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837" r:id="rId2"/>
  </p:sldMasterIdLst>
  <p:notesMasterIdLst>
    <p:notesMasterId r:id="rId49"/>
  </p:notesMasterIdLst>
  <p:sldIdLst>
    <p:sldId id="257" r:id="rId3"/>
    <p:sldId id="272" r:id="rId4"/>
    <p:sldId id="278" r:id="rId5"/>
    <p:sldId id="274" r:id="rId6"/>
    <p:sldId id="327" r:id="rId7"/>
    <p:sldId id="328" r:id="rId8"/>
    <p:sldId id="294" r:id="rId9"/>
    <p:sldId id="281" r:id="rId10"/>
    <p:sldId id="279" r:id="rId11"/>
    <p:sldId id="280" r:id="rId12"/>
    <p:sldId id="284" r:id="rId13"/>
    <p:sldId id="275" r:id="rId14"/>
    <p:sldId id="273" r:id="rId15"/>
    <p:sldId id="287" r:id="rId16"/>
    <p:sldId id="283" r:id="rId17"/>
    <p:sldId id="288" r:id="rId18"/>
    <p:sldId id="333" r:id="rId19"/>
    <p:sldId id="291" r:id="rId20"/>
    <p:sldId id="292" r:id="rId21"/>
    <p:sldId id="293" r:id="rId22"/>
    <p:sldId id="276" r:id="rId23"/>
    <p:sldId id="326" r:id="rId24"/>
    <p:sldId id="296" r:id="rId25"/>
    <p:sldId id="297" r:id="rId26"/>
    <p:sldId id="298" r:id="rId27"/>
    <p:sldId id="299" r:id="rId28"/>
    <p:sldId id="317" r:id="rId29"/>
    <p:sldId id="277" r:id="rId30"/>
    <p:sldId id="332" r:id="rId31"/>
    <p:sldId id="300" r:id="rId32"/>
    <p:sldId id="301" r:id="rId33"/>
    <p:sldId id="325" r:id="rId34"/>
    <p:sldId id="331" r:id="rId35"/>
    <p:sldId id="286" r:id="rId36"/>
    <p:sldId id="334" r:id="rId37"/>
    <p:sldId id="302" r:id="rId38"/>
    <p:sldId id="315" r:id="rId39"/>
    <p:sldId id="316" r:id="rId40"/>
    <p:sldId id="310" r:id="rId41"/>
    <p:sldId id="312" r:id="rId42"/>
    <p:sldId id="313" r:id="rId43"/>
    <p:sldId id="303" r:id="rId44"/>
    <p:sldId id="329" r:id="rId45"/>
    <p:sldId id="271" r:id="rId46"/>
    <p:sldId id="1723" r:id="rId47"/>
    <p:sldId id="1728" r:id="rId4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陕师大亚克力模板" id="{D0E1380A-1EB1-42D7-A49E-234DBB14D7D6}">
          <p14:sldIdLst>
            <p14:sldId id="257"/>
            <p14:sldId id="272"/>
            <p14:sldId id="278"/>
            <p14:sldId id="274"/>
            <p14:sldId id="327"/>
            <p14:sldId id="328"/>
            <p14:sldId id="294"/>
            <p14:sldId id="281"/>
            <p14:sldId id="279"/>
            <p14:sldId id="280"/>
            <p14:sldId id="284"/>
            <p14:sldId id="275"/>
            <p14:sldId id="273"/>
            <p14:sldId id="287"/>
            <p14:sldId id="283"/>
            <p14:sldId id="288"/>
            <p14:sldId id="333"/>
            <p14:sldId id="291"/>
            <p14:sldId id="292"/>
            <p14:sldId id="293"/>
            <p14:sldId id="276"/>
            <p14:sldId id="326"/>
            <p14:sldId id="296"/>
            <p14:sldId id="297"/>
            <p14:sldId id="298"/>
            <p14:sldId id="299"/>
            <p14:sldId id="317"/>
            <p14:sldId id="277"/>
            <p14:sldId id="332"/>
            <p14:sldId id="300"/>
            <p14:sldId id="301"/>
            <p14:sldId id="325"/>
            <p14:sldId id="331"/>
            <p14:sldId id="286"/>
            <p14:sldId id="334"/>
            <p14:sldId id="302"/>
          </p14:sldIdLst>
        </p14:section>
        <p14:section name="使用说明：使用模板时请删除" id="{82C06F9F-1B39-43E9-9FDE-6AABF5C55ACB}">
          <p14:sldIdLst>
            <p14:sldId id="315"/>
            <p14:sldId id="316"/>
            <p14:sldId id="310"/>
          </p14:sldIdLst>
        </p14:section>
        <p14:section name="资料包：请看备注" id="{E11F7E7F-0C62-4B2D-94EE-244005C89958}">
          <p14:sldIdLst>
            <p14:sldId id="312"/>
            <p14:sldId id="313"/>
            <p14:sldId id="303"/>
            <p14:sldId id="329"/>
            <p14:sldId id="271"/>
            <p14:sldId id="1723"/>
            <p14:sldId id="172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25" userDrawn="1">
          <p15:clr>
            <a:srgbClr val="A4A3A4"/>
          </p15:clr>
        </p15:guide>
        <p15:guide id="4" pos="7355" userDrawn="1">
          <p15:clr>
            <a:srgbClr val="A4A3A4"/>
          </p15:clr>
        </p15:guide>
        <p15:guide id="5" orient="horz" pos="845" userDrawn="1">
          <p15:clr>
            <a:srgbClr val="A4A3A4"/>
          </p15:clr>
        </p15:guide>
        <p15:guide id="6" orient="horz" pos="39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A5A5"/>
    <a:srgbClr val="009ED6"/>
    <a:srgbClr val="C2EDFE"/>
    <a:srgbClr val="99E0FD"/>
    <a:srgbClr val="2FC9FF"/>
    <a:srgbClr val="F2F2F2"/>
    <a:srgbClr val="EFD6D9"/>
    <a:srgbClr val="D28A94"/>
    <a:srgbClr val="AF4352"/>
    <a:srgbClr val="1716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3C365F-5D95-4D2A-B4D5-51CBB79FCB15}" v="383" dt="2019-04-08T04:38:06.6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870" autoAdjust="0"/>
  </p:normalViewPr>
  <p:slideViewPr>
    <p:cSldViewPr snapToGrid="0">
      <p:cViewPr varScale="1">
        <p:scale>
          <a:sx n="92" d="100"/>
          <a:sy n="92" d="100"/>
        </p:scale>
        <p:origin x="672" y="72"/>
      </p:cViewPr>
      <p:guideLst>
        <p:guide orient="horz" pos="2160"/>
        <p:guide pos="3840"/>
        <p:guide pos="325"/>
        <p:guide pos="7355"/>
        <p:guide orient="horz" pos="845"/>
        <p:guide orient="horz" pos="399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7437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霄 凤" userId="4fed24c2f9cbdb3a" providerId="LiveId" clId="{A0A256F4-A837-4DB1-B95E-BFC5BF457D8E}"/>
    <pc:docChg chg="undo redo custSel addSld delSld modSld sldOrd modMainMaster addSection modSection">
      <pc:chgData name="霄 凤" userId="4fed24c2f9cbdb3a" providerId="LiveId" clId="{A0A256F4-A837-4DB1-B95E-BFC5BF457D8E}" dt="2019-04-05T05:06:36.270" v="7565" actId="14838"/>
      <pc:docMkLst>
        <pc:docMk/>
      </pc:docMkLst>
      <pc:sldChg chg="addSp delSp modSp modTransition modAnim">
        <pc:chgData name="霄 凤" userId="4fed24c2f9cbdb3a" providerId="LiveId" clId="{A0A256F4-A837-4DB1-B95E-BFC5BF457D8E}" dt="2019-04-05T01:10:16.767" v="5189" actId="404"/>
        <pc:sldMkLst>
          <pc:docMk/>
          <pc:sldMk cId="846061734" sldId="257"/>
        </pc:sldMkLst>
        <pc:spChg chg="del">
          <ac:chgData name="霄 凤" userId="4fed24c2f9cbdb3a" providerId="LiveId" clId="{A0A256F4-A837-4DB1-B95E-BFC5BF457D8E}" dt="2019-04-04T11:10:16.149" v="57" actId="478"/>
          <ac:spMkLst>
            <pc:docMk/>
            <pc:sldMk cId="846061734" sldId="257"/>
            <ac:spMk id="2" creationId="{D30B12BC-731D-402B-97D5-BAB62D042E81}"/>
          </ac:spMkLst>
        </pc:spChg>
        <pc:spChg chg="del mod">
          <ac:chgData name="霄 凤" userId="4fed24c2f9cbdb3a" providerId="LiveId" clId="{A0A256F4-A837-4DB1-B95E-BFC5BF457D8E}" dt="2019-04-04T11:10:08.018" v="56" actId="478"/>
          <ac:spMkLst>
            <pc:docMk/>
            <pc:sldMk cId="846061734" sldId="257"/>
            <ac:spMk id="3" creationId="{DA76EE8D-1951-474C-9813-1B2A0F6E9E8D}"/>
          </ac:spMkLst>
        </pc:spChg>
        <pc:spChg chg="add del mod">
          <ac:chgData name="霄 凤" userId="4fed24c2f9cbdb3a" providerId="LiveId" clId="{A0A256F4-A837-4DB1-B95E-BFC5BF457D8E}" dt="2019-04-04T11:20:29.474" v="222"/>
          <ac:spMkLst>
            <pc:docMk/>
            <pc:sldMk cId="846061734" sldId="257"/>
            <ac:spMk id="5" creationId="{BB3A7443-771F-4B80-9C0A-FD2543DC8AFB}"/>
          </ac:spMkLst>
        </pc:spChg>
        <pc:spChg chg="add del mod">
          <ac:chgData name="霄 凤" userId="4fed24c2f9cbdb3a" providerId="LiveId" clId="{A0A256F4-A837-4DB1-B95E-BFC5BF457D8E}" dt="2019-04-04T11:34:09.109" v="376"/>
          <ac:spMkLst>
            <pc:docMk/>
            <pc:sldMk cId="846061734" sldId="257"/>
            <ac:spMk id="6" creationId="{807E4F01-63E4-4646-9314-E50F9DF4270F}"/>
          </ac:spMkLst>
        </pc:spChg>
        <pc:spChg chg="add del mod">
          <ac:chgData name="霄 凤" userId="4fed24c2f9cbdb3a" providerId="LiveId" clId="{A0A256F4-A837-4DB1-B95E-BFC5BF457D8E}" dt="2019-04-04T11:34:09.109" v="376"/>
          <ac:spMkLst>
            <pc:docMk/>
            <pc:sldMk cId="846061734" sldId="257"/>
            <ac:spMk id="7" creationId="{543A1865-D432-4228-A708-AD8154DB9FF7}"/>
          </ac:spMkLst>
        </pc:spChg>
        <pc:spChg chg="add del mod">
          <ac:chgData name="霄 凤" userId="4fed24c2f9cbdb3a" providerId="LiveId" clId="{A0A256F4-A837-4DB1-B95E-BFC5BF457D8E}" dt="2019-04-04T11:34:09.109" v="376"/>
          <ac:spMkLst>
            <pc:docMk/>
            <pc:sldMk cId="846061734" sldId="257"/>
            <ac:spMk id="8" creationId="{2AB35F7A-2E76-4680-BCC8-0DD0AF641FEB}"/>
          </ac:spMkLst>
        </pc:spChg>
        <pc:spChg chg="add del mod">
          <ac:chgData name="霄 凤" userId="4fed24c2f9cbdb3a" providerId="LiveId" clId="{A0A256F4-A837-4DB1-B95E-BFC5BF457D8E}" dt="2019-04-04T11:34:09.109" v="376"/>
          <ac:spMkLst>
            <pc:docMk/>
            <pc:sldMk cId="846061734" sldId="257"/>
            <ac:spMk id="9" creationId="{797EAD91-6A64-4B35-9919-DA45847D78DF}"/>
          </ac:spMkLst>
        </pc:spChg>
        <pc:spChg chg="add mod">
          <ac:chgData name="霄 凤" userId="4fed24c2f9cbdb3a" providerId="LiveId" clId="{A0A256F4-A837-4DB1-B95E-BFC5BF457D8E}" dt="2019-04-05T01:10:16.767" v="5189" actId="404"/>
          <ac:spMkLst>
            <pc:docMk/>
            <pc:sldMk cId="846061734" sldId="257"/>
            <ac:spMk id="10" creationId="{84D7F678-B04C-48CB-B503-931E671C5643}"/>
          </ac:spMkLst>
        </pc:spChg>
        <pc:spChg chg="add mod">
          <ac:chgData name="霄 凤" userId="4fed24c2f9cbdb3a" providerId="LiveId" clId="{A0A256F4-A837-4DB1-B95E-BFC5BF457D8E}" dt="2019-04-04T14:37:47.629" v="2457" actId="20577"/>
          <ac:spMkLst>
            <pc:docMk/>
            <pc:sldMk cId="846061734" sldId="257"/>
            <ac:spMk id="11" creationId="{468BA1F2-A5EB-4D71-ADB8-7FF2CFCEC6ED}"/>
          </ac:spMkLst>
        </pc:spChg>
        <pc:spChg chg="add mod">
          <ac:chgData name="霄 凤" userId="4fed24c2f9cbdb3a" providerId="LiveId" clId="{A0A256F4-A837-4DB1-B95E-BFC5BF457D8E}" dt="2019-04-04T13:00:30.765" v="1529" actId="20577"/>
          <ac:spMkLst>
            <pc:docMk/>
            <pc:sldMk cId="846061734" sldId="257"/>
            <ac:spMk id="12" creationId="{1599BC35-E5A8-4591-A4F9-E1316B6B8F2A}"/>
          </ac:spMkLst>
        </pc:spChg>
        <pc:spChg chg="add mod">
          <ac:chgData name="霄 凤" userId="4fed24c2f9cbdb3a" providerId="LiveId" clId="{A0A256F4-A837-4DB1-B95E-BFC5BF457D8E}" dt="2019-04-04T13:00:37.708" v="1552" actId="20577"/>
          <ac:spMkLst>
            <pc:docMk/>
            <pc:sldMk cId="846061734" sldId="257"/>
            <ac:spMk id="13" creationId="{158D34BB-DA39-427E-8415-D486BA84150E}"/>
          </ac:spMkLst>
        </pc:spChg>
      </pc:sldChg>
      <pc:sldChg chg="modSp new add modTransition">
        <pc:chgData name="霄 凤" userId="4fed24c2f9cbdb3a" providerId="LiveId" clId="{A0A256F4-A837-4DB1-B95E-BFC5BF457D8E}" dt="2019-04-04T17:29:55.429" v="4012"/>
        <pc:sldMkLst>
          <pc:docMk/>
          <pc:sldMk cId="3051343851" sldId="272"/>
        </pc:sldMkLst>
        <pc:spChg chg="mod">
          <ac:chgData name="霄 凤" userId="4fed24c2f9cbdb3a" providerId="LiveId" clId="{A0A256F4-A837-4DB1-B95E-BFC5BF457D8E}" dt="2019-04-04T17:29:55.429" v="4012"/>
          <ac:spMkLst>
            <pc:docMk/>
            <pc:sldMk cId="3051343851" sldId="272"/>
            <ac:spMk id="2" creationId="{45F78702-56DF-432D-AE75-CB496EAF808C}"/>
          </ac:spMkLst>
        </pc:spChg>
      </pc:sldChg>
      <pc:sldChg chg="addSp delSp modSp new add mod ord modTransition">
        <pc:chgData name="霄 凤" userId="4fed24c2f9cbdb3a" providerId="LiveId" clId="{A0A256F4-A837-4DB1-B95E-BFC5BF457D8E}" dt="2019-04-04T17:29:55.429" v="4012"/>
        <pc:sldMkLst>
          <pc:docMk/>
          <pc:sldMk cId="12170874" sldId="273"/>
        </pc:sldMkLst>
        <pc:spChg chg="del">
          <ac:chgData name="霄 凤" userId="4fed24c2f9cbdb3a" providerId="LiveId" clId="{A0A256F4-A837-4DB1-B95E-BFC5BF457D8E}" dt="2019-04-04T11:45:30.283" v="418"/>
          <ac:spMkLst>
            <pc:docMk/>
            <pc:sldMk cId="12170874" sldId="273"/>
            <ac:spMk id="2" creationId="{8FED79ED-DEE0-40FD-8D0B-5C163ECBE1A6}"/>
          </ac:spMkLst>
        </pc:spChg>
        <pc:spChg chg="add mod">
          <ac:chgData name="霄 凤" userId="4fed24c2f9cbdb3a" providerId="LiveId" clId="{A0A256F4-A837-4DB1-B95E-BFC5BF457D8E}" dt="2019-04-04T16:03:51.375" v="3312" actId="20577"/>
          <ac:spMkLst>
            <pc:docMk/>
            <pc:sldMk cId="12170874" sldId="273"/>
            <ac:spMk id="2" creationId="{E6081F76-ED18-4450-B408-1C7B57FDE2A1}"/>
          </ac:spMkLst>
        </pc:spChg>
        <pc:spChg chg="add del mod">
          <ac:chgData name="霄 凤" userId="4fed24c2f9cbdb3a" providerId="LiveId" clId="{A0A256F4-A837-4DB1-B95E-BFC5BF457D8E}" dt="2019-04-04T15:54:47.624" v="3189" actId="478"/>
          <ac:spMkLst>
            <pc:docMk/>
            <pc:sldMk cId="12170874" sldId="273"/>
            <ac:spMk id="4" creationId="{653D8CAC-09DD-484A-B3E0-78437D845D20}"/>
          </ac:spMkLst>
        </pc:spChg>
        <pc:spChg chg="add del mod">
          <ac:chgData name="霄 凤" userId="4fed24c2f9cbdb3a" providerId="LiveId" clId="{A0A256F4-A837-4DB1-B95E-BFC5BF457D8E}" dt="2019-04-04T11:46:53.962" v="426" actId="478"/>
          <ac:spMkLst>
            <pc:docMk/>
            <pc:sldMk cId="12170874" sldId="273"/>
            <ac:spMk id="4" creationId="{BF4F1BB7-02B0-4FAC-A41E-113484D42087}"/>
          </ac:spMkLst>
        </pc:spChg>
        <pc:spChg chg="add mod">
          <ac:chgData name="霄 凤" userId="4fed24c2f9cbdb3a" providerId="LiveId" clId="{A0A256F4-A837-4DB1-B95E-BFC5BF457D8E}" dt="2019-04-04T17:29:55.429" v="4012"/>
          <ac:spMkLst>
            <pc:docMk/>
            <pc:sldMk cId="12170874" sldId="273"/>
            <ac:spMk id="5" creationId="{0F23783D-CD1B-4FC8-BF16-8980F6F34CD9}"/>
          </ac:spMkLst>
        </pc:spChg>
        <pc:spChg chg="add mod">
          <ac:chgData name="霄 凤" userId="4fed24c2f9cbdb3a" providerId="LiveId" clId="{A0A256F4-A837-4DB1-B95E-BFC5BF457D8E}" dt="2019-04-04T16:05:00.408" v="3326" actId="1076"/>
          <ac:spMkLst>
            <pc:docMk/>
            <pc:sldMk cId="12170874" sldId="273"/>
            <ac:spMk id="6" creationId="{F61C0298-36A4-41FC-9118-5CDF99975300}"/>
          </ac:spMkLst>
        </pc:spChg>
        <pc:spChg chg="add mod">
          <ac:chgData name="霄 凤" userId="4fed24c2f9cbdb3a" providerId="LiveId" clId="{A0A256F4-A837-4DB1-B95E-BFC5BF457D8E}" dt="2019-04-04T16:29:29.123" v="3595"/>
          <ac:spMkLst>
            <pc:docMk/>
            <pc:sldMk cId="12170874" sldId="273"/>
            <ac:spMk id="7" creationId="{17785B60-11C5-43FF-B309-E5FEFBB3FD18}"/>
          </ac:spMkLst>
        </pc:spChg>
        <pc:graphicFrameChg chg="add mod">
          <ac:chgData name="霄 凤" userId="4fed24c2f9cbdb3a" providerId="LiveId" clId="{A0A256F4-A837-4DB1-B95E-BFC5BF457D8E}" dt="2019-04-04T16:04:53.521" v="3325" actId="1076"/>
          <ac:graphicFrameMkLst>
            <pc:docMk/>
            <pc:sldMk cId="12170874" sldId="273"/>
            <ac:graphicFrameMk id="3" creationId="{0537EDB1-E4B3-4B48-9D68-3FE28598DE10}"/>
          </ac:graphicFrameMkLst>
        </pc:graphicFrameChg>
      </pc:sldChg>
      <pc:sldChg chg="addSp delSp modSp new add modTransition modAnim">
        <pc:chgData name="霄 凤" userId="4fed24c2f9cbdb3a" providerId="LiveId" clId="{A0A256F4-A837-4DB1-B95E-BFC5BF457D8E}" dt="2019-04-04T15:47:35.405" v="3104"/>
        <pc:sldMkLst>
          <pc:docMk/>
          <pc:sldMk cId="347010669" sldId="274"/>
        </pc:sldMkLst>
        <pc:spChg chg="del">
          <ac:chgData name="霄 凤" userId="4fed24c2f9cbdb3a" providerId="LiveId" clId="{A0A256F4-A837-4DB1-B95E-BFC5BF457D8E}" dt="2019-04-04T11:59:04.408" v="512"/>
          <ac:spMkLst>
            <pc:docMk/>
            <pc:sldMk cId="347010669" sldId="274"/>
            <ac:spMk id="2" creationId="{04253A52-7654-46C7-A1E6-BA86C1D17AC3}"/>
          </ac:spMkLst>
        </pc:spChg>
        <pc:spChg chg="add del mod">
          <ac:chgData name="霄 凤" userId="4fed24c2f9cbdb3a" providerId="LiveId" clId="{A0A256F4-A837-4DB1-B95E-BFC5BF457D8E}" dt="2019-04-04T12:34:55.907" v="828"/>
          <ac:spMkLst>
            <pc:docMk/>
            <pc:sldMk cId="347010669" sldId="274"/>
            <ac:spMk id="2" creationId="{F27D0418-F7A1-41F9-BE42-F94EC2F062A0}"/>
          </ac:spMkLst>
        </pc:spChg>
        <pc:spChg chg="add del mod">
          <ac:chgData name="霄 凤" userId="4fed24c2f9cbdb3a" providerId="LiveId" clId="{A0A256F4-A837-4DB1-B95E-BFC5BF457D8E}" dt="2019-04-04T12:58:36.203" v="1421"/>
          <ac:spMkLst>
            <pc:docMk/>
            <pc:sldMk cId="347010669" sldId="274"/>
            <ac:spMk id="3" creationId="{962D9577-F2C7-409A-A19C-6FA5273D5C95}"/>
          </ac:spMkLst>
        </pc:spChg>
        <pc:spChg chg="add del mod">
          <ac:chgData name="霄 凤" userId="4fed24c2f9cbdb3a" providerId="LiveId" clId="{A0A256F4-A837-4DB1-B95E-BFC5BF457D8E}" dt="2019-04-04T12:34:55.907" v="828"/>
          <ac:spMkLst>
            <pc:docMk/>
            <pc:sldMk cId="347010669" sldId="274"/>
            <ac:spMk id="4" creationId="{3B99CFEA-288A-40B8-BFFB-87C7A690C9D3}"/>
          </ac:spMkLst>
        </pc:spChg>
        <pc:spChg chg="add del mod">
          <ac:chgData name="霄 凤" userId="4fed24c2f9cbdb3a" providerId="LiveId" clId="{A0A256F4-A837-4DB1-B95E-BFC5BF457D8E}" dt="2019-04-04T12:34:55.907" v="828"/>
          <ac:spMkLst>
            <pc:docMk/>
            <pc:sldMk cId="347010669" sldId="274"/>
            <ac:spMk id="5" creationId="{88FD2556-4961-467D-A673-DF18FD934604}"/>
          </ac:spMkLst>
        </pc:spChg>
        <pc:spChg chg="add del mod">
          <ac:chgData name="霄 凤" userId="4fed24c2f9cbdb3a" providerId="LiveId" clId="{A0A256F4-A837-4DB1-B95E-BFC5BF457D8E}" dt="2019-04-04T12:40:39.642" v="891"/>
          <ac:spMkLst>
            <pc:docMk/>
            <pc:sldMk cId="347010669" sldId="274"/>
            <ac:spMk id="6" creationId="{D4A5D42D-28A6-4E5C-B2B5-BE6579BB5790}"/>
          </ac:spMkLst>
        </pc:spChg>
        <pc:spChg chg="add del mod">
          <ac:chgData name="霄 凤" userId="4fed24c2f9cbdb3a" providerId="LiveId" clId="{A0A256F4-A837-4DB1-B95E-BFC5BF457D8E}" dt="2019-04-04T12:40:39.642" v="891"/>
          <ac:spMkLst>
            <pc:docMk/>
            <pc:sldMk cId="347010669" sldId="274"/>
            <ac:spMk id="7" creationId="{2B855B58-AA83-41D8-9431-3D7FD011FC04}"/>
          </ac:spMkLst>
        </pc:spChg>
        <pc:spChg chg="add del mod">
          <ac:chgData name="霄 凤" userId="4fed24c2f9cbdb3a" providerId="LiveId" clId="{A0A256F4-A837-4DB1-B95E-BFC5BF457D8E}" dt="2019-04-04T12:40:39.642" v="891"/>
          <ac:spMkLst>
            <pc:docMk/>
            <pc:sldMk cId="347010669" sldId="274"/>
            <ac:spMk id="8" creationId="{9B7A2F19-9260-4311-9EBC-5E94EE8C0E84}"/>
          </ac:spMkLst>
        </pc:spChg>
        <pc:spChg chg="add mod">
          <ac:chgData name="霄 凤" userId="4fed24c2f9cbdb3a" providerId="LiveId" clId="{A0A256F4-A837-4DB1-B95E-BFC5BF457D8E}" dt="2019-04-04T12:59:35.874" v="1423" actId="20577"/>
          <ac:spMkLst>
            <pc:docMk/>
            <pc:sldMk cId="347010669" sldId="274"/>
            <ac:spMk id="9" creationId="{E360555F-ED7D-44F8-9D2F-6BA824599241}"/>
          </ac:spMkLst>
        </pc:spChg>
        <pc:spChg chg="add mod">
          <ac:chgData name="霄 凤" userId="4fed24c2f9cbdb3a" providerId="LiveId" clId="{A0A256F4-A837-4DB1-B95E-BFC5BF457D8E}" dt="2019-04-04T12:59:48.830" v="1467"/>
          <ac:spMkLst>
            <pc:docMk/>
            <pc:sldMk cId="347010669" sldId="274"/>
            <ac:spMk id="10" creationId="{F1CB3AE0-2827-4015-B0C9-8C2DF7A64250}"/>
          </ac:spMkLst>
        </pc:spChg>
        <pc:spChg chg="add mod">
          <ac:chgData name="霄 凤" userId="4fed24c2f9cbdb3a" providerId="LiveId" clId="{A0A256F4-A837-4DB1-B95E-BFC5BF457D8E}" dt="2019-04-04T12:58:36.203" v="1421"/>
          <ac:spMkLst>
            <pc:docMk/>
            <pc:sldMk cId="347010669" sldId="274"/>
            <ac:spMk id="11" creationId="{1D3AB331-BD2F-4AA9-B72C-D8C53679EFEF}"/>
          </ac:spMkLst>
        </pc:spChg>
      </pc:sldChg>
      <pc:sldChg chg="modSp add modTransition">
        <pc:chgData name="霄 凤" userId="4fed24c2f9cbdb3a" providerId="LiveId" clId="{A0A256F4-A837-4DB1-B95E-BFC5BF457D8E}" dt="2019-04-04T15:47:35.405" v="3104"/>
        <pc:sldMkLst>
          <pc:docMk/>
          <pc:sldMk cId="749576544" sldId="275"/>
        </pc:sldMkLst>
        <pc:spChg chg="mod">
          <ac:chgData name="霄 凤" userId="4fed24c2f9cbdb3a" providerId="LiveId" clId="{A0A256F4-A837-4DB1-B95E-BFC5BF457D8E}" dt="2019-04-04T12:59:55.406" v="1472"/>
          <ac:spMkLst>
            <pc:docMk/>
            <pc:sldMk cId="749576544" sldId="275"/>
            <ac:spMk id="9" creationId="{E360555F-ED7D-44F8-9D2F-6BA824599241}"/>
          </ac:spMkLst>
        </pc:spChg>
      </pc:sldChg>
      <pc:sldChg chg="modSp add modTransition">
        <pc:chgData name="霄 凤" userId="4fed24c2f9cbdb3a" providerId="LiveId" clId="{A0A256F4-A837-4DB1-B95E-BFC5BF457D8E}" dt="2019-04-04T15:47:35.405" v="3104"/>
        <pc:sldMkLst>
          <pc:docMk/>
          <pc:sldMk cId="718408869" sldId="276"/>
        </pc:sldMkLst>
        <pc:spChg chg="mod">
          <ac:chgData name="霄 凤" userId="4fed24c2f9cbdb3a" providerId="LiveId" clId="{A0A256F4-A837-4DB1-B95E-BFC5BF457D8E}" dt="2019-04-04T13:00:00.275" v="1476"/>
          <ac:spMkLst>
            <pc:docMk/>
            <pc:sldMk cId="718408869" sldId="276"/>
            <ac:spMk id="9" creationId="{E360555F-ED7D-44F8-9D2F-6BA824599241}"/>
          </ac:spMkLst>
        </pc:spChg>
      </pc:sldChg>
      <pc:sldChg chg="modSp add modTransition">
        <pc:chgData name="霄 凤" userId="4fed24c2f9cbdb3a" providerId="LiveId" clId="{A0A256F4-A837-4DB1-B95E-BFC5BF457D8E}" dt="2019-04-04T15:47:35.405" v="3104"/>
        <pc:sldMkLst>
          <pc:docMk/>
          <pc:sldMk cId="1018615251" sldId="277"/>
        </pc:sldMkLst>
        <pc:spChg chg="mod">
          <ac:chgData name="霄 凤" userId="4fed24c2f9cbdb3a" providerId="LiveId" clId="{A0A256F4-A837-4DB1-B95E-BFC5BF457D8E}" dt="2019-04-04T13:00:04.934" v="1480"/>
          <ac:spMkLst>
            <pc:docMk/>
            <pc:sldMk cId="1018615251" sldId="277"/>
            <ac:spMk id="9" creationId="{E360555F-ED7D-44F8-9D2F-6BA824599241}"/>
          </ac:spMkLst>
        </pc:spChg>
      </pc:sldChg>
      <pc:sldChg chg="addSp delSp modSp new add modTransition">
        <pc:chgData name="霄 凤" userId="4fed24c2f9cbdb3a" providerId="LiveId" clId="{A0A256F4-A837-4DB1-B95E-BFC5BF457D8E}" dt="2019-04-05T01:31:41.928" v="5421" actId="20577"/>
        <pc:sldMkLst>
          <pc:docMk/>
          <pc:sldMk cId="3447201290" sldId="278"/>
        </pc:sldMkLst>
        <pc:spChg chg="del">
          <ac:chgData name="霄 凤" userId="4fed24c2f9cbdb3a" providerId="LiveId" clId="{A0A256F4-A837-4DB1-B95E-BFC5BF457D8E}" dt="2019-04-04T13:36:44.552" v="2001"/>
          <ac:spMkLst>
            <pc:docMk/>
            <pc:sldMk cId="3447201290" sldId="278"/>
            <ac:spMk id="2" creationId="{6B2394A7-B55D-41D0-BF09-F4DBE84F6DD6}"/>
          </ac:spMkLst>
        </pc:spChg>
        <pc:spChg chg="add mod">
          <ac:chgData name="霄 凤" userId="4fed24c2f9cbdb3a" providerId="LiveId" clId="{A0A256F4-A837-4DB1-B95E-BFC5BF457D8E}" dt="2019-04-04T13:36:53.351" v="2016"/>
          <ac:spMkLst>
            <pc:docMk/>
            <pc:sldMk cId="3447201290" sldId="278"/>
            <ac:spMk id="3" creationId="{9A781BC3-BF7B-4377-81D3-D8F0D213F5BA}"/>
          </ac:spMkLst>
        </pc:spChg>
        <pc:spChg chg="add mod">
          <ac:chgData name="霄 凤" userId="4fed24c2f9cbdb3a" providerId="LiveId" clId="{A0A256F4-A837-4DB1-B95E-BFC5BF457D8E}" dt="2019-04-04T13:36:59.230" v="2025" actId="20577"/>
          <ac:spMkLst>
            <pc:docMk/>
            <pc:sldMk cId="3447201290" sldId="278"/>
            <ac:spMk id="4" creationId="{2CBE30D5-C349-4B3A-948B-D16C7999B46C}"/>
          </ac:spMkLst>
        </pc:spChg>
        <pc:spChg chg="add mod">
          <ac:chgData name="霄 凤" userId="4fed24c2f9cbdb3a" providerId="LiveId" clId="{A0A256F4-A837-4DB1-B95E-BFC5BF457D8E}" dt="2019-04-04T14:57:43.502" v="2527" actId="20577"/>
          <ac:spMkLst>
            <pc:docMk/>
            <pc:sldMk cId="3447201290" sldId="278"/>
            <ac:spMk id="5" creationId="{EF6A6E0A-50B5-4FBF-A105-CE2CCD6B600D}"/>
          </ac:spMkLst>
        </pc:spChg>
        <pc:spChg chg="add mod">
          <ac:chgData name="霄 凤" userId="4fed24c2f9cbdb3a" providerId="LiveId" clId="{A0A256F4-A837-4DB1-B95E-BFC5BF457D8E}" dt="2019-04-04T14:57:05.186" v="2518" actId="20577"/>
          <ac:spMkLst>
            <pc:docMk/>
            <pc:sldMk cId="3447201290" sldId="278"/>
            <ac:spMk id="6" creationId="{F270F0FE-D536-43F1-B107-1F1D849A9B1E}"/>
          </ac:spMkLst>
        </pc:spChg>
        <pc:spChg chg="add mod">
          <ac:chgData name="霄 凤" userId="4fed24c2f9cbdb3a" providerId="LiveId" clId="{A0A256F4-A837-4DB1-B95E-BFC5BF457D8E}" dt="2019-04-05T01:31:23.996" v="5394" actId="20577"/>
          <ac:spMkLst>
            <pc:docMk/>
            <pc:sldMk cId="3447201290" sldId="278"/>
            <ac:spMk id="7" creationId="{27564C57-6FA9-462C-8DC9-1059F285851B}"/>
          </ac:spMkLst>
        </pc:spChg>
        <pc:spChg chg="add mod">
          <ac:chgData name="霄 凤" userId="4fed24c2f9cbdb3a" providerId="LiveId" clId="{A0A256F4-A837-4DB1-B95E-BFC5BF457D8E}" dt="2019-04-04T14:57:07.610" v="2520" actId="20577"/>
          <ac:spMkLst>
            <pc:docMk/>
            <pc:sldMk cId="3447201290" sldId="278"/>
            <ac:spMk id="8" creationId="{4DBFC664-5484-4BC5-9B1D-B2489A2635C9}"/>
          </ac:spMkLst>
        </pc:spChg>
        <pc:spChg chg="add mod">
          <ac:chgData name="霄 凤" userId="4fed24c2f9cbdb3a" providerId="LiveId" clId="{A0A256F4-A837-4DB1-B95E-BFC5BF457D8E}" dt="2019-04-05T01:31:37.537" v="5412" actId="20577"/>
          <ac:spMkLst>
            <pc:docMk/>
            <pc:sldMk cId="3447201290" sldId="278"/>
            <ac:spMk id="9" creationId="{2B310A60-1D5C-4C1F-A917-9E56991BFAC9}"/>
          </ac:spMkLst>
        </pc:spChg>
        <pc:spChg chg="add mod">
          <ac:chgData name="霄 凤" userId="4fed24c2f9cbdb3a" providerId="LiveId" clId="{A0A256F4-A837-4DB1-B95E-BFC5BF457D8E}" dt="2019-04-04T14:57:09.551" v="2522" actId="20577"/>
          <ac:spMkLst>
            <pc:docMk/>
            <pc:sldMk cId="3447201290" sldId="278"/>
            <ac:spMk id="10" creationId="{0AA63693-DFEE-49CF-846B-582C3499270D}"/>
          </ac:spMkLst>
        </pc:spChg>
        <pc:spChg chg="add mod">
          <ac:chgData name="霄 凤" userId="4fed24c2f9cbdb3a" providerId="LiveId" clId="{A0A256F4-A837-4DB1-B95E-BFC5BF457D8E}" dt="2019-04-05T01:31:41.928" v="5421" actId="20577"/>
          <ac:spMkLst>
            <pc:docMk/>
            <pc:sldMk cId="3447201290" sldId="278"/>
            <ac:spMk id="11" creationId="{C8B4E402-A5E0-43A1-93BA-2AA2B356E9A7}"/>
          </ac:spMkLst>
        </pc:spChg>
        <pc:spChg chg="add mod">
          <ac:chgData name="霄 凤" userId="4fed24c2f9cbdb3a" providerId="LiveId" clId="{A0A256F4-A837-4DB1-B95E-BFC5BF457D8E}" dt="2019-04-04T14:57:11.828" v="2524" actId="20577"/>
          <ac:spMkLst>
            <pc:docMk/>
            <pc:sldMk cId="3447201290" sldId="278"/>
            <ac:spMk id="12" creationId="{0EE711A7-BFC2-4DC8-A010-5CDB29BBB32E}"/>
          </ac:spMkLst>
        </pc:spChg>
      </pc:sldChg>
      <pc:sldChg chg="addSp delSp modSp new add ord modTransition">
        <pc:chgData name="霄 凤" userId="4fed24c2f9cbdb3a" providerId="LiveId" clId="{A0A256F4-A837-4DB1-B95E-BFC5BF457D8E}" dt="2019-04-04T17:29:55.429" v="4012"/>
        <pc:sldMkLst>
          <pc:docMk/>
          <pc:sldMk cId="2408567135" sldId="279"/>
        </pc:sldMkLst>
        <pc:spChg chg="mod">
          <ac:chgData name="霄 凤" userId="4fed24c2f9cbdb3a" providerId="LiveId" clId="{A0A256F4-A837-4DB1-B95E-BFC5BF457D8E}" dt="2019-04-04T15:46:06.850" v="3074"/>
          <ac:spMkLst>
            <pc:docMk/>
            <pc:sldMk cId="2408567135" sldId="279"/>
            <ac:spMk id="2" creationId="{0094DB55-D03C-4CB7-A495-3E5A4254E9FE}"/>
          </ac:spMkLst>
        </pc:spChg>
        <pc:spChg chg="del">
          <ac:chgData name="霄 凤" userId="4fed24c2f9cbdb3a" providerId="LiveId" clId="{A0A256F4-A837-4DB1-B95E-BFC5BF457D8E}" dt="2019-04-04T15:20:57.831" v="2774" actId="478"/>
          <ac:spMkLst>
            <pc:docMk/>
            <pc:sldMk cId="2408567135" sldId="279"/>
            <ac:spMk id="3" creationId="{2C5D464B-3151-4701-8C27-8494B650D95B}"/>
          </ac:spMkLst>
        </pc:spChg>
        <pc:spChg chg="mod">
          <ac:chgData name="霄 凤" userId="4fed24c2f9cbdb3a" providerId="LiveId" clId="{A0A256F4-A837-4DB1-B95E-BFC5BF457D8E}" dt="2019-04-04T15:25:53.476" v="2858" actId="14861"/>
          <ac:spMkLst>
            <pc:docMk/>
            <pc:sldMk cId="2408567135" sldId="279"/>
            <ac:spMk id="5" creationId="{0CD6C97D-C035-4D70-A46B-B4D51DF393EA}"/>
          </ac:spMkLst>
        </pc:spChg>
        <pc:spChg chg="mod topLvl">
          <ac:chgData name="霄 凤" userId="4fed24c2f9cbdb3a" providerId="LiveId" clId="{A0A256F4-A837-4DB1-B95E-BFC5BF457D8E}" dt="2019-04-04T17:14:49.089" v="3905" actId="165"/>
          <ac:spMkLst>
            <pc:docMk/>
            <pc:sldMk cId="2408567135" sldId="279"/>
            <ac:spMk id="16" creationId="{69BB524D-B13A-4A4A-AD16-0252354A999E}"/>
          </ac:spMkLst>
        </pc:spChg>
        <pc:spChg chg="mod topLvl">
          <ac:chgData name="霄 凤" userId="4fed24c2f9cbdb3a" providerId="LiveId" clId="{A0A256F4-A837-4DB1-B95E-BFC5BF457D8E}" dt="2019-04-04T17:14:49.089" v="3905" actId="165"/>
          <ac:spMkLst>
            <pc:docMk/>
            <pc:sldMk cId="2408567135" sldId="279"/>
            <ac:spMk id="17" creationId="{D6077B40-AB0D-42F7-A4A9-58607E9FE106}"/>
          </ac:spMkLst>
        </pc:spChg>
        <pc:spChg chg="add mod">
          <ac:chgData name="霄 凤" userId="4fed24c2f9cbdb3a" providerId="LiveId" clId="{A0A256F4-A837-4DB1-B95E-BFC5BF457D8E}" dt="2019-04-04T17:29:55.429" v="4012"/>
          <ac:spMkLst>
            <pc:docMk/>
            <pc:sldMk cId="2408567135" sldId="279"/>
            <ac:spMk id="19" creationId="{BBA902F6-E5E3-4EF1-B6DF-9CE5BABECF22}"/>
          </ac:spMkLst>
        </pc:spChg>
        <pc:spChg chg="add mod">
          <ac:chgData name="霄 凤" userId="4fed24c2f9cbdb3a" providerId="LiveId" clId="{A0A256F4-A837-4DB1-B95E-BFC5BF457D8E}" dt="2019-04-04T15:46:02.904" v="3069" actId="1076"/>
          <ac:spMkLst>
            <pc:docMk/>
            <pc:sldMk cId="2408567135" sldId="279"/>
            <ac:spMk id="24" creationId="{91A6CCDE-D152-4871-A8F7-E939D4DC94F5}"/>
          </ac:spMkLst>
        </pc:spChg>
        <pc:spChg chg="add mod">
          <ac:chgData name="霄 凤" userId="4fed24c2f9cbdb3a" providerId="LiveId" clId="{A0A256F4-A837-4DB1-B95E-BFC5BF457D8E}" dt="2019-04-04T17:29:55.429" v="4012"/>
          <ac:spMkLst>
            <pc:docMk/>
            <pc:sldMk cId="2408567135" sldId="279"/>
            <ac:spMk id="25" creationId="{EF0F7F50-9D98-476D-9A58-C307F70AD142}"/>
          </ac:spMkLst>
        </pc:spChg>
        <pc:spChg chg="add mod">
          <ac:chgData name="霄 凤" userId="4fed24c2f9cbdb3a" providerId="LiveId" clId="{A0A256F4-A837-4DB1-B95E-BFC5BF457D8E}" dt="2019-04-04T15:46:40.983" v="3101" actId="1076"/>
          <ac:spMkLst>
            <pc:docMk/>
            <pc:sldMk cId="2408567135" sldId="279"/>
            <ac:spMk id="26" creationId="{C031E413-29D3-451F-83A0-B8BA2B096669}"/>
          </ac:spMkLst>
        </pc:spChg>
        <pc:spChg chg="add mod">
          <ac:chgData name="霄 凤" userId="4fed24c2f9cbdb3a" providerId="LiveId" clId="{A0A256F4-A837-4DB1-B95E-BFC5BF457D8E}" dt="2019-04-04T16:01:58.220" v="3269"/>
          <ac:spMkLst>
            <pc:docMk/>
            <pc:sldMk cId="2408567135" sldId="279"/>
            <ac:spMk id="27" creationId="{85ADBEE4-8707-430A-A0C5-528ECBA598CA}"/>
          </ac:spMkLst>
        </pc:spChg>
        <pc:spChg chg="mod">
          <ac:chgData name="霄 凤" userId="4fed24c2f9cbdb3a" providerId="LiveId" clId="{A0A256F4-A837-4DB1-B95E-BFC5BF457D8E}" dt="2019-04-04T16:20:44.787" v="3456" actId="207"/>
          <ac:spMkLst>
            <pc:docMk/>
            <pc:sldMk cId="2408567135" sldId="279"/>
            <ac:spMk id="29" creationId="{25BE39BF-3ED9-4005-84AC-1BE2423FC7DD}"/>
          </ac:spMkLst>
        </pc:spChg>
        <pc:spChg chg="mod">
          <ac:chgData name="霄 凤" userId="4fed24c2f9cbdb3a" providerId="LiveId" clId="{A0A256F4-A837-4DB1-B95E-BFC5BF457D8E}" dt="2019-04-04T16:20:44.787" v="3456" actId="207"/>
          <ac:spMkLst>
            <pc:docMk/>
            <pc:sldMk cId="2408567135" sldId="279"/>
            <ac:spMk id="30" creationId="{906C4371-4AD2-483B-AC94-18DB7E3863F7}"/>
          </ac:spMkLst>
        </pc:spChg>
        <pc:grpChg chg="add del mod">
          <ac:chgData name="霄 凤" userId="4fed24c2f9cbdb3a" providerId="LiveId" clId="{A0A256F4-A837-4DB1-B95E-BFC5BF457D8E}" dt="2019-04-04T15:43:52.848" v="2976" actId="21"/>
          <ac:grpSpMkLst>
            <pc:docMk/>
            <pc:sldMk cId="2408567135" sldId="279"/>
            <ac:grpSpMk id="4" creationId="{1D97D244-020A-4CB6-93BE-72AAB68B6B4B}"/>
          </ac:grpSpMkLst>
        </pc:grpChg>
        <pc:grpChg chg="add del mod">
          <ac:chgData name="霄 凤" userId="4fed24c2f9cbdb3a" providerId="LiveId" clId="{A0A256F4-A837-4DB1-B95E-BFC5BF457D8E}" dt="2019-04-04T15:48:26.691" v="3105" actId="21"/>
          <ac:grpSpMkLst>
            <pc:docMk/>
            <pc:sldMk cId="2408567135" sldId="279"/>
            <ac:grpSpMk id="8" creationId="{2C2B15FD-E149-4967-BE44-273B926E8C57}"/>
          </ac:grpSpMkLst>
        </pc:grpChg>
        <pc:grpChg chg="add mod ord">
          <ac:chgData name="霄 凤" userId="4fed24c2f9cbdb3a" providerId="LiveId" clId="{A0A256F4-A837-4DB1-B95E-BFC5BF457D8E}" dt="2019-04-04T15:45:01.748" v="3052" actId="1076"/>
          <ac:grpSpMkLst>
            <pc:docMk/>
            <pc:sldMk cId="2408567135" sldId="279"/>
            <ac:grpSpMk id="11" creationId="{E2510CE8-8EC5-4640-B6D5-E820EA8AC00B}"/>
          </ac:grpSpMkLst>
        </pc:grpChg>
        <pc:grpChg chg="add del mod topLvl">
          <ac:chgData name="霄 凤" userId="4fed24c2f9cbdb3a" providerId="LiveId" clId="{A0A256F4-A837-4DB1-B95E-BFC5BF457D8E}" dt="2019-04-04T17:14:49.089" v="3905" actId="165"/>
          <ac:grpSpMkLst>
            <pc:docMk/>
            <pc:sldMk cId="2408567135" sldId="279"/>
            <ac:grpSpMk id="15" creationId="{0751833A-854B-4C52-9500-A001BC2238F6}"/>
          </ac:grpSpMkLst>
        </pc:grpChg>
        <pc:grpChg chg="add del mod">
          <ac:chgData name="霄 凤" userId="4fed24c2f9cbdb3a" providerId="LiveId" clId="{A0A256F4-A837-4DB1-B95E-BFC5BF457D8E}" dt="2019-04-04T17:14:41.640" v="3904" actId="165"/>
          <ac:grpSpMkLst>
            <pc:docMk/>
            <pc:sldMk cId="2408567135" sldId="279"/>
            <ac:grpSpMk id="21" creationId="{9971BA10-2713-47DC-BBCF-0D12F110AE36}"/>
          </ac:grpSpMkLst>
        </pc:grpChg>
        <pc:grpChg chg="add del mod">
          <ac:chgData name="霄 凤" userId="4fed24c2f9cbdb3a" providerId="LiveId" clId="{A0A256F4-A837-4DB1-B95E-BFC5BF457D8E}" dt="2019-04-04T16:20:50.022" v="3457" actId="21"/>
          <ac:grpSpMkLst>
            <pc:docMk/>
            <pc:sldMk cId="2408567135" sldId="279"/>
            <ac:grpSpMk id="28" creationId="{30A1B246-A87E-4E27-A7C9-E13993E75F0F}"/>
          </ac:grpSpMkLst>
        </pc:grpChg>
        <pc:picChg chg="add del mod modCrop">
          <ac:chgData name="霄 凤" userId="4fed24c2f9cbdb3a" providerId="LiveId" clId="{A0A256F4-A837-4DB1-B95E-BFC5BF457D8E}" dt="2019-04-04T15:33:53.146" v="2884" actId="478"/>
          <ac:picMkLst>
            <pc:docMk/>
            <pc:sldMk cId="2408567135" sldId="279"/>
            <ac:picMk id="7" creationId="{12E14707-7D43-40A0-9EF4-DA6AC8C7E467}"/>
          </ac:picMkLst>
        </pc:picChg>
        <pc:picChg chg="add del mod ord modCrop">
          <ac:chgData name="霄 凤" userId="4fed24c2f9cbdb3a" providerId="LiveId" clId="{A0A256F4-A837-4DB1-B95E-BFC5BF457D8E}" dt="2019-04-04T15:38:51.011" v="2925" actId="21"/>
          <ac:picMkLst>
            <pc:docMk/>
            <pc:sldMk cId="2408567135" sldId="279"/>
            <ac:picMk id="18" creationId="{859872CB-AB83-4DBB-9444-0276EBC60647}"/>
          </ac:picMkLst>
        </pc:picChg>
        <pc:picChg chg="add mod ord topLvl">
          <ac:chgData name="霄 凤" userId="4fed24c2f9cbdb3a" providerId="LiveId" clId="{A0A256F4-A837-4DB1-B95E-BFC5BF457D8E}" dt="2019-04-04T17:14:41.640" v="3904" actId="165"/>
          <ac:picMkLst>
            <pc:docMk/>
            <pc:sldMk cId="2408567135" sldId="279"/>
            <ac:picMk id="20" creationId="{2519BF81-C708-4551-83C3-5E0B8B6488DB}"/>
          </ac:picMkLst>
        </pc:picChg>
        <pc:picChg chg="add del mod modCrop">
          <ac:chgData name="霄 凤" userId="4fed24c2f9cbdb3a" providerId="LiveId" clId="{A0A256F4-A837-4DB1-B95E-BFC5BF457D8E}" dt="2019-04-04T15:42:34.362" v="2963" actId="21"/>
          <ac:picMkLst>
            <pc:docMk/>
            <pc:sldMk cId="2408567135" sldId="279"/>
            <ac:picMk id="23" creationId="{375724EF-2DBC-49D8-A99A-C2CA638F8558}"/>
          </ac:picMkLst>
        </pc:picChg>
      </pc:sldChg>
      <pc:sldChg chg="addSp delSp modSp new add ord modTransition">
        <pc:chgData name="霄 凤" userId="4fed24c2f9cbdb3a" providerId="LiveId" clId="{A0A256F4-A837-4DB1-B95E-BFC5BF457D8E}" dt="2019-04-05T01:49:53.650" v="5638" actId="14100"/>
        <pc:sldMkLst>
          <pc:docMk/>
          <pc:sldMk cId="3432086673" sldId="280"/>
        </pc:sldMkLst>
        <pc:spChg chg="mod">
          <ac:chgData name="霄 凤" userId="4fed24c2f9cbdb3a" providerId="LiveId" clId="{A0A256F4-A837-4DB1-B95E-BFC5BF457D8E}" dt="2019-04-04T17:01:23.369" v="3818"/>
          <ac:spMkLst>
            <pc:docMk/>
            <pc:sldMk cId="3432086673" sldId="280"/>
            <ac:spMk id="2" creationId="{D5C9CA2F-0796-49F0-BE06-1E4E8A8DF6CE}"/>
          </ac:spMkLst>
        </pc:spChg>
        <pc:spChg chg="mod topLvl">
          <ac:chgData name="霄 凤" userId="4fed24c2f9cbdb3a" providerId="LiveId" clId="{A0A256F4-A837-4DB1-B95E-BFC5BF457D8E}" dt="2019-04-04T17:20:19.745" v="3935" actId="165"/>
          <ac:spMkLst>
            <pc:docMk/>
            <pc:sldMk cId="3432086673" sldId="280"/>
            <ac:spMk id="13" creationId="{B539496E-FD63-4A5D-98FA-E8C75F90A347}"/>
          </ac:spMkLst>
        </pc:spChg>
        <pc:spChg chg="mod topLvl">
          <ac:chgData name="霄 凤" userId="4fed24c2f9cbdb3a" providerId="LiveId" clId="{A0A256F4-A837-4DB1-B95E-BFC5BF457D8E}" dt="2019-04-04T17:20:19.745" v="3935" actId="165"/>
          <ac:spMkLst>
            <pc:docMk/>
            <pc:sldMk cId="3432086673" sldId="280"/>
            <ac:spMk id="14" creationId="{47FB105F-525F-4735-9DBA-5132D1158B57}"/>
          </ac:spMkLst>
        </pc:spChg>
        <pc:spChg chg="mod topLvl">
          <ac:chgData name="霄 凤" userId="4fed24c2f9cbdb3a" providerId="LiveId" clId="{A0A256F4-A837-4DB1-B95E-BFC5BF457D8E}" dt="2019-04-04T17:20:19.745" v="3935" actId="165"/>
          <ac:spMkLst>
            <pc:docMk/>
            <pc:sldMk cId="3432086673" sldId="280"/>
            <ac:spMk id="16" creationId="{EA946E72-2FAB-4580-A57A-0EB1AA618645}"/>
          </ac:spMkLst>
        </pc:spChg>
        <pc:spChg chg="mod topLvl">
          <ac:chgData name="霄 凤" userId="4fed24c2f9cbdb3a" providerId="LiveId" clId="{A0A256F4-A837-4DB1-B95E-BFC5BF457D8E}" dt="2019-04-04T17:20:19.745" v="3935" actId="165"/>
          <ac:spMkLst>
            <pc:docMk/>
            <pc:sldMk cId="3432086673" sldId="280"/>
            <ac:spMk id="17" creationId="{284ADE78-2628-4670-B4AF-40DABBC5A254}"/>
          </ac:spMkLst>
        </pc:spChg>
        <pc:spChg chg="add mod">
          <ac:chgData name="霄 凤" userId="4fed24c2f9cbdb3a" providerId="LiveId" clId="{A0A256F4-A837-4DB1-B95E-BFC5BF457D8E}" dt="2019-04-04T17:09:32.808" v="3861"/>
          <ac:spMkLst>
            <pc:docMk/>
            <pc:sldMk cId="3432086673" sldId="280"/>
            <ac:spMk id="18" creationId="{E683349B-FD95-4AC1-B920-98F1A446F9EF}"/>
          </ac:spMkLst>
        </pc:spChg>
        <pc:spChg chg="add mod">
          <ac:chgData name="霄 凤" userId="4fed24c2f9cbdb3a" providerId="LiveId" clId="{A0A256F4-A837-4DB1-B95E-BFC5BF457D8E}" dt="2019-04-05T01:49:53.650" v="5638" actId="14100"/>
          <ac:spMkLst>
            <pc:docMk/>
            <pc:sldMk cId="3432086673" sldId="280"/>
            <ac:spMk id="19" creationId="{A0D3EE3D-5284-4DEE-9CCE-AE99CF1E7427}"/>
          </ac:spMkLst>
        </pc:spChg>
        <pc:spChg chg="add mod">
          <ac:chgData name="霄 凤" userId="4fed24c2f9cbdb3a" providerId="LiveId" clId="{A0A256F4-A837-4DB1-B95E-BFC5BF457D8E}" dt="2019-04-04T17:19:53.183" v="3930" actId="14100"/>
          <ac:spMkLst>
            <pc:docMk/>
            <pc:sldMk cId="3432086673" sldId="280"/>
            <ac:spMk id="20" creationId="{73C97369-D69D-4421-BE42-39BD68E7CBD8}"/>
          </ac:spMkLst>
        </pc:spChg>
        <pc:spChg chg="add mod">
          <ac:chgData name="霄 凤" userId="4fed24c2f9cbdb3a" providerId="LiveId" clId="{A0A256F4-A837-4DB1-B95E-BFC5BF457D8E}" dt="2019-04-05T01:49:53.650" v="5638" actId="14100"/>
          <ac:spMkLst>
            <pc:docMk/>
            <pc:sldMk cId="3432086673" sldId="280"/>
            <ac:spMk id="21" creationId="{D04701F9-F01B-442E-9D7A-1565E0F0C1A2}"/>
          </ac:spMkLst>
        </pc:spChg>
        <pc:spChg chg="add mod">
          <ac:chgData name="霄 凤" userId="4fed24c2f9cbdb3a" providerId="LiveId" clId="{A0A256F4-A837-4DB1-B95E-BFC5BF457D8E}" dt="2019-04-04T17:19:59.587" v="3932" actId="14100"/>
          <ac:spMkLst>
            <pc:docMk/>
            <pc:sldMk cId="3432086673" sldId="280"/>
            <ac:spMk id="22" creationId="{6B27D26E-9AB0-4DB1-8D07-271E418E3BA4}"/>
          </ac:spMkLst>
        </pc:spChg>
        <pc:spChg chg="add mod">
          <ac:chgData name="霄 凤" userId="4fed24c2f9cbdb3a" providerId="LiveId" clId="{A0A256F4-A837-4DB1-B95E-BFC5BF457D8E}" dt="2019-04-05T01:49:53.650" v="5638" actId="14100"/>
          <ac:spMkLst>
            <pc:docMk/>
            <pc:sldMk cId="3432086673" sldId="280"/>
            <ac:spMk id="23" creationId="{20D0F6AB-64CA-4AAF-A9F8-5335C9AA0997}"/>
          </ac:spMkLst>
        </pc:spChg>
        <pc:spChg chg="add mod">
          <ac:chgData name="霄 凤" userId="4fed24c2f9cbdb3a" providerId="LiveId" clId="{A0A256F4-A837-4DB1-B95E-BFC5BF457D8E}" dt="2019-04-04T17:20:09.912" v="3934" actId="14100"/>
          <ac:spMkLst>
            <pc:docMk/>
            <pc:sldMk cId="3432086673" sldId="280"/>
            <ac:spMk id="24" creationId="{2174B2B0-58A2-45C4-95C3-474CB8270252}"/>
          </ac:spMkLst>
        </pc:spChg>
        <pc:spChg chg="add mod topLvl">
          <ac:chgData name="霄 凤" userId="4fed24c2f9cbdb3a" providerId="LiveId" clId="{A0A256F4-A837-4DB1-B95E-BFC5BF457D8E}" dt="2019-04-04T17:20:19.745" v="3935" actId="165"/>
          <ac:spMkLst>
            <pc:docMk/>
            <pc:sldMk cId="3432086673" sldId="280"/>
            <ac:spMk id="25" creationId="{A726D309-EAB1-46A1-95A1-09B8C2687CF4}"/>
          </ac:spMkLst>
        </pc:spChg>
        <pc:spChg chg="add mod topLvl">
          <ac:chgData name="霄 凤" userId="4fed24c2f9cbdb3a" providerId="LiveId" clId="{A0A256F4-A837-4DB1-B95E-BFC5BF457D8E}" dt="2019-04-04T17:20:19.745" v="3935" actId="165"/>
          <ac:spMkLst>
            <pc:docMk/>
            <pc:sldMk cId="3432086673" sldId="280"/>
            <ac:spMk id="26" creationId="{11AFB5A2-566D-47C9-BA5F-F78E9483F289}"/>
          </ac:spMkLst>
        </pc:spChg>
        <pc:spChg chg="add mod topLvl">
          <ac:chgData name="霄 凤" userId="4fed24c2f9cbdb3a" providerId="LiveId" clId="{A0A256F4-A837-4DB1-B95E-BFC5BF457D8E}" dt="2019-04-04T17:20:19.745" v="3935" actId="165"/>
          <ac:spMkLst>
            <pc:docMk/>
            <pc:sldMk cId="3432086673" sldId="280"/>
            <ac:spMk id="27" creationId="{61DA38E0-B9E8-4C14-809E-BA04103ED419}"/>
          </ac:spMkLst>
        </pc:spChg>
        <pc:spChg chg="add mod topLvl">
          <ac:chgData name="霄 凤" userId="4fed24c2f9cbdb3a" providerId="LiveId" clId="{A0A256F4-A837-4DB1-B95E-BFC5BF457D8E}" dt="2019-04-04T17:20:19.745" v="3935" actId="165"/>
          <ac:spMkLst>
            <pc:docMk/>
            <pc:sldMk cId="3432086673" sldId="280"/>
            <ac:spMk id="28" creationId="{6B088760-4075-4E31-80AA-3CEA41CF82CE}"/>
          </ac:spMkLst>
        </pc:spChg>
        <pc:grpChg chg="add del">
          <ac:chgData name="霄 凤" userId="4fed24c2f9cbdb3a" providerId="LiveId" clId="{A0A256F4-A837-4DB1-B95E-BFC5BF457D8E}" dt="2019-04-04T16:34:54.948" v="3599" actId="21"/>
          <ac:grpSpMkLst>
            <pc:docMk/>
            <pc:sldMk cId="3432086673" sldId="280"/>
            <ac:grpSpMk id="3" creationId="{0672A336-5DBE-465F-A456-1918685F8AEB}"/>
          </ac:grpSpMkLst>
        </pc:grpChg>
        <pc:grpChg chg="add del mod">
          <ac:chgData name="霄 凤" userId="4fed24c2f9cbdb3a" providerId="LiveId" clId="{A0A256F4-A837-4DB1-B95E-BFC5BF457D8E}" dt="2019-04-04T17:14:19.165" v="3902" actId="165"/>
          <ac:grpSpMkLst>
            <pc:docMk/>
            <pc:sldMk cId="3432086673" sldId="280"/>
            <ac:grpSpMk id="12" creationId="{49861025-42AD-4970-964E-491CE2634CEF}"/>
          </ac:grpSpMkLst>
        </pc:grpChg>
        <pc:grpChg chg="add del mod">
          <ac:chgData name="霄 凤" userId="4fed24c2f9cbdb3a" providerId="LiveId" clId="{A0A256F4-A837-4DB1-B95E-BFC5BF457D8E}" dt="2019-04-04T17:14:21.240" v="3903" actId="165"/>
          <ac:grpSpMkLst>
            <pc:docMk/>
            <pc:sldMk cId="3432086673" sldId="280"/>
            <ac:grpSpMk id="15" creationId="{219A5F1F-CBB7-4EBC-A2C2-A96170D28C60}"/>
          </ac:grpSpMkLst>
        </pc:grpChg>
        <pc:grpChg chg="add del mod">
          <ac:chgData name="霄 凤" userId="4fed24c2f9cbdb3a" providerId="LiveId" clId="{A0A256F4-A837-4DB1-B95E-BFC5BF457D8E}" dt="2019-04-04T17:20:19.745" v="3935" actId="165"/>
          <ac:grpSpMkLst>
            <pc:docMk/>
            <pc:sldMk cId="3432086673" sldId="280"/>
            <ac:grpSpMk id="29" creationId="{A5C9E2AD-7830-4D46-A429-F45CC4CF434F}"/>
          </ac:grpSpMkLst>
        </pc:grpChg>
        <pc:grpChg chg="add mod">
          <ac:chgData name="霄 凤" userId="4fed24c2f9cbdb3a" providerId="LiveId" clId="{A0A256F4-A837-4DB1-B95E-BFC5BF457D8E}" dt="2019-04-05T00:21:09.624" v="4755" actId="1076"/>
          <ac:grpSpMkLst>
            <pc:docMk/>
            <pc:sldMk cId="3432086673" sldId="280"/>
            <ac:grpSpMk id="29" creationId="{EFEF88B2-6B43-4D64-A868-001BDC95060E}"/>
          </ac:grpSpMkLst>
        </pc:grpChg>
        <pc:grpChg chg="add del mod">
          <ac:chgData name="霄 凤" userId="4fed24c2f9cbdb3a" providerId="LiveId" clId="{A0A256F4-A837-4DB1-B95E-BFC5BF457D8E}" dt="2019-04-04T17:20:19.745" v="3935" actId="165"/>
          <ac:grpSpMkLst>
            <pc:docMk/>
            <pc:sldMk cId="3432086673" sldId="280"/>
            <ac:grpSpMk id="30" creationId="{4CE0E873-E3D8-4064-A795-D40811C50FC5}"/>
          </ac:grpSpMkLst>
        </pc:grpChg>
        <pc:grpChg chg="add del mod">
          <ac:chgData name="霄 凤" userId="4fed24c2f9cbdb3a" providerId="LiveId" clId="{A0A256F4-A837-4DB1-B95E-BFC5BF457D8E}" dt="2019-04-04T17:20:19.745" v="3935" actId="165"/>
          <ac:grpSpMkLst>
            <pc:docMk/>
            <pc:sldMk cId="3432086673" sldId="280"/>
            <ac:grpSpMk id="31" creationId="{35A0C761-3454-4C18-8542-40172861057F}"/>
          </ac:grpSpMkLst>
        </pc:grpChg>
        <pc:grpChg chg="add del mod">
          <ac:chgData name="霄 凤" userId="4fed24c2f9cbdb3a" providerId="LiveId" clId="{A0A256F4-A837-4DB1-B95E-BFC5BF457D8E}" dt="2019-04-04T17:20:19.745" v="3935" actId="165"/>
          <ac:grpSpMkLst>
            <pc:docMk/>
            <pc:sldMk cId="3432086673" sldId="280"/>
            <ac:grpSpMk id="32" creationId="{891E514C-BA49-419D-A545-9D9BBAAC9FCE}"/>
          </ac:grpSpMkLst>
        </pc:grpChg>
        <pc:grpChg chg="add mod">
          <ac:chgData name="霄 凤" userId="4fed24c2f9cbdb3a" providerId="LiveId" clId="{A0A256F4-A837-4DB1-B95E-BFC5BF457D8E}" dt="2019-04-05T00:20:45.753" v="4752" actId="1076"/>
          <ac:grpSpMkLst>
            <pc:docMk/>
            <pc:sldMk cId="3432086673" sldId="280"/>
            <ac:grpSpMk id="33" creationId="{6E6C6347-2DDC-4EDA-91B5-4DCE3C71857C}"/>
          </ac:grpSpMkLst>
        </pc:grpChg>
        <pc:grpChg chg="add mod">
          <ac:chgData name="霄 凤" userId="4fed24c2f9cbdb3a" providerId="LiveId" clId="{A0A256F4-A837-4DB1-B95E-BFC5BF457D8E}" dt="2019-04-05T00:20:56.931" v="4753" actId="1076"/>
          <ac:grpSpMkLst>
            <pc:docMk/>
            <pc:sldMk cId="3432086673" sldId="280"/>
            <ac:grpSpMk id="37" creationId="{AAD40C3F-7BCD-49CE-A930-0A6AF8E5C403}"/>
          </ac:grpSpMkLst>
        </pc:grpChg>
        <pc:grpChg chg="add mod">
          <ac:chgData name="霄 凤" userId="4fed24c2f9cbdb3a" providerId="LiveId" clId="{A0A256F4-A837-4DB1-B95E-BFC5BF457D8E}" dt="2019-04-05T00:21:02.177" v="4754" actId="1076"/>
          <ac:grpSpMkLst>
            <pc:docMk/>
            <pc:sldMk cId="3432086673" sldId="280"/>
            <ac:grpSpMk id="40" creationId="{F31F35FB-0E10-40C0-A142-048C2546E36D}"/>
          </ac:grpSpMkLst>
        </pc:grpChg>
        <pc:picChg chg="add mod">
          <ac:chgData name="霄 凤" userId="4fed24c2f9cbdb3a" providerId="LiveId" clId="{A0A256F4-A837-4DB1-B95E-BFC5BF457D8E}" dt="2019-04-04T17:18:18.395" v="3922" actId="408"/>
          <ac:picMkLst>
            <pc:docMk/>
            <pc:sldMk cId="3432086673" sldId="280"/>
            <ac:picMk id="6" creationId="{389369FC-32AD-46E4-A457-018BBB4FE86D}"/>
          </ac:picMkLst>
        </pc:picChg>
        <pc:picChg chg="add mod">
          <ac:chgData name="霄 凤" userId="4fed24c2f9cbdb3a" providerId="LiveId" clId="{A0A256F4-A837-4DB1-B95E-BFC5BF457D8E}" dt="2019-04-04T17:18:18.395" v="3922" actId="408"/>
          <ac:picMkLst>
            <pc:docMk/>
            <pc:sldMk cId="3432086673" sldId="280"/>
            <ac:picMk id="7" creationId="{1F556EAE-8266-493D-89AC-13A4E5E34777}"/>
          </ac:picMkLst>
        </pc:picChg>
        <pc:picChg chg="add mod">
          <ac:chgData name="霄 凤" userId="4fed24c2f9cbdb3a" providerId="LiveId" clId="{A0A256F4-A837-4DB1-B95E-BFC5BF457D8E}" dt="2019-04-04T17:18:18.395" v="3922" actId="408"/>
          <ac:picMkLst>
            <pc:docMk/>
            <pc:sldMk cId="3432086673" sldId="280"/>
            <ac:picMk id="9" creationId="{9F37CF63-39E4-456E-AB5F-61CD91324BDA}"/>
          </ac:picMkLst>
        </pc:picChg>
        <pc:picChg chg="add del mod">
          <ac:chgData name="霄 凤" userId="4fed24c2f9cbdb3a" providerId="LiveId" clId="{A0A256F4-A837-4DB1-B95E-BFC5BF457D8E}" dt="2019-04-04T17:04:40.750" v="3828" actId="478"/>
          <ac:picMkLst>
            <pc:docMk/>
            <pc:sldMk cId="3432086673" sldId="280"/>
            <ac:picMk id="11" creationId="{CECC4EB9-148E-4E72-AA22-2BC6EF199388}"/>
          </ac:picMkLst>
        </pc:picChg>
      </pc:sldChg>
      <pc:sldChg chg="addSp delSp modSp new add ord">
        <pc:chgData name="霄 凤" userId="4fed24c2f9cbdb3a" providerId="LiveId" clId="{A0A256F4-A837-4DB1-B95E-BFC5BF457D8E}" dt="2019-04-05T01:48:51.206" v="5636" actId="478"/>
        <pc:sldMkLst>
          <pc:docMk/>
          <pc:sldMk cId="2152263137" sldId="281"/>
        </pc:sldMkLst>
        <pc:spChg chg="mod">
          <ac:chgData name="霄 凤" userId="4fed24c2f9cbdb3a" providerId="LiveId" clId="{A0A256F4-A837-4DB1-B95E-BFC5BF457D8E}" dt="2019-04-04T17:00:36.346" v="3784"/>
          <ac:spMkLst>
            <pc:docMk/>
            <pc:sldMk cId="2152263137" sldId="281"/>
            <ac:spMk id="2" creationId="{D8F2499F-A657-4ABF-9119-8EEEE06D80C5}"/>
          </ac:spMkLst>
        </pc:spChg>
        <pc:spChg chg="add mod">
          <ac:chgData name="霄 凤" userId="4fed24c2f9cbdb3a" providerId="LiveId" clId="{A0A256F4-A837-4DB1-B95E-BFC5BF457D8E}" dt="2019-04-04T16:02:17.122" v="3272"/>
          <ac:spMkLst>
            <pc:docMk/>
            <pc:sldMk cId="2152263137" sldId="281"/>
            <ac:spMk id="3" creationId="{EB5861FB-8882-4C07-AC4B-5398B915257D}"/>
          </ac:spMkLst>
        </pc:spChg>
        <pc:spChg chg="mod topLvl">
          <ac:chgData name="霄 凤" userId="4fed24c2f9cbdb3a" providerId="LiveId" clId="{A0A256F4-A837-4DB1-B95E-BFC5BF457D8E}" dt="2019-04-04T17:15:03.674" v="3906" actId="165"/>
          <ac:spMkLst>
            <pc:docMk/>
            <pc:sldMk cId="2152263137" sldId="281"/>
            <ac:spMk id="5" creationId="{E208AF63-DBD6-4270-BADE-F1A250085680}"/>
          </ac:spMkLst>
        </pc:spChg>
        <pc:spChg chg="mod topLvl">
          <ac:chgData name="霄 凤" userId="4fed24c2f9cbdb3a" providerId="LiveId" clId="{A0A256F4-A837-4DB1-B95E-BFC5BF457D8E}" dt="2019-04-04T17:15:03.674" v="3906" actId="165"/>
          <ac:spMkLst>
            <pc:docMk/>
            <pc:sldMk cId="2152263137" sldId="281"/>
            <ac:spMk id="6" creationId="{964549FA-C8E0-4759-847F-995B1698D224}"/>
          </ac:spMkLst>
        </pc:spChg>
        <pc:spChg chg="add mod">
          <ac:chgData name="霄 凤" userId="4fed24c2f9cbdb3a" providerId="LiveId" clId="{A0A256F4-A837-4DB1-B95E-BFC5BF457D8E}" dt="2019-04-04T17:29:55.429" v="4012"/>
          <ac:spMkLst>
            <pc:docMk/>
            <pc:sldMk cId="2152263137" sldId="281"/>
            <ac:spMk id="8" creationId="{8852B53E-1F1F-4219-9326-694E235864D4}"/>
          </ac:spMkLst>
        </pc:spChg>
        <pc:spChg chg="add mod">
          <ac:chgData name="霄 凤" userId="4fed24c2f9cbdb3a" providerId="LiveId" clId="{A0A256F4-A837-4DB1-B95E-BFC5BF457D8E}" dt="2019-04-04T16:41:35.932" v="3648" actId="1076"/>
          <ac:spMkLst>
            <pc:docMk/>
            <pc:sldMk cId="2152263137" sldId="281"/>
            <ac:spMk id="9" creationId="{49349BA8-6699-485C-824A-D0B97FCEB6C4}"/>
          </ac:spMkLst>
        </pc:spChg>
        <pc:spChg chg="mod topLvl">
          <ac:chgData name="霄 凤" userId="4fed24c2f9cbdb3a" providerId="LiveId" clId="{A0A256F4-A837-4DB1-B95E-BFC5BF457D8E}" dt="2019-04-05T00:22:54.815" v="4761" actId="164"/>
          <ac:spMkLst>
            <pc:docMk/>
            <pc:sldMk cId="2152263137" sldId="281"/>
            <ac:spMk id="11" creationId="{4B9A363F-C664-41BB-9E8A-87B24E0B61F0}"/>
          </ac:spMkLst>
        </pc:spChg>
        <pc:spChg chg="mod topLvl">
          <ac:chgData name="霄 凤" userId="4fed24c2f9cbdb3a" providerId="LiveId" clId="{A0A256F4-A837-4DB1-B95E-BFC5BF457D8E}" dt="2019-04-05T00:22:54.815" v="4761" actId="164"/>
          <ac:spMkLst>
            <pc:docMk/>
            <pc:sldMk cId="2152263137" sldId="281"/>
            <ac:spMk id="12" creationId="{7EE4E91B-1D94-416E-93B4-15C82B0C7B75}"/>
          </ac:spMkLst>
        </pc:spChg>
        <pc:spChg chg="mod">
          <ac:chgData name="霄 凤" userId="4fed24c2f9cbdb3a" providerId="LiveId" clId="{A0A256F4-A837-4DB1-B95E-BFC5BF457D8E}" dt="2019-04-05T00:23:49.523" v="4767" actId="207"/>
          <ac:spMkLst>
            <pc:docMk/>
            <pc:sldMk cId="2152263137" sldId="281"/>
            <ac:spMk id="14" creationId="{6D892523-BF52-499E-997B-5B555AE6BB2B}"/>
          </ac:spMkLst>
        </pc:spChg>
        <pc:spChg chg="mod">
          <ac:chgData name="霄 凤" userId="4fed24c2f9cbdb3a" providerId="LiveId" clId="{A0A256F4-A837-4DB1-B95E-BFC5BF457D8E}" dt="2019-04-05T00:23:49.523" v="4767" actId="207"/>
          <ac:spMkLst>
            <pc:docMk/>
            <pc:sldMk cId="2152263137" sldId="281"/>
            <ac:spMk id="15" creationId="{B7B60914-3EE6-4B9D-B3D3-9AA225FC2A01}"/>
          </ac:spMkLst>
        </pc:spChg>
        <pc:spChg chg="mod">
          <ac:chgData name="霄 凤" userId="4fed24c2f9cbdb3a" providerId="LiveId" clId="{A0A256F4-A837-4DB1-B95E-BFC5BF457D8E}" dt="2019-04-05T00:23:49.523" v="4767" actId="207"/>
          <ac:spMkLst>
            <pc:docMk/>
            <pc:sldMk cId="2152263137" sldId="281"/>
            <ac:spMk id="16" creationId="{BEBAD560-AD1E-4E39-922C-8A4131554E4B}"/>
          </ac:spMkLst>
        </pc:spChg>
        <pc:grpChg chg="add del mod">
          <ac:chgData name="霄 凤" userId="4fed24c2f9cbdb3a" providerId="LiveId" clId="{A0A256F4-A837-4DB1-B95E-BFC5BF457D8E}" dt="2019-04-04T17:15:03.674" v="3906" actId="165"/>
          <ac:grpSpMkLst>
            <pc:docMk/>
            <pc:sldMk cId="2152263137" sldId="281"/>
            <ac:grpSpMk id="4" creationId="{75CB9304-5857-40FC-B13B-B641013ADBD8}"/>
          </ac:grpSpMkLst>
        </pc:grpChg>
        <pc:grpChg chg="add del mod">
          <ac:chgData name="霄 凤" userId="4fed24c2f9cbdb3a" providerId="LiveId" clId="{A0A256F4-A837-4DB1-B95E-BFC5BF457D8E}" dt="2019-04-05T00:23:15.039" v="4762" actId="478"/>
          <ac:grpSpMkLst>
            <pc:docMk/>
            <pc:sldMk cId="2152263137" sldId="281"/>
            <ac:grpSpMk id="4" creationId="{C8550071-AA3E-43CA-B348-265AC5641BA1}"/>
          </ac:grpSpMkLst>
        </pc:grpChg>
        <pc:grpChg chg="add del mod">
          <ac:chgData name="霄 凤" userId="4fed24c2f9cbdb3a" providerId="LiveId" clId="{A0A256F4-A837-4DB1-B95E-BFC5BF457D8E}" dt="2019-04-05T00:22:34.020" v="4758" actId="165"/>
          <ac:grpSpMkLst>
            <pc:docMk/>
            <pc:sldMk cId="2152263137" sldId="281"/>
            <ac:grpSpMk id="10" creationId="{2B9FEFD5-F47C-4348-9ED1-56B398F8A00D}"/>
          </ac:grpSpMkLst>
        </pc:grpChg>
        <pc:grpChg chg="add del mod">
          <ac:chgData name="霄 凤" userId="4fed24c2f9cbdb3a" providerId="LiveId" clId="{A0A256F4-A837-4DB1-B95E-BFC5BF457D8E}" dt="2019-04-05T01:48:51.206" v="5636" actId="478"/>
          <ac:grpSpMkLst>
            <pc:docMk/>
            <pc:sldMk cId="2152263137" sldId="281"/>
            <ac:grpSpMk id="13" creationId="{47283C09-F881-4B03-956F-02339E7723CA}"/>
          </ac:grpSpMkLst>
        </pc:grpChg>
        <pc:picChg chg="add mod ord modCrop">
          <ac:chgData name="霄 凤" userId="4fed24c2f9cbdb3a" providerId="LiveId" clId="{A0A256F4-A837-4DB1-B95E-BFC5BF457D8E}" dt="2019-04-04T16:39:29.899" v="3634" actId="14100"/>
          <ac:picMkLst>
            <pc:docMk/>
            <pc:sldMk cId="2152263137" sldId="281"/>
            <ac:picMk id="7" creationId="{DB6F9674-AAD0-4D22-93CF-D289924DAE52}"/>
          </ac:picMkLst>
        </pc:picChg>
      </pc:sldChg>
      <pc:sldChg chg="addSp modSp new add ord">
        <pc:chgData name="霄 凤" userId="4fed24c2f9cbdb3a" providerId="LiveId" clId="{A0A256F4-A837-4DB1-B95E-BFC5BF457D8E}" dt="2019-04-05T02:43:58.880" v="6424"/>
        <pc:sldMkLst>
          <pc:docMk/>
          <pc:sldMk cId="3721324744" sldId="283"/>
        </pc:sldMkLst>
        <pc:spChg chg="mod">
          <ac:chgData name="霄 凤" userId="4fed24c2f9cbdb3a" providerId="LiveId" clId="{A0A256F4-A837-4DB1-B95E-BFC5BF457D8E}" dt="2019-04-04T16:03:42.355" v="3299"/>
          <ac:spMkLst>
            <pc:docMk/>
            <pc:sldMk cId="3721324744" sldId="283"/>
            <ac:spMk id="2" creationId="{FCDDF143-C1CE-4CAC-A1E3-10343F83517F}"/>
          </ac:spMkLst>
        </pc:spChg>
        <pc:spChg chg="mod">
          <ac:chgData name="霄 凤" userId="4fed24c2f9cbdb3a" providerId="LiveId" clId="{A0A256F4-A837-4DB1-B95E-BFC5BF457D8E}" dt="2019-04-04T16:29:34.460" v="3597"/>
          <ac:spMkLst>
            <pc:docMk/>
            <pc:sldMk cId="3721324744" sldId="283"/>
            <ac:spMk id="3" creationId="{8C45369C-D503-41AF-973A-9C8319CFE9AB}"/>
          </ac:spMkLst>
        </pc:spChg>
        <pc:spChg chg="add mod">
          <ac:chgData name="霄 凤" userId="4fed24c2f9cbdb3a" providerId="LiveId" clId="{A0A256F4-A837-4DB1-B95E-BFC5BF457D8E}" dt="2019-04-04T17:29:55.429" v="4012"/>
          <ac:spMkLst>
            <pc:docMk/>
            <pc:sldMk cId="3721324744" sldId="283"/>
            <ac:spMk id="5" creationId="{6EF29054-2DA9-45AF-B3A2-20C529042E3E}"/>
          </ac:spMkLst>
        </pc:spChg>
        <pc:spChg chg="add">
          <ac:chgData name="霄 凤" userId="4fed24c2f9cbdb3a" providerId="LiveId" clId="{A0A256F4-A837-4DB1-B95E-BFC5BF457D8E}" dt="2019-04-04T16:09:06.104" v="3349"/>
          <ac:spMkLst>
            <pc:docMk/>
            <pc:sldMk cId="3721324744" sldId="283"/>
            <ac:spMk id="6" creationId="{30C9AB26-EFBB-43CA-A8C9-6717B77D4A4E}"/>
          </ac:spMkLst>
        </pc:spChg>
        <pc:graphicFrameChg chg="add mod">
          <ac:chgData name="霄 凤" userId="4fed24c2f9cbdb3a" providerId="LiveId" clId="{A0A256F4-A837-4DB1-B95E-BFC5BF457D8E}" dt="2019-04-04T17:46:29.614" v="4392" actId="14100"/>
          <ac:graphicFrameMkLst>
            <pc:docMk/>
            <pc:sldMk cId="3721324744" sldId="283"/>
            <ac:graphicFrameMk id="4" creationId="{0F2FDA7D-81BC-4FD3-9E61-B6AADBF73394}"/>
          </ac:graphicFrameMkLst>
        </pc:graphicFrameChg>
      </pc:sldChg>
      <pc:sldChg chg="addSp delSp modSp new add">
        <pc:chgData name="霄 凤" userId="4fed24c2f9cbdb3a" providerId="LiveId" clId="{A0A256F4-A837-4DB1-B95E-BFC5BF457D8E}" dt="2019-04-05T00:17:28.634" v="4737" actId="14861"/>
        <pc:sldMkLst>
          <pc:docMk/>
          <pc:sldMk cId="718636664" sldId="284"/>
        </pc:sldMkLst>
        <pc:spChg chg="mod">
          <ac:chgData name="霄 凤" userId="4fed24c2f9cbdb3a" providerId="LiveId" clId="{A0A256F4-A837-4DB1-B95E-BFC5BF457D8E}" dt="2019-04-04T16:11:15.183" v="3381"/>
          <ac:spMkLst>
            <pc:docMk/>
            <pc:sldMk cId="718636664" sldId="284"/>
            <ac:spMk id="2" creationId="{E97E8DBE-EEE4-44BD-8FAA-B608D6882759}"/>
          </ac:spMkLst>
        </pc:spChg>
        <pc:spChg chg="mod">
          <ac:chgData name="霄 凤" userId="4fed24c2f9cbdb3a" providerId="LiveId" clId="{A0A256F4-A837-4DB1-B95E-BFC5BF457D8E}" dt="2019-04-04T16:11:08.931" v="3356"/>
          <ac:spMkLst>
            <pc:docMk/>
            <pc:sldMk cId="718636664" sldId="284"/>
            <ac:spMk id="3" creationId="{BE4262F7-7EB2-47E9-8461-19050B021C6E}"/>
          </ac:spMkLst>
        </pc:spChg>
        <pc:spChg chg="mod topLvl">
          <ac:chgData name="霄 凤" userId="4fed24c2f9cbdb3a" providerId="LiveId" clId="{A0A256F4-A837-4DB1-B95E-BFC5BF457D8E}" dt="2019-04-04T16:24:36.675" v="3541" actId="1035"/>
          <ac:spMkLst>
            <pc:docMk/>
            <pc:sldMk cId="718636664" sldId="284"/>
            <ac:spMk id="5" creationId="{D7744938-8313-4569-A2C4-E549A8975DC8}"/>
          </ac:spMkLst>
        </pc:spChg>
        <pc:spChg chg="mod topLvl">
          <ac:chgData name="霄 凤" userId="4fed24c2f9cbdb3a" providerId="LiveId" clId="{A0A256F4-A837-4DB1-B95E-BFC5BF457D8E}" dt="2019-04-04T16:24:36.675" v="3541" actId="1035"/>
          <ac:spMkLst>
            <pc:docMk/>
            <pc:sldMk cId="718636664" sldId="284"/>
            <ac:spMk id="6" creationId="{B4F6D68D-16C3-4CF9-A501-50056AD80233}"/>
          </ac:spMkLst>
        </pc:spChg>
        <pc:spChg chg="add mod">
          <ac:chgData name="霄 凤" userId="4fed24c2f9cbdb3a" providerId="LiveId" clId="{A0A256F4-A837-4DB1-B95E-BFC5BF457D8E}" dt="2019-04-04T16:24:28.008" v="3527" actId="1035"/>
          <ac:spMkLst>
            <pc:docMk/>
            <pc:sldMk cId="718636664" sldId="284"/>
            <ac:spMk id="7" creationId="{804239AA-306B-4E41-8A2D-855AF4C4CC46}"/>
          </ac:spMkLst>
        </pc:spChg>
        <pc:spChg chg="add mod">
          <ac:chgData name="霄 凤" userId="4fed24c2f9cbdb3a" providerId="LiveId" clId="{A0A256F4-A837-4DB1-B95E-BFC5BF457D8E}" dt="2019-04-04T16:24:28.008" v="3527" actId="1035"/>
          <ac:spMkLst>
            <pc:docMk/>
            <pc:sldMk cId="718636664" sldId="284"/>
            <ac:spMk id="8" creationId="{A82A2A31-4FB3-4DFB-90D9-A1D91B033742}"/>
          </ac:spMkLst>
        </pc:spChg>
        <pc:spChg chg="add mod">
          <ac:chgData name="霄 凤" userId="4fed24c2f9cbdb3a" providerId="LiveId" clId="{A0A256F4-A837-4DB1-B95E-BFC5BF457D8E}" dt="2019-04-04T16:24:19.851" v="3513" actId="1036"/>
          <ac:spMkLst>
            <pc:docMk/>
            <pc:sldMk cId="718636664" sldId="284"/>
            <ac:spMk id="9" creationId="{34D1BEFC-9EC9-463C-8704-BF7CFB80B8A7}"/>
          </ac:spMkLst>
        </pc:spChg>
        <pc:spChg chg="add mod">
          <ac:chgData name="霄 凤" userId="4fed24c2f9cbdb3a" providerId="LiveId" clId="{A0A256F4-A837-4DB1-B95E-BFC5BF457D8E}" dt="2019-04-05T00:16:49.576" v="4727" actId="1076"/>
          <ac:spMkLst>
            <pc:docMk/>
            <pc:sldMk cId="718636664" sldId="284"/>
            <ac:spMk id="10" creationId="{6CED380A-4282-4D75-88AD-FCB1F07ADC33}"/>
          </ac:spMkLst>
        </pc:spChg>
        <pc:spChg chg="add mod">
          <ac:chgData name="霄 凤" userId="4fed24c2f9cbdb3a" providerId="LiveId" clId="{A0A256F4-A837-4DB1-B95E-BFC5BF457D8E}" dt="2019-04-04T16:24:45.904" v="3555" actId="1036"/>
          <ac:spMkLst>
            <pc:docMk/>
            <pc:sldMk cId="718636664" sldId="284"/>
            <ac:spMk id="11" creationId="{5C12FA6B-1EBE-41B6-AA91-3A629DDC4200}"/>
          </ac:spMkLst>
        </pc:spChg>
        <pc:spChg chg="add mod">
          <ac:chgData name="霄 凤" userId="4fed24c2f9cbdb3a" providerId="LiveId" clId="{A0A256F4-A837-4DB1-B95E-BFC5BF457D8E}" dt="2019-04-04T16:24:45.904" v="3555" actId="1036"/>
          <ac:spMkLst>
            <pc:docMk/>
            <pc:sldMk cId="718636664" sldId="284"/>
            <ac:spMk id="12" creationId="{91419458-9782-42AA-9331-5947DF0FF098}"/>
          </ac:spMkLst>
        </pc:spChg>
        <pc:spChg chg="mod">
          <ac:chgData name="霄 凤" userId="4fed24c2f9cbdb3a" providerId="LiveId" clId="{A0A256F4-A837-4DB1-B95E-BFC5BF457D8E}" dt="2019-04-04T16:14:25.427" v="3412" actId="207"/>
          <ac:spMkLst>
            <pc:docMk/>
            <pc:sldMk cId="718636664" sldId="284"/>
            <ac:spMk id="14" creationId="{EDDB60B1-4C45-4CD5-BAFC-FBBEA83EDE54}"/>
          </ac:spMkLst>
        </pc:spChg>
        <pc:spChg chg="mod">
          <ac:chgData name="霄 凤" userId="4fed24c2f9cbdb3a" providerId="LiveId" clId="{A0A256F4-A837-4DB1-B95E-BFC5BF457D8E}" dt="2019-04-04T16:14:25.427" v="3412" actId="207"/>
          <ac:spMkLst>
            <pc:docMk/>
            <pc:sldMk cId="718636664" sldId="284"/>
            <ac:spMk id="15" creationId="{2EB9C829-28C7-4E5F-ADF9-16F6884DB0FC}"/>
          </ac:spMkLst>
        </pc:spChg>
        <pc:spChg chg="add mod">
          <ac:chgData name="霄 凤" userId="4fed24c2f9cbdb3a" providerId="LiveId" clId="{A0A256F4-A837-4DB1-B95E-BFC5BF457D8E}" dt="2019-04-04T17:29:55.429" v="4012"/>
          <ac:spMkLst>
            <pc:docMk/>
            <pc:sldMk cId="718636664" sldId="284"/>
            <ac:spMk id="19" creationId="{437045C4-8565-415B-81FA-554047429918}"/>
          </ac:spMkLst>
        </pc:spChg>
        <pc:spChg chg="add mod">
          <ac:chgData name="霄 凤" userId="4fed24c2f9cbdb3a" providerId="LiveId" clId="{A0A256F4-A837-4DB1-B95E-BFC5BF457D8E}" dt="2019-04-04T16:27:47.574" v="3590" actId="14100"/>
          <ac:spMkLst>
            <pc:docMk/>
            <pc:sldMk cId="718636664" sldId="284"/>
            <ac:spMk id="20" creationId="{0934309F-6263-4197-98B7-86D922A35349}"/>
          </ac:spMkLst>
        </pc:spChg>
        <pc:spChg chg="add del mod">
          <ac:chgData name="霄 凤" userId="4fed24c2f9cbdb3a" providerId="LiveId" clId="{A0A256F4-A837-4DB1-B95E-BFC5BF457D8E}" dt="2019-04-04T16:21:56.224" v="3468" actId="478"/>
          <ac:spMkLst>
            <pc:docMk/>
            <pc:sldMk cId="718636664" sldId="284"/>
            <ac:spMk id="21" creationId="{3E7B22EE-3E46-45C0-B386-6A05E483E42E}"/>
          </ac:spMkLst>
        </pc:spChg>
        <pc:spChg chg="add del mod">
          <ac:chgData name="霄 凤" userId="4fed24c2f9cbdb3a" providerId="LiveId" clId="{A0A256F4-A837-4DB1-B95E-BFC5BF457D8E}" dt="2019-04-04T16:21:56.224" v="3468" actId="478"/>
          <ac:spMkLst>
            <pc:docMk/>
            <pc:sldMk cId="718636664" sldId="284"/>
            <ac:spMk id="22" creationId="{564E01C8-2D2F-4E59-A279-8A931DD3032A}"/>
          </ac:spMkLst>
        </pc:spChg>
        <pc:spChg chg="add mod">
          <ac:chgData name="霄 凤" userId="4fed24c2f9cbdb3a" providerId="LiveId" clId="{A0A256F4-A837-4DB1-B95E-BFC5BF457D8E}" dt="2019-04-04T16:26:38.407" v="3575" actId="1076"/>
          <ac:spMkLst>
            <pc:docMk/>
            <pc:sldMk cId="718636664" sldId="284"/>
            <ac:spMk id="23" creationId="{A248F27E-4375-464E-A605-20C4825AE87F}"/>
          </ac:spMkLst>
        </pc:spChg>
        <pc:spChg chg="add mod">
          <ac:chgData name="霄 凤" userId="4fed24c2f9cbdb3a" providerId="LiveId" clId="{A0A256F4-A837-4DB1-B95E-BFC5BF457D8E}" dt="2019-04-04T17:29:55.429" v="4012"/>
          <ac:spMkLst>
            <pc:docMk/>
            <pc:sldMk cId="718636664" sldId="284"/>
            <ac:spMk id="24" creationId="{DAA11C1D-F58B-44D5-B0DA-EF539B3DC595}"/>
          </ac:spMkLst>
        </pc:spChg>
        <pc:spChg chg="add mod">
          <ac:chgData name="霄 凤" userId="4fed24c2f9cbdb3a" providerId="LiveId" clId="{A0A256F4-A837-4DB1-B95E-BFC5BF457D8E}" dt="2019-04-04T17:29:55.429" v="4012"/>
          <ac:spMkLst>
            <pc:docMk/>
            <pc:sldMk cId="718636664" sldId="284"/>
            <ac:spMk id="25" creationId="{B40EFB9C-0560-4933-BD11-E321CDBA8B97}"/>
          </ac:spMkLst>
        </pc:spChg>
        <pc:spChg chg="add mod">
          <ac:chgData name="霄 凤" userId="4fed24c2f9cbdb3a" providerId="LiveId" clId="{A0A256F4-A837-4DB1-B95E-BFC5BF457D8E}" dt="2019-04-04T16:28:02.132" v="3591" actId="121"/>
          <ac:spMkLst>
            <pc:docMk/>
            <pc:sldMk cId="718636664" sldId="284"/>
            <ac:spMk id="26" creationId="{8C2F9176-4632-4F63-8ABB-8FC2E4CFD250}"/>
          </ac:spMkLst>
        </pc:spChg>
        <pc:spChg chg="add mod">
          <ac:chgData name="霄 凤" userId="4fed24c2f9cbdb3a" providerId="LiveId" clId="{A0A256F4-A837-4DB1-B95E-BFC5BF457D8E}" dt="2019-04-04T16:28:02.132" v="3591" actId="121"/>
          <ac:spMkLst>
            <pc:docMk/>
            <pc:sldMk cId="718636664" sldId="284"/>
            <ac:spMk id="27" creationId="{36B3E9E6-CBF0-410B-A0C0-12542E4B1A0E}"/>
          </ac:spMkLst>
        </pc:spChg>
        <pc:spChg chg="add mod">
          <ac:chgData name="霄 凤" userId="4fed24c2f9cbdb3a" providerId="LiveId" clId="{A0A256F4-A837-4DB1-B95E-BFC5BF457D8E}" dt="2019-04-04T17:29:55.429" v="4012"/>
          <ac:spMkLst>
            <pc:docMk/>
            <pc:sldMk cId="718636664" sldId="284"/>
            <ac:spMk id="28" creationId="{E95ED79E-A67B-494E-BE68-A5BEE1BD402D}"/>
          </ac:spMkLst>
        </pc:spChg>
        <pc:grpChg chg="add del mod">
          <ac:chgData name="霄 凤" userId="4fed24c2f9cbdb3a" providerId="LiveId" clId="{A0A256F4-A837-4DB1-B95E-BFC5BF457D8E}" dt="2019-04-04T16:12:04.108" v="3385" actId="165"/>
          <ac:grpSpMkLst>
            <pc:docMk/>
            <pc:sldMk cId="718636664" sldId="284"/>
            <ac:grpSpMk id="4" creationId="{FCF47536-0961-40AB-B12C-1461139797C4}"/>
          </ac:grpSpMkLst>
        </pc:grpChg>
        <pc:grpChg chg="add del mod">
          <ac:chgData name="霄 凤" userId="4fed24c2f9cbdb3a" providerId="LiveId" clId="{A0A256F4-A837-4DB1-B95E-BFC5BF457D8E}" dt="2019-04-04T16:15:36.211" v="3430" actId="21"/>
          <ac:grpSpMkLst>
            <pc:docMk/>
            <pc:sldMk cId="718636664" sldId="284"/>
            <ac:grpSpMk id="13" creationId="{36ED64FE-F5BF-47C6-BE68-7373DD2051ED}"/>
          </ac:grpSpMkLst>
        </pc:grpChg>
        <pc:grpChg chg="add mod ord">
          <ac:chgData name="霄 凤" userId="4fed24c2f9cbdb3a" providerId="LiveId" clId="{A0A256F4-A837-4DB1-B95E-BFC5BF457D8E}" dt="2019-04-05T00:17:28.634" v="4737" actId="14861"/>
          <ac:grpSpMkLst>
            <pc:docMk/>
            <pc:sldMk cId="718636664" sldId="284"/>
            <ac:grpSpMk id="16" creationId="{6151C2BE-B071-4BAB-91C9-7BDE7BD9D7C1}"/>
          </ac:grpSpMkLst>
        </pc:grpChg>
        <pc:grpChg chg="add mod">
          <ac:chgData name="霄 凤" userId="4fed24c2f9cbdb3a" providerId="LiveId" clId="{A0A256F4-A837-4DB1-B95E-BFC5BF457D8E}" dt="2019-04-05T00:16:43.226" v="4725" actId="14100"/>
          <ac:grpSpMkLst>
            <pc:docMk/>
            <pc:sldMk cId="718636664" sldId="284"/>
            <ac:grpSpMk id="29" creationId="{F00C9374-E6D6-4DDB-B4B6-14D87A780B11}"/>
          </ac:grpSpMkLst>
        </pc:grpChg>
        <pc:grpChg chg="add mod">
          <ac:chgData name="霄 凤" userId="4fed24c2f9cbdb3a" providerId="LiveId" clId="{A0A256F4-A837-4DB1-B95E-BFC5BF457D8E}" dt="2019-04-05T00:17:07.709" v="4730" actId="1076"/>
          <ac:grpSpMkLst>
            <pc:docMk/>
            <pc:sldMk cId="718636664" sldId="284"/>
            <ac:grpSpMk id="33" creationId="{48B3B7F3-AED5-4359-8820-5CD475A04669}"/>
          </ac:grpSpMkLst>
        </pc:grpChg>
        <pc:grpChg chg="add mod">
          <ac:chgData name="霄 凤" userId="4fed24c2f9cbdb3a" providerId="LiveId" clId="{A0A256F4-A837-4DB1-B95E-BFC5BF457D8E}" dt="2019-04-05T00:17:02.088" v="4729" actId="1076"/>
          <ac:grpSpMkLst>
            <pc:docMk/>
            <pc:sldMk cId="718636664" sldId="284"/>
            <ac:grpSpMk id="37" creationId="{4817E7D4-1933-4195-8BCB-87D754DC80FD}"/>
          </ac:grpSpMkLst>
        </pc:grpChg>
        <pc:grpChg chg="add mod">
          <ac:chgData name="霄 凤" userId="4fed24c2f9cbdb3a" providerId="LiveId" clId="{A0A256F4-A837-4DB1-B95E-BFC5BF457D8E}" dt="2019-04-05T00:16:55.635" v="4728" actId="1076"/>
          <ac:grpSpMkLst>
            <pc:docMk/>
            <pc:sldMk cId="718636664" sldId="284"/>
            <ac:grpSpMk id="40" creationId="{D7CB66F0-493E-4996-98AE-8B2F8294FDB8}"/>
          </ac:grpSpMkLst>
        </pc:grpChg>
      </pc:sldChg>
      <pc:sldChg chg="addSp delSp modSp new add">
        <pc:chgData name="霄 凤" userId="4fed24c2f9cbdb3a" providerId="LiveId" clId="{A0A256F4-A837-4DB1-B95E-BFC5BF457D8E}" dt="2019-04-04T17:51:59.354" v="4455"/>
        <pc:sldMkLst>
          <pc:docMk/>
          <pc:sldMk cId="225210703" sldId="286"/>
        </pc:sldMkLst>
        <pc:spChg chg="del">
          <ac:chgData name="霄 凤" userId="4fed24c2f9cbdb3a" providerId="LiveId" clId="{A0A256F4-A837-4DB1-B95E-BFC5BF457D8E}" dt="2019-04-04T17:23:32.345" v="3974"/>
          <ac:spMkLst>
            <pc:docMk/>
            <pc:sldMk cId="225210703" sldId="286"/>
            <ac:spMk id="2" creationId="{DA89D87B-56FE-408D-8A76-25FA40A33E42}"/>
          </ac:spMkLst>
        </pc:spChg>
        <pc:spChg chg="del">
          <ac:chgData name="霄 凤" userId="4fed24c2f9cbdb3a" providerId="LiveId" clId="{A0A256F4-A837-4DB1-B95E-BFC5BF457D8E}" dt="2019-04-04T17:23:32.345" v="3974"/>
          <ac:spMkLst>
            <pc:docMk/>
            <pc:sldMk cId="225210703" sldId="286"/>
            <ac:spMk id="3" creationId="{DB3F5EC7-3094-4B54-AD65-3FF3F9DD1DD8}"/>
          </ac:spMkLst>
        </pc:spChg>
        <pc:spChg chg="del">
          <ac:chgData name="霄 凤" userId="4fed24c2f9cbdb3a" providerId="LiveId" clId="{A0A256F4-A837-4DB1-B95E-BFC5BF457D8E}" dt="2019-04-04T17:23:32.345" v="3974"/>
          <ac:spMkLst>
            <pc:docMk/>
            <pc:sldMk cId="225210703" sldId="286"/>
            <ac:spMk id="4" creationId="{4D508808-EFC0-4FF8-9DB8-B15A8B0FB964}"/>
          </ac:spMkLst>
        </pc:spChg>
        <pc:spChg chg="add mod">
          <ac:chgData name="霄 凤" userId="4fed24c2f9cbdb3a" providerId="LiveId" clId="{A0A256F4-A837-4DB1-B95E-BFC5BF457D8E}" dt="2019-04-04T17:51:59.354" v="4455"/>
          <ac:spMkLst>
            <pc:docMk/>
            <pc:sldMk cId="225210703" sldId="286"/>
            <ac:spMk id="5" creationId="{91064A39-601B-4FA6-8700-B4BA4ADE8AE9}"/>
          </ac:spMkLst>
        </pc:spChg>
        <pc:spChg chg="add mod">
          <ac:chgData name="霄 凤" userId="4fed24c2f9cbdb3a" providerId="LiveId" clId="{A0A256F4-A837-4DB1-B95E-BFC5BF457D8E}" dt="2019-04-04T17:23:34.677" v="3976"/>
          <ac:spMkLst>
            <pc:docMk/>
            <pc:sldMk cId="225210703" sldId="286"/>
            <ac:spMk id="6" creationId="{25635B69-47E5-4A73-8E7F-70F7B9667AF2}"/>
          </ac:spMkLst>
        </pc:spChg>
        <pc:spChg chg="add del">
          <ac:chgData name="霄 凤" userId="4fed24c2f9cbdb3a" providerId="LiveId" clId="{A0A256F4-A837-4DB1-B95E-BFC5BF457D8E}" dt="2019-04-04T17:49:08.366" v="4408"/>
          <ac:spMkLst>
            <pc:docMk/>
            <pc:sldMk cId="225210703" sldId="286"/>
            <ac:spMk id="7" creationId="{35104C45-3EEF-4301-A51E-08353290F99D}"/>
          </ac:spMkLst>
        </pc:spChg>
        <pc:spChg chg="add mod">
          <ac:chgData name="霄 凤" userId="4fed24c2f9cbdb3a" providerId="LiveId" clId="{A0A256F4-A837-4DB1-B95E-BFC5BF457D8E}" dt="2019-04-04T17:51:39.871" v="4432" actId="20577"/>
          <ac:spMkLst>
            <pc:docMk/>
            <pc:sldMk cId="225210703" sldId="286"/>
            <ac:spMk id="8" creationId="{B541AD50-F29B-4187-8E79-668DAF744FCE}"/>
          </ac:spMkLst>
        </pc:spChg>
      </pc:sldChg>
      <pc:sldChg chg="addSp modSp new add mod">
        <pc:chgData name="霄 凤" userId="4fed24c2f9cbdb3a" providerId="LiveId" clId="{A0A256F4-A837-4DB1-B95E-BFC5BF457D8E}" dt="2019-04-04T17:30:58.740" v="4033"/>
        <pc:sldMkLst>
          <pc:docMk/>
          <pc:sldMk cId="730893094" sldId="287"/>
        </pc:sldMkLst>
        <pc:spChg chg="mod">
          <ac:chgData name="霄 凤" userId="4fed24c2f9cbdb3a" providerId="LiveId" clId="{A0A256F4-A837-4DB1-B95E-BFC5BF457D8E}" dt="2019-04-04T17:30:58.740" v="4033"/>
          <ac:spMkLst>
            <pc:docMk/>
            <pc:sldMk cId="730893094" sldId="287"/>
            <ac:spMk id="2" creationId="{3C65BDAF-E4AC-4556-94CF-A6B8D0D69E92}"/>
          </ac:spMkLst>
        </pc:spChg>
        <pc:spChg chg="mod">
          <ac:chgData name="霄 凤" userId="4fed24c2f9cbdb3a" providerId="LiveId" clId="{A0A256F4-A837-4DB1-B95E-BFC5BF457D8E}" dt="2019-04-04T17:24:33.493" v="3979" actId="20577"/>
          <ac:spMkLst>
            <pc:docMk/>
            <pc:sldMk cId="730893094" sldId="287"/>
            <ac:spMk id="3" creationId="{A4A1FA51-7496-4CB8-86A3-07BC6C5B14DD}"/>
          </ac:spMkLst>
        </pc:spChg>
        <pc:spChg chg="add mod">
          <ac:chgData name="霄 凤" userId="4fed24c2f9cbdb3a" providerId="LiveId" clId="{A0A256F4-A837-4DB1-B95E-BFC5BF457D8E}" dt="2019-04-04T17:30:35.380" v="4022" actId="20577"/>
          <ac:spMkLst>
            <pc:docMk/>
            <pc:sldMk cId="730893094" sldId="287"/>
            <ac:spMk id="8" creationId="{022F4B33-9897-4856-90A6-89C8238CA1DA}"/>
          </ac:spMkLst>
        </pc:spChg>
        <pc:spChg chg="add mod">
          <ac:chgData name="霄 凤" userId="4fed24c2f9cbdb3a" providerId="LiveId" clId="{A0A256F4-A837-4DB1-B95E-BFC5BF457D8E}" dt="2019-04-04T17:29:19.139" v="4006" actId="1076"/>
          <ac:spMkLst>
            <pc:docMk/>
            <pc:sldMk cId="730893094" sldId="287"/>
            <ac:spMk id="9" creationId="{1CC284B1-E1C0-43BE-AE2A-8AD65279CAD7}"/>
          </ac:spMkLst>
        </pc:spChg>
        <pc:graphicFrameChg chg="add mod">
          <ac:chgData name="霄 凤" userId="4fed24c2f9cbdb3a" providerId="LiveId" clId="{A0A256F4-A837-4DB1-B95E-BFC5BF457D8E}" dt="2019-04-04T17:28:45.069" v="4001" actId="14861"/>
          <ac:graphicFrameMkLst>
            <pc:docMk/>
            <pc:sldMk cId="730893094" sldId="287"/>
            <ac:graphicFrameMk id="7" creationId="{1DD1DC63-E6E2-414A-A325-2E47AF52128A}"/>
          </ac:graphicFrameMkLst>
        </pc:graphicFrameChg>
      </pc:sldChg>
      <pc:sldChg chg="addSp delSp modSp new add">
        <pc:chgData name="霄 凤" userId="4fed24c2f9cbdb3a" providerId="LiveId" clId="{A0A256F4-A837-4DB1-B95E-BFC5BF457D8E}" dt="2019-04-05T01:32:54.042" v="5442"/>
        <pc:sldMkLst>
          <pc:docMk/>
          <pc:sldMk cId="1866997985" sldId="288"/>
        </pc:sldMkLst>
        <pc:spChg chg="mod">
          <ac:chgData name="霄 凤" userId="4fed24c2f9cbdb3a" providerId="LiveId" clId="{A0A256F4-A837-4DB1-B95E-BFC5BF457D8E}" dt="2019-04-04T17:35:24.753" v="4275"/>
          <ac:spMkLst>
            <pc:docMk/>
            <pc:sldMk cId="1866997985" sldId="288"/>
            <ac:spMk id="2" creationId="{512016D5-966C-4901-B199-1B5D891C074B}"/>
          </ac:spMkLst>
        </pc:spChg>
        <pc:spChg chg="mod">
          <ac:chgData name="霄 凤" userId="4fed24c2f9cbdb3a" providerId="LiveId" clId="{A0A256F4-A837-4DB1-B95E-BFC5BF457D8E}" dt="2019-04-04T17:35:16.893" v="4248"/>
          <ac:spMkLst>
            <pc:docMk/>
            <pc:sldMk cId="1866997985" sldId="288"/>
            <ac:spMk id="3" creationId="{1CD396CE-81E1-4F2D-8DF8-58B1D630DC34}"/>
          </ac:spMkLst>
        </pc:spChg>
        <pc:spChg chg="add del">
          <ac:chgData name="霄 凤" userId="4fed24c2f9cbdb3a" providerId="LiveId" clId="{A0A256F4-A837-4DB1-B95E-BFC5BF457D8E}" dt="2019-04-04T17:39:08.599" v="4303" actId="478"/>
          <ac:spMkLst>
            <pc:docMk/>
            <pc:sldMk cId="1866997985" sldId="288"/>
            <ac:spMk id="6" creationId="{C4C7F34C-31AC-44BA-ABC2-42ECBA16B802}"/>
          </ac:spMkLst>
        </pc:spChg>
        <pc:spChg chg="add mod">
          <ac:chgData name="霄 凤" userId="4fed24c2f9cbdb3a" providerId="LiveId" clId="{A0A256F4-A837-4DB1-B95E-BFC5BF457D8E}" dt="2019-04-05T01:29:32.570" v="5383" actId="1076"/>
          <ac:spMkLst>
            <pc:docMk/>
            <pc:sldMk cId="1866997985" sldId="288"/>
            <ac:spMk id="7" creationId="{E2367F35-3A6A-4C77-AE36-81ED501DDE23}"/>
          </ac:spMkLst>
        </pc:spChg>
        <pc:spChg chg="add mod">
          <ac:chgData name="霄 凤" userId="4fed24c2f9cbdb3a" providerId="LiveId" clId="{A0A256F4-A837-4DB1-B95E-BFC5BF457D8E}" dt="2019-04-05T01:28:40.598" v="5366" actId="164"/>
          <ac:spMkLst>
            <pc:docMk/>
            <pc:sldMk cId="1866997985" sldId="288"/>
            <ac:spMk id="8" creationId="{D61CF0FE-29B5-4907-915A-7F8019EC500B}"/>
          </ac:spMkLst>
        </pc:spChg>
        <pc:spChg chg="add mod topLvl">
          <ac:chgData name="霄 凤" userId="4fed24c2f9cbdb3a" providerId="LiveId" clId="{A0A256F4-A837-4DB1-B95E-BFC5BF457D8E}" dt="2019-04-05T01:28:40.598" v="5366" actId="164"/>
          <ac:spMkLst>
            <pc:docMk/>
            <pc:sldMk cId="1866997985" sldId="288"/>
            <ac:spMk id="9" creationId="{4B3707C8-1802-454D-B132-C1B5A0ACC5AE}"/>
          </ac:spMkLst>
        </pc:spChg>
        <pc:spChg chg="add mod topLvl">
          <ac:chgData name="霄 凤" userId="4fed24c2f9cbdb3a" providerId="LiveId" clId="{A0A256F4-A837-4DB1-B95E-BFC5BF457D8E}" dt="2019-04-05T01:28:40.598" v="5366" actId="164"/>
          <ac:spMkLst>
            <pc:docMk/>
            <pc:sldMk cId="1866997985" sldId="288"/>
            <ac:spMk id="10" creationId="{8CA2C44E-755C-4F3B-B05D-B5773E62B05A}"/>
          </ac:spMkLst>
        </pc:spChg>
        <pc:spChg chg="add mod topLvl">
          <ac:chgData name="霄 凤" userId="4fed24c2f9cbdb3a" providerId="LiveId" clId="{A0A256F4-A837-4DB1-B95E-BFC5BF457D8E}" dt="2019-04-05T01:32:54.042" v="5442"/>
          <ac:spMkLst>
            <pc:docMk/>
            <pc:sldMk cId="1866997985" sldId="288"/>
            <ac:spMk id="11" creationId="{5E2483BF-E864-4C75-AAD1-240887CD726B}"/>
          </ac:spMkLst>
        </pc:spChg>
        <pc:grpChg chg="add del mod">
          <ac:chgData name="霄 凤" userId="4fed24c2f9cbdb3a" providerId="LiveId" clId="{A0A256F4-A837-4DB1-B95E-BFC5BF457D8E}" dt="2019-04-05T01:28:35.789" v="5365" actId="165"/>
          <ac:grpSpMkLst>
            <pc:docMk/>
            <pc:sldMk cId="1866997985" sldId="288"/>
            <ac:grpSpMk id="5" creationId="{B410863C-5F50-451F-A514-6E10F354CB9C}"/>
          </ac:grpSpMkLst>
        </pc:grpChg>
        <pc:grpChg chg="add mod">
          <ac:chgData name="霄 凤" userId="4fed24c2f9cbdb3a" providerId="LiveId" clId="{A0A256F4-A837-4DB1-B95E-BFC5BF457D8E}" dt="2019-04-05T01:28:49.989" v="5370" actId="1076"/>
          <ac:grpSpMkLst>
            <pc:docMk/>
            <pc:sldMk cId="1866997985" sldId="288"/>
            <ac:grpSpMk id="6" creationId="{E77A89BF-2103-42DC-A0E3-D566C4449B9D}"/>
          </ac:grpSpMkLst>
        </pc:grpChg>
        <pc:graphicFrameChg chg="add mod modGraphic">
          <ac:chgData name="霄 凤" userId="4fed24c2f9cbdb3a" providerId="LiveId" clId="{A0A256F4-A837-4DB1-B95E-BFC5BF457D8E}" dt="2019-04-04T17:38:07.522" v="4293"/>
          <ac:graphicFrameMkLst>
            <pc:docMk/>
            <pc:sldMk cId="1866997985" sldId="288"/>
            <ac:graphicFrameMk id="4" creationId="{193F219A-D7C0-44C8-B4F8-2F343467DB31}"/>
          </ac:graphicFrameMkLst>
        </pc:graphicFrameChg>
        <pc:graphicFrameChg chg="add del mod">
          <ac:chgData name="霄 凤" userId="4fed24c2f9cbdb3a" providerId="LiveId" clId="{A0A256F4-A837-4DB1-B95E-BFC5BF457D8E}" dt="2019-04-04T17:36:49.437" v="4281" actId="478"/>
          <ac:graphicFrameMkLst>
            <pc:docMk/>
            <pc:sldMk cId="1866997985" sldId="288"/>
            <ac:graphicFrameMk id="5" creationId="{85E57760-0291-464B-8A70-ABEB0B853934}"/>
          </ac:graphicFrameMkLst>
        </pc:graphicFrameChg>
      </pc:sldChg>
      <pc:sldChg chg="addSp delSp modSp add">
        <pc:chgData name="霄 凤" userId="4fed24c2f9cbdb3a" providerId="LiveId" clId="{A0A256F4-A837-4DB1-B95E-BFC5BF457D8E}" dt="2019-04-05T01:30:26.754" v="5388" actId="14838"/>
        <pc:sldMkLst>
          <pc:docMk/>
          <pc:sldMk cId="282182259" sldId="291"/>
        </pc:sldMkLst>
        <pc:spChg chg="mod">
          <ac:chgData name="霄 凤" userId="4fed24c2f9cbdb3a" providerId="LiveId" clId="{A0A256F4-A837-4DB1-B95E-BFC5BF457D8E}" dt="2019-04-05T00:39:17.900" v="4927" actId="20577"/>
          <ac:spMkLst>
            <pc:docMk/>
            <pc:sldMk cId="282182259" sldId="291"/>
            <ac:spMk id="3" creationId="{07601197-0807-4638-8B41-7A08E819B81A}"/>
          </ac:spMkLst>
        </pc:spChg>
        <pc:spChg chg="add del">
          <ac:chgData name="霄 凤" userId="4fed24c2f9cbdb3a" providerId="LiveId" clId="{A0A256F4-A837-4DB1-B95E-BFC5BF457D8E}" dt="2019-04-05T00:51:55.081" v="4994" actId="478"/>
          <ac:spMkLst>
            <pc:docMk/>
            <pc:sldMk cId="282182259" sldId="291"/>
            <ac:spMk id="4" creationId="{0ED9CC49-9B51-437E-9276-B0133E08334E}"/>
          </ac:spMkLst>
        </pc:spChg>
        <pc:spChg chg="mod">
          <ac:chgData name="霄 凤" userId="4fed24c2f9cbdb3a" providerId="LiveId" clId="{A0A256F4-A837-4DB1-B95E-BFC5BF457D8E}" dt="2019-04-05T01:30:26.754" v="5388" actId="14838"/>
          <ac:spMkLst>
            <pc:docMk/>
            <pc:sldMk cId="282182259" sldId="291"/>
            <ac:spMk id="9" creationId="{8947B49D-67CC-4BFC-AEE2-5DAF4B285F3E}"/>
          </ac:spMkLst>
        </pc:spChg>
        <pc:spChg chg="mod">
          <ac:chgData name="霄 凤" userId="4fed24c2f9cbdb3a" providerId="LiveId" clId="{A0A256F4-A837-4DB1-B95E-BFC5BF457D8E}" dt="2019-04-05T01:30:26.754" v="5388" actId="14838"/>
          <ac:spMkLst>
            <pc:docMk/>
            <pc:sldMk cId="282182259" sldId="291"/>
            <ac:spMk id="11" creationId="{F90C0254-8383-4A31-95D0-9C43EEBBA33E}"/>
          </ac:spMkLst>
        </pc:spChg>
        <pc:spChg chg="mod">
          <ac:chgData name="霄 凤" userId="4fed24c2f9cbdb3a" providerId="LiveId" clId="{A0A256F4-A837-4DB1-B95E-BFC5BF457D8E}" dt="2019-04-05T01:30:26.754" v="5388" actId="14838"/>
          <ac:spMkLst>
            <pc:docMk/>
            <pc:sldMk cId="282182259" sldId="291"/>
            <ac:spMk id="13" creationId="{31D0C721-193D-42D1-9B0B-D6C0DFD4FE5C}"/>
          </ac:spMkLst>
        </pc:spChg>
        <pc:spChg chg="del">
          <ac:chgData name="霄 凤" userId="4fed24c2f9cbdb3a" providerId="LiveId" clId="{A0A256F4-A837-4DB1-B95E-BFC5BF457D8E}" dt="2019-04-05T00:33:32.039" v="4889" actId="478"/>
          <ac:spMkLst>
            <pc:docMk/>
            <pc:sldMk cId="282182259" sldId="291"/>
            <ac:spMk id="21" creationId="{F1F5615A-52D4-4984-A50B-C79CADE6BCBD}"/>
          </ac:spMkLst>
        </pc:spChg>
        <pc:spChg chg="del">
          <ac:chgData name="霄 凤" userId="4fed24c2f9cbdb3a" providerId="LiveId" clId="{A0A256F4-A837-4DB1-B95E-BFC5BF457D8E}" dt="2019-04-05T00:33:35.251" v="4890" actId="478"/>
          <ac:spMkLst>
            <pc:docMk/>
            <pc:sldMk cId="282182259" sldId="291"/>
            <ac:spMk id="22" creationId="{971C8BC2-B465-4708-8432-E5E6D2D9C73D}"/>
          </ac:spMkLst>
        </pc:spChg>
        <pc:spChg chg="del">
          <ac:chgData name="霄 凤" userId="4fed24c2f9cbdb3a" providerId="LiveId" clId="{A0A256F4-A837-4DB1-B95E-BFC5BF457D8E}" dt="2019-04-05T00:33:45.112" v="4891" actId="478"/>
          <ac:spMkLst>
            <pc:docMk/>
            <pc:sldMk cId="282182259" sldId="291"/>
            <ac:spMk id="24" creationId="{EE4DC605-634F-4C0D-AC06-ACAEED90BFAD}"/>
          </ac:spMkLst>
        </pc:spChg>
      </pc:sldChg>
      <pc:sldChg chg="addSp delSp modSp add">
        <pc:chgData name="霄 凤" userId="4fed24c2f9cbdb3a" providerId="LiveId" clId="{A0A256F4-A837-4DB1-B95E-BFC5BF457D8E}" dt="2019-04-05T01:30:13.982" v="5387" actId="14838"/>
        <pc:sldMkLst>
          <pc:docMk/>
          <pc:sldMk cId="3375382801" sldId="292"/>
        </pc:sldMkLst>
        <pc:spChg chg="mod">
          <ac:chgData name="霄 凤" userId="4fed24c2f9cbdb3a" providerId="LiveId" clId="{A0A256F4-A837-4DB1-B95E-BFC5BF457D8E}" dt="2019-04-05T00:39:12.083" v="4926" actId="20577"/>
          <ac:spMkLst>
            <pc:docMk/>
            <pc:sldMk cId="3375382801" sldId="292"/>
            <ac:spMk id="3" creationId="{07601197-0807-4638-8B41-7A08E819B81A}"/>
          </ac:spMkLst>
        </pc:spChg>
        <pc:spChg chg="add del mod">
          <ac:chgData name="霄 凤" userId="4fed24c2f9cbdb3a" providerId="LiveId" clId="{A0A256F4-A837-4DB1-B95E-BFC5BF457D8E}" dt="2019-04-05T00:54:29.683" v="5021" actId="255"/>
          <ac:spMkLst>
            <pc:docMk/>
            <pc:sldMk cId="3375382801" sldId="292"/>
            <ac:spMk id="5" creationId="{02921E72-A0FA-414F-83C8-95DD25086047}"/>
          </ac:spMkLst>
        </pc:spChg>
        <pc:spChg chg="mod">
          <ac:chgData name="霄 凤" userId="4fed24c2f9cbdb3a" providerId="LiveId" clId="{A0A256F4-A837-4DB1-B95E-BFC5BF457D8E}" dt="2019-04-05T01:30:13.982" v="5387" actId="14838"/>
          <ac:spMkLst>
            <pc:docMk/>
            <pc:sldMk cId="3375382801" sldId="292"/>
            <ac:spMk id="9" creationId="{8947B49D-67CC-4BFC-AEE2-5DAF4B285F3E}"/>
          </ac:spMkLst>
        </pc:spChg>
        <pc:spChg chg="mod">
          <ac:chgData name="霄 凤" userId="4fed24c2f9cbdb3a" providerId="LiveId" clId="{A0A256F4-A837-4DB1-B95E-BFC5BF457D8E}" dt="2019-04-05T01:30:13.982" v="5387" actId="14838"/>
          <ac:spMkLst>
            <pc:docMk/>
            <pc:sldMk cId="3375382801" sldId="292"/>
            <ac:spMk id="11" creationId="{F90C0254-8383-4A31-95D0-9C43EEBBA33E}"/>
          </ac:spMkLst>
        </pc:spChg>
        <pc:spChg chg="mod">
          <ac:chgData name="霄 凤" userId="4fed24c2f9cbdb3a" providerId="LiveId" clId="{A0A256F4-A837-4DB1-B95E-BFC5BF457D8E}" dt="2019-04-05T01:30:13.982" v="5387" actId="14838"/>
          <ac:spMkLst>
            <pc:docMk/>
            <pc:sldMk cId="3375382801" sldId="292"/>
            <ac:spMk id="13" creationId="{31D0C721-193D-42D1-9B0B-D6C0DFD4FE5C}"/>
          </ac:spMkLst>
        </pc:spChg>
        <pc:spChg chg="add del mod">
          <ac:chgData name="霄 凤" userId="4fed24c2f9cbdb3a" providerId="LiveId" clId="{A0A256F4-A837-4DB1-B95E-BFC5BF457D8E}" dt="2019-04-05T00:54:18.239" v="5019" actId="255"/>
          <ac:spMkLst>
            <pc:docMk/>
            <pc:sldMk cId="3375382801" sldId="292"/>
            <ac:spMk id="20" creationId="{9BA1B99C-B48F-4454-8300-7FE457EBD6D8}"/>
          </ac:spMkLst>
        </pc:spChg>
        <pc:spChg chg="add mod">
          <ac:chgData name="霄 凤" userId="4fed24c2f9cbdb3a" providerId="LiveId" clId="{A0A256F4-A837-4DB1-B95E-BFC5BF457D8E}" dt="2019-04-05T01:30:13.982" v="5387" actId="14838"/>
          <ac:spMkLst>
            <pc:docMk/>
            <pc:sldMk cId="3375382801" sldId="292"/>
            <ac:spMk id="21" creationId="{2B1E5FD8-BFF0-4C78-A20F-05B6CBD0EDEA}"/>
          </ac:spMkLst>
        </pc:spChg>
        <pc:spChg chg="add mod ord">
          <ac:chgData name="霄 凤" userId="4fed24c2f9cbdb3a" providerId="LiveId" clId="{A0A256F4-A837-4DB1-B95E-BFC5BF457D8E}" dt="2019-04-05T01:30:13.982" v="5387" actId="14838"/>
          <ac:spMkLst>
            <pc:docMk/>
            <pc:sldMk cId="3375382801" sldId="292"/>
            <ac:spMk id="22" creationId="{0A0B6805-ABF6-4783-AD58-C8C41DFB80E5}"/>
          </ac:spMkLst>
        </pc:spChg>
        <pc:spChg chg="add mod ord">
          <ac:chgData name="霄 凤" userId="4fed24c2f9cbdb3a" providerId="LiveId" clId="{A0A256F4-A837-4DB1-B95E-BFC5BF457D8E}" dt="2019-04-05T01:30:13.982" v="5387" actId="14838"/>
          <ac:spMkLst>
            <pc:docMk/>
            <pc:sldMk cId="3375382801" sldId="292"/>
            <ac:spMk id="24" creationId="{7AF8856F-B798-4064-BBCE-B9A8BA241EBB}"/>
          </ac:spMkLst>
        </pc:spChg>
        <pc:spChg chg="add">
          <ac:chgData name="霄 凤" userId="4fed24c2f9cbdb3a" providerId="LiveId" clId="{A0A256F4-A837-4DB1-B95E-BFC5BF457D8E}" dt="2019-04-05T00:34:00.150" v="4895"/>
          <ac:spMkLst>
            <pc:docMk/>
            <pc:sldMk cId="3375382801" sldId="292"/>
            <ac:spMk id="26" creationId="{1BC7903C-E7DD-447C-AAE6-1EB61F8D3812}"/>
          </ac:spMkLst>
        </pc:spChg>
        <pc:spChg chg="add">
          <ac:chgData name="霄 凤" userId="4fed24c2f9cbdb3a" providerId="LiveId" clId="{A0A256F4-A837-4DB1-B95E-BFC5BF457D8E}" dt="2019-04-05T00:34:00.150" v="4895"/>
          <ac:spMkLst>
            <pc:docMk/>
            <pc:sldMk cId="3375382801" sldId="292"/>
            <ac:spMk id="28" creationId="{C945E1A8-CF05-4B6D-834E-A576DC670C5B}"/>
          </ac:spMkLst>
        </pc:spChg>
        <pc:spChg chg="add">
          <ac:chgData name="霄 凤" userId="4fed24c2f9cbdb3a" providerId="LiveId" clId="{A0A256F4-A837-4DB1-B95E-BFC5BF457D8E}" dt="2019-04-05T00:34:00.150" v="4895"/>
          <ac:spMkLst>
            <pc:docMk/>
            <pc:sldMk cId="3375382801" sldId="292"/>
            <ac:spMk id="30" creationId="{F601744E-6780-4379-B8C6-A3EF48284AC7}"/>
          </ac:spMkLst>
        </pc:spChg>
        <pc:spChg chg="add del">
          <ac:chgData name="霄 凤" userId="4fed24c2f9cbdb3a" providerId="LiveId" clId="{A0A256F4-A837-4DB1-B95E-BFC5BF457D8E}" dt="2019-04-05T00:36:20.344" v="4918" actId="478"/>
          <ac:spMkLst>
            <pc:docMk/>
            <pc:sldMk cId="3375382801" sldId="292"/>
            <ac:spMk id="34" creationId="{7E721D1B-1DB4-4455-A15B-F73A9EBEB8DF}"/>
          </ac:spMkLst>
        </pc:spChg>
        <pc:spChg chg="add del">
          <ac:chgData name="霄 凤" userId="4fed24c2f9cbdb3a" providerId="LiveId" clId="{A0A256F4-A837-4DB1-B95E-BFC5BF457D8E}" dt="2019-04-05T00:36:20.344" v="4918" actId="478"/>
          <ac:spMkLst>
            <pc:docMk/>
            <pc:sldMk cId="3375382801" sldId="292"/>
            <ac:spMk id="35" creationId="{1C0FF9F6-ADAA-4593-93B8-036BD527C068}"/>
          </ac:spMkLst>
        </pc:spChg>
        <pc:spChg chg="add del">
          <ac:chgData name="霄 凤" userId="4fed24c2f9cbdb3a" providerId="LiveId" clId="{A0A256F4-A837-4DB1-B95E-BFC5BF457D8E}" dt="2019-04-05T00:36:20.344" v="4918" actId="478"/>
          <ac:spMkLst>
            <pc:docMk/>
            <pc:sldMk cId="3375382801" sldId="292"/>
            <ac:spMk id="36" creationId="{7B233CDB-8933-410D-A901-39305FE97ED4}"/>
          </ac:spMkLst>
        </pc:spChg>
        <pc:spChg chg="add del">
          <ac:chgData name="霄 凤" userId="4fed24c2f9cbdb3a" providerId="LiveId" clId="{A0A256F4-A837-4DB1-B95E-BFC5BF457D8E}" dt="2019-04-05T00:36:20.344" v="4918" actId="478"/>
          <ac:spMkLst>
            <pc:docMk/>
            <pc:sldMk cId="3375382801" sldId="292"/>
            <ac:spMk id="37" creationId="{D9907B0B-6669-40B5-9958-9E0AE57152F6}"/>
          </ac:spMkLst>
        </pc:spChg>
        <pc:spChg chg="add mod">
          <ac:chgData name="霄 凤" userId="4fed24c2f9cbdb3a" providerId="LiveId" clId="{A0A256F4-A837-4DB1-B95E-BFC5BF457D8E}" dt="2019-04-05T00:54:29.683" v="5021" actId="255"/>
          <ac:spMkLst>
            <pc:docMk/>
            <pc:sldMk cId="3375382801" sldId="292"/>
            <ac:spMk id="69" creationId="{9B3A271D-C5DB-4224-A97A-67D153F9D982}"/>
          </ac:spMkLst>
        </pc:spChg>
        <pc:spChg chg="add mod">
          <ac:chgData name="霄 凤" userId="4fed24c2f9cbdb3a" providerId="LiveId" clId="{A0A256F4-A837-4DB1-B95E-BFC5BF457D8E}" dt="2019-04-05T00:54:18.239" v="5019" actId="255"/>
          <ac:spMkLst>
            <pc:docMk/>
            <pc:sldMk cId="3375382801" sldId="292"/>
            <ac:spMk id="70" creationId="{7A7164F0-4E5E-4A8C-BF9B-290327BF1F77}"/>
          </ac:spMkLst>
        </pc:spChg>
        <pc:spChg chg="add mod">
          <ac:chgData name="霄 凤" userId="4fed24c2f9cbdb3a" providerId="LiveId" clId="{A0A256F4-A837-4DB1-B95E-BFC5BF457D8E}" dt="2019-04-05T00:54:29.683" v="5021" actId="255"/>
          <ac:spMkLst>
            <pc:docMk/>
            <pc:sldMk cId="3375382801" sldId="292"/>
            <ac:spMk id="71" creationId="{38CA884D-5147-48F5-BAC8-95F813EE3739}"/>
          </ac:spMkLst>
        </pc:spChg>
        <pc:spChg chg="add mod">
          <ac:chgData name="霄 凤" userId="4fed24c2f9cbdb3a" providerId="LiveId" clId="{A0A256F4-A837-4DB1-B95E-BFC5BF457D8E}" dt="2019-04-05T00:54:18.239" v="5019" actId="255"/>
          <ac:spMkLst>
            <pc:docMk/>
            <pc:sldMk cId="3375382801" sldId="292"/>
            <ac:spMk id="72" creationId="{8F219F6A-47FC-40E4-AB3F-B4507758C2A9}"/>
          </ac:spMkLst>
        </pc:spChg>
        <pc:spChg chg="add mod">
          <ac:chgData name="霄 凤" userId="4fed24c2f9cbdb3a" providerId="LiveId" clId="{A0A256F4-A837-4DB1-B95E-BFC5BF457D8E}" dt="2019-04-05T00:54:29.683" v="5021" actId="255"/>
          <ac:spMkLst>
            <pc:docMk/>
            <pc:sldMk cId="3375382801" sldId="292"/>
            <ac:spMk id="73" creationId="{06DFCE65-CD65-4862-B463-D170678B6CCC}"/>
          </ac:spMkLst>
        </pc:spChg>
        <pc:spChg chg="add mod">
          <ac:chgData name="霄 凤" userId="4fed24c2f9cbdb3a" providerId="LiveId" clId="{A0A256F4-A837-4DB1-B95E-BFC5BF457D8E}" dt="2019-04-05T00:54:18.239" v="5019" actId="255"/>
          <ac:spMkLst>
            <pc:docMk/>
            <pc:sldMk cId="3375382801" sldId="292"/>
            <ac:spMk id="74" creationId="{7A535A27-A58F-48B0-943E-3F4E828E7B12}"/>
          </ac:spMkLst>
        </pc:spChg>
        <pc:spChg chg="add mod">
          <ac:chgData name="霄 凤" userId="4fed24c2f9cbdb3a" providerId="LiveId" clId="{A0A256F4-A837-4DB1-B95E-BFC5BF457D8E}" dt="2019-04-05T00:54:29.683" v="5021" actId="255"/>
          <ac:spMkLst>
            <pc:docMk/>
            <pc:sldMk cId="3375382801" sldId="292"/>
            <ac:spMk id="75" creationId="{D7F7FE13-BE33-491E-8F3F-70C364118C93}"/>
          </ac:spMkLst>
        </pc:spChg>
        <pc:spChg chg="add mod">
          <ac:chgData name="霄 凤" userId="4fed24c2f9cbdb3a" providerId="LiveId" clId="{A0A256F4-A837-4DB1-B95E-BFC5BF457D8E}" dt="2019-04-05T00:54:18.239" v="5019" actId="255"/>
          <ac:spMkLst>
            <pc:docMk/>
            <pc:sldMk cId="3375382801" sldId="292"/>
            <ac:spMk id="76" creationId="{7F3183CA-1FFE-4E51-8F0E-6E8D819D7442}"/>
          </ac:spMkLst>
        </pc:spChg>
        <pc:spChg chg="add mod">
          <ac:chgData name="霄 凤" userId="4fed24c2f9cbdb3a" providerId="LiveId" clId="{A0A256F4-A837-4DB1-B95E-BFC5BF457D8E}" dt="2019-04-05T00:54:29.683" v="5021" actId="255"/>
          <ac:spMkLst>
            <pc:docMk/>
            <pc:sldMk cId="3375382801" sldId="292"/>
            <ac:spMk id="77" creationId="{449ECCC3-62D0-40AC-9283-52EA92083A7D}"/>
          </ac:spMkLst>
        </pc:spChg>
        <pc:spChg chg="add mod">
          <ac:chgData name="霄 凤" userId="4fed24c2f9cbdb3a" providerId="LiveId" clId="{A0A256F4-A837-4DB1-B95E-BFC5BF457D8E}" dt="2019-04-05T00:54:18.239" v="5019" actId="255"/>
          <ac:spMkLst>
            <pc:docMk/>
            <pc:sldMk cId="3375382801" sldId="292"/>
            <ac:spMk id="78" creationId="{46093210-861A-4E4B-B0A1-3F9E5C3D66E8}"/>
          </ac:spMkLst>
        </pc:spChg>
        <pc:cxnChg chg="mod">
          <ac:chgData name="霄 凤" userId="4fed24c2f9cbdb3a" providerId="LiveId" clId="{A0A256F4-A837-4DB1-B95E-BFC5BF457D8E}" dt="2019-04-05T01:30:02.467" v="5385" actId="1076"/>
          <ac:cxnSpMkLst>
            <pc:docMk/>
            <pc:sldMk cId="3375382801" sldId="292"/>
            <ac:cxnSpMk id="14" creationId="{64EB7F62-0222-4DE9-BDA6-D5EEE3E3BBB7}"/>
          </ac:cxnSpMkLst>
        </pc:cxnChg>
        <pc:cxnChg chg="mod">
          <ac:chgData name="霄 凤" userId="4fed24c2f9cbdb3a" providerId="LiveId" clId="{A0A256F4-A837-4DB1-B95E-BFC5BF457D8E}" dt="2019-04-05T01:30:02.467" v="5385" actId="1076"/>
          <ac:cxnSpMkLst>
            <pc:docMk/>
            <pc:sldMk cId="3375382801" sldId="292"/>
            <ac:cxnSpMk id="16" creationId="{3F95945E-35F4-41C6-A8BC-20E633C733D0}"/>
          </ac:cxnSpMkLst>
        </pc:cxnChg>
        <pc:cxnChg chg="mod">
          <ac:chgData name="霄 凤" userId="4fed24c2f9cbdb3a" providerId="LiveId" clId="{A0A256F4-A837-4DB1-B95E-BFC5BF457D8E}" dt="2019-04-05T00:35:19.580" v="4906" actId="465"/>
          <ac:cxnSpMkLst>
            <pc:docMk/>
            <pc:sldMk cId="3375382801" sldId="292"/>
            <ac:cxnSpMk id="18" creationId="{CFE0C309-9774-4BED-A4D0-1A66E8BEC4B8}"/>
          </ac:cxnSpMkLst>
        </pc:cxnChg>
        <pc:cxnChg chg="add mod">
          <ac:chgData name="霄 凤" userId="4fed24c2f9cbdb3a" providerId="LiveId" clId="{A0A256F4-A837-4DB1-B95E-BFC5BF457D8E}" dt="2019-04-05T01:30:02.467" v="5385" actId="1076"/>
          <ac:cxnSpMkLst>
            <pc:docMk/>
            <pc:sldMk cId="3375382801" sldId="292"/>
            <ac:cxnSpMk id="25" creationId="{7D58B3FA-7F3D-4DD7-8330-89F65F312466}"/>
          </ac:cxnSpMkLst>
        </pc:cxnChg>
        <pc:cxnChg chg="add mod">
          <ac:chgData name="霄 凤" userId="4fed24c2f9cbdb3a" providerId="LiveId" clId="{A0A256F4-A837-4DB1-B95E-BFC5BF457D8E}" dt="2019-04-05T01:30:02.467" v="5385" actId="1076"/>
          <ac:cxnSpMkLst>
            <pc:docMk/>
            <pc:sldMk cId="3375382801" sldId="292"/>
            <ac:cxnSpMk id="27" creationId="{EDBB7B7E-3DF4-4C34-B82B-F506A959FBAC}"/>
          </ac:cxnSpMkLst>
        </pc:cxnChg>
        <pc:cxnChg chg="add mod">
          <ac:chgData name="霄 凤" userId="4fed24c2f9cbdb3a" providerId="LiveId" clId="{A0A256F4-A837-4DB1-B95E-BFC5BF457D8E}" dt="2019-04-05T00:34:56.708" v="4902" actId="1076"/>
          <ac:cxnSpMkLst>
            <pc:docMk/>
            <pc:sldMk cId="3375382801" sldId="292"/>
            <ac:cxnSpMk id="29" creationId="{569465F6-8552-4892-A8AD-5F44128DB434}"/>
          </ac:cxnSpMkLst>
        </pc:cxnChg>
      </pc:sldChg>
      <pc:sldChg chg="addSp delSp modSp new add mod">
        <pc:chgData name="霄 凤" userId="4fed24c2f9cbdb3a" providerId="LiveId" clId="{A0A256F4-A837-4DB1-B95E-BFC5BF457D8E}" dt="2019-04-05T02:57:17.537" v="6488" actId="478"/>
        <pc:sldMkLst>
          <pc:docMk/>
          <pc:sldMk cId="2480017020" sldId="293"/>
        </pc:sldMkLst>
        <pc:spChg chg="mod">
          <ac:chgData name="霄 凤" userId="4fed24c2f9cbdb3a" providerId="LiveId" clId="{A0A256F4-A837-4DB1-B95E-BFC5BF457D8E}" dt="2019-04-05T01:20:37.276" v="5316" actId="1076"/>
          <ac:spMkLst>
            <pc:docMk/>
            <pc:sldMk cId="2480017020" sldId="293"/>
            <ac:spMk id="2" creationId="{7F309DA1-3ED8-490A-900C-686003DEEEC9}"/>
          </ac:spMkLst>
        </pc:spChg>
        <pc:spChg chg="mod">
          <ac:chgData name="霄 凤" userId="4fed24c2f9cbdb3a" providerId="LiveId" clId="{A0A256F4-A837-4DB1-B95E-BFC5BF457D8E}" dt="2019-04-05T01:15:30.759" v="5251" actId="20577"/>
          <ac:spMkLst>
            <pc:docMk/>
            <pc:sldMk cId="2480017020" sldId="293"/>
            <ac:spMk id="3" creationId="{D951F8A4-75F4-43E3-BD4A-E7B89D98CE60}"/>
          </ac:spMkLst>
        </pc:spChg>
        <pc:spChg chg="add mod">
          <ac:chgData name="霄 凤" userId="4fed24c2f9cbdb3a" providerId="LiveId" clId="{A0A256F4-A837-4DB1-B95E-BFC5BF457D8E}" dt="2019-04-05T01:26:04.972" v="5346" actId="164"/>
          <ac:spMkLst>
            <pc:docMk/>
            <pc:sldMk cId="2480017020" sldId="293"/>
            <ac:spMk id="11" creationId="{47CF9F1D-46AB-4DAE-A076-F1379C2C0187}"/>
          </ac:spMkLst>
        </pc:spChg>
        <pc:spChg chg="add del mod">
          <ac:chgData name="霄 凤" userId="4fed24c2f9cbdb3a" providerId="LiveId" clId="{A0A256F4-A837-4DB1-B95E-BFC5BF457D8E}" dt="2019-04-05T01:26:04.972" v="5346" actId="164"/>
          <ac:spMkLst>
            <pc:docMk/>
            <pc:sldMk cId="2480017020" sldId="293"/>
            <ac:spMk id="12" creationId="{F7AFD194-2D8E-4286-A76C-276B205D8A7F}"/>
          </ac:spMkLst>
        </pc:spChg>
        <pc:spChg chg="add mod ord">
          <ac:chgData name="霄 凤" userId="4fed24c2f9cbdb3a" providerId="LiveId" clId="{A0A256F4-A837-4DB1-B95E-BFC5BF457D8E}" dt="2019-04-05T01:26:09.274" v="5347" actId="164"/>
          <ac:spMkLst>
            <pc:docMk/>
            <pc:sldMk cId="2480017020" sldId="293"/>
            <ac:spMk id="17" creationId="{6E2FB6E7-1650-4013-82EA-B815314A9A18}"/>
          </ac:spMkLst>
        </pc:spChg>
        <pc:spChg chg="add mod ord">
          <ac:chgData name="霄 凤" userId="4fed24c2f9cbdb3a" providerId="LiveId" clId="{A0A256F4-A837-4DB1-B95E-BFC5BF457D8E}" dt="2019-04-05T01:26:12.114" v="5348" actId="164"/>
          <ac:spMkLst>
            <pc:docMk/>
            <pc:sldMk cId="2480017020" sldId="293"/>
            <ac:spMk id="18" creationId="{A3D04EBE-82A2-4050-BB68-1E1B649CB4E1}"/>
          </ac:spMkLst>
        </pc:spChg>
        <pc:spChg chg="add mod ord">
          <ac:chgData name="霄 凤" userId="4fed24c2f9cbdb3a" providerId="LiveId" clId="{A0A256F4-A837-4DB1-B95E-BFC5BF457D8E}" dt="2019-04-05T01:26:14.622" v="5349" actId="164"/>
          <ac:spMkLst>
            <pc:docMk/>
            <pc:sldMk cId="2480017020" sldId="293"/>
            <ac:spMk id="19" creationId="{43020C5B-04BC-42EE-9536-A726916078FE}"/>
          </ac:spMkLst>
        </pc:spChg>
        <pc:spChg chg="add mod">
          <ac:chgData name="霄 凤" userId="4fed24c2f9cbdb3a" providerId="LiveId" clId="{A0A256F4-A837-4DB1-B95E-BFC5BF457D8E}" dt="2019-04-05T01:26:09.274" v="5347" actId="164"/>
          <ac:spMkLst>
            <pc:docMk/>
            <pc:sldMk cId="2480017020" sldId="293"/>
            <ac:spMk id="20" creationId="{454F98BA-8176-46BB-9875-85C6D2BCDB6D}"/>
          </ac:spMkLst>
        </pc:spChg>
        <pc:spChg chg="add mod">
          <ac:chgData name="霄 凤" userId="4fed24c2f9cbdb3a" providerId="LiveId" clId="{A0A256F4-A837-4DB1-B95E-BFC5BF457D8E}" dt="2019-04-05T01:26:09.274" v="5347" actId="164"/>
          <ac:spMkLst>
            <pc:docMk/>
            <pc:sldMk cId="2480017020" sldId="293"/>
            <ac:spMk id="21" creationId="{939D3B60-B265-4AF7-9B45-D7035CDA44F3}"/>
          </ac:spMkLst>
        </pc:spChg>
        <pc:spChg chg="add mod">
          <ac:chgData name="霄 凤" userId="4fed24c2f9cbdb3a" providerId="LiveId" clId="{A0A256F4-A837-4DB1-B95E-BFC5BF457D8E}" dt="2019-04-05T01:26:12.114" v="5348" actId="164"/>
          <ac:spMkLst>
            <pc:docMk/>
            <pc:sldMk cId="2480017020" sldId="293"/>
            <ac:spMk id="22" creationId="{521D4A65-38F5-4831-9E99-4C1C1BB9A19E}"/>
          </ac:spMkLst>
        </pc:spChg>
        <pc:spChg chg="add mod">
          <ac:chgData name="霄 凤" userId="4fed24c2f9cbdb3a" providerId="LiveId" clId="{A0A256F4-A837-4DB1-B95E-BFC5BF457D8E}" dt="2019-04-05T01:26:12.114" v="5348" actId="164"/>
          <ac:spMkLst>
            <pc:docMk/>
            <pc:sldMk cId="2480017020" sldId="293"/>
            <ac:spMk id="23" creationId="{0520A250-82C8-408E-BE59-8BAB23CCB464}"/>
          </ac:spMkLst>
        </pc:spChg>
        <pc:spChg chg="add mod">
          <ac:chgData name="霄 凤" userId="4fed24c2f9cbdb3a" providerId="LiveId" clId="{A0A256F4-A837-4DB1-B95E-BFC5BF457D8E}" dt="2019-04-05T01:26:14.622" v="5349" actId="164"/>
          <ac:spMkLst>
            <pc:docMk/>
            <pc:sldMk cId="2480017020" sldId="293"/>
            <ac:spMk id="24" creationId="{94DFBC2C-4F07-42E9-9AA4-D7AA7994020E}"/>
          </ac:spMkLst>
        </pc:spChg>
        <pc:spChg chg="add mod">
          <ac:chgData name="霄 凤" userId="4fed24c2f9cbdb3a" providerId="LiveId" clId="{A0A256F4-A837-4DB1-B95E-BFC5BF457D8E}" dt="2019-04-05T01:26:14.622" v="5349" actId="164"/>
          <ac:spMkLst>
            <pc:docMk/>
            <pc:sldMk cId="2480017020" sldId="293"/>
            <ac:spMk id="25" creationId="{6593C599-005C-4D67-9FBE-E9D86F255B6C}"/>
          </ac:spMkLst>
        </pc:spChg>
        <pc:spChg chg="add mod">
          <ac:chgData name="霄 凤" userId="4fed24c2f9cbdb3a" providerId="LiveId" clId="{A0A256F4-A837-4DB1-B95E-BFC5BF457D8E}" dt="2019-04-05T01:27:46.402" v="5357" actId="1076"/>
          <ac:spMkLst>
            <pc:docMk/>
            <pc:sldMk cId="2480017020" sldId="293"/>
            <ac:spMk id="32" creationId="{504503A8-9A93-4C24-B8B7-4B552FE2A5E4}"/>
          </ac:spMkLst>
        </pc:spChg>
        <pc:spChg chg="add mod">
          <ac:chgData name="霄 凤" userId="4fed24c2f9cbdb3a" providerId="LiveId" clId="{A0A256F4-A837-4DB1-B95E-BFC5BF457D8E}" dt="2019-04-05T01:27:46.402" v="5357" actId="1076"/>
          <ac:spMkLst>
            <pc:docMk/>
            <pc:sldMk cId="2480017020" sldId="293"/>
            <ac:spMk id="33" creationId="{CE6D3CC3-A09D-4EB1-A62E-DA15154DCE80}"/>
          </ac:spMkLst>
        </pc:spChg>
        <pc:spChg chg="add mod">
          <ac:chgData name="霄 凤" userId="4fed24c2f9cbdb3a" providerId="LiveId" clId="{A0A256F4-A837-4DB1-B95E-BFC5BF457D8E}" dt="2019-04-05T01:27:55.637" v="5359" actId="1076"/>
          <ac:spMkLst>
            <pc:docMk/>
            <pc:sldMk cId="2480017020" sldId="293"/>
            <ac:spMk id="34" creationId="{565B0B10-CE8E-4868-869A-AF85288D8FAE}"/>
          </ac:spMkLst>
        </pc:spChg>
        <pc:spChg chg="add mod">
          <ac:chgData name="霄 凤" userId="4fed24c2f9cbdb3a" providerId="LiveId" clId="{A0A256F4-A837-4DB1-B95E-BFC5BF457D8E}" dt="2019-04-05T01:27:55.637" v="5359" actId="1076"/>
          <ac:spMkLst>
            <pc:docMk/>
            <pc:sldMk cId="2480017020" sldId="293"/>
            <ac:spMk id="35" creationId="{ACD3A869-416B-4310-ABA2-9F68E36796C6}"/>
          </ac:spMkLst>
        </pc:spChg>
        <pc:spChg chg="add mod">
          <ac:chgData name="霄 凤" userId="4fed24c2f9cbdb3a" providerId="LiveId" clId="{A0A256F4-A837-4DB1-B95E-BFC5BF457D8E}" dt="2019-04-05T01:27:56.964" v="5360"/>
          <ac:spMkLst>
            <pc:docMk/>
            <pc:sldMk cId="2480017020" sldId="293"/>
            <ac:spMk id="36" creationId="{546DA437-5E29-4C34-BFE3-F02D958E26ED}"/>
          </ac:spMkLst>
        </pc:spChg>
        <pc:spChg chg="add mod">
          <ac:chgData name="霄 凤" userId="4fed24c2f9cbdb3a" providerId="LiveId" clId="{A0A256F4-A837-4DB1-B95E-BFC5BF457D8E}" dt="2019-04-05T01:27:56.964" v="5360"/>
          <ac:spMkLst>
            <pc:docMk/>
            <pc:sldMk cId="2480017020" sldId="293"/>
            <ac:spMk id="37" creationId="{3CC6E86A-DDBA-4BA5-9925-77257432FDBD}"/>
          </ac:spMkLst>
        </pc:spChg>
        <pc:spChg chg="add mod">
          <ac:chgData name="霄 凤" userId="4fed24c2f9cbdb3a" providerId="LiveId" clId="{A0A256F4-A837-4DB1-B95E-BFC5BF457D8E}" dt="2019-04-05T01:27:57.406" v="5361"/>
          <ac:spMkLst>
            <pc:docMk/>
            <pc:sldMk cId="2480017020" sldId="293"/>
            <ac:spMk id="38" creationId="{49B7B4BB-AFDB-48C8-8EE0-FEE684307843}"/>
          </ac:spMkLst>
        </pc:spChg>
        <pc:spChg chg="add mod">
          <ac:chgData name="霄 凤" userId="4fed24c2f9cbdb3a" providerId="LiveId" clId="{A0A256F4-A837-4DB1-B95E-BFC5BF457D8E}" dt="2019-04-05T01:27:57.406" v="5361"/>
          <ac:spMkLst>
            <pc:docMk/>
            <pc:sldMk cId="2480017020" sldId="293"/>
            <ac:spMk id="39" creationId="{A019A7D8-9334-45ED-AF2C-3528AA144CBB}"/>
          </ac:spMkLst>
        </pc:spChg>
        <pc:spChg chg="add del mod">
          <ac:chgData name="霄 凤" userId="4fed24c2f9cbdb3a" providerId="LiveId" clId="{A0A256F4-A837-4DB1-B95E-BFC5BF457D8E}" dt="2019-04-05T02:23:42.828" v="6176" actId="478"/>
          <ac:spMkLst>
            <pc:docMk/>
            <pc:sldMk cId="2480017020" sldId="293"/>
            <ac:spMk id="40" creationId="{170DD633-8519-4EA0-BDC9-030E3C39FE77}"/>
          </ac:spMkLst>
        </pc:spChg>
        <pc:spChg chg="add del mod">
          <ac:chgData name="霄 凤" userId="4fed24c2f9cbdb3a" providerId="LiveId" clId="{A0A256F4-A837-4DB1-B95E-BFC5BF457D8E}" dt="2019-04-05T02:23:42.828" v="6176" actId="478"/>
          <ac:spMkLst>
            <pc:docMk/>
            <pc:sldMk cId="2480017020" sldId="293"/>
            <ac:spMk id="41" creationId="{39940C22-54EC-4046-A7F9-31A8D66984CE}"/>
          </ac:spMkLst>
        </pc:spChg>
        <pc:grpChg chg="add del">
          <ac:chgData name="霄 凤" userId="4fed24c2f9cbdb3a" providerId="LiveId" clId="{A0A256F4-A837-4DB1-B95E-BFC5BF457D8E}" dt="2019-04-05T01:16:16.654" v="5270" actId="478"/>
          <ac:grpSpMkLst>
            <pc:docMk/>
            <pc:sldMk cId="2480017020" sldId="293"/>
            <ac:grpSpMk id="13" creationId="{B59EADE7-CA8F-47BC-965E-395F2221D64D}"/>
          </ac:grpSpMkLst>
        </pc:grpChg>
        <pc:grpChg chg="add mod">
          <ac:chgData name="霄 凤" userId="4fed24c2f9cbdb3a" providerId="LiveId" clId="{A0A256F4-A837-4DB1-B95E-BFC5BF457D8E}" dt="2019-04-05T01:26:47.828" v="5353" actId="552"/>
          <ac:grpSpMkLst>
            <pc:docMk/>
            <pc:sldMk cId="2480017020" sldId="293"/>
            <ac:grpSpMk id="28" creationId="{FF4AB602-16C0-4CFD-9BFC-92B2F671C8A0}"/>
          </ac:grpSpMkLst>
        </pc:grpChg>
        <pc:grpChg chg="add mod">
          <ac:chgData name="霄 凤" userId="4fed24c2f9cbdb3a" providerId="LiveId" clId="{A0A256F4-A837-4DB1-B95E-BFC5BF457D8E}" dt="2019-04-05T01:26:47.828" v="5353" actId="552"/>
          <ac:grpSpMkLst>
            <pc:docMk/>
            <pc:sldMk cId="2480017020" sldId="293"/>
            <ac:grpSpMk id="29" creationId="{3AB5DE2E-AE7F-45AF-A75A-319F886D9BF5}"/>
          </ac:grpSpMkLst>
        </pc:grpChg>
        <pc:grpChg chg="add mod">
          <ac:chgData name="霄 凤" userId="4fed24c2f9cbdb3a" providerId="LiveId" clId="{A0A256F4-A837-4DB1-B95E-BFC5BF457D8E}" dt="2019-04-05T01:26:47.828" v="5353" actId="552"/>
          <ac:grpSpMkLst>
            <pc:docMk/>
            <pc:sldMk cId="2480017020" sldId="293"/>
            <ac:grpSpMk id="30" creationId="{8ECF5ABE-4A60-4A5D-989B-A98CD188DD3D}"/>
          </ac:grpSpMkLst>
        </pc:grpChg>
        <pc:grpChg chg="add mod">
          <ac:chgData name="霄 凤" userId="4fed24c2f9cbdb3a" providerId="LiveId" clId="{A0A256F4-A837-4DB1-B95E-BFC5BF457D8E}" dt="2019-04-05T01:26:47.828" v="5353" actId="552"/>
          <ac:grpSpMkLst>
            <pc:docMk/>
            <pc:sldMk cId="2480017020" sldId="293"/>
            <ac:grpSpMk id="31" creationId="{57978B84-E6D9-422A-8C0F-C58DA51E211A}"/>
          </ac:grpSpMkLst>
        </pc:grpChg>
        <pc:graphicFrameChg chg="add mod">
          <ac:chgData name="霄 凤" userId="4fed24c2f9cbdb3a" providerId="LiveId" clId="{A0A256F4-A837-4DB1-B95E-BFC5BF457D8E}" dt="2019-04-05T01:25:32.701" v="5342"/>
          <ac:graphicFrameMkLst>
            <pc:docMk/>
            <pc:sldMk cId="2480017020" sldId="293"/>
            <ac:graphicFrameMk id="9" creationId="{63CCC7B5-7D7B-41F6-B458-8EB2D7B5E771}"/>
          </ac:graphicFrameMkLst>
        </pc:graphicFrameChg>
        <pc:graphicFrameChg chg="add mod">
          <ac:chgData name="霄 凤" userId="4fed24c2f9cbdb3a" providerId="LiveId" clId="{A0A256F4-A837-4DB1-B95E-BFC5BF457D8E}" dt="2019-04-05T01:03:54.696" v="5087" actId="571"/>
          <ac:graphicFrameMkLst>
            <pc:docMk/>
            <pc:sldMk cId="2480017020" sldId="293"/>
            <ac:graphicFrameMk id="10" creationId="{6CA0D7E5-4597-418C-B175-2C0D1DAE5316}"/>
          </ac:graphicFrameMkLst>
        </pc:graphicFrameChg>
        <pc:graphicFrameChg chg="add del mod">
          <ac:chgData name="霄 凤" userId="4fed24c2f9cbdb3a" providerId="LiveId" clId="{A0A256F4-A837-4DB1-B95E-BFC5BF457D8E}" dt="2019-04-05T02:57:17.537" v="6488" actId="478"/>
          <ac:graphicFrameMkLst>
            <pc:docMk/>
            <pc:sldMk cId="2480017020" sldId="293"/>
            <ac:graphicFrameMk id="42" creationId="{A8893890-AE69-4168-966E-B9D9ACBDC551}"/>
          </ac:graphicFrameMkLst>
        </pc:graphicFrameChg>
        <pc:picChg chg="add mod">
          <ac:chgData name="霄 凤" userId="4fed24c2f9cbdb3a" providerId="LiveId" clId="{A0A256F4-A837-4DB1-B95E-BFC5BF457D8E}" dt="2019-04-05T01:26:04.972" v="5346" actId="164"/>
          <ac:picMkLst>
            <pc:docMk/>
            <pc:sldMk cId="2480017020" sldId="293"/>
            <ac:picMk id="27" creationId="{9C48E348-4545-4AA4-9DAB-F878192EF3D0}"/>
          </ac:picMkLst>
        </pc:picChg>
      </pc:sldChg>
      <pc:sldChg chg="addSp delSp modSp new add ord modAnim">
        <pc:chgData name="霄 凤" userId="4fed24c2f9cbdb3a" providerId="LiveId" clId="{A0A256F4-A837-4DB1-B95E-BFC5BF457D8E}" dt="2019-04-05T02:13:40.896" v="5954" actId="164"/>
        <pc:sldMkLst>
          <pc:docMk/>
          <pc:sldMk cId="3680848702" sldId="294"/>
        </pc:sldMkLst>
        <pc:spChg chg="mod">
          <ac:chgData name="霄 凤" userId="4fed24c2f9cbdb3a" providerId="LiveId" clId="{A0A256F4-A837-4DB1-B95E-BFC5BF457D8E}" dt="2019-04-05T02:13:08.178" v="5951" actId="1076"/>
          <ac:spMkLst>
            <pc:docMk/>
            <pc:sldMk cId="3680848702" sldId="294"/>
            <ac:spMk id="2" creationId="{AF14FB9D-17ED-4FCF-B6DC-88B9D4F09FAD}"/>
          </ac:spMkLst>
        </pc:spChg>
        <pc:spChg chg="mod">
          <ac:chgData name="霄 凤" userId="4fed24c2f9cbdb3a" providerId="LiveId" clId="{A0A256F4-A837-4DB1-B95E-BFC5BF457D8E}" dt="2019-04-05T01:34:32.783" v="5446"/>
          <ac:spMkLst>
            <pc:docMk/>
            <pc:sldMk cId="3680848702" sldId="294"/>
            <ac:spMk id="3" creationId="{E3E310C5-D21A-4ADB-A2E2-C3188C9D6A84}"/>
          </ac:spMkLst>
        </pc:spChg>
        <pc:spChg chg="add del mod topLvl">
          <ac:chgData name="霄 凤" userId="4fed24c2f9cbdb3a" providerId="LiveId" clId="{A0A256F4-A837-4DB1-B95E-BFC5BF457D8E}" dt="2019-04-05T01:46:28.945" v="5611" actId="478"/>
          <ac:spMkLst>
            <pc:docMk/>
            <pc:sldMk cId="3680848702" sldId="294"/>
            <ac:spMk id="4" creationId="{FE66F012-54B1-4ABE-A7F5-6C4DB5EE7613}"/>
          </ac:spMkLst>
        </pc:spChg>
        <pc:spChg chg="mod topLvl">
          <ac:chgData name="霄 凤" userId="4fed24c2f9cbdb3a" providerId="LiveId" clId="{A0A256F4-A837-4DB1-B95E-BFC5BF457D8E}" dt="2019-04-05T01:46:45.935" v="5615" actId="164"/>
          <ac:spMkLst>
            <pc:docMk/>
            <pc:sldMk cId="3680848702" sldId="294"/>
            <ac:spMk id="6" creationId="{1A9A344B-EF3B-4D8E-8FED-F0D6EAC9079D}"/>
          </ac:spMkLst>
        </pc:spChg>
        <pc:spChg chg="mod topLvl">
          <ac:chgData name="霄 凤" userId="4fed24c2f9cbdb3a" providerId="LiveId" clId="{A0A256F4-A837-4DB1-B95E-BFC5BF457D8E}" dt="2019-04-05T01:46:45.935" v="5615" actId="164"/>
          <ac:spMkLst>
            <pc:docMk/>
            <pc:sldMk cId="3680848702" sldId="294"/>
            <ac:spMk id="7" creationId="{346DD677-6A81-42C5-B8E9-A8250A0B9B69}"/>
          </ac:spMkLst>
        </pc:spChg>
        <pc:spChg chg="mod topLvl">
          <ac:chgData name="霄 凤" userId="4fed24c2f9cbdb3a" providerId="LiveId" clId="{A0A256F4-A837-4DB1-B95E-BFC5BF457D8E}" dt="2019-04-05T01:46:45.935" v="5615" actId="164"/>
          <ac:spMkLst>
            <pc:docMk/>
            <pc:sldMk cId="3680848702" sldId="294"/>
            <ac:spMk id="8" creationId="{5DF71987-F43B-4FD9-B0EA-562C6BCA527F}"/>
          </ac:spMkLst>
        </pc:spChg>
        <pc:spChg chg="del mod topLvl">
          <ac:chgData name="霄 凤" userId="4fed24c2f9cbdb3a" providerId="LiveId" clId="{A0A256F4-A837-4DB1-B95E-BFC5BF457D8E}" dt="2019-04-05T01:46:40.095" v="5614" actId="478"/>
          <ac:spMkLst>
            <pc:docMk/>
            <pc:sldMk cId="3680848702" sldId="294"/>
            <ac:spMk id="9" creationId="{700DA39D-A011-4FA7-8E26-8A8C01C911A8}"/>
          </ac:spMkLst>
        </pc:spChg>
        <pc:spChg chg="del mod topLvl">
          <ac:chgData name="霄 凤" userId="4fed24c2f9cbdb3a" providerId="LiveId" clId="{A0A256F4-A837-4DB1-B95E-BFC5BF457D8E}" dt="2019-04-05T01:46:40.095" v="5614" actId="478"/>
          <ac:spMkLst>
            <pc:docMk/>
            <pc:sldMk cId="3680848702" sldId="294"/>
            <ac:spMk id="10" creationId="{A6AB8F91-070E-4ABB-9382-24A2FC54F9A3}"/>
          </ac:spMkLst>
        </pc:spChg>
        <pc:spChg chg="del mod topLvl">
          <ac:chgData name="霄 凤" userId="4fed24c2f9cbdb3a" providerId="LiveId" clId="{A0A256F4-A837-4DB1-B95E-BFC5BF457D8E}" dt="2019-04-05T01:46:40.095" v="5614" actId="478"/>
          <ac:spMkLst>
            <pc:docMk/>
            <pc:sldMk cId="3680848702" sldId="294"/>
            <ac:spMk id="11" creationId="{C6126EEF-93D0-4F33-8B3E-EF0636831699}"/>
          </ac:spMkLst>
        </pc:spChg>
        <pc:spChg chg="add del mod topLvl">
          <ac:chgData name="霄 凤" userId="4fed24c2f9cbdb3a" providerId="LiveId" clId="{A0A256F4-A837-4DB1-B95E-BFC5BF457D8E}" dt="2019-04-05T01:46:40.095" v="5614" actId="478"/>
          <ac:spMkLst>
            <pc:docMk/>
            <pc:sldMk cId="3680848702" sldId="294"/>
            <ac:spMk id="12" creationId="{B1E919DC-0443-400A-A9F1-E9A06597933F}"/>
          </ac:spMkLst>
        </pc:spChg>
        <pc:spChg chg="del mod topLvl">
          <ac:chgData name="霄 凤" userId="4fed24c2f9cbdb3a" providerId="LiveId" clId="{A0A256F4-A837-4DB1-B95E-BFC5BF457D8E}" dt="2019-04-05T01:46:26.918" v="5610" actId="478"/>
          <ac:spMkLst>
            <pc:docMk/>
            <pc:sldMk cId="3680848702" sldId="294"/>
            <ac:spMk id="14" creationId="{8D871D3F-1FB2-437B-B4E9-2797586C7E94}"/>
          </ac:spMkLst>
        </pc:spChg>
        <pc:spChg chg="add del mod topLvl">
          <ac:chgData name="霄 凤" userId="4fed24c2f9cbdb3a" providerId="LiveId" clId="{A0A256F4-A837-4DB1-B95E-BFC5BF457D8E}" dt="2019-04-05T01:42:21.251" v="5563" actId="478"/>
          <ac:spMkLst>
            <pc:docMk/>
            <pc:sldMk cId="3680848702" sldId="294"/>
            <ac:spMk id="15" creationId="{076A0A7D-246D-4BD3-84BF-F6215D9E7218}"/>
          </ac:spMkLst>
        </pc:spChg>
        <pc:spChg chg="add del mod topLvl">
          <ac:chgData name="霄 凤" userId="4fed24c2f9cbdb3a" providerId="LiveId" clId="{A0A256F4-A837-4DB1-B95E-BFC5BF457D8E}" dt="2019-04-05T01:42:27.087" v="5565" actId="478"/>
          <ac:spMkLst>
            <pc:docMk/>
            <pc:sldMk cId="3680848702" sldId="294"/>
            <ac:spMk id="16" creationId="{EBB23119-364B-43A1-B97C-23A7423CD466}"/>
          </ac:spMkLst>
        </pc:spChg>
        <pc:spChg chg="add del mod topLvl">
          <ac:chgData name="霄 凤" userId="4fed24c2f9cbdb3a" providerId="LiveId" clId="{A0A256F4-A837-4DB1-B95E-BFC5BF457D8E}" dt="2019-04-05T01:42:24.261" v="5564" actId="478"/>
          <ac:spMkLst>
            <pc:docMk/>
            <pc:sldMk cId="3680848702" sldId="294"/>
            <ac:spMk id="17" creationId="{016E6E65-7552-4552-A024-12F7CCBB5B1E}"/>
          </ac:spMkLst>
        </pc:spChg>
        <pc:spChg chg="del mod topLvl">
          <ac:chgData name="霄 凤" userId="4fed24c2f9cbdb3a" providerId="LiveId" clId="{A0A256F4-A837-4DB1-B95E-BFC5BF457D8E}" dt="2019-04-05T01:46:34.295" v="5613" actId="478"/>
          <ac:spMkLst>
            <pc:docMk/>
            <pc:sldMk cId="3680848702" sldId="294"/>
            <ac:spMk id="18" creationId="{2E61933F-B073-483C-8343-142EAA331CBE}"/>
          </ac:spMkLst>
        </pc:spChg>
        <pc:spChg chg="del mod topLvl">
          <ac:chgData name="霄 凤" userId="4fed24c2f9cbdb3a" providerId="LiveId" clId="{A0A256F4-A837-4DB1-B95E-BFC5BF457D8E}" dt="2019-04-05T01:46:34.295" v="5613" actId="478"/>
          <ac:spMkLst>
            <pc:docMk/>
            <pc:sldMk cId="3680848702" sldId="294"/>
            <ac:spMk id="19" creationId="{B16DDBAF-E773-45B6-98E5-B301B4EE9A8D}"/>
          </ac:spMkLst>
        </pc:spChg>
        <pc:spChg chg="del mod topLvl">
          <ac:chgData name="霄 凤" userId="4fed24c2f9cbdb3a" providerId="LiveId" clId="{A0A256F4-A837-4DB1-B95E-BFC5BF457D8E}" dt="2019-04-05T01:48:15.373" v="5633" actId="478"/>
          <ac:spMkLst>
            <pc:docMk/>
            <pc:sldMk cId="3680848702" sldId="294"/>
            <ac:spMk id="20" creationId="{144D01C3-E5FE-4ACF-BF59-8BF7BBC4B4E5}"/>
          </ac:spMkLst>
        </pc:spChg>
        <pc:spChg chg="del mod topLvl">
          <ac:chgData name="霄 凤" userId="4fed24c2f9cbdb3a" providerId="LiveId" clId="{A0A256F4-A837-4DB1-B95E-BFC5BF457D8E}" dt="2019-04-05T01:46:32.074" v="5612" actId="478"/>
          <ac:spMkLst>
            <pc:docMk/>
            <pc:sldMk cId="3680848702" sldId="294"/>
            <ac:spMk id="21" creationId="{9CF7A378-1744-49B8-A16C-2FE77216FF15}"/>
          </ac:spMkLst>
        </pc:spChg>
        <pc:spChg chg="add del mod topLvl">
          <ac:chgData name="霄 凤" userId="4fed24c2f9cbdb3a" providerId="LiveId" clId="{A0A256F4-A837-4DB1-B95E-BFC5BF457D8E}" dt="2019-04-05T01:46:40.095" v="5614" actId="478"/>
          <ac:spMkLst>
            <pc:docMk/>
            <pc:sldMk cId="3680848702" sldId="294"/>
            <ac:spMk id="22" creationId="{2F6564F6-5808-422B-AC73-947564E03C30}"/>
          </ac:spMkLst>
        </pc:spChg>
        <pc:spChg chg="del mod topLvl">
          <ac:chgData name="霄 凤" userId="4fed24c2f9cbdb3a" providerId="LiveId" clId="{A0A256F4-A837-4DB1-B95E-BFC5BF457D8E}" dt="2019-04-05T01:46:25.337" v="5609" actId="478"/>
          <ac:spMkLst>
            <pc:docMk/>
            <pc:sldMk cId="3680848702" sldId="294"/>
            <ac:spMk id="26" creationId="{25B0B5EC-A351-46A0-9ED7-3F366281BEA8}"/>
          </ac:spMkLst>
        </pc:spChg>
        <pc:spChg chg="mod topLvl">
          <ac:chgData name="霄 凤" userId="4fed24c2f9cbdb3a" providerId="LiveId" clId="{A0A256F4-A837-4DB1-B95E-BFC5BF457D8E}" dt="2019-04-05T01:46:45.935" v="5615" actId="164"/>
          <ac:spMkLst>
            <pc:docMk/>
            <pc:sldMk cId="3680848702" sldId="294"/>
            <ac:spMk id="27" creationId="{E6B45F55-D1B9-4028-9462-A59316BCABD3}"/>
          </ac:spMkLst>
        </pc:spChg>
        <pc:spChg chg="mod topLvl">
          <ac:chgData name="霄 凤" userId="4fed24c2f9cbdb3a" providerId="LiveId" clId="{A0A256F4-A837-4DB1-B95E-BFC5BF457D8E}" dt="2019-04-05T01:46:45.935" v="5615" actId="164"/>
          <ac:spMkLst>
            <pc:docMk/>
            <pc:sldMk cId="3680848702" sldId="294"/>
            <ac:spMk id="28" creationId="{707F2253-D17B-498F-A770-D82EF0BE0D53}"/>
          </ac:spMkLst>
        </pc:spChg>
        <pc:spChg chg="mod topLvl">
          <ac:chgData name="霄 凤" userId="4fed24c2f9cbdb3a" providerId="LiveId" clId="{A0A256F4-A837-4DB1-B95E-BFC5BF457D8E}" dt="2019-04-05T01:46:45.935" v="5615" actId="164"/>
          <ac:spMkLst>
            <pc:docMk/>
            <pc:sldMk cId="3680848702" sldId="294"/>
            <ac:spMk id="29" creationId="{103F718A-A8F0-4EBA-832F-EEF743038A76}"/>
          </ac:spMkLst>
        </pc:spChg>
        <pc:spChg chg="del mod topLvl">
          <ac:chgData name="霄 凤" userId="4fed24c2f9cbdb3a" providerId="LiveId" clId="{A0A256F4-A837-4DB1-B95E-BFC5BF457D8E}" dt="2019-04-05T01:46:40.095" v="5614" actId="478"/>
          <ac:spMkLst>
            <pc:docMk/>
            <pc:sldMk cId="3680848702" sldId="294"/>
            <ac:spMk id="30" creationId="{91D7E465-2CEB-4EE1-86D7-E0795088D7CE}"/>
          </ac:spMkLst>
        </pc:spChg>
        <pc:spChg chg="del mod topLvl">
          <ac:chgData name="霄 凤" userId="4fed24c2f9cbdb3a" providerId="LiveId" clId="{A0A256F4-A837-4DB1-B95E-BFC5BF457D8E}" dt="2019-04-05T01:46:40.095" v="5614" actId="478"/>
          <ac:spMkLst>
            <pc:docMk/>
            <pc:sldMk cId="3680848702" sldId="294"/>
            <ac:spMk id="31" creationId="{7519623C-826B-4959-9AC0-F72EB5EFDC8F}"/>
          </ac:spMkLst>
        </pc:spChg>
        <pc:spChg chg="del mod topLvl">
          <ac:chgData name="霄 凤" userId="4fed24c2f9cbdb3a" providerId="LiveId" clId="{A0A256F4-A837-4DB1-B95E-BFC5BF457D8E}" dt="2019-04-05T01:46:40.095" v="5614" actId="478"/>
          <ac:spMkLst>
            <pc:docMk/>
            <pc:sldMk cId="3680848702" sldId="294"/>
            <ac:spMk id="32" creationId="{86A40188-E628-497B-BD44-90AEADAC9DF0}"/>
          </ac:spMkLst>
        </pc:spChg>
        <pc:spChg chg="add del mod topLvl">
          <ac:chgData name="霄 凤" userId="4fed24c2f9cbdb3a" providerId="LiveId" clId="{A0A256F4-A837-4DB1-B95E-BFC5BF457D8E}" dt="2019-04-05T01:46:40.095" v="5614" actId="478"/>
          <ac:spMkLst>
            <pc:docMk/>
            <pc:sldMk cId="3680848702" sldId="294"/>
            <ac:spMk id="33" creationId="{04E9E11B-E543-4174-AA4B-C021FD94E5E9}"/>
          </ac:spMkLst>
        </pc:spChg>
        <pc:spChg chg="add del mod topLvl">
          <ac:chgData name="霄 凤" userId="4fed24c2f9cbdb3a" providerId="LiveId" clId="{A0A256F4-A837-4DB1-B95E-BFC5BF457D8E}" dt="2019-04-05T01:46:23.662" v="5608" actId="478"/>
          <ac:spMkLst>
            <pc:docMk/>
            <pc:sldMk cId="3680848702" sldId="294"/>
            <ac:spMk id="34" creationId="{3F09EC6C-53A5-4A95-A609-17DDA8612EEB}"/>
          </ac:spMkLst>
        </pc:spChg>
        <pc:spChg chg="add del mod topLvl">
          <ac:chgData name="霄 凤" userId="4fed24c2f9cbdb3a" providerId="LiveId" clId="{A0A256F4-A837-4DB1-B95E-BFC5BF457D8E}" dt="2019-04-05T01:42:07.239" v="5561" actId="478"/>
          <ac:spMkLst>
            <pc:docMk/>
            <pc:sldMk cId="3680848702" sldId="294"/>
            <ac:spMk id="35" creationId="{812504C7-C494-4DD6-ACAD-9E716831B4D6}"/>
          </ac:spMkLst>
        </pc:spChg>
        <pc:spChg chg="add del mod topLvl">
          <ac:chgData name="霄 凤" userId="4fed24c2f9cbdb3a" providerId="LiveId" clId="{A0A256F4-A837-4DB1-B95E-BFC5BF457D8E}" dt="2019-04-05T01:42:00.270" v="5559" actId="478"/>
          <ac:spMkLst>
            <pc:docMk/>
            <pc:sldMk cId="3680848702" sldId="294"/>
            <ac:spMk id="36" creationId="{9E8019C5-5E60-4E1E-AB25-3C958503403D}"/>
          </ac:spMkLst>
        </pc:spChg>
        <pc:spChg chg="add del mod topLvl">
          <ac:chgData name="霄 凤" userId="4fed24c2f9cbdb3a" providerId="LiveId" clId="{A0A256F4-A837-4DB1-B95E-BFC5BF457D8E}" dt="2019-04-05T01:42:03.430" v="5560" actId="478"/>
          <ac:spMkLst>
            <pc:docMk/>
            <pc:sldMk cId="3680848702" sldId="294"/>
            <ac:spMk id="37" creationId="{69BE392B-B9A5-47B8-8C6C-829A554C42CA}"/>
          </ac:spMkLst>
        </pc:spChg>
        <pc:spChg chg="del mod topLvl">
          <ac:chgData name="霄 凤" userId="4fed24c2f9cbdb3a" providerId="LiveId" clId="{A0A256F4-A837-4DB1-B95E-BFC5BF457D8E}" dt="2019-04-05T01:46:34.295" v="5613" actId="478"/>
          <ac:spMkLst>
            <pc:docMk/>
            <pc:sldMk cId="3680848702" sldId="294"/>
            <ac:spMk id="38" creationId="{4F85E764-7E1E-4D0A-A444-483660F65B28}"/>
          </ac:spMkLst>
        </pc:spChg>
        <pc:spChg chg="del mod topLvl">
          <ac:chgData name="霄 凤" userId="4fed24c2f9cbdb3a" providerId="LiveId" clId="{A0A256F4-A837-4DB1-B95E-BFC5BF457D8E}" dt="2019-04-05T01:46:34.295" v="5613" actId="478"/>
          <ac:spMkLst>
            <pc:docMk/>
            <pc:sldMk cId="3680848702" sldId="294"/>
            <ac:spMk id="39" creationId="{A9874761-1E64-4C79-A87E-9DD95748D0B3}"/>
          </ac:spMkLst>
        </pc:spChg>
        <pc:spChg chg="del mod topLvl">
          <ac:chgData name="霄 凤" userId="4fed24c2f9cbdb3a" providerId="LiveId" clId="{A0A256F4-A837-4DB1-B95E-BFC5BF457D8E}" dt="2019-04-05T01:48:15.373" v="5633" actId="478"/>
          <ac:spMkLst>
            <pc:docMk/>
            <pc:sldMk cId="3680848702" sldId="294"/>
            <ac:spMk id="40" creationId="{8E178923-7E25-4E44-A0ED-D67CB566D394}"/>
          </ac:spMkLst>
        </pc:spChg>
        <pc:spChg chg="del mod topLvl">
          <ac:chgData name="霄 凤" userId="4fed24c2f9cbdb3a" providerId="LiveId" clId="{A0A256F4-A837-4DB1-B95E-BFC5BF457D8E}" dt="2019-04-05T01:46:32.074" v="5612" actId="478"/>
          <ac:spMkLst>
            <pc:docMk/>
            <pc:sldMk cId="3680848702" sldId="294"/>
            <ac:spMk id="41" creationId="{7CC812D0-983C-45E8-B0CF-BB70C9F0DD2E}"/>
          </ac:spMkLst>
        </pc:spChg>
        <pc:spChg chg="add del mod topLvl">
          <ac:chgData name="霄 凤" userId="4fed24c2f9cbdb3a" providerId="LiveId" clId="{A0A256F4-A837-4DB1-B95E-BFC5BF457D8E}" dt="2019-04-05T01:46:40.095" v="5614" actId="478"/>
          <ac:spMkLst>
            <pc:docMk/>
            <pc:sldMk cId="3680848702" sldId="294"/>
            <ac:spMk id="42" creationId="{0361D5E2-6D40-4C12-B415-7800DD86677B}"/>
          </ac:spMkLst>
        </pc:spChg>
        <pc:spChg chg="add del mod topLvl">
          <ac:chgData name="霄 凤" userId="4fed24c2f9cbdb3a" providerId="LiveId" clId="{A0A256F4-A837-4DB1-B95E-BFC5BF457D8E}" dt="2019-04-05T02:05:26.386" v="5871" actId="1038"/>
          <ac:spMkLst>
            <pc:docMk/>
            <pc:sldMk cId="3680848702" sldId="294"/>
            <ac:spMk id="44" creationId="{174574A7-DB5A-45B8-BDC0-7B4ED6828403}"/>
          </ac:spMkLst>
        </pc:spChg>
        <pc:spChg chg="add mod">
          <ac:chgData name="霄 凤" userId="4fed24c2f9cbdb3a" providerId="LiveId" clId="{A0A256F4-A837-4DB1-B95E-BFC5BF457D8E}" dt="2019-04-05T01:44:58.534" v="5590"/>
          <ac:spMkLst>
            <pc:docMk/>
            <pc:sldMk cId="3680848702" sldId="294"/>
            <ac:spMk id="45" creationId="{682FD853-6CC2-4C85-ABA2-CFAE3E9B1B7E}"/>
          </ac:spMkLst>
        </pc:spChg>
        <pc:spChg chg="add del mod topLvl">
          <ac:chgData name="霄 凤" userId="4fed24c2f9cbdb3a" providerId="LiveId" clId="{A0A256F4-A837-4DB1-B95E-BFC5BF457D8E}" dt="2019-04-05T02:05:26.386" v="5871" actId="1038"/>
          <ac:spMkLst>
            <pc:docMk/>
            <pc:sldMk cId="3680848702" sldId="294"/>
            <ac:spMk id="46" creationId="{476CB6C9-4A95-494F-9F7B-EFB7B62137EB}"/>
          </ac:spMkLst>
        </pc:spChg>
        <pc:spChg chg="add mod topLvl">
          <ac:chgData name="霄 凤" userId="4fed24c2f9cbdb3a" providerId="LiveId" clId="{A0A256F4-A837-4DB1-B95E-BFC5BF457D8E}" dt="2019-04-05T01:54:20.443" v="5715" actId="165"/>
          <ac:spMkLst>
            <pc:docMk/>
            <pc:sldMk cId="3680848702" sldId="294"/>
            <ac:spMk id="49" creationId="{1533A894-8A53-41F1-89A7-214C4F1F60A8}"/>
          </ac:spMkLst>
        </pc:spChg>
        <pc:spChg chg="add mod topLvl">
          <ac:chgData name="霄 凤" userId="4fed24c2f9cbdb3a" providerId="LiveId" clId="{A0A256F4-A837-4DB1-B95E-BFC5BF457D8E}" dt="2019-04-05T01:54:20.443" v="5715" actId="165"/>
          <ac:spMkLst>
            <pc:docMk/>
            <pc:sldMk cId="3680848702" sldId="294"/>
            <ac:spMk id="50" creationId="{758754E4-2FAE-4E20-A4CB-030837383F31}"/>
          </ac:spMkLst>
        </pc:spChg>
        <pc:spChg chg="add mod topLvl">
          <ac:chgData name="霄 凤" userId="4fed24c2f9cbdb3a" providerId="LiveId" clId="{A0A256F4-A837-4DB1-B95E-BFC5BF457D8E}" dt="2019-04-05T01:54:20.443" v="5715" actId="165"/>
          <ac:spMkLst>
            <pc:docMk/>
            <pc:sldMk cId="3680848702" sldId="294"/>
            <ac:spMk id="51" creationId="{418ED729-A775-4FD3-BDEC-EBB31204895A}"/>
          </ac:spMkLst>
        </pc:spChg>
        <pc:spChg chg="add mod topLvl">
          <ac:chgData name="霄 凤" userId="4fed24c2f9cbdb3a" providerId="LiveId" clId="{A0A256F4-A837-4DB1-B95E-BFC5BF457D8E}" dt="2019-04-05T01:54:20.443" v="5715" actId="165"/>
          <ac:spMkLst>
            <pc:docMk/>
            <pc:sldMk cId="3680848702" sldId="294"/>
            <ac:spMk id="52" creationId="{54808B22-AFDA-49B4-A7C5-2934F38F3DCA}"/>
          </ac:spMkLst>
        </pc:spChg>
        <pc:spChg chg="add mod topLvl">
          <ac:chgData name="霄 凤" userId="4fed24c2f9cbdb3a" providerId="LiveId" clId="{A0A256F4-A837-4DB1-B95E-BFC5BF457D8E}" dt="2019-04-05T01:54:20.443" v="5715" actId="165"/>
          <ac:spMkLst>
            <pc:docMk/>
            <pc:sldMk cId="3680848702" sldId="294"/>
            <ac:spMk id="53" creationId="{033D2546-0FD8-4F8F-AE81-3D97334E1AAA}"/>
          </ac:spMkLst>
        </pc:spChg>
        <pc:spChg chg="add mod topLvl">
          <ac:chgData name="霄 凤" userId="4fed24c2f9cbdb3a" providerId="LiveId" clId="{A0A256F4-A837-4DB1-B95E-BFC5BF457D8E}" dt="2019-04-05T01:54:20.443" v="5715" actId="165"/>
          <ac:spMkLst>
            <pc:docMk/>
            <pc:sldMk cId="3680848702" sldId="294"/>
            <ac:spMk id="54" creationId="{F8069BF0-0BD5-4798-906A-99725033DE7B}"/>
          </ac:spMkLst>
        </pc:spChg>
        <pc:spChg chg="add del mod">
          <ac:chgData name="霄 凤" userId="4fed24c2f9cbdb3a" providerId="LiveId" clId="{A0A256F4-A837-4DB1-B95E-BFC5BF457D8E}" dt="2019-04-05T01:57:44.631" v="5772" actId="478"/>
          <ac:spMkLst>
            <pc:docMk/>
            <pc:sldMk cId="3680848702" sldId="294"/>
            <ac:spMk id="58" creationId="{AB574EB2-1405-464F-8862-C5BE930ACD34}"/>
          </ac:spMkLst>
        </pc:spChg>
        <pc:spChg chg="add del mod">
          <ac:chgData name="霄 凤" userId="4fed24c2f9cbdb3a" providerId="LiveId" clId="{A0A256F4-A837-4DB1-B95E-BFC5BF457D8E}" dt="2019-04-05T01:57:44.631" v="5772" actId="478"/>
          <ac:spMkLst>
            <pc:docMk/>
            <pc:sldMk cId="3680848702" sldId="294"/>
            <ac:spMk id="59" creationId="{DD333DFF-8349-4083-8F6B-7CB7662BBF37}"/>
          </ac:spMkLst>
        </pc:spChg>
        <pc:spChg chg="add del mod">
          <ac:chgData name="霄 凤" userId="4fed24c2f9cbdb3a" providerId="LiveId" clId="{A0A256F4-A837-4DB1-B95E-BFC5BF457D8E}" dt="2019-04-05T01:57:48.425" v="5774" actId="478"/>
          <ac:spMkLst>
            <pc:docMk/>
            <pc:sldMk cId="3680848702" sldId="294"/>
            <ac:spMk id="60" creationId="{39223403-FCBD-4870-ADB5-E8E3DD35A5F6}"/>
          </ac:spMkLst>
        </pc:spChg>
        <pc:spChg chg="add del mod">
          <ac:chgData name="霄 凤" userId="4fed24c2f9cbdb3a" providerId="LiveId" clId="{A0A256F4-A837-4DB1-B95E-BFC5BF457D8E}" dt="2019-04-05T01:57:47.372" v="5773" actId="478"/>
          <ac:spMkLst>
            <pc:docMk/>
            <pc:sldMk cId="3680848702" sldId="294"/>
            <ac:spMk id="61" creationId="{8AD262B8-D983-4841-B9EC-4CD5010C2090}"/>
          </ac:spMkLst>
        </pc:spChg>
        <pc:spChg chg="add del mod">
          <ac:chgData name="霄 凤" userId="4fed24c2f9cbdb3a" providerId="LiveId" clId="{A0A256F4-A837-4DB1-B95E-BFC5BF457D8E}" dt="2019-04-05T01:57:51.197" v="5776" actId="478"/>
          <ac:spMkLst>
            <pc:docMk/>
            <pc:sldMk cId="3680848702" sldId="294"/>
            <ac:spMk id="62" creationId="{20457FAF-09E0-4527-9207-96F3978E332C}"/>
          </ac:spMkLst>
        </pc:spChg>
        <pc:spChg chg="add del mod">
          <ac:chgData name="霄 凤" userId="4fed24c2f9cbdb3a" providerId="LiveId" clId="{A0A256F4-A837-4DB1-B95E-BFC5BF457D8E}" dt="2019-04-05T01:57:49.994" v="5775" actId="478"/>
          <ac:spMkLst>
            <pc:docMk/>
            <pc:sldMk cId="3680848702" sldId="294"/>
            <ac:spMk id="63" creationId="{7A1A2B06-3D0B-496E-9F5A-100B31005394}"/>
          </ac:spMkLst>
        </pc:spChg>
        <pc:spChg chg="mod topLvl">
          <ac:chgData name="霄 凤" userId="4fed24c2f9cbdb3a" providerId="LiveId" clId="{A0A256F4-A837-4DB1-B95E-BFC5BF457D8E}" dt="2019-04-05T02:03:32.773" v="5847" actId="164"/>
          <ac:spMkLst>
            <pc:docMk/>
            <pc:sldMk cId="3680848702" sldId="294"/>
            <ac:spMk id="76" creationId="{034BB0F5-FBF2-4A42-B807-0AB1CF734F6E}"/>
          </ac:spMkLst>
        </pc:spChg>
        <pc:spChg chg="mod topLvl">
          <ac:chgData name="霄 凤" userId="4fed24c2f9cbdb3a" providerId="LiveId" clId="{A0A256F4-A837-4DB1-B95E-BFC5BF457D8E}" dt="2019-04-05T02:04:31.863" v="5855" actId="207"/>
          <ac:spMkLst>
            <pc:docMk/>
            <pc:sldMk cId="3680848702" sldId="294"/>
            <ac:spMk id="77" creationId="{3DC11DEB-0F2C-40F8-BBB9-5133F9501693}"/>
          </ac:spMkLst>
        </pc:spChg>
        <pc:spChg chg="mod topLvl">
          <ac:chgData name="霄 凤" userId="4fed24c2f9cbdb3a" providerId="LiveId" clId="{A0A256F4-A837-4DB1-B95E-BFC5BF457D8E}" dt="2019-04-05T02:03:32.773" v="5847" actId="164"/>
          <ac:spMkLst>
            <pc:docMk/>
            <pc:sldMk cId="3680848702" sldId="294"/>
            <ac:spMk id="78" creationId="{42790365-5C19-44E6-A0ED-3381EA50231E}"/>
          </ac:spMkLst>
        </pc:spChg>
        <pc:spChg chg="mod topLvl">
          <ac:chgData name="霄 凤" userId="4fed24c2f9cbdb3a" providerId="LiveId" clId="{A0A256F4-A837-4DB1-B95E-BFC5BF457D8E}" dt="2019-04-05T02:03:32.773" v="5847" actId="164"/>
          <ac:spMkLst>
            <pc:docMk/>
            <pc:sldMk cId="3680848702" sldId="294"/>
            <ac:spMk id="79" creationId="{96B4E819-4DEA-475B-ADCD-1977297FCB93}"/>
          </ac:spMkLst>
        </pc:spChg>
        <pc:spChg chg="mod topLvl">
          <ac:chgData name="霄 凤" userId="4fed24c2f9cbdb3a" providerId="LiveId" clId="{A0A256F4-A837-4DB1-B95E-BFC5BF457D8E}" dt="2019-04-05T02:03:35.667" v="5848" actId="164"/>
          <ac:spMkLst>
            <pc:docMk/>
            <pc:sldMk cId="3680848702" sldId="294"/>
            <ac:spMk id="80" creationId="{82FBDD0F-E9E8-4EC7-B99E-3D81006DD30D}"/>
          </ac:spMkLst>
        </pc:spChg>
        <pc:spChg chg="mod topLvl">
          <ac:chgData name="霄 凤" userId="4fed24c2f9cbdb3a" providerId="LiveId" clId="{A0A256F4-A837-4DB1-B95E-BFC5BF457D8E}" dt="2019-04-05T02:04:46.772" v="5857" actId="207"/>
          <ac:spMkLst>
            <pc:docMk/>
            <pc:sldMk cId="3680848702" sldId="294"/>
            <ac:spMk id="81" creationId="{72FA2025-BCE0-4892-AFBF-5AFF0925177E}"/>
          </ac:spMkLst>
        </pc:spChg>
        <pc:spChg chg="mod topLvl">
          <ac:chgData name="霄 凤" userId="4fed24c2f9cbdb3a" providerId="LiveId" clId="{A0A256F4-A837-4DB1-B95E-BFC5BF457D8E}" dt="2019-04-05T02:11:54.716" v="5942" actId="165"/>
          <ac:spMkLst>
            <pc:docMk/>
            <pc:sldMk cId="3680848702" sldId="294"/>
            <ac:spMk id="82" creationId="{7A4C543D-D848-4336-ACC6-6815D2E206F6}"/>
          </ac:spMkLst>
        </pc:spChg>
        <pc:spChg chg="mod topLvl">
          <ac:chgData name="霄 凤" userId="4fed24c2f9cbdb3a" providerId="LiveId" clId="{A0A256F4-A837-4DB1-B95E-BFC5BF457D8E}" dt="2019-04-05T02:11:54.716" v="5942" actId="165"/>
          <ac:spMkLst>
            <pc:docMk/>
            <pc:sldMk cId="3680848702" sldId="294"/>
            <ac:spMk id="83" creationId="{902D4905-25DE-42B7-BEE4-74FFBF45040D}"/>
          </ac:spMkLst>
        </pc:spChg>
        <pc:grpChg chg="add del mod topLvl">
          <ac:chgData name="霄 凤" userId="4fed24c2f9cbdb3a" providerId="LiveId" clId="{A0A256F4-A837-4DB1-B95E-BFC5BF457D8E}" dt="2019-04-05T01:39:34.052" v="5520" actId="165"/>
          <ac:grpSpMkLst>
            <pc:docMk/>
            <pc:sldMk cId="3680848702" sldId="294"/>
            <ac:grpSpMk id="5" creationId="{C606E262-1D25-445E-A95B-3CCF29F2B251}"/>
          </ac:grpSpMkLst>
        </pc:grpChg>
        <pc:grpChg chg="add del mod topLvl">
          <ac:chgData name="霄 凤" userId="4fed24c2f9cbdb3a" providerId="LiveId" clId="{A0A256F4-A837-4DB1-B95E-BFC5BF457D8E}" dt="2019-04-05T01:39:34.052" v="5520" actId="165"/>
          <ac:grpSpMkLst>
            <pc:docMk/>
            <pc:sldMk cId="3680848702" sldId="294"/>
            <ac:grpSpMk id="13" creationId="{C7C69473-4648-47A8-BE82-635544FC19CA}"/>
          </ac:grpSpMkLst>
        </pc:grpChg>
        <pc:grpChg chg="add del mod">
          <ac:chgData name="霄 凤" userId="4fed24c2f9cbdb3a" providerId="LiveId" clId="{A0A256F4-A837-4DB1-B95E-BFC5BF457D8E}" dt="2019-04-05T01:39:33.300" v="5519" actId="165"/>
          <ac:grpSpMkLst>
            <pc:docMk/>
            <pc:sldMk cId="3680848702" sldId="294"/>
            <ac:grpSpMk id="23" creationId="{2287BD0F-CF2A-48B4-855D-9B5AD05853E7}"/>
          </ac:grpSpMkLst>
        </pc:grpChg>
        <pc:grpChg chg="add del mod">
          <ac:chgData name="霄 凤" userId="4fed24c2f9cbdb3a" providerId="LiveId" clId="{A0A256F4-A837-4DB1-B95E-BFC5BF457D8E}" dt="2019-04-05T01:42:12.829" v="5562" actId="165"/>
          <ac:grpSpMkLst>
            <pc:docMk/>
            <pc:sldMk cId="3680848702" sldId="294"/>
            <ac:grpSpMk id="24" creationId="{0398447F-C357-4795-AC33-840A681C751B}"/>
          </ac:grpSpMkLst>
        </pc:grpChg>
        <pc:grpChg chg="add del mod">
          <ac:chgData name="霄 凤" userId="4fed24c2f9cbdb3a" providerId="LiveId" clId="{A0A256F4-A837-4DB1-B95E-BFC5BF457D8E}" dt="2019-04-05T01:40:56.314" v="5537" actId="165"/>
          <ac:grpSpMkLst>
            <pc:docMk/>
            <pc:sldMk cId="3680848702" sldId="294"/>
            <ac:grpSpMk id="25" creationId="{3427855F-F1C4-4E6D-8DB6-F113B50B938E}"/>
          </ac:grpSpMkLst>
        </pc:grpChg>
        <pc:grpChg chg="add del mod">
          <ac:chgData name="霄 凤" userId="4fed24c2f9cbdb3a" providerId="LiveId" clId="{A0A256F4-A837-4DB1-B95E-BFC5BF457D8E}" dt="2019-04-05T01:46:16.105" v="5607" actId="165"/>
          <ac:grpSpMkLst>
            <pc:docMk/>
            <pc:sldMk cId="3680848702" sldId="294"/>
            <ac:grpSpMk id="43" creationId="{E675D01D-2FDB-4A69-A8AA-B84E7DC9F1DE}"/>
          </ac:grpSpMkLst>
        </pc:grpChg>
        <pc:grpChg chg="add mod">
          <ac:chgData name="霄 凤" userId="4fed24c2f9cbdb3a" providerId="LiveId" clId="{A0A256F4-A837-4DB1-B95E-BFC5BF457D8E}" dt="2019-04-05T01:47:35.238" v="5629" actId="1076"/>
          <ac:grpSpMkLst>
            <pc:docMk/>
            <pc:sldMk cId="3680848702" sldId="294"/>
            <ac:grpSpMk id="47" creationId="{974811D1-C8B6-44A0-B682-C738A5CCCCA4}"/>
          </ac:grpSpMkLst>
        </pc:grpChg>
        <pc:grpChg chg="add del mod">
          <ac:chgData name="霄 凤" userId="4fed24c2f9cbdb3a" providerId="LiveId" clId="{A0A256F4-A837-4DB1-B95E-BFC5BF457D8E}" dt="2019-04-05T01:48:02.580" v="5632" actId="165"/>
          <ac:grpSpMkLst>
            <pc:docMk/>
            <pc:sldMk cId="3680848702" sldId="294"/>
            <ac:grpSpMk id="48" creationId="{C9AA8776-482E-4D60-A4F9-54F2ED9F5583}"/>
          </ac:grpSpMkLst>
        </pc:grpChg>
        <pc:grpChg chg="add del mod">
          <ac:chgData name="霄 凤" userId="4fed24c2f9cbdb3a" providerId="LiveId" clId="{A0A256F4-A837-4DB1-B95E-BFC5BF457D8E}" dt="2019-04-05T01:54:20.443" v="5715" actId="165"/>
          <ac:grpSpMkLst>
            <pc:docMk/>
            <pc:sldMk cId="3680848702" sldId="294"/>
            <ac:grpSpMk id="55" creationId="{38D8ED5B-49B6-4BC3-964A-F901EC1943C6}"/>
          </ac:grpSpMkLst>
        </pc:grpChg>
        <pc:grpChg chg="add del mod">
          <ac:chgData name="霄 凤" userId="4fed24c2f9cbdb3a" providerId="LiveId" clId="{A0A256F4-A837-4DB1-B95E-BFC5BF457D8E}" dt="2019-04-05T01:54:20.443" v="5715" actId="165"/>
          <ac:grpSpMkLst>
            <pc:docMk/>
            <pc:sldMk cId="3680848702" sldId="294"/>
            <ac:grpSpMk id="56" creationId="{59A2108E-12EC-4B3D-B6C8-3A8090EEB2C5}"/>
          </ac:grpSpMkLst>
        </pc:grpChg>
        <pc:grpChg chg="add del mod">
          <ac:chgData name="霄 凤" userId="4fed24c2f9cbdb3a" providerId="LiveId" clId="{A0A256F4-A837-4DB1-B95E-BFC5BF457D8E}" dt="2019-04-05T01:54:20.443" v="5715" actId="165"/>
          <ac:grpSpMkLst>
            <pc:docMk/>
            <pc:sldMk cId="3680848702" sldId="294"/>
            <ac:grpSpMk id="57" creationId="{AE8D4BA5-1F8A-448E-8826-22B6CE032D59}"/>
          </ac:grpSpMkLst>
        </pc:grpChg>
        <pc:grpChg chg="add mod">
          <ac:chgData name="霄 凤" userId="4fed24c2f9cbdb3a" providerId="LiveId" clId="{A0A256F4-A837-4DB1-B95E-BFC5BF457D8E}" dt="2019-04-05T02:03:32.773" v="5847" actId="164"/>
          <ac:grpSpMkLst>
            <pc:docMk/>
            <pc:sldMk cId="3680848702" sldId="294"/>
            <ac:grpSpMk id="64" creationId="{57F71198-5A69-423A-ACD5-6B98E8513718}"/>
          </ac:grpSpMkLst>
        </pc:grpChg>
        <pc:grpChg chg="add mod">
          <ac:chgData name="霄 凤" userId="4fed24c2f9cbdb3a" providerId="LiveId" clId="{A0A256F4-A837-4DB1-B95E-BFC5BF457D8E}" dt="2019-04-05T02:03:35.667" v="5848" actId="164"/>
          <ac:grpSpMkLst>
            <pc:docMk/>
            <pc:sldMk cId="3680848702" sldId="294"/>
            <ac:grpSpMk id="69" creationId="{D0B97D7F-907B-4B25-8E75-B512A24D8348}"/>
          </ac:grpSpMkLst>
        </pc:grpChg>
        <pc:grpChg chg="add mod topLvl">
          <ac:chgData name="霄 凤" userId="4fed24c2f9cbdb3a" providerId="LiveId" clId="{A0A256F4-A837-4DB1-B95E-BFC5BF457D8E}" dt="2019-04-05T02:11:54.716" v="5942" actId="165"/>
          <ac:grpSpMkLst>
            <pc:docMk/>
            <pc:sldMk cId="3680848702" sldId="294"/>
            <ac:grpSpMk id="72" creationId="{BF1B6938-1225-452C-AEDA-B6015D6DA90C}"/>
          </ac:grpSpMkLst>
        </pc:grpChg>
        <pc:grpChg chg="add del mod">
          <ac:chgData name="霄 凤" userId="4fed24c2f9cbdb3a" providerId="LiveId" clId="{A0A256F4-A837-4DB1-B95E-BFC5BF457D8E}" dt="2019-04-05T02:03:27.965" v="5846" actId="165"/>
          <ac:grpSpMkLst>
            <pc:docMk/>
            <pc:sldMk cId="3680848702" sldId="294"/>
            <ac:grpSpMk id="75" creationId="{260922F0-0056-492A-A4DC-5599D8CF76F3}"/>
          </ac:grpSpMkLst>
        </pc:grpChg>
        <pc:grpChg chg="add del mod">
          <ac:chgData name="霄 凤" userId="4fed24c2f9cbdb3a" providerId="LiveId" clId="{A0A256F4-A837-4DB1-B95E-BFC5BF457D8E}" dt="2019-04-05T02:09:06.803" v="5909" actId="478"/>
          <ac:grpSpMkLst>
            <pc:docMk/>
            <pc:sldMk cId="3680848702" sldId="294"/>
            <ac:grpSpMk id="84" creationId="{2D084395-7763-46F8-B298-4ACEB0756ED2}"/>
          </ac:grpSpMkLst>
        </pc:grpChg>
        <pc:grpChg chg="add mod">
          <ac:chgData name="霄 凤" userId="4fed24c2f9cbdb3a" providerId="LiveId" clId="{A0A256F4-A837-4DB1-B95E-BFC5BF457D8E}" dt="2019-04-05T02:04:57.861" v="5859" actId="1076"/>
          <ac:grpSpMkLst>
            <pc:docMk/>
            <pc:sldMk cId="3680848702" sldId="294"/>
            <ac:grpSpMk id="85" creationId="{DA0C91BF-CE04-4556-A06A-09362E00D17F}"/>
          </ac:grpSpMkLst>
        </pc:grpChg>
        <pc:grpChg chg="add del mod">
          <ac:chgData name="霄 凤" userId="4fed24c2f9cbdb3a" providerId="LiveId" clId="{A0A256F4-A837-4DB1-B95E-BFC5BF457D8E}" dt="2019-04-05T02:11:54.716" v="5942" actId="165"/>
          <ac:grpSpMkLst>
            <pc:docMk/>
            <pc:sldMk cId="3680848702" sldId="294"/>
            <ac:grpSpMk id="86" creationId="{13878E10-6579-48EA-8B62-A383AF71DD42}"/>
          </ac:grpSpMkLst>
        </pc:grpChg>
        <pc:grpChg chg="add mod topLvl">
          <ac:chgData name="霄 凤" userId="4fed24c2f9cbdb3a" providerId="LiveId" clId="{A0A256F4-A837-4DB1-B95E-BFC5BF457D8E}" dt="2019-04-05T02:13:40.896" v="5954" actId="164"/>
          <ac:grpSpMkLst>
            <pc:docMk/>
            <pc:sldMk cId="3680848702" sldId="294"/>
            <ac:grpSpMk id="87" creationId="{EC159E96-452C-4450-BCDC-727B6BCDB51C}"/>
          </ac:grpSpMkLst>
        </pc:grpChg>
        <pc:grpChg chg="add mod topLvl">
          <ac:chgData name="霄 凤" userId="4fed24c2f9cbdb3a" providerId="LiveId" clId="{A0A256F4-A837-4DB1-B95E-BFC5BF457D8E}" dt="2019-04-05T02:13:40.896" v="5954" actId="164"/>
          <ac:grpSpMkLst>
            <pc:docMk/>
            <pc:sldMk cId="3680848702" sldId="294"/>
            <ac:grpSpMk id="92" creationId="{C0C414B4-87FB-4FEE-826E-765BC9D4B4C3}"/>
          </ac:grpSpMkLst>
        </pc:grpChg>
        <pc:grpChg chg="add del mod">
          <ac:chgData name="霄 凤" userId="4fed24c2f9cbdb3a" providerId="LiveId" clId="{A0A256F4-A837-4DB1-B95E-BFC5BF457D8E}" dt="2019-04-05T02:10:02.449" v="5919" actId="165"/>
          <ac:grpSpMkLst>
            <pc:docMk/>
            <pc:sldMk cId="3680848702" sldId="294"/>
            <ac:grpSpMk id="97" creationId="{1F356163-37DD-42FC-94EA-2ECBAA9CFC31}"/>
          </ac:grpSpMkLst>
        </pc:grpChg>
        <pc:grpChg chg="add del mod">
          <ac:chgData name="霄 凤" userId="4fed24c2f9cbdb3a" providerId="LiveId" clId="{A0A256F4-A837-4DB1-B95E-BFC5BF457D8E}" dt="2019-04-05T02:12:25.530" v="5943" actId="165"/>
          <ac:grpSpMkLst>
            <pc:docMk/>
            <pc:sldMk cId="3680848702" sldId="294"/>
            <ac:grpSpMk id="98" creationId="{2470B537-1B6A-414C-BFE8-0B2004616EC4}"/>
          </ac:grpSpMkLst>
        </pc:grpChg>
        <pc:grpChg chg="add mod">
          <ac:chgData name="霄 凤" userId="4fed24c2f9cbdb3a" providerId="LiveId" clId="{A0A256F4-A837-4DB1-B95E-BFC5BF457D8E}" dt="2019-04-05T02:13:40.896" v="5954" actId="164"/>
          <ac:grpSpMkLst>
            <pc:docMk/>
            <pc:sldMk cId="3680848702" sldId="294"/>
            <ac:grpSpMk id="99" creationId="{393353AC-3E32-4DAA-A408-ACD06DF6F157}"/>
          </ac:grpSpMkLst>
        </pc:grpChg>
      </pc:sldChg>
      <pc:sldChg chg="addSp delSp modSp new add">
        <pc:chgData name="霄 凤" userId="4fed24c2f9cbdb3a" providerId="LiveId" clId="{A0A256F4-A837-4DB1-B95E-BFC5BF457D8E}" dt="2019-04-05T02:46:54.137" v="6433"/>
        <pc:sldMkLst>
          <pc:docMk/>
          <pc:sldMk cId="3044753912" sldId="296"/>
        </pc:sldMkLst>
        <pc:spChg chg="mod">
          <ac:chgData name="霄 凤" userId="4fed24c2f9cbdb3a" providerId="LiveId" clId="{A0A256F4-A837-4DB1-B95E-BFC5BF457D8E}" dt="2019-04-05T02:37:09.387" v="6379"/>
          <ac:spMkLst>
            <pc:docMk/>
            <pc:sldMk cId="3044753912" sldId="296"/>
            <ac:spMk id="2" creationId="{86659E10-E938-433D-AE6A-F631C451EAC3}"/>
          </ac:spMkLst>
        </pc:spChg>
        <pc:spChg chg="mod">
          <ac:chgData name="霄 凤" userId="4fed24c2f9cbdb3a" providerId="LiveId" clId="{A0A256F4-A837-4DB1-B95E-BFC5BF457D8E}" dt="2019-04-05T02:30:18.625" v="6238" actId="20577"/>
          <ac:spMkLst>
            <pc:docMk/>
            <pc:sldMk cId="3044753912" sldId="296"/>
            <ac:spMk id="3" creationId="{36544CEE-7BA1-4200-924C-7F15F3FC58EC}"/>
          </ac:spMkLst>
        </pc:spChg>
        <pc:spChg chg="add mod">
          <ac:chgData name="霄 凤" userId="4fed24c2f9cbdb3a" providerId="LiveId" clId="{A0A256F4-A837-4DB1-B95E-BFC5BF457D8E}" dt="2019-04-05T02:34:33.145" v="6350" actId="14861"/>
          <ac:spMkLst>
            <pc:docMk/>
            <pc:sldMk cId="3044753912" sldId="296"/>
            <ac:spMk id="4" creationId="{B8E4F0AD-ED0F-411F-A581-0ECF92601320}"/>
          </ac:spMkLst>
        </pc:spChg>
        <pc:spChg chg="add mod">
          <ac:chgData name="霄 凤" userId="4fed24c2f9cbdb3a" providerId="LiveId" clId="{A0A256F4-A837-4DB1-B95E-BFC5BF457D8E}" dt="2019-04-05T02:34:07.324" v="6338"/>
          <ac:spMkLst>
            <pc:docMk/>
            <pc:sldMk cId="3044753912" sldId="296"/>
            <ac:spMk id="5" creationId="{D4F675B0-BD67-4598-B250-36948E5F53DD}"/>
          </ac:spMkLst>
        </pc:spChg>
        <pc:spChg chg="add mod">
          <ac:chgData name="霄 凤" userId="4fed24c2f9cbdb3a" providerId="LiveId" clId="{A0A256F4-A837-4DB1-B95E-BFC5BF457D8E}" dt="2019-04-05T02:33:53.832" v="6309" actId="403"/>
          <ac:spMkLst>
            <pc:docMk/>
            <pc:sldMk cId="3044753912" sldId="296"/>
            <ac:spMk id="6" creationId="{1069E5C9-0642-4576-9600-312B36F1467E}"/>
          </ac:spMkLst>
        </pc:spChg>
        <pc:spChg chg="add mod">
          <ac:chgData name="霄 凤" userId="4fed24c2f9cbdb3a" providerId="LiveId" clId="{A0A256F4-A837-4DB1-B95E-BFC5BF457D8E}" dt="2019-04-05T02:34:33.145" v="6350" actId="14861"/>
          <ac:spMkLst>
            <pc:docMk/>
            <pc:sldMk cId="3044753912" sldId="296"/>
            <ac:spMk id="7" creationId="{D479D522-8FF7-46DB-8A35-3B44CC1D9829}"/>
          </ac:spMkLst>
        </pc:spChg>
        <pc:spChg chg="add mod">
          <ac:chgData name="霄 凤" userId="4fed24c2f9cbdb3a" providerId="LiveId" clId="{A0A256F4-A837-4DB1-B95E-BFC5BF457D8E}" dt="2019-04-05T02:34:12.840" v="6341" actId="20577"/>
          <ac:spMkLst>
            <pc:docMk/>
            <pc:sldMk cId="3044753912" sldId="296"/>
            <ac:spMk id="8" creationId="{922864DF-FD75-4BFE-93CE-16919AFF3E89}"/>
          </ac:spMkLst>
        </pc:spChg>
        <pc:spChg chg="add mod">
          <ac:chgData name="霄 凤" userId="4fed24c2f9cbdb3a" providerId="LiveId" clId="{A0A256F4-A837-4DB1-B95E-BFC5BF457D8E}" dt="2019-04-05T02:33:53.832" v="6309" actId="403"/>
          <ac:spMkLst>
            <pc:docMk/>
            <pc:sldMk cId="3044753912" sldId="296"/>
            <ac:spMk id="9" creationId="{2E7F4037-FD23-46F7-BA1B-E1D9E64251EF}"/>
          </ac:spMkLst>
        </pc:spChg>
        <pc:spChg chg="add mod">
          <ac:chgData name="霄 凤" userId="4fed24c2f9cbdb3a" providerId="LiveId" clId="{A0A256F4-A837-4DB1-B95E-BFC5BF457D8E}" dt="2019-04-05T02:34:33.145" v="6350" actId="14861"/>
          <ac:spMkLst>
            <pc:docMk/>
            <pc:sldMk cId="3044753912" sldId="296"/>
            <ac:spMk id="10" creationId="{8FF14F80-C986-4243-8991-757B181E4946}"/>
          </ac:spMkLst>
        </pc:spChg>
        <pc:spChg chg="add mod">
          <ac:chgData name="霄 凤" userId="4fed24c2f9cbdb3a" providerId="LiveId" clId="{A0A256F4-A837-4DB1-B95E-BFC5BF457D8E}" dt="2019-04-05T02:34:16.622" v="6344" actId="20577"/>
          <ac:spMkLst>
            <pc:docMk/>
            <pc:sldMk cId="3044753912" sldId="296"/>
            <ac:spMk id="11" creationId="{E02A12A7-2C8F-4BAA-8C07-5D335367FF2E}"/>
          </ac:spMkLst>
        </pc:spChg>
        <pc:spChg chg="add mod">
          <ac:chgData name="霄 凤" userId="4fed24c2f9cbdb3a" providerId="LiveId" clId="{A0A256F4-A837-4DB1-B95E-BFC5BF457D8E}" dt="2019-04-05T02:33:53.832" v="6309" actId="403"/>
          <ac:spMkLst>
            <pc:docMk/>
            <pc:sldMk cId="3044753912" sldId="296"/>
            <ac:spMk id="12" creationId="{C6E705C2-5170-4D8D-A8BE-948FA682FF00}"/>
          </ac:spMkLst>
        </pc:spChg>
        <pc:spChg chg="add mod">
          <ac:chgData name="霄 凤" userId="4fed24c2f9cbdb3a" providerId="LiveId" clId="{A0A256F4-A837-4DB1-B95E-BFC5BF457D8E}" dt="2019-04-05T02:31:53.606" v="6263" actId="1076"/>
          <ac:spMkLst>
            <pc:docMk/>
            <pc:sldMk cId="3044753912" sldId="296"/>
            <ac:spMk id="13" creationId="{FD67A78A-3ECF-4D88-9738-30B4DF921E0F}"/>
          </ac:spMkLst>
        </pc:spChg>
        <pc:spChg chg="add del mod">
          <ac:chgData name="霄 凤" userId="4fed24c2f9cbdb3a" providerId="LiveId" clId="{A0A256F4-A837-4DB1-B95E-BFC5BF457D8E}" dt="2019-04-05T02:35:54.439" v="6354" actId="478"/>
          <ac:spMkLst>
            <pc:docMk/>
            <pc:sldMk cId="3044753912" sldId="296"/>
            <ac:spMk id="14" creationId="{5355F40D-CC1C-463F-95E1-3CE9E30F9419}"/>
          </ac:spMkLst>
        </pc:spChg>
        <pc:spChg chg="add del mod">
          <ac:chgData name="霄 凤" userId="4fed24c2f9cbdb3a" providerId="LiveId" clId="{A0A256F4-A837-4DB1-B95E-BFC5BF457D8E}" dt="2019-04-05T02:32:32.191" v="6290" actId="478"/>
          <ac:spMkLst>
            <pc:docMk/>
            <pc:sldMk cId="3044753912" sldId="296"/>
            <ac:spMk id="15" creationId="{29632425-E36A-42B7-9471-7F369CD98897}"/>
          </ac:spMkLst>
        </pc:spChg>
        <pc:spChg chg="add mod">
          <ac:chgData name="霄 凤" userId="4fed24c2f9cbdb3a" providerId="LiveId" clId="{A0A256F4-A837-4DB1-B95E-BFC5BF457D8E}" dt="2019-04-05T02:31:53.606" v="6263" actId="1076"/>
          <ac:spMkLst>
            <pc:docMk/>
            <pc:sldMk cId="3044753912" sldId="296"/>
            <ac:spMk id="16" creationId="{9475757F-9690-4A92-B203-B2974A39533F}"/>
          </ac:spMkLst>
        </pc:spChg>
        <pc:spChg chg="add del mod">
          <ac:chgData name="霄 凤" userId="4fed24c2f9cbdb3a" providerId="LiveId" clId="{A0A256F4-A837-4DB1-B95E-BFC5BF457D8E}" dt="2019-04-05T02:35:59.250" v="6355" actId="478"/>
          <ac:spMkLst>
            <pc:docMk/>
            <pc:sldMk cId="3044753912" sldId="296"/>
            <ac:spMk id="17" creationId="{83F215C1-123A-47EC-A81C-DF03769A4027}"/>
          </ac:spMkLst>
        </pc:spChg>
        <pc:spChg chg="add del mod">
          <ac:chgData name="霄 凤" userId="4fed24c2f9cbdb3a" providerId="LiveId" clId="{A0A256F4-A837-4DB1-B95E-BFC5BF457D8E}" dt="2019-04-05T02:32:32.191" v="6290" actId="478"/>
          <ac:spMkLst>
            <pc:docMk/>
            <pc:sldMk cId="3044753912" sldId="296"/>
            <ac:spMk id="18" creationId="{EBCB5B88-3969-47E2-AD18-35BC2B4685B8}"/>
          </ac:spMkLst>
        </pc:spChg>
        <pc:spChg chg="add mod">
          <ac:chgData name="霄 凤" userId="4fed24c2f9cbdb3a" providerId="LiveId" clId="{A0A256F4-A837-4DB1-B95E-BFC5BF457D8E}" dt="2019-04-05T02:31:53.606" v="6263" actId="1076"/>
          <ac:spMkLst>
            <pc:docMk/>
            <pc:sldMk cId="3044753912" sldId="296"/>
            <ac:spMk id="19" creationId="{1FE377D3-18FC-43BA-A6E3-08B3E4AB1180}"/>
          </ac:spMkLst>
        </pc:spChg>
        <pc:spChg chg="add del mod">
          <ac:chgData name="霄 凤" userId="4fed24c2f9cbdb3a" providerId="LiveId" clId="{A0A256F4-A837-4DB1-B95E-BFC5BF457D8E}" dt="2019-04-05T02:36:02.126" v="6356" actId="478"/>
          <ac:spMkLst>
            <pc:docMk/>
            <pc:sldMk cId="3044753912" sldId="296"/>
            <ac:spMk id="20" creationId="{BE7869F5-AB45-4142-B7AC-DFE8F4991C19}"/>
          </ac:spMkLst>
        </pc:spChg>
        <pc:spChg chg="add del mod">
          <ac:chgData name="霄 凤" userId="4fed24c2f9cbdb3a" providerId="LiveId" clId="{A0A256F4-A837-4DB1-B95E-BFC5BF457D8E}" dt="2019-04-05T02:32:32.191" v="6290" actId="478"/>
          <ac:spMkLst>
            <pc:docMk/>
            <pc:sldMk cId="3044753912" sldId="296"/>
            <ac:spMk id="21" creationId="{61BE018A-94C2-4927-A9D3-7F26D1168B88}"/>
          </ac:spMkLst>
        </pc:spChg>
        <pc:spChg chg="add mod">
          <ac:chgData name="霄 凤" userId="4fed24c2f9cbdb3a" providerId="LiveId" clId="{A0A256F4-A837-4DB1-B95E-BFC5BF457D8E}" dt="2019-04-05T02:31:53.606" v="6263" actId="1076"/>
          <ac:spMkLst>
            <pc:docMk/>
            <pc:sldMk cId="3044753912" sldId="296"/>
            <ac:spMk id="22" creationId="{2228DC07-193B-490E-9632-9D35C7605C41}"/>
          </ac:spMkLst>
        </pc:spChg>
        <pc:spChg chg="add mod">
          <ac:chgData name="霄 凤" userId="4fed24c2f9cbdb3a" providerId="LiveId" clId="{A0A256F4-A837-4DB1-B95E-BFC5BF457D8E}" dt="2019-04-05T02:36:35.703" v="6368" actId="692"/>
          <ac:spMkLst>
            <pc:docMk/>
            <pc:sldMk cId="3044753912" sldId="296"/>
            <ac:spMk id="23" creationId="{2C6DD463-2E2F-4CBA-98AF-7DA3AFBD6011}"/>
          </ac:spMkLst>
        </pc:spChg>
        <pc:spChg chg="add del mod">
          <ac:chgData name="霄 凤" userId="4fed24c2f9cbdb3a" providerId="LiveId" clId="{A0A256F4-A837-4DB1-B95E-BFC5BF457D8E}" dt="2019-04-05T02:32:32.191" v="6290" actId="478"/>
          <ac:spMkLst>
            <pc:docMk/>
            <pc:sldMk cId="3044753912" sldId="296"/>
            <ac:spMk id="24" creationId="{FC9E76D5-5EC1-4669-BCDD-2054C09CBB7B}"/>
          </ac:spMkLst>
        </pc:spChg>
        <pc:spChg chg="add mod">
          <ac:chgData name="霄 凤" userId="4fed24c2f9cbdb3a" providerId="LiveId" clId="{A0A256F4-A837-4DB1-B95E-BFC5BF457D8E}" dt="2019-04-05T02:36:47.284" v="6369"/>
          <ac:spMkLst>
            <pc:docMk/>
            <pc:sldMk cId="3044753912" sldId="296"/>
            <ac:spMk id="28" creationId="{97094837-150D-4AD7-814E-6B389CAE1D5C}"/>
          </ac:spMkLst>
        </pc:spChg>
        <pc:spChg chg="add mod">
          <ac:chgData name="霄 凤" userId="4fed24c2f9cbdb3a" providerId="LiveId" clId="{A0A256F4-A837-4DB1-B95E-BFC5BF457D8E}" dt="2019-04-05T02:36:50.242" v="6370"/>
          <ac:spMkLst>
            <pc:docMk/>
            <pc:sldMk cId="3044753912" sldId="296"/>
            <ac:spMk id="29" creationId="{872ED79B-F64F-4B7C-AF9D-F41A4EBECFF7}"/>
          </ac:spMkLst>
        </pc:spChg>
        <pc:spChg chg="add mod">
          <ac:chgData name="霄 凤" userId="4fed24c2f9cbdb3a" providerId="LiveId" clId="{A0A256F4-A837-4DB1-B95E-BFC5BF457D8E}" dt="2019-04-05T02:36:52.436" v="6371"/>
          <ac:spMkLst>
            <pc:docMk/>
            <pc:sldMk cId="3044753912" sldId="296"/>
            <ac:spMk id="30" creationId="{2EFB7862-F18A-4EF1-8E17-6FAF12126424}"/>
          </ac:spMkLst>
        </pc:spChg>
        <pc:spChg chg="add mod">
          <ac:chgData name="霄 凤" userId="4fed24c2f9cbdb3a" providerId="LiveId" clId="{A0A256F4-A837-4DB1-B95E-BFC5BF457D8E}" dt="2019-04-05T02:36:54.606" v="6372"/>
          <ac:spMkLst>
            <pc:docMk/>
            <pc:sldMk cId="3044753912" sldId="296"/>
            <ac:spMk id="31" creationId="{4537FE59-F4AC-4FC3-9DAC-5B82A1CEE102}"/>
          </ac:spMkLst>
        </pc:spChg>
        <pc:spChg chg="add mod">
          <ac:chgData name="霄 凤" userId="4fed24c2f9cbdb3a" providerId="LiveId" clId="{A0A256F4-A837-4DB1-B95E-BFC5BF457D8E}" dt="2019-04-05T02:36:35.703" v="6368" actId="692"/>
          <ac:spMkLst>
            <pc:docMk/>
            <pc:sldMk cId="3044753912" sldId="296"/>
            <ac:spMk id="32" creationId="{D4284B68-1087-445B-AF25-35CF89A8BD7D}"/>
          </ac:spMkLst>
        </pc:spChg>
        <pc:spChg chg="add mod">
          <ac:chgData name="霄 凤" userId="4fed24c2f9cbdb3a" providerId="LiveId" clId="{A0A256F4-A837-4DB1-B95E-BFC5BF457D8E}" dt="2019-04-05T02:36:35.703" v="6368" actId="692"/>
          <ac:spMkLst>
            <pc:docMk/>
            <pc:sldMk cId="3044753912" sldId="296"/>
            <ac:spMk id="33" creationId="{6744FE4E-AD40-4F9C-B0F8-8FDD0B19B394}"/>
          </ac:spMkLst>
        </pc:spChg>
        <pc:spChg chg="add mod">
          <ac:chgData name="霄 凤" userId="4fed24c2f9cbdb3a" providerId="LiveId" clId="{A0A256F4-A837-4DB1-B95E-BFC5BF457D8E}" dt="2019-04-05T02:36:35.703" v="6368" actId="692"/>
          <ac:spMkLst>
            <pc:docMk/>
            <pc:sldMk cId="3044753912" sldId="296"/>
            <ac:spMk id="34" creationId="{6924DB55-8C0C-4C9A-9611-9240DBE52EEA}"/>
          </ac:spMkLst>
        </pc:spChg>
        <pc:spChg chg="add del">
          <ac:chgData name="霄 凤" userId="4fed24c2f9cbdb3a" providerId="LiveId" clId="{A0A256F4-A837-4DB1-B95E-BFC5BF457D8E}" dt="2019-04-05T02:46:54.137" v="6433"/>
          <ac:spMkLst>
            <pc:docMk/>
            <pc:sldMk cId="3044753912" sldId="296"/>
            <ac:spMk id="43" creationId="{9BB53595-2B30-40FC-9161-D9EDA229EDBC}"/>
          </ac:spMkLst>
        </pc:spChg>
        <pc:spChg chg="add del">
          <ac:chgData name="霄 凤" userId="4fed24c2f9cbdb3a" providerId="LiveId" clId="{A0A256F4-A837-4DB1-B95E-BFC5BF457D8E}" dt="2019-04-05T02:46:54.137" v="6433"/>
          <ac:spMkLst>
            <pc:docMk/>
            <pc:sldMk cId="3044753912" sldId="296"/>
            <ac:spMk id="44" creationId="{A0F729B1-D6B5-49D8-A329-859FD7ED5F78}"/>
          </ac:spMkLst>
        </pc:spChg>
        <pc:spChg chg="add del">
          <ac:chgData name="霄 凤" userId="4fed24c2f9cbdb3a" providerId="LiveId" clId="{A0A256F4-A837-4DB1-B95E-BFC5BF457D8E}" dt="2019-04-05T02:46:54.137" v="6433"/>
          <ac:spMkLst>
            <pc:docMk/>
            <pc:sldMk cId="3044753912" sldId="296"/>
            <ac:spMk id="45" creationId="{2CE29931-FE49-4D39-9422-56D2033E2AF7}"/>
          </ac:spMkLst>
        </pc:spChg>
        <pc:spChg chg="add del">
          <ac:chgData name="霄 凤" userId="4fed24c2f9cbdb3a" providerId="LiveId" clId="{A0A256F4-A837-4DB1-B95E-BFC5BF457D8E}" dt="2019-04-05T02:46:54.137" v="6433"/>
          <ac:spMkLst>
            <pc:docMk/>
            <pc:sldMk cId="3044753912" sldId="296"/>
            <ac:spMk id="46" creationId="{2EC13015-857A-4F61-A5EF-7E987CA062D1}"/>
          </ac:spMkLst>
        </pc:spChg>
        <pc:spChg chg="add del">
          <ac:chgData name="霄 凤" userId="4fed24c2f9cbdb3a" providerId="LiveId" clId="{A0A256F4-A837-4DB1-B95E-BFC5BF457D8E}" dt="2019-04-05T02:46:54.137" v="6433"/>
          <ac:spMkLst>
            <pc:docMk/>
            <pc:sldMk cId="3044753912" sldId="296"/>
            <ac:spMk id="47" creationId="{22AD0BA5-1569-4945-A4DB-DFFC2E25C289}"/>
          </ac:spMkLst>
        </pc:spChg>
        <pc:spChg chg="add del">
          <ac:chgData name="霄 凤" userId="4fed24c2f9cbdb3a" providerId="LiveId" clId="{A0A256F4-A837-4DB1-B95E-BFC5BF457D8E}" dt="2019-04-05T02:46:54.137" v="6433"/>
          <ac:spMkLst>
            <pc:docMk/>
            <pc:sldMk cId="3044753912" sldId="296"/>
            <ac:spMk id="48" creationId="{74EADF8D-6F78-4D63-BD4B-5CAD9ED0C749}"/>
          </ac:spMkLst>
        </pc:spChg>
        <pc:picChg chg="add mod">
          <ac:chgData name="霄 凤" userId="4fed24c2f9cbdb3a" providerId="LiveId" clId="{A0A256F4-A837-4DB1-B95E-BFC5BF457D8E}" dt="2019-04-05T02:41:48.591" v="6417" actId="1076"/>
          <ac:picMkLst>
            <pc:docMk/>
            <pc:sldMk cId="3044753912" sldId="296"/>
            <ac:picMk id="36" creationId="{ADEBFC45-FA90-4D07-8DE6-AE50A1259059}"/>
          </ac:picMkLst>
        </pc:picChg>
        <pc:picChg chg="add mod">
          <ac:chgData name="霄 凤" userId="4fed24c2f9cbdb3a" providerId="LiveId" clId="{A0A256F4-A837-4DB1-B95E-BFC5BF457D8E}" dt="2019-04-05T02:41:40.300" v="6416" actId="1076"/>
          <ac:picMkLst>
            <pc:docMk/>
            <pc:sldMk cId="3044753912" sldId="296"/>
            <ac:picMk id="38" creationId="{DDFF4A48-939E-417B-929B-A9AB64DE482C}"/>
          </ac:picMkLst>
        </pc:picChg>
        <pc:picChg chg="add mod">
          <ac:chgData name="霄 凤" userId="4fed24c2f9cbdb3a" providerId="LiveId" clId="{A0A256F4-A837-4DB1-B95E-BFC5BF457D8E}" dt="2019-04-05T02:41:34.980" v="6415" actId="1076"/>
          <ac:picMkLst>
            <pc:docMk/>
            <pc:sldMk cId="3044753912" sldId="296"/>
            <ac:picMk id="40" creationId="{AF11E0FD-5239-46DF-B2E9-5DC6642CB529}"/>
          </ac:picMkLst>
        </pc:picChg>
        <pc:picChg chg="add mod">
          <ac:chgData name="霄 凤" userId="4fed24c2f9cbdb3a" providerId="LiveId" clId="{A0A256F4-A837-4DB1-B95E-BFC5BF457D8E}" dt="2019-04-05T02:41:28.704" v="6414" actId="1076"/>
          <ac:picMkLst>
            <pc:docMk/>
            <pc:sldMk cId="3044753912" sldId="296"/>
            <ac:picMk id="42" creationId="{FF55ED80-9712-4BFD-80A9-509402D703D7}"/>
          </ac:picMkLst>
        </pc:picChg>
        <pc:cxnChg chg="add mod">
          <ac:chgData name="霄 凤" userId="4fed24c2f9cbdb3a" providerId="LiveId" clId="{A0A256F4-A837-4DB1-B95E-BFC5BF457D8E}" dt="2019-04-05T02:34:54.525" v="6351" actId="692"/>
          <ac:cxnSpMkLst>
            <pc:docMk/>
            <pc:sldMk cId="3044753912" sldId="296"/>
            <ac:cxnSpMk id="25" creationId="{2B6C5A34-FE48-4AF5-8F52-426DB0349943}"/>
          </ac:cxnSpMkLst>
        </pc:cxnChg>
        <pc:cxnChg chg="add mod">
          <ac:chgData name="霄 凤" userId="4fed24c2f9cbdb3a" providerId="LiveId" clId="{A0A256F4-A837-4DB1-B95E-BFC5BF457D8E}" dt="2019-04-05T02:34:54.525" v="6351" actId="692"/>
          <ac:cxnSpMkLst>
            <pc:docMk/>
            <pc:sldMk cId="3044753912" sldId="296"/>
            <ac:cxnSpMk id="26" creationId="{7914DB4D-AB12-4134-B7EC-072182E10643}"/>
          </ac:cxnSpMkLst>
        </pc:cxnChg>
        <pc:cxnChg chg="add mod">
          <ac:chgData name="霄 凤" userId="4fed24c2f9cbdb3a" providerId="LiveId" clId="{A0A256F4-A837-4DB1-B95E-BFC5BF457D8E}" dt="2019-04-05T02:34:54.525" v="6351" actId="692"/>
          <ac:cxnSpMkLst>
            <pc:docMk/>
            <pc:sldMk cId="3044753912" sldId="296"/>
            <ac:cxnSpMk id="27" creationId="{BE071DAA-B3F8-44AD-BF6E-6288F237D08A}"/>
          </ac:cxnSpMkLst>
        </pc:cxnChg>
      </pc:sldChg>
      <pc:sldChg chg="addSp delSp modSp new add modTransition">
        <pc:chgData name="霄 凤" userId="4fed24c2f9cbdb3a" providerId="LiveId" clId="{A0A256F4-A837-4DB1-B95E-BFC5BF457D8E}" dt="2019-04-05T03:30:33.608" v="6919" actId="165"/>
        <pc:sldMkLst>
          <pc:docMk/>
          <pc:sldMk cId="991608876" sldId="297"/>
        </pc:sldMkLst>
        <pc:spChg chg="del mod">
          <ac:chgData name="霄 凤" userId="4fed24c2f9cbdb3a" providerId="LiveId" clId="{A0A256F4-A837-4DB1-B95E-BFC5BF457D8E}" dt="2019-04-05T03:22:28.740" v="6741" actId="478"/>
          <ac:spMkLst>
            <pc:docMk/>
            <pc:sldMk cId="991608876" sldId="297"/>
            <ac:spMk id="2" creationId="{50880909-BF31-468A-980D-7B3AAB6BE80F}"/>
          </ac:spMkLst>
        </pc:spChg>
        <pc:spChg chg="del mod">
          <ac:chgData name="霄 凤" userId="4fed24c2f9cbdb3a" providerId="LiveId" clId="{A0A256F4-A837-4DB1-B95E-BFC5BF457D8E}" dt="2019-04-05T03:22:28.740" v="6741" actId="478"/>
          <ac:spMkLst>
            <pc:docMk/>
            <pc:sldMk cId="991608876" sldId="297"/>
            <ac:spMk id="3" creationId="{EB325706-46C4-4B97-9040-15029269AB19}"/>
          </ac:spMkLst>
        </pc:spChg>
        <pc:spChg chg="add mod">
          <ac:chgData name="霄 凤" userId="4fed24c2f9cbdb3a" providerId="LiveId" clId="{A0A256F4-A837-4DB1-B95E-BFC5BF457D8E}" dt="2019-04-05T03:09:35.440" v="6619" actId="1076"/>
          <ac:spMkLst>
            <pc:docMk/>
            <pc:sldMk cId="991608876" sldId="297"/>
            <ac:spMk id="4" creationId="{8C40EC6B-CACB-48B0-A6A8-CD773F965F63}"/>
          </ac:spMkLst>
        </pc:spChg>
        <pc:spChg chg="add mod">
          <ac:chgData name="霄 凤" userId="4fed24c2f9cbdb3a" providerId="LiveId" clId="{A0A256F4-A837-4DB1-B95E-BFC5BF457D8E}" dt="2019-04-05T03:02:16.304" v="6528" actId="164"/>
          <ac:spMkLst>
            <pc:docMk/>
            <pc:sldMk cId="991608876" sldId="297"/>
            <ac:spMk id="5" creationId="{2881670E-5234-4676-8C01-908F3BC06C0F}"/>
          </ac:spMkLst>
        </pc:spChg>
        <pc:spChg chg="add mod topLvl">
          <ac:chgData name="霄 凤" userId="4fed24c2f9cbdb3a" providerId="LiveId" clId="{A0A256F4-A837-4DB1-B95E-BFC5BF457D8E}" dt="2019-04-05T03:30:33.608" v="6919" actId="165"/>
          <ac:spMkLst>
            <pc:docMk/>
            <pc:sldMk cId="991608876" sldId="297"/>
            <ac:spMk id="6" creationId="{B137124B-A71A-447C-8493-624E9A087245}"/>
          </ac:spMkLst>
        </pc:spChg>
        <pc:spChg chg="add mod topLvl">
          <ac:chgData name="霄 凤" userId="4fed24c2f9cbdb3a" providerId="LiveId" clId="{A0A256F4-A837-4DB1-B95E-BFC5BF457D8E}" dt="2019-04-05T03:30:33.608" v="6919" actId="165"/>
          <ac:spMkLst>
            <pc:docMk/>
            <pc:sldMk cId="991608876" sldId="297"/>
            <ac:spMk id="7" creationId="{34AE87A8-C34F-408A-A479-58C194225402}"/>
          </ac:spMkLst>
        </pc:spChg>
        <pc:spChg chg="add mod topLvl">
          <ac:chgData name="霄 凤" userId="4fed24c2f9cbdb3a" providerId="LiveId" clId="{A0A256F4-A837-4DB1-B95E-BFC5BF457D8E}" dt="2019-04-05T03:30:33.608" v="6919" actId="165"/>
          <ac:spMkLst>
            <pc:docMk/>
            <pc:sldMk cId="991608876" sldId="297"/>
            <ac:spMk id="8" creationId="{AF4807BA-4541-417F-9FA0-5E069AF87EF0}"/>
          </ac:spMkLst>
        </pc:spChg>
        <pc:spChg chg="add mod">
          <ac:chgData name="霄 凤" userId="4fed24c2f9cbdb3a" providerId="LiveId" clId="{A0A256F4-A837-4DB1-B95E-BFC5BF457D8E}" dt="2019-04-05T03:02:16.304" v="6528" actId="164"/>
          <ac:spMkLst>
            <pc:docMk/>
            <pc:sldMk cId="991608876" sldId="297"/>
            <ac:spMk id="9" creationId="{52044F0A-F7BC-4A4B-9375-3BFBFAB2C0A4}"/>
          </ac:spMkLst>
        </pc:spChg>
        <pc:spChg chg="add mod topLvl">
          <ac:chgData name="霄 凤" userId="4fed24c2f9cbdb3a" providerId="LiveId" clId="{A0A256F4-A837-4DB1-B95E-BFC5BF457D8E}" dt="2019-04-05T03:30:33.608" v="6919" actId="165"/>
          <ac:spMkLst>
            <pc:docMk/>
            <pc:sldMk cId="991608876" sldId="297"/>
            <ac:spMk id="10" creationId="{8251682B-9983-49BE-9C9C-BFC6FF1EBC48}"/>
          </ac:spMkLst>
        </pc:spChg>
        <pc:spChg chg="add mod topLvl">
          <ac:chgData name="霄 凤" userId="4fed24c2f9cbdb3a" providerId="LiveId" clId="{A0A256F4-A837-4DB1-B95E-BFC5BF457D8E}" dt="2019-04-05T03:30:33.608" v="6919" actId="165"/>
          <ac:spMkLst>
            <pc:docMk/>
            <pc:sldMk cId="991608876" sldId="297"/>
            <ac:spMk id="11" creationId="{581C64A9-E47B-478A-B60D-DA3E77183A65}"/>
          </ac:spMkLst>
        </pc:spChg>
        <pc:spChg chg="add mod topLvl">
          <ac:chgData name="霄 凤" userId="4fed24c2f9cbdb3a" providerId="LiveId" clId="{A0A256F4-A837-4DB1-B95E-BFC5BF457D8E}" dt="2019-04-05T03:30:33.608" v="6919" actId="165"/>
          <ac:spMkLst>
            <pc:docMk/>
            <pc:sldMk cId="991608876" sldId="297"/>
            <ac:spMk id="12" creationId="{6D78DEA6-8F4D-4CA7-B7F3-B1C3939F5A65}"/>
          </ac:spMkLst>
        </pc:spChg>
        <pc:spChg chg="add mod">
          <ac:chgData name="霄 凤" userId="4fed24c2f9cbdb3a" providerId="LiveId" clId="{A0A256F4-A837-4DB1-B95E-BFC5BF457D8E}" dt="2019-04-05T03:02:16.304" v="6528" actId="164"/>
          <ac:spMkLst>
            <pc:docMk/>
            <pc:sldMk cId="991608876" sldId="297"/>
            <ac:spMk id="13" creationId="{AB250E58-7CFB-4AB1-8EA4-6D5431421C99}"/>
          </ac:spMkLst>
        </pc:spChg>
        <pc:spChg chg="add mod topLvl">
          <ac:chgData name="霄 凤" userId="4fed24c2f9cbdb3a" providerId="LiveId" clId="{A0A256F4-A837-4DB1-B95E-BFC5BF457D8E}" dt="2019-04-05T03:30:33.608" v="6919" actId="165"/>
          <ac:spMkLst>
            <pc:docMk/>
            <pc:sldMk cId="991608876" sldId="297"/>
            <ac:spMk id="14" creationId="{C024EA69-F62D-4619-9492-F43F5A0AF1C1}"/>
          </ac:spMkLst>
        </pc:spChg>
        <pc:spChg chg="add mod topLvl">
          <ac:chgData name="霄 凤" userId="4fed24c2f9cbdb3a" providerId="LiveId" clId="{A0A256F4-A837-4DB1-B95E-BFC5BF457D8E}" dt="2019-04-05T03:30:33.608" v="6919" actId="165"/>
          <ac:spMkLst>
            <pc:docMk/>
            <pc:sldMk cId="991608876" sldId="297"/>
            <ac:spMk id="15" creationId="{32F3CF6E-A364-4D67-84AD-CA90597A936F}"/>
          </ac:spMkLst>
        </pc:spChg>
        <pc:spChg chg="add mod topLvl">
          <ac:chgData name="霄 凤" userId="4fed24c2f9cbdb3a" providerId="LiveId" clId="{A0A256F4-A837-4DB1-B95E-BFC5BF457D8E}" dt="2019-04-05T03:30:33.608" v="6919" actId="165"/>
          <ac:spMkLst>
            <pc:docMk/>
            <pc:sldMk cId="991608876" sldId="297"/>
            <ac:spMk id="16" creationId="{C986C18E-B74B-4953-A33E-83C5F113A1BD}"/>
          </ac:spMkLst>
        </pc:spChg>
        <pc:spChg chg="add mod">
          <ac:chgData name="霄 凤" userId="4fed24c2f9cbdb3a" providerId="LiveId" clId="{A0A256F4-A837-4DB1-B95E-BFC5BF457D8E}" dt="2019-04-05T03:09:35.440" v="6619" actId="1076"/>
          <ac:spMkLst>
            <pc:docMk/>
            <pc:sldMk cId="991608876" sldId="297"/>
            <ac:spMk id="17" creationId="{7EB0AF0C-8CFB-4E49-8533-B428297B0434}"/>
          </ac:spMkLst>
        </pc:spChg>
        <pc:spChg chg="add mod">
          <ac:chgData name="霄 凤" userId="4fed24c2f9cbdb3a" providerId="LiveId" clId="{A0A256F4-A837-4DB1-B95E-BFC5BF457D8E}" dt="2019-04-05T03:09:35.440" v="6619" actId="1076"/>
          <ac:spMkLst>
            <pc:docMk/>
            <pc:sldMk cId="991608876" sldId="297"/>
            <ac:spMk id="18" creationId="{C021664A-9175-4E4B-A797-C8CC986B1985}"/>
          </ac:spMkLst>
        </pc:spChg>
        <pc:spChg chg="add mod">
          <ac:chgData name="霄 凤" userId="4fed24c2f9cbdb3a" providerId="LiveId" clId="{A0A256F4-A837-4DB1-B95E-BFC5BF457D8E}" dt="2019-04-05T03:09:35.440" v="6619" actId="1076"/>
          <ac:spMkLst>
            <pc:docMk/>
            <pc:sldMk cId="991608876" sldId="297"/>
            <ac:spMk id="19" creationId="{0AFAF39E-FCF4-4FC2-9EF1-A8ADB40296B7}"/>
          </ac:spMkLst>
        </pc:spChg>
        <pc:spChg chg="add mod">
          <ac:chgData name="霄 凤" userId="4fed24c2f9cbdb3a" providerId="LiveId" clId="{A0A256F4-A837-4DB1-B95E-BFC5BF457D8E}" dt="2019-04-05T03:09:35.440" v="6619" actId="1076"/>
          <ac:spMkLst>
            <pc:docMk/>
            <pc:sldMk cId="991608876" sldId="297"/>
            <ac:spMk id="20" creationId="{2001B5FB-A832-45A5-9529-D3155BCFBCE1}"/>
          </ac:spMkLst>
        </pc:spChg>
        <pc:spChg chg="add mod">
          <ac:chgData name="霄 凤" userId="4fed24c2f9cbdb3a" providerId="LiveId" clId="{A0A256F4-A837-4DB1-B95E-BFC5BF457D8E}" dt="2019-04-05T03:09:35.440" v="6619" actId="1076"/>
          <ac:spMkLst>
            <pc:docMk/>
            <pc:sldMk cId="991608876" sldId="297"/>
            <ac:spMk id="21" creationId="{6702EEA8-F722-4D89-A0FD-6B8CCF3D7446}"/>
          </ac:spMkLst>
        </pc:spChg>
        <pc:spChg chg="add mod">
          <ac:chgData name="霄 凤" userId="4fed24c2f9cbdb3a" providerId="LiveId" clId="{A0A256F4-A837-4DB1-B95E-BFC5BF457D8E}" dt="2019-04-05T03:09:35.440" v="6619" actId="1076"/>
          <ac:spMkLst>
            <pc:docMk/>
            <pc:sldMk cId="991608876" sldId="297"/>
            <ac:spMk id="22" creationId="{651C41E6-1012-4FB0-AFEA-CF0F31B8422B}"/>
          </ac:spMkLst>
        </pc:spChg>
        <pc:spChg chg="add mod">
          <ac:chgData name="霄 凤" userId="4fed24c2f9cbdb3a" providerId="LiveId" clId="{A0A256F4-A837-4DB1-B95E-BFC5BF457D8E}" dt="2019-04-05T03:01:53.561" v="6518"/>
          <ac:spMkLst>
            <pc:docMk/>
            <pc:sldMk cId="991608876" sldId="297"/>
            <ac:spMk id="23" creationId="{38C265D9-1B7C-4F3E-882F-4B837B9B258D}"/>
          </ac:spMkLst>
        </pc:spChg>
        <pc:spChg chg="add mod">
          <ac:chgData name="霄 凤" userId="4fed24c2f9cbdb3a" providerId="LiveId" clId="{A0A256F4-A837-4DB1-B95E-BFC5BF457D8E}" dt="2019-04-05T03:01:53.561" v="6518"/>
          <ac:spMkLst>
            <pc:docMk/>
            <pc:sldMk cId="991608876" sldId="297"/>
            <ac:spMk id="24" creationId="{9442A2E4-0379-4623-9102-B1FB51F5209B}"/>
          </ac:spMkLst>
        </pc:spChg>
        <pc:spChg chg="add mod">
          <ac:chgData name="霄 凤" userId="4fed24c2f9cbdb3a" providerId="LiveId" clId="{A0A256F4-A837-4DB1-B95E-BFC5BF457D8E}" dt="2019-04-05T03:01:53.561" v="6518"/>
          <ac:spMkLst>
            <pc:docMk/>
            <pc:sldMk cId="991608876" sldId="297"/>
            <ac:spMk id="25" creationId="{D44382B1-4491-4508-B257-A0E74F9E3BE7}"/>
          </ac:spMkLst>
        </pc:spChg>
        <pc:spChg chg="add mod">
          <ac:chgData name="霄 凤" userId="4fed24c2f9cbdb3a" providerId="LiveId" clId="{A0A256F4-A837-4DB1-B95E-BFC5BF457D8E}" dt="2019-04-05T03:02:15.467" v="6527"/>
          <ac:spMkLst>
            <pc:docMk/>
            <pc:sldMk cId="991608876" sldId="297"/>
            <ac:spMk id="26" creationId="{EFE09FE1-1004-4ECC-B1A8-3E0F778A65F3}"/>
          </ac:spMkLst>
        </pc:spChg>
        <pc:spChg chg="add mod">
          <ac:chgData name="霄 凤" userId="4fed24c2f9cbdb3a" providerId="LiveId" clId="{A0A256F4-A837-4DB1-B95E-BFC5BF457D8E}" dt="2019-04-05T03:02:15.467" v="6527"/>
          <ac:spMkLst>
            <pc:docMk/>
            <pc:sldMk cId="991608876" sldId="297"/>
            <ac:spMk id="27" creationId="{25D24B59-8B01-4EAA-8ED1-F1204EE8F1FF}"/>
          </ac:spMkLst>
        </pc:spChg>
        <pc:spChg chg="add mod">
          <ac:chgData name="霄 凤" userId="4fed24c2f9cbdb3a" providerId="LiveId" clId="{A0A256F4-A837-4DB1-B95E-BFC5BF457D8E}" dt="2019-04-05T03:02:15.467" v="6527"/>
          <ac:spMkLst>
            <pc:docMk/>
            <pc:sldMk cId="991608876" sldId="297"/>
            <ac:spMk id="28" creationId="{F4EF2370-F576-4FC0-8AE0-F9AABA36CA90}"/>
          </ac:spMkLst>
        </pc:spChg>
        <pc:spChg chg="mod topLvl">
          <ac:chgData name="霄 凤" userId="4fed24c2f9cbdb3a" providerId="LiveId" clId="{A0A256F4-A837-4DB1-B95E-BFC5BF457D8E}" dt="2019-04-05T03:09:35.440" v="6619" actId="1076"/>
          <ac:spMkLst>
            <pc:docMk/>
            <pc:sldMk cId="991608876" sldId="297"/>
            <ac:spMk id="31" creationId="{8BD9061B-3E42-47E3-91AE-38DCD774A2A7}"/>
          </ac:spMkLst>
        </pc:spChg>
        <pc:spChg chg="mod topLvl">
          <ac:chgData name="霄 凤" userId="4fed24c2f9cbdb3a" providerId="LiveId" clId="{A0A256F4-A837-4DB1-B95E-BFC5BF457D8E}" dt="2019-04-05T03:09:35.440" v="6619" actId="1076"/>
          <ac:spMkLst>
            <pc:docMk/>
            <pc:sldMk cId="991608876" sldId="297"/>
            <ac:spMk id="32" creationId="{04DC1A06-41A3-4282-9759-7EF1B0130FF6}"/>
          </ac:spMkLst>
        </pc:spChg>
        <pc:spChg chg="mod topLvl">
          <ac:chgData name="霄 凤" userId="4fed24c2f9cbdb3a" providerId="LiveId" clId="{A0A256F4-A837-4DB1-B95E-BFC5BF457D8E}" dt="2019-04-05T03:09:35.440" v="6619" actId="1076"/>
          <ac:spMkLst>
            <pc:docMk/>
            <pc:sldMk cId="991608876" sldId="297"/>
            <ac:spMk id="33" creationId="{3B2FD756-1146-4677-AC01-9D9124431FB7}"/>
          </ac:spMkLst>
        </pc:spChg>
        <pc:spChg chg="add mod">
          <ac:chgData name="霄 凤" userId="4fed24c2f9cbdb3a" providerId="LiveId" clId="{A0A256F4-A837-4DB1-B95E-BFC5BF457D8E}" dt="2019-04-05T03:04:14.702" v="6554"/>
          <ac:spMkLst>
            <pc:docMk/>
            <pc:sldMk cId="991608876" sldId="297"/>
            <ac:spMk id="34" creationId="{321955ED-EA79-496D-B42E-B818D7611FAA}"/>
          </ac:spMkLst>
        </pc:spChg>
        <pc:spChg chg="add mod">
          <ac:chgData name="霄 凤" userId="4fed24c2f9cbdb3a" providerId="LiveId" clId="{A0A256F4-A837-4DB1-B95E-BFC5BF457D8E}" dt="2019-04-05T03:04:14.702" v="6554"/>
          <ac:spMkLst>
            <pc:docMk/>
            <pc:sldMk cId="991608876" sldId="297"/>
            <ac:spMk id="35" creationId="{9BDAF821-2A90-4DFD-807B-6B2737B84414}"/>
          </ac:spMkLst>
        </pc:spChg>
        <pc:spChg chg="add mod">
          <ac:chgData name="霄 凤" userId="4fed24c2f9cbdb3a" providerId="LiveId" clId="{A0A256F4-A837-4DB1-B95E-BFC5BF457D8E}" dt="2019-04-05T03:04:14.702" v="6554"/>
          <ac:spMkLst>
            <pc:docMk/>
            <pc:sldMk cId="991608876" sldId="297"/>
            <ac:spMk id="36" creationId="{15A86A20-1BBB-4BB4-92CD-7E984C80EC1F}"/>
          </ac:spMkLst>
        </pc:spChg>
        <pc:spChg chg="add mod">
          <ac:chgData name="霄 凤" userId="4fed24c2f9cbdb3a" providerId="LiveId" clId="{A0A256F4-A837-4DB1-B95E-BFC5BF457D8E}" dt="2019-04-05T03:04:14.702" v="6554"/>
          <ac:spMkLst>
            <pc:docMk/>
            <pc:sldMk cId="991608876" sldId="297"/>
            <ac:spMk id="37" creationId="{03E514EF-2D3C-4380-BE78-97F5452361C0}"/>
          </ac:spMkLst>
        </pc:spChg>
        <pc:spChg chg="add mod">
          <ac:chgData name="霄 凤" userId="4fed24c2f9cbdb3a" providerId="LiveId" clId="{A0A256F4-A837-4DB1-B95E-BFC5BF457D8E}" dt="2019-04-05T03:04:14.702" v="6554"/>
          <ac:spMkLst>
            <pc:docMk/>
            <pc:sldMk cId="991608876" sldId="297"/>
            <ac:spMk id="38" creationId="{D254003C-EDE7-4042-9C65-86FFC287E318}"/>
          </ac:spMkLst>
        </pc:spChg>
        <pc:spChg chg="add mod">
          <ac:chgData name="霄 凤" userId="4fed24c2f9cbdb3a" providerId="LiveId" clId="{A0A256F4-A837-4DB1-B95E-BFC5BF457D8E}" dt="2019-04-05T03:04:14.702" v="6554"/>
          <ac:spMkLst>
            <pc:docMk/>
            <pc:sldMk cId="991608876" sldId="297"/>
            <ac:spMk id="39" creationId="{71DAB1E9-2CDE-4892-9065-45ED6BA97D76}"/>
          </ac:spMkLst>
        </pc:spChg>
        <pc:spChg chg="add mod">
          <ac:chgData name="霄 凤" userId="4fed24c2f9cbdb3a" providerId="LiveId" clId="{A0A256F4-A837-4DB1-B95E-BFC5BF457D8E}" dt="2019-04-05T03:04:14.702" v="6554"/>
          <ac:spMkLst>
            <pc:docMk/>
            <pc:sldMk cId="991608876" sldId="297"/>
            <ac:spMk id="40" creationId="{2E12F95B-743F-4008-9AA1-545422ABCECE}"/>
          </ac:spMkLst>
        </pc:spChg>
        <pc:spChg chg="add mod">
          <ac:chgData name="霄 凤" userId="4fed24c2f9cbdb3a" providerId="LiveId" clId="{A0A256F4-A837-4DB1-B95E-BFC5BF457D8E}" dt="2019-04-05T03:04:14.702" v="6554"/>
          <ac:spMkLst>
            <pc:docMk/>
            <pc:sldMk cId="991608876" sldId="297"/>
            <ac:spMk id="41" creationId="{26F677D4-D21A-4337-B592-C22047917648}"/>
          </ac:spMkLst>
        </pc:spChg>
        <pc:spChg chg="add mod">
          <ac:chgData name="霄 凤" userId="4fed24c2f9cbdb3a" providerId="LiveId" clId="{A0A256F4-A837-4DB1-B95E-BFC5BF457D8E}" dt="2019-04-05T03:04:14.702" v="6554"/>
          <ac:spMkLst>
            <pc:docMk/>
            <pc:sldMk cId="991608876" sldId="297"/>
            <ac:spMk id="42" creationId="{EFC3A828-66D3-4C7E-A73B-70A5C63CF4FB}"/>
          </ac:spMkLst>
        </pc:spChg>
        <pc:spChg chg="mod topLvl">
          <ac:chgData name="霄 凤" userId="4fed24c2f9cbdb3a" providerId="LiveId" clId="{A0A256F4-A837-4DB1-B95E-BFC5BF457D8E}" dt="2019-04-05T03:09:35.440" v="6619" actId="1076"/>
          <ac:spMkLst>
            <pc:docMk/>
            <pc:sldMk cId="991608876" sldId="297"/>
            <ac:spMk id="46" creationId="{F9F06FE4-5B86-4DCB-B7F1-D26BBCBBFF90}"/>
          </ac:spMkLst>
        </pc:spChg>
        <pc:spChg chg="mod topLvl">
          <ac:chgData name="霄 凤" userId="4fed24c2f9cbdb3a" providerId="LiveId" clId="{A0A256F4-A837-4DB1-B95E-BFC5BF457D8E}" dt="2019-04-05T03:09:35.440" v="6619" actId="1076"/>
          <ac:spMkLst>
            <pc:docMk/>
            <pc:sldMk cId="991608876" sldId="297"/>
            <ac:spMk id="47" creationId="{C7BC5A70-B6FB-40DF-B4C2-D248D89B6715}"/>
          </ac:spMkLst>
        </pc:spChg>
        <pc:spChg chg="mod topLvl">
          <ac:chgData name="霄 凤" userId="4fed24c2f9cbdb3a" providerId="LiveId" clId="{A0A256F4-A837-4DB1-B95E-BFC5BF457D8E}" dt="2019-04-05T03:09:35.440" v="6619" actId="1076"/>
          <ac:spMkLst>
            <pc:docMk/>
            <pc:sldMk cId="991608876" sldId="297"/>
            <ac:spMk id="48" creationId="{4F9AC3B5-80DF-4F42-A58F-0FA8EE3C57FD}"/>
          </ac:spMkLst>
        </pc:spChg>
        <pc:spChg chg="mod topLvl">
          <ac:chgData name="霄 凤" userId="4fed24c2f9cbdb3a" providerId="LiveId" clId="{A0A256F4-A837-4DB1-B95E-BFC5BF457D8E}" dt="2019-04-05T03:09:35.440" v="6619" actId="1076"/>
          <ac:spMkLst>
            <pc:docMk/>
            <pc:sldMk cId="991608876" sldId="297"/>
            <ac:spMk id="49" creationId="{CBAA63E8-2599-4A83-BB21-9EA528C55A8D}"/>
          </ac:spMkLst>
        </pc:spChg>
        <pc:spChg chg="mod topLvl">
          <ac:chgData name="霄 凤" userId="4fed24c2f9cbdb3a" providerId="LiveId" clId="{A0A256F4-A837-4DB1-B95E-BFC5BF457D8E}" dt="2019-04-05T03:09:35.440" v="6619" actId="1076"/>
          <ac:spMkLst>
            <pc:docMk/>
            <pc:sldMk cId="991608876" sldId="297"/>
            <ac:spMk id="50" creationId="{39D997EF-9541-42AE-A9E9-DB11B14EBEE5}"/>
          </ac:spMkLst>
        </pc:spChg>
        <pc:spChg chg="mod topLvl">
          <ac:chgData name="霄 凤" userId="4fed24c2f9cbdb3a" providerId="LiveId" clId="{A0A256F4-A837-4DB1-B95E-BFC5BF457D8E}" dt="2019-04-05T03:09:35.440" v="6619" actId="1076"/>
          <ac:spMkLst>
            <pc:docMk/>
            <pc:sldMk cId="991608876" sldId="297"/>
            <ac:spMk id="51" creationId="{D244707A-D350-4325-B015-FA98C6F23316}"/>
          </ac:spMkLst>
        </pc:spChg>
        <pc:spChg chg="mod topLvl">
          <ac:chgData name="霄 凤" userId="4fed24c2f9cbdb3a" providerId="LiveId" clId="{A0A256F4-A837-4DB1-B95E-BFC5BF457D8E}" dt="2019-04-05T03:09:35.440" v="6619" actId="1076"/>
          <ac:spMkLst>
            <pc:docMk/>
            <pc:sldMk cId="991608876" sldId="297"/>
            <ac:spMk id="52" creationId="{8BFED81F-842A-46AD-BA86-BECC5BE71461}"/>
          </ac:spMkLst>
        </pc:spChg>
        <pc:spChg chg="mod topLvl">
          <ac:chgData name="霄 凤" userId="4fed24c2f9cbdb3a" providerId="LiveId" clId="{A0A256F4-A837-4DB1-B95E-BFC5BF457D8E}" dt="2019-04-05T03:09:35.440" v="6619" actId="1076"/>
          <ac:spMkLst>
            <pc:docMk/>
            <pc:sldMk cId="991608876" sldId="297"/>
            <ac:spMk id="53" creationId="{C370FA0F-E56E-44E6-9B1F-00191A5BEFA5}"/>
          </ac:spMkLst>
        </pc:spChg>
        <pc:spChg chg="mod topLvl">
          <ac:chgData name="霄 凤" userId="4fed24c2f9cbdb3a" providerId="LiveId" clId="{A0A256F4-A837-4DB1-B95E-BFC5BF457D8E}" dt="2019-04-05T03:09:35.440" v="6619" actId="1076"/>
          <ac:spMkLst>
            <pc:docMk/>
            <pc:sldMk cId="991608876" sldId="297"/>
            <ac:spMk id="54" creationId="{D0E0FA7B-A3A3-444F-8F71-FBA5ADBECE6F}"/>
          </ac:spMkLst>
        </pc:spChg>
        <pc:spChg chg="add del mod">
          <ac:chgData name="霄 凤" userId="4fed24c2f9cbdb3a" providerId="LiveId" clId="{A0A256F4-A837-4DB1-B95E-BFC5BF457D8E}" dt="2019-04-05T03:28:58.447" v="6858"/>
          <ac:spMkLst>
            <pc:docMk/>
            <pc:sldMk cId="991608876" sldId="297"/>
            <ac:spMk id="56" creationId="{78955A9D-B446-453B-B57B-9195234F7DFD}"/>
          </ac:spMkLst>
        </pc:spChg>
        <pc:spChg chg="add mod">
          <ac:chgData name="霄 凤" userId="4fed24c2f9cbdb3a" providerId="LiveId" clId="{A0A256F4-A837-4DB1-B95E-BFC5BF457D8E}" dt="2019-04-05T03:29:08.821" v="6892" actId="20577"/>
          <ac:spMkLst>
            <pc:docMk/>
            <pc:sldMk cId="991608876" sldId="297"/>
            <ac:spMk id="57" creationId="{E925426A-A65B-4332-BB79-44D084A98A01}"/>
          </ac:spMkLst>
        </pc:spChg>
        <pc:spChg chg="add mod">
          <ac:chgData name="霄 凤" userId="4fed24c2f9cbdb3a" providerId="LiveId" clId="{A0A256F4-A837-4DB1-B95E-BFC5BF457D8E}" dt="2019-04-05T03:29:01.261" v="6859" actId="20577"/>
          <ac:spMkLst>
            <pc:docMk/>
            <pc:sldMk cId="991608876" sldId="297"/>
            <ac:spMk id="58" creationId="{5C954449-2484-4F1D-9BCF-A6BA4E7529E3}"/>
          </ac:spMkLst>
        </pc:spChg>
        <pc:grpChg chg="add mod">
          <ac:chgData name="霄 凤" userId="4fed24c2f9cbdb3a" providerId="LiveId" clId="{A0A256F4-A837-4DB1-B95E-BFC5BF457D8E}" dt="2019-04-05T03:09:35.440" v="6619" actId="1076"/>
          <ac:grpSpMkLst>
            <pc:docMk/>
            <pc:sldMk cId="991608876" sldId="297"/>
            <ac:grpSpMk id="29" creationId="{CB7C1ECC-CE5D-4351-AEFB-D0B77C95E7C1}"/>
          </ac:grpSpMkLst>
        </pc:grpChg>
        <pc:grpChg chg="add del mod">
          <ac:chgData name="霄 凤" userId="4fed24c2f9cbdb3a" providerId="LiveId" clId="{A0A256F4-A837-4DB1-B95E-BFC5BF457D8E}" dt="2019-04-05T03:03:38.090" v="6547" actId="165"/>
          <ac:grpSpMkLst>
            <pc:docMk/>
            <pc:sldMk cId="991608876" sldId="297"/>
            <ac:grpSpMk id="30" creationId="{56943CBF-2FC4-4F15-9097-D537BBDFAC09}"/>
          </ac:grpSpMkLst>
        </pc:grpChg>
        <pc:grpChg chg="add del mod">
          <ac:chgData name="霄 凤" userId="4fed24c2f9cbdb3a" providerId="LiveId" clId="{A0A256F4-A837-4DB1-B95E-BFC5BF457D8E}" dt="2019-04-05T03:04:18.602" v="6556" actId="165"/>
          <ac:grpSpMkLst>
            <pc:docMk/>
            <pc:sldMk cId="991608876" sldId="297"/>
            <ac:grpSpMk id="43" creationId="{5A2CB3EF-9DC9-482D-89DB-EE9E707467C4}"/>
          </ac:grpSpMkLst>
        </pc:grpChg>
        <pc:grpChg chg="add del mod">
          <ac:chgData name="霄 凤" userId="4fed24c2f9cbdb3a" providerId="LiveId" clId="{A0A256F4-A837-4DB1-B95E-BFC5BF457D8E}" dt="2019-04-05T03:30:33.608" v="6919" actId="165"/>
          <ac:grpSpMkLst>
            <pc:docMk/>
            <pc:sldMk cId="991608876" sldId="297"/>
            <ac:grpSpMk id="44" creationId="{769438B1-D3EA-4058-82AD-416BC5C3EE86}"/>
          </ac:grpSpMkLst>
        </pc:grpChg>
        <pc:grpChg chg="add del mod">
          <ac:chgData name="霄 凤" userId="4fed24c2f9cbdb3a" providerId="LiveId" clId="{A0A256F4-A837-4DB1-B95E-BFC5BF457D8E}" dt="2019-04-05T03:05:21.632" v="6575" actId="165"/>
          <ac:grpSpMkLst>
            <pc:docMk/>
            <pc:sldMk cId="991608876" sldId="297"/>
            <ac:grpSpMk id="45" creationId="{D235CC73-55D4-4C89-BC0B-319F1A1B199B}"/>
          </ac:grpSpMkLst>
        </pc:grpChg>
      </pc:sldChg>
      <pc:sldChg chg="addSp delSp modSp add modTransition">
        <pc:chgData name="霄 凤" userId="4fed24c2f9cbdb3a" providerId="LiveId" clId="{A0A256F4-A837-4DB1-B95E-BFC5BF457D8E}" dt="2019-04-05T03:29:17.699" v="6915"/>
        <pc:sldMkLst>
          <pc:docMk/>
          <pc:sldMk cId="473105432" sldId="298"/>
        </pc:sldMkLst>
        <pc:spChg chg="del">
          <ac:chgData name="霄 凤" userId="4fed24c2f9cbdb3a" providerId="LiveId" clId="{A0A256F4-A837-4DB1-B95E-BFC5BF457D8E}" dt="2019-04-05T03:22:44.321" v="6742" actId="478"/>
          <ac:spMkLst>
            <pc:docMk/>
            <pc:sldMk cId="473105432" sldId="298"/>
            <ac:spMk id="2" creationId="{50880909-BF31-468A-980D-7B3AAB6BE80F}"/>
          </ac:spMkLst>
        </pc:spChg>
        <pc:spChg chg="del">
          <ac:chgData name="霄 凤" userId="4fed24c2f9cbdb3a" providerId="LiveId" clId="{A0A256F4-A837-4DB1-B95E-BFC5BF457D8E}" dt="2019-04-05T03:22:44.321" v="6742" actId="478"/>
          <ac:spMkLst>
            <pc:docMk/>
            <pc:sldMk cId="473105432" sldId="298"/>
            <ac:spMk id="3" creationId="{EB325706-46C4-4B97-9040-15029269AB19}"/>
          </ac:spMkLst>
        </pc:spChg>
        <pc:spChg chg="mod">
          <ac:chgData name="霄 凤" userId="4fed24c2f9cbdb3a" providerId="LiveId" clId="{A0A256F4-A837-4DB1-B95E-BFC5BF457D8E}" dt="2019-04-05T03:27:43.208" v="6851" actId="1076"/>
          <ac:spMkLst>
            <pc:docMk/>
            <pc:sldMk cId="473105432" sldId="298"/>
            <ac:spMk id="4" creationId="{8C40EC6B-CACB-48B0-A6A8-CD773F965F63}"/>
          </ac:spMkLst>
        </pc:spChg>
        <pc:spChg chg="mod topLvl">
          <ac:chgData name="霄 凤" userId="4fed24c2f9cbdb3a" providerId="LiveId" clId="{A0A256F4-A837-4DB1-B95E-BFC5BF457D8E}" dt="2019-04-05T03:28:08.227" v="6854" actId="165"/>
          <ac:spMkLst>
            <pc:docMk/>
            <pc:sldMk cId="473105432" sldId="298"/>
            <ac:spMk id="6" creationId="{B137124B-A71A-447C-8493-624E9A087245}"/>
          </ac:spMkLst>
        </pc:spChg>
        <pc:spChg chg="mod topLvl">
          <ac:chgData name="霄 凤" userId="4fed24c2f9cbdb3a" providerId="LiveId" clId="{A0A256F4-A837-4DB1-B95E-BFC5BF457D8E}" dt="2019-04-05T03:28:08.227" v="6854" actId="165"/>
          <ac:spMkLst>
            <pc:docMk/>
            <pc:sldMk cId="473105432" sldId="298"/>
            <ac:spMk id="7" creationId="{34AE87A8-C34F-408A-A479-58C194225402}"/>
          </ac:spMkLst>
        </pc:spChg>
        <pc:spChg chg="mod topLvl">
          <ac:chgData name="霄 凤" userId="4fed24c2f9cbdb3a" providerId="LiveId" clId="{A0A256F4-A837-4DB1-B95E-BFC5BF457D8E}" dt="2019-04-05T03:28:08.227" v="6854" actId="165"/>
          <ac:spMkLst>
            <pc:docMk/>
            <pc:sldMk cId="473105432" sldId="298"/>
            <ac:spMk id="8" creationId="{AF4807BA-4541-417F-9FA0-5E069AF87EF0}"/>
          </ac:spMkLst>
        </pc:spChg>
        <pc:spChg chg="mod topLvl">
          <ac:chgData name="霄 凤" userId="4fed24c2f9cbdb3a" providerId="LiveId" clId="{A0A256F4-A837-4DB1-B95E-BFC5BF457D8E}" dt="2019-04-05T03:28:08.227" v="6854" actId="165"/>
          <ac:spMkLst>
            <pc:docMk/>
            <pc:sldMk cId="473105432" sldId="298"/>
            <ac:spMk id="10" creationId="{8251682B-9983-49BE-9C9C-BFC6FF1EBC48}"/>
          </ac:spMkLst>
        </pc:spChg>
        <pc:spChg chg="mod topLvl">
          <ac:chgData name="霄 凤" userId="4fed24c2f9cbdb3a" providerId="LiveId" clId="{A0A256F4-A837-4DB1-B95E-BFC5BF457D8E}" dt="2019-04-05T03:28:08.227" v="6854" actId="165"/>
          <ac:spMkLst>
            <pc:docMk/>
            <pc:sldMk cId="473105432" sldId="298"/>
            <ac:spMk id="11" creationId="{581C64A9-E47B-478A-B60D-DA3E77183A65}"/>
          </ac:spMkLst>
        </pc:spChg>
        <pc:spChg chg="mod topLvl">
          <ac:chgData name="霄 凤" userId="4fed24c2f9cbdb3a" providerId="LiveId" clId="{A0A256F4-A837-4DB1-B95E-BFC5BF457D8E}" dt="2019-04-05T03:28:08.227" v="6854" actId="165"/>
          <ac:spMkLst>
            <pc:docMk/>
            <pc:sldMk cId="473105432" sldId="298"/>
            <ac:spMk id="12" creationId="{6D78DEA6-8F4D-4CA7-B7F3-B1C3939F5A65}"/>
          </ac:spMkLst>
        </pc:spChg>
        <pc:spChg chg="mod topLvl">
          <ac:chgData name="霄 凤" userId="4fed24c2f9cbdb3a" providerId="LiveId" clId="{A0A256F4-A837-4DB1-B95E-BFC5BF457D8E}" dt="2019-04-05T03:28:08.227" v="6854" actId="165"/>
          <ac:spMkLst>
            <pc:docMk/>
            <pc:sldMk cId="473105432" sldId="298"/>
            <ac:spMk id="14" creationId="{C024EA69-F62D-4619-9492-F43F5A0AF1C1}"/>
          </ac:spMkLst>
        </pc:spChg>
        <pc:spChg chg="mod topLvl">
          <ac:chgData name="霄 凤" userId="4fed24c2f9cbdb3a" providerId="LiveId" clId="{A0A256F4-A837-4DB1-B95E-BFC5BF457D8E}" dt="2019-04-05T03:28:08.227" v="6854" actId="165"/>
          <ac:spMkLst>
            <pc:docMk/>
            <pc:sldMk cId="473105432" sldId="298"/>
            <ac:spMk id="15" creationId="{32F3CF6E-A364-4D67-84AD-CA90597A936F}"/>
          </ac:spMkLst>
        </pc:spChg>
        <pc:spChg chg="mod topLvl">
          <ac:chgData name="霄 凤" userId="4fed24c2f9cbdb3a" providerId="LiveId" clId="{A0A256F4-A837-4DB1-B95E-BFC5BF457D8E}" dt="2019-04-05T03:28:08.227" v="6854" actId="165"/>
          <ac:spMkLst>
            <pc:docMk/>
            <pc:sldMk cId="473105432" sldId="298"/>
            <ac:spMk id="16" creationId="{C986C18E-B74B-4953-A33E-83C5F113A1BD}"/>
          </ac:spMkLst>
        </pc:spChg>
        <pc:spChg chg="del mod">
          <ac:chgData name="霄 凤" userId="4fed24c2f9cbdb3a" providerId="LiveId" clId="{A0A256F4-A837-4DB1-B95E-BFC5BF457D8E}" dt="2019-04-05T03:22:44.321" v="6742" actId="478"/>
          <ac:spMkLst>
            <pc:docMk/>
            <pc:sldMk cId="473105432" sldId="298"/>
            <ac:spMk id="17" creationId="{7EB0AF0C-8CFB-4E49-8533-B428297B0434}"/>
          </ac:spMkLst>
        </pc:spChg>
        <pc:spChg chg="mod">
          <ac:chgData name="霄 凤" userId="4fed24c2f9cbdb3a" providerId="LiveId" clId="{A0A256F4-A837-4DB1-B95E-BFC5BF457D8E}" dt="2019-04-05T03:27:43.208" v="6851" actId="1076"/>
          <ac:spMkLst>
            <pc:docMk/>
            <pc:sldMk cId="473105432" sldId="298"/>
            <ac:spMk id="18" creationId="{C021664A-9175-4E4B-A797-C8CC986B1985}"/>
          </ac:spMkLst>
        </pc:spChg>
        <pc:spChg chg="mod">
          <ac:chgData name="霄 凤" userId="4fed24c2f9cbdb3a" providerId="LiveId" clId="{A0A256F4-A837-4DB1-B95E-BFC5BF457D8E}" dt="2019-04-05T03:11:12.150" v="6639" actId="20577"/>
          <ac:spMkLst>
            <pc:docMk/>
            <pc:sldMk cId="473105432" sldId="298"/>
            <ac:spMk id="19" creationId="{0AFAF39E-FCF4-4FC2-9EF1-A8ADB40296B7}"/>
          </ac:spMkLst>
        </pc:spChg>
        <pc:spChg chg="mod">
          <ac:chgData name="霄 凤" userId="4fed24c2f9cbdb3a" providerId="LiveId" clId="{A0A256F4-A837-4DB1-B95E-BFC5BF457D8E}" dt="2019-04-05T03:27:43.208" v="6851" actId="1076"/>
          <ac:spMkLst>
            <pc:docMk/>
            <pc:sldMk cId="473105432" sldId="298"/>
            <ac:spMk id="20" creationId="{2001B5FB-A832-45A5-9529-D3155BCFBCE1}"/>
          </ac:spMkLst>
        </pc:spChg>
        <pc:spChg chg="mod">
          <ac:chgData name="霄 凤" userId="4fed24c2f9cbdb3a" providerId="LiveId" clId="{A0A256F4-A837-4DB1-B95E-BFC5BF457D8E}" dt="2019-04-05T03:27:43.208" v="6851" actId="1076"/>
          <ac:spMkLst>
            <pc:docMk/>
            <pc:sldMk cId="473105432" sldId="298"/>
            <ac:spMk id="21" creationId="{6702EEA8-F722-4D89-A0FD-6B8CCF3D7446}"/>
          </ac:spMkLst>
        </pc:spChg>
        <pc:spChg chg="mod">
          <ac:chgData name="霄 凤" userId="4fed24c2f9cbdb3a" providerId="LiveId" clId="{A0A256F4-A837-4DB1-B95E-BFC5BF457D8E}" dt="2019-04-05T03:27:43.208" v="6851" actId="1076"/>
          <ac:spMkLst>
            <pc:docMk/>
            <pc:sldMk cId="473105432" sldId="298"/>
            <ac:spMk id="22" creationId="{651C41E6-1012-4FB0-AFEA-CF0F31B8422B}"/>
          </ac:spMkLst>
        </pc:spChg>
        <pc:spChg chg="add del mod">
          <ac:chgData name="霄 凤" userId="4fed24c2f9cbdb3a" providerId="LiveId" clId="{A0A256F4-A837-4DB1-B95E-BFC5BF457D8E}" dt="2019-04-05T03:26:48.664" v="6842" actId="478"/>
          <ac:spMkLst>
            <pc:docMk/>
            <pc:sldMk cId="473105432" sldId="298"/>
            <ac:spMk id="24" creationId="{41244FB7-B136-4208-B604-947A8BBB8327}"/>
          </ac:spMkLst>
        </pc:spChg>
        <pc:spChg chg="add mod">
          <ac:chgData name="霄 凤" userId="4fed24c2f9cbdb3a" providerId="LiveId" clId="{A0A256F4-A837-4DB1-B95E-BFC5BF457D8E}" dt="2019-04-05T03:29:15.628" v="6913" actId="20577"/>
          <ac:spMkLst>
            <pc:docMk/>
            <pc:sldMk cId="473105432" sldId="298"/>
            <ac:spMk id="25" creationId="{4CB91BCE-D87D-4090-9440-C512731A2499}"/>
          </ac:spMkLst>
        </pc:spChg>
        <pc:spChg chg="add mod">
          <ac:chgData name="霄 凤" userId="4fed24c2f9cbdb3a" providerId="LiveId" clId="{A0A256F4-A837-4DB1-B95E-BFC5BF457D8E}" dt="2019-04-05T03:29:17.699" v="6915"/>
          <ac:spMkLst>
            <pc:docMk/>
            <pc:sldMk cId="473105432" sldId="298"/>
            <ac:spMk id="26" creationId="{2206AD7A-443B-4C29-A3A2-0ABE1EA9EFEE}"/>
          </ac:spMkLst>
        </pc:spChg>
        <pc:spChg chg="mod">
          <ac:chgData name="霄 凤" userId="4fed24c2f9cbdb3a" providerId="LiveId" clId="{A0A256F4-A837-4DB1-B95E-BFC5BF457D8E}" dt="2019-04-05T03:27:43.208" v="6851" actId="1076"/>
          <ac:spMkLst>
            <pc:docMk/>
            <pc:sldMk cId="473105432" sldId="298"/>
            <ac:spMk id="31" creationId="{8BD9061B-3E42-47E3-91AE-38DCD774A2A7}"/>
          </ac:spMkLst>
        </pc:spChg>
        <pc:spChg chg="mod">
          <ac:chgData name="霄 凤" userId="4fed24c2f9cbdb3a" providerId="LiveId" clId="{A0A256F4-A837-4DB1-B95E-BFC5BF457D8E}" dt="2019-04-05T03:27:43.208" v="6851" actId="1076"/>
          <ac:spMkLst>
            <pc:docMk/>
            <pc:sldMk cId="473105432" sldId="298"/>
            <ac:spMk id="32" creationId="{04DC1A06-41A3-4282-9759-7EF1B0130FF6}"/>
          </ac:spMkLst>
        </pc:spChg>
        <pc:spChg chg="mod">
          <ac:chgData name="霄 凤" userId="4fed24c2f9cbdb3a" providerId="LiveId" clId="{A0A256F4-A837-4DB1-B95E-BFC5BF457D8E}" dt="2019-04-05T03:27:43.208" v="6851" actId="1076"/>
          <ac:spMkLst>
            <pc:docMk/>
            <pc:sldMk cId="473105432" sldId="298"/>
            <ac:spMk id="33" creationId="{3B2FD756-1146-4677-AC01-9D9124431FB7}"/>
          </ac:spMkLst>
        </pc:spChg>
        <pc:spChg chg="add del">
          <ac:chgData name="霄 凤" userId="4fed24c2f9cbdb3a" providerId="LiveId" clId="{A0A256F4-A837-4DB1-B95E-BFC5BF457D8E}" dt="2019-04-05T03:10:31.660" v="6625" actId="478"/>
          <ac:spMkLst>
            <pc:docMk/>
            <pc:sldMk cId="473105432" sldId="298"/>
            <ac:spMk id="37" creationId="{3EC3E770-118A-4400-853E-51F685D90C3C}"/>
          </ac:spMkLst>
        </pc:spChg>
        <pc:spChg chg="add del mod">
          <ac:chgData name="霄 凤" userId="4fed24c2f9cbdb3a" providerId="LiveId" clId="{A0A256F4-A837-4DB1-B95E-BFC5BF457D8E}" dt="2019-04-05T03:27:00.444" v="6844" actId="478"/>
          <ac:spMkLst>
            <pc:docMk/>
            <pc:sldMk cId="473105432" sldId="298"/>
            <ac:spMk id="40" creationId="{277351EA-0C55-4EE3-A0BE-6A954908639D}"/>
          </ac:spMkLst>
        </pc:spChg>
        <pc:spChg chg="add mod">
          <ac:chgData name="霄 凤" userId="4fed24c2f9cbdb3a" providerId="LiveId" clId="{A0A256F4-A837-4DB1-B95E-BFC5BF457D8E}" dt="2019-04-05T03:27:11.854" v="6849" actId="20577"/>
          <ac:spMkLst>
            <pc:docMk/>
            <pc:sldMk cId="473105432" sldId="298"/>
            <ac:spMk id="41" creationId="{99F3D406-A8A4-4CAE-9F14-C06DFA6AA2CD}"/>
          </ac:spMkLst>
        </pc:spChg>
        <pc:spChg chg="add mod">
          <ac:chgData name="霄 凤" userId="4fed24c2f9cbdb3a" providerId="LiveId" clId="{A0A256F4-A837-4DB1-B95E-BFC5BF457D8E}" dt="2019-04-05T03:28:39.197" v="6856" actId="571"/>
          <ac:spMkLst>
            <pc:docMk/>
            <pc:sldMk cId="473105432" sldId="298"/>
            <ac:spMk id="42" creationId="{D7E58B40-C81C-4192-A6CC-05AE176A2942}"/>
          </ac:spMkLst>
        </pc:spChg>
        <pc:spChg chg="add mod">
          <ac:chgData name="霄 凤" userId="4fed24c2f9cbdb3a" providerId="LiveId" clId="{A0A256F4-A837-4DB1-B95E-BFC5BF457D8E}" dt="2019-04-05T03:28:39.197" v="6856" actId="571"/>
          <ac:spMkLst>
            <pc:docMk/>
            <pc:sldMk cId="473105432" sldId="298"/>
            <ac:spMk id="43" creationId="{89FAD0AF-2C73-4F6A-9483-66490FCD7B61}"/>
          </ac:spMkLst>
        </pc:spChg>
        <pc:spChg chg="mod">
          <ac:chgData name="霄 凤" userId="4fed24c2f9cbdb3a" providerId="LiveId" clId="{A0A256F4-A837-4DB1-B95E-BFC5BF457D8E}" dt="2019-04-05T03:27:43.208" v="6851" actId="1076"/>
          <ac:spMkLst>
            <pc:docMk/>
            <pc:sldMk cId="473105432" sldId="298"/>
            <ac:spMk id="46" creationId="{F9F06FE4-5B86-4DCB-B7F1-D26BBCBBFF90}"/>
          </ac:spMkLst>
        </pc:spChg>
        <pc:spChg chg="mod">
          <ac:chgData name="霄 凤" userId="4fed24c2f9cbdb3a" providerId="LiveId" clId="{A0A256F4-A837-4DB1-B95E-BFC5BF457D8E}" dt="2019-04-05T03:27:43.208" v="6851" actId="1076"/>
          <ac:spMkLst>
            <pc:docMk/>
            <pc:sldMk cId="473105432" sldId="298"/>
            <ac:spMk id="47" creationId="{C7BC5A70-B6FB-40DF-B4C2-D248D89B6715}"/>
          </ac:spMkLst>
        </pc:spChg>
        <pc:spChg chg="mod">
          <ac:chgData name="霄 凤" userId="4fed24c2f9cbdb3a" providerId="LiveId" clId="{A0A256F4-A837-4DB1-B95E-BFC5BF457D8E}" dt="2019-04-05T03:27:43.208" v="6851" actId="1076"/>
          <ac:spMkLst>
            <pc:docMk/>
            <pc:sldMk cId="473105432" sldId="298"/>
            <ac:spMk id="48" creationId="{4F9AC3B5-80DF-4F42-A58F-0FA8EE3C57FD}"/>
          </ac:spMkLst>
        </pc:spChg>
        <pc:spChg chg="mod">
          <ac:chgData name="霄 凤" userId="4fed24c2f9cbdb3a" providerId="LiveId" clId="{A0A256F4-A837-4DB1-B95E-BFC5BF457D8E}" dt="2019-04-05T03:27:43.208" v="6851" actId="1076"/>
          <ac:spMkLst>
            <pc:docMk/>
            <pc:sldMk cId="473105432" sldId="298"/>
            <ac:spMk id="49" creationId="{CBAA63E8-2599-4A83-BB21-9EA528C55A8D}"/>
          </ac:spMkLst>
        </pc:spChg>
        <pc:spChg chg="mod">
          <ac:chgData name="霄 凤" userId="4fed24c2f9cbdb3a" providerId="LiveId" clId="{A0A256F4-A837-4DB1-B95E-BFC5BF457D8E}" dt="2019-04-05T03:27:43.208" v="6851" actId="1076"/>
          <ac:spMkLst>
            <pc:docMk/>
            <pc:sldMk cId="473105432" sldId="298"/>
            <ac:spMk id="50" creationId="{39D997EF-9541-42AE-A9E9-DB11B14EBEE5}"/>
          </ac:spMkLst>
        </pc:spChg>
        <pc:spChg chg="mod">
          <ac:chgData name="霄 凤" userId="4fed24c2f9cbdb3a" providerId="LiveId" clId="{A0A256F4-A837-4DB1-B95E-BFC5BF457D8E}" dt="2019-04-05T03:27:43.208" v="6851" actId="1076"/>
          <ac:spMkLst>
            <pc:docMk/>
            <pc:sldMk cId="473105432" sldId="298"/>
            <ac:spMk id="51" creationId="{D244707A-D350-4325-B015-FA98C6F23316}"/>
          </ac:spMkLst>
        </pc:spChg>
        <pc:spChg chg="mod">
          <ac:chgData name="霄 凤" userId="4fed24c2f9cbdb3a" providerId="LiveId" clId="{A0A256F4-A837-4DB1-B95E-BFC5BF457D8E}" dt="2019-04-05T03:27:43.208" v="6851" actId="1076"/>
          <ac:spMkLst>
            <pc:docMk/>
            <pc:sldMk cId="473105432" sldId="298"/>
            <ac:spMk id="52" creationId="{8BFED81F-842A-46AD-BA86-BECC5BE71461}"/>
          </ac:spMkLst>
        </pc:spChg>
        <pc:spChg chg="mod">
          <ac:chgData name="霄 凤" userId="4fed24c2f9cbdb3a" providerId="LiveId" clId="{A0A256F4-A837-4DB1-B95E-BFC5BF457D8E}" dt="2019-04-05T03:27:43.208" v="6851" actId="1076"/>
          <ac:spMkLst>
            <pc:docMk/>
            <pc:sldMk cId="473105432" sldId="298"/>
            <ac:spMk id="53" creationId="{C370FA0F-E56E-44E6-9B1F-00191A5BEFA5}"/>
          </ac:spMkLst>
        </pc:spChg>
        <pc:spChg chg="mod">
          <ac:chgData name="霄 凤" userId="4fed24c2f9cbdb3a" providerId="LiveId" clId="{A0A256F4-A837-4DB1-B95E-BFC5BF457D8E}" dt="2019-04-05T03:28:04.777" v="6853" actId="1076"/>
          <ac:spMkLst>
            <pc:docMk/>
            <pc:sldMk cId="473105432" sldId="298"/>
            <ac:spMk id="54" creationId="{D0E0FA7B-A3A3-444F-8F71-FBA5ADBECE6F}"/>
          </ac:spMkLst>
        </pc:spChg>
        <pc:grpChg chg="mod">
          <ac:chgData name="霄 凤" userId="4fed24c2f9cbdb3a" providerId="LiveId" clId="{A0A256F4-A837-4DB1-B95E-BFC5BF457D8E}" dt="2019-04-05T03:27:43.208" v="6851" actId="1076"/>
          <ac:grpSpMkLst>
            <pc:docMk/>
            <pc:sldMk cId="473105432" sldId="298"/>
            <ac:grpSpMk id="29" creationId="{CB7C1ECC-CE5D-4351-AEFB-D0B77C95E7C1}"/>
          </ac:grpSpMkLst>
        </pc:grpChg>
        <pc:grpChg chg="del mod">
          <ac:chgData name="霄 凤" userId="4fed24c2f9cbdb3a" providerId="LiveId" clId="{A0A256F4-A837-4DB1-B95E-BFC5BF457D8E}" dt="2019-04-05T03:28:08.227" v="6854" actId="165"/>
          <ac:grpSpMkLst>
            <pc:docMk/>
            <pc:sldMk cId="473105432" sldId="298"/>
            <ac:grpSpMk id="44" creationId="{769438B1-D3EA-4058-82AD-416BC5C3EE86}"/>
          </ac:grpSpMkLst>
        </pc:grpChg>
      </pc:sldChg>
      <pc:sldChg chg="addSp delSp modSp new add">
        <pc:chgData name="霄 凤" userId="4fed24c2f9cbdb3a" providerId="LiveId" clId="{A0A256F4-A837-4DB1-B95E-BFC5BF457D8E}" dt="2019-04-05T03:41:25.647" v="7036" actId="1076"/>
        <pc:sldMkLst>
          <pc:docMk/>
          <pc:sldMk cId="3619834660" sldId="299"/>
        </pc:sldMkLst>
        <pc:spChg chg="mod">
          <ac:chgData name="霄 凤" userId="4fed24c2f9cbdb3a" providerId="LiveId" clId="{A0A256F4-A837-4DB1-B95E-BFC5BF457D8E}" dt="2019-04-05T03:32:44.968" v="6945"/>
          <ac:spMkLst>
            <pc:docMk/>
            <pc:sldMk cId="3619834660" sldId="299"/>
            <ac:spMk id="2" creationId="{EBA276A9-3F3D-4389-B87F-52DA37ADC5BD}"/>
          </ac:spMkLst>
        </pc:spChg>
        <pc:spChg chg="mod">
          <ac:chgData name="霄 凤" userId="4fed24c2f9cbdb3a" providerId="LiveId" clId="{A0A256F4-A837-4DB1-B95E-BFC5BF457D8E}" dt="2019-04-05T03:32:35.708" v="6923"/>
          <ac:spMkLst>
            <pc:docMk/>
            <pc:sldMk cId="3619834660" sldId="299"/>
            <ac:spMk id="3" creationId="{A5773185-B2B0-40C6-ABBB-B94989D5762D}"/>
          </ac:spMkLst>
        </pc:spChg>
        <pc:spChg chg="add mod topLvl">
          <ac:chgData name="霄 凤" userId="4fed24c2f9cbdb3a" providerId="LiveId" clId="{A0A256F4-A837-4DB1-B95E-BFC5BF457D8E}" dt="2019-04-05T03:35:49.757" v="6987" actId="164"/>
          <ac:spMkLst>
            <pc:docMk/>
            <pc:sldMk cId="3619834660" sldId="299"/>
            <ac:spMk id="4" creationId="{293D1529-3470-4B3B-B51E-BE4721583BA7}"/>
          </ac:spMkLst>
        </pc:spChg>
        <pc:spChg chg="add mod topLvl">
          <ac:chgData name="霄 凤" userId="4fed24c2f9cbdb3a" providerId="LiveId" clId="{A0A256F4-A837-4DB1-B95E-BFC5BF457D8E}" dt="2019-04-05T03:35:50.077" v="6988" actId="164"/>
          <ac:spMkLst>
            <pc:docMk/>
            <pc:sldMk cId="3619834660" sldId="299"/>
            <ac:spMk id="5" creationId="{8AB774C5-C172-4A31-AB5E-59B6687980D0}"/>
          </ac:spMkLst>
        </pc:spChg>
        <pc:spChg chg="add mod topLvl">
          <ac:chgData name="霄 凤" userId="4fed24c2f9cbdb3a" providerId="LiveId" clId="{A0A256F4-A837-4DB1-B95E-BFC5BF457D8E}" dt="2019-04-05T03:36:15.557" v="6996" actId="14861"/>
          <ac:spMkLst>
            <pc:docMk/>
            <pc:sldMk cId="3619834660" sldId="299"/>
            <ac:spMk id="6" creationId="{CA665D9D-6EB5-4774-AF60-E03A4CD05CBF}"/>
          </ac:spMkLst>
        </pc:spChg>
        <pc:spChg chg="add mod">
          <ac:chgData name="霄 凤" userId="4fed24c2f9cbdb3a" providerId="LiveId" clId="{A0A256F4-A837-4DB1-B95E-BFC5BF457D8E}" dt="2019-04-05T03:33:12.818" v="6949"/>
          <ac:spMkLst>
            <pc:docMk/>
            <pc:sldMk cId="3619834660" sldId="299"/>
            <ac:spMk id="7" creationId="{26F2961B-DC3F-47F3-B3DE-A63020C22F88}"/>
          </ac:spMkLst>
        </pc:spChg>
        <pc:spChg chg="add mod">
          <ac:chgData name="霄 凤" userId="4fed24c2f9cbdb3a" providerId="LiveId" clId="{A0A256F4-A837-4DB1-B95E-BFC5BF457D8E}" dt="2019-04-05T03:33:12.818" v="6949"/>
          <ac:spMkLst>
            <pc:docMk/>
            <pc:sldMk cId="3619834660" sldId="299"/>
            <ac:spMk id="8" creationId="{0D92AE44-5091-492C-9BB7-66B9800B617B}"/>
          </ac:spMkLst>
        </pc:spChg>
        <pc:spChg chg="add mod">
          <ac:chgData name="霄 凤" userId="4fed24c2f9cbdb3a" providerId="LiveId" clId="{A0A256F4-A837-4DB1-B95E-BFC5BF457D8E}" dt="2019-04-05T03:33:12.818" v="6949"/>
          <ac:spMkLst>
            <pc:docMk/>
            <pc:sldMk cId="3619834660" sldId="299"/>
            <ac:spMk id="9" creationId="{7B5678DB-FDE4-4A35-829E-0F4935339EAA}"/>
          </ac:spMkLst>
        </pc:spChg>
        <pc:spChg chg="mod topLvl">
          <ac:chgData name="霄 凤" userId="4fed24c2f9cbdb3a" providerId="LiveId" clId="{A0A256F4-A837-4DB1-B95E-BFC5BF457D8E}" dt="2019-04-05T03:37:22.864" v="7004" actId="12788"/>
          <ac:spMkLst>
            <pc:docMk/>
            <pc:sldMk cId="3619834660" sldId="299"/>
            <ac:spMk id="13" creationId="{F4237719-924D-4885-A117-E648E9768596}"/>
          </ac:spMkLst>
        </pc:spChg>
        <pc:spChg chg="mod topLvl">
          <ac:chgData name="霄 凤" userId="4fed24c2f9cbdb3a" providerId="LiveId" clId="{A0A256F4-A837-4DB1-B95E-BFC5BF457D8E}" dt="2019-04-05T03:36:15.557" v="6996" actId="14861"/>
          <ac:spMkLst>
            <pc:docMk/>
            <pc:sldMk cId="3619834660" sldId="299"/>
            <ac:spMk id="14" creationId="{7B9BC6B6-AC66-4C32-82D6-7D61925A4211}"/>
          </ac:spMkLst>
        </pc:spChg>
        <pc:spChg chg="mod topLvl">
          <ac:chgData name="霄 凤" userId="4fed24c2f9cbdb3a" providerId="LiveId" clId="{A0A256F4-A837-4DB1-B95E-BFC5BF457D8E}" dt="2019-04-05T03:36:15.557" v="6996" actId="14861"/>
          <ac:spMkLst>
            <pc:docMk/>
            <pc:sldMk cId="3619834660" sldId="299"/>
            <ac:spMk id="15" creationId="{E9DE7CB5-C3C8-4EA5-A6D7-C92C33548270}"/>
          </ac:spMkLst>
        </pc:spChg>
        <pc:spChg chg="add mod">
          <ac:chgData name="霄 凤" userId="4fed24c2f9cbdb3a" providerId="LiveId" clId="{A0A256F4-A837-4DB1-B95E-BFC5BF457D8E}" dt="2019-04-05T03:37:22.864" v="7004" actId="12788"/>
          <ac:spMkLst>
            <pc:docMk/>
            <pc:sldMk cId="3619834660" sldId="299"/>
            <ac:spMk id="19" creationId="{2F2AB534-487D-4C9C-88F3-6E327F7ACE71}"/>
          </ac:spMkLst>
        </pc:spChg>
        <pc:spChg chg="add mod">
          <ac:chgData name="霄 凤" userId="4fed24c2f9cbdb3a" providerId="LiveId" clId="{A0A256F4-A837-4DB1-B95E-BFC5BF457D8E}" dt="2019-04-05T03:37:22.864" v="7004" actId="12788"/>
          <ac:spMkLst>
            <pc:docMk/>
            <pc:sldMk cId="3619834660" sldId="299"/>
            <ac:spMk id="20" creationId="{BE5BD3C0-33E4-4384-931B-E4AF5B8F9E1B}"/>
          </ac:spMkLst>
        </pc:spChg>
        <pc:spChg chg="add mod">
          <ac:chgData name="霄 凤" userId="4fed24c2f9cbdb3a" providerId="LiveId" clId="{A0A256F4-A837-4DB1-B95E-BFC5BF457D8E}" dt="2019-04-05T03:37:31.809" v="7005" actId="571"/>
          <ac:spMkLst>
            <pc:docMk/>
            <pc:sldMk cId="3619834660" sldId="299"/>
            <ac:spMk id="21" creationId="{E181F3C5-81F8-44F6-AFFB-AD94A3DDF62A}"/>
          </ac:spMkLst>
        </pc:spChg>
        <pc:spChg chg="add mod">
          <ac:chgData name="霄 凤" userId="4fed24c2f9cbdb3a" providerId="LiveId" clId="{A0A256F4-A837-4DB1-B95E-BFC5BF457D8E}" dt="2019-04-05T03:37:31.809" v="7005" actId="571"/>
          <ac:spMkLst>
            <pc:docMk/>
            <pc:sldMk cId="3619834660" sldId="299"/>
            <ac:spMk id="22" creationId="{DF18700F-E584-4FFF-AFC8-89C4386A95D4}"/>
          </ac:spMkLst>
        </pc:spChg>
        <pc:spChg chg="add mod">
          <ac:chgData name="霄 凤" userId="4fed24c2f9cbdb3a" providerId="LiveId" clId="{A0A256F4-A837-4DB1-B95E-BFC5BF457D8E}" dt="2019-04-05T03:37:36.534" v="7006" actId="571"/>
          <ac:spMkLst>
            <pc:docMk/>
            <pc:sldMk cId="3619834660" sldId="299"/>
            <ac:spMk id="23" creationId="{A3607A04-F48F-4855-8886-31640CAD5EE0}"/>
          </ac:spMkLst>
        </pc:spChg>
        <pc:spChg chg="add mod">
          <ac:chgData name="霄 凤" userId="4fed24c2f9cbdb3a" providerId="LiveId" clId="{A0A256F4-A837-4DB1-B95E-BFC5BF457D8E}" dt="2019-04-05T03:37:36.534" v="7006" actId="571"/>
          <ac:spMkLst>
            <pc:docMk/>
            <pc:sldMk cId="3619834660" sldId="299"/>
            <ac:spMk id="24" creationId="{6EFFDB7B-08BD-475D-9B4D-BD05430214E1}"/>
          </ac:spMkLst>
        </pc:spChg>
        <pc:spChg chg="add mod">
          <ac:chgData name="霄 凤" userId="4fed24c2f9cbdb3a" providerId="LiveId" clId="{A0A256F4-A837-4DB1-B95E-BFC5BF457D8E}" dt="2019-04-05T03:40:45.084" v="7034" actId="465"/>
          <ac:spMkLst>
            <pc:docMk/>
            <pc:sldMk cId="3619834660" sldId="299"/>
            <ac:spMk id="25" creationId="{626500C3-BB5A-4964-83DC-36DD07861898}"/>
          </ac:spMkLst>
        </pc:spChg>
        <pc:spChg chg="add del mod">
          <ac:chgData name="霄 凤" userId="4fed24c2f9cbdb3a" providerId="LiveId" clId="{A0A256F4-A837-4DB1-B95E-BFC5BF457D8E}" dt="2019-04-05T03:39:14.074" v="7016" actId="478"/>
          <ac:spMkLst>
            <pc:docMk/>
            <pc:sldMk cId="3619834660" sldId="299"/>
            <ac:spMk id="26" creationId="{D566A10B-F814-41B6-AA43-D25C43DDECF8}"/>
          </ac:spMkLst>
        </pc:spChg>
        <pc:spChg chg="add mod">
          <ac:chgData name="霄 凤" userId="4fed24c2f9cbdb3a" providerId="LiveId" clId="{A0A256F4-A837-4DB1-B95E-BFC5BF457D8E}" dt="2019-04-05T03:40:45.084" v="7034" actId="465"/>
          <ac:spMkLst>
            <pc:docMk/>
            <pc:sldMk cId="3619834660" sldId="299"/>
            <ac:spMk id="27" creationId="{24FB201B-E80A-470E-B1DD-8AEBE0025AE4}"/>
          </ac:spMkLst>
        </pc:spChg>
        <pc:spChg chg="add mod">
          <ac:chgData name="霄 凤" userId="4fed24c2f9cbdb3a" providerId="LiveId" clId="{A0A256F4-A837-4DB1-B95E-BFC5BF457D8E}" dt="2019-04-05T03:40:45.084" v="7034" actId="465"/>
          <ac:spMkLst>
            <pc:docMk/>
            <pc:sldMk cId="3619834660" sldId="299"/>
            <ac:spMk id="28" creationId="{20A269C9-C92C-4D5D-B82A-43C52BA67083}"/>
          </ac:spMkLst>
        </pc:spChg>
        <pc:spChg chg="add mod">
          <ac:chgData name="霄 凤" userId="4fed24c2f9cbdb3a" providerId="LiveId" clId="{A0A256F4-A837-4DB1-B95E-BFC5BF457D8E}" dt="2019-04-05T03:41:25.647" v="7036" actId="1076"/>
          <ac:spMkLst>
            <pc:docMk/>
            <pc:sldMk cId="3619834660" sldId="299"/>
            <ac:spMk id="29" creationId="{F8C702EB-EF69-46A2-B8A2-4E69431CD0D8}"/>
          </ac:spMkLst>
        </pc:spChg>
        <pc:grpChg chg="add mod">
          <ac:chgData name="霄 凤" userId="4fed24c2f9cbdb3a" providerId="LiveId" clId="{A0A256F4-A837-4DB1-B95E-BFC5BF457D8E}" dt="2019-04-05T03:33:15.399" v="6951" actId="164"/>
          <ac:grpSpMkLst>
            <pc:docMk/>
            <pc:sldMk cId="3619834660" sldId="299"/>
            <ac:grpSpMk id="10" creationId="{552A0D01-8701-433F-A551-81D9CED6DCAC}"/>
          </ac:grpSpMkLst>
        </pc:grpChg>
        <pc:grpChg chg="add del mod">
          <ac:chgData name="霄 凤" userId="4fed24c2f9cbdb3a" providerId="LiveId" clId="{A0A256F4-A837-4DB1-B95E-BFC5BF457D8E}" dt="2019-04-05T03:35:33.898" v="6983" actId="165"/>
          <ac:grpSpMkLst>
            <pc:docMk/>
            <pc:sldMk cId="3619834660" sldId="299"/>
            <ac:grpSpMk id="11" creationId="{5266DB97-3CF7-4244-9DB2-674A50B4F844}"/>
          </ac:grpSpMkLst>
        </pc:grpChg>
        <pc:grpChg chg="add del mod">
          <ac:chgData name="霄 凤" userId="4fed24c2f9cbdb3a" providerId="LiveId" clId="{A0A256F4-A837-4DB1-B95E-BFC5BF457D8E}" dt="2019-04-05T03:33:48.257" v="6959" actId="165"/>
          <ac:grpSpMkLst>
            <pc:docMk/>
            <pc:sldMk cId="3619834660" sldId="299"/>
            <ac:grpSpMk id="12" creationId="{02B1BC75-DD91-4115-BDB8-4E6C82C3BE83}"/>
          </ac:grpSpMkLst>
        </pc:grpChg>
        <pc:grpChg chg="add mod">
          <ac:chgData name="霄 凤" userId="4fed24c2f9cbdb3a" providerId="LiveId" clId="{A0A256F4-A837-4DB1-B95E-BFC5BF457D8E}" dt="2019-04-05T03:35:50.577" v="6989" actId="164"/>
          <ac:grpSpMkLst>
            <pc:docMk/>
            <pc:sldMk cId="3619834660" sldId="299"/>
            <ac:grpSpMk id="16" creationId="{D2CB5170-E7B3-4A2A-8122-FC6751CE8C17}"/>
          </ac:grpSpMkLst>
        </pc:grpChg>
        <pc:grpChg chg="add mod">
          <ac:chgData name="霄 凤" userId="4fed24c2f9cbdb3a" providerId="LiveId" clId="{A0A256F4-A837-4DB1-B95E-BFC5BF457D8E}" dt="2019-04-05T03:35:50.077" v="6988" actId="164"/>
          <ac:grpSpMkLst>
            <pc:docMk/>
            <pc:sldMk cId="3619834660" sldId="299"/>
            <ac:grpSpMk id="17" creationId="{D82754E5-DF60-4028-856B-AB2070F24DB2}"/>
          </ac:grpSpMkLst>
        </pc:grpChg>
        <pc:grpChg chg="add mod">
          <ac:chgData name="霄 凤" userId="4fed24c2f9cbdb3a" providerId="LiveId" clId="{A0A256F4-A837-4DB1-B95E-BFC5BF457D8E}" dt="2019-04-05T03:35:49.757" v="6987" actId="164"/>
          <ac:grpSpMkLst>
            <pc:docMk/>
            <pc:sldMk cId="3619834660" sldId="299"/>
            <ac:grpSpMk id="18" creationId="{F9D20E35-E099-4FD5-95A4-5DC4BCF5B95D}"/>
          </ac:grpSpMkLst>
        </pc:grpChg>
      </pc:sldChg>
      <pc:sldChg chg="addSp delSp modSp new add">
        <pc:chgData name="霄 凤" userId="4fed24c2f9cbdb3a" providerId="LiveId" clId="{A0A256F4-A837-4DB1-B95E-BFC5BF457D8E}" dt="2019-04-05T04:09:34.167" v="7365" actId="1038"/>
        <pc:sldMkLst>
          <pc:docMk/>
          <pc:sldMk cId="2727916826" sldId="300"/>
        </pc:sldMkLst>
        <pc:spChg chg="del">
          <ac:chgData name="霄 凤" userId="4fed24c2f9cbdb3a" providerId="LiveId" clId="{A0A256F4-A837-4DB1-B95E-BFC5BF457D8E}" dt="2019-04-05T03:46:48.336" v="7039"/>
          <ac:spMkLst>
            <pc:docMk/>
            <pc:sldMk cId="2727916826" sldId="300"/>
            <ac:spMk id="2" creationId="{25D1083E-1D6F-4C19-BFCA-FA7220EA8638}"/>
          </ac:spMkLst>
        </pc:spChg>
        <pc:spChg chg="del">
          <ac:chgData name="霄 凤" userId="4fed24c2f9cbdb3a" providerId="LiveId" clId="{A0A256F4-A837-4DB1-B95E-BFC5BF457D8E}" dt="2019-04-05T03:46:48.336" v="7039"/>
          <ac:spMkLst>
            <pc:docMk/>
            <pc:sldMk cId="2727916826" sldId="300"/>
            <ac:spMk id="3" creationId="{48302F9B-1E08-4C15-A110-A31DD3B06FDA}"/>
          </ac:spMkLst>
        </pc:spChg>
        <pc:spChg chg="del">
          <ac:chgData name="霄 凤" userId="4fed24c2f9cbdb3a" providerId="LiveId" clId="{A0A256F4-A837-4DB1-B95E-BFC5BF457D8E}" dt="2019-04-05T03:46:48.336" v="7039"/>
          <ac:spMkLst>
            <pc:docMk/>
            <pc:sldMk cId="2727916826" sldId="300"/>
            <ac:spMk id="4" creationId="{A0C8676F-D951-4389-B0B3-3F8F91CFE43F}"/>
          </ac:spMkLst>
        </pc:spChg>
        <pc:spChg chg="add mod">
          <ac:chgData name="霄 凤" userId="4fed24c2f9cbdb3a" providerId="LiveId" clId="{A0A256F4-A837-4DB1-B95E-BFC5BF457D8E}" dt="2019-04-05T03:47:01.802" v="7070"/>
          <ac:spMkLst>
            <pc:docMk/>
            <pc:sldMk cId="2727916826" sldId="300"/>
            <ac:spMk id="5" creationId="{2BA5192A-1E1F-4486-9B15-A3FE360BB91F}"/>
          </ac:spMkLst>
        </pc:spChg>
        <pc:spChg chg="add mod">
          <ac:chgData name="霄 凤" userId="4fed24c2f9cbdb3a" providerId="LiveId" clId="{A0A256F4-A837-4DB1-B95E-BFC5BF457D8E}" dt="2019-04-05T03:46:50.496" v="7041"/>
          <ac:spMkLst>
            <pc:docMk/>
            <pc:sldMk cId="2727916826" sldId="300"/>
            <ac:spMk id="6" creationId="{203BD801-AC72-4F31-AF13-4C35E5C8021F}"/>
          </ac:spMkLst>
        </pc:spChg>
        <pc:spChg chg="add del mod">
          <ac:chgData name="霄 凤" userId="4fed24c2f9cbdb3a" providerId="LiveId" clId="{A0A256F4-A837-4DB1-B95E-BFC5BF457D8E}" dt="2019-04-05T03:57:03.674" v="7203" actId="478"/>
          <ac:spMkLst>
            <pc:docMk/>
            <pc:sldMk cId="2727916826" sldId="300"/>
            <ac:spMk id="19" creationId="{8F4A9BF4-9396-44D6-81EF-EB6D471FB013}"/>
          </ac:spMkLst>
        </pc:spChg>
        <pc:spChg chg="add mod">
          <ac:chgData name="霄 凤" userId="4fed24c2f9cbdb3a" providerId="LiveId" clId="{A0A256F4-A837-4DB1-B95E-BFC5BF457D8E}" dt="2019-04-05T03:57:11.513" v="7207" actId="14861"/>
          <ac:spMkLst>
            <pc:docMk/>
            <pc:sldMk cId="2727916826" sldId="300"/>
            <ac:spMk id="20" creationId="{F2AD32FB-751D-4C74-A4C9-5B40183F54E2}"/>
          </ac:spMkLst>
        </pc:spChg>
        <pc:spChg chg="add mod ord">
          <ac:chgData name="霄 凤" userId="4fed24c2f9cbdb3a" providerId="LiveId" clId="{A0A256F4-A837-4DB1-B95E-BFC5BF457D8E}" dt="2019-04-05T04:09:34.167" v="7365" actId="1038"/>
          <ac:spMkLst>
            <pc:docMk/>
            <pc:sldMk cId="2727916826" sldId="300"/>
            <ac:spMk id="21" creationId="{71C5800E-64FF-4C2F-8A35-C084D3833CF2}"/>
          </ac:spMkLst>
        </pc:spChg>
        <pc:spChg chg="add mod ord">
          <ac:chgData name="霄 凤" userId="4fed24c2f9cbdb3a" providerId="LiveId" clId="{A0A256F4-A837-4DB1-B95E-BFC5BF457D8E}" dt="2019-04-05T04:09:34.167" v="7365" actId="1038"/>
          <ac:spMkLst>
            <pc:docMk/>
            <pc:sldMk cId="2727916826" sldId="300"/>
            <ac:spMk id="22" creationId="{91977CF8-78B6-4B8E-A20F-7BFF2208D4D8}"/>
          </ac:spMkLst>
        </pc:spChg>
        <pc:grpChg chg="add del mod topLvl">
          <ac:chgData name="霄 凤" userId="4fed24c2f9cbdb3a" providerId="LiveId" clId="{A0A256F4-A837-4DB1-B95E-BFC5BF457D8E}" dt="2019-04-05T04:09:34.167" v="7365" actId="1038"/>
          <ac:grpSpMkLst>
            <pc:docMk/>
            <pc:sldMk cId="2727916826" sldId="300"/>
            <ac:grpSpMk id="23" creationId="{2FA1D0CD-08AF-4A7F-A710-E32F78FB1A0F}"/>
          </ac:grpSpMkLst>
        </pc:grpChg>
        <pc:grpChg chg="add del mod">
          <ac:chgData name="霄 凤" userId="4fed24c2f9cbdb3a" providerId="LiveId" clId="{A0A256F4-A837-4DB1-B95E-BFC5BF457D8E}" dt="2019-04-05T04:01:32.745" v="7246" actId="165"/>
          <ac:grpSpMkLst>
            <pc:docMk/>
            <pc:sldMk cId="2727916826" sldId="300"/>
            <ac:grpSpMk id="24" creationId="{2311D36F-29E7-4714-A7D1-613BEEA98C95}"/>
          </ac:grpSpMkLst>
        </pc:grpChg>
        <pc:grpChg chg="add del mod">
          <ac:chgData name="霄 凤" userId="4fed24c2f9cbdb3a" providerId="LiveId" clId="{A0A256F4-A837-4DB1-B95E-BFC5BF457D8E}" dt="2019-04-05T03:54:56.027" v="7187" actId="165"/>
          <ac:grpSpMkLst>
            <pc:docMk/>
            <pc:sldMk cId="2727916826" sldId="300"/>
            <ac:grpSpMk id="25" creationId="{01BEE63D-18E6-425E-90EA-9AD20B82684A}"/>
          </ac:grpSpMkLst>
        </pc:grpChg>
        <pc:grpChg chg="add mod ord topLvl">
          <ac:chgData name="霄 凤" userId="4fed24c2f9cbdb3a" providerId="LiveId" clId="{A0A256F4-A837-4DB1-B95E-BFC5BF457D8E}" dt="2019-04-05T04:09:34.167" v="7365" actId="1038"/>
          <ac:grpSpMkLst>
            <pc:docMk/>
            <pc:sldMk cId="2727916826" sldId="300"/>
            <ac:grpSpMk id="26" creationId="{C9A18D13-1145-421A-8171-A9A6AFE57CA5}"/>
          </ac:grpSpMkLst>
        </pc:grpChg>
        <pc:grpChg chg="add del mod">
          <ac:chgData name="霄 凤" userId="4fed24c2f9cbdb3a" providerId="LiveId" clId="{A0A256F4-A837-4DB1-B95E-BFC5BF457D8E}" dt="2019-04-05T04:02:54.159" v="7253" actId="165"/>
          <ac:grpSpMkLst>
            <pc:docMk/>
            <pc:sldMk cId="2727916826" sldId="300"/>
            <ac:grpSpMk id="29" creationId="{DD29C91B-D288-4D0F-8EC5-7382C29402C9}"/>
          </ac:grpSpMkLst>
        </pc:grpChg>
        <pc:grpChg chg="add del mod">
          <ac:chgData name="霄 凤" userId="4fed24c2f9cbdb3a" providerId="LiveId" clId="{A0A256F4-A837-4DB1-B95E-BFC5BF457D8E}" dt="2019-04-05T04:06:48.762" v="7307" actId="165"/>
          <ac:grpSpMkLst>
            <pc:docMk/>
            <pc:sldMk cId="2727916826" sldId="300"/>
            <ac:grpSpMk id="30" creationId="{BEF377EF-BDC2-4442-BBD8-91FA57F64E1D}"/>
          </ac:grpSpMkLst>
        </pc:grpChg>
        <pc:grpChg chg="add del mod">
          <ac:chgData name="霄 凤" userId="4fed24c2f9cbdb3a" providerId="LiveId" clId="{A0A256F4-A837-4DB1-B95E-BFC5BF457D8E}" dt="2019-04-05T04:05:47.282" v="7305" actId="165"/>
          <ac:grpSpMkLst>
            <pc:docMk/>
            <pc:sldMk cId="2727916826" sldId="300"/>
            <ac:grpSpMk id="31" creationId="{10CCD711-0136-4056-B91C-61026DDDDEDD}"/>
          </ac:grpSpMkLst>
        </pc:grpChg>
        <pc:picChg chg="add del mod">
          <ac:chgData name="霄 凤" userId="4fed24c2f9cbdb3a" providerId="LiveId" clId="{A0A256F4-A837-4DB1-B95E-BFC5BF457D8E}" dt="2019-04-05T03:48:00.022" v="7090" actId="478"/>
          <ac:picMkLst>
            <pc:docMk/>
            <pc:sldMk cId="2727916826" sldId="300"/>
            <ac:picMk id="8" creationId="{5432F0E1-D218-4AF4-ABCF-09A1FD6007EF}"/>
          </ac:picMkLst>
        </pc:picChg>
        <pc:picChg chg="add del mod">
          <ac:chgData name="霄 凤" userId="4fed24c2f9cbdb3a" providerId="LiveId" clId="{A0A256F4-A837-4DB1-B95E-BFC5BF457D8E}" dt="2019-04-05T03:47:57.671" v="7089" actId="478"/>
          <ac:picMkLst>
            <pc:docMk/>
            <pc:sldMk cId="2727916826" sldId="300"/>
            <ac:picMk id="10" creationId="{2A61A4D0-1C6C-4F55-85B3-49CA40D78A98}"/>
          </ac:picMkLst>
        </pc:picChg>
        <pc:picChg chg="add mod ord topLvl modCrop">
          <ac:chgData name="霄 凤" userId="4fed24c2f9cbdb3a" providerId="LiveId" clId="{A0A256F4-A837-4DB1-B95E-BFC5BF457D8E}" dt="2019-04-05T04:09:34.167" v="7365" actId="1038"/>
          <ac:picMkLst>
            <pc:docMk/>
            <pc:sldMk cId="2727916826" sldId="300"/>
            <ac:picMk id="12" creationId="{C995FAD2-BAFF-4249-92FC-8441C83FB185}"/>
          </ac:picMkLst>
        </pc:picChg>
        <pc:picChg chg="add mod topLvl modCrop">
          <ac:chgData name="霄 凤" userId="4fed24c2f9cbdb3a" providerId="LiveId" clId="{A0A256F4-A837-4DB1-B95E-BFC5BF457D8E}" dt="2019-04-05T04:09:34.167" v="7365" actId="1038"/>
          <ac:picMkLst>
            <pc:docMk/>
            <pc:sldMk cId="2727916826" sldId="300"/>
            <ac:picMk id="14" creationId="{33184B82-E29D-462E-B9B1-3A87B30A986A}"/>
          </ac:picMkLst>
        </pc:picChg>
        <pc:picChg chg="add mod topLvl modCrop">
          <ac:chgData name="霄 凤" userId="4fed24c2f9cbdb3a" providerId="LiveId" clId="{A0A256F4-A837-4DB1-B95E-BFC5BF457D8E}" dt="2019-04-05T04:09:34.167" v="7365" actId="1038"/>
          <ac:picMkLst>
            <pc:docMk/>
            <pc:sldMk cId="2727916826" sldId="300"/>
            <ac:picMk id="16" creationId="{229F0895-F5B9-4ED1-9E17-E4C31AE4738D}"/>
          </ac:picMkLst>
        </pc:picChg>
        <pc:picChg chg="add mod topLvl modCrop">
          <ac:chgData name="霄 凤" userId="4fed24c2f9cbdb3a" providerId="LiveId" clId="{A0A256F4-A837-4DB1-B95E-BFC5BF457D8E}" dt="2019-04-05T04:09:34.167" v="7365" actId="1038"/>
          <ac:picMkLst>
            <pc:docMk/>
            <pc:sldMk cId="2727916826" sldId="300"/>
            <ac:picMk id="18" creationId="{242E7277-F85D-4115-9477-FC491F759D32}"/>
          </ac:picMkLst>
        </pc:picChg>
      </pc:sldChg>
      <pc:sldChg chg="addSp delSp modSp add">
        <pc:chgData name="霄 凤" userId="4fed24c2f9cbdb3a" providerId="LiveId" clId="{A0A256F4-A837-4DB1-B95E-BFC5BF457D8E}" dt="2019-04-05T04:09:23.276" v="7358" actId="1076"/>
        <pc:sldMkLst>
          <pc:docMk/>
          <pc:sldMk cId="1071873696" sldId="301"/>
        </pc:sldMkLst>
        <pc:spChg chg="mod topLvl">
          <ac:chgData name="霄 凤" userId="4fed24c2f9cbdb3a" providerId="LiveId" clId="{A0A256F4-A837-4DB1-B95E-BFC5BF457D8E}" dt="2019-04-05T04:09:23.276" v="7358" actId="1076"/>
          <ac:spMkLst>
            <pc:docMk/>
            <pc:sldMk cId="1071873696" sldId="301"/>
            <ac:spMk id="21" creationId="{71C5800E-64FF-4C2F-8A35-C084D3833CF2}"/>
          </ac:spMkLst>
        </pc:spChg>
        <pc:spChg chg="mod topLvl">
          <ac:chgData name="霄 凤" userId="4fed24c2f9cbdb3a" providerId="LiveId" clId="{A0A256F4-A837-4DB1-B95E-BFC5BF457D8E}" dt="2019-04-05T04:09:23.276" v="7358" actId="1076"/>
          <ac:spMkLst>
            <pc:docMk/>
            <pc:sldMk cId="1071873696" sldId="301"/>
            <ac:spMk id="22" creationId="{91977CF8-78B6-4B8E-A20F-7BFF2208D4D8}"/>
          </ac:spMkLst>
        </pc:spChg>
        <pc:grpChg chg="add del mod">
          <ac:chgData name="霄 凤" userId="4fed24c2f9cbdb3a" providerId="LiveId" clId="{A0A256F4-A837-4DB1-B95E-BFC5BF457D8E}" dt="2019-04-05T04:00:20.067" v="7236" actId="165"/>
          <ac:grpSpMkLst>
            <pc:docMk/>
            <pc:sldMk cId="1071873696" sldId="301"/>
            <ac:grpSpMk id="2" creationId="{8808B75B-A3D3-43E0-BE8E-531574561B6C}"/>
          </ac:grpSpMkLst>
        </pc:grpChg>
        <pc:grpChg chg="add mod">
          <ac:chgData name="霄 凤" userId="4fed24c2f9cbdb3a" providerId="LiveId" clId="{A0A256F4-A837-4DB1-B95E-BFC5BF457D8E}" dt="2019-04-05T04:03:46.723" v="7261" actId="164"/>
          <ac:grpSpMkLst>
            <pc:docMk/>
            <pc:sldMk cId="1071873696" sldId="301"/>
            <ac:grpSpMk id="3" creationId="{C6CD1D90-B430-4348-83A0-9276BB59D8E4}"/>
          </ac:grpSpMkLst>
        </pc:grpChg>
        <pc:grpChg chg="add del mod">
          <ac:chgData name="霄 凤" userId="4fed24c2f9cbdb3a" providerId="LiveId" clId="{A0A256F4-A837-4DB1-B95E-BFC5BF457D8E}" dt="2019-04-05T04:05:51.894" v="7306" actId="165"/>
          <ac:grpSpMkLst>
            <pc:docMk/>
            <pc:sldMk cId="1071873696" sldId="301"/>
            <ac:grpSpMk id="4" creationId="{C3EB6FEF-B1A6-44E7-BCB0-C342C8F6D931}"/>
          </ac:grpSpMkLst>
        </pc:grpChg>
        <pc:grpChg chg="add mod ord topLvl">
          <ac:chgData name="霄 凤" userId="4fed24c2f9cbdb3a" providerId="LiveId" clId="{A0A256F4-A837-4DB1-B95E-BFC5BF457D8E}" dt="2019-04-05T04:07:58.919" v="7335" actId="1076"/>
          <ac:grpSpMkLst>
            <pc:docMk/>
            <pc:sldMk cId="1071873696" sldId="301"/>
            <ac:grpSpMk id="17" creationId="{ED4171F4-7A7E-4344-816C-85E64DCAFA46}"/>
          </ac:grpSpMkLst>
        </pc:grpChg>
        <pc:grpChg chg="mod topLvl">
          <ac:chgData name="霄 凤" userId="4fed24c2f9cbdb3a" providerId="LiveId" clId="{A0A256F4-A837-4DB1-B95E-BFC5BF457D8E}" dt="2019-04-05T04:09:23.276" v="7358" actId="1076"/>
          <ac:grpSpMkLst>
            <pc:docMk/>
            <pc:sldMk cId="1071873696" sldId="301"/>
            <ac:grpSpMk id="23" creationId="{2FA1D0CD-08AF-4A7F-A710-E32F78FB1A0F}"/>
          </ac:grpSpMkLst>
        </pc:grpChg>
        <pc:grpChg chg="del">
          <ac:chgData name="霄 凤" userId="4fed24c2f9cbdb3a" providerId="LiveId" clId="{A0A256F4-A837-4DB1-B95E-BFC5BF457D8E}" dt="2019-04-05T03:58:18.308" v="7216" actId="165"/>
          <ac:grpSpMkLst>
            <pc:docMk/>
            <pc:sldMk cId="1071873696" sldId="301"/>
            <ac:grpSpMk id="24" creationId="{2311D36F-29E7-4714-A7D1-613BEEA98C95}"/>
          </ac:grpSpMkLst>
        </pc:grpChg>
        <pc:picChg chg="add del mod topLvl">
          <ac:chgData name="霄 凤" userId="4fed24c2f9cbdb3a" providerId="LiveId" clId="{A0A256F4-A837-4DB1-B95E-BFC5BF457D8E}" dt="2019-04-05T04:07:58.919" v="7335" actId="1076"/>
          <ac:picMkLst>
            <pc:docMk/>
            <pc:sldMk cId="1071873696" sldId="301"/>
            <ac:picMk id="12" creationId="{C995FAD2-BAFF-4249-92FC-8441C83FB185}"/>
          </ac:picMkLst>
        </pc:picChg>
        <pc:picChg chg="add mod topLvl modCrop">
          <ac:chgData name="霄 凤" userId="4fed24c2f9cbdb3a" providerId="LiveId" clId="{A0A256F4-A837-4DB1-B95E-BFC5BF457D8E}" dt="2019-04-05T04:09:23.276" v="7358" actId="1076"/>
          <ac:picMkLst>
            <pc:docMk/>
            <pc:sldMk cId="1071873696" sldId="301"/>
            <ac:picMk id="15" creationId="{D19DAA8F-86B3-4CB9-B3B9-18702243218E}"/>
          </ac:picMkLst>
        </pc:picChg>
        <pc:picChg chg="mod">
          <ac:chgData name="霄 凤" userId="4fed24c2f9cbdb3a" providerId="LiveId" clId="{A0A256F4-A837-4DB1-B95E-BFC5BF457D8E}" dt="2019-04-05T04:07:58.919" v="7335" actId="1076"/>
          <ac:picMkLst>
            <pc:docMk/>
            <pc:sldMk cId="1071873696" sldId="301"/>
            <ac:picMk id="16" creationId="{229F0895-F5B9-4ED1-9E17-E4C31AE4738D}"/>
          </ac:picMkLst>
        </pc:picChg>
        <pc:picChg chg="del">
          <ac:chgData name="霄 凤" userId="4fed24c2f9cbdb3a" providerId="LiveId" clId="{A0A256F4-A837-4DB1-B95E-BFC5BF457D8E}" dt="2019-04-05T04:00:29.648" v="7237" actId="478"/>
          <ac:picMkLst>
            <pc:docMk/>
            <pc:sldMk cId="1071873696" sldId="301"/>
            <ac:picMk id="18" creationId="{242E7277-F85D-4115-9477-FC491F759D32}"/>
          </ac:picMkLst>
        </pc:picChg>
      </pc:sldChg>
      <pc:sldChg chg="addSp delSp modSp new add modTransition modAnim">
        <pc:chgData name="霄 凤" userId="4fed24c2f9cbdb3a" providerId="LiveId" clId="{A0A256F4-A837-4DB1-B95E-BFC5BF457D8E}" dt="2019-04-05T05:00:52.159" v="7457"/>
        <pc:sldMkLst>
          <pc:docMk/>
          <pc:sldMk cId="2736792363" sldId="302"/>
        </pc:sldMkLst>
        <pc:spChg chg="del">
          <ac:chgData name="霄 凤" userId="4fed24c2f9cbdb3a" providerId="LiveId" clId="{A0A256F4-A837-4DB1-B95E-BFC5BF457D8E}" dt="2019-04-05T04:19:14.074" v="7405"/>
          <ac:spMkLst>
            <pc:docMk/>
            <pc:sldMk cId="2736792363" sldId="302"/>
            <ac:spMk id="2" creationId="{F19B9023-55BA-442F-BC4E-CC0D48F07606}"/>
          </ac:spMkLst>
        </pc:spChg>
        <pc:spChg chg="del">
          <ac:chgData name="霄 凤" userId="4fed24c2f9cbdb3a" providerId="LiveId" clId="{A0A256F4-A837-4DB1-B95E-BFC5BF457D8E}" dt="2019-04-05T04:19:14.074" v="7405"/>
          <ac:spMkLst>
            <pc:docMk/>
            <pc:sldMk cId="2736792363" sldId="302"/>
            <ac:spMk id="3" creationId="{E31DF041-E0F1-4C72-96DC-0222A0954FFA}"/>
          </ac:spMkLst>
        </pc:spChg>
        <pc:spChg chg="add mod">
          <ac:chgData name="霄 凤" userId="4fed24c2f9cbdb3a" providerId="LiveId" clId="{A0A256F4-A837-4DB1-B95E-BFC5BF457D8E}" dt="2019-04-05T04:22:09.078" v="7413" actId="1076"/>
          <ac:spMkLst>
            <pc:docMk/>
            <pc:sldMk cId="2736792363" sldId="302"/>
            <ac:spMk id="4" creationId="{292A4132-9190-4A98-ACD2-63FE26D47735}"/>
          </ac:spMkLst>
        </pc:spChg>
        <pc:spChg chg="add del mod">
          <ac:chgData name="霄 凤" userId="4fed24c2f9cbdb3a" providerId="LiveId" clId="{A0A256F4-A837-4DB1-B95E-BFC5BF457D8E}" dt="2019-04-05T04:58:45.550" v="7446" actId="21"/>
          <ac:spMkLst>
            <pc:docMk/>
            <pc:sldMk cId="2736792363" sldId="302"/>
            <ac:spMk id="6" creationId="{172EBDE6-305F-4701-89BB-C6345E6F8984}"/>
          </ac:spMkLst>
        </pc:spChg>
        <pc:spChg chg="add mod">
          <ac:chgData name="霄 凤" userId="4fed24c2f9cbdb3a" providerId="LiveId" clId="{A0A256F4-A837-4DB1-B95E-BFC5BF457D8E}" dt="2019-04-05T04:22:09.078" v="7413" actId="1076"/>
          <ac:spMkLst>
            <pc:docMk/>
            <pc:sldMk cId="2736792363" sldId="302"/>
            <ac:spMk id="7" creationId="{CD3CE1BE-22C6-44BE-B85B-12A5CE4F7B7E}"/>
          </ac:spMkLst>
        </pc:spChg>
        <pc:spChg chg="add mod">
          <ac:chgData name="霄 凤" userId="4fed24c2f9cbdb3a" providerId="LiveId" clId="{A0A256F4-A837-4DB1-B95E-BFC5BF457D8E}" dt="2019-04-05T04:22:30.839" v="7417" actId="1076"/>
          <ac:spMkLst>
            <pc:docMk/>
            <pc:sldMk cId="2736792363" sldId="302"/>
            <ac:spMk id="26" creationId="{A2A02949-5647-48D4-A4B7-7B09B160F6A9}"/>
          </ac:spMkLst>
        </pc:spChg>
        <pc:spChg chg="add del mod ord">
          <ac:chgData name="霄 凤" userId="4fed24c2f9cbdb3a" providerId="LiveId" clId="{A0A256F4-A837-4DB1-B95E-BFC5BF457D8E}" dt="2019-04-05T04:58:45.550" v="7446" actId="21"/>
          <ac:spMkLst>
            <pc:docMk/>
            <pc:sldMk cId="2736792363" sldId="302"/>
            <ac:spMk id="45" creationId="{DF978744-9AD6-41C2-AD17-989F49312151}"/>
          </ac:spMkLst>
        </pc:spChg>
        <pc:spChg chg="add del mod ord">
          <ac:chgData name="霄 凤" userId="4fed24c2f9cbdb3a" providerId="LiveId" clId="{A0A256F4-A837-4DB1-B95E-BFC5BF457D8E}" dt="2019-04-05T04:58:45.550" v="7446" actId="21"/>
          <ac:spMkLst>
            <pc:docMk/>
            <pc:sldMk cId="2736792363" sldId="302"/>
            <ac:spMk id="46" creationId="{70B52868-9B58-4D4E-BEFE-28B7FAB9B9B1}"/>
          </ac:spMkLst>
        </pc:spChg>
        <pc:spChg chg="add del mod">
          <ac:chgData name="霄 凤" userId="4fed24c2f9cbdb3a" providerId="LiveId" clId="{A0A256F4-A837-4DB1-B95E-BFC5BF457D8E}" dt="2019-04-05T04:58:45.550" v="7446" actId="21"/>
          <ac:spMkLst>
            <pc:docMk/>
            <pc:sldMk cId="2736792363" sldId="302"/>
            <ac:spMk id="47" creationId="{06F14516-EFDD-4D7B-AD20-B8221823E8F0}"/>
          </ac:spMkLst>
        </pc:spChg>
        <pc:spChg chg="add del mod">
          <ac:chgData name="霄 凤" userId="4fed24c2f9cbdb3a" providerId="LiveId" clId="{A0A256F4-A837-4DB1-B95E-BFC5BF457D8E}" dt="2019-04-05T04:58:45.550" v="7446" actId="21"/>
          <ac:spMkLst>
            <pc:docMk/>
            <pc:sldMk cId="2736792363" sldId="302"/>
            <ac:spMk id="48" creationId="{CCDF1CB6-8717-4F3A-9CDB-9A78E0809F2E}"/>
          </ac:spMkLst>
        </pc:spChg>
        <pc:spChg chg="add del mod">
          <ac:chgData name="霄 凤" userId="4fed24c2f9cbdb3a" providerId="LiveId" clId="{A0A256F4-A837-4DB1-B95E-BFC5BF457D8E}" dt="2019-04-05T04:58:45.550" v="7446" actId="21"/>
          <ac:spMkLst>
            <pc:docMk/>
            <pc:sldMk cId="2736792363" sldId="302"/>
            <ac:spMk id="49" creationId="{EB50843F-5540-4C37-AAE5-D9048C209435}"/>
          </ac:spMkLst>
        </pc:spChg>
        <pc:spChg chg="add del mod">
          <ac:chgData name="霄 凤" userId="4fed24c2f9cbdb3a" providerId="LiveId" clId="{A0A256F4-A837-4DB1-B95E-BFC5BF457D8E}" dt="2019-04-05T04:58:45.550" v="7446" actId="21"/>
          <ac:spMkLst>
            <pc:docMk/>
            <pc:sldMk cId="2736792363" sldId="302"/>
            <ac:spMk id="50" creationId="{99A09374-231E-4299-8100-5AA2180D55D8}"/>
          </ac:spMkLst>
        </pc:spChg>
        <pc:spChg chg="add del mod ord">
          <ac:chgData name="霄 凤" userId="4fed24c2f9cbdb3a" providerId="LiveId" clId="{A0A256F4-A837-4DB1-B95E-BFC5BF457D8E}" dt="2019-04-05T04:58:45.550" v="7446" actId="21"/>
          <ac:spMkLst>
            <pc:docMk/>
            <pc:sldMk cId="2736792363" sldId="302"/>
            <ac:spMk id="51" creationId="{74F01504-1972-4D25-AA13-6B4C7CCD302C}"/>
          </ac:spMkLst>
        </pc:spChg>
        <pc:spChg chg="add">
          <ac:chgData name="霄 凤" userId="4fed24c2f9cbdb3a" providerId="LiveId" clId="{A0A256F4-A837-4DB1-B95E-BFC5BF457D8E}" dt="2019-04-05T05:00:52.159" v="7457"/>
          <ac:spMkLst>
            <pc:docMk/>
            <pc:sldMk cId="2736792363" sldId="302"/>
            <ac:spMk id="52" creationId="{2BC8F6F8-2960-47EE-A8EE-FBC16E69EA0F}"/>
          </ac:spMkLst>
        </pc:spChg>
        <pc:grpChg chg="add del mod">
          <ac:chgData name="霄 凤" userId="4fed24c2f9cbdb3a" providerId="LiveId" clId="{A0A256F4-A837-4DB1-B95E-BFC5BF457D8E}" dt="2019-04-05T04:21:50.239" v="7410" actId="478"/>
          <ac:grpSpMkLst>
            <pc:docMk/>
            <pc:sldMk cId="2736792363" sldId="302"/>
            <ac:grpSpMk id="8" creationId="{5C4F492B-7442-4E7C-B003-47037DE249E9}"/>
          </ac:grpSpMkLst>
        </pc:grpChg>
        <pc:grpChg chg="add mod">
          <ac:chgData name="霄 凤" userId="4fed24c2f9cbdb3a" providerId="LiveId" clId="{A0A256F4-A837-4DB1-B95E-BFC5BF457D8E}" dt="2019-04-05T04:22:30.839" v="7417" actId="1076"/>
          <ac:grpSpMkLst>
            <pc:docMk/>
            <pc:sldMk cId="2736792363" sldId="302"/>
            <ac:grpSpMk id="27" creationId="{0E134DC5-687D-4CC6-AB8E-E07763AB7CF1}"/>
          </ac:grpSpMkLst>
        </pc:grpChg>
        <pc:grpChg chg="add mod">
          <ac:chgData name="霄 凤" userId="4fed24c2f9cbdb3a" providerId="LiveId" clId="{A0A256F4-A837-4DB1-B95E-BFC5BF457D8E}" dt="2019-04-05T04:22:30.839" v="7417" actId="1076"/>
          <ac:grpSpMkLst>
            <pc:docMk/>
            <pc:sldMk cId="2736792363" sldId="302"/>
            <ac:grpSpMk id="35" creationId="{14B550D4-C913-469F-8344-D904CC36C815}"/>
          </ac:grpSpMkLst>
        </pc:grpChg>
        <pc:cxnChg chg="add del mod">
          <ac:chgData name="霄 凤" userId="4fed24c2f9cbdb3a" providerId="LiveId" clId="{A0A256F4-A837-4DB1-B95E-BFC5BF457D8E}" dt="2019-04-05T04:23:23.840" v="7418" actId="478"/>
          <ac:cxnSpMkLst>
            <pc:docMk/>
            <pc:sldMk cId="2736792363" sldId="302"/>
            <ac:cxnSpMk id="5" creationId="{05A87D81-6EF1-420C-BDFD-50AACDE7879D}"/>
          </ac:cxnSpMkLst>
        </pc:cxnChg>
      </pc:sldChg>
    </pc:docChg>
  </pc:docChgLst>
  <pc:docChgLst>
    <pc:chgData name="霄 凤" userId="4fed24c2f9cbdb3a" providerId="LiveId" clId="{503C365F-5D95-4D2A-B4D5-51CBB79FCB15}"/>
    <pc:docChg chg="undo custSel addSld delSld modSld sldOrd modMainMaster modSection">
      <pc:chgData name="霄 凤" userId="4fed24c2f9cbdb3a" providerId="LiveId" clId="{503C365F-5D95-4D2A-B4D5-51CBB79FCB15}" dt="2019-04-08T04:38:06.678" v="1573"/>
      <pc:docMkLst>
        <pc:docMk/>
      </pc:docMkLst>
      <pc:sldChg chg="modAnim">
        <pc:chgData name="霄 凤" userId="4fed24c2f9cbdb3a" providerId="LiveId" clId="{503C365F-5D95-4D2A-B4D5-51CBB79FCB15}" dt="2019-04-08T03:51:55.104" v="1273" actId="571"/>
        <pc:sldMkLst>
          <pc:docMk/>
          <pc:sldMk cId="846061734" sldId="257"/>
        </pc:sldMkLst>
      </pc:sldChg>
      <pc:sldChg chg="modSp">
        <pc:chgData name="霄 凤" userId="4fed24c2f9cbdb3a" providerId="LiveId" clId="{503C365F-5D95-4D2A-B4D5-51CBB79FCB15}" dt="2019-04-06T07:22:13.051" v="0" actId="1076"/>
        <pc:sldMkLst>
          <pc:docMk/>
          <pc:sldMk cId="3432086673" sldId="280"/>
        </pc:sldMkLst>
        <pc:picChg chg="mod">
          <ac:chgData name="霄 凤" userId="4fed24c2f9cbdb3a" providerId="LiveId" clId="{503C365F-5D95-4D2A-B4D5-51CBB79FCB15}" dt="2019-04-06T07:22:13.051" v="0" actId="1076"/>
          <ac:picMkLst>
            <pc:docMk/>
            <pc:sldMk cId="3432086673" sldId="280"/>
            <ac:picMk id="6" creationId="{389369FC-32AD-46E4-A457-018BBB4FE86D}"/>
          </ac:picMkLst>
        </pc:picChg>
        <pc:picChg chg="mod">
          <ac:chgData name="霄 凤" userId="4fed24c2f9cbdb3a" providerId="LiveId" clId="{503C365F-5D95-4D2A-B4D5-51CBB79FCB15}" dt="2019-04-06T07:22:13.051" v="0" actId="1076"/>
          <ac:picMkLst>
            <pc:docMk/>
            <pc:sldMk cId="3432086673" sldId="280"/>
            <ac:picMk id="7" creationId="{1F556EAE-8266-493D-89AC-13A4E5E34777}"/>
          </ac:picMkLst>
        </pc:picChg>
        <pc:picChg chg="mod">
          <ac:chgData name="霄 凤" userId="4fed24c2f9cbdb3a" providerId="LiveId" clId="{503C365F-5D95-4D2A-B4D5-51CBB79FCB15}" dt="2019-04-06T07:22:13.051" v="0" actId="1076"/>
          <ac:picMkLst>
            <pc:docMk/>
            <pc:sldMk cId="3432086673" sldId="280"/>
            <ac:picMk id="9" creationId="{9F37CF63-39E4-456E-AB5F-61CD91324BDA}"/>
          </ac:picMkLst>
        </pc:picChg>
      </pc:sldChg>
      <pc:sldChg chg="modSp">
        <pc:chgData name="霄 凤" userId="4fed24c2f9cbdb3a" providerId="LiveId" clId="{503C365F-5D95-4D2A-B4D5-51CBB79FCB15}" dt="2019-04-08T04:33:31.388" v="1562"/>
        <pc:sldMkLst>
          <pc:docMk/>
          <pc:sldMk cId="718636664" sldId="284"/>
        </pc:sldMkLst>
        <pc:spChg chg="mod">
          <ac:chgData name="霄 凤" userId="4fed24c2f9cbdb3a" providerId="LiveId" clId="{503C365F-5D95-4D2A-B4D5-51CBB79FCB15}" dt="2019-04-08T04:33:31.388" v="1562"/>
          <ac:spMkLst>
            <pc:docMk/>
            <pc:sldMk cId="718636664" sldId="284"/>
            <ac:spMk id="2" creationId="{E97E8DBE-EEE4-44BD-8FAA-B608D6882759}"/>
          </ac:spMkLst>
        </pc:spChg>
      </pc:sldChg>
      <pc:sldChg chg="modSp">
        <pc:chgData name="霄 凤" userId="4fed24c2f9cbdb3a" providerId="LiveId" clId="{503C365F-5D95-4D2A-B4D5-51CBB79FCB15}" dt="2019-04-08T04:19:39.706" v="1375" actId="14100"/>
        <pc:sldMkLst>
          <pc:docMk/>
          <pc:sldMk cId="1866997985" sldId="288"/>
        </pc:sldMkLst>
        <pc:graphicFrameChg chg="mod modGraphic">
          <ac:chgData name="霄 凤" userId="4fed24c2f9cbdb3a" providerId="LiveId" clId="{503C365F-5D95-4D2A-B4D5-51CBB79FCB15}" dt="2019-04-08T04:19:39.706" v="1375" actId="14100"/>
          <ac:graphicFrameMkLst>
            <pc:docMk/>
            <pc:sldMk cId="1866997985" sldId="288"/>
            <ac:graphicFrameMk id="4" creationId="{193F219A-D7C0-44C8-B4F8-2F343467DB31}"/>
          </ac:graphicFrameMkLst>
        </pc:graphicFrameChg>
      </pc:sldChg>
      <pc:sldChg chg="addSp delSp modSp">
        <pc:chgData name="霄 凤" userId="4fed24c2f9cbdb3a" providerId="LiveId" clId="{503C365F-5D95-4D2A-B4D5-51CBB79FCB15}" dt="2019-04-07T16:58:58.975" v="1229" actId="207"/>
        <pc:sldMkLst>
          <pc:docMk/>
          <pc:sldMk cId="3680848702" sldId="294"/>
        </pc:sldMkLst>
        <pc:spChg chg="mod">
          <ac:chgData name="霄 凤" userId="4fed24c2f9cbdb3a" providerId="LiveId" clId="{503C365F-5D95-4D2A-B4D5-51CBB79FCB15}" dt="2019-04-07T16:58:27.822" v="1225" actId="14861"/>
          <ac:spMkLst>
            <pc:docMk/>
            <pc:sldMk cId="3680848702" sldId="294"/>
            <ac:spMk id="6" creationId="{1A9A344B-EF3B-4D8E-8FED-F0D6EAC9079D}"/>
          </ac:spMkLst>
        </pc:spChg>
        <pc:spChg chg="mod">
          <ac:chgData name="霄 凤" userId="4fed24c2f9cbdb3a" providerId="LiveId" clId="{503C365F-5D95-4D2A-B4D5-51CBB79FCB15}" dt="2019-04-07T16:58:19.490" v="1223" actId="14861"/>
          <ac:spMkLst>
            <pc:docMk/>
            <pc:sldMk cId="3680848702" sldId="294"/>
            <ac:spMk id="7" creationId="{346DD677-6A81-42C5-B8E9-A8250A0B9B69}"/>
          </ac:spMkLst>
        </pc:spChg>
        <pc:spChg chg="mod">
          <ac:chgData name="霄 凤" userId="4fed24c2f9cbdb3a" providerId="LiveId" clId="{503C365F-5D95-4D2A-B4D5-51CBB79FCB15}" dt="2019-04-07T16:58:10.908" v="1221" actId="14861"/>
          <ac:spMkLst>
            <pc:docMk/>
            <pc:sldMk cId="3680848702" sldId="294"/>
            <ac:spMk id="8" creationId="{5DF71987-F43B-4FD9-B0EA-562C6BCA527F}"/>
          </ac:spMkLst>
        </pc:spChg>
        <pc:spChg chg="mod topLvl">
          <ac:chgData name="霄 凤" userId="4fed24c2f9cbdb3a" providerId="LiveId" clId="{503C365F-5D95-4D2A-B4D5-51CBB79FCB15}" dt="2019-04-07T06:59:16.395" v="593" actId="164"/>
          <ac:spMkLst>
            <pc:docMk/>
            <pc:sldMk cId="3680848702" sldId="294"/>
            <ac:spMk id="27" creationId="{E6B45F55-D1B9-4028-9462-A59316BCABD3}"/>
          </ac:spMkLst>
        </pc:spChg>
        <pc:spChg chg="mod topLvl">
          <ac:chgData name="霄 凤" userId="4fed24c2f9cbdb3a" providerId="LiveId" clId="{503C365F-5D95-4D2A-B4D5-51CBB79FCB15}" dt="2019-04-07T06:59:16.395" v="593" actId="164"/>
          <ac:spMkLst>
            <pc:docMk/>
            <pc:sldMk cId="3680848702" sldId="294"/>
            <ac:spMk id="28" creationId="{707F2253-D17B-498F-A770-D82EF0BE0D53}"/>
          </ac:spMkLst>
        </pc:spChg>
        <pc:spChg chg="mod topLvl">
          <ac:chgData name="霄 凤" userId="4fed24c2f9cbdb3a" providerId="LiveId" clId="{503C365F-5D95-4D2A-B4D5-51CBB79FCB15}" dt="2019-04-07T06:59:16.395" v="593" actId="164"/>
          <ac:spMkLst>
            <pc:docMk/>
            <pc:sldMk cId="3680848702" sldId="294"/>
            <ac:spMk id="29" creationId="{103F718A-A8F0-4EBA-832F-EEF743038A76}"/>
          </ac:spMkLst>
        </pc:spChg>
        <pc:spChg chg="mod">
          <ac:chgData name="霄 凤" userId="4fed24c2f9cbdb3a" providerId="LiveId" clId="{503C365F-5D95-4D2A-B4D5-51CBB79FCB15}" dt="2019-04-07T16:58:48.793" v="1227" actId="14861"/>
          <ac:spMkLst>
            <pc:docMk/>
            <pc:sldMk cId="3680848702" sldId="294"/>
            <ac:spMk id="44" creationId="{174574A7-DB5A-45B8-BDC0-7B4ED6828403}"/>
          </ac:spMkLst>
        </pc:spChg>
        <pc:spChg chg="mod">
          <ac:chgData name="霄 凤" userId="4fed24c2f9cbdb3a" providerId="LiveId" clId="{503C365F-5D95-4D2A-B4D5-51CBB79FCB15}" dt="2019-04-07T16:58:58.975" v="1229" actId="207"/>
          <ac:spMkLst>
            <pc:docMk/>
            <pc:sldMk cId="3680848702" sldId="294"/>
            <ac:spMk id="46" creationId="{476CB6C9-4A95-494F-9F7B-EFB7B62137EB}"/>
          </ac:spMkLst>
        </pc:spChg>
        <pc:spChg chg="mod">
          <ac:chgData name="霄 凤" userId="4fed24c2f9cbdb3a" providerId="LiveId" clId="{503C365F-5D95-4D2A-B4D5-51CBB79FCB15}" dt="2019-04-07T06:59:24.934" v="594" actId="164"/>
          <ac:spMkLst>
            <pc:docMk/>
            <pc:sldMk cId="3680848702" sldId="294"/>
            <ac:spMk id="82" creationId="{7A4C543D-D848-4336-ACC6-6815D2E206F6}"/>
          </ac:spMkLst>
        </pc:spChg>
        <pc:spChg chg="mod">
          <ac:chgData name="霄 凤" userId="4fed24c2f9cbdb3a" providerId="LiveId" clId="{503C365F-5D95-4D2A-B4D5-51CBB79FCB15}" dt="2019-04-07T06:59:24.934" v="594" actId="164"/>
          <ac:spMkLst>
            <pc:docMk/>
            <pc:sldMk cId="3680848702" sldId="294"/>
            <ac:spMk id="83" creationId="{902D4905-25DE-42B7-BEE4-74FFBF45040D}"/>
          </ac:spMkLst>
        </pc:spChg>
        <pc:grpChg chg="add del mod">
          <ac:chgData name="霄 凤" userId="4fed24c2f9cbdb3a" providerId="LiveId" clId="{503C365F-5D95-4D2A-B4D5-51CBB79FCB15}" dt="2019-04-07T06:59:00.865" v="590" actId="165"/>
          <ac:grpSpMkLst>
            <pc:docMk/>
            <pc:sldMk cId="3680848702" sldId="294"/>
            <ac:grpSpMk id="3" creationId="{DCD83351-C607-4EA5-BFFD-4037FF820583}"/>
          </ac:grpSpMkLst>
        </pc:grpChg>
        <pc:grpChg chg="add del mod">
          <ac:chgData name="霄 凤" userId="4fed24c2f9cbdb3a" providerId="LiveId" clId="{503C365F-5D95-4D2A-B4D5-51CBB79FCB15}" dt="2019-04-07T06:59:12.287" v="592" actId="165"/>
          <ac:grpSpMkLst>
            <pc:docMk/>
            <pc:sldMk cId="3680848702" sldId="294"/>
            <ac:grpSpMk id="5" creationId="{274D1A5E-1261-4149-AF68-374DE5B5F27B}"/>
          </ac:grpSpMkLst>
        </pc:grpChg>
        <pc:grpChg chg="add mod">
          <ac:chgData name="霄 凤" userId="4fed24c2f9cbdb3a" providerId="LiveId" clId="{503C365F-5D95-4D2A-B4D5-51CBB79FCB15}" dt="2019-04-07T06:59:16.395" v="593" actId="164"/>
          <ac:grpSpMkLst>
            <pc:docMk/>
            <pc:sldMk cId="3680848702" sldId="294"/>
            <ac:grpSpMk id="10" creationId="{963C3B7B-A403-40CE-A365-1F3879453CA6}"/>
          </ac:grpSpMkLst>
        </pc:grpChg>
        <pc:grpChg chg="add mod">
          <ac:chgData name="霄 凤" userId="4fed24c2f9cbdb3a" providerId="LiveId" clId="{503C365F-5D95-4D2A-B4D5-51CBB79FCB15}" dt="2019-04-07T06:59:24.934" v="594" actId="164"/>
          <ac:grpSpMkLst>
            <pc:docMk/>
            <pc:sldMk cId="3680848702" sldId="294"/>
            <ac:grpSpMk id="11" creationId="{86506477-F396-4107-B4D5-0A7ACCE9D491}"/>
          </ac:grpSpMkLst>
        </pc:grpChg>
        <pc:grpChg chg="mod">
          <ac:chgData name="霄 凤" userId="4fed24c2f9cbdb3a" providerId="LiveId" clId="{503C365F-5D95-4D2A-B4D5-51CBB79FCB15}" dt="2019-04-07T06:59:24.934" v="594" actId="164"/>
          <ac:grpSpMkLst>
            <pc:docMk/>
            <pc:sldMk cId="3680848702" sldId="294"/>
            <ac:grpSpMk id="72" creationId="{BF1B6938-1225-452C-AEDA-B6015D6DA90C}"/>
          </ac:grpSpMkLst>
        </pc:grpChg>
      </pc:sldChg>
      <pc:sldChg chg="modSp">
        <pc:chgData name="霄 凤" userId="4fed24c2f9cbdb3a" providerId="LiveId" clId="{503C365F-5D95-4D2A-B4D5-51CBB79FCB15}" dt="2019-04-08T04:37:24.036" v="1571" actId="1076"/>
        <pc:sldMkLst>
          <pc:docMk/>
          <pc:sldMk cId="3044753912" sldId="296"/>
        </pc:sldMkLst>
        <pc:spChg chg="mod">
          <ac:chgData name="霄 凤" userId="4fed24c2f9cbdb3a" providerId="LiveId" clId="{503C365F-5D95-4D2A-B4D5-51CBB79FCB15}" dt="2019-04-06T10:30:16.803" v="7" actId="207"/>
          <ac:spMkLst>
            <pc:docMk/>
            <pc:sldMk cId="3044753912" sldId="296"/>
            <ac:spMk id="6" creationId="{1069E5C9-0642-4576-9600-312B36F1467E}"/>
          </ac:spMkLst>
        </pc:spChg>
        <pc:spChg chg="mod">
          <ac:chgData name="霄 凤" userId="4fed24c2f9cbdb3a" providerId="LiveId" clId="{503C365F-5D95-4D2A-B4D5-51CBB79FCB15}" dt="2019-04-06T10:30:16.803" v="7" actId="207"/>
          <ac:spMkLst>
            <pc:docMk/>
            <pc:sldMk cId="3044753912" sldId="296"/>
            <ac:spMk id="9" creationId="{2E7F4037-FD23-46F7-BA1B-E1D9E64251EF}"/>
          </ac:spMkLst>
        </pc:spChg>
        <pc:spChg chg="mod">
          <ac:chgData name="霄 凤" userId="4fed24c2f9cbdb3a" providerId="LiveId" clId="{503C365F-5D95-4D2A-B4D5-51CBB79FCB15}" dt="2019-04-06T10:30:16.803" v="7" actId="207"/>
          <ac:spMkLst>
            <pc:docMk/>
            <pc:sldMk cId="3044753912" sldId="296"/>
            <ac:spMk id="12" creationId="{C6E705C2-5170-4D8D-A8BE-948FA682FF00}"/>
          </ac:spMkLst>
        </pc:spChg>
        <pc:spChg chg="mod">
          <ac:chgData name="霄 凤" userId="4fed24c2f9cbdb3a" providerId="LiveId" clId="{503C365F-5D95-4D2A-B4D5-51CBB79FCB15}" dt="2019-04-08T04:37:24.036" v="1571" actId="1076"/>
          <ac:spMkLst>
            <pc:docMk/>
            <pc:sldMk cId="3044753912" sldId="296"/>
            <ac:spMk id="13" creationId="{FD67A78A-3ECF-4D88-9738-30B4DF921E0F}"/>
          </ac:spMkLst>
        </pc:spChg>
        <pc:spChg chg="mod">
          <ac:chgData name="霄 凤" userId="4fed24c2f9cbdb3a" providerId="LiveId" clId="{503C365F-5D95-4D2A-B4D5-51CBB79FCB15}" dt="2019-04-08T04:37:24.036" v="1571" actId="1076"/>
          <ac:spMkLst>
            <pc:docMk/>
            <pc:sldMk cId="3044753912" sldId="296"/>
            <ac:spMk id="16" creationId="{9475757F-9690-4A92-B203-B2974A39533F}"/>
          </ac:spMkLst>
        </pc:spChg>
        <pc:spChg chg="mod">
          <ac:chgData name="霄 凤" userId="4fed24c2f9cbdb3a" providerId="LiveId" clId="{503C365F-5D95-4D2A-B4D5-51CBB79FCB15}" dt="2019-04-08T04:37:24.036" v="1571" actId="1076"/>
          <ac:spMkLst>
            <pc:docMk/>
            <pc:sldMk cId="3044753912" sldId="296"/>
            <ac:spMk id="19" creationId="{1FE377D3-18FC-43BA-A6E3-08B3E4AB1180}"/>
          </ac:spMkLst>
        </pc:spChg>
        <pc:spChg chg="mod">
          <ac:chgData name="霄 凤" userId="4fed24c2f9cbdb3a" providerId="LiveId" clId="{503C365F-5D95-4D2A-B4D5-51CBB79FCB15}" dt="2019-04-08T04:37:24.036" v="1571" actId="1076"/>
          <ac:spMkLst>
            <pc:docMk/>
            <pc:sldMk cId="3044753912" sldId="296"/>
            <ac:spMk id="22" creationId="{2228DC07-193B-490E-9632-9D35C7605C41}"/>
          </ac:spMkLst>
        </pc:spChg>
        <pc:spChg chg="mod">
          <ac:chgData name="霄 凤" userId="4fed24c2f9cbdb3a" providerId="LiveId" clId="{503C365F-5D95-4D2A-B4D5-51CBB79FCB15}" dt="2019-04-08T04:37:24.036" v="1571" actId="1076"/>
          <ac:spMkLst>
            <pc:docMk/>
            <pc:sldMk cId="3044753912" sldId="296"/>
            <ac:spMk id="23" creationId="{2C6DD463-2E2F-4CBA-98AF-7DA3AFBD6011}"/>
          </ac:spMkLst>
        </pc:spChg>
        <pc:spChg chg="mod">
          <ac:chgData name="霄 凤" userId="4fed24c2f9cbdb3a" providerId="LiveId" clId="{503C365F-5D95-4D2A-B4D5-51CBB79FCB15}" dt="2019-04-08T04:37:24.036" v="1571" actId="1076"/>
          <ac:spMkLst>
            <pc:docMk/>
            <pc:sldMk cId="3044753912" sldId="296"/>
            <ac:spMk id="32" creationId="{D4284B68-1087-445B-AF25-35CF89A8BD7D}"/>
          </ac:spMkLst>
        </pc:spChg>
        <pc:spChg chg="mod">
          <ac:chgData name="霄 凤" userId="4fed24c2f9cbdb3a" providerId="LiveId" clId="{503C365F-5D95-4D2A-B4D5-51CBB79FCB15}" dt="2019-04-08T04:37:24.036" v="1571" actId="1076"/>
          <ac:spMkLst>
            <pc:docMk/>
            <pc:sldMk cId="3044753912" sldId="296"/>
            <ac:spMk id="33" creationId="{6744FE4E-AD40-4F9C-B0F8-8FDD0B19B394}"/>
          </ac:spMkLst>
        </pc:spChg>
        <pc:spChg chg="mod">
          <ac:chgData name="霄 凤" userId="4fed24c2f9cbdb3a" providerId="LiveId" clId="{503C365F-5D95-4D2A-B4D5-51CBB79FCB15}" dt="2019-04-08T04:37:24.036" v="1571" actId="1076"/>
          <ac:spMkLst>
            <pc:docMk/>
            <pc:sldMk cId="3044753912" sldId="296"/>
            <ac:spMk id="34" creationId="{6924DB55-8C0C-4C9A-9611-9240DBE52EEA}"/>
          </ac:spMkLst>
        </pc:spChg>
        <pc:picChg chg="mod">
          <ac:chgData name="霄 凤" userId="4fed24c2f9cbdb3a" providerId="LiveId" clId="{503C365F-5D95-4D2A-B4D5-51CBB79FCB15}" dt="2019-04-08T04:37:24.036" v="1571" actId="1076"/>
          <ac:picMkLst>
            <pc:docMk/>
            <pc:sldMk cId="3044753912" sldId="296"/>
            <ac:picMk id="36" creationId="{ADEBFC45-FA90-4D07-8DE6-AE50A1259059}"/>
          </ac:picMkLst>
        </pc:picChg>
        <pc:picChg chg="mod">
          <ac:chgData name="霄 凤" userId="4fed24c2f9cbdb3a" providerId="LiveId" clId="{503C365F-5D95-4D2A-B4D5-51CBB79FCB15}" dt="2019-04-08T04:37:24.036" v="1571" actId="1076"/>
          <ac:picMkLst>
            <pc:docMk/>
            <pc:sldMk cId="3044753912" sldId="296"/>
            <ac:picMk id="38" creationId="{DDFF4A48-939E-417B-929B-A9AB64DE482C}"/>
          </ac:picMkLst>
        </pc:picChg>
        <pc:picChg chg="mod">
          <ac:chgData name="霄 凤" userId="4fed24c2f9cbdb3a" providerId="LiveId" clId="{503C365F-5D95-4D2A-B4D5-51CBB79FCB15}" dt="2019-04-08T04:37:24.036" v="1571" actId="1076"/>
          <ac:picMkLst>
            <pc:docMk/>
            <pc:sldMk cId="3044753912" sldId="296"/>
            <ac:picMk id="40" creationId="{AF11E0FD-5239-46DF-B2E9-5DC6642CB529}"/>
          </ac:picMkLst>
        </pc:picChg>
        <pc:picChg chg="mod">
          <ac:chgData name="霄 凤" userId="4fed24c2f9cbdb3a" providerId="LiveId" clId="{503C365F-5D95-4D2A-B4D5-51CBB79FCB15}" dt="2019-04-08T04:37:24.036" v="1571" actId="1076"/>
          <ac:picMkLst>
            <pc:docMk/>
            <pc:sldMk cId="3044753912" sldId="296"/>
            <ac:picMk id="42" creationId="{FF55ED80-9712-4BFD-80A9-509402D703D7}"/>
          </ac:picMkLst>
        </pc:picChg>
        <pc:cxnChg chg="mod">
          <ac:chgData name="霄 凤" userId="4fed24c2f9cbdb3a" providerId="LiveId" clId="{503C365F-5D95-4D2A-B4D5-51CBB79FCB15}" dt="2019-04-08T04:37:24.036" v="1571" actId="1076"/>
          <ac:cxnSpMkLst>
            <pc:docMk/>
            <pc:sldMk cId="3044753912" sldId="296"/>
            <ac:cxnSpMk id="25" creationId="{2B6C5A34-FE48-4AF5-8F52-426DB0349943}"/>
          </ac:cxnSpMkLst>
        </pc:cxnChg>
        <pc:cxnChg chg="mod">
          <ac:chgData name="霄 凤" userId="4fed24c2f9cbdb3a" providerId="LiveId" clId="{503C365F-5D95-4D2A-B4D5-51CBB79FCB15}" dt="2019-04-08T04:37:24.036" v="1571" actId="1076"/>
          <ac:cxnSpMkLst>
            <pc:docMk/>
            <pc:sldMk cId="3044753912" sldId="296"/>
            <ac:cxnSpMk id="26" creationId="{7914DB4D-AB12-4134-B7EC-072182E10643}"/>
          </ac:cxnSpMkLst>
        </pc:cxnChg>
        <pc:cxnChg chg="mod">
          <ac:chgData name="霄 凤" userId="4fed24c2f9cbdb3a" providerId="LiveId" clId="{503C365F-5D95-4D2A-B4D5-51CBB79FCB15}" dt="2019-04-08T04:37:24.036" v="1571" actId="1076"/>
          <ac:cxnSpMkLst>
            <pc:docMk/>
            <pc:sldMk cId="3044753912" sldId="296"/>
            <ac:cxnSpMk id="27" creationId="{BE071DAA-B3F8-44AD-BF6E-6288F237D08A}"/>
          </ac:cxnSpMkLst>
        </pc:cxnChg>
      </pc:sldChg>
      <pc:sldChg chg="modSp">
        <pc:chgData name="霄 凤" userId="4fed24c2f9cbdb3a" providerId="LiveId" clId="{503C365F-5D95-4D2A-B4D5-51CBB79FCB15}" dt="2019-04-06T10:30:22.895" v="8" actId="207"/>
        <pc:sldMkLst>
          <pc:docMk/>
          <pc:sldMk cId="991608876" sldId="297"/>
        </pc:sldMkLst>
        <pc:spChg chg="mod">
          <ac:chgData name="霄 凤" userId="4fed24c2f9cbdb3a" providerId="LiveId" clId="{503C365F-5D95-4D2A-B4D5-51CBB79FCB15}" dt="2019-04-06T10:30:22.895" v="8" actId="207"/>
          <ac:spMkLst>
            <pc:docMk/>
            <pc:sldMk cId="991608876" sldId="297"/>
            <ac:spMk id="38" creationId="{5C283109-652E-42CE-AA87-C37C2BFEB4C7}"/>
          </ac:spMkLst>
        </pc:spChg>
        <pc:spChg chg="mod">
          <ac:chgData name="霄 凤" userId="4fed24c2f9cbdb3a" providerId="LiveId" clId="{503C365F-5D95-4D2A-B4D5-51CBB79FCB15}" dt="2019-04-06T10:30:22.895" v="8" actId="207"/>
          <ac:spMkLst>
            <pc:docMk/>
            <pc:sldMk cId="991608876" sldId="297"/>
            <ac:spMk id="39" creationId="{C11740B3-E3A9-4054-ADB7-FC90EADF1FEA}"/>
          </ac:spMkLst>
        </pc:spChg>
        <pc:spChg chg="mod">
          <ac:chgData name="霄 凤" userId="4fed24c2f9cbdb3a" providerId="LiveId" clId="{503C365F-5D95-4D2A-B4D5-51CBB79FCB15}" dt="2019-04-06T10:30:22.895" v="8" actId="207"/>
          <ac:spMkLst>
            <pc:docMk/>
            <pc:sldMk cId="991608876" sldId="297"/>
            <ac:spMk id="40" creationId="{03BD6DF0-684C-465A-A95C-6CD709F64610}"/>
          </ac:spMkLst>
        </pc:spChg>
      </pc:sldChg>
      <pc:sldChg chg="modSp">
        <pc:chgData name="霄 凤" userId="4fed24c2f9cbdb3a" providerId="LiveId" clId="{503C365F-5D95-4D2A-B4D5-51CBB79FCB15}" dt="2019-04-06T10:30:28.078" v="9" actId="207"/>
        <pc:sldMkLst>
          <pc:docMk/>
          <pc:sldMk cId="473105432" sldId="298"/>
        </pc:sldMkLst>
        <pc:spChg chg="mod">
          <ac:chgData name="霄 凤" userId="4fed24c2f9cbdb3a" providerId="LiveId" clId="{503C365F-5D95-4D2A-B4D5-51CBB79FCB15}" dt="2019-04-06T10:30:28.078" v="9" actId="207"/>
          <ac:spMkLst>
            <pc:docMk/>
            <pc:sldMk cId="473105432" sldId="298"/>
            <ac:spMk id="22" creationId="{651C41E6-1012-4FB0-AFEA-CF0F31B8422B}"/>
          </ac:spMkLst>
        </pc:spChg>
        <pc:spChg chg="mod">
          <ac:chgData name="霄 凤" userId="4fed24c2f9cbdb3a" providerId="LiveId" clId="{503C365F-5D95-4D2A-B4D5-51CBB79FCB15}" dt="2019-04-06T10:30:28.078" v="9" actId="207"/>
          <ac:spMkLst>
            <pc:docMk/>
            <pc:sldMk cId="473105432" sldId="298"/>
            <ac:spMk id="37" creationId="{31C5BDA7-A2E8-4FE4-B0DD-D1B198685648}"/>
          </ac:spMkLst>
        </pc:spChg>
        <pc:spChg chg="mod">
          <ac:chgData name="霄 凤" userId="4fed24c2f9cbdb3a" providerId="LiveId" clId="{503C365F-5D95-4D2A-B4D5-51CBB79FCB15}" dt="2019-04-06T10:30:28.078" v="9" actId="207"/>
          <ac:spMkLst>
            <pc:docMk/>
            <pc:sldMk cId="473105432" sldId="298"/>
            <ac:spMk id="38" creationId="{EB9D9A59-5DA1-4F0B-A811-AB01092E55A5}"/>
          </ac:spMkLst>
        </pc:spChg>
      </pc:sldChg>
      <pc:sldChg chg="modSp">
        <pc:chgData name="霄 凤" userId="4fed24c2f9cbdb3a" providerId="LiveId" clId="{503C365F-5D95-4D2A-B4D5-51CBB79FCB15}" dt="2019-04-06T10:30:33.160" v="10" actId="207"/>
        <pc:sldMkLst>
          <pc:docMk/>
          <pc:sldMk cId="3619834660" sldId="299"/>
        </pc:sldMkLst>
        <pc:spChg chg="mod">
          <ac:chgData name="霄 凤" userId="4fed24c2f9cbdb3a" providerId="LiveId" clId="{503C365F-5D95-4D2A-B4D5-51CBB79FCB15}" dt="2019-04-06T10:30:33.160" v="10" actId="207"/>
          <ac:spMkLst>
            <pc:docMk/>
            <pc:sldMk cId="3619834660" sldId="299"/>
            <ac:spMk id="25" creationId="{626500C3-BB5A-4964-83DC-36DD07861898}"/>
          </ac:spMkLst>
        </pc:spChg>
        <pc:spChg chg="mod">
          <ac:chgData name="霄 凤" userId="4fed24c2f9cbdb3a" providerId="LiveId" clId="{503C365F-5D95-4D2A-B4D5-51CBB79FCB15}" dt="2019-04-06T10:30:33.160" v="10" actId="207"/>
          <ac:spMkLst>
            <pc:docMk/>
            <pc:sldMk cId="3619834660" sldId="299"/>
            <ac:spMk id="27" creationId="{24FB201B-E80A-470E-B1DD-8AEBE0025AE4}"/>
          </ac:spMkLst>
        </pc:spChg>
        <pc:spChg chg="mod">
          <ac:chgData name="霄 凤" userId="4fed24c2f9cbdb3a" providerId="LiveId" clId="{503C365F-5D95-4D2A-B4D5-51CBB79FCB15}" dt="2019-04-06T10:30:33.160" v="10" actId="207"/>
          <ac:spMkLst>
            <pc:docMk/>
            <pc:sldMk cId="3619834660" sldId="299"/>
            <ac:spMk id="28" creationId="{20A269C9-C92C-4D5D-B82A-43C52BA67083}"/>
          </ac:spMkLst>
        </pc:spChg>
      </pc:sldChg>
      <pc:sldChg chg="modSp">
        <pc:chgData name="霄 凤" userId="4fed24c2f9cbdb3a" providerId="LiveId" clId="{503C365F-5D95-4D2A-B4D5-51CBB79FCB15}" dt="2019-04-06T07:23:22.507" v="1" actId="1076"/>
        <pc:sldMkLst>
          <pc:docMk/>
          <pc:sldMk cId="1071873696" sldId="301"/>
        </pc:sldMkLst>
        <pc:picChg chg="mod">
          <ac:chgData name="霄 凤" userId="4fed24c2f9cbdb3a" providerId="LiveId" clId="{503C365F-5D95-4D2A-B4D5-51CBB79FCB15}" dt="2019-04-06T07:23:22.507" v="1" actId="1076"/>
          <ac:picMkLst>
            <pc:docMk/>
            <pc:sldMk cId="1071873696" sldId="301"/>
            <ac:picMk id="12" creationId="{C995FAD2-BAFF-4249-92FC-8441C83FB185}"/>
          </ac:picMkLst>
        </pc:picChg>
        <pc:picChg chg="mod">
          <ac:chgData name="霄 凤" userId="4fed24c2f9cbdb3a" providerId="LiveId" clId="{503C365F-5D95-4D2A-B4D5-51CBB79FCB15}" dt="2019-04-06T07:23:22.507" v="1" actId="1076"/>
          <ac:picMkLst>
            <pc:docMk/>
            <pc:sldMk cId="1071873696" sldId="301"/>
            <ac:picMk id="14" creationId="{33184B82-E29D-462E-B9B1-3A87B30A986A}"/>
          </ac:picMkLst>
        </pc:picChg>
        <pc:picChg chg="mod">
          <ac:chgData name="霄 凤" userId="4fed24c2f9cbdb3a" providerId="LiveId" clId="{503C365F-5D95-4D2A-B4D5-51CBB79FCB15}" dt="2019-04-06T07:23:22.507" v="1" actId="1076"/>
          <ac:picMkLst>
            <pc:docMk/>
            <pc:sldMk cId="1071873696" sldId="301"/>
            <ac:picMk id="15" creationId="{D19DAA8F-86B3-4CB9-B3B9-18702243218E}"/>
          </ac:picMkLst>
        </pc:picChg>
        <pc:picChg chg="mod">
          <ac:chgData name="霄 凤" userId="4fed24c2f9cbdb3a" providerId="LiveId" clId="{503C365F-5D95-4D2A-B4D5-51CBB79FCB15}" dt="2019-04-06T07:23:22.507" v="1" actId="1076"/>
          <ac:picMkLst>
            <pc:docMk/>
            <pc:sldMk cId="1071873696" sldId="301"/>
            <ac:picMk id="16" creationId="{229F0895-F5B9-4ED1-9E17-E4C31AE4738D}"/>
          </ac:picMkLst>
        </pc:picChg>
      </pc:sldChg>
      <pc:sldChg chg="del">
        <pc:chgData name="霄 凤" userId="4fed24c2f9cbdb3a" providerId="LiveId" clId="{503C365F-5D95-4D2A-B4D5-51CBB79FCB15}" dt="2019-04-07T05:48:42.661" v="349" actId="2696"/>
        <pc:sldMkLst>
          <pc:docMk/>
          <pc:sldMk cId="1041164630" sldId="304"/>
        </pc:sldMkLst>
      </pc:sldChg>
      <pc:sldChg chg="del">
        <pc:chgData name="霄 凤" userId="4fed24c2f9cbdb3a" providerId="LiveId" clId="{503C365F-5D95-4D2A-B4D5-51CBB79FCB15}" dt="2019-04-07T05:48:42.584" v="344" actId="2696"/>
        <pc:sldMkLst>
          <pc:docMk/>
          <pc:sldMk cId="2425331334" sldId="305"/>
        </pc:sldMkLst>
      </pc:sldChg>
      <pc:sldChg chg="del">
        <pc:chgData name="霄 凤" userId="4fed24c2f9cbdb3a" providerId="LiveId" clId="{503C365F-5D95-4D2A-B4D5-51CBB79FCB15}" dt="2019-04-07T05:48:42.631" v="347" actId="2696"/>
        <pc:sldMkLst>
          <pc:docMk/>
          <pc:sldMk cId="780545474" sldId="306"/>
        </pc:sldMkLst>
      </pc:sldChg>
      <pc:sldChg chg="del">
        <pc:chgData name="霄 凤" userId="4fed24c2f9cbdb3a" providerId="LiveId" clId="{503C365F-5D95-4D2A-B4D5-51CBB79FCB15}" dt="2019-04-07T05:48:42.615" v="346" actId="2696"/>
        <pc:sldMkLst>
          <pc:docMk/>
          <pc:sldMk cId="3847293142" sldId="307"/>
        </pc:sldMkLst>
      </pc:sldChg>
      <pc:sldChg chg="del">
        <pc:chgData name="霄 凤" userId="4fed24c2f9cbdb3a" providerId="LiveId" clId="{503C365F-5D95-4D2A-B4D5-51CBB79FCB15}" dt="2019-04-07T05:48:42.600" v="345" actId="2696"/>
        <pc:sldMkLst>
          <pc:docMk/>
          <pc:sldMk cId="247991367" sldId="308"/>
        </pc:sldMkLst>
      </pc:sldChg>
      <pc:sldChg chg="del">
        <pc:chgData name="霄 凤" userId="4fed24c2f9cbdb3a" providerId="LiveId" clId="{503C365F-5D95-4D2A-B4D5-51CBB79FCB15}" dt="2019-04-07T05:48:42.647" v="348" actId="2696"/>
        <pc:sldMkLst>
          <pc:docMk/>
          <pc:sldMk cId="1195459595" sldId="309"/>
        </pc:sldMkLst>
      </pc:sldChg>
      <pc:sldChg chg="addSp delSp modSp modNotesTx">
        <pc:chgData name="霄 凤" userId="4fed24c2f9cbdb3a" providerId="LiveId" clId="{503C365F-5D95-4D2A-B4D5-51CBB79FCB15}" dt="2019-04-07T17:03:24.196" v="1272" actId="1076"/>
        <pc:sldMkLst>
          <pc:docMk/>
          <pc:sldMk cId="775445626" sldId="310"/>
        </pc:sldMkLst>
        <pc:spChg chg="mod topLvl">
          <ac:chgData name="霄 凤" userId="4fed24c2f9cbdb3a" providerId="LiveId" clId="{503C365F-5D95-4D2A-B4D5-51CBB79FCB15}" dt="2019-04-07T17:01:48.700" v="1240" actId="164"/>
          <ac:spMkLst>
            <pc:docMk/>
            <pc:sldMk cId="775445626" sldId="310"/>
            <ac:spMk id="6" creationId="{6C3F9CB5-968F-48C3-8276-18D88841024A}"/>
          </ac:spMkLst>
        </pc:spChg>
        <pc:spChg chg="mod topLvl">
          <ac:chgData name="霄 凤" userId="4fed24c2f9cbdb3a" providerId="LiveId" clId="{503C365F-5D95-4D2A-B4D5-51CBB79FCB15}" dt="2019-04-07T17:02:53.966" v="1269" actId="403"/>
          <ac:spMkLst>
            <pc:docMk/>
            <pc:sldMk cId="775445626" sldId="310"/>
            <ac:spMk id="7" creationId="{82407E2E-51D8-43E8-9423-DACA075EA0F0}"/>
          </ac:spMkLst>
        </pc:spChg>
        <pc:spChg chg="mod">
          <ac:chgData name="霄 凤" userId="4fed24c2f9cbdb3a" providerId="LiveId" clId="{503C365F-5D95-4D2A-B4D5-51CBB79FCB15}" dt="2019-04-07T17:03:24.196" v="1272" actId="1076"/>
          <ac:spMkLst>
            <pc:docMk/>
            <pc:sldMk cId="775445626" sldId="310"/>
            <ac:spMk id="9" creationId="{D7EC53ED-4B72-4DF9-967A-7DF51FE43475}"/>
          </ac:spMkLst>
        </pc:spChg>
        <pc:spChg chg="mod">
          <ac:chgData name="霄 凤" userId="4fed24c2f9cbdb3a" providerId="LiveId" clId="{503C365F-5D95-4D2A-B4D5-51CBB79FCB15}" dt="2019-04-07T17:03:22.009" v="1271" actId="1076"/>
          <ac:spMkLst>
            <pc:docMk/>
            <pc:sldMk cId="775445626" sldId="310"/>
            <ac:spMk id="10" creationId="{B620F8C5-53B8-4120-90C5-B429998C52C4}"/>
          </ac:spMkLst>
        </pc:spChg>
        <pc:grpChg chg="del mod">
          <ac:chgData name="霄 凤" userId="4fed24c2f9cbdb3a" providerId="LiveId" clId="{503C365F-5D95-4D2A-B4D5-51CBB79FCB15}" dt="2019-04-07T17:01:44.395" v="1238" actId="165"/>
          <ac:grpSpMkLst>
            <pc:docMk/>
            <pc:sldMk cId="775445626" sldId="310"/>
            <ac:grpSpMk id="5" creationId="{CC62B4BD-3F1F-46D9-B6A2-80758A36B52F}"/>
          </ac:grpSpMkLst>
        </pc:grpChg>
        <pc:grpChg chg="mod">
          <ac:chgData name="霄 凤" userId="4fed24c2f9cbdb3a" providerId="LiveId" clId="{503C365F-5D95-4D2A-B4D5-51CBB79FCB15}" dt="2019-04-07T17:03:15.187" v="1270" actId="1076"/>
          <ac:grpSpMkLst>
            <pc:docMk/>
            <pc:sldMk cId="775445626" sldId="310"/>
            <ac:grpSpMk id="8" creationId="{ADE6BC8C-BF11-4AC3-B48B-BA7204F2E2D0}"/>
          </ac:grpSpMkLst>
        </pc:grpChg>
        <pc:grpChg chg="mod">
          <ac:chgData name="霄 凤" userId="4fed24c2f9cbdb3a" providerId="LiveId" clId="{503C365F-5D95-4D2A-B4D5-51CBB79FCB15}" dt="2019-04-07T17:02:24.027" v="1249" actId="1076"/>
          <ac:grpSpMkLst>
            <pc:docMk/>
            <pc:sldMk cId="775445626" sldId="310"/>
            <ac:grpSpMk id="11" creationId="{F37AAFA5-29A7-42AB-8048-C54106F7A6B9}"/>
          </ac:grpSpMkLst>
        </pc:grpChg>
        <pc:grpChg chg="add mod">
          <ac:chgData name="霄 凤" userId="4fed24c2f9cbdb3a" providerId="LiveId" clId="{503C365F-5D95-4D2A-B4D5-51CBB79FCB15}" dt="2019-04-07T17:02:15.924" v="1247" actId="1076"/>
          <ac:grpSpMkLst>
            <pc:docMk/>
            <pc:sldMk cId="775445626" sldId="310"/>
            <ac:grpSpMk id="14" creationId="{AC901B4A-E48D-4981-B84D-70129229663C}"/>
          </ac:grpSpMkLst>
        </pc:grpChg>
        <pc:picChg chg="mod">
          <ac:chgData name="霄 凤" userId="4fed24c2f9cbdb3a" providerId="LiveId" clId="{503C365F-5D95-4D2A-B4D5-51CBB79FCB15}" dt="2019-04-07T05:49:21.783" v="351" actId="1076"/>
          <ac:picMkLst>
            <pc:docMk/>
            <pc:sldMk cId="775445626" sldId="310"/>
            <ac:picMk id="4" creationId="{8DFB678E-F0AF-4557-B338-3808D9C83061}"/>
          </ac:picMkLst>
        </pc:picChg>
      </pc:sldChg>
      <pc:sldChg chg="del">
        <pc:chgData name="霄 凤" userId="4fed24c2f9cbdb3a" providerId="LiveId" clId="{503C365F-5D95-4D2A-B4D5-51CBB79FCB15}" dt="2019-04-07T05:48:42.453" v="337" actId="2696"/>
        <pc:sldMkLst>
          <pc:docMk/>
          <pc:sldMk cId="182947532" sldId="311"/>
        </pc:sldMkLst>
      </pc:sldChg>
      <pc:sldChg chg="modSp">
        <pc:chgData name="霄 凤" userId="4fed24c2f9cbdb3a" providerId="LiveId" clId="{503C365F-5D95-4D2A-B4D5-51CBB79FCB15}" dt="2019-04-06T08:08:19.335" v="4" actId="1076"/>
        <pc:sldMkLst>
          <pc:docMk/>
          <pc:sldMk cId="2428799902" sldId="313"/>
        </pc:sldMkLst>
        <pc:picChg chg="mod">
          <ac:chgData name="霄 凤" userId="4fed24c2f9cbdb3a" providerId="LiveId" clId="{503C365F-5D95-4D2A-B4D5-51CBB79FCB15}" dt="2019-04-06T08:08:19.335" v="4" actId="1076"/>
          <ac:picMkLst>
            <pc:docMk/>
            <pc:sldMk cId="2428799902" sldId="313"/>
            <ac:picMk id="2" creationId="{70CBCE20-98AD-42E2-9A74-7AA6C68D5CD5}"/>
          </ac:picMkLst>
        </pc:picChg>
      </pc:sldChg>
      <pc:sldChg chg="del">
        <pc:chgData name="霄 凤" userId="4fed24c2f9cbdb3a" providerId="LiveId" clId="{503C365F-5D95-4D2A-B4D5-51CBB79FCB15}" dt="2019-04-07T05:48:42.570" v="343" actId="2696"/>
        <pc:sldMkLst>
          <pc:docMk/>
          <pc:sldMk cId="2651217814" sldId="314"/>
        </pc:sldMkLst>
      </pc:sldChg>
      <pc:sldChg chg="addSp modSp">
        <pc:chgData name="霄 凤" userId="4fed24c2f9cbdb3a" providerId="LiveId" clId="{503C365F-5D95-4D2A-B4D5-51CBB79FCB15}" dt="2019-04-08T04:33:31.388" v="1562"/>
        <pc:sldMkLst>
          <pc:docMk/>
          <pc:sldMk cId="1787996467" sldId="315"/>
        </pc:sldMkLst>
        <pc:spChg chg="mod">
          <ac:chgData name="霄 凤" userId="4fed24c2f9cbdb3a" providerId="LiveId" clId="{503C365F-5D95-4D2A-B4D5-51CBB79FCB15}" dt="2019-04-07T04:43:10.830" v="175" actId="1076"/>
          <ac:spMkLst>
            <pc:docMk/>
            <pc:sldMk cId="1787996467" sldId="315"/>
            <ac:spMk id="31" creationId="{B0E7DE5A-3E10-4A94-9CD9-212A02F4706E}"/>
          </ac:spMkLst>
        </pc:spChg>
        <pc:spChg chg="mod">
          <ac:chgData name="霄 凤" userId="4fed24c2f9cbdb3a" providerId="LiveId" clId="{503C365F-5D95-4D2A-B4D5-51CBB79FCB15}" dt="2019-04-08T04:33:31.388" v="1562"/>
          <ac:spMkLst>
            <pc:docMk/>
            <pc:sldMk cId="1787996467" sldId="315"/>
            <ac:spMk id="36" creationId="{E40412EB-080B-4B27-9FE6-D998F1E7D59C}"/>
          </ac:spMkLst>
        </pc:spChg>
        <pc:spChg chg="add mod">
          <ac:chgData name="霄 凤" userId="4fed24c2f9cbdb3a" providerId="LiveId" clId="{503C365F-5D95-4D2A-B4D5-51CBB79FCB15}" dt="2019-04-07T04:43:38.299" v="234" actId="20577"/>
          <ac:spMkLst>
            <pc:docMk/>
            <pc:sldMk cId="1787996467" sldId="315"/>
            <ac:spMk id="57" creationId="{4B27DBFA-A5A2-4571-A7B8-6F22DB9A9B9A}"/>
          </ac:spMkLst>
        </pc:spChg>
        <pc:spChg chg="add mod">
          <ac:chgData name="霄 凤" userId="4fed24c2f9cbdb3a" providerId="LiveId" clId="{503C365F-5D95-4D2A-B4D5-51CBB79FCB15}" dt="2019-04-07T05:47:56.392" v="336"/>
          <ac:spMkLst>
            <pc:docMk/>
            <pc:sldMk cId="1787996467" sldId="315"/>
            <ac:spMk id="59" creationId="{5195DD68-208F-4ED5-A224-80F50A6C88E1}"/>
          </ac:spMkLst>
        </pc:spChg>
        <pc:grpChg chg="mod">
          <ac:chgData name="霄 凤" userId="4fed24c2f9cbdb3a" providerId="LiveId" clId="{503C365F-5D95-4D2A-B4D5-51CBB79FCB15}" dt="2019-04-07T04:43:03.947" v="174" actId="14100"/>
          <ac:grpSpMkLst>
            <pc:docMk/>
            <pc:sldMk cId="1787996467" sldId="315"/>
            <ac:grpSpMk id="30" creationId="{83EC8788-C77E-4EA7-BEFA-650FBC2A87CF}"/>
          </ac:grpSpMkLst>
        </pc:grpChg>
        <pc:cxnChg chg="add mod">
          <ac:chgData name="霄 凤" userId="4fed24c2f9cbdb3a" providerId="LiveId" clId="{503C365F-5D95-4D2A-B4D5-51CBB79FCB15}" dt="2019-04-07T04:42:44.725" v="171" actId="571"/>
          <ac:cxnSpMkLst>
            <pc:docMk/>
            <pc:sldMk cId="1787996467" sldId="315"/>
            <ac:cxnSpMk id="58" creationId="{0F1CEF81-E0F5-472C-8F17-8C5930DA2350}"/>
          </ac:cxnSpMkLst>
        </pc:cxnChg>
      </pc:sldChg>
      <pc:sldChg chg="del">
        <pc:chgData name="霄 凤" userId="4fed24c2f9cbdb3a" providerId="LiveId" clId="{503C365F-5D95-4D2A-B4D5-51CBB79FCB15}" dt="2019-04-07T05:48:42.469" v="338" actId="2696"/>
        <pc:sldMkLst>
          <pc:docMk/>
          <pc:sldMk cId="1568258991" sldId="319"/>
        </pc:sldMkLst>
      </pc:sldChg>
      <pc:sldChg chg="del">
        <pc:chgData name="霄 凤" userId="4fed24c2f9cbdb3a" providerId="LiveId" clId="{503C365F-5D95-4D2A-B4D5-51CBB79FCB15}" dt="2019-04-07T05:48:42.485" v="339" actId="2696"/>
        <pc:sldMkLst>
          <pc:docMk/>
          <pc:sldMk cId="3044894383" sldId="320"/>
        </pc:sldMkLst>
      </pc:sldChg>
      <pc:sldChg chg="del">
        <pc:chgData name="霄 凤" userId="4fed24c2f9cbdb3a" providerId="LiveId" clId="{503C365F-5D95-4D2A-B4D5-51CBB79FCB15}" dt="2019-04-07T05:48:42.504" v="340" actId="2696"/>
        <pc:sldMkLst>
          <pc:docMk/>
          <pc:sldMk cId="1814496974" sldId="321"/>
        </pc:sldMkLst>
      </pc:sldChg>
      <pc:sldChg chg="del">
        <pc:chgData name="霄 凤" userId="4fed24c2f9cbdb3a" providerId="LiveId" clId="{503C365F-5D95-4D2A-B4D5-51CBB79FCB15}" dt="2019-04-07T05:48:42.524" v="341" actId="2696"/>
        <pc:sldMkLst>
          <pc:docMk/>
          <pc:sldMk cId="845398920" sldId="322"/>
        </pc:sldMkLst>
      </pc:sldChg>
      <pc:sldChg chg="del">
        <pc:chgData name="霄 凤" userId="4fed24c2f9cbdb3a" providerId="LiveId" clId="{503C365F-5D95-4D2A-B4D5-51CBB79FCB15}" dt="2019-04-07T05:48:42.548" v="342" actId="2696"/>
        <pc:sldMkLst>
          <pc:docMk/>
          <pc:sldMk cId="1225462545" sldId="323"/>
        </pc:sldMkLst>
      </pc:sldChg>
      <pc:sldChg chg="modSp">
        <pc:chgData name="霄 凤" userId="4fed24c2f9cbdb3a" providerId="LiveId" clId="{503C365F-5D95-4D2A-B4D5-51CBB79FCB15}" dt="2019-04-06T10:31:17.302" v="11" actId="207"/>
        <pc:sldMkLst>
          <pc:docMk/>
          <pc:sldMk cId="1530699643" sldId="325"/>
        </pc:sldMkLst>
        <pc:spChg chg="mod">
          <ac:chgData name="霄 凤" userId="4fed24c2f9cbdb3a" providerId="LiveId" clId="{503C365F-5D95-4D2A-B4D5-51CBB79FCB15}" dt="2019-04-06T10:31:17.302" v="11" actId="207"/>
          <ac:spMkLst>
            <pc:docMk/>
            <pc:sldMk cId="1530699643" sldId="325"/>
            <ac:spMk id="16" creationId="{FD9C999B-0DA4-40CB-A88E-05BE35837786}"/>
          </ac:spMkLst>
        </pc:spChg>
      </pc:sldChg>
      <pc:sldChg chg="modSp">
        <pc:chgData name="霄 凤" userId="4fed24c2f9cbdb3a" providerId="LiveId" clId="{503C365F-5D95-4D2A-B4D5-51CBB79FCB15}" dt="2019-04-06T10:30:09.336" v="6" actId="207"/>
        <pc:sldMkLst>
          <pc:docMk/>
          <pc:sldMk cId="404183735" sldId="326"/>
        </pc:sldMkLst>
        <pc:spChg chg="mod">
          <ac:chgData name="霄 凤" userId="4fed24c2f9cbdb3a" providerId="LiveId" clId="{503C365F-5D95-4D2A-B4D5-51CBB79FCB15}" dt="2019-04-06T10:30:09.336" v="6" actId="207"/>
          <ac:spMkLst>
            <pc:docMk/>
            <pc:sldMk cId="404183735" sldId="326"/>
            <ac:spMk id="27" creationId="{7D342971-30B4-4EB0-B1D0-CAB087013925}"/>
          </ac:spMkLst>
        </pc:spChg>
        <pc:spChg chg="mod">
          <ac:chgData name="霄 凤" userId="4fed24c2f9cbdb3a" providerId="LiveId" clId="{503C365F-5D95-4D2A-B4D5-51CBB79FCB15}" dt="2019-04-06T10:30:09.336" v="6" actId="207"/>
          <ac:spMkLst>
            <pc:docMk/>
            <pc:sldMk cId="404183735" sldId="326"/>
            <ac:spMk id="28" creationId="{F2CBA628-8011-4A28-9EAD-276B5B98F18E}"/>
          </ac:spMkLst>
        </pc:spChg>
        <pc:spChg chg="mod">
          <ac:chgData name="霄 凤" userId="4fed24c2f9cbdb3a" providerId="LiveId" clId="{503C365F-5D95-4D2A-B4D5-51CBB79FCB15}" dt="2019-04-06T10:30:09.336" v="6" actId="207"/>
          <ac:spMkLst>
            <pc:docMk/>
            <pc:sldMk cId="404183735" sldId="326"/>
            <ac:spMk id="29" creationId="{A49E0296-B3C1-4BFF-821B-99238B25C6D5}"/>
          </ac:spMkLst>
        </pc:spChg>
        <pc:spChg chg="mod">
          <ac:chgData name="霄 凤" userId="4fed24c2f9cbdb3a" providerId="LiveId" clId="{503C365F-5D95-4D2A-B4D5-51CBB79FCB15}" dt="2019-04-06T10:30:09.336" v="6" actId="207"/>
          <ac:spMkLst>
            <pc:docMk/>
            <pc:sldMk cId="404183735" sldId="326"/>
            <ac:spMk id="30" creationId="{7A9E6F79-C44B-4DD9-A539-A1378111646B}"/>
          </ac:spMkLst>
        </pc:spChg>
        <pc:spChg chg="mod">
          <ac:chgData name="霄 凤" userId="4fed24c2f9cbdb3a" providerId="LiveId" clId="{503C365F-5D95-4D2A-B4D5-51CBB79FCB15}" dt="2019-04-06T10:30:09.336" v="6" actId="207"/>
          <ac:spMkLst>
            <pc:docMk/>
            <pc:sldMk cId="404183735" sldId="326"/>
            <ac:spMk id="31" creationId="{CAE19AC5-61D3-4DFD-B8D1-DE274FAE46B8}"/>
          </ac:spMkLst>
        </pc:spChg>
      </pc:sldChg>
      <pc:sldChg chg="addSp delSp modSp add">
        <pc:chgData name="霄 凤" userId="4fed24c2f9cbdb3a" providerId="LiveId" clId="{503C365F-5D95-4D2A-B4D5-51CBB79FCB15}" dt="2019-04-07T07:01:14.952" v="652"/>
        <pc:sldMkLst>
          <pc:docMk/>
          <pc:sldMk cId="581973528" sldId="328"/>
        </pc:sldMkLst>
        <pc:spChg chg="mod">
          <ac:chgData name="霄 凤" userId="4fed24c2f9cbdb3a" providerId="LiveId" clId="{503C365F-5D95-4D2A-B4D5-51CBB79FCB15}" dt="2019-04-07T06:48:55.055" v="541"/>
          <ac:spMkLst>
            <pc:docMk/>
            <pc:sldMk cId="581973528" sldId="328"/>
            <ac:spMk id="2" creationId="{1FD405F7-008F-4335-A864-AC7C9ECA8294}"/>
          </ac:spMkLst>
        </pc:spChg>
        <pc:spChg chg="mod">
          <ac:chgData name="霄 凤" userId="4fed24c2f9cbdb3a" providerId="LiveId" clId="{503C365F-5D95-4D2A-B4D5-51CBB79FCB15}" dt="2019-04-07T06:59:35.171" v="595" actId="20577"/>
          <ac:spMkLst>
            <pc:docMk/>
            <pc:sldMk cId="581973528" sldId="328"/>
            <ac:spMk id="3" creationId="{C76336DB-9A55-4490-B582-A45975EE670C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5" creationId="{2E803038-5687-4D56-8834-6F0EE92A4EA4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6" creationId="{7A33C93B-2E0C-42E7-9AC9-3078ECC62432}"/>
          </ac:spMkLst>
        </pc:spChg>
        <pc:spChg chg="del mod ord topLvl">
          <ac:chgData name="霄 凤" userId="4fed24c2f9cbdb3a" providerId="LiveId" clId="{503C365F-5D95-4D2A-B4D5-51CBB79FCB15}" dt="2019-04-07T06:35:47.735" v="358" actId="478"/>
          <ac:spMkLst>
            <pc:docMk/>
            <pc:sldMk cId="581973528" sldId="328"/>
            <ac:spMk id="18" creationId="{0B6D5E70-0804-4598-B0BD-3AA918D2F6D5}"/>
          </ac:spMkLst>
        </pc:spChg>
        <pc:spChg chg="del mod ord topLvl">
          <ac:chgData name="霄 凤" userId="4fed24c2f9cbdb3a" providerId="LiveId" clId="{503C365F-5D95-4D2A-B4D5-51CBB79FCB15}" dt="2019-04-07T06:35:47.735" v="358" actId="478"/>
          <ac:spMkLst>
            <pc:docMk/>
            <pc:sldMk cId="581973528" sldId="328"/>
            <ac:spMk id="19" creationId="{85C85B31-0A34-41C9-879D-08D0FF7E10B1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20" creationId="{7507B247-CF6A-468A-AD7D-65BF33F029A2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21" creationId="{2FA5A112-E160-49D3-A87A-04241B490776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22" creationId="{9007C41F-979C-4BF7-8E15-2D82B8EFDEC8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23" creationId="{8AF97E87-AE5C-464F-9D6F-192452471438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24" creationId="{4C6A47B2-B122-40AE-96B6-0F5FB5FF371E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25" creationId="{EEC4BE06-B2DF-4182-B44C-F631C8B278C5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26" creationId="{34AA7242-BDD7-4F3D-B1C0-C64F5206CDCF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27" creationId="{86082FA6-4B31-4439-BBD2-C6B50D9A19AA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28" creationId="{A0E6044A-B708-4081-96A0-468004BA2351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29" creationId="{AA640E1E-FEA8-41ED-AEED-BB4401E4D8CA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30" creationId="{270E9B04-B699-4718-AAB1-831D1DC256DD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31" creationId="{F4820A6E-7E79-4A14-BB91-83379463545F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32" creationId="{1E6D8E98-AF12-4E79-98B8-8BD54C57EBBE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33" creationId="{208A0947-B919-42DB-8EF4-37B6137753D8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34" creationId="{58A4D3EF-2AC0-4057-9541-D598170F95C5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35" creationId="{F00D6A43-6D5B-4BD4-B989-AECC6E3C0356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36" creationId="{821DE278-0B97-4418-961E-A4C348989FBB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37" creationId="{682D810A-38CB-4A71-BD5D-E2F96E0CD82E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38" creationId="{17A99BF5-5972-407A-9872-58DFB3223AB6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39" creationId="{0C809A33-137B-4485-8DE4-580A5424E769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40" creationId="{1F01D513-CC1B-4D97-903F-8BF2EF4A72FC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41" creationId="{CF6D5514-1C58-4E9A-A887-80AB125CFBEB}"/>
          </ac:spMkLst>
        </pc:spChg>
        <pc:spChg chg="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42" creationId="{A5F3E75C-78F6-48BC-8F33-E0B309693B08}"/>
          </ac:spMkLst>
        </pc:spChg>
        <pc:spChg chg="add del mod">
          <ac:chgData name="霄 凤" userId="4fed24c2f9cbdb3a" providerId="LiveId" clId="{503C365F-5D95-4D2A-B4D5-51CBB79FCB15}" dt="2019-04-07T06:36:21.025" v="365" actId="478"/>
          <ac:spMkLst>
            <pc:docMk/>
            <pc:sldMk cId="581973528" sldId="328"/>
            <ac:spMk id="44" creationId="{D4CAACF1-2964-4BED-BFDC-2F37FE890369}"/>
          </ac:spMkLst>
        </pc:spChg>
        <pc:spChg chg="add 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45" creationId="{CEC417AF-F42F-48D0-8BAE-1FB854420C09}"/>
          </ac:spMkLst>
        </pc:spChg>
        <pc:spChg chg="add 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46" creationId="{B2C61A52-D619-4D11-8147-AB491517EEED}"/>
          </ac:spMkLst>
        </pc:spChg>
        <pc:spChg chg="add del mod">
          <ac:chgData name="霄 凤" userId="4fed24c2f9cbdb3a" providerId="LiveId" clId="{503C365F-5D95-4D2A-B4D5-51CBB79FCB15}" dt="2019-04-07T06:40:04.189" v="406"/>
          <ac:spMkLst>
            <pc:docMk/>
            <pc:sldMk cId="581973528" sldId="328"/>
            <ac:spMk id="47" creationId="{E4D3E787-0443-44B1-8643-178240048C64}"/>
          </ac:spMkLst>
        </pc:spChg>
        <pc:spChg chg="add del mod">
          <ac:chgData name="霄 凤" userId="4fed24c2f9cbdb3a" providerId="LiveId" clId="{503C365F-5D95-4D2A-B4D5-51CBB79FCB15}" dt="2019-04-07T06:40:04.189" v="406"/>
          <ac:spMkLst>
            <pc:docMk/>
            <pc:sldMk cId="581973528" sldId="328"/>
            <ac:spMk id="48" creationId="{556F2BF5-4C2B-4FD9-82EC-8C83EC872B1B}"/>
          </ac:spMkLst>
        </pc:spChg>
        <pc:spChg chg="del mod">
          <ac:chgData name="霄 凤" userId="4fed24c2f9cbdb3a" providerId="LiveId" clId="{503C365F-5D95-4D2A-B4D5-51CBB79FCB15}" dt="2019-04-07T06:40:32.539" v="412" actId="478"/>
          <ac:spMkLst>
            <pc:docMk/>
            <pc:sldMk cId="581973528" sldId="328"/>
            <ac:spMk id="49" creationId="{D71A3996-64A1-4BCC-8344-D82E47745B52}"/>
          </ac:spMkLst>
        </pc:spChg>
        <pc:spChg chg="add 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51" creationId="{AF7F01DA-0FFD-4AAF-8F7E-6E661CE281DD}"/>
          </ac:spMkLst>
        </pc:spChg>
        <pc:spChg chg="add mod topLvl">
          <ac:chgData name="霄 凤" userId="4fed24c2f9cbdb3a" providerId="LiveId" clId="{503C365F-5D95-4D2A-B4D5-51CBB79FCB15}" dt="2019-04-07T06:43:47.603" v="435" actId="164"/>
          <ac:spMkLst>
            <pc:docMk/>
            <pc:sldMk cId="581973528" sldId="328"/>
            <ac:spMk id="52" creationId="{4FB0842E-94CC-4F23-A0A0-8E7422920B1A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56" creationId="{81DC7855-68B0-4A3A-866F-1950AA6D0645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57" creationId="{981B96C9-78F1-479D-9550-A53D618184D0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58" creationId="{223BC3A4-5756-40B7-897C-08EAE5BE1EE1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59" creationId="{E1997F3A-F0B5-477E-ADB3-4595FD4DD01C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60" creationId="{D53256CA-11CB-44C9-9F1C-E2994368D198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61" creationId="{40A6F819-B563-4B9F-A0C7-F26E61F357B9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73" creationId="{F26294E6-50A9-4D1A-A65A-730EA9069D52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74" creationId="{611C4BFB-07A0-47FC-8B9C-43C32C8D90CF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75" creationId="{DF3AA2C7-7A4D-44D9-8FB0-C0EE6557DC32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76" creationId="{8B66B40E-68ED-434F-88BF-AA3F33E25623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77" creationId="{3EF644B8-EEBF-41DB-BA09-9B808608DA75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78" creationId="{7BF152DE-637D-4655-9D9C-03E23CF365BE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79" creationId="{46CC071A-486A-4C03-915E-344B867B6BF9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80" creationId="{7EC8195A-AA1B-46CE-A9E7-327E8CF0F03B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81" creationId="{EEC62712-1427-4FAE-B548-BED2829A2AB9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82" creationId="{F7E26E37-EA08-4B10-A04D-2014753903FE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83" creationId="{1E0EB969-233E-476A-9681-F965D3FD38D8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84" creationId="{F4AB8A14-DB88-4540-8DC2-1CB724811416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85" creationId="{121680EC-CCA5-48A8-8A7F-99D6E57EBEE6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86" creationId="{96919BC3-7294-4793-8026-C1B9267D2DA3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87" creationId="{56592903-49C7-4EBD-B2A2-BCAE9C206AC8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88" creationId="{3C4C4A81-C157-46E0-847B-597CB5FF604D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89" creationId="{514C73F6-5080-4D73-AB95-EF70C5BF9D40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90" creationId="{109F1AB3-915D-4C75-9CB9-CC421A41C6B4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91" creationId="{C8DE958C-4551-458C-A1B4-63E0BBECFD2C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92" creationId="{95C3A1D1-1A27-4C05-8F2E-A3820B4E29D5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93" creationId="{7B30AC81-4CF7-4F1C-98B2-4F73FFA6A0B3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94" creationId="{34476404-E39B-47CC-BC46-2F1BC34E44F1}"/>
          </ac:spMkLst>
        </pc:spChg>
        <pc:spChg chg="del mod topLvl">
          <ac:chgData name="霄 凤" userId="4fed24c2f9cbdb3a" providerId="LiveId" clId="{503C365F-5D95-4D2A-B4D5-51CBB79FCB15}" dt="2019-04-07T06:45:16.298" v="479"/>
          <ac:spMkLst>
            <pc:docMk/>
            <pc:sldMk cId="581973528" sldId="328"/>
            <ac:spMk id="95" creationId="{54D32915-B790-4C9E-A7B6-5BA180EF5ADF}"/>
          </ac:spMkLst>
        </pc:spChg>
        <pc:spChg chg="mod">
          <ac:chgData name="霄 凤" userId="4fed24c2f9cbdb3a" providerId="LiveId" clId="{503C365F-5D95-4D2A-B4D5-51CBB79FCB15}" dt="2019-04-07T06:47:40.906" v="508" actId="14861"/>
          <ac:spMkLst>
            <pc:docMk/>
            <pc:sldMk cId="581973528" sldId="328"/>
            <ac:spMk id="97" creationId="{E2E15E4A-DDAE-4CAA-BEAC-C3B5D91B1626}"/>
          </ac:spMkLst>
        </pc:spChg>
        <pc:spChg chg="add mod">
          <ac:chgData name="霄 凤" userId="4fed24c2f9cbdb3a" providerId="LiveId" clId="{503C365F-5D95-4D2A-B4D5-51CBB79FCB15}" dt="2019-04-07T06:52:46.727" v="547" actId="207"/>
          <ac:spMkLst>
            <pc:docMk/>
            <pc:sldMk cId="581973528" sldId="328"/>
            <ac:spMk id="98" creationId="{F1857DE0-010D-4205-8B2E-CFBA08ADD59A}"/>
          </ac:spMkLst>
        </pc:spChg>
        <pc:spChg chg="add mod">
          <ac:chgData name="霄 凤" userId="4fed24c2f9cbdb3a" providerId="LiveId" clId="{503C365F-5D95-4D2A-B4D5-51CBB79FCB15}" dt="2019-04-07T07:00:24.237" v="605" actId="121"/>
          <ac:spMkLst>
            <pc:docMk/>
            <pc:sldMk cId="581973528" sldId="328"/>
            <ac:spMk id="100" creationId="{CC829188-CCBE-4DC8-BAEB-2011A66069C1}"/>
          </ac:spMkLst>
        </pc:spChg>
        <pc:spChg chg="add del mod">
          <ac:chgData name="霄 凤" userId="4fed24c2f9cbdb3a" providerId="LiveId" clId="{503C365F-5D95-4D2A-B4D5-51CBB79FCB15}" dt="2019-04-07T06:55:36.259" v="558" actId="478"/>
          <ac:spMkLst>
            <pc:docMk/>
            <pc:sldMk cId="581973528" sldId="328"/>
            <ac:spMk id="101" creationId="{2C50821A-B8AB-4A04-B9EA-FDAE19B6B798}"/>
          </ac:spMkLst>
        </pc:spChg>
        <pc:spChg chg="add del mod">
          <ac:chgData name="霄 凤" userId="4fed24c2f9cbdb3a" providerId="LiveId" clId="{503C365F-5D95-4D2A-B4D5-51CBB79FCB15}" dt="2019-04-07T06:56:38.991" v="578" actId="478"/>
          <ac:spMkLst>
            <pc:docMk/>
            <pc:sldMk cId="581973528" sldId="328"/>
            <ac:spMk id="102" creationId="{7AC30D01-3008-45A6-80E0-A0A9F48D11E0}"/>
          </ac:spMkLst>
        </pc:spChg>
        <pc:spChg chg="add del mod">
          <ac:chgData name="霄 凤" userId="4fed24c2f9cbdb3a" providerId="LiveId" clId="{503C365F-5D95-4D2A-B4D5-51CBB79FCB15}" dt="2019-04-07T06:59:47.905" v="597" actId="478"/>
          <ac:spMkLst>
            <pc:docMk/>
            <pc:sldMk cId="581973528" sldId="328"/>
            <ac:spMk id="103" creationId="{FFEDA394-BDE6-4B06-81C9-8087ED2686F8}"/>
          </ac:spMkLst>
        </pc:spChg>
        <pc:spChg chg="add mod">
          <ac:chgData name="霄 凤" userId="4fed24c2f9cbdb3a" providerId="LiveId" clId="{503C365F-5D95-4D2A-B4D5-51CBB79FCB15}" dt="2019-04-07T07:01:08.186" v="630" actId="6549"/>
          <ac:spMkLst>
            <pc:docMk/>
            <pc:sldMk cId="581973528" sldId="328"/>
            <ac:spMk id="104" creationId="{69974332-E76F-4753-B468-7BDDF889B6DD}"/>
          </ac:spMkLst>
        </pc:spChg>
        <pc:spChg chg="add del mod">
          <ac:chgData name="霄 凤" userId="4fed24c2f9cbdb3a" providerId="LiveId" clId="{503C365F-5D95-4D2A-B4D5-51CBB79FCB15}" dt="2019-04-07T06:59:47.905" v="597" actId="478"/>
          <ac:spMkLst>
            <pc:docMk/>
            <pc:sldMk cId="581973528" sldId="328"/>
            <ac:spMk id="105" creationId="{6F490B4B-34DF-42BD-83B9-17B5BA64A799}"/>
          </ac:spMkLst>
        </pc:spChg>
        <pc:spChg chg="add del mod">
          <ac:chgData name="霄 凤" userId="4fed24c2f9cbdb3a" providerId="LiveId" clId="{503C365F-5D95-4D2A-B4D5-51CBB79FCB15}" dt="2019-04-07T07:00:00.714" v="600" actId="478"/>
          <ac:spMkLst>
            <pc:docMk/>
            <pc:sldMk cId="581973528" sldId="328"/>
            <ac:spMk id="106" creationId="{689C0979-CEE6-472D-8D1E-67B8FE87EBB3}"/>
          </ac:spMkLst>
        </pc:spChg>
        <pc:spChg chg="add del mod">
          <ac:chgData name="霄 凤" userId="4fed24c2f9cbdb3a" providerId="LiveId" clId="{503C365F-5D95-4D2A-B4D5-51CBB79FCB15}" dt="2019-04-07T07:00:00.714" v="600" actId="478"/>
          <ac:spMkLst>
            <pc:docMk/>
            <pc:sldMk cId="581973528" sldId="328"/>
            <ac:spMk id="107" creationId="{714AAF21-DFDF-4569-806C-5F4978500A29}"/>
          </ac:spMkLst>
        </pc:spChg>
        <pc:spChg chg="add mod">
          <ac:chgData name="霄 凤" userId="4fed24c2f9cbdb3a" providerId="LiveId" clId="{503C365F-5D95-4D2A-B4D5-51CBB79FCB15}" dt="2019-04-07T07:00:21.470" v="604" actId="571"/>
          <ac:spMkLst>
            <pc:docMk/>
            <pc:sldMk cId="581973528" sldId="328"/>
            <ac:spMk id="108" creationId="{4B9E1D59-88F1-41A8-A425-C4EA1D200205}"/>
          </ac:spMkLst>
        </pc:spChg>
        <pc:spChg chg="add mod">
          <ac:chgData name="霄 凤" userId="4fed24c2f9cbdb3a" providerId="LiveId" clId="{503C365F-5D95-4D2A-B4D5-51CBB79FCB15}" dt="2019-04-07T07:01:14.952" v="652"/>
          <ac:spMkLst>
            <pc:docMk/>
            <pc:sldMk cId="581973528" sldId="328"/>
            <ac:spMk id="109" creationId="{F1223203-8170-41A2-AB03-54B01F38EDF3}"/>
          </ac:spMkLst>
        </pc:spChg>
        <pc:grpChg chg="add del mod">
          <ac:chgData name="霄 凤" userId="4fed24c2f9cbdb3a" providerId="LiveId" clId="{503C365F-5D95-4D2A-B4D5-51CBB79FCB15}" dt="2019-04-07T06:35:07.305" v="355" actId="165"/>
          <ac:grpSpMkLst>
            <pc:docMk/>
            <pc:sldMk cId="581973528" sldId="328"/>
            <ac:grpSpMk id="4" creationId="{706F4FFC-7EA1-4A77-8B11-719C76C44F02}"/>
          </ac:grpSpMkLst>
        </pc:grpChg>
        <pc:grpChg chg="del mod topLvl">
          <ac:chgData name="霄 凤" userId="4fed24c2f9cbdb3a" providerId="LiveId" clId="{503C365F-5D95-4D2A-B4D5-51CBB79FCB15}" dt="2019-04-07T06:43:27.232" v="433" actId="165"/>
          <ac:grpSpMkLst>
            <pc:docMk/>
            <pc:sldMk cId="581973528" sldId="328"/>
            <ac:grpSpMk id="7" creationId="{5742617C-15D0-4CC3-AFA8-1902FC053CD4}"/>
          </ac:grpSpMkLst>
        </pc:grpChg>
        <pc:grpChg chg="del mod topLvl">
          <ac:chgData name="霄 凤" userId="4fed24c2f9cbdb3a" providerId="LiveId" clId="{503C365F-5D95-4D2A-B4D5-51CBB79FCB15}" dt="2019-04-07T06:43:27.232" v="433" actId="165"/>
          <ac:grpSpMkLst>
            <pc:docMk/>
            <pc:sldMk cId="581973528" sldId="328"/>
            <ac:grpSpMk id="8" creationId="{113E5265-7179-42CB-99D7-491F89783612}"/>
          </ac:grpSpMkLst>
        </pc:grpChg>
        <pc:grpChg chg="del mod topLvl">
          <ac:chgData name="霄 凤" userId="4fed24c2f9cbdb3a" providerId="LiveId" clId="{503C365F-5D95-4D2A-B4D5-51CBB79FCB15}" dt="2019-04-07T06:43:27.232" v="433" actId="165"/>
          <ac:grpSpMkLst>
            <pc:docMk/>
            <pc:sldMk cId="581973528" sldId="328"/>
            <ac:grpSpMk id="9" creationId="{13DE48E2-81AA-4BDE-8CAC-3721D904289A}"/>
          </ac:grpSpMkLst>
        </pc:grpChg>
        <pc:grpChg chg="del mod topLvl">
          <ac:chgData name="霄 凤" userId="4fed24c2f9cbdb3a" providerId="LiveId" clId="{503C365F-5D95-4D2A-B4D5-51CBB79FCB15}" dt="2019-04-07T06:43:27.232" v="433" actId="165"/>
          <ac:grpSpMkLst>
            <pc:docMk/>
            <pc:sldMk cId="581973528" sldId="328"/>
            <ac:grpSpMk id="10" creationId="{156797CE-3DCA-4027-BDD9-1CA9E3EB9BCC}"/>
          </ac:grpSpMkLst>
        </pc:grpChg>
        <pc:grpChg chg="del mod topLvl">
          <ac:chgData name="霄 凤" userId="4fed24c2f9cbdb3a" providerId="LiveId" clId="{503C365F-5D95-4D2A-B4D5-51CBB79FCB15}" dt="2019-04-07T06:43:27.232" v="433" actId="165"/>
          <ac:grpSpMkLst>
            <pc:docMk/>
            <pc:sldMk cId="581973528" sldId="328"/>
            <ac:grpSpMk id="11" creationId="{4712253A-CA4A-49C1-BB8E-12A6699F05C5}"/>
          </ac:grpSpMkLst>
        </pc:grpChg>
        <pc:grpChg chg="del mod topLvl">
          <ac:chgData name="霄 凤" userId="4fed24c2f9cbdb3a" providerId="LiveId" clId="{503C365F-5D95-4D2A-B4D5-51CBB79FCB15}" dt="2019-04-07T06:43:27.232" v="433" actId="165"/>
          <ac:grpSpMkLst>
            <pc:docMk/>
            <pc:sldMk cId="581973528" sldId="328"/>
            <ac:grpSpMk id="12" creationId="{1F1DA560-3C03-4C98-A592-A6960419D152}"/>
          </ac:grpSpMkLst>
        </pc:grpChg>
        <pc:grpChg chg="del mod topLvl">
          <ac:chgData name="霄 凤" userId="4fed24c2f9cbdb3a" providerId="LiveId" clId="{503C365F-5D95-4D2A-B4D5-51CBB79FCB15}" dt="2019-04-07T06:43:27.232" v="433" actId="165"/>
          <ac:grpSpMkLst>
            <pc:docMk/>
            <pc:sldMk cId="581973528" sldId="328"/>
            <ac:grpSpMk id="13" creationId="{5B20A6AF-537E-4452-B122-1A4FFF51B3B3}"/>
          </ac:grpSpMkLst>
        </pc:grpChg>
        <pc:grpChg chg="del mod topLvl">
          <ac:chgData name="霄 凤" userId="4fed24c2f9cbdb3a" providerId="LiveId" clId="{503C365F-5D95-4D2A-B4D5-51CBB79FCB15}" dt="2019-04-07T06:43:27.232" v="433" actId="165"/>
          <ac:grpSpMkLst>
            <pc:docMk/>
            <pc:sldMk cId="581973528" sldId="328"/>
            <ac:grpSpMk id="14" creationId="{3B4A19A4-3864-4EA7-A528-5296EDA38B08}"/>
          </ac:grpSpMkLst>
        </pc:grpChg>
        <pc:grpChg chg="del mod topLvl">
          <ac:chgData name="霄 凤" userId="4fed24c2f9cbdb3a" providerId="LiveId" clId="{503C365F-5D95-4D2A-B4D5-51CBB79FCB15}" dt="2019-04-07T06:43:27.232" v="433" actId="165"/>
          <ac:grpSpMkLst>
            <pc:docMk/>
            <pc:sldMk cId="581973528" sldId="328"/>
            <ac:grpSpMk id="15" creationId="{14535ADD-0369-4C22-8227-B09A77E90243}"/>
          </ac:grpSpMkLst>
        </pc:grpChg>
        <pc:grpChg chg="del mod topLvl">
          <ac:chgData name="霄 凤" userId="4fed24c2f9cbdb3a" providerId="LiveId" clId="{503C365F-5D95-4D2A-B4D5-51CBB79FCB15}" dt="2019-04-07T06:43:27.232" v="433" actId="165"/>
          <ac:grpSpMkLst>
            <pc:docMk/>
            <pc:sldMk cId="581973528" sldId="328"/>
            <ac:grpSpMk id="16" creationId="{6EBB9A67-C61C-47C6-B6CF-FE245A930F4A}"/>
          </ac:grpSpMkLst>
        </pc:grpChg>
        <pc:grpChg chg="del mod topLvl">
          <ac:chgData name="霄 凤" userId="4fed24c2f9cbdb3a" providerId="LiveId" clId="{503C365F-5D95-4D2A-B4D5-51CBB79FCB15}" dt="2019-04-07T06:43:27.232" v="433" actId="165"/>
          <ac:grpSpMkLst>
            <pc:docMk/>
            <pc:sldMk cId="581973528" sldId="328"/>
            <ac:grpSpMk id="17" creationId="{14768481-B55D-4AD8-B3DE-0E89F3EEC08C}"/>
          </ac:grpSpMkLst>
        </pc:grpChg>
        <pc:grpChg chg="add del mod topLvl">
          <ac:chgData name="霄 凤" userId="4fed24c2f9cbdb3a" providerId="LiveId" clId="{503C365F-5D95-4D2A-B4D5-51CBB79FCB15}" dt="2019-04-07T06:43:26.832" v="432" actId="165"/>
          <ac:grpSpMkLst>
            <pc:docMk/>
            <pc:sldMk cId="581973528" sldId="328"/>
            <ac:grpSpMk id="43" creationId="{D76F187E-74A1-41BB-84C6-6CA6D60AA264}"/>
          </ac:grpSpMkLst>
        </pc:grpChg>
        <pc:grpChg chg="add del mod">
          <ac:chgData name="霄 凤" userId="4fed24c2f9cbdb3a" providerId="LiveId" clId="{503C365F-5D95-4D2A-B4D5-51CBB79FCB15}" dt="2019-04-07T06:42:06.031" v="419" actId="165"/>
          <ac:grpSpMkLst>
            <pc:docMk/>
            <pc:sldMk cId="581973528" sldId="328"/>
            <ac:grpSpMk id="50" creationId="{35F93EF9-FDAB-41F1-AE3C-C4013B9CF779}"/>
          </ac:grpSpMkLst>
        </pc:grpChg>
        <pc:grpChg chg="add del mod">
          <ac:chgData name="霄 凤" userId="4fed24c2f9cbdb3a" providerId="LiveId" clId="{503C365F-5D95-4D2A-B4D5-51CBB79FCB15}" dt="2019-04-07T06:43:26.312" v="431" actId="165"/>
          <ac:grpSpMkLst>
            <pc:docMk/>
            <pc:sldMk cId="581973528" sldId="328"/>
            <ac:grpSpMk id="53" creationId="{E846F876-9FC6-402B-9EAE-FFFA6AFCC13F}"/>
          </ac:grpSpMkLst>
        </pc:grpChg>
        <pc:grpChg chg="add del mod">
          <ac:chgData name="霄 凤" userId="4fed24c2f9cbdb3a" providerId="LiveId" clId="{503C365F-5D95-4D2A-B4D5-51CBB79FCB15}" dt="2019-04-07T06:45:02.564" v="476" actId="165"/>
          <ac:grpSpMkLst>
            <pc:docMk/>
            <pc:sldMk cId="581973528" sldId="328"/>
            <ac:grpSpMk id="54" creationId="{058A4822-5F16-4399-A85E-5B46D506BC66}"/>
          </ac:grpSpMkLst>
        </pc:grpChg>
        <pc:grpChg chg="del mod topLvl">
          <ac:chgData name="霄 凤" userId="4fed24c2f9cbdb3a" providerId="LiveId" clId="{503C365F-5D95-4D2A-B4D5-51CBB79FCB15}" dt="2019-04-07T06:45:03.454" v="477" actId="165"/>
          <ac:grpSpMkLst>
            <pc:docMk/>
            <pc:sldMk cId="581973528" sldId="328"/>
            <ac:grpSpMk id="55" creationId="{A0081F79-FE05-4949-95BA-D9D76D319611}"/>
          </ac:grpSpMkLst>
        </pc:grpChg>
        <pc:grpChg chg="del mod topLvl">
          <ac:chgData name="霄 凤" userId="4fed24c2f9cbdb3a" providerId="LiveId" clId="{503C365F-5D95-4D2A-B4D5-51CBB79FCB15}" dt="2019-04-07T06:45:04.045" v="478" actId="165"/>
          <ac:grpSpMkLst>
            <pc:docMk/>
            <pc:sldMk cId="581973528" sldId="328"/>
            <ac:grpSpMk id="62" creationId="{AF6671E7-9C96-4FEA-A901-0F6FCCAEE13A}"/>
          </ac:grpSpMkLst>
        </pc:grpChg>
        <pc:grpChg chg="del mod topLvl">
          <ac:chgData name="霄 凤" userId="4fed24c2f9cbdb3a" providerId="LiveId" clId="{503C365F-5D95-4D2A-B4D5-51CBB79FCB15}" dt="2019-04-07T06:45:04.045" v="478" actId="165"/>
          <ac:grpSpMkLst>
            <pc:docMk/>
            <pc:sldMk cId="581973528" sldId="328"/>
            <ac:grpSpMk id="63" creationId="{E9E5E6C5-E42E-4B4A-B202-6B656CD0FFCE}"/>
          </ac:grpSpMkLst>
        </pc:grpChg>
        <pc:grpChg chg="del mod topLvl">
          <ac:chgData name="霄 凤" userId="4fed24c2f9cbdb3a" providerId="LiveId" clId="{503C365F-5D95-4D2A-B4D5-51CBB79FCB15}" dt="2019-04-07T06:45:04.045" v="478" actId="165"/>
          <ac:grpSpMkLst>
            <pc:docMk/>
            <pc:sldMk cId="581973528" sldId="328"/>
            <ac:grpSpMk id="64" creationId="{57EB2F9D-3404-470F-87C4-68DF1B1EBDE5}"/>
          </ac:grpSpMkLst>
        </pc:grpChg>
        <pc:grpChg chg="del mod topLvl">
          <ac:chgData name="霄 凤" userId="4fed24c2f9cbdb3a" providerId="LiveId" clId="{503C365F-5D95-4D2A-B4D5-51CBB79FCB15}" dt="2019-04-07T06:45:04.045" v="478" actId="165"/>
          <ac:grpSpMkLst>
            <pc:docMk/>
            <pc:sldMk cId="581973528" sldId="328"/>
            <ac:grpSpMk id="65" creationId="{DE84D135-1D9E-4B03-A98C-1F43B46C5546}"/>
          </ac:grpSpMkLst>
        </pc:grpChg>
        <pc:grpChg chg="del mod topLvl">
          <ac:chgData name="霄 凤" userId="4fed24c2f9cbdb3a" providerId="LiveId" clId="{503C365F-5D95-4D2A-B4D5-51CBB79FCB15}" dt="2019-04-07T06:45:04.045" v="478" actId="165"/>
          <ac:grpSpMkLst>
            <pc:docMk/>
            <pc:sldMk cId="581973528" sldId="328"/>
            <ac:grpSpMk id="66" creationId="{DBAC194B-07F9-443E-BFE7-5DF2858D8A13}"/>
          </ac:grpSpMkLst>
        </pc:grpChg>
        <pc:grpChg chg="del mod topLvl">
          <ac:chgData name="霄 凤" userId="4fed24c2f9cbdb3a" providerId="LiveId" clId="{503C365F-5D95-4D2A-B4D5-51CBB79FCB15}" dt="2019-04-07T06:45:04.045" v="478" actId="165"/>
          <ac:grpSpMkLst>
            <pc:docMk/>
            <pc:sldMk cId="581973528" sldId="328"/>
            <ac:grpSpMk id="67" creationId="{A8B0218B-E548-4810-AFE1-B9AF45AD4052}"/>
          </ac:grpSpMkLst>
        </pc:grpChg>
        <pc:grpChg chg="del mod topLvl">
          <ac:chgData name="霄 凤" userId="4fed24c2f9cbdb3a" providerId="LiveId" clId="{503C365F-5D95-4D2A-B4D5-51CBB79FCB15}" dt="2019-04-07T06:45:04.045" v="478" actId="165"/>
          <ac:grpSpMkLst>
            <pc:docMk/>
            <pc:sldMk cId="581973528" sldId="328"/>
            <ac:grpSpMk id="68" creationId="{6D71C001-85CA-48F0-B3D5-DD6F88470350}"/>
          </ac:grpSpMkLst>
        </pc:grpChg>
        <pc:grpChg chg="del mod topLvl">
          <ac:chgData name="霄 凤" userId="4fed24c2f9cbdb3a" providerId="LiveId" clId="{503C365F-5D95-4D2A-B4D5-51CBB79FCB15}" dt="2019-04-07T06:45:04.045" v="478" actId="165"/>
          <ac:grpSpMkLst>
            <pc:docMk/>
            <pc:sldMk cId="581973528" sldId="328"/>
            <ac:grpSpMk id="69" creationId="{5828007E-E6AB-4C8C-BE14-ABFB7FDA1E91}"/>
          </ac:grpSpMkLst>
        </pc:grpChg>
        <pc:grpChg chg="del mod topLvl">
          <ac:chgData name="霄 凤" userId="4fed24c2f9cbdb3a" providerId="LiveId" clId="{503C365F-5D95-4D2A-B4D5-51CBB79FCB15}" dt="2019-04-07T06:45:04.045" v="478" actId="165"/>
          <ac:grpSpMkLst>
            <pc:docMk/>
            <pc:sldMk cId="581973528" sldId="328"/>
            <ac:grpSpMk id="70" creationId="{066DD9A8-DF8C-4DEF-ADF1-D05C8FEA40EF}"/>
          </ac:grpSpMkLst>
        </pc:grpChg>
        <pc:grpChg chg="del mod topLvl">
          <ac:chgData name="霄 凤" userId="4fed24c2f9cbdb3a" providerId="LiveId" clId="{503C365F-5D95-4D2A-B4D5-51CBB79FCB15}" dt="2019-04-07T06:45:04.045" v="478" actId="165"/>
          <ac:grpSpMkLst>
            <pc:docMk/>
            <pc:sldMk cId="581973528" sldId="328"/>
            <ac:grpSpMk id="71" creationId="{EA1DEC8E-1890-4B07-B1E1-A4C6693B8253}"/>
          </ac:grpSpMkLst>
        </pc:grpChg>
        <pc:grpChg chg="del mod topLvl">
          <ac:chgData name="霄 凤" userId="4fed24c2f9cbdb3a" providerId="LiveId" clId="{503C365F-5D95-4D2A-B4D5-51CBB79FCB15}" dt="2019-04-07T06:45:04.045" v="478" actId="165"/>
          <ac:grpSpMkLst>
            <pc:docMk/>
            <pc:sldMk cId="581973528" sldId="328"/>
            <ac:grpSpMk id="72" creationId="{BA72556D-A61F-4303-B8F6-72D7C18A4A8B}"/>
          </ac:grpSpMkLst>
        </pc:grpChg>
        <pc:grpChg chg="add del mod">
          <ac:chgData name="霄 凤" userId="4fed24c2f9cbdb3a" providerId="LiveId" clId="{503C365F-5D95-4D2A-B4D5-51CBB79FCB15}" dt="2019-04-07T06:45:18.146" v="480" actId="478"/>
          <ac:grpSpMkLst>
            <pc:docMk/>
            <pc:sldMk cId="581973528" sldId="328"/>
            <ac:grpSpMk id="96" creationId="{DF58644C-8A5C-4B68-89A2-B2B50F5D26CF}"/>
          </ac:grpSpMkLst>
        </pc:grpChg>
        <pc:grpChg chg="add mod">
          <ac:chgData name="霄 凤" userId="4fed24c2f9cbdb3a" providerId="LiveId" clId="{503C365F-5D95-4D2A-B4D5-51CBB79FCB15}" dt="2019-04-07T06:47:08.305" v="502" actId="1076"/>
          <ac:grpSpMkLst>
            <pc:docMk/>
            <pc:sldMk cId="581973528" sldId="328"/>
            <ac:grpSpMk id="99" creationId="{AA5F6477-EFB5-44D4-A7B6-C8817C53E501}"/>
          </ac:grpSpMkLst>
        </pc:grpChg>
        <pc:cxnChg chg="add mod">
          <ac:chgData name="霄 凤" userId="4fed24c2f9cbdb3a" providerId="LiveId" clId="{503C365F-5D95-4D2A-B4D5-51CBB79FCB15}" dt="2019-04-07T07:00:47.185" v="608" actId="692"/>
          <ac:cxnSpMkLst>
            <pc:docMk/>
            <pc:sldMk cId="581973528" sldId="328"/>
            <ac:cxnSpMk id="111" creationId="{4D8D4BD9-C653-4089-BE85-C435C8B3CD83}"/>
          </ac:cxnSpMkLst>
        </pc:cxnChg>
      </pc:sldChg>
      <pc:sldChg chg="addSp modSp add modNotesTx">
        <pc:chgData name="霄 凤" userId="4fed24c2f9cbdb3a" providerId="LiveId" clId="{503C365F-5D95-4D2A-B4D5-51CBB79FCB15}" dt="2019-04-07T06:44:47.991" v="475" actId="20577"/>
        <pc:sldMkLst>
          <pc:docMk/>
          <pc:sldMk cId="3058127898" sldId="329"/>
        </pc:sldMkLst>
        <pc:grpChg chg="add mod">
          <ac:chgData name="霄 凤" userId="4fed24c2f9cbdb3a" providerId="LiveId" clId="{503C365F-5D95-4D2A-B4D5-51CBB79FCB15}" dt="2019-04-07T06:44:40.505" v="449" actId="14100"/>
          <ac:grpSpMkLst>
            <pc:docMk/>
            <pc:sldMk cId="3058127898" sldId="329"/>
            <ac:grpSpMk id="2" creationId="{7444D42A-9E9A-460B-B16F-37A00B293CF4}"/>
          </ac:grpSpMkLst>
        </pc:grpChg>
      </pc:sldChg>
      <pc:sldChg chg="modSp new add del">
        <pc:chgData name="霄 凤" userId="4fed24c2f9cbdb3a" providerId="LiveId" clId="{503C365F-5D95-4D2A-B4D5-51CBB79FCB15}" dt="2019-04-07T16:55:49.466" v="1219" actId="47"/>
        <pc:sldMkLst>
          <pc:docMk/>
          <pc:sldMk cId="129619580" sldId="330"/>
        </pc:sldMkLst>
        <pc:spChg chg="mod">
          <ac:chgData name="霄 凤" userId="4fed24c2f9cbdb3a" providerId="LiveId" clId="{503C365F-5D95-4D2A-B4D5-51CBB79FCB15}" dt="2019-04-07T16:02:34.524" v="672"/>
          <ac:spMkLst>
            <pc:docMk/>
            <pc:sldMk cId="129619580" sldId="330"/>
            <ac:spMk id="2" creationId="{9EDEA42F-C7BE-4A69-B9F9-CC8F69FC7F64}"/>
          </ac:spMkLst>
        </pc:spChg>
      </pc:sldChg>
      <pc:sldChg chg="addSp delSp modSp new add del ord">
        <pc:chgData name="霄 凤" userId="4fed24c2f9cbdb3a" providerId="LiveId" clId="{503C365F-5D95-4D2A-B4D5-51CBB79FCB15}" dt="2019-04-07T17:01:13.606" v="1234" actId="207"/>
        <pc:sldMkLst>
          <pc:docMk/>
          <pc:sldMk cId="3420075852" sldId="331"/>
        </pc:sldMkLst>
        <pc:spChg chg="mod">
          <ac:chgData name="霄 凤" userId="4fed24c2f9cbdb3a" providerId="LiveId" clId="{503C365F-5D95-4D2A-B4D5-51CBB79FCB15}" dt="2019-04-07T16:36:15.271" v="1087"/>
          <ac:spMkLst>
            <pc:docMk/>
            <pc:sldMk cId="3420075852" sldId="331"/>
            <ac:spMk id="2" creationId="{00684477-0FEE-4BC8-9733-47757414228B}"/>
          </ac:spMkLst>
        </pc:spChg>
        <pc:spChg chg="mod">
          <ac:chgData name="霄 凤" userId="4fed24c2f9cbdb3a" providerId="LiveId" clId="{503C365F-5D95-4D2A-B4D5-51CBB79FCB15}" dt="2019-04-07T16:36:21.334" v="1092"/>
          <ac:spMkLst>
            <pc:docMk/>
            <pc:sldMk cId="3420075852" sldId="331"/>
            <ac:spMk id="3" creationId="{114353B5-4C93-4B4B-B20C-DF9F389200A5}"/>
          </ac:spMkLst>
        </pc:spChg>
        <pc:spChg chg="add mod topLvl">
          <ac:chgData name="霄 凤" userId="4fed24c2f9cbdb3a" providerId="LiveId" clId="{503C365F-5D95-4D2A-B4D5-51CBB79FCB15}" dt="2019-04-07T16:35:06.115" v="1054" actId="14861"/>
          <ac:spMkLst>
            <pc:docMk/>
            <pc:sldMk cId="3420075852" sldId="331"/>
            <ac:spMk id="5" creationId="{9095D11A-F62F-4F2E-9EDD-8368F950A912}"/>
          </ac:spMkLst>
        </pc:spChg>
        <pc:spChg chg="add mod topLvl">
          <ac:chgData name="霄 凤" userId="4fed24c2f9cbdb3a" providerId="LiveId" clId="{503C365F-5D95-4D2A-B4D5-51CBB79FCB15}" dt="2019-04-07T17:01:13.606" v="1234" actId="207"/>
          <ac:spMkLst>
            <pc:docMk/>
            <pc:sldMk cId="3420075852" sldId="331"/>
            <ac:spMk id="6" creationId="{FADC62EA-0F0B-4A33-A868-3621B753C8EE}"/>
          </ac:spMkLst>
        </pc:spChg>
        <pc:spChg chg="add del">
          <ac:chgData name="霄 凤" userId="4fed24c2f9cbdb3a" providerId="LiveId" clId="{503C365F-5D95-4D2A-B4D5-51CBB79FCB15}" dt="2019-04-07T16:08:06.648" v="711"/>
          <ac:spMkLst>
            <pc:docMk/>
            <pc:sldMk cId="3420075852" sldId="331"/>
            <ac:spMk id="11" creationId="{F2D09246-573D-4A2C-9E5B-83A7FED95728}"/>
          </ac:spMkLst>
        </pc:spChg>
        <pc:spChg chg="add del">
          <ac:chgData name="霄 凤" userId="4fed24c2f9cbdb3a" providerId="LiveId" clId="{503C365F-5D95-4D2A-B4D5-51CBB79FCB15}" dt="2019-04-07T16:08:06.648" v="711"/>
          <ac:spMkLst>
            <pc:docMk/>
            <pc:sldMk cId="3420075852" sldId="331"/>
            <ac:spMk id="12" creationId="{43016122-628A-4CC2-B79E-ED493F76E838}"/>
          </ac:spMkLst>
        </pc:spChg>
        <pc:spChg chg="add del mod topLvl">
          <ac:chgData name="霄 凤" userId="4fed24c2f9cbdb3a" providerId="LiveId" clId="{503C365F-5D95-4D2A-B4D5-51CBB79FCB15}" dt="2019-04-07T16:32:31.174" v="1000" actId="21"/>
          <ac:spMkLst>
            <pc:docMk/>
            <pc:sldMk cId="3420075852" sldId="331"/>
            <ac:spMk id="13" creationId="{3AEADEDC-3721-4A7F-A200-8E6D17E0AB7F}"/>
          </ac:spMkLst>
        </pc:spChg>
        <pc:spChg chg="add mod topLvl">
          <ac:chgData name="霄 凤" userId="4fed24c2f9cbdb3a" providerId="LiveId" clId="{503C365F-5D95-4D2A-B4D5-51CBB79FCB15}" dt="2019-04-07T16:32:37.811" v="1001" actId="1076"/>
          <ac:spMkLst>
            <pc:docMk/>
            <pc:sldMk cId="3420075852" sldId="331"/>
            <ac:spMk id="14" creationId="{54A9CED4-2A16-447A-955A-1B1AAAC8B844}"/>
          </ac:spMkLst>
        </pc:spChg>
        <pc:spChg chg="add del mod">
          <ac:chgData name="霄 凤" userId="4fed24c2f9cbdb3a" providerId="LiveId" clId="{503C365F-5D95-4D2A-B4D5-51CBB79FCB15}" dt="2019-04-07T16:25:11.587" v="925" actId="478"/>
          <ac:spMkLst>
            <pc:docMk/>
            <pc:sldMk cId="3420075852" sldId="331"/>
            <ac:spMk id="16" creationId="{BF8330F9-3E7B-4EC1-9B7C-AD45E6D86644}"/>
          </ac:spMkLst>
        </pc:spChg>
        <pc:spChg chg="add del mod topLvl">
          <ac:chgData name="霄 凤" userId="4fed24c2f9cbdb3a" providerId="LiveId" clId="{503C365F-5D95-4D2A-B4D5-51CBB79FCB15}" dt="2019-04-07T16:30:28.891" v="981"/>
          <ac:spMkLst>
            <pc:docMk/>
            <pc:sldMk cId="3420075852" sldId="331"/>
            <ac:spMk id="18" creationId="{2E65C7EE-FE4E-450F-862B-2C7C9CF1CF0B}"/>
          </ac:spMkLst>
        </pc:spChg>
        <pc:spChg chg="add mod">
          <ac:chgData name="霄 凤" userId="4fed24c2f9cbdb3a" providerId="LiveId" clId="{503C365F-5D95-4D2A-B4D5-51CBB79FCB15}" dt="2019-04-07T16:29:11.564" v="966"/>
          <ac:spMkLst>
            <pc:docMk/>
            <pc:sldMk cId="3420075852" sldId="331"/>
            <ac:spMk id="20" creationId="{A210573C-9DDE-4F26-B06B-9B7097711013}"/>
          </ac:spMkLst>
        </pc:spChg>
        <pc:spChg chg="add del mod">
          <ac:chgData name="霄 凤" userId="4fed24c2f9cbdb3a" providerId="LiveId" clId="{503C365F-5D95-4D2A-B4D5-51CBB79FCB15}" dt="2019-04-07T16:30:28.891" v="981"/>
          <ac:spMkLst>
            <pc:docMk/>
            <pc:sldMk cId="3420075852" sldId="331"/>
            <ac:spMk id="21" creationId="{157FBF2A-379A-4B51-A70B-6BAE33F31469}"/>
          </ac:spMkLst>
        </pc:spChg>
        <pc:spChg chg="add del mod">
          <ac:chgData name="霄 凤" userId="4fed24c2f9cbdb3a" providerId="LiveId" clId="{503C365F-5D95-4D2A-B4D5-51CBB79FCB15}" dt="2019-04-07T16:30:16.685" v="979"/>
          <ac:spMkLst>
            <pc:docMk/>
            <pc:sldMk cId="3420075852" sldId="331"/>
            <ac:spMk id="22" creationId="{3F6A07A3-B49A-479F-8199-6717F825221E}"/>
          </ac:spMkLst>
        </pc:spChg>
        <pc:spChg chg="mod">
          <ac:chgData name="霄 凤" userId="4fed24c2f9cbdb3a" providerId="LiveId" clId="{503C365F-5D95-4D2A-B4D5-51CBB79FCB15}" dt="2019-04-07T16:30:16.685" v="979"/>
          <ac:spMkLst>
            <pc:docMk/>
            <pc:sldMk cId="3420075852" sldId="331"/>
            <ac:spMk id="23" creationId="{FABF4C97-2EB8-43C0-99D4-DF8A64CCFBE8}"/>
          </ac:spMkLst>
        </pc:spChg>
        <pc:spChg chg="add del mod">
          <ac:chgData name="霄 凤" userId="4fed24c2f9cbdb3a" providerId="LiveId" clId="{503C365F-5D95-4D2A-B4D5-51CBB79FCB15}" dt="2019-04-07T16:30:16.685" v="979"/>
          <ac:spMkLst>
            <pc:docMk/>
            <pc:sldMk cId="3420075852" sldId="331"/>
            <ac:spMk id="24" creationId="{4019F140-FC5B-4C76-84F5-CB4D305F3A22}"/>
          </ac:spMkLst>
        </pc:spChg>
        <pc:spChg chg="del mod">
          <ac:chgData name="霄 凤" userId="4fed24c2f9cbdb3a" providerId="LiveId" clId="{503C365F-5D95-4D2A-B4D5-51CBB79FCB15}" dt="2019-04-07T16:30:32.957" v="982" actId="478"/>
          <ac:spMkLst>
            <pc:docMk/>
            <pc:sldMk cId="3420075852" sldId="331"/>
            <ac:spMk id="25" creationId="{886C16AD-DB20-4C63-B66D-1742B78B423C}"/>
          </ac:spMkLst>
        </pc:spChg>
        <pc:spChg chg="mod">
          <ac:chgData name="霄 凤" userId="4fed24c2f9cbdb3a" providerId="LiveId" clId="{503C365F-5D95-4D2A-B4D5-51CBB79FCB15}" dt="2019-04-07T16:31:11.385" v="987" actId="207"/>
          <ac:spMkLst>
            <pc:docMk/>
            <pc:sldMk cId="3420075852" sldId="331"/>
            <ac:spMk id="26" creationId="{2CF2034E-3D4D-436F-B0B5-8AB2C39A502D}"/>
          </ac:spMkLst>
        </pc:spChg>
        <pc:spChg chg="del mod">
          <ac:chgData name="霄 凤" userId="4fed24c2f9cbdb3a" providerId="LiveId" clId="{503C365F-5D95-4D2A-B4D5-51CBB79FCB15}" dt="2019-04-07T16:30:34.821" v="983" actId="478"/>
          <ac:spMkLst>
            <pc:docMk/>
            <pc:sldMk cId="3420075852" sldId="331"/>
            <ac:spMk id="27" creationId="{18651A70-FB16-442D-99E3-A9979F676B0A}"/>
          </ac:spMkLst>
        </pc:spChg>
        <pc:spChg chg="add mod">
          <ac:chgData name="霄 凤" userId="4fed24c2f9cbdb3a" providerId="LiveId" clId="{503C365F-5D95-4D2A-B4D5-51CBB79FCB15}" dt="2019-04-07T16:33:19.816" v="1013" actId="12789"/>
          <ac:spMkLst>
            <pc:docMk/>
            <pc:sldMk cId="3420075852" sldId="331"/>
            <ac:spMk id="28" creationId="{068C9FDE-4E49-412F-8AF5-284679E565C6}"/>
          </ac:spMkLst>
        </pc:spChg>
        <pc:spChg chg="add mod">
          <ac:chgData name="霄 凤" userId="4fed24c2f9cbdb3a" providerId="LiveId" clId="{503C365F-5D95-4D2A-B4D5-51CBB79FCB15}" dt="2019-04-07T16:34:05.178" v="1036" actId="1076"/>
          <ac:spMkLst>
            <pc:docMk/>
            <pc:sldMk cId="3420075852" sldId="331"/>
            <ac:spMk id="29" creationId="{4D4B4D4F-1B30-4E86-A33D-F200A6106A1A}"/>
          </ac:spMkLst>
        </pc:spChg>
        <pc:grpChg chg="add del mod">
          <ac:chgData name="霄 凤" userId="4fed24c2f9cbdb3a" providerId="LiveId" clId="{503C365F-5D95-4D2A-B4D5-51CBB79FCB15}" dt="2019-04-07T16:09:00.365" v="718" actId="478"/>
          <ac:grpSpMkLst>
            <pc:docMk/>
            <pc:sldMk cId="3420075852" sldId="331"/>
            <ac:grpSpMk id="7" creationId="{62924EFA-ACF8-4A0F-96E4-BD933AF5E4C2}"/>
          </ac:grpSpMkLst>
        </pc:grpChg>
        <pc:grpChg chg="add del mod ord topLvl">
          <ac:chgData name="霄 凤" userId="4fed24c2f9cbdb3a" providerId="LiveId" clId="{503C365F-5D95-4D2A-B4D5-51CBB79FCB15}" dt="2019-04-07T16:21:16.089" v="864" actId="165"/>
          <ac:grpSpMkLst>
            <pc:docMk/>
            <pc:sldMk cId="3420075852" sldId="331"/>
            <ac:grpSpMk id="10" creationId="{7F5C46AA-93F7-4DB9-9E7D-AF98A4FCF952}"/>
          </ac:grpSpMkLst>
        </pc:grpChg>
        <pc:grpChg chg="add del mod">
          <ac:chgData name="霄 凤" userId="4fed24c2f9cbdb3a" providerId="LiveId" clId="{503C365F-5D95-4D2A-B4D5-51CBB79FCB15}" dt="2019-04-07T16:11:40.813" v="734" actId="165"/>
          <ac:grpSpMkLst>
            <pc:docMk/>
            <pc:sldMk cId="3420075852" sldId="331"/>
            <ac:grpSpMk id="15" creationId="{EA383FA3-74D7-45EB-85ED-2238F08BB7F8}"/>
          </ac:grpSpMkLst>
        </pc:grpChg>
        <pc:grpChg chg="add del mod">
          <ac:chgData name="霄 凤" userId="4fed24c2f9cbdb3a" providerId="LiveId" clId="{503C365F-5D95-4D2A-B4D5-51CBB79FCB15}" dt="2019-04-07T16:27:06.341" v="939" actId="165"/>
          <ac:grpSpMkLst>
            <pc:docMk/>
            <pc:sldMk cId="3420075852" sldId="331"/>
            <ac:grpSpMk id="19" creationId="{CECDC9AC-DD3C-4A00-9799-9DD95A592848}"/>
          </ac:grpSpMkLst>
        </pc:grpChg>
        <pc:picChg chg="add mod modCrop">
          <ac:chgData name="霄 凤" userId="4fed24c2f9cbdb3a" providerId="LiveId" clId="{503C365F-5D95-4D2A-B4D5-51CBB79FCB15}" dt="2019-04-07T16:26:43.343" v="935" actId="732"/>
          <ac:picMkLst>
            <pc:docMk/>
            <pc:sldMk cId="3420075852" sldId="331"/>
            <ac:picMk id="4" creationId="{34D96828-64A7-4A36-82EA-5012F42FB973}"/>
          </ac:picMkLst>
        </pc:picChg>
        <pc:picChg chg="add mod modCrop">
          <ac:chgData name="霄 凤" userId="4fed24c2f9cbdb3a" providerId="LiveId" clId="{503C365F-5D95-4D2A-B4D5-51CBB79FCB15}" dt="2019-04-07T16:30:47.935" v="985" actId="13244"/>
          <ac:picMkLst>
            <pc:docMk/>
            <pc:sldMk cId="3420075852" sldId="331"/>
            <ac:picMk id="17" creationId="{B98B09FE-9105-4E15-8AFF-F69C0115BDB2}"/>
          </ac:picMkLst>
        </pc:picChg>
      </pc:sldChg>
      <pc:sldChg chg="addSp delSp modSp new add ord">
        <pc:chgData name="霄 凤" userId="4fed24c2f9cbdb3a" providerId="LiveId" clId="{503C365F-5D95-4D2A-B4D5-51CBB79FCB15}" dt="2019-04-08T04:38:06.678" v="1573"/>
        <pc:sldMkLst>
          <pc:docMk/>
          <pc:sldMk cId="804146813" sldId="332"/>
        </pc:sldMkLst>
        <pc:spChg chg="mod">
          <ac:chgData name="霄 凤" userId="4fed24c2f9cbdb3a" providerId="LiveId" clId="{503C365F-5D95-4D2A-B4D5-51CBB79FCB15}" dt="2019-04-07T16:51:30.644" v="1192"/>
          <ac:spMkLst>
            <pc:docMk/>
            <pc:sldMk cId="804146813" sldId="332"/>
            <ac:spMk id="2" creationId="{6C72A286-CDCD-4D92-8B34-7D4E667262D3}"/>
          </ac:spMkLst>
        </pc:spChg>
        <pc:spChg chg="mod">
          <ac:chgData name="霄 凤" userId="4fed24c2f9cbdb3a" providerId="LiveId" clId="{503C365F-5D95-4D2A-B4D5-51CBB79FCB15}" dt="2019-04-07T16:53:33.905" v="1217"/>
          <ac:spMkLst>
            <pc:docMk/>
            <pc:sldMk cId="804146813" sldId="332"/>
            <ac:spMk id="3" creationId="{0435962A-5641-447D-88A6-63FC3F67AF1E}"/>
          </ac:spMkLst>
        </pc:spChg>
        <pc:spChg chg="mod">
          <ac:chgData name="霄 凤" userId="4fed24c2f9cbdb3a" providerId="LiveId" clId="{503C365F-5D95-4D2A-B4D5-51CBB79FCB15}" dt="2019-04-07T16:50:04.812" v="1157" actId="1076"/>
          <ac:spMkLst>
            <pc:docMk/>
            <pc:sldMk cId="804146813" sldId="332"/>
            <ac:spMk id="14" creationId="{A3CEEFA0-AAAA-4DE2-8CC5-74B24E3FED19}"/>
          </ac:spMkLst>
        </pc:spChg>
        <pc:spChg chg="add mod">
          <ac:chgData name="霄 凤" userId="4fed24c2f9cbdb3a" providerId="LiveId" clId="{503C365F-5D95-4D2A-B4D5-51CBB79FCB15}" dt="2019-04-07T16:53:20.448" v="1215" actId="1076"/>
          <ac:spMkLst>
            <pc:docMk/>
            <pc:sldMk cId="804146813" sldId="332"/>
            <ac:spMk id="15" creationId="{14F17787-BE79-4664-890E-827E7223CDAA}"/>
          </ac:spMkLst>
        </pc:spChg>
        <pc:spChg chg="add del mod">
          <ac:chgData name="霄 凤" userId="4fed24c2f9cbdb3a" providerId="LiveId" clId="{503C365F-5D95-4D2A-B4D5-51CBB79FCB15}" dt="2019-04-07T16:52:55.443" v="1208" actId="478"/>
          <ac:spMkLst>
            <pc:docMk/>
            <pc:sldMk cId="804146813" sldId="332"/>
            <ac:spMk id="16" creationId="{329C8A20-A522-4007-8727-39014DF2065D}"/>
          </ac:spMkLst>
        </pc:spChg>
        <pc:spChg chg="add mod">
          <ac:chgData name="霄 凤" userId="4fed24c2f9cbdb3a" providerId="LiveId" clId="{503C365F-5D95-4D2A-B4D5-51CBB79FCB15}" dt="2019-04-07T16:53:20.448" v="1215" actId="1076"/>
          <ac:spMkLst>
            <pc:docMk/>
            <pc:sldMk cId="804146813" sldId="332"/>
            <ac:spMk id="17" creationId="{129DBF16-9927-473A-ADFB-4E34B37DEB70}"/>
          </ac:spMkLst>
        </pc:spChg>
        <pc:grpChg chg="add mod">
          <ac:chgData name="霄 凤" userId="4fed24c2f9cbdb3a" providerId="LiveId" clId="{503C365F-5D95-4D2A-B4D5-51CBB79FCB15}" dt="2019-04-07T16:48:13.114" v="1136" actId="14100"/>
          <ac:grpSpMkLst>
            <pc:docMk/>
            <pc:sldMk cId="804146813" sldId="332"/>
            <ac:grpSpMk id="4" creationId="{AB5E78ED-FA30-46FA-872E-B40881106393}"/>
          </ac:grpSpMkLst>
        </pc:grpChg>
        <pc:grpChg chg="add del">
          <ac:chgData name="霄 凤" userId="4fed24c2f9cbdb3a" providerId="LiveId" clId="{503C365F-5D95-4D2A-B4D5-51CBB79FCB15}" dt="2019-04-07T16:45:58.512" v="1113" actId="478"/>
          <ac:grpSpMkLst>
            <pc:docMk/>
            <pc:sldMk cId="804146813" sldId="332"/>
            <ac:grpSpMk id="7" creationId="{832D6BBF-975D-4D91-9DDC-8A6B15364544}"/>
          </ac:grpSpMkLst>
        </pc:grpChg>
        <pc:grpChg chg="add mod">
          <ac:chgData name="霄 凤" userId="4fed24c2f9cbdb3a" providerId="LiveId" clId="{503C365F-5D95-4D2A-B4D5-51CBB79FCB15}" dt="2019-04-07T16:52:59.062" v="1211" actId="1076"/>
          <ac:grpSpMkLst>
            <pc:docMk/>
            <pc:sldMk cId="804146813" sldId="332"/>
            <ac:grpSpMk id="12" creationId="{FE7D5DB5-29C0-4A82-A2AC-B3C8BCCD2949}"/>
          </ac:grpSpMkLst>
        </pc:grpChg>
        <pc:picChg chg="add mod ord modCrop">
          <ac:chgData name="霄 凤" userId="4fed24c2f9cbdb3a" providerId="LiveId" clId="{503C365F-5D95-4D2A-B4D5-51CBB79FCB15}" dt="2019-04-08T04:38:06.678" v="1573"/>
          <ac:picMkLst>
            <pc:docMk/>
            <pc:sldMk cId="804146813" sldId="332"/>
            <ac:picMk id="11" creationId="{2F392124-129D-428E-B43F-39773D8DEC0B}"/>
          </ac:picMkLst>
        </pc:picChg>
      </pc:sldChg>
      <pc:sldChg chg="addSp delSp modSp new add del">
        <pc:chgData name="霄 凤" userId="4fed24c2f9cbdb3a" providerId="LiveId" clId="{503C365F-5D95-4D2A-B4D5-51CBB79FCB15}" dt="2019-04-07T16:38:53.632" v="1098" actId="2696"/>
        <pc:sldMkLst>
          <pc:docMk/>
          <pc:sldMk cId="2998862124" sldId="332"/>
        </pc:sldMkLst>
        <pc:graphicFrameChg chg="add del mod">
          <ac:chgData name="霄 凤" userId="4fed24c2f9cbdb3a" providerId="LiveId" clId="{503C365F-5D95-4D2A-B4D5-51CBB79FCB15}" dt="2019-04-07T16:38:46.950" v="1097" actId="478"/>
          <ac:graphicFrameMkLst>
            <pc:docMk/>
            <pc:sldMk cId="2998862124" sldId="332"/>
            <ac:graphicFrameMk id="4" creationId="{CF045EA6-2B01-4DFF-94D7-4295E04DDECC}"/>
          </ac:graphicFrameMkLst>
        </pc:graphicFrameChg>
      </pc:sldChg>
      <pc:sldChg chg="new add del">
        <pc:chgData name="霄 凤" userId="4fed24c2f9cbdb3a" providerId="LiveId" clId="{503C365F-5D95-4D2A-B4D5-51CBB79FCB15}" dt="2019-04-08T04:08:30.138" v="1277" actId="680"/>
        <pc:sldMkLst>
          <pc:docMk/>
          <pc:sldMk cId="3636248365" sldId="333"/>
        </pc:sldMkLst>
      </pc:sldChg>
      <pc:sldChg chg="addSp delSp modSp new add ord">
        <pc:chgData name="霄 凤" userId="4fed24c2f9cbdb3a" providerId="LiveId" clId="{503C365F-5D95-4D2A-B4D5-51CBB79FCB15}" dt="2019-04-08T04:36:50.568" v="1569"/>
        <pc:sldMkLst>
          <pc:docMk/>
          <pc:sldMk cId="3839737168" sldId="333"/>
        </pc:sldMkLst>
        <pc:spChg chg="mod">
          <ac:chgData name="霄 凤" userId="4fed24c2f9cbdb3a" providerId="LiveId" clId="{503C365F-5D95-4D2A-B4D5-51CBB79FCB15}" dt="2019-04-08T04:24:09.168" v="1443"/>
          <ac:spMkLst>
            <pc:docMk/>
            <pc:sldMk cId="3839737168" sldId="333"/>
            <ac:spMk id="2" creationId="{D918BA94-8557-41C6-AF1E-5958C08FCB43}"/>
          </ac:spMkLst>
        </pc:spChg>
        <pc:spChg chg="mod">
          <ac:chgData name="霄 凤" userId="4fed24c2f9cbdb3a" providerId="LiveId" clId="{503C365F-5D95-4D2A-B4D5-51CBB79FCB15}" dt="2019-04-08T04:23:49.974" v="1407"/>
          <ac:spMkLst>
            <pc:docMk/>
            <pc:sldMk cId="3839737168" sldId="333"/>
            <ac:spMk id="3" creationId="{EF2EA26D-6DCD-4266-95D7-3CDB7CCDEB30}"/>
          </ac:spMkLst>
        </pc:spChg>
        <pc:spChg chg="add del mod topLvl">
          <ac:chgData name="霄 凤" userId="4fed24c2f9cbdb3a" providerId="LiveId" clId="{503C365F-5D95-4D2A-B4D5-51CBB79FCB15}" dt="2019-04-08T04:10:13.439" v="1322"/>
          <ac:spMkLst>
            <pc:docMk/>
            <pc:sldMk cId="3839737168" sldId="333"/>
            <ac:spMk id="4" creationId="{6CEC2F75-4185-4006-9AA4-50A0D5AFC7A9}"/>
          </ac:spMkLst>
        </pc:spChg>
        <pc:spChg chg="add del mod topLvl">
          <ac:chgData name="霄 凤" userId="4fed24c2f9cbdb3a" providerId="LiveId" clId="{503C365F-5D95-4D2A-B4D5-51CBB79FCB15}" dt="2019-04-08T04:09:50.133" v="1316"/>
          <ac:spMkLst>
            <pc:docMk/>
            <pc:sldMk cId="3839737168" sldId="333"/>
            <ac:spMk id="5" creationId="{BA2168AC-106A-406B-9726-51A4691703C9}"/>
          </ac:spMkLst>
        </pc:spChg>
        <pc:spChg chg="add del mod">
          <ac:chgData name="霄 凤" userId="4fed24c2f9cbdb3a" providerId="LiveId" clId="{503C365F-5D95-4D2A-B4D5-51CBB79FCB15}" dt="2019-04-08T04:09:50.133" v="1316"/>
          <ac:spMkLst>
            <pc:docMk/>
            <pc:sldMk cId="3839737168" sldId="333"/>
            <ac:spMk id="10" creationId="{7A788432-2BAB-4942-B9FD-C25CB06F1D3A}"/>
          </ac:spMkLst>
        </pc:spChg>
        <pc:spChg chg="mod">
          <ac:chgData name="霄 凤" userId="4fed24c2f9cbdb3a" providerId="LiveId" clId="{503C365F-5D95-4D2A-B4D5-51CBB79FCB15}" dt="2019-04-08T04:10:54.940" v="1330" actId="2085"/>
          <ac:spMkLst>
            <pc:docMk/>
            <pc:sldMk cId="3839737168" sldId="333"/>
            <ac:spMk id="11" creationId="{81D4F6DE-D7E3-42B2-B0D2-34281047C081}"/>
          </ac:spMkLst>
        </pc:spChg>
        <pc:spChg chg="add del mod">
          <ac:chgData name="霄 凤" userId="4fed24c2f9cbdb3a" providerId="LiveId" clId="{503C365F-5D95-4D2A-B4D5-51CBB79FCB15}" dt="2019-04-08T04:10:13.439" v="1322"/>
          <ac:spMkLst>
            <pc:docMk/>
            <pc:sldMk cId="3839737168" sldId="333"/>
            <ac:spMk id="12" creationId="{6884FB29-F337-4C96-BB1B-F34E95B947BD}"/>
          </ac:spMkLst>
        </pc:spChg>
        <pc:spChg chg="mod">
          <ac:chgData name="霄 凤" userId="4fed24c2f9cbdb3a" providerId="LiveId" clId="{503C365F-5D95-4D2A-B4D5-51CBB79FCB15}" dt="2019-04-08T04:10:54.940" v="1330" actId="2085"/>
          <ac:spMkLst>
            <pc:docMk/>
            <pc:sldMk cId="3839737168" sldId="333"/>
            <ac:spMk id="13" creationId="{F4C267D0-FDB5-453A-BEAF-C56ACD9059F0}"/>
          </ac:spMkLst>
        </pc:spChg>
        <pc:spChg chg="del mod">
          <ac:chgData name="霄 凤" userId="4fed24c2f9cbdb3a" providerId="LiveId" clId="{503C365F-5D95-4D2A-B4D5-51CBB79FCB15}" dt="2019-04-08T04:10:18.107" v="1324" actId="478"/>
          <ac:spMkLst>
            <pc:docMk/>
            <pc:sldMk cId="3839737168" sldId="333"/>
            <ac:spMk id="14" creationId="{CA86E9D8-27FE-4D48-901D-335F75646725}"/>
          </ac:spMkLst>
        </pc:spChg>
        <pc:spChg chg="add mod">
          <ac:chgData name="霄 凤" userId="4fed24c2f9cbdb3a" providerId="LiveId" clId="{503C365F-5D95-4D2A-B4D5-51CBB79FCB15}" dt="2019-04-08T04:13:55.662" v="1350" actId="403"/>
          <ac:spMkLst>
            <pc:docMk/>
            <pc:sldMk cId="3839737168" sldId="333"/>
            <ac:spMk id="16" creationId="{B5218AB3-8150-45C6-9EE1-13E161805F83}"/>
          </ac:spMkLst>
        </pc:spChg>
        <pc:spChg chg="add mod">
          <ac:chgData name="霄 凤" userId="4fed24c2f9cbdb3a" providerId="LiveId" clId="{503C365F-5D95-4D2A-B4D5-51CBB79FCB15}" dt="2019-04-08T04:13:55.662" v="1350" actId="403"/>
          <ac:spMkLst>
            <pc:docMk/>
            <pc:sldMk cId="3839737168" sldId="333"/>
            <ac:spMk id="17" creationId="{2196EB8C-0EAC-4C19-B4A8-6B198C5E88CF}"/>
          </ac:spMkLst>
        </pc:spChg>
        <pc:spChg chg="add del mod">
          <ac:chgData name="霄 凤" userId="4fed24c2f9cbdb3a" providerId="LiveId" clId="{503C365F-5D95-4D2A-B4D5-51CBB79FCB15}" dt="2019-04-08T04:23:43.090" v="1405" actId="478"/>
          <ac:spMkLst>
            <pc:docMk/>
            <pc:sldMk cId="3839737168" sldId="333"/>
            <ac:spMk id="19" creationId="{889AFACD-38CF-4467-AA00-121BDD557C8D}"/>
          </ac:spMkLst>
        </pc:spChg>
        <pc:spChg chg="add mod">
          <ac:chgData name="霄 凤" userId="4fed24c2f9cbdb3a" providerId="LiveId" clId="{503C365F-5D95-4D2A-B4D5-51CBB79FCB15}" dt="2019-04-08T04:23:30.937" v="1400" actId="1076"/>
          <ac:spMkLst>
            <pc:docMk/>
            <pc:sldMk cId="3839737168" sldId="333"/>
            <ac:spMk id="20" creationId="{08D4FC33-0B28-4AA6-B943-BCE0CB33F83D}"/>
          </ac:spMkLst>
        </pc:spChg>
        <pc:grpChg chg="add del">
          <ac:chgData name="霄 凤" userId="4fed24c2f9cbdb3a" providerId="LiveId" clId="{503C365F-5D95-4D2A-B4D5-51CBB79FCB15}" dt="2019-04-08T04:08:48.474" v="1302" actId="478"/>
          <ac:grpSpMkLst>
            <pc:docMk/>
            <pc:sldMk cId="3839737168" sldId="333"/>
            <ac:grpSpMk id="6" creationId="{3E04A366-C4E2-44D2-84DD-770AA31DBA1D}"/>
          </ac:grpSpMkLst>
        </pc:grpChg>
        <pc:grpChg chg="add del mod">
          <ac:chgData name="霄 凤" userId="4fed24c2f9cbdb3a" providerId="LiveId" clId="{503C365F-5D95-4D2A-B4D5-51CBB79FCB15}" dt="2019-04-08T04:09:42.556" v="1315" actId="165"/>
          <ac:grpSpMkLst>
            <pc:docMk/>
            <pc:sldMk cId="3839737168" sldId="333"/>
            <ac:grpSpMk id="9" creationId="{DD94CB66-FF69-4D84-A216-09569816D0BE}"/>
          </ac:grpSpMkLst>
        </pc:grpChg>
        <pc:grpChg chg="add del mod">
          <ac:chgData name="霄 凤" userId="4fed24c2f9cbdb3a" providerId="LiveId" clId="{503C365F-5D95-4D2A-B4D5-51CBB79FCB15}" dt="2019-04-08T04:11:22.358" v="1331" actId="478"/>
          <ac:grpSpMkLst>
            <pc:docMk/>
            <pc:sldMk cId="3839737168" sldId="333"/>
            <ac:grpSpMk id="15" creationId="{052921EE-D871-4D8C-9C05-E7595D71A1CD}"/>
          </ac:grpSpMkLst>
        </pc:grpChg>
        <pc:grpChg chg="add mod">
          <ac:chgData name="霄 凤" userId="4fed24c2f9cbdb3a" providerId="LiveId" clId="{503C365F-5D95-4D2A-B4D5-51CBB79FCB15}" dt="2019-04-08T04:23:30.937" v="1400" actId="1076"/>
          <ac:grpSpMkLst>
            <pc:docMk/>
            <pc:sldMk cId="3839737168" sldId="333"/>
            <ac:grpSpMk id="18" creationId="{B46826B2-1948-4684-94E7-38C5A1411A16}"/>
          </ac:grpSpMkLst>
        </pc:grpChg>
        <pc:graphicFrameChg chg="add del mod modGraphic">
          <ac:chgData name="霄 凤" userId="4fed24c2f9cbdb3a" providerId="LiveId" clId="{503C365F-5D95-4D2A-B4D5-51CBB79FCB15}" dt="2019-04-08T04:19:29.118" v="1374" actId="478"/>
          <ac:graphicFrameMkLst>
            <pc:docMk/>
            <pc:sldMk cId="3839737168" sldId="333"/>
            <ac:graphicFrameMk id="21" creationId="{F24A7A21-C2A6-4246-9696-8F4C65AE3CD5}"/>
          </ac:graphicFrameMkLst>
        </pc:graphicFrameChg>
        <pc:graphicFrameChg chg="add mod modGraphic">
          <ac:chgData name="霄 凤" userId="4fed24c2f9cbdb3a" providerId="LiveId" clId="{503C365F-5D95-4D2A-B4D5-51CBB79FCB15}" dt="2019-04-08T04:36:50.568" v="1569"/>
          <ac:graphicFrameMkLst>
            <pc:docMk/>
            <pc:sldMk cId="3839737168" sldId="333"/>
            <ac:graphicFrameMk id="22" creationId="{902E42FB-BB42-4BC6-873D-79E9D9F3E8F2}"/>
          </ac:graphicFrameMkLst>
        </pc:graphicFrameChg>
      </pc:sldChg>
      <pc:sldChg chg="addSp delSp modSp new add">
        <pc:chgData name="霄 凤" userId="4fed24c2f9cbdb3a" providerId="LiveId" clId="{503C365F-5D95-4D2A-B4D5-51CBB79FCB15}" dt="2019-04-08T04:34:18.593" v="1565"/>
        <pc:sldMkLst>
          <pc:docMk/>
          <pc:sldMk cId="1215476052" sldId="334"/>
        </pc:sldMkLst>
        <pc:spChg chg="mod">
          <ac:chgData name="霄 凤" userId="4fed24c2f9cbdb3a" providerId="LiveId" clId="{503C365F-5D95-4D2A-B4D5-51CBB79FCB15}" dt="2019-04-08T04:25:42.615" v="1476"/>
          <ac:spMkLst>
            <pc:docMk/>
            <pc:sldMk cId="1215476052" sldId="334"/>
            <ac:spMk id="2" creationId="{CC100D2F-453E-430F-8A88-E139455D95FB}"/>
          </ac:spMkLst>
        </pc:spChg>
        <pc:spChg chg="mod">
          <ac:chgData name="霄 凤" userId="4fed24c2f9cbdb3a" providerId="LiveId" clId="{503C365F-5D95-4D2A-B4D5-51CBB79FCB15}" dt="2019-04-08T04:34:18.593" v="1565"/>
          <ac:spMkLst>
            <pc:docMk/>
            <pc:sldMk cId="1215476052" sldId="334"/>
            <ac:spMk id="3" creationId="{D48F2CFA-F6A3-4181-A994-48EC98F42D7F}"/>
          </ac:spMkLst>
        </pc:spChg>
        <pc:spChg chg="add mod topLvl">
          <ac:chgData name="霄 凤" userId="4fed24c2f9cbdb3a" providerId="LiveId" clId="{503C365F-5D95-4D2A-B4D5-51CBB79FCB15}" dt="2019-04-08T04:31:56.383" v="1539" actId="164"/>
          <ac:spMkLst>
            <pc:docMk/>
            <pc:sldMk cId="1215476052" sldId="334"/>
            <ac:spMk id="4" creationId="{E476FA56-F4CB-4272-BE36-2CF468411239}"/>
          </ac:spMkLst>
        </pc:spChg>
        <pc:spChg chg="add mod topLvl">
          <ac:chgData name="霄 凤" userId="4fed24c2f9cbdb3a" providerId="LiveId" clId="{503C365F-5D95-4D2A-B4D5-51CBB79FCB15}" dt="2019-04-08T04:31:56.383" v="1539" actId="164"/>
          <ac:spMkLst>
            <pc:docMk/>
            <pc:sldMk cId="1215476052" sldId="334"/>
            <ac:spMk id="5" creationId="{63AA241E-FD15-4C77-BC62-380F88FB6C7E}"/>
          </ac:spMkLst>
        </pc:spChg>
        <pc:spChg chg="add mod topLvl">
          <ac:chgData name="霄 凤" userId="4fed24c2f9cbdb3a" providerId="LiveId" clId="{503C365F-5D95-4D2A-B4D5-51CBB79FCB15}" dt="2019-04-08T04:34:10.708" v="1563"/>
          <ac:spMkLst>
            <pc:docMk/>
            <pc:sldMk cId="1215476052" sldId="334"/>
            <ac:spMk id="13" creationId="{B647BE85-4A3C-432C-92E8-1FE8FE730470}"/>
          </ac:spMkLst>
        </pc:spChg>
        <pc:spChg chg="mod">
          <ac:chgData name="霄 凤" userId="4fed24c2f9cbdb3a" providerId="LiveId" clId="{503C365F-5D95-4D2A-B4D5-51CBB79FCB15}" dt="2019-04-08T04:34:10.708" v="1563"/>
          <ac:spMkLst>
            <pc:docMk/>
            <pc:sldMk cId="1215476052" sldId="334"/>
            <ac:spMk id="21" creationId="{9C93D60D-C2E1-402E-8B80-9E58A64CD94E}"/>
          </ac:spMkLst>
        </pc:spChg>
        <pc:spChg chg="mod">
          <ac:chgData name="霄 凤" userId="4fed24c2f9cbdb3a" providerId="LiveId" clId="{503C365F-5D95-4D2A-B4D5-51CBB79FCB15}" dt="2019-04-08T04:34:10.708" v="1563"/>
          <ac:spMkLst>
            <pc:docMk/>
            <pc:sldMk cId="1215476052" sldId="334"/>
            <ac:spMk id="27" creationId="{D02F4E7F-BF40-4680-91DE-FC93A6445CE4}"/>
          </ac:spMkLst>
        </pc:spChg>
        <pc:spChg chg="mod">
          <ac:chgData name="霄 凤" userId="4fed24c2f9cbdb3a" providerId="LiveId" clId="{503C365F-5D95-4D2A-B4D5-51CBB79FCB15}" dt="2019-04-08T04:34:10.708" v="1563"/>
          <ac:spMkLst>
            <pc:docMk/>
            <pc:sldMk cId="1215476052" sldId="334"/>
            <ac:spMk id="33" creationId="{1E7EEB92-5348-4AA7-A4FA-C1705CB6F911}"/>
          </ac:spMkLst>
        </pc:spChg>
        <pc:spChg chg="mod">
          <ac:chgData name="霄 凤" userId="4fed24c2f9cbdb3a" providerId="LiveId" clId="{503C365F-5D95-4D2A-B4D5-51CBB79FCB15}" dt="2019-04-08T04:34:10.708" v="1563"/>
          <ac:spMkLst>
            <pc:docMk/>
            <pc:sldMk cId="1215476052" sldId="334"/>
            <ac:spMk id="39" creationId="{314E2A19-EA58-466B-A474-BE073AE1BBBA}"/>
          </ac:spMkLst>
        </pc:spChg>
        <pc:spChg chg="mod">
          <ac:chgData name="霄 凤" userId="4fed24c2f9cbdb3a" providerId="LiveId" clId="{503C365F-5D95-4D2A-B4D5-51CBB79FCB15}" dt="2019-04-08T04:34:10.708" v="1563"/>
          <ac:spMkLst>
            <pc:docMk/>
            <pc:sldMk cId="1215476052" sldId="334"/>
            <ac:spMk id="45" creationId="{EC29BBB4-A1E5-44C5-AAD1-B7D711D61291}"/>
          </ac:spMkLst>
        </pc:spChg>
        <pc:spChg chg="mod">
          <ac:chgData name="霄 凤" userId="4fed24c2f9cbdb3a" providerId="LiveId" clId="{503C365F-5D95-4D2A-B4D5-51CBB79FCB15}" dt="2019-04-08T04:34:10.708" v="1563"/>
          <ac:spMkLst>
            <pc:docMk/>
            <pc:sldMk cId="1215476052" sldId="334"/>
            <ac:spMk id="51" creationId="{F504B10F-B860-4A54-A7F2-C5F2D981B24C}"/>
          </ac:spMkLst>
        </pc:spChg>
        <pc:spChg chg="mod">
          <ac:chgData name="霄 凤" userId="4fed24c2f9cbdb3a" providerId="LiveId" clId="{503C365F-5D95-4D2A-B4D5-51CBB79FCB15}" dt="2019-04-08T04:34:10.708" v="1563"/>
          <ac:spMkLst>
            <pc:docMk/>
            <pc:sldMk cId="1215476052" sldId="334"/>
            <ac:spMk id="57" creationId="{101B84F7-9E75-4F76-87B9-1A1E05704F3C}"/>
          </ac:spMkLst>
        </pc:spChg>
        <pc:spChg chg="mod">
          <ac:chgData name="霄 凤" userId="4fed24c2f9cbdb3a" providerId="LiveId" clId="{503C365F-5D95-4D2A-B4D5-51CBB79FCB15}" dt="2019-04-08T04:34:10.708" v="1563"/>
          <ac:spMkLst>
            <pc:docMk/>
            <pc:sldMk cId="1215476052" sldId="334"/>
            <ac:spMk id="63" creationId="{51F926C3-1B40-46FF-9E78-0DD89C05F95F}"/>
          </ac:spMkLst>
        </pc:spChg>
        <pc:grpChg chg="add del mod">
          <ac:chgData name="霄 凤" userId="4fed24c2f9cbdb3a" providerId="LiveId" clId="{503C365F-5D95-4D2A-B4D5-51CBB79FCB15}" dt="2019-04-08T04:29:05.382" v="1496" actId="165"/>
          <ac:grpSpMkLst>
            <pc:docMk/>
            <pc:sldMk cId="1215476052" sldId="334"/>
            <ac:grpSpMk id="6" creationId="{671E2A66-7A82-40CB-9EF0-204CADD9C6EF}"/>
          </ac:grpSpMkLst>
        </pc:grpChg>
        <pc:grpChg chg="add mod">
          <ac:chgData name="霄 凤" userId="4fed24c2f9cbdb3a" providerId="LiveId" clId="{503C365F-5D95-4D2A-B4D5-51CBB79FCB15}" dt="2019-04-08T04:29:10.043" v="1498" actId="164"/>
          <ac:grpSpMkLst>
            <pc:docMk/>
            <pc:sldMk cId="1215476052" sldId="334"/>
            <ac:grpSpMk id="11" creationId="{00400674-607E-446E-9425-0B77CC9E20DC}"/>
          </ac:grpSpMkLst>
        </pc:grpChg>
        <pc:grpChg chg="add mod">
          <ac:chgData name="霄 凤" userId="4fed24c2f9cbdb3a" providerId="LiveId" clId="{503C365F-5D95-4D2A-B4D5-51CBB79FCB15}" dt="2019-04-08T04:29:17.944" v="1500" actId="164"/>
          <ac:grpSpMkLst>
            <pc:docMk/>
            <pc:sldMk cId="1215476052" sldId="334"/>
            <ac:grpSpMk id="12" creationId="{775102AB-EA70-454A-8F1E-973E13D0C154}"/>
          </ac:grpSpMkLst>
        </pc:grpChg>
        <pc:grpChg chg="add del mod">
          <ac:chgData name="霄 凤" userId="4fed24c2f9cbdb3a" providerId="LiveId" clId="{503C365F-5D95-4D2A-B4D5-51CBB79FCB15}" dt="2019-04-08T04:30:56.624" v="1528" actId="165"/>
          <ac:grpSpMkLst>
            <pc:docMk/>
            <pc:sldMk cId="1215476052" sldId="334"/>
            <ac:grpSpMk id="14" creationId="{1CA4977B-98B1-4E1D-AFC2-72B6C255216C}"/>
          </ac:grpSpMkLst>
        </pc:grpChg>
        <pc:grpChg chg="add del mod">
          <ac:chgData name="霄 凤" userId="4fed24c2f9cbdb3a" providerId="LiveId" clId="{503C365F-5D95-4D2A-B4D5-51CBB79FCB15}" dt="2019-04-08T04:31:45.718" v="1537" actId="165"/>
          <ac:grpSpMkLst>
            <pc:docMk/>
            <pc:sldMk cId="1215476052" sldId="334"/>
            <ac:grpSpMk id="15" creationId="{E8E692DE-8B2D-4270-AA1A-72AE153AFE02}"/>
          </ac:grpSpMkLst>
        </pc:grpChg>
        <pc:grpChg chg="add mod">
          <ac:chgData name="霄 凤" userId="4fed24c2f9cbdb3a" providerId="LiveId" clId="{503C365F-5D95-4D2A-B4D5-51CBB79FCB15}" dt="2019-04-08T04:32:03.967" v="1541" actId="164"/>
          <ac:grpSpMkLst>
            <pc:docMk/>
            <pc:sldMk cId="1215476052" sldId="334"/>
            <ac:grpSpMk id="16" creationId="{A4C48CA9-1D79-4189-951A-FE339AE2BD3E}"/>
          </ac:grpSpMkLst>
        </pc:grpChg>
        <pc:grpChg chg="add mod topLvl">
          <ac:chgData name="霄 凤" userId="4fed24c2f9cbdb3a" providerId="LiveId" clId="{503C365F-5D95-4D2A-B4D5-51CBB79FCB15}" dt="2019-04-08T04:34:10.708" v="1563"/>
          <ac:grpSpMkLst>
            <pc:docMk/>
            <pc:sldMk cId="1215476052" sldId="334"/>
            <ac:grpSpMk id="17" creationId="{BA0F01D7-A7BD-495C-B8E9-50244CFFC99E}"/>
          </ac:grpSpMkLst>
        </pc:grpChg>
        <pc:grpChg chg="add mod topLvl">
          <ac:chgData name="霄 凤" userId="4fed24c2f9cbdb3a" providerId="LiveId" clId="{503C365F-5D95-4D2A-B4D5-51CBB79FCB15}" dt="2019-04-08T04:34:10.708" v="1563"/>
          <ac:grpSpMkLst>
            <pc:docMk/>
            <pc:sldMk cId="1215476052" sldId="334"/>
            <ac:grpSpMk id="18" creationId="{F6EAD403-D190-4809-AB30-C47FB6F9924E}"/>
          </ac:grpSpMkLst>
        </pc:grpChg>
        <pc:grpChg chg="mod">
          <ac:chgData name="霄 凤" userId="4fed24c2f9cbdb3a" providerId="LiveId" clId="{503C365F-5D95-4D2A-B4D5-51CBB79FCB15}" dt="2019-04-08T04:32:36.050" v="1554" actId="12788"/>
          <ac:grpSpMkLst>
            <pc:docMk/>
            <pc:sldMk cId="1215476052" sldId="334"/>
            <ac:grpSpMk id="19" creationId="{98A80403-6767-4C79-A11E-397B290FA33A}"/>
          </ac:grpSpMkLst>
        </pc:grpChg>
        <pc:grpChg chg="add mod topLvl">
          <ac:chgData name="霄 凤" userId="4fed24c2f9cbdb3a" providerId="LiveId" clId="{503C365F-5D95-4D2A-B4D5-51CBB79FCB15}" dt="2019-04-08T04:34:10.708" v="1563"/>
          <ac:grpSpMkLst>
            <pc:docMk/>
            <pc:sldMk cId="1215476052" sldId="334"/>
            <ac:grpSpMk id="24" creationId="{393041DA-4957-4348-B9A3-2BFEF723F4F8}"/>
          </ac:grpSpMkLst>
        </pc:grpChg>
        <pc:grpChg chg="mod">
          <ac:chgData name="霄 凤" userId="4fed24c2f9cbdb3a" providerId="LiveId" clId="{503C365F-5D95-4D2A-B4D5-51CBB79FCB15}" dt="2019-04-08T04:32:11.570" v="1543" actId="571"/>
          <ac:grpSpMkLst>
            <pc:docMk/>
            <pc:sldMk cId="1215476052" sldId="334"/>
            <ac:grpSpMk id="25" creationId="{F149D859-C116-40E8-9E09-CB40A1CEC5B0}"/>
          </ac:grpSpMkLst>
        </pc:grpChg>
        <pc:grpChg chg="add mod topLvl">
          <ac:chgData name="霄 凤" userId="4fed24c2f9cbdb3a" providerId="LiveId" clId="{503C365F-5D95-4D2A-B4D5-51CBB79FCB15}" dt="2019-04-08T04:34:10.708" v="1563"/>
          <ac:grpSpMkLst>
            <pc:docMk/>
            <pc:sldMk cId="1215476052" sldId="334"/>
            <ac:grpSpMk id="30" creationId="{79E34714-66F4-40BA-8D6F-4CD7A17431FB}"/>
          </ac:grpSpMkLst>
        </pc:grpChg>
        <pc:grpChg chg="mod">
          <ac:chgData name="霄 凤" userId="4fed24c2f9cbdb3a" providerId="LiveId" clId="{503C365F-5D95-4D2A-B4D5-51CBB79FCB15}" dt="2019-04-08T04:33:05.436" v="1560" actId="465"/>
          <ac:grpSpMkLst>
            <pc:docMk/>
            <pc:sldMk cId="1215476052" sldId="334"/>
            <ac:grpSpMk id="31" creationId="{2E2AB7AC-3E01-4C54-B894-06CB18DDFA0B}"/>
          </ac:grpSpMkLst>
        </pc:grpChg>
        <pc:grpChg chg="add mod topLvl">
          <ac:chgData name="霄 凤" userId="4fed24c2f9cbdb3a" providerId="LiveId" clId="{503C365F-5D95-4D2A-B4D5-51CBB79FCB15}" dt="2019-04-08T04:34:10.708" v="1563"/>
          <ac:grpSpMkLst>
            <pc:docMk/>
            <pc:sldMk cId="1215476052" sldId="334"/>
            <ac:grpSpMk id="36" creationId="{EA01745F-B657-4BD4-A2B7-54C3542317B0}"/>
          </ac:grpSpMkLst>
        </pc:grpChg>
        <pc:grpChg chg="mod">
          <ac:chgData name="霄 凤" userId="4fed24c2f9cbdb3a" providerId="LiveId" clId="{503C365F-5D95-4D2A-B4D5-51CBB79FCB15}" dt="2019-04-08T04:33:05.436" v="1560" actId="465"/>
          <ac:grpSpMkLst>
            <pc:docMk/>
            <pc:sldMk cId="1215476052" sldId="334"/>
            <ac:grpSpMk id="37" creationId="{CD85148F-FA2C-4AD0-ABA1-94784EF66051}"/>
          </ac:grpSpMkLst>
        </pc:grpChg>
        <pc:grpChg chg="add mod topLvl">
          <ac:chgData name="霄 凤" userId="4fed24c2f9cbdb3a" providerId="LiveId" clId="{503C365F-5D95-4D2A-B4D5-51CBB79FCB15}" dt="2019-04-08T04:34:10.708" v="1563"/>
          <ac:grpSpMkLst>
            <pc:docMk/>
            <pc:sldMk cId="1215476052" sldId="334"/>
            <ac:grpSpMk id="42" creationId="{65BA5D83-91A7-430C-B855-44519DDD46BD}"/>
          </ac:grpSpMkLst>
        </pc:grpChg>
        <pc:grpChg chg="mod">
          <ac:chgData name="霄 凤" userId="4fed24c2f9cbdb3a" providerId="LiveId" clId="{503C365F-5D95-4D2A-B4D5-51CBB79FCB15}" dt="2019-04-08T04:33:05.436" v="1560" actId="465"/>
          <ac:grpSpMkLst>
            <pc:docMk/>
            <pc:sldMk cId="1215476052" sldId="334"/>
            <ac:grpSpMk id="43" creationId="{4E4C344F-3510-4838-8902-64126055FFE4}"/>
          </ac:grpSpMkLst>
        </pc:grpChg>
        <pc:grpChg chg="add mod topLvl">
          <ac:chgData name="霄 凤" userId="4fed24c2f9cbdb3a" providerId="LiveId" clId="{503C365F-5D95-4D2A-B4D5-51CBB79FCB15}" dt="2019-04-08T04:34:10.708" v="1563"/>
          <ac:grpSpMkLst>
            <pc:docMk/>
            <pc:sldMk cId="1215476052" sldId="334"/>
            <ac:grpSpMk id="48" creationId="{B75B0A3A-C7C8-4D7A-B1A5-C1AF08077B3B}"/>
          </ac:grpSpMkLst>
        </pc:grpChg>
        <pc:grpChg chg="mod">
          <ac:chgData name="霄 凤" userId="4fed24c2f9cbdb3a" providerId="LiveId" clId="{503C365F-5D95-4D2A-B4D5-51CBB79FCB15}" dt="2019-04-08T04:32:51.053" v="1556" actId="571"/>
          <ac:grpSpMkLst>
            <pc:docMk/>
            <pc:sldMk cId="1215476052" sldId="334"/>
            <ac:grpSpMk id="49" creationId="{D84B34C5-0EEA-4638-B529-0298215D8FFF}"/>
          </ac:grpSpMkLst>
        </pc:grpChg>
        <pc:grpChg chg="add mod topLvl">
          <ac:chgData name="霄 凤" userId="4fed24c2f9cbdb3a" providerId="LiveId" clId="{503C365F-5D95-4D2A-B4D5-51CBB79FCB15}" dt="2019-04-08T04:34:10.708" v="1563"/>
          <ac:grpSpMkLst>
            <pc:docMk/>
            <pc:sldMk cId="1215476052" sldId="334"/>
            <ac:grpSpMk id="54" creationId="{80AD17F3-76D3-458B-BE91-FCB353F733B1}"/>
          </ac:grpSpMkLst>
        </pc:grpChg>
        <pc:grpChg chg="mod">
          <ac:chgData name="霄 凤" userId="4fed24c2f9cbdb3a" providerId="LiveId" clId="{503C365F-5D95-4D2A-B4D5-51CBB79FCB15}" dt="2019-04-08T04:32:51.053" v="1556" actId="571"/>
          <ac:grpSpMkLst>
            <pc:docMk/>
            <pc:sldMk cId="1215476052" sldId="334"/>
            <ac:grpSpMk id="55" creationId="{D4011E3F-8BF2-4A4B-B05F-622E483D1911}"/>
          </ac:grpSpMkLst>
        </pc:grpChg>
        <pc:grpChg chg="add mod topLvl">
          <ac:chgData name="霄 凤" userId="4fed24c2f9cbdb3a" providerId="LiveId" clId="{503C365F-5D95-4D2A-B4D5-51CBB79FCB15}" dt="2019-04-08T04:34:10.708" v="1563"/>
          <ac:grpSpMkLst>
            <pc:docMk/>
            <pc:sldMk cId="1215476052" sldId="334"/>
            <ac:grpSpMk id="60" creationId="{75AC8723-4BDC-48AE-BCD7-0209614E80CD}"/>
          </ac:grpSpMkLst>
        </pc:grpChg>
        <pc:grpChg chg="mod">
          <ac:chgData name="霄 凤" userId="4fed24c2f9cbdb3a" providerId="LiveId" clId="{503C365F-5D95-4D2A-B4D5-51CBB79FCB15}" dt="2019-04-08T04:32:51.053" v="1556" actId="571"/>
          <ac:grpSpMkLst>
            <pc:docMk/>
            <pc:sldMk cId="1215476052" sldId="334"/>
            <ac:grpSpMk id="61" creationId="{19C3D285-7F62-4BE8-BBF7-5EA737352B69}"/>
          </ac:grpSpMkLst>
        </pc:grpChg>
        <pc:grpChg chg="add del mod">
          <ac:chgData name="霄 凤" userId="4fed24c2f9cbdb3a" providerId="LiveId" clId="{503C365F-5D95-4D2A-B4D5-51CBB79FCB15}" dt="2019-04-08T04:33:07.186" v="1561" actId="165"/>
          <ac:grpSpMkLst>
            <pc:docMk/>
            <pc:sldMk cId="1215476052" sldId="334"/>
            <ac:grpSpMk id="66" creationId="{DF2925CF-0FD9-4707-81F0-6F4509D33BBC}"/>
          </ac:grpSpMkLst>
        </pc:grpChg>
        <pc:grpChg chg="add del mod">
          <ac:chgData name="霄 凤" userId="4fed24c2f9cbdb3a" providerId="LiveId" clId="{503C365F-5D95-4D2A-B4D5-51CBB79FCB15}" dt="2019-04-08T04:33:07.186" v="1561" actId="165"/>
          <ac:grpSpMkLst>
            <pc:docMk/>
            <pc:sldMk cId="1215476052" sldId="334"/>
            <ac:grpSpMk id="67" creationId="{5846AA6D-686E-4738-8876-BEF0B69037B3}"/>
          </ac:grpSpMkLst>
        </pc:grpChg>
        <pc:grpChg chg="add del mod">
          <ac:chgData name="霄 凤" userId="4fed24c2f9cbdb3a" providerId="LiveId" clId="{503C365F-5D95-4D2A-B4D5-51CBB79FCB15}" dt="2019-04-08T04:33:07.186" v="1561" actId="165"/>
          <ac:grpSpMkLst>
            <pc:docMk/>
            <pc:sldMk cId="1215476052" sldId="334"/>
            <ac:grpSpMk id="68" creationId="{D44E51E8-3F34-4730-9480-2354EF4A5792}"/>
          </ac:grpSpMkLst>
        </pc:grpChg>
        <pc:cxnChg chg="add mod topLvl">
          <ac:chgData name="霄 凤" userId="4fed24c2f9cbdb3a" providerId="LiveId" clId="{503C365F-5D95-4D2A-B4D5-51CBB79FCB15}" dt="2019-04-08T04:32:03.967" v="1541" actId="164"/>
          <ac:cxnSpMkLst>
            <pc:docMk/>
            <pc:sldMk cId="1215476052" sldId="334"/>
            <ac:cxnSpMk id="8" creationId="{B671C067-A251-413F-8F75-E5825E9FA6EE}"/>
          </ac:cxnSpMkLst>
        </pc:cxnChg>
      </pc:sldChg>
      <pc:sldMasterChg chg="delSldLayout modSldLayout">
        <pc:chgData name="霄 凤" userId="4fed24c2f9cbdb3a" providerId="LiveId" clId="{503C365F-5D95-4D2A-B4D5-51CBB79FCB15}" dt="2019-04-08T03:51:58.019" v="1274" actId="478"/>
        <pc:sldMasterMkLst>
          <pc:docMk/>
          <pc:sldMasterMk cId="3723665930" sldId="2147483818"/>
        </pc:sldMasterMkLst>
        <pc:sldLayoutChg chg="modSp del">
          <pc:chgData name="霄 凤" userId="4fed24c2f9cbdb3a" providerId="LiveId" clId="{503C365F-5D95-4D2A-B4D5-51CBB79FCB15}" dt="2019-04-07T07:06:03.669" v="653" actId="2696"/>
          <pc:sldLayoutMkLst>
            <pc:docMk/>
            <pc:sldMasterMk cId="3723665930" sldId="2147483818"/>
            <pc:sldLayoutMk cId="8783926" sldId="2147483664"/>
          </pc:sldLayoutMkLst>
          <pc:picChg chg="mod">
            <ac:chgData name="霄 凤" userId="4fed24c2f9cbdb3a" providerId="LiveId" clId="{503C365F-5D95-4D2A-B4D5-51CBB79FCB15}" dt="2019-04-06T08:07:53.913" v="3" actId="1076"/>
            <ac:picMkLst>
              <pc:docMk/>
              <pc:sldMasterMk cId="3723665930" sldId="2147483818"/>
              <pc:sldLayoutMk cId="8783926" sldId="2147483664"/>
              <ac:picMk id="87" creationId="{02D67F82-F2BC-439E-8718-4F4E96FC9B6F}"/>
            </ac:picMkLst>
          </pc:picChg>
        </pc:sldLayoutChg>
        <pc:sldLayoutChg chg="addSp delSp modSp addAnim delAnim modAnim">
          <pc:chgData name="霄 凤" userId="4fed24c2f9cbdb3a" providerId="LiveId" clId="{503C365F-5D95-4D2A-B4D5-51CBB79FCB15}" dt="2019-04-08T03:51:58.019" v="1274" actId="478"/>
          <pc:sldLayoutMkLst>
            <pc:docMk/>
            <pc:sldMasterMk cId="3723665930" sldId="2147483818"/>
            <pc:sldLayoutMk cId="3262046069" sldId="2147483831"/>
          </pc:sldLayoutMkLst>
          <pc:spChg chg="mod">
            <ac:chgData name="霄 凤" userId="4fed24c2f9cbdb3a" providerId="LiveId" clId="{503C365F-5D95-4D2A-B4D5-51CBB79FCB15}" dt="2019-04-06T13:55:09.859" v="16" actId="14100"/>
            <ac:spMkLst>
              <pc:docMk/>
              <pc:sldMasterMk cId="3723665930" sldId="2147483818"/>
              <pc:sldLayoutMk cId="3262046069" sldId="2147483831"/>
              <ac:spMk id="10" creationId="{1D485212-A586-4FEF-A58A-E3229C53004D}"/>
            </ac:spMkLst>
          </pc:spChg>
          <pc:spChg chg="add del mod">
            <ac:chgData name="霄 凤" userId="4fed24c2f9cbdb3a" providerId="LiveId" clId="{503C365F-5D95-4D2A-B4D5-51CBB79FCB15}" dt="2019-04-08T03:51:58.019" v="1274" actId="478"/>
            <ac:spMkLst>
              <pc:docMk/>
              <pc:sldMasterMk cId="3723665930" sldId="2147483818"/>
              <pc:sldLayoutMk cId="3262046069" sldId="2147483831"/>
              <ac:spMk id="40" creationId="{DDB180F4-D9C7-4E78-89FF-0AA4B5B975F6}"/>
            </ac:spMkLst>
          </pc:spChg>
        </pc:sldLayoutChg>
        <pc:sldLayoutChg chg="modSp">
          <pc:chgData name="霄 凤" userId="4fed24c2f9cbdb3a" providerId="LiveId" clId="{503C365F-5D95-4D2A-B4D5-51CBB79FCB15}" dt="2019-04-07T06:36:47.053" v="370" actId="14100"/>
          <pc:sldLayoutMkLst>
            <pc:docMk/>
            <pc:sldMasterMk cId="3723665930" sldId="2147483818"/>
            <pc:sldLayoutMk cId="1070209265" sldId="2147483835"/>
          </pc:sldLayoutMkLst>
          <pc:spChg chg="mod">
            <ac:chgData name="霄 凤" userId="4fed24c2f9cbdb3a" providerId="LiveId" clId="{503C365F-5D95-4D2A-B4D5-51CBB79FCB15}" dt="2019-04-07T06:36:47.053" v="370" actId="14100"/>
            <ac:spMkLst>
              <pc:docMk/>
              <pc:sldMasterMk cId="3723665930" sldId="2147483818"/>
              <pc:sldLayoutMk cId="1070209265" sldId="2147483835"/>
              <ac:spMk id="10" creationId="{E774CE45-4558-4F85-9143-A97D83853039}"/>
            </ac:spMkLst>
          </pc:spChg>
        </pc:sldLayoutChg>
        <pc:sldLayoutChg chg="addSp delSp modSp">
          <pc:chgData name="霄 凤" userId="4fed24c2f9cbdb3a" providerId="LiveId" clId="{503C365F-5D95-4D2A-B4D5-51CBB79FCB15}" dt="2019-04-06T17:13:28.374" v="126"/>
          <pc:sldLayoutMkLst>
            <pc:docMk/>
            <pc:sldMasterMk cId="3723665930" sldId="2147483818"/>
            <pc:sldLayoutMk cId="3752180193" sldId="2147483836"/>
          </pc:sldLayoutMkLst>
          <pc:spChg chg="mod">
            <ac:chgData name="霄 凤" userId="4fed24c2f9cbdb3a" providerId="LiveId" clId="{503C365F-5D95-4D2A-B4D5-51CBB79FCB15}" dt="2019-04-06T17:13:04.518" v="102"/>
            <ac:spMkLst>
              <pc:docMk/>
              <pc:sldMasterMk cId="3723665930" sldId="2147483818"/>
              <pc:sldLayoutMk cId="3752180193" sldId="2147483836"/>
              <ac:spMk id="54" creationId="{8DA01A5C-6C7D-4E12-A3E4-F695832254F7}"/>
            </ac:spMkLst>
          </pc:spChg>
          <pc:spChg chg="del">
            <ac:chgData name="霄 凤" userId="4fed24c2f9cbdb3a" providerId="LiveId" clId="{503C365F-5D95-4D2A-B4D5-51CBB79FCB15}" dt="2019-04-06T17:12:51.114" v="87" actId="478"/>
            <ac:spMkLst>
              <pc:docMk/>
              <pc:sldMasterMk cId="3723665930" sldId="2147483818"/>
              <pc:sldLayoutMk cId="3752180193" sldId="2147483836"/>
              <ac:spMk id="55" creationId="{251E0122-30FF-4B3C-BA32-7A2769149D4A}"/>
            </ac:spMkLst>
          </pc:spChg>
          <pc:spChg chg="del">
            <ac:chgData name="霄 凤" userId="4fed24c2f9cbdb3a" providerId="LiveId" clId="{503C365F-5D95-4D2A-B4D5-51CBB79FCB15}" dt="2019-04-06T17:13:19.055" v="105" actId="478"/>
            <ac:spMkLst>
              <pc:docMk/>
              <pc:sldMasterMk cId="3723665930" sldId="2147483818"/>
              <pc:sldLayoutMk cId="3752180193" sldId="2147483836"/>
              <ac:spMk id="56" creationId="{76883F33-A314-44E9-AF45-DD432290CCA6}"/>
            </ac:spMkLst>
          </pc:spChg>
          <pc:spChg chg="add del mod">
            <ac:chgData name="霄 凤" userId="4fed24c2f9cbdb3a" providerId="LiveId" clId="{503C365F-5D95-4D2A-B4D5-51CBB79FCB15}" dt="2019-04-06T17:13:28.374" v="126"/>
            <ac:spMkLst>
              <pc:docMk/>
              <pc:sldMasterMk cId="3723665930" sldId="2147483818"/>
              <pc:sldLayoutMk cId="3752180193" sldId="2147483836"/>
              <ac:spMk id="57" creationId="{6922EA52-7995-4BF4-8873-F2AED30E424F}"/>
            </ac:spMkLst>
          </pc:spChg>
          <pc:cxnChg chg="del">
            <ac:chgData name="霄 凤" userId="4fed24c2f9cbdb3a" providerId="LiveId" clId="{503C365F-5D95-4D2A-B4D5-51CBB79FCB15}" dt="2019-04-06T17:12:43.625" v="85" actId="478"/>
            <ac:cxnSpMkLst>
              <pc:docMk/>
              <pc:sldMasterMk cId="3723665930" sldId="2147483818"/>
              <pc:sldLayoutMk cId="3752180193" sldId="2147483836"/>
              <ac:cxnSpMk id="58" creationId="{72DEF6DF-DB46-49B3-9B56-C92CDF17AA41}"/>
            </ac:cxnSpMkLst>
          </pc:cxnChg>
          <pc:cxnChg chg="del">
            <ac:chgData name="霄 凤" userId="4fed24c2f9cbdb3a" providerId="LiveId" clId="{503C365F-5D95-4D2A-B4D5-51CBB79FCB15}" dt="2019-04-06T17:12:47.234" v="86" actId="478"/>
            <ac:cxnSpMkLst>
              <pc:docMk/>
              <pc:sldMasterMk cId="3723665930" sldId="2147483818"/>
              <pc:sldLayoutMk cId="3752180193" sldId="2147483836"/>
              <ac:cxnSpMk id="60" creationId="{D5CCF816-1B66-4E68-AB36-EBFDBE7FAF30}"/>
            </ac:cxnSpMkLst>
          </pc:cxnChg>
        </pc:sldLayoutChg>
      </pc:sldMasterChg>
    </pc:docChg>
  </pc:docChgLst>
  <pc:docChgLst>
    <pc:chgData name="霄 凤" userId="4fed24c2f9cbdb3a" providerId="LiveId" clId="{D47BD905-E306-4EF8-B799-5412A9408322}"/>
    <pc:docChg chg="undo redo custSel mod addSld delSld modSld sldOrd modMainMaster addSection modSection">
      <pc:chgData name="霄 凤" userId="4fed24c2f9cbdb3a" providerId="LiveId" clId="{D47BD905-E306-4EF8-B799-5412A9408322}" dt="2019-04-05T16:02:12.406" v="4967" actId="47"/>
      <pc:docMkLst>
        <pc:docMk/>
      </pc:docMkLst>
      <pc:sldChg chg="modAnim">
        <pc:chgData name="霄 凤" userId="4fed24c2f9cbdb3a" providerId="LiveId" clId="{D47BD905-E306-4EF8-B799-5412A9408322}" dt="2019-04-05T15:30:00.336" v="4612"/>
        <pc:sldMkLst>
          <pc:docMk/>
          <pc:sldMk cId="846061734" sldId="257"/>
        </pc:sldMkLst>
      </pc:sldChg>
      <pc:sldChg chg="modSp">
        <pc:chgData name="霄 凤" userId="4fed24c2f9cbdb3a" providerId="LiveId" clId="{D47BD905-E306-4EF8-B799-5412A9408322}" dt="2019-04-05T13:27:53.865" v="3723" actId="207"/>
        <pc:sldMkLst>
          <pc:docMk/>
          <pc:sldMk cId="1656288519" sldId="271"/>
        </pc:sldMkLst>
        <pc:spChg chg="mod">
          <ac:chgData name="霄 凤" userId="4fed24c2f9cbdb3a" providerId="LiveId" clId="{D47BD905-E306-4EF8-B799-5412A9408322}" dt="2019-04-05T13:27:53.865" v="3723" actId="207"/>
          <ac:spMkLst>
            <pc:docMk/>
            <pc:sldMk cId="1656288519" sldId="271"/>
            <ac:spMk id="127" creationId="{86C0B300-A73D-46CD-886C-6F6DAFDD6601}"/>
          </ac:spMkLst>
        </pc:spChg>
        <pc:spChg chg="mod">
          <ac:chgData name="霄 凤" userId="4fed24c2f9cbdb3a" providerId="LiveId" clId="{D47BD905-E306-4EF8-B799-5412A9408322}" dt="2019-04-05T13:27:53.865" v="3723" actId="207"/>
          <ac:spMkLst>
            <pc:docMk/>
            <pc:sldMk cId="1656288519" sldId="271"/>
            <ac:spMk id="128" creationId="{D56E6DA6-7F09-4B55-A111-B0E6B9DC4AAD}"/>
          </ac:spMkLst>
        </pc:spChg>
      </pc:sldChg>
      <pc:sldChg chg="addSp delSp modSp">
        <pc:chgData name="霄 凤" userId="4fed24c2f9cbdb3a" providerId="LiveId" clId="{D47BD905-E306-4EF8-B799-5412A9408322}" dt="2019-04-05T15:51:29.443" v="4823" actId="20577"/>
        <pc:sldMkLst>
          <pc:docMk/>
          <pc:sldMk cId="12170874" sldId="273"/>
        </pc:sldMkLst>
        <pc:spChg chg="add mod">
          <ac:chgData name="霄 凤" userId="4fed24c2f9cbdb3a" providerId="LiveId" clId="{D47BD905-E306-4EF8-B799-5412A9408322}" dt="2019-04-05T15:51:29.443" v="4823" actId="20577"/>
          <ac:spMkLst>
            <pc:docMk/>
            <pc:sldMk cId="12170874" sldId="273"/>
            <ac:spMk id="4" creationId="{84C8018E-7A3D-4EA2-B426-DBA34DAE2F83}"/>
          </ac:spMkLst>
        </pc:spChg>
        <pc:spChg chg="mod">
          <ac:chgData name="霄 凤" userId="4fed24c2f9cbdb3a" providerId="LiveId" clId="{D47BD905-E306-4EF8-B799-5412A9408322}" dt="2019-04-05T13:50:51.546" v="4022" actId="207"/>
          <ac:spMkLst>
            <pc:docMk/>
            <pc:sldMk cId="12170874" sldId="273"/>
            <ac:spMk id="5" creationId="{0F23783D-CD1B-4FC8-BF16-8980F6F34CD9}"/>
          </ac:spMkLst>
        </pc:spChg>
        <pc:spChg chg="mod">
          <ac:chgData name="霄 凤" userId="4fed24c2f9cbdb3a" providerId="LiveId" clId="{D47BD905-E306-4EF8-B799-5412A9408322}" dt="2019-04-05T08:37:33.818" v="3070" actId="207"/>
          <ac:spMkLst>
            <pc:docMk/>
            <pc:sldMk cId="12170874" sldId="273"/>
            <ac:spMk id="6" creationId="{F61C0298-36A4-41FC-9118-5CDF99975300}"/>
          </ac:spMkLst>
        </pc:spChg>
        <pc:spChg chg="del mod">
          <ac:chgData name="霄 凤" userId="4fed24c2f9cbdb3a" providerId="LiveId" clId="{D47BD905-E306-4EF8-B799-5412A9408322}" dt="2019-04-05T15:51:04.961" v="4816"/>
          <ac:spMkLst>
            <pc:docMk/>
            <pc:sldMk cId="12170874" sldId="273"/>
            <ac:spMk id="7" creationId="{17785B60-11C5-43FF-B309-E5FEFBB3FD18}"/>
          </ac:spMkLst>
        </pc:spChg>
        <pc:graphicFrameChg chg="mod">
          <ac:chgData name="霄 凤" userId="4fed24c2f9cbdb3a" providerId="LiveId" clId="{D47BD905-E306-4EF8-B799-5412A9408322}" dt="2019-04-05T08:37:25.271" v="3069"/>
          <ac:graphicFrameMkLst>
            <pc:docMk/>
            <pc:sldMk cId="12170874" sldId="273"/>
            <ac:graphicFrameMk id="3" creationId="{0537EDB1-E4B3-4B48-9D68-3FE28598DE10}"/>
          </ac:graphicFrameMkLst>
        </pc:graphicFrameChg>
      </pc:sldChg>
      <pc:sldChg chg="modSp setBg">
        <pc:chgData name="霄 凤" userId="4fed24c2f9cbdb3a" providerId="LiveId" clId="{D47BD905-E306-4EF8-B799-5412A9408322}" dt="2019-04-05T13:48:22.931" v="4014"/>
        <pc:sldMkLst>
          <pc:docMk/>
          <pc:sldMk cId="347010669" sldId="274"/>
        </pc:sldMkLst>
        <pc:spChg chg="mod">
          <ac:chgData name="霄 凤" userId="4fed24c2f9cbdb3a" providerId="LiveId" clId="{D47BD905-E306-4EF8-B799-5412A9408322}" dt="2019-04-05T07:31:15.738" v="2636" actId="27636"/>
          <ac:spMkLst>
            <pc:docMk/>
            <pc:sldMk cId="347010669" sldId="274"/>
            <ac:spMk id="11" creationId="{1D3AB331-BD2F-4AA9-B72C-D8C53679EFEF}"/>
          </ac:spMkLst>
        </pc:spChg>
      </pc:sldChg>
      <pc:sldChg chg="modSp">
        <pc:chgData name="霄 凤" userId="4fed24c2f9cbdb3a" providerId="LiveId" clId="{D47BD905-E306-4EF8-B799-5412A9408322}" dt="2019-04-05T07:31:15.992" v="2643" actId="27636"/>
        <pc:sldMkLst>
          <pc:docMk/>
          <pc:sldMk cId="749576544" sldId="275"/>
        </pc:sldMkLst>
        <pc:spChg chg="mod">
          <ac:chgData name="霄 凤" userId="4fed24c2f9cbdb3a" providerId="LiveId" clId="{D47BD905-E306-4EF8-B799-5412A9408322}" dt="2019-04-05T07:31:15.992" v="2643" actId="27636"/>
          <ac:spMkLst>
            <pc:docMk/>
            <pc:sldMk cId="749576544" sldId="275"/>
            <ac:spMk id="11" creationId="{1D3AB331-BD2F-4AA9-B72C-D8C53679EFEF}"/>
          </ac:spMkLst>
        </pc:spChg>
      </pc:sldChg>
      <pc:sldChg chg="modSp">
        <pc:chgData name="霄 凤" userId="4fed24c2f9cbdb3a" providerId="LiveId" clId="{D47BD905-E306-4EF8-B799-5412A9408322}" dt="2019-04-05T07:31:16.293" v="2651" actId="27636"/>
        <pc:sldMkLst>
          <pc:docMk/>
          <pc:sldMk cId="718408869" sldId="276"/>
        </pc:sldMkLst>
        <pc:spChg chg="mod">
          <ac:chgData name="霄 凤" userId="4fed24c2f9cbdb3a" providerId="LiveId" clId="{D47BD905-E306-4EF8-B799-5412A9408322}" dt="2019-04-05T07:31:16.293" v="2651" actId="27636"/>
          <ac:spMkLst>
            <pc:docMk/>
            <pc:sldMk cId="718408869" sldId="276"/>
            <ac:spMk id="11" creationId="{1D3AB331-BD2F-4AA9-B72C-D8C53679EFEF}"/>
          </ac:spMkLst>
        </pc:spChg>
      </pc:sldChg>
      <pc:sldChg chg="modSp">
        <pc:chgData name="霄 凤" userId="4fed24c2f9cbdb3a" providerId="LiveId" clId="{D47BD905-E306-4EF8-B799-5412A9408322}" dt="2019-04-05T07:31:16.493" v="2657" actId="27636"/>
        <pc:sldMkLst>
          <pc:docMk/>
          <pc:sldMk cId="1018615251" sldId="277"/>
        </pc:sldMkLst>
        <pc:spChg chg="mod">
          <ac:chgData name="霄 凤" userId="4fed24c2f9cbdb3a" providerId="LiveId" clId="{D47BD905-E306-4EF8-B799-5412A9408322}" dt="2019-04-05T07:31:16.493" v="2657" actId="27636"/>
          <ac:spMkLst>
            <pc:docMk/>
            <pc:sldMk cId="1018615251" sldId="277"/>
            <ac:spMk id="11" creationId="{1D3AB331-BD2F-4AA9-B72C-D8C53679EFEF}"/>
          </ac:spMkLst>
        </pc:spChg>
      </pc:sldChg>
      <pc:sldChg chg="addSp delSp modSp">
        <pc:chgData name="霄 凤" userId="4fed24c2f9cbdb3a" providerId="LiveId" clId="{D47BD905-E306-4EF8-B799-5412A9408322}" dt="2019-04-05T15:49:59.484" v="4800"/>
        <pc:sldMkLst>
          <pc:docMk/>
          <pc:sldMk cId="2408567135" sldId="279"/>
        </pc:sldMkLst>
        <pc:spChg chg="add del mod">
          <ac:chgData name="霄 凤" userId="4fed24c2f9cbdb3a" providerId="LiveId" clId="{D47BD905-E306-4EF8-B799-5412A9408322}" dt="2019-04-05T15:49:51.619" v="4797"/>
          <ac:spMkLst>
            <pc:docMk/>
            <pc:sldMk cId="2408567135" sldId="279"/>
            <ac:spMk id="3" creationId="{447DDD90-9121-464B-A700-1FE0E15EE80C}"/>
          </ac:spMkLst>
        </pc:spChg>
        <pc:spChg chg="add del mod">
          <ac:chgData name="霄 凤" userId="4fed24c2f9cbdb3a" providerId="LiveId" clId="{D47BD905-E306-4EF8-B799-5412A9408322}" dt="2019-04-05T15:49:51.619" v="4797"/>
          <ac:spMkLst>
            <pc:docMk/>
            <pc:sldMk cId="2408567135" sldId="279"/>
            <ac:spMk id="4" creationId="{A571C89D-C8F8-48BF-AB51-9D47F56C2263}"/>
          </ac:spMkLst>
        </pc:spChg>
        <pc:spChg chg="add mod">
          <ac:chgData name="霄 凤" userId="4fed24c2f9cbdb3a" providerId="LiveId" clId="{D47BD905-E306-4EF8-B799-5412A9408322}" dt="2019-04-05T15:49:59.484" v="4800"/>
          <ac:spMkLst>
            <pc:docMk/>
            <pc:sldMk cId="2408567135" sldId="279"/>
            <ac:spMk id="5" creationId="{7C5FF7DE-BA77-45EC-B011-01828E23C2B4}"/>
          </ac:spMkLst>
        </pc:spChg>
        <pc:spChg chg="mod">
          <ac:chgData name="霄 凤" userId="4fed24c2f9cbdb3a" providerId="LiveId" clId="{D47BD905-E306-4EF8-B799-5412A9408322}" dt="2019-04-05T08:41:53.065" v="3106" actId="207"/>
          <ac:spMkLst>
            <pc:docMk/>
            <pc:sldMk cId="2408567135" sldId="279"/>
            <ac:spMk id="12" creationId="{CF48B282-5F5A-441D-9540-9347F8B82B27}"/>
          </ac:spMkLst>
        </pc:spChg>
        <pc:spChg chg="mod">
          <ac:chgData name="霄 凤" userId="4fed24c2f9cbdb3a" providerId="LiveId" clId="{D47BD905-E306-4EF8-B799-5412A9408322}" dt="2019-04-05T08:41:45.087" v="3103" actId="207"/>
          <ac:spMkLst>
            <pc:docMk/>
            <pc:sldMk cId="2408567135" sldId="279"/>
            <ac:spMk id="13" creationId="{EB0C6A19-D7A8-4DF8-8561-4F41A4C209D7}"/>
          </ac:spMkLst>
        </pc:spChg>
        <pc:spChg chg="mod">
          <ac:chgData name="霄 凤" userId="4fed24c2f9cbdb3a" providerId="LiveId" clId="{D47BD905-E306-4EF8-B799-5412A9408322}" dt="2019-04-05T08:41:37.161" v="3100" actId="207"/>
          <ac:spMkLst>
            <pc:docMk/>
            <pc:sldMk cId="2408567135" sldId="279"/>
            <ac:spMk id="14" creationId="{80C4297C-ED47-4F2F-A6D1-3B51162C81FE}"/>
          </ac:spMkLst>
        </pc:spChg>
        <pc:spChg chg="mod">
          <ac:chgData name="霄 凤" userId="4fed24c2f9cbdb3a" providerId="LiveId" clId="{D47BD905-E306-4EF8-B799-5412A9408322}" dt="2019-04-05T08:41:17.252" v="3097" actId="207"/>
          <ac:spMkLst>
            <pc:docMk/>
            <pc:sldMk cId="2408567135" sldId="279"/>
            <ac:spMk id="17" creationId="{D6077B40-AB0D-42F7-A4A9-58607E9FE106}"/>
          </ac:spMkLst>
        </pc:spChg>
        <pc:spChg chg="mod">
          <ac:chgData name="霄 凤" userId="4fed24c2f9cbdb3a" providerId="LiveId" clId="{D47BD905-E306-4EF8-B799-5412A9408322}" dt="2019-04-05T14:54:50.077" v="4145" actId="207"/>
          <ac:spMkLst>
            <pc:docMk/>
            <pc:sldMk cId="2408567135" sldId="279"/>
            <ac:spMk id="19" creationId="{BBA902F6-E5E3-4EF1-B6DF-9CE5BABECF22}"/>
          </ac:spMkLst>
        </pc:spChg>
        <pc:spChg chg="mod">
          <ac:chgData name="霄 凤" userId="4fed24c2f9cbdb3a" providerId="LiveId" clId="{D47BD905-E306-4EF8-B799-5412A9408322}" dt="2019-04-05T08:41:07.069" v="3096" actId="207"/>
          <ac:spMkLst>
            <pc:docMk/>
            <pc:sldMk cId="2408567135" sldId="279"/>
            <ac:spMk id="24" creationId="{91A6CCDE-D152-4871-A8F7-E939D4DC94F5}"/>
          </ac:spMkLst>
        </pc:spChg>
        <pc:spChg chg="mod">
          <ac:chgData name="霄 凤" userId="4fed24c2f9cbdb3a" providerId="LiveId" clId="{D47BD905-E306-4EF8-B799-5412A9408322}" dt="2019-04-05T14:54:50.077" v="4145" actId="207"/>
          <ac:spMkLst>
            <pc:docMk/>
            <pc:sldMk cId="2408567135" sldId="279"/>
            <ac:spMk id="25" creationId="{EF0F7F50-9D98-476D-9A58-C307F70AD142}"/>
          </ac:spMkLst>
        </pc:spChg>
        <pc:spChg chg="mod">
          <ac:chgData name="霄 凤" userId="4fed24c2f9cbdb3a" providerId="LiveId" clId="{D47BD905-E306-4EF8-B799-5412A9408322}" dt="2019-04-05T08:41:07.069" v="3096" actId="207"/>
          <ac:spMkLst>
            <pc:docMk/>
            <pc:sldMk cId="2408567135" sldId="279"/>
            <ac:spMk id="26" creationId="{C031E413-29D3-451F-83A0-B8BA2B096669}"/>
          </ac:spMkLst>
        </pc:spChg>
        <pc:spChg chg="add del mod">
          <ac:chgData name="霄 凤" userId="4fed24c2f9cbdb3a" providerId="LiveId" clId="{D47BD905-E306-4EF8-B799-5412A9408322}" dt="2019-04-05T15:49:56.588" v="4798"/>
          <ac:spMkLst>
            <pc:docMk/>
            <pc:sldMk cId="2408567135" sldId="279"/>
            <ac:spMk id="27" creationId="{85ADBEE4-8707-430A-A0C5-528ECBA598CA}"/>
          </ac:spMkLst>
        </pc:spChg>
      </pc:sldChg>
      <pc:sldChg chg="addSp delSp modSp">
        <pc:chgData name="霄 凤" userId="4fed24c2f9cbdb3a" providerId="LiveId" clId="{D47BD905-E306-4EF8-B799-5412A9408322}" dt="2019-04-05T15:50:13.243" v="4804"/>
        <pc:sldMkLst>
          <pc:docMk/>
          <pc:sldMk cId="3432086673" sldId="280"/>
        </pc:sldMkLst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2" creationId="{D5C9CA2F-0796-49F0-BE06-1E4E8A8DF6CE}"/>
          </ac:spMkLst>
        </pc:spChg>
        <pc:spChg chg="add mod">
          <ac:chgData name="霄 凤" userId="4fed24c2f9cbdb3a" providerId="LiveId" clId="{D47BD905-E306-4EF8-B799-5412A9408322}" dt="2019-04-05T15:50:13.243" v="4804"/>
          <ac:spMkLst>
            <pc:docMk/>
            <pc:sldMk cId="3432086673" sldId="280"/>
            <ac:spMk id="3" creationId="{2457D830-5351-4A9F-97BB-ECA7F1D024B0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13" creationId="{B539496E-FD63-4A5D-98FA-E8C75F90A347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14" creationId="{47FB105F-525F-4735-9DBA-5132D1158B57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16" creationId="{EA946E72-2FAB-4580-A57A-0EB1AA618645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17" creationId="{284ADE78-2628-4670-B4AF-40DABBC5A254}"/>
          </ac:spMkLst>
        </pc:spChg>
        <pc:spChg chg="del mod">
          <ac:chgData name="霄 凤" userId="4fed24c2f9cbdb3a" providerId="LiveId" clId="{D47BD905-E306-4EF8-B799-5412A9408322}" dt="2019-04-05T15:50:11.503" v="4802"/>
          <ac:spMkLst>
            <pc:docMk/>
            <pc:sldMk cId="3432086673" sldId="280"/>
            <ac:spMk id="18" creationId="{E683349B-FD95-4AC1-B920-98F1A446F9EF}"/>
          </ac:spMkLst>
        </pc:spChg>
        <pc:spChg chg="mod">
          <ac:chgData name="霄 凤" userId="4fed24c2f9cbdb3a" providerId="LiveId" clId="{D47BD905-E306-4EF8-B799-5412A9408322}" dt="2019-04-05T14:57:01.466" v="4146" actId="207"/>
          <ac:spMkLst>
            <pc:docMk/>
            <pc:sldMk cId="3432086673" sldId="280"/>
            <ac:spMk id="19" creationId="{A0D3EE3D-5284-4DEE-9CCE-AE99CF1E7427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20" creationId="{73C97369-D69D-4421-BE42-39BD68E7CBD8}"/>
          </ac:spMkLst>
        </pc:spChg>
        <pc:spChg chg="mod">
          <ac:chgData name="霄 凤" userId="4fed24c2f9cbdb3a" providerId="LiveId" clId="{D47BD905-E306-4EF8-B799-5412A9408322}" dt="2019-04-05T14:57:01.466" v="4146" actId="207"/>
          <ac:spMkLst>
            <pc:docMk/>
            <pc:sldMk cId="3432086673" sldId="280"/>
            <ac:spMk id="21" creationId="{D04701F9-F01B-442E-9D7A-1565E0F0C1A2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22" creationId="{6B27D26E-9AB0-4DB1-8D07-271E418E3BA4}"/>
          </ac:spMkLst>
        </pc:spChg>
        <pc:spChg chg="mod">
          <ac:chgData name="霄 凤" userId="4fed24c2f9cbdb3a" providerId="LiveId" clId="{D47BD905-E306-4EF8-B799-5412A9408322}" dt="2019-04-05T14:57:01.466" v="4146" actId="207"/>
          <ac:spMkLst>
            <pc:docMk/>
            <pc:sldMk cId="3432086673" sldId="280"/>
            <ac:spMk id="23" creationId="{20D0F6AB-64CA-4AAF-A9F8-5335C9AA0997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24" creationId="{2174B2B0-58A2-45C4-95C3-474CB8270252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25" creationId="{A726D309-EAB1-46A1-95A1-09B8C2687CF4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26" creationId="{11AFB5A2-566D-47C9-BA5F-F78E9483F289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27" creationId="{61DA38E0-B9E8-4C14-809E-BA04103ED419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28" creationId="{6B088760-4075-4E31-80AA-3CEA41CF82CE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30" creationId="{299B240F-D191-4C69-AC60-AD4A560243D0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31" creationId="{ABD0763D-0A7A-4FC1-9CF5-D16295F81E84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32" creationId="{A51A72D8-ABBD-43D3-896C-B81C72B7EAD3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34" creationId="{813FC880-71DE-4CD7-87BD-928655C10450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35" creationId="{224455A1-4CBA-467E-A4A4-20A1FA1FCFFE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36" creationId="{13401618-9158-42FE-9F1F-97D3AEC88153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38" creationId="{920B33B0-8B7F-4A58-B92D-B2B03F8C619A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39" creationId="{87CB8709-8C93-48C2-94E2-21273107CFF6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41" creationId="{E1BBA0DF-0A2D-47E3-96B0-D6CCF81B2E99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42" creationId="{E96A1539-5874-45BE-9939-A0A957301E69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43" creationId="{DE7FAC65-0BAC-456F-A202-F1EC06870BE7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44" creationId="{FF968F2B-110E-444C-84AC-5A41404326E5}"/>
          </ac:spMkLst>
        </pc:spChg>
        <pc:spChg chg="mod">
          <ac:chgData name="霄 凤" userId="4fed24c2f9cbdb3a" providerId="LiveId" clId="{D47BD905-E306-4EF8-B799-5412A9408322}" dt="2019-04-05T08:40:45.704" v="3095"/>
          <ac:spMkLst>
            <pc:docMk/>
            <pc:sldMk cId="3432086673" sldId="280"/>
            <ac:spMk id="45" creationId="{5D8D9252-2E57-4E28-9D29-1E37B9E95AB1}"/>
          </ac:spMkLst>
        </pc:spChg>
        <pc:grpChg chg="mod">
          <ac:chgData name="霄 凤" userId="4fed24c2f9cbdb3a" providerId="LiveId" clId="{D47BD905-E306-4EF8-B799-5412A9408322}" dt="2019-04-05T08:40:45.704" v="3095"/>
          <ac:grpSpMkLst>
            <pc:docMk/>
            <pc:sldMk cId="3432086673" sldId="280"/>
            <ac:grpSpMk id="1" creationId="{00000000-0000-0000-0000-000000000000}"/>
          </ac:grpSpMkLst>
        </pc:grpChg>
        <pc:grpChg chg="mod">
          <ac:chgData name="霄 凤" userId="4fed24c2f9cbdb3a" providerId="LiveId" clId="{D47BD905-E306-4EF8-B799-5412A9408322}" dt="2019-04-05T08:40:45.704" v="3095"/>
          <ac:grpSpMkLst>
            <pc:docMk/>
            <pc:sldMk cId="3432086673" sldId="280"/>
            <ac:grpSpMk id="29" creationId="{EFEF88B2-6B43-4D64-A868-001BDC95060E}"/>
          </ac:grpSpMkLst>
        </pc:grpChg>
        <pc:grpChg chg="mod">
          <ac:chgData name="霄 凤" userId="4fed24c2f9cbdb3a" providerId="LiveId" clId="{D47BD905-E306-4EF8-B799-5412A9408322}" dt="2019-04-05T08:40:45.704" v="3095"/>
          <ac:grpSpMkLst>
            <pc:docMk/>
            <pc:sldMk cId="3432086673" sldId="280"/>
            <ac:grpSpMk id="33" creationId="{6E6C6347-2DDC-4EDA-91B5-4DCE3C71857C}"/>
          </ac:grpSpMkLst>
        </pc:grpChg>
        <pc:grpChg chg="mod">
          <ac:chgData name="霄 凤" userId="4fed24c2f9cbdb3a" providerId="LiveId" clId="{D47BD905-E306-4EF8-B799-5412A9408322}" dt="2019-04-05T08:40:45.704" v="3095"/>
          <ac:grpSpMkLst>
            <pc:docMk/>
            <pc:sldMk cId="3432086673" sldId="280"/>
            <ac:grpSpMk id="37" creationId="{AAD40C3F-7BCD-49CE-A930-0A6AF8E5C403}"/>
          </ac:grpSpMkLst>
        </pc:grpChg>
        <pc:grpChg chg="mod">
          <ac:chgData name="霄 凤" userId="4fed24c2f9cbdb3a" providerId="LiveId" clId="{D47BD905-E306-4EF8-B799-5412A9408322}" dt="2019-04-05T08:40:45.704" v="3095"/>
          <ac:grpSpMkLst>
            <pc:docMk/>
            <pc:sldMk cId="3432086673" sldId="280"/>
            <ac:grpSpMk id="40" creationId="{F31F35FB-0E10-40C0-A142-048C2546E36D}"/>
          </ac:grpSpMkLst>
        </pc:grpChg>
        <pc:picChg chg="mod">
          <ac:chgData name="霄 凤" userId="4fed24c2f9cbdb3a" providerId="LiveId" clId="{D47BD905-E306-4EF8-B799-5412A9408322}" dt="2019-04-05T08:40:45.704" v="3095"/>
          <ac:picMkLst>
            <pc:docMk/>
            <pc:sldMk cId="3432086673" sldId="280"/>
            <ac:picMk id="6" creationId="{389369FC-32AD-46E4-A457-018BBB4FE86D}"/>
          </ac:picMkLst>
        </pc:picChg>
        <pc:picChg chg="mod">
          <ac:chgData name="霄 凤" userId="4fed24c2f9cbdb3a" providerId="LiveId" clId="{D47BD905-E306-4EF8-B799-5412A9408322}" dt="2019-04-05T08:40:45.704" v="3095"/>
          <ac:picMkLst>
            <pc:docMk/>
            <pc:sldMk cId="3432086673" sldId="280"/>
            <ac:picMk id="7" creationId="{1F556EAE-8266-493D-89AC-13A4E5E34777}"/>
          </ac:picMkLst>
        </pc:picChg>
        <pc:picChg chg="mod">
          <ac:chgData name="霄 凤" userId="4fed24c2f9cbdb3a" providerId="LiveId" clId="{D47BD905-E306-4EF8-B799-5412A9408322}" dt="2019-04-05T08:40:45.704" v="3095"/>
          <ac:picMkLst>
            <pc:docMk/>
            <pc:sldMk cId="3432086673" sldId="280"/>
            <ac:picMk id="9" creationId="{9F37CF63-39E4-456E-AB5F-61CD91324BDA}"/>
          </ac:picMkLst>
        </pc:picChg>
      </pc:sldChg>
      <pc:sldChg chg="addSp delSp modSp">
        <pc:chgData name="霄 凤" userId="4fed24c2f9cbdb3a" providerId="LiveId" clId="{D47BD905-E306-4EF8-B799-5412A9408322}" dt="2019-04-05T15:54:25.647" v="4850" actId="20577"/>
        <pc:sldMkLst>
          <pc:docMk/>
          <pc:sldMk cId="2152263137" sldId="281"/>
        </pc:sldMkLst>
        <pc:spChg chg="del mod">
          <ac:chgData name="霄 凤" userId="4fed24c2f9cbdb3a" providerId="LiveId" clId="{D47BD905-E306-4EF8-B799-5412A9408322}" dt="2019-04-05T15:49:24.316" v="4793" actId="478"/>
          <ac:spMkLst>
            <pc:docMk/>
            <pc:sldMk cId="2152263137" sldId="281"/>
            <ac:spMk id="3" creationId="{EB5861FB-8882-4C07-AC4B-5398B915257D}"/>
          </ac:spMkLst>
        </pc:spChg>
        <pc:spChg chg="mod">
          <ac:chgData name="霄 凤" userId="4fed24c2f9cbdb3a" providerId="LiveId" clId="{D47BD905-E306-4EF8-B799-5412A9408322}" dt="2019-04-05T08:42:14.548" v="3109" actId="207"/>
          <ac:spMkLst>
            <pc:docMk/>
            <pc:sldMk cId="2152263137" sldId="281"/>
            <ac:spMk id="6" creationId="{964549FA-C8E0-4759-847F-995B1698D224}"/>
          </ac:spMkLst>
        </pc:spChg>
        <pc:spChg chg="mod">
          <ac:chgData name="霄 凤" userId="4fed24c2f9cbdb3a" providerId="LiveId" clId="{D47BD905-E306-4EF8-B799-5412A9408322}" dt="2019-04-05T13:50:21.039" v="4019" actId="207"/>
          <ac:spMkLst>
            <pc:docMk/>
            <pc:sldMk cId="2152263137" sldId="281"/>
            <ac:spMk id="8" creationId="{8852B53E-1F1F-4219-9326-694E235864D4}"/>
          </ac:spMkLst>
        </pc:spChg>
        <pc:spChg chg="mod">
          <ac:chgData name="霄 凤" userId="4fed24c2f9cbdb3a" providerId="LiveId" clId="{D47BD905-E306-4EF8-B799-5412A9408322}" dt="2019-04-05T15:54:25.647" v="4850" actId="20577"/>
          <ac:spMkLst>
            <pc:docMk/>
            <pc:sldMk cId="2152263137" sldId="281"/>
            <ac:spMk id="9" creationId="{49349BA8-6699-485C-824A-D0B97FCEB6C4}"/>
          </ac:spMkLst>
        </pc:spChg>
        <pc:spChg chg="add">
          <ac:chgData name="霄 凤" userId="4fed24c2f9cbdb3a" providerId="LiveId" clId="{D47BD905-E306-4EF8-B799-5412A9408322}" dt="2019-04-05T15:49:26.511" v="4794"/>
          <ac:spMkLst>
            <pc:docMk/>
            <pc:sldMk cId="2152263137" sldId="281"/>
            <ac:spMk id="10" creationId="{D976B4FB-D198-4572-AD59-523E05986CB8}"/>
          </ac:spMkLst>
        </pc:spChg>
      </pc:sldChg>
      <pc:sldChg chg="addSp delSp modSp">
        <pc:chgData name="霄 凤" userId="4fed24c2f9cbdb3a" providerId="LiveId" clId="{D47BD905-E306-4EF8-B799-5412A9408322}" dt="2019-04-05T15:51:23.433" v="4821" actId="20577"/>
        <pc:sldMkLst>
          <pc:docMk/>
          <pc:sldMk cId="3721324744" sldId="283"/>
        </pc:sldMkLst>
        <pc:spChg chg="del mod">
          <ac:chgData name="霄 凤" userId="4fed24c2f9cbdb3a" providerId="LiveId" clId="{D47BD905-E306-4EF8-B799-5412A9408322}" dt="2019-04-05T15:51:04.961" v="4816"/>
          <ac:spMkLst>
            <pc:docMk/>
            <pc:sldMk cId="3721324744" sldId="283"/>
            <ac:spMk id="3" creationId="{8C45369C-D503-41AF-973A-9C8319CFE9AB}"/>
          </ac:spMkLst>
        </pc:spChg>
        <pc:spChg chg="mod">
          <ac:chgData name="霄 凤" userId="4fed24c2f9cbdb3a" providerId="LiveId" clId="{D47BD905-E306-4EF8-B799-5412A9408322}" dt="2019-04-05T13:50:56.970" v="4023" actId="207"/>
          <ac:spMkLst>
            <pc:docMk/>
            <pc:sldMk cId="3721324744" sldId="283"/>
            <ac:spMk id="5" creationId="{6EF29054-2DA9-45AF-B3A2-20C529042E3E}"/>
          </ac:spMkLst>
        </pc:spChg>
        <pc:spChg chg="mod">
          <ac:chgData name="霄 凤" userId="4fed24c2f9cbdb3a" providerId="LiveId" clId="{D47BD905-E306-4EF8-B799-5412A9408322}" dt="2019-04-05T08:35:19.762" v="3056" actId="207"/>
          <ac:spMkLst>
            <pc:docMk/>
            <pc:sldMk cId="3721324744" sldId="283"/>
            <ac:spMk id="6" creationId="{30C9AB26-EFBB-43CA-A8C9-6717B77D4A4E}"/>
          </ac:spMkLst>
        </pc:spChg>
        <pc:spChg chg="add mod">
          <ac:chgData name="霄 凤" userId="4fed24c2f9cbdb3a" providerId="LiveId" clId="{D47BD905-E306-4EF8-B799-5412A9408322}" dt="2019-04-05T15:51:23.433" v="4821" actId="20577"/>
          <ac:spMkLst>
            <pc:docMk/>
            <pc:sldMk cId="3721324744" sldId="283"/>
            <ac:spMk id="7" creationId="{050910D8-EB51-4BCA-A2FA-63A703C7A7C7}"/>
          </ac:spMkLst>
        </pc:spChg>
        <pc:graphicFrameChg chg="mod">
          <ac:chgData name="霄 凤" userId="4fed24c2f9cbdb3a" providerId="LiveId" clId="{D47BD905-E306-4EF8-B799-5412A9408322}" dt="2019-04-05T08:35:32.177" v="3057"/>
          <ac:graphicFrameMkLst>
            <pc:docMk/>
            <pc:sldMk cId="3721324744" sldId="283"/>
            <ac:graphicFrameMk id="4" creationId="{0F2FDA7D-81BC-4FD3-9E61-B6AADBF73394}"/>
          </ac:graphicFrameMkLst>
        </pc:graphicFrameChg>
      </pc:sldChg>
      <pc:sldChg chg="addSp delSp modSp">
        <pc:chgData name="霄 凤" userId="4fed24c2f9cbdb3a" providerId="LiveId" clId="{D47BD905-E306-4EF8-B799-5412A9408322}" dt="2019-04-05T15:50:22.865" v="4808"/>
        <pc:sldMkLst>
          <pc:docMk/>
          <pc:sldMk cId="718636664" sldId="284"/>
        </pc:sldMkLst>
        <pc:spChg chg="del mod">
          <ac:chgData name="霄 凤" userId="4fed24c2f9cbdb3a" providerId="LiveId" clId="{D47BD905-E306-4EF8-B799-5412A9408322}" dt="2019-04-05T15:50:21.185" v="4806"/>
          <ac:spMkLst>
            <pc:docMk/>
            <pc:sldMk cId="718636664" sldId="284"/>
            <ac:spMk id="3" creationId="{BE4262F7-7EB2-47E9-8461-19050B021C6E}"/>
          </ac:spMkLst>
        </pc:spChg>
        <pc:spChg chg="add mod">
          <ac:chgData name="霄 凤" userId="4fed24c2f9cbdb3a" providerId="LiveId" clId="{D47BD905-E306-4EF8-B799-5412A9408322}" dt="2019-04-05T15:50:22.865" v="4808"/>
          <ac:spMkLst>
            <pc:docMk/>
            <pc:sldMk cId="718636664" sldId="284"/>
            <ac:spMk id="4" creationId="{5F42B371-0BE0-4293-93A0-7FCCC9F7F4C1}"/>
          </ac:spMkLst>
        </pc:spChg>
        <pc:spChg chg="mod">
          <ac:chgData name="霄 凤" userId="4fed24c2f9cbdb3a" providerId="LiveId" clId="{D47BD905-E306-4EF8-B799-5412A9408322}" dt="2019-04-05T08:38:18.242" v="3072" actId="207"/>
          <ac:spMkLst>
            <pc:docMk/>
            <pc:sldMk cId="718636664" sldId="284"/>
            <ac:spMk id="6" creationId="{B4F6D68D-16C3-4CF9-A501-50056AD80233}"/>
          </ac:spMkLst>
        </pc:spChg>
        <pc:spChg chg="mod">
          <ac:chgData name="霄 凤" userId="4fed24c2f9cbdb3a" providerId="LiveId" clId="{D47BD905-E306-4EF8-B799-5412A9408322}" dt="2019-04-05T08:38:18.242" v="3072" actId="207"/>
          <ac:spMkLst>
            <pc:docMk/>
            <pc:sldMk cId="718636664" sldId="284"/>
            <ac:spMk id="8" creationId="{A82A2A31-4FB3-4DFB-90D9-A1D91B033742}"/>
          </ac:spMkLst>
        </pc:spChg>
        <pc:spChg chg="mod">
          <ac:chgData name="霄 凤" userId="4fed24c2f9cbdb3a" providerId="LiveId" clId="{D47BD905-E306-4EF8-B799-5412A9408322}" dt="2019-04-05T08:38:18.242" v="3072" actId="207"/>
          <ac:spMkLst>
            <pc:docMk/>
            <pc:sldMk cId="718636664" sldId="284"/>
            <ac:spMk id="10" creationId="{6CED380A-4282-4D75-88AD-FCB1F07ADC33}"/>
          </ac:spMkLst>
        </pc:spChg>
        <pc:spChg chg="mod">
          <ac:chgData name="霄 凤" userId="4fed24c2f9cbdb3a" providerId="LiveId" clId="{D47BD905-E306-4EF8-B799-5412A9408322}" dt="2019-04-05T08:38:18.242" v="3072" actId="207"/>
          <ac:spMkLst>
            <pc:docMk/>
            <pc:sldMk cId="718636664" sldId="284"/>
            <ac:spMk id="12" creationId="{91419458-9782-42AA-9331-5947DF0FF098}"/>
          </ac:spMkLst>
        </pc:spChg>
        <pc:spChg chg="mod">
          <ac:chgData name="霄 凤" userId="4fed24c2f9cbdb3a" providerId="LiveId" clId="{D47BD905-E306-4EF8-B799-5412A9408322}" dt="2019-04-05T08:39:34.040" v="3084" actId="207"/>
          <ac:spMkLst>
            <pc:docMk/>
            <pc:sldMk cId="718636664" sldId="284"/>
            <ac:spMk id="17" creationId="{25FE1CFD-CEA2-4938-8040-3B2DDBDA125B}"/>
          </ac:spMkLst>
        </pc:spChg>
        <pc:spChg chg="mod">
          <ac:chgData name="霄 凤" userId="4fed24c2f9cbdb3a" providerId="LiveId" clId="{D47BD905-E306-4EF8-B799-5412A9408322}" dt="2019-04-05T08:39:34.040" v="3084" actId="207"/>
          <ac:spMkLst>
            <pc:docMk/>
            <pc:sldMk cId="718636664" sldId="284"/>
            <ac:spMk id="18" creationId="{2563BF14-CA71-4A93-868D-B94BC497747F}"/>
          </ac:spMkLst>
        </pc:spChg>
        <pc:spChg chg="mod">
          <ac:chgData name="霄 凤" userId="4fed24c2f9cbdb3a" providerId="LiveId" clId="{D47BD905-E306-4EF8-B799-5412A9408322}" dt="2019-04-05T13:50:13.970" v="4018" actId="207"/>
          <ac:spMkLst>
            <pc:docMk/>
            <pc:sldMk cId="718636664" sldId="284"/>
            <ac:spMk id="19" creationId="{437045C4-8565-415B-81FA-554047429918}"/>
          </ac:spMkLst>
        </pc:spChg>
        <pc:spChg chg="mod">
          <ac:chgData name="霄 凤" userId="4fed24c2f9cbdb3a" providerId="LiveId" clId="{D47BD905-E306-4EF8-B799-5412A9408322}" dt="2019-04-05T08:38:07.960" v="3071" actId="207"/>
          <ac:spMkLst>
            <pc:docMk/>
            <pc:sldMk cId="718636664" sldId="284"/>
            <ac:spMk id="20" creationId="{0934309F-6263-4197-98B7-86D922A35349}"/>
          </ac:spMkLst>
        </pc:spChg>
        <pc:spChg chg="mod">
          <ac:chgData name="霄 凤" userId="4fed24c2f9cbdb3a" providerId="LiveId" clId="{D47BD905-E306-4EF8-B799-5412A9408322}" dt="2019-04-05T08:38:07.960" v="3071" actId="207"/>
          <ac:spMkLst>
            <pc:docMk/>
            <pc:sldMk cId="718636664" sldId="284"/>
            <ac:spMk id="23" creationId="{A248F27E-4375-464E-A605-20C4825AE87F}"/>
          </ac:spMkLst>
        </pc:spChg>
        <pc:spChg chg="mod">
          <ac:chgData name="霄 凤" userId="4fed24c2f9cbdb3a" providerId="LiveId" clId="{D47BD905-E306-4EF8-B799-5412A9408322}" dt="2019-04-05T13:50:13.970" v="4018" actId="207"/>
          <ac:spMkLst>
            <pc:docMk/>
            <pc:sldMk cId="718636664" sldId="284"/>
            <ac:spMk id="24" creationId="{DAA11C1D-F58B-44D5-B0DA-EF539B3DC595}"/>
          </ac:spMkLst>
        </pc:spChg>
        <pc:spChg chg="del mod">
          <ac:chgData name="霄 凤" userId="4fed24c2f9cbdb3a" providerId="LiveId" clId="{D47BD905-E306-4EF8-B799-5412A9408322}" dt="2019-04-05T05:26:33.243" v="69" actId="478"/>
          <ac:spMkLst>
            <pc:docMk/>
            <pc:sldMk cId="718636664" sldId="284"/>
            <ac:spMk id="25" creationId="{B40EFB9C-0560-4933-BD11-E321CDBA8B97}"/>
          </ac:spMkLst>
        </pc:spChg>
        <pc:spChg chg="mod">
          <ac:chgData name="霄 凤" userId="4fed24c2f9cbdb3a" providerId="LiveId" clId="{D47BD905-E306-4EF8-B799-5412A9408322}" dt="2019-04-05T08:38:07.960" v="3071" actId="207"/>
          <ac:spMkLst>
            <pc:docMk/>
            <pc:sldMk cId="718636664" sldId="284"/>
            <ac:spMk id="26" creationId="{8C2F9176-4632-4F63-8ABB-8FC2E4CFD250}"/>
          </ac:spMkLst>
        </pc:spChg>
        <pc:spChg chg="mod">
          <ac:chgData name="霄 凤" userId="4fed24c2f9cbdb3a" providerId="LiveId" clId="{D47BD905-E306-4EF8-B799-5412A9408322}" dt="2019-04-05T08:38:07.960" v="3071" actId="207"/>
          <ac:spMkLst>
            <pc:docMk/>
            <pc:sldMk cId="718636664" sldId="284"/>
            <ac:spMk id="27" creationId="{36B3E9E6-CBF0-410B-A0C0-12542E4B1A0E}"/>
          </ac:spMkLst>
        </pc:spChg>
        <pc:spChg chg="mod">
          <ac:chgData name="霄 凤" userId="4fed24c2f9cbdb3a" providerId="LiveId" clId="{D47BD905-E306-4EF8-B799-5412A9408322}" dt="2019-04-05T13:50:13.970" v="4018" actId="207"/>
          <ac:spMkLst>
            <pc:docMk/>
            <pc:sldMk cId="718636664" sldId="284"/>
            <ac:spMk id="28" creationId="{E95ED79E-A67B-494E-BE68-A5BEE1BD402D}"/>
          </ac:spMkLst>
        </pc:spChg>
        <pc:spChg chg="add mod">
          <ac:chgData name="霄 凤" userId="4fed24c2f9cbdb3a" providerId="LiveId" clId="{D47BD905-E306-4EF8-B799-5412A9408322}" dt="2019-04-05T13:50:13.970" v="4018" actId="207"/>
          <ac:spMkLst>
            <pc:docMk/>
            <pc:sldMk cId="718636664" sldId="284"/>
            <ac:spMk id="46" creationId="{42F6A15E-10C1-4959-8848-A4551751413B}"/>
          </ac:spMkLst>
        </pc:spChg>
        <pc:grpChg chg="mod">
          <ac:chgData name="霄 凤" userId="4fed24c2f9cbdb3a" providerId="LiveId" clId="{D47BD905-E306-4EF8-B799-5412A9408322}" dt="2019-04-05T08:38:42.350" v="3077" actId="207"/>
          <ac:grpSpMkLst>
            <pc:docMk/>
            <pc:sldMk cId="718636664" sldId="284"/>
            <ac:grpSpMk id="16" creationId="{6151C2BE-B071-4BAB-91C9-7BDE7BD9D7C1}"/>
          </ac:grpSpMkLst>
        </pc:grpChg>
      </pc:sldChg>
      <pc:sldChg chg="addSp delSp modSp">
        <pc:chgData name="霄 凤" userId="4fed24c2f9cbdb3a" providerId="LiveId" clId="{D47BD905-E306-4EF8-B799-5412A9408322}" dt="2019-04-05T15:53:21.458" v="4848" actId="20577"/>
        <pc:sldMkLst>
          <pc:docMk/>
          <pc:sldMk cId="225210703" sldId="286"/>
        </pc:sldMkLst>
        <pc:spChg chg="add mod">
          <ac:chgData name="霄 凤" userId="4fed24c2f9cbdb3a" providerId="LiveId" clId="{D47BD905-E306-4EF8-B799-5412A9408322}" dt="2019-04-05T15:53:21.458" v="4848" actId="20577"/>
          <ac:spMkLst>
            <pc:docMk/>
            <pc:sldMk cId="225210703" sldId="286"/>
            <ac:spMk id="2" creationId="{60BF886E-1F28-4CB4-8D64-0113304081CA}"/>
          </ac:spMkLst>
        </pc:spChg>
        <pc:spChg chg="add del">
          <ac:chgData name="霄 凤" userId="4fed24c2f9cbdb3a" providerId="LiveId" clId="{D47BD905-E306-4EF8-B799-5412A9408322}" dt="2019-04-05T07:38:15.251" v="2680" actId="478"/>
          <ac:spMkLst>
            <pc:docMk/>
            <pc:sldMk cId="225210703" sldId="286"/>
            <ac:spMk id="2" creationId="{E67BC175-A3C2-4F8E-A8EF-70891AE3605B}"/>
          </ac:spMkLst>
        </pc:spChg>
        <pc:spChg chg="del mod">
          <ac:chgData name="霄 凤" userId="4fed24c2f9cbdb3a" providerId="LiveId" clId="{D47BD905-E306-4EF8-B799-5412A9408322}" dt="2019-04-05T15:53:10.084" v="4844"/>
          <ac:spMkLst>
            <pc:docMk/>
            <pc:sldMk cId="225210703" sldId="286"/>
            <ac:spMk id="6" creationId="{25635B69-47E5-4A73-8E7F-70F7B9667AF2}"/>
          </ac:spMkLst>
        </pc:spChg>
        <pc:spChg chg="mod">
          <ac:chgData name="霄 凤" userId="4fed24c2f9cbdb3a" providerId="LiveId" clId="{D47BD905-E306-4EF8-B799-5412A9408322}" dt="2019-04-05T08:23:58.470" v="3006" actId="207"/>
          <ac:spMkLst>
            <pc:docMk/>
            <pc:sldMk cId="225210703" sldId="286"/>
            <ac:spMk id="8" creationId="{B541AD50-F29B-4187-8E79-668DAF744FCE}"/>
          </ac:spMkLst>
        </pc:spChg>
      </pc:sldChg>
      <pc:sldChg chg="addSp delSp modSp">
        <pc:chgData name="霄 凤" userId="4fed24c2f9cbdb3a" providerId="LiveId" clId="{D47BD905-E306-4EF8-B799-5412A9408322}" dt="2019-04-05T15:55:12.298" v="4851" actId="20577"/>
        <pc:sldMkLst>
          <pc:docMk/>
          <pc:sldMk cId="730893094" sldId="287"/>
        </pc:sldMkLst>
        <pc:spChg chg="del mod">
          <ac:chgData name="霄 凤" userId="4fed24c2f9cbdb3a" providerId="LiveId" clId="{D47BD905-E306-4EF8-B799-5412A9408322}" dt="2019-04-05T15:51:04.961" v="4816"/>
          <ac:spMkLst>
            <pc:docMk/>
            <pc:sldMk cId="730893094" sldId="287"/>
            <ac:spMk id="3" creationId="{A4A1FA51-7496-4CB8-86A3-07BC6C5B14DD}"/>
          </ac:spMkLst>
        </pc:spChg>
        <pc:spChg chg="add mod">
          <ac:chgData name="霄 凤" userId="4fed24c2f9cbdb3a" providerId="LiveId" clId="{D47BD905-E306-4EF8-B799-5412A9408322}" dt="2019-04-05T15:51:26.364" v="4822" actId="20577"/>
          <ac:spMkLst>
            <pc:docMk/>
            <pc:sldMk cId="730893094" sldId="287"/>
            <ac:spMk id="4" creationId="{AC86641B-3343-45FD-B1D6-C91323E27344}"/>
          </ac:spMkLst>
        </pc:spChg>
        <pc:spChg chg="mod">
          <ac:chgData name="霄 凤" userId="4fed24c2f9cbdb3a" providerId="LiveId" clId="{D47BD905-E306-4EF8-B799-5412A9408322}" dt="2019-04-05T13:51:05.054" v="4024" actId="207"/>
          <ac:spMkLst>
            <pc:docMk/>
            <pc:sldMk cId="730893094" sldId="287"/>
            <ac:spMk id="8" creationId="{022F4B33-9897-4856-90A6-89C8238CA1DA}"/>
          </ac:spMkLst>
        </pc:spChg>
        <pc:spChg chg="mod">
          <ac:chgData name="霄 凤" userId="4fed24c2f9cbdb3a" providerId="LiveId" clId="{D47BD905-E306-4EF8-B799-5412A9408322}" dt="2019-04-05T15:55:12.298" v="4851" actId="20577"/>
          <ac:spMkLst>
            <pc:docMk/>
            <pc:sldMk cId="730893094" sldId="287"/>
            <ac:spMk id="9" creationId="{1CC284B1-E1C0-43BE-AE2A-8AD65279CAD7}"/>
          </ac:spMkLst>
        </pc:spChg>
        <pc:graphicFrameChg chg="mod">
          <ac:chgData name="霄 凤" userId="4fed24c2f9cbdb3a" providerId="LiveId" clId="{D47BD905-E306-4EF8-B799-5412A9408322}" dt="2019-04-05T08:36:57.472" v="3066"/>
          <ac:graphicFrameMkLst>
            <pc:docMk/>
            <pc:sldMk cId="730893094" sldId="287"/>
            <ac:graphicFrameMk id="7" creationId="{1DD1DC63-E6E2-414A-A325-2E47AF52128A}"/>
          </ac:graphicFrameMkLst>
        </pc:graphicFrameChg>
      </pc:sldChg>
      <pc:sldChg chg="addSp delSp modSp">
        <pc:chgData name="霄 凤" userId="4fed24c2f9cbdb3a" providerId="LiveId" clId="{D47BD905-E306-4EF8-B799-5412A9408322}" dt="2019-04-05T15:55:21.106" v="4852" actId="20577"/>
        <pc:sldMkLst>
          <pc:docMk/>
          <pc:sldMk cId="1866997985" sldId="288"/>
        </pc:sldMkLst>
        <pc:spChg chg="del mod">
          <ac:chgData name="霄 凤" userId="4fed24c2f9cbdb3a" providerId="LiveId" clId="{D47BD905-E306-4EF8-B799-5412A9408322}" dt="2019-04-05T15:51:04.961" v="4816"/>
          <ac:spMkLst>
            <pc:docMk/>
            <pc:sldMk cId="1866997985" sldId="288"/>
            <ac:spMk id="3" creationId="{1CD396CE-81E1-4F2D-8DF8-58B1D630DC34}"/>
          </ac:spMkLst>
        </pc:spChg>
        <pc:spChg chg="add mod">
          <ac:chgData name="霄 凤" userId="4fed24c2f9cbdb3a" providerId="LiveId" clId="{D47BD905-E306-4EF8-B799-5412A9408322}" dt="2019-04-05T15:51:20.573" v="4820" actId="20577"/>
          <ac:spMkLst>
            <pc:docMk/>
            <pc:sldMk cId="1866997985" sldId="288"/>
            <ac:spMk id="5" creationId="{D32E268B-27BD-4B4D-A4FB-9F80F0B3CE49}"/>
          </ac:spMkLst>
        </pc:spChg>
        <pc:spChg chg="mod">
          <ac:chgData name="霄 凤" userId="4fed24c2f9cbdb3a" providerId="LiveId" clId="{D47BD905-E306-4EF8-B799-5412A9408322}" dt="2019-04-05T08:32:38.019" v="3044" actId="207"/>
          <ac:spMkLst>
            <pc:docMk/>
            <pc:sldMk cId="1866997985" sldId="288"/>
            <ac:spMk id="7" creationId="{E2367F35-3A6A-4C77-AE36-81ED501DDE23}"/>
          </ac:spMkLst>
        </pc:spChg>
        <pc:spChg chg="mod">
          <ac:chgData name="霄 凤" userId="4fed24c2f9cbdb3a" providerId="LiveId" clId="{D47BD905-E306-4EF8-B799-5412A9408322}" dt="2019-04-05T08:32:50.164" v="3045" actId="207"/>
          <ac:spMkLst>
            <pc:docMk/>
            <pc:sldMk cId="1866997985" sldId="288"/>
            <ac:spMk id="9" creationId="{4B3707C8-1802-454D-B132-C1B5A0ACC5AE}"/>
          </ac:spMkLst>
        </pc:spChg>
        <pc:spChg chg="mod">
          <ac:chgData name="霄 凤" userId="4fed24c2f9cbdb3a" providerId="LiveId" clId="{D47BD905-E306-4EF8-B799-5412A9408322}" dt="2019-04-05T15:55:21.106" v="4852" actId="20577"/>
          <ac:spMkLst>
            <pc:docMk/>
            <pc:sldMk cId="1866997985" sldId="288"/>
            <ac:spMk id="10" creationId="{8CA2C44E-755C-4F3B-B05D-B5773E62B05A}"/>
          </ac:spMkLst>
        </pc:spChg>
        <pc:spChg chg="mod">
          <ac:chgData name="霄 凤" userId="4fed24c2f9cbdb3a" providerId="LiveId" clId="{D47BD905-E306-4EF8-B799-5412A9408322}" dt="2019-04-05T05:28:49.332" v="104"/>
          <ac:spMkLst>
            <pc:docMk/>
            <pc:sldMk cId="1866997985" sldId="288"/>
            <ac:spMk id="11" creationId="{5E2483BF-E864-4C75-AAD1-240887CD726B}"/>
          </ac:spMkLst>
        </pc:spChg>
        <pc:graphicFrameChg chg="mod modGraphic">
          <ac:chgData name="霄 凤" userId="4fed24c2f9cbdb3a" providerId="LiveId" clId="{D47BD905-E306-4EF8-B799-5412A9408322}" dt="2019-04-05T13:51:16.152" v="4025" actId="207"/>
          <ac:graphicFrameMkLst>
            <pc:docMk/>
            <pc:sldMk cId="1866997985" sldId="288"/>
            <ac:graphicFrameMk id="4" creationId="{193F219A-D7C0-44C8-B4F8-2F343467DB31}"/>
          </ac:graphicFrameMkLst>
        </pc:graphicFrameChg>
      </pc:sldChg>
      <pc:sldChg chg="addSp delSp modSp">
        <pc:chgData name="霄 凤" userId="4fed24c2f9cbdb3a" providerId="LiveId" clId="{D47BD905-E306-4EF8-B799-5412A9408322}" dt="2019-04-05T15:51:17.602" v="4819" actId="20577"/>
        <pc:sldMkLst>
          <pc:docMk/>
          <pc:sldMk cId="282182259" sldId="291"/>
        </pc:sldMkLst>
        <pc:spChg chg="del mod">
          <ac:chgData name="霄 凤" userId="4fed24c2f9cbdb3a" providerId="LiveId" clId="{D47BD905-E306-4EF8-B799-5412A9408322}" dt="2019-04-05T15:51:04.961" v="4816"/>
          <ac:spMkLst>
            <pc:docMk/>
            <pc:sldMk cId="282182259" sldId="291"/>
            <ac:spMk id="3" creationId="{07601197-0807-4638-8B41-7A08E819B81A}"/>
          </ac:spMkLst>
        </pc:spChg>
        <pc:spChg chg="mod">
          <ac:chgData name="霄 凤" userId="4fed24c2f9cbdb3a" providerId="LiveId" clId="{D47BD905-E306-4EF8-B799-5412A9408322}" dt="2019-04-05T08:31:37.823" v="3039" actId="207"/>
          <ac:spMkLst>
            <pc:docMk/>
            <pc:sldMk cId="282182259" sldId="291"/>
            <ac:spMk id="4" creationId="{0ED9CC49-9B51-437E-9276-B0133E08334E}"/>
          </ac:spMkLst>
        </pc:spChg>
        <pc:spChg chg="mod">
          <ac:chgData name="霄 凤" userId="4fed24c2f9cbdb3a" providerId="LiveId" clId="{D47BD905-E306-4EF8-B799-5412A9408322}" dt="2019-04-05T08:31:59.373" v="3041" actId="207"/>
          <ac:spMkLst>
            <pc:docMk/>
            <pc:sldMk cId="282182259" sldId="291"/>
            <ac:spMk id="5" creationId="{02921E72-A0FA-414F-83C8-95DD25086047}"/>
          </ac:spMkLst>
        </pc:spChg>
        <pc:spChg chg="add mod">
          <ac:chgData name="霄 凤" userId="4fed24c2f9cbdb3a" providerId="LiveId" clId="{D47BD905-E306-4EF8-B799-5412A9408322}" dt="2019-04-05T15:51:17.602" v="4819" actId="20577"/>
          <ac:spMkLst>
            <pc:docMk/>
            <pc:sldMk cId="282182259" sldId="291"/>
            <ac:spMk id="6" creationId="{2ED6C9AA-DC1F-48C2-A6AE-836CF13E8560}"/>
          </ac:spMkLst>
        </pc:spChg>
        <pc:spChg chg="mod">
          <ac:chgData name="霄 凤" userId="4fed24c2f9cbdb3a" providerId="LiveId" clId="{D47BD905-E306-4EF8-B799-5412A9408322}" dt="2019-04-05T08:31:59.373" v="3041" actId="207"/>
          <ac:spMkLst>
            <pc:docMk/>
            <pc:sldMk cId="282182259" sldId="291"/>
            <ac:spMk id="9" creationId="{8947B49D-67CC-4BFC-AEE2-5DAF4B285F3E}"/>
          </ac:spMkLst>
        </pc:spChg>
        <pc:spChg chg="mod">
          <ac:chgData name="霄 凤" userId="4fed24c2f9cbdb3a" providerId="LiveId" clId="{D47BD905-E306-4EF8-B799-5412A9408322}" dt="2019-04-05T08:31:59.373" v="3041" actId="207"/>
          <ac:spMkLst>
            <pc:docMk/>
            <pc:sldMk cId="282182259" sldId="291"/>
            <ac:spMk id="11" creationId="{F90C0254-8383-4A31-95D0-9C43EEBBA33E}"/>
          </ac:spMkLst>
        </pc:spChg>
        <pc:spChg chg="mod">
          <ac:chgData name="霄 凤" userId="4fed24c2f9cbdb3a" providerId="LiveId" clId="{D47BD905-E306-4EF8-B799-5412A9408322}" dt="2019-04-05T08:31:59.373" v="3041" actId="207"/>
          <ac:spMkLst>
            <pc:docMk/>
            <pc:sldMk cId="282182259" sldId="291"/>
            <ac:spMk id="13" creationId="{31D0C721-193D-42D1-9B0B-D6C0DFD4FE5C}"/>
          </ac:spMkLst>
        </pc:spChg>
        <pc:spChg chg="mod">
          <ac:chgData name="霄 凤" userId="4fed24c2f9cbdb3a" providerId="LiveId" clId="{D47BD905-E306-4EF8-B799-5412A9408322}" dt="2019-04-05T13:51:25.394" v="4026" actId="207"/>
          <ac:spMkLst>
            <pc:docMk/>
            <pc:sldMk cId="282182259" sldId="291"/>
            <ac:spMk id="20" creationId="{9BA1B99C-B48F-4454-8300-7FE457EBD6D8}"/>
          </ac:spMkLst>
        </pc:spChg>
        <pc:spChg chg="mod">
          <ac:chgData name="霄 凤" userId="4fed24c2f9cbdb3a" providerId="LiveId" clId="{D47BD905-E306-4EF8-B799-5412A9408322}" dt="2019-04-05T08:31:59.373" v="3041" actId="207"/>
          <ac:spMkLst>
            <pc:docMk/>
            <pc:sldMk cId="282182259" sldId="291"/>
            <ac:spMk id="34" creationId="{7E721D1B-1DB4-4455-A15B-F73A9EBEB8DF}"/>
          </ac:spMkLst>
        </pc:spChg>
        <pc:spChg chg="mod">
          <ac:chgData name="霄 凤" userId="4fed24c2f9cbdb3a" providerId="LiveId" clId="{D47BD905-E306-4EF8-B799-5412A9408322}" dt="2019-04-05T13:51:25.394" v="4026" actId="207"/>
          <ac:spMkLst>
            <pc:docMk/>
            <pc:sldMk cId="282182259" sldId="291"/>
            <ac:spMk id="35" creationId="{1C0FF9F6-ADAA-4593-93B8-036BD527C068}"/>
          </ac:spMkLst>
        </pc:spChg>
        <pc:spChg chg="mod">
          <ac:chgData name="霄 凤" userId="4fed24c2f9cbdb3a" providerId="LiveId" clId="{D47BD905-E306-4EF8-B799-5412A9408322}" dt="2019-04-05T08:31:59.373" v="3041" actId="207"/>
          <ac:spMkLst>
            <pc:docMk/>
            <pc:sldMk cId="282182259" sldId="291"/>
            <ac:spMk id="36" creationId="{7B233CDB-8933-410D-A901-39305FE97ED4}"/>
          </ac:spMkLst>
        </pc:spChg>
        <pc:spChg chg="mod">
          <ac:chgData name="霄 凤" userId="4fed24c2f9cbdb3a" providerId="LiveId" clId="{D47BD905-E306-4EF8-B799-5412A9408322}" dt="2019-04-05T13:51:25.394" v="4026" actId="207"/>
          <ac:spMkLst>
            <pc:docMk/>
            <pc:sldMk cId="282182259" sldId="291"/>
            <ac:spMk id="37" creationId="{D9907B0B-6669-40B5-9958-9E0AE57152F6}"/>
          </ac:spMkLst>
        </pc:spChg>
        <pc:cxnChg chg="mod">
          <ac:chgData name="霄 凤" userId="4fed24c2f9cbdb3a" providerId="LiveId" clId="{D47BD905-E306-4EF8-B799-5412A9408322}" dt="2019-04-05T08:31:48.013" v="3040" actId="692"/>
          <ac:cxnSpMkLst>
            <pc:docMk/>
            <pc:sldMk cId="282182259" sldId="291"/>
            <ac:cxnSpMk id="14" creationId="{64EB7F62-0222-4DE9-BDA6-D5EEE3E3BBB7}"/>
          </ac:cxnSpMkLst>
        </pc:cxnChg>
        <pc:cxnChg chg="mod">
          <ac:chgData name="霄 凤" userId="4fed24c2f9cbdb3a" providerId="LiveId" clId="{D47BD905-E306-4EF8-B799-5412A9408322}" dt="2019-04-05T08:31:48.013" v="3040" actId="692"/>
          <ac:cxnSpMkLst>
            <pc:docMk/>
            <pc:sldMk cId="282182259" sldId="291"/>
            <ac:cxnSpMk id="16" creationId="{3F95945E-35F4-41C6-A8BC-20E633C733D0}"/>
          </ac:cxnSpMkLst>
        </pc:cxnChg>
        <pc:cxnChg chg="mod">
          <ac:chgData name="霄 凤" userId="4fed24c2f9cbdb3a" providerId="LiveId" clId="{D47BD905-E306-4EF8-B799-5412A9408322}" dt="2019-04-05T08:31:48.013" v="3040" actId="692"/>
          <ac:cxnSpMkLst>
            <pc:docMk/>
            <pc:sldMk cId="282182259" sldId="291"/>
            <ac:cxnSpMk id="18" creationId="{CFE0C309-9774-4BED-A4D0-1A66E8BEC4B8}"/>
          </ac:cxnSpMkLst>
        </pc:cxnChg>
      </pc:sldChg>
      <pc:sldChg chg="addSp delSp modSp">
        <pc:chgData name="霄 凤" userId="4fed24c2f9cbdb3a" providerId="LiveId" clId="{D47BD905-E306-4EF8-B799-5412A9408322}" dt="2019-04-05T15:51:13.920" v="4818" actId="20577"/>
        <pc:sldMkLst>
          <pc:docMk/>
          <pc:sldMk cId="3375382801" sldId="292"/>
        </pc:sldMkLst>
        <pc:spChg chg="del mod">
          <ac:chgData name="霄 凤" userId="4fed24c2f9cbdb3a" providerId="LiveId" clId="{D47BD905-E306-4EF8-B799-5412A9408322}" dt="2019-04-05T15:51:04.961" v="4816"/>
          <ac:spMkLst>
            <pc:docMk/>
            <pc:sldMk cId="3375382801" sldId="292"/>
            <ac:spMk id="3" creationId="{07601197-0807-4638-8B41-7A08E819B81A}"/>
          </ac:spMkLst>
        </pc:spChg>
        <pc:spChg chg="mod">
          <ac:chgData name="霄 凤" userId="4fed24c2f9cbdb3a" providerId="LiveId" clId="{D47BD905-E306-4EF8-B799-5412A9408322}" dt="2019-04-05T08:30:47.399" v="3036" actId="207"/>
          <ac:spMkLst>
            <pc:docMk/>
            <pc:sldMk cId="3375382801" sldId="292"/>
            <ac:spMk id="4" creationId="{0ED9CC49-9B51-437E-9276-B0133E08334E}"/>
          </ac:spMkLst>
        </pc:spChg>
        <pc:spChg chg="mod">
          <ac:chgData name="霄 凤" userId="4fed24c2f9cbdb3a" providerId="LiveId" clId="{D47BD905-E306-4EF8-B799-5412A9408322}" dt="2019-04-05T08:31:16.584" v="3038" actId="207"/>
          <ac:spMkLst>
            <pc:docMk/>
            <pc:sldMk cId="3375382801" sldId="292"/>
            <ac:spMk id="5" creationId="{02921E72-A0FA-414F-83C8-95DD25086047}"/>
          </ac:spMkLst>
        </pc:spChg>
        <pc:spChg chg="add mod">
          <ac:chgData name="霄 凤" userId="4fed24c2f9cbdb3a" providerId="LiveId" clId="{D47BD905-E306-4EF8-B799-5412A9408322}" dt="2019-04-05T15:51:13.920" v="4818" actId="20577"/>
          <ac:spMkLst>
            <pc:docMk/>
            <pc:sldMk cId="3375382801" sldId="292"/>
            <ac:spMk id="6" creationId="{B0F8BAC9-80A6-46F9-809A-DB10C2ACB5C8}"/>
          </ac:spMkLst>
        </pc:spChg>
        <pc:spChg chg="mod">
          <ac:chgData name="霄 凤" userId="4fed24c2f9cbdb3a" providerId="LiveId" clId="{D47BD905-E306-4EF8-B799-5412A9408322}" dt="2019-04-05T08:31:16.584" v="3038" actId="207"/>
          <ac:spMkLst>
            <pc:docMk/>
            <pc:sldMk cId="3375382801" sldId="292"/>
            <ac:spMk id="9" creationId="{8947B49D-67CC-4BFC-AEE2-5DAF4B285F3E}"/>
          </ac:spMkLst>
        </pc:spChg>
        <pc:spChg chg="mod">
          <ac:chgData name="霄 凤" userId="4fed24c2f9cbdb3a" providerId="LiveId" clId="{D47BD905-E306-4EF8-B799-5412A9408322}" dt="2019-04-05T08:31:16.584" v="3038" actId="207"/>
          <ac:spMkLst>
            <pc:docMk/>
            <pc:sldMk cId="3375382801" sldId="292"/>
            <ac:spMk id="11" creationId="{F90C0254-8383-4A31-95D0-9C43EEBBA33E}"/>
          </ac:spMkLst>
        </pc:spChg>
        <pc:spChg chg="mod">
          <ac:chgData name="霄 凤" userId="4fed24c2f9cbdb3a" providerId="LiveId" clId="{D47BD905-E306-4EF8-B799-5412A9408322}" dt="2019-04-05T08:31:16.584" v="3038" actId="207"/>
          <ac:spMkLst>
            <pc:docMk/>
            <pc:sldMk cId="3375382801" sldId="292"/>
            <ac:spMk id="13" creationId="{31D0C721-193D-42D1-9B0B-D6C0DFD4FE5C}"/>
          </ac:spMkLst>
        </pc:spChg>
        <pc:spChg chg="mod">
          <ac:chgData name="霄 凤" userId="4fed24c2f9cbdb3a" providerId="LiveId" clId="{D47BD905-E306-4EF8-B799-5412A9408322}" dt="2019-04-05T13:50:00.321" v="4017" actId="207"/>
          <ac:spMkLst>
            <pc:docMk/>
            <pc:sldMk cId="3375382801" sldId="292"/>
            <ac:spMk id="20" creationId="{9BA1B99C-B48F-4454-8300-7FE457EBD6D8}"/>
          </ac:spMkLst>
        </pc:spChg>
        <pc:spChg chg="mod">
          <ac:chgData name="霄 凤" userId="4fed24c2f9cbdb3a" providerId="LiveId" clId="{D47BD905-E306-4EF8-B799-5412A9408322}" dt="2019-04-05T08:31:16.584" v="3038" actId="207"/>
          <ac:spMkLst>
            <pc:docMk/>
            <pc:sldMk cId="3375382801" sldId="292"/>
            <ac:spMk id="21" creationId="{2B1E5FD8-BFF0-4C78-A20F-05B6CBD0EDEA}"/>
          </ac:spMkLst>
        </pc:spChg>
        <pc:spChg chg="mod">
          <ac:chgData name="霄 凤" userId="4fed24c2f9cbdb3a" providerId="LiveId" clId="{D47BD905-E306-4EF8-B799-5412A9408322}" dt="2019-04-05T08:31:16.584" v="3038" actId="207"/>
          <ac:spMkLst>
            <pc:docMk/>
            <pc:sldMk cId="3375382801" sldId="292"/>
            <ac:spMk id="22" creationId="{0A0B6805-ABF6-4783-AD58-C8C41DFB80E5}"/>
          </ac:spMkLst>
        </pc:spChg>
        <pc:spChg chg="mod">
          <ac:chgData name="霄 凤" userId="4fed24c2f9cbdb3a" providerId="LiveId" clId="{D47BD905-E306-4EF8-B799-5412A9408322}" dt="2019-04-05T08:31:16.584" v="3038" actId="207"/>
          <ac:spMkLst>
            <pc:docMk/>
            <pc:sldMk cId="3375382801" sldId="292"/>
            <ac:spMk id="24" creationId="{7AF8856F-B798-4064-BBCE-B9A8BA241EBB}"/>
          </ac:spMkLst>
        </pc:spChg>
        <pc:spChg chg="mod">
          <ac:chgData name="霄 凤" userId="4fed24c2f9cbdb3a" providerId="LiveId" clId="{D47BD905-E306-4EF8-B799-5412A9408322}" dt="2019-04-05T08:31:16.584" v="3038" actId="207"/>
          <ac:spMkLst>
            <pc:docMk/>
            <pc:sldMk cId="3375382801" sldId="292"/>
            <ac:spMk id="69" creationId="{9B3A271D-C5DB-4224-A97A-67D153F9D982}"/>
          </ac:spMkLst>
        </pc:spChg>
        <pc:spChg chg="mod">
          <ac:chgData name="霄 凤" userId="4fed24c2f9cbdb3a" providerId="LiveId" clId="{D47BD905-E306-4EF8-B799-5412A9408322}" dt="2019-04-05T13:50:00.321" v="4017" actId="207"/>
          <ac:spMkLst>
            <pc:docMk/>
            <pc:sldMk cId="3375382801" sldId="292"/>
            <ac:spMk id="70" creationId="{7A7164F0-4E5E-4A8C-BF9B-290327BF1F77}"/>
          </ac:spMkLst>
        </pc:spChg>
        <pc:spChg chg="mod">
          <ac:chgData name="霄 凤" userId="4fed24c2f9cbdb3a" providerId="LiveId" clId="{D47BD905-E306-4EF8-B799-5412A9408322}" dt="2019-04-05T08:31:16.584" v="3038" actId="207"/>
          <ac:spMkLst>
            <pc:docMk/>
            <pc:sldMk cId="3375382801" sldId="292"/>
            <ac:spMk id="71" creationId="{38CA884D-5147-48F5-BAC8-95F813EE3739}"/>
          </ac:spMkLst>
        </pc:spChg>
        <pc:spChg chg="mod">
          <ac:chgData name="霄 凤" userId="4fed24c2f9cbdb3a" providerId="LiveId" clId="{D47BD905-E306-4EF8-B799-5412A9408322}" dt="2019-04-05T13:50:00.321" v="4017" actId="207"/>
          <ac:spMkLst>
            <pc:docMk/>
            <pc:sldMk cId="3375382801" sldId="292"/>
            <ac:spMk id="72" creationId="{8F219F6A-47FC-40E4-AB3F-B4507758C2A9}"/>
          </ac:spMkLst>
        </pc:spChg>
        <pc:spChg chg="mod">
          <ac:chgData name="霄 凤" userId="4fed24c2f9cbdb3a" providerId="LiveId" clId="{D47BD905-E306-4EF8-B799-5412A9408322}" dt="2019-04-05T08:31:16.584" v="3038" actId="207"/>
          <ac:spMkLst>
            <pc:docMk/>
            <pc:sldMk cId="3375382801" sldId="292"/>
            <ac:spMk id="73" creationId="{06DFCE65-CD65-4862-B463-D170678B6CCC}"/>
          </ac:spMkLst>
        </pc:spChg>
        <pc:spChg chg="mod">
          <ac:chgData name="霄 凤" userId="4fed24c2f9cbdb3a" providerId="LiveId" clId="{D47BD905-E306-4EF8-B799-5412A9408322}" dt="2019-04-05T13:50:00.321" v="4017" actId="207"/>
          <ac:spMkLst>
            <pc:docMk/>
            <pc:sldMk cId="3375382801" sldId="292"/>
            <ac:spMk id="74" creationId="{7A535A27-A58F-48B0-943E-3F4E828E7B12}"/>
          </ac:spMkLst>
        </pc:spChg>
        <pc:spChg chg="mod">
          <ac:chgData name="霄 凤" userId="4fed24c2f9cbdb3a" providerId="LiveId" clId="{D47BD905-E306-4EF8-B799-5412A9408322}" dt="2019-04-05T08:31:16.584" v="3038" actId="207"/>
          <ac:spMkLst>
            <pc:docMk/>
            <pc:sldMk cId="3375382801" sldId="292"/>
            <ac:spMk id="75" creationId="{D7F7FE13-BE33-491E-8F3F-70C364118C93}"/>
          </ac:spMkLst>
        </pc:spChg>
        <pc:spChg chg="mod">
          <ac:chgData name="霄 凤" userId="4fed24c2f9cbdb3a" providerId="LiveId" clId="{D47BD905-E306-4EF8-B799-5412A9408322}" dt="2019-04-05T13:50:00.321" v="4017" actId="207"/>
          <ac:spMkLst>
            <pc:docMk/>
            <pc:sldMk cId="3375382801" sldId="292"/>
            <ac:spMk id="76" creationId="{7F3183CA-1FFE-4E51-8F0E-6E8D819D7442}"/>
          </ac:spMkLst>
        </pc:spChg>
        <pc:spChg chg="mod">
          <ac:chgData name="霄 凤" userId="4fed24c2f9cbdb3a" providerId="LiveId" clId="{D47BD905-E306-4EF8-B799-5412A9408322}" dt="2019-04-05T08:31:16.584" v="3038" actId="207"/>
          <ac:spMkLst>
            <pc:docMk/>
            <pc:sldMk cId="3375382801" sldId="292"/>
            <ac:spMk id="77" creationId="{449ECCC3-62D0-40AC-9283-52EA92083A7D}"/>
          </ac:spMkLst>
        </pc:spChg>
        <pc:spChg chg="mod">
          <ac:chgData name="霄 凤" userId="4fed24c2f9cbdb3a" providerId="LiveId" clId="{D47BD905-E306-4EF8-B799-5412A9408322}" dt="2019-04-05T13:50:00.321" v="4017" actId="207"/>
          <ac:spMkLst>
            <pc:docMk/>
            <pc:sldMk cId="3375382801" sldId="292"/>
            <ac:spMk id="78" creationId="{46093210-861A-4E4B-B0A1-3F9E5C3D66E8}"/>
          </ac:spMkLst>
        </pc:spChg>
        <pc:cxnChg chg="mod">
          <ac:chgData name="霄 凤" userId="4fed24c2f9cbdb3a" providerId="LiveId" clId="{D47BD905-E306-4EF8-B799-5412A9408322}" dt="2019-04-05T08:31:04.025" v="3037" actId="692"/>
          <ac:cxnSpMkLst>
            <pc:docMk/>
            <pc:sldMk cId="3375382801" sldId="292"/>
            <ac:cxnSpMk id="14" creationId="{64EB7F62-0222-4DE9-BDA6-D5EEE3E3BBB7}"/>
          </ac:cxnSpMkLst>
        </pc:cxnChg>
        <pc:cxnChg chg="mod">
          <ac:chgData name="霄 凤" userId="4fed24c2f9cbdb3a" providerId="LiveId" clId="{D47BD905-E306-4EF8-B799-5412A9408322}" dt="2019-04-05T08:31:04.025" v="3037" actId="692"/>
          <ac:cxnSpMkLst>
            <pc:docMk/>
            <pc:sldMk cId="3375382801" sldId="292"/>
            <ac:cxnSpMk id="16" creationId="{3F95945E-35F4-41C6-A8BC-20E633C733D0}"/>
          </ac:cxnSpMkLst>
        </pc:cxnChg>
        <pc:cxnChg chg="mod">
          <ac:chgData name="霄 凤" userId="4fed24c2f9cbdb3a" providerId="LiveId" clId="{D47BD905-E306-4EF8-B799-5412A9408322}" dt="2019-04-05T08:31:04.025" v="3037" actId="692"/>
          <ac:cxnSpMkLst>
            <pc:docMk/>
            <pc:sldMk cId="3375382801" sldId="292"/>
            <ac:cxnSpMk id="18" creationId="{CFE0C309-9774-4BED-A4D0-1A66E8BEC4B8}"/>
          </ac:cxnSpMkLst>
        </pc:cxnChg>
        <pc:cxnChg chg="mod">
          <ac:chgData name="霄 凤" userId="4fed24c2f9cbdb3a" providerId="LiveId" clId="{D47BD905-E306-4EF8-B799-5412A9408322}" dt="2019-04-05T08:31:04.025" v="3037" actId="692"/>
          <ac:cxnSpMkLst>
            <pc:docMk/>
            <pc:sldMk cId="3375382801" sldId="292"/>
            <ac:cxnSpMk id="25" creationId="{7D58B3FA-7F3D-4DD7-8330-89F65F312466}"/>
          </ac:cxnSpMkLst>
        </pc:cxnChg>
        <pc:cxnChg chg="mod">
          <ac:chgData name="霄 凤" userId="4fed24c2f9cbdb3a" providerId="LiveId" clId="{D47BD905-E306-4EF8-B799-5412A9408322}" dt="2019-04-05T08:31:04.025" v="3037" actId="692"/>
          <ac:cxnSpMkLst>
            <pc:docMk/>
            <pc:sldMk cId="3375382801" sldId="292"/>
            <ac:cxnSpMk id="27" creationId="{EDBB7B7E-3DF4-4C34-B82B-F506A959FBAC}"/>
          </ac:cxnSpMkLst>
        </pc:cxnChg>
        <pc:cxnChg chg="mod">
          <ac:chgData name="霄 凤" userId="4fed24c2f9cbdb3a" providerId="LiveId" clId="{D47BD905-E306-4EF8-B799-5412A9408322}" dt="2019-04-05T08:31:04.025" v="3037" actId="692"/>
          <ac:cxnSpMkLst>
            <pc:docMk/>
            <pc:sldMk cId="3375382801" sldId="292"/>
            <ac:cxnSpMk id="29" creationId="{569465F6-8552-4892-A8AD-5F44128DB434}"/>
          </ac:cxnSpMkLst>
        </pc:cxnChg>
      </pc:sldChg>
      <pc:sldChg chg="addSp delSp modSp">
        <pc:chgData name="霄 凤" userId="4fed24c2f9cbdb3a" providerId="LiveId" clId="{D47BD905-E306-4EF8-B799-5412A9408322}" dt="2019-04-05T15:51:07.812" v="4817" actId="20577"/>
        <pc:sldMkLst>
          <pc:docMk/>
          <pc:sldMk cId="2480017020" sldId="293"/>
        </pc:sldMkLst>
        <pc:spChg chg="del mod">
          <ac:chgData name="霄 凤" userId="4fed24c2f9cbdb3a" providerId="LiveId" clId="{D47BD905-E306-4EF8-B799-5412A9408322}" dt="2019-04-05T15:51:04.961" v="4816"/>
          <ac:spMkLst>
            <pc:docMk/>
            <pc:sldMk cId="2480017020" sldId="293"/>
            <ac:spMk id="3" creationId="{D951F8A4-75F4-43E3-BD4A-E7B89D98CE60}"/>
          </ac:spMkLst>
        </pc:spChg>
        <pc:spChg chg="add mod">
          <ac:chgData name="霄 凤" userId="4fed24c2f9cbdb3a" providerId="LiveId" clId="{D47BD905-E306-4EF8-B799-5412A9408322}" dt="2019-04-05T15:51:07.812" v="4817" actId="20577"/>
          <ac:spMkLst>
            <pc:docMk/>
            <pc:sldMk cId="2480017020" sldId="293"/>
            <ac:spMk id="8" creationId="{894C1EE3-CF56-43B1-AD9E-6E581A8B3ADA}"/>
          </ac:spMkLst>
        </pc:spChg>
        <pc:spChg chg="mod topLvl">
          <ac:chgData name="霄 凤" userId="4fed24c2f9cbdb3a" providerId="LiveId" clId="{D47BD905-E306-4EF8-B799-5412A9408322}" dt="2019-04-05T15:27:29.091" v="4594" actId="164"/>
          <ac:spMkLst>
            <pc:docMk/>
            <pc:sldMk cId="2480017020" sldId="293"/>
            <ac:spMk id="11" creationId="{47CF9F1D-46AB-4DAE-A076-F1379C2C0187}"/>
          </ac:spMkLst>
        </pc:spChg>
        <pc:spChg chg="mod topLvl">
          <ac:chgData name="霄 凤" userId="4fed24c2f9cbdb3a" providerId="LiveId" clId="{D47BD905-E306-4EF8-B799-5412A9408322}" dt="2019-04-05T15:27:29.091" v="4594" actId="164"/>
          <ac:spMkLst>
            <pc:docMk/>
            <pc:sldMk cId="2480017020" sldId="293"/>
            <ac:spMk id="12" creationId="{F7AFD194-2D8E-4286-A76C-276B205D8A7F}"/>
          </ac:spMkLst>
        </pc:spChg>
        <pc:spChg chg="mod topLvl">
          <ac:chgData name="霄 凤" userId="4fed24c2f9cbdb3a" providerId="LiveId" clId="{D47BD905-E306-4EF8-B799-5412A9408322}" dt="2019-04-05T15:27:31.834" v="4595" actId="164"/>
          <ac:spMkLst>
            <pc:docMk/>
            <pc:sldMk cId="2480017020" sldId="293"/>
            <ac:spMk id="17" creationId="{6E2FB6E7-1650-4013-82EA-B815314A9A18}"/>
          </ac:spMkLst>
        </pc:spChg>
        <pc:spChg chg="mod topLvl">
          <ac:chgData name="霄 凤" userId="4fed24c2f9cbdb3a" providerId="LiveId" clId="{D47BD905-E306-4EF8-B799-5412A9408322}" dt="2019-04-05T15:27:34.163" v="4596" actId="164"/>
          <ac:spMkLst>
            <pc:docMk/>
            <pc:sldMk cId="2480017020" sldId="293"/>
            <ac:spMk id="18" creationId="{A3D04EBE-82A2-4050-BB68-1E1B649CB4E1}"/>
          </ac:spMkLst>
        </pc:spChg>
        <pc:spChg chg="mod topLvl">
          <ac:chgData name="霄 凤" userId="4fed24c2f9cbdb3a" providerId="LiveId" clId="{D47BD905-E306-4EF8-B799-5412A9408322}" dt="2019-04-05T15:27:36.664" v="4597" actId="164"/>
          <ac:spMkLst>
            <pc:docMk/>
            <pc:sldMk cId="2480017020" sldId="293"/>
            <ac:spMk id="19" creationId="{43020C5B-04BC-42EE-9536-A726916078FE}"/>
          </ac:spMkLst>
        </pc:spChg>
        <pc:spChg chg="mod topLvl">
          <ac:chgData name="霄 凤" userId="4fed24c2f9cbdb3a" providerId="LiveId" clId="{D47BD905-E306-4EF8-B799-5412A9408322}" dt="2019-04-05T15:27:31.834" v="4595" actId="164"/>
          <ac:spMkLst>
            <pc:docMk/>
            <pc:sldMk cId="2480017020" sldId="293"/>
            <ac:spMk id="20" creationId="{454F98BA-8176-46BB-9875-85C6D2BCDB6D}"/>
          </ac:spMkLst>
        </pc:spChg>
        <pc:spChg chg="mod topLvl">
          <ac:chgData name="霄 凤" userId="4fed24c2f9cbdb3a" providerId="LiveId" clId="{D47BD905-E306-4EF8-B799-5412A9408322}" dt="2019-04-05T15:27:31.834" v="4595" actId="164"/>
          <ac:spMkLst>
            <pc:docMk/>
            <pc:sldMk cId="2480017020" sldId="293"/>
            <ac:spMk id="21" creationId="{939D3B60-B265-4AF7-9B45-D7035CDA44F3}"/>
          </ac:spMkLst>
        </pc:spChg>
        <pc:spChg chg="mod topLvl">
          <ac:chgData name="霄 凤" userId="4fed24c2f9cbdb3a" providerId="LiveId" clId="{D47BD905-E306-4EF8-B799-5412A9408322}" dt="2019-04-05T15:27:34.163" v="4596" actId="164"/>
          <ac:spMkLst>
            <pc:docMk/>
            <pc:sldMk cId="2480017020" sldId="293"/>
            <ac:spMk id="22" creationId="{521D4A65-38F5-4831-9E99-4C1C1BB9A19E}"/>
          </ac:spMkLst>
        </pc:spChg>
        <pc:spChg chg="mod topLvl">
          <ac:chgData name="霄 凤" userId="4fed24c2f9cbdb3a" providerId="LiveId" clId="{D47BD905-E306-4EF8-B799-5412A9408322}" dt="2019-04-05T15:27:34.163" v="4596" actId="164"/>
          <ac:spMkLst>
            <pc:docMk/>
            <pc:sldMk cId="2480017020" sldId="293"/>
            <ac:spMk id="23" creationId="{0520A250-82C8-408E-BE59-8BAB23CCB464}"/>
          </ac:spMkLst>
        </pc:spChg>
        <pc:spChg chg="mod topLvl">
          <ac:chgData name="霄 凤" userId="4fed24c2f9cbdb3a" providerId="LiveId" clId="{D47BD905-E306-4EF8-B799-5412A9408322}" dt="2019-04-05T15:27:36.664" v="4597" actId="164"/>
          <ac:spMkLst>
            <pc:docMk/>
            <pc:sldMk cId="2480017020" sldId="293"/>
            <ac:spMk id="24" creationId="{94DFBC2C-4F07-42E9-9AA4-D7AA7994020E}"/>
          </ac:spMkLst>
        </pc:spChg>
        <pc:spChg chg="mod topLvl">
          <ac:chgData name="霄 凤" userId="4fed24c2f9cbdb3a" providerId="LiveId" clId="{D47BD905-E306-4EF8-B799-5412A9408322}" dt="2019-04-05T15:27:36.664" v="4597" actId="164"/>
          <ac:spMkLst>
            <pc:docMk/>
            <pc:sldMk cId="2480017020" sldId="293"/>
            <ac:spMk id="25" creationId="{6593C599-005C-4D67-9FBE-E9D86F255B6C}"/>
          </ac:spMkLst>
        </pc:spChg>
        <pc:spChg chg="mod">
          <ac:chgData name="霄 凤" userId="4fed24c2f9cbdb3a" providerId="LiveId" clId="{D47BD905-E306-4EF8-B799-5412A9408322}" dt="2019-04-05T08:30:27.784" v="3035" actId="207"/>
          <ac:spMkLst>
            <pc:docMk/>
            <pc:sldMk cId="2480017020" sldId="293"/>
            <ac:spMk id="32" creationId="{504503A8-9A93-4C24-B8B7-4B552FE2A5E4}"/>
          </ac:spMkLst>
        </pc:spChg>
        <pc:spChg chg="mod">
          <ac:chgData name="霄 凤" userId="4fed24c2f9cbdb3a" providerId="LiveId" clId="{D47BD905-E306-4EF8-B799-5412A9408322}" dt="2019-04-05T13:51:32.946" v="4027" actId="207"/>
          <ac:spMkLst>
            <pc:docMk/>
            <pc:sldMk cId="2480017020" sldId="293"/>
            <ac:spMk id="33" creationId="{CE6D3CC3-A09D-4EB1-A62E-DA15154DCE80}"/>
          </ac:spMkLst>
        </pc:spChg>
        <pc:spChg chg="mod">
          <ac:chgData name="霄 凤" userId="4fed24c2f9cbdb3a" providerId="LiveId" clId="{D47BD905-E306-4EF8-B799-5412A9408322}" dt="2019-04-05T08:30:27.784" v="3035" actId="207"/>
          <ac:spMkLst>
            <pc:docMk/>
            <pc:sldMk cId="2480017020" sldId="293"/>
            <ac:spMk id="34" creationId="{565B0B10-CE8E-4868-869A-AF85288D8FAE}"/>
          </ac:spMkLst>
        </pc:spChg>
        <pc:spChg chg="mod">
          <ac:chgData name="霄 凤" userId="4fed24c2f9cbdb3a" providerId="LiveId" clId="{D47BD905-E306-4EF8-B799-5412A9408322}" dt="2019-04-05T13:51:32.946" v="4027" actId="207"/>
          <ac:spMkLst>
            <pc:docMk/>
            <pc:sldMk cId="2480017020" sldId="293"/>
            <ac:spMk id="35" creationId="{ACD3A869-416B-4310-ABA2-9F68E36796C6}"/>
          </ac:spMkLst>
        </pc:spChg>
        <pc:spChg chg="mod">
          <ac:chgData name="霄 凤" userId="4fed24c2f9cbdb3a" providerId="LiveId" clId="{D47BD905-E306-4EF8-B799-5412A9408322}" dt="2019-04-05T08:30:27.784" v="3035" actId="207"/>
          <ac:spMkLst>
            <pc:docMk/>
            <pc:sldMk cId="2480017020" sldId="293"/>
            <ac:spMk id="36" creationId="{546DA437-5E29-4C34-BFE3-F02D958E26ED}"/>
          </ac:spMkLst>
        </pc:spChg>
        <pc:spChg chg="mod">
          <ac:chgData name="霄 凤" userId="4fed24c2f9cbdb3a" providerId="LiveId" clId="{D47BD905-E306-4EF8-B799-5412A9408322}" dt="2019-04-05T13:51:32.946" v="4027" actId="207"/>
          <ac:spMkLst>
            <pc:docMk/>
            <pc:sldMk cId="2480017020" sldId="293"/>
            <ac:spMk id="37" creationId="{3CC6E86A-DDBA-4BA5-9925-77257432FDBD}"/>
          </ac:spMkLst>
        </pc:spChg>
        <pc:spChg chg="mod">
          <ac:chgData name="霄 凤" userId="4fed24c2f9cbdb3a" providerId="LiveId" clId="{D47BD905-E306-4EF8-B799-5412A9408322}" dt="2019-04-05T08:30:27.784" v="3035" actId="207"/>
          <ac:spMkLst>
            <pc:docMk/>
            <pc:sldMk cId="2480017020" sldId="293"/>
            <ac:spMk id="38" creationId="{49B7B4BB-AFDB-48C8-8EE0-FEE684307843}"/>
          </ac:spMkLst>
        </pc:spChg>
        <pc:spChg chg="mod">
          <ac:chgData name="霄 凤" userId="4fed24c2f9cbdb3a" providerId="LiveId" clId="{D47BD905-E306-4EF8-B799-5412A9408322}" dt="2019-04-05T13:51:32.946" v="4027" actId="207"/>
          <ac:spMkLst>
            <pc:docMk/>
            <pc:sldMk cId="2480017020" sldId="293"/>
            <ac:spMk id="39" creationId="{A019A7D8-9334-45ED-AF2C-3528AA144CBB}"/>
          </ac:spMkLst>
        </pc:spChg>
        <pc:grpChg chg="add mod">
          <ac:chgData name="霄 凤" userId="4fed24c2f9cbdb3a" providerId="LiveId" clId="{D47BD905-E306-4EF8-B799-5412A9408322}" dt="2019-04-05T15:27:29.091" v="4594" actId="164"/>
          <ac:grpSpMkLst>
            <pc:docMk/>
            <pc:sldMk cId="2480017020" sldId="293"/>
            <ac:grpSpMk id="4" creationId="{7753994C-D3B2-449A-9AFA-A619A764591C}"/>
          </ac:grpSpMkLst>
        </pc:grpChg>
        <pc:grpChg chg="add mod">
          <ac:chgData name="霄 凤" userId="4fed24c2f9cbdb3a" providerId="LiveId" clId="{D47BD905-E306-4EF8-B799-5412A9408322}" dt="2019-04-05T15:27:31.834" v="4595" actId="164"/>
          <ac:grpSpMkLst>
            <pc:docMk/>
            <pc:sldMk cId="2480017020" sldId="293"/>
            <ac:grpSpMk id="5" creationId="{5C2254F5-E7E1-4FCC-959A-5772B1D8E0C8}"/>
          </ac:grpSpMkLst>
        </pc:grpChg>
        <pc:grpChg chg="add mod">
          <ac:chgData name="霄 凤" userId="4fed24c2f9cbdb3a" providerId="LiveId" clId="{D47BD905-E306-4EF8-B799-5412A9408322}" dt="2019-04-05T15:27:34.163" v="4596" actId="164"/>
          <ac:grpSpMkLst>
            <pc:docMk/>
            <pc:sldMk cId="2480017020" sldId="293"/>
            <ac:grpSpMk id="6" creationId="{1EFEE179-2520-44B5-A971-2E8C679616B9}"/>
          </ac:grpSpMkLst>
        </pc:grpChg>
        <pc:grpChg chg="add mod">
          <ac:chgData name="霄 凤" userId="4fed24c2f9cbdb3a" providerId="LiveId" clId="{D47BD905-E306-4EF8-B799-5412A9408322}" dt="2019-04-05T15:27:36.664" v="4597" actId="164"/>
          <ac:grpSpMkLst>
            <pc:docMk/>
            <pc:sldMk cId="2480017020" sldId="293"/>
            <ac:grpSpMk id="7" creationId="{81658D33-8132-404F-A8C6-E8C15177C85F}"/>
          </ac:grpSpMkLst>
        </pc:grpChg>
        <pc:grpChg chg="del">
          <ac:chgData name="霄 凤" userId="4fed24c2f9cbdb3a" providerId="LiveId" clId="{D47BD905-E306-4EF8-B799-5412A9408322}" dt="2019-04-05T08:29:24.923" v="3027" actId="165"/>
          <ac:grpSpMkLst>
            <pc:docMk/>
            <pc:sldMk cId="2480017020" sldId="293"/>
            <ac:grpSpMk id="28" creationId="{FF4AB602-16C0-4CFD-9BFC-92B2F671C8A0}"/>
          </ac:grpSpMkLst>
        </pc:grpChg>
        <pc:grpChg chg="del">
          <ac:chgData name="霄 凤" userId="4fed24c2f9cbdb3a" providerId="LiveId" clId="{D47BD905-E306-4EF8-B799-5412A9408322}" dt="2019-04-05T08:29:24.923" v="3027" actId="165"/>
          <ac:grpSpMkLst>
            <pc:docMk/>
            <pc:sldMk cId="2480017020" sldId="293"/>
            <ac:grpSpMk id="29" creationId="{3AB5DE2E-AE7F-45AF-A75A-319F886D9BF5}"/>
          </ac:grpSpMkLst>
        </pc:grpChg>
        <pc:grpChg chg="del">
          <ac:chgData name="霄 凤" userId="4fed24c2f9cbdb3a" providerId="LiveId" clId="{D47BD905-E306-4EF8-B799-5412A9408322}" dt="2019-04-05T08:29:24.923" v="3027" actId="165"/>
          <ac:grpSpMkLst>
            <pc:docMk/>
            <pc:sldMk cId="2480017020" sldId="293"/>
            <ac:grpSpMk id="30" creationId="{8ECF5ABE-4A60-4A5D-989B-A98CD188DD3D}"/>
          </ac:grpSpMkLst>
        </pc:grpChg>
        <pc:grpChg chg="del">
          <ac:chgData name="霄 凤" userId="4fed24c2f9cbdb3a" providerId="LiveId" clId="{D47BD905-E306-4EF8-B799-5412A9408322}" dt="2019-04-05T08:29:24.923" v="3027" actId="165"/>
          <ac:grpSpMkLst>
            <pc:docMk/>
            <pc:sldMk cId="2480017020" sldId="293"/>
            <ac:grpSpMk id="31" creationId="{57978B84-E6D9-422A-8C0F-C58DA51E211A}"/>
          </ac:grpSpMkLst>
        </pc:grpChg>
        <pc:graphicFrameChg chg="mod">
          <ac:chgData name="霄 凤" userId="4fed24c2f9cbdb3a" providerId="LiveId" clId="{D47BD905-E306-4EF8-B799-5412A9408322}" dt="2019-04-05T08:29:09.970" v="3026"/>
          <ac:graphicFrameMkLst>
            <pc:docMk/>
            <pc:sldMk cId="2480017020" sldId="293"/>
            <ac:graphicFrameMk id="9" creationId="{63CCC7B5-7D7B-41F6-B458-8EB2D7B5E771}"/>
          </ac:graphicFrameMkLst>
        </pc:graphicFrameChg>
        <pc:picChg chg="mod topLvl">
          <ac:chgData name="霄 凤" userId="4fed24c2f9cbdb3a" providerId="LiveId" clId="{D47BD905-E306-4EF8-B799-5412A9408322}" dt="2019-04-05T15:27:29.091" v="4594" actId="164"/>
          <ac:picMkLst>
            <pc:docMk/>
            <pc:sldMk cId="2480017020" sldId="293"/>
            <ac:picMk id="27" creationId="{9C48E348-4545-4AA4-9DAB-F878192EF3D0}"/>
          </ac:picMkLst>
        </pc:picChg>
      </pc:sldChg>
      <pc:sldChg chg="addSp delSp modSp">
        <pc:chgData name="霄 凤" userId="4fed24c2f9cbdb3a" providerId="LiveId" clId="{D47BD905-E306-4EF8-B799-5412A9408322}" dt="2019-04-05T15:49:15.971" v="4791"/>
        <pc:sldMkLst>
          <pc:docMk/>
          <pc:sldMk cId="3680848702" sldId="294"/>
        </pc:sldMkLst>
        <pc:spChg chg="del mod">
          <ac:chgData name="霄 凤" userId="4fed24c2f9cbdb3a" providerId="LiveId" clId="{D47BD905-E306-4EF8-B799-5412A9408322}" dt="2019-04-05T15:49:12.995" v="4789" actId="478"/>
          <ac:spMkLst>
            <pc:docMk/>
            <pc:sldMk cId="3680848702" sldId="294"/>
            <ac:spMk id="3" creationId="{E3E310C5-D21A-4ADB-A2E2-C3188C9D6A84}"/>
          </ac:spMkLst>
        </pc:spChg>
        <pc:spChg chg="mod topLvl">
          <ac:chgData name="霄 凤" userId="4fed24c2f9cbdb3a" providerId="LiveId" clId="{D47BD905-E306-4EF8-B799-5412A9408322}" dt="2019-04-05T07:38:44.952" v="2681" actId="165"/>
          <ac:spMkLst>
            <pc:docMk/>
            <pc:sldMk cId="3680848702" sldId="294"/>
            <ac:spMk id="6" creationId="{1A9A344B-EF3B-4D8E-8FED-F0D6EAC9079D}"/>
          </ac:spMkLst>
        </pc:spChg>
        <pc:spChg chg="mod topLvl">
          <ac:chgData name="霄 凤" userId="4fed24c2f9cbdb3a" providerId="LiveId" clId="{D47BD905-E306-4EF8-B799-5412A9408322}" dt="2019-04-05T07:38:44.952" v="2681" actId="165"/>
          <ac:spMkLst>
            <pc:docMk/>
            <pc:sldMk cId="3680848702" sldId="294"/>
            <ac:spMk id="7" creationId="{346DD677-6A81-42C5-B8E9-A8250A0B9B69}"/>
          </ac:spMkLst>
        </pc:spChg>
        <pc:spChg chg="mod topLvl">
          <ac:chgData name="霄 凤" userId="4fed24c2f9cbdb3a" providerId="LiveId" clId="{D47BD905-E306-4EF8-B799-5412A9408322}" dt="2019-04-05T07:38:44.952" v="2681" actId="165"/>
          <ac:spMkLst>
            <pc:docMk/>
            <pc:sldMk cId="3680848702" sldId="294"/>
            <ac:spMk id="8" creationId="{5DF71987-F43B-4FD9-B0EA-562C6BCA527F}"/>
          </ac:spMkLst>
        </pc:spChg>
        <pc:spChg chg="add mod">
          <ac:chgData name="霄 凤" userId="4fed24c2f9cbdb3a" providerId="LiveId" clId="{D47BD905-E306-4EF8-B799-5412A9408322}" dt="2019-04-05T15:49:15.971" v="4791"/>
          <ac:spMkLst>
            <pc:docMk/>
            <pc:sldMk cId="3680848702" sldId="294"/>
            <ac:spMk id="9" creationId="{4D7BC951-9905-4CA7-9BDB-EE7A0F8A1C2C}"/>
          </ac:spMkLst>
        </pc:spChg>
        <pc:spChg chg="mod topLvl">
          <ac:chgData name="霄 凤" userId="4fed24c2f9cbdb3a" providerId="LiveId" clId="{D47BD905-E306-4EF8-B799-5412A9408322}" dt="2019-04-05T08:43:55.505" v="3141" actId="207"/>
          <ac:spMkLst>
            <pc:docMk/>
            <pc:sldMk cId="3680848702" sldId="294"/>
            <ac:spMk id="27" creationId="{E6B45F55-D1B9-4028-9462-A59316BCABD3}"/>
          </ac:spMkLst>
        </pc:spChg>
        <pc:spChg chg="mod topLvl">
          <ac:chgData name="霄 凤" userId="4fed24c2f9cbdb3a" providerId="LiveId" clId="{D47BD905-E306-4EF8-B799-5412A9408322}" dt="2019-04-05T08:43:55.505" v="3141" actId="207"/>
          <ac:spMkLst>
            <pc:docMk/>
            <pc:sldMk cId="3680848702" sldId="294"/>
            <ac:spMk id="28" creationId="{707F2253-D17B-498F-A770-D82EF0BE0D53}"/>
          </ac:spMkLst>
        </pc:spChg>
        <pc:spChg chg="mod topLvl">
          <ac:chgData name="霄 凤" userId="4fed24c2f9cbdb3a" providerId="LiveId" clId="{D47BD905-E306-4EF8-B799-5412A9408322}" dt="2019-04-05T08:43:55.505" v="3141" actId="207"/>
          <ac:spMkLst>
            <pc:docMk/>
            <pc:sldMk cId="3680848702" sldId="294"/>
            <ac:spMk id="29" creationId="{103F718A-A8F0-4EBA-832F-EEF743038A76}"/>
          </ac:spMkLst>
        </pc:spChg>
        <pc:spChg chg="mod">
          <ac:chgData name="霄 凤" userId="4fed24c2f9cbdb3a" providerId="LiveId" clId="{D47BD905-E306-4EF8-B799-5412A9408322}" dt="2019-04-05T08:44:09.548" v="3144" actId="207"/>
          <ac:spMkLst>
            <pc:docMk/>
            <pc:sldMk cId="3680848702" sldId="294"/>
            <ac:spMk id="46" creationId="{476CB6C9-4A95-494F-9F7B-EFB7B62137EB}"/>
          </ac:spMkLst>
        </pc:spChg>
        <pc:spChg chg="mod">
          <ac:chgData name="霄 凤" userId="4fed24c2f9cbdb3a" providerId="LiveId" clId="{D47BD905-E306-4EF8-B799-5412A9408322}" dt="2019-04-05T13:50:26.905" v="4020" actId="207"/>
          <ac:spMkLst>
            <pc:docMk/>
            <pc:sldMk cId="3680848702" sldId="294"/>
            <ac:spMk id="49" creationId="{1533A894-8A53-41F1-89A7-214C4F1F60A8}"/>
          </ac:spMkLst>
        </pc:spChg>
        <pc:spChg chg="mod">
          <ac:chgData name="霄 凤" userId="4fed24c2f9cbdb3a" providerId="LiveId" clId="{D47BD905-E306-4EF8-B799-5412A9408322}" dt="2019-04-05T08:43:32.544" v="3131" actId="207"/>
          <ac:spMkLst>
            <pc:docMk/>
            <pc:sldMk cId="3680848702" sldId="294"/>
            <ac:spMk id="50" creationId="{758754E4-2FAE-4E20-A4CB-030837383F31}"/>
          </ac:spMkLst>
        </pc:spChg>
        <pc:spChg chg="mod">
          <ac:chgData name="霄 凤" userId="4fed24c2f9cbdb3a" providerId="LiveId" clId="{D47BD905-E306-4EF8-B799-5412A9408322}" dt="2019-04-05T13:50:26.905" v="4020" actId="207"/>
          <ac:spMkLst>
            <pc:docMk/>
            <pc:sldMk cId="3680848702" sldId="294"/>
            <ac:spMk id="51" creationId="{418ED729-A775-4FD3-BDEC-EBB31204895A}"/>
          </ac:spMkLst>
        </pc:spChg>
        <pc:spChg chg="mod">
          <ac:chgData name="霄 凤" userId="4fed24c2f9cbdb3a" providerId="LiveId" clId="{D47BD905-E306-4EF8-B799-5412A9408322}" dt="2019-04-05T08:43:32.544" v="3131" actId="207"/>
          <ac:spMkLst>
            <pc:docMk/>
            <pc:sldMk cId="3680848702" sldId="294"/>
            <ac:spMk id="52" creationId="{54808B22-AFDA-49B4-A7C5-2934F38F3DCA}"/>
          </ac:spMkLst>
        </pc:spChg>
        <pc:spChg chg="mod">
          <ac:chgData name="霄 凤" userId="4fed24c2f9cbdb3a" providerId="LiveId" clId="{D47BD905-E306-4EF8-B799-5412A9408322}" dt="2019-04-05T13:50:26.905" v="4020" actId="207"/>
          <ac:spMkLst>
            <pc:docMk/>
            <pc:sldMk cId="3680848702" sldId="294"/>
            <ac:spMk id="53" creationId="{033D2546-0FD8-4F8F-AE81-3D97334E1AAA}"/>
          </ac:spMkLst>
        </pc:spChg>
        <pc:spChg chg="mod">
          <ac:chgData name="霄 凤" userId="4fed24c2f9cbdb3a" providerId="LiveId" clId="{D47BD905-E306-4EF8-B799-5412A9408322}" dt="2019-04-05T08:43:32.544" v="3131" actId="207"/>
          <ac:spMkLst>
            <pc:docMk/>
            <pc:sldMk cId="3680848702" sldId="294"/>
            <ac:spMk id="54" creationId="{F8069BF0-0BD5-4798-906A-99725033DE7B}"/>
          </ac:spMkLst>
        </pc:spChg>
        <pc:spChg chg="mod">
          <ac:chgData name="霄 凤" userId="4fed24c2f9cbdb3a" providerId="LiveId" clId="{D47BD905-E306-4EF8-B799-5412A9408322}" dt="2019-04-05T08:45:16.998" v="3158" actId="207"/>
          <ac:spMkLst>
            <pc:docMk/>
            <pc:sldMk cId="3680848702" sldId="294"/>
            <ac:spMk id="80" creationId="{82FBDD0F-E9E8-4EC7-B99E-3D81006DD30D}"/>
          </ac:spMkLst>
        </pc:spChg>
        <pc:spChg chg="mod">
          <ac:chgData name="霄 凤" userId="4fed24c2f9cbdb3a" providerId="LiveId" clId="{D47BD905-E306-4EF8-B799-5412A9408322}" dt="2019-04-05T08:45:06.576" v="3155" actId="207"/>
          <ac:spMkLst>
            <pc:docMk/>
            <pc:sldMk cId="3680848702" sldId="294"/>
            <ac:spMk id="82" creationId="{7A4C543D-D848-4336-ACC6-6815D2E206F6}"/>
          </ac:spMkLst>
        </pc:spChg>
        <pc:spChg chg="mod topLvl">
          <ac:chgData name="霄 凤" userId="4fed24c2f9cbdb3a" providerId="LiveId" clId="{D47BD905-E306-4EF8-B799-5412A9408322}" dt="2019-04-05T15:23:08.469" v="4497" actId="207"/>
          <ac:spMkLst>
            <pc:docMk/>
            <pc:sldMk cId="3680848702" sldId="294"/>
            <ac:spMk id="93" creationId="{8859E59A-8E0B-4903-BD8A-81321014CE40}"/>
          </ac:spMkLst>
        </pc:spChg>
        <pc:spChg chg="mod topLvl">
          <ac:chgData name="霄 凤" userId="4fed24c2f9cbdb3a" providerId="LiveId" clId="{D47BD905-E306-4EF8-B799-5412A9408322}" dt="2019-04-05T15:23:08.469" v="4497" actId="207"/>
          <ac:spMkLst>
            <pc:docMk/>
            <pc:sldMk cId="3680848702" sldId="294"/>
            <ac:spMk id="94" creationId="{5A8279D1-0562-41A9-B6D7-8CCC11329225}"/>
          </ac:spMkLst>
        </pc:spChg>
        <pc:spChg chg="mod topLvl">
          <ac:chgData name="霄 凤" userId="4fed24c2f9cbdb3a" providerId="LiveId" clId="{D47BD905-E306-4EF8-B799-5412A9408322}" dt="2019-04-05T15:23:08.469" v="4497" actId="207"/>
          <ac:spMkLst>
            <pc:docMk/>
            <pc:sldMk cId="3680848702" sldId="294"/>
            <ac:spMk id="95" creationId="{ECA45D1A-E653-4896-8704-D2BBF3DF5183}"/>
          </ac:spMkLst>
        </pc:spChg>
        <pc:spChg chg="mod topLvl">
          <ac:chgData name="霄 凤" userId="4fed24c2f9cbdb3a" providerId="LiveId" clId="{D47BD905-E306-4EF8-B799-5412A9408322}" dt="2019-04-05T15:23:08.469" v="4497" actId="207"/>
          <ac:spMkLst>
            <pc:docMk/>
            <pc:sldMk cId="3680848702" sldId="294"/>
            <ac:spMk id="96" creationId="{CF39E3F3-8F8B-4EFF-8B3D-32058EA5261A}"/>
          </ac:spMkLst>
        </pc:spChg>
        <pc:grpChg chg="add mod">
          <ac:chgData name="霄 凤" userId="4fed24c2f9cbdb3a" providerId="LiveId" clId="{D47BD905-E306-4EF8-B799-5412A9408322}" dt="2019-04-05T15:23:27.250" v="4501" actId="14861"/>
          <ac:grpSpMkLst>
            <pc:docMk/>
            <pc:sldMk cId="3680848702" sldId="294"/>
            <ac:grpSpMk id="4" creationId="{06BDA7A6-CFC5-454F-9C40-716C01ED30BE}"/>
          </ac:grpSpMkLst>
        </pc:grpChg>
        <pc:grpChg chg="del">
          <ac:chgData name="霄 凤" userId="4fed24c2f9cbdb3a" providerId="LiveId" clId="{D47BD905-E306-4EF8-B799-5412A9408322}" dt="2019-04-05T07:38:44.952" v="2681" actId="165"/>
          <ac:grpSpMkLst>
            <pc:docMk/>
            <pc:sldMk cId="3680848702" sldId="294"/>
            <ac:grpSpMk id="47" creationId="{974811D1-C8B6-44A0-B682-C738A5CCCCA4}"/>
          </ac:grpSpMkLst>
        </pc:grpChg>
        <pc:grpChg chg="mod topLvl">
          <ac:chgData name="霄 凤" userId="4fed24c2f9cbdb3a" providerId="LiveId" clId="{D47BD905-E306-4EF8-B799-5412A9408322}" dt="2019-04-05T08:46:04.851" v="3166" actId="14861"/>
          <ac:grpSpMkLst>
            <pc:docMk/>
            <pc:sldMk cId="3680848702" sldId="294"/>
            <ac:grpSpMk id="87" creationId="{EC159E96-452C-4450-BCDC-727B6BCDB51C}"/>
          </ac:grpSpMkLst>
        </pc:grpChg>
        <pc:grpChg chg="del mod topLvl">
          <ac:chgData name="霄 凤" userId="4fed24c2f9cbdb3a" providerId="LiveId" clId="{D47BD905-E306-4EF8-B799-5412A9408322}" dt="2019-04-05T08:45:41.172" v="3160" actId="165"/>
          <ac:grpSpMkLst>
            <pc:docMk/>
            <pc:sldMk cId="3680848702" sldId="294"/>
            <ac:grpSpMk id="92" creationId="{C0C414B4-87FB-4FEE-826E-765BC9D4B4C3}"/>
          </ac:grpSpMkLst>
        </pc:grpChg>
        <pc:grpChg chg="del">
          <ac:chgData name="霄 凤" userId="4fed24c2f9cbdb3a" providerId="LiveId" clId="{D47BD905-E306-4EF8-B799-5412A9408322}" dt="2019-04-05T08:45:24.737" v="3159" actId="165"/>
          <ac:grpSpMkLst>
            <pc:docMk/>
            <pc:sldMk cId="3680848702" sldId="294"/>
            <ac:grpSpMk id="99" creationId="{393353AC-3E32-4DAA-A408-ACD06DF6F157}"/>
          </ac:grpSpMkLst>
        </pc:grpChg>
      </pc:sldChg>
      <pc:sldChg chg="addSp delSp modSp">
        <pc:chgData name="霄 凤" userId="4fed24c2f9cbdb3a" providerId="LiveId" clId="{D47BD905-E306-4EF8-B799-5412A9408322}" dt="2019-04-05T15:52:28.736" v="4831"/>
        <pc:sldMkLst>
          <pc:docMk/>
          <pc:sldMk cId="3044753912" sldId="296"/>
        </pc:sldMkLst>
        <pc:spChg chg="del mod">
          <ac:chgData name="霄 凤" userId="4fed24c2f9cbdb3a" providerId="LiveId" clId="{D47BD905-E306-4EF8-B799-5412A9408322}" dt="2019-04-05T15:52:21.584" v="4829"/>
          <ac:spMkLst>
            <pc:docMk/>
            <pc:sldMk cId="3044753912" sldId="296"/>
            <ac:spMk id="3" creationId="{36544CEE-7BA1-4200-924C-7F15F3FC58EC}"/>
          </ac:spMkLst>
        </pc:spChg>
        <pc:spChg chg="add mod">
          <ac:chgData name="霄 凤" userId="4fed24c2f9cbdb3a" providerId="LiveId" clId="{D47BD905-E306-4EF8-B799-5412A9408322}" dt="2019-04-05T15:52:28.736" v="4831"/>
          <ac:spMkLst>
            <pc:docMk/>
            <pc:sldMk cId="3044753912" sldId="296"/>
            <ac:spMk id="4" creationId="{16511B2D-A0D4-4FCB-9AB5-EFF77D292F6D}"/>
          </ac:spMkLst>
        </pc:spChg>
        <pc:spChg chg="del mod topLvl">
          <ac:chgData name="霄 凤" userId="4fed24c2f9cbdb3a" providerId="LiveId" clId="{D47BD905-E306-4EF8-B799-5412A9408322}" dt="2019-04-05T07:28:33.823" v="2603" actId="478"/>
          <ac:spMkLst>
            <pc:docMk/>
            <pc:sldMk cId="3044753912" sldId="296"/>
            <ac:spMk id="4" creationId="{B8E4F0AD-ED0F-411F-A581-0ECF92601320}"/>
          </ac:spMkLst>
        </pc:spChg>
        <pc:spChg chg="mod topLvl">
          <ac:chgData name="霄 凤" userId="4fed24c2f9cbdb3a" providerId="LiveId" clId="{D47BD905-E306-4EF8-B799-5412A9408322}" dt="2019-04-05T08:12:54.801" v="2909" actId="207"/>
          <ac:spMkLst>
            <pc:docMk/>
            <pc:sldMk cId="3044753912" sldId="296"/>
            <ac:spMk id="5" creationId="{D4F675B0-BD67-4598-B250-36948E5F53DD}"/>
          </ac:spMkLst>
        </pc:spChg>
        <pc:spChg chg="mod topLvl">
          <ac:chgData name="霄 凤" userId="4fed24c2f9cbdb3a" providerId="LiveId" clId="{D47BD905-E306-4EF8-B799-5412A9408322}" dt="2019-04-05T08:12:54.801" v="2909" actId="207"/>
          <ac:spMkLst>
            <pc:docMk/>
            <pc:sldMk cId="3044753912" sldId="296"/>
            <ac:spMk id="6" creationId="{1069E5C9-0642-4576-9600-312B36F1467E}"/>
          </ac:spMkLst>
        </pc:spChg>
        <pc:spChg chg="del mod topLvl">
          <ac:chgData name="霄 凤" userId="4fed24c2f9cbdb3a" providerId="LiveId" clId="{D47BD905-E306-4EF8-B799-5412A9408322}" dt="2019-04-05T07:28:33.823" v="2603" actId="478"/>
          <ac:spMkLst>
            <pc:docMk/>
            <pc:sldMk cId="3044753912" sldId="296"/>
            <ac:spMk id="7" creationId="{D479D522-8FF7-46DB-8A35-3B44CC1D9829}"/>
          </ac:spMkLst>
        </pc:spChg>
        <pc:spChg chg="mod topLvl">
          <ac:chgData name="霄 凤" userId="4fed24c2f9cbdb3a" providerId="LiveId" clId="{D47BD905-E306-4EF8-B799-5412A9408322}" dt="2019-04-05T08:12:54.801" v="2909" actId="207"/>
          <ac:spMkLst>
            <pc:docMk/>
            <pc:sldMk cId="3044753912" sldId="296"/>
            <ac:spMk id="8" creationId="{922864DF-FD75-4BFE-93CE-16919AFF3E89}"/>
          </ac:spMkLst>
        </pc:spChg>
        <pc:spChg chg="mod topLvl">
          <ac:chgData name="霄 凤" userId="4fed24c2f9cbdb3a" providerId="LiveId" clId="{D47BD905-E306-4EF8-B799-5412A9408322}" dt="2019-04-05T08:12:54.801" v="2909" actId="207"/>
          <ac:spMkLst>
            <pc:docMk/>
            <pc:sldMk cId="3044753912" sldId="296"/>
            <ac:spMk id="9" creationId="{2E7F4037-FD23-46F7-BA1B-E1D9E64251EF}"/>
          </ac:spMkLst>
        </pc:spChg>
        <pc:spChg chg="del mod topLvl">
          <ac:chgData name="霄 凤" userId="4fed24c2f9cbdb3a" providerId="LiveId" clId="{D47BD905-E306-4EF8-B799-5412A9408322}" dt="2019-04-05T07:28:33.823" v="2603" actId="478"/>
          <ac:spMkLst>
            <pc:docMk/>
            <pc:sldMk cId="3044753912" sldId="296"/>
            <ac:spMk id="10" creationId="{8FF14F80-C986-4243-8991-757B181E4946}"/>
          </ac:spMkLst>
        </pc:spChg>
        <pc:spChg chg="mod topLvl">
          <ac:chgData name="霄 凤" userId="4fed24c2f9cbdb3a" providerId="LiveId" clId="{D47BD905-E306-4EF8-B799-5412A9408322}" dt="2019-04-05T08:12:54.801" v="2909" actId="207"/>
          <ac:spMkLst>
            <pc:docMk/>
            <pc:sldMk cId="3044753912" sldId="296"/>
            <ac:spMk id="11" creationId="{E02A12A7-2C8F-4BAA-8C07-5D335367FF2E}"/>
          </ac:spMkLst>
        </pc:spChg>
        <pc:spChg chg="mod topLvl">
          <ac:chgData name="霄 凤" userId="4fed24c2f9cbdb3a" providerId="LiveId" clId="{D47BD905-E306-4EF8-B799-5412A9408322}" dt="2019-04-05T08:12:54.801" v="2909" actId="207"/>
          <ac:spMkLst>
            <pc:docMk/>
            <pc:sldMk cId="3044753912" sldId="296"/>
            <ac:spMk id="12" creationId="{C6E705C2-5170-4D8D-A8BE-948FA682FF00}"/>
          </ac:spMkLst>
        </pc:spChg>
        <pc:spChg chg="mod topLvl">
          <ac:chgData name="霄 凤" userId="4fed24c2f9cbdb3a" providerId="LiveId" clId="{D47BD905-E306-4EF8-B799-5412A9408322}" dt="2019-04-05T08:12:54.801" v="2909" actId="207"/>
          <ac:spMkLst>
            <pc:docMk/>
            <pc:sldMk cId="3044753912" sldId="296"/>
            <ac:spMk id="13" creationId="{FD67A78A-3ECF-4D88-9738-30B4DF921E0F}"/>
          </ac:spMkLst>
        </pc:spChg>
        <pc:spChg chg="mod topLvl">
          <ac:chgData name="霄 凤" userId="4fed24c2f9cbdb3a" providerId="LiveId" clId="{D47BD905-E306-4EF8-B799-5412A9408322}" dt="2019-04-05T08:12:54.801" v="2909" actId="207"/>
          <ac:spMkLst>
            <pc:docMk/>
            <pc:sldMk cId="3044753912" sldId="296"/>
            <ac:spMk id="16" creationId="{9475757F-9690-4A92-B203-B2974A39533F}"/>
          </ac:spMkLst>
        </pc:spChg>
        <pc:spChg chg="mod topLvl">
          <ac:chgData name="霄 凤" userId="4fed24c2f9cbdb3a" providerId="LiveId" clId="{D47BD905-E306-4EF8-B799-5412A9408322}" dt="2019-04-05T08:12:54.801" v="2909" actId="207"/>
          <ac:spMkLst>
            <pc:docMk/>
            <pc:sldMk cId="3044753912" sldId="296"/>
            <ac:spMk id="19" creationId="{1FE377D3-18FC-43BA-A6E3-08B3E4AB1180}"/>
          </ac:spMkLst>
        </pc:spChg>
        <pc:spChg chg="mod topLvl">
          <ac:chgData name="霄 凤" userId="4fed24c2f9cbdb3a" providerId="LiveId" clId="{D47BD905-E306-4EF8-B799-5412A9408322}" dt="2019-04-05T08:12:54.801" v="2909" actId="207"/>
          <ac:spMkLst>
            <pc:docMk/>
            <pc:sldMk cId="3044753912" sldId="296"/>
            <ac:spMk id="22" creationId="{2228DC07-193B-490E-9632-9D35C7605C41}"/>
          </ac:spMkLst>
        </pc:spChg>
        <pc:spChg chg="mod topLvl">
          <ac:chgData name="霄 凤" userId="4fed24c2f9cbdb3a" providerId="LiveId" clId="{D47BD905-E306-4EF8-B799-5412A9408322}" dt="2019-04-05T08:12:34.828" v="2908" actId="692"/>
          <ac:spMkLst>
            <pc:docMk/>
            <pc:sldMk cId="3044753912" sldId="296"/>
            <ac:spMk id="23" creationId="{2C6DD463-2E2F-4CBA-98AF-7DA3AFBD6011}"/>
          </ac:spMkLst>
        </pc:spChg>
        <pc:spChg chg="del mod topLvl">
          <ac:chgData name="霄 凤" userId="4fed24c2f9cbdb3a" providerId="LiveId" clId="{D47BD905-E306-4EF8-B799-5412A9408322}" dt="2019-04-05T05:35:34.170" v="165" actId="478"/>
          <ac:spMkLst>
            <pc:docMk/>
            <pc:sldMk cId="3044753912" sldId="296"/>
            <ac:spMk id="28" creationId="{97094837-150D-4AD7-814E-6B389CAE1D5C}"/>
          </ac:spMkLst>
        </pc:spChg>
        <pc:spChg chg="del mod topLvl">
          <ac:chgData name="霄 凤" userId="4fed24c2f9cbdb3a" providerId="LiveId" clId="{D47BD905-E306-4EF8-B799-5412A9408322}" dt="2019-04-05T05:34:49.632" v="152" actId="478"/>
          <ac:spMkLst>
            <pc:docMk/>
            <pc:sldMk cId="3044753912" sldId="296"/>
            <ac:spMk id="29" creationId="{872ED79B-F64F-4B7C-AF9D-F41A4EBECFF7}"/>
          </ac:spMkLst>
        </pc:spChg>
        <pc:spChg chg="del mod topLvl">
          <ac:chgData name="霄 凤" userId="4fed24c2f9cbdb3a" providerId="LiveId" clId="{D47BD905-E306-4EF8-B799-5412A9408322}" dt="2019-04-05T05:34:52.563" v="153" actId="478"/>
          <ac:spMkLst>
            <pc:docMk/>
            <pc:sldMk cId="3044753912" sldId="296"/>
            <ac:spMk id="30" creationId="{2EFB7862-F18A-4EF1-8E17-6FAF12126424}"/>
          </ac:spMkLst>
        </pc:spChg>
        <pc:spChg chg="del mod topLvl">
          <ac:chgData name="霄 凤" userId="4fed24c2f9cbdb3a" providerId="LiveId" clId="{D47BD905-E306-4EF8-B799-5412A9408322}" dt="2019-04-05T05:34:52.563" v="153" actId="478"/>
          <ac:spMkLst>
            <pc:docMk/>
            <pc:sldMk cId="3044753912" sldId="296"/>
            <ac:spMk id="31" creationId="{4537FE59-F4AC-4FC3-9DAC-5B82A1CEE102}"/>
          </ac:spMkLst>
        </pc:spChg>
        <pc:spChg chg="mod topLvl">
          <ac:chgData name="霄 凤" userId="4fed24c2f9cbdb3a" providerId="LiveId" clId="{D47BD905-E306-4EF8-B799-5412A9408322}" dt="2019-04-05T08:12:34.828" v="2908" actId="692"/>
          <ac:spMkLst>
            <pc:docMk/>
            <pc:sldMk cId="3044753912" sldId="296"/>
            <ac:spMk id="32" creationId="{D4284B68-1087-445B-AF25-35CF89A8BD7D}"/>
          </ac:spMkLst>
        </pc:spChg>
        <pc:spChg chg="mod topLvl">
          <ac:chgData name="霄 凤" userId="4fed24c2f9cbdb3a" providerId="LiveId" clId="{D47BD905-E306-4EF8-B799-5412A9408322}" dt="2019-04-05T08:12:34.828" v="2908" actId="692"/>
          <ac:spMkLst>
            <pc:docMk/>
            <pc:sldMk cId="3044753912" sldId="296"/>
            <ac:spMk id="33" creationId="{6744FE4E-AD40-4F9C-B0F8-8FDD0B19B394}"/>
          </ac:spMkLst>
        </pc:spChg>
        <pc:spChg chg="mod topLvl">
          <ac:chgData name="霄 凤" userId="4fed24c2f9cbdb3a" providerId="LiveId" clId="{D47BD905-E306-4EF8-B799-5412A9408322}" dt="2019-04-05T08:12:34.828" v="2908" actId="692"/>
          <ac:spMkLst>
            <pc:docMk/>
            <pc:sldMk cId="3044753912" sldId="296"/>
            <ac:spMk id="34" creationId="{6924DB55-8C0C-4C9A-9611-9240DBE52EEA}"/>
          </ac:spMkLst>
        </pc:spChg>
        <pc:grpChg chg="add del mod">
          <ac:chgData name="霄 凤" userId="4fed24c2f9cbdb3a" providerId="LiveId" clId="{D47BD905-E306-4EF8-B799-5412A9408322}" dt="2019-04-05T05:33:11.411" v="140" actId="165"/>
          <ac:grpSpMkLst>
            <pc:docMk/>
            <pc:sldMk cId="3044753912" sldId="296"/>
            <ac:grpSpMk id="14" creationId="{ED6E3931-0E28-4705-B90D-B91B63EE8D4B}"/>
          </ac:grpSpMkLst>
        </pc:grpChg>
        <pc:grpChg chg="add del mod">
          <ac:chgData name="霄 凤" userId="4fed24c2f9cbdb3a" providerId="LiveId" clId="{D47BD905-E306-4EF8-B799-5412A9408322}" dt="2019-04-05T07:28:28.885" v="2601" actId="165"/>
          <ac:grpSpMkLst>
            <pc:docMk/>
            <pc:sldMk cId="3044753912" sldId="296"/>
            <ac:grpSpMk id="15" creationId="{448ED2BF-1CA0-4485-A2DB-84FB832966F5}"/>
          </ac:grpSpMkLst>
        </pc:grpChg>
        <pc:grpChg chg="add del mod">
          <ac:chgData name="霄 凤" userId="4fed24c2f9cbdb3a" providerId="LiveId" clId="{D47BD905-E306-4EF8-B799-5412A9408322}" dt="2019-04-05T08:12:14.542" v="2907" actId="165"/>
          <ac:grpSpMkLst>
            <pc:docMk/>
            <pc:sldMk cId="3044753912" sldId="296"/>
            <ac:grpSpMk id="17" creationId="{1B0D9939-8C31-4B18-B480-08ECBBEFE60D}"/>
          </ac:grpSpMkLst>
        </pc:grpChg>
        <pc:picChg chg="add del mod">
          <ac:chgData name="霄 凤" userId="4fed24c2f9cbdb3a" providerId="LiveId" clId="{D47BD905-E306-4EF8-B799-5412A9408322}" dt="2019-04-05T07:28:25.901" v="2600" actId="478"/>
          <ac:picMkLst>
            <pc:docMk/>
            <pc:sldMk cId="3044753912" sldId="296"/>
            <ac:picMk id="20" creationId="{479AABDD-F38C-4C84-A2BE-DCDBF9CB8BFD}"/>
          </ac:picMkLst>
        </pc:picChg>
        <pc:picChg chg="add del mod">
          <ac:chgData name="霄 凤" userId="4fed24c2f9cbdb3a" providerId="LiveId" clId="{D47BD905-E306-4EF8-B799-5412A9408322}" dt="2019-04-05T08:12:09.603" v="2906" actId="207"/>
          <ac:picMkLst>
            <pc:docMk/>
            <pc:sldMk cId="3044753912" sldId="296"/>
            <ac:picMk id="24" creationId="{BB9D526C-E345-440F-AC06-2206421EA43A}"/>
          </ac:picMkLst>
        </pc:picChg>
        <pc:picChg chg="mod topLvl">
          <ac:chgData name="霄 凤" userId="4fed24c2f9cbdb3a" providerId="LiveId" clId="{D47BD905-E306-4EF8-B799-5412A9408322}" dt="2019-04-05T08:12:34.828" v="2908" actId="692"/>
          <ac:picMkLst>
            <pc:docMk/>
            <pc:sldMk cId="3044753912" sldId="296"/>
            <ac:picMk id="36" creationId="{ADEBFC45-FA90-4D07-8DE6-AE50A1259059}"/>
          </ac:picMkLst>
        </pc:picChg>
        <pc:picChg chg="add mod">
          <ac:chgData name="霄 凤" userId="4fed24c2f9cbdb3a" providerId="LiveId" clId="{D47BD905-E306-4EF8-B799-5412A9408322}" dt="2019-04-05T08:12:09.603" v="2906" actId="207"/>
          <ac:picMkLst>
            <pc:docMk/>
            <pc:sldMk cId="3044753912" sldId="296"/>
            <ac:picMk id="37" creationId="{70743D60-41EB-4C82-9631-4D50C72573E7}"/>
          </ac:picMkLst>
        </pc:picChg>
        <pc:picChg chg="mod topLvl">
          <ac:chgData name="霄 凤" userId="4fed24c2f9cbdb3a" providerId="LiveId" clId="{D47BD905-E306-4EF8-B799-5412A9408322}" dt="2019-04-05T08:12:34.828" v="2908" actId="692"/>
          <ac:picMkLst>
            <pc:docMk/>
            <pc:sldMk cId="3044753912" sldId="296"/>
            <ac:picMk id="38" creationId="{DDFF4A48-939E-417B-929B-A9AB64DE482C}"/>
          </ac:picMkLst>
        </pc:picChg>
        <pc:picChg chg="mod topLvl">
          <ac:chgData name="霄 凤" userId="4fed24c2f9cbdb3a" providerId="LiveId" clId="{D47BD905-E306-4EF8-B799-5412A9408322}" dt="2019-04-05T08:12:34.828" v="2908" actId="692"/>
          <ac:picMkLst>
            <pc:docMk/>
            <pc:sldMk cId="3044753912" sldId="296"/>
            <ac:picMk id="40" creationId="{AF11E0FD-5239-46DF-B2E9-5DC6642CB529}"/>
          </ac:picMkLst>
        </pc:picChg>
        <pc:picChg chg="add mod">
          <ac:chgData name="霄 凤" userId="4fed24c2f9cbdb3a" providerId="LiveId" clId="{D47BD905-E306-4EF8-B799-5412A9408322}" dt="2019-04-05T08:12:09.603" v="2906" actId="207"/>
          <ac:picMkLst>
            <pc:docMk/>
            <pc:sldMk cId="3044753912" sldId="296"/>
            <ac:picMk id="41" creationId="{2658D53D-8B7D-4D85-8F30-5F885280AF92}"/>
          </ac:picMkLst>
        </pc:picChg>
        <pc:picChg chg="mod topLvl">
          <ac:chgData name="霄 凤" userId="4fed24c2f9cbdb3a" providerId="LiveId" clId="{D47BD905-E306-4EF8-B799-5412A9408322}" dt="2019-04-05T08:12:34.828" v="2908" actId="692"/>
          <ac:picMkLst>
            <pc:docMk/>
            <pc:sldMk cId="3044753912" sldId="296"/>
            <ac:picMk id="42" creationId="{FF55ED80-9712-4BFD-80A9-509402D703D7}"/>
          </ac:picMkLst>
        </pc:picChg>
        <pc:cxnChg chg="mod topLvl">
          <ac:chgData name="霄 凤" userId="4fed24c2f9cbdb3a" providerId="LiveId" clId="{D47BD905-E306-4EF8-B799-5412A9408322}" dt="2019-04-05T08:12:34.828" v="2908" actId="692"/>
          <ac:cxnSpMkLst>
            <pc:docMk/>
            <pc:sldMk cId="3044753912" sldId="296"/>
            <ac:cxnSpMk id="25" creationId="{2B6C5A34-FE48-4AF5-8F52-426DB0349943}"/>
          </ac:cxnSpMkLst>
        </pc:cxnChg>
        <pc:cxnChg chg="mod topLvl">
          <ac:chgData name="霄 凤" userId="4fed24c2f9cbdb3a" providerId="LiveId" clId="{D47BD905-E306-4EF8-B799-5412A9408322}" dt="2019-04-05T08:12:34.828" v="2908" actId="692"/>
          <ac:cxnSpMkLst>
            <pc:docMk/>
            <pc:sldMk cId="3044753912" sldId="296"/>
            <ac:cxnSpMk id="26" creationId="{7914DB4D-AB12-4134-B7EC-072182E10643}"/>
          </ac:cxnSpMkLst>
        </pc:cxnChg>
        <pc:cxnChg chg="mod topLvl">
          <ac:chgData name="霄 凤" userId="4fed24c2f9cbdb3a" providerId="LiveId" clId="{D47BD905-E306-4EF8-B799-5412A9408322}" dt="2019-04-05T08:12:34.828" v="2908" actId="692"/>
          <ac:cxnSpMkLst>
            <pc:docMk/>
            <pc:sldMk cId="3044753912" sldId="296"/>
            <ac:cxnSpMk id="27" creationId="{BE071DAA-B3F8-44AD-BF6E-6288F237D08A}"/>
          </ac:cxnSpMkLst>
        </pc:cxnChg>
      </pc:sldChg>
      <pc:sldChg chg="addSp delSp modSp">
        <pc:chgData name="霄 凤" userId="4fed24c2f9cbdb3a" providerId="LiveId" clId="{D47BD905-E306-4EF8-B799-5412A9408322}" dt="2019-04-05T15:57:44.518" v="4884" actId="20577"/>
        <pc:sldMkLst>
          <pc:docMk/>
          <pc:sldMk cId="991608876" sldId="297"/>
        </pc:sldMkLst>
        <pc:spChg chg="add mod">
          <ac:chgData name="霄 凤" userId="4fed24c2f9cbdb3a" providerId="LiveId" clId="{D47BD905-E306-4EF8-B799-5412A9408322}" dt="2019-04-05T15:52:31.797" v="4833"/>
          <ac:spMkLst>
            <pc:docMk/>
            <pc:sldMk cId="991608876" sldId="297"/>
            <ac:spMk id="2" creationId="{8DD3D5D5-B9AD-435B-A0D8-451411EEE89F}"/>
          </ac:spMkLst>
        </pc:spChg>
        <pc:spChg chg="mod">
          <ac:chgData name="霄 凤" userId="4fed24c2f9cbdb3a" providerId="LiveId" clId="{D47BD905-E306-4EF8-B799-5412A9408322}" dt="2019-04-05T08:04:39.807" v="2855" actId="207"/>
          <ac:spMkLst>
            <pc:docMk/>
            <pc:sldMk cId="991608876" sldId="297"/>
            <ac:spMk id="4" creationId="{8C40EC6B-CACB-48B0-A6A8-CD773F965F63}"/>
          </ac:spMkLst>
        </pc:spChg>
        <pc:spChg chg="mod">
          <ac:chgData name="霄 凤" userId="4fed24c2f9cbdb3a" providerId="LiveId" clId="{D47BD905-E306-4EF8-B799-5412A9408322}" dt="2019-04-05T08:04:07.768" v="2851" actId="207"/>
          <ac:spMkLst>
            <pc:docMk/>
            <pc:sldMk cId="991608876" sldId="297"/>
            <ac:spMk id="17" creationId="{7EB0AF0C-8CFB-4E49-8533-B428297B0434}"/>
          </ac:spMkLst>
        </pc:spChg>
        <pc:spChg chg="del mod">
          <ac:chgData name="霄 凤" userId="4fed24c2f9cbdb3a" providerId="LiveId" clId="{D47BD905-E306-4EF8-B799-5412A9408322}" dt="2019-04-05T15:56:49.592" v="4859" actId="478"/>
          <ac:spMkLst>
            <pc:docMk/>
            <pc:sldMk cId="991608876" sldId="297"/>
            <ac:spMk id="18" creationId="{C021664A-9175-4E4B-A797-C8CC986B1985}"/>
          </ac:spMkLst>
        </pc:spChg>
        <pc:spChg chg="mod">
          <ac:chgData name="霄 凤" userId="4fed24c2f9cbdb3a" providerId="LiveId" clId="{D47BD905-E306-4EF8-B799-5412A9408322}" dt="2019-04-05T08:04:07.768" v="2851" actId="207"/>
          <ac:spMkLst>
            <pc:docMk/>
            <pc:sldMk cId="991608876" sldId="297"/>
            <ac:spMk id="19" creationId="{0AFAF39E-FCF4-4FC2-9EF1-A8ADB40296B7}"/>
          </ac:spMkLst>
        </pc:spChg>
        <pc:spChg chg="del mod">
          <ac:chgData name="霄 凤" userId="4fed24c2f9cbdb3a" providerId="LiveId" clId="{D47BD905-E306-4EF8-B799-5412A9408322}" dt="2019-04-05T15:56:58.632" v="4861" actId="478"/>
          <ac:spMkLst>
            <pc:docMk/>
            <pc:sldMk cId="991608876" sldId="297"/>
            <ac:spMk id="20" creationId="{2001B5FB-A832-45A5-9529-D3155BCFBCE1}"/>
          </ac:spMkLst>
        </pc:spChg>
        <pc:spChg chg="mod">
          <ac:chgData name="霄 凤" userId="4fed24c2f9cbdb3a" providerId="LiveId" clId="{D47BD905-E306-4EF8-B799-5412A9408322}" dt="2019-04-05T08:04:07.768" v="2851" actId="207"/>
          <ac:spMkLst>
            <pc:docMk/>
            <pc:sldMk cId="991608876" sldId="297"/>
            <ac:spMk id="21" creationId="{6702EEA8-F722-4D89-A0FD-6B8CCF3D7446}"/>
          </ac:spMkLst>
        </pc:spChg>
        <pc:spChg chg="del mod">
          <ac:chgData name="霄 凤" userId="4fed24c2f9cbdb3a" providerId="LiveId" clId="{D47BD905-E306-4EF8-B799-5412A9408322}" dt="2019-04-05T15:57:12.413" v="4864" actId="478"/>
          <ac:spMkLst>
            <pc:docMk/>
            <pc:sldMk cId="991608876" sldId="297"/>
            <ac:spMk id="22" creationId="{651C41E6-1012-4FB0-AFEA-CF0F31B8422B}"/>
          </ac:spMkLst>
        </pc:spChg>
        <pc:spChg chg="mod">
          <ac:chgData name="霄 凤" userId="4fed24c2f9cbdb3a" providerId="LiveId" clId="{D47BD905-E306-4EF8-B799-5412A9408322}" dt="2019-04-05T08:05:39.448" v="2857" actId="207"/>
          <ac:spMkLst>
            <pc:docMk/>
            <pc:sldMk cId="991608876" sldId="297"/>
            <ac:spMk id="31" creationId="{8BD9061B-3E42-47E3-91AE-38DCD774A2A7}"/>
          </ac:spMkLst>
        </pc:spChg>
        <pc:spChg chg="mod">
          <ac:chgData name="霄 凤" userId="4fed24c2f9cbdb3a" providerId="LiveId" clId="{D47BD905-E306-4EF8-B799-5412A9408322}" dt="2019-04-05T08:05:39.448" v="2857" actId="207"/>
          <ac:spMkLst>
            <pc:docMk/>
            <pc:sldMk cId="991608876" sldId="297"/>
            <ac:spMk id="32" creationId="{04DC1A06-41A3-4282-9759-7EF1B0130FF6}"/>
          </ac:spMkLst>
        </pc:spChg>
        <pc:spChg chg="mod">
          <ac:chgData name="霄 凤" userId="4fed24c2f9cbdb3a" providerId="LiveId" clId="{D47BD905-E306-4EF8-B799-5412A9408322}" dt="2019-04-05T08:05:39.448" v="2857" actId="207"/>
          <ac:spMkLst>
            <pc:docMk/>
            <pc:sldMk cId="991608876" sldId="297"/>
            <ac:spMk id="33" creationId="{3B2FD756-1146-4677-AC01-9D9124431FB7}"/>
          </ac:spMkLst>
        </pc:spChg>
        <pc:spChg chg="add mod">
          <ac:chgData name="霄 凤" userId="4fed24c2f9cbdb3a" providerId="LiveId" clId="{D47BD905-E306-4EF8-B799-5412A9408322}" dt="2019-04-05T15:57:37.274" v="4876" actId="20577"/>
          <ac:spMkLst>
            <pc:docMk/>
            <pc:sldMk cId="991608876" sldId="297"/>
            <ac:spMk id="38" creationId="{5C283109-652E-42CE-AA87-C37C2BFEB4C7}"/>
          </ac:spMkLst>
        </pc:spChg>
        <pc:spChg chg="add mod">
          <ac:chgData name="霄 凤" userId="4fed24c2f9cbdb3a" providerId="LiveId" clId="{D47BD905-E306-4EF8-B799-5412A9408322}" dt="2019-04-05T15:57:44.518" v="4884" actId="20577"/>
          <ac:spMkLst>
            <pc:docMk/>
            <pc:sldMk cId="991608876" sldId="297"/>
            <ac:spMk id="39" creationId="{C11740B3-E3A9-4054-ADB7-FC90EADF1FEA}"/>
          </ac:spMkLst>
        </pc:spChg>
        <pc:spChg chg="add mod">
          <ac:chgData name="霄 凤" userId="4fed24c2f9cbdb3a" providerId="LiveId" clId="{D47BD905-E306-4EF8-B799-5412A9408322}" dt="2019-04-05T15:57:40.565" v="4878" actId="20577"/>
          <ac:spMkLst>
            <pc:docMk/>
            <pc:sldMk cId="991608876" sldId="297"/>
            <ac:spMk id="40" creationId="{03BD6DF0-684C-465A-A95C-6CD709F64610}"/>
          </ac:spMkLst>
        </pc:spChg>
        <pc:spChg chg="mod">
          <ac:chgData name="霄 凤" userId="4fed24c2f9cbdb3a" providerId="LiveId" clId="{D47BD905-E306-4EF8-B799-5412A9408322}" dt="2019-04-05T08:18:41.801" v="2970" actId="207"/>
          <ac:spMkLst>
            <pc:docMk/>
            <pc:sldMk cId="991608876" sldId="297"/>
            <ac:spMk id="46" creationId="{F9F06FE4-5B86-4DCB-B7F1-D26BBCBBFF90}"/>
          </ac:spMkLst>
        </pc:spChg>
        <pc:spChg chg="mod">
          <ac:chgData name="霄 凤" userId="4fed24c2f9cbdb3a" providerId="LiveId" clId="{D47BD905-E306-4EF8-B799-5412A9408322}" dt="2019-04-05T08:18:41.801" v="2970" actId="207"/>
          <ac:spMkLst>
            <pc:docMk/>
            <pc:sldMk cId="991608876" sldId="297"/>
            <ac:spMk id="47" creationId="{C7BC5A70-B6FB-40DF-B4C2-D248D89B6715}"/>
          </ac:spMkLst>
        </pc:spChg>
        <pc:spChg chg="mod">
          <ac:chgData name="霄 凤" userId="4fed24c2f9cbdb3a" providerId="LiveId" clId="{D47BD905-E306-4EF8-B799-5412A9408322}" dt="2019-04-05T08:18:41.801" v="2970" actId="207"/>
          <ac:spMkLst>
            <pc:docMk/>
            <pc:sldMk cId="991608876" sldId="297"/>
            <ac:spMk id="48" creationId="{4F9AC3B5-80DF-4F42-A58F-0FA8EE3C57FD}"/>
          </ac:spMkLst>
        </pc:spChg>
        <pc:spChg chg="mod">
          <ac:chgData name="霄 凤" userId="4fed24c2f9cbdb3a" providerId="LiveId" clId="{D47BD905-E306-4EF8-B799-5412A9408322}" dt="2019-04-05T08:18:41.801" v="2970" actId="207"/>
          <ac:spMkLst>
            <pc:docMk/>
            <pc:sldMk cId="991608876" sldId="297"/>
            <ac:spMk id="49" creationId="{CBAA63E8-2599-4A83-BB21-9EA528C55A8D}"/>
          </ac:spMkLst>
        </pc:spChg>
        <pc:spChg chg="mod">
          <ac:chgData name="霄 凤" userId="4fed24c2f9cbdb3a" providerId="LiveId" clId="{D47BD905-E306-4EF8-B799-5412A9408322}" dt="2019-04-05T08:18:41.801" v="2970" actId="207"/>
          <ac:spMkLst>
            <pc:docMk/>
            <pc:sldMk cId="991608876" sldId="297"/>
            <ac:spMk id="50" creationId="{39D997EF-9541-42AE-A9E9-DB11B14EBEE5}"/>
          </ac:spMkLst>
        </pc:spChg>
        <pc:spChg chg="mod">
          <ac:chgData name="霄 凤" userId="4fed24c2f9cbdb3a" providerId="LiveId" clId="{D47BD905-E306-4EF8-B799-5412A9408322}" dt="2019-04-05T08:18:41.801" v="2970" actId="207"/>
          <ac:spMkLst>
            <pc:docMk/>
            <pc:sldMk cId="991608876" sldId="297"/>
            <ac:spMk id="51" creationId="{D244707A-D350-4325-B015-FA98C6F23316}"/>
          </ac:spMkLst>
        </pc:spChg>
        <pc:spChg chg="mod">
          <ac:chgData name="霄 凤" userId="4fed24c2f9cbdb3a" providerId="LiveId" clId="{D47BD905-E306-4EF8-B799-5412A9408322}" dt="2019-04-05T08:18:41.801" v="2970" actId="207"/>
          <ac:spMkLst>
            <pc:docMk/>
            <pc:sldMk cId="991608876" sldId="297"/>
            <ac:spMk id="52" creationId="{8BFED81F-842A-46AD-BA86-BECC5BE71461}"/>
          </ac:spMkLst>
        </pc:spChg>
        <pc:spChg chg="mod">
          <ac:chgData name="霄 凤" userId="4fed24c2f9cbdb3a" providerId="LiveId" clId="{D47BD905-E306-4EF8-B799-5412A9408322}" dt="2019-04-05T08:18:41.801" v="2970" actId="207"/>
          <ac:spMkLst>
            <pc:docMk/>
            <pc:sldMk cId="991608876" sldId="297"/>
            <ac:spMk id="53" creationId="{C370FA0F-E56E-44E6-9B1F-00191A5BEFA5}"/>
          </ac:spMkLst>
        </pc:spChg>
        <pc:spChg chg="mod">
          <ac:chgData name="霄 凤" userId="4fed24c2f9cbdb3a" providerId="LiveId" clId="{D47BD905-E306-4EF8-B799-5412A9408322}" dt="2019-04-05T08:18:41.801" v="2970" actId="207"/>
          <ac:spMkLst>
            <pc:docMk/>
            <pc:sldMk cId="991608876" sldId="297"/>
            <ac:spMk id="54" creationId="{D0E0FA7B-A3A3-444F-8F71-FBA5ADBECE6F}"/>
          </ac:spMkLst>
        </pc:spChg>
        <pc:spChg chg="del mod">
          <ac:chgData name="霄 凤" userId="4fed24c2f9cbdb3a" providerId="LiveId" clId="{D47BD905-E306-4EF8-B799-5412A9408322}" dt="2019-04-05T15:52:21.584" v="4829"/>
          <ac:spMkLst>
            <pc:docMk/>
            <pc:sldMk cId="991608876" sldId="297"/>
            <ac:spMk id="58" creationId="{5C954449-2484-4F1D-9BCF-A6BA4E7529E3}"/>
          </ac:spMkLst>
        </pc:spChg>
      </pc:sldChg>
      <pc:sldChg chg="addSp delSp modSp">
        <pc:chgData name="霄 凤" userId="4fed24c2f9cbdb3a" providerId="LiveId" clId="{D47BD905-E306-4EF8-B799-5412A9408322}" dt="2019-04-05T15:57:57.487" v="4902" actId="20577"/>
        <pc:sldMkLst>
          <pc:docMk/>
          <pc:sldMk cId="473105432" sldId="298"/>
        </pc:sldMkLst>
        <pc:spChg chg="add mod">
          <ac:chgData name="霄 凤" userId="4fed24c2f9cbdb3a" providerId="LiveId" clId="{D47BD905-E306-4EF8-B799-5412A9408322}" dt="2019-04-05T15:52:34.631" v="4835"/>
          <ac:spMkLst>
            <pc:docMk/>
            <pc:sldMk cId="473105432" sldId="298"/>
            <ac:spMk id="2" creationId="{E56DC016-026E-4687-A912-AA9B5908BFD4}"/>
          </ac:spMkLst>
        </pc:spChg>
        <pc:spChg chg="mod">
          <ac:chgData name="霄 凤" userId="4fed24c2f9cbdb3a" providerId="LiveId" clId="{D47BD905-E306-4EF8-B799-5412A9408322}" dt="2019-04-05T08:06:48.517" v="2864" actId="207"/>
          <ac:spMkLst>
            <pc:docMk/>
            <pc:sldMk cId="473105432" sldId="298"/>
            <ac:spMk id="4" creationId="{8C40EC6B-CACB-48B0-A6A8-CD773F965F63}"/>
          </ac:spMkLst>
        </pc:spChg>
        <pc:spChg chg="del">
          <ac:chgData name="霄 凤" userId="4fed24c2f9cbdb3a" providerId="LiveId" clId="{D47BD905-E306-4EF8-B799-5412A9408322}" dt="2019-04-05T05:40:43.775" v="205" actId="478"/>
          <ac:spMkLst>
            <pc:docMk/>
            <pc:sldMk cId="473105432" sldId="298"/>
            <ac:spMk id="18" creationId="{C021664A-9175-4E4B-A797-C8CC986B1985}"/>
          </ac:spMkLst>
        </pc:spChg>
        <pc:spChg chg="mod">
          <ac:chgData name="霄 凤" userId="4fed24c2f9cbdb3a" providerId="LiveId" clId="{D47BD905-E306-4EF8-B799-5412A9408322}" dt="2019-04-05T08:56:11.823" v="3211" actId="207"/>
          <ac:spMkLst>
            <pc:docMk/>
            <pc:sldMk cId="473105432" sldId="298"/>
            <ac:spMk id="19" creationId="{0AFAF39E-FCF4-4FC2-9EF1-A8ADB40296B7}"/>
          </ac:spMkLst>
        </pc:spChg>
        <pc:spChg chg="del">
          <ac:chgData name="霄 凤" userId="4fed24c2f9cbdb3a" providerId="LiveId" clId="{D47BD905-E306-4EF8-B799-5412A9408322}" dt="2019-04-05T15:56:18.874" v="4854" actId="478"/>
          <ac:spMkLst>
            <pc:docMk/>
            <pc:sldMk cId="473105432" sldId="298"/>
            <ac:spMk id="20" creationId="{2001B5FB-A832-45A5-9529-D3155BCFBCE1}"/>
          </ac:spMkLst>
        </pc:spChg>
        <pc:spChg chg="mod">
          <ac:chgData name="霄 凤" userId="4fed24c2f9cbdb3a" providerId="LiveId" clId="{D47BD905-E306-4EF8-B799-5412A9408322}" dt="2019-04-05T08:56:11.823" v="3211" actId="207"/>
          <ac:spMkLst>
            <pc:docMk/>
            <pc:sldMk cId="473105432" sldId="298"/>
            <ac:spMk id="21" creationId="{6702EEA8-F722-4D89-A0FD-6B8CCF3D7446}"/>
          </ac:spMkLst>
        </pc:spChg>
        <pc:spChg chg="mod">
          <ac:chgData name="霄 凤" userId="4fed24c2f9cbdb3a" providerId="LiveId" clId="{D47BD905-E306-4EF8-B799-5412A9408322}" dt="2019-04-05T15:57:50.333" v="4890" actId="20577"/>
          <ac:spMkLst>
            <pc:docMk/>
            <pc:sldMk cId="473105432" sldId="298"/>
            <ac:spMk id="22" creationId="{651C41E6-1012-4FB0-AFEA-CF0F31B8422B}"/>
          </ac:spMkLst>
        </pc:spChg>
        <pc:spChg chg="del mod">
          <ac:chgData name="霄 凤" userId="4fed24c2f9cbdb3a" providerId="LiveId" clId="{D47BD905-E306-4EF8-B799-5412A9408322}" dt="2019-04-05T15:52:21.584" v="4829"/>
          <ac:spMkLst>
            <pc:docMk/>
            <pc:sldMk cId="473105432" sldId="298"/>
            <ac:spMk id="26" creationId="{2206AD7A-443B-4C29-A3A2-0ABE1EA9EFEE}"/>
          </ac:spMkLst>
        </pc:spChg>
        <pc:spChg chg="mod">
          <ac:chgData name="霄 凤" userId="4fed24c2f9cbdb3a" providerId="LiveId" clId="{D47BD905-E306-4EF8-B799-5412A9408322}" dt="2019-04-05T08:06:17.456" v="2861" actId="207"/>
          <ac:spMkLst>
            <pc:docMk/>
            <pc:sldMk cId="473105432" sldId="298"/>
            <ac:spMk id="31" creationId="{8BD9061B-3E42-47E3-91AE-38DCD774A2A7}"/>
          </ac:spMkLst>
        </pc:spChg>
        <pc:spChg chg="mod">
          <ac:chgData name="霄 凤" userId="4fed24c2f9cbdb3a" providerId="LiveId" clId="{D47BD905-E306-4EF8-B799-5412A9408322}" dt="2019-04-05T08:06:17.456" v="2861" actId="207"/>
          <ac:spMkLst>
            <pc:docMk/>
            <pc:sldMk cId="473105432" sldId="298"/>
            <ac:spMk id="32" creationId="{04DC1A06-41A3-4282-9759-7EF1B0130FF6}"/>
          </ac:spMkLst>
        </pc:spChg>
        <pc:spChg chg="mod">
          <ac:chgData name="霄 凤" userId="4fed24c2f9cbdb3a" providerId="LiveId" clId="{D47BD905-E306-4EF8-B799-5412A9408322}" dt="2019-04-05T08:06:17.456" v="2861" actId="207"/>
          <ac:spMkLst>
            <pc:docMk/>
            <pc:sldMk cId="473105432" sldId="298"/>
            <ac:spMk id="33" creationId="{3B2FD756-1146-4677-AC01-9D9124431FB7}"/>
          </ac:spMkLst>
        </pc:spChg>
        <pc:spChg chg="add mod">
          <ac:chgData name="霄 凤" userId="4fed24c2f9cbdb3a" providerId="LiveId" clId="{D47BD905-E306-4EF8-B799-5412A9408322}" dt="2019-04-05T09:40:05.466" v="3721" actId="571"/>
          <ac:spMkLst>
            <pc:docMk/>
            <pc:sldMk cId="473105432" sldId="298"/>
            <ac:spMk id="35" creationId="{5BD74ABA-DCD0-43D8-A735-4867FAE7111C}"/>
          </ac:spMkLst>
        </pc:spChg>
        <pc:spChg chg="add del mod">
          <ac:chgData name="霄 凤" userId="4fed24c2f9cbdb3a" providerId="LiveId" clId="{D47BD905-E306-4EF8-B799-5412A9408322}" dt="2019-04-05T15:56:18.874" v="4854" actId="478"/>
          <ac:spMkLst>
            <pc:docMk/>
            <pc:sldMk cId="473105432" sldId="298"/>
            <ac:spMk id="36" creationId="{A3374D0B-E897-4325-9F06-7EB3328FF255}"/>
          </ac:spMkLst>
        </pc:spChg>
        <pc:spChg chg="add mod">
          <ac:chgData name="霄 凤" userId="4fed24c2f9cbdb3a" providerId="LiveId" clId="{D47BD905-E306-4EF8-B799-5412A9408322}" dt="2019-04-05T15:57:54.474" v="4896" actId="20577"/>
          <ac:spMkLst>
            <pc:docMk/>
            <pc:sldMk cId="473105432" sldId="298"/>
            <ac:spMk id="37" creationId="{31C5BDA7-A2E8-4FE4-B0DD-D1B198685648}"/>
          </ac:spMkLst>
        </pc:spChg>
        <pc:spChg chg="add mod">
          <ac:chgData name="霄 凤" userId="4fed24c2f9cbdb3a" providerId="LiveId" clId="{D47BD905-E306-4EF8-B799-5412A9408322}" dt="2019-04-05T15:57:57.487" v="4902" actId="20577"/>
          <ac:spMkLst>
            <pc:docMk/>
            <pc:sldMk cId="473105432" sldId="298"/>
            <ac:spMk id="38" creationId="{EB9D9A59-5DA1-4F0B-A811-AB01092E55A5}"/>
          </ac:spMkLst>
        </pc:spChg>
        <pc:spChg chg="mod">
          <ac:chgData name="霄 凤" userId="4fed24c2f9cbdb3a" providerId="LiveId" clId="{D47BD905-E306-4EF8-B799-5412A9408322}" dt="2019-04-05T08:56:11.823" v="3211" actId="207"/>
          <ac:spMkLst>
            <pc:docMk/>
            <pc:sldMk cId="473105432" sldId="298"/>
            <ac:spMk id="41" creationId="{99F3D406-A8A4-4CAE-9F14-C06DFA6AA2CD}"/>
          </ac:spMkLst>
        </pc:spChg>
        <pc:spChg chg="mod">
          <ac:chgData name="霄 凤" userId="4fed24c2f9cbdb3a" providerId="LiveId" clId="{D47BD905-E306-4EF8-B799-5412A9408322}" dt="2019-04-05T08:19:07.475" v="2973" actId="207"/>
          <ac:spMkLst>
            <pc:docMk/>
            <pc:sldMk cId="473105432" sldId="298"/>
            <ac:spMk id="46" creationId="{F9F06FE4-5B86-4DCB-B7F1-D26BBCBBFF90}"/>
          </ac:spMkLst>
        </pc:spChg>
        <pc:spChg chg="mod">
          <ac:chgData name="霄 凤" userId="4fed24c2f9cbdb3a" providerId="LiveId" clId="{D47BD905-E306-4EF8-B799-5412A9408322}" dt="2019-04-05T08:19:07.475" v="2973" actId="207"/>
          <ac:spMkLst>
            <pc:docMk/>
            <pc:sldMk cId="473105432" sldId="298"/>
            <ac:spMk id="47" creationId="{C7BC5A70-B6FB-40DF-B4C2-D248D89B6715}"/>
          </ac:spMkLst>
        </pc:spChg>
        <pc:spChg chg="mod">
          <ac:chgData name="霄 凤" userId="4fed24c2f9cbdb3a" providerId="LiveId" clId="{D47BD905-E306-4EF8-B799-5412A9408322}" dt="2019-04-05T08:19:07.475" v="2973" actId="207"/>
          <ac:spMkLst>
            <pc:docMk/>
            <pc:sldMk cId="473105432" sldId="298"/>
            <ac:spMk id="48" creationId="{4F9AC3B5-80DF-4F42-A58F-0FA8EE3C57FD}"/>
          </ac:spMkLst>
        </pc:spChg>
        <pc:spChg chg="mod">
          <ac:chgData name="霄 凤" userId="4fed24c2f9cbdb3a" providerId="LiveId" clId="{D47BD905-E306-4EF8-B799-5412A9408322}" dt="2019-04-05T08:19:07.475" v="2973" actId="207"/>
          <ac:spMkLst>
            <pc:docMk/>
            <pc:sldMk cId="473105432" sldId="298"/>
            <ac:spMk id="49" creationId="{CBAA63E8-2599-4A83-BB21-9EA528C55A8D}"/>
          </ac:spMkLst>
        </pc:spChg>
        <pc:spChg chg="mod">
          <ac:chgData name="霄 凤" userId="4fed24c2f9cbdb3a" providerId="LiveId" clId="{D47BD905-E306-4EF8-B799-5412A9408322}" dt="2019-04-05T08:19:07.475" v="2973" actId="207"/>
          <ac:spMkLst>
            <pc:docMk/>
            <pc:sldMk cId="473105432" sldId="298"/>
            <ac:spMk id="50" creationId="{39D997EF-9541-42AE-A9E9-DB11B14EBEE5}"/>
          </ac:spMkLst>
        </pc:spChg>
        <pc:spChg chg="mod">
          <ac:chgData name="霄 凤" userId="4fed24c2f9cbdb3a" providerId="LiveId" clId="{D47BD905-E306-4EF8-B799-5412A9408322}" dt="2019-04-05T08:19:07.475" v="2973" actId="207"/>
          <ac:spMkLst>
            <pc:docMk/>
            <pc:sldMk cId="473105432" sldId="298"/>
            <ac:spMk id="51" creationId="{D244707A-D350-4325-B015-FA98C6F23316}"/>
          </ac:spMkLst>
        </pc:spChg>
        <pc:spChg chg="mod">
          <ac:chgData name="霄 凤" userId="4fed24c2f9cbdb3a" providerId="LiveId" clId="{D47BD905-E306-4EF8-B799-5412A9408322}" dt="2019-04-05T08:19:07.475" v="2973" actId="207"/>
          <ac:spMkLst>
            <pc:docMk/>
            <pc:sldMk cId="473105432" sldId="298"/>
            <ac:spMk id="52" creationId="{8BFED81F-842A-46AD-BA86-BECC5BE71461}"/>
          </ac:spMkLst>
        </pc:spChg>
        <pc:spChg chg="mod">
          <ac:chgData name="霄 凤" userId="4fed24c2f9cbdb3a" providerId="LiveId" clId="{D47BD905-E306-4EF8-B799-5412A9408322}" dt="2019-04-05T08:19:07.475" v="2973" actId="207"/>
          <ac:spMkLst>
            <pc:docMk/>
            <pc:sldMk cId="473105432" sldId="298"/>
            <ac:spMk id="53" creationId="{C370FA0F-E56E-44E6-9B1F-00191A5BEFA5}"/>
          </ac:spMkLst>
        </pc:spChg>
        <pc:spChg chg="mod">
          <ac:chgData name="霄 凤" userId="4fed24c2f9cbdb3a" providerId="LiveId" clId="{D47BD905-E306-4EF8-B799-5412A9408322}" dt="2019-04-05T08:19:07.475" v="2973" actId="207"/>
          <ac:spMkLst>
            <pc:docMk/>
            <pc:sldMk cId="473105432" sldId="298"/>
            <ac:spMk id="54" creationId="{D0E0FA7B-A3A3-444F-8F71-FBA5ADBECE6F}"/>
          </ac:spMkLst>
        </pc:spChg>
      </pc:sldChg>
      <pc:sldChg chg="addSp delSp modSp">
        <pc:chgData name="霄 凤" userId="4fed24c2f9cbdb3a" providerId="LiveId" clId="{D47BD905-E306-4EF8-B799-5412A9408322}" dt="2019-04-05T15:52:37.916" v="4837"/>
        <pc:sldMkLst>
          <pc:docMk/>
          <pc:sldMk cId="3619834660" sldId="299"/>
        </pc:sldMkLst>
        <pc:spChg chg="del mod">
          <ac:chgData name="霄 凤" userId="4fed24c2f9cbdb3a" providerId="LiveId" clId="{D47BD905-E306-4EF8-B799-5412A9408322}" dt="2019-04-05T15:52:21.584" v="4829"/>
          <ac:spMkLst>
            <pc:docMk/>
            <pc:sldMk cId="3619834660" sldId="299"/>
            <ac:spMk id="3" creationId="{A5773185-B2B0-40C6-ABBB-B94989D5762D}"/>
          </ac:spMkLst>
        </pc:spChg>
        <pc:spChg chg="mod">
          <ac:chgData name="霄 凤" userId="4fed24c2f9cbdb3a" providerId="LiveId" clId="{D47BD905-E306-4EF8-B799-5412A9408322}" dt="2019-04-05T08:10:40.346" v="2897" actId="14861"/>
          <ac:spMkLst>
            <pc:docMk/>
            <pc:sldMk cId="3619834660" sldId="299"/>
            <ac:spMk id="4" creationId="{293D1529-3470-4B3B-B51E-BE4721583BA7}"/>
          </ac:spMkLst>
        </pc:spChg>
        <pc:spChg chg="mod">
          <ac:chgData name="霄 凤" userId="4fed24c2f9cbdb3a" providerId="LiveId" clId="{D47BD905-E306-4EF8-B799-5412A9408322}" dt="2019-04-05T08:10:32.168" v="2896" actId="14861"/>
          <ac:spMkLst>
            <pc:docMk/>
            <pc:sldMk cId="3619834660" sldId="299"/>
            <ac:spMk id="5" creationId="{8AB774C5-C172-4A31-AB5E-59B6687980D0}"/>
          </ac:spMkLst>
        </pc:spChg>
        <pc:spChg chg="mod">
          <ac:chgData name="霄 凤" userId="4fed24c2f9cbdb3a" providerId="LiveId" clId="{D47BD905-E306-4EF8-B799-5412A9408322}" dt="2019-04-05T08:10:20.723" v="2892" actId="14861"/>
          <ac:spMkLst>
            <pc:docMk/>
            <pc:sldMk cId="3619834660" sldId="299"/>
            <ac:spMk id="6" creationId="{CA665D9D-6EB5-4774-AF60-E03A4CD05CBF}"/>
          </ac:spMkLst>
        </pc:spChg>
        <pc:spChg chg="add mod">
          <ac:chgData name="霄 凤" userId="4fed24c2f9cbdb3a" providerId="LiveId" clId="{D47BD905-E306-4EF8-B799-5412A9408322}" dt="2019-04-05T15:52:37.916" v="4837"/>
          <ac:spMkLst>
            <pc:docMk/>
            <pc:sldMk cId="3619834660" sldId="299"/>
            <ac:spMk id="7" creationId="{EEB74051-C665-4592-B6AA-2EBF1BE94701}"/>
          </ac:spMkLst>
        </pc:spChg>
        <pc:spChg chg="mod">
          <ac:chgData name="霄 凤" userId="4fed24c2f9cbdb3a" providerId="LiveId" clId="{D47BD905-E306-4EF8-B799-5412A9408322}" dt="2019-04-05T08:08:30.968" v="2878" actId="207"/>
          <ac:spMkLst>
            <pc:docMk/>
            <pc:sldMk cId="3619834660" sldId="299"/>
            <ac:spMk id="13" creationId="{F4237719-924D-4885-A117-E648E9768596}"/>
          </ac:spMkLst>
        </pc:spChg>
        <pc:spChg chg="mod">
          <ac:chgData name="霄 凤" userId="4fed24c2f9cbdb3a" providerId="LiveId" clId="{D47BD905-E306-4EF8-B799-5412A9408322}" dt="2019-04-05T08:08:40.835" v="2879" actId="207"/>
          <ac:spMkLst>
            <pc:docMk/>
            <pc:sldMk cId="3619834660" sldId="299"/>
            <ac:spMk id="14" creationId="{7B9BC6B6-AC66-4C32-82D6-7D61925A4211}"/>
          </ac:spMkLst>
        </pc:spChg>
        <pc:spChg chg="mod">
          <ac:chgData name="霄 凤" userId="4fed24c2f9cbdb3a" providerId="LiveId" clId="{D47BD905-E306-4EF8-B799-5412A9408322}" dt="2019-04-05T08:08:47.660" v="2881" actId="207"/>
          <ac:spMkLst>
            <pc:docMk/>
            <pc:sldMk cId="3619834660" sldId="299"/>
            <ac:spMk id="15" creationId="{E9DE7CB5-C3C8-4EA5-A6D7-C92C33548270}"/>
          </ac:spMkLst>
        </pc:spChg>
        <pc:spChg chg="mod">
          <ac:chgData name="霄 凤" userId="4fed24c2f9cbdb3a" providerId="LiveId" clId="{D47BD905-E306-4EF8-B799-5412A9408322}" dt="2019-04-05T05:37:04.183" v="177" actId="1076"/>
          <ac:spMkLst>
            <pc:docMk/>
            <pc:sldMk cId="3619834660" sldId="299"/>
            <ac:spMk id="19" creationId="{2F2AB534-487D-4C9C-88F3-6E327F7ACE71}"/>
          </ac:spMkLst>
        </pc:spChg>
        <pc:spChg chg="mod">
          <ac:chgData name="霄 凤" userId="4fed24c2f9cbdb3a" providerId="LiveId" clId="{D47BD905-E306-4EF8-B799-5412A9408322}" dt="2019-04-05T05:37:09.370" v="180"/>
          <ac:spMkLst>
            <pc:docMk/>
            <pc:sldMk cId="3619834660" sldId="299"/>
            <ac:spMk id="20" creationId="{BE5BD3C0-33E4-4384-931B-E4AF5B8F9E1B}"/>
          </ac:spMkLst>
        </pc:spChg>
        <pc:spChg chg="mod">
          <ac:chgData name="霄 凤" userId="4fed24c2f9cbdb3a" providerId="LiveId" clId="{D47BD905-E306-4EF8-B799-5412A9408322}" dt="2019-04-05T05:37:04.183" v="177" actId="1076"/>
          <ac:spMkLst>
            <pc:docMk/>
            <pc:sldMk cId="3619834660" sldId="299"/>
            <ac:spMk id="21" creationId="{E181F3C5-81F8-44F6-AFFB-AD94A3DDF62A}"/>
          </ac:spMkLst>
        </pc:spChg>
        <pc:spChg chg="mod">
          <ac:chgData name="霄 凤" userId="4fed24c2f9cbdb3a" providerId="LiveId" clId="{D47BD905-E306-4EF8-B799-5412A9408322}" dt="2019-04-05T05:37:12.133" v="183"/>
          <ac:spMkLst>
            <pc:docMk/>
            <pc:sldMk cId="3619834660" sldId="299"/>
            <ac:spMk id="22" creationId="{DF18700F-E584-4FFF-AFC8-89C4386A95D4}"/>
          </ac:spMkLst>
        </pc:spChg>
        <pc:spChg chg="mod">
          <ac:chgData name="霄 凤" userId="4fed24c2f9cbdb3a" providerId="LiveId" clId="{D47BD905-E306-4EF8-B799-5412A9408322}" dt="2019-04-05T05:37:04.183" v="177" actId="1076"/>
          <ac:spMkLst>
            <pc:docMk/>
            <pc:sldMk cId="3619834660" sldId="299"/>
            <ac:spMk id="23" creationId="{A3607A04-F48F-4855-8886-31640CAD5EE0}"/>
          </ac:spMkLst>
        </pc:spChg>
        <pc:spChg chg="mod">
          <ac:chgData name="霄 凤" userId="4fed24c2f9cbdb3a" providerId="LiveId" clId="{D47BD905-E306-4EF8-B799-5412A9408322}" dt="2019-04-05T05:37:15.104" v="186"/>
          <ac:spMkLst>
            <pc:docMk/>
            <pc:sldMk cId="3619834660" sldId="299"/>
            <ac:spMk id="24" creationId="{6EFFDB7B-08BD-475D-9B4D-BD05430214E1}"/>
          </ac:spMkLst>
        </pc:spChg>
        <pc:spChg chg="mod">
          <ac:chgData name="霄 凤" userId="4fed24c2f9cbdb3a" providerId="LiveId" clId="{D47BD905-E306-4EF8-B799-5412A9408322}" dt="2019-04-05T08:07:19.820" v="2869" actId="207"/>
          <ac:spMkLst>
            <pc:docMk/>
            <pc:sldMk cId="3619834660" sldId="299"/>
            <ac:spMk id="25" creationId="{626500C3-BB5A-4964-83DC-36DD07861898}"/>
          </ac:spMkLst>
        </pc:spChg>
        <pc:spChg chg="mod">
          <ac:chgData name="霄 凤" userId="4fed24c2f9cbdb3a" providerId="LiveId" clId="{D47BD905-E306-4EF8-B799-5412A9408322}" dt="2019-04-05T08:07:19.820" v="2869" actId="207"/>
          <ac:spMkLst>
            <pc:docMk/>
            <pc:sldMk cId="3619834660" sldId="299"/>
            <ac:spMk id="27" creationId="{24FB201B-E80A-470E-B1DD-8AEBE0025AE4}"/>
          </ac:spMkLst>
        </pc:spChg>
        <pc:spChg chg="mod">
          <ac:chgData name="霄 凤" userId="4fed24c2f9cbdb3a" providerId="LiveId" clId="{D47BD905-E306-4EF8-B799-5412A9408322}" dt="2019-04-05T08:07:19.820" v="2869" actId="207"/>
          <ac:spMkLst>
            <pc:docMk/>
            <pc:sldMk cId="3619834660" sldId="299"/>
            <ac:spMk id="28" creationId="{20A269C9-C92C-4D5D-B82A-43C52BA67083}"/>
          </ac:spMkLst>
        </pc:spChg>
        <pc:spChg chg="mod">
          <ac:chgData name="霄 凤" userId="4fed24c2f9cbdb3a" providerId="LiveId" clId="{D47BD905-E306-4EF8-B799-5412A9408322}" dt="2019-04-05T08:07:19.820" v="2869" actId="207"/>
          <ac:spMkLst>
            <pc:docMk/>
            <pc:sldMk cId="3619834660" sldId="299"/>
            <ac:spMk id="29" creationId="{F8C702EB-EF69-46A2-B8A2-4E69431CD0D8}"/>
          </ac:spMkLst>
        </pc:spChg>
        <pc:spChg chg="mod">
          <ac:chgData name="霄 凤" userId="4fed24c2f9cbdb3a" providerId="LiveId" clId="{D47BD905-E306-4EF8-B799-5412A9408322}" dt="2019-04-05T08:09:56.937" v="2890" actId="207"/>
          <ac:spMkLst>
            <pc:docMk/>
            <pc:sldMk cId="3619834660" sldId="299"/>
            <ac:spMk id="32" creationId="{65C116C8-A707-4484-8396-2B714CE3B332}"/>
          </ac:spMkLst>
        </pc:spChg>
        <pc:spChg chg="mod">
          <ac:chgData name="霄 凤" userId="4fed24c2f9cbdb3a" providerId="LiveId" clId="{D47BD905-E306-4EF8-B799-5412A9408322}" dt="2019-04-05T08:10:01.619" v="2891" actId="207"/>
          <ac:spMkLst>
            <pc:docMk/>
            <pc:sldMk cId="3619834660" sldId="299"/>
            <ac:spMk id="33" creationId="{282D905E-0842-4977-9F3B-5C32DCA23F95}"/>
          </ac:spMkLst>
        </pc:spChg>
        <pc:spChg chg="mod">
          <ac:chgData name="霄 凤" userId="4fed24c2f9cbdb3a" providerId="LiveId" clId="{D47BD905-E306-4EF8-B799-5412A9408322}" dt="2019-04-05T08:08:07.043" v="2877" actId="207"/>
          <ac:spMkLst>
            <pc:docMk/>
            <pc:sldMk cId="3619834660" sldId="299"/>
            <ac:spMk id="34" creationId="{C89F3FBC-7FF1-4A93-B397-EF18434D1384}"/>
          </ac:spMkLst>
        </pc:spChg>
        <pc:spChg chg="mod">
          <ac:chgData name="霄 凤" userId="4fed24c2f9cbdb3a" providerId="LiveId" clId="{D47BD905-E306-4EF8-B799-5412A9408322}" dt="2019-04-05T08:08:07.043" v="2877" actId="207"/>
          <ac:spMkLst>
            <pc:docMk/>
            <pc:sldMk cId="3619834660" sldId="299"/>
            <ac:spMk id="35" creationId="{55883D7B-48A8-4B41-8C48-2F7072BAEFF0}"/>
          </ac:spMkLst>
        </pc:spChg>
        <pc:spChg chg="mod">
          <ac:chgData name="霄 凤" userId="4fed24c2f9cbdb3a" providerId="LiveId" clId="{D47BD905-E306-4EF8-B799-5412A9408322}" dt="2019-04-05T08:08:07.043" v="2877" actId="207"/>
          <ac:spMkLst>
            <pc:docMk/>
            <pc:sldMk cId="3619834660" sldId="299"/>
            <ac:spMk id="37" creationId="{4CEEC51A-53EA-4E36-94F6-7BD91ABC1182}"/>
          </ac:spMkLst>
        </pc:spChg>
        <pc:spChg chg="mod">
          <ac:chgData name="霄 凤" userId="4fed24c2f9cbdb3a" providerId="LiveId" clId="{D47BD905-E306-4EF8-B799-5412A9408322}" dt="2019-04-05T08:09:04.276" v="2882" actId="207"/>
          <ac:spMkLst>
            <pc:docMk/>
            <pc:sldMk cId="3619834660" sldId="299"/>
            <ac:spMk id="38" creationId="{28ABA3AB-9C26-4DF7-8DBD-80E7CBE5086C}"/>
          </ac:spMkLst>
        </pc:spChg>
        <pc:spChg chg="mod">
          <ac:chgData name="霄 凤" userId="4fed24c2f9cbdb3a" providerId="LiveId" clId="{D47BD905-E306-4EF8-B799-5412A9408322}" dt="2019-04-05T08:11:08.828" v="2901" actId="207"/>
          <ac:spMkLst>
            <pc:docMk/>
            <pc:sldMk cId="3619834660" sldId="299"/>
            <ac:spMk id="42" creationId="{0183BB6B-9C22-49C6-91B1-1BA412A7F233}"/>
          </ac:spMkLst>
        </pc:spChg>
        <pc:spChg chg="mod">
          <ac:chgData name="霄 凤" userId="4fed24c2f9cbdb3a" providerId="LiveId" clId="{D47BD905-E306-4EF8-B799-5412A9408322}" dt="2019-04-05T08:09:42.456" v="2888" actId="207"/>
          <ac:spMkLst>
            <pc:docMk/>
            <pc:sldMk cId="3619834660" sldId="299"/>
            <ac:spMk id="43" creationId="{632758EA-1359-4DC3-8A2C-BF4A0067AA22}"/>
          </ac:spMkLst>
        </pc:spChg>
        <pc:spChg chg="mod">
          <ac:chgData name="霄 凤" userId="4fed24c2f9cbdb3a" providerId="LiveId" clId="{D47BD905-E306-4EF8-B799-5412A9408322}" dt="2019-04-05T08:09:43.898" v="2889" actId="207"/>
          <ac:spMkLst>
            <pc:docMk/>
            <pc:sldMk cId="3619834660" sldId="299"/>
            <ac:spMk id="44" creationId="{F4B54B02-75BD-4159-9D57-7D5A016B3490}"/>
          </ac:spMkLst>
        </pc:spChg>
        <pc:spChg chg="mod">
          <ac:chgData name="霄 凤" userId="4fed24c2f9cbdb3a" providerId="LiveId" clId="{D47BD905-E306-4EF8-B799-5412A9408322}" dt="2019-04-05T08:09:38.470" v="2887" actId="207"/>
          <ac:spMkLst>
            <pc:docMk/>
            <pc:sldMk cId="3619834660" sldId="299"/>
            <ac:spMk id="45" creationId="{F3F70A86-5874-488E-B533-BA6EB0E008B1}"/>
          </ac:spMkLst>
        </pc:spChg>
        <pc:spChg chg="mod">
          <ac:chgData name="霄 凤" userId="4fed24c2f9cbdb3a" providerId="LiveId" clId="{D47BD905-E306-4EF8-B799-5412A9408322}" dt="2019-04-05T08:09:32.019" v="2885" actId="207"/>
          <ac:spMkLst>
            <pc:docMk/>
            <pc:sldMk cId="3619834660" sldId="299"/>
            <ac:spMk id="46" creationId="{BD553633-13E7-485F-80A3-ADDB37C2BAD1}"/>
          </ac:spMkLst>
        </pc:spChg>
        <pc:spChg chg="mod">
          <ac:chgData name="霄 凤" userId="4fed24c2f9cbdb3a" providerId="LiveId" clId="{D47BD905-E306-4EF8-B799-5412A9408322}" dt="2019-04-05T08:09:29.308" v="2884" actId="207"/>
          <ac:spMkLst>
            <pc:docMk/>
            <pc:sldMk cId="3619834660" sldId="299"/>
            <ac:spMk id="47" creationId="{56D0C859-8304-4257-97F6-F61B4887AE22}"/>
          </ac:spMkLst>
        </pc:spChg>
        <pc:grpChg chg="add del mod">
          <ac:chgData name="霄 凤" userId="4fed24c2f9cbdb3a" providerId="LiveId" clId="{D47BD905-E306-4EF8-B799-5412A9408322}" dt="2019-04-05T08:11:44.656" v="2905" actId="14861"/>
          <ac:grpSpMkLst>
            <pc:docMk/>
            <pc:sldMk cId="3619834660" sldId="299"/>
            <ac:grpSpMk id="26" creationId="{E41D0F30-FF2D-4ACC-B327-9532A5576DCC}"/>
          </ac:grpSpMkLst>
        </pc:grpChg>
        <pc:grpChg chg="mod">
          <ac:chgData name="霄 凤" userId="4fed24c2f9cbdb3a" providerId="LiveId" clId="{D47BD905-E306-4EF8-B799-5412A9408322}" dt="2019-04-05T08:08:07.043" v="2877" actId="207"/>
          <ac:grpSpMkLst>
            <pc:docMk/>
            <pc:sldMk cId="3619834660" sldId="299"/>
            <ac:grpSpMk id="30" creationId="{D45C792F-6A22-4113-A443-33857CA9E3D2}"/>
          </ac:grpSpMkLst>
        </pc:grpChg>
        <pc:grpChg chg="mod">
          <ac:chgData name="霄 凤" userId="4fed24c2f9cbdb3a" providerId="LiveId" clId="{D47BD905-E306-4EF8-B799-5412A9408322}" dt="2019-04-05T08:08:07.043" v="2877" actId="207"/>
          <ac:grpSpMkLst>
            <pc:docMk/>
            <pc:sldMk cId="3619834660" sldId="299"/>
            <ac:grpSpMk id="31" creationId="{A45905A5-C7F2-469B-9EA3-251C46740A2D}"/>
          </ac:grpSpMkLst>
        </pc:grpChg>
        <pc:grpChg chg="add del mod">
          <ac:chgData name="霄 凤" userId="4fed24c2f9cbdb3a" providerId="LiveId" clId="{D47BD905-E306-4EF8-B799-5412A9408322}" dt="2019-04-05T08:11:44.656" v="2905" actId="14861"/>
          <ac:grpSpMkLst>
            <pc:docMk/>
            <pc:sldMk cId="3619834660" sldId="299"/>
            <ac:grpSpMk id="36" creationId="{DB9F0209-859C-4775-8BAB-2D74AB16B246}"/>
          </ac:grpSpMkLst>
        </pc:grpChg>
        <pc:grpChg chg="add del mod">
          <ac:chgData name="霄 凤" userId="4fed24c2f9cbdb3a" providerId="LiveId" clId="{D47BD905-E306-4EF8-B799-5412A9408322}" dt="2019-04-05T08:11:44.656" v="2905" actId="14861"/>
          <ac:grpSpMkLst>
            <pc:docMk/>
            <pc:sldMk cId="3619834660" sldId="299"/>
            <ac:grpSpMk id="39" creationId="{3B7FE21C-8E72-41D0-90B4-9D19C6FE7A6D}"/>
          </ac:grpSpMkLst>
        </pc:grpChg>
        <pc:grpChg chg="mod">
          <ac:chgData name="霄 凤" userId="4fed24c2f9cbdb3a" providerId="LiveId" clId="{D47BD905-E306-4EF8-B799-5412A9408322}" dt="2019-04-05T08:08:07.043" v="2877" actId="207"/>
          <ac:grpSpMkLst>
            <pc:docMk/>
            <pc:sldMk cId="3619834660" sldId="299"/>
            <ac:grpSpMk id="40" creationId="{55BDB8AC-D435-4AD2-A531-09587A923835}"/>
          </ac:grpSpMkLst>
        </pc:grpChg>
        <pc:grpChg chg="mod">
          <ac:chgData name="霄 凤" userId="4fed24c2f9cbdb3a" providerId="LiveId" clId="{D47BD905-E306-4EF8-B799-5412A9408322}" dt="2019-04-05T08:08:07.043" v="2877" actId="207"/>
          <ac:grpSpMkLst>
            <pc:docMk/>
            <pc:sldMk cId="3619834660" sldId="299"/>
            <ac:grpSpMk id="41" creationId="{4C15D109-3CA7-4614-ABFB-7294138B6A0D}"/>
          </ac:grpSpMkLst>
        </pc:grpChg>
      </pc:sldChg>
      <pc:sldChg chg="addSp delSp modSp modNotesTx">
        <pc:chgData name="霄 凤" userId="4fed24c2f9cbdb3a" providerId="LiveId" clId="{D47BD905-E306-4EF8-B799-5412A9408322}" dt="2019-04-05T15:53:12.006" v="4845" actId="20577"/>
        <pc:sldMkLst>
          <pc:docMk/>
          <pc:sldMk cId="2727916826" sldId="300"/>
        </pc:sldMkLst>
        <pc:spChg chg="add mod">
          <ac:chgData name="霄 凤" userId="4fed24c2f9cbdb3a" providerId="LiveId" clId="{D47BD905-E306-4EF8-B799-5412A9408322}" dt="2019-04-05T15:53:12.006" v="4845" actId="20577"/>
          <ac:spMkLst>
            <pc:docMk/>
            <pc:sldMk cId="2727916826" sldId="300"/>
            <ac:spMk id="2" creationId="{EE5C91E9-77E0-49E5-8B88-9D50B887F1A1}"/>
          </ac:spMkLst>
        </pc:spChg>
        <pc:spChg chg="del mod">
          <ac:chgData name="霄 凤" userId="4fed24c2f9cbdb3a" providerId="LiveId" clId="{D47BD905-E306-4EF8-B799-5412A9408322}" dt="2019-04-05T15:53:10.084" v="4844"/>
          <ac:spMkLst>
            <pc:docMk/>
            <pc:sldMk cId="2727916826" sldId="300"/>
            <ac:spMk id="6" creationId="{203BD801-AC72-4F31-AF13-4C35E5C8021F}"/>
          </ac:spMkLst>
        </pc:spChg>
        <pc:spChg chg="mod">
          <ac:chgData name="霄 凤" userId="4fed24c2f9cbdb3a" providerId="LiveId" clId="{D47BD905-E306-4EF8-B799-5412A9408322}" dt="2019-04-05T15:43:51.810" v="4692" actId="14861"/>
          <ac:spMkLst>
            <pc:docMk/>
            <pc:sldMk cId="2727916826" sldId="300"/>
            <ac:spMk id="20" creationId="{F2AD32FB-751D-4C74-A4C9-5B40183F54E2}"/>
          </ac:spMkLst>
        </pc:spChg>
        <pc:spChg chg="mod">
          <ac:chgData name="霄 凤" userId="4fed24c2f9cbdb3a" providerId="LiveId" clId="{D47BD905-E306-4EF8-B799-5412A9408322}" dt="2019-04-05T15:42:04.438" v="4673" actId="14861"/>
          <ac:spMkLst>
            <pc:docMk/>
            <pc:sldMk cId="2727916826" sldId="300"/>
            <ac:spMk id="28" creationId="{DFD4245B-099F-4850-9F9C-6474E1D90B84}"/>
          </ac:spMkLst>
        </pc:spChg>
        <pc:picChg chg="mod">
          <ac:chgData name="霄 凤" userId="4fed24c2f9cbdb3a" providerId="LiveId" clId="{D47BD905-E306-4EF8-B799-5412A9408322}" dt="2019-04-05T05:59:00.316" v="393" actId="1035"/>
          <ac:picMkLst>
            <pc:docMk/>
            <pc:sldMk cId="2727916826" sldId="300"/>
            <ac:picMk id="12" creationId="{C995FAD2-BAFF-4249-92FC-8441C83FB185}"/>
          </ac:picMkLst>
        </pc:picChg>
      </pc:sldChg>
      <pc:sldChg chg="addSp delSp modSp modNotesTx">
        <pc:chgData name="霄 凤" userId="4fed24c2f9cbdb3a" providerId="LiveId" clId="{D47BD905-E306-4EF8-B799-5412A9408322}" dt="2019-04-05T15:53:15.295" v="4846" actId="20577"/>
        <pc:sldMkLst>
          <pc:docMk/>
          <pc:sldMk cId="1071873696" sldId="301"/>
        </pc:sldMkLst>
        <pc:spChg chg="add mod">
          <ac:chgData name="霄 凤" userId="4fed24c2f9cbdb3a" providerId="LiveId" clId="{D47BD905-E306-4EF8-B799-5412A9408322}" dt="2019-04-05T15:53:15.295" v="4846" actId="20577"/>
          <ac:spMkLst>
            <pc:docMk/>
            <pc:sldMk cId="1071873696" sldId="301"/>
            <ac:spMk id="2" creationId="{C098F525-DED5-42E8-919C-E00304C04CBE}"/>
          </ac:spMkLst>
        </pc:spChg>
        <pc:spChg chg="del mod">
          <ac:chgData name="霄 凤" userId="4fed24c2f9cbdb3a" providerId="LiveId" clId="{D47BD905-E306-4EF8-B799-5412A9408322}" dt="2019-04-05T15:53:10.084" v="4844"/>
          <ac:spMkLst>
            <pc:docMk/>
            <pc:sldMk cId="1071873696" sldId="301"/>
            <ac:spMk id="6" creationId="{203BD801-AC72-4F31-AF13-4C35E5C8021F}"/>
          </ac:spMkLst>
        </pc:spChg>
        <pc:spChg chg="mod">
          <ac:chgData name="霄 凤" userId="4fed24c2f9cbdb3a" providerId="LiveId" clId="{D47BD905-E306-4EF8-B799-5412A9408322}" dt="2019-04-05T15:43:39.640" v="4688" actId="14861"/>
          <ac:spMkLst>
            <pc:docMk/>
            <pc:sldMk cId="1071873696" sldId="301"/>
            <ac:spMk id="20" creationId="{F2AD32FB-751D-4C74-A4C9-5B40183F54E2}"/>
          </ac:spMkLst>
        </pc:spChg>
        <pc:spChg chg="mod">
          <ac:chgData name="霄 凤" userId="4fed24c2f9cbdb3a" providerId="LiveId" clId="{D47BD905-E306-4EF8-B799-5412A9408322}" dt="2019-04-05T15:42:24.368" v="4678" actId="14861"/>
          <ac:spMkLst>
            <pc:docMk/>
            <pc:sldMk cId="1071873696" sldId="301"/>
            <ac:spMk id="26" creationId="{A01507C9-DA6E-4918-A012-E28010DAD8C5}"/>
          </ac:spMkLst>
        </pc:spChg>
        <pc:grpChg chg="add del">
          <ac:chgData name="霄 凤" userId="4fed24c2f9cbdb3a" providerId="LiveId" clId="{D47BD905-E306-4EF8-B799-5412A9408322}" dt="2019-04-05T15:43:23.029" v="4680" actId="478"/>
          <ac:grpSpMkLst>
            <pc:docMk/>
            <pc:sldMk cId="1071873696" sldId="301"/>
            <ac:grpSpMk id="17" creationId="{ED4171F4-7A7E-4344-816C-85E64DCAFA46}"/>
          </ac:grpSpMkLst>
        </pc:grpChg>
        <pc:picChg chg="mod">
          <ac:chgData name="霄 凤" userId="4fed24c2f9cbdb3a" providerId="LiveId" clId="{D47BD905-E306-4EF8-B799-5412A9408322}" dt="2019-04-05T05:58:40.892" v="391" actId="1035"/>
          <ac:picMkLst>
            <pc:docMk/>
            <pc:sldMk cId="1071873696" sldId="301"/>
            <ac:picMk id="15" creationId="{D19DAA8F-86B3-4CB9-B3B9-18702243218E}"/>
          </ac:picMkLst>
        </pc:picChg>
      </pc:sldChg>
      <pc:sldChg chg="addSp delSp modSp modAnim">
        <pc:chgData name="霄 凤" userId="4fed24c2f9cbdb3a" providerId="LiveId" clId="{D47BD905-E306-4EF8-B799-5412A9408322}" dt="2019-04-05T14:51:08.161" v="4084" actId="1076"/>
        <pc:sldMkLst>
          <pc:docMk/>
          <pc:sldMk cId="2736792363" sldId="302"/>
        </pc:sldMkLst>
        <pc:spChg chg="add mod">
          <ac:chgData name="霄 凤" userId="4fed24c2f9cbdb3a" providerId="LiveId" clId="{D47BD905-E306-4EF8-B799-5412A9408322}" dt="2019-04-05T06:46:48.998" v="1893" actId="27636"/>
          <ac:spMkLst>
            <pc:docMk/>
            <pc:sldMk cId="2736792363" sldId="302"/>
            <ac:spMk id="2" creationId="{172AD2D4-7DC5-4765-A4FF-688CAE677FA0}"/>
          </ac:spMkLst>
        </pc:spChg>
        <pc:spChg chg="del mod">
          <ac:chgData name="霄 凤" userId="4fed24c2f9cbdb3a" providerId="LiveId" clId="{D47BD905-E306-4EF8-B799-5412A9408322}" dt="2019-04-05T06:46:39.826" v="1861" actId="478"/>
          <ac:spMkLst>
            <pc:docMk/>
            <pc:sldMk cId="2736792363" sldId="302"/>
            <ac:spMk id="4" creationId="{292A4132-9190-4A98-ACD2-63FE26D47735}"/>
          </ac:spMkLst>
        </pc:spChg>
        <pc:spChg chg="mod">
          <ac:chgData name="霄 凤" userId="4fed24c2f9cbdb3a" providerId="LiveId" clId="{D47BD905-E306-4EF8-B799-5412A9408322}" dt="2019-04-05T14:51:08.161" v="4084" actId="1076"/>
          <ac:spMkLst>
            <pc:docMk/>
            <pc:sldMk cId="2736792363" sldId="302"/>
            <ac:spMk id="7" creationId="{CD3CE1BE-22C6-44BE-B85B-12A5CE4F7B7E}"/>
          </ac:spMkLst>
        </pc:spChg>
        <pc:spChg chg="del mod">
          <ac:chgData name="霄 凤" userId="4fed24c2f9cbdb3a" providerId="LiveId" clId="{D47BD905-E306-4EF8-B799-5412A9408322}" dt="2019-04-05T06:01:19.577" v="606" actId="478"/>
          <ac:spMkLst>
            <pc:docMk/>
            <pc:sldMk cId="2736792363" sldId="302"/>
            <ac:spMk id="26" creationId="{A2A02949-5647-48D4-A4B7-7B09B160F6A9}"/>
          </ac:spMkLst>
        </pc:spChg>
        <pc:spChg chg="mod">
          <ac:chgData name="霄 凤" userId="4fed24c2f9cbdb3a" providerId="LiveId" clId="{D47BD905-E306-4EF8-B799-5412A9408322}" dt="2019-04-05T08:25:04.928" v="3009" actId="207"/>
          <ac:spMkLst>
            <pc:docMk/>
            <pc:sldMk cId="2736792363" sldId="302"/>
            <ac:spMk id="52" creationId="{2BC8F6F8-2960-47EE-A8EE-FBC16E69EA0F}"/>
          </ac:spMkLst>
        </pc:spChg>
        <pc:grpChg chg="del mod">
          <ac:chgData name="霄 凤" userId="4fed24c2f9cbdb3a" providerId="LiveId" clId="{D47BD905-E306-4EF8-B799-5412A9408322}" dt="2019-04-05T06:01:19.577" v="606" actId="478"/>
          <ac:grpSpMkLst>
            <pc:docMk/>
            <pc:sldMk cId="2736792363" sldId="302"/>
            <ac:grpSpMk id="27" creationId="{0E134DC5-687D-4CC6-AB8E-E07763AB7CF1}"/>
          </ac:grpSpMkLst>
        </pc:grpChg>
        <pc:grpChg chg="del mod">
          <ac:chgData name="霄 凤" userId="4fed24c2f9cbdb3a" providerId="LiveId" clId="{D47BD905-E306-4EF8-B799-5412A9408322}" dt="2019-04-05T06:01:19.577" v="606" actId="478"/>
          <ac:grpSpMkLst>
            <pc:docMk/>
            <pc:sldMk cId="2736792363" sldId="302"/>
            <ac:grpSpMk id="35" creationId="{14B550D4-C913-469F-8344-D904CC36C815}"/>
          </ac:grpSpMkLst>
        </pc:grpChg>
      </pc:sldChg>
      <pc:sldChg chg="addSp delSp modSp new add ord modTransition modNotesTx">
        <pc:chgData name="霄 凤" userId="4fed24c2f9cbdb3a" providerId="LiveId" clId="{D47BD905-E306-4EF8-B799-5412A9408322}" dt="2019-04-05T06:31:41.466" v="1772" actId="20577"/>
        <pc:sldMkLst>
          <pc:docMk/>
          <pc:sldMk cId="1196165107" sldId="303"/>
        </pc:sldMkLst>
        <pc:spChg chg="del">
          <ac:chgData name="霄 凤" userId="4fed24c2f9cbdb3a" providerId="LiveId" clId="{D47BD905-E306-4EF8-B799-5412A9408322}" dt="2019-04-05T05:53:18.608" v="343"/>
          <ac:spMkLst>
            <pc:docMk/>
            <pc:sldMk cId="1196165107" sldId="303"/>
            <ac:spMk id="2" creationId="{F7340B4A-DDF3-4183-804C-F9A4E95CDFED}"/>
          </ac:spMkLst>
        </pc:spChg>
        <pc:spChg chg="del">
          <ac:chgData name="霄 凤" userId="4fed24c2f9cbdb3a" providerId="LiveId" clId="{D47BD905-E306-4EF8-B799-5412A9408322}" dt="2019-04-05T05:53:18.608" v="343"/>
          <ac:spMkLst>
            <pc:docMk/>
            <pc:sldMk cId="1196165107" sldId="303"/>
            <ac:spMk id="3" creationId="{7D41F5F4-0689-488A-840F-24774A37839B}"/>
          </ac:spMkLst>
        </pc:spChg>
        <pc:spChg chg="del mod topLvl">
          <ac:chgData name="霄 凤" userId="4fed24c2f9cbdb3a" providerId="LiveId" clId="{D47BD905-E306-4EF8-B799-5412A9408322}" dt="2019-04-05T05:41:06.462" v="214" actId="478"/>
          <ac:spMkLst>
            <pc:docMk/>
            <pc:sldMk cId="1196165107" sldId="303"/>
            <ac:spMk id="6" creationId="{D1A7046B-E1E2-41B7-ACA7-B4EA9F4DF350}"/>
          </ac:spMkLst>
        </pc:spChg>
        <pc:spChg chg="mod topLvl">
          <ac:chgData name="霄 凤" userId="4fed24c2f9cbdb3a" providerId="LiveId" clId="{D47BD905-E306-4EF8-B799-5412A9408322}" dt="2019-04-05T05:44:29.663" v="263" actId="164"/>
          <ac:spMkLst>
            <pc:docMk/>
            <pc:sldMk cId="1196165107" sldId="303"/>
            <ac:spMk id="7" creationId="{588ABF9D-4903-46FA-B064-04324C2331FA}"/>
          </ac:spMkLst>
        </pc:spChg>
        <pc:spChg chg="mod topLvl">
          <ac:chgData name="霄 凤" userId="4fed24c2f9cbdb3a" providerId="LiveId" clId="{D47BD905-E306-4EF8-B799-5412A9408322}" dt="2019-04-05T05:41:01.593" v="212" actId="164"/>
          <ac:spMkLst>
            <pc:docMk/>
            <pc:sldMk cId="1196165107" sldId="303"/>
            <ac:spMk id="8" creationId="{D99DBC34-87D7-4BC3-A017-3C2AE4ACD755}"/>
          </ac:spMkLst>
        </pc:spChg>
        <pc:spChg chg="mod topLvl">
          <ac:chgData name="霄 凤" userId="4fed24c2f9cbdb3a" providerId="LiveId" clId="{D47BD905-E306-4EF8-B799-5412A9408322}" dt="2019-04-05T05:41:01.593" v="212" actId="164"/>
          <ac:spMkLst>
            <pc:docMk/>
            <pc:sldMk cId="1196165107" sldId="303"/>
            <ac:spMk id="9" creationId="{8B046BEF-2263-460A-BD30-0A4ABE48CD1C}"/>
          </ac:spMkLst>
        </pc:spChg>
        <pc:spChg chg="mod topLvl">
          <ac:chgData name="霄 凤" userId="4fed24c2f9cbdb3a" providerId="LiveId" clId="{D47BD905-E306-4EF8-B799-5412A9408322}" dt="2019-04-05T05:44:29.663" v="263" actId="164"/>
          <ac:spMkLst>
            <pc:docMk/>
            <pc:sldMk cId="1196165107" sldId="303"/>
            <ac:spMk id="10" creationId="{EDD1DBDC-86D5-425D-ADF2-A554CA045A6A}"/>
          </ac:spMkLst>
        </pc:spChg>
        <pc:spChg chg="mod topLvl">
          <ac:chgData name="霄 凤" userId="4fed24c2f9cbdb3a" providerId="LiveId" clId="{D47BD905-E306-4EF8-B799-5412A9408322}" dt="2019-04-05T05:41:01.593" v="212" actId="164"/>
          <ac:spMkLst>
            <pc:docMk/>
            <pc:sldMk cId="1196165107" sldId="303"/>
            <ac:spMk id="11" creationId="{0902BCAB-AEAF-4679-A695-067994CF6F23}"/>
          </ac:spMkLst>
        </pc:spChg>
        <pc:spChg chg="mod topLvl">
          <ac:chgData name="霄 凤" userId="4fed24c2f9cbdb3a" providerId="LiveId" clId="{D47BD905-E306-4EF8-B799-5412A9408322}" dt="2019-04-05T05:41:01.593" v="212" actId="164"/>
          <ac:spMkLst>
            <pc:docMk/>
            <pc:sldMk cId="1196165107" sldId="303"/>
            <ac:spMk id="12" creationId="{158ACA14-4FA4-428C-BF29-E083C628ADF5}"/>
          </ac:spMkLst>
        </pc:spChg>
        <pc:spChg chg="del mod topLvl">
          <ac:chgData name="霄 凤" userId="4fed24c2f9cbdb3a" providerId="LiveId" clId="{D47BD905-E306-4EF8-B799-5412A9408322}" dt="2019-04-05T05:42:20.824" v="228" actId="478"/>
          <ac:spMkLst>
            <pc:docMk/>
            <pc:sldMk cId="1196165107" sldId="303"/>
            <ac:spMk id="13" creationId="{B216FE94-663C-4F19-9368-8C01AAFF9E9D}"/>
          </ac:spMkLst>
        </pc:spChg>
        <pc:spChg chg="del mod topLvl">
          <ac:chgData name="霄 凤" userId="4fed24c2f9cbdb3a" providerId="LiveId" clId="{D47BD905-E306-4EF8-B799-5412A9408322}" dt="2019-04-05T05:42:22.530" v="229" actId="478"/>
          <ac:spMkLst>
            <pc:docMk/>
            <pc:sldMk cId="1196165107" sldId="303"/>
            <ac:spMk id="14" creationId="{2C132EFB-BE0B-4E45-90FF-7676AA148E19}"/>
          </ac:spMkLst>
        </pc:spChg>
        <pc:spChg chg="del mod topLvl">
          <ac:chgData name="霄 凤" userId="4fed24c2f9cbdb3a" providerId="LiveId" clId="{D47BD905-E306-4EF8-B799-5412A9408322}" dt="2019-04-05T05:42:13.591" v="225" actId="478"/>
          <ac:spMkLst>
            <pc:docMk/>
            <pc:sldMk cId="1196165107" sldId="303"/>
            <ac:spMk id="15" creationId="{418FC955-7F3E-4B48-972F-B13F94B350E5}"/>
          </ac:spMkLst>
        </pc:spChg>
        <pc:spChg chg="del mod topLvl">
          <ac:chgData name="霄 凤" userId="4fed24c2f9cbdb3a" providerId="LiveId" clId="{D47BD905-E306-4EF8-B799-5412A9408322}" dt="2019-04-05T05:42:15.608" v="226" actId="478"/>
          <ac:spMkLst>
            <pc:docMk/>
            <pc:sldMk cId="1196165107" sldId="303"/>
            <ac:spMk id="16" creationId="{502F0C85-3794-44D1-A930-516D9D40D3F3}"/>
          </ac:spMkLst>
        </pc:spChg>
        <pc:spChg chg="del mod topLvl">
          <ac:chgData name="霄 凤" userId="4fed24c2f9cbdb3a" providerId="LiveId" clId="{D47BD905-E306-4EF8-B799-5412A9408322}" dt="2019-04-05T05:41:56.355" v="219" actId="478"/>
          <ac:spMkLst>
            <pc:docMk/>
            <pc:sldMk cId="1196165107" sldId="303"/>
            <ac:spMk id="21" creationId="{A3F4554D-C5F0-48AE-AFDD-1E1601BA1F46}"/>
          </ac:spMkLst>
        </pc:spChg>
        <pc:spChg chg="mod topLvl">
          <ac:chgData name="霄 凤" userId="4fed24c2f9cbdb3a" providerId="LiveId" clId="{D47BD905-E306-4EF8-B799-5412A9408322}" dt="2019-04-05T05:45:36.401" v="285" actId="164"/>
          <ac:spMkLst>
            <pc:docMk/>
            <pc:sldMk cId="1196165107" sldId="303"/>
            <ac:spMk id="22" creationId="{808FCB07-BE6A-4A67-8CAB-1600AC832348}"/>
          </ac:spMkLst>
        </pc:spChg>
        <pc:spChg chg="mod topLvl">
          <ac:chgData name="霄 凤" userId="4fed24c2f9cbdb3a" providerId="LiveId" clId="{D47BD905-E306-4EF8-B799-5412A9408322}" dt="2019-04-05T05:44:12.839" v="259" actId="164"/>
          <ac:spMkLst>
            <pc:docMk/>
            <pc:sldMk cId="1196165107" sldId="303"/>
            <ac:spMk id="23" creationId="{DF66AFB0-BF6A-41C1-8B72-0011B4E32766}"/>
          </ac:spMkLst>
        </pc:spChg>
        <pc:spChg chg="mod topLvl">
          <ac:chgData name="霄 凤" userId="4fed24c2f9cbdb3a" providerId="LiveId" clId="{D47BD905-E306-4EF8-B799-5412A9408322}" dt="2019-04-05T05:44:12.839" v="259" actId="164"/>
          <ac:spMkLst>
            <pc:docMk/>
            <pc:sldMk cId="1196165107" sldId="303"/>
            <ac:spMk id="24" creationId="{2931739D-D59B-4A79-BD7E-7BF618079CEC}"/>
          </ac:spMkLst>
        </pc:spChg>
        <pc:spChg chg="mod topLvl">
          <ac:chgData name="霄 凤" userId="4fed24c2f9cbdb3a" providerId="LiveId" clId="{D47BD905-E306-4EF8-B799-5412A9408322}" dt="2019-04-05T05:44:12.839" v="259" actId="164"/>
          <ac:spMkLst>
            <pc:docMk/>
            <pc:sldMk cId="1196165107" sldId="303"/>
            <ac:spMk id="25" creationId="{203F4DD8-D225-4650-93C9-4C447A239628}"/>
          </ac:spMkLst>
        </pc:spChg>
        <pc:spChg chg="del mod topLvl">
          <ac:chgData name="霄 凤" userId="4fed24c2f9cbdb3a" providerId="LiveId" clId="{D47BD905-E306-4EF8-B799-5412A9408322}" dt="2019-04-05T05:41:59.228" v="220" actId="478"/>
          <ac:spMkLst>
            <pc:docMk/>
            <pc:sldMk cId="1196165107" sldId="303"/>
            <ac:spMk id="26" creationId="{95F4212C-F90C-41A7-8ACF-7AF47C4DCC27}"/>
          </ac:spMkLst>
        </pc:spChg>
        <pc:spChg chg="del mod topLvl">
          <ac:chgData name="霄 凤" userId="4fed24c2f9cbdb3a" providerId="LiveId" clId="{D47BD905-E306-4EF8-B799-5412A9408322}" dt="2019-04-05T05:42:00.952" v="221" actId="478"/>
          <ac:spMkLst>
            <pc:docMk/>
            <pc:sldMk cId="1196165107" sldId="303"/>
            <ac:spMk id="27" creationId="{5CAE16BC-4E6F-4D36-AB0C-9A3A68C81E50}"/>
          </ac:spMkLst>
        </pc:spChg>
        <pc:spChg chg="del mod topLvl">
          <ac:chgData name="霄 凤" userId="4fed24c2f9cbdb3a" providerId="LiveId" clId="{D47BD905-E306-4EF8-B799-5412A9408322}" dt="2019-04-05T05:44:25.149" v="262" actId="478"/>
          <ac:spMkLst>
            <pc:docMk/>
            <pc:sldMk cId="1196165107" sldId="303"/>
            <ac:spMk id="28" creationId="{DD9318B7-7E9F-43E8-A120-29E411231D81}"/>
          </ac:spMkLst>
        </pc:spChg>
        <pc:spChg chg="del mod topLvl">
          <ac:chgData name="霄 凤" userId="4fed24c2f9cbdb3a" providerId="LiveId" clId="{D47BD905-E306-4EF8-B799-5412A9408322}" dt="2019-04-05T05:42:06.287" v="223" actId="478"/>
          <ac:spMkLst>
            <pc:docMk/>
            <pc:sldMk cId="1196165107" sldId="303"/>
            <ac:spMk id="29" creationId="{0C7F1157-8E19-4CB7-8DE6-E639E2760BDD}"/>
          </ac:spMkLst>
        </pc:spChg>
        <pc:spChg chg="add mod">
          <ac:chgData name="霄 凤" userId="4fed24c2f9cbdb3a" providerId="LiveId" clId="{D47BD905-E306-4EF8-B799-5412A9408322}" dt="2019-04-05T05:44:05.482" v="258"/>
          <ac:spMkLst>
            <pc:docMk/>
            <pc:sldMk cId="1196165107" sldId="303"/>
            <ac:spMk id="31" creationId="{6B36D65F-7465-4D99-8FF4-91DD5E8D2719}"/>
          </ac:spMkLst>
        </pc:spChg>
        <pc:spChg chg="add mod">
          <ac:chgData name="霄 凤" userId="4fed24c2f9cbdb3a" providerId="LiveId" clId="{D47BD905-E306-4EF8-B799-5412A9408322}" dt="2019-04-05T05:44:05.482" v="258"/>
          <ac:spMkLst>
            <pc:docMk/>
            <pc:sldMk cId="1196165107" sldId="303"/>
            <ac:spMk id="32" creationId="{58FD637A-CAF1-4A36-9B16-4A30C90EAF59}"/>
          </ac:spMkLst>
        </pc:spChg>
        <pc:spChg chg="add mod">
          <ac:chgData name="霄 凤" userId="4fed24c2f9cbdb3a" providerId="LiveId" clId="{D47BD905-E306-4EF8-B799-5412A9408322}" dt="2019-04-05T05:44:05.482" v="258"/>
          <ac:spMkLst>
            <pc:docMk/>
            <pc:sldMk cId="1196165107" sldId="303"/>
            <ac:spMk id="33" creationId="{0FFED7BD-2E4F-4BBC-8288-5602BB741DB9}"/>
          </ac:spMkLst>
        </pc:spChg>
        <pc:spChg chg="add mod topLvl">
          <ac:chgData name="霄 凤" userId="4fed24c2f9cbdb3a" providerId="LiveId" clId="{D47BD905-E306-4EF8-B799-5412A9408322}" dt="2019-04-05T05:44:05.482" v="258"/>
          <ac:spMkLst>
            <pc:docMk/>
            <pc:sldMk cId="1196165107" sldId="303"/>
            <ac:spMk id="34" creationId="{9A501687-4A2A-4654-8394-92ACA00777B9}"/>
          </ac:spMkLst>
        </pc:spChg>
        <pc:spChg chg="add mod topLvl">
          <ac:chgData name="霄 凤" userId="4fed24c2f9cbdb3a" providerId="LiveId" clId="{D47BD905-E306-4EF8-B799-5412A9408322}" dt="2019-04-05T05:44:05.482" v="258"/>
          <ac:spMkLst>
            <pc:docMk/>
            <pc:sldMk cId="1196165107" sldId="303"/>
            <ac:spMk id="35" creationId="{D5749EBC-CDF8-4F96-B91B-72E4AEFF3AE9}"/>
          </ac:spMkLst>
        </pc:spChg>
        <pc:spChg chg="add mod topLvl">
          <ac:chgData name="霄 凤" userId="4fed24c2f9cbdb3a" providerId="LiveId" clId="{D47BD905-E306-4EF8-B799-5412A9408322}" dt="2019-04-05T05:44:05.482" v="258"/>
          <ac:spMkLst>
            <pc:docMk/>
            <pc:sldMk cId="1196165107" sldId="303"/>
            <ac:spMk id="36" creationId="{50F40B55-4836-4922-B852-E10715515D77}"/>
          </ac:spMkLst>
        </pc:spChg>
        <pc:spChg chg="mod">
          <ac:chgData name="霄 凤" userId="4fed24c2f9cbdb3a" providerId="LiveId" clId="{D47BD905-E306-4EF8-B799-5412A9408322}" dt="2019-04-05T05:44:54.792" v="271" actId="207"/>
          <ac:spMkLst>
            <pc:docMk/>
            <pc:sldMk cId="1196165107" sldId="303"/>
            <ac:spMk id="41" creationId="{DFF60ED2-2159-4205-8B78-147B2CAEBA7C}"/>
          </ac:spMkLst>
        </pc:spChg>
        <pc:spChg chg="mod">
          <ac:chgData name="霄 凤" userId="4fed24c2f9cbdb3a" providerId="LiveId" clId="{D47BD905-E306-4EF8-B799-5412A9408322}" dt="2019-04-05T05:44:54.792" v="271" actId="207"/>
          <ac:spMkLst>
            <pc:docMk/>
            <pc:sldMk cId="1196165107" sldId="303"/>
            <ac:spMk id="42" creationId="{4F2423D3-0EDC-46B3-8811-90787310B507}"/>
          </ac:spMkLst>
        </pc:spChg>
        <pc:spChg chg="add mod topLvl">
          <ac:chgData name="霄 凤" userId="4fed24c2f9cbdb3a" providerId="LiveId" clId="{D47BD905-E306-4EF8-B799-5412A9408322}" dt="2019-04-05T05:45:36.401" v="285" actId="164"/>
          <ac:spMkLst>
            <pc:docMk/>
            <pc:sldMk cId="1196165107" sldId="303"/>
            <ac:spMk id="43" creationId="{61C7058D-7CD4-4CFD-9EC5-A0FBBE4F7016}"/>
          </ac:spMkLst>
        </pc:spChg>
        <pc:spChg chg="mod">
          <ac:chgData name="霄 凤" userId="4fed24c2f9cbdb3a" providerId="LiveId" clId="{D47BD905-E306-4EF8-B799-5412A9408322}" dt="2019-04-05T05:44:54.792" v="271" actId="207"/>
          <ac:spMkLst>
            <pc:docMk/>
            <pc:sldMk cId="1196165107" sldId="303"/>
            <ac:spMk id="45" creationId="{4BCFA14D-0E50-4AFE-ABE3-4789294B7669}"/>
          </ac:spMkLst>
        </pc:spChg>
        <pc:spChg chg="mod">
          <ac:chgData name="霄 凤" userId="4fed24c2f9cbdb3a" providerId="LiveId" clId="{D47BD905-E306-4EF8-B799-5412A9408322}" dt="2019-04-05T05:44:54.792" v="271" actId="207"/>
          <ac:spMkLst>
            <pc:docMk/>
            <pc:sldMk cId="1196165107" sldId="303"/>
            <ac:spMk id="46" creationId="{22DAB0BA-9009-43B3-B089-292B63ECD78C}"/>
          </ac:spMkLst>
        </pc:spChg>
        <pc:spChg chg="mod">
          <ac:chgData name="霄 凤" userId="4fed24c2f9cbdb3a" providerId="LiveId" clId="{D47BD905-E306-4EF8-B799-5412A9408322}" dt="2019-04-05T05:44:54.792" v="271" actId="207"/>
          <ac:spMkLst>
            <pc:docMk/>
            <pc:sldMk cId="1196165107" sldId="303"/>
            <ac:spMk id="47" creationId="{538ADD05-CD15-4231-A88A-41619FAEB635}"/>
          </ac:spMkLst>
        </pc:spChg>
        <pc:spChg chg="add mod">
          <ac:chgData name="霄 凤" userId="4fed24c2f9cbdb3a" providerId="LiveId" clId="{D47BD905-E306-4EF8-B799-5412A9408322}" dt="2019-04-05T05:52:32.046" v="336" actId="164"/>
          <ac:spMkLst>
            <pc:docMk/>
            <pc:sldMk cId="1196165107" sldId="303"/>
            <ac:spMk id="62" creationId="{113ED690-8317-4966-90F8-5A9792C3479E}"/>
          </ac:spMkLst>
        </pc:spChg>
        <pc:spChg chg="add mod">
          <ac:chgData name="霄 凤" userId="4fed24c2f9cbdb3a" providerId="LiveId" clId="{D47BD905-E306-4EF8-B799-5412A9408322}" dt="2019-04-05T05:52:32.046" v="336" actId="164"/>
          <ac:spMkLst>
            <pc:docMk/>
            <pc:sldMk cId="1196165107" sldId="303"/>
            <ac:spMk id="63" creationId="{9DBEA523-4983-4B66-AB12-CAD6AF54AA49}"/>
          </ac:spMkLst>
        </pc:spChg>
        <pc:spChg chg="mod topLvl">
          <ac:chgData name="霄 凤" userId="4fed24c2f9cbdb3a" providerId="LiveId" clId="{D47BD905-E306-4EF8-B799-5412A9408322}" dt="2019-04-05T05:56:55.442" v="372" actId="1076"/>
          <ac:spMkLst>
            <pc:docMk/>
            <pc:sldMk cId="1196165107" sldId="303"/>
            <ac:spMk id="79" creationId="{15606E20-2F65-42F4-8185-289783318229}"/>
          </ac:spMkLst>
        </pc:spChg>
        <pc:spChg chg="mod">
          <ac:chgData name="霄 凤" userId="4fed24c2f9cbdb3a" providerId="LiveId" clId="{D47BD905-E306-4EF8-B799-5412A9408322}" dt="2019-04-05T05:53:32.389" v="347" actId="207"/>
          <ac:spMkLst>
            <pc:docMk/>
            <pc:sldMk cId="1196165107" sldId="303"/>
            <ac:spMk id="83" creationId="{C03A2B92-BD53-4AD0-8FA2-3438134A299D}"/>
          </ac:spMkLst>
        </pc:spChg>
        <pc:spChg chg="mod">
          <ac:chgData name="霄 凤" userId="4fed24c2f9cbdb3a" providerId="LiveId" clId="{D47BD905-E306-4EF8-B799-5412A9408322}" dt="2019-04-05T05:53:32.389" v="347" actId="207"/>
          <ac:spMkLst>
            <pc:docMk/>
            <pc:sldMk cId="1196165107" sldId="303"/>
            <ac:spMk id="84" creationId="{41483EE2-DBD8-4CA0-814F-E848ABAFB24D}"/>
          </ac:spMkLst>
        </pc:spChg>
        <pc:spChg chg="mod">
          <ac:chgData name="霄 凤" userId="4fed24c2f9cbdb3a" providerId="LiveId" clId="{D47BD905-E306-4EF8-B799-5412A9408322}" dt="2019-04-05T05:53:32.389" v="347" actId="207"/>
          <ac:spMkLst>
            <pc:docMk/>
            <pc:sldMk cId="1196165107" sldId="303"/>
            <ac:spMk id="85" creationId="{6EBDCA10-D950-455D-B335-10C58B832E19}"/>
          </ac:spMkLst>
        </pc:spChg>
        <pc:spChg chg="mod">
          <ac:chgData name="霄 凤" userId="4fed24c2f9cbdb3a" providerId="LiveId" clId="{D47BD905-E306-4EF8-B799-5412A9408322}" dt="2019-04-05T05:53:32.389" v="347" actId="207"/>
          <ac:spMkLst>
            <pc:docMk/>
            <pc:sldMk cId="1196165107" sldId="303"/>
            <ac:spMk id="86" creationId="{91977A13-0E17-410B-935B-52E7EB1DF1D6}"/>
          </ac:spMkLst>
        </pc:spChg>
        <pc:spChg chg="mod">
          <ac:chgData name="霄 凤" userId="4fed24c2f9cbdb3a" providerId="LiveId" clId="{D47BD905-E306-4EF8-B799-5412A9408322}" dt="2019-04-05T05:53:32.389" v="347" actId="207"/>
          <ac:spMkLst>
            <pc:docMk/>
            <pc:sldMk cId="1196165107" sldId="303"/>
            <ac:spMk id="87" creationId="{AC690D93-87C4-4B83-A022-016A89CC31A4}"/>
          </ac:spMkLst>
        </pc:spChg>
        <pc:spChg chg="mod">
          <ac:chgData name="霄 凤" userId="4fed24c2f9cbdb3a" providerId="LiveId" clId="{D47BD905-E306-4EF8-B799-5412A9408322}" dt="2019-04-05T05:53:32.389" v="347" actId="207"/>
          <ac:spMkLst>
            <pc:docMk/>
            <pc:sldMk cId="1196165107" sldId="303"/>
            <ac:spMk id="88" creationId="{7AF6CF3C-B3D8-4901-B5C8-CF1DAA0620FF}"/>
          </ac:spMkLst>
        </pc:spChg>
        <pc:spChg chg="mod">
          <ac:chgData name="霄 凤" userId="4fed24c2f9cbdb3a" providerId="LiveId" clId="{D47BD905-E306-4EF8-B799-5412A9408322}" dt="2019-04-05T05:53:32.389" v="347" actId="207"/>
          <ac:spMkLst>
            <pc:docMk/>
            <pc:sldMk cId="1196165107" sldId="303"/>
            <ac:spMk id="89" creationId="{30875AAE-F792-4E03-BA53-A930949162BD}"/>
          </ac:spMkLst>
        </pc:spChg>
        <pc:spChg chg="mod">
          <ac:chgData name="霄 凤" userId="4fed24c2f9cbdb3a" providerId="LiveId" clId="{D47BD905-E306-4EF8-B799-5412A9408322}" dt="2019-04-05T05:53:32.389" v="347" actId="207"/>
          <ac:spMkLst>
            <pc:docMk/>
            <pc:sldMk cId="1196165107" sldId="303"/>
            <ac:spMk id="90" creationId="{3742B5FB-ED5E-4072-B2F9-BF4ECAA54F30}"/>
          </ac:spMkLst>
        </pc:spChg>
        <pc:spChg chg="mod">
          <ac:chgData name="霄 凤" userId="4fed24c2f9cbdb3a" providerId="LiveId" clId="{D47BD905-E306-4EF8-B799-5412A9408322}" dt="2019-04-05T05:53:32.389" v="347" actId="207"/>
          <ac:spMkLst>
            <pc:docMk/>
            <pc:sldMk cId="1196165107" sldId="303"/>
            <ac:spMk id="91" creationId="{7EE78C80-2374-4E0A-ADD2-2ED63FA9F9ED}"/>
          </ac:spMkLst>
        </pc:spChg>
        <pc:spChg chg="mod">
          <ac:chgData name="霄 凤" userId="4fed24c2f9cbdb3a" providerId="LiveId" clId="{D47BD905-E306-4EF8-B799-5412A9408322}" dt="2019-04-05T05:53:32.389" v="347" actId="207"/>
          <ac:spMkLst>
            <pc:docMk/>
            <pc:sldMk cId="1196165107" sldId="303"/>
            <ac:spMk id="92" creationId="{6CE5B5D8-2C77-4B8E-B14A-81AE65104A00}"/>
          </ac:spMkLst>
        </pc:spChg>
        <pc:spChg chg="mod">
          <ac:chgData name="霄 凤" userId="4fed24c2f9cbdb3a" providerId="LiveId" clId="{D47BD905-E306-4EF8-B799-5412A9408322}" dt="2019-04-05T05:53:32.389" v="347" actId="207"/>
          <ac:spMkLst>
            <pc:docMk/>
            <pc:sldMk cId="1196165107" sldId="303"/>
            <ac:spMk id="93" creationId="{9E33450E-D6FC-44EE-A6DE-F0BD11C44416}"/>
          </ac:spMkLst>
        </pc:spChg>
        <pc:spChg chg="mod">
          <ac:chgData name="霄 凤" userId="4fed24c2f9cbdb3a" providerId="LiveId" clId="{D47BD905-E306-4EF8-B799-5412A9408322}" dt="2019-04-05T05:53:32.389" v="347" actId="207"/>
          <ac:spMkLst>
            <pc:docMk/>
            <pc:sldMk cId="1196165107" sldId="303"/>
            <ac:spMk id="94" creationId="{E54A1E72-BA2A-47AA-9220-F721000A508B}"/>
          </ac:spMkLst>
        </pc:spChg>
        <pc:spChg chg="mod">
          <ac:chgData name="霄 凤" userId="4fed24c2f9cbdb3a" providerId="LiveId" clId="{D47BD905-E306-4EF8-B799-5412A9408322}" dt="2019-04-05T05:53:32.389" v="347" actId="207"/>
          <ac:spMkLst>
            <pc:docMk/>
            <pc:sldMk cId="1196165107" sldId="303"/>
            <ac:spMk id="95" creationId="{FA785F99-FD1D-4D7F-BD2C-DFF14D9B94BD}"/>
          </ac:spMkLst>
        </pc:spChg>
        <pc:spChg chg="add del mod">
          <ac:chgData name="霄 凤" userId="4fed24c2f9cbdb3a" providerId="LiveId" clId="{D47BD905-E306-4EF8-B799-5412A9408322}" dt="2019-04-05T05:57:01.610" v="374" actId="478"/>
          <ac:spMkLst>
            <pc:docMk/>
            <pc:sldMk cId="1196165107" sldId="303"/>
            <ac:spMk id="96" creationId="{193B5276-560A-467A-9C88-81AB6CEA967E}"/>
          </ac:spMkLst>
        </pc:spChg>
        <pc:spChg chg="mod">
          <ac:chgData name="霄 凤" userId="4fed24c2f9cbdb3a" providerId="LiveId" clId="{D47BD905-E306-4EF8-B799-5412A9408322}" dt="2019-04-05T05:56:34.842" v="366" actId="207"/>
          <ac:spMkLst>
            <pc:docMk/>
            <pc:sldMk cId="1196165107" sldId="303"/>
            <ac:spMk id="98" creationId="{DE7D8519-3C4C-482E-91BE-4D06BD3ACAD8}"/>
          </ac:spMkLst>
        </pc:spChg>
        <pc:spChg chg="mod">
          <ac:chgData name="霄 凤" userId="4fed24c2f9cbdb3a" providerId="LiveId" clId="{D47BD905-E306-4EF8-B799-5412A9408322}" dt="2019-04-05T05:56:34.842" v="366" actId="207"/>
          <ac:spMkLst>
            <pc:docMk/>
            <pc:sldMk cId="1196165107" sldId="303"/>
            <ac:spMk id="99" creationId="{8702FBAC-6AFC-4BFC-8377-6696A819A6AE}"/>
          </ac:spMkLst>
        </pc:spChg>
        <pc:spChg chg="mod">
          <ac:chgData name="霄 凤" userId="4fed24c2f9cbdb3a" providerId="LiveId" clId="{D47BD905-E306-4EF8-B799-5412A9408322}" dt="2019-04-05T05:56:34.842" v="366" actId="207"/>
          <ac:spMkLst>
            <pc:docMk/>
            <pc:sldMk cId="1196165107" sldId="303"/>
            <ac:spMk id="100" creationId="{41615879-9A9A-4B1B-8D64-64008086835C}"/>
          </ac:spMkLst>
        </pc:spChg>
        <pc:spChg chg="mod">
          <ac:chgData name="霄 凤" userId="4fed24c2f9cbdb3a" providerId="LiveId" clId="{D47BD905-E306-4EF8-B799-5412A9408322}" dt="2019-04-05T05:56:45.858" v="370" actId="207"/>
          <ac:spMkLst>
            <pc:docMk/>
            <pc:sldMk cId="1196165107" sldId="303"/>
            <ac:spMk id="106" creationId="{F0DDD484-E60B-4736-AD7E-C21E2BA36020}"/>
          </ac:spMkLst>
        </pc:spChg>
        <pc:spChg chg="mod">
          <ac:chgData name="霄 凤" userId="4fed24c2f9cbdb3a" providerId="LiveId" clId="{D47BD905-E306-4EF8-B799-5412A9408322}" dt="2019-04-05T05:56:45.858" v="370" actId="207"/>
          <ac:spMkLst>
            <pc:docMk/>
            <pc:sldMk cId="1196165107" sldId="303"/>
            <ac:spMk id="107" creationId="{30B475F9-1241-4864-B5A2-6E973C0EEAA1}"/>
          </ac:spMkLst>
        </pc:spChg>
        <pc:spChg chg="mod">
          <ac:chgData name="霄 凤" userId="4fed24c2f9cbdb3a" providerId="LiveId" clId="{D47BD905-E306-4EF8-B799-5412A9408322}" dt="2019-04-05T05:56:45.858" v="370" actId="207"/>
          <ac:spMkLst>
            <pc:docMk/>
            <pc:sldMk cId="1196165107" sldId="303"/>
            <ac:spMk id="108" creationId="{5E69EE02-3819-457C-AE65-6732B5DA75BE}"/>
          </ac:spMkLst>
        </pc:spChg>
        <pc:spChg chg="mod">
          <ac:chgData name="霄 凤" userId="4fed24c2f9cbdb3a" providerId="LiveId" clId="{D47BD905-E306-4EF8-B799-5412A9408322}" dt="2019-04-05T05:56:45.858" v="370" actId="207"/>
          <ac:spMkLst>
            <pc:docMk/>
            <pc:sldMk cId="1196165107" sldId="303"/>
            <ac:spMk id="109" creationId="{47EA1634-6886-4172-AEA5-1DDFCBA936C0}"/>
          </ac:spMkLst>
        </pc:spChg>
        <pc:spChg chg="mod">
          <ac:chgData name="霄 凤" userId="4fed24c2f9cbdb3a" providerId="LiveId" clId="{D47BD905-E306-4EF8-B799-5412A9408322}" dt="2019-04-05T05:56:45.858" v="370" actId="207"/>
          <ac:spMkLst>
            <pc:docMk/>
            <pc:sldMk cId="1196165107" sldId="303"/>
            <ac:spMk id="110" creationId="{8566525E-81A1-4FD1-8D31-CB07DF1BAF5E}"/>
          </ac:spMkLst>
        </pc:spChg>
        <pc:grpChg chg="del mod">
          <ac:chgData name="霄 凤" userId="4fed24c2f9cbdb3a" providerId="LiveId" clId="{D47BD905-E306-4EF8-B799-5412A9408322}" dt="2019-04-05T05:40:52.889" v="210" actId="165"/>
          <ac:grpSpMkLst>
            <pc:docMk/>
            <pc:sldMk cId="1196165107" sldId="303"/>
            <ac:grpSpMk id="5" creationId="{CCEE30FE-3380-41D7-825B-A625675D4493}"/>
          </ac:grpSpMkLst>
        </pc:grpChg>
        <pc:grpChg chg="add mod">
          <ac:chgData name="霄 凤" userId="4fed24c2f9cbdb3a" providerId="LiveId" clId="{D47BD905-E306-4EF8-B799-5412A9408322}" dt="2019-04-05T05:56:59.440" v="373" actId="14100"/>
          <ac:grpSpMkLst>
            <pc:docMk/>
            <pc:sldMk cId="1196165107" sldId="303"/>
            <ac:grpSpMk id="17" creationId="{07F6D7E2-CC2B-4C45-8FA6-A463A368E1A3}"/>
          </ac:grpSpMkLst>
        </pc:grpChg>
        <pc:grpChg chg="add del mod">
          <ac:chgData name="霄 凤" userId="4fed24c2f9cbdb3a" providerId="LiveId" clId="{D47BD905-E306-4EF8-B799-5412A9408322}" dt="2019-04-05T05:43:00.824" v="235" actId="165"/>
          <ac:grpSpMkLst>
            <pc:docMk/>
            <pc:sldMk cId="1196165107" sldId="303"/>
            <ac:grpSpMk id="18" creationId="{9C15063B-EA12-49BB-A03E-84954C61F345}"/>
          </ac:grpSpMkLst>
        </pc:grpChg>
        <pc:grpChg chg="del mod">
          <ac:chgData name="霄 凤" userId="4fed24c2f9cbdb3a" providerId="LiveId" clId="{D47BD905-E306-4EF8-B799-5412A9408322}" dt="2019-04-05T05:41:53.210" v="218" actId="165"/>
          <ac:grpSpMkLst>
            <pc:docMk/>
            <pc:sldMk cId="1196165107" sldId="303"/>
            <ac:grpSpMk id="20" creationId="{E79B6B8B-5EAD-4EE7-B41C-B732B0AA4F01}"/>
          </ac:grpSpMkLst>
        </pc:grpChg>
        <pc:grpChg chg="add del mod">
          <ac:chgData name="霄 凤" userId="4fed24c2f9cbdb3a" providerId="LiveId" clId="{D47BD905-E306-4EF8-B799-5412A9408322}" dt="2019-04-05T05:43:00.824" v="235" actId="165"/>
          <ac:grpSpMkLst>
            <pc:docMk/>
            <pc:sldMk cId="1196165107" sldId="303"/>
            <ac:grpSpMk id="30" creationId="{2782FAB1-013F-4D9F-84B0-0804E25214C1}"/>
          </ac:grpSpMkLst>
        </pc:grpChg>
        <pc:grpChg chg="add del mod">
          <ac:chgData name="霄 凤" userId="4fed24c2f9cbdb3a" providerId="LiveId" clId="{D47BD905-E306-4EF8-B799-5412A9408322}" dt="2019-04-05T05:44:00.098" v="250" actId="164"/>
          <ac:grpSpMkLst>
            <pc:docMk/>
            <pc:sldMk cId="1196165107" sldId="303"/>
            <ac:grpSpMk id="37" creationId="{FF9006E5-96FF-435D-84E2-CF4A47F44AE8}"/>
          </ac:grpSpMkLst>
        </pc:grpChg>
        <pc:grpChg chg="add mod topLvl">
          <ac:chgData name="霄 凤" userId="4fed24c2f9cbdb3a" providerId="LiveId" clId="{D47BD905-E306-4EF8-B799-5412A9408322}" dt="2019-04-05T05:45:51.261" v="288" actId="164"/>
          <ac:grpSpMkLst>
            <pc:docMk/>
            <pc:sldMk cId="1196165107" sldId="303"/>
            <ac:grpSpMk id="38" creationId="{3D10B0CE-88FB-45BE-9F33-A078C55D25D3}"/>
          </ac:grpSpMkLst>
        </pc:grpChg>
        <pc:grpChg chg="add mod topLvl">
          <ac:chgData name="霄 凤" userId="4fed24c2f9cbdb3a" providerId="LiveId" clId="{D47BD905-E306-4EF8-B799-5412A9408322}" dt="2019-04-05T05:45:48.419" v="287" actId="164"/>
          <ac:grpSpMkLst>
            <pc:docMk/>
            <pc:sldMk cId="1196165107" sldId="303"/>
            <ac:grpSpMk id="39" creationId="{7A290BFD-9D8F-4949-9702-C70942331862}"/>
          </ac:grpSpMkLst>
        </pc:grpChg>
        <pc:grpChg chg="add mod topLvl">
          <ac:chgData name="霄 凤" userId="4fed24c2f9cbdb3a" providerId="LiveId" clId="{D47BD905-E306-4EF8-B799-5412A9408322}" dt="2019-04-05T05:45:48.419" v="287" actId="164"/>
          <ac:grpSpMkLst>
            <pc:docMk/>
            <pc:sldMk cId="1196165107" sldId="303"/>
            <ac:grpSpMk id="40" creationId="{CA548ABA-C409-4444-A3F0-A38B4EBA6B8E}"/>
          </ac:grpSpMkLst>
        </pc:grpChg>
        <pc:grpChg chg="add mod topLvl">
          <ac:chgData name="霄 凤" userId="4fed24c2f9cbdb3a" providerId="LiveId" clId="{D47BD905-E306-4EF8-B799-5412A9408322}" dt="2019-04-05T05:45:51.261" v="288" actId="164"/>
          <ac:grpSpMkLst>
            <pc:docMk/>
            <pc:sldMk cId="1196165107" sldId="303"/>
            <ac:grpSpMk id="44" creationId="{4A83FA4F-778A-4C90-84D7-5F268E0BAE98}"/>
          </ac:grpSpMkLst>
        </pc:grpChg>
        <pc:grpChg chg="add del mod">
          <ac:chgData name="霄 凤" userId="4fed24c2f9cbdb3a" providerId="LiveId" clId="{D47BD905-E306-4EF8-B799-5412A9408322}" dt="2019-04-05T05:45:12.747" v="277" actId="165"/>
          <ac:grpSpMkLst>
            <pc:docMk/>
            <pc:sldMk cId="1196165107" sldId="303"/>
            <ac:grpSpMk id="48" creationId="{A603C2B4-4F67-482F-8BA0-5E85D81B906A}"/>
          </ac:grpSpMkLst>
        </pc:grpChg>
        <pc:grpChg chg="add del mod">
          <ac:chgData name="霄 凤" userId="4fed24c2f9cbdb3a" providerId="LiveId" clId="{D47BD905-E306-4EF8-B799-5412A9408322}" dt="2019-04-05T05:45:12.747" v="277" actId="165"/>
          <ac:grpSpMkLst>
            <pc:docMk/>
            <pc:sldMk cId="1196165107" sldId="303"/>
            <ac:grpSpMk id="49" creationId="{E67E6821-21F4-4875-9D8A-65DDCBE22CD5}"/>
          </ac:grpSpMkLst>
        </pc:grpChg>
        <pc:grpChg chg="add mod">
          <ac:chgData name="霄 凤" userId="4fed24c2f9cbdb3a" providerId="LiveId" clId="{D47BD905-E306-4EF8-B799-5412A9408322}" dt="2019-04-05T05:45:39.560" v="286" actId="1076"/>
          <ac:grpSpMkLst>
            <pc:docMk/>
            <pc:sldMk cId="1196165107" sldId="303"/>
            <ac:grpSpMk id="50" creationId="{F3759C83-3056-458E-B957-C3986E435FFF}"/>
          </ac:grpSpMkLst>
        </pc:grpChg>
        <pc:grpChg chg="add mod">
          <ac:chgData name="霄 凤" userId="4fed24c2f9cbdb3a" providerId="LiveId" clId="{D47BD905-E306-4EF8-B799-5412A9408322}" dt="2019-04-05T05:57:11.056" v="377" actId="1076"/>
          <ac:grpSpMkLst>
            <pc:docMk/>
            <pc:sldMk cId="1196165107" sldId="303"/>
            <ac:grpSpMk id="51" creationId="{A198C815-5842-43AB-B131-B4453AF9D044}"/>
          </ac:grpSpMkLst>
        </pc:grpChg>
        <pc:grpChg chg="add mod">
          <ac:chgData name="霄 凤" userId="4fed24c2f9cbdb3a" providerId="LiveId" clId="{D47BD905-E306-4EF8-B799-5412A9408322}" dt="2019-04-05T05:57:13.212" v="378" actId="1076"/>
          <ac:grpSpMkLst>
            <pc:docMk/>
            <pc:sldMk cId="1196165107" sldId="303"/>
            <ac:grpSpMk id="52" creationId="{39B44DD6-0433-4B4A-A6F9-6EB46EF365AF}"/>
          </ac:grpSpMkLst>
        </pc:grpChg>
        <pc:grpChg chg="add mod">
          <ac:chgData name="霄 凤" userId="4fed24c2f9cbdb3a" providerId="LiveId" clId="{D47BD905-E306-4EF8-B799-5412A9408322}" dt="2019-04-05T05:52:44.198" v="338" actId="1076"/>
          <ac:grpSpMkLst>
            <pc:docMk/>
            <pc:sldMk cId="1196165107" sldId="303"/>
            <ac:grpSpMk id="53" creationId="{A815F680-8673-4E81-9031-717A53C1D6B0}"/>
          </ac:grpSpMkLst>
        </pc:grpChg>
        <pc:grpChg chg="add mod">
          <ac:chgData name="霄 凤" userId="4fed24c2f9cbdb3a" providerId="LiveId" clId="{D47BD905-E306-4EF8-B799-5412A9408322}" dt="2019-04-05T05:52:32.046" v="336" actId="164"/>
          <ac:grpSpMkLst>
            <pc:docMk/>
            <pc:sldMk cId="1196165107" sldId="303"/>
            <ac:grpSpMk id="59" creationId="{225CDE79-B352-4594-ABC8-5B90BE1863F0}"/>
          </ac:grpSpMkLst>
        </pc:grpChg>
        <pc:grpChg chg="add mod">
          <ac:chgData name="霄 凤" userId="4fed24c2f9cbdb3a" providerId="LiveId" clId="{D47BD905-E306-4EF8-B799-5412A9408322}" dt="2019-04-05T05:52:28.228" v="335" actId="1076"/>
          <ac:grpSpMkLst>
            <pc:docMk/>
            <pc:sldMk cId="1196165107" sldId="303"/>
            <ac:grpSpMk id="64" creationId="{13183366-0392-4DC7-B403-79941A108C97}"/>
          </ac:grpSpMkLst>
        </pc:grpChg>
        <pc:grpChg chg="add mod">
          <ac:chgData name="霄 凤" userId="4fed24c2f9cbdb3a" providerId="LiveId" clId="{D47BD905-E306-4EF8-B799-5412A9408322}" dt="2019-04-05T05:52:52.260" v="340" actId="1076"/>
          <ac:grpSpMkLst>
            <pc:docMk/>
            <pc:sldMk cId="1196165107" sldId="303"/>
            <ac:grpSpMk id="75" creationId="{0A457160-4C4E-4AF0-92F5-C526F8360DD9}"/>
          </ac:grpSpMkLst>
        </pc:grpChg>
        <pc:grpChg chg="add del mod">
          <ac:chgData name="霄 凤" userId="4fed24c2f9cbdb3a" providerId="LiveId" clId="{D47BD905-E306-4EF8-B799-5412A9408322}" dt="2019-04-05T05:53:23.016" v="345" actId="165"/>
          <ac:grpSpMkLst>
            <pc:docMk/>
            <pc:sldMk cId="1196165107" sldId="303"/>
            <ac:grpSpMk id="76" creationId="{43A2E5F4-D057-47B6-BC64-D5ECAB17F76B}"/>
          </ac:grpSpMkLst>
        </pc:grpChg>
        <pc:grpChg chg="mod topLvl">
          <ac:chgData name="霄 凤" userId="4fed24c2f9cbdb3a" providerId="LiveId" clId="{D47BD905-E306-4EF8-B799-5412A9408322}" dt="2019-04-05T05:53:57.783" v="353" actId="1076"/>
          <ac:grpSpMkLst>
            <pc:docMk/>
            <pc:sldMk cId="1196165107" sldId="303"/>
            <ac:grpSpMk id="77" creationId="{4BC8CC32-44DB-46F8-A9FB-43F3D483E284}"/>
          </ac:grpSpMkLst>
        </pc:grpChg>
        <pc:grpChg chg="mod topLvl">
          <ac:chgData name="霄 凤" userId="4fed24c2f9cbdb3a" providerId="LiveId" clId="{D47BD905-E306-4EF8-B799-5412A9408322}" dt="2019-04-05T05:54:02.268" v="356" actId="1076"/>
          <ac:grpSpMkLst>
            <pc:docMk/>
            <pc:sldMk cId="1196165107" sldId="303"/>
            <ac:grpSpMk id="78" creationId="{66CC4B71-3991-4D7B-947A-726BEC24111C}"/>
          </ac:grpSpMkLst>
        </pc:grpChg>
        <pc:grpChg chg="mod topLvl">
          <ac:chgData name="霄 凤" userId="4fed24c2f9cbdb3a" providerId="LiveId" clId="{D47BD905-E306-4EF8-B799-5412A9408322}" dt="2019-04-05T05:54:00.630" v="355" actId="1076"/>
          <ac:grpSpMkLst>
            <pc:docMk/>
            <pc:sldMk cId="1196165107" sldId="303"/>
            <ac:grpSpMk id="80" creationId="{00023FE9-9C6F-4ECE-A047-715C6BE0D0AF}"/>
          </ac:grpSpMkLst>
        </pc:grpChg>
        <pc:grpChg chg="mod topLvl">
          <ac:chgData name="霄 凤" userId="4fed24c2f9cbdb3a" providerId="LiveId" clId="{D47BD905-E306-4EF8-B799-5412A9408322}" dt="2019-04-05T05:53:59.306" v="354" actId="1076"/>
          <ac:grpSpMkLst>
            <pc:docMk/>
            <pc:sldMk cId="1196165107" sldId="303"/>
            <ac:grpSpMk id="81" creationId="{33BDE37C-E18F-4F73-96B8-D7E10B268691}"/>
          </ac:grpSpMkLst>
        </pc:grpChg>
        <pc:grpChg chg="mod topLvl">
          <ac:chgData name="霄 凤" userId="4fed24c2f9cbdb3a" providerId="LiveId" clId="{D47BD905-E306-4EF8-B799-5412A9408322}" dt="2019-04-05T05:56:40.120" v="368" actId="1076"/>
          <ac:grpSpMkLst>
            <pc:docMk/>
            <pc:sldMk cId="1196165107" sldId="303"/>
            <ac:grpSpMk id="82" creationId="{13A858AF-C930-443D-B8CB-53EA8F23B4F7}"/>
          </ac:grpSpMkLst>
        </pc:grpChg>
        <pc:grpChg chg="add mod">
          <ac:chgData name="霄 凤" userId="4fed24c2f9cbdb3a" providerId="LiveId" clId="{D47BD905-E306-4EF8-B799-5412A9408322}" dt="2019-04-05T05:56:37.826" v="367" actId="1076"/>
          <ac:grpSpMkLst>
            <pc:docMk/>
            <pc:sldMk cId="1196165107" sldId="303"/>
            <ac:grpSpMk id="97" creationId="{43BE6F6D-E6B0-4C0D-B9AB-0E95CFA159E0}"/>
          </ac:grpSpMkLst>
        </pc:grpChg>
        <pc:grpChg chg="add del mod">
          <ac:chgData name="霄 凤" userId="4fed24c2f9cbdb3a" providerId="LiveId" clId="{D47BD905-E306-4EF8-B799-5412A9408322}" dt="2019-04-05T05:56:52.299" v="371" actId="478"/>
          <ac:grpSpMkLst>
            <pc:docMk/>
            <pc:sldMk cId="1196165107" sldId="303"/>
            <ac:grpSpMk id="101" creationId="{00AE7482-AD79-4AE5-A405-2EFFDBE6B9F5}"/>
          </ac:grpSpMkLst>
        </pc:grpChg>
        <pc:grpChg chg="add mod">
          <ac:chgData name="霄 凤" userId="4fed24c2f9cbdb3a" providerId="LiveId" clId="{D47BD905-E306-4EF8-B799-5412A9408322}" dt="2019-04-05T05:56:45.858" v="370" actId="207"/>
          <ac:grpSpMkLst>
            <pc:docMk/>
            <pc:sldMk cId="1196165107" sldId="303"/>
            <ac:grpSpMk id="105" creationId="{6A82F6D6-C19B-4425-8417-25EB16FFC80E}"/>
          </ac:grpSpMkLst>
        </pc:grpChg>
        <pc:picChg chg="add del">
          <ac:chgData name="霄 凤" userId="4fed24c2f9cbdb3a" providerId="LiveId" clId="{D47BD905-E306-4EF8-B799-5412A9408322}" dt="2019-04-05T05:40:52.289" v="209" actId="27803"/>
          <ac:picMkLst>
            <pc:docMk/>
            <pc:sldMk cId="1196165107" sldId="303"/>
            <ac:picMk id="4" creationId="{CCEE30FE-3380-41D7-825B-A625675D4493}"/>
          </ac:picMkLst>
        </pc:picChg>
        <pc:picChg chg="add del mod">
          <ac:chgData name="霄 凤" userId="4fed24c2f9cbdb3a" providerId="LiveId" clId="{D47BD905-E306-4EF8-B799-5412A9408322}" dt="2019-04-05T05:41:52.521" v="217" actId="27803"/>
          <ac:picMkLst>
            <pc:docMk/>
            <pc:sldMk cId="1196165107" sldId="303"/>
            <ac:picMk id="19" creationId="{E79B6B8B-5EAD-4EE7-B41C-B732B0AA4F01}"/>
          </ac:picMkLst>
        </pc:picChg>
      </pc:sldChg>
      <pc:sldChg chg="addSp delSp modSp new add mod ord modTransition setBg modShow modNotesTx">
        <pc:chgData name="霄 凤" userId="4fed24c2f9cbdb3a" providerId="LiveId" clId="{D47BD905-E306-4EF8-B799-5412A9408322}" dt="2019-04-05T09:25:26.079" v="3524"/>
        <pc:sldMkLst>
          <pc:docMk/>
          <pc:sldMk cId="775445626" sldId="310"/>
        </pc:sldMkLst>
        <pc:spChg chg="mod">
          <ac:chgData name="霄 凤" userId="4fed24c2f9cbdb3a" providerId="LiveId" clId="{D47BD905-E306-4EF8-B799-5412A9408322}" dt="2019-04-05T08:27:14.927" v="3021" actId="207"/>
          <ac:spMkLst>
            <pc:docMk/>
            <pc:sldMk cId="775445626" sldId="310"/>
            <ac:spMk id="7" creationId="{82407E2E-51D8-43E8-9423-DACA075EA0F0}"/>
          </ac:spMkLst>
        </pc:spChg>
        <pc:spChg chg="mod">
          <ac:chgData name="霄 凤" userId="4fed24c2f9cbdb3a" providerId="LiveId" clId="{D47BD905-E306-4EF8-B799-5412A9408322}" dt="2019-04-05T06:14:06.545" v="994" actId="20577"/>
          <ac:spMkLst>
            <pc:docMk/>
            <pc:sldMk cId="775445626" sldId="310"/>
            <ac:spMk id="9" creationId="{D7EC53ED-4B72-4DF9-967A-7DF51FE43475}"/>
          </ac:spMkLst>
        </pc:spChg>
        <pc:spChg chg="mod">
          <ac:chgData name="霄 凤" userId="4fed24c2f9cbdb3a" providerId="LiveId" clId="{D47BD905-E306-4EF8-B799-5412A9408322}" dt="2019-04-05T08:27:06.949" v="3020" actId="207"/>
          <ac:spMkLst>
            <pc:docMk/>
            <pc:sldMk cId="775445626" sldId="310"/>
            <ac:spMk id="10" creationId="{B620F8C5-53B8-4120-90C5-B429998C52C4}"/>
          </ac:spMkLst>
        </pc:spChg>
        <pc:spChg chg="add del mod">
          <ac:chgData name="霄 凤" userId="4fed24c2f9cbdb3a" providerId="LiveId" clId="{D47BD905-E306-4EF8-B799-5412A9408322}" dt="2019-04-05T06:49:57.721" v="1901" actId="478"/>
          <ac:spMkLst>
            <pc:docMk/>
            <pc:sldMk cId="775445626" sldId="310"/>
            <ac:spMk id="15" creationId="{C5804745-2A86-4A31-BA57-338F4723C8C8}"/>
          </ac:spMkLst>
        </pc:spChg>
        <pc:spChg chg="add del mod">
          <ac:chgData name="霄 凤" userId="4fed24c2f9cbdb3a" providerId="LiveId" clId="{D47BD905-E306-4EF8-B799-5412A9408322}" dt="2019-04-05T08:27:01.809" v="3019" actId="478"/>
          <ac:spMkLst>
            <pc:docMk/>
            <pc:sldMk cId="775445626" sldId="310"/>
            <ac:spMk id="16" creationId="{C2A1F5EF-CFFA-41E1-89DD-570F6F57FAA1}"/>
          </ac:spMkLst>
        </pc:spChg>
        <pc:spChg chg="add del mod">
          <ac:chgData name="霄 凤" userId="4fed24c2f9cbdb3a" providerId="LiveId" clId="{D47BD905-E306-4EF8-B799-5412A9408322}" dt="2019-04-05T08:27:01.809" v="3019" actId="478"/>
          <ac:spMkLst>
            <pc:docMk/>
            <pc:sldMk cId="775445626" sldId="310"/>
            <ac:spMk id="17" creationId="{3C4F230A-D443-4B29-AB54-55545CFC20E4}"/>
          </ac:spMkLst>
        </pc:spChg>
        <pc:spChg chg="add del mod">
          <ac:chgData name="霄 凤" userId="4fed24c2f9cbdb3a" providerId="LiveId" clId="{D47BD905-E306-4EF8-B799-5412A9408322}" dt="2019-04-05T08:27:01.809" v="3019" actId="478"/>
          <ac:spMkLst>
            <pc:docMk/>
            <pc:sldMk cId="775445626" sldId="310"/>
            <ac:spMk id="18" creationId="{63CD43A9-6B0B-4594-B8FD-DECD9CC1FD2B}"/>
          </ac:spMkLst>
        </pc:spChg>
        <pc:spChg chg="add del mod">
          <ac:chgData name="霄 凤" userId="4fed24c2f9cbdb3a" providerId="LiveId" clId="{D47BD905-E306-4EF8-B799-5412A9408322}" dt="2019-04-05T08:27:01.809" v="3019" actId="478"/>
          <ac:spMkLst>
            <pc:docMk/>
            <pc:sldMk cId="775445626" sldId="310"/>
            <ac:spMk id="19" creationId="{6AFB1A24-18ED-46EC-8DFB-20EA42DCD93F}"/>
          </ac:spMkLst>
        </pc:spChg>
        <pc:spChg chg="add del mod">
          <ac:chgData name="霄 凤" userId="4fed24c2f9cbdb3a" providerId="LiveId" clId="{D47BD905-E306-4EF8-B799-5412A9408322}" dt="2019-04-05T08:27:01.809" v="3019" actId="478"/>
          <ac:spMkLst>
            <pc:docMk/>
            <pc:sldMk cId="775445626" sldId="310"/>
            <ac:spMk id="20" creationId="{2A8C9D21-E4E4-46AE-9CA6-F5D24C3B3AA1}"/>
          </ac:spMkLst>
        </pc:spChg>
        <pc:spChg chg="add del mod">
          <ac:chgData name="霄 凤" userId="4fed24c2f9cbdb3a" providerId="LiveId" clId="{D47BD905-E306-4EF8-B799-5412A9408322}" dt="2019-04-05T08:27:01.809" v="3019" actId="478"/>
          <ac:spMkLst>
            <pc:docMk/>
            <pc:sldMk cId="775445626" sldId="310"/>
            <ac:spMk id="21" creationId="{EC1B94BB-686C-42EE-9069-8BB9D71DB781}"/>
          </ac:spMkLst>
        </pc:spChg>
        <pc:grpChg chg="mod">
          <ac:chgData name="霄 凤" userId="4fed24c2f9cbdb3a" providerId="LiveId" clId="{D47BD905-E306-4EF8-B799-5412A9408322}" dt="2019-04-05T06:21:50.941" v="1249" actId="1076"/>
          <ac:grpSpMkLst>
            <pc:docMk/>
            <pc:sldMk cId="775445626" sldId="310"/>
            <ac:grpSpMk id="5" creationId="{CC62B4BD-3F1F-46D9-B6A2-80758A36B52F}"/>
          </ac:grpSpMkLst>
        </pc:grpChg>
        <pc:grpChg chg="mod">
          <ac:chgData name="霄 凤" userId="4fed24c2f9cbdb3a" providerId="LiveId" clId="{D47BD905-E306-4EF8-B799-5412A9408322}" dt="2019-04-05T06:20:14.909" v="1136" actId="1076"/>
          <ac:grpSpMkLst>
            <pc:docMk/>
            <pc:sldMk cId="775445626" sldId="310"/>
            <ac:grpSpMk id="8" creationId="{ADE6BC8C-BF11-4AC3-B48B-BA7204F2E2D0}"/>
          </ac:grpSpMkLst>
        </pc:grpChg>
        <pc:grpChg chg="mod">
          <ac:chgData name="霄 凤" userId="4fed24c2f9cbdb3a" providerId="LiveId" clId="{D47BD905-E306-4EF8-B799-5412A9408322}" dt="2019-04-05T06:11:24.544" v="716" actId="1076"/>
          <ac:grpSpMkLst>
            <pc:docMk/>
            <pc:sldMk cId="775445626" sldId="310"/>
            <ac:grpSpMk id="11" creationId="{F37AAFA5-29A7-42AB-8048-C54106F7A6B9}"/>
          </ac:grpSpMkLst>
        </pc:grpChg>
        <pc:picChg chg="add mod">
          <ac:chgData name="霄 凤" userId="4fed24c2f9cbdb3a" providerId="LiveId" clId="{D47BD905-E306-4EF8-B799-5412A9408322}" dt="2019-04-05T06:07:41.405" v="665" actId="1076"/>
          <ac:picMkLst>
            <pc:docMk/>
            <pc:sldMk cId="775445626" sldId="310"/>
            <ac:picMk id="2" creationId="{F381C089-EC84-4244-941B-8B5B20247565}"/>
          </ac:picMkLst>
        </pc:picChg>
        <pc:picChg chg="add del mod">
          <ac:chgData name="霄 凤" userId="4fed24c2f9cbdb3a" providerId="LiveId" clId="{D47BD905-E306-4EF8-B799-5412A9408322}" dt="2019-04-05T06:09:49.234" v="676" actId="21"/>
          <ac:picMkLst>
            <pc:docMk/>
            <pc:sldMk cId="775445626" sldId="310"/>
            <ac:picMk id="14" creationId="{215D3F10-5566-42F6-AA95-2D40968C1247}"/>
          </ac:picMkLst>
        </pc:picChg>
      </pc:sldChg>
      <pc:sldChg chg="addSp modSp new add modNotesTx">
        <pc:chgData name="霄 凤" userId="4fed24c2f9cbdb3a" providerId="LiveId" clId="{D47BD905-E306-4EF8-B799-5412A9408322}" dt="2019-04-05T06:20:43.490" v="1194" actId="20577"/>
        <pc:sldMkLst>
          <pc:docMk/>
          <pc:sldMk cId="195871121" sldId="312"/>
        </pc:sldMkLst>
        <pc:picChg chg="add mod">
          <ac:chgData name="霄 凤" userId="4fed24c2f9cbdb3a" providerId="LiveId" clId="{D47BD905-E306-4EF8-B799-5412A9408322}" dt="2019-04-05T06:17:55.817" v="1112" actId="1076"/>
          <ac:picMkLst>
            <pc:docMk/>
            <pc:sldMk cId="195871121" sldId="312"/>
            <ac:picMk id="2" creationId="{13CB20B7-B54A-47DB-9821-C2BA341819DA}"/>
          </ac:picMkLst>
        </pc:picChg>
        <pc:picChg chg="add mod">
          <ac:chgData name="霄 凤" userId="4fed24c2f9cbdb3a" providerId="LiveId" clId="{D47BD905-E306-4EF8-B799-5412A9408322}" dt="2019-04-05T06:18:35.227" v="1120" actId="14100"/>
          <ac:picMkLst>
            <pc:docMk/>
            <pc:sldMk cId="195871121" sldId="312"/>
            <ac:picMk id="3" creationId="{82ACC352-19AD-4CC3-805F-CA8EFC559F3F}"/>
          </ac:picMkLst>
        </pc:picChg>
      </pc:sldChg>
      <pc:sldChg chg="addSp modSp new add modNotesTx">
        <pc:chgData name="霄 凤" userId="4fed24c2f9cbdb3a" providerId="LiveId" clId="{D47BD905-E306-4EF8-B799-5412A9408322}" dt="2019-04-05T06:22:21.472" v="1303" actId="20577"/>
        <pc:sldMkLst>
          <pc:docMk/>
          <pc:sldMk cId="2428799902" sldId="313"/>
        </pc:sldMkLst>
        <pc:picChg chg="add mod">
          <ac:chgData name="霄 凤" userId="4fed24c2f9cbdb3a" providerId="LiveId" clId="{D47BD905-E306-4EF8-B799-5412A9408322}" dt="2019-04-05T06:19:07.500" v="1126"/>
          <ac:picMkLst>
            <pc:docMk/>
            <pc:sldMk cId="2428799902" sldId="313"/>
            <ac:picMk id="2" creationId="{70CBCE20-98AD-42E2-9A74-7AA6C68D5CD5}"/>
          </ac:picMkLst>
        </pc:picChg>
        <pc:picChg chg="add mod">
          <ac:chgData name="霄 凤" userId="4fed24c2f9cbdb3a" providerId="LiveId" clId="{D47BD905-E306-4EF8-B799-5412A9408322}" dt="2019-04-05T06:19:21.418" v="1128" actId="1076"/>
          <ac:picMkLst>
            <pc:docMk/>
            <pc:sldMk cId="2428799902" sldId="313"/>
            <ac:picMk id="3" creationId="{2F5DCCB5-EA6E-48A0-B66E-FF132ACA08EB}"/>
          </ac:picMkLst>
        </pc:picChg>
        <pc:picChg chg="add mod">
          <ac:chgData name="霄 凤" userId="4fed24c2f9cbdb3a" providerId="LiveId" clId="{D47BD905-E306-4EF8-B799-5412A9408322}" dt="2019-04-05T06:19:57.010" v="1135" actId="1076"/>
          <ac:picMkLst>
            <pc:docMk/>
            <pc:sldMk cId="2428799902" sldId="313"/>
            <ac:picMk id="4" creationId="{7E3F3A93-3ECA-4F72-9359-11D9452E4685}"/>
          </ac:picMkLst>
        </pc:picChg>
      </pc:sldChg>
      <pc:sldChg chg="addSp delSp modSp new add mod modTransition modShow">
        <pc:chgData name="霄 凤" userId="4fed24c2f9cbdb3a" providerId="LiveId" clId="{D47BD905-E306-4EF8-B799-5412A9408322}" dt="2019-04-05T16:00:51.547" v="4966" actId="14100"/>
        <pc:sldMkLst>
          <pc:docMk/>
          <pc:sldMk cId="1787996467" sldId="315"/>
        </pc:sldMkLst>
        <pc:spChg chg="del">
          <ac:chgData name="霄 凤" userId="4fed24c2f9cbdb3a" providerId="LiveId" clId="{D47BD905-E306-4EF8-B799-5412A9408322}" dt="2019-04-05T07:07:10.249" v="1986"/>
          <ac:spMkLst>
            <pc:docMk/>
            <pc:sldMk cId="1787996467" sldId="315"/>
            <ac:spMk id="2" creationId="{8AD2FAFF-3606-4D4B-A7AC-113F1A3A412A}"/>
          </ac:spMkLst>
        </pc:spChg>
        <pc:spChg chg="add mod topLvl">
          <ac:chgData name="霄 凤" userId="4fed24c2f9cbdb3a" providerId="LiveId" clId="{D47BD905-E306-4EF8-B799-5412A9408322}" dt="2019-04-05T08:26:40.663" v="3018"/>
          <ac:spMkLst>
            <pc:docMk/>
            <pc:sldMk cId="1787996467" sldId="315"/>
            <ac:spMk id="4" creationId="{D31E4929-CF10-4D87-BA67-DDCE98CD76DD}"/>
          </ac:spMkLst>
        </pc:spChg>
        <pc:spChg chg="add mod">
          <ac:chgData name="霄 凤" userId="4fed24c2f9cbdb3a" providerId="LiveId" clId="{D47BD905-E306-4EF8-B799-5412A9408322}" dt="2019-04-05T08:26:40.663" v="3018"/>
          <ac:spMkLst>
            <pc:docMk/>
            <pc:sldMk cId="1787996467" sldId="315"/>
            <ac:spMk id="16" creationId="{7D2F4637-DFBE-494E-B188-52B2A722512F}"/>
          </ac:spMkLst>
        </pc:spChg>
        <pc:spChg chg="add mod">
          <ac:chgData name="霄 凤" userId="4fed24c2f9cbdb3a" providerId="LiveId" clId="{D47BD905-E306-4EF8-B799-5412A9408322}" dt="2019-04-05T09:06:59.435" v="3287" actId="1076"/>
          <ac:spMkLst>
            <pc:docMk/>
            <pc:sldMk cId="1787996467" sldId="315"/>
            <ac:spMk id="17" creationId="{A008EA5F-719A-443B-9DFD-E846A067918E}"/>
          </ac:spMkLst>
        </pc:spChg>
        <pc:spChg chg="mod">
          <ac:chgData name="霄 凤" userId="4fed24c2f9cbdb3a" providerId="LiveId" clId="{D47BD905-E306-4EF8-B799-5412A9408322}" dt="2019-04-05T07:14:09.187" v="2137" actId="21"/>
          <ac:spMkLst>
            <pc:docMk/>
            <pc:sldMk cId="1787996467" sldId="315"/>
            <ac:spMk id="28" creationId="{72225E34-1E8B-47F5-9FA9-59F0B37A4986}"/>
          </ac:spMkLst>
        </pc:spChg>
        <pc:spChg chg="add mod topLvl">
          <ac:chgData name="霄 凤" userId="4fed24c2f9cbdb3a" providerId="LiveId" clId="{D47BD905-E306-4EF8-B799-5412A9408322}" dt="2019-04-05T16:00:51.547" v="4966" actId="14100"/>
          <ac:spMkLst>
            <pc:docMk/>
            <pc:sldMk cId="1787996467" sldId="315"/>
            <ac:spMk id="31" creationId="{B0E7DE5A-3E10-4A94-9CD9-212A02F4706E}"/>
          </ac:spMkLst>
        </pc:spChg>
        <pc:spChg chg="add mod">
          <ac:chgData name="霄 凤" userId="4fed24c2f9cbdb3a" providerId="LiveId" clId="{D47BD905-E306-4EF8-B799-5412A9408322}" dt="2019-04-05T09:17:34.868" v="3445" actId="14100"/>
          <ac:spMkLst>
            <pc:docMk/>
            <pc:sldMk cId="1787996467" sldId="315"/>
            <ac:spMk id="32" creationId="{A8402E7F-2BD7-44E0-811E-C1D99F06C1F0}"/>
          </ac:spMkLst>
        </pc:spChg>
        <pc:spChg chg="add mod">
          <ac:chgData name="霄 凤" userId="4fed24c2f9cbdb3a" providerId="LiveId" clId="{D47BD905-E306-4EF8-B799-5412A9408322}" dt="2019-04-05T08:26:40.663" v="3018"/>
          <ac:spMkLst>
            <pc:docMk/>
            <pc:sldMk cId="1787996467" sldId="315"/>
            <ac:spMk id="33" creationId="{3A33ED64-898C-46E4-B52C-45D2314DAABF}"/>
          </ac:spMkLst>
        </pc:spChg>
        <pc:spChg chg="add mod">
          <ac:chgData name="霄 凤" userId="4fed24c2f9cbdb3a" providerId="LiveId" clId="{D47BD905-E306-4EF8-B799-5412A9408322}" dt="2019-04-05T09:17:34.868" v="3445" actId="14100"/>
          <ac:spMkLst>
            <pc:docMk/>
            <pc:sldMk cId="1787996467" sldId="315"/>
            <ac:spMk id="35" creationId="{20ADB1D8-3DC4-4E62-B7C0-C98903082A04}"/>
          </ac:spMkLst>
        </pc:spChg>
        <pc:spChg chg="add del mod">
          <ac:chgData name="霄 凤" userId="4fed24c2f9cbdb3a" providerId="LiveId" clId="{D47BD905-E306-4EF8-B799-5412A9408322}" dt="2019-04-05T07:18:02.334" v="2205" actId="21"/>
          <ac:spMkLst>
            <pc:docMk/>
            <pc:sldMk cId="1787996467" sldId="315"/>
            <ac:spMk id="35" creationId="{DF5DB187-4E72-4A80-9CD3-F2480FDB7020}"/>
          </ac:spMkLst>
        </pc:spChg>
        <pc:spChg chg="add mod">
          <ac:chgData name="霄 凤" userId="4fed24c2f9cbdb3a" providerId="LiveId" clId="{D47BD905-E306-4EF8-B799-5412A9408322}" dt="2019-04-05T08:26:40.663" v="3018"/>
          <ac:spMkLst>
            <pc:docMk/>
            <pc:sldMk cId="1787996467" sldId="315"/>
            <ac:spMk id="36" creationId="{E40412EB-080B-4B27-9FE6-D998F1E7D59C}"/>
          </ac:spMkLst>
        </pc:spChg>
        <pc:spChg chg="add mod">
          <ac:chgData name="霄 凤" userId="4fed24c2f9cbdb3a" providerId="LiveId" clId="{D47BD905-E306-4EF8-B799-5412A9408322}" dt="2019-04-05T08:26:40.663" v="3018"/>
          <ac:spMkLst>
            <pc:docMk/>
            <pc:sldMk cId="1787996467" sldId="315"/>
            <ac:spMk id="37" creationId="{C698DF62-1596-4C85-9B8F-28D08EED6121}"/>
          </ac:spMkLst>
        </pc:spChg>
        <pc:spChg chg="add mod">
          <ac:chgData name="霄 凤" userId="4fed24c2f9cbdb3a" providerId="LiveId" clId="{D47BD905-E306-4EF8-B799-5412A9408322}" dt="2019-04-05T16:00:25.381" v="4964"/>
          <ac:spMkLst>
            <pc:docMk/>
            <pc:sldMk cId="1787996467" sldId="315"/>
            <ac:spMk id="39" creationId="{BA3DBC0F-9890-45DA-BD64-ADCB237694A8}"/>
          </ac:spMkLst>
        </pc:spChg>
        <pc:spChg chg="add mod">
          <ac:chgData name="霄 凤" userId="4fed24c2f9cbdb3a" providerId="LiveId" clId="{D47BD905-E306-4EF8-B799-5412A9408322}" dt="2019-04-05T09:17:34.868" v="3445" actId="14100"/>
          <ac:spMkLst>
            <pc:docMk/>
            <pc:sldMk cId="1787996467" sldId="315"/>
            <ac:spMk id="41" creationId="{0FE9533A-C9DC-4384-A849-9024FA76433C}"/>
          </ac:spMkLst>
        </pc:spChg>
        <pc:spChg chg="add del">
          <ac:chgData name="霄 凤" userId="4fed24c2f9cbdb3a" providerId="LiveId" clId="{D47BD905-E306-4EF8-B799-5412A9408322}" dt="2019-04-05T07:32:08.747" v="2662"/>
          <ac:spMkLst>
            <pc:docMk/>
            <pc:sldMk cId="1787996467" sldId="315"/>
            <ac:spMk id="41" creationId="{1DBA40E0-896F-4702-92A5-B16E9F5FE722}"/>
          </ac:spMkLst>
        </pc:spChg>
        <pc:spChg chg="add del">
          <ac:chgData name="霄 凤" userId="4fed24c2f9cbdb3a" providerId="LiveId" clId="{D47BD905-E306-4EF8-B799-5412A9408322}" dt="2019-04-05T07:37:10.086" v="2678" actId="478"/>
          <ac:spMkLst>
            <pc:docMk/>
            <pc:sldMk cId="1787996467" sldId="315"/>
            <ac:spMk id="42" creationId="{12DC66C5-4F4C-4730-A03B-4985C10B90C9}"/>
          </ac:spMkLst>
        </pc:spChg>
        <pc:spChg chg="add mod">
          <ac:chgData name="霄 凤" userId="4fed24c2f9cbdb3a" providerId="LiveId" clId="{D47BD905-E306-4EF8-B799-5412A9408322}" dt="2019-04-05T09:17:34.868" v="3445" actId="14100"/>
          <ac:spMkLst>
            <pc:docMk/>
            <pc:sldMk cId="1787996467" sldId="315"/>
            <ac:spMk id="42" creationId="{2EDE2031-A097-4B8E-86B8-A6DB72D74BBE}"/>
          </ac:spMkLst>
        </pc:spChg>
        <pc:spChg chg="add mod">
          <ac:chgData name="霄 凤" userId="4fed24c2f9cbdb3a" providerId="LiveId" clId="{D47BD905-E306-4EF8-B799-5412A9408322}" dt="2019-04-05T09:01:09.708" v="3254" actId="20577"/>
          <ac:spMkLst>
            <pc:docMk/>
            <pc:sldMk cId="1787996467" sldId="315"/>
            <ac:spMk id="43" creationId="{6D60494B-E54E-4EAD-80AF-B86C48CF4C14}"/>
          </ac:spMkLst>
        </pc:spChg>
        <pc:spChg chg="add mod">
          <ac:chgData name="霄 凤" userId="4fed24c2f9cbdb3a" providerId="LiveId" clId="{D47BD905-E306-4EF8-B799-5412A9408322}" dt="2019-04-05T09:17:34.868" v="3445" actId="14100"/>
          <ac:spMkLst>
            <pc:docMk/>
            <pc:sldMk cId="1787996467" sldId="315"/>
            <ac:spMk id="45" creationId="{609054B9-344B-47B0-9B9A-FF7F6369B288}"/>
          </ac:spMkLst>
        </pc:spChg>
        <pc:spChg chg="add del mod">
          <ac:chgData name="霄 凤" userId="4fed24c2f9cbdb3a" providerId="LiveId" clId="{D47BD905-E306-4EF8-B799-5412A9408322}" dt="2019-04-05T07:45:23.200" v="2738" actId="478"/>
          <ac:spMkLst>
            <pc:docMk/>
            <pc:sldMk cId="1787996467" sldId="315"/>
            <ac:spMk id="45" creationId="{EAB447B7-22E6-41A2-8034-569E6800BF12}"/>
          </ac:spMkLst>
        </pc:spChg>
        <pc:spChg chg="add mod">
          <ac:chgData name="霄 凤" userId="4fed24c2f9cbdb3a" providerId="LiveId" clId="{D47BD905-E306-4EF8-B799-5412A9408322}" dt="2019-04-05T09:17:34.868" v="3445" actId="14100"/>
          <ac:spMkLst>
            <pc:docMk/>
            <pc:sldMk cId="1787996467" sldId="315"/>
            <ac:spMk id="46" creationId="{07A6587A-8511-4835-BB5E-082B93DBD6F6}"/>
          </ac:spMkLst>
        </pc:spChg>
        <pc:spChg chg="add mod">
          <ac:chgData name="霄 凤" userId="4fed24c2f9cbdb3a" providerId="LiveId" clId="{D47BD905-E306-4EF8-B799-5412A9408322}" dt="2019-04-05T07:46:31.781" v="2750" actId="571"/>
          <ac:spMkLst>
            <pc:docMk/>
            <pc:sldMk cId="1787996467" sldId="315"/>
            <ac:spMk id="47" creationId="{42ED87AE-5C86-4DFD-987F-2A86AA3BA649}"/>
          </ac:spMkLst>
        </pc:spChg>
        <pc:spChg chg="add mod">
          <ac:chgData name="霄 凤" userId="4fed24c2f9cbdb3a" providerId="LiveId" clId="{D47BD905-E306-4EF8-B799-5412A9408322}" dt="2019-04-05T09:17:34.868" v="3445" actId="14100"/>
          <ac:spMkLst>
            <pc:docMk/>
            <pc:sldMk cId="1787996467" sldId="315"/>
            <ac:spMk id="47" creationId="{77126BE3-8F94-4D2B-BB57-E51AD2896AF1}"/>
          </ac:spMkLst>
        </pc:spChg>
        <pc:spChg chg="add del mod">
          <ac:chgData name="霄 凤" userId="4fed24c2f9cbdb3a" providerId="LiveId" clId="{D47BD905-E306-4EF8-B799-5412A9408322}" dt="2019-04-05T07:46:31.512" v="2749"/>
          <ac:spMkLst>
            <pc:docMk/>
            <pc:sldMk cId="1787996467" sldId="315"/>
            <ac:spMk id="48" creationId="{7757F247-4BC7-4B8C-9178-3237FBECA91E}"/>
          </ac:spMkLst>
        </pc:spChg>
        <pc:spChg chg="add mod">
          <ac:chgData name="霄 凤" userId="4fed24c2f9cbdb3a" providerId="LiveId" clId="{D47BD905-E306-4EF8-B799-5412A9408322}" dt="2019-04-05T09:17:34.868" v="3445" actId="14100"/>
          <ac:spMkLst>
            <pc:docMk/>
            <pc:sldMk cId="1787996467" sldId="315"/>
            <ac:spMk id="48" creationId="{A7EC8342-9C89-4C7E-9DD7-DC2ED861CEF2}"/>
          </ac:spMkLst>
        </pc:spChg>
        <pc:spChg chg="add mod">
          <ac:chgData name="霄 凤" userId="4fed24c2f9cbdb3a" providerId="LiveId" clId="{D47BD905-E306-4EF8-B799-5412A9408322}" dt="2019-04-05T09:17:34.868" v="3445" actId="14100"/>
          <ac:spMkLst>
            <pc:docMk/>
            <pc:sldMk cId="1787996467" sldId="315"/>
            <ac:spMk id="49" creationId="{801915BF-9E28-4B26-9312-07A8B624721E}"/>
          </ac:spMkLst>
        </pc:spChg>
        <pc:spChg chg="add mod">
          <ac:chgData name="霄 凤" userId="4fed24c2f9cbdb3a" providerId="LiveId" clId="{D47BD905-E306-4EF8-B799-5412A9408322}" dt="2019-04-05T09:17:34.868" v="3445" actId="14100"/>
          <ac:spMkLst>
            <pc:docMk/>
            <pc:sldMk cId="1787996467" sldId="315"/>
            <ac:spMk id="50" creationId="{2E28ED2D-CF53-4088-9934-810D9DF48613}"/>
          </ac:spMkLst>
        </pc:spChg>
        <pc:spChg chg="add mod">
          <ac:chgData name="霄 凤" userId="4fed24c2f9cbdb3a" providerId="LiveId" clId="{D47BD905-E306-4EF8-B799-5412A9408322}" dt="2019-04-05T09:17:34.868" v="3445" actId="14100"/>
          <ac:spMkLst>
            <pc:docMk/>
            <pc:sldMk cId="1787996467" sldId="315"/>
            <ac:spMk id="51" creationId="{94AD65C7-B6E9-4E76-BDBF-4FE57DDC9A0F}"/>
          </ac:spMkLst>
        </pc:spChg>
        <pc:spChg chg="add mod">
          <ac:chgData name="霄 凤" userId="4fed24c2f9cbdb3a" providerId="LiveId" clId="{D47BD905-E306-4EF8-B799-5412A9408322}" dt="2019-04-05T09:17:34.868" v="3445" actId="14100"/>
          <ac:spMkLst>
            <pc:docMk/>
            <pc:sldMk cId="1787996467" sldId="315"/>
            <ac:spMk id="52" creationId="{E85F3BE9-1837-4DAB-A716-112A5B8DBDC2}"/>
          </ac:spMkLst>
        </pc:spChg>
        <pc:spChg chg="add mod">
          <ac:chgData name="霄 凤" userId="4fed24c2f9cbdb3a" providerId="LiveId" clId="{D47BD905-E306-4EF8-B799-5412A9408322}" dt="2019-04-05T09:17:34.868" v="3445" actId="14100"/>
          <ac:spMkLst>
            <pc:docMk/>
            <pc:sldMk cId="1787996467" sldId="315"/>
            <ac:spMk id="53" creationId="{0000116B-2660-4EDD-952F-29496F1712C6}"/>
          </ac:spMkLst>
        </pc:spChg>
        <pc:spChg chg="add mod">
          <ac:chgData name="霄 凤" userId="4fed24c2f9cbdb3a" providerId="LiveId" clId="{D47BD905-E306-4EF8-B799-5412A9408322}" dt="2019-04-05T09:17:34.868" v="3445" actId="14100"/>
          <ac:spMkLst>
            <pc:docMk/>
            <pc:sldMk cId="1787996467" sldId="315"/>
            <ac:spMk id="54" creationId="{13128438-61C2-400A-A64B-A9BEF0A54348}"/>
          </ac:spMkLst>
        </pc:spChg>
        <pc:spChg chg="add mod">
          <ac:chgData name="霄 凤" userId="4fed24c2f9cbdb3a" providerId="LiveId" clId="{D47BD905-E306-4EF8-B799-5412A9408322}" dt="2019-04-05T09:17:34.868" v="3445" actId="14100"/>
          <ac:spMkLst>
            <pc:docMk/>
            <pc:sldMk cId="1787996467" sldId="315"/>
            <ac:spMk id="55" creationId="{450E52C8-484F-4594-B641-DCCF824BEF6F}"/>
          </ac:spMkLst>
        </pc:spChg>
        <pc:spChg chg="add mod">
          <ac:chgData name="霄 凤" userId="4fed24c2f9cbdb3a" providerId="LiveId" clId="{D47BD905-E306-4EF8-B799-5412A9408322}" dt="2019-04-05T09:17:34.868" v="3445" actId="14100"/>
          <ac:spMkLst>
            <pc:docMk/>
            <pc:sldMk cId="1787996467" sldId="315"/>
            <ac:spMk id="56" creationId="{3F7164F1-04FD-4D4F-87CB-F6A72804A814}"/>
          </ac:spMkLst>
        </pc:spChg>
        <pc:spChg chg="add del mod">
          <ac:chgData name="霄 凤" userId="4fed24c2f9cbdb3a" providerId="LiveId" clId="{D47BD905-E306-4EF8-B799-5412A9408322}" dt="2019-04-05T09:21:33.780" v="3466" actId="21"/>
          <ac:spMkLst>
            <pc:docMk/>
            <pc:sldMk cId="1787996467" sldId="315"/>
            <ac:spMk id="57" creationId="{77C2C6FC-41C6-472A-8E72-67CB6044F559}"/>
          </ac:spMkLst>
        </pc:spChg>
        <pc:grpChg chg="mod">
          <ac:chgData name="霄 凤" userId="4fed24c2f9cbdb3a" providerId="LiveId" clId="{D47BD905-E306-4EF8-B799-5412A9408322}" dt="2019-04-05T08:26:40.663" v="3018"/>
          <ac:grpSpMkLst>
            <pc:docMk/>
            <pc:sldMk cId="1787996467" sldId="315"/>
            <ac:grpSpMk id="1" creationId="{00000000-0000-0000-0000-000000000000}"/>
          </ac:grpSpMkLst>
        </pc:grpChg>
        <pc:grpChg chg="add del mod">
          <ac:chgData name="霄 凤" userId="4fed24c2f9cbdb3a" providerId="LiveId" clId="{D47BD905-E306-4EF8-B799-5412A9408322}" dt="2019-04-05T07:13:50.689" v="2134" actId="165"/>
          <ac:grpSpMkLst>
            <pc:docMk/>
            <pc:sldMk cId="1787996467" sldId="315"/>
            <ac:grpSpMk id="15" creationId="{D4E2227D-4041-4503-A152-564FB4F6E128}"/>
          </ac:grpSpMkLst>
        </pc:grpChg>
        <pc:grpChg chg="add del mod">
          <ac:chgData name="霄 凤" userId="4fed24c2f9cbdb3a" providerId="LiveId" clId="{D47BD905-E306-4EF8-B799-5412A9408322}" dt="2019-04-05T07:14:14.984" v="2139" actId="478"/>
          <ac:grpSpMkLst>
            <pc:docMk/>
            <pc:sldMk cId="1787996467" sldId="315"/>
            <ac:grpSpMk id="19" creationId="{32A74F90-C127-4093-AC34-32DAD9F02413}"/>
          </ac:grpSpMkLst>
        </pc:grpChg>
        <pc:grpChg chg="add mod topLvl">
          <ac:chgData name="霄 凤" userId="4fed24c2f9cbdb3a" providerId="LiveId" clId="{D47BD905-E306-4EF8-B799-5412A9408322}" dt="2019-04-05T09:25:42.268" v="3525" actId="14100"/>
          <ac:grpSpMkLst>
            <pc:docMk/>
            <pc:sldMk cId="1787996467" sldId="315"/>
            <ac:grpSpMk id="30" creationId="{83EC8788-C77E-4EA7-BEFA-650FBC2A87CF}"/>
          </ac:grpSpMkLst>
        </pc:grpChg>
        <pc:grpChg chg="add del mod">
          <ac:chgData name="霄 凤" userId="4fed24c2f9cbdb3a" providerId="LiveId" clId="{D47BD905-E306-4EF8-B799-5412A9408322}" dt="2019-04-05T08:25:38.374" v="3011" actId="165"/>
          <ac:grpSpMkLst>
            <pc:docMk/>
            <pc:sldMk cId="1787996467" sldId="315"/>
            <ac:grpSpMk id="32" creationId="{5058714F-D3B7-432C-A567-A647A33572D0}"/>
          </ac:grpSpMkLst>
        </pc:grpChg>
        <pc:picChg chg="add del mod">
          <ac:chgData name="霄 凤" userId="4fed24c2f9cbdb3a" providerId="LiveId" clId="{D47BD905-E306-4EF8-B799-5412A9408322}" dt="2019-04-05T09:02:35.462" v="3265" actId="478"/>
          <ac:picMkLst>
            <pc:docMk/>
            <pc:sldMk cId="1787996467" sldId="315"/>
            <ac:picMk id="2" creationId="{09B5F5F5-E17A-4459-A46F-80C5231B2B87}"/>
          </ac:picMkLst>
        </pc:picChg>
        <pc:picChg chg="add del mod ord">
          <ac:chgData name="霄 凤" userId="4fed24c2f9cbdb3a" providerId="LiveId" clId="{D47BD905-E306-4EF8-B799-5412A9408322}" dt="2019-04-05T07:09:54.266" v="2015" actId="478"/>
          <ac:picMkLst>
            <pc:docMk/>
            <pc:sldMk cId="1787996467" sldId="315"/>
            <ac:picMk id="3" creationId="{00E7052C-D017-4871-93C0-7863E671042A}"/>
          </ac:picMkLst>
        </pc:picChg>
        <pc:picChg chg="add del mod">
          <ac:chgData name="霄 凤" userId="4fed24c2f9cbdb3a" providerId="LiveId" clId="{D47BD905-E306-4EF8-B799-5412A9408322}" dt="2019-04-05T09:08:51.300" v="3347" actId="478"/>
          <ac:picMkLst>
            <pc:docMk/>
            <pc:sldMk cId="1787996467" sldId="315"/>
            <ac:picMk id="3" creationId="{504BEA43-6AFC-406C-9F9F-0799A2C9EB71}"/>
          </ac:picMkLst>
        </pc:picChg>
        <pc:picChg chg="add del mod">
          <ac:chgData name="霄 凤" userId="4fed24c2f9cbdb3a" providerId="LiveId" clId="{D47BD905-E306-4EF8-B799-5412A9408322}" dt="2019-04-05T09:16:07.841" v="3374" actId="478"/>
          <ac:picMkLst>
            <pc:docMk/>
            <pc:sldMk cId="1787996467" sldId="315"/>
            <ac:picMk id="11" creationId="{4D636C3F-33E9-4601-B4E5-BAB4EA0375C4}"/>
          </ac:picMkLst>
        </pc:picChg>
        <pc:picChg chg="add del mod modCrop">
          <ac:chgData name="霄 凤" userId="4fed24c2f9cbdb3a" providerId="LiveId" clId="{D47BD905-E306-4EF8-B799-5412A9408322}" dt="2019-04-05T09:16:07.841" v="3374" actId="478"/>
          <ac:picMkLst>
            <pc:docMk/>
            <pc:sldMk cId="1787996467" sldId="315"/>
            <ac:picMk id="12" creationId="{333E85D8-3F4B-4826-9CDE-3DB28F0C3911}"/>
          </ac:picMkLst>
        </pc:picChg>
        <pc:picChg chg="add mod modCrop">
          <ac:chgData name="霄 凤" userId="4fed24c2f9cbdb3a" providerId="LiveId" clId="{D47BD905-E306-4EF8-B799-5412A9408322}" dt="2019-04-05T08:26:40.663" v="3018"/>
          <ac:picMkLst>
            <pc:docMk/>
            <pc:sldMk cId="1787996467" sldId="315"/>
            <ac:picMk id="40" creationId="{FF6D16EF-3174-4257-A82E-E70521AB3A43}"/>
          </ac:picMkLst>
        </pc:picChg>
        <pc:cxnChg chg="add mod topLvl">
          <ac:chgData name="霄 凤" userId="4fed24c2f9cbdb3a" providerId="LiveId" clId="{D47BD905-E306-4EF8-B799-5412A9408322}" dt="2019-04-05T08:26:40.663" v="3018"/>
          <ac:cxnSpMkLst>
            <pc:docMk/>
            <pc:sldMk cId="1787996467" sldId="315"/>
            <ac:cxnSpMk id="6" creationId="{E3710A36-3050-4DAF-9423-FC0CF95982F1}"/>
          </ac:cxnSpMkLst>
        </pc:cxnChg>
        <pc:cxnChg chg="add mod topLvl">
          <ac:chgData name="霄 凤" userId="4fed24c2f9cbdb3a" providerId="LiveId" clId="{D47BD905-E306-4EF8-B799-5412A9408322}" dt="2019-04-05T08:26:40.663" v="3018"/>
          <ac:cxnSpMkLst>
            <pc:docMk/>
            <pc:sldMk cId="1787996467" sldId="315"/>
            <ac:cxnSpMk id="8" creationId="{50ED428A-65C3-4553-A271-DBED77508417}"/>
          </ac:cxnSpMkLst>
        </pc:cxnChg>
        <pc:cxnChg chg="add mod topLvl">
          <ac:chgData name="霄 凤" userId="4fed24c2f9cbdb3a" providerId="LiveId" clId="{D47BD905-E306-4EF8-B799-5412A9408322}" dt="2019-04-05T08:26:40.663" v="3018"/>
          <ac:cxnSpMkLst>
            <pc:docMk/>
            <pc:sldMk cId="1787996467" sldId="315"/>
            <ac:cxnSpMk id="9" creationId="{0AB56DE2-F706-42FB-BA04-A23304FE52CD}"/>
          </ac:cxnSpMkLst>
        </pc:cxnChg>
        <pc:cxnChg chg="add mod topLvl">
          <ac:chgData name="霄 凤" userId="4fed24c2f9cbdb3a" providerId="LiveId" clId="{D47BD905-E306-4EF8-B799-5412A9408322}" dt="2019-04-05T08:26:40.663" v="3018"/>
          <ac:cxnSpMkLst>
            <pc:docMk/>
            <pc:sldMk cId="1787996467" sldId="315"/>
            <ac:cxnSpMk id="10" creationId="{749BA3DD-A95C-4AC0-932F-A84F2E5244CB}"/>
          </ac:cxnSpMkLst>
        </pc:cxnChg>
        <pc:cxnChg chg="add mod topLvl">
          <ac:chgData name="霄 凤" userId="4fed24c2f9cbdb3a" providerId="LiveId" clId="{D47BD905-E306-4EF8-B799-5412A9408322}" dt="2019-04-05T08:26:40.663" v="3018"/>
          <ac:cxnSpMkLst>
            <pc:docMk/>
            <pc:sldMk cId="1787996467" sldId="315"/>
            <ac:cxnSpMk id="13" creationId="{8B9FAA96-7B86-4AB0-AC32-098FA2768AF1}"/>
          </ac:cxnSpMkLst>
        </pc:cxnChg>
        <pc:cxnChg chg="add mod topLvl">
          <ac:chgData name="霄 凤" userId="4fed24c2f9cbdb3a" providerId="LiveId" clId="{D47BD905-E306-4EF8-B799-5412A9408322}" dt="2019-04-05T08:26:40.663" v="3018"/>
          <ac:cxnSpMkLst>
            <pc:docMk/>
            <pc:sldMk cId="1787996467" sldId="315"/>
            <ac:cxnSpMk id="14" creationId="{29F028C7-898A-4646-BA1A-E6EFC8C7069E}"/>
          </ac:cxnSpMkLst>
        </pc:cxnChg>
        <pc:cxnChg chg="add mod">
          <ac:chgData name="霄 凤" userId="4fed24c2f9cbdb3a" providerId="LiveId" clId="{D47BD905-E306-4EF8-B799-5412A9408322}" dt="2019-04-05T09:06:59.435" v="3287" actId="1076"/>
          <ac:cxnSpMkLst>
            <pc:docMk/>
            <pc:sldMk cId="1787996467" sldId="315"/>
            <ac:cxnSpMk id="18" creationId="{5DC98887-D26E-4335-AD82-34613C216890}"/>
          </ac:cxnSpMkLst>
        </pc:cxnChg>
        <pc:cxnChg chg="add mod">
          <ac:chgData name="霄 凤" userId="4fed24c2f9cbdb3a" providerId="LiveId" clId="{D47BD905-E306-4EF8-B799-5412A9408322}" dt="2019-04-05T08:26:40.663" v="3018"/>
          <ac:cxnSpMkLst>
            <pc:docMk/>
            <pc:sldMk cId="1787996467" sldId="315"/>
            <ac:cxnSpMk id="29" creationId="{9B6D3206-DBF1-4636-B1A4-0AB77F7C0C22}"/>
          </ac:cxnSpMkLst>
        </pc:cxnChg>
        <pc:cxnChg chg="add mod">
          <ac:chgData name="霄 凤" userId="4fed24c2f9cbdb3a" providerId="LiveId" clId="{D47BD905-E306-4EF8-B799-5412A9408322}" dt="2019-04-05T09:00:45.189" v="3216" actId="208"/>
          <ac:cxnSpMkLst>
            <pc:docMk/>
            <pc:sldMk cId="1787996467" sldId="315"/>
            <ac:cxnSpMk id="34" creationId="{1A88CC5F-EBBB-4208-BDCD-F3B0723EFCD8}"/>
          </ac:cxnSpMkLst>
        </pc:cxnChg>
        <pc:cxnChg chg="add mod">
          <ac:chgData name="霄 凤" userId="4fed24c2f9cbdb3a" providerId="LiveId" clId="{D47BD905-E306-4EF8-B799-5412A9408322}" dt="2019-04-05T09:00:45.189" v="3216" actId="208"/>
          <ac:cxnSpMkLst>
            <pc:docMk/>
            <pc:sldMk cId="1787996467" sldId="315"/>
            <ac:cxnSpMk id="38" creationId="{122DED5D-4DCD-4E68-824D-EAC5AB02F8E7}"/>
          </ac:cxnSpMkLst>
        </pc:cxnChg>
        <pc:cxnChg chg="add mod">
          <ac:chgData name="霄 凤" userId="4fed24c2f9cbdb3a" providerId="LiveId" clId="{D47BD905-E306-4EF8-B799-5412A9408322}" dt="2019-04-05T09:17:18.936" v="3443" actId="14100"/>
          <ac:cxnSpMkLst>
            <pc:docMk/>
            <pc:sldMk cId="1787996467" sldId="315"/>
            <ac:cxnSpMk id="44" creationId="{1B4B8480-22D4-418F-970E-7BBBC382CEC1}"/>
          </ac:cxnSpMkLst>
        </pc:cxnChg>
      </pc:sldChg>
      <pc:sldChg chg="addSp delSp modSp new add mod modTransition modShow">
        <pc:chgData name="霄 凤" userId="4fed24c2f9cbdb3a" providerId="LiveId" clId="{D47BD905-E306-4EF8-B799-5412A9408322}" dt="2019-04-05T09:26:28.656" v="3552" actId="1035"/>
        <pc:sldMkLst>
          <pc:docMk/>
          <pc:sldMk cId="2473122914" sldId="316"/>
        </pc:sldMkLst>
        <pc:spChg chg="add mod">
          <ac:chgData name="霄 凤" userId="4fed24c2f9cbdb3a" providerId="LiveId" clId="{D47BD905-E306-4EF8-B799-5412A9408322}" dt="2019-04-05T09:26:14.245" v="3539" actId="1036"/>
          <ac:spMkLst>
            <pc:docMk/>
            <pc:sldMk cId="2473122914" sldId="316"/>
            <ac:spMk id="27" creationId="{397E6B5F-3DEA-4F7C-9597-6AF0FDBFB1B9}"/>
          </ac:spMkLst>
        </pc:spChg>
        <pc:grpChg chg="add del mod">
          <ac:chgData name="霄 凤" userId="4fed24c2f9cbdb3a" providerId="LiveId" clId="{D47BD905-E306-4EF8-B799-5412A9408322}" dt="2019-04-05T09:19:41.289" v="3459" actId="165"/>
          <ac:grpSpMkLst>
            <pc:docMk/>
            <pc:sldMk cId="2473122914" sldId="316"/>
            <ac:grpSpMk id="22" creationId="{4F41B39D-316D-4691-8F79-3D20D39EF3DD}"/>
          </ac:grpSpMkLst>
        </pc:grpChg>
        <pc:grpChg chg="add del mod">
          <ac:chgData name="霄 凤" userId="4fed24c2f9cbdb3a" providerId="LiveId" clId="{D47BD905-E306-4EF8-B799-5412A9408322}" dt="2019-04-05T09:22:43.253" v="3506" actId="165"/>
          <ac:grpSpMkLst>
            <pc:docMk/>
            <pc:sldMk cId="2473122914" sldId="316"/>
            <ac:grpSpMk id="32" creationId="{186D219D-452B-4CC9-88CF-21D46B46A1A8}"/>
          </ac:grpSpMkLst>
        </pc:grpChg>
        <pc:grpChg chg="add mod">
          <ac:chgData name="霄 凤" userId="4fed24c2f9cbdb3a" providerId="LiveId" clId="{D47BD905-E306-4EF8-B799-5412A9408322}" dt="2019-04-05T09:26:28.656" v="3552" actId="1035"/>
          <ac:grpSpMkLst>
            <pc:docMk/>
            <pc:sldMk cId="2473122914" sldId="316"/>
            <ac:grpSpMk id="45" creationId="{D30D7B17-A62C-4FFD-892E-CC26620E02FA}"/>
          </ac:grpSpMkLst>
        </pc:grpChg>
        <pc:picChg chg="add del mod">
          <ac:chgData name="霄 凤" userId="4fed24c2f9cbdb3a" providerId="LiveId" clId="{D47BD905-E306-4EF8-B799-5412A9408322}" dt="2019-04-05T09:13:33.271" v="3363" actId="478"/>
          <ac:picMkLst>
            <pc:docMk/>
            <pc:sldMk cId="2473122914" sldId="316"/>
            <ac:picMk id="2" creationId="{81E3EA64-A9AC-46D7-9452-FD641E70FAF3}"/>
          </ac:picMkLst>
        </pc:picChg>
        <pc:picChg chg="add del mod">
          <ac:chgData name="霄 凤" userId="4fed24c2f9cbdb3a" providerId="LiveId" clId="{D47BD905-E306-4EF8-B799-5412A9408322}" dt="2019-04-05T09:13:04.445" v="3360" actId="478"/>
          <ac:picMkLst>
            <pc:docMk/>
            <pc:sldMk cId="2473122914" sldId="316"/>
            <ac:picMk id="3" creationId="{BD1C0401-C36E-4A01-B087-67441E557BFC}"/>
          </ac:picMkLst>
        </pc:picChg>
        <pc:picChg chg="add mod topLvl">
          <ac:chgData name="霄 凤" userId="4fed24c2f9cbdb3a" providerId="LiveId" clId="{D47BD905-E306-4EF8-B799-5412A9408322}" dt="2019-04-05T09:25:59.386" v="3534" actId="164"/>
          <ac:picMkLst>
            <pc:docMk/>
            <pc:sldMk cId="2473122914" sldId="316"/>
            <ac:picMk id="6" creationId="{57FCB31B-7E37-434B-9C90-F4E18330D602}"/>
          </ac:picMkLst>
        </pc:picChg>
        <pc:picChg chg="add mod topLvl">
          <ac:chgData name="霄 凤" userId="4fed24c2f9cbdb3a" providerId="LiveId" clId="{D47BD905-E306-4EF8-B799-5412A9408322}" dt="2019-04-05T09:25:59.386" v="3534" actId="164"/>
          <ac:picMkLst>
            <pc:docMk/>
            <pc:sldMk cId="2473122914" sldId="316"/>
            <ac:picMk id="7" creationId="{7E1ABE92-C6C1-4A34-910A-B031F17E4C3F}"/>
          </ac:picMkLst>
        </pc:picChg>
        <pc:picChg chg="add mod topLvl">
          <ac:chgData name="霄 凤" userId="4fed24c2f9cbdb3a" providerId="LiveId" clId="{D47BD905-E306-4EF8-B799-5412A9408322}" dt="2019-04-05T09:25:59.386" v="3534" actId="164"/>
          <ac:picMkLst>
            <pc:docMk/>
            <pc:sldMk cId="2473122914" sldId="316"/>
            <ac:picMk id="8" creationId="{72EB6B3C-08DC-449C-904A-8D12F0D5DE18}"/>
          </ac:picMkLst>
        </pc:picChg>
        <pc:picChg chg="add mod topLvl">
          <ac:chgData name="霄 凤" userId="4fed24c2f9cbdb3a" providerId="LiveId" clId="{D47BD905-E306-4EF8-B799-5412A9408322}" dt="2019-04-05T09:25:59.386" v="3534" actId="164"/>
          <ac:picMkLst>
            <pc:docMk/>
            <pc:sldMk cId="2473122914" sldId="316"/>
            <ac:picMk id="9" creationId="{04A57C1B-4DE8-4FFF-B883-92DC9625F8C0}"/>
          </ac:picMkLst>
        </pc:picChg>
        <pc:picChg chg="add mod topLvl">
          <ac:chgData name="霄 凤" userId="4fed24c2f9cbdb3a" providerId="LiveId" clId="{D47BD905-E306-4EF8-B799-5412A9408322}" dt="2019-04-05T09:25:59.386" v="3534" actId="164"/>
          <ac:picMkLst>
            <pc:docMk/>
            <pc:sldMk cId="2473122914" sldId="316"/>
            <ac:picMk id="10" creationId="{92814EB3-D41E-4220-BAA5-B13387217AE8}"/>
          </ac:picMkLst>
        </pc:picChg>
        <pc:cxnChg chg="add del">
          <ac:chgData name="霄 凤" userId="4fed24c2f9cbdb3a" providerId="LiveId" clId="{D47BD905-E306-4EF8-B799-5412A9408322}" dt="2019-04-05T09:13:20.174" v="3362" actId="478"/>
          <ac:cxnSpMkLst>
            <pc:docMk/>
            <pc:sldMk cId="2473122914" sldId="316"/>
            <ac:cxnSpMk id="5" creationId="{E65B0922-54E1-4AA7-A1AA-C22187AC7F34}"/>
          </ac:cxnSpMkLst>
        </pc:cxnChg>
        <pc:cxnChg chg="add mod topLvl">
          <ac:chgData name="霄 凤" userId="4fed24c2f9cbdb3a" providerId="LiveId" clId="{D47BD905-E306-4EF8-B799-5412A9408322}" dt="2019-04-05T09:25:59.386" v="3534" actId="164"/>
          <ac:cxnSpMkLst>
            <pc:docMk/>
            <pc:sldMk cId="2473122914" sldId="316"/>
            <ac:cxnSpMk id="12" creationId="{740CF6EB-9554-4ECA-9DA7-03AD98B67316}"/>
          </ac:cxnSpMkLst>
        </pc:cxnChg>
        <pc:cxnChg chg="add mod topLvl">
          <ac:chgData name="霄 凤" userId="4fed24c2f9cbdb3a" providerId="LiveId" clId="{D47BD905-E306-4EF8-B799-5412A9408322}" dt="2019-04-05T09:25:59.386" v="3534" actId="164"/>
          <ac:cxnSpMkLst>
            <pc:docMk/>
            <pc:sldMk cId="2473122914" sldId="316"/>
            <ac:cxnSpMk id="14" creationId="{3926208B-CDC9-4DD7-93D1-0CED38A81DB3}"/>
          </ac:cxnSpMkLst>
        </pc:cxnChg>
        <pc:cxnChg chg="add del mod">
          <ac:chgData name="霄 凤" userId="4fed24c2f9cbdb3a" providerId="LiveId" clId="{D47BD905-E306-4EF8-B799-5412A9408322}" dt="2019-04-05T09:18:49.065" v="3452" actId="478"/>
          <ac:cxnSpMkLst>
            <pc:docMk/>
            <pc:sldMk cId="2473122914" sldId="316"/>
            <ac:cxnSpMk id="16" creationId="{3A7F46CF-1AC2-4BB0-AF3B-8600868EED11}"/>
          </ac:cxnSpMkLst>
        </pc:cxnChg>
        <pc:cxnChg chg="add mod topLvl">
          <ac:chgData name="霄 凤" userId="4fed24c2f9cbdb3a" providerId="LiveId" clId="{D47BD905-E306-4EF8-B799-5412A9408322}" dt="2019-04-05T09:25:59.386" v="3534" actId="164"/>
          <ac:cxnSpMkLst>
            <pc:docMk/>
            <pc:sldMk cId="2473122914" sldId="316"/>
            <ac:cxnSpMk id="18" creationId="{A40A69E7-D022-4BCB-8DDE-D8D0BF6EBE86}"/>
          </ac:cxnSpMkLst>
        </pc:cxnChg>
        <pc:cxnChg chg="add mod topLvl">
          <ac:chgData name="霄 凤" userId="4fed24c2f9cbdb3a" providerId="LiveId" clId="{D47BD905-E306-4EF8-B799-5412A9408322}" dt="2019-04-05T09:25:59.386" v="3534" actId="164"/>
          <ac:cxnSpMkLst>
            <pc:docMk/>
            <pc:sldMk cId="2473122914" sldId="316"/>
            <ac:cxnSpMk id="20" creationId="{B7A0B936-97A9-4D42-A04A-8B1A938C05FA}"/>
          </ac:cxnSpMkLst>
        </pc:cxnChg>
      </pc:sldChg>
      <pc:sldChg chg="addSp delSp modSp new add">
        <pc:chgData name="霄 凤" userId="4fed24c2f9cbdb3a" providerId="LiveId" clId="{D47BD905-E306-4EF8-B799-5412A9408322}" dt="2019-04-05T15:59:04.074" v="4945" actId="14100"/>
        <pc:sldMkLst>
          <pc:docMk/>
          <pc:sldMk cId="623054439" sldId="317"/>
        </pc:sldMkLst>
        <pc:spChg chg="mod">
          <ac:chgData name="霄 凤" userId="4fed24c2f9cbdb3a" providerId="LiveId" clId="{D47BD905-E306-4EF8-B799-5412A9408322}" dt="2019-04-05T14:52:17.326" v="4086" actId="1076"/>
          <ac:spMkLst>
            <pc:docMk/>
            <pc:sldMk cId="623054439" sldId="317"/>
            <ac:spMk id="2" creationId="{9CBA16CF-E3A7-45F0-ACC1-36BD58CFE062}"/>
          </ac:spMkLst>
        </pc:spChg>
        <pc:spChg chg="del mod">
          <ac:chgData name="霄 凤" userId="4fed24c2f9cbdb3a" providerId="LiveId" clId="{D47BD905-E306-4EF8-B799-5412A9408322}" dt="2019-04-05T15:52:21.584" v="4829"/>
          <ac:spMkLst>
            <pc:docMk/>
            <pc:sldMk cId="623054439" sldId="317"/>
            <ac:spMk id="3" creationId="{E783FAFB-2046-4CCB-A0C8-3D194F019D22}"/>
          </ac:spMkLst>
        </pc:spChg>
        <pc:spChg chg="add del">
          <ac:chgData name="霄 凤" userId="4fed24c2f9cbdb3a" providerId="LiveId" clId="{D47BD905-E306-4EF8-B799-5412A9408322}" dt="2019-04-05T13:38:44.330" v="3751" actId="478"/>
          <ac:spMkLst>
            <pc:docMk/>
            <pc:sldMk cId="623054439" sldId="317"/>
            <ac:spMk id="4" creationId="{59499D7E-5F28-4B71-ABD3-23B5CA9D2773}"/>
          </ac:spMkLst>
        </pc:spChg>
        <pc:spChg chg="add del">
          <ac:chgData name="霄 凤" userId="4fed24c2f9cbdb3a" providerId="LiveId" clId="{D47BD905-E306-4EF8-B799-5412A9408322}" dt="2019-04-05T13:38:44.330" v="3751" actId="478"/>
          <ac:spMkLst>
            <pc:docMk/>
            <pc:sldMk cId="623054439" sldId="317"/>
            <ac:spMk id="5" creationId="{143DD453-B245-4D37-9CBD-14D4C7188F84}"/>
          </ac:spMkLst>
        </pc:spChg>
        <pc:spChg chg="add mod topLvl">
          <ac:chgData name="霄 凤" userId="4fed24c2f9cbdb3a" providerId="LiveId" clId="{D47BD905-E306-4EF8-B799-5412A9408322}" dt="2019-04-05T14:52:41.050" v="4087" actId="14100"/>
          <ac:spMkLst>
            <pc:docMk/>
            <pc:sldMk cId="623054439" sldId="317"/>
            <ac:spMk id="10" creationId="{0723B77B-7412-40E6-BA2A-98C48CCD5AF8}"/>
          </ac:spMkLst>
        </pc:spChg>
        <pc:spChg chg="add mod topLvl">
          <ac:chgData name="霄 凤" userId="4fed24c2f9cbdb3a" providerId="LiveId" clId="{D47BD905-E306-4EF8-B799-5412A9408322}" dt="2019-04-05T14:52:41.050" v="4087" actId="14100"/>
          <ac:spMkLst>
            <pc:docMk/>
            <pc:sldMk cId="623054439" sldId="317"/>
            <ac:spMk id="11" creationId="{524FEA2E-503B-421D-A3C8-5F83EEB929D4}"/>
          </ac:spMkLst>
        </pc:spChg>
        <pc:spChg chg="add mod ord topLvl">
          <ac:chgData name="霄 凤" userId="4fed24c2f9cbdb3a" providerId="LiveId" clId="{D47BD905-E306-4EF8-B799-5412A9408322}" dt="2019-04-05T15:59:04.074" v="4945" actId="14100"/>
          <ac:spMkLst>
            <pc:docMk/>
            <pc:sldMk cId="623054439" sldId="317"/>
            <ac:spMk id="12" creationId="{63547AF8-E0EF-4B6A-8F09-F487387F46D8}"/>
          </ac:spMkLst>
        </pc:spChg>
        <pc:spChg chg="add mod topLvl">
          <ac:chgData name="霄 凤" userId="4fed24c2f9cbdb3a" providerId="LiveId" clId="{D47BD905-E306-4EF8-B799-5412A9408322}" dt="2019-04-05T14:52:59.542" v="4143"/>
          <ac:spMkLst>
            <pc:docMk/>
            <pc:sldMk cId="623054439" sldId="317"/>
            <ac:spMk id="13" creationId="{7A482C82-31D6-4B1D-BC1E-962570EA010A}"/>
          </ac:spMkLst>
        </pc:spChg>
        <pc:spChg chg="add mod">
          <ac:chgData name="霄 凤" userId="4fed24c2f9cbdb3a" providerId="LiveId" clId="{D47BD905-E306-4EF8-B799-5412A9408322}" dt="2019-04-05T13:43:31.925" v="3951"/>
          <ac:spMkLst>
            <pc:docMk/>
            <pc:sldMk cId="623054439" sldId="317"/>
            <ac:spMk id="15" creationId="{8FCD8BB0-FD61-433D-ABCD-A01F10ABD846}"/>
          </ac:spMkLst>
        </pc:spChg>
        <pc:spChg chg="add mod">
          <ac:chgData name="霄 凤" userId="4fed24c2f9cbdb3a" providerId="LiveId" clId="{D47BD905-E306-4EF8-B799-5412A9408322}" dt="2019-04-05T13:42:23.636" v="3940" actId="207"/>
          <ac:spMkLst>
            <pc:docMk/>
            <pc:sldMk cId="623054439" sldId="317"/>
            <ac:spMk id="16" creationId="{7C95453B-13BC-432F-910B-D5417D12B240}"/>
          </ac:spMkLst>
        </pc:spChg>
        <pc:spChg chg="add mod">
          <ac:chgData name="霄 凤" userId="4fed24c2f9cbdb3a" providerId="LiveId" clId="{D47BD905-E306-4EF8-B799-5412A9408322}" dt="2019-04-05T15:58:27.246" v="4933"/>
          <ac:spMkLst>
            <pc:docMk/>
            <pc:sldMk cId="623054439" sldId="317"/>
            <ac:spMk id="17" creationId="{D0E3D553-E913-4637-9904-57E8FCD83F64}"/>
          </ac:spMkLst>
        </pc:spChg>
        <pc:spChg chg="add mod">
          <ac:chgData name="霄 凤" userId="4fed24c2f9cbdb3a" providerId="LiveId" clId="{D47BD905-E306-4EF8-B799-5412A9408322}" dt="2019-04-05T15:58:48.701" v="4935" actId="20577"/>
          <ac:spMkLst>
            <pc:docMk/>
            <pc:sldMk cId="623054439" sldId="317"/>
            <ac:spMk id="18" creationId="{3DB30BDC-14BB-4513-81E4-687E9D07A73C}"/>
          </ac:spMkLst>
        </pc:spChg>
        <pc:spChg chg="add mod">
          <ac:chgData name="霄 凤" userId="4fed24c2f9cbdb3a" providerId="LiveId" clId="{D47BD905-E306-4EF8-B799-5412A9408322}" dt="2019-04-05T15:58:23.586" v="4923"/>
          <ac:spMkLst>
            <pc:docMk/>
            <pc:sldMk cId="623054439" sldId="317"/>
            <ac:spMk id="20" creationId="{3A9EEAC1-AB96-43E3-B4A5-B03802BB103F}"/>
          </ac:spMkLst>
        </pc:spChg>
        <pc:spChg chg="add mod">
          <ac:chgData name="霄 凤" userId="4fed24c2f9cbdb3a" providerId="LiveId" clId="{D47BD905-E306-4EF8-B799-5412A9408322}" dt="2019-04-05T15:58:51.076" v="4937" actId="6549"/>
          <ac:spMkLst>
            <pc:docMk/>
            <pc:sldMk cId="623054439" sldId="317"/>
            <ac:spMk id="21" creationId="{B88F60B0-1430-46D0-86BC-728A3F18CF89}"/>
          </ac:spMkLst>
        </pc:spChg>
        <pc:spChg chg="add mod">
          <ac:chgData name="霄 凤" userId="4fed24c2f9cbdb3a" providerId="LiveId" clId="{D47BD905-E306-4EF8-B799-5412A9408322}" dt="2019-04-05T14:50:20.379" v="4080" actId="6549"/>
          <ac:spMkLst>
            <pc:docMk/>
            <pc:sldMk cId="623054439" sldId="317"/>
            <ac:spMk id="22" creationId="{52FBFEF5-9AC5-4447-8A71-89465B3711C5}"/>
          </ac:spMkLst>
        </pc:spChg>
        <pc:spChg chg="add mod">
          <ac:chgData name="霄 凤" userId="4fed24c2f9cbdb3a" providerId="LiveId" clId="{D47BD905-E306-4EF8-B799-5412A9408322}" dt="2019-04-05T14:50:04.915" v="4075" actId="20577"/>
          <ac:spMkLst>
            <pc:docMk/>
            <pc:sldMk cId="623054439" sldId="317"/>
            <ac:spMk id="23" creationId="{24FC91B5-EF91-4E6E-AF50-4AA149ECECFA}"/>
          </ac:spMkLst>
        </pc:spChg>
        <pc:spChg chg="add mod">
          <ac:chgData name="霄 凤" userId="4fed24c2f9cbdb3a" providerId="LiveId" clId="{D47BD905-E306-4EF8-B799-5412A9408322}" dt="2019-04-05T15:52:43.209" v="4839"/>
          <ac:spMkLst>
            <pc:docMk/>
            <pc:sldMk cId="623054439" sldId="317"/>
            <ac:spMk id="24" creationId="{23FF69A6-3708-45DE-AFB3-2632CD71897C}"/>
          </ac:spMkLst>
        </pc:spChg>
        <pc:grpChg chg="add del">
          <ac:chgData name="霄 凤" userId="4fed24c2f9cbdb3a" providerId="LiveId" clId="{D47BD905-E306-4EF8-B799-5412A9408322}" dt="2019-04-05T13:38:44.330" v="3751" actId="478"/>
          <ac:grpSpMkLst>
            <pc:docMk/>
            <pc:sldMk cId="623054439" sldId="317"/>
            <ac:grpSpMk id="6" creationId="{56567BC3-6B2F-4778-A9E7-41FC4A02844C}"/>
          </ac:grpSpMkLst>
        </pc:grpChg>
        <pc:grpChg chg="add del mod">
          <ac:chgData name="霄 凤" userId="4fed24c2f9cbdb3a" providerId="LiveId" clId="{D47BD905-E306-4EF8-B799-5412A9408322}" dt="2019-04-05T13:40:54.951" v="3923" actId="165"/>
          <ac:grpSpMkLst>
            <pc:docMk/>
            <pc:sldMk cId="623054439" sldId="317"/>
            <ac:grpSpMk id="14" creationId="{5F7DDF22-A707-4D32-AB44-7EE4798CB10A}"/>
          </ac:grpSpMkLst>
        </pc:grpChg>
        <pc:grpChg chg="add mod">
          <ac:chgData name="霄 凤" userId="4fed24c2f9cbdb3a" providerId="LiveId" clId="{D47BD905-E306-4EF8-B799-5412A9408322}" dt="2019-04-05T13:46:30.588" v="4004" actId="14100"/>
          <ac:grpSpMkLst>
            <pc:docMk/>
            <pc:sldMk cId="623054439" sldId="317"/>
            <ac:grpSpMk id="19" creationId="{56C3C321-C50E-45F9-B27A-384A016C7710}"/>
          </ac:grpSpMkLst>
        </pc:grpChg>
      </pc:sldChg>
      <pc:sldChg chg="addSp delSp modSp new add">
        <pc:chgData name="霄 凤" userId="4fed24c2f9cbdb3a" providerId="LiveId" clId="{D47BD905-E306-4EF8-B799-5412A9408322}" dt="2019-04-05T15:59:36.472" v="4946" actId="20577"/>
        <pc:sldMkLst>
          <pc:docMk/>
          <pc:sldMk cId="1530699643" sldId="325"/>
        </pc:sldMkLst>
        <pc:spChg chg="mod">
          <ac:chgData name="霄 凤" userId="4fed24c2f9cbdb3a" providerId="LiveId" clId="{D47BD905-E306-4EF8-B799-5412A9408322}" dt="2019-04-05T15:59:36.472" v="4946" actId="20577"/>
          <ac:spMkLst>
            <pc:docMk/>
            <pc:sldMk cId="1530699643" sldId="325"/>
            <ac:spMk id="2" creationId="{D12CFC5A-C66B-45E8-9F0A-B93EF240F72C}"/>
          </ac:spMkLst>
        </pc:spChg>
        <pc:spChg chg="del mod">
          <ac:chgData name="霄 凤" userId="4fed24c2f9cbdb3a" providerId="LiveId" clId="{D47BD905-E306-4EF8-B799-5412A9408322}" dt="2019-04-05T15:53:10.084" v="4844"/>
          <ac:spMkLst>
            <pc:docMk/>
            <pc:sldMk cId="1530699643" sldId="325"/>
            <ac:spMk id="3" creationId="{5A8097F9-168C-4DC5-9D0A-BC02430DBC75}"/>
          </ac:spMkLst>
        </pc:spChg>
        <pc:spChg chg="add">
          <ac:chgData name="霄 凤" userId="4fed24c2f9cbdb3a" providerId="LiveId" clId="{D47BD905-E306-4EF8-B799-5412A9408322}" dt="2019-04-05T15:46:15.299" v="4731"/>
          <ac:spMkLst>
            <pc:docMk/>
            <pc:sldMk cId="1530699643" sldId="325"/>
            <ac:spMk id="9" creationId="{C4102340-B218-48B7-9C6F-6B481BE9311A}"/>
          </ac:spMkLst>
        </pc:spChg>
        <pc:spChg chg="add">
          <ac:chgData name="霄 凤" userId="4fed24c2f9cbdb3a" providerId="LiveId" clId="{D47BD905-E306-4EF8-B799-5412A9408322}" dt="2019-04-05T15:46:15.299" v="4731"/>
          <ac:spMkLst>
            <pc:docMk/>
            <pc:sldMk cId="1530699643" sldId="325"/>
            <ac:spMk id="10" creationId="{26A1E79B-4459-4774-A478-7B5EEF576D7F}"/>
          </ac:spMkLst>
        </pc:spChg>
        <pc:spChg chg="add">
          <ac:chgData name="霄 凤" userId="4fed24c2f9cbdb3a" providerId="LiveId" clId="{D47BD905-E306-4EF8-B799-5412A9408322}" dt="2019-04-05T15:46:15.299" v="4731"/>
          <ac:spMkLst>
            <pc:docMk/>
            <pc:sldMk cId="1530699643" sldId="325"/>
            <ac:spMk id="11" creationId="{E47CFB00-AB52-4A06-9F8B-C7B58C49FA11}"/>
          </ac:spMkLst>
        </pc:spChg>
        <pc:spChg chg="add">
          <ac:chgData name="霄 凤" userId="4fed24c2f9cbdb3a" providerId="LiveId" clId="{D47BD905-E306-4EF8-B799-5412A9408322}" dt="2019-04-05T15:46:15.299" v="4731"/>
          <ac:spMkLst>
            <pc:docMk/>
            <pc:sldMk cId="1530699643" sldId="325"/>
            <ac:spMk id="12" creationId="{C57CC42C-04AA-4E22-A7B1-A3D969EA9B4C}"/>
          </ac:spMkLst>
        </pc:spChg>
        <pc:spChg chg="add">
          <ac:chgData name="霄 凤" userId="4fed24c2f9cbdb3a" providerId="LiveId" clId="{D47BD905-E306-4EF8-B799-5412A9408322}" dt="2019-04-05T15:46:15.299" v="4731"/>
          <ac:spMkLst>
            <pc:docMk/>
            <pc:sldMk cId="1530699643" sldId="325"/>
            <ac:spMk id="13" creationId="{01BDE40A-11E8-4BA1-B72A-A33D77E2D95E}"/>
          </ac:spMkLst>
        </pc:spChg>
        <pc:spChg chg="add">
          <ac:chgData name="霄 凤" userId="4fed24c2f9cbdb3a" providerId="LiveId" clId="{D47BD905-E306-4EF8-B799-5412A9408322}" dt="2019-04-05T15:46:15.299" v="4731"/>
          <ac:spMkLst>
            <pc:docMk/>
            <pc:sldMk cId="1530699643" sldId="325"/>
            <ac:spMk id="14" creationId="{ADE2D1F5-22D4-4F87-B8BF-FA36196A2E96}"/>
          </ac:spMkLst>
        </pc:spChg>
        <pc:spChg chg="add">
          <ac:chgData name="霄 凤" userId="4fed24c2f9cbdb3a" providerId="LiveId" clId="{D47BD905-E306-4EF8-B799-5412A9408322}" dt="2019-04-05T15:46:15.299" v="4731"/>
          <ac:spMkLst>
            <pc:docMk/>
            <pc:sldMk cId="1530699643" sldId="325"/>
            <ac:spMk id="15" creationId="{8CE13CA2-532E-47F9-B119-C2E23CD1BC7B}"/>
          </ac:spMkLst>
        </pc:spChg>
        <pc:spChg chg="add">
          <ac:chgData name="霄 凤" userId="4fed24c2f9cbdb3a" providerId="LiveId" clId="{D47BD905-E306-4EF8-B799-5412A9408322}" dt="2019-04-05T15:46:15.299" v="4731"/>
          <ac:spMkLst>
            <pc:docMk/>
            <pc:sldMk cId="1530699643" sldId="325"/>
            <ac:spMk id="16" creationId="{FD9C999B-0DA4-40CB-A88E-05BE35837786}"/>
          </ac:spMkLst>
        </pc:spChg>
        <pc:spChg chg="add">
          <ac:chgData name="霄 凤" userId="4fed24c2f9cbdb3a" providerId="LiveId" clId="{D47BD905-E306-4EF8-B799-5412A9408322}" dt="2019-04-05T15:46:15.299" v="4731"/>
          <ac:spMkLst>
            <pc:docMk/>
            <pc:sldMk cId="1530699643" sldId="325"/>
            <ac:spMk id="21" creationId="{F7B2511B-728F-421B-B6F0-3BE035F3AE12}"/>
          </ac:spMkLst>
        </pc:spChg>
        <pc:spChg chg="add">
          <ac:chgData name="霄 凤" userId="4fed24c2f9cbdb3a" providerId="LiveId" clId="{D47BD905-E306-4EF8-B799-5412A9408322}" dt="2019-04-05T15:46:15.299" v="4731"/>
          <ac:spMkLst>
            <pc:docMk/>
            <pc:sldMk cId="1530699643" sldId="325"/>
            <ac:spMk id="22" creationId="{5D4CAAF3-C3B1-438F-AA87-6176428E8183}"/>
          </ac:spMkLst>
        </pc:spChg>
        <pc:spChg chg="add">
          <ac:chgData name="霄 凤" userId="4fed24c2f9cbdb3a" providerId="LiveId" clId="{D47BD905-E306-4EF8-B799-5412A9408322}" dt="2019-04-05T15:46:15.299" v="4731"/>
          <ac:spMkLst>
            <pc:docMk/>
            <pc:sldMk cId="1530699643" sldId="325"/>
            <ac:spMk id="23" creationId="{7DE230CD-0F9C-4222-89CF-6764BBFA9EA5}"/>
          </ac:spMkLst>
        </pc:spChg>
        <pc:spChg chg="add">
          <ac:chgData name="霄 凤" userId="4fed24c2f9cbdb3a" providerId="LiveId" clId="{D47BD905-E306-4EF8-B799-5412A9408322}" dt="2019-04-05T15:46:15.299" v="4731"/>
          <ac:spMkLst>
            <pc:docMk/>
            <pc:sldMk cId="1530699643" sldId="325"/>
            <ac:spMk id="24" creationId="{79709B2F-BEB2-4943-90FA-3E7A1BCA2DDE}"/>
          </ac:spMkLst>
        </pc:spChg>
        <pc:spChg chg="add">
          <ac:chgData name="霄 凤" userId="4fed24c2f9cbdb3a" providerId="LiveId" clId="{D47BD905-E306-4EF8-B799-5412A9408322}" dt="2019-04-05T15:46:15.299" v="4731"/>
          <ac:spMkLst>
            <pc:docMk/>
            <pc:sldMk cId="1530699643" sldId="325"/>
            <ac:spMk id="25" creationId="{2897FC6F-2479-4B05-A1B5-6D4BEDD636CC}"/>
          </ac:spMkLst>
        </pc:spChg>
        <pc:spChg chg="add">
          <ac:chgData name="霄 凤" userId="4fed24c2f9cbdb3a" providerId="LiveId" clId="{D47BD905-E306-4EF8-B799-5412A9408322}" dt="2019-04-05T15:46:15.299" v="4731"/>
          <ac:spMkLst>
            <pc:docMk/>
            <pc:sldMk cId="1530699643" sldId="325"/>
            <ac:spMk id="26" creationId="{CB9266DB-27D1-45BE-B401-771C655A22FC}"/>
          </ac:spMkLst>
        </pc:spChg>
        <pc:spChg chg="add mod">
          <ac:chgData name="霄 凤" userId="4fed24c2f9cbdb3a" providerId="LiveId" clId="{D47BD905-E306-4EF8-B799-5412A9408322}" dt="2019-04-05T15:53:18.374" v="4847" actId="20577"/>
          <ac:spMkLst>
            <pc:docMk/>
            <pc:sldMk cId="1530699643" sldId="325"/>
            <ac:spMk id="27" creationId="{6F213586-8055-4C01-9109-F22831F8B21C}"/>
          </ac:spMkLst>
        </pc:spChg>
        <pc:grpChg chg="add">
          <ac:chgData name="霄 凤" userId="4fed24c2f9cbdb3a" providerId="LiveId" clId="{D47BD905-E306-4EF8-B799-5412A9408322}" dt="2019-04-05T15:46:15.299" v="4731"/>
          <ac:grpSpMkLst>
            <pc:docMk/>
            <pc:sldMk cId="1530699643" sldId="325"/>
            <ac:grpSpMk id="17" creationId="{535FC74D-2E7F-490B-ABBA-FDDEECC75FC9}"/>
          </ac:grpSpMkLst>
        </pc:grpChg>
        <pc:picChg chg="add">
          <ac:chgData name="霄 凤" userId="4fed24c2f9cbdb3a" providerId="LiveId" clId="{D47BD905-E306-4EF8-B799-5412A9408322}" dt="2019-04-05T15:46:15.299" v="4731"/>
          <ac:picMkLst>
            <pc:docMk/>
            <pc:sldMk cId="1530699643" sldId="325"/>
            <ac:picMk id="4" creationId="{033E3F58-0A41-40D8-AD52-C5AF62E87440}"/>
          </ac:picMkLst>
        </pc:picChg>
        <pc:picChg chg="add">
          <ac:chgData name="霄 凤" userId="4fed24c2f9cbdb3a" providerId="LiveId" clId="{D47BD905-E306-4EF8-B799-5412A9408322}" dt="2019-04-05T15:46:15.299" v="4731"/>
          <ac:picMkLst>
            <pc:docMk/>
            <pc:sldMk cId="1530699643" sldId="325"/>
            <ac:picMk id="5" creationId="{7BAD2131-3364-4759-AD66-0ECA9389B5B5}"/>
          </ac:picMkLst>
        </pc:picChg>
        <pc:picChg chg="add">
          <ac:chgData name="霄 凤" userId="4fed24c2f9cbdb3a" providerId="LiveId" clId="{D47BD905-E306-4EF8-B799-5412A9408322}" dt="2019-04-05T15:46:15.299" v="4731"/>
          <ac:picMkLst>
            <pc:docMk/>
            <pc:sldMk cId="1530699643" sldId="325"/>
            <ac:picMk id="6" creationId="{2E6E9370-1BF0-4CA5-830B-B973BBCFFD5E}"/>
          </ac:picMkLst>
        </pc:picChg>
        <pc:picChg chg="add">
          <ac:chgData name="霄 凤" userId="4fed24c2f9cbdb3a" providerId="LiveId" clId="{D47BD905-E306-4EF8-B799-5412A9408322}" dt="2019-04-05T15:46:15.299" v="4731"/>
          <ac:picMkLst>
            <pc:docMk/>
            <pc:sldMk cId="1530699643" sldId="325"/>
            <ac:picMk id="7" creationId="{701401B2-9141-4C08-AAEA-9866150F2095}"/>
          </ac:picMkLst>
        </pc:picChg>
        <pc:picChg chg="add">
          <ac:chgData name="霄 凤" userId="4fed24c2f9cbdb3a" providerId="LiveId" clId="{D47BD905-E306-4EF8-B799-5412A9408322}" dt="2019-04-05T15:46:15.299" v="4731"/>
          <ac:picMkLst>
            <pc:docMk/>
            <pc:sldMk cId="1530699643" sldId="325"/>
            <ac:picMk id="8" creationId="{0C720642-AFFC-41E5-9D3D-DBCF411F81CB}"/>
          </ac:picMkLst>
        </pc:picChg>
      </pc:sldChg>
      <pc:sldChg chg="addSp modSp new add">
        <pc:chgData name="霄 凤" userId="4fed24c2f9cbdb3a" providerId="LiveId" clId="{D47BD905-E306-4EF8-B799-5412A9408322}" dt="2019-04-05T15:48:00.613" v="4762"/>
        <pc:sldMkLst>
          <pc:docMk/>
          <pc:sldMk cId="404183735" sldId="326"/>
        </pc:sldMkLst>
        <pc:spChg chg="mod">
          <ac:chgData name="霄 凤" userId="4fed24c2f9cbdb3a" providerId="LiveId" clId="{D47BD905-E306-4EF8-B799-5412A9408322}" dt="2019-04-05T15:48:00.613" v="4762"/>
          <ac:spMkLst>
            <pc:docMk/>
            <pc:sldMk cId="404183735" sldId="326"/>
            <ac:spMk id="2" creationId="{B773EF71-FD5A-4C0A-B891-3BD73792A96F}"/>
          </ac:spMkLst>
        </pc:spChg>
        <pc:spChg chg="mod">
          <ac:chgData name="霄 凤" userId="4fed24c2f9cbdb3a" providerId="LiveId" clId="{D47BD905-E306-4EF8-B799-5412A9408322}" dt="2019-04-05T15:47:53.072" v="4738"/>
          <ac:spMkLst>
            <pc:docMk/>
            <pc:sldMk cId="404183735" sldId="326"/>
            <ac:spMk id="3" creationId="{DA028ED7-D039-45A7-BD74-4B08CAB61D17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4" creationId="{3A593E8A-C9D8-44DD-B49B-99DB539FF6CA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5" creationId="{62644648-E1AF-4291-B6BC-8C0C10172689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6" creationId="{96E4C9ED-9239-42BE-A69C-F89940BD7AAA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7" creationId="{F1A01A3F-9E91-46BF-84C9-42BF8BE478D4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8" creationId="{525B5137-60C5-4B31-BB1F-5633A0B797C2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9" creationId="{F5DA3DDE-BA24-4346-8D12-D75CCCC90BA6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10" creationId="{7E1A5CFA-23EF-4E7D-BC1C-687FCD1F749C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11" creationId="{C155A409-24DE-4D37-B502-4DE3EDA828D6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12" creationId="{96ABA1C9-1404-449A-B6C3-47E4100DFE64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13" creationId="{EDF50A26-CAFF-4244-A232-E24A9BD3EB12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14" creationId="{A3B872EA-3381-4CC1-92D4-5F2C7DB3EAC9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15" creationId="{BEE0BECF-1943-42AF-8C79-ACAD60191854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16" creationId="{44A4AE67-446F-44B6-9BEE-183982A1D079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17" creationId="{3AFD0D4C-54D6-4687-B158-548B71386AC2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18" creationId="{420F6C4C-8BD4-4991-8634-26E4629D8111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19" creationId="{F7B50206-853F-4B4E-89ED-0FB917452BA5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20" creationId="{59F87FC3-15E0-44C8-A85F-2F5186D75EB9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21" creationId="{B6DFB507-96BD-4282-9343-08074A5DB8BE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22" creationId="{49480CC2-D7BF-4952-895F-B13EC41121D5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23" creationId="{121CDC44-5D39-4BEB-B1FE-8533AA7D7957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24" creationId="{BB1594FC-FB9D-4420-8909-A46828533742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25" creationId="{BE067147-BE33-4811-BFDC-A611BE650750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26" creationId="{1166427B-5309-4836-8CF1-8D95FF9DE324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27" creationId="{7D342971-30B4-4EB0-B1D0-CAB087013925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28" creationId="{F2CBA628-8011-4A28-9EAD-276B5B98F18E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29" creationId="{A49E0296-B3C1-4BFF-821B-99238B25C6D5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30" creationId="{7A9E6F79-C44B-4DD9-A539-A1378111646B}"/>
          </ac:spMkLst>
        </pc:spChg>
        <pc:spChg chg="add">
          <ac:chgData name="霄 凤" userId="4fed24c2f9cbdb3a" providerId="LiveId" clId="{D47BD905-E306-4EF8-B799-5412A9408322}" dt="2019-04-05T15:47:47.794" v="4735"/>
          <ac:spMkLst>
            <pc:docMk/>
            <pc:sldMk cId="404183735" sldId="326"/>
            <ac:spMk id="31" creationId="{CAE19AC5-61D3-4DFD-B8D1-DE274FAE46B8}"/>
          </ac:spMkLst>
        </pc:spChg>
      </pc:sldChg>
      <pc:sldChg chg="addSp modSp new add">
        <pc:chgData name="霄 凤" userId="4fed24c2f9cbdb3a" providerId="LiveId" clId="{D47BD905-E306-4EF8-B799-5412A9408322}" dt="2019-04-05T15:54:19.768" v="4849" actId="20577"/>
        <pc:sldMkLst>
          <pc:docMk/>
          <pc:sldMk cId="2538624661" sldId="327"/>
        </pc:sldMkLst>
        <pc:spChg chg="mod">
          <ac:chgData name="霄 凤" userId="4fed24c2f9cbdb3a" providerId="LiveId" clId="{D47BD905-E306-4EF8-B799-5412A9408322}" dt="2019-04-05T15:48:42.454" v="4788"/>
          <ac:spMkLst>
            <pc:docMk/>
            <pc:sldMk cId="2538624661" sldId="327"/>
            <ac:spMk id="2" creationId="{5A2F3499-CA17-4EA8-8944-E738EDF2E3AC}"/>
          </ac:spMkLst>
        </pc:spChg>
        <pc:spChg chg="mod">
          <ac:chgData name="霄 凤" userId="4fed24c2f9cbdb3a" providerId="LiveId" clId="{D47BD905-E306-4EF8-B799-5412A9408322}" dt="2019-04-05T15:48:36.308" v="4769"/>
          <ac:spMkLst>
            <pc:docMk/>
            <pc:sldMk cId="2538624661" sldId="327"/>
            <ac:spMk id="3" creationId="{E76539A4-97C4-4AED-8ED4-9759E69258AD}"/>
          </ac:spMkLst>
        </pc:spChg>
        <pc:spChg chg="add">
          <ac:chgData name="霄 凤" userId="4fed24c2f9cbdb3a" providerId="LiveId" clId="{D47BD905-E306-4EF8-B799-5412A9408322}" dt="2019-04-05T15:48:34.521" v="4767"/>
          <ac:spMkLst>
            <pc:docMk/>
            <pc:sldMk cId="2538624661" sldId="327"/>
            <ac:spMk id="5" creationId="{A1980BD1-BC4B-4D6D-BB37-B2015351DCD8}"/>
          </ac:spMkLst>
        </pc:spChg>
        <pc:spChg chg="add">
          <ac:chgData name="霄 凤" userId="4fed24c2f9cbdb3a" providerId="LiveId" clId="{D47BD905-E306-4EF8-B799-5412A9408322}" dt="2019-04-05T15:48:34.521" v="4767"/>
          <ac:spMkLst>
            <pc:docMk/>
            <pc:sldMk cId="2538624661" sldId="327"/>
            <ac:spMk id="6" creationId="{5699BD64-325E-4080-BD55-2945210177CF}"/>
          </ac:spMkLst>
        </pc:spChg>
        <pc:spChg chg="add">
          <ac:chgData name="霄 凤" userId="4fed24c2f9cbdb3a" providerId="LiveId" clId="{D47BD905-E306-4EF8-B799-5412A9408322}" dt="2019-04-05T15:48:34.521" v="4767"/>
          <ac:spMkLst>
            <pc:docMk/>
            <pc:sldMk cId="2538624661" sldId="327"/>
            <ac:spMk id="7" creationId="{22FEF668-2FA0-4B6A-9EA0-73566B885A64}"/>
          </ac:spMkLst>
        </pc:spChg>
        <pc:spChg chg="add">
          <ac:chgData name="霄 凤" userId="4fed24c2f9cbdb3a" providerId="LiveId" clId="{D47BD905-E306-4EF8-B799-5412A9408322}" dt="2019-04-05T15:48:34.521" v="4767"/>
          <ac:spMkLst>
            <pc:docMk/>
            <pc:sldMk cId="2538624661" sldId="327"/>
            <ac:spMk id="8" creationId="{383F7AF2-B37A-403F-85E5-BA4E83A4CC76}"/>
          </ac:spMkLst>
        </pc:spChg>
        <pc:spChg chg="add">
          <ac:chgData name="霄 凤" userId="4fed24c2f9cbdb3a" providerId="LiveId" clId="{D47BD905-E306-4EF8-B799-5412A9408322}" dt="2019-04-05T15:48:34.521" v="4767"/>
          <ac:spMkLst>
            <pc:docMk/>
            <pc:sldMk cId="2538624661" sldId="327"/>
            <ac:spMk id="9" creationId="{FAB28B7E-A32B-47B3-A7CE-7E081854D441}"/>
          </ac:spMkLst>
        </pc:spChg>
        <pc:spChg chg="add">
          <ac:chgData name="霄 凤" userId="4fed24c2f9cbdb3a" providerId="LiveId" clId="{D47BD905-E306-4EF8-B799-5412A9408322}" dt="2019-04-05T15:48:34.521" v="4767"/>
          <ac:spMkLst>
            <pc:docMk/>
            <pc:sldMk cId="2538624661" sldId="327"/>
            <ac:spMk id="10" creationId="{46849FAB-9173-4028-BA06-9823FEC49EF1}"/>
          </ac:spMkLst>
        </pc:spChg>
        <pc:spChg chg="add">
          <ac:chgData name="霄 凤" userId="4fed24c2f9cbdb3a" providerId="LiveId" clId="{D47BD905-E306-4EF8-B799-5412A9408322}" dt="2019-04-05T15:48:34.521" v="4767"/>
          <ac:spMkLst>
            <pc:docMk/>
            <pc:sldMk cId="2538624661" sldId="327"/>
            <ac:spMk id="11" creationId="{D2822CCC-36E9-4BD0-9D59-E58C632800D9}"/>
          </ac:spMkLst>
        </pc:spChg>
        <pc:spChg chg="add">
          <ac:chgData name="霄 凤" userId="4fed24c2f9cbdb3a" providerId="LiveId" clId="{D47BD905-E306-4EF8-B799-5412A9408322}" dt="2019-04-05T15:48:34.521" v="4767"/>
          <ac:spMkLst>
            <pc:docMk/>
            <pc:sldMk cId="2538624661" sldId="327"/>
            <ac:spMk id="12" creationId="{6F39471B-309C-4E97-BBCB-BE52522B5F52}"/>
          </ac:spMkLst>
        </pc:spChg>
        <pc:spChg chg="add">
          <ac:chgData name="霄 凤" userId="4fed24c2f9cbdb3a" providerId="LiveId" clId="{D47BD905-E306-4EF8-B799-5412A9408322}" dt="2019-04-05T15:48:34.521" v="4767"/>
          <ac:spMkLst>
            <pc:docMk/>
            <pc:sldMk cId="2538624661" sldId="327"/>
            <ac:spMk id="13" creationId="{B3477A7F-A479-4D68-9ABD-54B61EECF5EB}"/>
          </ac:spMkLst>
        </pc:spChg>
        <pc:spChg chg="add mod">
          <ac:chgData name="霄 凤" userId="4fed24c2f9cbdb3a" providerId="LiveId" clId="{D47BD905-E306-4EF8-B799-5412A9408322}" dt="2019-04-05T15:54:19.768" v="4849" actId="20577"/>
          <ac:spMkLst>
            <pc:docMk/>
            <pc:sldMk cId="2538624661" sldId="327"/>
            <ac:spMk id="14" creationId="{DB92E02C-052E-49F7-91C1-1EBFBAA2CE63}"/>
          </ac:spMkLst>
        </pc:spChg>
        <pc:picChg chg="add">
          <ac:chgData name="霄 凤" userId="4fed24c2f9cbdb3a" providerId="LiveId" clId="{D47BD905-E306-4EF8-B799-5412A9408322}" dt="2019-04-05T15:48:34.521" v="4767"/>
          <ac:picMkLst>
            <pc:docMk/>
            <pc:sldMk cId="2538624661" sldId="327"/>
            <ac:picMk id="4" creationId="{DA222CFA-CAC0-40FA-B1AA-CAA873A6EE51}"/>
          </ac:picMkLst>
        </pc:picChg>
      </pc:sldChg>
      <pc:sldMasterChg chg="delSp delSldLayout modSldLayout sldLayoutOrd">
        <pc:chgData name="霄 凤" userId="4fed24c2f9cbdb3a" providerId="LiveId" clId="{D47BD905-E306-4EF8-B799-5412A9408322}" dt="2019-04-05T15:32:10.163" v="4622" actId="1076"/>
        <pc:sldMasterMkLst>
          <pc:docMk/>
          <pc:sldMasterMk cId="3723665930" sldId="2147483818"/>
        </pc:sldMasterMkLst>
        <pc:spChg chg="del">
          <ac:chgData name="霄 凤" userId="4fed24c2f9cbdb3a" providerId="LiveId" clId="{D47BD905-E306-4EF8-B799-5412A9408322}" dt="2019-04-05T08:49:30.270" v="3210" actId="478"/>
          <ac:spMkLst>
            <pc:docMk/>
            <pc:sldMasterMk cId="3723665930" sldId="2147483818"/>
            <ac:spMk id="2" creationId="{025A089B-C024-4472-93D3-CD16B1D74C8E}"/>
          </ac:spMkLst>
        </pc:spChg>
        <pc:spChg chg="del">
          <ac:chgData name="霄 凤" userId="4fed24c2f9cbdb3a" providerId="LiveId" clId="{D47BD905-E306-4EF8-B799-5412A9408322}" dt="2019-04-05T08:49:30.270" v="3210" actId="478"/>
          <ac:spMkLst>
            <pc:docMk/>
            <pc:sldMasterMk cId="3723665930" sldId="2147483818"/>
            <ac:spMk id="3" creationId="{94713040-4595-4492-996A-6A32953C791B}"/>
          </ac:spMkLst>
        </pc:spChg>
        <pc:spChg chg="del">
          <ac:chgData name="霄 凤" userId="4fed24c2f9cbdb3a" providerId="LiveId" clId="{D47BD905-E306-4EF8-B799-5412A9408322}" dt="2019-04-05T08:49:30.270" v="3210" actId="478"/>
          <ac:spMkLst>
            <pc:docMk/>
            <pc:sldMasterMk cId="3723665930" sldId="2147483818"/>
            <ac:spMk id="4" creationId="{78DBCA06-0E07-4C8D-BC2A-AE601B1C0548}"/>
          </ac:spMkLst>
        </pc:spChg>
        <pc:spChg chg="del">
          <ac:chgData name="霄 凤" userId="4fed24c2f9cbdb3a" providerId="LiveId" clId="{D47BD905-E306-4EF8-B799-5412A9408322}" dt="2019-04-05T08:49:30.270" v="3210" actId="478"/>
          <ac:spMkLst>
            <pc:docMk/>
            <pc:sldMasterMk cId="3723665930" sldId="2147483818"/>
            <ac:spMk id="5" creationId="{8CEEE677-BC1C-4FC9-B527-1CC67C9A721F}"/>
          </ac:spMkLst>
        </pc:spChg>
        <pc:spChg chg="del">
          <ac:chgData name="霄 凤" userId="4fed24c2f9cbdb3a" providerId="LiveId" clId="{D47BD905-E306-4EF8-B799-5412A9408322}" dt="2019-04-05T08:49:30.270" v="3210" actId="478"/>
          <ac:spMkLst>
            <pc:docMk/>
            <pc:sldMasterMk cId="3723665930" sldId="2147483818"/>
            <ac:spMk id="6" creationId="{99E3803E-4545-4A62-A7D0-7DBC836FBBFC}"/>
          </ac:spMkLst>
        </pc:spChg>
        <pc:sldLayoutChg chg="ord">
          <pc:chgData name="霄 凤" userId="4fed24c2f9cbdb3a" providerId="LiveId" clId="{D47BD905-E306-4EF8-B799-5412A9408322}" dt="2019-04-05T08:49:24.910" v="3209" actId="20578"/>
          <pc:sldLayoutMkLst>
            <pc:docMk/>
            <pc:sldMasterMk cId="3723665930" sldId="2147483818"/>
            <pc:sldLayoutMk cId="2723538724" sldId="2147483830"/>
          </pc:sldLayoutMkLst>
        </pc:sldLayoutChg>
        <pc:sldLayoutChg chg="addSp delSp modSp setBg addAnim delAnim modAnim">
          <pc:chgData name="霄 凤" userId="4fed24c2f9cbdb3a" providerId="LiveId" clId="{D47BD905-E306-4EF8-B799-5412A9408322}" dt="2019-04-05T15:32:10.163" v="4622" actId="1076"/>
          <pc:sldLayoutMkLst>
            <pc:docMk/>
            <pc:sldMasterMk cId="3723665930" sldId="2147483818"/>
            <pc:sldLayoutMk cId="3262046069" sldId="2147483831"/>
          </pc:sldLayoutMkLst>
          <pc:spChg chg="mod">
            <ac:chgData name="霄 凤" userId="4fed24c2f9cbdb3a" providerId="LiveId" clId="{D47BD905-E306-4EF8-B799-5412A9408322}" dt="2019-04-05T15:32:10.163" v="4622" actId="1076"/>
            <ac:spMkLst>
              <pc:docMk/>
              <pc:sldMasterMk cId="3723665930" sldId="2147483818"/>
              <pc:sldLayoutMk cId="3262046069" sldId="2147483831"/>
              <ac:spMk id="10" creationId="{1D485212-A586-4FEF-A58A-E3229C53004D}"/>
            </ac:spMkLst>
          </pc:spChg>
          <pc:spChg chg="mod">
            <ac:chgData name="霄 凤" userId="4fed24c2f9cbdb3a" providerId="LiveId" clId="{D47BD905-E306-4EF8-B799-5412A9408322}" dt="2019-04-05T07:56:24.334" v="2810" actId="207"/>
            <ac:spMkLst>
              <pc:docMk/>
              <pc:sldMasterMk cId="3723665930" sldId="2147483818"/>
              <pc:sldLayoutMk cId="3262046069" sldId="2147483831"/>
              <ac:spMk id="18" creationId="{28717B5D-281D-442E-A4D4-1F74F1A87671}"/>
            </ac:spMkLst>
          </pc:spChg>
          <pc:spChg chg="mod">
            <ac:chgData name="霄 凤" userId="4fed24c2f9cbdb3a" providerId="LiveId" clId="{D47BD905-E306-4EF8-B799-5412A9408322}" dt="2019-04-05T07:56:24.334" v="2810" actId="207"/>
            <ac:spMkLst>
              <pc:docMk/>
              <pc:sldMasterMk cId="3723665930" sldId="2147483818"/>
              <pc:sldLayoutMk cId="3262046069" sldId="2147483831"/>
              <ac:spMk id="19" creationId="{84BCC7E3-F8A6-4228-9320-1868A977EB0B}"/>
            </ac:spMkLst>
          </pc:spChg>
          <pc:spChg chg="mod">
            <ac:chgData name="霄 凤" userId="4fed24c2f9cbdb3a" providerId="LiveId" clId="{D47BD905-E306-4EF8-B799-5412A9408322}" dt="2019-04-05T07:56:24.334" v="2810" actId="207"/>
            <ac:spMkLst>
              <pc:docMk/>
              <pc:sldMasterMk cId="3723665930" sldId="2147483818"/>
              <pc:sldLayoutMk cId="3262046069" sldId="2147483831"/>
              <ac:spMk id="20" creationId="{B14FA953-68E0-49DC-B962-70131649066B}"/>
            </ac:spMkLst>
          </pc:spChg>
          <pc:spChg chg="mod">
            <ac:chgData name="霄 凤" userId="4fed24c2f9cbdb3a" providerId="LiveId" clId="{D47BD905-E306-4EF8-B799-5412A9408322}" dt="2019-04-05T07:56:24.334" v="2810" actId="207"/>
            <ac:spMkLst>
              <pc:docMk/>
              <pc:sldMasterMk cId="3723665930" sldId="2147483818"/>
              <pc:sldLayoutMk cId="3262046069" sldId="2147483831"/>
              <ac:spMk id="21" creationId="{1A714B60-9B71-4B10-8F1A-C8A318A1E9F3}"/>
            </ac:spMkLst>
          </pc:spChg>
          <pc:spChg chg="mod">
            <ac:chgData name="霄 凤" userId="4fed24c2f9cbdb3a" providerId="LiveId" clId="{D47BD905-E306-4EF8-B799-5412A9408322}" dt="2019-04-05T07:49:45.905" v="2758" actId="207"/>
            <ac:spMkLst>
              <pc:docMk/>
              <pc:sldMasterMk cId="3723665930" sldId="2147483818"/>
              <pc:sldLayoutMk cId="3262046069" sldId="2147483831"/>
              <ac:spMk id="22" creationId="{F73F315D-A8C3-4E36-9412-653A55A70F8F}"/>
            </ac:spMkLst>
          </pc:spChg>
          <pc:spChg chg="mod">
            <ac:chgData name="霄 凤" userId="4fed24c2f9cbdb3a" providerId="LiveId" clId="{D47BD905-E306-4EF8-B799-5412A9408322}" dt="2019-04-05T07:50:18.670" v="2761" actId="207"/>
            <ac:spMkLst>
              <pc:docMk/>
              <pc:sldMasterMk cId="3723665930" sldId="2147483818"/>
              <pc:sldLayoutMk cId="3262046069" sldId="2147483831"/>
              <ac:spMk id="24" creationId="{062D9E2A-71DC-4DB4-9560-A585758AC6BA}"/>
            </ac:spMkLst>
          </pc:spChg>
          <pc:spChg chg="add del mod">
            <ac:chgData name="霄 凤" userId="4fed24c2f9cbdb3a" providerId="LiveId" clId="{D47BD905-E306-4EF8-B799-5412A9408322}" dt="2019-04-05T15:32:05.230" v="4621" actId="1076"/>
            <ac:spMkLst>
              <pc:docMk/>
              <pc:sldMasterMk cId="3723665930" sldId="2147483818"/>
              <pc:sldLayoutMk cId="3262046069" sldId="2147483831"/>
              <ac:spMk id="39" creationId="{CAAB0698-5B88-4FCF-92CD-5341863CADBC}"/>
            </ac:spMkLst>
          </pc:spChg>
          <pc:spChg chg="mod">
            <ac:chgData name="霄 凤" userId="4fed24c2f9cbdb3a" providerId="LiveId" clId="{D47BD905-E306-4EF8-B799-5412A9408322}" dt="2019-04-05T07:50:02.062" v="2760" actId="207"/>
            <ac:spMkLst>
              <pc:docMk/>
              <pc:sldMasterMk cId="3723665930" sldId="2147483818"/>
              <pc:sldLayoutMk cId="3262046069" sldId="2147483831"/>
              <ac:spMk id="43" creationId="{E16C7054-DFF3-4BEB-AEF5-CE355B0537B5}"/>
            </ac:spMkLst>
          </pc:spChg>
          <pc:spChg chg="mod">
            <ac:chgData name="霄 凤" userId="4fed24c2f9cbdb3a" providerId="LiveId" clId="{D47BD905-E306-4EF8-B799-5412A9408322}" dt="2019-04-05T07:50:18.670" v="2761" actId="207"/>
            <ac:spMkLst>
              <pc:docMk/>
              <pc:sldMasterMk cId="3723665930" sldId="2147483818"/>
              <pc:sldLayoutMk cId="3262046069" sldId="2147483831"/>
              <ac:spMk id="65" creationId="{AB35F96C-5FBB-4266-BB48-C71C503012B2}"/>
            </ac:spMkLst>
          </pc:spChg>
          <pc:spChg chg="mod">
            <ac:chgData name="霄 凤" userId="4fed24c2f9cbdb3a" providerId="LiveId" clId="{D47BD905-E306-4EF8-B799-5412A9408322}" dt="2019-04-05T07:50:29.232" v="2762" actId="207"/>
            <ac:spMkLst>
              <pc:docMk/>
              <pc:sldMasterMk cId="3723665930" sldId="2147483818"/>
              <pc:sldLayoutMk cId="3262046069" sldId="2147483831"/>
              <ac:spMk id="67" creationId="{88898EA0-1535-4BAB-87ED-0D7DAE8CD769}"/>
            </ac:spMkLst>
          </pc:spChg>
          <pc:spChg chg="mod">
            <ac:chgData name="霄 凤" userId="4fed24c2f9cbdb3a" providerId="LiveId" clId="{D47BD905-E306-4EF8-B799-5412A9408322}" dt="2019-04-05T07:50:18.670" v="2761" actId="207"/>
            <ac:spMkLst>
              <pc:docMk/>
              <pc:sldMasterMk cId="3723665930" sldId="2147483818"/>
              <pc:sldLayoutMk cId="3262046069" sldId="2147483831"/>
              <ac:spMk id="68" creationId="{EC2B0AE0-A10C-4476-9D0A-561229C86CB2}"/>
            </ac:spMkLst>
          </pc:spChg>
          <pc:spChg chg="mod">
            <ac:chgData name="霄 凤" userId="4fed24c2f9cbdb3a" providerId="LiveId" clId="{D47BD905-E306-4EF8-B799-5412A9408322}" dt="2019-04-05T07:50:18.670" v="2761" actId="207"/>
            <ac:spMkLst>
              <pc:docMk/>
              <pc:sldMasterMk cId="3723665930" sldId="2147483818"/>
              <pc:sldLayoutMk cId="3262046069" sldId="2147483831"/>
              <ac:spMk id="69" creationId="{F27A8942-2C93-4C89-9FA8-48C03B63F62B}"/>
            </ac:spMkLst>
          </pc:spChg>
          <pc:grpChg chg="mod">
            <ac:chgData name="霄 凤" userId="4fed24c2f9cbdb3a" providerId="LiveId" clId="{D47BD905-E306-4EF8-B799-5412A9408322}" dt="2019-04-05T07:50:02.062" v="2760" actId="207"/>
            <ac:grpSpMkLst>
              <pc:docMk/>
              <pc:sldMasterMk cId="3723665930" sldId="2147483818"/>
              <pc:sldLayoutMk cId="3262046069" sldId="2147483831"/>
              <ac:grpSpMk id="44" creationId="{5C11BF5E-E950-4BA6-B8EA-8795E58F83E1}"/>
            </ac:grpSpMkLst>
          </pc:grpChg>
          <pc:grpChg chg="mod">
            <ac:chgData name="霄 凤" userId="4fed24c2f9cbdb3a" providerId="LiveId" clId="{D47BD905-E306-4EF8-B799-5412A9408322}" dt="2019-04-05T07:50:02.062" v="2760" actId="207"/>
            <ac:grpSpMkLst>
              <pc:docMk/>
              <pc:sldMasterMk cId="3723665930" sldId="2147483818"/>
              <pc:sldLayoutMk cId="3262046069" sldId="2147483831"/>
              <ac:grpSpMk id="52" creationId="{375CDFF1-F088-4977-8765-EC9AECE9E65C}"/>
            </ac:grpSpMkLst>
          </pc:grpChg>
          <pc:picChg chg="add mod ord">
            <ac:chgData name="霄 凤" userId="4fed24c2f9cbdb3a" providerId="LiveId" clId="{D47BD905-E306-4EF8-B799-5412A9408322}" dt="2019-04-05T15:31:44.024" v="4617" actId="1076"/>
            <ac:picMkLst>
              <pc:docMk/>
              <pc:sldMasterMk cId="3723665930" sldId="2147483818"/>
              <pc:sldLayoutMk cId="3262046069" sldId="2147483831"/>
              <ac:picMk id="38" creationId="{54603C5C-2320-4CE7-AD24-79FECD65CC76}"/>
            </ac:picMkLst>
          </pc:picChg>
          <pc:cxnChg chg="mod">
            <ac:chgData name="霄 凤" userId="4fed24c2f9cbdb3a" providerId="LiveId" clId="{D47BD905-E306-4EF8-B799-5412A9408322}" dt="2019-04-05T07:56:48.230" v="2811" actId="692"/>
            <ac:cxnSpMkLst>
              <pc:docMk/>
              <pc:sldMasterMk cId="3723665930" sldId="2147483818"/>
              <pc:sldLayoutMk cId="3262046069" sldId="2147483831"/>
              <ac:cxnSpMk id="4" creationId="{D18E75B3-0FB2-4230-9B17-C061C39D5F05}"/>
            </ac:cxnSpMkLst>
          </pc:cxnChg>
          <pc:cxnChg chg="mod">
            <ac:chgData name="霄 凤" userId="4fed24c2f9cbdb3a" providerId="LiveId" clId="{D47BD905-E306-4EF8-B799-5412A9408322}" dt="2019-04-05T07:56:48.230" v="2811" actId="692"/>
            <ac:cxnSpMkLst>
              <pc:docMk/>
              <pc:sldMasterMk cId="3723665930" sldId="2147483818"/>
              <pc:sldLayoutMk cId="3262046069" sldId="2147483831"/>
              <ac:cxnSpMk id="62" creationId="{9987D61D-BFA3-4DB1-A858-6D1CDF0B3715}"/>
            </ac:cxnSpMkLst>
          </pc:cxnChg>
          <pc:cxnChg chg="mod">
            <ac:chgData name="霄 凤" userId="4fed24c2f9cbdb3a" providerId="LiveId" clId="{D47BD905-E306-4EF8-B799-5412A9408322}" dt="2019-04-05T07:56:48.230" v="2811" actId="692"/>
            <ac:cxnSpMkLst>
              <pc:docMk/>
              <pc:sldMasterMk cId="3723665930" sldId="2147483818"/>
              <pc:sldLayoutMk cId="3262046069" sldId="2147483831"/>
              <ac:cxnSpMk id="63" creationId="{2F6E9ED8-FF23-42A3-A783-FE34E21B7772}"/>
            </ac:cxnSpMkLst>
          </pc:cxnChg>
        </pc:sldLayoutChg>
        <pc:sldLayoutChg chg="delSp modSp setBg">
          <pc:chgData name="霄 凤" userId="4fed24c2f9cbdb3a" providerId="LiveId" clId="{D47BD905-E306-4EF8-B799-5412A9408322}" dt="2019-04-05T13:29:27.675" v="3731" actId="554"/>
          <pc:sldLayoutMkLst>
            <pc:docMk/>
            <pc:sldMasterMk cId="3723665930" sldId="2147483818"/>
            <pc:sldLayoutMk cId="1929707674" sldId="2147483832"/>
          </pc:sldLayoutMkLst>
          <pc:spChg chg="del mod">
            <ac:chgData name="霄 凤" userId="4fed24c2f9cbdb3a" providerId="LiveId" clId="{D47BD905-E306-4EF8-B799-5412A9408322}" dt="2019-04-05T13:29:12.163" v="3728" actId="478"/>
            <ac:spMkLst>
              <pc:docMk/>
              <pc:sldMasterMk cId="3723665930" sldId="2147483818"/>
              <pc:sldLayoutMk cId="1929707674" sldId="2147483832"/>
              <ac:spMk id="6" creationId="{201207CB-A8DB-4C45-8DC3-A1A565AA9709}"/>
            </ac:spMkLst>
          </pc:spChg>
          <pc:spChg chg="mod">
            <ac:chgData name="霄 凤" userId="4fed24c2f9cbdb3a" providerId="LiveId" clId="{D47BD905-E306-4EF8-B799-5412A9408322}" dt="2019-04-05T13:29:27.675" v="3731" actId="554"/>
            <ac:spMkLst>
              <pc:docMk/>
              <pc:sldMasterMk cId="3723665930" sldId="2147483818"/>
              <pc:sldLayoutMk cId="1929707674" sldId="2147483832"/>
              <ac:spMk id="7" creationId="{0E60AEEC-8682-44D4-9275-A8FA3A2F794C}"/>
            </ac:spMkLst>
          </pc:spChg>
        </pc:sldLayoutChg>
        <pc:sldLayoutChg chg="addSp delSp modSp setBg">
          <pc:chgData name="霄 凤" userId="4fed24c2f9cbdb3a" providerId="LiveId" clId="{D47BD905-E306-4EF8-B799-5412A9408322}" dt="2019-04-05T13:29:38.598" v="3735" actId="1076"/>
          <pc:sldLayoutMkLst>
            <pc:docMk/>
            <pc:sldMasterMk cId="3723665930" sldId="2147483818"/>
            <pc:sldLayoutMk cId="3342611552" sldId="2147483833"/>
          </pc:sldLayoutMkLst>
          <pc:spChg chg="mod">
            <ac:chgData name="霄 凤" userId="4fed24c2f9cbdb3a" providerId="LiveId" clId="{D47BD905-E306-4EF8-B799-5412A9408322}" dt="2019-04-05T13:29:38.598" v="3735" actId="1076"/>
            <ac:spMkLst>
              <pc:docMk/>
              <pc:sldMasterMk cId="3723665930" sldId="2147483818"/>
              <pc:sldLayoutMk cId="3342611552" sldId="2147483833"/>
              <ac:spMk id="10" creationId="{E774CE45-4558-4F85-9143-A97D83853039}"/>
            </ac:spMkLst>
          </pc:spChg>
          <pc:spChg chg="mod">
            <ac:chgData name="霄 凤" userId="4fed24c2f9cbdb3a" providerId="LiveId" clId="{D47BD905-E306-4EF8-B799-5412A9408322}" dt="2019-04-05T07:50:46.996" v="2764" actId="207"/>
            <ac:spMkLst>
              <pc:docMk/>
              <pc:sldMasterMk cId="3723665930" sldId="2147483818"/>
              <pc:sldLayoutMk cId="3342611552" sldId="2147483833"/>
              <ac:spMk id="34" creationId="{A12EAB40-6F11-44D8-BB97-A82C36A4F8C9}"/>
            </ac:spMkLst>
          </pc:spChg>
          <pc:spChg chg="mod topLvl">
            <ac:chgData name="霄 凤" userId="4fed24c2f9cbdb3a" providerId="LiveId" clId="{D47BD905-E306-4EF8-B799-5412A9408322}" dt="2019-04-05T07:58:07.779" v="2816" actId="16037"/>
            <ac:spMkLst>
              <pc:docMk/>
              <pc:sldMasterMk cId="3723665930" sldId="2147483818"/>
              <pc:sldLayoutMk cId="3342611552" sldId="2147483833"/>
              <ac:spMk id="64" creationId="{0028AF64-8739-4DC0-9621-B82138D51F61}"/>
            </ac:spMkLst>
          </pc:spChg>
          <pc:spChg chg="mod topLvl">
            <ac:chgData name="霄 凤" userId="4fed24c2f9cbdb3a" providerId="LiveId" clId="{D47BD905-E306-4EF8-B799-5412A9408322}" dt="2019-04-05T07:51:14.722" v="2768" actId="207"/>
            <ac:spMkLst>
              <pc:docMk/>
              <pc:sldMasterMk cId="3723665930" sldId="2147483818"/>
              <pc:sldLayoutMk cId="3342611552" sldId="2147483833"/>
              <ac:spMk id="65" creationId="{EB533F0B-7FDA-4269-81D1-BB2A92012584}"/>
            </ac:spMkLst>
          </pc:spChg>
          <pc:spChg chg="mod topLvl">
            <ac:chgData name="霄 凤" userId="4fed24c2f9cbdb3a" providerId="LiveId" clId="{D47BD905-E306-4EF8-B799-5412A9408322}" dt="2019-04-05T07:51:14.722" v="2768" actId="207"/>
            <ac:spMkLst>
              <pc:docMk/>
              <pc:sldMasterMk cId="3723665930" sldId="2147483818"/>
              <pc:sldLayoutMk cId="3342611552" sldId="2147483833"/>
              <ac:spMk id="66" creationId="{F3043F21-03B7-4D04-98EF-C1CEBF30D147}"/>
            </ac:spMkLst>
          </pc:spChg>
          <pc:spChg chg="mod">
            <ac:chgData name="霄 凤" userId="4fed24c2f9cbdb3a" providerId="LiveId" clId="{D47BD905-E306-4EF8-B799-5412A9408322}" dt="2019-04-05T07:58:21.355" v="2818" actId="207"/>
            <ac:spMkLst>
              <pc:docMk/>
              <pc:sldMasterMk cId="3723665930" sldId="2147483818"/>
              <pc:sldLayoutMk cId="3342611552" sldId="2147483833"/>
              <ac:spMk id="69" creationId="{6F3CEFF1-5BDE-4E60-9F0A-F1E87FE80B1C}"/>
            </ac:spMkLst>
          </pc:spChg>
          <pc:spChg chg="mod">
            <ac:chgData name="霄 凤" userId="4fed24c2f9cbdb3a" providerId="LiveId" clId="{D47BD905-E306-4EF8-B799-5412A9408322}" dt="2019-04-05T07:52:25.916" v="2776" actId="207"/>
            <ac:spMkLst>
              <pc:docMk/>
              <pc:sldMasterMk cId="3723665930" sldId="2147483818"/>
              <pc:sldLayoutMk cId="3342611552" sldId="2147483833"/>
              <ac:spMk id="72" creationId="{55B87335-E6C7-4593-A90D-8EA4265830A3}"/>
            </ac:spMkLst>
          </pc:spChg>
          <pc:spChg chg="mod">
            <ac:chgData name="霄 凤" userId="4fed24c2f9cbdb3a" providerId="LiveId" clId="{D47BD905-E306-4EF8-B799-5412A9408322}" dt="2019-04-05T07:58:52.252" v="2819" actId="207"/>
            <ac:spMkLst>
              <pc:docMk/>
              <pc:sldMasterMk cId="3723665930" sldId="2147483818"/>
              <pc:sldLayoutMk cId="3342611552" sldId="2147483833"/>
              <ac:spMk id="74" creationId="{B0366CD8-DAAD-48CC-9F70-5E26A518C300}"/>
            </ac:spMkLst>
          </pc:spChg>
          <pc:spChg chg="mod">
            <ac:chgData name="霄 凤" userId="4fed24c2f9cbdb3a" providerId="LiveId" clId="{D47BD905-E306-4EF8-B799-5412A9408322}" dt="2019-04-05T07:58:56.632" v="2820" actId="207"/>
            <ac:spMkLst>
              <pc:docMk/>
              <pc:sldMasterMk cId="3723665930" sldId="2147483818"/>
              <pc:sldLayoutMk cId="3342611552" sldId="2147483833"/>
              <ac:spMk id="75" creationId="{5458F6ED-0BCD-426A-8C61-67B0F8EB663A}"/>
            </ac:spMkLst>
          </pc:spChg>
          <pc:spChg chg="mod">
            <ac:chgData name="霄 凤" userId="4fed24c2f9cbdb3a" providerId="LiveId" clId="{D47BD905-E306-4EF8-B799-5412A9408322}" dt="2019-04-05T07:57:40" v="2813" actId="207"/>
            <ac:spMkLst>
              <pc:docMk/>
              <pc:sldMasterMk cId="3723665930" sldId="2147483818"/>
              <pc:sldLayoutMk cId="3342611552" sldId="2147483833"/>
              <ac:spMk id="77" creationId="{0113D3F9-9124-40F6-A89A-2F1B3393760B}"/>
            </ac:spMkLst>
          </pc:spChg>
          <pc:spChg chg="mod">
            <ac:chgData name="霄 凤" userId="4fed24c2f9cbdb3a" providerId="LiveId" clId="{D47BD905-E306-4EF8-B799-5412A9408322}" dt="2019-04-05T07:57:40" v="2813" actId="207"/>
            <ac:spMkLst>
              <pc:docMk/>
              <pc:sldMasterMk cId="3723665930" sldId="2147483818"/>
              <pc:sldLayoutMk cId="3342611552" sldId="2147483833"/>
              <ac:spMk id="78" creationId="{C64C00AD-BE0B-45AA-B88C-8323747FE3E9}"/>
            </ac:spMkLst>
          </pc:spChg>
          <pc:spChg chg="mod">
            <ac:chgData name="霄 凤" userId="4fed24c2f9cbdb3a" providerId="LiveId" clId="{D47BD905-E306-4EF8-B799-5412A9408322}" dt="2019-04-05T07:59:34.458" v="2824" actId="207"/>
            <ac:spMkLst>
              <pc:docMk/>
              <pc:sldMasterMk cId="3723665930" sldId="2147483818"/>
              <pc:sldLayoutMk cId="3342611552" sldId="2147483833"/>
              <ac:spMk id="79" creationId="{5ABD18E5-8C08-44EC-AD3B-60E9DDC5AF34}"/>
            </ac:spMkLst>
          </pc:spChg>
          <pc:spChg chg="mod">
            <ac:chgData name="霄 凤" userId="4fed24c2f9cbdb3a" providerId="LiveId" clId="{D47BD905-E306-4EF8-B799-5412A9408322}" dt="2019-04-05T07:57:56.944" v="2815" actId="207"/>
            <ac:spMkLst>
              <pc:docMk/>
              <pc:sldMasterMk cId="3723665930" sldId="2147483818"/>
              <pc:sldLayoutMk cId="3342611552" sldId="2147483833"/>
              <ac:spMk id="81" creationId="{2E65166A-A284-4EC7-BC02-5255EA46C8C9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86" creationId="{692CEC0C-53E5-4D12-9AC5-29D2B59A3E4D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87" creationId="{654EDDDB-BFEF-443B-9F0D-A658ED6E6088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88" creationId="{ACFF026F-282C-4FFE-A95A-22C42C70AF25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89" creationId="{4230DC17-603F-4530-803F-0109F03922A4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90" creationId="{5C4D4A2E-558A-4287-BEC1-53B56EC10AD1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91" creationId="{2CE1D3D8-081E-4790-AFFE-1E44219F1873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92" creationId="{D70FF5A7-90E7-470D-A902-A678D44EB1A4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93" creationId="{99FD76DA-A727-4D10-9AC4-A51B6B751817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95" creationId="{D4A9AB6F-4A0A-4726-B0B5-C543897955E5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96" creationId="{27242D01-D775-448F-851F-CBD65475F128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97" creationId="{F4473A8F-0858-43BE-8079-8B84B21E13AE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98" creationId="{D61D791F-419C-4F93-ABA3-12EE146C5ED4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99" creationId="{F0598FDA-B03B-4ECA-A19E-0264DF9485A5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00" creationId="{E8439974-EAF7-4625-8C03-780B07BE893C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01" creationId="{7D1E3FE2-A133-464C-94BA-9457BC6C7B93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02" creationId="{395AB1C7-CD74-4964-872A-6DF62675AEA7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03" creationId="{C6F9CDD3-F756-4FD0-A9E2-1F67ADE17CB0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04" creationId="{840EDF2D-F1BF-4946-B1F1-29D259C4FD8E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05" creationId="{54D5B3D9-E1C5-406B-9F5F-F09C445B5694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06" creationId="{81E2A01F-8FA1-447E-A4ED-ABA51662D862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07" creationId="{1A5E3743-7A2C-4A4C-B4AA-E7701B569AD9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08" creationId="{AB96D713-DA6E-40BE-8054-C96DC579A236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09" creationId="{EB0A2E62-949E-4D6E-8DB7-802FCA5FBCA7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10" creationId="{A9E3B0AD-07A1-4844-88CD-DC2B704C72B4}"/>
            </ac:spMkLst>
          </pc:spChg>
          <pc:spChg chg="mod">
            <ac:chgData name="霄 凤" userId="4fed24c2f9cbdb3a" providerId="LiveId" clId="{D47BD905-E306-4EF8-B799-5412A9408322}" dt="2019-04-05T07:52:20.552" v="2775" actId="207"/>
            <ac:spMkLst>
              <pc:docMk/>
              <pc:sldMasterMk cId="3723665930" sldId="2147483818"/>
              <pc:sldLayoutMk cId="3342611552" sldId="2147483833"/>
              <ac:spMk id="114" creationId="{83A8D6C8-66CC-45AB-9B26-195407D6D831}"/>
            </ac:spMkLst>
          </pc:spChg>
          <pc:spChg chg="mod">
            <ac:chgData name="霄 凤" userId="4fed24c2f9cbdb3a" providerId="LiveId" clId="{D47BD905-E306-4EF8-B799-5412A9408322}" dt="2019-04-05T07:51:24.227" v="2769" actId="207"/>
            <ac:spMkLst>
              <pc:docMk/>
              <pc:sldMasterMk cId="3723665930" sldId="2147483818"/>
              <pc:sldLayoutMk cId="3342611552" sldId="2147483833"/>
              <ac:spMk id="117" creationId="{81C5B12B-E233-4345-82AB-08A1007AF32D}"/>
            </ac:spMkLst>
          </pc:spChg>
          <pc:spChg chg="mod">
            <ac:chgData name="霄 凤" userId="4fed24c2f9cbdb3a" providerId="LiveId" clId="{D47BD905-E306-4EF8-B799-5412A9408322}" dt="2019-04-05T07:51:34.428" v="2770" actId="207"/>
            <ac:spMkLst>
              <pc:docMk/>
              <pc:sldMasterMk cId="3723665930" sldId="2147483818"/>
              <pc:sldLayoutMk cId="3342611552" sldId="2147483833"/>
              <ac:spMk id="120" creationId="{B6A8CB63-6382-4AB1-9BE6-80F64C9366F7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21" creationId="{4335595B-550C-406E-B5CD-C017C960A0C3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22" creationId="{F6305B19-0638-4454-B402-E6B62F28A6C6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23" creationId="{4042EBB1-9F28-450F-823C-55EC08ACAA62}"/>
            </ac:spMkLst>
          </pc:spChg>
          <pc:spChg chg="mod">
            <ac:chgData name="霄 凤" userId="4fed24c2f9cbdb3a" providerId="LiveId" clId="{D47BD905-E306-4EF8-B799-5412A9408322}" dt="2019-04-05T07:58:52.252" v="2819" actId="207"/>
            <ac:spMkLst>
              <pc:docMk/>
              <pc:sldMasterMk cId="3723665930" sldId="2147483818"/>
              <pc:sldLayoutMk cId="3342611552" sldId="2147483833"/>
              <ac:spMk id="124" creationId="{1ED5F247-72C5-4B48-88F4-D262AFF562E4}"/>
            </ac:spMkLst>
          </pc:spChg>
          <pc:spChg chg="mod">
            <ac:chgData name="霄 凤" userId="4fed24c2f9cbdb3a" providerId="LiveId" clId="{D47BD905-E306-4EF8-B799-5412A9408322}" dt="2019-04-05T07:58:56.632" v="2820" actId="207"/>
            <ac:spMkLst>
              <pc:docMk/>
              <pc:sldMasterMk cId="3723665930" sldId="2147483818"/>
              <pc:sldLayoutMk cId="3342611552" sldId="2147483833"/>
              <ac:spMk id="125" creationId="{3333516F-81EF-40AC-BE23-4FA29D24E7AF}"/>
            </ac:spMkLst>
          </pc:spChg>
          <pc:spChg chg="mod">
            <ac:chgData name="霄 凤" userId="4fed24c2f9cbdb3a" providerId="LiveId" clId="{D47BD905-E306-4EF8-B799-5412A9408322}" dt="2019-04-05T07:58:52.252" v="2819" actId="207"/>
            <ac:spMkLst>
              <pc:docMk/>
              <pc:sldMasterMk cId="3723665930" sldId="2147483818"/>
              <pc:sldLayoutMk cId="3342611552" sldId="2147483833"/>
              <ac:spMk id="127" creationId="{0100C798-8EA6-40AD-A906-431721FA158F}"/>
            </ac:spMkLst>
          </pc:spChg>
          <pc:spChg chg="mod">
            <ac:chgData name="霄 凤" userId="4fed24c2f9cbdb3a" providerId="LiveId" clId="{D47BD905-E306-4EF8-B799-5412A9408322}" dt="2019-04-05T07:58:56.632" v="2820" actId="207"/>
            <ac:spMkLst>
              <pc:docMk/>
              <pc:sldMasterMk cId="3723665930" sldId="2147483818"/>
              <pc:sldLayoutMk cId="3342611552" sldId="2147483833"/>
              <ac:spMk id="128" creationId="{ED433149-9D60-4883-9526-4986570A6402}"/>
            </ac:spMkLst>
          </pc:spChg>
          <pc:spChg chg="mod">
            <ac:chgData name="霄 凤" userId="4fed24c2f9cbdb3a" providerId="LiveId" clId="{D47BD905-E306-4EF8-B799-5412A9408322}" dt="2019-04-05T07:58:52.252" v="2819" actId="207"/>
            <ac:spMkLst>
              <pc:docMk/>
              <pc:sldMasterMk cId="3723665930" sldId="2147483818"/>
              <pc:sldLayoutMk cId="3342611552" sldId="2147483833"/>
              <ac:spMk id="130" creationId="{62B1B694-8D23-43B0-9838-CD62C59B0CE1}"/>
            </ac:spMkLst>
          </pc:spChg>
          <pc:spChg chg="mod">
            <ac:chgData name="霄 凤" userId="4fed24c2f9cbdb3a" providerId="LiveId" clId="{D47BD905-E306-4EF8-B799-5412A9408322}" dt="2019-04-05T07:58:56.632" v="2820" actId="207"/>
            <ac:spMkLst>
              <pc:docMk/>
              <pc:sldMasterMk cId="3723665930" sldId="2147483818"/>
              <pc:sldLayoutMk cId="3342611552" sldId="2147483833"/>
              <ac:spMk id="131" creationId="{A3710D17-2EAF-4D0B-9B0C-26D883AB4C82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32" creationId="{0AFCD32D-5FE3-4E52-AAB9-760461D49C58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33" creationId="{DE016119-F68B-4CC4-AF1A-2F9420212382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34" creationId="{A52EAFC9-3F14-40D1-A0F9-A84A65E5AC8B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35" creationId="{26BEE81A-1576-4B98-BDFF-4233D301BB79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36" creationId="{127A5697-0BBB-41EB-AB7A-D7B286C7B353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37" creationId="{312FE0CA-1739-4DEA-BB1C-04BB9399E9F8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38" creationId="{D1FDD291-6DF1-443B-AE5C-D49D8563AA5F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39" creationId="{BEE3D5F5-CAE7-4D10-BCC7-46BE89940C08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40" creationId="{C38D54EA-CFBB-4A88-9AF4-4588F40699BB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41" creationId="{A1A38FDF-E1B3-476C-9DBD-113868904D4A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42" creationId="{DF2A48E2-22BB-4817-9F81-77ED09B18347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43" creationId="{A91A85DE-261A-4631-8912-1CE912C20961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44" creationId="{42609A89-3CE0-4174-BB81-E9947BF68199}"/>
            </ac:spMkLst>
          </pc:spChg>
          <pc:spChg chg="del mod topLvl">
            <ac:chgData name="霄 凤" userId="4fed24c2f9cbdb3a" providerId="LiveId" clId="{D47BD905-E306-4EF8-B799-5412A9408322}" dt="2019-04-05T08:16:22.975" v="2948"/>
            <ac:spMkLst>
              <pc:docMk/>
              <pc:sldMasterMk cId="3723665930" sldId="2147483818"/>
              <pc:sldLayoutMk cId="3342611552" sldId="2147483833"/>
              <ac:spMk id="145" creationId="{51440149-6565-42C9-BAD6-95288FC0043D}"/>
            </ac:spMkLst>
          </pc:spChg>
          <pc:spChg chg="mod">
            <ac:chgData name="霄 凤" userId="4fed24c2f9cbdb3a" providerId="LiveId" clId="{D47BD905-E306-4EF8-B799-5412A9408322}" dt="2019-04-05T08:16:47.771" v="2950" actId="164"/>
            <ac:spMkLst>
              <pc:docMk/>
              <pc:sldMasterMk cId="3723665930" sldId="2147483818"/>
              <pc:sldLayoutMk cId="3342611552" sldId="2147483833"/>
              <ac:spMk id="165" creationId="{20D3EC67-D3C7-4249-86C2-4E708DFCE8C6}"/>
            </ac:spMkLst>
          </pc:spChg>
          <pc:grpChg chg="add mod">
            <ac:chgData name="霄 凤" userId="4fed24c2f9cbdb3a" providerId="LiveId" clId="{D47BD905-E306-4EF8-B799-5412A9408322}" dt="2019-04-05T08:16:47.771" v="2950" actId="164"/>
            <ac:grpSpMkLst>
              <pc:docMk/>
              <pc:sldMasterMk cId="3723665930" sldId="2147483818"/>
              <pc:sldLayoutMk cId="3342611552" sldId="2147483833"/>
              <ac:grpSpMk id="3" creationId="{73CA5C1F-C8AF-4FB5-AA30-9963F3436172}"/>
            </ac:grpSpMkLst>
          </pc:grpChg>
          <pc:grpChg chg="del">
            <ac:chgData name="霄 凤" userId="4fed24c2f9cbdb3a" providerId="LiveId" clId="{D47BD905-E306-4EF8-B799-5412A9408322}" dt="2019-04-05T08:15:42.034" v="2933" actId="478"/>
            <ac:grpSpMkLst>
              <pc:docMk/>
              <pc:sldMasterMk cId="3723665930" sldId="2147483818"/>
              <pc:sldLayoutMk cId="3342611552" sldId="2147483833"/>
              <ac:grpSpMk id="4" creationId="{CA395F33-14CA-4CC3-A735-DBE848851C7A}"/>
            </ac:grpSpMkLst>
          </pc:grpChg>
          <pc:grpChg chg="add del mod">
            <ac:chgData name="霄 凤" userId="4fed24c2f9cbdb3a" providerId="LiveId" clId="{D47BD905-E306-4EF8-B799-5412A9408322}" dt="2019-04-05T07:51:07.989" v="2767" actId="165"/>
            <ac:grpSpMkLst>
              <pc:docMk/>
              <pc:sldMasterMk cId="3723665930" sldId="2147483818"/>
              <pc:sldLayoutMk cId="3342611552" sldId="2147483833"/>
              <ac:grpSpMk id="63" creationId="{0AFF3F53-59CA-4EFF-ABBD-5A1E57DC3DF0}"/>
            </ac:grpSpMkLst>
          </pc:grpChg>
          <pc:grpChg chg="add del mod">
            <ac:chgData name="霄 凤" userId="4fed24c2f9cbdb3a" providerId="LiveId" clId="{D47BD905-E306-4EF8-B799-5412A9408322}" dt="2019-04-05T08:16:04.848" v="2946" actId="165"/>
            <ac:grpSpMkLst>
              <pc:docMk/>
              <pc:sldMasterMk cId="3723665930" sldId="2147483818"/>
              <pc:sldLayoutMk cId="3342611552" sldId="2147483833"/>
              <ac:grpSpMk id="83" creationId="{8E6BAC99-7085-49B8-B871-4E1371EE280D}"/>
            </ac:grpSpMkLst>
          </pc:grpChg>
          <pc:grpChg chg="mod topLvl">
            <ac:chgData name="霄 凤" userId="4fed24c2f9cbdb3a" providerId="LiveId" clId="{D47BD905-E306-4EF8-B799-5412A9408322}" dt="2019-04-05T08:16:47.771" v="2950" actId="164"/>
            <ac:grpSpMkLst>
              <pc:docMk/>
              <pc:sldMasterMk cId="3723665930" sldId="2147483818"/>
              <pc:sldLayoutMk cId="3342611552" sldId="2147483833"/>
              <ac:grpSpMk id="84" creationId="{80F30EFB-35B3-4D48-AA41-157196BD8FE4}"/>
            </ac:grpSpMkLst>
          </pc:grpChg>
          <pc:grpChg chg="del mod topLvl">
            <ac:chgData name="霄 凤" userId="4fed24c2f9cbdb3a" providerId="LiveId" clId="{D47BD905-E306-4EF8-B799-5412A9408322}" dt="2019-04-05T08:16:16.567" v="2947" actId="165"/>
            <ac:grpSpMkLst>
              <pc:docMk/>
              <pc:sldMasterMk cId="3723665930" sldId="2147483818"/>
              <pc:sldLayoutMk cId="3342611552" sldId="2147483833"/>
              <ac:grpSpMk id="85" creationId="{67707425-2874-4FFE-90AE-4BB11ECB46F3}"/>
            </ac:grpSpMkLst>
          </pc:grpChg>
          <pc:grpChg chg="mod">
            <ac:chgData name="霄 凤" userId="4fed24c2f9cbdb3a" providerId="LiveId" clId="{D47BD905-E306-4EF8-B799-5412A9408322}" dt="2019-04-05T08:15:56.196" v="2945" actId="1035"/>
            <ac:grpSpMkLst>
              <pc:docMk/>
              <pc:sldMasterMk cId="3723665930" sldId="2147483818"/>
              <pc:sldLayoutMk cId="3342611552" sldId="2147483833"/>
              <ac:grpSpMk id="147" creationId="{5C32AC2B-259F-405F-AFB1-01DB95CF0BEE}"/>
            </ac:grpSpMkLst>
          </pc:grpChg>
          <pc:grpChg chg="mod">
            <ac:chgData name="霄 凤" userId="4fed24c2f9cbdb3a" providerId="LiveId" clId="{D47BD905-E306-4EF8-B799-5412A9408322}" dt="2019-04-05T08:15:56.196" v="2945" actId="1035"/>
            <ac:grpSpMkLst>
              <pc:docMk/>
              <pc:sldMasterMk cId="3723665930" sldId="2147483818"/>
              <pc:sldLayoutMk cId="3342611552" sldId="2147483833"/>
              <ac:grpSpMk id="148" creationId="{9DFCF770-1AFF-4727-9AFB-FFB78FDD3B28}"/>
            </ac:grpSpMkLst>
          </pc:grpChg>
          <pc:cxnChg chg="mod">
            <ac:chgData name="霄 凤" userId="4fed24c2f9cbdb3a" providerId="LiveId" clId="{D47BD905-E306-4EF8-B799-5412A9408322}" dt="2019-04-05T07:59:11.054" v="2821" actId="692"/>
            <ac:cxnSpMkLst>
              <pc:docMk/>
              <pc:sldMasterMk cId="3723665930" sldId="2147483818"/>
              <pc:sldLayoutMk cId="3342611552" sldId="2147483833"/>
              <ac:cxnSpMk id="73" creationId="{C65DE3E3-E6FF-4A1D-91B8-CC0D81DB767C}"/>
            </ac:cxnSpMkLst>
          </pc:cxnChg>
          <pc:cxnChg chg="mod">
            <ac:chgData name="霄 凤" userId="4fed24c2f9cbdb3a" providerId="LiveId" clId="{D47BD905-E306-4EF8-B799-5412A9408322}" dt="2019-04-05T07:59:11.054" v="2821" actId="692"/>
            <ac:cxnSpMkLst>
              <pc:docMk/>
              <pc:sldMasterMk cId="3723665930" sldId="2147483818"/>
              <pc:sldLayoutMk cId="3342611552" sldId="2147483833"/>
              <ac:cxnSpMk id="94" creationId="{447DE4D5-E38F-43FC-8548-EDB8EB6CF6EB}"/>
            </ac:cxnSpMkLst>
          </pc:cxnChg>
          <pc:cxnChg chg="mod">
            <ac:chgData name="霄 凤" userId="4fed24c2f9cbdb3a" providerId="LiveId" clId="{D47BD905-E306-4EF8-B799-5412A9408322}" dt="2019-04-05T07:59:11.054" v="2821" actId="692"/>
            <ac:cxnSpMkLst>
              <pc:docMk/>
              <pc:sldMasterMk cId="3723665930" sldId="2147483818"/>
              <pc:sldLayoutMk cId="3342611552" sldId="2147483833"/>
              <ac:cxnSpMk id="126" creationId="{AC245257-5C19-4BFE-854F-3B04D278FDCD}"/>
            </ac:cxnSpMkLst>
          </pc:cxnChg>
          <pc:cxnChg chg="mod">
            <ac:chgData name="霄 凤" userId="4fed24c2f9cbdb3a" providerId="LiveId" clId="{D47BD905-E306-4EF8-B799-5412A9408322}" dt="2019-04-05T07:59:11.054" v="2821" actId="692"/>
            <ac:cxnSpMkLst>
              <pc:docMk/>
              <pc:sldMasterMk cId="3723665930" sldId="2147483818"/>
              <pc:sldLayoutMk cId="3342611552" sldId="2147483833"/>
              <ac:cxnSpMk id="129" creationId="{1B3A4CD8-E9CC-4130-A17A-0A61B0F15F3D}"/>
            </ac:cxnSpMkLst>
          </pc:cxnChg>
        </pc:sldLayoutChg>
        <pc:sldLayoutChg chg="addSp delSp modSp setBg">
          <pc:chgData name="霄 凤" userId="4fed24c2f9cbdb3a" providerId="LiveId" clId="{D47BD905-E306-4EF8-B799-5412A9408322}" dt="2019-04-05T13:29:47.388" v="3739" actId="1076"/>
          <pc:sldLayoutMkLst>
            <pc:docMk/>
            <pc:sldMasterMk cId="3723665930" sldId="2147483818"/>
            <pc:sldLayoutMk cId="3727783429" sldId="2147483834"/>
          </pc:sldLayoutMkLst>
          <pc:spChg chg="mod">
            <ac:chgData name="霄 凤" userId="4fed24c2f9cbdb3a" providerId="LiveId" clId="{D47BD905-E306-4EF8-B799-5412A9408322}" dt="2019-04-05T13:29:47.388" v="3739" actId="1076"/>
            <ac:spMkLst>
              <pc:docMk/>
              <pc:sldMasterMk cId="3723665930" sldId="2147483818"/>
              <pc:sldLayoutMk cId="3727783429" sldId="2147483834"/>
              <ac:spMk id="10" creationId="{E774CE45-4558-4F85-9143-A97D83853039}"/>
            </ac:spMkLst>
          </pc:spChg>
          <pc:spChg chg="mod">
            <ac:chgData name="霄 凤" userId="4fed24c2f9cbdb3a" providerId="LiveId" clId="{D47BD905-E306-4EF8-B799-5412A9408322}" dt="2019-04-05T07:53:07.915" v="2784" actId="207"/>
            <ac:spMkLst>
              <pc:docMk/>
              <pc:sldMasterMk cId="3723665930" sldId="2147483818"/>
              <pc:sldLayoutMk cId="3727783429" sldId="2147483834"/>
              <ac:spMk id="34" creationId="{A12EAB40-6F11-44D8-BB97-A82C36A4F8C9}"/>
            </ac:spMkLst>
          </pc:spChg>
          <pc:spChg chg="mod">
            <ac:chgData name="霄 凤" userId="4fed24c2f9cbdb3a" providerId="LiveId" clId="{D47BD905-E306-4EF8-B799-5412A9408322}" dt="2019-04-05T13:29:47.388" v="3739" actId="1076"/>
            <ac:spMkLst>
              <pc:docMk/>
              <pc:sldMasterMk cId="3723665930" sldId="2147483818"/>
              <pc:sldLayoutMk cId="3727783429" sldId="2147483834"/>
              <ac:spMk id="36" creationId="{A64F8D90-91D6-4986-8151-C326B5B75350}"/>
            </ac:spMkLst>
          </pc:spChg>
          <pc:spChg chg="mod">
            <ac:chgData name="霄 凤" userId="4fed24c2f9cbdb3a" providerId="LiveId" clId="{D47BD905-E306-4EF8-B799-5412A9408322}" dt="2019-04-05T07:52:35.017" v="2777" actId="207"/>
            <ac:spMkLst>
              <pc:docMk/>
              <pc:sldMasterMk cId="3723665930" sldId="2147483818"/>
              <pc:sldLayoutMk cId="3727783429" sldId="2147483834"/>
              <ac:spMk id="69" creationId="{374815CC-EDDC-48E3-A705-2A1C31FB93F0}"/>
            </ac:spMkLst>
          </pc:spChg>
          <pc:spChg chg="mod">
            <ac:chgData name="霄 凤" userId="4fed24c2f9cbdb3a" providerId="LiveId" clId="{D47BD905-E306-4EF8-B799-5412A9408322}" dt="2019-04-05T08:02:00.239" v="2843" actId="207"/>
            <ac:spMkLst>
              <pc:docMk/>
              <pc:sldMasterMk cId="3723665930" sldId="2147483818"/>
              <pc:sldLayoutMk cId="3727783429" sldId="2147483834"/>
              <ac:spMk id="90" creationId="{A75474FE-2709-4FF6-822D-22C45B41F015}"/>
            </ac:spMkLst>
          </pc:spChg>
          <pc:spChg chg="mod">
            <ac:chgData name="霄 凤" userId="4fed24c2f9cbdb3a" providerId="LiveId" clId="{D47BD905-E306-4EF8-B799-5412A9408322}" dt="2019-04-05T08:02:00.239" v="2843" actId="207"/>
            <ac:spMkLst>
              <pc:docMk/>
              <pc:sldMasterMk cId="3723665930" sldId="2147483818"/>
              <pc:sldLayoutMk cId="3727783429" sldId="2147483834"/>
              <ac:spMk id="95" creationId="{79E7E2BF-12DC-48D4-8F2C-FEACFFEAAE25}"/>
            </ac:spMkLst>
          </pc:spChg>
          <pc:spChg chg="mod">
            <ac:chgData name="霄 凤" userId="4fed24c2f9cbdb3a" providerId="LiveId" clId="{D47BD905-E306-4EF8-B799-5412A9408322}" dt="2019-04-05T08:02:00.239" v="2843" actId="207"/>
            <ac:spMkLst>
              <pc:docMk/>
              <pc:sldMasterMk cId="3723665930" sldId="2147483818"/>
              <pc:sldLayoutMk cId="3727783429" sldId="2147483834"/>
              <ac:spMk id="96" creationId="{6FE487C2-C3BA-4C33-831B-ACAEE39D60B9}"/>
            </ac:spMkLst>
          </pc:spChg>
          <pc:spChg chg="mod">
            <ac:chgData name="霄 凤" userId="4fed24c2f9cbdb3a" providerId="LiveId" clId="{D47BD905-E306-4EF8-B799-5412A9408322}" dt="2019-04-05T08:02:00.239" v="2843" actId="207"/>
            <ac:spMkLst>
              <pc:docMk/>
              <pc:sldMasterMk cId="3723665930" sldId="2147483818"/>
              <pc:sldLayoutMk cId="3727783429" sldId="2147483834"/>
              <ac:spMk id="97" creationId="{CA025B2B-819F-4E7C-B45D-3ADFDB81E558}"/>
            </ac:spMkLst>
          </pc:spChg>
          <pc:spChg chg="mod">
            <ac:chgData name="霄 凤" userId="4fed24c2f9cbdb3a" providerId="LiveId" clId="{D47BD905-E306-4EF8-B799-5412A9408322}" dt="2019-04-05T08:02:00.239" v="2843" actId="207"/>
            <ac:spMkLst>
              <pc:docMk/>
              <pc:sldMasterMk cId="3723665930" sldId="2147483818"/>
              <pc:sldLayoutMk cId="3727783429" sldId="2147483834"/>
              <ac:spMk id="98" creationId="{8CAFB829-7D8F-44FB-ACBF-1449DBE9C64B}"/>
            </ac:spMkLst>
          </pc:spChg>
          <pc:spChg chg="mod">
            <ac:chgData name="霄 凤" userId="4fed24c2f9cbdb3a" providerId="LiveId" clId="{D47BD905-E306-4EF8-B799-5412A9408322}" dt="2019-04-05T08:02:00.239" v="2843" actId="207"/>
            <ac:spMkLst>
              <pc:docMk/>
              <pc:sldMasterMk cId="3723665930" sldId="2147483818"/>
              <pc:sldLayoutMk cId="3727783429" sldId="2147483834"/>
              <ac:spMk id="99" creationId="{A0FABBB6-31F2-4D65-AB0D-B0090A8F1AAE}"/>
            </ac:spMkLst>
          </pc:spChg>
          <pc:spChg chg="mod">
            <ac:chgData name="霄 凤" userId="4fed24c2f9cbdb3a" providerId="LiveId" clId="{D47BD905-E306-4EF8-B799-5412A9408322}" dt="2019-04-05T08:02:00.239" v="2843" actId="207"/>
            <ac:spMkLst>
              <pc:docMk/>
              <pc:sldMasterMk cId="3723665930" sldId="2147483818"/>
              <pc:sldLayoutMk cId="3727783429" sldId="2147483834"/>
              <ac:spMk id="100" creationId="{3724E909-DD2F-4F32-BAA6-F53F19596C7C}"/>
            </ac:spMkLst>
          </pc:spChg>
          <pc:spChg chg="mod">
            <ac:chgData name="霄 凤" userId="4fed24c2f9cbdb3a" providerId="LiveId" clId="{D47BD905-E306-4EF8-B799-5412A9408322}" dt="2019-04-05T08:02:00.239" v="2843" actId="207"/>
            <ac:spMkLst>
              <pc:docMk/>
              <pc:sldMasterMk cId="3723665930" sldId="2147483818"/>
              <pc:sldLayoutMk cId="3727783429" sldId="2147483834"/>
              <ac:spMk id="101" creationId="{53B7BD8B-788A-45C2-A5E7-22311B6BF385}"/>
            </ac:spMkLst>
          </pc:spChg>
          <pc:spChg chg="mod">
            <ac:chgData name="霄 凤" userId="4fed24c2f9cbdb3a" providerId="LiveId" clId="{D47BD905-E306-4EF8-B799-5412A9408322}" dt="2019-04-05T08:02:00.239" v="2843" actId="207"/>
            <ac:spMkLst>
              <pc:docMk/>
              <pc:sldMasterMk cId="3723665930" sldId="2147483818"/>
              <pc:sldLayoutMk cId="3727783429" sldId="2147483834"/>
              <ac:spMk id="102" creationId="{E3BC33C1-444C-4850-9193-584C362AC626}"/>
            </ac:spMkLst>
          </pc:spChg>
          <pc:spChg chg="mod">
            <ac:chgData name="霄 凤" userId="4fed24c2f9cbdb3a" providerId="LiveId" clId="{D47BD905-E306-4EF8-B799-5412A9408322}" dt="2019-04-05T08:02:00.239" v="2843" actId="207"/>
            <ac:spMkLst>
              <pc:docMk/>
              <pc:sldMasterMk cId="3723665930" sldId="2147483818"/>
              <pc:sldLayoutMk cId="3727783429" sldId="2147483834"/>
              <ac:spMk id="103" creationId="{D30AD9F9-C8C2-4A66-8365-9F58C8191351}"/>
            </ac:spMkLst>
          </pc:spChg>
          <pc:spChg chg="mod">
            <ac:chgData name="霄 凤" userId="4fed24c2f9cbdb3a" providerId="LiveId" clId="{D47BD905-E306-4EF8-B799-5412A9408322}" dt="2019-04-05T08:02:00.239" v="2843" actId="207"/>
            <ac:spMkLst>
              <pc:docMk/>
              <pc:sldMasterMk cId="3723665930" sldId="2147483818"/>
              <pc:sldLayoutMk cId="3727783429" sldId="2147483834"/>
              <ac:spMk id="104" creationId="{5876CF8D-50F2-485A-8863-0E46FD7C7E9B}"/>
            </ac:spMkLst>
          </pc:spChg>
          <pc:spChg chg="mod">
            <ac:chgData name="霄 凤" userId="4fed24c2f9cbdb3a" providerId="LiveId" clId="{D47BD905-E306-4EF8-B799-5412A9408322}" dt="2019-04-05T08:02:00.239" v="2843" actId="207"/>
            <ac:spMkLst>
              <pc:docMk/>
              <pc:sldMasterMk cId="3723665930" sldId="2147483818"/>
              <pc:sldLayoutMk cId="3727783429" sldId="2147483834"/>
              <ac:spMk id="105" creationId="{339D96FC-D414-4587-B297-4E475A7AC470}"/>
            </ac:spMkLst>
          </pc:spChg>
          <pc:spChg chg="mod">
            <ac:chgData name="霄 凤" userId="4fed24c2f9cbdb3a" providerId="LiveId" clId="{D47BD905-E306-4EF8-B799-5412A9408322}" dt="2019-04-05T08:02:00.239" v="2843" actId="207"/>
            <ac:spMkLst>
              <pc:docMk/>
              <pc:sldMasterMk cId="3723665930" sldId="2147483818"/>
              <pc:sldLayoutMk cId="3727783429" sldId="2147483834"/>
              <ac:spMk id="106" creationId="{16569146-26C6-4B6F-B0F3-AD410B03BB32}"/>
            </ac:spMkLst>
          </pc:spChg>
          <pc:spChg chg="mod">
            <ac:chgData name="霄 凤" userId="4fed24c2f9cbdb3a" providerId="LiveId" clId="{D47BD905-E306-4EF8-B799-5412A9408322}" dt="2019-04-05T08:02:00.239" v="2843" actId="207"/>
            <ac:spMkLst>
              <pc:docMk/>
              <pc:sldMasterMk cId="3723665930" sldId="2147483818"/>
              <pc:sldLayoutMk cId="3727783429" sldId="2147483834"/>
              <ac:spMk id="107" creationId="{10EEF257-C19F-4042-8ECC-EFFA66A534A7}"/>
            </ac:spMkLst>
          </pc:spChg>
          <pc:spChg chg="mod">
            <ac:chgData name="霄 凤" userId="4fed24c2f9cbdb3a" providerId="LiveId" clId="{D47BD905-E306-4EF8-B799-5412A9408322}" dt="2019-04-05T07:52:37.580" v="2778" actId="207"/>
            <ac:spMkLst>
              <pc:docMk/>
              <pc:sldMasterMk cId="3723665930" sldId="2147483818"/>
              <pc:sldLayoutMk cId="3727783429" sldId="2147483834"/>
              <ac:spMk id="109" creationId="{AD38124C-58CE-43EB-A6E9-7E2B33440C19}"/>
            </ac:spMkLst>
          </pc:spChg>
          <pc:spChg chg="mod">
            <ac:chgData name="霄 凤" userId="4fed24c2f9cbdb3a" providerId="LiveId" clId="{D47BD905-E306-4EF8-B799-5412A9408322}" dt="2019-04-05T08:00:36.251" v="2828" actId="207"/>
            <ac:spMkLst>
              <pc:docMk/>
              <pc:sldMasterMk cId="3723665930" sldId="2147483818"/>
              <pc:sldLayoutMk cId="3727783429" sldId="2147483834"/>
              <ac:spMk id="113" creationId="{CEC85597-51DC-4771-AD9D-1C07E860D4B7}"/>
            </ac:spMkLst>
          </pc:spChg>
          <pc:spChg chg="mod">
            <ac:chgData name="霄 凤" userId="4fed24c2f9cbdb3a" providerId="LiveId" clId="{D47BD905-E306-4EF8-B799-5412A9408322}" dt="2019-04-05T08:00:47.639" v="2831" actId="207"/>
            <ac:spMkLst>
              <pc:docMk/>
              <pc:sldMasterMk cId="3723665930" sldId="2147483818"/>
              <pc:sldLayoutMk cId="3727783429" sldId="2147483834"/>
              <ac:spMk id="114" creationId="{83A8D6C8-66CC-45AB-9B26-195407D6D831}"/>
            </ac:spMkLst>
          </pc:spChg>
          <pc:spChg chg="mod">
            <ac:chgData name="霄 凤" userId="4fed24c2f9cbdb3a" providerId="LiveId" clId="{D47BD905-E306-4EF8-B799-5412A9408322}" dt="2019-04-05T07:53:12.100" v="2785" actId="207"/>
            <ac:spMkLst>
              <pc:docMk/>
              <pc:sldMasterMk cId="3723665930" sldId="2147483818"/>
              <pc:sldLayoutMk cId="3727783429" sldId="2147483834"/>
              <ac:spMk id="117" creationId="{81C5B12B-E233-4345-82AB-08A1007AF32D}"/>
            </ac:spMkLst>
          </pc:spChg>
          <pc:spChg chg="mod">
            <ac:chgData name="霄 凤" userId="4fed24c2f9cbdb3a" providerId="LiveId" clId="{D47BD905-E306-4EF8-B799-5412A9408322}" dt="2019-04-05T07:53:22.323" v="2787" actId="207"/>
            <ac:spMkLst>
              <pc:docMk/>
              <pc:sldMasterMk cId="3723665930" sldId="2147483818"/>
              <pc:sldLayoutMk cId="3727783429" sldId="2147483834"/>
              <ac:spMk id="120" creationId="{B6A8CB63-6382-4AB1-9BE6-80F64C9366F7}"/>
            </ac:spMkLst>
          </pc:spChg>
          <pc:spChg chg="mod">
            <ac:chgData name="霄 凤" userId="4fed24c2f9cbdb3a" providerId="LiveId" clId="{D47BD905-E306-4EF8-B799-5412A9408322}" dt="2019-04-05T07:53:01.330" v="2783" actId="207"/>
            <ac:spMkLst>
              <pc:docMk/>
              <pc:sldMasterMk cId="3723665930" sldId="2147483818"/>
              <pc:sldLayoutMk cId="3727783429" sldId="2147483834"/>
              <ac:spMk id="122" creationId="{6944DFA6-A851-4ED7-AB2E-17ABDFDF46FF}"/>
            </ac:spMkLst>
          </pc:spChg>
          <pc:spChg chg="mod">
            <ac:chgData name="霄 凤" userId="4fed24c2f9cbdb3a" providerId="LiveId" clId="{D47BD905-E306-4EF8-B799-5412A9408322}" dt="2019-04-05T08:01:15.315" v="2834" actId="207"/>
            <ac:spMkLst>
              <pc:docMk/>
              <pc:sldMasterMk cId="3723665930" sldId="2147483818"/>
              <pc:sldLayoutMk cId="3727783429" sldId="2147483834"/>
              <ac:spMk id="123" creationId="{7094721A-3F6A-48E8-9B88-538FDFFC75D6}"/>
            </ac:spMkLst>
          </pc:spChg>
          <pc:grpChg chg="del">
            <ac:chgData name="霄 凤" userId="4fed24c2f9cbdb3a" providerId="LiveId" clId="{D47BD905-E306-4EF8-B799-5412A9408322}" dt="2019-04-05T08:02:07.471" v="2844" actId="478"/>
            <ac:grpSpMkLst>
              <pc:docMk/>
              <pc:sldMasterMk cId="3723665930" sldId="2147483818"/>
              <pc:sldLayoutMk cId="3727783429" sldId="2147483834"/>
              <ac:grpSpMk id="4" creationId="{CA395F33-14CA-4CC3-A735-DBE848851C7A}"/>
            </ac:grpSpMkLst>
          </pc:grpChg>
          <pc:grpChg chg="add del">
            <ac:chgData name="霄 凤" userId="4fed24c2f9cbdb3a" providerId="LiveId" clId="{D47BD905-E306-4EF8-B799-5412A9408322}" dt="2019-04-05T08:16:54.992" v="2951" actId="478"/>
            <ac:grpSpMkLst>
              <pc:docMk/>
              <pc:sldMasterMk cId="3723665930" sldId="2147483818"/>
              <pc:sldLayoutMk cId="3727783429" sldId="2147483834"/>
              <ac:grpSpMk id="70" creationId="{89B6F7B1-8323-4E34-B539-2AEB073D127F}"/>
            </ac:grpSpMkLst>
          </pc:grpChg>
          <pc:grpChg chg="mod">
            <ac:chgData name="霄 凤" userId="4fed24c2f9cbdb3a" providerId="LiveId" clId="{D47BD905-E306-4EF8-B799-5412A9408322}" dt="2019-04-05T08:02:00.239" v="2843" actId="207"/>
            <ac:grpSpMkLst>
              <pc:docMk/>
              <pc:sldMasterMk cId="3723665930" sldId="2147483818"/>
              <pc:sldLayoutMk cId="3727783429" sldId="2147483834"/>
              <ac:grpSpMk id="87" creationId="{192C1791-0AE7-4F73-9448-D869CFCAEDA5}"/>
            </ac:grpSpMkLst>
          </pc:grpChg>
          <pc:grpChg chg="mod">
            <ac:chgData name="霄 凤" userId="4fed24c2f9cbdb3a" providerId="LiveId" clId="{D47BD905-E306-4EF8-B799-5412A9408322}" dt="2019-04-05T08:02:00.239" v="2843" actId="207"/>
            <ac:grpSpMkLst>
              <pc:docMk/>
              <pc:sldMasterMk cId="3723665930" sldId="2147483818"/>
              <pc:sldLayoutMk cId="3727783429" sldId="2147483834"/>
              <ac:grpSpMk id="88" creationId="{955BE47A-D369-47DB-BE6B-274AD38330B2}"/>
            </ac:grpSpMkLst>
          </pc:grpChg>
          <pc:grpChg chg="mod">
            <ac:chgData name="霄 凤" userId="4fed24c2f9cbdb3a" providerId="LiveId" clId="{D47BD905-E306-4EF8-B799-5412A9408322}" dt="2019-04-05T08:02:00.239" v="2843" actId="207"/>
            <ac:grpSpMkLst>
              <pc:docMk/>
              <pc:sldMasterMk cId="3723665930" sldId="2147483818"/>
              <pc:sldLayoutMk cId="3727783429" sldId="2147483834"/>
              <ac:grpSpMk id="89" creationId="{A689707C-DDDC-4DEC-88E0-E46D6CC24CE3}"/>
            </ac:grpSpMkLst>
          </pc:grpChg>
          <pc:grpChg chg="mod">
            <ac:chgData name="霄 凤" userId="4fed24c2f9cbdb3a" providerId="LiveId" clId="{D47BD905-E306-4EF8-B799-5412A9408322}" dt="2019-04-05T08:02:00.239" v="2843" actId="207"/>
            <ac:grpSpMkLst>
              <pc:docMk/>
              <pc:sldMasterMk cId="3723665930" sldId="2147483818"/>
              <pc:sldLayoutMk cId="3727783429" sldId="2147483834"/>
              <ac:grpSpMk id="91" creationId="{59297A7E-2D5C-4226-94B1-0295A6C9A3AA}"/>
            </ac:grpSpMkLst>
          </pc:grpChg>
          <pc:grpChg chg="mod">
            <ac:chgData name="霄 凤" userId="4fed24c2f9cbdb3a" providerId="LiveId" clId="{D47BD905-E306-4EF8-B799-5412A9408322}" dt="2019-04-05T08:02:00.239" v="2843" actId="207"/>
            <ac:grpSpMkLst>
              <pc:docMk/>
              <pc:sldMasterMk cId="3723665930" sldId="2147483818"/>
              <pc:sldLayoutMk cId="3727783429" sldId="2147483834"/>
              <ac:grpSpMk id="92" creationId="{B8640CC6-E042-4227-9550-1BC0A523AFF0}"/>
            </ac:grpSpMkLst>
          </pc:grpChg>
          <pc:grpChg chg="mod">
            <ac:chgData name="霄 凤" userId="4fed24c2f9cbdb3a" providerId="LiveId" clId="{D47BD905-E306-4EF8-B799-5412A9408322}" dt="2019-04-05T08:02:00.239" v="2843" actId="207"/>
            <ac:grpSpMkLst>
              <pc:docMk/>
              <pc:sldMasterMk cId="3723665930" sldId="2147483818"/>
              <pc:sldLayoutMk cId="3727783429" sldId="2147483834"/>
              <ac:grpSpMk id="93" creationId="{7FC8A953-A152-4128-8298-4DA6F98C21A5}"/>
            </ac:grpSpMkLst>
          </pc:grpChg>
          <pc:grpChg chg="mod">
            <ac:chgData name="霄 凤" userId="4fed24c2f9cbdb3a" providerId="LiveId" clId="{D47BD905-E306-4EF8-B799-5412A9408322}" dt="2019-04-05T08:00:36.251" v="2828" actId="207"/>
            <ac:grpSpMkLst>
              <pc:docMk/>
              <pc:sldMasterMk cId="3723665930" sldId="2147483818"/>
              <pc:sldLayoutMk cId="3727783429" sldId="2147483834"/>
              <ac:grpSpMk id="112" creationId="{0D567E6D-5EA9-41E3-B877-331A597C2B2E}"/>
            </ac:grpSpMkLst>
          </pc:grpChg>
          <pc:grpChg chg="mod">
            <ac:chgData name="霄 凤" userId="4fed24c2f9cbdb3a" providerId="LiveId" clId="{D47BD905-E306-4EF8-B799-5412A9408322}" dt="2019-04-05T07:53:01.330" v="2783" actId="207"/>
            <ac:grpSpMkLst>
              <pc:docMk/>
              <pc:sldMasterMk cId="3723665930" sldId="2147483818"/>
              <pc:sldLayoutMk cId="3727783429" sldId="2147483834"/>
              <ac:grpSpMk id="121" creationId="{75D9A324-C005-417C-ACCF-9A0697305A6B}"/>
            </ac:grpSpMkLst>
          </pc:grpChg>
          <pc:grpChg chg="add mod">
            <ac:chgData name="霄 凤" userId="4fed24c2f9cbdb3a" providerId="LiveId" clId="{D47BD905-E306-4EF8-B799-5412A9408322}" dt="2019-04-05T08:17:05.778" v="2965" actId="1038"/>
            <ac:grpSpMkLst>
              <pc:docMk/>
              <pc:sldMasterMk cId="3723665930" sldId="2147483818"/>
              <pc:sldLayoutMk cId="3727783429" sldId="2147483834"/>
              <ac:grpSpMk id="128" creationId="{D80D0F4D-47C4-44AD-BF9B-EB75F077AD59}"/>
            </ac:grpSpMkLst>
          </pc:grpChg>
          <pc:grpChg chg="mod">
            <ac:chgData name="霄 凤" userId="4fed24c2f9cbdb3a" providerId="LiveId" clId="{D47BD905-E306-4EF8-B799-5412A9408322}" dt="2019-04-05T08:17:05.778" v="2965" actId="1038"/>
            <ac:grpSpMkLst>
              <pc:docMk/>
              <pc:sldMasterMk cId="3723665930" sldId="2147483818"/>
              <pc:sldLayoutMk cId="3727783429" sldId="2147483834"/>
              <ac:grpSpMk id="129" creationId="{AE2CDAD7-01FC-4AAA-AB73-8A03D6A700F7}"/>
            </ac:grpSpMkLst>
          </pc:grpChg>
          <pc:grpChg chg="mod">
            <ac:chgData name="霄 凤" userId="4fed24c2f9cbdb3a" providerId="LiveId" clId="{D47BD905-E306-4EF8-B799-5412A9408322}" dt="2019-04-05T08:17:05.778" v="2965" actId="1038"/>
            <ac:grpSpMkLst>
              <pc:docMk/>
              <pc:sldMasterMk cId="3723665930" sldId="2147483818"/>
              <pc:sldLayoutMk cId="3727783429" sldId="2147483834"/>
              <ac:grpSpMk id="132" creationId="{A27D9DC3-57BF-4507-A8EC-0B3728957857}"/>
            </ac:grpSpMkLst>
          </pc:grpChg>
          <pc:grpChg chg="mod">
            <ac:chgData name="霄 凤" userId="4fed24c2f9cbdb3a" providerId="LiveId" clId="{D47BD905-E306-4EF8-B799-5412A9408322}" dt="2019-04-05T08:17:05.778" v="2965" actId="1038"/>
            <ac:grpSpMkLst>
              <pc:docMk/>
              <pc:sldMasterMk cId="3723665930" sldId="2147483818"/>
              <pc:sldLayoutMk cId="3727783429" sldId="2147483834"/>
              <ac:grpSpMk id="133" creationId="{511B2F7E-70C0-4524-81A7-47A9E28C583A}"/>
            </ac:grpSpMkLst>
          </pc:grpChg>
        </pc:sldLayoutChg>
        <pc:sldLayoutChg chg="addSp delSp modSp setBg">
          <pc:chgData name="霄 凤" userId="4fed24c2f9cbdb3a" providerId="LiveId" clId="{D47BD905-E306-4EF8-B799-5412A9408322}" dt="2019-04-05T13:30:38.125" v="3747" actId="165"/>
          <pc:sldLayoutMkLst>
            <pc:docMk/>
            <pc:sldMasterMk cId="3723665930" sldId="2147483818"/>
            <pc:sldLayoutMk cId="1070209265" sldId="2147483835"/>
          </pc:sldLayoutMkLst>
          <pc:spChg chg="del mod topLvl">
            <ac:chgData name="霄 凤" userId="4fed24c2f9cbdb3a" providerId="LiveId" clId="{D47BD905-E306-4EF8-B799-5412A9408322}" dt="2019-04-05T08:14:23.687" v="2915" actId="478"/>
            <ac:spMkLst>
              <pc:docMk/>
              <pc:sldMasterMk cId="3723665930" sldId="2147483818"/>
              <pc:sldLayoutMk cId="1070209265" sldId="2147483835"/>
              <ac:spMk id="5" creationId="{D0E4207A-A8DC-4D84-B7FF-FFDD583473CF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6" creationId="{41C58DE0-1556-4EEB-BBBE-BD4C8B7902B4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7" creationId="{7EEEFE4E-EFAF-439A-B36F-87E1C1029A5D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8" creationId="{DA1B6115-7647-41BE-A446-25E0D72A5F65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9" creationId="{5B82F8EC-5611-4FF8-A732-621D4EF3FFEB}"/>
            </ac:spMkLst>
          </pc:spChg>
          <pc:spChg chg="mod">
            <ac:chgData name="霄 凤" userId="4fed24c2f9cbdb3a" providerId="LiveId" clId="{D47BD905-E306-4EF8-B799-5412A9408322}" dt="2019-04-05T13:29:55.090" v="3741" actId="1076"/>
            <ac:spMkLst>
              <pc:docMk/>
              <pc:sldMasterMk cId="3723665930" sldId="2147483818"/>
              <pc:sldLayoutMk cId="1070209265" sldId="2147483835"/>
              <ac:spMk id="10" creationId="{E774CE45-4558-4F85-9143-A97D83853039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11" creationId="{0C4EE18E-1620-4927-8D2F-22059F0D86BF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12" creationId="{B0167C74-B614-4BB6-87DA-E2B327CBEC7D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13" creationId="{2D588506-B937-4ADF-A469-224A00283499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14" creationId="{609216DC-39DE-4AEF-985A-83E551DF6838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15" creationId="{EC0E235C-D45E-4FA8-A628-893F82F5035D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16" creationId="{39BE5092-5FDC-4C09-9074-6D470C7786F9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17" creationId="{7610543C-3058-43F4-BE5B-DD307E17BD43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18" creationId="{7AC616D8-7D63-4E0E-8BCF-E87EA0DEE9A0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19" creationId="{C7F133AF-4EA5-4DC0-9A88-29B3EED0E27E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20" creationId="{621CB0F9-B920-47F4-B357-B37D6CAFFC7E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21" creationId="{262EA5BC-9FB1-4FD8-B92F-E436D118C8DE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22" creationId="{4F4DD5ED-CD91-4E54-8CCD-9601F9CB5B51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23" creationId="{28E8CCF1-BE2C-49F8-B062-0B091F0C3777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24" creationId="{26D6FF60-B927-4CB0-BC81-8D3B19F9CAEF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25" creationId="{3D666F0C-F1EC-4099-BBB0-365A2A7EDF54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26" creationId="{AC8D9376-7BA6-43F4-9DB7-6E826AE6D0A1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27" creationId="{9CE45B88-B731-4F91-B775-C12299F4C13F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28" creationId="{74F151E7-14BE-4EE0-AB75-D49D2F3407CB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30" creationId="{11BA8549-A324-40A4-B0C5-3E7F60CE6921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31" creationId="{24A3C5D5-875A-491E-8492-839F6E10B77E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33" creationId="{2E196BEF-4D95-4163-B701-874354D9571C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34" creationId="{59C5C3DC-CA47-4C40-A3BA-75B0F551C1F6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35" creationId="{7BEAF55E-912B-44FC-B4B4-AE03A8F2190B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36" creationId="{DC3EC16C-628A-4B63-8852-E93227E57F09}"/>
            </ac:spMkLst>
          </pc:spChg>
          <pc:spChg chg="mod">
            <ac:chgData name="霄 凤" userId="4fed24c2f9cbdb3a" providerId="LiveId" clId="{D47BD905-E306-4EF8-B799-5412A9408322}" dt="2019-04-05T07:54:36.291" v="2796" actId="207"/>
            <ac:spMkLst>
              <pc:docMk/>
              <pc:sldMasterMk cId="3723665930" sldId="2147483818"/>
              <pc:sldLayoutMk cId="1070209265" sldId="2147483835"/>
              <ac:spMk id="37" creationId="{7DFB49D9-966D-4C70-9294-1D76C22FF63B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38" creationId="{6EE9490E-8CA2-4C0E-8B43-168E5192CBBC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39" creationId="{74ADEBC1-62D8-4B86-8C7F-6626FED65C57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40" creationId="{164C7438-ACE3-4AAE-9755-B9DFCAE0A424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41" creationId="{605CC373-B9EC-4EFD-AB7C-3B34B30B93C1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42" creationId="{D0EF0ADD-EEF4-46FF-B7F2-5867FA3DC614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43" creationId="{25F0B54A-160D-40C3-8AE8-C245953E8405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44" creationId="{4C014153-DB9E-4D70-A73D-1BE021369235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45" creationId="{E06E4608-01D6-4869-A10A-8689FC574E2C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46" creationId="{9AC5ED76-957C-477A-8FF1-6545DEBA21F2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47" creationId="{62D3151A-93E4-49C7-93AC-A62A23AE3659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48" creationId="{F96C8AF1-DF17-40D9-9EA2-F294F4563364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49" creationId="{7491B367-350D-4DA9-97BA-163BD2078B00}"/>
            </ac:spMkLst>
          </pc:spChg>
          <pc:spChg chg="mod topLvl">
            <ac:chgData name="霄 凤" userId="4fed24c2f9cbdb3a" providerId="LiveId" clId="{D47BD905-E306-4EF8-B799-5412A9408322}" dt="2019-04-05T08:14:42.336" v="2919" actId="164"/>
            <ac:spMkLst>
              <pc:docMk/>
              <pc:sldMasterMk cId="3723665930" sldId="2147483818"/>
              <pc:sldLayoutMk cId="1070209265" sldId="2147483835"/>
              <ac:spMk id="50" creationId="{B6A08EFC-079F-4E2F-8FBA-A2127A8E29E9}"/>
            </ac:spMkLst>
          </pc:spChg>
          <pc:spChg chg="del mod topLvl">
            <ac:chgData name="霄 凤" userId="4fed24c2f9cbdb3a" providerId="LiveId" clId="{D47BD905-E306-4EF8-B799-5412A9408322}" dt="2019-04-05T08:14:35.058" v="2918" actId="478"/>
            <ac:spMkLst>
              <pc:docMk/>
              <pc:sldMasterMk cId="3723665930" sldId="2147483818"/>
              <pc:sldLayoutMk cId="1070209265" sldId="2147483835"/>
              <ac:spMk id="51" creationId="{5080A622-B6E0-410E-8FDB-0E24E6F72383}"/>
            </ac:spMkLst>
          </pc:spChg>
          <pc:spChg chg="del mod topLvl">
            <ac:chgData name="霄 凤" userId="4fed24c2f9cbdb3a" providerId="LiveId" clId="{D47BD905-E306-4EF8-B799-5412A9408322}" dt="2019-04-05T08:14:28.149" v="2916" actId="478"/>
            <ac:spMkLst>
              <pc:docMk/>
              <pc:sldMasterMk cId="3723665930" sldId="2147483818"/>
              <pc:sldLayoutMk cId="1070209265" sldId="2147483835"/>
              <ac:spMk id="52" creationId="{4DA8DEA0-A586-4CF6-8159-90FF97F0EE68}"/>
            </ac:spMkLst>
          </pc:spChg>
          <pc:spChg chg="del mod topLvl">
            <ac:chgData name="霄 凤" userId="4fed24c2f9cbdb3a" providerId="LiveId" clId="{D47BD905-E306-4EF8-B799-5412A9408322}" dt="2019-04-05T08:14:30.940" v="2917" actId="478"/>
            <ac:spMkLst>
              <pc:docMk/>
              <pc:sldMasterMk cId="3723665930" sldId="2147483818"/>
              <pc:sldLayoutMk cId="1070209265" sldId="2147483835"/>
              <ac:spMk id="53" creationId="{E5956339-6BE1-4D5D-8FD1-D935D2DF01A5}"/>
            </ac:spMkLst>
          </pc:spChg>
          <pc:spChg chg="mod">
            <ac:chgData name="霄 凤" userId="4fed24c2f9cbdb3a" providerId="LiveId" clId="{D47BD905-E306-4EF8-B799-5412A9408322}" dt="2019-04-05T07:55:04.812" v="2803" actId="207"/>
            <ac:spMkLst>
              <pc:docMk/>
              <pc:sldMasterMk cId="3723665930" sldId="2147483818"/>
              <pc:sldLayoutMk cId="1070209265" sldId="2147483835"/>
              <ac:spMk id="90" creationId="{A75474FE-2709-4FF6-822D-22C45B41F015}"/>
            </ac:spMkLst>
          </pc:spChg>
          <pc:spChg chg="mod">
            <ac:chgData name="霄 凤" userId="4fed24c2f9cbdb3a" providerId="LiveId" clId="{D47BD905-E306-4EF8-B799-5412A9408322}" dt="2019-04-05T07:55:04.812" v="2803" actId="207"/>
            <ac:spMkLst>
              <pc:docMk/>
              <pc:sldMasterMk cId="3723665930" sldId="2147483818"/>
              <pc:sldLayoutMk cId="1070209265" sldId="2147483835"/>
              <ac:spMk id="95" creationId="{79E7E2BF-12DC-48D4-8F2C-FEACFFEAAE25}"/>
            </ac:spMkLst>
          </pc:spChg>
          <pc:spChg chg="mod">
            <ac:chgData name="霄 凤" userId="4fed24c2f9cbdb3a" providerId="LiveId" clId="{D47BD905-E306-4EF8-B799-5412A9408322}" dt="2019-04-05T07:55:04.812" v="2803" actId="207"/>
            <ac:spMkLst>
              <pc:docMk/>
              <pc:sldMasterMk cId="3723665930" sldId="2147483818"/>
              <pc:sldLayoutMk cId="1070209265" sldId="2147483835"/>
              <ac:spMk id="96" creationId="{6FE487C2-C3BA-4C33-831B-ACAEE39D60B9}"/>
            </ac:spMkLst>
          </pc:spChg>
          <pc:spChg chg="mod">
            <ac:chgData name="霄 凤" userId="4fed24c2f9cbdb3a" providerId="LiveId" clId="{D47BD905-E306-4EF8-B799-5412A9408322}" dt="2019-04-05T07:55:04.812" v="2803" actId="207"/>
            <ac:spMkLst>
              <pc:docMk/>
              <pc:sldMasterMk cId="3723665930" sldId="2147483818"/>
              <pc:sldLayoutMk cId="1070209265" sldId="2147483835"/>
              <ac:spMk id="97" creationId="{CA025B2B-819F-4E7C-B45D-3ADFDB81E558}"/>
            </ac:spMkLst>
          </pc:spChg>
          <pc:spChg chg="mod">
            <ac:chgData name="霄 凤" userId="4fed24c2f9cbdb3a" providerId="LiveId" clId="{D47BD905-E306-4EF8-B799-5412A9408322}" dt="2019-04-05T07:55:04.812" v="2803" actId="207"/>
            <ac:spMkLst>
              <pc:docMk/>
              <pc:sldMasterMk cId="3723665930" sldId="2147483818"/>
              <pc:sldLayoutMk cId="1070209265" sldId="2147483835"/>
              <ac:spMk id="98" creationId="{8CAFB829-7D8F-44FB-ACBF-1449DBE9C64B}"/>
            </ac:spMkLst>
          </pc:spChg>
          <pc:spChg chg="mod">
            <ac:chgData name="霄 凤" userId="4fed24c2f9cbdb3a" providerId="LiveId" clId="{D47BD905-E306-4EF8-B799-5412A9408322}" dt="2019-04-05T07:55:04.812" v="2803" actId="207"/>
            <ac:spMkLst>
              <pc:docMk/>
              <pc:sldMasterMk cId="3723665930" sldId="2147483818"/>
              <pc:sldLayoutMk cId="1070209265" sldId="2147483835"/>
              <ac:spMk id="99" creationId="{A0FABBB6-31F2-4D65-AB0D-B0090A8F1AAE}"/>
            </ac:spMkLst>
          </pc:spChg>
          <pc:spChg chg="mod">
            <ac:chgData name="霄 凤" userId="4fed24c2f9cbdb3a" providerId="LiveId" clId="{D47BD905-E306-4EF8-B799-5412A9408322}" dt="2019-04-05T07:55:04.812" v="2803" actId="207"/>
            <ac:spMkLst>
              <pc:docMk/>
              <pc:sldMasterMk cId="3723665930" sldId="2147483818"/>
              <pc:sldLayoutMk cId="1070209265" sldId="2147483835"/>
              <ac:spMk id="100" creationId="{3724E909-DD2F-4F32-BAA6-F53F19596C7C}"/>
            </ac:spMkLst>
          </pc:spChg>
          <pc:spChg chg="mod">
            <ac:chgData name="霄 凤" userId="4fed24c2f9cbdb3a" providerId="LiveId" clId="{D47BD905-E306-4EF8-B799-5412A9408322}" dt="2019-04-05T07:55:04.812" v="2803" actId="207"/>
            <ac:spMkLst>
              <pc:docMk/>
              <pc:sldMasterMk cId="3723665930" sldId="2147483818"/>
              <pc:sldLayoutMk cId="1070209265" sldId="2147483835"/>
              <ac:spMk id="101" creationId="{53B7BD8B-788A-45C2-A5E7-22311B6BF385}"/>
            </ac:spMkLst>
          </pc:spChg>
          <pc:spChg chg="mod">
            <ac:chgData name="霄 凤" userId="4fed24c2f9cbdb3a" providerId="LiveId" clId="{D47BD905-E306-4EF8-B799-5412A9408322}" dt="2019-04-05T07:55:04.812" v="2803" actId="207"/>
            <ac:spMkLst>
              <pc:docMk/>
              <pc:sldMasterMk cId="3723665930" sldId="2147483818"/>
              <pc:sldLayoutMk cId="1070209265" sldId="2147483835"/>
              <ac:spMk id="102" creationId="{E3BC33C1-444C-4850-9193-584C362AC626}"/>
            </ac:spMkLst>
          </pc:spChg>
          <pc:spChg chg="mod">
            <ac:chgData name="霄 凤" userId="4fed24c2f9cbdb3a" providerId="LiveId" clId="{D47BD905-E306-4EF8-B799-5412A9408322}" dt="2019-04-05T07:55:04.812" v="2803" actId="207"/>
            <ac:spMkLst>
              <pc:docMk/>
              <pc:sldMasterMk cId="3723665930" sldId="2147483818"/>
              <pc:sldLayoutMk cId="1070209265" sldId="2147483835"/>
              <ac:spMk id="103" creationId="{D30AD9F9-C8C2-4A66-8365-9F58C8191351}"/>
            </ac:spMkLst>
          </pc:spChg>
          <pc:spChg chg="mod">
            <ac:chgData name="霄 凤" userId="4fed24c2f9cbdb3a" providerId="LiveId" clId="{D47BD905-E306-4EF8-B799-5412A9408322}" dt="2019-04-05T07:55:04.812" v="2803" actId="207"/>
            <ac:spMkLst>
              <pc:docMk/>
              <pc:sldMasterMk cId="3723665930" sldId="2147483818"/>
              <pc:sldLayoutMk cId="1070209265" sldId="2147483835"/>
              <ac:spMk id="104" creationId="{5876CF8D-50F2-485A-8863-0E46FD7C7E9B}"/>
            </ac:spMkLst>
          </pc:spChg>
          <pc:spChg chg="mod">
            <ac:chgData name="霄 凤" userId="4fed24c2f9cbdb3a" providerId="LiveId" clId="{D47BD905-E306-4EF8-B799-5412A9408322}" dt="2019-04-05T07:55:04.812" v="2803" actId="207"/>
            <ac:spMkLst>
              <pc:docMk/>
              <pc:sldMasterMk cId="3723665930" sldId="2147483818"/>
              <pc:sldLayoutMk cId="1070209265" sldId="2147483835"/>
              <ac:spMk id="105" creationId="{339D96FC-D414-4587-B297-4E475A7AC470}"/>
            </ac:spMkLst>
          </pc:spChg>
          <pc:spChg chg="mod">
            <ac:chgData name="霄 凤" userId="4fed24c2f9cbdb3a" providerId="LiveId" clId="{D47BD905-E306-4EF8-B799-5412A9408322}" dt="2019-04-05T07:55:04.812" v="2803" actId="207"/>
            <ac:spMkLst>
              <pc:docMk/>
              <pc:sldMasterMk cId="3723665930" sldId="2147483818"/>
              <pc:sldLayoutMk cId="1070209265" sldId="2147483835"/>
              <ac:spMk id="106" creationId="{16569146-26C6-4B6F-B0F3-AD410B03BB32}"/>
            </ac:spMkLst>
          </pc:spChg>
          <pc:spChg chg="mod">
            <ac:chgData name="霄 凤" userId="4fed24c2f9cbdb3a" providerId="LiveId" clId="{D47BD905-E306-4EF8-B799-5412A9408322}" dt="2019-04-05T07:55:04.812" v="2803" actId="207"/>
            <ac:spMkLst>
              <pc:docMk/>
              <pc:sldMasterMk cId="3723665930" sldId="2147483818"/>
              <pc:sldLayoutMk cId="1070209265" sldId="2147483835"/>
              <ac:spMk id="107" creationId="{10EEF257-C19F-4042-8ECC-EFFA66A534A7}"/>
            </ac:spMkLst>
          </pc:spChg>
          <pc:spChg chg="mod">
            <ac:chgData name="霄 凤" userId="4fed24c2f9cbdb3a" providerId="LiveId" clId="{D47BD905-E306-4EF8-B799-5412A9408322}" dt="2019-04-05T07:54:08.607" v="2794" actId="207"/>
            <ac:spMkLst>
              <pc:docMk/>
              <pc:sldMasterMk cId="3723665930" sldId="2147483818"/>
              <pc:sldLayoutMk cId="1070209265" sldId="2147483835"/>
              <ac:spMk id="110" creationId="{51137DFD-DDFD-495B-BAB0-46CB04148638}"/>
            </ac:spMkLst>
          </pc:spChg>
          <pc:spChg chg="mod topLvl">
            <ac:chgData name="霄 凤" userId="4fed24c2f9cbdb3a" providerId="LiveId" clId="{D47BD905-E306-4EF8-B799-5412A9408322}" dt="2019-04-05T13:30:38.125" v="3747" actId="165"/>
            <ac:spMkLst>
              <pc:docMk/>
              <pc:sldMasterMk cId="3723665930" sldId="2147483818"/>
              <pc:sldLayoutMk cId="1070209265" sldId="2147483835"/>
              <ac:spMk id="112" creationId="{DDDF6A05-1B29-4D3B-B62D-A31285AB56DF}"/>
            </ac:spMkLst>
          </pc:spChg>
          <pc:spChg chg="mod topLvl">
            <ac:chgData name="霄 凤" userId="4fed24c2f9cbdb3a" providerId="LiveId" clId="{D47BD905-E306-4EF8-B799-5412A9408322}" dt="2019-04-05T13:30:36.778" v="3746" actId="165"/>
            <ac:spMkLst>
              <pc:docMk/>
              <pc:sldMasterMk cId="3723665930" sldId="2147483818"/>
              <pc:sldLayoutMk cId="1070209265" sldId="2147483835"/>
              <ac:spMk id="113" creationId="{120B07B4-87EE-4BCE-B3DC-4D0BEDD11E36}"/>
            </ac:spMkLst>
          </pc:spChg>
          <pc:spChg chg="mod topLvl">
            <ac:chgData name="霄 凤" userId="4fed24c2f9cbdb3a" providerId="LiveId" clId="{D47BD905-E306-4EF8-B799-5412A9408322}" dt="2019-04-05T13:30:36.543" v="3745" actId="165"/>
            <ac:spMkLst>
              <pc:docMk/>
              <pc:sldMasterMk cId="3723665930" sldId="2147483818"/>
              <pc:sldLayoutMk cId="1070209265" sldId="2147483835"/>
              <ac:spMk id="116" creationId="{06F53345-3FE7-4AAC-BA94-6614BC0D0E41}"/>
            </ac:spMkLst>
          </pc:spChg>
          <pc:spChg chg="mod topLvl">
            <ac:chgData name="霄 凤" userId="4fed24c2f9cbdb3a" providerId="LiveId" clId="{D47BD905-E306-4EF8-B799-5412A9408322}" dt="2019-04-05T13:30:36.543" v="3745" actId="165"/>
            <ac:spMkLst>
              <pc:docMk/>
              <pc:sldMasterMk cId="3723665930" sldId="2147483818"/>
              <pc:sldLayoutMk cId="1070209265" sldId="2147483835"/>
              <ac:spMk id="117" creationId="{199565ED-C31D-4E22-92AD-BA7D16D03609}"/>
            </ac:spMkLst>
          </pc:spChg>
          <pc:spChg chg="mod topLvl">
            <ac:chgData name="霄 凤" userId="4fed24c2f9cbdb3a" providerId="LiveId" clId="{D47BD905-E306-4EF8-B799-5412A9408322}" dt="2019-04-05T13:30:36.543" v="3745" actId="165"/>
            <ac:spMkLst>
              <pc:docMk/>
              <pc:sldMasterMk cId="3723665930" sldId="2147483818"/>
              <pc:sldLayoutMk cId="1070209265" sldId="2147483835"/>
              <ac:spMk id="118" creationId="{BFF10C4B-7AEA-4641-B4BC-FABCDE5482B7}"/>
            </ac:spMkLst>
          </pc:spChg>
          <pc:spChg chg="mod topLvl">
            <ac:chgData name="霄 凤" userId="4fed24c2f9cbdb3a" providerId="LiveId" clId="{D47BD905-E306-4EF8-B799-5412A9408322}" dt="2019-04-05T13:30:36.543" v="3745" actId="165"/>
            <ac:spMkLst>
              <pc:docMk/>
              <pc:sldMasterMk cId="3723665930" sldId="2147483818"/>
              <pc:sldLayoutMk cId="1070209265" sldId="2147483835"/>
              <ac:spMk id="119" creationId="{EB367890-6B4F-4B48-9511-1392ECAB1A60}"/>
            </ac:spMkLst>
          </pc:spChg>
          <pc:spChg chg="mod topLvl">
            <ac:chgData name="霄 凤" userId="4fed24c2f9cbdb3a" providerId="LiveId" clId="{D47BD905-E306-4EF8-B799-5412A9408322}" dt="2019-04-05T13:30:36.543" v="3745" actId="165"/>
            <ac:spMkLst>
              <pc:docMk/>
              <pc:sldMasterMk cId="3723665930" sldId="2147483818"/>
              <pc:sldLayoutMk cId="1070209265" sldId="2147483835"/>
              <ac:spMk id="120" creationId="{3E541FAD-C19E-4FCE-B208-611ECD4111A8}"/>
            </ac:spMkLst>
          </pc:spChg>
          <pc:spChg chg="mod topLvl">
            <ac:chgData name="霄 凤" userId="4fed24c2f9cbdb3a" providerId="LiveId" clId="{D47BD905-E306-4EF8-B799-5412A9408322}" dt="2019-04-05T13:30:36.543" v="3745" actId="165"/>
            <ac:spMkLst>
              <pc:docMk/>
              <pc:sldMasterMk cId="3723665930" sldId="2147483818"/>
              <pc:sldLayoutMk cId="1070209265" sldId="2147483835"/>
              <ac:spMk id="121" creationId="{DA6CFA57-9728-4688-BAFC-F729B6C9AEE9}"/>
            </ac:spMkLst>
          </pc:spChg>
          <pc:spChg chg="mod topLvl">
            <ac:chgData name="霄 凤" userId="4fed24c2f9cbdb3a" providerId="LiveId" clId="{D47BD905-E306-4EF8-B799-5412A9408322}" dt="2019-04-05T13:30:36.543" v="3745" actId="165"/>
            <ac:spMkLst>
              <pc:docMk/>
              <pc:sldMasterMk cId="3723665930" sldId="2147483818"/>
              <pc:sldLayoutMk cId="1070209265" sldId="2147483835"/>
              <ac:spMk id="122" creationId="{E7A50CA8-805B-4632-8C85-CB6DFFC780A4}"/>
            </ac:spMkLst>
          </pc:spChg>
          <pc:spChg chg="mod topLvl">
            <ac:chgData name="霄 凤" userId="4fed24c2f9cbdb3a" providerId="LiveId" clId="{D47BD905-E306-4EF8-B799-5412A9408322}" dt="2019-04-05T13:30:36.543" v="3745" actId="165"/>
            <ac:spMkLst>
              <pc:docMk/>
              <pc:sldMasterMk cId="3723665930" sldId="2147483818"/>
              <pc:sldLayoutMk cId="1070209265" sldId="2147483835"/>
              <ac:spMk id="123" creationId="{5F9FCFD5-777B-4D47-8E25-B0C7747D2ADA}"/>
            </ac:spMkLst>
          </pc:spChg>
          <pc:spChg chg="mod topLvl">
            <ac:chgData name="霄 凤" userId="4fed24c2f9cbdb3a" providerId="LiveId" clId="{D47BD905-E306-4EF8-B799-5412A9408322}" dt="2019-04-05T13:30:36.543" v="3745" actId="165"/>
            <ac:spMkLst>
              <pc:docMk/>
              <pc:sldMasterMk cId="3723665930" sldId="2147483818"/>
              <pc:sldLayoutMk cId="1070209265" sldId="2147483835"/>
              <ac:spMk id="124" creationId="{B77B25EC-D607-44CE-BED5-8D11A9AF1169}"/>
            </ac:spMkLst>
          </pc:spChg>
          <pc:spChg chg="mod topLvl">
            <ac:chgData name="霄 凤" userId="4fed24c2f9cbdb3a" providerId="LiveId" clId="{D47BD905-E306-4EF8-B799-5412A9408322}" dt="2019-04-05T13:30:36.543" v="3745" actId="165"/>
            <ac:spMkLst>
              <pc:docMk/>
              <pc:sldMasterMk cId="3723665930" sldId="2147483818"/>
              <pc:sldLayoutMk cId="1070209265" sldId="2147483835"/>
              <ac:spMk id="125" creationId="{B451C192-050A-4CB2-9639-F460A1DF9432}"/>
            </ac:spMkLst>
          </pc:spChg>
          <pc:spChg chg="mod topLvl">
            <ac:chgData name="霄 凤" userId="4fed24c2f9cbdb3a" providerId="LiveId" clId="{D47BD905-E306-4EF8-B799-5412A9408322}" dt="2019-04-05T13:30:36.543" v="3745" actId="165"/>
            <ac:spMkLst>
              <pc:docMk/>
              <pc:sldMasterMk cId="3723665930" sldId="2147483818"/>
              <pc:sldLayoutMk cId="1070209265" sldId="2147483835"/>
              <ac:spMk id="126" creationId="{6F8426CD-356E-4CA0-BDEC-98014CD90634}"/>
            </ac:spMkLst>
          </pc:spChg>
          <pc:spChg chg="mod topLvl">
            <ac:chgData name="霄 凤" userId="4fed24c2f9cbdb3a" providerId="LiveId" clId="{D47BD905-E306-4EF8-B799-5412A9408322}" dt="2019-04-05T13:30:36.543" v="3745" actId="165"/>
            <ac:spMkLst>
              <pc:docMk/>
              <pc:sldMasterMk cId="3723665930" sldId="2147483818"/>
              <pc:sldLayoutMk cId="1070209265" sldId="2147483835"/>
              <ac:spMk id="127" creationId="{B2CDB727-21A9-4EC2-866E-51958C8F2BCA}"/>
            </ac:spMkLst>
          </pc:spChg>
          <pc:spChg chg="mod topLvl">
            <ac:chgData name="霄 凤" userId="4fed24c2f9cbdb3a" providerId="LiveId" clId="{D47BD905-E306-4EF8-B799-5412A9408322}" dt="2019-04-05T13:30:36.543" v="3745" actId="165"/>
            <ac:spMkLst>
              <pc:docMk/>
              <pc:sldMasterMk cId="3723665930" sldId="2147483818"/>
              <pc:sldLayoutMk cId="1070209265" sldId="2147483835"/>
              <ac:spMk id="128" creationId="{AC35A539-D8A4-4BA8-9C05-2D00A36DC2E1}"/>
            </ac:spMkLst>
          </pc:spChg>
          <pc:spChg chg="mod topLvl">
            <ac:chgData name="霄 凤" userId="4fed24c2f9cbdb3a" providerId="LiveId" clId="{D47BD905-E306-4EF8-B799-5412A9408322}" dt="2019-04-05T13:30:36.543" v="3745" actId="165"/>
            <ac:spMkLst>
              <pc:docMk/>
              <pc:sldMasterMk cId="3723665930" sldId="2147483818"/>
              <pc:sldLayoutMk cId="1070209265" sldId="2147483835"/>
              <ac:spMk id="129" creationId="{4528A288-9DF2-4004-8F91-AD90D13D32AB}"/>
            </ac:spMkLst>
          </pc:spChg>
          <pc:spChg chg="mod topLvl">
            <ac:chgData name="霄 凤" userId="4fed24c2f9cbdb3a" providerId="LiveId" clId="{D47BD905-E306-4EF8-B799-5412A9408322}" dt="2019-04-05T13:30:36.543" v="3745" actId="165"/>
            <ac:spMkLst>
              <pc:docMk/>
              <pc:sldMasterMk cId="3723665930" sldId="2147483818"/>
              <pc:sldLayoutMk cId="1070209265" sldId="2147483835"/>
              <ac:spMk id="130" creationId="{BEDA0410-F097-45C9-A387-F4A1E78FAA2D}"/>
            </ac:spMkLst>
          </pc:spChg>
          <pc:spChg chg="mod topLvl">
            <ac:chgData name="霄 凤" userId="4fed24c2f9cbdb3a" providerId="LiveId" clId="{D47BD905-E306-4EF8-B799-5412A9408322}" dt="2019-04-05T13:30:36.543" v="3745" actId="165"/>
            <ac:spMkLst>
              <pc:docMk/>
              <pc:sldMasterMk cId="3723665930" sldId="2147483818"/>
              <pc:sldLayoutMk cId="1070209265" sldId="2147483835"/>
              <ac:spMk id="131" creationId="{E1DCC87F-0A84-4BE3-B90F-B420C9B9E46A}"/>
            </ac:spMkLst>
          </pc:spChg>
          <pc:grpChg chg="add del mod">
            <ac:chgData name="霄 凤" userId="4fed24c2f9cbdb3a" providerId="LiveId" clId="{D47BD905-E306-4EF8-B799-5412A9408322}" dt="2019-04-05T08:13:17.271" v="2910" actId="165"/>
            <ac:grpSpMkLst>
              <pc:docMk/>
              <pc:sldMasterMk cId="3723665930" sldId="2147483818"/>
              <pc:sldLayoutMk cId="1070209265" sldId="2147483835"/>
              <ac:grpSpMk id="2" creationId="{6E83FB02-C4C9-44DB-AA2A-7205F59B036A}"/>
            </ac:grpSpMkLst>
          </pc:grpChg>
          <pc:grpChg chg="del mod">
            <ac:chgData name="霄 凤" userId="4fed24c2f9cbdb3a" providerId="LiveId" clId="{D47BD905-E306-4EF8-B799-5412A9408322}" dt="2019-04-05T08:14:19.436" v="2914" actId="165"/>
            <ac:grpSpMkLst>
              <pc:docMk/>
              <pc:sldMasterMk cId="3723665930" sldId="2147483818"/>
              <pc:sldLayoutMk cId="1070209265" sldId="2147483835"/>
              <ac:grpSpMk id="4" creationId="{FC29A363-7B62-4911-80AC-D2E61F0FCB41}"/>
            </ac:grpSpMkLst>
          </pc:grpChg>
          <pc:grpChg chg="del">
            <ac:chgData name="霄 凤" userId="4fed24c2f9cbdb3a" providerId="LiveId" clId="{D47BD905-E306-4EF8-B799-5412A9408322}" dt="2019-04-05T07:53:42.115" v="2788" actId="165"/>
            <ac:grpSpMkLst>
              <pc:docMk/>
              <pc:sldMasterMk cId="3723665930" sldId="2147483818"/>
              <pc:sldLayoutMk cId="1070209265" sldId="2147483835"/>
              <ac:grpSpMk id="54" creationId="{A7140066-1E57-460D-B44B-060AA75152E9}"/>
            </ac:grpSpMkLst>
          </pc:grpChg>
          <pc:grpChg chg="mod topLvl">
            <ac:chgData name="霄 凤" userId="4fed24c2f9cbdb3a" providerId="LiveId" clId="{D47BD905-E306-4EF8-B799-5412A9408322}" dt="2019-04-05T08:15:23.555" v="2930" actId="164"/>
            <ac:grpSpMkLst>
              <pc:docMk/>
              <pc:sldMasterMk cId="3723665930" sldId="2147483818"/>
              <pc:sldLayoutMk cId="1070209265" sldId="2147483835"/>
              <ac:grpSpMk id="55" creationId="{1FA1D4D6-7A48-471D-968A-496443E0E31F}"/>
            </ac:grpSpMkLst>
          </pc:grpChg>
          <pc:grpChg chg="mod">
            <ac:chgData name="霄 凤" userId="4fed24c2f9cbdb3a" providerId="LiveId" clId="{D47BD905-E306-4EF8-B799-5412A9408322}" dt="2019-04-05T08:15:15.773" v="2928" actId="12788"/>
            <ac:grpSpMkLst>
              <pc:docMk/>
              <pc:sldMasterMk cId="3723665930" sldId="2147483818"/>
              <pc:sldLayoutMk cId="1070209265" sldId="2147483835"/>
              <ac:grpSpMk id="58" creationId="{35796BF0-66C5-41E7-8689-3F5AE16D6460}"/>
            </ac:grpSpMkLst>
          </pc:grpChg>
          <pc:grpChg chg="mod">
            <ac:chgData name="霄 凤" userId="4fed24c2f9cbdb3a" providerId="LiveId" clId="{D47BD905-E306-4EF8-B799-5412A9408322}" dt="2019-04-05T08:15:15.773" v="2928" actId="12788"/>
            <ac:grpSpMkLst>
              <pc:docMk/>
              <pc:sldMasterMk cId="3723665930" sldId="2147483818"/>
              <pc:sldLayoutMk cId="1070209265" sldId="2147483835"/>
              <ac:grpSpMk id="59" creationId="{9F75CB8F-0CCF-45B0-AD27-2B85F8F06652}"/>
            </ac:grpSpMkLst>
          </pc:grpChg>
          <pc:grpChg chg="add mod">
            <ac:chgData name="霄 凤" userId="4fed24c2f9cbdb3a" providerId="LiveId" clId="{D47BD905-E306-4EF8-B799-5412A9408322}" dt="2019-04-05T08:15:23.555" v="2930" actId="164"/>
            <ac:grpSpMkLst>
              <pc:docMk/>
              <pc:sldMasterMk cId="3723665930" sldId="2147483818"/>
              <pc:sldLayoutMk cId="1070209265" sldId="2147483835"/>
              <ac:grpSpMk id="76" creationId="{1CDEF8EF-35E7-48C8-BEF3-A38FDEC117D4}"/>
            </ac:grpSpMkLst>
          </pc:grpChg>
          <pc:grpChg chg="add del mod">
            <ac:chgData name="霄 凤" userId="4fed24c2f9cbdb3a" providerId="LiveId" clId="{D47BD905-E306-4EF8-B799-5412A9408322}" dt="2019-04-05T08:17:50.218" v="2966" actId="478"/>
            <ac:grpSpMkLst>
              <pc:docMk/>
              <pc:sldMasterMk cId="3723665930" sldId="2147483818"/>
              <pc:sldLayoutMk cId="1070209265" sldId="2147483835"/>
              <ac:grpSpMk id="77" creationId="{E96F9BA0-C38D-464D-81B0-D74D7FA9A8D6}"/>
            </ac:grpSpMkLst>
          </pc:grpChg>
          <pc:grpChg chg="mod">
            <ac:chgData name="霄 凤" userId="4fed24c2f9cbdb3a" providerId="LiveId" clId="{D47BD905-E306-4EF8-B799-5412A9408322}" dt="2019-04-05T07:55:04.812" v="2803" actId="207"/>
            <ac:grpSpMkLst>
              <pc:docMk/>
              <pc:sldMasterMk cId="3723665930" sldId="2147483818"/>
              <pc:sldLayoutMk cId="1070209265" sldId="2147483835"/>
              <ac:grpSpMk id="87" creationId="{192C1791-0AE7-4F73-9448-D869CFCAEDA5}"/>
            </ac:grpSpMkLst>
          </pc:grpChg>
          <pc:grpChg chg="mod">
            <ac:chgData name="霄 凤" userId="4fed24c2f9cbdb3a" providerId="LiveId" clId="{D47BD905-E306-4EF8-B799-5412A9408322}" dt="2019-04-05T07:55:04.812" v="2803" actId="207"/>
            <ac:grpSpMkLst>
              <pc:docMk/>
              <pc:sldMasterMk cId="3723665930" sldId="2147483818"/>
              <pc:sldLayoutMk cId="1070209265" sldId="2147483835"/>
              <ac:grpSpMk id="88" creationId="{955BE47A-D369-47DB-BE6B-274AD38330B2}"/>
            </ac:grpSpMkLst>
          </pc:grpChg>
          <pc:grpChg chg="mod">
            <ac:chgData name="霄 凤" userId="4fed24c2f9cbdb3a" providerId="LiveId" clId="{D47BD905-E306-4EF8-B799-5412A9408322}" dt="2019-04-05T07:55:04.812" v="2803" actId="207"/>
            <ac:grpSpMkLst>
              <pc:docMk/>
              <pc:sldMasterMk cId="3723665930" sldId="2147483818"/>
              <pc:sldLayoutMk cId="1070209265" sldId="2147483835"/>
              <ac:grpSpMk id="89" creationId="{A689707C-DDDC-4DEC-88E0-E46D6CC24CE3}"/>
            </ac:grpSpMkLst>
          </pc:grpChg>
          <pc:grpChg chg="mod">
            <ac:chgData name="霄 凤" userId="4fed24c2f9cbdb3a" providerId="LiveId" clId="{D47BD905-E306-4EF8-B799-5412A9408322}" dt="2019-04-05T07:55:04.812" v="2803" actId="207"/>
            <ac:grpSpMkLst>
              <pc:docMk/>
              <pc:sldMasterMk cId="3723665930" sldId="2147483818"/>
              <pc:sldLayoutMk cId="1070209265" sldId="2147483835"/>
              <ac:grpSpMk id="91" creationId="{59297A7E-2D5C-4226-94B1-0295A6C9A3AA}"/>
            </ac:grpSpMkLst>
          </pc:grpChg>
          <pc:grpChg chg="mod">
            <ac:chgData name="霄 凤" userId="4fed24c2f9cbdb3a" providerId="LiveId" clId="{D47BD905-E306-4EF8-B799-5412A9408322}" dt="2019-04-05T07:55:04.812" v="2803" actId="207"/>
            <ac:grpSpMkLst>
              <pc:docMk/>
              <pc:sldMasterMk cId="3723665930" sldId="2147483818"/>
              <pc:sldLayoutMk cId="1070209265" sldId="2147483835"/>
              <ac:grpSpMk id="92" creationId="{B8640CC6-E042-4227-9550-1BC0A523AFF0}"/>
            </ac:grpSpMkLst>
          </pc:grpChg>
          <pc:grpChg chg="mod">
            <ac:chgData name="霄 凤" userId="4fed24c2f9cbdb3a" providerId="LiveId" clId="{D47BD905-E306-4EF8-B799-5412A9408322}" dt="2019-04-05T07:55:04.812" v="2803" actId="207"/>
            <ac:grpSpMkLst>
              <pc:docMk/>
              <pc:sldMasterMk cId="3723665930" sldId="2147483818"/>
              <pc:sldLayoutMk cId="1070209265" sldId="2147483835"/>
              <ac:grpSpMk id="93" creationId="{7FC8A953-A152-4128-8298-4DA6F98C21A5}"/>
            </ac:grpSpMkLst>
          </pc:grpChg>
          <pc:grpChg chg="add del mod">
            <ac:chgData name="霄 凤" userId="4fed24c2f9cbdb3a" providerId="LiveId" clId="{D47BD905-E306-4EF8-B799-5412A9408322}" dt="2019-04-05T13:30:38.125" v="3747" actId="165"/>
            <ac:grpSpMkLst>
              <pc:docMk/>
              <pc:sldMasterMk cId="3723665930" sldId="2147483818"/>
              <pc:sldLayoutMk cId="1070209265" sldId="2147483835"/>
              <ac:grpSpMk id="108" creationId="{A8B7F27E-B539-41B4-963E-4AFEE35E52AB}"/>
            </ac:grpSpMkLst>
          </pc:grpChg>
          <pc:grpChg chg="add del mod topLvl">
            <ac:chgData name="霄 凤" userId="4fed24c2f9cbdb3a" providerId="LiveId" clId="{D47BD905-E306-4EF8-B799-5412A9408322}" dt="2019-04-05T13:30:38.125" v="3747" actId="165"/>
            <ac:grpSpMkLst>
              <pc:docMk/>
              <pc:sldMasterMk cId="3723665930" sldId="2147483818"/>
              <pc:sldLayoutMk cId="1070209265" sldId="2147483835"/>
              <ac:grpSpMk id="111" creationId="{E2C9CBFF-27B0-48B2-933B-5EE846E0E8DF}"/>
            </ac:grpSpMkLst>
          </pc:grpChg>
          <pc:grpChg chg="add del mod topLvl">
            <ac:chgData name="霄 凤" userId="4fed24c2f9cbdb3a" providerId="LiveId" clId="{D47BD905-E306-4EF8-B799-5412A9408322}" dt="2019-04-05T13:30:38.125" v="3747" actId="165"/>
            <ac:grpSpMkLst>
              <pc:docMk/>
              <pc:sldMasterMk cId="3723665930" sldId="2147483818"/>
              <pc:sldLayoutMk cId="1070209265" sldId="2147483835"/>
              <ac:grpSpMk id="114" creationId="{324176AB-D553-4877-A934-6BE67D86011E}"/>
            </ac:grpSpMkLst>
          </pc:grpChg>
          <pc:grpChg chg="add del mod topLvl">
            <ac:chgData name="霄 凤" userId="4fed24c2f9cbdb3a" providerId="LiveId" clId="{D47BD905-E306-4EF8-B799-5412A9408322}" dt="2019-04-05T13:30:38.125" v="3747" actId="165"/>
            <ac:grpSpMkLst>
              <pc:docMk/>
              <pc:sldMasterMk cId="3723665930" sldId="2147483818"/>
              <pc:sldLayoutMk cId="1070209265" sldId="2147483835"/>
              <ac:grpSpMk id="115" creationId="{0607BA2F-951E-49C2-8208-95BADB6D02BF}"/>
            </ac:grpSpMkLst>
          </pc:grpChg>
          <pc:picChg chg="add del">
            <ac:chgData name="霄 凤" userId="4fed24c2f9cbdb3a" providerId="LiveId" clId="{D47BD905-E306-4EF8-B799-5412A9408322}" dt="2019-04-05T08:14:18.631" v="2913" actId="27803"/>
            <ac:picMkLst>
              <pc:docMk/>
              <pc:sldMasterMk cId="3723665930" sldId="2147483818"/>
              <pc:sldLayoutMk cId="1070209265" sldId="2147483835"/>
              <ac:picMk id="3" creationId="{FC29A363-7B62-4911-80AC-D2E61F0FCB41}"/>
            </ac:picMkLst>
          </pc:picChg>
          <pc:picChg chg="del mod topLvl">
            <ac:chgData name="霄 凤" userId="4fed24c2f9cbdb3a" providerId="LiveId" clId="{D47BD905-E306-4EF8-B799-5412A9408322}" dt="2019-04-05T08:13:22.100" v="2911" actId="21"/>
            <ac:picMkLst>
              <pc:docMk/>
              <pc:sldMasterMk cId="3723665930" sldId="2147483818"/>
              <pc:sldLayoutMk cId="1070209265" sldId="2147483835"/>
              <ac:picMk id="56" creationId="{44157810-4036-4D4F-BC90-9D2A4512BB24}"/>
            </ac:picMkLst>
          </pc:picChg>
          <pc:cxnChg chg="mod">
            <ac:chgData name="霄 凤" userId="4fed24c2f9cbdb3a" providerId="LiveId" clId="{D47BD905-E306-4EF8-B799-5412A9408322}" dt="2019-04-05T07:54:22.450" v="2795" actId="692"/>
            <ac:cxnSpMkLst>
              <pc:docMk/>
              <pc:sldMasterMk cId="3723665930" sldId="2147483818"/>
              <pc:sldLayoutMk cId="1070209265" sldId="2147483835"/>
              <ac:cxnSpMk id="85" creationId="{8B99B58E-AD24-4A27-9556-8C81DF1B131D}"/>
            </ac:cxnSpMkLst>
          </pc:cxnChg>
        </pc:sldLayoutChg>
        <pc:sldLayoutChg chg="modSp setBg">
          <pc:chgData name="霄 凤" userId="4fed24c2f9cbdb3a" providerId="LiveId" clId="{D47BD905-E306-4EF8-B799-5412A9408322}" dt="2019-04-05T09:32:20.904" v="3705"/>
          <pc:sldLayoutMkLst>
            <pc:docMk/>
            <pc:sldMasterMk cId="3723665930" sldId="2147483818"/>
            <pc:sldLayoutMk cId="3752180193" sldId="2147483836"/>
          </pc:sldLayoutMkLst>
          <pc:spChg chg="mod">
            <ac:chgData name="霄 凤" userId="4fed24c2f9cbdb3a" providerId="LiveId" clId="{D47BD905-E306-4EF8-B799-5412A9408322}" dt="2019-04-05T07:55:28.499" v="2806" actId="207"/>
            <ac:spMkLst>
              <pc:docMk/>
              <pc:sldMasterMk cId="3723665930" sldId="2147483818"/>
              <pc:sldLayoutMk cId="3752180193" sldId="2147483836"/>
              <ac:spMk id="3" creationId="{843B8526-D94C-4C26-AB42-ED3D506147D9}"/>
            </ac:spMkLst>
          </pc:spChg>
          <pc:spChg chg="mod">
            <ac:chgData name="霄 凤" userId="4fed24c2f9cbdb3a" providerId="LiveId" clId="{D47BD905-E306-4EF8-B799-5412A9408322}" dt="2019-04-05T07:55:19.437" v="2805" actId="207"/>
            <ac:spMkLst>
              <pc:docMk/>
              <pc:sldMasterMk cId="3723665930" sldId="2147483818"/>
              <pc:sldLayoutMk cId="3752180193" sldId="2147483836"/>
              <ac:spMk id="31" creationId="{2996E2B6-3795-4456-8104-148E07062403}"/>
            </ac:spMkLst>
          </pc:spChg>
          <pc:spChg chg="mod">
            <ac:chgData name="霄 凤" userId="4fed24c2f9cbdb3a" providerId="LiveId" clId="{D47BD905-E306-4EF8-B799-5412A9408322}" dt="2019-04-05T07:55:47.949" v="2808" actId="207"/>
            <ac:spMkLst>
              <pc:docMk/>
              <pc:sldMasterMk cId="3723665930" sldId="2147483818"/>
              <pc:sldLayoutMk cId="3752180193" sldId="2147483836"/>
              <ac:spMk id="52" creationId="{A4253871-0EA3-4A53-8DF2-F0B1B02F2E70}"/>
            </ac:spMkLst>
          </pc:spChg>
          <pc:spChg chg="mod">
            <ac:chgData name="霄 凤" userId="4fed24c2f9cbdb3a" providerId="LiveId" clId="{D47BD905-E306-4EF8-B799-5412A9408322}" dt="2019-04-05T08:24:30.513" v="3007" actId="207"/>
            <ac:spMkLst>
              <pc:docMk/>
              <pc:sldMasterMk cId="3723665930" sldId="2147483818"/>
              <pc:sldLayoutMk cId="3752180193" sldId="2147483836"/>
              <ac:spMk id="54" creationId="{8DA01A5C-6C7D-4E12-A3E4-F695832254F7}"/>
            </ac:spMkLst>
          </pc:spChg>
          <pc:spChg chg="mod">
            <ac:chgData name="霄 凤" userId="4fed24c2f9cbdb3a" providerId="LiveId" clId="{D47BD905-E306-4EF8-B799-5412A9408322}" dt="2019-04-05T08:24:30.513" v="3007" actId="207"/>
            <ac:spMkLst>
              <pc:docMk/>
              <pc:sldMasterMk cId="3723665930" sldId="2147483818"/>
              <pc:sldLayoutMk cId="3752180193" sldId="2147483836"/>
              <ac:spMk id="55" creationId="{251E0122-30FF-4B3C-BA32-7A2769149D4A}"/>
            </ac:spMkLst>
          </pc:spChg>
          <pc:spChg chg="mod">
            <ac:chgData name="霄 凤" userId="4fed24c2f9cbdb3a" providerId="LiveId" clId="{D47BD905-E306-4EF8-B799-5412A9408322}" dt="2019-04-05T08:24:30.513" v="3007" actId="207"/>
            <ac:spMkLst>
              <pc:docMk/>
              <pc:sldMasterMk cId="3723665930" sldId="2147483818"/>
              <pc:sldLayoutMk cId="3752180193" sldId="2147483836"/>
              <ac:spMk id="56" creationId="{76883F33-A314-44E9-AF45-DD432290CCA6}"/>
            </ac:spMkLst>
          </pc:spChg>
          <pc:spChg chg="mod">
            <ac:chgData name="霄 凤" userId="4fed24c2f9cbdb3a" providerId="LiveId" clId="{D47BD905-E306-4EF8-B799-5412A9408322}" dt="2019-04-05T08:24:30.513" v="3007" actId="207"/>
            <ac:spMkLst>
              <pc:docMk/>
              <pc:sldMasterMk cId="3723665930" sldId="2147483818"/>
              <pc:sldLayoutMk cId="3752180193" sldId="2147483836"/>
              <ac:spMk id="57" creationId="{6922EA52-7995-4BF4-8873-F2AED30E424F}"/>
            </ac:spMkLst>
          </pc:spChg>
          <pc:spChg chg="mod">
            <ac:chgData name="霄 凤" userId="4fed24c2f9cbdb3a" providerId="LiveId" clId="{D47BD905-E306-4EF8-B799-5412A9408322}" dt="2019-04-05T07:55:41.431" v="2807" actId="207"/>
            <ac:spMkLst>
              <pc:docMk/>
              <pc:sldMasterMk cId="3723665930" sldId="2147483818"/>
              <pc:sldLayoutMk cId="3752180193" sldId="2147483836"/>
              <ac:spMk id="61" creationId="{5551E6D3-A620-438C-AFC3-A28885A416E1}"/>
            </ac:spMkLst>
          </pc:spChg>
          <pc:grpChg chg="mod">
            <ac:chgData name="霄 凤" userId="4fed24c2f9cbdb3a" providerId="LiveId" clId="{D47BD905-E306-4EF8-B799-5412A9408322}" dt="2019-04-05T07:55:19.437" v="2805" actId="207"/>
            <ac:grpSpMkLst>
              <pc:docMk/>
              <pc:sldMasterMk cId="3723665930" sldId="2147483818"/>
              <pc:sldLayoutMk cId="3752180193" sldId="2147483836"/>
              <ac:grpSpMk id="32" creationId="{F7FDDC1E-3DC0-46C4-B7D1-6D81CF1E5DAF}"/>
            </ac:grpSpMkLst>
          </pc:grpChg>
          <pc:grpChg chg="mod">
            <ac:chgData name="霄 凤" userId="4fed24c2f9cbdb3a" providerId="LiveId" clId="{D47BD905-E306-4EF8-B799-5412A9408322}" dt="2019-04-05T07:55:19.437" v="2805" actId="207"/>
            <ac:grpSpMkLst>
              <pc:docMk/>
              <pc:sldMasterMk cId="3723665930" sldId="2147483818"/>
              <pc:sldLayoutMk cId="3752180193" sldId="2147483836"/>
              <ac:grpSpMk id="40" creationId="{E19AD064-AFAD-4C7D-B73C-701D0888C0A8}"/>
            </ac:grpSpMkLst>
          </pc:grpChg>
          <pc:cxnChg chg="mod">
            <ac:chgData name="霄 凤" userId="4fed24c2f9cbdb3a" providerId="LiveId" clId="{D47BD905-E306-4EF8-B799-5412A9408322}" dt="2019-04-05T08:24:43.267" v="3008" actId="692"/>
            <ac:cxnSpMkLst>
              <pc:docMk/>
              <pc:sldMasterMk cId="3723665930" sldId="2147483818"/>
              <pc:sldLayoutMk cId="3752180193" sldId="2147483836"/>
              <ac:cxnSpMk id="58" creationId="{72DEF6DF-DB46-49B3-9B56-C92CDF17AA41}"/>
            </ac:cxnSpMkLst>
          </pc:cxnChg>
          <pc:cxnChg chg="mod">
            <ac:chgData name="霄 凤" userId="4fed24c2f9cbdb3a" providerId="LiveId" clId="{D47BD905-E306-4EF8-B799-5412A9408322}" dt="2019-04-05T08:24:43.267" v="3008" actId="692"/>
            <ac:cxnSpMkLst>
              <pc:docMk/>
              <pc:sldMasterMk cId="3723665930" sldId="2147483818"/>
              <pc:sldLayoutMk cId="3752180193" sldId="2147483836"/>
              <ac:cxnSpMk id="59" creationId="{43840221-9E80-46D2-B433-784317BF191C}"/>
            </ac:cxnSpMkLst>
          </pc:cxnChg>
          <pc:cxnChg chg="mod">
            <ac:chgData name="霄 凤" userId="4fed24c2f9cbdb3a" providerId="LiveId" clId="{D47BD905-E306-4EF8-B799-5412A9408322}" dt="2019-04-05T08:24:43.267" v="3008" actId="692"/>
            <ac:cxnSpMkLst>
              <pc:docMk/>
              <pc:sldMasterMk cId="3723665930" sldId="2147483818"/>
              <pc:sldLayoutMk cId="3752180193" sldId="2147483836"/>
              <ac:cxnSpMk id="60" creationId="{D5CCF816-1B66-4E68-AB36-EBFDBE7FAF30}"/>
            </ac:cxnSpMkLst>
          </pc:cxn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accent3">
            <a:lumMod val="20000"/>
            <a:lumOff val="80000"/>
          </a:schemeClr>
        </a:solidFill>
        <a:ln w="25400"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-2.1206721740106935E-2"/>
                  <c:y val="-0.447474943595737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98B-46E7-A94F-416D5B7C94CA}"/>
                </c:ext>
              </c:extLst>
            </c:dLbl>
            <c:dLbl>
              <c:idx val="1"/>
              <c:layout>
                <c:manualLayout>
                  <c:x val="-1.9156140686975329E-2"/>
                  <c:y val="-0.4634606043035769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98B-46E7-A94F-416D5B7C94CA}"/>
                </c:ext>
              </c:extLst>
            </c:dLbl>
            <c:dLbl>
              <c:idx val="2"/>
              <c:layout>
                <c:manualLayout>
                  <c:x val="-1.8906115115260743E-2"/>
                  <c:y val="-0.4091923412550362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98B-46E7-A94F-416D5B7C94CA}"/>
                </c:ext>
              </c:extLst>
            </c:dLbl>
            <c:dLbl>
              <c:idx val="3"/>
              <c:layout>
                <c:manualLayout>
                  <c:x val="-1.980643322173813E-2"/>
                  <c:y val="-0.467504834046582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98B-46E7-A94F-416D5B7C94C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项目一</c:v>
                </c:pt>
                <c:pt idx="1">
                  <c:v>项目二</c:v>
                </c:pt>
                <c:pt idx="2">
                  <c:v>项目三</c:v>
                </c:pt>
                <c:pt idx="3">
                  <c:v>项目四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6.4</c:v>
                </c:pt>
                <c:pt idx="2">
                  <c:v>3.5</c:v>
                </c:pt>
                <c:pt idx="3">
                  <c:v>8</c:v>
                </c:pt>
              </c:numCache>
            </c:numRef>
          </c:val>
          <c:shape val="pyramidToMax"/>
          <c:extLst>
            <c:ext xmlns:c16="http://schemas.microsoft.com/office/drawing/2014/chart" uri="{C3380CC4-5D6E-409C-BE32-E72D297353CC}">
              <c16:uniqueId val="{00000004-198B-46E7-A94F-416D5B7C94C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5"/>
        <c:gapDepth val="151"/>
        <c:shape val="pyramidToMax"/>
        <c:axId val="1252961152"/>
        <c:axId val="1252970720"/>
        <c:axId val="0"/>
      </c:bar3DChart>
      <c:catAx>
        <c:axId val="1252961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en-US"/>
          </a:p>
        </c:txPr>
        <c:crossAx val="1252970720"/>
        <c:crosses val="autoZero"/>
        <c:auto val="1"/>
        <c:lblAlgn val="ctr"/>
        <c:lblOffset val="100"/>
        <c:noMultiLvlLbl val="0"/>
      </c:catAx>
      <c:valAx>
        <c:axId val="1252970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en-US"/>
          </a:p>
        </c:txPr>
        <c:crossAx val="1252961152"/>
        <c:crosses val="autoZero"/>
        <c:crossBetween val="between"/>
        <c:majorUnit val="3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accent3">
            <a:lumMod val="20000"/>
            <a:lumOff val="80000"/>
          </a:schemeClr>
        </a:solidFill>
        <a:ln>
          <a:solidFill>
            <a:schemeClr val="bg1">
              <a:lumMod val="75000"/>
            </a:schemeClr>
          </a:solidFill>
        </a:ln>
        <a:effectLst/>
        <a:sp3d>
          <a:contourClr>
            <a:schemeClr val="bg1">
              <a:lumMod val="7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9D-4FE4-B54F-3E7136F3832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9D-4FE4-B54F-3E7136F3832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29D-4FE4-B54F-3E7136F383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08417360"/>
        <c:axId val="508424080"/>
        <c:axId val="900629312"/>
      </c:bar3DChart>
      <c:catAx>
        <c:axId val="508417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8424080"/>
        <c:crosses val="autoZero"/>
        <c:auto val="1"/>
        <c:lblAlgn val="ctr"/>
        <c:lblOffset val="100"/>
        <c:noMultiLvlLbl val="0"/>
      </c:catAx>
      <c:valAx>
        <c:axId val="508424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8417360"/>
        <c:crosses val="autoZero"/>
        <c:crossBetween val="between"/>
      </c:valAx>
      <c:serAx>
        <c:axId val="900629312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8424080"/>
        <c:crosses val="autoZero"/>
      </c:ser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solidFill>
          <a:schemeClr val="accent3">
            <a:lumMod val="20000"/>
            <a:lumOff val="80000"/>
          </a:schemeClr>
        </a:solidFill>
        <a:ln w="19050">
          <a:solidFill>
            <a:schemeClr val="bg1">
              <a:lumMod val="75000"/>
            </a:schemeClr>
          </a:solidFill>
        </a:ln>
        <a:effectLst/>
        <a:sp3d contourW="19050">
          <a:contourClr>
            <a:schemeClr val="bg1">
              <a:lumMod val="7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415288844882411"/>
          <c:y val="3.4900649562499032E-2"/>
          <c:w val="0.71655763276596418"/>
          <c:h val="0.85097071876515806"/>
        </c:manualLayout>
      </c:layout>
      <c:area3DChart>
        <c:grouping val="standard"/>
        <c:varyColors val="0"/>
        <c:ser>
          <c:idx val="1"/>
          <c:order val="0"/>
          <c:tx>
            <c:strRef>
              <c:f>Sheet1!$C$2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>
              <a:outerShdw blurRad="76200" dist="12700" dir="8100000" sy="-23000" kx="800400" algn="br" rotWithShape="0">
                <a:prstClr val="black">
                  <a:alpha val="20000"/>
                </a:prstClr>
              </a:outerShdw>
            </a:effectLst>
            <a:sp3d/>
          </c:spPr>
          <c:cat>
            <c:strRef>
              <c:f>Sheet1!$A$3:$A$14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Sheet1!$C$3:$C$14</c:f>
              <c:numCache>
                <c:formatCode>General</c:formatCode>
                <c:ptCount val="12"/>
                <c:pt idx="0">
                  <c:v>1</c:v>
                </c:pt>
                <c:pt idx="1">
                  <c:v>2.5</c:v>
                </c:pt>
                <c:pt idx="2">
                  <c:v>2</c:v>
                </c:pt>
                <c:pt idx="3">
                  <c:v>1</c:v>
                </c:pt>
                <c:pt idx="4">
                  <c:v>2</c:v>
                </c:pt>
                <c:pt idx="5">
                  <c:v>3</c:v>
                </c:pt>
                <c:pt idx="6">
                  <c:v>1</c:v>
                </c:pt>
                <c:pt idx="7">
                  <c:v>3</c:v>
                </c:pt>
                <c:pt idx="8">
                  <c:v>2.5</c:v>
                </c:pt>
                <c:pt idx="9">
                  <c:v>1.8</c:v>
                </c:pt>
                <c:pt idx="10">
                  <c:v>2.8</c:v>
                </c:pt>
                <c:pt idx="1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5C-4DDE-9988-3B8AEE14FBD6}"/>
            </c:ext>
          </c:extLst>
        </c:ser>
        <c:ser>
          <c:idx val="5"/>
          <c:order val="1"/>
          <c:tx>
            <c:strRef>
              <c:f>Sheet1!$G$2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cat>
            <c:strRef>
              <c:f>Sheet1!$A$3:$A$14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Sheet1!$G$3:$G$14</c:f>
              <c:numCache>
                <c:formatCode>General</c:formatCode>
                <c:ptCount val="12"/>
                <c:pt idx="0">
                  <c:v>3</c:v>
                </c:pt>
                <c:pt idx="1">
                  <c:v>2.5</c:v>
                </c:pt>
                <c:pt idx="2">
                  <c:v>1.8</c:v>
                </c:pt>
                <c:pt idx="3">
                  <c:v>2.8</c:v>
                </c:pt>
                <c:pt idx="4">
                  <c:v>2</c:v>
                </c:pt>
                <c:pt idx="5">
                  <c:v>2.4</c:v>
                </c:pt>
                <c:pt idx="6">
                  <c:v>3</c:v>
                </c:pt>
                <c:pt idx="7">
                  <c:v>1</c:v>
                </c:pt>
                <c:pt idx="8">
                  <c:v>2.5</c:v>
                </c:pt>
                <c:pt idx="9">
                  <c:v>2</c:v>
                </c:pt>
                <c:pt idx="10">
                  <c:v>1</c:v>
                </c:pt>
                <c:pt idx="1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55C-4DDE-9988-3B8AEE14FBD6}"/>
            </c:ext>
          </c:extLst>
        </c:ser>
        <c:ser>
          <c:idx val="9"/>
          <c:order val="2"/>
          <c:tx>
            <c:strRef>
              <c:f>Sheet1!$K$2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ffectLst/>
            <a:sp3d/>
          </c:spPr>
          <c:cat>
            <c:strRef>
              <c:f>Sheet1!$A$3:$A$14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Sheet1!$K$3:$K$14</c:f>
              <c:numCache>
                <c:formatCode>General</c:formatCode>
                <c:ptCount val="12"/>
                <c:pt idx="0">
                  <c:v>3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2</c:v>
                </c:pt>
                <c:pt idx="5">
                  <c:v>3</c:v>
                </c:pt>
                <c:pt idx="6">
                  <c:v>4</c:v>
                </c:pt>
                <c:pt idx="7">
                  <c:v>3</c:v>
                </c:pt>
                <c:pt idx="8">
                  <c:v>2</c:v>
                </c:pt>
                <c:pt idx="9">
                  <c:v>3</c:v>
                </c:pt>
                <c:pt idx="10">
                  <c:v>5</c:v>
                </c:pt>
                <c:pt idx="1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55C-4DDE-9988-3B8AEE14FB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Depth val="99"/>
        <c:axId val="2080872032"/>
        <c:axId val="2080872592"/>
        <c:axId val="1759582416"/>
      </c:area3DChart>
      <c:catAx>
        <c:axId val="2080872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en-US"/>
          </a:p>
        </c:txPr>
        <c:crossAx val="2080872592"/>
        <c:crosses val="autoZero"/>
        <c:auto val="1"/>
        <c:lblAlgn val="ctr"/>
        <c:lblOffset val="100"/>
        <c:noMultiLvlLbl val="0"/>
      </c:catAx>
      <c:valAx>
        <c:axId val="2080872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en-US"/>
          </a:p>
        </c:txPr>
        <c:crossAx val="2080872032"/>
        <c:crosses val="autoZero"/>
        <c:crossBetween val="between"/>
        <c:majorUnit val="1"/>
      </c:valAx>
      <c:serAx>
        <c:axId val="1759582416"/>
        <c:scaling>
          <c:orientation val="minMax"/>
        </c:scaling>
        <c:delete val="1"/>
        <c:axPos val="b"/>
        <c:majorTickMark val="none"/>
        <c:minorTickMark val="none"/>
        <c:tickLblPos val="nextTo"/>
        <c:crossAx val="2080872592"/>
        <c:crosses val="autoZero"/>
      </c:ser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684220712959821"/>
          <c:y val="8.6928739974154901E-2"/>
          <c:w val="0.74452344794735259"/>
          <c:h val="0.8363694306368848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>
              <a:outerShdw blurRad="190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explosion val="6"/>
            <c:spPr>
              <a:solidFill>
                <a:schemeClr val="tx1">
                  <a:alpha val="90000"/>
                </a:schemeClr>
              </a:solidFill>
              <a:ln w="19050">
                <a:noFill/>
              </a:ln>
              <a:effectLst>
                <a:outerShdw blurRad="190500" sx="102000" sy="1020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720-48F8-8098-6ED26BCD7A2C}"/>
              </c:ext>
            </c:extLst>
          </c:dPt>
          <c:dPt>
            <c:idx val="1"/>
            <c:bubble3D val="0"/>
            <c:explosion val="2"/>
            <c:spPr>
              <a:solidFill>
                <a:schemeClr val="tx1">
                  <a:lumMod val="60000"/>
                  <a:lumOff val="40000"/>
                  <a:alpha val="90000"/>
                </a:schemeClr>
              </a:solidFill>
              <a:ln w="19050">
                <a:noFill/>
              </a:ln>
              <a:effectLst>
                <a:outerShdw blurRad="190500" sx="102000" sy="1020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1720-48F8-8098-6ED26BCD7A2C}"/>
              </c:ext>
            </c:extLst>
          </c:dPt>
          <c:dPt>
            <c:idx val="2"/>
            <c:bubble3D val="0"/>
            <c:explosion val="17"/>
            <c:spPr>
              <a:solidFill>
                <a:schemeClr val="tx1">
                  <a:lumMod val="40000"/>
                  <a:lumOff val="60000"/>
                </a:schemeClr>
              </a:solidFill>
              <a:ln w="19050">
                <a:noFill/>
              </a:ln>
              <a:effectLst>
                <a:outerShdw blurRad="190500" sx="102000" sy="1020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720-48F8-8098-6ED26BCD7A2C}"/>
              </c:ext>
            </c:extLst>
          </c:dPt>
          <c:dPt>
            <c:idx val="3"/>
            <c:bubble3D val="0"/>
            <c:explosion val="6"/>
            <c:spPr>
              <a:solidFill>
                <a:schemeClr val="tx1">
                  <a:lumMod val="20000"/>
                  <a:lumOff val="80000"/>
                  <a:alpha val="90000"/>
                </a:schemeClr>
              </a:solidFill>
              <a:ln w="19050">
                <a:noFill/>
              </a:ln>
              <a:effectLst>
                <a:outerShdw blurRad="190500" sx="102000" sy="1020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1720-48F8-8098-6ED26BCD7A2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bg1"/>
                    </a:solidFill>
                    <a:effectLst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0.28000000000000003</c:v>
                </c:pt>
                <c:pt idx="1">
                  <c:v>0.42</c:v>
                </c:pt>
                <c:pt idx="2">
                  <c:v>0.17</c:v>
                </c:pt>
                <c:pt idx="3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20-48F8-8098-6ED26BCD7A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2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3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DA1765-3ED4-4A47-8C4A-929B421B611C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1E70F-E40A-43E3-B678-78176522D1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855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4188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8827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3810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5003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4700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0587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2732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9055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683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1685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277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7991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0742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9571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4679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7560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0265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4325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4103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8474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背景图片比例</a:t>
            </a:r>
            <a:r>
              <a:rPr lang="en-US" altLang="zh-CN"/>
              <a:t>3</a:t>
            </a:r>
            <a:r>
              <a:rPr lang="zh-CN" altLang="en-US"/>
              <a:t>：</a:t>
            </a:r>
            <a:r>
              <a:rPr lang="en-US" altLang="zh-CN"/>
              <a:t>5</a:t>
            </a:r>
          </a:p>
          <a:p>
            <a:r>
              <a:rPr lang="zh-CN" altLang="en-US"/>
              <a:t>焦点图片比例</a:t>
            </a:r>
            <a:r>
              <a:rPr lang="en-US" altLang="zh-CN"/>
              <a:t>1</a:t>
            </a:r>
            <a:r>
              <a:rPr lang="zh-CN" altLang="en-US"/>
              <a:t>：</a:t>
            </a:r>
            <a:r>
              <a:rPr lang="en-US" altLang="zh-CN"/>
              <a:t>1</a:t>
            </a:r>
          </a:p>
          <a:p>
            <a:r>
              <a:rPr lang="zh-CN" altLang="en-US"/>
              <a:t>更换图片时请直接右键点击图片，右键菜单→更改图片→选择比例合适的照片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4614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背景图片比例</a:t>
            </a:r>
            <a:r>
              <a:rPr lang="en-US" altLang="zh-CN" dirty="0"/>
              <a:t>3</a:t>
            </a:r>
            <a:r>
              <a:rPr lang="zh-CN" altLang="en-US" dirty="0"/>
              <a:t>：</a:t>
            </a:r>
            <a:r>
              <a:rPr lang="en-US" altLang="zh-CN" dirty="0"/>
              <a:t>5</a:t>
            </a:r>
          </a:p>
          <a:p>
            <a:r>
              <a:rPr lang="zh-CN" altLang="en-US" dirty="0"/>
              <a:t>焦点图片比例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</a:p>
          <a:p>
            <a:r>
              <a:rPr lang="zh-CN" altLang="en-US" dirty="0"/>
              <a:t>更换图片时请直接右键点击图片，右键菜单→更改图片→选择比例合适的照片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602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18282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6500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26353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96134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4003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55074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亚克力效果的实现：</a:t>
            </a:r>
            <a:endParaRPr lang="en-US" altLang="zh-CN" dirty="0"/>
          </a:p>
          <a:p>
            <a:r>
              <a:rPr lang="zh-CN" altLang="en-US" dirty="0"/>
              <a:t>幻灯片背景填充高斯模糊后的图像，再插入清晰照片覆盖。</a:t>
            </a:r>
            <a:endParaRPr lang="en-US" altLang="zh-CN" dirty="0"/>
          </a:p>
          <a:p>
            <a:r>
              <a:rPr lang="zh-CN" altLang="en-US" dirty="0"/>
              <a:t>两块等大的图形叠，</a:t>
            </a:r>
            <a:r>
              <a:rPr lang="en-US" altLang="zh-CN" dirty="0"/>
              <a:t>B</a:t>
            </a:r>
            <a:r>
              <a:rPr lang="zh-CN" altLang="en-US" dirty="0"/>
              <a:t>层选择“幻灯片背景填充”，</a:t>
            </a:r>
            <a:r>
              <a:rPr lang="en-US" altLang="zh-CN" dirty="0"/>
              <a:t>A</a:t>
            </a:r>
            <a:r>
              <a:rPr lang="zh-CN" altLang="en-US" dirty="0"/>
              <a:t>层单色填充，调节透明度，将</a:t>
            </a:r>
            <a:r>
              <a:rPr lang="en-US" altLang="zh-CN" dirty="0"/>
              <a:t>A</a:t>
            </a:r>
            <a:r>
              <a:rPr lang="zh-CN" altLang="en-US" dirty="0"/>
              <a:t>覆盖在</a:t>
            </a:r>
            <a:r>
              <a:rPr lang="en-US" altLang="zh-CN" dirty="0"/>
              <a:t>B</a:t>
            </a:r>
            <a:r>
              <a:rPr lang="zh-CN" altLang="en-US" dirty="0"/>
              <a:t>上，组合得到</a:t>
            </a:r>
            <a:r>
              <a:rPr lang="en-US" altLang="zh-CN" dirty="0"/>
              <a:t>C</a:t>
            </a:r>
            <a:r>
              <a:rPr lang="zh-CN" altLang="en-US" dirty="0"/>
              <a:t>。</a:t>
            </a:r>
            <a:endParaRPr lang="en-US" altLang="zh-CN" dirty="0"/>
          </a:p>
          <a:p>
            <a:r>
              <a:rPr lang="zh-CN" altLang="en-US" dirty="0"/>
              <a:t>把</a:t>
            </a:r>
            <a:r>
              <a:rPr lang="en-US" altLang="zh-CN" dirty="0"/>
              <a:t>C</a:t>
            </a:r>
            <a:r>
              <a:rPr lang="zh-CN" altLang="en-US" dirty="0"/>
              <a:t>拖动到不同位置试试。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19692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陕西师范大学校徽：逻辑图，中轴排列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60029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陕师大校徽：单徽，新字，横式排列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03068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“师”字亚克力效果矢量图。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3339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陕师大图书馆剪影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453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45598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7F69B6-CDC2-40B5-B6CE-5EAD589707DB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8029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4160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713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4157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7495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51E70F-E40A-43E3-B678-78176522D1A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312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图片包含 地面, 户外, 天空, 建筑物&#10;&#10;已生成极高可信度的说明">
            <a:extLst>
              <a:ext uri="{FF2B5EF4-FFF2-40B4-BE49-F238E27FC236}">
                <a16:creationId xmlns:a16="http://schemas.microsoft.com/office/drawing/2014/main" id="{54603C5C-2320-4CE7-AD24-79FECD65CC7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3" y="0"/>
            <a:ext cx="12192000" cy="6858000"/>
          </a:xfrm>
          <a:prstGeom prst="rect">
            <a:avLst/>
          </a:prstGeom>
        </p:spPr>
      </p:pic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CAAB0698-5B88-4FCF-92CD-5341863CADBC}"/>
              </a:ext>
            </a:extLst>
          </p:cNvPr>
          <p:cNvSpPr/>
          <p:nvPr userDrawn="1"/>
        </p:nvSpPr>
        <p:spPr>
          <a:xfrm>
            <a:off x="2503" y="-5844"/>
            <a:ext cx="12192000" cy="6858000"/>
          </a:xfrm>
          <a:prstGeom prst="rect">
            <a:avLst/>
          </a:pr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D485212-A586-4FEF-A58A-E3229C53004D}"/>
              </a:ext>
            </a:extLst>
          </p:cNvPr>
          <p:cNvSpPr/>
          <p:nvPr userDrawn="1"/>
        </p:nvSpPr>
        <p:spPr>
          <a:xfrm>
            <a:off x="2503" y="-5844"/>
            <a:ext cx="12192000" cy="686384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4" name="文本占位符 6">
            <a:extLst>
              <a:ext uri="{FF2B5EF4-FFF2-40B4-BE49-F238E27FC236}">
                <a16:creationId xmlns:a16="http://schemas.microsoft.com/office/drawing/2014/main" id="{062D9E2A-71DC-4DB4-9560-A585758AC6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00659" y="3225992"/>
            <a:ext cx="8190682" cy="840230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dist">
              <a:buNone/>
              <a:defRPr sz="5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陕西师范大学亚克力模板</a:t>
            </a:r>
            <a:endParaRPr lang="en-US" altLang="zh-CN"/>
          </a:p>
        </p:txBody>
      </p:sp>
      <p:sp>
        <p:nvSpPr>
          <p:cNvPr id="43" name="Freeform 5">
            <a:extLst>
              <a:ext uri="{FF2B5EF4-FFF2-40B4-BE49-F238E27FC236}">
                <a16:creationId xmlns:a16="http://schemas.microsoft.com/office/drawing/2014/main" id="{E16C7054-DFF3-4BEB-AEF5-CE355B0537B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536315" y="1861922"/>
            <a:ext cx="1119370" cy="1102084"/>
          </a:xfrm>
          <a:custGeom>
            <a:avLst/>
            <a:gdLst>
              <a:gd name="T0" fmla="*/ 745 w 1544"/>
              <a:gd name="T1" fmla="*/ 0 h 1524"/>
              <a:gd name="T2" fmla="*/ 676 w 1544"/>
              <a:gd name="T3" fmla="*/ 8 h 1524"/>
              <a:gd name="T4" fmla="*/ 457 w 1544"/>
              <a:gd name="T5" fmla="*/ 72 h 1524"/>
              <a:gd name="T6" fmla="*/ 282 w 1544"/>
              <a:gd name="T7" fmla="*/ 186 h 1524"/>
              <a:gd name="T8" fmla="*/ 33 w 1544"/>
              <a:gd name="T9" fmla="*/ 611 h 1524"/>
              <a:gd name="T10" fmla="*/ 91 w 1544"/>
              <a:gd name="T11" fmla="*/ 1084 h 1524"/>
              <a:gd name="T12" fmla="*/ 241 w 1544"/>
              <a:gd name="T13" fmla="*/ 1295 h 1524"/>
              <a:gd name="T14" fmla="*/ 417 w 1544"/>
              <a:gd name="T15" fmla="*/ 1426 h 1524"/>
              <a:gd name="T16" fmla="*/ 672 w 1544"/>
              <a:gd name="T17" fmla="*/ 1510 h 1524"/>
              <a:gd name="T18" fmla="*/ 968 w 1544"/>
              <a:gd name="T19" fmla="*/ 1493 h 1524"/>
              <a:gd name="T20" fmla="*/ 1234 w 1544"/>
              <a:gd name="T21" fmla="*/ 1364 h 1524"/>
              <a:gd name="T22" fmla="*/ 1421 w 1544"/>
              <a:gd name="T23" fmla="*/ 1160 h 1524"/>
              <a:gd name="T24" fmla="*/ 1535 w 1544"/>
              <a:gd name="T25" fmla="*/ 718 h 1524"/>
              <a:gd name="T26" fmla="*/ 1376 w 1544"/>
              <a:gd name="T27" fmla="*/ 295 h 1524"/>
              <a:gd name="T28" fmla="*/ 1042 w 1544"/>
              <a:gd name="T29" fmla="*/ 49 h 1524"/>
              <a:gd name="T30" fmla="*/ 823 w 1544"/>
              <a:gd name="T31" fmla="*/ 3 h 1524"/>
              <a:gd name="T32" fmla="*/ 809 w 1544"/>
              <a:gd name="T33" fmla="*/ 0 h 1524"/>
              <a:gd name="T34" fmla="*/ 745 w 1544"/>
              <a:gd name="T35" fmla="*/ 0 h 1524"/>
              <a:gd name="T36" fmla="*/ 1523 w 1544"/>
              <a:gd name="T37" fmla="*/ 759 h 1524"/>
              <a:gd name="T38" fmla="*/ 788 w 1544"/>
              <a:gd name="T39" fmla="*/ 1504 h 1524"/>
              <a:gd name="T40" fmla="*/ 31 w 1544"/>
              <a:gd name="T41" fmla="*/ 760 h 1524"/>
              <a:gd name="T42" fmla="*/ 775 w 1544"/>
              <a:gd name="T43" fmla="*/ 15 h 1524"/>
              <a:gd name="T44" fmla="*/ 1523 w 1544"/>
              <a:gd name="T45" fmla="*/ 759 h 1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4" h="1524">
                <a:moveTo>
                  <a:pt x="745" y="0"/>
                </a:moveTo>
                <a:cubicBezTo>
                  <a:pt x="722" y="3"/>
                  <a:pt x="699" y="5"/>
                  <a:pt x="676" y="8"/>
                </a:cubicBezTo>
                <a:cubicBezTo>
                  <a:pt x="600" y="18"/>
                  <a:pt x="527" y="40"/>
                  <a:pt x="457" y="72"/>
                </a:cubicBezTo>
                <a:cubicBezTo>
                  <a:pt x="393" y="102"/>
                  <a:pt x="335" y="140"/>
                  <a:pt x="282" y="186"/>
                </a:cubicBezTo>
                <a:cubicBezTo>
                  <a:pt x="151" y="299"/>
                  <a:pt x="67" y="441"/>
                  <a:pt x="33" y="611"/>
                </a:cubicBezTo>
                <a:cubicBezTo>
                  <a:pt x="0" y="774"/>
                  <a:pt x="20" y="933"/>
                  <a:pt x="91" y="1084"/>
                </a:cubicBezTo>
                <a:cubicBezTo>
                  <a:pt x="128" y="1163"/>
                  <a:pt x="179" y="1233"/>
                  <a:pt x="241" y="1295"/>
                </a:cubicBezTo>
                <a:cubicBezTo>
                  <a:pt x="293" y="1347"/>
                  <a:pt x="352" y="1391"/>
                  <a:pt x="417" y="1426"/>
                </a:cubicBezTo>
                <a:cubicBezTo>
                  <a:pt x="497" y="1470"/>
                  <a:pt x="582" y="1498"/>
                  <a:pt x="672" y="1510"/>
                </a:cubicBezTo>
                <a:cubicBezTo>
                  <a:pt x="772" y="1524"/>
                  <a:pt x="871" y="1519"/>
                  <a:pt x="968" y="1493"/>
                </a:cubicBezTo>
                <a:cubicBezTo>
                  <a:pt x="1065" y="1468"/>
                  <a:pt x="1154" y="1424"/>
                  <a:pt x="1234" y="1364"/>
                </a:cubicBezTo>
                <a:cubicBezTo>
                  <a:pt x="1309" y="1307"/>
                  <a:pt x="1372" y="1240"/>
                  <a:pt x="1421" y="1160"/>
                </a:cubicBezTo>
                <a:cubicBezTo>
                  <a:pt x="1505" y="1025"/>
                  <a:pt x="1544" y="877"/>
                  <a:pt x="1535" y="718"/>
                </a:cubicBezTo>
                <a:cubicBezTo>
                  <a:pt x="1526" y="560"/>
                  <a:pt x="1473" y="419"/>
                  <a:pt x="1376" y="295"/>
                </a:cubicBezTo>
                <a:cubicBezTo>
                  <a:pt x="1288" y="182"/>
                  <a:pt x="1176" y="100"/>
                  <a:pt x="1042" y="49"/>
                </a:cubicBezTo>
                <a:cubicBezTo>
                  <a:pt x="971" y="22"/>
                  <a:pt x="898" y="7"/>
                  <a:pt x="823" y="3"/>
                </a:cubicBezTo>
                <a:cubicBezTo>
                  <a:pt x="818" y="2"/>
                  <a:pt x="814" y="1"/>
                  <a:pt x="809" y="0"/>
                </a:cubicBezTo>
                <a:cubicBezTo>
                  <a:pt x="788" y="0"/>
                  <a:pt x="766" y="0"/>
                  <a:pt x="745" y="0"/>
                </a:cubicBezTo>
                <a:close/>
                <a:moveTo>
                  <a:pt x="1523" y="759"/>
                </a:moveTo>
                <a:cubicBezTo>
                  <a:pt x="1523" y="1167"/>
                  <a:pt x="1194" y="1498"/>
                  <a:pt x="788" y="1504"/>
                </a:cubicBezTo>
                <a:cubicBezTo>
                  <a:pt x="371" y="1510"/>
                  <a:pt x="31" y="1173"/>
                  <a:pt x="31" y="760"/>
                </a:cubicBezTo>
                <a:cubicBezTo>
                  <a:pt x="31" y="350"/>
                  <a:pt x="363" y="17"/>
                  <a:pt x="775" y="15"/>
                </a:cubicBezTo>
                <a:cubicBezTo>
                  <a:pt x="1187" y="13"/>
                  <a:pt x="1522" y="347"/>
                  <a:pt x="1523" y="7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C11BF5E-E950-4BA6-B8EA-8795E58F83E1}"/>
              </a:ext>
            </a:extLst>
          </p:cNvPr>
          <p:cNvGrpSpPr/>
          <p:nvPr userDrawn="1"/>
        </p:nvGrpSpPr>
        <p:grpSpPr>
          <a:xfrm>
            <a:off x="5855894" y="2137232"/>
            <a:ext cx="480212" cy="606273"/>
            <a:chOff x="5855894" y="2137232"/>
            <a:chExt cx="480212" cy="606273"/>
          </a:xfrm>
          <a:solidFill>
            <a:schemeClr val="tx1"/>
          </a:solidFill>
          <a:effectLst/>
        </p:grpSpPr>
        <p:sp>
          <p:nvSpPr>
            <p:cNvPr id="45" name="Freeform 42">
              <a:extLst>
                <a:ext uri="{FF2B5EF4-FFF2-40B4-BE49-F238E27FC236}">
                  <a16:creationId xmlns:a16="http://schemas.microsoft.com/office/drawing/2014/main" id="{00631B4E-1955-419E-B05B-860C9884EE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55894" y="2149459"/>
              <a:ext cx="175389" cy="505087"/>
            </a:xfrm>
            <a:custGeom>
              <a:avLst/>
              <a:gdLst>
                <a:gd name="T0" fmla="*/ 172 w 242"/>
                <a:gd name="T1" fmla="*/ 377 h 698"/>
                <a:gd name="T2" fmla="*/ 61 w 242"/>
                <a:gd name="T3" fmla="*/ 377 h 698"/>
                <a:gd name="T4" fmla="*/ 60 w 242"/>
                <a:gd name="T5" fmla="*/ 373 h 698"/>
                <a:gd name="T6" fmla="*/ 60 w 242"/>
                <a:gd name="T7" fmla="*/ 305 h 698"/>
                <a:gd name="T8" fmla="*/ 71 w 242"/>
                <a:gd name="T9" fmla="*/ 291 h 698"/>
                <a:gd name="T10" fmla="*/ 192 w 242"/>
                <a:gd name="T11" fmla="*/ 290 h 698"/>
                <a:gd name="T12" fmla="*/ 230 w 242"/>
                <a:gd name="T13" fmla="*/ 266 h 698"/>
                <a:gd name="T14" fmla="*/ 223 w 242"/>
                <a:gd name="T15" fmla="*/ 117 h 698"/>
                <a:gd name="T16" fmla="*/ 180 w 242"/>
                <a:gd name="T17" fmla="*/ 101 h 698"/>
                <a:gd name="T18" fmla="*/ 168 w 242"/>
                <a:gd name="T19" fmla="*/ 127 h 698"/>
                <a:gd name="T20" fmla="*/ 75 w 242"/>
                <a:gd name="T21" fmla="*/ 127 h 698"/>
                <a:gd name="T22" fmla="*/ 88 w 242"/>
                <a:gd name="T23" fmla="*/ 75 h 698"/>
                <a:gd name="T24" fmla="*/ 110 w 242"/>
                <a:gd name="T25" fmla="*/ 57 h 698"/>
                <a:gd name="T26" fmla="*/ 201 w 242"/>
                <a:gd name="T27" fmla="*/ 54 h 698"/>
                <a:gd name="T28" fmla="*/ 210 w 242"/>
                <a:gd name="T29" fmla="*/ 56 h 698"/>
                <a:gd name="T30" fmla="*/ 240 w 242"/>
                <a:gd name="T31" fmla="*/ 37 h 698"/>
                <a:gd name="T32" fmla="*/ 221 w 242"/>
                <a:gd name="T33" fmla="*/ 10 h 698"/>
                <a:gd name="T34" fmla="*/ 165 w 242"/>
                <a:gd name="T35" fmla="*/ 2 h 698"/>
                <a:gd name="T36" fmla="*/ 77 w 242"/>
                <a:gd name="T37" fmla="*/ 14 h 698"/>
                <a:gd name="T38" fmla="*/ 34 w 242"/>
                <a:gd name="T39" fmla="*/ 59 h 698"/>
                <a:gd name="T40" fmla="*/ 11 w 242"/>
                <a:gd name="T41" fmla="*/ 198 h 698"/>
                <a:gd name="T42" fmla="*/ 16 w 242"/>
                <a:gd name="T43" fmla="*/ 547 h 698"/>
                <a:gd name="T44" fmla="*/ 31 w 242"/>
                <a:gd name="T45" fmla="*/ 661 h 698"/>
                <a:gd name="T46" fmla="*/ 55 w 242"/>
                <a:gd name="T47" fmla="*/ 691 h 698"/>
                <a:gd name="T48" fmla="*/ 89 w 242"/>
                <a:gd name="T49" fmla="*/ 661 h 698"/>
                <a:gd name="T50" fmla="*/ 79 w 242"/>
                <a:gd name="T51" fmla="*/ 582 h 698"/>
                <a:gd name="T52" fmla="*/ 108 w 242"/>
                <a:gd name="T53" fmla="*/ 544 h 698"/>
                <a:gd name="T54" fmla="*/ 184 w 242"/>
                <a:gd name="T55" fmla="*/ 552 h 698"/>
                <a:gd name="T56" fmla="*/ 223 w 242"/>
                <a:gd name="T57" fmla="*/ 531 h 698"/>
                <a:gd name="T58" fmla="*/ 226 w 242"/>
                <a:gd name="T59" fmla="*/ 364 h 698"/>
                <a:gd name="T60" fmla="*/ 206 w 242"/>
                <a:gd name="T61" fmla="*/ 340 h 698"/>
                <a:gd name="T62" fmla="*/ 180 w 242"/>
                <a:gd name="T63" fmla="*/ 350 h 698"/>
                <a:gd name="T64" fmla="*/ 172 w 242"/>
                <a:gd name="T65" fmla="*/ 377 h 698"/>
                <a:gd name="T66" fmla="*/ 177 w 242"/>
                <a:gd name="T67" fmla="*/ 504 h 698"/>
                <a:gd name="T68" fmla="*/ 62 w 242"/>
                <a:gd name="T69" fmla="*/ 504 h 698"/>
                <a:gd name="T70" fmla="*/ 59 w 242"/>
                <a:gd name="T71" fmla="*/ 453 h 698"/>
                <a:gd name="T72" fmla="*/ 69 w 242"/>
                <a:gd name="T73" fmla="*/ 439 h 698"/>
                <a:gd name="T74" fmla="*/ 173 w 242"/>
                <a:gd name="T75" fmla="*/ 439 h 698"/>
                <a:gd name="T76" fmla="*/ 180 w 242"/>
                <a:gd name="T77" fmla="*/ 446 h 698"/>
                <a:gd name="T78" fmla="*/ 177 w 242"/>
                <a:gd name="T79" fmla="*/ 504 h 698"/>
                <a:gd name="T80" fmla="*/ 183 w 242"/>
                <a:gd name="T81" fmla="*/ 231 h 698"/>
                <a:gd name="T82" fmla="*/ 59 w 242"/>
                <a:gd name="T83" fmla="*/ 239 h 698"/>
                <a:gd name="T84" fmla="*/ 63 w 242"/>
                <a:gd name="T85" fmla="*/ 191 h 698"/>
                <a:gd name="T86" fmla="*/ 70 w 242"/>
                <a:gd name="T87" fmla="*/ 184 h 698"/>
                <a:gd name="T88" fmla="*/ 174 w 242"/>
                <a:gd name="T89" fmla="*/ 181 h 698"/>
                <a:gd name="T90" fmla="*/ 182 w 242"/>
                <a:gd name="T91" fmla="*/ 189 h 698"/>
                <a:gd name="T92" fmla="*/ 183 w 242"/>
                <a:gd name="T93" fmla="*/ 231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2" h="698">
                  <a:moveTo>
                    <a:pt x="172" y="377"/>
                  </a:moveTo>
                  <a:cubicBezTo>
                    <a:pt x="137" y="377"/>
                    <a:pt x="100" y="377"/>
                    <a:pt x="61" y="377"/>
                  </a:cubicBezTo>
                  <a:cubicBezTo>
                    <a:pt x="61" y="378"/>
                    <a:pt x="60" y="375"/>
                    <a:pt x="60" y="373"/>
                  </a:cubicBezTo>
                  <a:cubicBezTo>
                    <a:pt x="60" y="350"/>
                    <a:pt x="60" y="328"/>
                    <a:pt x="60" y="305"/>
                  </a:cubicBezTo>
                  <a:cubicBezTo>
                    <a:pt x="60" y="297"/>
                    <a:pt x="63" y="292"/>
                    <a:pt x="71" y="291"/>
                  </a:cubicBezTo>
                  <a:cubicBezTo>
                    <a:pt x="111" y="281"/>
                    <a:pt x="152" y="278"/>
                    <a:pt x="192" y="290"/>
                  </a:cubicBezTo>
                  <a:cubicBezTo>
                    <a:pt x="214" y="296"/>
                    <a:pt x="226" y="289"/>
                    <a:pt x="230" y="266"/>
                  </a:cubicBezTo>
                  <a:cubicBezTo>
                    <a:pt x="236" y="216"/>
                    <a:pt x="237" y="166"/>
                    <a:pt x="223" y="117"/>
                  </a:cubicBezTo>
                  <a:cubicBezTo>
                    <a:pt x="217" y="95"/>
                    <a:pt x="195" y="86"/>
                    <a:pt x="180" y="101"/>
                  </a:cubicBezTo>
                  <a:cubicBezTo>
                    <a:pt x="175" y="107"/>
                    <a:pt x="173" y="117"/>
                    <a:pt x="168" y="127"/>
                  </a:cubicBezTo>
                  <a:cubicBezTo>
                    <a:pt x="139" y="127"/>
                    <a:pt x="108" y="127"/>
                    <a:pt x="75" y="127"/>
                  </a:cubicBezTo>
                  <a:cubicBezTo>
                    <a:pt x="79" y="110"/>
                    <a:pt x="81" y="92"/>
                    <a:pt x="88" y="75"/>
                  </a:cubicBezTo>
                  <a:cubicBezTo>
                    <a:pt x="91" y="67"/>
                    <a:pt x="101" y="60"/>
                    <a:pt x="110" y="57"/>
                  </a:cubicBezTo>
                  <a:cubicBezTo>
                    <a:pt x="140" y="47"/>
                    <a:pt x="170" y="47"/>
                    <a:pt x="201" y="54"/>
                  </a:cubicBezTo>
                  <a:cubicBezTo>
                    <a:pt x="204" y="54"/>
                    <a:pt x="207" y="55"/>
                    <a:pt x="210" y="56"/>
                  </a:cubicBezTo>
                  <a:cubicBezTo>
                    <a:pt x="224" y="58"/>
                    <a:pt x="237" y="50"/>
                    <a:pt x="240" y="37"/>
                  </a:cubicBezTo>
                  <a:cubicBezTo>
                    <a:pt x="242" y="25"/>
                    <a:pt x="235" y="13"/>
                    <a:pt x="221" y="10"/>
                  </a:cubicBezTo>
                  <a:cubicBezTo>
                    <a:pt x="202" y="6"/>
                    <a:pt x="184" y="3"/>
                    <a:pt x="165" y="2"/>
                  </a:cubicBezTo>
                  <a:cubicBezTo>
                    <a:pt x="135" y="0"/>
                    <a:pt x="105" y="5"/>
                    <a:pt x="77" y="14"/>
                  </a:cubicBezTo>
                  <a:cubicBezTo>
                    <a:pt x="55" y="21"/>
                    <a:pt x="39" y="36"/>
                    <a:pt x="34" y="59"/>
                  </a:cubicBezTo>
                  <a:cubicBezTo>
                    <a:pt x="25" y="105"/>
                    <a:pt x="16" y="151"/>
                    <a:pt x="11" y="198"/>
                  </a:cubicBezTo>
                  <a:cubicBezTo>
                    <a:pt x="0" y="314"/>
                    <a:pt x="4" y="431"/>
                    <a:pt x="16" y="547"/>
                  </a:cubicBezTo>
                  <a:cubicBezTo>
                    <a:pt x="20" y="585"/>
                    <a:pt x="26" y="623"/>
                    <a:pt x="31" y="661"/>
                  </a:cubicBezTo>
                  <a:cubicBezTo>
                    <a:pt x="33" y="676"/>
                    <a:pt x="41" y="686"/>
                    <a:pt x="55" y="691"/>
                  </a:cubicBezTo>
                  <a:cubicBezTo>
                    <a:pt x="76" y="698"/>
                    <a:pt x="91" y="683"/>
                    <a:pt x="89" y="661"/>
                  </a:cubicBezTo>
                  <a:cubicBezTo>
                    <a:pt x="86" y="634"/>
                    <a:pt x="83" y="608"/>
                    <a:pt x="79" y="582"/>
                  </a:cubicBezTo>
                  <a:cubicBezTo>
                    <a:pt x="74" y="550"/>
                    <a:pt x="75" y="548"/>
                    <a:pt x="108" y="544"/>
                  </a:cubicBezTo>
                  <a:cubicBezTo>
                    <a:pt x="133" y="542"/>
                    <a:pt x="159" y="543"/>
                    <a:pt x="184" y="552"/>
                  </a:cubicBezTo>
                  <a:cubicBezTo>
                    <a:pt x="204" y="558"/>
                    <a:pt x="217" y="552"/>
                    <a:pt x="223" y="531"/>
                  </a:cubicBezTo>
                  <a:cubicBezTo>
                    <a:pt x="240" y="476"/>
                    <a:pt x="242" y="420"/>
                    <a:pt x="226" y="364"/>
                  </a:cubicBezTo>
                  <a:cubicBezTo>
                    <a:pt x="223" y="353"/>
                    <a:pt x="218" y="343"/>
                    <a:pt x="206" y="340"/>
                  </a:cubicBezTo>
                  <a:cubicBezTo>
                    <a:pt x="195" y="338"/>
                    <a:pt x="185" y="340"/>
                    <a:pt x="180" y="350"/>
                  </a:cubicBezTo>
                  <a:cubicBezTo>
                    <a:pt x="175" y="357"/>
                    <a:pt x="174" y="367"/>
                    <a:pt x="172" y="377"/>
                  </a:cubicBezTo>
                  <a:close/>
                  <a:moveTo>
                    <a:pt x="177" y="504"/>
                  </a:moveTo>
                  <a:cubicBezTo>
                    <a:pt x="137" y="504"/>
                    <a:pt x="100" y="504"/>
                    <a:pt x="62" y="504"/>
                  </a:cubicBezTo>
                  <a:cubicBezTo>
                    <a:pt x="61" y="488"/>
                    <a:pt x="61" y="471"/>
                    <a:pt x="59" y="453"/>
                  </a:cubicBezTo>
                  <a:cubicBezTo>
                    <a:pt x="58" y="445"/>
                    <a:pt x="61" y="441"/>
                    <a:pt x="69" y="439"/>
                  </a:cubicBezTo>
                  <a:cubicBezTo>
                    <a:pt x="104" y="434"/>
                    <a:pt x="138" y="433"/>
                    <a:pt x="173" y="439"/>
                  </a:cubicBezTo>
                  <a:cubicBezTo>
                    <a:pt x="176" y="440"/>
                    <a:pt x="180" y="443"/>
                    <a:pt x="180" y="446"/>
                  </a:cubicBezTo>
                  <a:cubicBezTo>
                    <a:pt x="180" y="465"/>
                    <a:pt x="178" y="484"/>
                    <a:pt x="177" y="504"/>
                  </a:cubicBezTo>
                  <a:close/>
                  <a:moveTo>
                    <a:pt x="183" y="231"/>
                  </a:moveTo>
                  <a:cubicBezTo>
                    <a:pt x="141" y="234"/>
                    <a:pt x="101" y="236"/>
                    <a:pt x="59" y="239"/>
                  </a:cubicBezTo>
                  <a:cubicBezTo>
                    <a:pt x="61" y="224"/>
                    <a:pt x="61" y="208"/>
                    <a:pt x="63" y="191"/>
                  </a:cubicBezTo>
                  <a:cubicBezTo>
                    <a:pt x="64" y="188"/>
                    <a:pt x="68" y="184"/>
                    <a:pt x="70" y="184"/>
                  </a:cubicBezTo>
                  <a:cubicBezTo>
                    <a:pt x="105" y="176"/>
                    <a:pt x="139" y="176"/>
                    <a:pt x="174" y="181"/>
                  </a:cubicBezTo>
                  <a:cubicBezTo>
                    <a:pt x="177" y="182"/>
                    <a:pt x="182" y="186"/>
                    <a:pt x="182" y="189"/>
                  </a:cubicBezTo>
                  <a:cubicBezTo>
                    <a:pt x="183" y="203"/>
                    <a:pt x="183" y="218"/>
                    <a:pt x="183" y="2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46" name="Freeform 43">
              <a:extLst>
                <a:ext uri="{FF2B5EF4-FFF2-40B4-BE49-F238E27FC236}">
                  <a16:creationId xmlns:a16="http://schemas.microsoft.com/office/drawing/2014/main" id="{DC42EF94-C731-4718-8171-8E690BE96D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2245" y="2137232"/>
              <a:ext cx="293861" cy="285850"/>
            </a:xfrm>
            <a:custGeom>
              <a:avLst/>
              <a:gdLst>
                <a:gd name="T0" fmla="*/ 151 w 405"/>
                <a:gd name="T1" fmla="*/ 205 h 395"/>
                <a:gd name="T2" fmla="*/ 116 w 405"/>
                <a:gd name="T3" fmla="*/ 360 h 395"/>
                <a:gd name="T4" fmla="*/ 142 w 405"/>
                <a:gd name="T5" fmla="*/ 391 h 395"/>
                <a:gd name="T6" fmla="*/ 168 w 405"/>
                <a:gd name="T7" fmla="*/ 358 h 395"/>
                <a:gd name="T8" fmla="*/ 194 w 405"/>
                <a:gd name="T9" fmla="*/ 236 h 395"/>
                <a:gd name="T10" fmla="*/ 204 w 405"/>
                <a:gd name="T11" fmla="*/ 221 h 395"/>
                <a:gd name="T12" fmla="*/ 237 w 405"/>
                <a:gd name="T13" fmla="*/ 306 h 395"/>
                <a:gd name="T14" fmla="*/ 240 w 405"/>
                <a:gd name="T15" fmla="*/ 358 h 395"/>
                <a:gd name="T16" fmla="*/ 265 w 405"/>
                <a:gd name="T17" fmla="*/ 391 h 395"/>
                <a:gd name="T18" fmla="*/ 292 w 405"/>
                <a:gd name="T19" fmla="*/ 361 h 395"/>
                <a:gd name="T20" fmla="*/ 258 w 405"/>
                <a:gd name="T21" fmla="*/ 208 h 395"/>
                <a:gd name="T22" fmla="*/ 254 w 405"/>
                <a:gd name="T23" fmla="*/ 200 h 395"/>
                <a:gd name="T24" fmla="*/ 295 w 405"/>
                <a:gd name="T25" fmla="*/ 183 h 395"/>
                <a:gd name="T26" fmla="*/ 307 w 405"/>
                <a:gd name="T27" fmla="*/ 191 h 395"/>
                <a:gd name="T28" fmla="*/ 345 w 405"/>
                <a:gd name="T29" fmla="*/ 290 h 395"/>
                <a:gd name="T30" fmla="*/ 350 w 405"/>
                <a:gd name="T31" fmla="*/ 364 h 395"/>
                <a:gd name="T32" fmla="*/ 376 w 405"/>
                <a:gd name="T33" fmla="*/ 394 h 395"/>
                <a:gd name="T34" fmla="*/ 402 w 405"/>
                <a:gd name="T35" fmla="*/ 367 h 395"/>
                <a:gd name="T36" fmla="*/ 342 w 405"/>
                <a:gd name="T37" fmla="*/ 153 h 395"/>
                <a:gd name="T38" fmla="*/ 275 w 405"/>
                <a:gd name="T39" fmla="*/ 136 h 395"/>
                <a:gd name="T40" fmla="*/ 228 w 405"/>
                <a:gd name="T41" fmla="*/ 158 h 395"/>
                <a:gd name="T42" fmla="*/ 228 w 405"/>
                <a:gd name="T43" fmla="*/ 75 h 395"/>
                <a:gd name="T44" fmla="*/ 295 w 405"/>
                <a:gd name="T45" fmla="*/ 87 h 395"/>
                <a:gd name="T46" fmla="*/ 345 w 405"/>
                <a:gd name="T47" fmla="*/ 103 h 395"/>
                <a:gd name="T48" fmla="*/ 380 w 405"/>
                <a:gd name="T49" fmla="*/ 89 h 395"/>
                <a:gd name="T50" fmla="*/ 364 w 405"/>
                <a:gd name="T51" fmla="*/ 55 h 395"/>
                <a:gd name="T52" fmla="*/ 241 w 405"/>
                <a:gd name="T53" fmla="*/ 26 h 395"/>
                <a:gd name="T54" fmla="*/ 223 w 405"/>
                <a:gd name="T55" fmla="*/ 14 h 395"/>
                <a:gd name="T56" fmla="*/ 203 w 405"/>
                <a:gd name="T57" fmla="*/ 1 h 395"/>
                <a:gd name="T58" fmla="*/ 180 w 405"/>
                <a:gd name="T59" fmla="*/ 12 h 395"/>
                <a:gd name="T60" fmla="*/ 160 w 405"/>
                <a:gd name="T61" fmla="*/ 23 h 395"/>
                <a:gd name="T62" fmla="*/ 24 w 405"/>
                <a:gd name="T63" fmla="*/ 60 h 395"/>
                <a:gd name="T64" fmla="*/ 15 w 405"/>
                <a:gd name="T65" fmla="*/ 102 h 395"/>
                <a:gd name="T66" fmla="*/ 50 w 405"/>
                <a:gd name="T67" fmla="*/ 105 h 395"/>
                <a:gd name="T68" fmla="*/ 164 w 405"/>
                <a:gd name="T69" fmla="*/ 74 h 395"/>
                <a:gd name="T70" fmla="*/ 175 w 405"/>
                <a:gd name="T71" fmla="*/ 74 h 395"/>
                <a:gd name="T72" fmla="*/ 175 w 405"/>
                <a:gd name="T73" fmla="*/ 160 h 395"/>
                <a:gd name="T74" fmla="*/ 140 w 405"/>
                <a:gd name="T75" fmla="*/ 139 h 395"/>
                <a:gd name="T76" fmla="*/ 65 w 405"/>
                <a:gd name="T77" fmla="*/ 151 h 395"/>
                <a:gd name="T78" fmla="*/ 9 w 405"/>
                <a:gd name="T79" fmla="*/ 273 h 395"/>
                <a:gd name="T80" fmla="*/ 1 w 405"/>
                <a:gd name="T81" fmla="*/ 362 h 395"/>
                <a:gd name="T82" fmla="*/ 13 w 405"/>
                <a:gd name="T83" fmla="*/ 389 h 395"/>
                <a:gd name="T84" fmla="*/ 41 w 405"/>
                <a:gd name="T85" fmla="*/ 390 h 395"/>
                <a:gd name="T86" fmla="*/ 53 w 405"/>
                <a:gd name="T87" fmla="*/ 364 h 395"/>
                <a:gd name="T88" fmla="*/ 86 w 405"/>
                <a:gd name="T89" fmla="*/ 212 h 395"/>
                <a:gd name="T90" fmla="*/ 135 w 405"/>
                <a:gd name="T91" fmla="*/ 196 h 395"/>
                <a:gd name="T92" fmla="*/ 151 w 405"/>
                <a:gd name="T93" fmla="*/ 20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5" h="395">
                  <a:moveTo>
                    <a:pt x="151" y="205"/>
                  </a:moveTo>
                  <a:cubicBezTo>
                    <a:pt x="124" y="254"/>
                    <a:pt x="115" y="306"/>
                    <a:pt x="116" y="360"/>
                  </a:cubicBezTo>
                  <a:cubicBezTo>
                    <a:pt x="117" y="379"/>
                    <a:pt x="127" y="391"/>
                    <a:pt x="142" y="391"/>
                  </a:cubicBezTo>
                  <a:cubicBezTo>
                    <a:pt x="159" y="391"/>
                    <a:pt x="168" y="379"/>
                    <a:pt x="168" y="358"/>
                  </a:cubicBezTo>
                  <a:cubicBezTo>
                    <a:pt x="167" y="316"/>
                    <a:pt x="173" y="274"/>
                    <a:pt x="194" y="236"/>
                  </a:cubicBezTo>
                  <a:cubicBezTo>
                    <a:pt x="197" y="231"/>
                    <a:pt x="201" y="227"/>
                    <a:pt x="204" y="221"/>
                  </a:cubicBezTo>
                  <a:cubicBezTo>
                    <a:pt x="225" y="247"/>
                    <a:pt x="233" y="276"/>
                    <a:pt x="237" y="306"/>
                  </a:cubicBezTo>
                  <a:cubicBezTo>
                    <a:pt x="240" y="323"/>
                    <a:pt x="240" y="341"/>
                    <a:pt x="240" y="358"/>
                  </a:cubicBezTo>
                  <a:cubicBezTo>
                    <a:pt x="240" y="378"/>
                    <a:pt x="249" y="390"/>
                    <a:pt x="265" y="391"/>
                  </a:cubicBezTo>
                  <a:cubicBezTo>
                    <a:pt x="280" y="392"/>
                    <a:pt x="292" y="381"/>
                    <a:pt x="292" y="361"/>
                  </a:cubicBezTo>
                  <a:cubicBezTo>
                    <a:pt x="294" y="307"/>
                    <a:pt x="286" y="255"/>
                    <a:pt x="258" y="208"/>
                  </a:cubicBezTo>
                  <a:cubicBezTo>
                    <a:pt x="257" y="206"/>
                    <a:pt x="256" y="204"/>
                    <a:pt x="254" y="200"/>
                  </a:cubicBezTo>
                  <a:cubicBezTo>
                    <a:pt x="268" y="194"/>
                    <a:pt x="281" y="188"/>
                    <a:pt x="295" y="183"/>
                  </a:cubicBezTo>
                  <a:cubicBezTo>
                    <a:pt x="298" y="182"/>
                    <a:pt x="304" y="187"/>
                    <a:pt x="307" y="191"/>
                  </a:cubicBezTo>
                  <a:cubicBezTo>
                    <a:pt x="327" y="221"/>
                    <a:pt x="340" y="254"/>
                    <a:pt x="345" y="290"/>
                  </a:cubicBezTo>
                  <a:cubicBezTo>
                    <a:pt x="349" y="315"/>
                    <a:pt x="349" y="340"/>
                    <a:pt x="350" y="364"/>
                  </a:cubicBezTo>
                  <a:cubicBezTo>
                    <a:pt x="351" y="381"/>
                    <a:pt x="360" y="393"/>
                    <a:pt x="376" y="394"/>
                  </a:cubicBezTo>
                  <a:cubicBezTo>
                    <a:pt x="390" y="395"/>
                    <a:pt x="401" y="383"/>
                    <a:pt x="402" y="367"/>
                  </a:cubicBezTo>
                  <a:cubicBezTo>
                    <a:pt x="405" y="289"/>
                    <a:pt x="389" y="216"/>
                    <a:pt x="342" y="153"/>
                  </a:cubicBezTo>
                  <a:cubicBezTo>
                    <a:pt x="321" y="125"/>
                    <a:pt x="307" y="122"/>
                    <a:pt x="275" y="136"/>
                  </a:cubicBezTo>
                  <a:cubicBezTo>
                    <a:pt x="260" y="143"/>
                    <a:pt x="244" y="150"/>
                    <a:pt x="228" y="158"/>
                  </a:cubicBezTo>
                  <a:cubicBezTo>
                    <a:pt x="228" y="130"/>
                    <a:pt x="228" y="104"/>
                    <a:pt x="228" y="75"/>
                  </a:cubicBezTo>
                  <a:cubicBezTo>
                    <a:pt x="251" y="79"/>
                    <a:pt x="273" y="82"/>
                    <a:pt x="295" y="87"/>
                  </a:cubicBezTo>
                  <a:cubicBezTo>
                    <a:pt x="312" y="91"/>
                    <a:pt x="328" y="97"/>
                    <a:pt x="345" y="103"/>
                  </a:cubicBezTo>
                  <a:cubicBezTo>
                    <a:pt x="361" y="108"/>
                    <a:pt x="375" y="103"/>
                    <a:pt x="380" y="89"/>
                  </a:cubicBezTo>
                  <a:cubicBezTo>
                    <a:pt x="386" y="74"/>
                    <a:pt x="380" y="62"/>
                    <a:pt x="364" y="55"/>
                  </a:cubicBezTo>
                  <a:cubicBezTo>
                    <a:pt x="325" y="39"/>
                    <a:pt x="283" y="30"/>
                    <a:pt x="241" y="26"/>
                  </a:cubicBezTo>
                  <a:cubicBezTo>
                    <a:pt x="233" y="25"/>
                    <a:pt x="228" y="23"/>
                    <a:pt x="223" y="14"/>
                  </a:cubicBezTo>
                  <a:cubicBezTo>
                    <a:pt x="220" y="8"/>
                    <a:pt x="210" y="1"/>
                    <a:pt x="203" y="1"/>
                  </a:cubicBezTo>
                  <a:cubicBezTo>
                    <a:pt x="195" y="0"/>
                    <a:pt x="184" y="6"/>
                    <a:pt x="180" y="12"/>
                  </a:cubicBezTo>
                  <a:cubicBezTo>
                    <a:pt x="174" y="21"/>
                    <a:pt x="169" y="23"/>
                    <a:pt x="160" y="23"/>
                  </a:cubicBezTo>
                  <a:cubicBezTo>
                    <a:pt x="112" y="24"/>
                    <a:pt x="66" y="36"/>
                    <a:pt x="24" y="60"/>
                  </a:cubicBezTo>
                  <a:cubicBezTo>
                    <a:pt x="6" y="71"/>
                    <a:pt x="2" y="88"/>
                    <a:pt x="15" y="102"/>
                  </a:cubicBezTo>
                  <a:cubicBezTo>
                    <a:pt x="24" y="112"/>
                    <a:pt x="36" y="113"/>
                    <a:pt x="50" y="105"/>
                  </a:cubicBezTo>
                  <a:cubicBezTo>
                    <a:pt x="85" y="84"/>
                    <a:pt x="124" y="76"/>
                    <a:pt x="164" y="74"/>
                  </a:cubicBezTo>
                  <a:cubicBezTo>
                    <a:pt x="167" y="74"/>
                    <a:pt x="170" y="74"/>
                    <a:pt x="175" y="74"/>
                  </a:cubicBezTo>
                  <a:cubicBezTo>
                    <a:pt x="175" y="102"/>
                    <a:pt x="175" y="130"/>
                    <a:pt x="175" y="160"/>
                  </a:cubicBezTo>
                  <a:cubicBezTo>
                    <a:pt x="162" y="152"/>
                    <a:pt x="151" y="146"/>
                    <a:pt x="140" y="139"/>
                  </a:cubicBezTo>
                  <a:cubicBezTo>
                    <a:pt x="110" y="122"/>
                    <a:pt x="88" y="125"/>
                    <a:pt x="65" y="151"/>
                  </a:cubicBezTo>
                  <a:cubicBezTo>
                    <a:pt x="34" y="186"/>
                    <a:pt x="17" y="228"/>
                    <a:pt x="9" y="273"/>
                  </a:cubicBezTo>
                  <a:cubicBezTo>
                    <a:pt x="4" y="302"/>
                    <a:pt x="3" y="332"/>
                    <a:pt x="1" y="362"/>
                  </a:cubicBezTo>
                  <a:cubicBezTo>
                    <a:pt x="0" y="373"/>
                    <a:pt x="3" y="383"/>
                    <a:pt x="13" y="389"/>
                  </a:cubicBezTo>
                  <a:cubicBezTo>
                    <a:pt x="22" y="395"/>
                    <a:pt x="32" y="395"/>
                    <a:pt x="41" y="390"/>
                  </a:cubicBezTo>
                  <a:cubicBezTo>
                    <a:pt x="51" y="384"/>
                    <a:pt x="54" y="375"/>
                    <a:pt x="53" y="364"/>
                  </a:cubicBezTo>
                  <a:cubicBezTo>
                    <a:pt x="51" y="310"/>
                    <a:pt x="60" y="259"/>
                    <a:pt x="86" y="212"/>
                  </a:cubicBezTo>
                  <a:cubicBezTo>
                    <a:pt x="106" y="174"/>
                    <a:pt x="100" y="179"/>
                    <a:pt x="135" y="196"/>
                  </a:cubicBezTo>
                  <a:cubicBezTo>
                    <a:pt x="140" y="199"/>
                    <a:pt x="145" y="202"/>
                    <a:pt x="151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47" name="Freeform 44">
              <a:extLst>
                <a:ext uri="{FF2B5EF4-FFF2-40B4-BE49-F238E27FC236}">
                  <a16:creationId xmlns:a16="http://schemas.microsoft.com/office/drawing/2014/main" id="{BF4FABCC-1D45-42BF-8419-4D68AD253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5196" y="2421396"/>
              <a:ext cx="282056" cy="243690"/>
            </a:xfrm>
            <a:custGeom>
              <a:avLst/>
              <a:gdLst>
                <a:gd name="T0" fmla="*/ 173 w 389"/>
                <a:gd name="T1" fmla="*/ 53 h 337"/>
                <a:gd name="T2" fmla="*/ 172 w 389"/>
                <a:gd name="T3" fmla="*/ 92 h 337"/>
                <a:gd name="T4" fmla="*/ 163 w 389"/>
                <a:gd name="T5" fmla="*/ 100 h 337"/>
                <a:gd name="T6" fmla="*/ 23 w 389"/>
                <a:gd name="T7" fmla="*/ 278 h 337"/>
                <a:gd name="T8" fmla="*/ 27 w 389"/>
                <a:gd name="T9" fmla="*/ 301 h 337"/>
                <a:gd name="T10" fmla="*/ 58 w 389"/>
                <a:gd name="T11" fmla="*/ 317 h 337"/>
                <a:gd name="T12" fmla="*/ 75 w 389"/>
                <a:gd name="T13" fmla="*/ 288 h 337"/>
                <a:gd name="T14" fmla="*/ 160 w 389"/>
                <a:gd name="T15" fmla="*/ 154 h 337"/>
                <a:gd name="T16" fmla="*/ 173 w 389"/>
                <a:gd name="T17" fmla="*/ 152 h 337"/>
                <a:gd name="T18" fmla="*/ 173 w 389"/>
                <a:gd name="T19" fmla="*/ 167 h 337"/>
                <a:gd name="T20" fmla="*/ 173 w 389"/>
                <a:gd name="T21" fmla="*/ 305 h 337"/>
                <a:gd name="T22" fmla="*/ 197 w 389"/>
                <a:gd name="T23" fmla="*/ 336 h 337"/>
                <a:gd name="T24" fmla="*/ 225 w 389"/>
                <a:gd name="T25" fmla="*/ 307 h 337"/>
                <a:gd name="T26" fmla="*/ 225 w 389"/>
                <a:gd name="T27" fmla="*/ 168 h 337"/>
                <a:gd name="T28" fmla="*/ 225 w 389"/>
                <a:gd name="T29" fmla="*/ 151 h 337"/>
                <a:gd name="T30" fmla="*/ 293 w 389"/>
                <a:gd name="T31" fmla="*/ 193 h 337"/>
                <a:gd name="T32" fmla="*/ 328 w 389"/>
                <a:gd name="T33" fmla="*/ 290 h 337"/>
                <a:gd name="T34" fmla="*/ 352 w 389"/>
                <a:gd name="T35" fmla="*/ 315 h 337"/>
                <a:gd name="T36" fmla="*/ 377 w 389"/>
                <a:gd name="T37" fmla="*/ 289 h 337"/>
                <a:gd name="T38" fmla="*/ 236 w 389"/>
                <a:gd name="T39" fmla="*/ 101 h 337"/>
                <a:gd name="T40" fmla="*/ 225 w 389"/>
                <a:gd name="T41" fmla="*/ 86 h 337"/>
                <a:gd name="T42" fmla="*/ 225 w 389"/>
                <a:gd name="T43" fmla="*/ 54 h 337"/>
                <a:gd name="T44" fmla="*/ 280 w 389"/>
                <a:gd name="T45" fmla="*/ 62 h 337"/>
                <a:gd name="T46" fmla="*/ 354 w 389"/>
                <a:gd name="T47" fmla="*/ 80 h 337"/>
                <a:gd name="T48" fmla="*/ 385 w 389"/>
                <a:gd name="T49" fmla="*/ 63 h 337"/>
                <a:gd name="T50" fmla="*/ 368 w 389"/>
                <a:gd name="T51" fmla="*/ 31 h 337"/>
                <a:gd name="T52" fmla="*/ 164 w 389"/>
                <a:gd name="T53" fmla="*/ 4 h 337"/>
                <a:gd name="T54" fmla="*/ 27 w 389"/>
                <a:gd name="T55" fmla="*/ 34 h 337"/>
                <a:gd name="T56" fmla="*/ 5 w 389"/>
                <a:gd name="T57" fmla="*/ 70 h 337"/>
                <a:gd name="T58" fmla="*/ 42 w 389"/>
                <a:gd name="T59" fmla="*/ 83 h 337"/>
                <a:gd name="T60" fmla="*/ 136 w 389"/>
                <a:gd name="T61" fmla="*/ 57 h 337"/>
                <a:gd name="T62" fmla="*/ 173 w 389"/>
                <a:gd name="T63" fmla="*/ 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337">
                  <a:moveTo>
                    <a:pt x="173" y="53"/>
                  </a:moveTo>
                  <a:cubicBezTo>
                    <a:pt x="173" y="68"/>
                    <a:pt x="173" y="80"/>
                    <a:pt x="172" y="92"/>
                  </a:cubicBezTo>
                  <a:cubicBezTo>
                    <a:pt x="172" y="95"/>
                    <a:pt x="167" y="99"/>
                    <a:pt x="163" y="100"/>
                  </a:cubicBezTo>
                  <a:cubicBezTo>
                    <a:pt x="78" y="117"/>
                    <a:pt x="18" y="192"/>
                    <a:pt x="23" y="278"/>
                  </a:cubicBezTo>
                  <a:cubicBezTo>
                    <a:pt x="23" y="286"/>
                    <a:pt x="24" y="294"/>
                    <a:pt x="27" y="301"/>
                  </a:cubicBezTo>
                  <a:cubicBezTo>
                    <a:pt x="32" y="314"/>
                    <a:pt x="46" y="320"/>
                    <a:pt x="58" y="317"/>
                  </a:cubicBezTo>
                  <a:cubicBezTo>
                    <a:pt x="71" y="313"/>
                    <a:pt x="77" y="303"/>
                    <a:pt x="75" y="288"/>
                  </a:cubicBezTo>
                  <a:cubicBezTo>
                    <a:pt x="68" y="233"/>
                    <a:pt x="107" y="170"/>
                    <a:pt x="160" y="154"/>
                  </a:cubicBezTo>
                  <a:cubicBezTo>
                    <a:pt x="163" y="153"/>
                    <a:pt x="167" y="153"/>
                    <a:pt x="173" y="152"/>
                  </a:cubicBezTo>
                  <a:cubicBezTo>
                    <a:pt x="173" y="158"/>
                    <a:pt x="173" y="162"/>
                    <a:pt x="173" y="167"/>
                  </a:cubicBezTo>
                  <a:cubicBezTo>
                    <a:pt x="173" y="213"/>
                    <a:pt x="173" y="259"/>
                    <a:pt x="173" y="305"/>
                  </a:cubicBezTo>
                  <a:cubicBezTo>
                    <a:pt x="173" y="325"/>
                    <a:pt x="182" y="336"/>
                    <a:pt x="197" y="336"/>
                  </a:cubicBezTo>
                  <a:cubicBezTo>
                    <a:pt x="214" y="337"/>
                    <a:pt x="225" y="326"/>
                    <a:pt x="225" y="307"/>
                  </a:cubicBezTo>
                  <a:cubicBezTo>
                    <a:pt x="225" y="260"/>
                    <a:pt x="225" y="214"/>
                    <a:pt x="225" y="168"/>
                  </a:cubicBezTo>
                  <a:cubicBezTo>
                    <a:pt x="225" y="163"/>
                    <a:pt x="225" y="158"/>
                    <a:pt x="225" y="151"/>
                  </a:cubicBezTo>
                  <a:cubicBezTo>
                    <a:pt x="254" y="156"/>
                    <a:pt x="276" y="172"/>
                    <a:pt x="293" y="193"/>
                  </a:cubicBezTo>
                  <a:cubicBezTo>
                    <a:pt x="314" y="222"/>
                    <a:pt x="325" y="255"/>
                    <a:pt x="328" y="290"/>
                  </a:cubicBezTo>
                  <a:cubicBezTo>
                    <a:pt x="330" y="306"/>
                    <a:pt x="338" y="315"/>
                    <a:pt x="352" y="315"/>
                  </a:cubicBezTo>
                  <a:cubicBezTo>
                    <a:pt x="365" y="315"/>
                    <a:pt x="376" y="304"/>
                    <a:pt x="377" y="289"/>
                  </a:cubicBezTo>
                  <a:cubicBezTo>
                    <a:pt x="382" y="208"/>
                    <a:pt x="327" y="118"/>
                    <a:pt x="236" y="101"/>
                  </a:cubicBezTo>
                  <a:cubicBezTo>
                    <a:pt x="226" y="99"/>
                    <a:pt x="224" y="95"/>
                    <a:pt x="225" y="86"/>
                  </a:cubicBezTo>
                  <a:cubicBezTo>
                    <a:pt x="225" y="77"/>
                    <a:pt x="225" y="67"/>
                    <a:pt x="225" y="54"/>
                  </a:cubicBezTo>
                  <a:cubicBezTo>
                    <a:pt x="244" y="57"/>
                    <a:pt x="262" y="58"/>
                    <a:pt x="280" y="62"/>
                  </a:cubicBezTo>
                  <a:cubicBezTo>
                    <a:pt x="305" y="67"/>
                    <a:pt x="329" y="74"/>
                    <a:pt x="354" y="80"/>
                  </a:cubicBezTo>
                  <a:cubicBezTo>
                    <a:pt x="368" y="83"/>
                    <a:pt x="381" y="76"/>
                    <a:pt x="385" y="63"/>
                  </a:cubicBezTo>
                  <a:cubicBezTo>
                    <a:pt x="389" y="49"/>
                    <a:pt x="383" y="35"/>
                    <a:pt x="368" y="31"/>
                  </a:cubicBezTo>
                  <a:cubicBezTo>
                    <a:pt x="302" y="12"/>
                    <a:pt x="234" y="0"/>
                    <a:pt x="164" y="4"/>
                  </a:cubicBezTo>
                  <a:cubicBezTo>
                    <a:pt x="117" y="6"/>
                    <a:pt x="71" y="16"/>
                    <a:pt x="27" y="34"/>
                  </a:cubicBezTo>
                  <a:cubicBezTo>
                    <a:pt x="7" y="42"/>
                    <a:pt x="0" y="54"/>
                    <a:pt x="5" y="70"/>
                  </a:cubicBezTo>
                  <a:cubicBezTo>
                    <a:pt x="11" y="85"/>
                    <a:pt x="26" y="91"/>
                    <a:pt x="42" y="83"/>
                  </a:cubicBezTo>
                  <a:cubicBezTo>
                    <a:pt x="72" y="70"/>
                    <a:pt x="103" y="61"/>
                    <a:pt x="136" y="57"/>
                  </a:cubicBezTo>
                  <a:cubicBezTo>
                    <a:pt x="147" y="56"/>
                    <a:pt x="159" y="55"/>
                    <a:pt x="17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id="{DBBB3CDF-0974-4FD4-B7CC-16CCBEA714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43088" y="2678156"/>
              <a:ext cx="47642" cy="63663"/>
            </a:xfrm>
            <a:custGeom>
              <a:avLst/>
              <a:gdLst>
                <a:gd name="T0" fmla="*/ 56 w 66"/>
                <a:gd name="T1" fmla="*/ 58 h 88"/>
                <a:gd name="T2" fmla="*/ 38 w 66"/>
                <a:gd name="T3" fmla="*/ 77 h 88"/>
                <a:gd name="T4" fmla="*/ 16 w 66"/>
                <a:gd name="T5" fmla="*/ 70 h 88"/>
                <a:gd name="T6" fmla="*/ 4 w 66"/>
                <a:gd name="T7" fmla="*/ 67 h 88"/>
                <a:gd name="T8" fmla="*/ 29 w 66"/>
                <a:gd name="T9" fmla="*/ 87 h 88"/>
                <a:gd name="T10" fmla="*/ 62 w 66"/>
                <a:gd name="T11" fmla="*/ 68 h 88"/>
                <a:gd name="T12" fmla="*/ 64 w 66"/>
                <a:gd name="T13" fmla="*/ 30 h 88"/>
                <a:gd name="T14" fmla="*/ 11 w 66"/>
                <a:gd name="T15" fmla="*/ 16 h 88"/>
                <a:gd name="T16" fmla="*/ 5 w 66"/>
                <a:gd name="T17" fmla="*/ 46 h 88"/>
                <a:gd name="T18" fmla="*/ 39 w 66"/>
                <a:gd name="T19" fmla="*/ 59 h 88"/>
                <a:gd name="T20" fmla="*/ 52 w 66"/>
                <a:gd name="T21" fmla="*/ 54 h 88"/>
                <a:gd name="T22" fmla="*/ 56 w 66"/>
                <a:gd name="T23" fmla="*/ 58 h 88"/>
                <a:gd name="T24" fmla="*/ 52 w 66"/>
                <a:gd name="T25" fmla="*/ 34 h 88"/>
                <a:gd name="T26" fmla="*/ 33 w 66"/>
                <a:gd name="T27" fmla="*/ 51 h 88"/>
                <a:gd name="T28" fmla="*/ 15 w 66"/>
                <a:gd name="T29" fmla="*/ 35 h 88"/>
                <a:gd name="T30" fmla="*/ 34 w 66"/>
                <a:gd name="T31" fmla="*/ 17 h 88"/>
                <a:gd name="T32" fmla="*/ 52 w 66"/>
                <a:gd name="T33" fmla="*/ 3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6" h="88">
                  <a:moveTo>
                    <a:pt x="56" y="58"/>
                  </a:moveTo>
                  <a:cubicBezTo>
                    <a:pt x="50" y="65"/>
                    <a:pt x="45" y="73"/>
                    <a:pt x="38" y="77"/>
                  </a:cubicBezTo>
                  <a:cubicBezTo>
                    <a:pt x="30" y="82"/>
                    <a:pt x="22" y="79"/>
                    <a:pt x="16" y="70"/>
                  </a:cubicBezTo>
                  <a:cubicBezTo>
                    <a:pt x="15" y="68"/>
                    <a:pt x="9" y="68"/>
                    <a:pt x="4" y="67"/>
                  </a:cubicBezTo>
                  <a:cubicBezTo>
                    <a:pt x="8" y="83"/>
                    <a:pt x="17" y="87"/>
                    <a:pt x="29" y="87"/>
                  </a:cubicBezTo>
                  <a:cubicBezTo>
                    <a:pt x="44" y="88"/>
                    <a:pt x="59" y="81"/>
                    <a:pt x="62" y="68"/>
                  </a:cubicBezTo>
                  <a:cubicBezTo>
                    <a:pt x="65" y="56"/>
                    <a:pt x="66" y="43"/>
                    <a:pt x="64" y="30"/>
                  </a:cubicBezTo>
                  <a:cubicBezTo>
                    <a:pt x="59" y="9"/>
                    <a:pt x="27" y="0"/>
                    <a:pt x="11" y="16"/>
                  </a:cubicBezTo>
                  <a:cubicBezTo>
                    <a:pt x="2" y="24"/>
                    <a:pt x="0" y="36"/>
                    <a:pt x="5" y="46"/>
                  </a:cubicBezTo>
                  <a:cubicBezTo>
                    <a:pt x="11" y="57"/>
                    <a:pt x="25" y="62"/>
                    <a:pt x="39" y="59"/>
                  </a:cubicBezTo>
                  <a:cubicBezTo>
                    <a:pt x="43" y="58"/>
                    <a:pt x="47" y="56"/>
                    <a:pt x="52" y="54"/>
                  </a:cubicBezTo>
                  <a:cubicBezTo>
                    <a:pt x="53" y="56"/>
                    <a:pt x="54" y="57"/>
                    <a:pt x="56" y="58"/>
                  </a:cubicBezTo>
                  <a:close/>
                  <a:moveTo>
                    <a:pt x="52" y="34"/>
                  </a:moveTo>
                  <a:cubicBezTo>
                    <a:pt x="52" y="45"/>
                    <a:pt x="45" y="51"/>
                    <a:pt x="33" y="51"/>
                  </a:cubicBezTo>
                  <a:cubicBezTo>
                    <a:pt x="24" y="50"/>
                    <a:pt x="16" y="47"/>
                    <a:pt x="15" y="35"/>
                  </a:cubicBezTo>
                  <a:cubicBezTo>
                    <a:pt x="14" y="25"/>
                    <a:pt x="23" y="17"/>
                    <a:pt x="34" y="17"/>
                  </a:cubicBezTo>
                  <a:cubicBezTo>
                    <a:pt x="45" y="17"/>
                    <a:pt x="52" y="24"/>
                    <a:pt x="5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id="{9F39F15D-90EE-4355-9682-1F17117802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60295" y="2684901"/>
              <a:ext cx="49328" cy="57760"/>
            </a:xfrm>
            <a:custGeom>
              <a:avLst/>
              <a:gdLst>
                <a:gd name="T0" fmla="*/ 0 w 68"/>
                <a:gd name="T1" fmla="*/ 59 h 80"/>
                <a:gd name="T2" fmla="*/ 39 w 68"/>
                <a:gd name="T3" fmla="*/ 59 h 80"/>
                <a:gd name="T4" fmla="*/ 54 w 68"/>
                <a:gd name="T5" fmla="*/ 76 h 80"/>
                <a:gd name="T6" fmla="*/ 56 w 68"/>
                <a:gd name="T7" fmla="*/ 63 h 80"/>
                <a:gd name="T8" fmla="*/ 68 w 68"/>
                <a:gd name="T9" fmla="*/ 54 h 80"/>
                <a:gd name="T10" fmla="*/ 55 w 68"/>
                <a:gd name="T11" fmla="*/ 46 h 80"/>
                <a:gd name="T12" fmla="*/ 55 w 68"/>
                <a:gd name="T13" fmla="*/ 10 h 80"/>
                <a:gd name="T14" fmla="*/ 52 w 68"/>
                <a:gd name="T15" fmla="*/ 1 h 80"/>
                <a:gd name="T16" fmla="*/ 42 w 68"/>
                <a:gd name="T17" fmla="*/ 4 h 80"/>
                <a:gd name="T18" fmla="*/ 3 w 68"/>
                <a:gd name="T19" fmla="*/ 48 h 80"/>
                <a:gd name="T20" fmla="*/ 0 w 68"/>
                <a:gd name="T21" fmla="*/ 59 h 80"/>
                <a:gd name="T22" fmla="*/ 42 w 68"/>
                <a:gd name="T23" fmla="*/ 48 h 80"/>
                <a:gd name="T24" fmla="*/ 14 w 68"/>
                <a:gd name="T25" fmla="*/ 48 h 80"/>
                <a:gd name="T26" fmla="*/ 42 w 68"/>
                <a:gd name="T27" fmla="*/ 18 h 80"/>
                <a:gd name="T28" fmla="*/ 42 w 68"/>
                <a:gd name="T29" fmla="*/ 4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80">
                  <a:moveTo>
                    <a:pt x="0" y="59"/>
                  </a:moveTo>
                  <a:cubicBezTo>
                    <a:pt x="15" y="59"/>
                    <a:pt x="28" y="59"/>
                    <a:pt x="39" y="59"/>
                  </a:cubicBezTo>
                  <a:cubicBezTo>
                    <a:pt x="46" y="65"/>
                    <a:pt x="37" y="80"/>
                    <a:pt x="54" y="76"/>
                  </a:cubicBezTo>
                  <a:cubicBezTo>
                    <a:pt x="55" y="72"/>
                    <a:pt x="55" y="67"/>
                    <a:pt x="56" y="63"/>
                  </a:cubicBezTo>
                  <a:cubicBezTo>
                    <a:pt x="60" y="59"/>
                    <a:pt x="64" y="57"/>
                    <a:pt x="68" y="54"/>
                  </a:cubicBezTo>
                  <a:cubicBezTo>
                    <a:pt x="64" y="52"/>
                    <a:pt x="61" y="49"/>
                    <a:pt x="55" y="46"/>
                  </a:cubicBezTo>
                  <a:cubicBezTo>
                    <a:pt x="55" y="35"/>
                    <a:pt x="55" y="22"/>
                    <a:pt x="55" y="10"/>
                  </a:cubicBezTo>
                  <a:cubicBezTo>
                    <a:pt x="55" y="6"/>
                    <a:pt x="54" y="1"/>
                    <a:pt x="52" y="1"/>
                  </a:cubicBezTo>
                  <a:cubicBezTo>
                    <a:pt x="49" y="0"/>
                    <a:pt x="44" y="1"/>
                    <a:pt x="42" y="4"/>
                  </a:cubicBezTo>
                  <a:cubicBezTo>
                    <a:pt x="29" y="18"/>
                    <a:pt x="16" y="33"/>
                    <a:pt x="3" y="48"/>
                  </a:cubicBezTo>
                  <a:cubicBezTo>
                    <a:pt x="1" y="50"/>
                    <a:pt x="1" y="54"/>
                    <a:pt x="0" y="59"/>
                  </a:cubicBezTo>
                  <a:close/>
                  <a:moveTo>
                    <a:pt x="42" y="48"/>
                  </a:moveTo>
                  <a:cubicBezTo>
                    <a:pt x="32" y="48"/>
                    <a:pt x="25" y="48"/>
                    <a:pt x="14" y="48"/>
                  </a:cubicBezTo>
                  <a:cubicBezTo>
                    <a:pt x="24" y="37"/>
                    <a:pt x="32" y="29"/>
                    <a:pt x="42" y="18"/>
                  </a:cubicBezTo>
                  <a:cubicBezTo>
                    <a:pt x="42" y="30"/>
                    <a:pt x="42" y="39"/>
                    <a:pt x="4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50" name="Freeform 47">
              <a:extLst>
                <a:ext uri="{FF2B5EF4-FFF2-40B4-BE49-F238E27FC236}">
                  <a16:creationId xmlns:a16="http://schemas.microsoft.com/office/drawing/2014/main" id="{87411EEC-A63B-46AD-880F-048FDF0FBD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0848" y="2682793"/>
              <a:ext cx="49328" cy="60712"/>
            </a:xfrm>
            <a:custGeom>
              <a:avLst/>
              <a:gdLst>
                <a:gd name="T0" fmla="*/ 56 w 68"/>
                <a:gd name="T1" fmla="*/ 65 h 84"/>
                <a:gd name="T2" fmla="*/ 68 w 68"/>
                <a:gd name="T3" fmla="*/ 58 h 84"/>
                <a:gd name="T4" fmla="*/ 55 w 68"/>
                <a:gd name="T5" fmla="*/ 48 h 84"/>
                <a:gd name="T6" fmla="*/ 55 w 68"/>
                <a:gd name="T7" fmla="*/ 11 h 84"/>
                <a:gd name="T8" fmla="*/ 44 w 68"/>
                <a:gd name="T9" fmla="*/ 5 h 84"/>
                <a:gd name="T10" fmla="*/ 1 w 68"/>
                <a:gd name="T11" fmla="*/ 53 h 84"/>
                <a:gd name="T12" fmla="*/ 1 w 68"/>
                <a:gd name="T13" fmla="*/ 62 h 84"/>
                <a:gd name="T14" fmla="*/ 39 w 68"/>
                <a:gd name="T15" fmla="*/ 62 h 84"/>
                <a:gd name="T16" fmla="*/ 54 w 68"/>
                <a:gd name="T17" fmla="*/ 79 h 84"/>
                <a:gd name="T18" fmla="*/ 56 w 68"/>
                <a:gd name="T19" fmla="*/ 65 h 84"/>
                <a:gd name="T20" fmla="*/ 14 w 68"/>
                <a:gd name="T21" fmla="*/ 52 h 84"/>
                <a:gd name="T22" fmla="*/ 41 w 68"/>
                <a:gd name="T23" fmla="*/ 20 h 84"/>
                <a:gd name="T24" fmla="*/ 41 w 68"/>
                <a:gd name="T25" fmla="*/ 52 h 84"/>
                <a:gd name="T26" fmla="*/ 14 w 68"/>
                <a:gd name="T27" fmla="*/ 5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" h="84">
                  <a:moveTo>
                    <a:pt x="56" y="65"/>
                  </a:moveTo>
                  <a:cubicBezTo>
                    <a:pt x="60" y="62"/>
                    <a:pt x="64" y="60"/>
                    <a:pt x="68" y="58"/>
                  </a:cubicBezTo>
                  <a:cubicBezTo>
                    <a:pt x="64" y="55"/>
                    <a:pt x="61" y="52"/>
                    <a:pt x="55" y="48"/>
                  </a:cubicBezTo>
                  <a:cubicBezTo>
                    <a:pt x="55" y="37"/>
                    <a:pt x="55" y="24"/>
                    <a:pt x="55" y="11"/>
                  </a:cubicBezTo>
                  <a:cubicBezTo>
                    <a:pt x="55" y="2"/>
                    <a:pt x="49" y="0"/>
                    <a:pt x="44" y="5"/>
                  </a:cubicBezTo>
                  <a:cubicBezTo>
                    <a:pt x="29" y="20"/>
                    <a:pt x="15" y="37"/>
                    <a:pt x="1" y="53"/>
                  </a:cubicBezTo>
                  <a:cubicBezTo>
                    <a:pt x="0" y="55"/>
                    <a:pt x="1" y="58"/>
                    <a:pt x="1" y="62"/>
                  </a:cubicBezTo>
                  <a:cubicBezTo>
                    <a:pt x="14" y="62"/>
                    <a:pt x="27" y="62"/>
                    <a:pt x="39" y="62"/>
                  </a:cubicBezTo>
                  <a:cubicBezTo>
                    <a:pt x="45" y="68"/>
                    <a:pt x="37" y="84"/>
                    <a:pt x="54" y="79"/>
                  </a:cubicBezTo>
                  <a:cubicBezTo>
                    <a:pt x="55" y="75"/>
                    <a:pt x="55" y="70"/>
                    <a:pt x="56" y="65"/>
                  </a:cubicBezTo>
                  <a:close/>
                  <a:moveTo>
                    <a:pt x="14" y="52"/>
                  </a:moveTo>
                  <a:cubicBezTo>
                    <a:pt x="24" y="40"/>
                    <a:pt x="31" y="31"/>
                    <a:pt x="41" y="20"/>
                  </a:cubicBezTo>
                  <a:cubicBezTo>
                    <a:pt x="41" y="33"/>
                    <a:pt x="41" y="42"/>
                    <a:pt x="41" y="52"/>
                  </a:cubicBezTo>
                  <a:cubicBezTo>
                    <a:pt x="32" y="52"/>
                    <a:pt x="25" y="52"/>
                    <a:pt x="1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51" name="Freeform 48">
              <a:extLst>
                <a:ext uri="{FF2B5EF4-FFF2-40B4-BE49-F238E27FC236}">
                  <a16:creationId xmlns:a16="http://schemas.microsoft.com/office/drawing/2014/main" id="{43C8ED91-AF8F-411B-87B9-218A407A8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0809" y="2684901"/>
              <a:ext cx="26983" cy="57760"/>
            </a:xfrm>
            <a:custGeom>
              <a:avLst/>
              <a:gdLst>
                <a:gd name="T0" fmla="*/ 37 w 37"/>
                <a:gd name="T1" fmla="*/ 76 h 80"/>
                <a:gd name="T2" fmla="*/ 37 w 37"/>
                <a:gd name="T3" fmla="*/ 5 h 80"/>
                <a:gd name="T4" fmla="*/ 29 w 37"/>
                <a:gd name="T5" fmla="*/ 1 h 80"/>
                <a:gd name="T6" fmla="*/ 3 w 37"/>
                <a:gd name="T7" fmla="*/ 19 h 80"/>
                <a:gd name="T8" fmla="*/ 0 w 37"/>
                <a:gd name="T9" fmla="*/ 29 h 80"/>
                <a:gd name="T10" fmla="*/ 25 w 37"/>
                <a:gd name="T11" fmla="*/ 19 h 80"/>
                <a:gd name="T12" fmla="*/ 24 w 37"/>
                <a:gd name="T13" fmla="*/ 67 h 80"/>
                <a:gd name="T14" fmla="*/ 37 w 37"/>
                <a:gd name="T15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80">
                  <a:moveTo>
                    <a:pt x="37" y="76"/>
                  </a:moveTo>
                  <a:cubicBezTo>
                    <a:pt x="37" y="52"/>
                    <a:pt x="37" y="29"/>
                    <a:pt x="37" y="5"/>
                  </a:cubicBezTo>
                  <a:cubicBezTo>
                    <a:pt x="37" y="3"/>
                    <a:pt x="31" y="0"/>
                    <a:pt x="29" y="1"/>
                  </a:cubicBezTo>
                  <a:cubicBezTo>
                    <a:pt x="20" y="6"/>
                    <a:pt x="11" y="12"/>
                    <a:pt x="3" y="19"/>
                  </a:cubicBezTo>
                  <a:cubicBezTo>
                    <a:pt x="1" y="20"/>
                    <a:pt x="1" y="23"/>
                    <a:pt x="0" y="29"/>
                  </a:cubicBezTo>
                  <a:cubicBezTo>
                    <a:pt x="9" y="25"/>
                    <a:pt x="15" y="23"/>
                    <a:pt x="25" y="19"/>
                  </a:cubicBezTo>
                  <a:cubicBezTo>
                    <a:pt x="25" y="36"/>
                    <a:pt x="25" y="52"/>
                    <a:pt x="24" y="67"/>
                  </a:cubicBezTo>
                  <a:cubicBezTo>
                    <a:pt x="24" y="75"/>
                    <a:pt x="27" y="80"/>
                    <a:pt x="37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75CDFF1-F088-4977-8765-EC9AECE9E65C}"/>
              </a:ext>
            </a:extLst>
          </p:cNvPr>
          <p:cNvGrpSpPr/>
          <p:nvPr userDrawn="1"/>
        </p:nvGrpSpPr>
        <p:grpSpPr>
          <a:xfrm>
            <a:off x="5576789" y="1890170"/>
            <a:ext cx="1046010" cy="1041372"/>
            <a:chOff x="5576789" y="1890170"/>
            <a:chExt cx="1046010" cy="1041372"/>
          </a:xfrm>
          <a:solidFill>
            <a:schemeClr val="tx1"/>
          </a:solidFill>
          <a:effectLst/>
        </p:grpSpPr>
        <p:sp>
          <p:nvSpPr>
            <p:cNvPr id="53" name="Freeform 7">
              <a:extLst>
                <a:ext uri="{FF2B5EF4-FFF2-40B4-BE49-F238E27FC236}">
                  <a16:creationId xmlns:a16="http://schemas.microsoft.com/office/drawing/2014/main" id="{3C82CE68-CC2C-40F2-9A8D-90DEB03DC6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789" y="1890170"/>
              <a:ext cx="1046010" cy="1041372"/>
            </a:xfrm>
            <a:custGeom>
              <a:avLst/>
              <a:gdLst>
                <a:gd name="T0" fmla="*/ 722 w 1443"/>
                <a:gd name="T1" fmla="*/ 1232 h 1440"/>
                <a:gd name="T2" fmla="*/ 153 w 1443"/>
                <a:gd name="T3" fmla="*/ 730 h 1440"/>
                <a:gd name="T4" fmla="*/ 153 w 1443"/>
                <a:gd name="T5" fmla="*/ 652 h 1440"/>
                <a:gd name="T6" fmla="*/ 147 w 1443"/>
                <a:gd name="T7" fmla="*/ 482 h 1440"/>
                <a:gd name="T8" fmla="*/ 160 w 1443"/>
                <a:gd name="T9" fmla="*/ 588 h 1440"/>
                <a:gd name="T10" fmla="*/ 658 w 1443"/>
                <a:gd name="T11" fmla="*/ 117 h 1440"/>
                <a:gd name="T12" fmla="*/ 700 w 1443"/>
                <a:gd name="T13" fmla="*/ 93 h 1440"/>
                <a:gd name="T14" fmla="*/ 691 w 1443"/>
                <a:gd name="T15" fmla="*/ 155 h 1440"/>
                <a:gd name="T16" fmla="*/ 251 w 1443"/>
                <a:gd name="T17" fmla="*/ 1135 h 1440"/>
                <a:gd name="T18" fmla="*/ 195 w 1443"/>
                <a:gd name="T19" fmla="*/ 1120 h 1440"/>
                <a:gd name="T20" fmla="*/ 318 w 1443"/>
                <a:gd name="T21" fmla="*/ 1093 h 1440"/>
                <a:gd name="T22" fmla="*/ 284 w 1443"/>
                <a:gd name="T23" fmla="*/ 1147 h 1440"/>
                <a:gd name="T24" fmla="*/ 417 w 1443"/>
                <a:gd name="T25" fmla="*/ 226 h 1440"/>
                <a:gd name="T26" fmla="*/ 403 w 1443"/>
                <a:gd name="T27" fmla="*/ 171 h 1440"/>
                <a:gd name="T28" fmla="*/ 1089 w 1443"/>
                <a:gd name="T29" fmla="*/ 202 h 1440"/>
                <a:gd name="T30" fmla="*/ 1088 w 1443"/>
                <a:gd name="T31" fmla="*/ 265 h 1440"/>
                <a:gd name="T32" fmla="*/ 208 w 1443"/>
                <a:gd name="T33" fmla="*/ 476 h 1440"/>
                <a:gd name="T34" fmla="*/ 248 w 1443"/>
                <a:gd name="T35" fmla="*/ 405 h 1440"/>
                <a:gd name="T36" fmla="*/ 600 w 1443"/>
                <a:gd name="T37" fmla="*/ 155 h 1440"/>
                <a:gd name="T38" fmla="*/ 1313 w 1443"/>
                <a:gd name="T39" fmla="*/ 515 h 1440"/>
                <a:gd name="T40" fmla="*/ 1242 w 1443"/>
                <a:gd name="T41" fmla="*/ 497 h 1440"/>
                <a:gd name="T42" fmla="*/ 493 w 1443"/>
                <a:gd name="T43" fmla="*/ 128 h 1440"/>
                <a:gd name="T44" fmla="*/ 1322 w 1443"/>
                <a:gd name="T45" fmla="*/ 604 h 1440"/>
                <a:gd name="T46" fmla="*/ 1267 w 1443"/>
                <a:gd name="T47" fmla="*/ 564 h 1440"/>
                <a:gd name="T48" fmla="*/ 132 w 1443"/>
                <a:gd name="T49" fmla="*/ 744 h 1440"/>
                <a:gd name="T50" fmla="*/ 132 w 1443"/>
                <a:gd name="T51" fmla="*/ 784 h 1440"/>
                <a:gd name="T52" fmla="*/ 802 w 1443"/>
                <a:gd name="T53" fmla="*/ 1306 h 1440"/>
                <a:gd name="T54" fmla="*/ 827 w 1443"/>
                <a:gd name="T55" fmla="*/ 1282 h 1440"/>
                <a:gd name="T56" fmla="*/ 833 w 1443"/>
                <a:gd name="T57" fmla="*/ 1379 h 1440"/>
                <a:gd name="T58" fmla="*/ 802 w 1443"/>
                <a:gd name="T59" fmla="*/ 1306 h 1440"/>
                <a:gd name="T60" fmla="*/ 263 w 1443"/>
                <a:gd name="T61" fmla="*/ 331 h 1440"/>
                <a:gd name="T62" fmla="*/ 817 w 1443"/>
                <a:gd name="T63" fmla="*/ 96 h 1440"/>
                <a:gd name="T64" fmla="*/ 1052 w 1443"/>
                <a:gd name="T65" fmla="*/ 221 h 1440"/>
                <a:gd name="T66" fmla="*/ 1011 w 1443"/>
                <a:gd name="T67" fmla="*/ 216 h 1440"/>
                <a:gd name="T68" fmla="*/ 1263 w 1443"/>
                <a:gd name="T69" fmla="*/ 440 h 1440"/>
                <a:gd name="T70" fmla="*/ 1197 w 1443"/>
                <a:gd name="T71" fmla="*/ 411 h 1440"/>
                <a:gd name="T72" fmla="*/ 609 w 1443"/>
                <a:gd name="T73" fmla="*/ 1386 h 1440"/>
                <a:gd name="T74" fmla="*/ 594 w 1443"/>
                <a:gd name="T75" fmla="*/ 1319 h 1440"/>
                <a:gd name="T76" fmla="*/ 1247 w 1443"/>
                <a:gd name="T77" fmla="*/ 364 h 1440"/>
                <a:gd name="T78" fmla="*/ 1216 w 1443"/>
                <a:gd name="T79" fmla="*/ 350 h 1440"/>
                <a:gd name="T80" fmla="*/ 1133 w 1443"/>
                <a:gd name="T81" fmla="*/ 1085 h 1440"/>
                <a:gd name="T82" fmla="*/ 1185 w 1443"/>
                <a:gd name="T83" fmla="*/ 1119 h 1440"/>
                <a:gd name="T84" fmla="*/ 1285 w 1443"/>
                <a:gd name="T85" fmla="*/ 791 h 1440"/>
                <a:gd name="T86" fmla="*/ 441 w 1443"/>
                <a:gd name="T87" fmla="*/ 1258 h 1440"/>
                <a:gd name="T88" fmla="*/ 391 w 1443"/>
                <a:gd name="T89" fmla="*/ 1253 h 1440"/>
                <a:gd name="T90" fmla="*/ 1349 w 1443"/>
                <a:gd name="T91" fmla="*/ 734 h 1440"/>
                <a:gd name="T92" fmla="*/ 1358 w 1443"/>
                <a:gd name="T93" fmla="*/ 660 h 1440"/>
                <a:gd name="T94" fmla="*/ 873 w 1443"/>
                <a:gd name="T95" fmla="*/ 156 h 1440"/>
                <a:gd name="T96" fmla="*/ 561 w 1443"/>
                <a:gd name="T97" fmla="*/ 1303 h 1440"/>
                <a:gd name="T98" fmla="*/ 594 w 1443"/>
                <a:gd name="T99" fmla="*/ 1273 h 1440"/>
                <a:gd name="T100" fmla="*/ 1021 w 1443"/>
                <a:gd name="T101" fmla="*/ 1222 h 1440"/>
                <a:gd name="T102" fmla="*/ 984 w 1443"/>
                <a:gd name="T103" fmla="*/ 1236 h 1440"/>
                <a:gd name="T104" fmla="*/ 281 w 1443"/>
                <a:gd name="T105" fmla="*/ 264 h 1440"/>
                <a:gd name="T106" fmla="*/ 1168 w 1443"/>
                <a:gd name="T107" fmla="*/ 269 h 1440"/>
                <a:gd name="T108" fmla="*/ 1231 w 1443"/>
                <a:gd name="T109" fmla="*/ 1158 h 1440"/>
                <a:gd name="T110" fmla="*/ 1196 w 1443"/>
                <a:gd name="T111" fmla="*/ 1146 h 1440"/>
                <a:gd name="T112" fmla="*/ 846 w 1443"/>
                <a:gd name="T113" fmla="*/ 1307 h 1440"/>
                <a:gd name="T114" fmla="*/ 360 w 1443"/>
                <a:gd name="T115" fmla="*/ 1257 h 1440"/>
                <a:gd name="T116" fmla="*/ 233 w 1443"/>
                <a:gd name="T117" fmla="*/ 1192 h 1440"/>
                <a:gd name="T118" fmla="*/ 1041 w 1443"/>
                <a:gd name="T119" fmla="*/ 1275 h 1440"/>
                <a:gd name="T120" fmla="*/ 409 w 1443"/>
                <a:gd name="T121" fmla="*/ 1216 h 1440"/>
                <a:gd name="T122" fmla="*/ 1165 w 1443"/>
                <a:gd name="T123" fmla="*/ 1172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43" h="1440">
                  <a:moveTo>
                    <a:pt x="721" y="0"/>
                  </a:moveTo>
                  <a:cubicBezTo>
                    <a:pt x="324" y="0"/>
                    <a:pt x="0" y="325"/>
                    <a:pt x="0" y="722"/>
                  </a:cubicBezTo>
                  <a:cubicBezTo>
                    <a:pt x="0" y="1117"/>
                    <a:pt x="326" y="1440"/>
                    <a:pt x="723" y="1440"/>
                  </a:cubicBezTo>
                  <a:cubicBezTo>
                    <a:pt x="1119" y="1440"/>
                    <a:pt x="1443" y="1115"/>
                    <a:pt x="1442" y="719"/>
                  </a:cubicBezTo>
                  <a:cubicBezTo>
                    <a:pt x="1442" y="324"/>
                    <a:pt x="1117" y="0"/>
                    <a:pt x="721" y="0"/>
                  </a:cubicBezTo>
                  <a:close/>
                  <a:moveTo>
                    <a:pt x="1234" y="720"/>
                  </a:moveTo>
                  <a:cubicBezTo>
                    <a:pt x="1235" y="1001"/>
                    <a:pt x="1004" y="1231"/>
                    <a:pt x="722" y="1232"/>
                  </a:cubicBezTo>
                  <a:cubicBezTo>
                    <a:pt x="440" y="1233"/>
                    <a:pt x="208" y="1003"/>
                    <a:pt x="208" y="722"/>
                  </a:cubicBezTo>
                  <a:cubicBezTo>
                    <a:pt x="208" y="440"/>
                    <a:pt x="435" y="209"/>
                    <a:pt x="720" y="209"/>
                  </a:cubicBezTo>
                  <a:cubicBezTo>
                    <a:pt x="1006" y="208"/>
                    <a:pt x="1233" y="438"/>
                    <a:pt x="1234" y="720"/>
                  </a:cubicBezTo>
                  <a:close/>
                  <a:moveTo>
                    <a:pt x="130" y="679"/>
                  </a:moveTo>
                  <a:cubicBezTo>
                    <a:pt x="130" y="688"/>
                    <a:pt x="129" y="696"/>
                    <a:pt x="129" y="705"/>
                  </a:cubicBezTo>
                  <a:cubicBezTo>
                    <a:pt x="138" y="706"/>
                    <a:pt x="145" y="706"/>
                    <a:pt x="153" y="707"/>
                  </a:cubicBezTo>
                  <a:cubicBezTo>
                    <a:pt x="153" y="716"/>
                    <a:pt x="153" y="723"/>
                    <a:pt x="153" y="730"/>
                  </a:cubicBezTo>
                  <a:cubicBezTo>
                    <a:pt x="130" y="730"/>
                    <a:pt x="108" y="730"/>
                    <a:pt x="86" y="730"/>
                  </a:cubicBezTo>
                  <a:cubicBezTo>
                    <a:pt x="83" y="706"/>
                    <a:pt x="83" y="706"/>
                    <a:pt x="103" y="704"/>
                  </a:cubicBezTo>
                  <a:cubicBezTo>
                    <a:pt x="106" y="704"/>
                    <a:pt x="111" y="700"/>
                    <a:pt x="111" y="697"/>
                  </a:cubicBezTo>
                  <a:cubicBezTo>
                    <a:pt x="112" y="691"/>
                    <a:pt x="112" y="685"/>
                    <a:pt x="112" y="679"/>
                  </a:cubicBezTo>
                  <a:cubicBezTo>
                    <a:pt x="103" y="678"/>
                    <a:pt x="95" y="677"/>
                    <a:pt x="86" y="676"/>
                  </a:cubicBezTo>
                  <a:cubicBezTo>
                    <a:pt x="87" y="668"/>
                    <a:pt x="87" y="660"/>
                    <a:pt x="88" y="652"/>
                  </a:cubicBezTo>
                  <a:cubicBezTo>
                    <a:pt x="109" y="652"/>
                    <a:pt x="129" y="652"/>
                    <a:pt x="153" y="652"/>
                  </a:cubicBezTo>
                  <a:cubicBezTo>
                    <a:pt x="135" y="636"/>
                    <a:pt x="120" y="621"/>
                    <a:pt x="104" y="609"/>
                  </a:cubicBezTo>
                  <a:cubicBezTo>
                    <a:pt x="95" y="602"/>
                    <a:pt x="97" y="595"/>
                    <a:pt x="99" y="586"/>
                  </a:cubicBezTo>
                  <a:cubicBezTo>
                    <a:pt x="100" y="577"/>
                    <a:pt x="105" y="574"/>
                    <a:pt x="113" y="573"/>
                  </a:cubicBezTo>
                  <a:cubicBezTo>
                    <a:pt x="130" y="569"/>
                    <a:pt x="148" y="565"/>
                    <a:pt x="167" y="561"/>
                  </a:cubicBezTo>
                  <a:cubicBezTo>
                    <a:pt x="153" y="544"/>
                    <a:pt x="140" y="530"/>
                    <a:pt x="128" y="515"/>
                  </a:cubicBezTo>
                  <a:cubicBezTo>
                    <a:pt x="125" y="512"/>
                    <a:pt x="123" y="507"/>
                    <a:pt x="123" y="504"/>
                  </a:cubicBezTo>
                  <a:cubicBezTo>
                    <a:pt x="125" y="488"/>
                    <a:pt x="131" y="483"/>
                    <a:pt x="147" y="482"/>
                  </a:cubicBezTo>
                  <a:cubicBezTo>
                    <a:pt x="151" y="482"/>
                    <a:pt x="155" y="481"/>
                    <a:pt x="159" y="481"/>
                  </a:cubicBezTo>
                  <a:cubicBezTo>
                    <a:pt x="175" y="480"/>
                    <a:pt x="190" y="479"/>
                    <a:pt x="206" y="478"/>
                  </a:cubicBezTo>
                  <a:cubicBezTo>
                    <a:pt x="207" y="479"/>
                    <a:pt x="208" y="480"/>
                    <a:pt x="209" y="481"/>
                  </a:cubicBezTo>
                  <a:cubicBezTo>
                    <a:pt x="203" y="489"/>
                    <a:pt x="199" y="498"/>
                    <a:pt x="192" y="503"/>
                  </a:cubicBezTo>
                  <a:cubicBezTo>
                    <a:pt x="187" y="507"/>
                    <a:pt x="170" y="529"/>
                    <a:pt x="174" y="534"/>
                  </a:cubicBezTo>
                  <a:cubicBezTo>
                    <a:pt x="187" y="546"/>
                    <a:pt x="175" y="557"/>
                    <a:pt x="174" y="569"/>
                  </a:cubicBezTo>
                  <a:cubicBezTo>
                    <a:pt x="174" y="578"/>
                    <a:pt x="173" y="588"/>
                    <a:pt x="160" y="588"/>
                  </a:cubicBezTo>
                  <a:cubicBezTo>
                    <a:pt x="159" y="588"/>
                    <a:pt x="157" y="591"/>
                    <a:pt x="157" y="592"/>
                  </a:cubicBezTo>
                  <a:cubicBezTo>
                    <a:pt x="156" y="604"/>
                    <a:pt x="143" y="616"/>
                    <a:pt x="158" y="627"/>
                  </a:cubicBezTo>
                  <a:cubicBezTo>
                    <a:pt x="159" y="628"/>
                    <a:pt x="159" y="629"/>
                    <a:pt x="159" y="630"/>
                  </a:cubicBezTo>
                  <a:cubicBezTo>
                    <a:pt x="158" y="646"/>
                    <a:pt x="156" y="662"/>
                    <a:pt x="154" y="679"/>
                  </a:cubicBezTo>
                  <a:cubicBezTo>
                    <a:pt x="147" y="679"/>
                    <a:pt x="139" y="679"/>
                    <a:pt x="130" y="679"/>
                  </a:cubicBezTo>
                  <a:close/>
                  <a:moveTo>
                    <a:pt x="661" y="116"/>
                  </a:moveTo>
                  <a:cubicBezTo>
                    <a:pt x="660" y="116"/>
                    <a:pt x="659" y="117"/>
                    <a:pt x="658" y="117"/>
                  </a:cubicBezTo>
                  <a:cubicBezTo>
                    <a:pt x="659" y="130"/>
                    <a:pt x="660" y="143"/>
                    <a:pt x="661" y="157"/>
                  </a:cubicBezTo>
                  <a:cubicBezTo>
                    <a:pt x="652" y="158"/>
                    <a:pt x="645" y="158"/>
                    <a:pt x="637" y="159"/>
                  </a:cubicBezTo>
                  <a:cubicBezTo>
                    <a:pt x="635" y="135"/>
                    <a:pt x="633" y="113"/>
                    <a:pt x="632" y="90"/>
                  </a:cubicBezTo>
                  <a:cubicBezTo>
                    <a:pt x="643" y="89"/>
                    <a:pt x="651" y="89"/>
                    <a:pt x="660" y="87"/>
                  </a:cubicBezTo>
                  <a:cubicBezTo>
                    <a:pt x="668" y="86"/>
                    <a:pt x="673" y="89"/>
                    <a:pt x="676" y="97"/>
                  </a:cubicBezTo>
                  <a:cubicBezTo>
                    <a:pt x="680" y="106"/>
                    <a:pt x="685" y="113"/>
                    <a:pt x="690" y="124"/>
                  </a:cubicBezTo>
                  <a:cubicBezTo>
                    <a:pt x="694" y="112"/>
                    <a:pt x="697" y="102"/>
                    <a:pt x="700" y="93"/>
                  </a:cubicBezTo>
                  <a:cubicBezTo>
                    <a:pt x="703" y="86"/>
                    <a:pt x="733" y="79"/>
                    <a:pt x="738" y="84"/>
                  </a:cubicBezTo>
                  <a:cubicBezTo>
                    <a:pt x="739" y="85"/>
                    <a:pt x="740" y="86"/>
                    <a:pt x="740" y="87"/>
                  </a:cubicBezTo>
                  <a:cubicBezTo>
                    <a:pt x="741" y="109"/>
                    <a:pt x="743" y="130"/>
                    <a:pt x="744" y="152"/>
                  </a:cubicBezTo>
                  <a:cubicBezTo>
                    <a:pt x="735" y="152"/>
                    <a:pt x="728" y="152"/>
                    <a:pt x="720" y="152"/>
                  </a:cubicBezTo>
                  <a:cubicBezTo>
                    <a:pt x="719" y="138"/>
                    <a:pt x="718" y="125"/>
                    <a:pt x="717" y="112"/>
                  </a:cubicBezTo>
                  <a:cubicBezTo>
                    <a:pt x="711" y="123"/>
                    <a:pt x="708" y="133"/>
                    <a:pt x="704" y="143"/>
                  </a:cubicBezTo>
                  <a:cubicBezTo>
                    <a:pt x="702" y="150"/>
                    <a:pt x="700" y="155"/>
                    <a:pt x="691" y="155"/>
                  </a:cubicBezTo>
                  <a:cubicBezTo>
                    <a:pt x="683" y="156"/>
                    <a:pt x="679" y="152"/>
                    <a:pt x="676" y="145"/>
                  </a:cubicBezTo>
                  <a:cubicBezTo>
                    <a:pt x="671" y="135"/>
                    <a:pt x="666" y="126"/>
                    <a:pt x="661" y="116"/>
                  </a:cubicBezTo>
                  <a:close/>
                  <a:moveTo>
                    <a:pt x="267" y="1145"/>
                  </a:moveTo>
                  <a:cubicBezTo>
                    <a:pt x="253" y="1148"/>
                    <a:pt x="240" y="1151"/>
                    <a:pt x="227" y="1153"/>
                  </a:cubicBezTo>
                  <a:cubicBezTo>
                    <a:pt x="224" y="1154"/>
                    <a:pt x="221" y="1149"/>
                    <a:pt x="218" y="1147"/>
                  </a:cubicBezTo>
                  <a:cubicBezTo>
                    <a:pt x="221" y="1145"/>
                    <a:pt x="223" y="1141"/>
                    <a:pt x="226" y="1140"/>
                  </a:cubicBezTo>
                  <a:cubicBezTo>
                    <a:pt x="234" y="1138"/>
                    <a:pt x="243" y="1137"/>
                    <a:pt x="251" y="1135"/>
                  </a:cubicBezTo>
                  <a:cubicBezTo>
                    <a:pt x="251" y="1134"/>
                    <a:pt x="251" y="1132"/>
                    <a:pt x="252" y="1131"/>
                  </a:cubicBezTo>
                  <a:cubicBezTo>
                    <a:pt x="245" y="1128"/>
                    <a:pt x="238" y="1125"/>
                    <a:pt x="231" y="1122"/>
                  </a:cubicBezTo>
                  <a:cubicBezTo>
                    <a:pt x="231" y="1121"/>
                    <a:pt x="231" y="1119"/>
                    <a:pt x="231" y="1118"/>
                  </a:cubicBezTo>
                  <a:cubicBezTo>
                    <a:pt x="238" y="1117"/>
                    <a:pt x="246" y="1115"/>
                    <a:pt x="255" y="1113"/>
                  </a:cubicBezTo>
                  <a:cubicBezTo>
                    <a:pt x="249" y="1108"/>
                    <a:pt x="245" y="1105"/>
                    <a:pt x="241" y="1101"/>
                  </a:cubicBezTo>
                  <a:cubicBezTo>
                    <a:pt x="217" y="1129"/>
                    <a:pt x="196" y="1141"/>
                    <a:pt x="182" y="1134"/>
                  </a:cubicBezTo>
                  <a:cubicBezTo>
                    <a:pt x="186" y="1129"/>
                    <a:pt x="191" y="1125"/>
                    <a:pt x="195" y="1120"/>
                  </a:cubicBezTo>
                  <a:cubicBezTo>
                    <a:pt x="205" y="1110"/>
                    <a:pt x="215" y="1100"/>
                    <a:pt x="226" y="1089"/>
                  </a:cubicBezTo>
                  <a:cubicBezTo>
                    <a:pt x="228" y="1087"/>
                    <a:pt x="231" y="1085"/>
                    <a:pt x="233" y="1085"/>
                  </a:cubicBezTo>
                  <a:cubicBezTo>
                    <a:pt x="239" y="1087"/>
                    <a:pt x="247" y="1089"/>
                    <a:pt x="251" y="1093"/>
                  </a:cubicBezTo>
                  <a:cubicBezTo>
                    <a:pt x="258" y="1099"/>
                    <a:pt x="262" y="1097"/>
                    <a:pt x="265" y="1091"/>
                  </a:cubicBezTo>
                  <a:cubicBezTo>
                    <a:pt x="270" y="1084"/>
                    <a:pt x="273" y="1076"/>
                    <a:pt x="277" y="1068"/>
                  </a:cubicBezTo>
                  <a:cubicBezTo>
                    <a:pt x="293" y="1080"/>
                    <a:pt x="294" y="1083"/>
                    <a:pt x="285" y="1095"/>
                  </a:cubicBezTo>
                  <a:cubicBezTo>
                    <a:pt x="297" y="1117"/>
                    <a:pt x="308" y="1099"/>
                    <a:pt x="318" y="1093"/>
                  </a:cubicBezTo>
                  <a:cubicBezTo>
                    <a:pt x="327" y="1106"/>
                    <a:pt x="313" y="1109"/>
                    <a:pt x="311" y="1117"/>
                  </a:cubicBezTo>
                  <a:cubicBezTo>
                    <a:pt x="312" y="1118"/>
                    <a:pt x="314" y="1120"/>
                    <a:pt x="314" y="1121"/>
                  </a:cubicBezTo>
                  <a:cubicBezTo>
                    <a:pt x="315" y="1124"/>
                    <a:pt x="315" y="1127"/>
                    <a:pt x="316" y="1130"/>
                  </a:cubicBezTo>
                  <a:cubicBezTo>
                    <a:pt x="313" y="1130"/>
                    <a:pt x="309" y="1131"/>
                    <a:pt x="307" y="1130"/>
                  </a:cubicBezTo>
                  <a:cubicBezTo>
                    <a:pt x="298" y="1121"/>
                    <a:pt x="293" y="1127"/>
                    <a:pt x="285" y="1136"/>
                  </a:cubicBezTo>
                  <a:cubicBezTo>
                    <a:pt x="294" y="1134"/>
                    <a:pt x="299" y="1133"/>
                    <a:pt x="305" y="1132"/>
                  </a:cubicBezTo>
                  <a:cubicBezTo>
                    <a:pt x="305" y="1150"/>
                    <a:pt x="292" y="1145"/>
                    <a:pt x="284" y="1147"/>
                  </a:cubicBezTo>
                  <a:cubicBezTo>
                    <a:pt x="284" y="1149"/>
                    <a:pt x="285" y="1150"/>
                    <a:pt x="285" y="1151"/>
                  </a:cubicBezTo>
                  <a:cubicBezTo>
                    <a:pt x="285" y="1155"/>
                    <a:pt x="285" y="1159"/>
                    <a:pt x="285" y="1163"/>
                  </a:cubicBezTo>
                  <a:cubicBezTo>
                    <a:pt x="282" y="1161"/>
                    <a:pt x="278" y="1159"/>
                    <a:pt x="275" y="1157"/>
                  </a:cubicBezTo>
                  <a:cubicBezTo>
                    <a:pt x="272" y="1153"/>
                    <a:pt x="270" y="1149"/>
                    <a:pt x="267" y="1145"/>
                  </a:cubicBezTo>
                  <a:close/>
                  <a:moveTo>
                    <a:pt x="459" y="216"/>
                  </a:moveTo>
                  <a:cubicBezTo>
                    <a:pt x="454" y="220"/>
                    <a:pt x="450" y="222"/>
                    <a:pt x="447" y="224"/>
                  </a:cubicBezTo>
                  <a:cubicBezTo>
                    <a:pt x="438" y="233"/>
                    <a:pt x="428" y="233"/>
                    <a:pt x="417" y="226"/>
                  </a:cubicBezTo>
                  <a:cubicBezTo>
                    <a:pt x="410" y="222"/>
                    <a:pt x="401" y="219"/>
                    <a:pt x="389" y="214"/>
                  </a:cubicBezTo>
                  <a:cubicBezTo>
                    <a:pt x="397" y="227"/>
                    <a:pt x="403" y="237"/>
                    <a:pt x="410" y="248"/>
                  </a:cubicBezTo>
                  <a:cubicBezTo>
                    <a:pt x="402" y="252"/>
                    <a:pt x="396" y="256"/>
                    <a:pt x="389" y="260"/>
                  </a:cubicBezTo>
                  <a:cubicBezTo>
                    <a:pt x="377" y="240"/>
                    <a:pt x="365" y="222"/>
                    <a:pt x="354" y="203"/>
                  </a:cubicBezTo>
                  <a:cubicBezTo>
                    <a:pt x="368" y="190"/>
                    <a:pt x="381" y="182"/>
                    <a:pt x="399" y="194"/>
                  </a:cubicBezTo>
                  <a:cubicBezTo>
                    <a:pt x="405" y="199"/>
                    <a:pt x="413" y="201"/>
                    <a:pt x="423" y="205"/>
                  </a:cubicBezTo>
                  <a:cubicBezTo>
                    <a:pt x="416" y="192"/>
                    <a:pt x="409" y="182"/>
                    <a:pt x="403" y="171"/>
                  </a:cubicBezTo>
                  <a:cubicBezTo>
                    <a:pt x="410" y="167"/>
                    <a:pt x="416" y="163"/>
                    <a:pt x="423" y="159"/>
                  </a:cubicBezTo>
                  <a:cubicBezTo>
                    <a:pt x="435" y="178"/>
                    <a:pt x="447" y="197"/>
                    <a:pt x="459" y="216"/>
                  </a:cubicBezTo>
                  <a:close/>
                  <a:moveTo>
                    <a:pt x="1090" y="244"/>
                  </a:moveTo>
                  <a:cubicBezTo>
                    <a:pt x="1089" y="244"/>
                    <a:pt x="1088" y="244"/>
                    <a:pt x="1087" y="243"/>
                  </a:cubicBezTo>
                  <a:cubicBezTo>
                    <a:pt x="1080" y="252"/>
                    <a:pt x="1073" y="261"/>
                    <a:pt x="1065" y="271"/>
                  </a:cubicBezTo>
                  <a:cubicBezTo>
                    <a:pt x="1058" y="265"/>
                    <a:pt x="1053" y="261"/>
                    <a:pt x="1047" y="256"/>
                  </a:cubicBezTo>
                  <a:cubicBezTo>
                    <a:pt x="1061" y="238"/>
                    <a:pt x="1075" y="220"/>
                    <a:pt x="1089" y="202"/>
                  </a:cubicBezTo>
                  <a:cubicBezTo>
                    <a:pt x="1093" y="205"/>
                    <a:pt x="1096" y="208"/>
                    <a:pt x="1099" y="210"/>
                  </a:cubicBezTo>
                  <a:cubicBezTo>
                    <a:pt x="1110" y="216"/>
                    <a:pt x="1115" y="225"/>
                    <a:pt x="1112" y="238"/>
                  </a:cubicBezTo>
                  <a:cubicBezTo>
                    <a:pt x="1110" y="246"/>
                    <a:pt x="1112" y="256"/>
                    <a:pt x="1112" y="267"/>
                  </a:cubicBezTo>
                  <a:cubicBezTo>
                    <a:pt x="1121" y="256"/>
                    <a:pt x="1128" y="247"/>
                    <a:pt x="1135" y="238"/>
                  </a:cubicBezTo>
                  <a:cubicBezTo>
                    <a:pt x="1142" y="243"/>
                    <a:pt x="1147" y="248"/>
                    <a:pt x="1153" y="253"/>
                  </a:cubicBezTo>
                  <a:cubicBezTo>
                    <a:pt x="1139" y="271"/>
                    <a:pt x="1125" y="289"/>
                    <a:pt x="1111" y="306"/>
                  </a:cubicBezTo>
                  <a:cubicBezTo>
                    <a:pt x="1086" y="288"/>
                    <a:pt x="1086" y="288"/>
                    <a:pt x="1088" y="265"/>
                  </a:cubicBezTo>
                  <a:cubicBezTo>
                    <a:pt x="1089" y="258"/>
                    <a:pt x="1089" y="251"/>
                    <a:pt x="1090" y="244"/>
                  </a:cubicBezTo>
                  <a:close/>
                  <a:moveTo>
                    <a:pt x="248" y="405"/>
                  </a:moveTo>
                  <a:cubicBezTo>
                    <a:pt x="242" y="424"/>
                    <a:pt x="232" y="437"/>
                    <a:pt x="211" y="434"/>
                  </a:cubicBezTo>
                  <a:cubicBezTo>
                    <a:pt x="204" y="433"/>
                    <a:pt x="196" y="434"/>
                    <a:pt x="189" y="434"/>
                  </a:cubicBezTo>
                  <a:cubicBezTo>
                    <a:pt x="189" y="435"/>
                    <a:pt x="189" y="436"/>
                    <a:pt x="189" y="437"/>
                  </a:cubicBezTo>
                  <a:cubicBezTo>
                    <a:pt x="199" y="443"/>
                    <a:pt x="209" y="449"/>
                    <a:pt x="220" y="456"/>
                  </a:cubicBezTo>
                  <a:cubicBezTo>
                    <a:pt x="216" y="463"/>
                    <a:pt x="212" y="469"/>
                    <a:pt x="208" y="476"/>
                  </a:cubicBezTo>
                  <a:cubicBezTo>
                    <a:pt x="187" y="464"/>
                    <a:pt x="168" y="453"/>
                    <a:pt x="148" y="442"/>
                  </a:cubicBezTo>
                  <a:cubicBezTo>
                    <a:pt x="151" y="437"/>
                    <a:pt x="153" y="434"/>
                    <a:pt x="155" y="431"/>
                  </a:cubicBezTo>
                  <a:cubicBezTo>
                    <a:pt x="159" y="419"/>
                    <a:pt x="168" y="414"/>
                    <a:pt x="180" y="414"/>
                  </a:cubicBezTo>
                  <a:cubicBezTo>
                    <a:pt x="190" y="414"/>
                    <a:pt x="199" y="413"/>
                    <a:pt x="212" y="412"/>
                  </a:cubicBezTo>
                  <a:cubicBezTo>
                    <a:pt x="199" y="404"/>
                    <a:pt x="189" y="398"/>
                    <a:pt x="177" y="391"/>
                  </a:cubicBezTo>
                  <a:cubicBezTo>
                    <a:pt x="182" y="384"/>
                    <a:pt x="186" y="378"/>
                    <a:pt x="190" y="371"/>
                  </a:cubicBezTo>
                  <a:cubicBezTo>
                    <a:pt x="210" y="383"/>
                    <a:pt x="229" y="394"/>
                    <a:pt x="248" y="405"/>
                  </a:cubicBezTo>
                  <a:close/>
                  <a:moveTo>
                    <a:pt x="558" y="178"/>
                  </a:moveTo>
                  <a:cubicBezTo>
                    <a:pt x="553" y="154"/>
                    <a:pt x="548" y="133"/>
                    <a:pt x="542" y="110"/>
                  </a:cubicBezTo>
                  <a:cubicBezTo>
                    <a:pt x="559" y="106"/>
                    <a:pt x="573" y="103"/>
                    <a:pt x="588" y="100"/>
                  </a:cubicBezTo>
                  <a:cubicBezTo>
                    <a:pt x="596" y="98"/>
                    <a:pt x="606" y="95"/>
                    <a:pt x="611" y="104"/>
                  </a:cubicBezTo>
                  <a:cubicBezTo>
                    <a:pt x="614" y="111"/>
                    <a:pt x="614" y="120"/>
                    <a:pt x="615" y="129"/>
                  </a:cubicBezTo>
                  <a:cubicBezTo>
                    <a:pt x="619" y="138"/>
                    <a:pt x="624" y="149"/>
                    <a:pt x="629" y="159"/>
                  </a:cubicBezTo>
                  <a:cubicBezTo>
                    <a:pt x="608" y="169"/>
                    <a:pt x="605" y="168"/>
                    <a:pt x="600" y="155"/>
                  </a:cubicBezTo>
                  <a:cubicBezTo>
                    <a:pt x="595" y="141"/>
                    <a:pt x="592" y="140"/>
                    <a:pt x="578" y="149"/>
                  </a:cubicBezTo>
                  <a:cubicBezTo>
                    <a:pt x="579" y="156"/>
                    <a:pt x="580" y="163"/>
                    <a:pt x="582" y="172"/>
                  </a:cubicBezTo>
                  <a:cubicBezTo>
                    <a:pt x="574" y="174"/>
                    <a:pt x="567" y="175"/>
                    <a:pt x="558" y="178"/>
                  </a:cubicBezTo>
                  <a:close/>
                  <a:moveTo>
                    <a:pt x="1233" y="474"/>
                  </a:moveTo>
                  <a:cubicBezTo>
                    <a:pt x="1255" y="466"/>
                    <a:pt x="1275" y="457"/>
                    <a:pt x="1297" y="449"/>
                  </a:cubicBezTo>
                  <a:cubicBezTo>
                    <a:pt x="1303" y="464"/>
                    <a:pt x="1310" y="478"/>
                    <a:pt x="1314" y="493"/>
                  </a:cubicBezTo>
                  <a:cubicBezTo>
                    <a:pt x="1316" y="500"/>
                    <a:pt x="1317" y="510"/>
                    <a:pt x="1313" y="515"/>
                  </a:cubicBezTo>
                  <a:cubicBezTo>
                    <a:pt x="1309" y="520"/>
                    <a:pt x="1299" y="520"/>
                    <a:pt x="1291" y="523"/>
                  </a:cubicBezTo>
                  <a:cubicBezTo>
                    <a:pt x="1291" y="522"/>
                    <a:pt x="1291" y="522"/>
                    <a:pt x="1291" y="521"/>
                  </a:cubicBezTo>
                  <a:cubicBezTo>
                    <a:pt x="1281" y="528"/>
                    <a:pt x="1271" y="535"/>
                    <a:pt x="1260" y="542"/>
                  </a:cubicBezTo>
                  <a:cubicBezTo>
                    <a:pt x="1257" y="534"/>
                    <a:pt x="1254" y="527"/>
                    <a:pt x="1251" y="519"/>
                  </a:cubicBezTo>
                  <a:cubicBezTo>
                    <a:pt x="1257" y="515"/>
                    <a:pt x="1265" y="513"/>
                    <a:pt x="1268" y="508"/>
                  </a:cubicBezTo>
                  <a:cubicBezTo>
                    <a:pt x="1271" y="503"/>
                    <a:pt x="1268" y="495"/>
                    <a:pt x="1268" y="488"/>
                  </a:cubicBezTo>
                  <a:cubicBezTo>
                    <a:pt x="1258" y="491"/>
                    <a:pt x="1250" y="494"/>
                    <a:pt x="1242" y="497"/>
                  </a:cubicBezTo>
                  <a:cubicBezTo>
                    <a:pt x="1239" y="489"/>
                    <a:pt x="1236" y="483"/>
                    <a:pt x="1233" y="474"/>
                  </a:cubicBezTo>
                  <a:close/>
                  <a:moveTo>
                    <a:pt x="540" y="164"/>
                  </a:moveTo>
                  <a:cubicBezTo>
                    <a:pt x="537" y="170"/>
                    <a:pt x="534" y="179"/>
                    <a:pt x="529" y="184"/>
                  </a:cubicBezTo>
                  <a:cubicBezTo>
                    <a:pt x="520" y="191"/>
                    <a:pt x="509" y="197"/>
                    <a:pt x="499" y="200"/>
                  </a:cubicBezTo>
                  <a:cubicBezTo>
                    <a:pt x="479" y="206"/>
                    <a:pt x="463" y="199"/>
                    <a:pt x="456" y="181"/>
                  </a:cubicBezTo>
                  <a:cubicBezTo>
                    <a:pt x="448" y="163"/>
                    <a:pt x="453" y="149"/>
                    <a:pt x="471" y="137"/>
                  </a:cubicBezTo>
                  <a:cubicBezTo>
                    <a:pt x="478" y="133"/>
                    <a:pt x="485" y="130"/>
                    <a:pt x="493" y="128"/>
                  </a:cubicBezTo>
                  <a:cubicBezTo>
                    <a:pt x="517" y="121"/>
                    <a:pt x="538" y="138"/>
                    <a:pt x="540" y="164"/>
                  </a:cubicBezTo>
                  <a:close/>
                  <a:moveTo>
                    <a:pt x="1288" y="587"/>
                  </a:moveTo>
                  <a:cubicBezTo>
                    <a:pt x="1290" y="587"/>
                    <a:pt x="1292" y="587"/>
                    <a:pt x="1294" y="587"/>
                  </a:cubicBezTo>
                  <a:cubicBezTo>
                    <a:pt x="1294" y="576"/>
                    <a:pt x="1295" y="565"/>
                    <a:pt x="1295" y="554"/>
                  </a:cubicBezTo>
                  <a:cubicBezTo>
                    <a:pt x="1296" y="543"/>
                    <a:pt x="1303" y="536"/>
                    <a:pt x="1314" y="536"/>
                  </a:cubicBezTo>
                  <a:cubicBezTo>
                    <a:pt x="1327" y="536"/>
                    <a:pt x="1337" y="550"/>
                    <a:pt x="1341" y="573"/>
                  </a:cubicBezTo>
                  <a:cubicBezTo>
                    <a:pt x="1344" y="591"/>
                    <a:pt x="1340" y="598"/>
                    <a:pt x="1322" y="604"/>
                  </a:cubicBezTo>
                  <a:cubicBezTo>
                    <a:pt x="1322" y="589"/>
                    <a:pt x="1322" y="576"/>
                    <a:pt x="1322" y="563"/>
                  </a:cubicBezTo>
                  <a:cubicBezTo>
                    <a:pt x="1321" y="563"/>
                    <a:pt x="1320" y="563"/>
                    <a:pt x="1318" y="563"/>
                  </a:cubicBezTo>
                  <a:cubicBezTo>
                    <a:pt x="1317" y="565"/>
                    <a:pt x="1316" y="567"/>
                    <a:pt x="1316" y="570"/>
                  </a:cubicBezTo>
                  <a:cubicBezTo>
                    <a:pt x="1316" y="577"/>
                    <a:pt x="1316" y="585"/>
                    <a:pt x="1315" y="593"/>
                  </a:cubicBezTo>
                  <a:cubicBezTo>
                    <a:pt x="1315" y="602"/>
                    <a:pt x="1310" y="610"/>
                    <a:pt x="1300" y="612"/>
                  </a:cubicBezTo>
                  <a:cubicBezTo>
                    <a:pt x="1289" y="615"/>
                    <a:pt x="1281" y="609"/>
                    <a:pt x="1278" y="601"/>
                  </a:cubicBezTo>
                  <a:cubicBezTo>
                    <a:pt x="1273" y="589"/>
                    <a:pt x="1269" y="577"/>
                    <a:pt x="1267" y="564"/>
                  </a:cubicBezTo>
                  <a:cubicBezTo>
                    <a:pt x="1266" y="552"/>
                    <a:pt x="1273" y="545"/>
                    <a:pt x="1286" y="542"/>
                  </a:cubicBezTo>
                  <a:cubicBezTo>
                    <a:pt x="1287" y="551"/>
                    <a:pt x="1295" y="559"/>
                    <a:pt x="1287" y="569"/>
                  </a:cubicBezTo>
                  <a:cubicBezTo>
                    <a:pt x="1284" y="573"/>
                    <a:pt x="1288" y="581"/>
                    <a:pt x="1288" y="587"/>
                  </a:cubicBezTo>
                  <a:close/>
                  <a:moveTo>
                    <a:pt x="103" y="788"/>
                  </a:moveTo>
                  <a:cubicBezTo>
                    <a:pt x="105" y="789"/>
                    <a:pt x="107" y="789"/>
                    <a:pt x="109" y="789"/>
                  </a:cubicBezTo>
                  <a:cubicBezTo>
                    <a:pt x="111" y="779"/>
                    <a:pt x="111" y="768"/>
                    <a:pt x="116" y="758"/>
                  </a:cubicBezTo>
                  <a:cubicBezTo>
                    <a:pt x="118" y="752"/>
                    <a:pt x="126" y="744"/>
                    <a:pt x="132" y="744"/>
                  </a:cubicBezTo>
                  <a:cubicBezTo>
                    <a:pt x="138" y="743"/>
                    <a:pt x="148" y="749"/>
                    <a:pt x="151" y="755"/>
                  </a:cubicBezTo>
                  <a:cubicBezTo>
                    <a:pt x="160" y="769"/>
                    <a:pt x="161" y="785"/>
                    <a:pt x="156" y="800"/>
                  </a:cubicBezTo>
                  <a:cubicBezTo>
                    <a:pt x="154" y="810"/>
                    <a:pt x="146" y="815"/>
                    <a:pt x="135" y="814"/>
                  </a:cubicBezTo>
                  <a:cubicBezTo>
                    <a:pt x="134" y="805"/>
                    <a:pt x="129" y="796"/>
                    <a:pt x="139" y="788"/>
                  </a:cubicBezTo>
                  <a:cubicBezTo>
                    <a:pt x="142" y="785"/>
                    <a:pt x="140" y="776"/>
                    <a:pt x="140" y="770"/>
                  </a:cubicBezTo>
                  <a:cubicBezTo>
                    <a:pt x="138" y="770"/>
                    <a:pt x="137" y="770"/>
                    <a:pt x="135" y="770"/>
                  </a:cubicBezTo>
                  <a:cubicBezTo>
                    <a:pt x="134" y="774"/>
                    <a:pt x="133" y="779"/>
                    <a:pt x="132" y="784"/>
                  </a:cubicBezTo>
                  <a:cubicBezTo>
                    <a:pt x="130" y="790"/>
                    <a:pt x="129" y="797"/>
                    <a:pt x="127" y="803"/>
                  </a:cubicBezTo>
                  <a:cubicBezTo>
                    <a:pt x="121" y="819"/>
                    <a:pt x="105" y="821"/>
                    <a:pt x="94" y="808"/>
                  </a:cubicBezTo>
                  <a:cubicBezTo>
                    <a:pt x="86" y="798"/>
                    <a:pt x="83" y="768"/>
                    <a:pt x="90" y="758"/>
                  </a:cubicBezTo>
                  <a:cubicBezTo>
                    <a:pt x="93" y="753"/>
                    <a:pt x="100" y="750"/>
                    <a:pt x="105" y="746"/>
                  </a:cubicBezTo>
                  <a:cubicBezTo>
                    <a:pt x="106" y="747"/>
                    <a:pt x="108" y="748"/>
                    <a:pt x="109" y="749"/>
                  </a:cubicBezTo>
                  <a:cubicBezTo>
                    <a:pt x="107" y="762"/>
                    <a:pt x="105" y="775"/>
                    <a:pt x="103" y="788"/>
                  </a:cubicBezTo>
                  <a:close/>
                  <a:moveTo>
                    <a:pt x="802" y="1306"/>
                  </a:moveTo>
                  <a:cubicBezTo>
                    <a:pt x="809" y="1300"/>
                    <a:pt x="808" y="1292"/>
                    <a:pt x="803" y="1284"/>
                  </a:cubicBezTo>
                  <a:cubicBezTo>
                    <a:pt x="801" y="1282"/>
                    <a:pt x="801" y="1276"/>
                    <a:pt x="803" y="1274"/>
                  </a:cubicBezTo>
                  <a:cubicBezTo>
                    <a:pt x="804" y="1272"/>
                    <a:pt x="810" y="1270"/>
                    <a:pt x="812" y="1271"/>
                  </a:cubicBezTo>
                  <a:cubicBezTo>
                    <a:pt x="819" y="1273"/>
                    <a:pt x="821" y="1272"/>
                    <a:pt x="824" y="1265"/>
                  </a:cubicBezTo>
                  <a:cubicBezTo>
                    <a:pt x="827" y="1258"/>
                    <a:pt x="833" y="1252"/>
                    <a:pt x="842" y="1258"/>
                  </a:cubicBezTo>
                  <a:cubicBezTo>
                    <a:pt x="851" y="1264"/>
                    <a:pt x="845" y="1272"/>
                    <a:pt x="841" y="1277"/>
                  </a:cubicBezTo>
                  <a:cubicBezTo>
                    <a:pt x="839" y="1280"/>
                    <a:pt x="832" y="1281"/>
                    <a:pt x="827" y="1282"/>
                  </a:cubicBezTo>
                  <a:cubicBezTo>
                    <a:pt x="824" y="1284"/>
                    <a:pt x="821" y="1285"/>
                    <a:pt x="818" y="1286"/>
                  </a:cubicBezTo>
                  <a:cubicBezTo>
                    <a:pt x="822" y="1290"/>
                    <a:pt x="828" y="1290"/>
                    <a:pt x="828" y="1291"/>
                  </a:cubicBezTo>
                  <a:cubicBezTo>
                    <a:pt x="828" y="1295"/>
                    <a:pt x="827" y="1299"/>
                    <a:pt x="826" y="1303"/>
                  </a:cubicBezTo>
                  <a:cubicBezTo>
                    <a:pt x="840" y="1306"/>
                    <a:pt x="843" y="1311"/>
                    <a:pt x="838" y="1325"/>
                  </a:cubicBezTo>
                  <a:cubicBezTo>
                    <a:pt x="837" y="1327"/>
                    <a:pt x="838" y="1330"/>
                    <a:pt x="838" y="1332"/>
                  </a:cubicBezTo>
                  <a:cubicBezTo>
                    <a:pt x="838" y="1340"/>
                    <a:pt x="840" y="1349"/>
                    <a:pt x="836" y="1355"/>
                  </a:cubicBezTo>
                  <a:cubicBezTo>
                    <a:pt x="830" y="1363"/>
                    <a:pt x="830" y="1370"/>
                    <a:pt x="833" y="1379"/>
                  </a:cubicBezTo>
                  <a:cubicBezTo>
                    <a:pt x="834" y="1385"/>
                    <a:pt x="836" y="1393"/>
                    <a:pt x="826" y="1396"/>
                  </a:cubicBezTo>
                  <a:cubicBezTo>
                    <a:pt x="823" y="1392"/>
                    <a:pt x="820" y="1388"/>
                    <a:pt x="817" y="1387"/>
                  </a:cubicBezTo>
                  <a:cubicBezTo>
                    <a:pt x="803" y="1383"/>
                    <a:pt x="801" y="1381"/>
                    <a:pt x="806" y="1367"/>
                  </a:cubicBezTo>
                  <a:cubicBezTo>
                    <a:pt x="809" y="1360"/>
                    <a:pt x="809" y="1354"/>
                    <a:pt x="803" y="1348"/>
                  </a:cubicBezTo>
                  <a:cubicBezTo>
                    <a:pt x="798" y="1343"/>
                    <a:pt x="796" y="1336"/>
                    <a:pt x="807" y="1332"/>
                  </a:cubicBezTo>
                  <a:cubicBezTo>
                    <a:pt x="809" y="1332"/>
                    <a:pt x="811" y="1326"/>
                    <a:pt x="810" y="1323"/>
                  </a:cubicBezTo>
                  <a:cubicBezTo>
                    <a:pt x="809" y="1318"/>
                    <a:pt x="806" y="1313"/>
                    <a:pt x="802" y="1306"/>
                  </a:cubicBezTo>
                  <a:close/>
                  <a:moveTo>
                    <a:pt x="249" y="400"/>
                  </a:moveTo>
                  <a:cubicBezTo>
                    <a:pt x="247" y="389"/>
                    <a:pt x="245" y="378"/>
                    <a:pt x="244" y="368"/>
                  </a:cubicBezTo>
                  <a:cubicBezTo>
                    <a:pt x="243" y="359"/>
                    <a:pt x="239" y="356"/>
                    <a:pt x="230" y="357"/>
                  </a:cubicBezTo>
                  <a:cubicBezTo>
                    <a:pt x="221" y="357"/>
                    <a:pt x="211" y="357"/>
                    <a:pt x="200" y="357"/>
                  </a:cubicBezTo>
                  <a:cubicBezTo>
                    <a:pt x="209" y="341"/>
                    <a:pt x="218" y="328"/>
                    <a:pt x="241" y="333"/>
                  </a:cubicBezTo>
                  <a:cubicBezTo>
                    <a:pt x="230" y="313"/>
                    <a:pt x="241" y="302"/>
                    <a:pt x="254" y="290"/>
                  </a:cubicBezTo>
                  <a:cubicBezTo>
                    <a:pt x="257" y="305"/>
                    <a:pt x="260" y="317"/>
                    <a:pt x="263" y="331"/>
                  </a:cubicBezTo>
                  <a:cubicBezTo>
                    <a:pt x="278" y="331"/>
                    <a:pt x="292" y="331"/>
                    <a:pt x="308" y="331"/>
                  </a:cubicBezTo>
                  <a:cubicBezTo>
                    <a:pt x="301" y="339"/>
                    <a:pt x="297" y="348"/>
                    <a:pt x="290" y="351"/>
                  </a:cubicBezTo>
                  <a:cubicBezTo>
                    <a:pt x="283" y="355"/>
                    <a:pt x="273" y="355"/>
                    <a:pt x="263" y="356"/>
                  </a:cubicBezTo>
                  <a:cubicBezTo>
                    <a:pt x="271" y="374"/>
                    <a:pt x="267" y="388"/>
                    <a:pt x="249" y="400"/>
                  </a:cubicBezTo>
                  <a:close/>
                  <a:moveTo>
                    <a:pt x="746" y="153"/>
                  </a:moveTo>
                  <a:cubicBezTo>
                    <a:pt x="761" y="132"/>
                    <a:pt x="774" y="112"/>
                    <a:pt x="787" y="93"/>
                  </a:cubicBezTo>
                  <a:cubicBezTo>
                    <a:pt x="791" y="87"/>
                    <a:pt x="814" y="90"/>
                    <a:pt x="817" y="96"/>
                  </a:cubicBezTo>
                  <a:cubicBezTo>
                    <a:pt x="825" y="119"/>
                    <a:pt x="833" y="141"/>
                    <a:pt x="841" y="164"/>
                  </a:cubicBezTo>
                  <a:cubicBezTo>
                    <a:pt x="822" y="165"/>
                    <a:pt x="823" y="163"/>
                    <a:pt x="809" y="152"/>
                  </a:cubicBezTo>
                  <a:cubicBezTo>
                    <a:pt x="801" y="147"/>
                    <a:pt x="782" y="144"/>
                    <a:pt x="778" y="149"/>
                  </a:cubicBezTo>
                  <a:cubicBezTo>
                    <a:pt x="767" y="160"/>
                    <a:pt x="759" y="154"/>
                    <a:pt x="746" y="153"/>
                  </a:cubicBezTo>
                  <a:close/>
                  <a:moveTo>
                    <a:pt x="1070" y="188"/>
                  </a:moveTo>
                  <a:cubicBezTo>
                    <a:pt x="1064" y="199"/>
                    <a:pt x="1059" y="208"/>
                    <a:pt x="1054" y="217"/>
                  </a:cubicBezTo>
                  <a:cubicBezTo>
                    <a:pt x="1053" y="218"/>
                    <a:pt x="1053" y="220"/>
                    <a:pt x="1052" y="221"/>
                  </a:cubicBezTo>
                  <a:cubicBezTo>
                    <a:pt x="1043" y="236"/>
                    <a:pt x="1033" y="240"/>
                    <a:pt x="1019" y="237"/>
                  </a:cubicBezTo>
                  <a:cubicBezTo>
                    <a:pt x="998" y="232"/>
                    <a:pt x="980" y="217"/>
                    <a:pt x="979" y="203"/>
                  </a:cubicBezTo>
                  <a:cubicBezTo>
                    <a:pt x="979" y="200"/>
                    <a:pt x="979" y="196"/>
                    <a:pt x="980" y="193"/>
                  </a:cubicBezTo>
                  <a:cubicBezTo>
                    <a:pt x="987" y="179"/>
                    <a:pt x="995" y="165"/>
                    <a:pt x="1003" y="150"/>
                  </a:cubicBezTo>
                  <a:cubicBezTo>
                    <a:pt x="1011" y="155"/>
                    <a:pt x="1017" y="159"/>
                    <a:pt x="1024" y="163"/>
                  </a:cubicBezTo>
                  <a:cubicBezTo>
                    <a:pt x="1018" y="174"/>
                    <a:pt x="1012" y="184"/>
                    <a:pt x="1007" y="195"/>
                  </a:cubicBezTo>
                  <a:cubicBezTo>
                    <a:pt x="1002" y="203"/>
                    <a:pt x="1000" y="211"/>
                    <a:pt x="1011" y="216"/>
                  </a:cubicBezTo>
                  <a:cubicBezTo>
                    <a:pt x="1021" y="221"/>
                    <a:pt x="1027" y="217"/>
                    <a:pt x="1032" y="208"/>
                  </a:cubicBezTo>
                  <a:cubicBezTo>
                    <a:pt x="1037" y="197"/>
                    <a:pt x="1043" y="187"/>
                    <a:pt x="1049" y="176"/>
                  </a:cubicBezTo>
                  <a:cubicBezTo>
                    <a:pt x="1057" y="180"/>
                    <a:pt x="1063" y="184"/>
                    <a:pt x="1070" y="188"/>
                  </a:cubicBezTo>
                  <a:close/>
                  <a:moveTo>
                    <a:pt x="1273" y="438"/>
                  </a:moveTo>
                  <a:cubicBezTo>
                    <a:pt x="1266" y="427"/>
                    <a:pt x="1260" y="417"/>
                    <a:pt x="1254" y="407"/>
                  </a:cubicBezTo>
                  <a:cubicBezTo>
                    <a:pt x="1253" y="408"/>
                    <a:pt x="1251" y="408"/>
                    <a:pt x="1250" y="409"/>
                  </a:cubicBezTo>
                  <a:cubicBezTo>
                    <a:pt x="1249" y="421"/>
                    <a:pt x="1262" y="429"/>
                    <a:pt x="1263" y="440"/>
                  </a:cubicBezTo>
                  <a:cubicBezTo>
                    <a:pt x="1259" y="443"/>
                    <a:pt x="1255" y="445"/>
                    <a:pt x="1250" y="448"/>
                  </a:cubicBezTo>
                  <a:cubicBezTo>
                    <a:pt x="1244" y="438"/>
                    <a:pt x="1239" y="429"/>
                    <a:pt x="1233" y="420"/>
                  </a:cubicBezTo>
                  <a:cubicBezTo>
                    <a:pt x="1232" y="420"/>
                    <a:pt x="1231" y="420"/>
                    <a:pt x="1229" y="420"/>
                  </a:cubicBezTo>
                  <a:cubicBezTo>
                    <a:pt x="1229" y="423"/>
                    <a:pt x="1227" y="427"/>
                    <a:pt x="1228" y="430"/>
                  </a:cubicBezTo>
                  <a:cubicBezTo>
                    <a:pt x="1232" y="439"/>
                    <a:pt x="1238" y="448"/>
                    <a:pt x="1243" y="457"/>
                  </a:cubicBezTo>
                  <a:cubicBezTo>
                    <a:pt x="1237" y="460"/>
                    <a:pt x="1233" y="462"/>
                    <a:pt x="1228" y="465"/>
                  </a:cubicBezTo>
                  <a:cubicBezTo>
                    <a:pt x="1217" y="447"/>
                    <a:pt x="1207" y="429"/>
                    <a:pt x="1197" y="411"/>
                  </a:cubicBezTo>
                  <a:cubicBezTo>
                    <a:pt x="1217" y="399"/>
                    <a:pt x="1237" y="388"/>
                    <a:pt x="1257" y="376"/>
                  </a:cubicBezTo>
                  <a:cubicBezTo>
                    <a:pt x="1267" y="395"/>
                    <a:pt x="1277" y="412"/>
                    <a:pt x="1287" y="429"/>
                  </a:cubicBezTo>
                  <a:cubicBezTo>
                    <a:pt x="1283" y="432"/>
                    <a:pt x="1279" y="435"/>
                    <a:pt x="1273" y="438"/>
                  </a:cubicBezTo>
                  <a:close/>
                  <a:moveTo>
                    <a:pt x="661" y="1317"/>
                  </a:moveTo>
                  <a:cubicBezTo>
                    <a:pt x="650" y="1328"/>
                    <a:pt x="643" y="1338"/>
                    <a:pt x="633" y="1343"/>
                  </a:cubicBezTo>
                  <a:cubicBezTo>
                    <a:pt x="624" y="1348"/>
                    <a:pt x="622" y="1354"/>
                    <a:pt x="619" y="1362"/>
                  </a:cubicBezTo>
                  <a:cubicBezTo>
                    <a:pt x="617" y="1371"/>
                    <a:pt x="613" y="1379"/>
                    <a:pt x="609" y="1386"/>
                  </a:cubicBezTo>
                  <a:cubicBezTo>
                    <a:pt x="607" y="1389"/>
                    <a:pt x="600" y="1388"/>
                    <a:pt x="596" y="1389"/>
                  </a:cubicBezTo>
                  <a:cubicBezTo>
                    <a:pt x="597" y="1385"/>
                    <a:pt x="597" y="1381"/>
                    <a:pt x="598" y="1377"/>
                  </a:cubicBezTo>
                  <a:cubicBezTo>
                    <a:pt x="604" y="1361"/>
                    <a:pt x="611" y="1344"/>
                    <a:pt x="617" y="1328"/>
                  </a:cubicBezTo>
                  <a:cubicBezTo>
                    <a:pt x="609" y="1330"/>
                    <a:pt x="604" y="1334"/>
                    <a:pt x="599" y="1336"/>
                  </a:cubicBezTo>
                  <a:cubicBezTo>
                    <a:pt x="594" y="1338"/>
                    <a:pt x="589" y="1337"/>
                    <a:pt x="584" y="1337"/>
                  </a:cubicBezTo>
                  <a:cubicBezTo>
                    <a:pt x="585" y="1332"/>
                    <a:pt x="587" y="1327"/>
                    <a:pt x="589" y="1322"/>
                  </a:cubicBezTo>
                  <a:cubicBezTo>
                    <a:pt x="590" y="1321"/>
                    <a:pt x="593" y="1320"/>
                    <a:pt x="594" y="1319"/>
                  </a:cubicBezTo>
                  <a:cubicBezTo>
                    <a:pt x="603" y="1305"/>
                    <a:pt x="627" y="1298"/>
                    <a:pt x="612" y="1272"/>
                  </a:cubicBezTo>
                  <a:cubicBezTo>
                    <a:pt x="624" y="1272"/>
                    <a:pt x="637" y="1269"/>
                    <a:pt x="642" y="1274"/>
                  </a:cubicBezTo>
                  <a:cubicBezTo>
                    <a:pt x="651" y="1284"/>
                    <a:pt x="634" y="1287"/>
                    <a:pt x="631" y="1296"/>
                  </a:cubicBezTo>
                  <a:cubicBezTo>
                    <a:pt x="633" y="1300"/>
                    <a:pt x="635" y="1305"/>
                    <a:pt x="637" y="1309"/>
                  </a:cubicBezTo>
                  <a:cubicBezTo>
                    <a:pt x="637" y="1308"/>
                    <a:pt x="638" y="1307"/>
                    <a:pt x="639" y="1306"/>
                  </a:cubicBezTo>
                  <a:cubicBezTo>
                    <a:pt x="645" y="1309"/>
                    <a:pt x="652" y="1313"/>
                    <a:pt x="661" y="1317"/>
                  </a:cubicBezTo>
                  <a:close/>
                  <a:moveTo>
                    <a:pt x="1247" y="364"/>
                  </a:moveTo>
                  <a:cubicBezTo>
                    <a:pt x="1244" y="365"/>
                    <a:pt x="1241" y="366"/>
                    <a:pt x="1239" y="367"/>
                  </a:cubicBezTo>
                  <a:cubicBezTo>
                    <a:pt x="1220" y="372"/>
                    <a:pt x="1201" y="378"/>
                    <a:pt x="1182" y="382"/>
                  </a:cubicBezTo>
                  <a:cubicBezTo>
                    <a:pt x="1174" y="384"/>
                    <a:pt x="1157" y="364"/>
                    <a:pt x="1160" y="357"/>
                  </a:cubicBezTo>
                  <a:cubicBezTo>
                    <a:pt x="1171" y="337"/>
                    <a:pt x="1181" y="317"/>
                    <a:pt x="1192" y="296"/>
                  </a:cubicBezTo>
                  <a:cubicBezTo>
                    <a:pt x="1211" y="314"/>
                    <a:pt x="1211" y="314"/>
                    <a:pt x="1200" y="334"/>
                  </a:cubicBezTo>
                  <a:cubicBezTo>
                    <a:pt x="1196" y="341"/>
                    <a:pt x="1192" y="348"/>
                    <a:pt x="1187" y="358"/>
                  </a:cubicBezTo>
                  <a:cubicBezTo>
                    <a:pt x="1199" y="355"/>
                    <a:pt x="1208" y="352"/>
                    <a:pt x="1216" y="350"/>
                  </a:cubicBezTo>
                  <a:cubicBezTo>
                    <a:pt x="1236" y="344"/>
                    <a:pt x="1237" y="345"/>
                    <a:pt x="1247" y="364"/>
                  </a:cubicBezTo>
                  <a:close/>
                  <a:moveTo>
                    <a:pt x="1132" y="1100"/>
                  </a:moveTo>
                  <a:cubicBezTo>
                    <a:pt x="1134" y="1098"/>
                    <a:pt x="1135" y="1097"/>
                    <a:pt x="1136" y="1095"/>
                  </a:cubicBezTo>
                  <a:cubicBezTo>
                    <a:pt x="1144" y="1101"/>
                    <a:pt x="1153" y="1107"/>
                    <a:pt x="1161" y="1112"/>
                  </a:cubicBezTo>
                  <a:cubicBezTo>
                    <a:pt x="1162" y="1111"/>
                    <a:pt x="1163" y="1110"/>
                    <a:pt x="1164" y="1109"/>
                  </a:cubicBezTo>
                  <a:cubicBezTo>
                    <a:pt x="1156" y="1103"/>
                    <a:pt x="1149" y="1097"/>
                    <a:pt x="1141" y="1092"/>
                  </a:cubicBezTo>
                  <a:cubicBezTo>
                    <a:pt x="1138" y="1089"/>
                    <a:pt x="1136" y="1087"/>
                    <a:pt x="1133" y="1085"/>
                  </a:cubicBezTo>
                  <a:cubicBezTo>
                    <a:pt x="1136" y="1084"/>
                    <a:pt x="1139" y="1082"/>
                    <a:pt x="1142" y="1081"/>
                  </a:cubicBezTo>
                  <a:cubicBezTo>
                    <a:pt x="1144" y="1080"/>
                    <a:pt x="1146" y="1080"/>
                    <a:pt x="1148" y="1080"/>
                  </a:cubicBezTo>
                  <a:cubicBezTo>
                    <a:pt x="1149" y="1077"/>
                    <a:pt x="1149" y="1075"/>
                    <a:pt x="1149" y="1073"/>
                  </a:cubicBezTo>
                  <a:cubicBezTo>
                    <a:pt x="1152" y="1058"/>
                    <a:pt x="1155" y="1057"/>
                    <a:pt x="1168" y="1064"/>
                  </a:cubicBezTo>
                  <a:cubicBezTo>
                    <a:pt x="1174" y="1067"/>
                    <a:pt x="1180" y="1071"/>
                    <a:pt x="1187" y="1075"/>
                  </a:cubicBezTo>
                  <a:cubicBezTo>
                    <a:pt x="1191" y="1071"/>
                    <a:pt x="1195" y="1065"/>
                    <a:pt x="1199" y="1074"/>
                  </a:cubicBezTo>
                  <a:cubicBezTo>
                    <a:pt x="1203" y="1083"/>
                    <a:pt x="1194" y="1113"/>
                    <a:pt x="1185" y="1119"/>
                  </a:cubicBezTo>
                  <a:cubicBezTo>
                    <a:pt x="1185" y="1113"/>
                    <a:pt x="1185" y="1108"/>
                    <a:pt x="1185" y="1103"/>
                  </a:cubicBezTo>
                  <a:cubicBezTo>
                    <a:pt x="1176" y="1116"/>
                    <a:pt x="1167" y="1128"/>
                    <a:pt x="1154" y="1145"/>
                  </a:cubicBezTo>
                  <a:cubicBezTo>
                    <a:pt x="1143" y="1132"/>
                    <a:pt x="1133" y="1120"/>
                    <a:pt x="1122" y="1107"/>
                  </a:cubicBezTo>
                  <a:cubicBezTo>
                    <a:pt x="1129" y="1107"/>
                    <a:pt x="1133" y="1108"/>
                    <a:pt x="1138" y="1109"/>
                  </a:cubicBezTo>
                  <a:cubicBezTo>
                    <a:pt x="1136" y="1105"/>
                    <a:pt x="1134" y="1103"/>
                    <a:pt x="1132" y="1100"/>
                  </a:cubicBezTo>
                  <a:close/>
                  <a:moveTo>
                    <a:pt x="1350" y="825"/>
                  </a:moveTo>
                  <a:cubicBezTo>
                    <a:pt x="1328" y="812"/>
                    <a:pt x="1315" y="787"/>
                    <a:pt x="1285" y="791"/>
                  </a:cubicBezTo>
                  <a:cubicBezTo>
                    <a:pt x="1286" y="782"/>
                    <a:pt x="1286" y="774"/>
                    <a:pt x="1287" y="765"/>
                  </a:cubicBezTo>
                  <a:cubicBezTo>
                    <a:pt x="1318" y="775"/>
                    <a:pt x="1333" y="747"/>
                    <a:pt x="1358" y="739"/>
                  </a:cubicBezTo>
                  <a:cubicBezTo>
                    <a:pt x="1357" y="749"/>
                    <a:pt x="1359" y="760"/>
                    <a:pt x="1354" y="767"/>
                  </a:cubicBezTo>
                  <a:cubicBezTo>
                    <a:pt x="1350" y="774"/>
                    <a:pt x="1339" y="777"/>
                    <a:pt x="1330" y="783"/>
                  </a:cubicBezTo>
                  <a:cubicBezTo>
                    <a:pt x="1345" y="793"/>
                    <a:pt x="1361" y="803"/>
                    <a:pt x="1350" y="825"/>
                  </a:cubicBezTo>
                  <a:close/>
                  <a:moveTo>
                    <a:pt x="423" y="1237"/>
                  </a:moveTo>
                  <a:cubicBezTo>
                    <a:pt x="428" y="1242"/>
                    <a:pt x="434" y="1251"/>
                    <a:pt x="441" y="1258"/>
                  </a:cubicBezTo>
                  <a:cubicBezTo>
                    <a:pt x="449" y="1265"/>
                    <a:pt x="447" y="1271"/>
                    <a:pt x="440" y="1276"/>
                  </a:cubicBezTo>
                  <a:cubicBezTo>
                    <a:pt x="431" y="1281"/>
                    <a:pt x="421" y="1287"/>
                    <a:pt x="412" y="1292"/>
                  </a:cubicBezTo>
                  <a:cubicBezTo>
                    <a:pt x="409" y="1293"/>
                    <a:pt x="405" y="1293"/>
                    <a:pt x="401" y="1292"/>
                  </a:cubicBezTo>
                  <a:cubicBezTo>
                    <a:pt x="395" y="1290"/>
                    <a:pt x="389" y="1289"/>
                    <a:pt x="384" y="1285"/>
                  </a:cubicBezTo>
                  <a:cubicBezTo>
                    <a:pt x="379" y="1282"/>
                    <a:pt x="373" y="1277"/>
                    <a:pt x="373" y="1272"/>
                  </a:cubicBezTo>
                  <a:cubicBezTo>
                    <a:pt x="373" y="1267"/>
                    <a:pt x="378" y="1261"/>
                    <a:pt x="382" y="1257"/>
                  </a:cubicBezTo>
                  <a:cubicBezTo>
                    <a:pt x="384" y="1255"/>
                    <a:pt x="388" y="1254"/>
                    <a:pt x="391" y="1253"/>
                  </a:cubicBezTo>
                  <a:cubicBezTo>
                    <a:pt x="389" y="1250"/>
                    <a:pt x="385" y="1248"/>
                    <a:pt x="385" y="1245"/>
                  </a:cubicBezTo>
                  <a:cubicBezTo>
                    <a:pt x="385" y="1239"/>
                    <a:pt x="387" y="1233"/>
                    <a:pt x="388" y="1226"/>
                  </a:cubicBezTo>
                  <a:cubicBezTo>
                    <a:pt x="393" y="1228"/>
                    <a:pt x="397" y="1229"/>
                    <a:pt x="401" y="1231"/>
                  </a:cubicBezTo>
                  <a:cubicBezTo>
                    <a:pt x="408" y="1233"/>
                    <a:pt x="414" y="1234"/>
                    <a:pt x="423" y="1237"/>
                  </a:cubicBezTo>
                  <a:close/>
                  <a:moveTo>
                    <a:pt x="1358" y="660"/>
                  </a:moveTo>
                  <a:cubicBezTo>
                    <a:pt x="1358" y="683"/>
                    <a:pt x="1358" y="704"/>
                    <a:pt x="1357" y="726"/>
                  </a:cubicBezTo>
                  <a:cubicBezTo>
                    <a:pt x="1357" y="729"/>
                    <a:pt x="1352" y="733"/>
                    <a:pt x="1349" y="734"/>
                  </a:cubicBezTo>
                  <a:cubicBezTo>
                    <a:pt x="1346" y="734"/>
                    <a:pt x="1341" y="730"/>
                    <a:pt x="1340" y="727"/>
                  </a:cubicBezTo>
                  <a:cubicBezTo>
                    <a:pt x="1339" y="722"/>
                    <a:pt x="1339" y="716"/>
                    <a:pt x="1339" y="711"/>
                  </a:cubicBezTo>
                  <a:cubicBezTo>
                    <a:pt x="1322" y="711"/>
                    <a:pt x="1305" y="711"/>
                    <a:pt x="1288" y="711"/>
                  </a:cubicBezTo>
                  <a:cubicBezTo>
                    <a:pt x="1288" y="702"/>
                    <a:pt x="1288" y="695"/>
                    <a:pt x="1288" y="686"/>
                  </a:cubicBezTo>
                  <a:cubicBezTo>
                    <a:pt x="1305" y="685"/>
                    <a:pt x="1321" y="684"/>
                    <a:pt x="1338" y="684"/>
                  </a:cubicBezTo>
                  <a:cubicBezTo>
                    <a:pt x="1338" y="675"/>
                    <a:pt x="1338" y="668"/>
                    <a:pt x="1338" y="660"/>
                  </a:cubicBezTo>
                  <a:cubicBezTo>
                    <a:pt x="1344" y="660"/>
                    <a:pt x="1349" y="660"/>
                    <a:pt x="1358" y="660"/>
                  </a:cubicBezTo>
                  <a:close/>
                  <a:moveTo>
                    <a:pt x="873" y="156"/>
                  </a:moveTo>
                  <a:cubicBezTo>
                    <a:pt x="884" y="160"/>
                    <a:pt x="895" y="163"/>
                    <a:pt x="906" y="166"/>
                  </a:cubicBezTo>
                  <a:cubicBezTo>
                    <a:pt x="904" y="172"/>
                    <a:pt x="903" y="177"/>
                    <a:pt x="901" y="182"/>
                  </a:cubicBezTo>
                  <a:cubicBezTo>
                    <a:pt x="881" y="177"/>
                    <a:pt x="862" y="172"/>
                    <a:pt x="843" y="166"/>
                  </a:cubicBezTo>
                  <a:cubicBezTo>
                    <a:pt x="849" y="143"/>
                    <a:pt x="855" y="122"/>
                    <a:pt x="861" y="100"/>
                  </a:cubicBezTo>
                  <a:cubicBezTo>
                    <a:pt x="871" y="102"/>
                    <a:pt x="878" y="105"/>
                    <a:pt x="885" y="107"/>
                  </a:cubicBezTo>
                  <a:cubicBezTo>
                    <a:pt x="881" y="124"/>
                    <a:pt x="877" y="140"/>
                    <a:pt x="873" y="156"/>
                  </a:cubicBezTo>
                  <a:close/>
                  <a:moveTo>
                    <a:pt x="576" y="1307"/>
                  </a:moveTo>
                  <a:cubicBezTo>
                    <a:pt x="575" y="1307"/>
                    <a:pt x="574" y="1306"/>
                    <a:pt x="574" y="1306"/>
                  </a:cubicBezTo>
                  <a:cubicBezTo>
                    <a:pt x="572" y="1309"/>
                    <a:pt x="570" y="1313"/>
                    <a:pt x="569" y="1316"/>
                  </a:cubicBezTo>
                  <a:cubicBezTo>
                    <a:pt x="566" y="1327"/>
                    <a:pt x="564" y="1338"/>
                    <a:pt x="560" y="1348"/>
                  </a:cubicBezTo>
                  <a:cubicBezTo>
                    <a:pt x="559" y="1353"/>
                    <a:pt x="555" y="1357"/>
                    <a:pt x="552" y="1361"/>
                  </a:cubicBezTo>
                  <a:cubicBezTo>
                    <a:pt x="551" y="1356"/>
                    <a:pt x="548" y="1351"/>
                    <a:pt x="549" y="1347"/>
                  </a:cubicBezTo>
                  <a:cubicBezTo>
                    <a:pt x="553" y="1332"/>
                    <a:pt x="557" y="1318"/>
                    <a:pt x="561" y="1303"/>
                  </a:cubicBezTo>
                  <a:cubicBezTo>
                    <a:pt x="565" y="1287"/>
                    <a:pt x="566" y="1287"/>
                    <a:pt x="582" y="1295"/>
                  </a:cubicBezTo>
                  <a:cubicBezTo>
                    <a:pt x="583" y="1287"/>
                    <a:pt x="584" y="1280"/>
                    <a:pt x="585" y="1274"/>
                  </a:cubicBezTo>
                  <a:cubicBezTo>
                    <a:pt x="583" y="1273"/>
                    <a:pt x="582" y="1272"/>
                    <a:pt x="582" y="1272"/>
                  </a:cubicBezTo>
                  <a:cubicBezTo>
                    <a:pt x="576" y="1273"/>
                    <a:pt x="569" y="1273"/>
                    <a:pt x="571" y="1266"/>
                  </a:cubicBezTo>
                  <a:cubicBezTo>
                    <a:pt x="573" y="1261"/>
                    <a:pt x="580" y="1258"/>
                    <a:pt x="585" y="1254"/>
                  </a:cubicBezTo>
                  <a:cubicBezTo>
                    <a:pt x="587" y="1257"/>
                    <a:pt x="590" y="1261"/>
                    <a:pt x="591" y="1264"/>
                  </a:cubicBezTo>
                  <a:cubicBezTo>
                    <a:pt x="593" y="1267"/>
                    <a:pt x="593" y="1270"/>
                    <a:pt x="594" y="1273"/>
                  </a:cubicBezTo>
                  <a:cubicBezTo>
                    <a:pt x="595" y="1279"/>
                    <a:pt x="598" y="1286"/>
                    <a:pt x="596" y="1292"/>
                  </a:cubicBezTo>
                  <a:cubicBezTo>
                    <a:pt x="591" y="1310"/>
                    <a:pt x="585" y="1328"/>
                    <a:pt x="579" y="1346"/>
                  </a:cubicBezTo>
                  <a:cubicBezTo>
                    <a:pt x="578" y="1349"/>
                    <a:pt x="574" y="1350"/>
                    <a:pt x="571" y="1353"/>
                  </a:cubicBezTo>
                  <a:cubicBezTo>
                    <a:pt x="570" y="1350"/>
                    <a:pt x="567" y="1346"/>
                    <a:pt x="568" y="1343"/>
                  </a:cubicBezTo>
                  <a:cubicBezTo>
                    <a:pt x="570" y="1331"/>
                    <a:pt x="573" y="1319"/>
                    <a:pt x="576" y="1307"/>
                  </a:cubicBezTo>
                  <a:close/>
                  <a:moveTo>
                    <a:pt x="1017" y="1243"/>
                  </a:moveTo>
                  <a:cubicBezTo>
                    <a:pt x="1019" y="1235"/>
                    <a:pt x="1020" y="1229"/>
                    <a:pt x="1021" y="1222"/>
                  </a:cubicBezTo>
                  <a:cubicBezTo>
                    <a:pt x="1032" y="1228"/>
                    <a:pt x="1036" y="1239"/>
                    <a:pt x="1031" y="1246"/>
                  </a:cubicBezTo>
                  <a:cubicBezTo>
                    <a:pt x="1023" y="1256"/>
                    <a:pt x="1025" y="1266"/>
                    <a:pt x="1025" y="1277"/>
                  </a:cubicBezTo>
                  <a:cubicBezTo>
                    <a:pt x="1025" y="1286"/>
                    <a:pt x="1023" y="1295"/>
                    <a:pt x="1020" y="1304"/>
                  </a:cubicBezTo>
                  <a:cubicBezTo>
                    <a:pt x="1019" y="1307"/>
                    <a:pt x="1012" y="1307"/>
                    <a:pt x="1008" y="1309"/>
                  </a:cubicBezTo>
                  <a:cubicBezTo>
                    <a:pt x="1008" y="1305"/>
                    <a:pt x="1007" y="1301"/>
                    <a:pt x="1007" y="1298"/>
                  </a:cubicBezTo>
                  <a:cubicBezTo>
                    <a:pt x="1008" y="1287"/>
                    <a:pt x="1014" y="1275"/>
                    <a:pt x="996" y="1272"/>
                  </a:cubicBezTo>
                  <a:cubicBezTo>
                    <a:pt x="1010" y="1254"/>
                    <a:pt x="992" y="1246"/>
                    <a:pt x="984" y="1236"/>
                  </a:cubicBezTo>
                  <a:cubicBezTo>
                    <a:pt x="995" y="1225"/>
                    <a:pt x="1001" y="1226"/>
                    <a:pt x="1017" y="1243"/>
                  </a:cubicBezTo>
                  <a:close/>
                  <a:moveTo>
                    <a:pt x="1349" y="618"/>
                  </a:moveTo>
                  <a:cubicBezTo>
                    <a:pt x="1350" y="628"/>
                    <a:pt x="1351" y="636"/>
                    <a:pt x="1352" y="644"/>
                  </a:cubicBezTo>
                  <a:cubicBezTo>
                    <a:pt x="1328" y="647"/>
                    <a:pt x="1307" y="650"/>
                    <a:pt x="1284" y="653"/>
                  </a:cubicBezTo>
                  <a:cubicBezTo>
                    <a:pt x="1283" y="644"/>
                    <a:pt x="1282" y="637"/>
                    <a:pt x="1281" y="628"/>
                  </a:cubicBezTo>
                  <a:cubicBezTo>
                    <a:pt x="1304" y="625"/>
                    <a:pt x="1326" y="622"/>
                    <a:pt x="1349" y="618"/>
                  </a:cubicBezTo>
                  <a:close/>
                  <a:moveTo>
                    <a:pt x="281" y="264"/>
                  </a:moveTo>
                  <a:cubicBezTo>
                    <a:pt x="297" y="280"/>
                    <a:pt x="312" y="297"/>
                    <a:pt x="328" y="313"/>
                  </a:cubicBezTo>
                  <a:cubicBezTo>
                    <a:pt x="323" y="318"/>
                    <a:pt x="317" y="323"/>
                    <a:pt x="310" y="330"/>
                  </a:cubicBezTo>
                  <a:cubicBezTo>
                    <a:pt x="295" y="313"/>
                    <a:pt x="280" y="297"/>
                    <a:pt x="264" y="280"/>
                  </a:cubicBezTo>
                  <a:cubicBezTo>
                    <a:pt x="268" y="276"/>
                    <a:pt x="274" y="271"/>
                    <a:pt x="281" y="264"/>
                  </a:cubicBezTo>
                  <a:close/>
                  <a:moveTo>
                    <a:pt x="1138" y="336"/>
                  </a:moveTo>
                  <a:cubicBezTo>
                    <a:pt x="1130" y="329"/>
                    <a:pt x="1125" y="324"/>
                    <a:pt x="1122" y="321"/>
                  </a:cubicBezTo>
                  <a:cubicBezTo>
                    <a:pt x="1138" y="303"/>
                    <a:pt x="1153" y="286"/>
                    <a:pt x="1168" y="269"/>
                  </a:cubicBezTo>
                  <a:cubicBezTo>
                    <a:pt x="1175" y="276"/>
                    <a:pt x="1180" y="281"/>
                    <a:pt x="1184" y="286"/>
                  </a:cubicBezTo>
                  <a:cubicBezTo>
                    <a:pt x="1168" y="303"/>
                    <a:pt x="1154" y="319"/>
                    <a:pt x="1138" y="336"/>
                  </a:cubicBezTo>
                  <a:close/>
                  <a:moveTo>
                    <a:pt x="1178" y="1133"/>
                  </a:moveTo>
                  <a:cubicBezTo>
                    <a:pt x="1189" y="1114"/>
                    <a:pt x="1205" y="1135"/>
                    <a:pt x="1217" y="1127"/>
                  </a:cubicBezTo>
                  <a:cubicBezTo>
                    <a:pt x="1218" y="1126"/>
                    <a:pt x="1221" y="1127"/>
                    <a:pt x="1222" y="1128"/>
                  </a:cubicBezTo>
                  <a:cubicBezTo>
                    <a:pt x="1223" y="1130"/>
                    <a:pt x="1225" y="1133"/>
                    <a:pt x="1224" y="1134"/>
                  </a:cubicBezTo>
                  <a:cubicBezTo>
                    <a:pt x="1221" y="1144"/>
                    <a:pt x="1224" y="1151"/>
                    <a:pt x="1231" y="1158"/>
                  </a:cubicBezTo>
                  <a:cubicBezTo>
                    <a:pt x="1232" y="1159"/>
                    <a:pt x="1233" y="1162"/>
                    <a:pt x="1232" y="1163"/>
                  </a:cubicBezTo>
                  <a:cubicBezTo>
                    <a:pt x="1230" y="1168"/>
                    <a:pt x="1228" y="1174"/>
                    <a:pt x="1225" y="1176"/>
                  </a:cubicBezTo>
                  <a:cubicBezTo>
                    <a:pt x="1221" y="1178"/>
                    <a:pt x="1215" y="1177"/>
                    <a:pt x="1210" y="1177"/>
                  </a:cubicBezTo>
                  <a:cubicBezTo>
                    <a:pt x="1212" y="1172"/>
                    <a:pt x="1214" y="1168"/>
                    <a:pt x="1216" y="1164"/>
                  </a:cubicBezTo>
                  <a:cubicBezTo>
                    <a:pt x="1216" y="1163"/>
                    <a:pt x="1216" y="1161"/>
                    <a:pt x="1216" y="1157"/>
                  </a:cubicBezTo>
                  <a:cubicBezTo>
                    <a:pt x="1206" y="1161"/>
                    <a:pt x="1198" y="1165"/>
                    <a:pt x="1187" y="1169"/>
                  </a:cubicBezTo>
                  <a:cubicBezTo>
                    <a:pt x="1191" y="1160"/>
                    <a:pt x="1198" y="1152"/>
                    <a:pt x="1196" y="1146"/>
                  </a:cubicBezTo>
                  <a:cubicBezTo>
                    <a:pt x="1195" y="1141"/>
                    <a:pt x="1185" y="1138"/>
                    <a:pt x="1178" y="1133"/>
                  </a:cubicBezTo>
                  <a:close/>
                  <a:moveTo>
                    <a:pt x="864" y="1342"/>
                  </a:moveTo>
                  <a:cubicBezTo>
                    <a:pt x="870" y="1338"/>
                    <a:pt x="874" y="1336"/>
                    <a:pt x="881" y="1331"/>
                  </a:cubicBezTo>
                  <a:cubicBezTo>
                    <a:pt x="882" y="1338"/>
                    <a:pt x="884" y="1345"/>
                    <a:pt x="883" y="1347"/>
                  </a:cubicBezTo>
                  <a:cubicBezTo>
                    <a:pt x="877" y="1351"/>
                    <a:pt x="868" y="1356"/>
                    <a:pt x="863" y="1354"/>
                  </a:cubicBezTo>
                  <a:cubicBezTo>
                    <a:pt x="842" y="1345"/>
                    <a:pt x="837" y="1330"/>
                    <a:pt x="853" y="1312"/>
                  </a:cubicBezTo>
                  <a:cubicBezTo>
                    <a:pt x="851" y="1311"/>
                    <a:pt x="849" y="1309"/>
                    <a:pt x="846" y="1307"/>
                  </a:cubicBezTo>
                  <a:cubicBezTo>
                    <a:pt x="846" y="1306"/>
                    <a:pt x="845" y="1305"/>
                    <a:pt x="845" y="1303"/>
                  </a:cubicBezTo>
                  <a:cubicBezTo>
                    <a:pt x="853" y="1300"/>
                    <a:pt x="860" y="1296"/>
                    <a:pt x="868" y="1294"/>
                  </a:cubicBezTo>
                  <a:cubicBezTo>
                    <a:pt x="869" y="1294"/>
                    <a:pt x="874" y="1303"/>
                    <a:pt x="874" y="1307"/>
                  </a:cubicBezTo>
                  <a:cubicBezTo>
                    <a:pt x="874" y="1319"/>
                    <a:pt x="868" y="1327"/>
                    <a:pt x="852" y="1324"/>
                  </a:cubicBezTo>
                  <a:cubicBezTo>
                    <a:pt x="857" y="1331"/>
                    <a:pt x="860" y="1336"/>
                    <a:pt x="864" y="1342"/>
                  </a:cubicBezTo>
                  <a:close/>
                  <a:moveTo>
                    <a:pt x="372" y="1233"/>
                  </a:moveTo>
                  <a:cubicBezTo>
                    <a:pt x="368" y="1241"/>
                    <a:pt x="365" y="1249"/>
                    <a:pt x="360" y="1257"/>
                  </a:cubicBezTo>
                  <a:cubicBezTo>
                    <a:pt x="358" y="1259"/>
                    <a:pt x="353" y="1260"/>
                    <a:pt x="350" y="1259"/>
                  </a:cubicBezTo>
                  <a:cubicBezTo>
                    <a:pt x="348" y="1259"/>
                    <a:pt x="346" y="1254"/>
                    <a:pt x="346" y="1251"/>
                  </a:cubicBezTo>
                  <a:cubicBezTo>
                    <a:pt x="344" y="1242"/>
                    <a:pt x="348" y="1234"/>
                    <a:pt x="355" y="1228"/>
                  </a:cubicBezTo>
                  <a:cubicBezTo>
                    <a:pt x="359" y="1225"/>
                    <a:pt x="361" y="1222"/>
                    <a:pt x="365" y="1219"/>
                  </a:cubicBezTo>
                  <a:cubicBezTo>
                    <a:pt x="367" y="1223"/>
                    <a:pt x="369" y="1227"/>
                    <a:pt x="372" y="1233"/>
                  </a:cubicBezTo>
                  <a:close/>
                  <a:moveTo>
                    <a:pt x="231" y="1191"/>
                  </a:moveTo>
                  <a:cubicBezTo>
                    <a:pt x="232" y="1191"/>
                    <a:pt x="233" y="1192"/>
                    <a:pt x="233" y="1192"/>
                  </a:cubicBezTo>
                  <a:cubicBezTo>
                    <a:pt x="239" y="1180"/>
                    <a:pt x="244" y="1168"/>
                    <a:pt x="250" y="1155"/>
                  </a:cubicBezTo>
                  <a:cubicBezTo>
                    <a:pt x="259" y="1163"/>
                    <a:pt x="257" y="1173"/>
                    <a:pt x="257" y="1182"/>
                  </a:cubicBezTo>
                  <a:cubicBezTo>
                    <a:pt x="256" y="1189"/>
                    <a:pt x="252" y="1196"/>
                    <a:pt x="249" y="1203"/>
                  </a:cubicBezTo>
                  <a:cubicBezTo>
                    <a:pt x="243" y="1199"/>
                    <a:pt x="237" y="1196"/>
                    <a:pt x="231" y="1192"/>
                  </a:cubicBezTo>
                  <a:cubicBezTo>
                    <a:pt x="231" y="1192"/>
                    <a:pt x="231" y="1192"/>
                    <a:pt x="231" y="1191"/>
                  </a:cubicBezTo>
                  <a:close/>
                  <a:moveTo>
                    <a:pt x="1073" y="1288"/>
                  </a:moveTo>
                  <a:cubicBezTo>
                    <a:pt x="1060" y="1283"/>
                    <a:pt x="1050" y="1279"/>
                    <a:pt x="1041" y="1275"/>
                  </a:cubicBezTo>
                  <a:cubicBezTo>
                    <a:pt x="1039" y="1274"/>
                    <a:pt x="1038" y="1269"/>
                    <a:pt x="1039" y="1267"/>
                  </a:cubicBezTo>
                  <a:cubicBezTo>
                    <a:pt x="1041" y="1264"/>
                    <a:pt x="1044" y="1260"/>
                    <a:pt x="1047" y="1260"/>
                  </a:cubicBezTo>
                  <a:cubicBezTo>
                    <a:pt x="1055" y="1258"/>
                    <a:pt x="1074" y="1269"/>
                    <a:pt x="1076" y="1277"/>
                  </a:cubicBezTo>
                  <a:cubicBezTo>
                    <a:pt x="1077" y="1280"/>
                    <a:pt x="1074" y="1284"/>
                    <a:pt x="1073" y="1288"/>
                  </a:cubicBezTo>
                  <a:close/>
                  <a:moveTo>
                    <a:pt x="443" y="1223"/>
                  </a:moveTo>
                  <a:cubicBezTo>
                    <a:pt x="436" y="1227"/>
                    <a:pt x="431" y="1231"/>
                    <a:pt x="428" y="1230"/>
                  </a:cubicBezTo>
                  <a:cubicBezTo>
                    <a:pt x="421" y="1226"/>
                    <a:pt x="415" y="1221"/>
                    <a:pt x="409" y="1216"/>
                  </a:cubicBezTo>
                  <a:cubicBezTo>
                    <a:pt x="407" y="1214"/>
                    <a:pt x="408" y="1209"/>
                    <a:pt x="407" y="1206"/>
                  </a:cubicBezTo>
                  <a:cubicBezTo>
                    <a:pt x="410" y="1206"/>
                    <a:pt x="413" y="1206"/>
                    <a:pt x="416" y="1207"/>
                  </a:cubicBezTo>
                  <a:cubicBezTo>
                    <a:pt x="420" y="1208"/>
                    <a:pt x="424" y="1208"/>
                    <a:pt x="427" y="1210"/>
                  </a:cubicBezTo>
                  <a:cubicBezTo>
                    <a:pt x="432" y="1213"/>
                    <a:pt x="436" y="1217"/>
                    <a:pt x="443" y="1223"/>
                  </a:cubicBezTo>
                  <a:close/>
                  <a:moveTo>
                    <a:pt x="1146" y="1147"/>
                  </a:moveTo>
                  <a:cubicBezTo>
                    <a:pt x="1154" y="1153"/>
                    <a:pt x="1161" y="1157"/>
                    <a:pt x="1166" y="1162"/>
                  </a:cubicBezTo>
                  <a:cubicBezTo>
                    <a:pt x="1168" y="1163"/>
                    <a:pt x="1167" y="1169"/>
                    <a:pt x="1165" y="1172"/>
                  </a:cubicBezTo>
                  <a:cubicBezTo>
                    <a:pt x="1164" y="1173"/>
                    <a:pt x="1159" y="1173"/>
                    <a:pt x="1156" y="1172"/>
                  </a:cubicBezTo>
                  <a:cubicBezTo>
                    <a:pt x="1148" y="1168"/>
                    <a:pt x="1142" y="1162"/>
                    <a:pt x="1146" y="1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54" name="Freeform 30">
              <a:extLst>
                <a:ext uri="{FF2B5EF4-FFF2-40B4-BE49-F238E27FC236}">
                  <a16:creationId xmlns:a16="http://schemas.microsoft.com/office/drawing/2014/main" id="{B2638221-019C-4383-AA16-8D1E08A505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4366" y="2797049"/>
              <a:ext cx="36258" cy="77154"/>
            </a:xfrm>
            <a:custGeom>
              <a:avLst/>
              <a:gdLst>
                <a:gd name="T0" fmla="*/ 28 w 50"/>
                <a:gd name="T1" fmla="*/ 53 h 107"/>
                <a:gd name="T2" fmla="*/ 20 w 50"/>
                <a:gd name="T3" fmla="*/ 89 h 107"/>
                <a:gd name="T4" fmla="*/ 23 w 50"/>
                <a:gd name="T5" fmla="*/ 99 h 107"/>
                <a:gd name="T6" fmla="*/ 31 w 50"/>
                <a:gd name="T7" fmla="*/ 92 h 107"/>
                <a:gd name="T8" fmla="*/ 48 w 50"/>
                <a:gd name="T9" fmla="*/ 38 h 107"/>
                <a:gd name="T10" fmla="*/ 46 w 50"/>
                <a:gd name="T11" fmla="*/ 19 h 107"/>
                <a:gd name="T12" fmla="*/ 43 w 50"/>
                <a:gd name="T13" fmla="*/ 10 h 107"/>
                <a:gd name="T14" fmla="*/ 37 w 50"/>
                <a:gd name="T15" fmla="*/ 0 h 107"/>
                <a:gd name="T16" fmla="*/ 23 w 50"/>
                <a:gd name="T17" fmla="*/ 12 h 107"/>
                <a:gd name="T18" fmla="*/ 34 w 50"/>
                <a:gd name="T19" fmla="*/ 18 h 107"/>
                <a:gd name="T20" fmla="*/ 37 w 50"/>
                <a:gd name="T21" fmla="*/ 20 h 107"/>
                <a:gd name="T22" fmla="*/ 34 w 50"/>
                <a:gd name="T23" fmla="*/ 41 h 107"/>
                <a:gd name="T24" fmla="*/ 13 w 50"/>
                <a:gd name="T25" fmla="*/ 49 h 107"/>
                <a:gd name="T26" fmla="*/ 1 w 50"/>
                <a:gd name="T27" fmla="*/ 93 h 107"/>
                <a:gd name="T28" fmla="*/ 4 w 50"/>
                <a:gd name="T29" fmla="*/ 107 h 107"/>
                <a:gd name="T30" fmla="*/ 12 w 50"/>
                <a:gd name="T31" fmla="*/ 94 h 107"/>
                <a:gd name="T32" fmla="*/ 21 w 50"/>
                <a:gd name="T33" fmla="*/ 62 h 107"/>
                <a:gd name="T34" fmla="*/ 26 w 50"/>
                <a:gd name="T35" fmla="*/ 52 h 107"/>
                <a:gd name="T36" fmla="*/ 28 w 50"/>
                <a:gd name="T37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107">
                  <a:moveTo>
                    <a:pt x="28" y="53"/>
                  </a:moveTo>
                  <a:cubicBezTo>
                    <a:pt x="25" y="65"/>
                    <a:pt x="22" y="77"/>
                    <a:pt x="20" y="89"/>
                  </a:cubicBezTo>
                  <a:cubicBezTo>
                    <a:pt x="19" y="92"/>
                    <a:pt x="22" y="96"/>
                    <a:pt x="23" y="99"/>
                  </a:cubicBezTo>
                  <a:cubicBezTo>
                    <a:pt x="26" y="96"/>
                    <a:pt x="30" y="95"/>
                    <a:pt x="31" y="92"/>
                  </a:cubicBezTo>
                  <a:cubicBezTo>
                    <a:pt x="37" y="74"/>
                    <a:pt x="43" y="56"/>
                    <a:pt x="48" y="38"/>
                  </a:cubicBezTo>
                  <a:cubicBezTo>
                    <a:pt x="50" y="32"/>
                    <a:pt x="47" y="25"/>
                    <a:pt x="46" y="19"/>
                  </a:cubicBezTo>
                  <a:cubicBezTo>
                    <a:pt x="45" y="16"/>
                    <a:pt x="45" y="13"/>
                    <a:pt x="43" y="10"/>
                  </a:cubicBezTo>
                  <a:cubicBezTo>
                    <a:pt x="42" y="7"/>
                    <a:pt x="39" y="3"/>
                    <a:pt x="37" y="0"/>
                  </a:cubicBezTo>
                  <a:cubicBezTo>
                    <a:pt x="32" y="4"/>
                    <a:pt x="25" y="7"/>
                    <a:pt x="23" y="12"/>
                  </a:cubicBezTo>
                  <a:cubicBezTo>
                    <a:pt x="21" y="19"/>
                    <a:pt x="28" y="19"/>
                    <a:pt x="34" y="18"/>
                  </a:cubicBezTo>
                  <a:cubicBezTo>
                    <a:pt x="34" y="18"/>
                    <a:pt x="35" y="19"/>
                    <a:pt x="37" y="20"/>
                  </a:cubicBezTo>
                  <a:cubicBezTo>
                    <a:pt x="36" y="26"/>
                    <a:pt x="35" y="33"/>
                    <a:pt x="34" y="41"/>
                  </a:cubicBezTo>
                  <a:cubicBezTo>
                    <a:pt x="18" y="33"/>
                    <a:pt x="17" y="33"/>
                    <a:pt x="13" y="49"/>
                  </a:cubicBezTo>
                  <a:cubicBezTo>
                    <a:pt x="9" y="64"/>
                    <a:pt x="5" y="78"/>
                    <a:pt x="1" y="93"/>
                  </a:cubicBezTo>
                  <a:cubicBezTo>
                    <a:pt x="0" y="97"/>
                    <a:pt x="3" y="102"/>
                    <a:pt x="4" y="107"/>
                  </a:cubicBezTo>
                  <a:cubicBezTo>
                    <a:pt x="7" y="103"/>
                    <a:pt x="11" y="99"/>
                    <a:pt x="12" y="94"/>
                  </a:cubicBezTo>
                  <a:cubicBezTo>
                    <a:pt x="16" y="84"/>
                    <a:pt x="18" y="73"/>
                    <a:pt x="21" y="62"/>
                  </a:cubicBezTo>
                  <a:cubicBezTo>
                    <a:pt x="22" y="59"/>
                    <a:pt x="24" y="55"/>
                    <a:pt x="26" y="52"/>
                  </a:cubicBezTo>
                  <a:cubicBezTo>
                    <a:pt x="26" y="52"/>
                    <a:pt x="27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55" name="Freeform 38">
              <a:extLst>
                <a:ext uri="{FF2B5EF4-FFF2-40B4-BE49-F238E27FC236}">
                  <a16:creationId xmlns:a16="http://schemas.microsoft.com/office/drawing/2014/main" id="{731F79F2-DDE8-435B-89E4-3DE90E640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589" y="2725376"/>
              <a:ext cx="20237" cy="34572"/>
            </a:xfrm>
            <a:custGeom>
              <a:avLst/>
              <a:gdLst>
                <a:gd name="T0" fmla="*/ 0 w 28"/>
                <a:gd name="T1" fmla="*/ 36 h 48"/>
                <a:gd name="T2" fmla="*/ 0 w 28"/>
                <a:gd name="T3" fmla="*/ 37 h 48"/>
                <a:gd name="T4" fmla="*/ 18 w 28"/>
                <a:gd name="T5" fmla="*/ 48 h 48"/>
                <a:gd name="T6" fmla="*/ 26 w 28"/>
                <a:gd name="T7" fmla="*/ 27 h 48"/>
                <a:gd name="T8" fmla="*/ 19 w 28"/>
                <a:gd name="T9" fmla="*/ 0 h 48"/>
                <a:gd name="T10" fmla="*/ 2 w 28"/>
                <a:gd name="T11" fmla="*/ 37 h 48"/>
                <a:gd name="T12" fmla="*/ 0 w 28"/>
                <a:gd name="T13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8">
                  <a:moveTo>
                    <a:pt x="0" y="36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6" y="41"/>
                    <a:pt x="12" y="44"/>
                    <a:pt x="18" y="48"/>
                  </a:cubicBezTo>
                  <a:cubicBezTo>
                    <a:pt x="21" y="41"/>
                    <a:pt x="25" y="34"/>
                    <a:pt x="26" y="27"/>
                  </a:cubicBezTo>
                  <a:cubicBezTo>
                    <a:pt x="26" y="18"/>
                    <a:pt x="28" y="8"/>
                    <a:pt x="19" y="0"/>
                  </a:cubicBezTo>
                  <a:cubicBezTo>
                    <a:pt x="13" y="13"/>
                    <a:pt x="8" y="25"/>
                    <a:pt x="2" y="37"/>
                  </a:cubicBezTo>
                  <a:cubicBezTo>
                    <a:pt x="2" y="37"/>
                    <a:pt x="1" y="36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56" name="Freeform 40">
              <a:extLst>
                <a:ext uri="{FF2B5EF4-FFF2-40B4-BE49-F238E27FC236}">
                  <a16:creationId xmlns:a16="http://schemas.microsoft.com/office/drawing/2014/main" id="{799F0EEB-8ACA-4938-B0C9-42417CD8C1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1915" y="2762056"/>
              <a:ext cx="26140" cy="18129"/>
            </a:xfrm>
            <a:custGeom>
              <a:avLst/>
              <a:gdLst>
                <a:gd name="T0" fmla="*/ 36 w 36"/>
                <a:gd name="T1" fmla="*/ 17 h 25"/>
                <a:gd name="T2" fmla="*/ 20 w 36"/>
                <a:gd name="T3" fmla="*/ 4 h 25"/>
                <a:gd name="T4" fmla="*/ 9 w 36"/>
                <a:gd name="T5" fmla="*/ 1 h 25"/>
                <a:gd name="T6" fmla="*/ 0 w 36"/>
                <a:gd name="T7" fmla="*/ 0 h 25"/>
                <a:gd name="T8" fmla="*/ 2 w 36"/>
                <a:gd name="T9" fmla="*/ 10 h 25"/>
                <a:gd name="T10" fmla="*/ 21 w 36"/>
                <a:gd name="T11" fmla="*/ 24 h 25"/>
                <a:gd name="T12" fmla="*/ 36 w 36"/>
                <a:gd name="T13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5">
                  <a:moveTo>
                    <a:pt x="36" y="17"/>
                  </a:moveTo>
                  <a:cubicBezTo>
                    <a:pt x="29" y="11"/>
                    <a:pt x="25" y="7"/>
                    <a:pt x="20" y="4"/>
                  </a:cubicBezTo>
                  <a:cubicBezTo>
                    <a:pt x="17" y="2"/>
                    <a:pt x="13" y="2"/>
                    <a:pt x="9" y="1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1" y="3"/>
                    <a:pt x="0" y="8"/>
                    <a:pt x="2" y="10"/>
                  </a:cubicBezTo>
                  <a:cubicBezTo>
                    <a:pt x="8" y="15"/>
                    <a:pt x="14" y="20"/>
                    <a:pt x="21" y="24"/>
                  </a:cubicBezTo>
                  <a:cubicBezTo>
                    <a:pt x="24" y="25"/>
                    <a:pt x="29" y="21"/>
                    <a:pt x="3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57" name="Freeform 49">
              <a:extLst>
                <a:ext uri="{FF2B5EF4-FFF2-40B4-BE49-F238E27FC236}">
                  <a16:creationId xmlns:a16="http://schemas.microsoft.com/office/drawing/2014/main" id="{460CEE6F-E02B-4EF4-B1C3-62E985EFD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2613" y="2255283"/>
              <a:ext cx="13913" cy="10962"/>
            </a:xfrm>
            <a:custGeom>
              <a:avLst/>
              <a:gdLst>
                <a:gd name="T0" fmla="*/ 0 w 19"/>
                <a:gd name="T1" fmla="*/ 0 h 15"/>
                <a:gd name="T2" fmla="*/ 13 w 19"/>
                <a:gd name="T3" fmla="*/ 15 h 15"/>
                <a:gd name="T4" fmla="*/ 19 w 19"/>
                <a:gd name="T5" fmla="*/ 0 h 15"/>
                <a:gd name="T6" fmla="*/ 0 w 19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5" y="6"/>
                    <a:pt x="8" y="9"/>
                    <a:pt x="13" y="15"/>
                  </a:cubicBezTo>
                  <a:cubicBezTo>
                    <a:pt x="15" y="9"/>
                    <a:pt x="17" y="5"/>
                    <a:pt x="19" y="0"/>
                  </a:cubicBezTo>
                  <a:cubicBezTo>
                    <a:pt x="13" y="0"/>
                    <a:pt x="8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58" name="Freeform 50">
              <a:extLst>
                <a:ext uri="{FF2B5EF4-FFF2-40B4-BE49-F238E27FC236}">
                  <a16:creationId xmlns:a16="http://schemas.microsoft.com/office/drawing/2014/main" id="{1447A98C-10F8-4438-BB34-19DF70DFBA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376" y="2317259"/>
              <a:ext cx="15178" cy="12648"/>
            </a:xfrm>
            <a:custGeom>
              <a:avLst/>
              <a:gdLst>
                <a:gd name="T0" fmla="*/ 16 w 21"/>
                <a:gd name="T1" fmla="*/ 17 h 17"/>
                <a:gd name="T2" fmla="*/ 21 w 21"/>
                <a:gd name="T3" fmla="*/ 0 h 17"/>
                <a:gd name="T4" fmla="*/ 0 w 21"/>
                <a:gd name="T5" fmla="*/ 3 h 17"/>
                <a:gd name="T6" fmla="*/ 16 w 21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7">
                  <a:moveTo>
                    <a:pt x="16" y="17"/>
                  </a:moveTo>
                  <a:cubicBezTo>
                    <a:pt x="18" y="11"/>
                    <a:pt x="19" y="6"/>
                    <a:pt x="21" y="0"/>
                  </a:cubicBezTo>
                  <a:cubicBezTo>
                    <a:pt x="14" y="1"/>
                    <a:pt x="9" y="2"/>
                    <a:pt x="0" y="3"/>
                  </a:cubicBezTo>
                  <a:cubicBezTo>
                    <a:pt x="6" y="8"/>
                    <a:pt x="10" y="12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59" name="Freeform 51">
              <a:extLst>
                <a:ext uri="{FF2B5EF4-FFF2-40B4-BE49-F238E27FC236}">
                  <a16:creationId xmlns:a16="http://schemas.microsoft.com/office/drawing/2014/main" id="{0CCFE68F-C0E5-4136-9439-6C251D3C3A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6857" y="2236310"/>
              <a:ext cx="10962" cy="13070"/>
            </a:xfrm>
            <a:custGeom>
              <a:avLst/>
              <a:gdLst>
                <a:gd name="T0" fmla="*/ 15 w 15"/>
                <a:gd name="T1" fmla="*/ 12 h 18"/>
                <a:gd name="T2" fmla="*/ 6 w 15"/>
                <a:gd name="T3" fmla="*/ 0 h 18"/>
                <a:gd name="T4" fmla="*/ 1 w 15"/>
                <a:gd name="T5" fmla="*/ 6 h 18"/>
                <a:gd name="T6" fmla="*/ 8 w 15"/>
                <a:gd name="T7" fmla="*/ 18 h 18"/>
                <a:gd name="T8" fmla="*/ 15 w 15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15" y="12"/>
                  </a:moveTo>
                  <a:cubicBezTo>
                    <a:pt x="11" y="7"/>
                    <a:pt x="8" y="4"/>
                    <a:pt x="6" y="0"/>
                  </a:cubicBezTo>
                  <a:cubicBezTo>
                    <a:pt x="4" y="2"/>
                    <a:pt x="0" y="5"/>
                    <a:pt x="1" y="6"/>
                  </a:cubicBezTo>
                  <a:cubicBezTo>
                    <a:pt x="3" y="10"/>
                    <a:pt x="6" y="14"/>
                    <a:pt x="8" y="18"/>
                  </a:cubicBezTo>
                  <a:cubicBezTo>
                    <a:pt x="10" y="16"/>
                    <a:pt x="12" y="15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60" name="Freeform 52">
              <a:extLst>
                <a:ext uri="{FF2B5EF4-FFF2-40B4-BE49-F238E27FC236}">
                  <a16:creationId xmlns:a16="http://schemas.microsoft.com/office/drawing/2014/main" id="{4D0B70B8-77A5-444E-B061-FE50E4FD4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3351" y="1994307"/>
              <a:ext cx="26140" cy="28669"/>
            </a:xfrm>
            <a:custGeom>
              <a:avLst/>
              <a:gdLst>
                <a:gd name="T0" fmla="*/ 17 w 36"/>
                <a:gd name="T1" fmla="*/ 1 h 40"/>
                <a:gd name="T2" fmla="*/ 0 w 36"/>
                <a:gd name="T3" fmla="*/ 18 h 40"/>
                <a:gd name="T4" fmla="*/ 18 w 36"/>
                <a:gd name="T5" fmla="*/ 40 h 40"/>
                <a:gd name="T6" fmla="*/ 35 w 36"/>
                <a:gd name="T7" fmla="*/ 23 h 40"/>
                <a:gd name="T8" fmla="*/ 17 w 36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0">
                  <a:moveTo>
                    <a:pt x="17" y="1"/>
                  </a:moveTo>
                  <a:cubicBezTo>
                    <a:pt x="7" y="1"/>
                    <a:pt x="0" y="8"/>
                    <a:pt x="0" y="18"/>
                  </a:cubicBezTo>
                  <a:cubicBezTo>
                    <a:pt x="0" y="31"/>
                    <a:pt x="8" y="40"/>
                    <a:pt x="18" y="40"/>
                  </a:cubicBezTo>
                  <a:cubicBezTo>
                    <a:pt x="28" y="39"/>
                    <a:pt x="36" y="32"/>
                    <a:pt x="35" y="23"/>
                  </a:cubicBezTo>
                  <a:cubicBezTo>
                    <a:pt x="35" y="11"/>
                    <a:pt x="26" y="0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61" name="Freeform 54">
              <a:extLst>
                <a:ext uri="{FF2B5EF4-FFF2-40B4-BE49-F238E27FC236}">
                  <a16:creationId xmlns:a16="http://schemas.microsoft.com/office/drawing/2014/main" id="{347F5067-C251-440F-B872-E47DC14DD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536" y="2789881"/>
              <a:ext cx="23189" cy="24453"/>
            </a:xfrm>
            <a:custGeom>
              <a:avLst/>
              <a:gdLst>
                <a:gd name="T0" fmla="*/ 32 w 32"/>
                <a:gd name="T1" fmla="*/ 20 h 34"/>
                <a:gd name="T2" fmla="*/ 0 w 32"/>
                <a:gd name="T3" fmla="*/ 22 h 34"/>
                <a:gd name="T4" fmla="*/ 32 w 32"/>
                <a:gd name="T5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4">
                  <a:moveTo>
                    <a:pt x="32" y="20"/>
                  </a:moveTo>
                  <a:cubicBezTo>
                    <a:pt x="19" y="0"/>
                    <a:pt x="10" y="18"/>
                    <a:pt x="0" y="22"/>
                  </a:cubicBezTo>
                  <a:cubicBezTo>
                    <a:pt x="4" y="34"/>
                    <a:pt x="9" y="33"/>
                    <a:pt x="3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F2865B7-EB8C-4BF1-B7C2-A6C635E8816D}"/>
              </a:ext>
            </a:extLst>
          </p:cNvPr>
          <p:cNvGrpSpPr/>
          <p:nvPr userDrawn="1"/>
        </p:nvGrpSpPr>
        <p:grpSpPr>
          <a:xfrm>
            <a:off x="1717221" y="0"/>
            <a:ext cx="8757557" cy="1082040"/>
            <a:chOff x="1717221" y="0"/>
            <a:chExt cx="8757557" cy="1082040"/>
          </a:xfrm>
        </p:grpSpPr>
        <p:sp useBgFill="1">
          <p:nvSpPr>
            <p:cNvPr id="11" name="梯形 10">
              <a:extLst>
                <a:ext uri="{FF2B5EF4-FFF2-40B4-BE49-F238E27FC236}">
                  <a16:creationId xmlns:a16="http://schemas.microsoft.com/office/drawing/2014/main" id="{90FFA298-6D20-4D3B-9119-1733F41F1F97}"/>
                </a:ext>
              </a:extLst>
            </p:cNvPr>
            <p:cNvSpPr/>
            <p:nvPr userDrawn="1"/>
          </p:nvSpPr>
          <p:spPr>
            <a:xfrm rot="10800000">
              <a:off x="1717221" y="0"/>
              <a:ext cx="8757557" cy="1082040"/>
            </a:xfrm>
            <a:prstGeom prst="trapezoid">
              <a:avLst/>
            </a:prstGeom>
            <a:ln w="12700">
              <a:noFill/>
            </a:ln>
            <a:effectLst>
              <a:outerShdw blurRad="1651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梯形 21">
              <a:extLst>
                <a:ext uri="{FF2B5EF4-FFF2-40B4-BE49-F238E27FC236}">
                  <a16:creationId xmlns:a16="http://schemas.microsoft.com/office/drawing/2014/main" id="{F73F315D-A8C3-4E36-9412-653A55A70F8F}"/>
                </a:ext>
              </a:extLst>
            </p:cNvPr>
            <p:cNvSpPr/>
            <p:nvPr userDrawn="1"/>
          </p:nvSpPr>
          <p:spPr>
            <a:xfrm rot="10800000">
              <a:off x="1717221" y="0"/>
              <a:ext cx="8757557" cy="1082040"/>
            </a:xfrm>
            <a:prstGeom prst="trapezoid">
              <a:avLst/>
            </a:prstGeom>
            <a:solidFill>
              <a:schemeClr val="tx1">
                <a:alpha val="95000"/>
              </a:schemeClr>
            </a:solidFill>
            <a:ln w="12700">
              <a:noFill/>
            </a:ln>
            <a:effectLst>
              <a:outerShdw blurRad="381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D202A0D-F21D-4384-95F4-5D5A6D9D7139}"/>
                </a:ext>
              </a:extLst>
            </p:cNvPr>
            <p:cNvGrpSpPr/>
            <p:nvPr userDrawn="1"/>
          </p:nvGrpSpPr>
          <p:grpSpPr>
            <a:xfrm>
              <a:off x="3760565" y="199435"/>
              <a:ext cx="4670871" cy="655298"/>
              <a:chOff x="3760565" y="199435"/>
              <a:chExt cx="4670871" cy="655298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28717B5D-281D-442E-A4D4-1F74F1A87671}"/>
                  </a:ext>
                </a:extLst>
              </p:cNvPr>
              <p:cNvSpPr/>
              <p:nvPr userDrawn="1"/>
            </p:nvSpPr>
            <p:spPr>
              <a:xfrm>
                <a:off x="3760565" y="199435"/>
                <a:ext cx="980618" cy="65529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solidFill>
                      <a:schemeClr val="bg1"/>
                    </a:solidFill>
                  </a:rPr>
                  <a:t>厚德</a:t>
                </a: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84BCC7E3-F8A6-4228-9320-1868A977EB0B}"/>
                  </a:ext>
                </a:extLst>
              </p:cNvPr>
              <p:cNvSpPr/>
              <p:nvPr userDrawn="1"/>
            </p:nvSpPr>
            <p:spPr>
              <a:xfrm>
                <a:off x="4990650" y="199435"/>
                <a:ext cx="980618" cy="65529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solidFill>
                      <a:schemeClr val="bg1"/>
                    </a:solidFill>
                  </a:rPr>
                  <a:t>积学</a:t>
                </a: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B14FA953-68E0-49DC-B962-70131649066B}"/>
                  </a:ext>
                </a:extLst>
              </p:cNvPr>
              <p:cNvSpPr/>
              <p:nvPr userDrawn="1"/>
            </p:nvSpPr>
            <p:spPr>
              <a:xfrm>
                <a:off x="6220733" y="199435"/>
                <a:ext cx="980618" cy="65529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solidFill>
                      <a:schemeClr val="bg1"/>
                    </a:solidFill>
                  </a:rPr>
                  <a:t>励志</a:t>
                </a: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1A714B60-9B71-4B10-8F1A-C8A318A1E9F3}"/>
                  </a:ext>
                </a:extLst>
              </p:cNvPr>
              <p:cNvSpPr/>
              <p:nvPr userDrawn="1"/>
            </p:nvSpPr>
            <p:spPr>
              <a:xfrm>
                <a:off x="7450818" y="199435"/>
                <a:ext cx="980618" cy="65529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>
                    <a:solidFill>
                      <a:schemeClr val="bg1"/>
                    </a:solidFill>
                  </a:rPr>
                  <a:t>敦行</a:t>
                </a:r>
              </a:p>
            </p:txBody>
          </p:sp>
          <p:cxnSp>
            <p:nvCxnSpPr>
              <p:cNvPr id="4" name="直接连接符 3">
                <a:extLst>
                  <a:ext uri="{FF2B5EF4-FFF2-40B4-BE49-F238E27FC236}">
                    <a16:creationId xmlns:a16="http://schemas.microsoft.com/office/drawing/2014/main" id="{D18E75B3-0FB2-4230-9B17-C061C39D5F05}"/>
                  </a:ext>
                </a:extLst>
              </p:cNvPr>
              <p:cNvCxnSpPr/>
              <p:nvPr userDrawn="1"/>
            </p:nvCxnSpPr>
            <p:spPr>
              <a:xfrm>
                <a:off x="4865914" y="380011"/>
                <a:ext cx="0" cy="302820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9987D61D-BFA3-4DB1-A858-6D1CDF0B3715}"/>
                  </a:ext>
                </a:extLst>
              </p:cNvPr>
              <p:cNvCxnSpPr/>
              <p:nvPr userDrawn="1"/>
            </p:nvCxnSpPr>
            <p:spPr>
              <a:xfrm>
                <a:off x="6095999" y="380011"/>
                <a:ext cx="0" cy="302820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2F6E9ED8-FF23-42A3-A783-FE34E21B7772}"/>
                  </a:ext>
                </a:extLst>
              </p:cNvPr>
              <p:cNvCxnSpPr/>
              <p:nvPr userDrawn="1"/>
            </p:nvCxnSpPr>
            <p:spPr>
              <a:xfrm>
                <a:off x="7326084" y="380011"/>
                <a:ext cx="0" cy="302820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5" name="文本占位符 6">
            <a:extLst>
              <a:ext uri="{FF2B5EF4-FFF2-40B4-BE49-F238E27FC236}">
                <a16:creationId xmlns:a16="http://schemas.microsoft.com/office/drawing/2014/main" id="{AB35F96C-5FBB-4266-BB48-C71C503012B2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2000659" y="4149322"/>
            <a:ext cx="8190682" cy="424732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dist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/>
              <a:t>GENERAL PPT TEMPLATE FOR SUMMARY AND DEFENSE</a:t>
            </a: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88898EA0-1535-4BAB-87ED-0D7DAE8CD769}"/>
              </a:ext>
            </a:extLst>
          </p:cNvPr>
          <p:cNvSpPr/>
          <p:nvPr userDrawn="1"/>
        </p:nvSpPr>
        <p:spPr>
          <a:xfrm>
            <a:off x="2000658" y="4963762"/>
            <a:ext cx="8190681" cy="45719"/>
          </a:xfrm>
          <a:prstGeom prst="roundRect">
            <a:avLst>
              <a:gd name="adj" fmla="val 50000"/>
            </a:avLst>
          </a:prstGeom>
          <a:solidFill>
            <a:schemeClr val="tx1">
              <a:alpha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文本占位符 6">
            <a:extLst>
              <a:ext uri="{FF2B5EF4-FFF2-40B4-BE49-F238E27FC236}">
                <a16:creationId xmlns:a16="http://schemas.microsoft.com/office/drawing/2014/main" id="{EC2B0AE0-A10C-4476-9D0A-561229C86CB2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502150" y="5328998"/>
            <a:ext cx="2389575" cy="424732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dist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汇报人：</a:t>
            </a:r>
            <a:r>
              <a:rPr lang="en-US" altLang="zh-CN"/>
              <a:t>XXX</a:t>
            </a:r>
          </a:p>
        </p:txBody>
      </p:sp>
      <p:sp>
        <p:nvSpPr>
          <p:cNvPr id="69" name="文本占位符 6">
            <a:extLst>
              <a:ext uri="{FF2B5EF4-FFF2-40B4-BE49-F238E27FC236}">
                <a16:creationId xmlns:a16="http://schemas.microsoft.com/office/drawing/2014/main" id="{F27A8942-2C93-4C89-9FA8-48C03B63F62B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6290211" y="5321701"/>
            <a:ext cx="2389575" cy="424732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indent="0" algn="dist">
              <a:buNone/>
              <a:defRPr sz="2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指导教师：</a:t>
            </a:r>
            <a:r>
              <a:rPr lang="en-US" altLang="zh-CN"/>
              <a:t>XXX</a:t>
            </a:r>
          </a:p>
        </p:txBody>
      </p:sp>
    </p:spTree>
    <p:extLst>
      <p:ext uri="{BB962C8B-B14F-4D97-AF65-F5344CB8AC3E}">
        <p14:creationId xmlns:p14="http://schemas.microsoft.com/office/powerpoint/2010/main" val="3262046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3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10" grpId="0" animBg="1"/>
      <p:bldP spid="2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24"/>
                        </p:tgtEl>
                      </p:cBhvr>
                    </p:animEffect>
                    <p:anim calcmode="lin" valueType="num">
                      <p:cBhvr>
                        <p:cTn dur="250" fill="hold"/>
                        <p:tgtEl>
                          <p:spTgt spid="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250" fill="hold"/>
                        <p:tgtEl>
                          <p:spTgt spid="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3" grpId="0" animBg="1"/>
      <p:bldP spid="6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3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65"/>
                        </p:tgtEl>
                      </p:cBhvr>
                    </p:animEffect>
                    <p:anim calcmode="lin" valueType="num">
                      <p:cBhvr>
                        <p:cTn dur="250" fill="hold"/>
                        <p:tgtEl>
                          <p:spTgt spid="6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250" fill="hold"/>
                        <p:tgtEl>
                          <p:spTgt spid="6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7" grpId="0" animBg="1"/>
      <p:bldP spid="68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68"/>
                        </p:tgtEl>
                      </p:cBhvr>
                    </p:animEffect>
                    <p:anim calcmode="lin" valueType="num">
                      <p:cBhvr>
                        <p:cTn dur="250" fill="hold"/>
                        <p:tgtEl>
                          <p:spTgt spid="6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250" fill="hold"/>
                        <p:tgtEl>
                          <p:spTgt spid="6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9" grpId="0" build="p">
        <p:tmplLst>
          <p:tmpl lvl="1">
            <p:tnLst>
              <p:par>
                <p:cTn presetID="47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69"/>
                        </p:tgtEl>
                      </p:cBhvr>
                    </p:animEffect>
                    <p:anim calcmode="lin" valueType="num">
                      <p:cBhvr>
                        <p:cTn dur="250" fill="hold"/>
                        <p:tgtEl>
                          <p:spTgt spid="6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250" fill="hold"/>
                        <p:tgtEl>
                          <p:spTgt spid="6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亚克力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0E60AEEC-8682-44D4-9275-A8FA3A2F794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92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E3CF1BB-AD3B-4D5B-BFCA-F5FFCA905CC9}"/>
              </a:ext>
            </a:extLst>
          </p:cNvPr>
          <p:cNvSpPr txBox="1"/>
          <p:nvPr userDrawn="1"/>
        </p:nvSpPr>
        <p:spPr>
          <a:xfrm>
            <a:off x="983997" y="1270565"/>
            <a:ext cx="713677" cy="3459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kumimoji="1" lang="en-US" altLang="zh-CN" sz="26600">
                <a:solidFill>
                  <a:schemeClr val="bg1"/>
                </a:solidFill>
                <a:effectLst>
                  <a:outerShdw blurRad="127000" dist="12700" sx="102000" sy="102000" algn="ctr" rotWithShape="0">
                    <a:prstClr val="black">
                      <a:alpha val="30000"/>
                    </a:prstClr>
                  </a:outerShdw>
                </a:effectLst>
              </a:rPr>
              <a:t>“</a:t>
            </a:r>
            <a:endParaRPr kumimoji="1" lang="zh-CN" altLang="en-US" sz="26600">
              <a:solidFill>
                <a:schemeClr val="bg1"/>
              </a:solidFill>
              <a:effectLst>
                <a:outerShdw blurRad="127000" dist="12700" sx="102000" sy="102000" algn="ctr" rotWithShape="0">
                  <a:prstClr val="black">
                    <a:alpha val="30000"/>
                  </a:prstClr>
                </a:outerShdw>
              </a:effectLst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CEC8495-727E-42BA-A230-C91E54F8A7D9}"/>
              </a:ext>
            </a:extLst>
          </p:cNvPr>
          <p:cNvSpPr txBox="1"/>
          <p:nvPr userDrawn="1"/>
        </p:nvSpPr>
        <p:spPr>
          <a:xfrm>
            <a:off x="10029750" y="4226503"/>
            <a:ext cx="1098213" cy="3459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kumimoji="1" lang="en-US" altLang="zh-CN" sz="26600">
                <a:solidFill>
                  <a:schemeClr val="bg1"/>
                </a:solidFill>
                <a:effectLst>
                  <a:outerShdw blurRad="127000" dist="12700" sx="102000" sy="102000" algn="ctr" rotWithShape="0">
                    <a:prstClr val="black">
                      <a:alpha val="30000"/>
                    </a:prstClr>
                  </a:outerShdw>
                </a:effectLst>
              </a:rPr>
              <a:t>”</a:t>
            </a:r>
            <a:endParaRPr kumimoji="1" lang="zh-CN" altLang="en-US" sz="26600">
              <a:solidFill>
                <a:schemeClr val="bg1"/>
              </a:solidFill>
              <a:effectLst>
                <a:outerShdw blurRad="127000" dist="12700" sx="102000" sy="102000" algn="ctr" rotWithShape="0">
                  <a:prstClr val="black">
                    <a:alpha val="30000"/>
                  </a:prstClr>
                </a:outerShdw>
              </a:effectLst>
            </a:endParaRP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770E4BA7-EFBD-46F7-9EC1-C34F182C3FB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23440" y="2073275"/>
            <a:ext cx="8016240" cy="3027363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5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点击此处添加原创性声明等前置信息。标题数字等都可以通过点击和重新输入进行更改，顶部“开始”面板中可以对字体、字号、颜色、行距等进行修改。建议正文</a:t>
            </a:r>
            <a:r>
              <a:rPr lang="en-US" altLang="zh-CN"/>
              <a:t>24</a:t>
            </a:r>
            <a:r>
              <a:rPr lang="zh-CN" altLang="en-US"/>
              <a:t>号字，</a:t>
            </a:r>
            <a:r>
              <a:rPr lang="en-US" altLang="zh-CN"/>
              <a:t>1.5</a:t>
            </a:r>
            <a:r>
              <a:rPr lang="zh-CN" altLang="en-US"/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9297076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E774CE45-4558-4F85-9143-A97D838530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CDACB6E3-DD7B-416D-8E2E-73EADBCBDF45}"/>
              </a:ext>
            </a:extLst>
          </p:cNvPr>
          <p:cNvGrpSpPr/>
          <p:nvPr userDrawn="1"/>
        </p:nvGrpSpPr>
        <p:grpSpPr>
          <a:xfrm rot="20377320">
            <a:off x="7636912" y="6363945"/>
            <a:ext cx="542004" cy="583345"/>
            <a:chOff x="4605740" y="3308856"/>
            <a:chExt cx="2486982" cy="2676677"/>
          </a:xfrm>
        </p:grpSpPr>
        <p:sp useBgFill="1">
          <p:nvSpPr>
            <p:cNvPr id="119" name="矩形 118">
              <a:extLst>
                <a:ext uri="{FF2B5EF4-FFF2-40B4-BE49-F238E27FC236}">
                  <a16:creationId xmlns:a16="http://schemas.microsoft.com/office/drawing/2014/main" id="{EEBADB7D-A45E-468F-A58F-B89F56EFEF8F}"/>
                </a:ext>
              </a:extLst>
            </p:cNvPr>
            <p:cNvSpPr/>
            <p:nvPr userDrawn="1"/>
          </p:nvSpPr>
          <p:spPr>
            <a:xfrm rot="20913409">
              <a:off x="4605741" y="3308859"/>
              <a:ext cx="2486981" cy="2676674"/>
            </a:xfrm>
            <a:prstGeom prst="rect">
              <a:avLst/>
            </a:prstGeom>
            <a:ln>
              <a:noFill/>
            </a:ln>
            <a:effectLst>
              <a:outerShdw blurRad="127000" dist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B6A8CB63-6382-4AB1-9BE6-80F64C9366F7}"/>
                </a:ext>
              </a:extLst>
            </p:cNvPr>
            <p:cNvSpPr/>
            <p:nvPr userDrawn="1"/>
          </p:nvSpPr>
          <p:spPr>
            <a:xfrm rot="20913409">
              <a:off x="4605740" y="3308856"/>
              <a:ext cx="2486981" cy="2676674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BE118EAB-0079-4398-AEFA-99EB56441362}"/>
              </a:ext>
            </a:extLst>
          </p:cNvPr>
          <p:cNvGrpSpPr/>
          <p:nvPr userDrawn="1"/>
        </p:nvGrpSpPr>
        <p:grpSpPr>
          <a:xfrm>
            <a:off x="8048998" y="714914"/>
            <a:ext cx="3228408" cy="5260945"/>
            <a:chOff x="-258818" y="843573"/>
            <a:chExt cx="5565259" cy="5170857"/>
          </a:xfrm>
        </p:grpSpPr>
        <p:sp useBgFill="1">
          <p:nvSpPr>
            <p:cNvPr id="33" name="矩形 32">
              <a:extLst>
                <a:ext uri="{FF2B5EF4-FFF2-40B4-BE49-F238E27FC236}">
                  <a16:creationId xmlns:a16="http://schemas.microsoft.com/office/drawing/2014/main" id="{C39685EB-A1B8-4304-9969-1141EA67867D}"/>
                </a:ext>
              </a:extLst>
            </p:cNvPr>
            <p:cNvSpPr/>
            <p:nvPr userDrawn="1"/>
          </p:nvSpPr>
          <p:spPr>
            <a:xfrm rot="18293537">
              <a:off x="-61615" y="646374"/>
              <a:ext cx="5170854" cy="5565258"/>
            </a:xfrm>
            <a:prstGeom prst="rect">
              <a:avLst/>
            </a:prstGeom>
            <a:ln>
              <a:noFill/>
            </a:ln>
            <a:effectLst>
              <a:outerShdw blurRad="381000" dist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A12EAB40-6F11-44D8-BB97-A82C36A4F8C9}"/>
                </a:ext>
              </a:extLst>
            </p:cNvPr>
            <p:cNvSpPr/>
            <p:nvPr userDrawn="1"/>
          </p:nvSpPr>
          <p:spPr>
            <a:xfrm rot="18293537">
              <a:off x="-61616" y="646371"/>
              <a:ext cx="5170854" cy="5565258"/>
            </a:xfrm>
            <a:prstGeom prst="rect">
              <a:avLst/>
            </a:prstGeom>
            <a:solidFill>
              <a:schemeClr val="tx1">
                <a:alpha val="8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占位符 10">
            <a:extLst>
              <a:ext uri="{FF2B5EF4-FFF2-40B4-BE49-F238E27FC236}">
                <a16:creationId xmlns:a16="http://schemas.microsoft.com/office/drawing/2014/main" id="{A64F8D90-91D6-4986-8151-C326B5B753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53329" y="375599"/>
            <a:ext cx="3560737" cy="536471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4400" b="1">
                <a:solidFill>
                  <a:schemeClr val="bg1"/>
                </a:solidFill>
                <a:effectLst>
                  <a:outerShdw blurRad="127000" dist="38100" dir="18900000" algn="b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目录</a:t>
            </a:r>
          </a:p>
        </p:txBody>
      </p: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0D567E6D-5EA9-41E3-B877-331A597C2B2E}"/>
              </a:ext>
            </a:extLst>
          </p:cNvPr>
          <p:cNvGrpSpPr/>
          <p:nvPr userDrawn="1"/>
        </p:nvGrpSpPr>
        <p:grpSpPr>
          <a:xfrm rot="4443228">
            <a:off x="6972596" y="2004249"/>
            <a:ext cx="1242177" cy="1336924"/>
            <a:chOff x="4605740" y="3308855"/>
            <a:chExt cx="2486983" cy="2676677"/>
          </a:xfrm>
        </p:grpSpPr>
        <p:sp useBgFill="1">
          <p:nvSpPr>
            <p:cNvPr id="113" name="矩形 112">
              <a:extLst>
                <a:ext uri="{FF2B5EF4-FFF2-40B4-BE49-F238E27FC236}">
                  <a16:creationId xmlns:a16="http://schemas.microsoft.com/office/drawing/2014/main" id="{CEC85597-51DC-4771-AD9D-1C07E860D4B7}"/>
                </a:ext>
              </a:extLst>
            </p:cNvPr>
            <p:cNvSpPr/>
            <p:nvPr userDrawn="1"/>
          </p:nvSpPr>
          <p:spPr>
            <a:xfrm rot="20913409">
              <a:off x="4605741" y="3308859"/>
              <a:ext cx="2486981" cy="2676674"/>
            </a:xfrm>
            <a:prstGeom prst="rect">
              <a:avLst/>
            </a:prstGeom>
            <a:ln>
              <a:noFill/>
            </a:ln>
            <a:effectLst>
              <a:outerShdw blurRad="190500" dist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83A8D6C8-66CC-45AB-9B26-195407D6D831}"/>
                </a:ext>
              </a:extLst>
            </p:cNvPr>
            <p:cNvSpPr/>
            <p:nvPr userDrawn="1"/>
          </p:nvSpPr>
          <p:spPr>
            <a:xfrm rot="20913409">
              <a:off x="4605740" y="3308856"/>
              <a:ext cx="2486981" cy="2676674"/>
            </a:xfrm>
            <a:prstGeom prst="rect">
              <a:avLst/>
            </a:prstGeom>
            <a:solidFill>
              <a:schemeClr val="tx1">
                <a:alpha val="9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5D1183F4-A4B3-4658-A5CB-6D57C32760A6}"/>
              </a:ext>
            </a:extLst>
          </p:cNvPr>
          <p:cNvGrpSpPr/>
          <p:nvPr userDrawn="1"/>
        </p:nvGrpSpPr>
        <p:grpSpPr>
          <a:xfrm>
            <a:off x="7228488" y="5038531"/>
            <a:ext cx="1073115" cy="1095151"/>
            <a:chOff x="4605740" y="3308856"/>
            <a:chExt cx="2486982" cy="2676677"/>
          </a:xfrm>
        </p:grpSpPr>
        <p:sp useBgFill="1">
          <p:nvSpPr>
            <p:cNvPr id="116" name="矩形 115">
              <a:extLst>
                <a:ext uri="{FF2B5EF4-FFF2-40B4-BE49-F238E27FC236}">
                  <a16:creationId xmlns:a16="http://schemas.microsoft.com/office/drawing/2014/main" id="{7CCC2AD9-9FC2-46FA-A201-D9F4AF70B96A}"/>
                </a:ext>
              </a:extLst>
            </p:cNvPr>
            <p:cNvSpPr/>
            <p:nvPr userDrawn="1"/>
          </p:nvSpPr>
          <p:spPr>
            <a:xfrm rot="20913409">
              <a:off x="4605741" y="3308859"/>
              <a:ext cx="2486981" cy="2676674"/>
            </a:xfrm>
            <a:prstGeom prst="rect">
              <a:avLst/>
            </a:prstGeom>
            <a:ln>
              <a:noFill/>
            </a:ln>
            <a:effectLst>
              <a:outerShdw blurRad="127000" dist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81C5B12B-E233-4345-82AB-08A1007AF32D}"/>
                </a:ext>
              </a:extLst>
            </p:cNvPr>
            <p:cNvSpPr/>
            <p:nvPr userDrawn="1"/>
          </p:nvSpPr>
          <p:spPr>
            <a:xfrm rot="20913409">
              <a:off x="4605740" y="3308856"/>
              <a:ext cx="2486981" cy="2676674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8E6DC19F-6494-40A2-8896-B03014E3E49B}"/>
              </a:ext>
            </a:extLst>
          </p:cNvPr>
          <p:cNvGrpSpPr/>
          <p:nvPr userDrawn="1"/>
        </p:nvGrpSpPr>
        <p:grpSpPr>
          <a:xfrm rot="191402">
            <a:off x="7921226" y="5951301"/>
            <a:ext cx="542004" cy="583345"/>
            <a:chOff x="4605740" y="3308856"/>
            <a:chExt cx="2486982" cy="2676677"/>
          </a:xfrm>
        </p:grpSpPr>
        <p:sp useBgFill="1">
          <p:nvSpPr>
            <p:cNvPr id="68" name="矩形 67">
              <a:extLst>
                <a:ext uri="{FF2B5EF4-FFF2-40B4-BE49-F238E27FC236}">
                  <a16:creationId xmlns:a16="http://schemas.microsoft.com/office/drawing/2014/main" id="{FD5CAA21-72B5-46D8-B278-CA642AC643DE}"/>
                </a:ext>
              </a:extLst>
            </p:cNvPr>
            <p:cNvSpPr/>
            <p:nvPr userDrawn="1"/>
          </p:nvSpPr>
          <p:spPr>
            <a:xfrm rot="20913409">
              <a:off x="4605741" y="3308859"/>
              <a:ext cx="2486981" cy="2676674"/>
            </a:xfrm>
            <a:prstGeom prst="rect">
              <a:avLst/>
            </a:prstGeom>
            <a:ln>
              <a:noFill/>
            </a:ln>
            <a:effectLst>
              <a:outerShdw blurRad="127000" dist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6F3CEFF1-5BDE-4E60-9F0A-F1E87FE80B1C}"/>
                </a:ext>
              </a:extLst>
            </p:cNvPr>
            <p:cNvSpPr/>
            <p:nvPr userDrawn="1"/>
          </p:nvSpPr>
          <p:spPr>
            <a:xfrm rot="20913409">
              <a:off x="4605740" y="3308856"/>
              <a:ext cx="2486981" cy="2676674"/>
            </a:xfrm>
            <a:prstGeom prst="rect">
              <a:avLst/>
            </a:prstGeom>
            <a:solidFill>
              <a:schemeClr val="tx1">
                <a:lumMod val="60000"/>
                <a:lumOff val="40000"/>
                <a:alpha val="9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BB729B2C-FED7-410F-96EA-0C23D862A3D4}"/>
              </a:ext>
            </a:extLst>
          </p:cNvPr>
          <p:cNvGrpSpPr/>
          <p:nvPr userDrawn="1"/>
        </p:nvGrpSpPr>
        <p:grpSpPr>
          <a:xfrm rot="730229">
            <a:off x="7777131" y="2127639"/>
            <a:ext cx="494853" cy="532598"/>
            <a:chOff x="4605740" y="3308856"/>
            <a:chExt cx="2486982" cy="2676677"/>
          </a:xfrm>
        </p:grpSpPr>
        <p:sp useBgFill="1">
          <p:nvSpPr>
            <p:cNvPr id="71" name="矩形 70">
              <a:extLst>
                <a:ext uri="{FF2B5EF4-FFF2-40B4-BE49-F238E27FC236}">
                  <a16:creationId xmlns:a16="http://schemas.microsoft.com/office/drawing/2014/main" id="{9FE0018E-21BF-41FA-8810-5C72B7A917AB}"/>
                </a:ext>
              </a:extLst>
            </p:cNvPr>
            <p:cNvSpPr/>
            <p:nvPr userDrawn="1"/>
          </p:nvSpPr>
          <p:spPr>
            <a:xfrm rot="20913409">
              <a:off x="4605741" y="3308859"/>
              <a:ext cx="2486981" cy="2676674"/>
            </a:xfrm>
            <a:prstGeom prst="rect">
              <a:avLst/>
            </a:prstGeom>
            <a:ln>
              <a:noFill/>
            </a:ln>
            <a:effectLst>
              <a:outerShdw blurRad="127000" dist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55B87335-E6C7-4593-A90D-8EA4265830A3}"/>
                </a:ext>
              </a:extLst>
            </p:cNvPr>
            <p:cNvSpPr/>
            <p:nvPr userDrawn="1"/>
          </p:nvSpPr>
          <p:spPr>
            <a:xfrm rot="20913409">
              <a:off x="4605740" y="3308856"/>
              <a:ext cx="2486981" cy="2676674"/>
            </a:xfrm>
            <a:prstGeom prst="rect">
              <a:avLst/>
            </a:prstGeom>
            <a:solidFill>
              <a:schemeClr val="tx1">
                <a:alpha val="6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73" name="直线连接符 5">
            <a:extLst>
              <a:ext uri="{FF2B5EF4-FFF2-40B4-BE49-F238E27FC236}">
                <a16:creationId xmlns:a16="http://schemas.microsoft.com/office/drawing/2014/main" id="{C65DE3E3-E6FF-4A1D-91B8-CC0D81DB767C}"/>
              </a:ext>
            </a:extLst>
          </p:cNvPr>
          <p:cNvCxnSpPr>
            <a:cxnSpLocks/>
          </p:cNvCxnSpPr>
          <p:nvPr userDrawn="1"/>
        </p:nvCxnSpPr>
        <p:spPr>
          <a:xfrm>
            <a:off x="2291951" y="2219041"/>
            <a:ext cx="0" cy="590079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文本占位符 6">
            <a:extLst>
              <a:ext uri="{FF2B5EF4-FFF2-40B4-BE49-F238E27FC236}">
                <a16:creationId xmlns:a16="http://schemas.microsoft.com/office/drawing/2014/main" id="{B0366CD8-DAAD-48CC-9F70-5E26A518C3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64040" y="2277752"/>
            <a:ext cx="3403705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/>
              <a:t>PART ONE  </a:t>
            </a:r>
            <a:r>
              <a:rPr lang="zh-CN" altLang="en-US"/>
              <a:t>主要工作</a:t>
            </a:r>
          </a:p>
        </p:txBody>
      </p:sp>
      <p:sp>
        <p:nvSpPr>
          <p:cNvPr id="75" name="文本占位符 6">
            <a:extLst>
              <a:ext uri="{FF2B5EF4-FFF2-40B4-BE49-F238E27FC236}">
                <a16:creationId xmlns:a16="http://schemas.microsoft.com/office/drawing/2014/main" id="{5458F6ED-0BCD-426A-8C61-67B0F8EB66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5788" y="2006249"/>
            <a:ext cx="1192749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buNone/>
              <a:defRPr sz="6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/>
              <a:t>01</a:t>
            </a:r>
            <a:endParaRPr lang="zh-CN" altLang="en-US"/>
          </a:p>
        </p:txBody>
      </p:sp>
      <p:cxnSp>
        <p:nvCxnSpPr>
          <p:cNvPr id="94" name="直线连接符 5">
            <a:extLst>
              <a:ext uri="{FF2B5EF4-FFF2-40B4-BE49-F238E27FC236}">
                <a16:creationId xmlns:a16="http://schemas.microsoft.com/office/drawing/2014/main" id="{447DE4D5-E38F-43FC-8548-EDB8EB6CF6EB}"/>
              </a:ext>
            </a:extLst>
          </p:cNvPr>
          <p:cNvCxnSpPr>
            <a:cxnSpLocks/>
          </p:cNvCxnSpPr>
          <p:nvPr userDrawn="1"/>
        </p:nvCxnSpPr>
        <p:spPr>
          <a:xfrm>
            <a:off x="2291951" y="3234704"/>
            <a:ext cx="0" cy="590079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4" name="文本占位符 6">
            <a:extLst>
              <a:ext uri="{FF2B5EF4-FFF2-40B4-BE49-F238E27FC236}">
                <a16:creationId xmlns:a16="http://schemas.microsoft.com/office/drawing/2014/main" id="{1ED5F247-72C5-4B48-88F4-D262AFF562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369306" y="3302360"/>
            <a:ext cx="3403705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/>
              <a:t>PART ONE  </a:t>
            </a:r>
            <a:r>
              <a:rPr lang="zh-CN" altLang="en-US"/>
              <a:t>主要工作</a:t>
            </a:r>
          </a:p>
        </p:txBody>
      </p:sp>
      <p:sp>
        <p:nvSpPr>
          <p:cNvPr id="125" name="文本占位符 6">
            <a:extLst>
              <a:ext uri="{FF2B5EF4-FFF2-40B4-BE49-F238E27FC236}">
                <a16:creationId xmlns:a16="http://schemas.microsoft.com/office/drawing/2014/main" id="{3333516F-81EF-40AC-BE23-4FA29D24E7A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25788" y="3021912"/>
            <a:ext cx="1192749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buNone/>
              <a:defRPr sz="6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/>
              <a:t>01</a:t>
            </a:r>
            <a:endParaRPr lang="zh-CN" altLang="en-US"/>
          </a:p>
        </p:txBody>
      </p:sp>
      <p:cxnSp>
        <p:nvCxnSpPr>
          <p:cNvPr id="126" name="直线连接符 5">
            <a:extLst>
              <a:ext uri="{FF2B5EF4-FFF2-40B4-BE49-F238E27FC236}">
                <a16:creationId xmlns:a16="http://schemas.microsoft.com/office/drawing/2014/main" id="{AC245257-5C19-4BFE-854F-3B04D278FDCD}"/>
              </a:ext>
            </a:extLst>
          </p:cNvPr>
          <p:cNvCxnSpPr>
            <a:cxnSpLocks/>
          </p:cNvCxnSpPr>
          <p:nvPr userDrawn="1"/>
        </p:nvCxnSpPr>
        <p:spPr>
          <a:xfrm>
            <a:off x="2291951" y="4250367"/>
            <a:ext cx="0" cy="590079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7" name="文本占位符 6">
            <a:extLst>
              <a:ext uri="{FF2B5EF4-FFF2-40B4-BE49-F238E27FC236}">
                <a16:creationId xmlns:a16="http://schemas.microsoft.com/office/drawing/2014/main" id="{0100C798-8EA6-40AD-A906-431721FA158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64040" y="4314573"/>
            <a:ext cx="3403705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/>
              <a:t>PART ONE  </a:t>
            </a:r>
            <a:r>
              <a:rPr lang="zh-CN" altLang="en-US"/>
              <a:t>主要工作</a:t>
            </a:r>
          </a:p>
        </p:txBody>
      </p:sp>
      <p:sp>
        <p:nvSpPr>
          <p:cNvPr id="128" name="文本占位符 6">
            <a:extLst>
              <a:ext uri="{FF2B5EF4-FFF2-40B4-BE49-F238E27FC236}">
                <a16:creationId xmlns:a16="http://schemas.microsoft.com/office/drawing/2014/main" id="{ED433149-9D60-4883-9526-4986570A64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25788" y="4037575"/>
            <a:ext cx="1192749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buNone/>
              <a:defRPr sz="6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/>
              <a:t>01</a:t>
            </a:r>
            <a:endParaRPr lang="zh-CN" altLang="en-US"/>
          </a:p>
        </p:txBody>
      </p:sp>
      <p:cxnSp>
        <p:nvCxnSpPr>
          <p:cNvPr id="129" name="直线连接符 5">
            <a:extLst>
              <a:ext uri="{FF2B5EF4-FFF2-40B4-BE49-F238E27FC236}">
                <a16:creationId xmlns:a16="http://schemas.microsoft.com/office/drawing/2014/main" id="{1B3A4CD8-E9CC-4130-A17A-0A61B0F15F3D}"/>
              </a:ext>
            </a:extLst>
          </p:cNvPr>
          <p:cNvCxnSpPr>
            <a:cxnSpLocks/>
          </p:cNvCxnSpPr>
          <p:nvPr userDrawn="1"/>
        </p:nvCxnSpPr>
        <p:spPr>
          <a:xfrm>
            <a:off x="2291951" y="5266030"/>
            <a:ext cx="0" cy="590079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0" name="文本占位符 6">
            <a:extLst>
              <a:ext uri="{FF2B5EF4-FFF2-40B4-BE49-F238E27FC236}">
                <a16:creationId xmlns:a16="http://schemas.microsoft.com/office/drawing/2014/main" id="{62B1B694-8D23-43B0-9838-CD62C59B0C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364040" y="5326786"/>
            <a:ext cx="3403705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/>
              <a:t>PART ONE  </a:t>
            </a:r>
            <a:r>
              <a:rPr lang="zh-CN" altLang="en-US"/>
              <a:t>主要工作</a:t>
            </a:r>
          </a:p>
        </p:txBody>
      </p:sp>
      <p:sp>
        <p:nvSpPr>
          <p:cNvPr id="37" name="文本占位符 10">
            <a:extLst>
              <a:ext uri="{FF2B5EF4-FFF2-40B4-BE49-F238E27FC236}">
                <a16:creationId xmlns:a16="http://schemas.microsoft.com/office/drawing/2014/main" id="{7DFB49D9-966D-4C70-9294-1D76C22FF63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3329" y="5158722"/>
            <a:ext cx="3560737" cy="99423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4400" b="1">
                <a:solidFill>
                  <a:schemeClr val="bg1"/>
                </a:solidFill>
                <a:effectLst>
                  <a:outerShdw blurRad="127000" dist="38100" dir="18900000" algn="b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/>
              <a:t>CONTENT</a:t>
            </a:r>
            <a:endParaRPr lang="zh-CN" altLang="en-US"/>
          </a:p>
        </p:txBody>
      </p:sp>
      <p:sp>
        <p:nvSpPr>
          <p:cNvPr id="131" name="文本占位符 6">
            <a:extLst>
              <a:ext uri="{FF2B5EF4-FFF2-40B4-BE49-F238E27FC236}">
                <a16:creationId xmlns:a16="http://schemas.microsoft.com/office/drawing/2014/main" id="{A3710D17-2EAF-4D0B-9B0C-26D883AB4C8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25788" y="5053238"/>
            <a:ext cx="1192749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lnSpc>
                <a:spcPct val="100000"/>
              </a:lnSpc>
              <a:buNone/>
              <a:defRPr sz="6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/>
              <a:t>01</a:t>
            </a:r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0AFF3F53-59CA-4EFF-ABBD-5A1E57DC3DF0}"/>
              </a:ext>
            </a:extLst>
          </p:cNvPr>
          <p:cNvGrpSpPr/>
          <p:nvPr userDrawn="1"/>
        </p:nvGrpSpPr>
        <p:grpSpPr>
          <a:xfrm>
            <a:off x="6758524" y="332036"/>
            <a:ext cx="1848398" cy="2275079"/>
            <a:chOff x="3096871" y="1605724"/>
            <a:chExt cx="2909723" cy="3581401"/>
          </a:xfrm>
          <a:solidFill>
            <a:srgbClr val="AF4352"/>
          </a:solidFill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0028AF64-8739-4DC0-9621-B82138D51F61}"/>
                </a:ext>
              </a:extLst>
            </p:cNvPr>
            <p:cNvSpPr/>
            <p:nvPr/>
          </p:nvSpPr>
          <p:spPr>
            <a:xfrm>
              <a:off x="4292094" y="1605724"/>
              <a:ext cx="1714500" cy="3581401"/>
            </a:xfrm>
            <a:custGeom>
              <a:avLst/>
              <a:gdLst>
                <a:gd name="connsiteX0" fmla="*/ 146911 w 1714500"/>
                <a:gd name="connsiteY0" fmla="*/ 2317337 h 3581400"/>
                <a:gd name="connsiteX1" fmla="*/ 110620 w 1714500"/>
                <a:gd name="connsiteY1" fmla="*/ 2269427 h 3581400"/>
                <a:gd name="connsiteX2" fmla="*/ 30229 w 1714500"/>
                <a:gd name="connsiteY2" fmla="*/ 2164080 h 3581400"/>
                <a:gd name="connsiteX3" fmla="*/ 36040 w 1714500"/>
                <a:gd name="connsiteY3" fmla="*/ 1949387 h 3581400"/>
                <a:gd name="connsiteX4" fmla="*/ 144529 w 1714500"/>
                <a:gd name="connsiteY4" fmla="*/ 1726787 h 3581400"/>
                <a:gd name="connsiteX5" fmla="*/ 284928 w 1714500"/>
                <a:gd name="connsiteY5" fmla="*/ 1346740 h 3581400"/>
                <a:gd name="connsiteX6" fmla="*/ 387607 w 1714500"/>
                <a:gd name="connsiteY6" fmla="*/ 1100995 h 3581400"/>
                <a:gd name="connsiteX7" fmla="*/ 393132 w 1714500"/>
                <a:gd name="connsiteY7" fmla="*/ 1083564 h 3581400"/>
                <a:gd name="connsiteX8" fmla="*/ 451901 w 1714500"/>
                <a:gd name="connsiteY8" fmla="*/ 879062 h 3581400"/>
                <a:gd name="connsiteX9" fmla="*/ 540865 w 1714500"/>
                <a:gd name="connsiteY9" fmla="*/ 690086 h 3581400"/>
                <a:gd name="connsiteX10" fmla="*/ 652117 w 1714500"/>
                <a:gd name="connsiteY10" fmla="*/ 475488 h 3581400"/>
                <a:gd name="connsiteX11" fmla="*/ 660118 w 1714500"/>
                <a:gd name="connsiteY11" fmla="*/ 458629 h 3581400"/>
                <a:gd name="connsiteX12" fmla="*/ 610016 w 1714500"/>
                <a:gd name="connsiteY12" fmla="*/ 311372 h 3581400"/>
                <a:gd name="connsiteX13" fmla="*/ 665737 w 1714500"/>
                <a:gd name="connsiteY13" fmla="*/ 232124 h 3581400"/>
                <a:gd name="connsiteX14" fmla="*/ 806231 w 1714500"/>
                <a:gd name="connsiteY14" fmla="*/ 107728 h 3581400"/>
                <a:gd name="connsiteX15" fmla="*/ 981682 w 1714500"/>
                <a:gd name="connsiteY15" fmla="*/ 47149 h 3581400"/>
                <a:gd name="connsiteX16" fmla="*/ 1068740 w 1714500"/>
                <a:gd name="connsiteY16" fmla="*/ 45339 h 3581400"/>
                <a:gd name="connsiteX17" fmla="*/ 1096172 w 1714500"/>
                <a:gd name="connsiteY17" fmla="*/ 32004 h 3581400"/>
                <a:gd name="connsiteX18" fmla="*/ 1155989 w 1714500"/>
                <a:gd name="connsiteY18" fmla="*/ 0 h 3581400"/>
                <a:gd name="connsiteX19" fmla="*/ 1138654 w 1714500"/>
                <a:gd name="connsiteY19" fmla="*/ 85915 h 3581400"/>
                <a:gd name="connsiteX20" fmla="*/ 1106840 w 1714500"/>
                <a:gd name="connsiteY20" fmla="*/ 132112 h 3581400"/>
                <a:gd name="connsiteX21" fmla="*/ 955202 w 1714500"/>
                <a:gd name="connsiteY21" fmla="*/ 302133 h 3581400"/>
                <a:gd name="connsiteX22" fmla="*/ 940724 w 1714500"/>
                <a:gd name="connsiteY22" fmla="*/ 320326 h 3581400"/>
                <a:gd name="connsiteX23" fmla="*/ 781276 w 1714500"/>
                <a:gd name="connsiteY23" fmla="*/ 514921 h 3581400"/>
                <a:gd name="connsiteX24" fmla="*/ 759463 w 1714500"/>
                <a:gd name="connsiteY24" fmla="*/ 560165 h 3581400"/>
                <a:gd name="connsiteX25" fmla="*/ 735365 w 1714500"/>
                <a:gd name="connsiteY25" fmla="*/ 651701 h 3581400"/>
                <a:gd name="connsiteX26" fmla="*/ 690121 w 1714500"/>
                <a:gd name="connsiteY26" fmla="*/ 698849 h 3581400"/>
                <a:gd name="connsiteX27" fmla="*/ 653069 w 1714500"/>
                <a:gd name="connsiteY27" fmla="*/ 734187 h 3581400"/>
                <a:gd name="connsiteX28" fmla="*/ 607063 w 1714500"/>
                <a:gd name="connsiteY28" fmla="*/ 821341 h 3581400"/>
                <a:gd name="connsiteX29" fmla="*/ 662213 w 1714500"/>
                <a:gd name="connsiteY29" fmla="*/ 911447 h 3581400"/>
                <a:gd name="connsiteX30" fmla="*/ 859857 w 1714500"/>
                <a:gd name="connsiteY30" fmla="*/ 970312 h 3581400"/>
                <a:gd name="connsiteX31" fmla="*/ 892718 w 1714500"/>
                <a:gd name="connsiteY31" fmla="*/ 1059942 h 3581400"/>
                <a:gd name="connsiteX32" fmla="*/ 874430 w 1714500"/>
                <a:gd name="connsiteY32" fmla="*/ 1198531 h 3581400"/>
                <a:gd name="connsiteX33" fmla="*/ 849094 w 1714500"/>
                <a:gd name="connsiteY33" fmla="*/ 1313021 h 3581400"/>
                <a:gd name="connsiteX34" fmla="*/ 838521 w 1714500"/>
                <a:gd name="connsiteY34" fmla="*/ 1338929 h 3581400"/>
                <a:gd name="connsiteX35" fmla="*/ 855856 w 1714500"/>
                <a:gd name="connsiteY35" fmla="*/ 1492949 h 3581400"/>
                <a:gd name="connsiteX36" fmla="*/ 882526 w 1714500"/>
                <a:gd name="connsiteY36" fmla="*/ 1520571 h 3581400"/>
                <a:gd name="connsiteX37" fmla="*/ 891575 w 1714500"/>
                <a:gd name="connsiteY37" fmla="*/ 1520952 h 3581400"/>
                <a:gd name="connsiteX38" fmla="*/ 1059596 w 1714500"/>
                <a:gd name="connsiteY38" fmla="*/ 1514856 h 3581400"/>
                <a:gd name="connsiteX39" fmla="*/ 1103792 w 1714500"/>
                <a:gd name="connsiteY39" fmla="*/ 1513237 h 3581400"/>
                <a:gd name="connsiteX40" fmla="*/ 1144655 w 1714500"/>
                <a:gd name="connsiteY40" fmla="*/ 1514951 h 3581400"/>
                <a:gd name="connsiteX41" fmla="*/ 1242381 w 1714500"/>
                <a:gd name="connsiteY41" fmla="*/ 1498378 h 3581400"/>
                <a:gd name="connsiteX42" fmla="*/ 1314390 w 1714500"/>
                <a:gd name="connsiteY42" fmla="*/ 1478661 h 3581400"/>
                <a:gd name="connsiteX43" fmla="*/ 1349347 w 1714500"/>
                <a:gd name="connsiteY43" fmla="*/ 1469708 h 3581400"/>
                <a:gd name="connsiteX44" fmla="*/ 1516891 w 1714500"/>
                <a:gd name="connsiteY44" fmla="*/ 1463516 h 3581400"/>
                <a:gd name="connsiteX45" fmla="*/ 1574899 w 1714500"/>
                <a:gd name="connsiteY45" fmla="*/ 1517809 h 3581400"/>
                <a:gd name="connsiteX46" fmla="*/ 1706630 w 1714500"/>
                <a:gd name="connsiteY46" fmla="*/ 1684877 h 3581400"/>
                <a:gd name="connsiteX47" fmla="*/ 1697676 w 1714500"/>
                <a:gd name="connsiteY47" fmla="*/ 1737836 h 3581400"/>
                <a:gd name="connsiteX48" fmla="*/ 1556897 w 1714500"/>
                <a:gd name="connsiteY48" fmla="*/ 1861566 h 3581400"/>
                <a:gd name="connsiteX49" fmla="*/ 1463456 w 1714500"/>
                <a:gd name="connsiteY49" fmla="*/ 1948148 h 3581400"/>
                <a:gd name="connsiteX50" fmla="*/ 1434405 w 1714500"/>
                <a:gd name="connsiteY50" fmla="*/ 1957006 h 3581400"/>
                <a:gd name="connsiteX51" fmla="*/ 1377350 w 1714500"/>
                <a:gd name="connsiteY51" fmla="*/ 1982819 h 3581400"/>
                <a:gd name="connsiteX52" fmla="*/ 1414783 w 1714500"/>
                <a:gd name="connsiteY52" fmla="*/ 2023681 h 3581400"/>
                <a:gd name="connsiteX53" fmla="*/ 1293911 w 1714500"/>
                <a:gd name="connsiteY53" fmla="*/ 2107883 h 3581400"/>
                <a:gd name="connsiteX54" fmla="*/ 1212663 w 1714500"/>
                <a:gd name="connsiteY54" fmla="*/ 2160556 h 3581400"/>
                <a:gd name="connsiteX55" fmla="*/ 1116175 w 1714500"/>
                <a:gd name="connsiteY55" fmla="*/ 2226088 h 3581400"/>
                <a:gd name="connsiteX56" fmla="*/ 1033593 w 1714500"/>
                <a:gd name="connsiteY56" fmla="*/ 2301050 h 3581400"/>
                <a:gd name="connsiteX57" fmla="*/ 976919 w 1714500"/>
                <a:gd name="connsiteY57" fmla="*/ 2342388 h 3581400"/>
                <a:gd name="connsiteX58" fmla="*/ 861952 w 1714500"/>
                <a:gd name="connsiteY58" fmla="*/ 2569750 h 3581400"/>
                <a:gd name="connsiteX59" fmla="*/ 842807 w 1714500"/>
                <a:gd name="connsiteY59" fmla="*/ 2797969 h 3581400"/>
                <a:gd name="connsiteX60" fmla="*/ 837568 w 1714500"/>
                <a:gd name="connsiteY60" fmla="*/ 2903315 h 3581400"/>
                <a:gd name="connsiteX61" fmla="*/ 848903 w 1714500"/>
                <a:gd name="connsiteY61" fmla="*/ 3036951 h 3581400"/>
                <a:gd name="connsiteX62" fmla="*/ 844426 w 1714500"/>
                <a:gd name="connsiteY62" fmla="*/ 3299555 h 3581400"/>
                <a:gd name="connsiteX63" fmla="*/ 814232 w 1714500"/>
                <a:gd name="connsiteY63" fmla="*/ 3561112 h 3581400"/>
                <a:gd name="connsiteX64" fmla="*/ 772608 w 1714500"/>
                <a:gd name="connsiteY64" fmla="*/ 3588163 h 3581400"/>
                <a:gd name="connsiteX65" fmla="*/ 721744 w 1714500"/>
                <a:gd name="connsiteY65" fmla="*/ 3549777 h 3581400"/>
                <a:gd name="connsiteX66" fmla="*/ 708124 w 1714500"/>
                <a:gd name="connsiteY66" fmla="*/ 3303461 h 3581400"/>
                <a:gd name="connsiteX67" fmla="*/ 722125 w 1714500"/>
                <a:gd name="connsiteY67" fmla="*/ 3274600 h 3581400"/>
                <a:gd name="connsiteX68" fmla="*/ 720697 w 1714500"/>
                <a:gd name="connsiteY68" fmla="*/ 3211354 h 3581400"/>
                <a:gd name="connsiteX69" fmla="*/ 701837 w 1714500"/>
                <a:gd name="connsiteY69" fmla="*/ 3170206 h 3581400"/>
                <a:gd name="connsiteX70" fmla="*/ 734317 w 1714500"/>
                <a:gd name="connsiteY70" fmla="*/ 2796445 h 3581400"/>
                <a:gd name="connsiteX71" fmla="*/ 735842 w 1714500"/>
                <a:gd name="connsiteY71" fmla="*/ 2773109 h 3581400"/>
                <a:gd name="connsiteX72" fmla="*/ 741366 w 1714500"/>
                <a:gd name="connsiteY72" fmla="*/ 2647664 h 3581400"/>
                <a:gd name="connsiteX73" fmla="*/ 780799 w 1714500"/>
                <a:gd name="connsiteY73" fmla="*/ 2573179 h 3581400"/>
                <a:gd name="connsiteX74" fmla="*/ 762226 w 1714500"/>
                <a:gd name="connsiteY74" fmla="*/ 2456212 h 3581400"/>
                <a:gd name="connsiteX75" fmla="*/ 721554 w 1714500"/>
                <a:gd name="connsiteY75" fmla="*/ 2295239 h 3581400"/>
                <a:gd name="connsiteX76" fmla="*/ 719077 w 1714500"/>
                <a:gd name="connsiteY76" fmla="*/ 2235994 h 3581400"/>
                <a:gd name="connsiteX77" fmla="*/ 680501 w 1714500"/>
                <a:gd name="connsiteY77" fmla="*/ 2160556 h 3581400"/>
                <a:gd name="connsiteX78" fmla="*/ 620398 w 1714500"/>
                <a:gd name="connsiteY78" fmla="*/ 2080260 h 3581400"/>
                <a:gd name="connsiteX79" fmla="*/ 536674 w 1714500"/>
                <a:gd name="connsiteY79" fmla="*/ 1997107 h 3581400"/>
                <a:gd name="connsiteX80" fmla="*/ 433042 w 1714500"/>
                <a:gd name="connsiteY80" fmla="*/ 1981105 h 3581400"/>
                <a:gd name="connsiteX81" fmla="*/ 214348 w 1714500"/>
                <a:gd name="connsiteY81" fmla="*/ 2175891 h 3581400"/>
                <a:gd name="connsiteX82" fmla="*/ 146911 w 1714500"/>
                <a:gd name="connsiteY82" fmla="*/ 2317337 h 3581400"/>
                <a:gd name="connsiteX83" fmla="*/ 572392 w 1714500"/>
                <a:gd name="connsiteY83" fmla="*/ 906113 h 3581400"/>
                <a:gd name="connsiteX84" fmla="*/ 553438 w 1714500"/>
                <a:gd name="connsiteY84" fmla="*/ 984123 h 3581400"/>
                <a:gd name="connsiteX85" fmla="*/ 502860 w 1714500"/>
                <a:gd name="connsiteY85" fmla="*/ 1174242 h 3581400"/>
                <a:gd name="connsiteX86" fmla="*/ 388369 w 1714500"/>
                <a:gd name="connsiteY86" fmla="*/ 1495044 h 3581400"/>
                <a:gd name="connsiteX87" fmla="*/ 356746 w 1714500"/>
                <a:gd name="connsiteY87" fmla="*/ 1563624 h 3581400"/>
                <a:gd name="connsiteX88" fmla="*/ 306835 w 1714500"/>
                <a:gd name="connsiteY88" fmla="*/ 1755458 h 3581400"/>
                <a:gd name="connsiteX89" fmla="*/ 337220 w 1714500"/>
                <a:gd name="connsiteY89" fmla="*/ 1817751 h 3581400"/>
                <a:gd name="connsiteX90" fmla="*/ 418849 w 1714500"/>
                <a:gd name="connsiteY90" fmla="*/ 1795843 h 3581400"/>
                <a:gd name="connsiteX91" fmla="*/ 458854 w 1714500"/>
                <a:gd name="connsiteY91" fmla="*/ 1782604 h 3581400"/>
                <a:gd name="connsiteX92" fmla="*/ 534959 w 1714500"/>
                <a:gd name="connsiteY92" fmla="*/ 1759553 h 3581400"/>
                <a:gd name="connsiteX93" fmla="*/ 609254 w 1714500"/>
                <a:gd name="connsiteY93" fmla="*/ 1682020 h 3581400"/>
                <a:gd name="connsiteX94" fmla="*/ 690788 w 1714500"/>
                <a:gd name="connsiteY94" fmla="*/ 1639062 h 3581400"/>
                <a:gd name="connsiteX95" fmla="*/ 736508 w 1714500"/>
                <a:gd name="connsiteY95" fmla="*/ 1407224 h 3581400"/>
                <a:gd name="connsiteX96" fmla="*/ 727459 w 1714500"/>
                <a:gd name="connsiteY96" fmla="*/ 1351217 h 3581400"/>
                <a:gd name="connsiteX97" fmla="*/ 714791 w 1714500"/>
                <a:gd name="connsiteY97" fmla="*/ 1126712 h 3581400"/>
                <a:gd name="connsiteX98" fmla="*/ 684025 w 1714500"/>
                <a:gd name="connsiteY98" fmla="*/ 1044893 h 3581400"/>
                <a:gd name="connsiteX99" fmla="*/ 572392 w 1714500"/>
                <a:gd name="connsiteY99" fmla="*/ 906113 h 3581400"/>
                <a:gd name="connsiteX100" fmla="*/ 1351442 w 1714500"/>
                <a:gd name="connsiteY100" fmla="*/ 1791462 h 3581400"/>
                <a:gd name="connsiteX101" fmla="*/ 1297055 w 1714500"/>
                <a:gd name="connsiteY101" fmla="*/ 1720501 h 3581400"/>
                <a:gd name="connsiteX102" fmla="*/ 1159799 w 1714500"/>
                <a:gd name="connsiteY102" fmla="*/ 1698308 h 3581400"/>
                <a:gd name="connsiteX103" fmla="*/ 942344 w 1714500"/>
                <a:gd name="connsiteY103" fmla="*/ 1765649 h 3581400"/>
                <a:gd name="connsiteX104" fmla="*/ 908625 w 1714500"/>
                <a:gd name="connsiteY104" fmla="*/ 1781175 h 3581400"/>
                <a:gd name="connsiteX105" fmla="*/ 883098 w 1714500"/>
                <a:gd name="connsiteY105" fmla="*/ 1832324 h 3581400"/>
                <a:gd name="connsiteX106" fmla="*/ 870334 w 1714500"/>
                <a:gd name="connsiteY106" fmla="*/ 1904619 h 3581400"/>
                <a:gd name="connsiteX107" fmla="*/ 848427 w 1714500"/>
                <a:gd name="connsiteY107" fmla="*/ 2085023 h 3581400"/>
                <a:gd name="connsiteX108" fmla="*/ 858333 w 1714500"/>
                <a:gd name="connsiteY108" fmla="*/ 2121408 h 3581400"/>
                <a:gd name="connsiteX109" fmla="*/ 911959 w 1714500"/>
                <a:gd name="connsiteY109" fmla="*/ 2135981 h 3581400"/>
                <a:gd name="connsiteX110" fmla="*/ 1104840 w 1714500"/>
                <a:gd name="connsiteY110" fmla="*/ 1967484 h 3581400"/>
                <a:gd name="connsiteX111" fmla="*/ 1116365 w 1714500"/>
                <a:gd name="connsiteY111" fmla="*/ 1959197 h 3581400"/>
                <a:gd name="connsiteX112" fmla="*/ 1299150 w 1714500"/>
                <a:gd name="connsiteY112" fmla="*/ 1853851 h 3581400"/>
                <a:gd name="connsiteX113" fmla="*/ 1351442 w 1714500"/>
                <a:gd name="connsiteY113" fmla="*/ 1791462 h 3581400"/>
                <a:gd name="connsiteX114" fmla="*/ 743271 w 1714500"/>
                <a:gd name="connsiteY114" fmla="*/ 1987677 h 3581400"/>
                <a:gd name="connsiteX115" fmla="*/ 752510 w 1714500"/>
                <a:gd name="connsiteY115" fmla="*/ 1979200 h 3581400"/>
                <a:gd name="connsiteX116" fmla="*/ 695836 w 1714500"/>
                <a:gd name="connsiteY116" fmla="*/ 1907096 h 3581400"/>
                <a:gd name="connsiteX117" fmla="*/ 551723 w 1714500"/>
                <a:gd name="connsiteY117" fmla="*/ 1932432 h 3581400"/>
                <a:gd name="connsiteX118" fmla="*/ 570202 w 1714500"/>
                <a:gd name="connsiteY118" fmla="*/ 2000250 h 3581400"/>
                <a:gd name="connsiteX119" fmla="*/ 644687 w 1714500"/>
                <a:gd name="connsiteY119" fmla="*/ 2065210 h 3581400"/>
                <a:gd name="connsiteX120" fmla="*/ 688121 w 1714500"/>
                <a:gd name="connsiteY120" fmla="*/ 2093881 h 3581400"/>
                <a:gd name="connsiteX121" fmla="*/ 734603 w 1714500"/>
                <a:gd name="connsiteY121" fmla="*/ 2038541 h 3581400"/>
                <a:gd name="connsiteX122" fmla="*/ 743271 w 1714500"/>
                <a:gd name="connsiteY122" fmla="*/ 1987677 h 3581400"/>
                <a:gd name="connsiteX123" fmla="*/ 865381 w 1714500"/>
                <a:gd name="connsiteY123" fmla="*/ 1619822 h 3581400"/>
                <a:gd name="connsiteX124" fmla="*/ 910054 w 1714500"/>
                <a:gd name="connsiteY124" fmla="*/ 1576768 h 3581400"/>
                <a:gd name="connsiteX125" fmla="*/ 886527 w 1714500"/>
                <a:gd name="connsiteY125" fmla="*/ 1548860 h 3581400"/>
                <a:gd name="connsiteX126" fmla="*/ 848141 w 1714500"/>
                <a:gd name="connsiteY126" fmla="*/ 1585151 h 3581400"/>
                <a:gd name="connsiteX127" fmla="*/ 865381 w 1714500"/>
                <a:gd name="connsiteY127" fmla="*/ 1619822 h 3581400"/>
                <a:gd name="connsiteX128" fmla="*/ 746128 w 1714500"/>
                <a:gd name="connsiteY128" fmla="*/ 476059 h 3581400"/>
                <a:gd name="connsiteX129" fmla="*/ 709743 w 1714500"/>
                <a:gd name="connsiteY129" fmla="*/ 450818 h 3581400"/>
                <a:gd name="connsiteX130" fmla="*/ 684025 w 1714500"/>
                <a:gd name="connsiteY130" fmla="*/ 473297 h 3581400"/>
                <a:gd name="connsiteX131" fmla="*/ 711838 w 1714500"/>
                <a:gd name="connsiteY131" fmla="*/ 504539 h 3581400"/>
                <a:gd name="connsiteX132" fmla="*/ 746128 w 1714500"/>
                <a:gd name="connsiteY132" fmla="*/ 476059 h 3581400"/>
                <a:gd name="connsiteX133" fmla="*/ 1628048 w 1714500"/>
                <a:gd name="connsiteY133" fmla="*/ 1766697 h 3581400"/>
                <a:gd name="connsiteX134" fmla="*/ 1598140 w 1714500"/>
                <a:gd name="connsiteY134" fmla="*/ 1734884 h 3581400"/>
                <a:gd name="connsiteX135" fmla="*/ 1578423 w 1714500"/>
                <a:gd name="connsiteY135" fmla="*/ 1765459 h 3581400"/>
                <a:gd name="connsiteX136" fmla="*/ 1598521 w 1714500"/>
                <a:gd name="connsiteY136" fmla="*/ 1797653 h 3581400"/>
                <a:gd name="connsiteX137" fmla="*/ 1628048 w 1714500"/>
                <a:gd name="connsiteY137" fmla="*/ 1766697 h 358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1714500" h="3581400">
                  <a:moveTo>
                    <a:pt x="146911" y="2317337"/>
                  </a:moveTo>
                  <a:cubicBezTo>
                    <a:pt x="137481" y="2304860"/>
                    <a:pt x="124146" y="2287143"/>
                    <a:pt x="110620" y="2269427"/>
                  </a:cubicBezTo>
                  <a:cubicBezTo>
                    <a:pt x="83855" y="2234279"/>
                    <a:pt x="56995" y="2199227"/>
                    <a:pt x="30229" y="2164080"/>
                  </a:cubicBezTo>
                  <a:cubicBezTo>
                    <a:pt x="-25301" y="2091118"/>
                    <a:pt x="7274" y="2018348"/>
                    <a:pt x="36040" y="1949387"/>
                  </a:cubicBezTo>
                  <a:cubicBezTo>
                    <a:pt x="67758" y="1873282"/>
                    <a:pt x="113573" y="1803083"/>
                    <a:pt x="144529" y="1726787"/>
                  </a:cubicBezTo>
                  <a:cubicBezTo>
                    <a:pt x="195107" y="1601629"/>
                    <a:pt x="239303" y="1473899"/>
                    <a:pt x="284928" y="1346740"/>
                  </a:cubicBezTo>
                  <a:cubicBezTo>
                    <a:pt x="314932" y="1263110"/>
                    <a:pt x="316360" y="1167575"/>
                    <a:pt x="387607" y="1100995"/>
                  </a:cubicBezTo>
                  <a:cubicBezTo>
                    <a:pt x="391608" y="1097280"/>
                    <a:pt x="394370" y="1088803"/>
                    <a:pt x="393132" y="1083564"/>
                  </a:cubicBezTo>
                  <a:cubicBezTo>
                    <a:pt x="374082" y="1004126"/>
                    <a:pt x="421707" y="944213"/>
                    <a:pt x="451901" y="879062"/>
                  </a:cubicBezTo>
                  <a:cubicBezTo>
                    <a:pt x="481238" y="815721"/>
                    <a:pt x="500764" y="745426"/>
                    <a:pt x="540865" y="690086"/>
                  </a:cubicBezTo>
                  <a:cubicBezTo>
                    <a:pt x="589442" y="623030"/>
                    <a:pt x="582108" y="529495"/>
                    <a:pt x="652117" y="475488"/>
                  </a:cubicBezTo>
                  <a:cubicBezTo>
                    <a:pt x="656498" y="472059"/>
                    <a:pt x="658594" y="464630"/>
                    <a:pt x="660118" y="458629"/>
                  </a:cubicBezTo>
                  <a:cubicBezTo>
                    <a:pt x="668023" y="426148"/>
                    <a:pt x="629923" y="325184"/>
                    <a:pt x="610016" y="311372"/>
                  </a:cubicBezTo>
                  <a:cubicBezTo>
                    <a:pt x="628495" y="284416"/>
                    <a:pt x="643163" y="254317"/>
                    <a:pt x="665737" y="232124"/>
                  </a:cubicBezTo>
                  <a:cubicBezTo>
                    <a:pt x="710314" y="188309"/>
                    <a:pt x="759273" y="149066"/>
                    <a:pt x="806231" y="107728"/>
                  </a:cubicBezTo>
                  <a:cubicBezTo>
                    <a:pt x="856523" y="63437"/>
                    <a:pt x="916150" y="50292"/>
                    <a:pt x="981682" y="47149"/>
                  </a:cubicBezTo>
                  <a:cubicBezTo>
                    <a:pt x="1010542" y="45720"/>
                    <a:pt x="1037689" y="10192"/>
                    <a:pt x="1068740" y="45339"/>
                  </a:cubicBezTo>
                  <a:cubicBezTo>
                    <a:pt x="1070550" y="47434"/>
                    <a:pt x="1086838" y="36957"/>
                    <a:pt x="1096172" y="32004"/>
                  </a:cubicBezTo>
                  <a:cubicBezTo>
                    <a:pt x="1115127" y="22003"/>
                    <a:pt x="1133891" y="11811"/>
                    <a:pt x="1155989" y="0"/>
                  </a:cubicBezTo>
                  <a:cubicBezTo>
                    <a:pt x="1168086" y="37528"/>
                    <a:pt x="1168276" y="63246"/>
                    <a:pt x="1138654" y="85915"/>
                  </a:cubicBezTo>
                  <a:cubicBezTo>
                    <a:pt x="1124462" y="96774"/>
                    <a:pt x="1113222" y="114967"/>
                    <a:pt x="1106840" y="132112"/>
                  </a:cubicBezTo>
                  <a:cubicBezTo>
                    <a:pt x="1078361" y="208978"/>
                    <a:pt x="1024735" y="262318"/>
                    <a:pt x="955202" y="302133"/>
                  </a:cubicBezTo>
                  <a:cubicBezTo>
                    <a:pt x="948916" y="305753"/>
                    <a:pt x="944629" y="313658"/>
                    <a:pt x="940724" y="320326"/>
                  </a:cubicBezTo>
                  <a:cubicBezTo>
                    <a:pt x="897862" y="393573"/>
                    <a:pt x="855285" y="466534"/>
                    <a:pt x="781276" y="514921"/>
                  </a:cubicBezTo>
                  <a:cubicBezTo>
                    <a:pt x="769179" y="522827"/>
                    <a:pt x="764131" y="544068"/>
                    <a:pt x="759463" y="560165"/>
                  </a:cubicBezTo>
                  <a:cubicBezTo>
                    <a:pt x="750510" y="590455"/>
                    <a:pt x="748033" y="623221"/>
                    <a:pt x="735365" y="651701"/>
                  </a:cubicBezTo>
                  <a:cubicBezTo>
                    <a:pt x="727078" y="670465"/>
                    <a:pt x="705838" y="683514"/>
                    <a:pt x="690121" y="698849"/>
                  </a:cubicBezTo>
                  <a:cubicBezTo>
                    <a:pt x="677834" y="710755"/>
                    <a:pt x="661832" y="720185"/>
                    <a:pt x="653069" y="734187"/>
                  </a:cubicBezTo>
                  <a:cubicBezTo>
                    <a:pt x="635543" y="761905"/>
                    <a:pt x="620398" y="791337"/>
                    <a:pt x="607063" y="821341"/>
                  </a:cubicBezTo>
                  <a:cubicBezTo>
                    <a:pt x="592014" y="855155"/>
                    <a:pt x="624971" y="901922"/>
                    <a:pt x="662213" y="911447"/>
                  </a:cubicBezTo>
                  <a:cubicBezTo>
                    <a:pt x="728793" y="928497"/>
                    <a:pt x="795373" y="946690"/>
                    <a:pt x="859857" y="970312"/>
                  </a:cubicBezTo>
                  <a:cubicBezTo>
                    <a:pt x="904148" y="986504"/>
                    <a:pt x="905577" y="1013174"/>
                    <a:pt x="892718" y="1059942"/>
                  </a:cubicBezTo>
                  <a:cubicBezTo>
                    <a:pt x="880431" y="1104424"/>
                    <a:pt x="881860" y="1152525"/>
                    <a:pt x="874430" y="1198531"/>
                  </a:cubicBezTo>
                  <a:cubicBezTo>
                    <a:pt x="868239" y="1237107"/>
                    <a:pt x="858142" y="1275017"/>
                    <a:pt x="849094" y="1313021"/>
                  </a:cubicBezTo>
                  <a:cubicBezTo>
                    <a:pt x="846903" y="1322070"/>
                    <a:pt x="837854" y="1330643"/>
                    <a:pt x="838521" y="1338929"/>
                  </a:cubicBezTo>
                  <a:cubicBezTo>
                    <a:pt x="842902" y="1390460"/>
                    <a:pt x="847855" y="1441990"/>
                    <a:pt x="855856" y="1492949"/>
                  </a:cubicBezTo>
                  <a:cubicBezTo>
                    <a:pt x="857476" y="1503331"/>
                    <a:pt x="872906" y="1511808"/>
                    <a:pt x="882526" y="1520571"/>
                  </a:cubicBezTo>
                  <a:cubicBezTo>
                    <a:pt x="884241" y="1522095"/>
                    <a:pt x="890242" y="1519333"/>
                    <a:pt x="891575" y="1520952"/>
                  </a:cubicBezTo>
                  <a:cubicBezTo>
                    <a:pt x="950249" y="1587056"/>
                    <a:pt x="1003780" y="1522667"/>
                    <a:pt x="1059596" y="1514856"/>
                  </a:cubicBezTo>
                  <a:cubicBezTo>
                    <a:pt x="1074074" y="1512760"/>
                    <a:pt x="1089029" y="1513142"/>
                    <a:pt x="1103792" y="1513237"/>
                  </a:cubicBezTo>
                  <a:cubicBezTo>
                    <a:pt x="1117413" y="1513332"/>
                    <a:pt x="1131320" y="1516666"/>
                    <a:pt x="1144655" y="1514951"/>
                  </a:cubicBezTo>
                  <a:cubicBezTo>
                    <a:pt x="1177421" y="1510665"/>
                    <a:pt x="1210091" y="1505236"/>
                    <a:pt x="1242381" y="1498378"/>
                  </a:cubicBezTo>
                  <a:cubicBezTo>
                    <a:pt x="1266670" y="1493234"/>
                    <a:pt x="1290387" y="1485329"/>
                    <a:pt x="1314390" y="1478661"/>
                  </a:cubicBezTo>
                  <a:cubicBezTo>
                    <a:pt x="1326201" y="1475327"/>
                    <a:pt x="1341631" y="1465517"/>
                    <a:pt x="1349347" y="1469708"/>
                  </a:cubicBezTo>
                  <a:cubicBezTo>
                    <a:pt x="1409354" y="1502664"/>
                    <a:pt x="1464028" y="1450372"/>
                    <a:pt x="1516891" y="1463516"/>
                  </a:cubicBezTo>
                  <a:cubicBezTo>
                    <a:pt x="1538037" y="1482566"/>
                    <a:pt x="1565279" y="1496187"/>
                    <a:pt x="1574899" y="1517809"/>
                  </a:cubicBezTo>
                  <a:cubicBezTo>
                    <a:pt x="1604998" y="1585436"/>
                    <a:pt x="1659766" y="1631537"/>
                    <a:pt x="1706630" y="1684877"/>
                  </a:cubicBezTo>
                  <a:cubicBezTo>
                    <a:pt x="1724822" y="1705642"/>
                    <a:pt x="1722060" y="1719167"/>
                    <a:pt x="1697676" y="1737836"/>
                  </a:cubicBezTo>
                  <a:cubicBezTo>
                    <a:pt x="1648241" y="1775841"/>
                    <a:pt x="1603188" y="1819561"/>
                    <a:pt x="1556897" y="1861566"/>
                  </a:cubicBezTo>
                  <a:cubicBezTo>
                    <a:pt x="1525464" y="1890046"/>
                    <a:pt x="1495460" y="1920145"/>
                    <a:pt x="1463456" y="1948148"/>
                  </a:cubicBezTo>
                  <a:cubicBezTo>
                    <a:pt x="1456503" y="1954244"/>
                    <a:pt x="1443739" y="1953101"/>
                    <a:pt x="1434405" y="1957006"/>
                  </a:cubicBezTo>
                  <a:cubicBezTo>
                    <a:pt x="1415164" y="1965008"/>
                    <a:pt x="1396400" y="1974152"/>
                    <a:pt x="1377350" y="1982819"/>
                  </a:cubicBezTo>
                  <a:cubicBezTo>
                    <a:pt x="1388590" y="1995106"/>
                    <a:pt x="1399924" y="2007394"/>
                    <a:pt x="1414783" y="2023681"/>
                  </a:cubicBezTo>
                  <a:cubicBezTo>
                    <a:pt x="1398877" y="2077974"/>
                    <a:pt x="1337250" y="2080736"/>
                    <a:pt x="1293911" y="2107883"/>
                  </a:cubicBezTo>
                  <a:cubicBezTo>
                    <a:pt x="1266574" y="2125028"/>
                    <a:pt x="1239619" y="2142744"/>
                    <a:pt x="1212663" y="2160556"/>
                  </a:cubicBezTo>
                  <a:cubicBezTo>
                    <a:pt x="1180278" y="2181987"/>
                    <a:pt x="1146655" y="2202180"/>
                    <a:pt x="1116175" y="2226088"/>
                  </a:cubicBezTo>
                  <a:cubicBezTo>
                    <a:pt x="1087028" y="2248948"/>
                    <a:pt x="1061787" y="2276761"/>
                    <a:pt x="1033593" y="2301050"/>
                  </a:cubicBezTo>
                  <a:cubicBezTo>
                    <a:pt x="1015876" y="2316290"/>
                    <a:pt x="997398" y="2331625"/>
                    <a:pt x="976919" y="2342388"/>
                  </a:cubicBezTo>
                  <a:cubicBezTo>
                    <a:pt x="865000" y="2401348"/>
                    <a:pt x="863381" y="2445829"/>
                    <a:pt x="861952" y="2569750"/>
                  </a:cubicBezTo>
                  <a:cubicBezTo>
                    <a:pt x="861095" y="2645569"/>
                    <a:pt x="883765" y="2722721"/>
                    <a:pt x="842807" y="2797969"/>
                  </a:cubicBezTo>
                  <a:cubicBezTo>
                    <a:pt x="827567" y="2825877"/>
                    <a:pt x="835949" y="2867882"/>
                    <a:pt x="837568" y="2903315"/>
                  </a:cubicBezTo>
                  <a:cubicBezTo>
                    <a:pt x="839664" y="2947987"/>
                    <a:pt x="851951" y="2992945"/>
                    <a:pt x="848903" y="3036951"/>
                  </a:cubicBezTo>
                  <a:cubicBezTo>
                    <a:pt x="842902" y="3124486"/>
                    <a:pt x="833473" y="3209639"/>
                    <a:pt x="844426" y="3299555"/>
                  </a:cubicBezTo>
                  <a:cubicBezTo>
                    <a:pt x="854809" y="3384423"/>
                    <a:pt x="828520" y="3474149"/>
                    <a:pt x="814232" y="3561112"/>
                  </a:cubicBezTo>
                  <a:cubicBezTo>
                    <a:pt x="812327" y="3572923"/>
                    <a:pt x="783943" y="3591211"/>
                    <a:pt x="772608" y="3588163"/>
                  </a:cubicBezTo>
                  <a:cubicBezTo>
                    <a:pt x="752891" y="3582924"/>
                    <a:pt x="723364" y="3565017"/>
                    <a:pt x="721744" y="3549777"/>
                  </a:cubicBezTo>
                  <a:cubicBezTo>
                    <a:pt x="712981" y="3468148"/>
                    <a:pt x="710981" y="3385661"/>
                    <a:pt x="708124" y="3303461"/>
                  </a:cubicBezTo>
                  <a:cubicBezTo>
                    <a:pt x="707838" y="3293936"/>
                    <a:pt x="715267" y="3282506"/>
                    <a:pt x="722125" y="3274600"/>
                  </a:cubicBezTo>
                  <a:cubicBezTo>
                    <a:pt x="741366" y="3252407"/>
                    <a:pt x="739271" y="3233261"/>
                    <a:pt x="720697" y="3211354"/>
                  </a:cubicBezTo>
                  <a:cubicBezTo>
                    <a:pt x="711172" y="3200114"/>
                    <a:pt x="700885" y="3183541"/>
                    <a:pt x="701837" y="3170206"/>
                  </a:cubicBezTo>
                  <a:cubicBezTo>
                    <a:pt x="711267" y="3045524"/>
                    <a:pt x="723173" y="2921032"/>
                    <a:pt x="734317" y="2796445"/>
                  </a:cubicBezTo>
                  <a:cubicBezTo>
                    <a:pt x="734984" y="2788539"/>
                    <a:pt x="739175" y="2778538"/>
                    <a:pt x="735842" y="2773109"/>
                  </a:cubicBezTo>
                  <a:cubicBezTo>
                    <a:pt x="708886" y="2729484"/>
                    <a:pt x="736984" y="2689384"/>
                    <a:pt x="741366" y="2647664"/>
                  </a:cubicBezTo>
                  <a:cubicBezTo>
                    <a:pt x="744604" y="2616327"/>
                    <a:pt x="749938" y="2592229"/>
                    <a:pt x="780799" y="2573179"/>
                  </a:cubicBezTo>
                  <a:cubicBezTo>
                    <a:pt x="810327" y="2554891"/>
                    <a:pt x="795277" y="2477738"/>
                    <a:pt x="762226" y="2456212"/>
                  </a:cubicBezTo>
                  <a:cubicBezTo>
                    <a:pt x="701837" y="2416969"/>
                    <a:pt x="685073" y="2357057"/>
                    <a:pt x="721554" y="2295239"/>
                  </a:cubicBezTo>
                  <a:cubicBezTo>
                    <a:pt x="735270" y="2271998"/>
                    <a:pt x="734413" y="2257425"/>
                    <a:pt x="719077" y="2235994"/>
                  </a:cubicBezTo>
                  <a:cubicBezTo>
                    <a:pt x="702885" y="2213229"/>
                    <a:pt x="695455" y="2184368"/>
                    <a:pt x="680501" y="2160556"/>
                  </a:cubicBezTo>
                  <a:cubicBezTo>
                    <a:pt x="662689" y="2132362"/>
                    <a:pt x="642592" y="2105120"/>
                    <a:pt x="620398" y="2080260"/>
                  </a:cubicBezTo>
                  <a:cubicBezTo>
                    <a:pt x="594205" y="2051018"/>
                    <a:pt x="563439" y="2025872"/>
                    <a:pt x="536674" y="1997107"/>
                  </a:cubicBezTo>
                  <a:cubicBezTo>
                    <a:pt x="499907" y="1957578"/>
                    <a:pt x="482191" y="1964055"/>
                    <a:pt x="433042" y="1981105"/>
                  </a:cubicBezTo>
                  <a:cubicBezTo>
                    <a:pt x="331410" y="2016347"/>
                    <a:pt x="285499" y="2109978"/>
                    <a:pt x="214348" y="2175891"/>
                  </a:cubicBezTo>
                  <a:cubicBezTo>
                    <a:pt x="180343" y="2207419"/>
                    <a:pt x="170533" y="2265045"/>
                    <a:pt x="146911" y="2317337"/>
                  </a:cubicBezTo>
                  <a:close/>
                  <a:moveTo>
                    <a:pt x="572392" y="906113"/>
                  </a:moveTo>
                  <a:cubicBezTo>
                    <a:pt x="563725" y="941737"/>
                    <a:pt x="558962" y="963073"/>
                    <a:pt x="553438" y="984123"/>
                  </a:cubicBezTo>
                  <a:cubicBezTo>
                    <a:pt x="536959" y="1047559"/>
                    <a:pt x="523529" y="1112139"/>
                    <a:pt x="502860" y="1174242"/>
                  </a:cubicBezTo>
                  <a:cubicBezTo>
                    <a:pt x="467141" y="1281970"/>
                    <a:pt x="427231" y="1388364"/>
                    <a:pt x="388369" y="1495044"/>
                  </a:cubicBezTo>
                  <a:cubicBezTo>
                    <a:pt x="379702" y="1518761"/>
                    <a:pt x="372748" y="1545527"/>
                    <a:pt x="356746" y="1563624"/>
                  </a:cubicBezTo>
                  <a:cubicBezTo>
                    <a:pt x="306835" y="1620107"/>
                    <a:pt x="284356" y="1681925"/>
                    <a:pt x="306835" y="1755458"/>
                  </a:cubicBezTo>
                  <a:cubicBezTo>
                    <a:pt x="313789" y="1778318"/>
                    <a:pt x="324457" y="1816132"/>
                    <a:pt x="337220" y="1817751"/>
                  </a:cubicBezTo>
                  <a:cubicBezTo>
                    <a:pt x="363128" y="1821085"/>
                    <a:pt x="391608" y="1804606"/>
                    <a:pt x="418849" y="1795843"/>
                  </a:cubicBezTo>
                  <a:cubicBezTo>
                    <a:pt x="432661" y="1791462"/>
                    <a:pt x="451615" y="1777841"/>
                    <a:pt x="458854" y="1782604"/>
                  </a:cubicBezTo>
                  <a:cubicBezTo>
                    <a:pt x="495907" y="1806988"/>
                    <a:pt x="514195" y="1781651"/>
                    <a:pt x="534959" y="1759553"/>
                  </a:cubicBezTo>
                  <a:cubicBezTo>
                    <a:pt x="559534" y="1733360"/>
                    <a:pt x="581346" y="1703927"/>
                    <a:pt x="609254" y="1682020"/>
                  </a:cubicBezTo>
                  <a:cubicBezTo>
                    <a:pt x="633067" y="1663351"/>
                    <a:pt x="666214" y="1656969"/>
                    <a:pt x="690788" y="1639062"/>
                  </a:cubicBezTo>
                  <a:cubicBezTo>
                    <a:pt x="765845" y="1584389"/>
                    <a:pt x="782038" y="1489996"/>
                    <a:pt x="736508" y="1407224"/>
                  </a:cubicBezTo>
                  <a:cubicBezTo>
                    <a:pt x="727745" y="1391317"/>
                    <a:pt x="722506" y="1367695"/>
                    <a:pt x="727459" y="1351217"/>
                  </a:cubicBezTo>
                  <a:cubicBezTo>
                    <a:pt x="750510" y="1274159"/>
                    <a:pt x="746986" y="1200150"/>
                    <a:pt x="714791" y="1126712"/>
                  </a:cubicBezTo>
                  <a:cubicBezTo>
                    <a:pt x="702980" y="1099756"/>
                    <a:pt x="681454" y="1070896"/>
                    <a:pt x="684025" y="1044893"/>
                  </a:cubicBezTo>
                  <a:cubicBezTo>
                    <a:pt x="692312" y="961930"/>
                    <a:pt x="622113" y="953167"/>
                    <a:pt x="572392" y="906113"/>
                  </a:cubicBezTo>
                  <a:close/>
                  <a:moveTo>
                    <a:pt x="1351442" y="1791462"/>
                  </a:moveTo>
                  <a:cubicBezTo>
                    <a:pt x="1330106" y="1762220"/>
                    <a:pt x="1318390" y="1728311"/>
                    <a:pt x="1297055" y="1720501"/>
                  </a:cubicBezTo>
                  <a:cubicBezTo>
                    <a:pt x="1253906" y="1704689"/>
                    <a:pt x="1203329" y="1690592"/>
                    <a:pt x="1159799" y="1698308"/>
                  </a:cubicBezTo>
                  <a:cubicBezTo>
                    <a:pt x="1085695" y="1711547"/>
                    <a:pt x="1014543" y="1742027"/>
                    <a:pt x="942344" y="1765649"/>
                  </a:cubicBezTo>
                  <a:cubicBezTo>
                    <a:pt x="930437" y="1769555"/>
                    <a:pt x="915483" y="1772507"/>
                    <a:pt x="908625" y="1781175"/>
                  </a:cubicBezTo>
                  <a:cubicBezTo>
                    <a:pt x="897100" y="1795939"/>
                    <a:pt x="888241" y="1814131"/>
                    <a:pt x="883098" y="1832324"/>
                  </a:cubicBezTo>
                  <a:cubicBezTo>
                    <a:pt x="876335" y="1855756"/>
                    <a:pt x="873573" y="1880330"/>
                    <a:pt x="870334" y="1904619"/>
                  </a:cubicBezTo>
                  <a:cubicBezTo>
                    <a:pt x="862429" y="1964722"/>
                    <a:pt x="854428" y="2024825"/>
                    <a:pt x="848427" y="2085023"/>
                  </a:cubicBezTo>
                  <a:cubicBezTo>
                    <a:pt x="847284" y="2096738"/>
                    <a:pt x="854332" y="2109407"/>
                    <a:pt x="858333" y="2121408"/>
                  </a:cubicBezTo>
                  <a:cubicBezTo>
                    <a:pt x="868715" y="2153126"/>
                    <a:pt x="888146" y="2156555"/>
                    <a:pt x="911959" y="2135981"/>
                  </a:cubicBezTo>
                  <a:cubicBezTo>
                    <a:pt x="976538" y="2080165"/>
                    <a:pt x="1040546" y="2023586"/>
                    <a:pt x="1104840" y="1967484"/>
                  </a:cubicBezTo>
                  <a:cubicBezTo>
                    <a:pt x="1108364" y="1964341"/>
                    <a:pt x="1112270" y="1961579"/>
                    <a:pt x="1116365" y="1959197"/>
                  </a:cubicBezTo>
                  <a:cubicBezTo>
                    <a:pt x="1177516" y="1924336"/>
                    <a:pt x="1239905" y="1891570"/>
                    <a:pt x="1299150" y="1853851"/>
                  </a:cubicBezTo>
                  <a:cubicBezTo>
                    <a:pt x="1319153" y="1841183"/>
                    <a:pt x="1331535" y="1815941"/>
                    <a:pt x="1351442" y="1791462"/>
                  </a:cubicBezTo>
                  <a:close/>
                  <a:moveTo>
                    <a:pt x="743271" y="1987677"/>
                  </a:moveTo>
                  <a:cubicBezTo>
                    <a:pt x="746319" y="1984820"/>
                    <a:pt x="749462" y="1981962"/>
                    <a:pt x="752510" y="1979200"/>
                  </a:cubicBezTo>
                  <a:cubicBezTo>
                    <a:pt x="733746" y="1955102"/>
                    <a:pt x="716601" y="1929479"/>
                    <a:pt x="695836" y="1907096"/>
                  </a:cubicBezTo>
                  <a:cubicBezTo>
                    <a:pt x="650402" y="1858137"/>
                    <a:pt x="580965" y="1871472"/>
                    <a:pt x="551723" y="1932432"/>
                  </a:cubicBezTo>
                  <a:cubicBezTo>
                    <a:pt x="537721" y="1961579"/>
                    <a:pt x="541817" y="1981200"/>
                    <a:pt x="570202" y="2000250"/>
                  </a:cubicBezTo>
                  <a:cubicBezTo>
                    <a:pt x="597348" y="2018443"/>
                    <a:pt x="619351" y="2044065"/>
                    <a:pt x="644687" y="2065210"/>
                  </a:cubicBezTo>
                  <a:cubicBezTo>
                    <a:pt x="658594" y="2076831"/>
                    <a:pt x="683073" y="2097500"/>
                    <a:pt x="688121" y="2093881"/>
                  </a:cubicBezTo>
                  <a:cubicBezTo>
                    <a:pt x="707171" y="2080165"/>
                    <a:pt x="723173" y="2059591"/>
                    <a:pt x="734603" y="2038541"/>
                  </a:cubicBezTo>
                  <a:cubicBezTo>
                    <a:pt x="742414" y="2024253"/>
                    <a:pt x="740699" y="2004727"/>
                    <a:pt x="743271" y="1987677"/>
                  </a:cubicBezTo>
                  <a:close/>
                  <a:moveTo>
                    <a:pt x="865381" y="1619822"/>
                  </a:moveTo>
                  <a:cubicBezTo>
                    <a:pt x="885574" y="1601438"/>
                    <a:pt x="899957" y="1590675"/>
                    <a:pt x="910054" y="1576768"/>
                  </a:cubicBezTo>
                  <a:cubicBezTo>
                    <a:pt x="911768" y="1574387"/>
                    <a:pt x="894814" y="1558481"/>
                    <a:pt x="886527" y="1548860"/>
                  </a:cubicBezTo>
                  <a:cubicBezTo>
                    <a:pt x="873382" y="1560671"/>
                    <a:pt x="858523" y="1571244"/>
                    <a:pt x="848141" y="1585151"/>
                  </a:cubicBezTo>
                  <a:cubicBezTo>
                    <a:pt x="845474" y="1588770"/>
                    <a:pt x="856618" y="1602772"/>
                    <a:pt x="865381" y="1619822"/>
                  </a:cubicBezTo>
                  <a:close/>
                  <a:moveTo>
                    <a:pt x="746128" y="476059"/>
                  </a:moveTo>
                  <a:cubicBezTo>
                    <a:pt x="729936" y="464058"/>
                    <a:pt x="719744" y="450628"/>
                    <a:pt x="709743" y="450818"/>
                  </a:cubicBezTo>
                  <a:cubicBezTo>
                    <a:pt x="700504" y="451009"/>
                    <a:pt x="682406" y="469201"/>
                    <a:pt x="684025" y="473297"/>
                  </a:cubicBezTo>
                  <a:cubicBezTo>
                    <a:pt x="688978" y="485870"/>
                    <a:pt x="699837" y="499300"/>
                    <a:pt x="711838" y="504539"/>
                  </a:cubicBezTo>
                  <a:cubicBezTo>
                    <a:pt x="716887" y="506635"/>
                    <a:pt x="730507" y="489490"/>
                    <a:pt x="746128" y="476059"/>
                  </a:cubicBezTo>
                  <a:close/>
                  <a:moveTo>
                    <a:pt x="1628048" y="1766697"/>
                  </a:moveTo>
                  <a:cubicBezTo>
                    <a:pt x="1615761" y="1753552"/>
                    <a:pt x="1606998" y="1744218"/>
                    <a:pt x="1598140" y="1734884"/>
                  </a:cubicBezTo>
                  <a:cubicBezTo>
                    <a:pt x="1590996" y="1745075"/>
                    <a:pt x="1578137" y="1755458"/>
                    <a:pt x="1578423" y="1765459"/>
                  </a:cubicBezTo>
                  <a:cubicBezTo>
                    <a:pt x="1578709" y="1776317"/>
                    <a:pt x="1591282" y="1786890"/>
                    <a:pt x="1598521" y="1797653"/>
                  </a:cubicBezTo>
                  <a:cubicBezTo>
                    <a:pt x="1607284" y="1788509"/>
                    <a:pt x="1616047" y="1779365"/>
                    <a:pt x="1628048" y="1766697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EB533F0B-7FDA-4269-81D1-BB2A92012584}"/>
                </a:ext>
              </a:extLst>
            </p:cNvPr>
            <p:cNvSpPr/>
            <p:nvPr/>
          </p:nvSpPr>
          <p:spPr>
            <a:xfrm>
              <a:off x="3096871" y="1820228"/>
              <a:ext cx="962025" cy="2495550"/>
            </a:xfrm>
            <a:custGeom>
              <a:avLst/>
              <a:gdLst>
                <a:gd name="connsiteX0" fmla="*/ 316004 w 962025"/>
                <a:gd name="connsiteY0" fmla="*/ 203740 h 2495550"/>
                <a:gd name="connsiteX1" fmla="*/ 529459 w 962025"/>
                <a:gd name="connsiteY1" fmla="*/ 138970 h 2495550"/>
                <a:gd name="connsiteX2" fmla="*/ 693289 w 962025"/>
                <a:gd name="connsiteY2" fmla="*/ 39719 h 2495550"/>
                <a:gd name="connsiteX3" fmla="*/ 736723 w 962025"/>
                <a:gd name="connsiteY3" fmla="*/ 0 h 2495550"/>
                <a:gd name="connsiteX4" fmla="*/ 947225 w 962025"/>
                <a:gd name="connsiteY4" fmla="*/ 184404 h 2495550"/>
                <a:gd name="connsiteX5" fmla="*/ 947987 w 962025"/>
                <a:gd name="connsiteY5" fmla="*/ 265081 h 2495550"/>
                <a:gd name="connsiteX6" fmla="*/ 861119 w 962025"/>
                <a:gd name="connsiteY6" fmla="*/ 369094 h 2495550"/>
                <a:gd name="connsiteX7" fmla="*/ 833973 w 962025"/>
                <a:gd name="connsiteY7" fmla="*/ 385477 h 2495550"/>
                <a:gd name="connsiteX8" fmla="*/ 757773 w 962025"/>
                <a:gd name="connsiteY8" fmla="*/ 424434 h 2495550"/>
                <a:gd name="connsiteX9" fmla="*/ 747772 w 962025"/>
                <a:gd name="connsiteY9" fmla="*/ 544735 h 2495550"/>
                <a:gd name="connsiteX10" fmla="*/ 828544 w 962025"/>
                <a:gd name="connsiteY10" fmla="*/ 605028 h 2495550"/>
                <a:gd name="connsiteX11" fmla="*/ 644426 w 962025"/>
                <a:gd name="connsiteY11" fmla="*/ 720947 h 2495550"/>
                <a:gd name="connsiteX12" fmla="*/ 609183 w 962025"/>
                <a:gd name="connsiteY12" fmla="*/ 744760 h 2495550"/>
                <a:gd name="connsiteX13" fmla="*/ 347531 w 962025"/>
                <a:gd name="connsiteY13" fmla="*/ 968883 h 2495550"/>
                <a:gd name="connsiteX14" fmla="*/ 292096 w 962025"/>
                <a:gd name="connsiteY14" fmla="*/ 1084326 h 2495550"/>
                <a:gd name="connsiteX15" fmla="*/ 214562 w 962025"/>
                <a:gd name="connsiteY15" fmla="*/ 1193387 h 2495550"/>
                <a:gd name="connsiteX16" fmla="*/ 179034 w 962025"/>
                <a:gd name="connsiteY16" fmla="*/ 1295400 h 2495550"/>
                <a:gd name="connsiteX17" fmla="*/ 275618 w 962025"/>
                <a:gd name="connsiteY17" fmla="*/ 1452658 h 2495550"/>
                <a:gd name="connsiteX18" fmla="*/ 227612 w 962025"/>
                <a:gd name="connsiteY18" fmla="*/ 1576483 h 2495550"/>
                <a:gd name="connsiteX19" fmla="*/ 209800 w 962025"/>
                <a:gd name="connsiteY19" fmla="*/ 1758982 h 2495550"/>
                <a:gd name="connsiteX20" fmla="*/ 230945 w 962025"/>
                <a:gd name="connsiteY20" fmla="*/ 2007299 h 2495550"/>
                <a:gd name="connsiteX21" fmla="*/ 220563 w 962025"/>
                <a:gd name="connsiteY21" fmla="*/ 2084737 h 2495550"/>
                <a:gd name="connsiteX22" fmla="*/ 233231 w 962025"/>
                <a:gd name="connsiteY22" fmla="*/ 2146459 h 2495550"/>
                <a:gd name="connsiteX23" fmla="*/ 231993 w 962025"/>
                <a:gd name="connsiteY23" fmla="*/ 2225135 h 2495550"/>
                <a:gd name="connsiteX24" fmla="*/ 233136 w 962025"/>
                <a:gd name="connsiteY24" fmla="*/ 2318195 h 2495550"/>
                <a:gd name="connsiteX25" fmla="*/ 178558 w 962025"/>
                <a:gd name="connsiteY25" fmla="*/ 2498217 h 2495550"/>
                <a:gd name="connsiteX26" fmla="*/ 137315 w 962025"/>
                <a:gd name="connsiteY26" fmla="*/ 2497836 h 2495550"/>
                <a:gd name="connsiteX27" fmla="*/ 11394 w 962025"/>
                <a:gd name="connsiteY27" fmla="*/ 2333530 h 2495550"/>
                <a:gd name="connsiteX28" fmla="*/ 59 w 962025"/>
                <a:gd name="connsiteY28" fmla="*/ 2127599 h 2495550"/>
                <a:gd name="connsiteX29" fmla="*/ 6155 w 962025"/>
                <a:gd name="connsiteY29" fmla="*/ 2081975 h 2495550"/>
                <a:gd name="connsiteX30" fmla="*/ 20633 w 962025"/>
                <a:gd name="connsiteY30" fmla="*/ 1923669 h 2495550"/>
                <a:gd name="connsiteX31" fmla="*/ 47875 w 962025"/>
                <a:gd name="connsiteY31" fmla="*/ 1818608 h 2495550"/>
                <a:gd name="connsiteX32" fmla="*/ 47303 w 962025"/>
                <a:gd name="connsiteY32" fmla="*/ 1730883 h 2495550"/>
                <a:gd name="connsiteX33" fmla="*/ 47399 w 962025"/>
                <a:gd name="connsiteY33" fmla="*/ 1630013 h 2495550"/>
                <a:gd name="connsiteX34" fmla="*/ 87785 w 962025"/>
                <a:gd name="connsiteY34" fmla="*/ 1475423 h 2495550"/>
                <a:gd name="connsiteX35" fmla="*/ 96548 w 962025"/>
                <a:gd name="connsiteY35" fmla="*/ 1400270 h 2495550"/>
                <a:gd name="connsiteX36" fmla="*/ 115502 w 962025"/>
                <a:gd name="connsiteY36" fmla="*/ 1299115 h 2495550"/>
                <a:gd name="connsiteX37" fmla="*/ 114264 w 962025"/>
                <a:gd name="connsiteY37" fmla="*/ 1223486 h 2495550"/>
                <a:gd name="connsiteX38" fmla="*/ 115407 w 962025"/>
                <a:gd name="connsiteY38" fmla="*/ 1008317 h 2495550"/>
                <a:gd name="connsiteX39" fmla="*/ 119503 w 962025"/>
                <a:gd name="connsiteY39" fmla="*/ 888873 h 2495550"/>
                <a:gd name="connsiteX40" fmla="*/ 106263 w 962025"/>
                <a:gd name="connsiteY40" fmla="*/ 733615 h 2495550"/>
                <a:gd name="connsiteX41" fmla="*/ 76736 w 962025"/>
                <a:gd name="connsiteY41" fmla="*/ 561308 h 2495550"/>
                <a:gd name="connsiteX42" fmla="*/ 77402 w 962025"/>
                <a:gd name="connsiteY42" fmla="*/ 424434 h 2495550"/>
                <a:gd name="connsiteX43" fmla="*/ 78831 w 962025"/>
                <a:gd name="connsiteY43" fmla="*/ 325755 h 2495550"/>
                <a:gd name="connsiteX44" fmla="*/ 116074 w 962025"/>
                <a:gd name="connsiteY44" fmla="*/ 298037 h 2495550"/>
                <a:gd name="connsiteX45" fmla="*/ 152840 w 962025"/>
                <a:gd name="connsiteY45" fmla="*/ 326327 h 2495550"/>
                <a:gd name="connsiteX46" fmla="*/ 297525 w 962025"/>
                <a:gd name="connsiteY46" fmla="*/ 557879 h 2495550"/>
                <a:gd name="connsiteX47" fmla="*/ 323147 w 962025"/>
                <a:gd name="connsiteY47" fmla="*/ 613601 h 2495550"/>
                <a:gd name="connsiteX48" fmla="*/ 372296 w 962025"/>
                <a:gd name="connsiteY48" fmla="*/ 674370 h 2495550"/>
                <a:gd name="connsiteX49" fmla="*/ 437543 w 962025"/>
                <a:gd name="connsiteY49" fmla="*/ 638461 h 2495550"/>
                <a:gd name="connsiteX50" fmla="*/ 583466 w 962025"/>
                <a:gd name="connsiteY50" fmla="*/ 476441 h 2495550"/>
                <a:gd name="connsiteX51" fmla="*/ 642997 w 962025"/>
                <a:gd name="connsiteY51" fmla="*/ 391192 h 2495550"/>
                <a:gd name="connsiteX52" fmla="*/ 598515 w 962025"/>
                <a:gd name="connsiteY52" fmla="*/ 305562 h 2495550"/>
                <a:gd name="connsiteX53" fmla="*/ 470309 w 962025"/>
                <a:gd name="connsiteY53" fmla="*/ 273463 h 2495550"/>
                <a:gd name="connsiteX54" fmla="*/ 314384 w 962025"/>
                <a:gd name="connsiteY54" fmla="*/ 230696 h 2495550"/>
                <a:gd name="connsiteX55" fmla="*/ 316004 w 962025"/>
                <a:gd name="connsiteY55" fmla="*/ 203740 h 2495550"/>
                <a:gd name="connsiteX56" fmla="*/ 231803 w 962025"/>
                <a:gd name="connsiteY56" fmla="*/ 1009936 h 2495550"/>
                <a:gd name="connsiteX57" fmla="*/ 246566 w 962025"/>
                <a:gd name="connsiteY57" fmla="*/ 987457 h 2495550"/>
                <a:gd name="connsiteX58" fmla="*/ 191417 w 962025"/>
                <a:gd name="connsiteY58" fmla="*/ 960692 h 2495550"/>
                <a:gd name="connsiteX59" fmla="*/ 172081 w 962025"/>
                <a:gd name="connsiteY59" fmla="*/ 979265 h 2495550"/>
                <a:gd name="connsiteX60" fmla="*/ 209800 w 962025"/>
                <a:gd name="connsiteY60" fmla="*/ 1028319 h 2495550"/>
                <a:gd name="connsiteX61" fmla="*/ 231803 w 962025"/>
                <a:gd name="connsiteY61" fmla="*/ 1009936 h 249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962025" h="2495550">
                  <a:moveTo>
                    <a:pt x="316004" y="203740"/>
                  </a:moveTo>
                  <a:cubicBezTo>
                    <a:pt x="387060" y="181547"/>
                    <a:pt x="456878" y="153352"/>
                    <a:pt x="529459" y="138970"/>
                  </a:cubicBezTo>
                  <a:cubicBezTo>
                    <a:pt x="598515" y="125254"/>
                    <a:pt x="640997" y="76295"/>
                    <a:pt x="693289" y="39719"/>
                  </a:cubicBezTo>
                  <a:cubicBezTo>
                    <a:pt x="709672" y="28289"/>
                    <a:pt x="723102" y="12668"/>
                    <a:pt x="736723" y="0"/>
                  </a:cubicBezTo>
                  <a:cubicBezTo>
                    <a:pt x="809208" y="63341"/>
                    <a:pt x="878455" y="123635"/>
                    <a:pt x="947225" y="184404"/>
                  </a:cubicBezTo>
                  <a:cubicBezTo>
                    <a:pt x="976848" y="210598"/>
                    <a:pt x="974943" y="235839"/>
                    <a:pt x="947987" y="265081"/>
                  </a:cubicBezTo>
                  <a:cubicBezTo>
                    <a:pt x="917412" y="298228"/>
                    <a:pt x="890647" y="334899"/>
                    <a:pt x="861119" y="369094"/>
                  </a:cubicBezTo>
                  <a:cubicBezTo>
                    <a:pt x="854547" y="376714"/>
                    <a:pt x="843403" y="380524"/>
                    <a:pt x="833973" y="385477"/>
                  </a:cubicBezTo>
                  <a:cubicBezTo>
                    <a:pt x="808637" y="398621"/>
                    <a:pt x="782252" y="409956"/>
                    <a:pt x="757773" y="424434"/>
                  </a:cubicBezTo>
                  <a:cubicBezTo>
                    <a:pt x="706338" y="454914"/>
                    <a:pt x="702052" y="507111"/>
                    <a:pt x="747772" y="544735"/>
                  </a:cubicBezTo>
                  <a:cubicBezTo>
                    <a:pt x="771394" y="564261"/>
                    <a:pt x="796826" y="581501"/>
                    <a:pt x="828544" y="605028"/>
                  </a:cubicBezTo>
                  <a:cubicBezTo>
                    <a:pt x="761964" y="646938"/>
                    <a:pt x="703100" y="683800"/>
                    <a:pt x="644426" y="720947"/>
                  </a:cubicBezTo>
                  <a:cubicBezTo>
                    <a:pt x="632424" y="728567"/>
                    <a:pt x="619851" y="735616"/>
                    <a:pt x="609183" y="744760"/>
                  </a:cubicBezTo>
                  <a:cubicBezTo>
                    <a:pt x="522029" y="819531"/>
                    <a:pt x="437162" y="897160"/>
                    <a:pt x="347531" y="968883"/>
                  </a:cubicBezTo>
                  <a:cubicBezTo>
                    <a:pt x="308003" y="1000506"/>
                    <a:pt x="300859" y="1042321"/>
                    <a:pt x="292096" y="1084326"/>
                  </a:cubicBezTo>
                  <a:cubicBezTo>
                    <a:pt x="281904" y="1133380"/>
                    <a:pt x="267426" y="1172528"/>
                    <a:pt x="214562" y="1193387"/>
                  </a:cubicBezTo>
                  <a:cubicBezTo>
                    <a:pt x="169985" y="1211009"/>
                    <a:pt x="173224" y="1247204"/>
                    <a:pt x="179034" y="1295400"/>
                  </a:cubicBezTo>
                  <a:cubicBezTo>
                    <a:pt x="187702" y="1367600"/>
                    <a:pt x="258758" y="1394365"/>
                    <a:pt x="275618" y="1452658"/>
                  </a:cubicBezTo>
                  <a:cubicBezTo>
                    <a:pt x="257901" y="1495330"/>
                    <a:pt x="226469" y="1536383"/>
                    <a:pt x="227612" y="1576483"/>
                  </a:cubicBezTo>
                  <a:cubicBezTo>
                    <a:pt x="229421" y="1639538"/>
                    <a:pt x="213896" y="1698593"/>
                    <a:pt x="209800" y="1758982"/>
                  </a:cubicBezTo>
                  <a:cubicBezTo>
                    <a:pt x="204180" y="1840897"/>
                    <a:pt x="224849" y="1924336"/>
                    <a:pt x="230945" y="2007299"/>
                  </a:cubicBezTo>
                  <a:cubicBezTo>
                    <a:pt x="232755" y="2032730"/>
                    <a:pt x="220658" y="2058924"/>
                    <a:pt x="220563" y="2084737"/>
                  </a:cubicBezTo>
                  <a:cubicBezTo>
                    <a:pt x="220468" y="2105311"/>
                    <a:pt x="231326" y="2125694"/>
                    <a:pt x="233231" y="2146459"/>
                  </a:cubicBezTo>
                  <a:cubicBezTo>
                    <a:pt x="235613" y="2172843"/>
                    <a:pt x="242756" y="2204085"/>
                    <a:pt x="231993" y="2225135"/>
                  </a:cubicBezTo>
                  <a:cubicBezTo>
                    <a:pt x="214467" y="2259425"/>
                    <a:pt x="214848" y="2286476"/>
                    <a:pt x="233136" y="2318195"/>
                  </a:cubicBezTo>
                  <a:cubicBezTo>
                    <a:pt x="276094" y="2392394"/>
                    <a:pt x="249614" y="2479548"/>
                    <a:pt x="178558" y="2498217"/>
                  </a:cubicBezTo>
                  <a:cubicBezTo>
                    <a:pt x="165604" y="2501551"/>
                    <a:pt x="150269" y="2501360"/>
                    <a:pt x="137315" y="2497836"/>
                  </a:cubicBezTo>
                  <a:cubicBezTo>
                    <a:pt x="62829" y="2477643"/>
                    <a:pt x="15680" y="2414873"/>
                    <a:pt x="11394" y="2333530"/>
                  </a:cubicBezTo>
                  <a:cubicBezTo>
                    <a:pt x="7775" y="2264855"/>
                    <a:pt x="3107" y="2196275"/>
                    <a:pt x="59" y="2127599"/>
                  </a:cubicBezTo>
                  <a:cubicBezTo>
                    <a:pt x="-607" y="2112455"/>
                    <a:pt x="4536" y="2097215"/>
                    <a:pt x="6155" y="2081975"/>
                  </a:cubicBezTo>
                  <a:cubicBezTo>
                    <a:pt x="11585" y="2029206"/>
                    <a:pt x="20538" y="1976438"/>
                    <a:pt x="20633" y="1923669"/>
                  </a:cubicBezTo>
                  <a:cubicBezTo>
                    <a:pt x="20729" y="1884998"/>
                    <a:pt x="16633" y="1850612"/>
                    <a:pt x="47875" y="1818608"/>
                  </a:cubicBezTo>
                  <a:cubicBezTo>
                    <a:pt x="71783" y="1794034"/>
                    <a:pt x="80450" y="1760887"/>
                    <a:pt x="47303" y="1730883"/>
                  </a:cubicBezTo>
                  <a:cubicBezTo>
                    <a:pt x="11966" y="1698879"/>
                    <a:pt x="43874" y="1662208"/>
                    <a:pt x="47399" y="1630013"/>
                  </a:cubicBezTo>
                  <a:cubicBezTo>
                    <a:pt x="53114" y="1577626"/>
                    <a:pt x="75212" y="1527239"/>
                    <a:pt x="87785" y="1475423"/>
                  </a:cubicBezTo>
                  <a:cubicBezTo>
                    <a:pt x="93690" y="1451134"/>
                    <a:pt x="92547" y="1425131"/>
                    <a:pt x="96548" y="1400270"/>
                  </a:cubicBezTo>
                  <a:cubicBezTo>
                    <a:pt x="102072" y="1366457"/>
                    <a:pt x="111597" y="1333119"/>
                    <a:pt x="115502" y="1299115"/>
                  </a:cubicBezTo>
                  <a:cubicBezTo>
                    <a:pt x="118360" y="1274255"/>
                    <a:pt x="114455" y="1248728"/>
                    <a:pt x="114264" y="1223486"/>
                  </a:cubicBezTo>
                  <a:cubicBezTo>
                    <a:pt x="113693" y="1151668"/>
                    <a:pt x="108073" y="1079373"/>
                    <a:pt x="115407" y="1008317"/>
                  </a:cubicBezTo>
                  <a:cubicBezTo>
                    <a:pt x="119503" y="968026"/>
                    <a:pt x="131885" y="932498"/>
                    <a:pt x="119503" y="888873"/>
                  </a:cubicBezTo>
                  <a:cubicBezTo>
                    <a:pt x="105501" y="839915"/>
                    <a:pt x="112931" y="785146"/>
                    <a:pt x="106263" y="733615"/>
                  </a:cubicBezTo>
                  <a:cubicBezTo>
                    <a:pt x="98834" y="675894"/>
                    <a:pt x="82832" y="619125"/>
                    <a:pt x="76736" y="561308"/>
                  </a:cubicBezTo>
                  <a:cubicBezTo>
                    <a:pt x="71973" y="516160"/>
                    <a:pt x="76736" y="470059"/>
                    <a:pt x="77402" y="424434"/>
                  </a:cubicBezTo>
                  <a:cubicBezTo>
                    <a:pt x="77879" y="391478"/>
                    <a:pt x="80355" y="358521"/>
                    <a:pt x="78831" y="325755"/>
                  </a:cubicBezTo>
                  <a:cubicBezTo>
                    <a:pt x="77498" y="295275"/>
                    <a:pt x="91023" y="287274"/>
                    <a:pt x="116074" y="298037"/>
                  </a:cubicBezTo>
                  <a:cubicBezTo>
                    <a:pt x="129980" y="303943"/>
                    <a:pt x="144935" y="313944"/>
                    <a:pt x="152840" y="326327"/>
                  </a:cubicBezTo>
                  <a:cubicBezTo>
                    <a:pt x="202180" y="402812"/>
                    <a:pt x="250186" y="480155"/>
                    <a:pt x="297525" y="557879"/>
                  </a:cubicBezTo>
                  <a:cubicBezTo>
                    <a:pt x="308098" y="575215"/>
                    <a:pt x="312384" y="596360"/>
                    <a:pt x="323147" y="613601"/>
                  </a:cubicBezTo>
                  <a:cubicBezTo>
                    <a:pt x="337340" y="636270"/>
                    <a:pt x="351722" y="668560"/>
                    <a:pt x="372296" y="674370"/>
                  </a:cubicBezTo>
                  <a:cubicBezTo>
                    <a:pt x="389632" y="679228"/>
                    <a:pt x="420112" y="656273"/>
                    <a:pt x="437543" y="638461"/>
                  </a:cubicBezTo>
                  <a:cubicBezTo>
                    <a:pt x="488311" y="586454"/>
                    <a:pt x="536317" y="531781"/>
                    <a:pt x="583466" y="476441"/>
                  </a:cubicBezTo>
                  <a:cubicBezTo>
                    <a:pt x="605849" y="450152"/>
                    <a:pt x="626709" y="421577"/>
                    <a:pt x="642997" y="391192"/>
                  </a:cubicBezTo>
                  <a:cubicBezTo>
                    <a:pt x="660428" y="358616"/>
                    <a:pt x="640997" y="320040"/>
                    <a:pt x="598515" y="305562"/>
                  </a:cubicBezTo>
                  <a:cubicBezTo>
                    <a:pt x="556986" y="291465"/>
                    <a:pt x="512981" y="284607"/>
                    <a:pt x="470309" y="273463"/>
                  </a:cubicBezTo>
                  <a:cubicBezTo>
                    <a:pt x="418207" y="259842"/>
                    <a:pt x="366296" y="244983"/>
                    <a:pt x="314384" y="230696"/>
                  </a:cubicBezTo>
                  <a:cubicBezTo>
                    <a:pt x="314861" y="221647"/>
                    <a:pt x="315432" y="212693"/>
                    <a:pt x="316004" y="203740"/>
                  </a:cubicBezTo>
                  <a:close/>
                  <a:moveTo>
                    <a:pt x="231803" y="1009936"/>
                  </a:moveTo>
                  <a:cubicBezTo>
                    <a:pt x="236756" y="1002411"/>
                    <a:pt x="241613" y="994982"/>
                    <a:pt x="246566" y="987457"/>
                  </a:cubicBezTo>
                  <a:cubicBezTo>
                    <a:pt x="228278" y="978122"/>
                    <a:pt x="210562" y="967264"/>
                    <a:pt x="191417" y="960692"/>
                  </a:cubicBezTo>
                  <a:cubicBezTo>
                    <a:pt x="187321" y="959263"/>
                    <a:pt x="171033" y="977646"/>
                    <a:pt x="172081" y="979265"/>
                  </a:cubicBezTo>
                  <a:cubicBezTo>
                    <a:pt x="183320" y="996506"/>
                    <a:pt x="196846" y="1012222"/>
                    <a:pt x="209800" y="1028319"/>
                  </a:cubicBezTo>
                  <a:cubicBezTo>
                    <a:pt x="217134" y="1022223"/>
                    <a:pt x="224468" y="1016127"/>
                    <a:pt x="231803" y="1009936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3043F21-03B7-4D04-98EF-C1CEBF30D147}"/>
                </a:ext>
              </a:extLst>
            </p:cNvPr>
            <p:cNvSpPr/>
            <p:nvPr/>
          </p:nvSpPr>
          <p:spPr>
            <a:xfrm>
              <a:off x="3414419" y="2908469"/>
              <a:ext cx="971550" cy="1133475"/>
            </a:xfrm>
            <a:custGeom>
              <a:avLst/>
              <a:gdLst>
                <a:gd name="connsiteX0" fmla="*/ 597767 w 971550"/>
                <a:gd name="connsiteY0" fmla="*/ 78475 h 1133475"/>
                <a:gd name="connsiteX1" fmla="*/ 557857 w 971550"/>
                <a:gd name="connsiteY1" fmla="*/ 176487 h 1133475"/>
                <a:gd name="connsiteX2" fmla="*/ 526615 w 971550"/>
                <a:gd name="connsiteY2" fmla="*/ 217064 h 1133475"/>
                <a:gd name="connsiteX3" fmla="*/ 454987 w 971550"/>
                <a:gd name="connsiteY3" fmla="*/ 332126 h 1133475"/>
                <a:gd name="connsiteX4" fmla="*/ 403267 w 971550"/>
                <a:gd name="connsiteY4" fmla="*/ 430328 h 1133475"/>
                <a:gd name="connsiteX5" fmla="*/ 390027 w 971550"/>
                <a:gd name="connsiteY5" fmla="*/ 449283 h 1133475"/>
                <a:gd name="connsiteX6" fmla="*/ 260201 w 971550"/>
                <a:gd name="connsiteY6" fmla="*/ 717031 h 1133475"/>
                <a:gd name="connsiteX7" fmla="*/ 299825 w 971550"/>
                <a:gd name="connsiteY7" fmla="*/ 847619 h 1133475"/>
                <a:gd name="connsiteX8" fmla="*/ 368596 w 971550"/>
                <a:gd name="connsiteY8" fmla="*/ 839046 h 1133475"/>
                <a:gd name="connsiteX9" fmla="*/ 420316 w 971550"/>
                <a:gd name="connsiteY9" fmla="*/ 798660 h 1133475"/>
                <a:gd name="connsiteX10" fmla="*/ 519567 w 971550"/>
                <a:gd name="connsiteY10" fmla="*/ 732176 h 1133475"/>
                <a:gd name="connsiteX11" fmla="*/ 632057 w 971550"/>
                <a:gd name="connsiteY11" fmla="*/ 636640 h 1133475"/>
                <a:gd name="connsiteX12" fmla="*/ 734260 w 971550"/>
                <a:gd name="connsiteY12" fmla="*/ 526340 h 1133475"/>
                <a:gd name="connsiteX13" fmla="*/ 807984 w 971550"/>
                <a:gd name="connsiteY13" fmla="*/ 468524 h 1133475"/>
                <a:gd name="connsiteX14" fmla="*/ 938572 w 971550"/>
                <a:gd name="connsiteY14" fmla="*/ 330983 h 1133475"/>
                <a:gd name="connsiteX15" fmla="*/ 976386 w 971550"/>
                <a:gd name="connsiteY15" fmla="*/ 315362 h 1133475"/>
                <a:gd name="connsiteX16" fmla="*/ 966670 w 971550"/>
                <a:gd name="connsiteY16" fmla="*/ 357081 h 1133475"/>
                <a:gd name="connsiteX17" fmla="*/ 903615 w 971550"/>
                <a:gd name="connsiteY17" fmla="*/ 427947 h 1133475"/>
                <a:gd name="connsiteX18" fmla="*/ 866372 w 971550"/>
                <a:gd name="connsiteY18" fmla="*/ 489764 h 1133475"/>
                <a:gd name="connsiteX19" fmla="*/ 818842 w 971550"/>
                <a:gd name="connsiteY19" fmla="*/ 539961 h 1133475"/>
                <a:gd name="connsiteX20" fmla="*/ 722735 w 971550"/>
                <a:gd name="connsiteY20" fmla="*/ 623686 h 1133475"/>
                <a:gd name="connsiteX21" fmla="*/ 552333 w 971550"/>
                <a:gd name="connsiteY21" fmla="*/ 803804 h 1133475"/>
                <a:gd name="connsiteX22" fmla="*/ 445653 w 971550"/>
                <a:gd name="connsiteY22" fmla="*/ 914103 h 1133475"/>
                <a:gd name="connsiteX23" fmla="*/ 364976 w 971550"/>
                <a:gd name="connsiteY23" fmla="*/ 952584 h 1133475"/>
                <a:gd name="connsiteX24" fmla="*/ 312208 w 971550"/>
                <a:gd name="connsiteY24" fmla="*/ 994113 h 1133475"/>
                <a:gd name="connsiteX25" fmla="*/ 236579 w 971550"/>
                <a:gd name="connsiteY25" fmla="*/ 1055264 h 1133475"/>
                <a:gd name="connsiteX26" fmla="*/ 182096 w 971550"/>
                <a:gd name="connsiteY26" fmla="*/ 1097078 h 1133475"/>
                <a:gd name="connsiteX27" fmla="*/ 98943 w 971550"/>
                <a:gd name="connsiteY27" fmla="*/ 1107937 h 1133475"/>
                <a:gd name="connsiteX28" fmla="*/ 43126 w 971550"/>
                <a:gd name="connsiteY28" fmla="*/ 1050406 h 1133475"/>
                <a:gd name="connsiteX29" fmla="*/ 37602 w 971550"/>
                <a:gd name="connsiteY29" fmla="*/ 910198 h 1133475"/>
                <a:gd name="connsiteX30" fmla="*/ 59033 w 971550"/>
                <a:gd name="connsiteY30" fmla="*/ 855429 h 1133475"/>
                <a:gd name="connsiteX31" fmla="*/ 48841 w 971550"/>
                <a:gd name="connsiteY31" fmla="*/ 682265 h 1133475"/>
                <a:gd name="connsiteX32" fmla="*/ 47984 w 971550"/>
                <a:gd name="connsiteY32" fmla="*/ 638259 h 1133475"/>
                <a:gd name="connsiteX33" fmla="*/ 159903 w 971550"/>
                <a:gd name="connsiteY33" fmla="*/ 541009 h 1133475"/>
                <a:gd name="connsiteX34" fmla="*/ 189526 w 971550"/>
                <a:gd name="connsiteY34" fmla="*/ 520244 h 1133475"/>
                <a:gd name="connsiteX35" fmla="*/ 226292 w 971550"/>
                <a:gd name="connsiteY35" fmla="*/ 380608 h 1133475"/>
                <a:gd name="connsiteX36" fmla="*/ 176476 w 971550"/>
                <a:gd name="connsiteY36" fmla="*/ 346127 h 1133475"/>
                <a:gd name="connsiteX37" fmla="*/ 70749 w 971550"/>
                <a:gd name="connsiteY37" fmla="*/ 351366 h 1133475"/>
                <a:gd name="connsiteX38" fmla="*/ 63700 w 971550"/>
                <a:gd name="connsiteY38" fmla="*/ 336793 h 1133475"/>
                <a:gd name="connsiteX39" fmla="*/ 120279 w 971550"/>
                <a:gd name="connsiteY39" fmla="*/ 286501 h 1133475"/>
                <a:gd name="connsiteX40" fmla="*/ 324019 w 971550"/>
                <a:gd name="connsiteY40" fmla="*/ 108669 h 1133475"/>
                <a:gd name="connsiteX41" fmla="*/ 450225 w 971550"/>
                <a:gd name="connsiteY41" fmla="*/ 5323 h 1133475"/>
                <a:gd name="connsiteX42" fmla="*/ 489182 w 971550"/>
                <a:gd name="connsiteY42" fmla="*/ 4085 h 1133475"/>
                <a:gd name="connsiteX43" fmla="*/ 597767 w 971550"/>
                <a:gd name="connsiteY43" fmla="*/ 78475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971550" h="1133475">
                  <a:moveTo>
                    <a:pt x="597767" y="78475"/>
                  </a:moveTo>
                  <a:cubicBezTo>
                    <a:pt x="583861" y="113051"/>
                    <a:pt x="572431" y="145531"/>
                    <a:pt x="557857" y="176487"/>
                  </a:cubicBezTo>
                  <a:cubicBezTo>
                    <a:pt x="550618" y="191822"/>
                    <a:pt x="540427" y="210110"/>
                    <a:pt x="526615" y="217064"/>
                  </a:cubicBezTo>
                  <a:cubicBezTo>
                    <a:pt x="478038" y="241543"/>
                    <a:pt x="472513" y="289454"/>
                    <a:pt x="454987" y="332126"/>
                  </a:cubicBezTo>
                  <a:cubicBezTo>
                    <a:pt x="440986" y="366225"/>
                    <a:pt x="420983" y="397848"/>
                    <a:pt x="403267" y="430328"/>
                  </a:cubicBezTo>
                  <a:cubicBezTo>
                    <a:pt x="399552" y="437091"/>
                    <a:pt x="390789" y="442616"/>
                    <a:pt x="390027" y="449283"/>
                  </a:cubicBezTo>
                  <a:cubicBezTo>
                    <a:pt x="377549" y="553582"/>
                    <a:pt x="300968" y="626639"/>
                    <a:pt x="260201" y="717031"/>
                  </a:cubicBezTo>
                  <a:cubicBezTo>
                    <a:pt x="239818" y="762179"/>
                    <a:pt x="255153" y="828378"/>
                    <a:pt x="299825" y="847619"/>
                  </a:cubicBezTo>
                  <a:cubicBezTo>
                    <a:pt x="318494" y="855620"/>
                    <a:pt x="347545" y="847714"/>
                    <a:pt x="368596" y="839046"/>
                  </a:cubicBezTo>
                  <a:cubicBezTo>
                    <a:pt x="388027" y="831045"/>
                    <a:pt x="402314" y="811233"/>
                    <a:pt x="420316" y="798660"/>
                  </a:cubicBezTo>
                  <a:cubicBezTo>
                    <a:pt x="452987" y="775895"/>
                    <a:pt x="488039" y="756369"/>
                    <a:pt x="519567" y="732176"/>
                  </a:cubicBezTo>
                  <a:cubicBezTo>
                    <a:pt x="558619" y="702267"/>
                    <a:pt x="596815" y="670835"/>
                    <a:pt x="632057" y="636640"/>
                  </a:cubicBezTo>
                  <a:cubicBezTo>
                    <a:pt x="668062" y="601874"/>
                    <a:pt x="698637" y="561488"/>
                    <a:pt x="734260" y="526340"/>
                  </a:cubicBezTo>
                  <a:cubicBezTo>
                    <a:pt x="756358" y="504528"/>
                    <a:pt x="785981" y="490336"/>
                    <a:pt x="807984" y="468524"/>
                  </a:cubicBezTo>
                  <a:cubicBezTo>
                    <a:pt x="852847" y="424042"/>
                    <a:pt x="894185" y="375941"/>
                    <a:pt x="938572" y="330983"/>
                  </a:cubicBezTo>
                  <a:cubicBezTo>
                    <a:pt x="947430" y="322029"/>
                    <a:pt x="963622" y="320410"/>
                    <a:pt x="976386" y="315362"/>
                  </a:cubicBezTo>
                  <a:cubicBezTo>
                    <a:pt x="973433" y="329459"/>
                    <a:pt x="974481" y="346699"/>
                    <a:pt x="966670" y="357081"/>
                  </a:cubicBezTo>
                  <a:cubicBezTo>
                    <a:pt x="947716" y="382227"/>
                    <a:pt x="923046" y="403087"/>
                    <a:pt x="903615" y="427947"/>
                  </a:cubicBezTo>
                  <a:cubicBezTo>
                    <a:pt x="888946" y="446807"/>
                    <a:pt x="880469" y="470429"/>
                    <a:pt x="866372" y="489764"/>
                  </a:cubicBezTo>
                  <a:cubicBezTo>
                    <a:pt x="852370" y="508814"/>
                    <a:pt x="832368" y="541771"/>
                    <a:pt x="818842" y="539961"/>
                  </a:cubicBezTo>
                  <a:cubicBezTo>
                    <a:pt x="750739" y="530722"/>
                    <a:pt x="728069" y="583014"/>
                    <a:pt x="722735" y="623686"/>
                  </a:cubicBezTo>
                  <a:cubicBezTo>
                    <a:pt x="708733" y="729699"/>
                    <a:pt x="622723" y="756845"/>
                    <a:pt x="552333" y="803804"/>
                  </a:cubicBezTo>
                  <a:cubicBezTo>
                    <a:pt x="509280" y="832474"/>
                    <a:pt x="463369" y="855525"/>
                    <a:pt x="445653" y="914103"/>
                  </a:cubicBezTo>
                  <a:cubicBezTo>
                    <a:pt x="439652" y="934010"/>
                    <a:pt x="393742" y="950489"/>
                    <a:pt x="364976" y="952584"/>
                  </a:cubicBezTo>
                  <a:cubicBezTo>
                    <a:pt x="332591" y="954965"/>
                    <a:pt x="319351" y="966586"/>
                    <a:pt x="312208" y="994113"/>
                  </a:cubicBezTo>
                  <a:cubicBezTo>
                    <a:pt x="302111" y="1032975"/>
                    <a:pt x="273822" y="1051644"/>
                    <a:pt x="236579" y="1055264"/>
                  </a:cubicBezTo>
                  <a:cubicBezTo>
                    <a:pt x="208004" y="1058026"/>
                    <a:pt x="192193" y="1067360"/>
                    <a:pt x="182096" y="1097078"/>
                  </a:cubicBezTo>
                  <a:cubicBezTo>
                    <a:pt x="166189" y="1144037"/>
                    <a:pt x="129613" y="1146323"/>
                    <a:pt x="98943" y="1107937"/>
                  </a:cubicBezTo>
                  <a:cubicBezTo>
                    <a:pt x="82369" y="1087077"/>
                    <a:pt x="63700" y="1067170"/>
                    <a:pt x="43126" y="1050406"/>
                  </a:cubicBezTo>
                  <a:cubicBezTo>
                    <a:pt x="-12881" y="1004591"/>
                    <a:pt x="-13928" y="961252"/>
                    <a:pt x="37602" y="910198"/>
                  </a:cubicBezTo>
                  <a:cubicBezTo>
                    <a:pt x="50461" y="897434"/>
                    <a:pt x="56461" y="874575"/>
                    <a:pt x="59033" y="855429"/>
                  </a:cubicBezTo>
                  <a:cubicBezTo>
                    <a:pt x="66748" y="797517"/>
                    <a:pt x="88370" y="738653"/>
                    <a:pt x="48841" y="682265"/>
                  </a:cubicBezTo>
                  <a:cubicBezTo>
                    <a:pt x="41602" y="671882"/>
                    <a:pt x="40555" y="646451"/>
                    <a:pt x="47984" y="638259"/>
                  </a:cubicBezTo>
                  <a:cubicBezTo>
                    <a:pt x="81226" y="601969"/>
                    <a:pt x="92847" y="539771"/>
                    <a:pt x="159903" y="541009"/>
                  </a:cubicBezTo>
                  <a:cubicBezTo>
                    <a:pt x="169999" y="541199"/>
                    <a:pt x="186382" y="529769"/>
                    <a:pt x="189526" y="520244"/>
                  </a:cubicBezTo>
                  <a:cubicBezTo>
                    <a:pt x="204670" y="474524"/>
                    <a:pt x="219434" y="428042"/>
                    <a:pt x="226292" y="380608"/>
                  </a:cubicBezTo>
                  <a:cubicBezTo>
                    <a:pt x="227626" y="371083"/>
                    <a:pt x="195050" y="348223"/>
                    <a:pt x="176476" y="346127"/>
                  </a:cubicBezTo>
                  <a:cubicBezTo>
                    <a:pt x="141901" y="342222"/>
                    <a:pt x="106087" y="349080"/>
                    <a:pt x="70749" y="351366"/>
                  </a:cubicBezTo>
                  <a:cubicBezTo>
                    <a:pt x="68368" y="346508"/>
                    <a:pt x="66082" y="341651"/>
                    <a:pt x="63700" y="336793"/>
                  </a:cubicBezTo>
                  <a:cubicBezTo>
                    <a:pt x="82465" y="319838"/>
                    <a:pt x="98943" y="299264"/>
                    <a:pt x="120279" y="286501"/>
                  </a:cubicBezTo>
                  <a:cubicBezTo>
                    <a:pt x="199146" y="239447"/>
                    <a:pt x="255534" y="167153"/>
                    <a:pt x="324019" y="108669"/>
                  </a:cubicBezTo>
                  <a:cubicBezTo>
                    <a:pt x="365357" y="73331"/>
                    <a:pt x="406886" y="38089"/>
                    <a:pt x="450225" y="5323"/>
                  </a:cubicBezTo>
                  <a:cubicBezTo>
                    <a:pt x="458988" y="-1249"/>
                    <a:pt x="479562" y="-1821"/>
                    <a:pt x="489182" y="4085"/>
                  </a:cubicBezTo>
                  <a:cubicBezTo>
                    <a:pt x="526615" y="26945"/>
                    <a:pt x="561953" y="53519"/>
                    <a:pt x="597767" y="78475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4EF64BA5-067C-43B8-8D42-BDFBF4785982}"/>
              </a:ext>
            </a:extLst>
          </p:cNvPr>
          <p:cNvGrpSpPr/>
          <p:nvPr userDrawn="1"/>
        </p:nvGrpSpPr>
        <p:grpSpPr>
          <a:xfrm>
            <a:off x="6321451" y="3759762"/>
            <a:ext cx="1349320" cy="2730597"/>
            <a:chOff x="5372530" y="2103517"/>
            <a:chExt cx="1299066" cy="2628900"/>
          </a:xfrm>
          <a:solidFill>
            <a:srgbClr val="AF4352"/>
          </a:solidFill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0113D3F9-9124-40F6-A89A-2F1B3393760B}"/>
                </a:ext>
              </a:extLst>
            </p:cNvPr>
            <p:cNvSpPr/>
            <p:nvPr/>
          </p:nvSpPr>
          <p:spPr>
            <a:xfrm>
              <a:off x="5766721" y="2103517"/>
              <a:ext cx="904875" cy="2628900"/>
            </a:xfrm>
            <a:custGeom>
              <a:avLst/>
              <a:gdLst>
                <a:gd name="connsiteX0" fmla="*/ 269272 w 904875"/>
                <a:gd name="connsiteY0" fmla="*/ 2625967 h 2628900"/>
                <a:gd name="connsiteX1" fmla="*/ 359283 w 904875"/>
                <a:gd name="connsiteY1" fmla="*/ 2464804 h 2628900"/>
                <a:gd name="connsiteX2" fmla="*/ 291560 w 904875"/>
                <a:gd name="connsiteY2" fmla="*/ 2126666 h 2628900"/>
                <a:gd name="connsiteX3" fmla="*/ 264986 w 904875"/>
                <a:gd name="connsiteY3" fmla="*/ 1985030 h 2628900"/>
                <a:gd name="connsiteX4" fmla="*/ 237077 w 904875"/>
                <a:gd name="connsiteY4" fmla="*/ 1729474 h 2628900"/>
                <a:gd name="connsiteX5" fmla="*/ 245840 w 904875"/>
                <a:gd name="connsiteY5" fmla="*/ 1250557 h 2628900"/>
                <a:gd name="connsiteX6" fmla="*/ 304895 w 904875"/>
                <a:gd name="connsiteY6" fmla="*/ 840220 h 2628900"/>
                <a:gd name="connsiteX7" fmla="*/ 302609 w 904875"/>
                <a:gd name="connsiteY7" fmla="*/ 788404 h 2628900"/>
                <a:gd name="connsiteX8" fmla="*/ 243078 w 904875"/>
                <a:gd name="connsiteY8" fmla="*/ 793928 h 2628900"/>
                <a:gd name="connsiteX9" fmla="*/ 76295 w 904875"/>
                <a:gd name="connsiteY9" fmla="*/ 930898 h 2628900"/>
                <a:gd name="connsiteX10" fmla="*/ 0 w 904875"/>
                <a:gd name="connsiteY10" fmla="*/ 940232 h 2628900"/>
                <a:gd name="connsiteX11" fmla="*/ 39243 w 904875"/>
                <a:gd name="connsiteY11" fmla="*/ 868319 h 2628900"/>
                <a:gd name="connsiteX12" fmla="*/ 269081 w 904875"/>
                <a:gd name="connsiteY12" fmla="*/ 517132 h 2628900"/>
                <a:gd name="connsiteX13" fmla="*/ 330899 w 904875"/>
                <a:gd name="connsiteY13" fmla="*/ 282341 h 2628900"/>
                <a:gd name="connsiteX14" fmla="*/ 330803 w 904875"/>
                <a:gd name="connsiteY14" fmla="*/ 194520 h 2628900"/>
                <a:gd name="connsiteX15" fmla="*/ 406622 w 904875"/>
                <a:gd name="connsiteY15" fmla="*/ 185757 h 2628900"/>
                <a:gd name="connsiteX16" fmla="*/ 460058 w 904875"/>
                <a:gd name="connsiteY16" fmla="*/ 124702 h 2628900"/>
                <a:gd name="connsiteX17" fmla="*/ 396812 w 904875"/>
                <a:gd name="connsiteY17" fmla="*/ 92603 h 2628900"/>
                <a:gd name="connsiteX18" fmla="*/ 372142 w 904875"/>
                <a:gd name="connsiteY18" fmla="*/ 86697 h 2628900"/>
                <a:gd name="connsiteX19" fmla="*/ 549212 w 904875"/>
                <a:gd name="connsiteY19" fmla="*/ 36024 h 2628900"/>
                <a:gd name="connsiteX20" fmla="*/ 682466 w 904875"/>
                <a:gd name="connsiteY20" fmla="*/ 7544 h 2628900"/>
                <a:gd name="connsiteX21" fmla="*/ 662940 w 904875"/>
                <a:gd name="connsiteY21" fmla="*/ 46883 h 2628900"/>
                <a:gd name="connsiteX22" fmla="*/ 494252 w 904875"/>
                <a:gd name="connsiteY22" fmla="*/ 219285 h 2628900"/>
                <a:gd name="connsiteX23" fmla="*/ 376333 w 904875"/>
                <a:gd name="connsiteY23" fmla="*/ 607238 h 2628900"/>
                <a:gd name="connsiteX24" fmla="*/ 382810 w 904875"/>
                <a:gd name="connsiteY24" fmla="*/ 621812 h 2628900"/>
                <a:gd name="connsiteX25" fmla="*/ 489109 w 904875"/>
                <a:gd name="connsiteY25" fmla="*/ 586093 h 2628900"/>
                <a:gd name="connsiteX26" fmla="*/ 820388 w 904875"/>
                <a:gd name="connsiteY26" fmla="*/ 505321 h 2628900"/>
                <a:gd name="connsiteX27" fmla="*/ 905351 w 904875"/>
                <a:gd name="connsiteY27" fmla="*/ 622764 h 2628900"/>
                <a:gd name="connsiteX28" fmla="*/ 658178 w 904875"/>
                <a:gd name="connsiteY28" fmla="*/ 931850 h 2628900"/>
                <a:gd name="connsiteX29" fmla="*/ 403765 w 904875"/>
                <a:gd name="connsiteY29" fmla="*/ 948900 h 2628900"/>
                <a:gd name="connsiteX30" fmla="*/ 317183 w 904875"/>
                <a:gd name="connsiteY30" fmla="*/ 1009289 h 2628900"/>
                <a:gd name="connsiteX31" fmla="*/ 295561 w 904875"/>
                <a:gd name="connsiteY31" fmla="*/ 1151306 h 2628900"/>
                <a:gd name="connsiteX32" fmla="*/ 275368 w 904875"/>
                <a:gd name="connsiteY32" fmla="*/ 1325519 h 2628900"/>
                <a:gd name="connsiteX33" fmla="*/ 249650 w 904875"/>
                <a:gd name="connsiteY33" fmla="*/ 1625080 h 2628900"/>
                <a:gd name="connsiteX34" fmla="*/ 262033 w 904875"/>
                <a:gd name="connsiteY34" fmla="*/ 1786910 h 2628900"/>
                <a:gd name="connsiteX35" fmla="*/ 318802 w 904875"/>
                <a:gd name="connsiteY35" fmla="*/ 2108188 h 2628900"/>
                <a:gd name="connsiteX36" fmla="*/ 370046 w 904875"/>
                <a:gd name="connsiteY36" fmla="*/ 2296021 h 2628900"/>
                <a:gd name="connsiteX37" fmla="*/ 393478 w 904875"/>
                <a:gd name="connsiteY37" fmla="*/ 2449945 h 2628900"/>
                <a:gd name="connsiteX38" fmla="*/ 393478 w 904875"/>
                <a:gd name="connsiteY38" fmla="*/ 2560245 h 2628900"/>
                <a:gd name="connsiteX39" fmla="*/ 269272 w 904875"/>
                <a:gd name="connsiteY39" fmla="*/ 2625967 h 2628900"/>
                <a:gd name="connsiteX40" fmla="*/ 531209 w 904875"/>
                <a:gd name="connsiteY40" fmla="*/ 929469 h 2628900"/>
                <a:gd name="connsiteX41" fmla="*/ 531400 w 904875"/>
                <a:gd name="connsiteY41" fmla="*/ 934898 h 2628900"/>
                <a:gd name="connsiteX42" fmla="*/ 558165 w 904875"/>
                <a:gd name="connsiteY42" fmla="*/ 927945 h 2628900"/>
                <a:gd name="connsiteX43" fmla="*/ 784860 w 904875"/>
                <a:gd name="connsiteY43" fmla="*/ 672675 h 2628900"/>
                <a:gd name="connsiteX44" fmla="*/ 762572 w 904875"/>
                <a:gd name="connsiteY44" fmla="*/ 571139 h 2628900"/>
                <a:gd name="connsiteX45" fmla="*/ 689420 w 904875"/>
                <a:gd name="connsiteY45" fmla="*/ 552279 h 2628900"/>
                <a:gd name="connsiteX46" fmla="*/ 534543 w 904875"/>
                <a:gd name="connsiteY46" fmla="*/ 601047 h 2628900"/>
                <a:gd name="connsiteX47" fmla="*/ 369570 w 904875"/>
                <a:gd name="connsiteY47" fmla="*/ 780403 h 2628900"/>
                <a:gd name="connsiteX48" fmla="*/ 366617 w 904875"/>
                <a:gd name="connsiteY48" fmla="*/ 789261 h 2628900"/>
                <a:gd name="connsiteX49" fmla="*/ 437769 w 904875"/>
                <a:gd name="connsiteY49" fmla="*/ 923087 h 2628900"/>
                <a:gd name="connsiteX50" fmla="*/ 531209 w 904875"/>
                <a:gd name="connsiteY50" fmla="*/ 929469 h 262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904875" h="2628900">
                  <a:moveTo>
                    <a:pt x="269272" y="2625967"/>
                  </a:moveTo>
                  <a:cubicBezTo>
                    <a:pt x="376333" y="2603393"/>
                    <a:pt x="373285" y="2536051"/>
                    <a:pt x="359283" y="2464804"/>
                  </a:cubicBezTo>
                  <a:cubicBezTo>
                    <a:pt x="337185" y="2352028"/>
                    <a:pt x="314039" y="2239443"/>
                    <a:pt x="291560" y="2126666"/>
                  </a:cubicBezTo>
                  <a:cubicBezTo>
                    <a:pt x="282226" y="2079518"/>
                    <a:pt x="271272" y="2032559"/>
                    <a:pt x="264986" y="1985030"/>
                  </a:cubicBezTo>
                  <a:cubicBezTo>
                    <a:pt x="253651" y="1900067"/>
                    <a:pt x="238220" y="1814818"/>
                    <a:pt x="237077" y="1729474"/>
                  </a:cubicBezTo>
                  <a:cubicBezTo>
                    <a:pt x="234982" y="1569835"/>
                    <a:pt x="239554" y="1410101"/>
                    <a:pt x="245840" y="1250557"/>
                  </a:cubicBezTo>
                  <a:cubicBezTo>
                    <a:pt x="251270" y="1112063"/>
                    <a:pt x="276987" y="975856"/>
                    <a:pt x="304895" y="840220"/>
                  </a:cubicBezTo>
                  <a:cubicBezTo>
                    <a:pt x="308229" y="823837"/>
                    <a:pt x="303562" y="805739"/>
                    <a:pt x="302609" y="788404"/>
                  </a:cubicBezTo>
                  <a:cubicBezTo>
                    <a:pt x="282416" y="789833"/>
                    <a:pt x="256794" y="783737"/>
                    <a:pt x="243078" y="793928"/>
                  </a:cubicBezTo>
                  <a:cubicBezTo>
                    <a:pt x="185452" y="836791"/>
                    <a:pt x="130588" y="883749"/>
                    <a:pt x="76295" y="930898"/>
                  </a:cubicBezTo>
                  <a:cubicBezTo>
                    <a:pt x="53531" y="950615"/>
                    <a:pt x="33147" y="967379"/>
                    <a:pt x="0" y="940232"/>
                  </a:cubicBezTo>
                  <a:cubicBezTo>
                    <a:pt x="12668" y="916801"/>
                    <a:pt x="24384" y="891464"/>
                    <a:pt x="39243" y="868319"/>
                  </a:cubicBezTo>
                  <a:cubicBezTo>
                    <a:pt x="114872" y="750590"/>
                    <a:pt x="187071" y="630289"/>
                    <a:pt x="269081" y="517132"/>
                  </a:cubicBezTo>
                  <a:cubicBezTo>
                    <a:pt x="322040" y="444075"/>
                    <a:pt x="333089" y="366637"/>
                    <a:pt x="330899" y="282341"/>
                  </a:cubicBezTo>
                  <a:cubicBezTo>
                    <a:pt x="330137" y="253956"/>
                    <a:pt x="330803" y="225572"/>
                    <a:pt x="330803" y="194520"/>
                  </a:cubicBezTo>
                  <a:cubicBezTo>
                    <a:pt x="357854" y="191377"/>
                    <a:pt x="382143" y="187662"/>
                    <a:pt x="406622" y="185757"/>
                  </a:cubicBezTo>
                  <a:cubicBezTo>
                    <a:pt x="445103" y="182709"/>
                    <a:pt x="465296" y="155849"/>
                    <a:pt x="460058" y="124702"/>
                  </a:cubicBezTo>
                  <a:cubicBezTo>
                    <a:pt x="457676" y="110700"/>
                    <a:pt x="419481" y="102128"/>
                    <a:pt x="396812" y="92603"/>
                  </a:cubicBezTo>
                  <a:cubicBezTo>
                    <a:pt x="390144" y="89745"/>
                    <a:pt x="381191" y="92126"/>
                    <a:pt x="372142" y="86697"/>
                  </a:cubicBezTo>
                  <a:cubicBezTo>
                    <a:pt x="431387" y="70314"/>
                    <a:pt x="492347" y="58313"/>
                    <a:pt x="549212" y="36024"/>
                  </a:cubicBezTo>
                  <a:cubicBezTo>
                    <a:pt x="590550" y="19832"/>
                    <a:pt x="624935" y="-15411"/>
                    <a:pt x="682466" y="7544"/>
                  </a:cubicBezTo>
                  <a:cubicBezTo>
                    <a:pt x="676466" y="20117"/>
                    <a:pt x="672846" y="36596"/>
                    <a:pt x="662940" y="46883"/>
                  </a:cubicBezTo>
                  <a:cubicBezTo>
                    <a:pt x="607028" y="104795"/>
                    <a:pt x="542639" y="155849"/>
                    <a:pt x="494252" y="219285"/>
                  </a:cubicBezTo>
                  <a:cubicBezTo>
                    <a:pt x="408051" y="332252"/>
                    <a:pt x="362998" y="461982"/>
                    <a:pt x="376333" y="607238"/>
                  </a:cubicBezTo>
                  <a:cubicBezTo>
                    <a:pt x="376619" y="610191"/>
                    <a:pt x="378809" y="612953"/>
                    <a:pt x="382810" y="621812"/>
                  </a:cubicBezTo>
                  <a:cubicBezTo>
                    <a:pt x="417767" y="610477"/>
                    <a:pt x="457010" y="604476"/>
                    <a:pt x="489109" y="586093"/>
                  </a:cubicBezTo>
                  <a:cubicBezTo>
                    <a:pt x="592360" y="526657"/>
                    <a:pt x="702088" y="499034"/>
                    <a:pt x="820388" y="505321"/>
                  </a:cubicBezTo>
                  <a:cubicBezTo>
                    <a:pt x="863727" y="507607"/>
                    <a:pt x="918210" y="582188"/>
                    <a:pt x="905351" y="622764"/>
                  </a:cubicBezTo>
                  <a:cubicBezTo>
                    <a:pt x="862584" y="757067"/>
                    <a:pt x="788956" y="866795"/>
                    <a:pt x="658178" y="931850"/>
                  </a:cubicBezTo>
                  <a:cubicBezTo>
                    <a:pt x="574929" y="973284"/>
                    <a:pt x="491109" y="974046"/>
                    <a:pt x="403765" y="948900"/>
                  </a:cubicBezTo>
                  <a:cubicBezTo>
                    <a:pt x="339566" y="930422"/>
                    <a:pt x="322136" y="946328"/>
                    <a:pt x="317183" y="1009289"/>
                  </a:cubicBezTo>
                  <a:cubicBezTo>
                    <a:pt x="313468" y="1056914"/>
                    <a:pt x="295942" y="1103967"/>
                    <a:pt x="295561" y="1151306"/>
                  </a:cubicBezTo>
                  <a:cubicBezTo>
                    <a:pt x="295085" y="1210171"/>
                    <a:pt x="272510" y="1264082"/>
                    <a:pt x="275368" y="1325519"/>
                  </a:cubicBezTo>
                  <a:cubicBezTo>
                    <a:pt x="279845" y="1424769"/>
                    <a:pt x="255461" y="1524877"/>
                    <a:pt x="249650" y="1625080"/>
                  </a:cubicBezTo>
                  <a:cubicBezTo>
                    <a:pt x="246602" y="1678706"/>
                    <a:pt x="253841" y="1733474"/>
                    <a:pt x="262033" y="1786910"/>
                  </a:cubicBezTo>
                  <a:cubicBezTo>
                    <a:pt x="278606" y="1894352"/>
                    <a:pt x="296894" y="2001698"/>
                    <a:pt x="318802" y="2108188"/>
                  </a:cubicBezTo>
                  <a:cubicBezTo>
                    <a:pt x="331851" y="2171624"/>
                    <a:pt x="355664" y="2232775"/>
                    <a:pt x="370046" y="2296021"/>
                  </a:cubicBezTo>
                  <a:cubicBezTo>
                    <a:pt x="381572" y="2346504"/>
                    <a:pt x="388334" y="2398320"/>
                    <a:pt x="393478" y="2449945"/>
                  </a:cubicBezTo>
                  <a:cubicBezTo>
                    <a:pt x="397097" y="2486426"/>
                    <a:pt x="397955" y="2523954"/>
                    <a:pt x="393478" y="2560245"/>
                  </a:cubicBezTo>
                  <a:cubicBezTo>
                    <a:pt x="384715" y="2634444"/>
                    <a:pt x="366236" y="2644922"/>
                    <a:pt x="269272" y="2625967"/>
                  </a:cubicBezTo>
                  <a:close/>
                  <a:moveTo>
                    <a:pt x="531209" y="929469"/>
                  </a:moveTo>
                  <a:cubicBezTo>
                    <a:pt x="531305" y="931279"/>
                    <a:pt x="531305" y="933089"/>
                    <a:pt x="531400" y="934898"/>
                  </a:cubicBezTo>
                  <a:cubicBezTo>
                    <a:pt x="540353" y="932708"/>
                    <a:pt x="550164" y="932041"/>
                    <a:pt x="558165" y="927945"/>
                  </a:cubicBezTo>
                  <a:cubicBezTo>
                    <a:pt x="666560" y="872129"/>
                    <a:pt x="744760" y="789071"/>
                    <a:pt x="784860" y="672675"/>
                  </a:cubicBezTo>
                  <a:cubicBezTo>
                    <a:pt x="797909" y="634670"/>
                    <a:pt x="794290" y="595904"/>
                    <a:pt x="762572" y="571139"/>
                  </a:cubicBezTo>
                  <a:cubicBezTo>
                    <a:pt x="743998" y="556661"/>
                    <a:pt x="712184" y="547802"/>
                    <a:pt x="689420" y="552279"/>
                  </a:cubicBezTo>
                  <a:cubicBezTo>
                    <a:pt x="636461" y="562757"/>
                    <a:pt x="580549" y="574663"/>
                    <a:pt x="534543" y="601047"/>
                  </a:cubicBezTo>
                  <a:cubicBezTo>
                    <a:pt x="462629" y="642290"/>
                    <a:pt x="360998" y="662769"/>
                    <a:pt x="369570" y="780403"/>
                  </a:cubicBezTo>
                  <a:cubicBezTo>
                    <a:pt x="369761" y="783260"/>
                    <a:pt x="367189" y="786213"/>
                    <a:pt x="366617" y="789261"/>
                  </a:cubicBezTo>
                  <a:cubicBezTo>
                    <a:pt x="357854" y="839744"/>
                    <a:pt x="397383" y="916706"/>
                    <a:pt x="437769" y="923087"/>
                  </a:cubicBezTo>
                  <a:cubicBezTo>
                    <a:pt x="468440" y="927850"/>
                    <a:pt x="500063" y="927469"/>
                    <a:pt x="531209" y="929469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>
                    <a:alpha val="97000"/>
                  </a:schemeClr>
                </a:solidFill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C64C00AD-BE0B-45AA-B88C-8323747FE3E9}"/>
                </a:ext>
              </a:extLst>
            </p:cNvPr>
            <p:cNvSpPr/>
            <p:nvPr/>
          </p:nvSpPr>
          <p:spPr>
            <a:xfrm>
              <a:off x="5372530" y="2166116"/>
              <a:ext cx="457200" cy="1057275"/>
            </a:xfrm>
            <a:custGeom>
              <a:avLst/>
              <a:gdLst>
                <a:gd name="connsiteX0" fmla="*/ 6714 w 457200"/>
                <a:gd name="connsiteY0" fmla="*/ 784574 h 1057275"/>
                <a:gd name="connsiteX1" fmla="*/ 55577 w 457200"/>
                <a:gd name="connsiteY1" fmla="*/ 656939 h 1057275"/>
                <a:gd name="connsiteX2" fmla="*/ 196452 w 457200"/>
                <a:gd name="connsiteY2" fmla="*/ 468154 h 1057275"/>
                <a:gd name="connsiteX3" fmla="*/ 189975 w 457200"/>
                <a:gd name="connsiteY3" fmla="*/ 435007 h 1057275"/>
                <a:gd name="connsiteX4" fmla="*/ 167306 w 457200"/>
                <a:gd name="connsiteY4" fmla="*/ 410909 h 1057275"/>
                <a:gd name="connsiteX5" fmla="*/ 180545 w 457200"/>
                <a:gd name="connsiteY5" fmla="*/ 318040 h 1057275"/>
                <a:gd name="connsiteX6" fmla="*/ 310657 w 457200"/>
                <a:gd name="connsiteY6" fmla="*/ 145923 h 1057275"/>
                <a:gd name="connsiteX7" fmla="*/ 315800 w 457200"/>
                <a:gd name="connsiteY7" fmla="*/ 94774 h 1057275"/>
                <a:gd name="connsiteX8" fmla="*/ 185594 w 457200"/>
                <a:gd name="connsiteY8" fmla="*/ 109728 h 1057275"/>
                <a:gd name="connsiteX9" fmla="*/ 449817 w 457200"/>
                <a:gd name="connsiteY9" fmla="*/ 0 h 1057275"/>
                <a:gd name="connsiteX10" fmla="*/ 460866 w 457200"/>
                <a:gd name="connsiteY10" fmla="*/ 16669 h 1057275"/>
                <a:gd name="connsiteX11" fmla="*/ 303227 w 457200"/>
                <a:gd name="connsiteY11" fmla="*/ 252317 h 1057275"/>
                <a:gd name="connsiteX12" fmla="*/ 333898 w 457200"/>
                <a:gd name="connsiteY12" fmla="*/ 276320 h 1057275"/>
                <a:gd name="connsiteX13" fmla="*/ 397334 w 457200"/>
                <a:gd name="connsiteY13" fmla="*/ 308801 h 1057275"/>
                <a:gd name="connsiteX14" fmla="*/ 355520 w 457200"/>
                <a:gd name="connsiteY14" fmla="*/ 363760 h 1057275"/>
                <a:gd name="connsiteX15" fmla="*/ 203882 w 457200"/>
                <a:gd name="connsiteY15" fmla="*/ 565499 h 1057275"/>
                <a:gd name="connsiteX16" fmla="*/ 361997 w 457200"/>
                <a:gd name="connsiteY16" fmla="*/ 543782 h 1057275"/>
                <a:gd name="connsiteX17" fmla="*/ 405240 w 457200"/>
                <a:gd name="connsiteY17" fmla="*/ 528542 h 1057275"/>
                <a:gd name="connsiteX18" fmla="*/ 454389 w 457200"/>
                <a:gd name="connsiteY18" fmla="*/ 600266 h 1057275"/>
                <a:gd name="connsiteX19" fmla="*/ 327516 w 457200"/>
                <a:gd name="connsiteY19" fmla="*/ 790861 h 1057275"/>
                <a:gd name="connsiteX20" fmla="*/ 245696 w 457200"/>
                <a:gd name="connsiteY20" fmla="*/ 902684 h 1057275"/>
                <a:gd name="connsiteX21" fmla="*/ 256841 w 457200"/>
                <a:gd name="connsiteY21" fmla="*/ 960025 h 1057275"/>
                <a:gd name="connsiteX22" fmla="*/ 89677 w 457200"/>
                <a:gd name="connsiteY22" fmla="*/ 1066229 h 1057275"/>
                <a:gd name="connsiteX23" fmla="*/ 51767 w 457200"/>
                <a:gd name="connsiteY23" fmla="*/ 1038796 h 1057275"/>
                <a:gd name="connsiteX24" fmla="*/ 74723 w 457200"/>
                <a:gd name="connsiteY24" fmla="*/ 986314 h 1057275"/>
                <a:gd name="connsiteX25" fmla="*/ 257984 w 457200"/>
                <a:gd name="connsiteY25" fmla="*/ 807911 h 1057275"/>
                <a:gd name="connsiteX26" fmla="*/ 347614 w 457200"/>
                <a:gd name="connsiteY26" fmla="*/ 687991 h 1057275"/>
                <a:gd name="connsiteX27" fmla="*/ 362854 w 457200"/>
                <a:gd name="connsiteY27" fmla="*/ 623411 h 1057275"/>
                <a:gd name="connsiteX28" fmla="*/ 287321 w 457200"/>
                <a:gd name="connsiteY28" fmla="*/ 627507 h 1057275"/>
                <a:gd name="connsiteX29" fmla="*/ 57387 w 457200"/>
                <a:gd name="connsiteY29" fmla="*/ 762191 h 1057275"/>
                <a:gd name="connsiteX30" fmla="*/ 6714 w 457200"/>
                <a:gd name="connsiteY30" fmla="*/ 784574 h 1057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57200" h="1057275">
                  <a:moveTo>
                    <a:pt x="6714" y="784574"/>
                  </a:moveTo>
                  <a:cubicBezTo>
                    <a:pt x="-9764" y="725710"/>
                    <a:pt x="3190" y="687324"/>
                    <a:pt x="55577" y="656939"/>
                  </a:cubicBezTo>
                  <a:cubicBezTo>
                    <a:pt x="127586" y="615220"/>
                    <a:pt x="154161" y="534638"/>
                    <a:pt x="196452" y="468154"/>
                  </a:cubicBezTo>
                  <a:cubicBezTo>
                    <a:pt x="200929" y="461105"/>
                    <a:pt x="195119" y="444913"/>
                    <a:pt x="189975" y="435007"/>
                  </a:cubicBezTo>
                  <a:cubicBezTo>
                    <a:pt x="185117" y="425577"/>
                    <a:pt x="174640" y="419195"/>
                    <a:pt x="167306" y="410909"/>
                  </a:cubicBezTo>
                  <a:cubicBezTo>
                    <a:pt x="132254" y="371570"/>
                    <a:pt x="137492" y="351568"/>
                    <a:pt x="180545" y="318040"/>
                  </a:cubicBezTo>
                  <a:cubicBezTo>
                    <a:pt x="238743" y="272701"/>
                    <a:pt x="293702" y="222980"/>
                    <a:pt x="310657" y="145923"/>
                  </a:cubicBezTo>
                  <a:cubicBezTo>
                    <a:pt x="313895" y="131350"/>
                    <a:pt x="313705" y="116015"/>
                    <a:pt x="315800" y="94774"/>
                  </a:cubicBezTo>
                  <a:cubicBezTo>
                    <a:pt x="268366" y="100203"/>
                    <a:pt x="226932" y="104966"/>
                    <a:pt x="185594" y="109728"/>
                  </a:cubicBezTo>
                  <a:cubicBezTo>
                    <a:pt x="272557" y="66866"/>
                    <a:pt x="350090" y="191"/>
                    <a:pt x="449817" y="0"/>
                  </a:cubicBezTo>
                  <a:cubicBezTo>
                    <a:pt x="453532" y="5524"/>
                    <a:pt x="457151" y="11144"/>
                    <a:pt x="460866" y="16669"/>
                  </a:cubicBezTo>
                  <a:cubicBezTo>
                    <a:pt x="408003" y="95631"/>
                    <a:pt x="355139" y="174689"/>
                    <a:pt x="303227" y="252317"/>
                  </a:cubicBezTo>
                  <a:cubicBezTo>
                    <a:pt x="316658" y="262985"/>
                    <a:pt x="324563" y="271082"/>
                    <a:pt x="333898" y="276320"/>
                  </a:cubicBezTo>
                  <a:cubicBezTo>
                    <a:pt x="354567" y="287941"/>
                    <a:pt x="376094" y="298037"/>
                    <a:pt x="397334" y="308801"/>
                  </a:cubicBezTo>
                  <a:cubicBezTo>
                    <a:pt x="383428" y="327089"/>
                    <a:pt x="369426" y="345377"/>
                    <a:pt x="355520" y="363760"/>
                  </a:cubicBezTo>
                  <a:cubicBezTo>
                    <a:pt x="306752" y="428530"/>
                    <a:pt x="258079" y="493395"/>
                    <a:pt x="203882" y="565499"/>
                  </a:cubicBezTo>
                  <a:cubicBezTo>
                    <a:pt x="262937" y="564261"/>
                    <a:pt x="314753" y="580263"/>
                    <a:pt x="361997" y="543782"/>
                  </a:cubicBezTo>
                  <a:cubicBezTo>
                    <a:pt x="373617" y="534829"/>
                    <a:pt x="390381" y="529876"/>
                    <a:pt x="405240" y="528542"/>
                  </a:cubicBezTo>
                  <a:cubicBezTo>
                    <a:pt x="458866" y="523589"/>
                    <a:pt x="481726" y="554069"/>
                    <a:pt x="454389" y="600266"/>
                  </a:cubicBezTo>
                  <a:cubicBezTo>
                    <a:pt x="415622" y="665893"/>
                    <a:pt x="370855" y="727996"/>
                    <a:pt x="327516" y="790861"/>
                  </a:cubicBezTo>
                  <a:cubicBezTo>
                    <a:pt x="301799" y="828104"/>
                    <a:pt x="274081" y="864013"/>
                    <a:pt x="245696" y="902684"/>
                  </a:cubicBezTo>
                  <a:cubicBezTo>
                    <a:pt x="281701" y="917353"/>
                    <a:pt x="277415" y="934307"/>
                    <a:pt x="256841" y="960025"/>
                  </a:cubicBezTo>
                  <a:cubicBezTo>
                    <a:pt x="212740" y="1015270"/>
                    <a:pt x="166829" y="1066419"/>
                    <a:pt x="89677" y="1066229"/>
                  </a:cubicBezTo>
                  <a:cubicBezTo>
                    <a:pt x="76247" y="1066229"/>
                    <a:pt x="51863" y="1048512"/>
                    <a:pt x="51767" y="1038796"/>
                  </a:cubicBezTo>
                  <a:cubicBezTo>
                    <a:pt x="51672" y="1020890"/>
                    <a:pt x="60911" y="994029"/>
                    <a:pt x="74723" y="986314"/>
                  </a:cubicBezTo>
                  <a:cubicBezTo>
                    <a:pt x="152447" y="943070"/>
                    <a:pt x="211025" y="882682"/>
                    <a:pt x="257984" y="807911"/>
                  </a:cubicBezTo>
                  <a:cubicBezTo>
                    <a:pt x="284463" y="765810"/>
                    <a:pt x="320468" y="729806"/>
                    <a:pt x="347614" y="687991"/>
                  </a:cubicBezTo>
                  <a:cubicBezTo>
                    <a:pt x="359520" y="669608"/>
                    <a:pt x="371522" y="633127"/>
                    <a:pt x="362854" y="623411"/>
                  </a:cubicBezTo>
                  <a:cubicBezTo>
                    <a:pt x="343042" y="601313"/>
                    <a:pt x="315229" y="609695"/>
                    <a:pt x="287321" y="627507"/>
                  </a:cubicBezTo>
                  <a:cubicBezTo>
                    <a:pt x="212549" y="675323"/>
                    <a:pt x="134540" y="718185"/>
                    <a:pt x="57387" y="762191"/>
                  </a:cubicBezTo>
                  <a:cubicBezTo>
                    <a:pt x="41576" y="771335"/>
                    <a:pt x="24050" y="777050"/>
                    <a:pt x="6714" y="784574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>
                    <a:alpha val="97000"/>
                  </a:schemeClr>
                </a:solidFill>
              </a:endParaRPr>
            </a:p>
          </p:txBody>
        </p:sp>
      </p:grp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5ABD18E5-8C08-44EC-AD3B-60E9DDC5AF34}"/>
              </a:ext>
            </a:extLst>
          </p:cNvPr>
          <p:cNvSpPr/>
          <p:nvPr userDrawn="1"/>
        </p:nvSpPr>
        <p:spPr>
          <a:xfrm>
            <a:off x="10678057" y="3700153"/>
            <a:ext cx="998006" cy="1587255"/>
          </a:xfrm>
          <a:custGeom>
            <a:avLst/>
            <a:gdLst>
              <a:gd name="connsiteX0" fmla="*/ 1502093 w 1790700"/>
              <a:gd name="connsiteY0" fmla="*/ 1607612 h 2847975"/>
              <a:gd name="connsiteX1" fmla="*/ 1407414 w 1790700"/>
              <a:gd name="connsiteY1" fmla="*/ 1560272 h 2847975"/>
              <a:gd name="connsiteX2" fmla="*/ 1302163 w 1790700"/>
              <a:gd name="connsiteY2" fmla="*/ 1411492 h 2847975"/>
              <a:gd name="connsiteX3" fmla="*/ 1235869 w 1790700"/>
              <a:gd name="connsiteY3" fmla="*/ 1416254 h 2847975"/>
              <a:gd name="connsiteX4" fmla="*/ 1201483 w 1790700"/>
              <a:gd name="connsiteY4" fmla="*/ 1548842 h 2847975"/>
              <a:gd name="connsiteX5" fmla="*/ 1222343 w 1790700"/>
              <a:gd name="connsiteY5" fmla="*/ 2067002 h 2847975"/>
              <a:gd name="connsiteX6" fmla="*/ 1225391 w 1790700"/>
              <a:gd name="connsiteY6" fmla="*/ 2169682 h 2847975"/>
              <a:gd name="connsiteX7" fmla="*/ 1204817 w 1790700"/>
              <a:gd name="connsiteY7" fmla="*/ 2708987 h 2847975"/>
              <a:gd name="connsiteX8" fmla="*/ 1162336 w 1790700"/>
              <a:gd name="connsiteY8" fmla="*/ 2851386 h 2847975"/>
              <a:gd name="connsiteX9" fmla="*/ 1146334 w 1790700"/>
              <a:gd name="connsiteY9" fmla="*/ 2847957 h 2847975"/>
              <a:gd name="connsiteX10" fmla="*/ 1143381 w 1790700"/>
              <a:gd name="connsiteY10" fmla="*/ 2813762 h 2847975"/>
              <a:gd name="connsiteX11" fmla="*/ 1143000 w 1790700"/>
              <a:gd name="connsiteY11" fmla="*/ 2532775 h 2847975"/>
              <a:gd name="connsiteX12" fmla="*/ 1133094 w 1790700"/>
              <a:gd name="connsiteY12" fmla="*/ 2067764 h 2847975"/>
              <a:gd name="connsiteX13" fmla="*/ 1105472 w 1790700"/>
              <a:gd name="connsiteY13" fmla="*/ 1529983 h 2847975"/>
              <a:gd name="connsiteX14" fmla="*/ 1095470 w 1790700"/>
              <a:gd name="connsiteY14" fmla="*/ 1163080 h 2847975"/>
              <a:gd name="connsiteX15" fmla="*/ 1084516 w 1790700"/>
              <a:gd name="connsiteY15" fmla="*/ 926860 h 2847975"/>
              <a:gd name="connsiteX16" fmla="*/ 1055370 w 1790700"/>
              <a:gd name="connsiteY16" fmla="*/ 866376 h 2847975"/>
              <a:gd name="connsiteX17" fmla="*/ 964597 w 1790700"/>
              <a:gd name="connsiteY17" fmla="*/ 883902 h 2847975"/>
              <a:gd name="connsiteX18" fmla="*/ 901827 w 1790700"/>
              <a:gd name="connsiteY18" fmla="*/ 953244 h 2847975"/>
              <a:gd name="connsiteX19" fmla="*/ 919258 w 1790700"/>
              <a:gd name="connsiteY19" fmla="*/ 1297287 h 2847975"/>
              <a:gd name="connsiteX20" fmla="*/ 888682 w 1790700"/>
              <a:gd name="connsiteY20" fmla="*/ 1500265 h 2847975"/>
              <a:gd name="connsiteX21" fmla="*/ 849630 w 1790700"/>
              <a:gd name="connsiteY21" fmla="*/ 1530364 h 2847975"/>
              <a:gd name="connsiteX22" fmla="*/ 774192 w 1790700"/>
              <a:gd name="connsiteY22" fmla="*/ 1477595 h 2847975"/>
              <a:gd name="connsiteX23" fmla="*/ 775335 w 1790700"/>
              <a:gd name="connsiteY23" fmla="*/ 1273379 h 2847975"/>
              <a:gd name="connsiteX24" fmla="*/ 801433 w 1790700"/>
              <a:gd name="connsiteY24" fmla="*/ 1160222 h 2847975"/>
              <a:gd name="connsiteX25" fmla="*/ 836200 w 1790700"/>
              <a:gd name="connsiteY25" fmla="*/ 1112407 h 2847975"/>
              <a:gd name="connsiteX26" fmla="*/ 840295 w 1790700"/>
              <a:gd name="connsiteY26" fmla="*/ 930479 h 2847975"/>
              <a:gd name="connsiteX27" fmla="*/ 817436 w 1790700"/>
              <a:gd name="connsiteY27" fmla="*/ 769316 h 2847975"/>
              <a:gd name="connsiteX28" fmla="*/ 989076 w 1790700"/>
              <a:gd name="connsiteY28" fmla="*/ 765983 h 2847975"/>
              <a:gd name="connsiteX29" fmla="*/ 1019461 w 1790700"/>
              <a:gd name="connsiteY29" fmla="*/ 574721 h 2847975"/>
              <a:gd name="connsiteX30" fmla="*/ 935355 w 1790700"/>
              <a:gd name="connsiteY30" fmla="*/ 459849 h 2847975"/>
              <a:gd name="connsiteX31" fmla="*/ 875633 w 1790700"/>
              <a:gd name="connsiteY31" fmla="*/ 434798 h 2847975"/>
              <a:gd name="connsiteX32" fmla="*/ 784955 w 1790700"/>
              <a:gd name="connsiteY32" fmla="*/ 456039 h 2847975"/>
              <a:gd name="connsiteX33" fmla="*/ 622840 w 1790700"/>
              <a:gd name="connsiteY33" fmla="*/ 405747 h 2847975"/>
              <a:gd name="connsiteX34" fmla="*/ 554641 w 1790700"/>
              <a:gd name="connsiteY34" fmla="*/ 402890 h 2847975"/>
              <a:gd name="connsiteX35" fmla="*/ 516065 w 1790700"/>
              <a:gd name="connsiteY35" fmla="*/ 495854 h 2847975"/>
              <a:gd name="connsiteX36" fmla="*/ 550164 w 1790700"/>
              <a:gd name="connsiteY36" fmla="*/ 587294 h 2847975"/>
              <a:gd name="connsiteX37" fmla="*/ 538353 w 1790700"/>
              <a:gd name="connsiteY37" fmla="*/ 626822 h 2847975"/>
              <a:gd name="connsiteX38" fmla="*/ 433102 w 1790700"/>
              <a:gd name="connsiteY38" fmla="*/ 709118 h 2847975"/>
              <a:gd name="connsiteX39" fmla="*/ 298990 w 1790700"/>
              <a:gd name="connsiteY39" fmla="*/ 759315 h 2847975"/>
              <a:gd name="connsiteX40" fmla="*/ 164878 w 1790700"/>
              <a:gd name="connsiteY40" fmla="*/ 779508 h 2847975"/>
              <a:gd name="connsiteX41" fmla="*/ 86106 w 1790700"/>
              <a:gd name="connsiteY41" fmla="*/ 885045 h 2847975"/>
              <a:gd name="connsiteX42" fmla="*/ 110966 w 1790700"/>
              <a:gd name="connsiteY42" fmla="*/ 1013347 h 2847975"/>
              <a:gd name="connsiteX43" fmla="*/ 185166 w 1790700"/>
              <a:gd name="connsiteY43" fmla="*/ 1046970 h 2847975"/>
              <a:gd name="connsiteX44" fmla="*/ 291370 w 1790700"/>
              <a:gd name="connsiteY44" fmla="*/ 962007 h 2847975"/>
              <a:gd name="connsiteX45" fmla="*/ 361188 w 1790700"/>
              <a:gd name="connsiteY45" fmla="*/ 893808 h 2847975"/>
              <a:gd name="connsiteX46" fmla="*/ 373380 w 1790700"/>
              <a:gd name="connsiteY46" fmla="*/ 887141 h 2847975"/>
              <a:gd name="connsiteX47" fmla="*/ 599313 w 1790700"/>
              <a:gd name="connsiteY47" fmla="*/ 899618 h 2847975"/>
              <a:gd name="connsiteX48" fmla="*/ 610076 w 1790700"/>
              <a:gd name="connsiteY48" fmla="*/ 951625 h 2847975"/>
              <a:gd name="connsiteX49" fmla="*/ 484156 w 1790700"/>
              <a:gd name="connsiteY49" fmla="*/ 1214705 h 2847975"/>
              <a:gd name="connsiteX50" fmla="*/ 496633 w 1790700"/>
              <a:gd name="connsiteY50" fmla="*/ 1295954 h 2847975"/>
              <a:gd name="connsiteX51" fmla="*/ 457676 w 1790700"/>
              <a:gd name="connsiteY51" fmla="*/ 1413587 h 2847975"/>
              <a:gd name="connsiteX52" fmla="*/ 206407 w 1790700"/>
              <a:gd name="connsiteY52" fmla="*/ 1520172 h 2847975"/>
              <a:gd name="connsiteX53" fmla="*/ 147352 w 1790700"/>
              <a:gd name="connsiteY53" fmla="*/ 1718673 h 2847975"/>
              <a:gd name="connsiteX54" fmla="*/ 161068 w 1790700"/>
              <a:gd name="connsiteY54" fmla="*/ 1758488 h 2847975"/>
              <a:gd name="connsiteX55" fmla="*/ 119634 w 1790700"/>
              <a:gd name="connsiteY55" fmla="*/ 1818495 h 2847975"/>
              <a:gd name="connsiteX56" fmla="*/ 0 w 1790700"/>
              <a:gd name="connsiteY56" fmla="*/ 1833354 h 2847975"/>
              <a:gd name="connsiteX57" fmla="*/ 0 w 1790700"/>
              <a:gd name="connsiteY57" fmla="*/ 1501884 h 2847975"/>
              <a:gd name="connsiteX58" fmla="*/ 476 w 1790700"/>
              <a:gd name="connsiteY58" fmla="*/ 1482834 h 2847975"/>
              <a:gd name="connsiteX59" fmla="*/ 11240 w 1790700"/>
              <a:gd name="connsiteY59" fmla="*/ 736931 h 2847975"/>
              <a:gd name="connsiteX60" fmla="*/ 38671 w 1790700"/>
              <a:gd name="connsiteY60" fmla="*/ 428226 h 2847975"/>
              <a:gd name="connsiteX61" fmla="*/ 25336 w 1790700"/>
              <a:gd name="connsiteY61" fmla="*/ 296495 h 2847975"/>
              <a:gd name="connsiteX62" fmla="*/ 20193 w 1790700"/>
              <a:gd name="connsiteY62" fmla="*/ 279065 h 2847975"/>
              <a:gd name="connsiteX63" fmla="*/ 26956 w 1790700"/>
              <a:gd name="connsiteY63" fmla="*/ 237345 h 2847975"/>
              <a:gd name="connsiteX64" fmla="*/ 54388 w 1790700"/>
              <a:gd name="connsiteY64" fmla="*/ 266587 h 2847975"/>
              <a:gd name="connsiteX65" fmla="*/ 184404 w 1790700"/>
              <a:gd name="connsiteY65" fmla="*/ 287256 h 2847975"/>
              <a:gd name="connsiteX66" fmla="*/ 309753 w 1790700"/>
              <a:gd name="connsiteY66" fmla="*/ 151906 h 2847975"/>
              <a:gd name="connsiteX67" fmla="*/ 351853 w 1790700"/>
              <a:gd name="connsiteY67" fmla="*/ 61037 h 2847975"/>
              <a:gd name="connsiteX68" fmla="*/ 454914 w 1790700"/>
              <a:gd name="connsiteY68" fmla="*/ 14746 h 2847975"/>
              <a:gd name="connsiteX69" fmla="*/ 514826 w 1790700"/>
              <a:gd name="connsiteY69" fmla="*/ 39701 h 2847975"/>
              <a:gd name="connsiteX70" fmla="*/ 572929 w 1790700"/>
              <a:gd name="connsiteY70" fmla="*/ 201436 h 2847975"/>
              <a:gd name="connsiteX71" fmla="*/ 582549 w 1790700"/>
              <a:gd name="connsiteY71" fmla="*/ 344120 h 2847975"/>
              <a:gd name="connsiteX72" fmla="*/ 653891 w 1790700"/>
              <a:gd name="connsiteY72" fmla="*/ 371838 h 2847975"/>
              <a:gd name="connsiteX73" fmla="*/ 934783 w 1790700"/>
              <a:gd name="connsiteY73" fmla="*/ 312783 h 2847975"/>
              <a:gd name="connsiteX74" fmla="*/ 1160716 w 1790700"/>
              <a:gd name="connsiteY74" fmla="*/ 228963 h 2847975"/>
              <a:gd name="connsiteX75" fmla="*/ 1365980 w 1790700"/>
              <a:gd name="connsiteY75" fmla="*/ 148191 h 2847975"/>
              <a:gd name="connsiteX76" fmla="*/ 1468660 w 1790700"/>
              <a:gd name="connsiteY76" fmla="*/ 82469 h 2847975"/>
              <a:gd name="connsiteX77" fmla="*/ 1600771 w 1790700"/>
              <a:gd name="connsiteY77" fmla="*/ 92660 h 2847975"/>
              <a:gd name="connsiteX78" fmla="*/ 1751267 w 1790700"/>
              <a:gd name="connsiteY78" fmla="*/ 193435 h 2847975"/>
              <a:gd name="connsiteX79" fmla="*/ 1791367 w 1790700"/>
              <a:gd name="connsiteY79" fmla="*/ 248204 h 2847975"/>
              <a:gd name="connsiteX80" fmla="*/ 1427321 w 1790700"/>
              <a:gd name="connsiteY80" fmla="*/ 294876 h 2847975"/>
              <a:gd name="connsiteX81" fmla="*/ 1051941 w 1790700"/>
              <a:gd name="connsiteY81" fmla="*/ 368219 h 2847975"/>
              <a:gd name="connsiteX82" fmla="*/ 999077 w 1790700"/>
              <a:gd name="connsiteY82" fmla="*/ 419654 h 2847975"/>
              <a:gd name="connsiteX83" fmla="*/ 1068800 w 1790700"/>
              <a:gd name="connsiteY83" fmla="*/ 487853 h 2847975"/>
              <a:gd name="connsiteX84" fmla="*/ 1162717 w 1790700"/>
              <a:gd name="connsiteY84" fmla="*/ 549479 h 2847975"/>
              <a:gd name="connsiteX85" fmla="*/ 1276826 w 1790700"/>
              <a:gd name="connsiteY85" fmla="*/ 612249 h 2847975"/>
              <a:gd name="connsiteX86" fmla="*/ 1511141 w 1790700"/>
              <a:gd name="connsiteY86" fmla="*/ 823799 h 2847975"/>
              <a:gd name="connsiteX87" fmla="*/ 1512761 w 1790700"/>
              <a:gd name="connsiteY87" fmla="*/ 1092500 h 2847975"/>
              <a:gd name="connsiteX88" fmla="*/ 1537240 w 1790700"/>
              <a:gd name="connsiteY88" fmla="*/ 1311289 h 2847975"/>
              <a:gd name="connsiteX89" fmla="*/ 1537716 w 1790700"/>
              <a:gd name="connsiteY89" fmla="*/ 1448735 h 2847975"/>
              <a:gd name="connsiteX90" fmla="*/ 1502093 w 1790700"/>
              <a:gd name="connsiteY90" fmla="*/ 1607612 h 2847975"/>
              <a:gd name="connsiteX91" fmla="*/ 1301591 w 1790700"/>
              <a:gd name="connsiteY91" fmla="*/ 740265 h 2847975"/>
              <a:gd name="connsiteX92" fmla="*/ 1206722 w 1790700"/>
              <a:gd name="connsiteY92" fmla="*/ 992773 h 2847975"/>
              <a:gd name="connsiteX93" fmla="*/ 1215009 w 1790700"/>
              <a:gd name="connsiteY93" fmla="*/ 1161842 h 2847975"/>
              <a:gd name="connsiteX94" fmla="*/ 1243298 w 1790700"/>
              <a:gd name="connsiteY94" fmla="*/ 1333387 h 2847975"/>
              <a:gd name="connsiteX95" fmla="*/ 1292543 w 1790700"/>
              <a:gd name="connsiteY95" fmla="*/ 1363486 h 2847975"/>
              <a:gd name="connsiteX96" fmla="*/ 1357789 w 1790700"/>
              <a:gd name="connsiteY96" fmla="*/ 1327862 h 2847975"/>
              <a:gd name="connsiteX97" fmla="*/ 1380173 w 1790700"/>
              <a:gd name="connsiteY97" fmla="*/ 1219849 h 2847975"/>
              <a:gd name="connsiteX98" fmla="*/ 1370076 w 1790700"/>
              <a:gd name="connsiteY98" fmla="*/ 1017633 h 2847975"/>
              <a:gd name="connsiteX99" fmla="*/ 1301591 w 1790700"/>
              <a:gd name="connsiteY99" fmla="*/ 740265 h 2847975"/>
              <a:gd name="connsiteX100" fmla="*/ 357949 w 1790700"/>
              <a:gd name="connsiteY100" fmla="*/ 351359 h 2847975"/>
              <a:gd name="connsiteX101" fmla="*/ 263366 w 1790700"/>
              <a:gd name="connsiteY101" fmla="*/ 351359 h 2847975"/>
              <a:gd name="connsiteX102" fmla="*/ 177736 w 1790700"/>
              <a:gd name="connsiteY102" fmla="*/ 351359 h 2847975"/>
              <a:gd name="connsiteX103" fmla="*/ 82582 w 1790700"/>
              <a:gd name="connsiteY103" fmla="*/ 443371 h 2847975"/>
              <a:gd name="connsiteX104" fmla="*/ 83058 w 1790700"/>
              <a:gd name="connsiteY104" fmla="*/ 614630 h 2847975"/>
              <a:gd name="connsiteX105" fmla="*/ 93726 w 1790700"/>
              <a:gd name="connsiteY105" fmla="*/ 673495 h 2847975"/>
              <a:gd name="connsiteX106" fmla="*/ 133636 w 1790700"/>
              <a:gd name="connsiteY106" fmla="*/ 703975 h 2847975"/>
              <a:gd name="connsiteX107" fmla="*/ 289465 w 1790700"/>
              <a:gd name="connsiteY107" fmla="*/ 610058 h 2847975"/>
              <a:gd name="connsiteX108" fmla="*/ 294894 w 1790700"/>
              <a:gd name="connsiteY108" fmla="*/ 588341 h 2847975"/>
              <a:gd name="connsiteX109" fmla="*/ 336423 w 1790700"/>
              <a:gd name="connsiteY109" fmla="*/ 506141 h 2847975"/>
              <a:gd name="connsiteX110" fmla="*/ 360331 w 1790700"/>
              <a:gd name="connsiteY110" fmla="*/ 467564 h 2847975"/>
              <a:gd name="connsiteX111" fmla="*/ 357949 w 1790700"/>
              <a:gd name="connsiteY111" fmla="*/ 351359 h 2847975"/>
              <a:gd name="connsiteX112" fmla="*/ 115062 w 1790700"/>
              <a:gd name="connsiteY112" fmla="*/ 1147935 h 2847975"/>
              <a:gd name="connsiteX113" fmla="*/ 130969 w 1790700"/>
              <a:gd name="connsiteY113" fmla="*/ 1338626 h 2847975"/>
              <a:gd name="connsiteX114" fmla="*/ 150686 w 1790700"/>
              <a:gd name="connsiteY114" fmla="*/ 1407587 h 2847975"/>
              <a:gd name="connsiteX115" fmla="*/ 205359 w 1790700"/>
              <a:gd name="connsiteY115" fmla="*/ 1363867 h 2847975"/>
              <a:gd name="connsiteX116" fmla="*/ 221552 w 1790700"/>
              <a:gd name="connsiteY116" fmla="*/ 1346627 h 2847975"/>
              <a:gd name="connsiteX117" fmla="*/ 315658 w 1790700"/>
              <a:gd name="connsiteY117" fmla="*/ 1189464 h 2847975"/>
              <a:gd name="connsiteX118" fmla="*/ 264890 w 1790700"/>
              <a:gd name="connsiteY118" fmla="*/ 1124027 h 2847975"/>
              <a:gd name="connsiteX119" fmla="*/ 115062 w 1790700"/>
              <a:gd name="connsiteY119" fmla="*/ 1147935 h 284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790700" h="2847975">
                <a:moveTo>
                  <a:pt x="1502093" y="1607612"/>
                </a:moveTo>
                <a:cubicBezTo>
                  <a:pt x="1466945" y="1605802"/>
                  <a:pt x="1431893" y="1607231"/>
                  <a:pt x="1407414" y="1560272"/>
                </a:cubicBezTo>
                <a:cubicBezTo>
                  <a:pt x="1379601" y="1506932"/>
                  <a:pt x="1338072" y="1460641"/>
                  <a:pt x="1302163" y="1411492"/>
                </a:cubicBezTo>
                <a:cubicBezTo>
                  <a:pt x="1277779" y="1378154"/>
                  <a:pt x="1249108" y="1385393"/>
                  <a:pt x="1235869" y="1416254"/>
                </a:cubicBezTo>
                <a:cubicBezTo>
                  <a:pt x="1217962" y="1458069"/>
                  <a:pt x="1197578" y="1505789"/>
                  <a:pt x="1201483" y="1548842"/>
                </a:cubicBezTo>
                <a:cubicBezTo>
                  <a:pt x="1216914" y="1721435"/>
                  <a:pt x="1235678" y="1893362"/>
                  <a:pt x="1222343" y="2067002"/>
                </a:cubicBezTo>
                <a:cubicBezTo>
                  <a:pt x="1219772" y="2100911"/>
                  <a:pt x="1226439" y="2135487"/>
                  <a:pt x="1225391" y="2169682"/>
                </a:cubicBezTo>
                <a:cubicBezTo>
                  <a:pt x="1219772" y="2349514"/>
                  <a:pt x="1215676" y="2529441"/>
                  <a:pt x="1204817" y="2708987"/>
                </a:cubicBezTo>
                <a:cubicBezTo>
                  <a:pt x="1201865" y="2757089"/>
                  <a:pt x="1177100" y="2803952"/>
                  <a:pt x="1162336" y="2851386"/>
                </a:cubicBezTo>
                <a:cubicBezTo>
                  <a:pt x="1157002" y="2850243"/>
                  <a:pt x="1151668" y="2849100"/>
                  <a:pt x="1146334" y="2847957"/>
                </a:cubicBezTo>
                <a:cubicBezTo>
                  <a:pt x="1145286" y="2836527"/>
                  <a:pt x="1143381" y="2825192"/>
                  <a:pt x="1143381" y="2813762"/>
                </a:cubicBezTo>
                <a:cubicBezTo>
                  <a:pt x="1143095" y="2720132"/>
                  <a:pt x="1144333" y="2626406"/>
                  <a:pt x="1143000" y="2532775"/>
                </a:cubicBezTo>
                <a:cubicBezTo>
                  <a:pt x="1140714" y="2377803"/>
                  <a:pt x="1139190" y="2222736"/>
                  <a:pt x="1133094" y="2067764"/>
                </a:cubicBezTo>
                <a:cubicBezTo>
                  <a:pt x="1126141" y="1888409"/>
                  <a:pt x="1113377" y="1709339"/>
                  <a:pt x="1105472" y="1529983"/>
                </a:cubicBezTo>
                <a:cubicBezTo>
                  <a:pt x="1100137" y="1407777"/>
                  <a:pt x="1099185" y="1285381"/>
                  <a:pt x="1095470" y="1163080"/>
                </a:cubicBezTo>
                <a:cubicBezTo>
                  <a:pt x="1093089" y="1084213"/>
                  <a:pt x="1091851" y="1005251"/>
                  <a:pt x="1084516" y="926860"/>
                </a:cubicBezTo>
                <a:cubicBezTo>
                  <a:pt x="1082135" y="901809"/>
                  <a:pt x="1061561" y="878568"/>
                  <a:pt x="1055370" y="866376"/>
                </a:cubicBezTo>
                <a:cubicBezTo>
                  <a:pt x="1016794" y="874091"/>
                  <a:pt x="990886" y="882569"/>
                  <a:pt x="964597" y="883902"/>
                </a:cubicBezTo>
                <a:cubicBezTo>
                  <a:pt x="911066" y="886664"/>
                  <a:pt x="898398" y="900666"/>
                  <a:pt x="901827" y="953244"/>
                </a:cubicBezTo>
                <a:cubicBezTo>
                  <a:pt x="909257" y="1067830"/>
                  <a:pt x="919639" y="1182606"/>
                  <a:pt x="919258" y="1297287"/>
                </a:cubicBezTo>
                <a:cubicBezTo>
                  <a:pt x="919067" y="1365105"/>
                  <a:pt x="902303" y="1433209"/>
                  <a:pt x="888682" y="1500265"/>
                </a:cubicBezTo>
                <a:cubicBezTo>
                  <a:pt x="886111" y="1513028"/>
                  <a:pt x="862870" y="1530745"/>
                  <a:pt x="849630" y="1530364"/>
                </a:cubicBezTo>
                <a:cubicBezTo>
                  <a:pt x="815435" y="1529507"/>
                  <a:pt x="776478" y="1520744"/>
                  <a:pt x="774192" y="1477595"/>
                </a:cubicBezTo>
                <a:cubicBezTo>
                  <a:pt x="770573" y="1409682"/>
                  <a:pt x="770953" y="1341197"/>
                  <a:pt x="775335" y="1273379"/>
                </a:cubicBezTo>
                <a:cubicBezTo>
                  <a:pt x="777811" y="1235184"/>
                  <a:pt x="788956" y="1196798"/>
                  <a:pt x="801433" y="1160222"/>
                </a:cubicBezTo>
                <a:cubicBezTo>
                  <a:pt x="807529" y="1142220"/>
                  <a:pt x="834676" y="1129171"/>
                  <a:pt x="836200" y="1112407"/>
                </a:cubicBezTo>
                <a:cubicBezTo>
                  <a:pt x="841629" y="1052114"/>
                  <a:pt x="844201" y="990868"/>
                  <a:pt x="840295" y="930479"/>
                </a:cubicBezTo>
                <a:cubicBezTo>
                  <a:pt x="836962" y="877901"/>
                  <a:pt x="823436" y="825990"/>
                  <a:pt x="817436" y="769316"/>
                </a:cubicBezTo>
                <a:cubicBezTo>
                  <a:pt x="878777" y="850469"/>
                  <a:pt x="938117" y="787700"/>
                  <a:pt x="989076" y="765983"/>
                </a:cubicBezTo>
                <a:cubicBezTo>
                  <a:pt x="1088327" y="723692"/>
                  <a:pt x="1093946" y="657112"/>
                  <a:pt x="1019461" y="574721"/>
                </a:cubicBezTo>
                <a:cubicBezTo>
                  <a:pt x="987743" y="539669"/>
                  <a:pt x="961453" y="499473"/>
                  <a:pt x="935355" y="459849"/>
                </a:cubicBezTo>
                <a:cubicBezTo>
                  <a:pt x="920020" y="436418"/>
                  <a:pt x="908590" y="420416"/>
                  <a:pt x="875633" y="434798"/>
                </a:cubicBezTo>
                <a:cubicBezTo>
                  <a:pt x="847630" y="446990"/>
                  <a:pt x="815149" y="448514"/>
                  <a:pt x="784955" y="456039"/>
                </a:cubicBezTo>
                <a:cubicBezTo>
                  <a:pt x="720281" y="472136"/>
                  <a:pt x="677228" y="421273"/>
                  <a:pt x="622840" y="405747"/>
                </a:cubicBezTo>
                <a:cubicBezTo>
                  <a:pt x="600932" y="399461"/>
                  <a:pt x="569595" y="392412"/>
                  <a:pt x="554641" y="402890"/>
                </a:cubicBezTo>
                <a:cubicBezTo>
                  <a:pt x="525970" y="422987"/>
                  <a:pt x="502444" y="454801"/>
                  <a:pt x="516065" y="495854"/>
                </a:cubicBezTo>
                <a:cubicBezTo>
                  <a:pt x="526256" y="526715"/>
                  <a:pt x="541687" y="556052"/>
                  <a:pt x="550164" y="587294"/>
                </a:cubicBezTo>
                <a:cubicBezTo>
                  <a:pt x="553307" y="598914"/>
                  <a:pt x="547307" y="618821"/>
                  <a:pt x="538353" y="626822"/>
                </a:cubicBezTo>
                <a:cubicBezTo>
                  <a:pt x="505111" y="656540"/>
                  <a:pt x="471773" y="687973"/>
                  <a:pt x="433102" y="709118"/>
                </a:cubicBezTo>
                <a:cubicBezTo>
                  <a:pt x="391573" y="731883"/>
                  <a:pt x="344995" y="747314"/>
                  <a:pt x="298990" y="759315"/>
                </a:cubicBezTo>
                <a:cubicBezTo>
                  <a:pt x="255461" y="770650"/>
                  <a:pt x="209836" y="774936"/>
                  <a:pt x="164878" y="779508"/>
                </a:cubicBezTo>
                <a:cubicBezTo>
                  <a:pt x="101060" y="785985"/>
                  <a:pt x="72295" y="823990"/>
                  <a:pt x="86106" y="885045"/>
                </a:cubicBezTo>
                <a:cubicBezTo>
                  <a:pt x="95726" y="927527"/>
                  <a:pt x="104299" y="970294"/>
                  <a:pt x="110966" y="1013347"/>
                </a:cubicBezTo>
                <a:cubicBezTo>
                  <a:pt x="118015" y="1058686"/>
                  <a:pt x="147161" y="1074021"/>
                  <a:pt x="185166" y="1046970"/>
                </a:cubicBezTo>
                <a:cubicBezTo>
                  <a:pt x="222028" y="1020776"/>
                  <a:pt x="257080" y="991630"/>
                  <a:pt x="291370" y="962007"/>
                </a:cubicBezTo>
                <a:cubicBezTo>
                  <a:pt x="315944" y="940766"/>
                  <a:pt x="337757" y="916478"/>
                  <a:pt x="361188" y="893808"/>
                </a:cubicBezTo>
                <a:cubicBezTo>
                  <a:pt x="364427" y="890665"/>
                  <a:pt x="368998" y="887998"/>
                  <a:pt x="373380" y="887141"/>
                </a:cubicBezTo>
                <a:cubicBezTo>
                  <a:pt x="449866" y="872091"/>
                  <a:pt x="527590" y="852755"/>
                  <a:pt x="599313" y="899618"/>
                </a:cubicBezTo>
                <a:cubicBezTo>
                  <a:pt x="610172" y="906762"/>
                  <a:pt x="616172" y="938004"/>
                  <a:pt x="610076" y="951625"/>
                </a:cubicBezTo>
                <a:cubicBezTo>
                  <a:pt x="570452" y="1040398"/>
                  <a:pt x="527685" y="1127837"/>
                  <a:pt x="484156" y="1214705"/>
                </a:cubicBezTo>
                <a:cubicBezTo>
                  <a:pt x="468249" y="1246424"/>
                  <a:pt x="477869" y="1271284"/>
                  <a:pt x="496633" y="1295954"/>
                </a:cubicBezTo>
                <a:cubicBezTo>
                  <a:pt x="560832" y="1380250"/>
                  <a:pt x="557117" y="1381012"/>
                  <a:pt x="457676" y="1413587"/>
                </a:cubicBezTo>
                <a:cubicBezTo>
                  <a:pt x="371475" y="1441781"/>
                  <a:pt x="287845" y="1479786"/>
                  <a:pt x="206407" y="1520172"/>
                </a:cubicBezTo>
                <a:cubicBezTo>
                  <a:pt x="139922" y="1553129"/>
                  <a:pt x="117443" y="1642283"/>
                  <a:pt x="147352" y="1718673"/>
                </a:cubicBezTo>
                <a:cubicBezTo>
                  <a:pt x="152495" y="1731722"/>
                  <a:pt x="156781" y="1745153"/>
                  <a:pt x="161068" y="1758488"/>
                </a:cubicBezTo>
                <a:cubicBezTo>
                  <a:pt x="176784" y="1807732"/>
                  <a:pt x="170593" y="1814876"/>
                  <a:pt x="119634" y="1818495"/>
                </a:cubicBezTo>
                <a:cubicBezTo>
                  <a:pt x="78581" y="1821353"/>
                  <a:pt x="37719" y="1828496"/>
                  <a:pt x="0" y="1833354"/>
                </a:cubicBezTo>
                <a:cubicBezTo>
                  <a:pt x="0" y="1715911"/>
                  <a:pt x="0" y="1608850"/>
                  <a:pt x="0" y="1501884"/>
                </a:cubicBezTo>
                <a:cubicBezTo>
                  <a:pt x="0" y="1495502"/>
                  <a:pt x="381" y="1489216"/>
                  <a:pt x="476" y="1482834"/>
                </a:cubicBezTo>
                <a:cubicBezTo>
                  <a:pt x="3715" y="1234136"/>
                  <a:pt x="4381" y="985439"/>
                  <a:pt x="11240" y="736931"/>
                </a:cubicBezTo>
                <a:cubicBezTo>
                  <a:pt x="14097" y="633871"/>
                  <a:pt x="32575" y="531287"/>
                  <a:pt x="38671" y="428226"/>
                </a:cubicBezTo>
                <a:cubicBezTo>
                  <a:pt x="41243" y="384697"/>
                  <a:pt x="30480" y="340406"/>
                  <a:pt x="25336" y="296495"/>
                </a:cubicBezTo>
                <a:cubicBezTo>
                  <a:pt x="24670" y="290590"/>
                  <a:pt x="19717" y="284684"/>
                  <a:pt x="20193" y="279065"/>
                </a:cubicBezTo>
                <a:cubicBezTo>
                  <a:pt x="21431" y="265063"/>
                  <a:pt x="24575" y="251252"/>
                  <a:pt x="26956" y="237345"/>
                </a:cubicBezTo>
                <a:cubicBezTo>
                  <a:pt x="36290" y="246965"/>
                  <a:pt x="48196" y="255252"/>
                  <a:pt x="54388" y="266587"/>
                </a:cubicBezTo>
                <a:cubicBezTo>
                  <a:pt x="70866" y="297067"/>
                  <a:pt x="159448" y="312974"/>
                  <a:pt x="184404" y="287256"/>
                </a:cubicBezTo>
                <a:cubicBezTo>
                  <a:pt x="227267" y="243155"/>
                  <a:pt x="271462" y="199817"/>
                  <a:pt x="309753" y="151906"/>
                </a:cubicBezTo>
                <a:cubicBezTo>
                  <a:pt x="330041" y="126379"/>
                  <a:pt x="344329" y="93041"/>
                  <a:pt x="351853" y="61037"/>
                </a:cubicBezTo>
                <a:cubicBezTo>
                  <a:pt x="365569" y="2078"/>
                  <a:pt x="402050" y="-15925"/>
                  <a:pt x="454914" y="14746"/>
                </a:cubicBezTo>
                <a:cubicBezTo>
                  <a:pt x="473488" y="25509"/>
                  <a:pt x="494062" y="34272"/>
                  <a:pt x="514826" y="39701"/>
                </a:cubicBezTo>
                <a:cubicBezTo>
                  <a:pt x="588645" y="59228"/>
                  <a:pt x="615506" y="137999"/>
                  <a:pt x="572929" y="201436"/>
                </a:cubicBezTo>
                <a:cubicBezTo>
                  <a:pt x="541496" y="248394"/>
                  <a:pt x="569404" y="298781"/>
                  <a:pt x="582549" y="344120"/>
                </a:cubicBezTo>
                <a:cubicBezTo>
                  <a:pt x="587026" y="359456"/>
                  <a:pt x="629603" y="373172"/>
                  <a:pt x="653891" y="371838"/>
                </a:cubicBezTo>
                <a:cubicBezTo>
                  <a:pt x="749999" y="366695"/>
                  <a:pt x="844772" y="356312"/>
                  <a:pt x="934783" y="312783"/>
                </a:cubicBezTo>
                <a:cubicBezTo>
                  <a:pt x="1006793" y="278017"/>
                  <a:pt x="1086993" y="260681"/>
                  <a:pt x="1160716" y="228963"/>
                </a:cubicBezTo>
                <a:cubicBezTo>
                  <a:pt x="1228249" y="199912"/>
                  <a:pt x="1306449" y="200007"/>
                  <a:pt x="1365980" y="148191"/>
                </a:cubicBezTo>
                <a:cubicBezTo>
                  <a:pt x="1396365" y="121712"/>
                  <a:pt x="1432655" y="101233"/>
                  <a:pt x="1468660" y="82469"/>
                </a:cubicBezTo>
                <a:cubicBezTo>
                  <a:pt x="1513427" y="59132"/>
                  <a:pt x="1557242" y="60371"/>
                  <a:pt x="1600771" y="92660"/>
                </a:cubicBezTo>
                <a:cubicBezTo>
                  <a:pt x="1649159" y="128570"/>
                  <a:pt x="1702022" y="158478"/>
                  <a:pt x="1751267" y="193435"/>
                </a:cubicBezTo>
                <a:cubicBezTo>
                  <a:pt x="1764887" y="203055"/>
                  <a:pt x="1772221" y="221438"/>
                  <a:pt x="1791367" y="248204"/>
                </a:cubicBezTo>
                <a:cubicBezTo>
                  <a:pt x="1661160" y="264587"/>
                  <a:pt x="1543621" y="275921"/>
                  <a:pt x="1427321" y="294876"/>
                </a:cubicBezTo>
                <a:cubicBezTo>
                  <a:pt x="1301591" y="315450"/>
                  <a:pt x="1176814" y="342501"/>
                  <a:pt x="1051941" y="368219"/>
                </a:cubicBezTo>
                <a:cubicBezTo>
                  <a:pt x="1024985" y="373743"/>
                  <a:pt x="990886" y="383078"/>
                  <a:pt x="999077" y="419654"/>
                </a:cubicBezTo>
                <a:cubicBezTo>
                  <a:pt x="1006697" y="453467"/>
                  <a:pt x="1021366" y="489377"/>
                  <a:pt x="1068800" y="487853"/>
                </a:cubicBezTo>
                <a:cubicBezTo>
                  <a:pt x="1113949" y="486424"/>
                  <a:pt x="1143095" y="505760"/>
                  <a:pt x="1162717" y="549479"/>
                </a:cubicBezTo>
                <a:cubicBezTo>
                  <a:pt x="1195007" y="621298"/>
                  <a:pt x="1197674" y="617297"/>
                  <a:pt x="1276826" y="612249"/>
                </a:cubicBezTo>
                <a:cubicBezTo>
                  <a:pt x="1419987" y="603200"/>
                  <a:pt x="1505236" y="661874"/>
                  <a:pt x="1511141" y="823799"/>
                </a:cubicBezTo>
                <a:cubicBezTo>
                  <a:pt x="1514380" y="913239"/>
                  <a:pt x="1508379" y="1003155"/>
                  <a:pt x="1512761" y="1092500"/>
                </a:cubicBezTo>
                <a:cubicBezTo>
                  <a:pt x="1516380" y="1165652"/>
                  <a:pt x="1530953" y="1238137"/>
                  <a:pt x="1537240" y="1311289"/>
                </a:cubicBezTo>
                <a:cubicBezTo>
                  <a:pt x="1541145" y="1356914"/>
                  <a:pt x="1543431" y="1403586"/>
                  <a:pt x="1537716" y="1448735"/>
                </a:cubicBezTo>
                <a:cubicBezTo>
                  <a:pt x="1530953" y="1501027"/>
                  <a:pt x="1514951" y="1551986"/>
                  <a:pt x="1502093" y="1607612"/>
                </a:cubicBezTo>
                <a:close/>
                <a:moveTo>
                  <a:pt x="1301591" y="740265"/>
                </a:moveTo>
                <a:cubicBezTo>
                  <a:pt x="1201198" y="809036"/>
                  <a:pt x="1201769" y="900190"/>
                  <a:pt x="1206722" y="992773"/>
                </a:cubicBezTo>
                <a:cubicBezTo>
                  <a:pt x="1209675" y="1049066"/>
                  <a:pt x="1214152" y="1105454"/>
                  <a:pt x="1215009" y="1161842"/>
                </a:cubicBezTo>
                <a:cubicBezTo>
                  <a:pt x="1215866" y="1220611"/>
                  <a:pt x="1212152" y="1278904"/>
                  <a:pt x="1243298" y="1333387"/>
                </a:cubicBezTo>
                <a:cubicBezTo>
                  <a:pt x="1255776" y="1355199"/>
                  <a:pt x="1267587" y="1371963"/>
                  <a:pt x="1292543" y="1363486"/>
                </a:cubicBezTo>
                <a:cubicBezTo>
                  <a:pt x="1316260" y="1355390"/>
                  <a:pt x="1348835" y="1346246"/>
                  <a:pt x="1357789" y="1327862"/>
                </a:cubicBezTo>
                <a:cubicBezTo>
                  <a:pt x="1373600" y="1295763"/>
                  <a:pt x="1379696" y="1256330"/>
                  <a:pt x="1380173" y="1219849"/>
                </a:cubicBezTo>
                <a:cubicBezTo>
                  <a:pt x="1381030" y="1152412"/>
                  <a:pt x="1381982" y="1083641"/>
                  <a:pt x="1370076" y="1017633"/>
                </a:cubicBezTo>
                <a:cubicBezTo>
                  <a:pt x="1353312" y="924002"/>
                  <a:pt x="1324928" y="832562"/>
                  <a:pt x="1301591" y="740265"/>
                </a:cubicBezTo>
                <a:close/>
                <a:moveTo>
                  <a:pt x="357949" y="351359"/>
                </a:moveTo>
                <a:cubicBezTo>
                  <a:pt x="319278" y="351359"/>
                  <a:pt x="291274" y="351359"/>
                  <a:pt x="263366" y="351359"/>
                </a:cubicBezTo>
                <a:cubicBezTo>
                  <a:pt x="234791" y="351359"/>
                  <a:pt x="206311" y="351264"/>
                  <a:pt x="177736" y="351359"/>
                </a:cubicBezTo>
                <a:cubicBezTo>
                  <a:pt x="116205" y="351550"/>
                  <a:pt x="82677" y="384030"/>
                  <a:pt x="82582" y="443371"/>
                </a:cubicBezTo>
                <a:cubicBezTo>
                  <a:pt x="82582" y="500426"/>
                  <a:pt x="81725" y="557576"/>
                  <a:pt x="83058" y="614630"/>
                </a:cubicBezTo>
                <a:cubicBezTo>
                  <a:pt x="83534" y="634538"/>
                  <a:pt x="84773" y="656731"/>
                  <a:pt x="93726" y="673495"/>
                </a:cubicBezTo>
                <a:cubicBezTo>
                  <a:pt x="101251" y="687592"/>
                  <a:pt x="126968" y="707404"/>
                  <a:pt x="133636" y="703975"/>
                </a:cubicBezTo>
                <a:cubicBezTo>
                  <a:pt x="187166" y="675686"/>
                  <a:pt x="238315" y="642824"/>
                  <a:pt x="289465" y="610058"/>
                </a:cubicBezTo>
                <a:cubicBezTo>
                  <a:pt x="294132" y="607106"/>
                  <a:pt x="295561" y="595580"/>
                  <a:pt x="294894" y="588341"/>
                </a:cubicBezTo>
                <a:cubicBezTo>
                  <a:pt x="291560" y="551956"/>
                  <a:pt x="303276" y="525381"/>
                  <a:pt x="336423" y="506141"/>
                </a:cubicBezTo>
                <a:cubicBezTo>
                  <a:pt x="348234" y="499283"/>
                  <a:pt x="359569" y="481090"/>
                  <a:pt x="360331" y="467564"/>
                </a:cubicBezTo>
                <a:cubicBezTo>
                  <a:pt x="362522" y="427655"/>
                  <a:pt x="359093" y="387459"/>
                  <a:pt x="357949" y="351359"/>
                </a:cubicBezTo>
                <a:close/>
                <a:moveTo>
                  <a:pt x="115062" y="1147935"/>
                </a:moveTo>
                <a:cubicBezTo>
                  <a:pt x="120967" y="1221849"/>
                  <a:pt x="124396" y="1280428"/>
                  <a:pt x="130969" y="1338626"/>
                </a:cubicBezTo>
                <a:cubicBezTo>
                  <a:pt x="133731" y="1363010"/>
                  <a:pt x="136684" y="1401586"/>
                  <a:pt x="150686" y="1407587"/>
                </a:cubicBezTo>
                <a:cubicBezTo>
                  <a:pt x="180118" y="1420255"/>
                  <a:pt x="193167" y="1387584"/>
                  <a:pt x="205359" y="1363867"/>
                </a:cubicBezTo>
                <a:cubicBezTo>
                  <a:pt x="208788" y="1357104"/>
                  <a:pt x="216503" y="1352627"/>
                  <a:pt x="221552" y="1346627"/>
                </a:cubicBezTo>
                <a:cubicBezTo>
                  <a:pt x="261652" y="1299668"/>
                  <a:pt x="305181" y="1256425"/>
                  <a:pt x="315658" y="1189464"/>
                </a:cubicBezTo>
                <a:cubicBezTo>
                  <a:pt x="323374" y="1140601"/>
                  <a:pt x="316802" y="1121170"/>
                  <a:pt x="264890" y="1124027"/>
                </a:cubicBezTo>
                <a:cubicBezTo>
                  <a:pt x="216884" y="1126694"/>
                  <a:pt x="169354" y="1138886"/>
                  <a:pt x="115062" y="1147935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42D5B37E-470C-4822-BAB2-0489C1EA8B1F}"/>
              </a:ext>
            </a:extLst>
          </p:cNvPr>
          <p:cNvGrpSpPr/>
          <p:nvPr userDrawn="1"/>
        </p:nvGrpSpPr>
        <p:grpSpPr>
          <a:xfrm>
            <a:off x="8320516" y="6023785"/>
            <a:ext cx="659533" cy="825656"/>
            <a:chOff x="2307305" y="2070595"/>
            <a:chExt cx="2426313" cy="3037456"/>
          </a:xfrm>
          <a:solidFill>
            <a:srgbClr val="AF4352"/>
          </a:solidFill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E65166A-A284-4EC7-BC02-5255EA46C8C9}"/>
                </a:ext>
              </a:extLst>
            </p:cNvPr>
            <p:cNvSpPr/>
            <p:nvPr userDrawn="1"/>
          </p:nvSpPr>
          <p:spPr>
            <a:xfrm>
              <a:off x="2307305" y="2070595"/>
              <a:ext cx="2426313" cy="3037456"/>
            </a:xfrm>
            <a:custGeom>
              <a:avLst/>
              <a:gdLst>
                <a:gd name="connsiteX0" fmla="*/ 1344121 w 2426313"/>
                <a:gd name="connsiteY0" fmla="*/ 243 h 3037456"/>
                <a:gd name="connsiteX1" fmla="*/ 1359742 w 2426313"/>
                <a:gd name="connsiteY1" fmla="*/ 4065 h 3037456"/>
                <a:gd name="connsiteX2" fmla="*/ 1386221 w 2426313"/>
                <a:gd name="connsiteY2" fmla="*/ 28449 h 3037456"/>
                <a:gd name="connsiteX3" fmla="*/ 1422892 w 2426313"/>
                <a:gd name="connsiteY3" fmla="*/ 49880 h 3037456"/>
                <a:gd name="connsiteX4" fmla="*/ 1438799 w 2426313"/>
                <a:gd name="connsiteY4" fmla="*/ 71597 h 3037456"/>
                <a:gd name="connsiteX5" fmla="*/ 1461564 w 2426313"/>
                <a:gd name="connsiteY5" fmla="*/ 95695 h 3037456"/>
                <a:gd name="connsiteX6" fmla="*/ 1493473 w 2426313"/>
                <a:gd name="connsiteY6" fmla="*/ 96552 h 3037456"/>
                <a:gd name="connsiteX7" fmla="*/ 1550051 w 2426313"/>
                <a:gd name="connsiteY7" fmla="*/ 125985 h 3037456"/>
                <a:gd name="connsiteX8" fmla="*/ 1552242 w 2426313"/>
                <a:gd name="connsiteY8" fmla="*/ 150369 h 3037456"/>
                <a:gd name="connsiteX9" fmla="*/ 1552432 w 2426313"/>
                <a:gd name="connsiteY9" fmla="*/ 168466 h 3037456"/>
                <a:gd name="connsiteX10" fmla="*/ 1574245 w 2426313"/>
                <a:gd name="connsiteY10" fmla="*/ 208090 h 3037456"/>
                <a:gd name="connsiteX11" fmla="*/ 1613392 w 2426313"/>
                <a:gd name="connsiteY11" fmla="*/ 219711 h 3037456"/>
                <a:gd name="connsiteX12" fmla="*/ 1628918 w 2426313"/>
                <a:gd name="connsiteY12" fmla="*/ 226569 h 3037456"/>
                <a:gd name="connsiteX13" fmla="*/ 1642063 w 2426313"/>
                <a:gd name="connsiteY13" fmla="*/ 228950 h 3037456"/>
                <a:gd name="connsiteX14" fmla="*/ 1661494 w 2426313"/>
                <a:gd name="connsiteY14" fmla="*/ 228855 h 3037456"/>
                <a:gd name="connsiteX15" fmla="*/ 1676543 w 2426313"/>
                <a:gd name="connsiteY15" fmla="*/ 240380 h 3037456"/>
                <a:gd name="connsiteX16" fmla="*/ 1700737 w 2426313"/>
                <a:gd name="connsiteY16" fmla="*/ 268002 h 3037456"/>
                <a:gd name="connsiteX17" fmla="*/ 1707499 w 2426313"/>
                <a:gd name="connsiteY17" fmla="*/ 273241 h 3037456"/>
                <a:gd name="connsiteX18" fmla="*/ 1745599 w 2426313"/>
                <a:gd name="connsiteY18" fmla="*/ 302292 h 3037456"/>
                <a:gd name="connsiteX19" fmla="*/ 1750838 w 2426313"/>
                <a:gd name="connsiteY19" fmla="*/ 304102 h 3037456"/>
                <a:gd name="connsiteX20" fmla="*/ 1801607 w 2426313"/>
                <a:gd name="connsiteY20" fmla="*/ 313913 h 3037456"/>
                <a:gd name="connsiteX21" fmla="*/ 1807036 w 2426313"/>
                <a:gd name="connsiteY21" fmla="*/ 315151 h 3037456"/>
                <a:gd name="connsiteX22" fmla="*/ 1842850 w 2426313"/>
                <a:gd name="connsiteY22" fmla="*/ 324962 h 3037456"/>
                <a:gd name="connsiteX23" fmla="*/ 1860566 w 2426313"/>
                <a:gd name="connsiteY23" fmla="*/ 330296 h 3037456"/>
                <a:gd name="connsiteX24" fmla="*/ 1890665 w 2426313"/>
                <a:gd name="connsiteY24" fmla="*/ 330867 h 3037456"/>
                <a:gd name="connsiteX25" fmla="*/ 1914954 w 2426313"/>
                <a:gd name="connsiteY25" fmla="*/ 325248 h 3037456"/>
                <a:gd name="connsiteX26" fmla="*/ 1955721 w 2426313"/>
                <a:gd name="connsiteY26" fmla="*/ 332772 h 3037456"/>
                <a:gd name="connsiteX27" fmla="*/ 1966770 w 2426313"/>
                <a:gd name="connsiteY27" fmla="*/ 334106 h 3037456"/>
                <a:gd name="connsiteX28" fmla="*/ 1980486 w 2426313"/>
                <a:gd name="connsiteY28" fmla="*/ 340011 h 3037456"/>
                <a:gd name="connsiteX29" fmla="*/ 1997536 w 2426313"/>
                <a:gd name="connsiteY29" fmla="*/ 343536 h 3037456"/>
                <a:gd name="connsiteX30" fmla="*/ 2030302 w 2426313"/>
                <a:gd name="connsiteY30" fmla="*/ 375254 h 3037456"/>
                <a:gd name="connsiteX31" fmla="*/ 2040017 w 2426313"/>
                <a:gd name="connsiteY31" fmla="*/ 430308 h 3037456"/>
                <a:gd name="connsiteX32" fmla="*/ 2053066 w 2426313"/>
                <a:gd name="connsiteY32" fmla="*/ 438214 h 3037456"/>
                <a:gd name="connsiteX33" fmla="*/ 2076593 w 2426313"/>
                <a:gd name="connsiteY33" fmla="*/ 468504 h 3037456"/>
                <a:gd name="connsiteX34" fmla="*/ 2076212 w 2426313"/>
                <a:gd name="connsiteY34" fmla="*/ 482124 h 3037456"/>
                <a:gd name="connsiteX35" fmla="*/ 2073616 w 2426313"/>
                <a:gd name="connsiteY35" fmla="*/ 494384 h 3037456"/>
                <a:gd name="connsiteX36" fmla="*/ 2064592 w 2426313"/>
                <a:gd name="connsiteY36" fmla="*/ 500222 h 3037456"/>
                <a:gd name="connsiteX37" fmla="*/ 2046685 w 2426313"/>
                <a:gd name="connsiteY37" fmla="*/ 492030 h 3037456"/>
                <a:gd name="connsiteX38" fmla="*/ 2034969 w 2426313"/>
                <a:gd name="connsiteY38" fmla="*/ 480219 h 3037456"/>
                <a:gd name="connsiteX39" fmla="*/ 2022396 w 2426313"/>
                <a:gd name="connsiteY39" fmla="*/ 477076 h 3037456"/>
                <a:gd name="connsiteX40" fmla="*/ 2022016 w 2426313"/>
                <a:gd name="connsiteY40" fmla="*/ 477576 h 3037456"/>
                <a:gd name="connsiteX41" fmla="*/ 2021920 w 2426313"/>
                <a:gd name="connsiteY41" fmla="*/ 477552 h 3037456"/>
                <a:gd name="connsiteX42" fmla="*/ 2018110 w 2426313"/>
                <a:gd name="connsiteY42" fmla="*/ 486887 h 3037456"/>
                <a:gd name="connsiteX43" fmla="*/ 2024777 w 2426313"/>
                <a:gd name="connsiteY43" fmla="*/ 506032 h 3037456"/>
                <a:gd name="connsiteX44" fmla="*/ 2024777 w 2426313"/>
                <a:gd name="connsiteY44" fmla="*/ 526416 h 3037456"/>
                <a:gd name="connsiteX45" fmla="*/ 2012845 w 2426313"/>
                <a:gd name="connsiteY45" fmla="*/ 538980 h 3037456"/>
                <a:gd name="connsiteX46" fmla="*/ 1996012 w 2426313"/>
                <a:gd name="connsiteY46" fmla="*/ 545561 h 3037456"/>
                <a:gd name="connsiteX47" fmla="*/ 1984617 w 2426313"/>
                <a:gd name="connsiteY47" fmla="*/ 553253 h 3037456"/>
                <a:gd name="connsiteX48" fmla="*/ 1984224 w 2426313"/>
                <a:gd name="connsiteY48" fmla="*/ 553649 h 3037456"/>
                <a:gd name="connsiteX49" fmla="*/ 1984105 w 2426313"/>
                <a:gd name="connsiteY49" fmla="*/ 553729 h 3037456"/>
                <a:gd name="connsiteX50" fmla="*/ 1973712 w 2426313"/>
                <a:gd name="connsiteY50" fmla="*/ 564236 h 3037456"/>
                <a:gd name="connsiteX51" fmla="*/ 1961055 w 2426313"/>
                <a:gd name="connsiteY51" fmla="*/ 570897 h 3037456"/>
                <a:gd name="connsiteX52" fmla="*/ 1939814 w 2426313"/>
                <a:gd name="connsiteY52" fmla="*/ 581851 h 3037456"/>
                <a:gd name="connsiteX53" fmla="*/ 1908763 w 2426313"/>
                <a:gd name="connsiteY53" fmla="*/ 608140 h 3037456"/>
                <a:gd name="connsiteX54" fmla="*/ 1872949 w 2426313"/>
                <a:gd name="connsiteY54" fmla="*/ 630429 h 3037456"/>
                <a:gd name="connsiteX55" fmla="*/ 1833896 w 2426313"/>
                <a:gd name="connsiteY55" fmla="*/ 646716 h 3037456"/>
                <a:gd name="connsiteX56" fmla="*/ 1833485 w 2426313"/>
                <a:gd name="connsiteY56" fmla="*/ 647159 h 3037456"/>
                <a:gd name="connsiteX57" fmla="*/ 1833420 w 2426313"/>
                <a:gd name="connsiteY57" fmla="*/ 647193 h 3037456"/>
                <a:gd name="connsiteX58" fmla="*/ 1821630 w 2426313"/>
                <a:gd name="connsiteY58" fmla="*/ 659904 h 3037456"/>
                <a:gd name="connsiteX59" fmla="*/ 1808179 w 2426313"/>
                <a:gd name="connsiteY59" fmla="*/ 667671 h 3037456"/>
                <a:gd name="connsiteX60" fmla="*/ 1780175 w 2426313"/>
                <a:gd name="connsiteY60" fmla="*/ 682054 h 3037456"/>
                <a:gd name="connsiteX61" fmla="*/ 1775603 w 2426313"/>
                <a:gd name="connsiteY61" fmla="*/ 684721 h 3037456"/>
                <a:gd name="connsiteX62" fmla="*/ 1765899 w 2426313"/>
                <a:gd name="connsiteY62" fmla="*/ 687495 h 3037456"/>
                <a:gd name="connsiteX63" fmla="*/ 1765416 w 2426313"/>
                <a:gd name="connsiteY63" fmla="*/ 687964 h 3037456"/>
                <a:gd name="connsiteX64" fmla="*/ 1765388 w 2426313"/>
                <a:gd name="connsiteY64" fmla="*/ 687972 h 3037456"/>
                <a:gd name="connsiteX65" fmla="*/ 1761151 w 2426313"/>
                <a:gd name="connsiteY65" fmla="*/ 692105 h 3037456"/>
                <a:gd name="connsiteX66" fmla="*/ 1758553 w 2426313"/>
                <a:gd name="connsiteY66" fmla="*/ 694627 h 3037456"/>
                <a:gd name="connsiteX67" fmla="*/ 1731312 w 2426313"/>
                <a:gd name="connsiteY67" fmla="*/ 714249 h 3037456"/>
                <a:gd name="connsiteX68" fmla="*/ 1715024 w 2426313"/>
                <a:gd name="connsiteY68" fmla="*/ 726441 h 3037456"/>
                <a:gd name="connsiteX69" fmla="*/ 1701499 w 2426313"/>
                <a:gd name="connsiteY69" fmla="*/ 733108 h 3037456"/>
                <a:gd name="connsiteX70" fmla="*/ 1663589 w 2426313"/>
                <a:gd name="connsiteY70" fmla="*/ 744157 h 3037456"/>
                <a:gd name="connsiteX71" fmla="*/ 1629966 w 2426313"/>
                <a:gd name="connsiteY71" fmla="*/ 769303 h 3037456"/>
                <a:gd name="connsiteX72" fmla="*/ 1605582 w 2426313"/>
                <a:gd name="connsiteY72" fmla="*/ 787877 h 3037456"/>
                <a:gd name="connsiteX73" fmla="*/ 1590628 w 2426313"/>
                <a:gd name="connsiteY73" fmla="*/ 782638 h 3037456"/>
                <a:gd name="connsiteX74" fmla="*/ 1589294 w 2426313"/>
                <a:gd name="connsiteY74" fmla="*/ 756444 h 3037456"/>
                <a:gd name="connsiteX75" fmla="*/ 1592319 w 2426313"/>
                <a:gd name="connsiteY75" fmla="*/ 742193 h 3037456"/>
                <a:gd name="connsiteX76" fmla="*/ 1583552 w 2426313"/>
                <a:gd name="connsiteY76" fmla="*/ 727979 h 3037456"/>
                <a:gd name="connsiteX77" fmla="*/ 1586532 w 2426313"/>
                <a:gd name="connsiteY77" fmla="*/ 725964 h 3037456"/>
                <a:gd name="connsiteX78" fmla="*/ 1607296 w 2426313"/>
                <a:gd name="connsiteY78" fmla="*/ 718535 h 3037456"/>
                <a:gd name="connsiteX79" fmla="*/ 1607300 w 2426313"/>
                <a:gd name="connsiteY79" fmla="*/ 718312 h 3037456"/>
                <a:gd name="connsiteX80" fmla="*/ 1607773 w 2426313"/>
                <a:gd name="connsiteY80" fmla="*/ 718059 h 3037456"/>
                <a:gd name="connsiteX81" fmla="*/ 1608344 w 2426313"/>
                <a:gd name="connsiteY81" fmla="*/ 680911 h 3037456"/>
                <a:gd name="connsiteX82" fmla="*/ 1593580 w 2426313"/>
                <a:gd name="connsiteY82" fmla="*/ 678435 h 3037456"/>
                <a:gd name="connsiteX83" fmla="*/ 1555385 w 2426313"/>
                <a:gd name="connsiteY83" fmla="*/ 715010 h 3037456"/>
                <a:gd name="connsiteX84" fmla="*/ 1555386 w 2426313"/>
                <a:gd name="connsiteY84" fmla="*/ 715030 h 3037456"/>
                <a:gd name="connsiteX85" fmla="*/ 1554909 w 2426313"/>
                <a:gd name="connsiteY85" fmla="*/ 715487 h 3037456"/>
                <a:gd name="connsiteX86" fmla="*/ 1555576 w 2426313"/>
                <a:gd name="connsiteY86" fmla="*/ 730727 h 3037456"/>
                <a:gd name="connsiteX87" fmla="*/ 1562529 w 2426313"/>
                <a:gd name="connsiteY87" fmla="*/ 744919 h 3037456"/>
                <a:gd name="connsiteX88" fmla="*/ 1569768 w 2426313"/>
                <a:gd name="connsiteY88" fmla="*/ 762921 h 3037456"/>
                <a:gd name="connsiteX89" fmla="*/ 1568819 w 2426313"/>
                <a:gd name="connsiteY89" fmla="*/ 771840 h 3037456"/>
                <a:gd name="connsiteX90" fmla="*/ 1556528 w 2426313"/>
                <a:gd name="connsiteY90" fmla="*/ 783305 h 3037456"/>
                <a:gd name="connsiteX91" fmla="*/ 1556513 w 2426313"/>
                <a:gd name="connsiteY91" fmla="*/ 783351 h 3037456"/>
                <a:gd name="connsiteX92" fmla="*/ 1556052 w 2426313"/>
                <a:gd name="connsiteY92" fmla="*/ 783781 h 3037456"/>
                <a:gd name="connsiteX93" fmla="*/ 1554242 w 2426313"/>
                <a:gd name="connsiteY93" fmla="*/ 796926 h 3037456"/>
                <a:gd name="connsiteX94" fmla="*/ 1563196 w 2426313"/>
                <a:gd name="connsiteY94" fmla="*/ 823691 h 3037456"/>
                <a:gd name="connsiteX95" fmla="*/ 1568720 w 2426313"/>
                <a:gd name="connsiteY95" fmla="*/ 841407 h 3037456"/>
                <a:gd name="connsiteX96" fmla="*/ 1567577 w 2426313"/>
                <a:gd name="connsiteY96" fmla="*/ 864648 h 3037456"/>
                <a:gd name="connsiteX97" fmla="*/ 1568244 w 2426313"/>
                <a:gd name="connsiteY97" fmla="*/ 898367 h 3037456"/>
                <a:gd name="connsiteX98" fmla="*/ 1570530 w 2426313"/>
                <a:gd name="connsiteY98" fmla="*/ 915988 h 3037456"/>
                <a:gd name="connsiteX99" fmla="*/ 1576912 w 2426313"/>
                <a:gd name="connsiteY99" fmla="*/ 967137 h 3037456"/>
                <a:gd name="connsiteX100" fmla="*/ 1581436 w 2426313"/>
                <a:gd name="connsiteY100" fmla="*/ 990723 h 3037456"/>
                <a:gd name="connsiteX101" fmla="*/ 1572354 w 2426313"/>
                <a:gd name="connsiteY101" fmla="*/ 1014097 h 3037456"/>
                <a:gd name="connsiteX102" fmla="*/ 1563291 w 2426313"/>
                <a:gd name="connsiteY102" fmla="*/ 1018858 h 3037456"/>
                <a:gd name="connsiteX103" fmla="*/ 1548325 w 2426313"/>
                <a:gd name="connsiteY103" fmla="*/ 1026431 h 3037456"/>
                <a:gd name="connsiteX104" fmla="*/ 1548248 w 2426313"/>
                <a:gd name="connsiteY104" fmla="*/ 1026705 h 3037456"/>
                <a:gd name="connsiteX105" fmla="*/ 1547849 w 2426313"/>
                <a:gd name="connsiteY105" fmla="*/ 1026907 h 3037456"/>
                <a:gd name="connsiteX106" fmla="*/ 1543384 w 2426313"/>
                <a:gd name="connsiteY106" fmla="*/ 1042766 h 3037456"/>
                <a:gd name="connsiteX107" fmla="*/ 1544146 w 2426313"/>
                <a:gd name="connsiteY107" fmla="*/ 1055244 h 3037456"/>
                <a:gd name="connsiteX108" fmla="*/ 1550528 w 2426313"/>
                <a:gd name="connsiteY108" fmla="*/ 1064769 h 3037456"/>
                <a:gd name="connsiteX109" fmla="*/ 1561672 w 2426313"/>
                <a:gd name="connsiteY109" fmla="*/ 1058768 h 3037456"/>
                <a:gd name="connsiteX110" fmla="*/ 1561810 w 2426313"/>
                <a:gd name="connsiteY110" fmla="*/ 1058474 h 3037456"/>
                <a:gd name="connsiteX111" fmla="*/ 1562148 w 2426313"/>
                <a:gd name="connsiteY111" fmla="*/ 1058292 h 3037456"/>
                <a:gd name="connsiteX112" fmla="*/ 1563470 w 2426313"/>
                <a:gd name="connsiteY112" fmla="*/ 1055472 h 3037456"/>
                <a:gd name="connsiteX113" fmla="*/ 1573483 w 2426313"/>
                <a:gd name="connsiteY113" fmla="*/ 1048767 h 3037456"/>
                <a:gd name="connsiteX114" fmla="*/ 1580531 w 2426313"/>
                <a:gd name="connsiteY114" fmla="*/ 1056958 h 3037456"/>
                <a:gd name="connsiteX115" fmla="*/ 1590818 w 2426313"/>
                <a:gd name="connsiteY115" fmla="*/ 1139730 h 3037456"/>
                <a:gd name="connsiteX116" fmla="*/ 1597771 w 2426313"/>
                <a:gd name="connsiteY116" fmla="*/ 1164972 h 3037456"/>
                <a:gd name="connsiteX117" fmla="*/ 1596724 w 2426313"/>
                <a:gd name="connsiteY117" fmla="*/ 1178402 h 3037456"/>
                <a:gd name="connsiteX118" fmla="*/ 1598153 w 2426313"/>
                <a:gd name="connsiteY118" fmla="*/ 1201357 h 3037456"/>
                <a:gd name="connsiteX119" fmla="*/ 1647873 w 2426313"/>
                <a:gd name="connsiteY119" fmla="*/ 1203357 h 3037456"/>
                <a:gd name="connsiteX120" fmla="*/ 1672257 w 2426313"/>
                <a:gd name="connsiteY120" fmla="*/ 1200214 h 3037456"/>
                <a:gd name="connsiteX121" fmla="*/ 1688926 w 2426313"/>
                <a:gd name="connsiteY121" fmla="*/ 1193832 h 3037456"/>
                <a:gd name="connsiteX122" fmla="*/ 1691878 w 2426313"/>
                <a:gd name="connsiteY122" fmla="*/ 1192308 h 3037456"/>
                <a:gd name="connsiteX123" fmla="*/ 1744457 w 2426313"/>
                <a:gd name="connsiteY123" fmla="*/ 1182117 h 3037456"/>
                <a:gd name="connsiteX124" fmla="*/ 1764173 w 2426313"/>
                <a:gd name="connsiteY124" fmla="*/ 1174401 h 3037456"/>
                <a:gd name="connsiteX125" fmla="*/ 1772650 w 2426313"/>
                <a:gd name="connsiteY125" fmla="*/ 1172020 h 3037456"/>
                <a:gd name="connsiteX126" fmla="*/ 1797701 w 2426313"/>
                <a:gd name="connsiteY126" fmla="*/ 1170782 h 3037456"/>
                <a:gd name="connsiteX127" fmla="*/ 1823419 w 2426313"/>
                <a:gd name="connsiteY127" fmla="*/ 1164876 h 3037456"/>
                <a:gd name="connsiteX128" fmla="*/ 1845993 w 2426313"/>
                <a:gd name="connsiteY128" fmla="*/ 1162209 h 3037456"/>
                <a:gd name="connsiteX129" fmla="*/ 1894856 w 2426313"/>
                <a:gd name="connsiteY129" fmla="*/ 1161543 h 3037456"/>
                <a:gd name="connsiteX130" fmla="*/ 1924765 w 2426313"/>
                <a:gd name="connsiteY130" fmla="*/ 1169258 h 3037456"/>
                <a:gd name="connsiteX131" fmla="*/ 1941719 w 2426313"/>
                <a:gd name="connsiteY131" fmla="*/ 1168496 h 3037456"/>
                <a:gd name="connsiteX132" fmla="*/ 1957435 w 2426313"/>
                <a:gd name="connsiteY132" fmla="*/ 1162971 h 3037456"/>
                <a:gd name="connsiteX133" fmla="*/ 1997250 w 2426313"/>
                <a:gd name="connsiteY133" fmla="*/ 1164495 h 3037456"/>
                <a:gd name="connsiteX134" fmla="*/ 2040874 w 2426313"/>
                <a:gd name="connsiteY134" fmla="*/ 1179259 h 3037456"/>
                <a:gd name="connsiteX135" fmla="*/ 2067640 w 2426313"/>
                <a:gd name="connsiteY135" fmla="*/ 1189356 h 3037456"/>
                <a:gd name="connsiteX136" fmla="*/ 2109550 w 2426313"/>
                <a:gd name="connsiteY136" fmla="*/ 1201643 h 3037456"/>
                <a:gd name="connsiteX137" fmla="*/ 2123075 w 2426313"/>
                <a:gd name="connsiteY137" fmla="*/ 1222693 h 3037456"/>
                <a:gd name="connsiteX138" fmla="*/ 2130505 w 2426313"/>
                <a:gd name="connsiteY138" fmla="*/ 1241934 h 3037456"/>
                <a:gd name="connsiteX139" fmla="*/ 2131616 w 2426313"/>
                <a:gd name="connsiteY139" fmla="*/ 1245196 h 3037456"/>
                <a:gd name="connsiteX140" fmla="*/ 2132897 w 2426313"/>
                <a:gd name="connsiteY140" fmla="*/ 1252738 h 3037456"/>
                <a:gd name="connsiteX141" fmla="*/ 2133076 w 2426313"/>
                <a:gd name="connsiteY141" fmla="*/ 1257078 h 3037456"/>
                <a:gd name="connsiteX142" fmla="*/ 2148126 w 2426313"/>
                <a:gd name="connsiteY142" fmla="*/ 1288987 h 3037456"/>
                <a:gd name="connsiteX143" fmla="*/ 2163557 w 2426313"/>
                <a:gd name="connsiteY143" fmla="*/ 1311180 h 3037456"/>
                <a:gd name="connsiteX144" fmla="*/ 2169176 w 2426313"/>
                <a:gd name="connsiteY144" fmla="*/ 1315943 h 3037456"/>
                <a:gd name="connsiteX145" fmla="*/ 2169295 w 2426313"/>
                <a:gd name="connsiteY145" fmla="*/ 1315164 h 3037456"/>
                <a:gd name="connsiteX146" fmla="*/ 2169652 w 2426313"/>
                <a:gd name="connsiteY146" fmla="*/ 1315467 h 3037456"/>
                <a:gd name="connsiteX147" fmla="*/ 2171938 w 2426313"/>
                <a:gd name="connsiteY147" fmla="*/ 1300417 h 3037456"/>
                <a:gd name="connsiteX148" fmla="*/ 2161842 w 2426313"/>
                <a:gd name="connsiteY148" fmla="*/ 1252125 h 3037456"/>
                <a:gd name="connsiteX149" fmla="*/ 2154603 w 2426313"/>
                <a:gd name="connsiteY149" fmla="*/ 1248220 h 3037456"/>
                <a:gd name="connsiteX150" fmla="*/ 2142316 w 2426313"/>
                <a:gd name="connsiteY150" fmla="*/ 1235171 h 3037456"/>
                <a:gd name="connsiteX151" fmla="*/ 2146006 w 2426313"/>
                <a:gd name="connsiteY151" fmla="*/ 1224612 h 3037456"/>
                <a:gd name="connsiteX152" fmla="*/ 2156127 w 2426313"/>
                <a:gd name="connsiteY152" fmla="*/ 1219264 h 3037456"/>
                <a:gd name="connsiteX153" fmla="*/ 2191655 w 2426313"/>
                <a:gd name="connsiteY153" fmla="*/ 1230789 h 3037456"/>
                <a:gd name="connsiteX154" fmla="*/ 2211658 w 2426313"/>
                <a:gd name="connsiteY154" fmla="*/ 1238314 h 3037456"/>
                <a:gd name="connsiteX155" fmla="*/ 2239185 w 2426313"/>
                <a:gd name="connsiteY155" fmla="*/ 1254221 h 3037456"/>
                <a:gd name="connsiteX156" fmla="*/ 2242424 w 2426313"/>
                <a:gd name="connsiteY156" fmla="*/ 1256888 h 3037456"/>
                <a:gd name="connsiteX157" fmla="*/ 2262521 w 2426313"/>
                <a:gd name="connsiteY157" fmla="*/ 1269366 h 3037456"/>
                <a:gd name="connsiteX158" fmla="*/ 2289477 w 2426313"/>
                <a:gd name="connsiteY158" fmla="*/ 1287654 h 3037456"/>
                <a:gd name="connsiteX159" fmla="*/ 2294525 w 2426313"/>
                <a:gd name="connsiteY159" fmla="*/ 1293083 h 3037456"/>
                <a:gd name="connsiteX160" fmla="*/ 2312051 w 2426313"/>
                <a:gd name="connsiteY160" fmla="*/ 1315371 h 3037456"/>
                <a:gd name="connsiteX161" fmla="*/ 2321576 w 2426313"/>
                <a:gd name="connsiteY161" fmla="*/ 1328897 h 3037456"/>
                <a:gd name="connsiteX162" fmla="*/ 2340817 w 2426313"/>
                <a:gd name="connsiteY162" fmla="*/ 1356234 h 3037456"/>
                <a:gd name="connsiteX163" fmla="*/ 2352914 w 2426313"/>
                <a:gd name="connsiteY163" fmla="*/ 1381380 h 3037456"/>
                <a:gd name="connsiteX164" fmla="*/ 2364534 w 2426313"/>
                <a:gd name="connsiteY164" fmla="*/ 1438434 h 3037456"/>
                <a:gd name="connsiteX165" fmla="*/ 2376535 w 2426313"/>
                <a:gd name="connsiteY165" fmla="*/ 1459199 h 3037456"/>
                <a:gd name="connsiteX166" fmla="*/ 2380266 w 2426313"/>
                <a:gd name="connsiteY166" fmla="*/ 1475377 h 3037456"/>
                <a:gd name="connsiteX167" fmla="*/ 2368344 w 2426313"/>
                <a:gd name="connsiteY167" fmla="*/ 1486155 h 3037456"/>
                <a:gd name="connsiteX168" fmla="*/ 2368261 w 2426313"/>
                <a:gd name="connsiteY168" fmla="*/ 1486276 h 3037456"/>
                <a:gd name="connsiteX169" fmla="*/ 2367868 w 2426313"/>
                <a:gd name="connsiteY169" fmla="*/ 1486631 h 3037456"/>
                <a:gd name="connsiteX170" fmla="*/ 2362629 w 2426313"/>
                <a:gd name="connsiteY170" fmla="*/ 1508538 h 3037456"/>
                <a:gd name="connsiteX171" fmla="*/ 2371964 w 2426313"/>
                <a:gd name="connsiteY171" fmla="*/ 1514730 h 3037456"/>
                <a:gd name="connsiteX172" fmla="*/ 2385584 w 2426313"/>
                <a:gd name="connsiteY172" fmla="*/ 1514444 h 3037456"/>
                <a:gd name="connsiteX173" fmla="*/ 2401777 w 2426313"/>
                <a:gd name="connsiteY173" fmla="*/ 1525398 h 3037456"/>
                <a:gd name="connsiteX174" fmla="*/ 2410444 w 2426313"/>
                <a:gd name="connsiteY174" fmla="*/ 1576356 h 3037456"/>
                <a:gd name="connsiteX175" fmla="*/ 2416064 w 2426313"/>
                <a:gd name="connsiteY175" fmla="*/ 1592454 h 3037456"/>
                <a:gd name="connsiteX176" fmla="*/ 2418065 w 2426313"/>
                <a:gd name="connsiteY176" fmla="*/ 1599883 h 3037456"/>
                <a:gd name="connsiteX177" fmla="*/ 2420827 w 2426313"/>
                <a:gd name="connsiteY177" fmla="*/ 1736757 h 3037456"/>
                <a:gd name="connsiteX178" fmla="*/ 2425399 w 2426313"/>
                <a:gd name="connsiteY178" fmla="*/ 1764189 h 3037456"/>
                <a:gd name="connsiteX179" fmla="*/ 2426256 w 2426313"/>
                <a:gd name="connsiteY179" fmla="*/ 1768476 h 3037456"/>
                <a:gd name="connsiteX180" fmla="*/ 2419589 w 2426313"/>
                <a:gd name="connsiteY180" fmla="*/ 1801337 h 3037456"/>
                <a:gd name="connsiteX181" fmla="*/ 2404539 w 2426313"/>
                <a:gd name="connsiteY181" fmla="*/ 1822673 h 3037456"/>
                <a:gd name="connsiteX182" fmla="*/ 2409301 w 2426313"/>
                <a:gd name="connsiteY182" fmla="*/ 1850581 h 3037456"/>
                <a:gd name="connsiteX183" fmla="*/ 2409301 w 2426313"/>
                <a:gd name="connsiteY183" fmla="*/ 1880299 h 3037456"/>
                <a:gd name="connsiteX184" fmla="*/ 2403110 w 2426313"/>
                <a:gd name="connsiteY184" fmla="*/ 1896111 h 3037456"/>
                <a:gd name="connsiteX185" fmla="*/ 2401777 w 2426313"/>
                <a:gd name="connsiteY185" fmla="*/ 1897825 h 3037456"/>
                <a:gd name="connsiteX186" fmla="*/ 2390347 w 2426313"/>
                <a:gd name="connsiteY186" fmla="*/ 1943259 h 3037456"/>
                <a:gd name="connsiteX187" fmla="*/ 2385299 w 2426313"/>
                <a:gd name="connsiteY187" fmla="*/ 1954499 h 3037456"/>
                <a:gd name="connsiteX188" fmla="*/ 2380822 w 2426313"/>
                <a:gd name="connsiteY188" fmla="*/ 1970406 h 3037456"/>
                <a:gd name="connsiteX189" fmla="*/ 2374916 w 2426313"/>
                <a:gd name="connsiteY189" fmla="*/ 2003076 h 3037456"/>
                <a:gd name="connsiteX190" fmla="*/ 2374916 w 2426313"/>
                <a:gd name="connsiteY190" fmla="*/ 2007458 h 3037456"/>
                <a:gd name="connsiteX191" fmla="*/ 2379393 w 2426313"/>
                <a:gd name="connsiteY191" fmla="*/ 2038890 h 3037456"/>
                <a:gd name="connsiteX192" fmla="*/ 2374666 w 2426313"/>
                <a:gd name="connsiteY192" fmla="*/ 2048772 h 3037456"/>
                <a:gd name="connsiteX193" fmla="*/ 2366759 w 2426313"/>
                <a:gd name="connsiteY193" fmla="*/ 2057902 h 3037456"/>
                <a:gd name="connsiteX194" fmla="*/ 2366250 w 2426313"/>
                <a:gd name="connsiteY194" fmla="*/ 2058404 h 3037456"/>
                <a:gd name="connsiteX195" fmla="*/ 2357521 w 2426313"/>
                <a:gd name="connsiteY195" fmla="*/ 2066929 h 3037456"/>
                <a:gd name="connsiteX196" fmla="*/ 2352533 w 2426313"/>
                <a:gd name="connsiteY196" fmla="*/ 2078991 h 3037456"/>
                <a:gd name="connsiteX197" fmla="*/ 2345389 w 2426313"/>
                <a:gd name="connsiteY197" fmla="*/ 2098993 h 3037456"/>
                <a:gd name="connsiteX198" fmla="*/ 2343389 w 2426313"/>
                <a:gd name="connsiteY198" fmla="*/ 2116329 h 3037456"/>
                <a:gd name="connsiteX199" fmla="*/ 2330244 w 2426313"/>
                <a:gd name="connsiteY199" fmla="*/ 2145285 h 3037456"/>
                <a:gd name="connsiteX200" fmla="*/ 2325862 w 2426313"/>
                <a:gd name="connsiteY200" fmla="*/ 2151381 h 3037456"/>
                <a:gd name="connsiteX201" fmla="*/ 2304172 w 2426313"/>
                <a:gd name="connsiteY201" fmla="*/ 2207223 h 3037456"/>
                <a:gd name="connsiteX202" fmla="*/ 2296716 w 2426313"/>
                <a:gd name="connsiteY202" fmla="*/ 2213960 h 3037456"/>
                <a:gd name="connsiteX203" fmla="*/ 2296659 w 2426313"/>
                <a:gd name="connsiteY203" fmla="*/ 2214058 h 3037456"/>
                <a:gd name="connsiteX204" fmla="*/ 2296240 w 2426313"/>
                <a:gd name="connsiteY204" fmla="*/ 2214436 h 3037456"/>
                <a:gd name="connsiteX205" fmla="*/ 2276333 w 2426313"/>
                <a:gd name="connsiteY205" fmla="*/ 2262918 h 3037456"/>
                <a:gd name="connsiteX206" fmla="*/ 2267912 w 2426313"/>
                <a:gd name="connsiteY206" fmla="*/ 2275688 h 3037456"/>
                <a:gd name="connsiteX207" fmla="*/ 2243376 w 2426313"/>
                <a:gd name="connsiteY207" fmla="*/ 2286540 h 3037456"/>
                <a:gd name="connsiteX208" fmla="*/ 2243183 w 2426313"/>
                <a:gd name="connsiteY208" fmla="*/ 2286892 h 3037456"/>
                <a:gd name="connsiteX209" fmla="*/ 2242900 w 2426313"/>
                <a:gd name="connsiteY209" fmla="*/ 2287017 h 3037456"/>
                <a:gd name="connsiteX210" fmla="*/ 2238614 w 2426313"/>
                <a:gd name="connsiteY210" fmla="*/ 2294827 h 3037456"/>
                <a:gd name="connsiteX211" fmla="*/ 2239185 w 2426313"/>
                <a:gd name="connsiteY211" fmla="*/ 2319973 h 3037456"/>
                <a:gd name="connsiteX212" fmla="*/ 2235675 w 2426313"/>
                <a:gd name="connsiteY212" fmla="*/ 2339491 h 3037456"/>
                <a:gd name="connsiteX213" fmla="*/ 2221849 w 2426313"/>
                <a:gd name="connsiteY213" fmla="*/ 2353120 h 3037456"/>
                <a:gd name="connsiteX214" fmla="*/ 2215110 w 2426313"/>
                <a:gd name="connsiteY214" fmla="*/ 2359419 h 3037456"/>
                <a:gd name="connsiteX215" fmla="*/ 2215090 w 2426313"/>
                <a:gd name="connsiteY215" fmla="*/ 2359469 h 3037456"/>
                <a:gd name="connsiteX216" fmla="*/ 2214634 w 2426313"/>
                <a:gd name="connsiteY216" fmla="*/ 2359895 h 3037456"/>
                <a:gd name="connsiteX217" fmla="*/ 2211467 w 2426313"/>
                <a:gd name="connsiteY217" fmla="*/ 2367693 h 3037456"/>
                <a:gd name="connsiteX218" fmla="*/ 2185655 w 2426313"/>
                <a:gd name="connsiteY218" fmla="*/ 2409318 h 3037456"/>
                <a:gd name="connsiteX219" fmla="*/ 2176991 w 2426313"/>
                <a:gd name="connsiteY219" fmla="*/ 2419364 h 3037456"/>
                <a:gd name="connsiteX220" fmla="*/ 2162199 w 2426313"/>
                <a:gd name="connsiteY220" fmla="*/ 2430487 h 3037456"/>
                <a:gd name="connsiteX221" fmla="*/ 2144506 w 2426313"/>
                <a:gd name="connsiteY221" fmla="*/ 2437035 h 3037456"/>
                <a:gd name="connsiteX222" fmla="*/ 2131541 w 2426313"/>
                <a:gd name="connsiteY222" fmla="*/ 2447310 h 3037456"/>
                <a:gd name="connsiteX223" fmla="*/ 2131486 w 2426313"/>
                <a:gd name="connsiteY223" fmla="*/ 2447412 h 3037456"/>
                <a:gd name="connsiteX224" fmla="*/ 2131100 w 2426313"/>
                <a:gd name="connsiteY224" fmla="*/ 2447716 h 3037456"/>
                <a:gd name="connsiteX225" fmla="*/ 2123171 w 2426313"/>
                <a:gd name="connsiteY225" fmla="*/ 2462277 h 3037456"/>
                <a:gd name="connsiteX226" fmla="*/ 2117797 w 2426313"/>
                <a:gd name="connsiteY226" fmla="*/ 2469989 h 3037456"/>
                <a:gd name="connsiteX227" fmla="*/ 2109073 w 2426313"/>
                <a:gd name="connsiteY227" fmla="*/ 2475040 h 3037456"/>
                <a:gd name="connsiteX228" fmla="*/ 2099358 w 2426313"/>
                <a:gd name="connsiteY228" fmla="*/ 2480529 h 3037456"/>
                <a:gd name="connsiteX229" fmla="*/ 2099228 w 2426313"/>
                <a:gd name="connsiteY229" fmla="*/ 2480829 h 3037456"/>
                <a:gd name="connsiteX230" fmla="*/ 2098917 w 2426313"/>
                <a:gd name="connsiteY230" fmla="*/ 2481005 h 3037456"/>
                <a:gd name="connsiteX231" fmla="*/ 2094595 w 2426313"/>
                <a:gd name="connsiteY231" fmla="*/ 2490852 h 3037456"/>
                <a:gd name="connsiteX232" fmla="*/ 2085070 w 2426313"/>
                <a:gd name="connsiteY232" fmla="*/ 2526570 h 3037456"/>
                <a:gd name="connsiteX233" fmla="*/ 2079048 w 2426313"/>
                <a:gd name="connsiteY233" fmla="*/ 2532682 h 3037456"/>
                <a:gd name="connsiteX234" fmla="*/ 2065342 w 2426313"/>
                <a:gd name="connsiteY234" fmla="*/ 2541727 h 3037456"/>
                <a:gd name="connsiteX235" fmla="*/ 2065149 w 2426313"/>
                <a:gd name="connsiteY235" fmla="*/ 2542052 h 3037456"/>
                <a:gd name="connsiteX236" fmla="*/ 2064866 w 2426313"/>
                <a:gd name="connsiteY236" fmla="*/ 2542239 h 3037456"/>
                <a:gd name="connsiteX237" fmla="*/ 2056210 w 2426313"/>
                <a:gd name="connsiteY237" fmla="*/ 2556765 h 3037456"/>
                <a:gd name="connsiteX238" fmla="*/ 2049471 w 2426313"/>
                <a:gd name="connsiteY238" fmla="*/ 2564728 h 3037456"/>
                <a:gd name="connsiteX239" fmla="*/ 2039446 w 2426313"/>
                <a:gd name="connsiteY239" fmla="*/ 2571147 h 3037456"/>
                <a:gd name="connsiteX240" fmla="*/ 2002774 w 2426313"/>
                <a:gd name="connsiteY240" fmla="*/ 2592293 h 3037456"/>
                <a:gd name="connsiteX241" fmla="*/ 2002569 w 2426313"/>
                <a:gd name="connsiteY241" fmla="*/ 2592613 h 3037456"/>
                <a:gd name="connsiteX242" fmla="*/ 2002298 w 2426313"/>
                <a:gd name="connsiteY242" fmla="*/ 2592769 h 3037456"/>
                <a:gd name="connsiteX243" fmla="*/ 1991154 w 2426313"/>
                <a:gd name="connsiteY243" fmla="*/ 2613534 h 3037456"/>
                <a:gd name="connsiteX244" fmla="*/ 1971852 w 2426313"/>
                <a:gd name="connsiteY244" fmla="*/ 2641029 h 3037456"/>
                <a:gd name="connsiteX245" fmla="*/ 1962877 w 2426313"/>
                <a:gd name="connsiteY245" fmla="*/ 2646669 h 3037456"/>
                <a:gd name="connsiteX246" fmla="*/ 1951720 w 2426313"/>
                <a:gd name="connsiteY246" fmla="*/ 2643823 h 3037456"/>
                <a:gd name="connsiteX247" fmla="*/ 1921050 w 2426313"/>
                <a:gd name="connsiteY247" fmla="*/ 2638299 h 3037456"/>
                <a:gd name="connsiteX248" fmla="*/ 1916764 w 2426313"/>
                <a:gd name="connsiteY248" fmla="*/ 2641346 h 3037456"/>
                <a:gd name="connsiteX249" fmla="*/ 1916694 w 2426313"/>
                <a:gd name="connsiteY249" fmla="*/ 2641534 h 3037456"/>
                <a:gd name="connsiteX250" fmla="*/ 1916287 w 2426313"/>
                <a:gd name="connsiteY250" fmla="*/ 2641823 h 3037456"/>
                <a:gd name="connsiteX251" fmla="*/ 1905810 w 2426313"/>
                <a:gd name="connsiteY251" fmla="*/ 2676875 h 3037456"/>
                <a:gd name="connsiteX252" fmla="*/ 1901559 w 2426313"/>
                <a:gd name="connsiteY252" fmla="*/ 2691900 h 3037456"/>
                <a:gd name="connsiteX253" fmla="*/ 1892670 w 2426313"/>
                <a:gd name="connsiteY253" fmla="*/ 2703634 h 3037456"/>
                <a:gd name="connsiteX254" fmla="*/ 1875520 w 2426313"/>
                <a:gd name="connsiteY254" fmla="*/ 2720690 h 3037456"/>
                <a:gd name="connsiteX255" fmla="*/ 1855518 w 2426313"/>
                <a:gd name="connsiteY255" fmla="*/ 2733644 h 3037456"/>
                <a:gd name="connsiteX256" fmla="*/ 1818751 w 2426313"/>
                <a:gd name="connsiteY256" fmla="*/ 2768982 h 3037456"/>
                <a:gd name="connsiteX257" fmla="*/ 1796558 w 2426313"/>
                <a:gd name="connsiteY257" fmla="*/ 2781936 h 3037456"/>
                <a:gd name="connsiteX258" fmla="*/ 1780270 w 2426313"/>
                <a:gd name="connsiteY258" fmla="*/ 2768696 h 3037456"/>
                <a:gd name="connsiteX259" fmla="*/ 1769412 w 2426313"/>
                <a:gd name="connsiteY259" fmla="*/ 2753075 h 3037456"/>
                <a:gd name="connsiteX260" fmla="*/ 1761982 w 2426313"/>
                <a:gd name="connsiteY260" fmla="*/ 2757933 h 3037456"/>
                <a:gd name="connsiteX261" fmla="*/ 1761983 w 2426313"/>
                <a:gd name="connsiteY261" fmla="*/ 2757989 h 3037456"/>
                <a:gd name="connsiteX262" fmla="*/ 1761506 w 2426313"/>
                <a:gd name="connsiteY262" fmla="*/ 2758409 h 3037456"/>
                <a:gd name="connsiteX263" fmla="*/ 1768936 w 2426313"/>
                <a:gd name="connsiteY263" fmla="*/ 2784984 h 3037456"/>
                <a:gd name="connsiteX264" fmla="*/ 1761802 w 2426313"/>
                <a:gd name="connsiteY264" fmla="*/ 2805910 h 3037456"/>
                <a:gd name="connsiteX265" fmla="*/ 1759450 w 2426313"/>
                <a:gd name="connsiteY265" fmla="*/ 2808169 h 3037456"/>
                <a:gd name="connsiteX266" fmla="*/ 1753754 w 2426313"/>
                <a:gd name="connsiteY266" fmla="*/ 2813592 h 3037456"/>
                <a:gd name="connsiteX267" fmla="*/ 1743980 w 2426313"/>
                <a:gd name="connsiteY267" fmla="*/ 2817369 h 3037456"/>
                <a:gd name="connsiteX268" fmla="*/ 1724799 w 2426313"/>
                <a:gd name="connsiteY268" fmla="*/ 2823572 h 3037456"/>
                <a:gd name="connsiteX269" fmla="*/ 1724572 w 2426313"/>
                <a:gd name="connsiteY269" fmla="*/ 2823956 h 3037456"/>
                <a:gd name="connsiteX270" fmla="*/ 1724287 w 2426313"/>
                <a:gd name="connsiteY270" fmla="*/ 2824048 h 3037456"/>
                <a:gd name="connsiteX271" fmla="*/ 1714357 w 2426313"/>
                <a:gd name="connsiteY271" fmla="*/ 2840895 h 3037456"/>
                <a:gd name="connsiteX272" fmla="*/ 1710995 w 2426313"/>
                <a:gd name="connsiteY272" fmla="*/ 2845850 h 3037456"/>
                <a:gd name="connsiteX273" fmla="*/ 1682353 w 2426313"/>
                <a:gd name="connsiteY273" fmla="*/ 2858517 h 3037456"/>
                <a:gd name="connsiteX274" fmla="*/ 1647206 w 2426313"/>
                <a:gd name="connsiteY274" fmla="*/ 2881472 h 3037456"/>
                <a:gd name="connsiteX275" fmla="*/ 1631776 w 2426313"/>
                <a:gd name="connsiteY275" fmla="*/ 2889663 h 3037456"/>
                <a:gd name="connsiteX276" fmla="*/ 1616250 w 2426313"/>
                <a:gd name="connsiteY276" fmla="*/ 2888901 h 3037456"/>
                <a:gd name="connsiteX277" fmla="*/ 1599295 w 2426313"/>
                <a:gd name="connsiteY277" fmla="*/ 2871280 h 3037456"/>
                <a:gd name="connsiteX278" fmla="*/ 1588151 w 2426313"/>
                <a:gd name="connsiteY278" fmla="*/ 2858326 h 3037456"/>
                <a:gd name="connsiteX279" fmla="*/ 1573102 w 2426313"/>
                <a:gd name="connsiteY279" fmla="*/ 2844610 h 3037456"/>
                <a:gd name="connsiteX280" fmla="*/ 1556814 w 2426313"/>
                <a:gd name="connsiteY280" fmla="*/ 2838038 h 3037456"/>
                <a:gd name="connsiteX281" fmla="*/ 1556601 w 2426313"/>
                <a:gd name="connsiteY281" fmla="*/ 2838620 h 3037456"/>
                <a:gd name="connsiteX282" fmla="*/ 1556338 w 2426313"/>
                <a:gd name="connsiteY282" fmla="*/ 2838514 h 3037456"/>
                <a:gd name="connsiteX283" fmla="*/ 1551766 w 2426313"/>
                <a:gd name="connsiteY283" fmla="*/ 2850992 h 3037456"/>
                <a:gd name="connsiteX284" fmla="*/ 1576150 w 2426313"/>
                <a:gd name="connsiteY284" fmla="*/ 2886425 h 3037456"/>
                <a:gd name="connsiteX285" fmla="*/ 1589389 w 2426313"/>
                <a:gd name="connsiteY285" fmla="*/ 2905951 h 3037456"/>
                <a:gd name="connsiteX286" fmla="*/ 1589029 w 2426313"/>
                <a:gd name="connsiteY286" fmla="*/ 2912313 h 3037456"/>
                <a:gd name="connsiteX287" fmla="*/ 1583198 w 2426313"/>
                <a:gd name="connsiteY287" fmla="*/ 2915952 h 3037456"/>
                <a:gd name="connsiteX288" fmla="*/ 1556528 w 2426313"/>
                <a:gd name="connsiteY288" fmla="*/ 2931954 h 3037456"/>
                <a:gd name="connsiteX289" fmla="*/ 1540050 w 2426313"/>
                <a:gd name="connsiteY289" fmla="*/ 2940336 h 3037456"/>
                <a:gd name="connsiteX290" fmla="*/ 1520619 w 2426313"/>
                <a:gd name="connsiteY290" fmla="*/ 2938050 h 3037456"/>
                <a:gd name="connsiteX291" fmla="*/ 1502331 w 2426313"/>
                <a:gd name="connsiteY291" fmla="*/ 2928049 h 3037456"/>
                <a:gd name="connsiteX292" fmla="*/ 1486710 w 2426313"/>
                <a:gd name="connsiteY292" fmla="*/ 2935479 h 3037456"/>
                <a:gd name="connsiteX293" fmla="*/ 1486889 w 2426313"/>
                <a:gd name="connsiteY293" fmla="*/ 2935548 h 3037456"/>
                <a:gd name="connsiteX294" fmla="*/ 1486234 w 2426313"/>
                <a:gd name="connsiteY294" fmla="*/ 2935955 h 3037456"/>
                <a:gd name="connsiteX295" fmla="*/ 1490425 w 2426313"/>
                <a:gd name="connsiteY295" fmla="*/ 2937574 h 3037456"/>
                <a:gd name="connsiteX296" fmla="*/ 1493568 w 2426313"/>
                <a:gd name="connsiteY296" fmla="*/ 2959386 h 3037456"/>
                <a:gd name="connsiteX297" fmla="*/ 1485870 w 2426313"/>
                <a:gd name="connsiteY297" fmla="*/ 2968967 h 3037456"/>
                <a:gd name="connsiteX298" fmla="*/ 1471946 w 2426313"/>
                <a:gd name="connsiteY298" fmla="*/ 2972531 h 3037456"/>
                <a:gd name="connsiteX299" fmla="*/ 1457373 w 2426313"/>
                <a:gd name="connsiteY299" fmla="*/ 2978151 h 3037456"/>
                <a:gd name="connsiteX300" fmla="*/ 1448515 w 2426313"/>
                <a:gd name="connsiteY300" fmla="*/ 2975388 h 3037456"/>
                <a:gd name="connsiteX301" fmla="*/ 1448134 w 2426313"/>
                <a:gd name="connsiteY301" fmla="*/ 2959577 h 3037456"/>
                <a:gd name="connsiteX302" fmla="*/ 1437561 w 2426313"/>
                <a:gd name="connsiteY302" fmla="*/ 2935574 h 3037456"/>
                <a:gd name="connsiteX303" fmla="*/ 1433560 w 2426313"/>
                <a:gd name="connsiteY303" fmla="*/ 2934050 h 3037456"/>
                <a:gd name="connsiteX304" fmla="*/ 1412510 w 2426313"/>
                <a:gd name="connsiteY304" fmla="*/ 2947194 h 3037456"/>
                <a:gd name="connsiteX305" fmla="*/ 1412484 w 2426313"/>
                <a:gd name="connsiteY305" fmla="*/ 2947390 h 3037456"/>
                <a:gd name="connsiteX306" fmla="*/ 1412034 w 2426313"/>
                <a:gd name="connsiteY306" fmla="*/ 2947671 h 3037456"/>
                <a:gd name="connsiteX307" fmla="*/ 1409748 w 2426313"/>
                <a:gd name="connsiteY307" fmla="*/ 2964911 h 3037456"/>
                <a:gd name="connsiteX308" fmla="*/ 1415082 w 2426313"/>
                <a:gd name="connsiteY308" fmla="*/ 2972340 h 3037456"/>
                <a:gd name="connsiteX309" fmla="*/ 1420202 w 2426313"/>
                <a:gd name="connsiteY309" fmla="*/ 2981699 h 3037456"/>
                <a:gd name="connsiteX310" fmla="*/ 1417490 w 2426313"/>
                <a:gd name="connsiteY310" fmla="*/ 2990824 h 3037456"/>
                <a:gd name="connsiteX311" fmla="*/ 1401389 w 2426313"/>
                <a:gd name="connsiteY311" fmla="*/ 3004642 h 3037456"/>
                <a:gd name="connsiteX312" fmla="*/ 1380411 w 2426313"/>
                <a:gd name="connsiteY312" fmla="*/ 3011774 h 3037456"/>
                <a:gd name="connsiteX313" fmla="*/ 1368124 w 2426313"/>
                <a:gd name="connsiteY313" fmla="*/ 3019775 h 3037456"/>
                <a:gd name="connsiteX314" fmla="*/ 1342120 w 2426313"/>
                <a:gd name="connsiteY314" fmla="*/ 3036253 h 3037456"/>
                <a:gd name="connsiteX315" fmla="*/ 1323928 w 2426313"/>
                <a:gd name="connsiteY315" fmla="*/ 3025776 h 3037456"/>
                <a:gd name="connsiteX316" fmla="*/ 1314212 w 2426313"/>
                <a:gd name="connsiteY316" fmla="*/ 2989009 h 3037456"/>
                <a:gd name="connsiteX317" fmla="*/ 1315891 w 2426313"/>
                <a:gd name="connsiteY317" fmla="*/ 2976617 h 3037456"/>
                <a:gd name="connsiteX318" fmla="*/ 1327357 w 2426313"/>
                <a:gd name="connsiteY318" fmla="*/ 2970912 h 3037456"/>
                <a:gd name="connsiteX319" fmla="*/ 1345740 w 2426313"/>
                <a:gd name="connsiteY319" fmla="*/ 2963006 h 3037456"/>
                <a:gd name="connsiteX320" fmla="*/ 1357741 w 2426313"/>
                <a:gd name="connsiteY320" fmla="*/ 2964530 h 3037456"/>
                <a:gd name="connsiteX321" fmla="*/ 1379173 w 2426313"/>
                <a:gd name="connsiteY321" fmla="*/ 2960434 h 3037456"/>
                <a:gd name="connsiteX322" fmla="*/ 1379164 w 2426313"/>
                <a:gd name="connsiteY322" fmla="*/ 2960414 h 3037456"/>
                <a:gd name="connsiteX323" fmla="*/ 1379649 w 2426313"/>
                <a:gd name="connsiteY323" fmla="*/ 2959958 h 3037456"/>
                <a:gd name="connsiteX324" fmla="*/ 1372124 w 2426313"/>
                <a:gd name="connsiteY324" fmla="*/ 2942622 h 3037456"/>
                <a:gd name="connsiteX325" fmla="*/ 1383935 w 2426313"/>
                <a:gd name="connsiteY325" fmla="*/ 2916714 h 3037456"/>
                <a:gd name="connsiteX326" fmla="*/ 1396736 w 2426313"/>
                <a:gd name="connsiteY326" fmla="*/ 2902939 h 3037456"/>
                <a:gd name="connsiteX327" fmla="*/ 1414225 w 2426313"/>
                <a:gd name="connsiteY327" fmla="*/ 2892330 h 3037456"/>
                <a:gd name="connsiteX328" fmla="*/ 1425976 w 2426313"/>
                <a:gd name="connsiteY328" fmla="*/ 2884246 h 3037456"/>
                <a:gd name="connsiteX329" fmla="*/ 1426378 w 2426313"/>
                <a:gd name="connsiteY329" fmla="*/ 2883821 h 3037456"/>
                <a:gd name="connsiteX330" fmla="*/ 1426452 w 2426313"/>
                <a:gd name="connsiteY330" fmla="*/ 2883770 h 3037456"/>
                <a:gd name="connsiteX331" fmla="*/ 1437005 w 2426313"/>
                <a:gd name="connsiteY331" fmla="*/ 2872614 h 3037456"/>
                <a:gd name="connsiteX332" fmla="*/ 1446991 w 2426313"/>
                <a:gd name="connsiteY332" fmla="*/ 2863375 h 3037456"/>
                <a:gd name="connsiteX333" fmla="*/ 1456052 w 2426313"/>
                <a:gd name="connsiteY333" fmla="*/ 2855147 h 3037456"/>
                <a:gd name="connsiteX334" fmla="*/ 1456073 w 2426313"/>
                <a:gd name="connsiteY334" fmla="*/ 2855084 h 3037456"/>
                <a:gd name="connsiteX335" fmla="*/ 1456528 w 2426313"/>
                <a:gd name="connsiteY335" fmla="*/ 2854671 h 3037456"/>
                <a:gd name="connsiteX336" fmla="*/ 1460455 w 2426313"/>
                <a:gd name="connsiteY336" fmla="*/ 2842982 h 3037456"/>
                <a:gd name="connsiteX337" fmla="*/ 1463517 w 2426313"/>
                <a:gd name="connsiteY337" fmla="*/ 2840800 h 3037456"/>
                <a:gd name="connsiteX338" fmla="*/ 1469565 w 2426313"/>
                <a:gd name="connsiteY338" fmla="*/ 2839181 h 3037456"/>
                <a:gd name="connsiteX339" fmla="*/ 1494997 w 2426313"/>
                <a:gd name="connsiteY339" fmla="*/ 2823655 h 3037456"/>
                <a:gd name="connsiteX340" fmla="*/ 1495088 w 2426313"/>
                <a:gd name="connsiteY340" fmla="*/ 2823521 h 3037456"/>
                <a:gd name="connsiteX341" fmla="*/ 1495473 w 2426313"/>
                <a:gd name="connsiteY341" fmla="*/ 2823179 h 3037456"/>
                <a:gd name="connsiteX342" fmla="*/ 1514428 w 2426313"/>
                <a:gd name="connsiteY342" fmla="*/ 2790032 h 3037456"/>
                <a:gd name="connsiteX343" fmla="*/ 1523505 w 2426313"/>
                <a:gd name="connsiteY343" fmla="*/ 2778568 h 3037456"/>
                <a:gd name="connsiteX344" fmla="*/ 1537478 w 2426313"/>
                <a:gd name="connsiteY344" fmla="*/ 2773268 h 3037456"/>
                <a:gd name="connsiteX345" fmla="*/ 1549110 w 2426313"/>
                <a:gd name="connsiteY345" fmla="*/ 2769446 h 3037456"/>
                <a:gd name="connsiteX346" fmla="*/ 1549210 w 2426313"/>
                <a:gd name="connsiteY346" fmla="*/ 2769082 h 3037456"/>
                <a:gd name="connsiteX347" fmla="*/ 1549551 w 2426313"/>
                <a:gd name="connsiteY347" fmla="*/ 2768969 h 3037456"/>
                <a:gd name="connsiteX348" fmla="*/ 1553004 w 2426313"/>
                <a:gd name="connsiteY348" fmla="*/ 2756504 h 3037456"/>
                <a:gd name="connsiteX349" fmla="*/ 1562613 w 2426313"/>
                <a:gd name="connsiteY349" fmla="*/ 2731267 h 3037456"/>
                <a:gd name="connsiteX350" fmla="*/ 1584341 w 2426313"/>
                <a:gd name="connsiteY350" fmla="*/ 2714118 h 3037456"/>
                <a:gd name="connsiteX351" fmla="*/ 1599200 w 2426313"/>
                <a:gd name="connsiteY351" fmla="*/ 2700497 h 3037456"/>
                <a:gd name="connsiteX352" fmla="*/ 1599251 w 2426313"/>
                <a:gd name="connsiteY352" fmla="*/ 2700411 h 3037456"/>
                <a:gd name="connsiteX353" fmla="*/ 1599676 w 2426313"/>
                <a:gd name="connsiteY353" fmla="*/ 2700021 h 3037456"/>
                <a:gd name="connsiteX354" fmla="*/ 1611526 w 2426313"/>
                <a:gd name="connsiteY354" fmla="*/ 2679779 h 3037456"/>
                <a:gd name="connsiteX355" fmla="*/ 1631490 w 2426313"/>
                <a:gd name="connsiteY355" fmla="*/ 2667445 h 3037456"/>
                <a:gd name="connsiteX356" fmla="*/ 1645682 w 2426313"/>
                <a:gd name="connsiteY356" fmla="*/ 2655444 h 3037456"/>
                <a:gd name="connsiteX357" fmla="*/ 1646148 w 2426313"/>
                <a:gd name="connsiteY357" fmla="*/ 2654976 h 3037456"/>
                <a:gd name="connsiteX358" fmla="*/ 1646158 w 2426313"/>
                <a:gd name="connsiteY358" fmla="*/ 2654967 h 3037456"/>
                <a:gd name="connsiteX359" fmla="*/ 1663780 w 2426313"/>
                <a:gd name="connsiteY359" fmla="*/ 2637251 h 3037456"/>
                <a:gd name="connsiteX360" fmla="*/ 1667304 w 2426313"/>
                <a:gd name="connsiteY360" fmla="*/ 2618963 h 3037456"/>
                <a:gd name="connsiteX361" fmla="*/ 1671104 w 2426313"/>
                <a:gd name="connsiteY361" fmla="*/ 2602139 h 3037456"/>
                <a:gd name="connsiteX362" fmla="*/ 1683306 w 2426313"/>
                <a:gd name="connsiteY362" fmla="*/ 2591055 h 3037456"/>
                <a:gd name="connsiteX363" fmla="*/ 1695212 w 2426313"/>
                <a:gd name="connsiteY363" fmla="*/ 2580672 h 3037456"/>
                <a:gd name="connsiteX364" fmla="*/ 1707214 w 2426313"/>
                <a:gd name="connsiteY364" fmla="*/ 2571814 h 3037456"/>
                <a:gd name="connsiteX365" fmla="*/ 1712738 w 2426313"/>
                <a:gd name="connsiteY365" fmla="*/ 2568671 h 3037456"/>
                <a:gd name="connsiteX366" fmla="*/ 1712857 w 2426313"/>
                <a:gd name="connsiteY366" fmla="*/ 2568398 h 3037456"/>
                <a:gd name="connsiteX367" fmla="*/ 1713214 w 2426313"/>
                <a:gd name="connsiteY367" fmla="*/ 2568195 h 3037456"/>
                <a:gd name="connsiteX368" fmla="*/ 1724454 w 2426313"/>
                <a:gd name="connsiteY368" fmla="*/ 2542477 h 3037456"/>
                <a:gd name="connsiteX369" fmla="*/ 1736706 w 2426313"/>
                <a:gd name="connsiteY369" fmla="*/ 2524948 h 3037456"/>
                <a:gd name="connsiteX370" fmla="*/ 1753029 w 2426313"/>
                <a:gd name="connsiteY370" fmla="*/ 2511271 h 3037456"/>
                <a:gd name="connsiteX371" fmla="*/ 1753159 w 2426313"/>
                <a:gd name="connsiteY371" fmla="*/ 2511050 h 3037456"/>
                <a:gd name="connsiteX372" fmla="*/ 1753505 w 2426313"/>
                <a:gd name="connsiteY372" fmla="*/ 2510759 h 3037456"/>
                <a:gd name="connsiteX373" fmla="*/ 1764745 w 2426313"/>
                <a:gd name="connsiteY373" fmla="*/ 2491613 h 3037456"/>
                <a:gd name="connsiteX374" fmla="*/ 1777699 w 2426313"/>
                <a:gd name="connsiteY374" fmla="*/ 2474945 h 3037456"/>
                <a:gd name="connsiteX375" fmla="*/ 1790842 w 2426313"/>
                <a:gd name="connsiteY375" fmla="*/ 2454331 h 3037456"/>
                <a:gd name="connsiteX376" fmla="*/ 1807321 w 2426313"/>
                <a:gd name="connsiteY376" fmla="*/ 2440179 h 3037456"/>
                <a:gd name="connsiteX377" fmla="*/ 1807455 w 2426313"/>
                <a:gd name="connsiteY377" fmla="*/ 2439996 h 3037456"/>
                <a:gd name="connsiteX378" fmla="*/ 1807798 w 2426313"/>
                <a:gd name="connsiteY378" fmla="*/ 2439702 h 3037456"/>
                <a:gd name="connsiteX379" fmla="*/ 1818370 w 2426313"/>
                <a:gd name="connsiteY379" fmla="*/ 2425320 h 3037456"/>
                <a:gd name="connsiteX380" fmla="*/ 1831284 w 2426313"/>
                <a:gd name="connsiteY380" fmla="*/ 2409505 h 3037456"/>
                <a:gd name="connsiteX381" fmla="*/ 1840385 w 2426313"/>
                <a:gd name="connsiteY381" fmla="*/ 2402293 h 3037456"/>
                <a:gd name="connsiteX382" fmla="*/ 1840465 w 2426313"/>
                <a:gd name="connsiteY382" fmla="*/ 2402131 h 3037456"/>
                <a:gd name="connsiteX383" fmla="*/ 1840861 w 2426313"/>
                <a:gd name="connsiteY383" fmla="*/ 2401817 h 3037456"/>
                <a:gd name="connsiteX384" fmla="*/ 1845707 w 2426313"/>
                <a:gd name="connsiteY384" fmla="*/ 2391982 h 3037456"/>
                <a:gd name="connsiteX385" fmla="*/ 1854799 w 2426313"/>
                <a:gd name="connsiteY385" fmla="*/ 2369649 h 3037456"/>
                <a:gd name="connsiteX386" fmla="*/ 1867527 w 2426313"/>
                <a:gd name="connsiteY386" fmla="*/ 2356469 h 3037456"/>
                <a:gd name="connsiteX387" fmla="*/ 1871329 w 2426313"/>
                <a:gd name="connsiteY387" fmla="*/ 2352549 h 3037456"/>
                <a:gd name="connsiteX388" fmla="*/ 1871654 w 2426313"/>
                <a:gd name="connsiteY388" fmla="*/ 2352223 h 3037456"/>
                <a:gd name="connsiteX389" fmla="*/ 1885426 w 2426313"/>
                <a:gd name="connsiteY389" fmla="*/ 2338428 h 3037456"/>
                <a:gd name="connsiteX390" fmla="*/ 1885470 w 2426313"/>
                <a:gd name="connsiteY390" fmla="*/ 2338351 h 3037456"/>
                <a:gd name="connsiteX391" fmla="*/ 1885867 w 2426313"/>
                <a:gd name="connsiteY391" fmla="*/ 2337952 h 3037456"/>
                <a:gd name="connsiteX392" fmla="*/ 1896190 w 2426313"/>
                <a:gd name="connsiteY392" fmla="*/ 2319783 h 3037456"/>
                <a:gd name="connsiteX393" fmla="*/ 1907021 w 2426313"/>
                <a:gd name="connsiteY393" fmla="*/ 2291375 h 3037456"/>
                <a:gd name="connsiteX394" fmla="*/ 1932480 w 2426313"/>
                <a:gd name="connsiteY394" fmla="*/ 2268443 h 3037456"/>
                <a:gd name="connsiteX395" fmla="*/ 1932672 w 2426313"/>
                <a:gd name="connsiteY395" fmla="*/ 2268223 h 3037456"/>
                <a:gd name="connsiteX396" fmla="*/ 1932956 w 2426313"/>
                <a:gd name="connsiteY396" fmla="*/ 2267967 h 3037456"/>
                <a:gd name="connsiteX397" fmla="*/ 1944005 w 2426313"/>
                <a:gd name="connsiteY397" fmla="*/ 2255298 h 3037456"/>
                <a:gd name="connsiteX398" fmla="*/ 1959150 w 2426313"/>
                <a:gd name="connsiteY398" fmla="*/ 2228914 h 3037456"/>
                <a:gd name="connsiteX399" fmla="*/ 1970770 w 2426313"/>
                <a:gd name="connsiteY399" fmla="*/ 2205864 h 3037456"/>
                <a:gd name="connsiteX400" fmla="*/ 1979343 w 2426313"/>
                <a:gd name="connsiteY400" fmla="*/ 2190814 h 3037456"/>
                <a:gd name="connsiteX401" fmla="*/ 2007823 w 2426313"/>
                <a:gd name="connsiteY401" fmla="*/ 2160048 h 3037456"/>
                <a:gd name="connsiteX402" fmla="*/ 2017062 w 2426313"/>
                <a:gd name="connsiteY402" fmla="*/ 2140427 h 3037456"/>
                <a:gd name="connsiteX403" fmla="*/ 2026777 w 2426313"/>
                <a:gd name="connsiteY403" fmla="*/ 2118805 h 3037456"/>
                <a:gd name="connsiteX404" fmla="*/ 2041827 w 2426313"/>
                <a:gd name="connsiteY404" fmla="*/ 2102327 h 3037456"/>
                <a:gd name="connsiteX405" fmla="*/ 2056972 w 2426313"/>
                <a:gd name="connsiteY405" fmla="*/ 2074323 h 3037456"/>
                <a:gd name="connsiteX406" fmla="*/ 2071831 w 2426313"/>
                <a:gd name="connsiteY406" fmla="*/ 2038224 h 3037456"/>
                <a:gd name="connsiteX407" fmla="*/ 2075450 w 2426313"/>
                <a:gd name="connsiteY407" fmla="*/ 2024603 h 3037456"/>
                <a:gd name="connsiteX408" fmla="*/ 2081748 w 2426313"/>
                <a:gd name="connsiteY408" fmla="*/ 2009283 h 3037456"/>
                <a:gd name="connsiteX409" fmla="*/ 2094334 w 2426313"/>
                <a:gd name="connsiteY409" fmla="*/ 2000588 h 3037456"/>
                <a:gd name="connsiteX410" fmla="*/ 2110312 w 2426313"/>
                <a:gd name="connsiteY410" fmla="*/ 2001267 h 3037456"/>
                <a:gd name="connsiteX411" fmla="*/ 2122123 w 2426313"/>
                <a:gd name="connsiteY411" fmla="*/ 1998719 h 3037456"/>
                <a:gd name="connsiteX412" fmla="*/ 2122176 w 2426313"/>
                <a:gd name="connsiteY412" fmla="*/ 1998342 h 3037456"/>
                <a:gd name="connsiteX413" fmla="*/ 2122635 w 2426313"/>
                <a:gd name="connsiteY413" fmla="*/ 1998243 h 3037456"/>
                <a:gd name="connsiteX414" fmla="*/ 2124123 w 2426313"/>
                <a:gd name="connsiteY414" fmla="*/ 1987265 h 3037456"/>
                <a:gd name="connsiteX415" fmla="*/ 2122694 w 2426313"/>
                <a:gd name="connsiteY415" fmla="*/ 1983074 h 3037456"/>
                <a:gd name="connsiteX416" fmla="*/ 2117074 w 2426313"/>
                <a:gd name="connsiteY416" fmla="*/ 1938687 h 3037456"/>
                <a:gd name="connsiteX417" fmla="*/ 2134124 w 2426313"/>
                <a:gd name="connsiteY417" fmla="*/ 1891062 h 3037456"/>
                <a:gd name="connsiteX418" fmla="*/ 2142220 w 2426313"/>
                <a:gd name="connsiteY418" fmla="*/ 1881442 h 3037456"/>
                <a:gd name="connsiteX419" fmla="*/ 2164795 w 2426313"/>
                <a:gd name="connsiteY419" fmla="*/ 1826483 h 3037456"/>
                <a:gd name="connsiteX420" fmla="*/ 2173843 w 2426313"/>
                <a:gd name="connsiteY420" fmla="*/ 1786478 h 3037456"/>
                <a:gd name="connsiteX421" fmla="*/ 2182606 w 2426313"/>
                <a:gd name="connsiteY421" fmla="*/ 1747711 h 3037456"/>
                <a:gd name="connsiteX422" fmla="*/ 2192893 w 2426313"/>
                <a:gd name="connsiteY422" fmla="*/ 1728280 h 3037456"/>
                <a:gd name="connsiteX423" fmla="*/ 2200323 w 2426313"/>
                <a:gd name="connsiteY423" fmla="*/ 1686656 h 3037456"/>
                <a:gd name="connsiteX424" fmla="*/ 2202418 w 2426313"/>
                <a:gd name="connsiteY424" fmla="*/ 1609218 h 3037456"/>
                <a:gd name="connsiteX425" fmla="*/ 2207276 w 2426313"/>
                <a:gd name="connsiteY425" fmla="*/ 1568260 h 3037456"/>
                <a:gd name="connsiteX426" fmla="*/ 2200609 w 2426313"/>
                <a:gd name="connsiteY426" fmla="*/ 1515873 h 3037456"/>
                <a:gd name="connsiteX427" fmla="*/ 2206228 w 2426313"/>
                <a:gd name="connsiteY427" fmla="*/ 1481773 h 3037456"/>
                <a:gd name="connsiteX428" fmla="*/ 2197084 w 2426313"/>
                <a:gd name="connsiteY428" fmla="*/ 1456627 h 3037456"/>
                <a:gd name="connsiteX429" fmla="*/ 2175463 w 2426313"/>
                <a:gd name="connsiteY429" fmla="*/ 1436529 h 3037456"/>
                <a:gd name="connsiteX430" fmla="*/ 2172891 w 2426313"/>
                <a:gd name="connsiteY430" fmla="*/ 1431767 h 3037456"/>
                <a:gd name="connsiteX431" fmla="*/ 2144887 w 2426313"/>
                <a:gd name="connsiteY431" fmla="*/ 1386047 h 3037456"/>
                <a:gd name="connsiteX432" fmla="*/ 2091166 w 2426313"/>
                <a:gd name="connsiteY432" fmla="*/ 1351852 h 3037456"/>
                <a:gd name="connsiteX433" fmla="*/ 2054971 w 2426313"/>
                <a:gd name="connsiteY433" fmla="*/ 1336993 h 3037456"/>
                <a:gd name="connsiteX434" fmla="*/ 2031730 w 2426313"/>
                <a:gd name="connsiteY434" fmla="*/ 1336517 h 3037456"/>
                <a:gd name="connsiteX435" fmla="*/ 1993059 w 2426313"/>
                <a:gd name="connsiteY435" fmla="*/ 1342422 h 3037456"/>
                <a:gd name="connsiteX436" fmla="*/ 1923526 w 2426313"/>
                <a:gd name="connsiteY436" fmla="*/ 1344232 h 3037456"/>
                <a:gd name="connsiteX437" fmla="*/ 1897428 w 2426313"/>
                <a:gd name="connsiteY437" fmla="*/ 1352614 h 3037456"/>
                <a:gd name="connsiteX438" fmla="*/ 1871234 w 2426313"/>
                <a:gd name="connsiteY438" fmla="*/ 1353757 h 3037456"/>
                <a:gd name="connsiteX439" fmla="*/ 1857328 w 2426313"/>
                <a:gd name="connsiteY439" fmla="*/ 1358805 h 3037456"/>
                <a:gd name="connsiteX440" fmla="*/ 1830753 w 2426313"/>
                <a:gd name="connsiteY440" fmla="*/ 1362711 h 3037456"/>
                <a:gd name="connsiteX441" fmla="*/ 1789510 w 2426313"/>
                <a:gd name="connsiteY441" fmla="*/ 1377760 h 3037456"/>
                <a:gd name="connsiteX442" fmla="*/ 1758553 w 2426313"/>
                <a:gd name="connsiteY442" fmla="*/ 1389476 h 3037456"/>
                <a:gd name="connsiteX443" fmla="*/ 1712262 w 2426313"/>
                <a:gd name="connsiteY443" fmla="*/ 1406811 h 3037456"/>
                <a:gd name="connsiteX444" fmla="*/ 1683782 w 2426313"/>
                <a:gd name="connsiteY444" fmla="*/ 1420432 h 3037456"/>
                <a:gd name="connsiteX445" fmla="*/ 1644730 w 2426313"/>
                <a:gd name="connsiteY445" fmla="*/ 1435863 h 3037456"/>
                <a:gd name="connsiteX446" fmla="*/ 1623298 w 2426313"/>
                <a:gd name="connsiteY446" fmla="*/ 1446245 h 3037456"/>
                <a:gd name="connsiteX447" fmla="*/ 1619298 w 2426313"/>
                <a:gd name="connsiteY447" fmla="*/ 1449769 h 3037456"/>
                <a:gd name="connsiteX448" fmla="*/ 1619272 w 2426313"/>
                <a:gd name="connsiteY448" fmla="*/ 1449848 h 3037456"/>
                <a:gd name="connsiteX449" fmla="*/ 1618822 w 2426313"/>
                <a:gd name="connsiteY449" fmla="*/ 1450245 h 3037456"/>
                <a:gd name="connsiteX450" fmla="*/ 1608439 w 2426313"/>
                <a:gd name="connsiteY450" fmla="*/ 1493775 h 3037456"/>
                <a:gd name="connsiteX451" fmla="*/ 1606716 w 2426313"/>
                <a:gd name="connsiteY451" fmla="*/ 1503118 h 3037456"/>
                <a:gd name="connsiteX452" fmla="*/ 1602820 w 2426313"/>
                <a:gd name="connsiteY452" fmla="*/ 1503204 h 3037456"/>
                <a:gd name="connsiteX453" fmla="*/ 1600724 w 2426313"/>
                <a:gd name="connsiteY453" fmla="*/ 1488917 h 3037456"/>
                <a:gd name="connsiteX454" fmla="*/ 1590913 w 2426313"/>
                <a:gd name="connsiteY454" fmla="*/ 1476344 h 3037456"/>
                <a:gd name="connsiteX455" fmla="*/ 1575673 w 2426313"/>
                <a:gd name="connsiteY455" fmla="*/ 1479392 h 3037456"/>
                <a:gd name="connsiteX456" fmla="*/ 1575651 w 2426313"/>
                <a:gd name="connsiteY456" fmla="*/ 1479681 h 3037456"/>
                <a:gd name="connsiteX457" fmla="*/ 1575197 w 2426313"/>
                <a:gd name="connsiteY457" fmla="*/ 1479868 h 3037456"/>
                <a:gd name="connsiteX458" fmla="*/ 1576435 w 2426313"/>
                <a:gd name="connsiteY458" fmla="*/ 1495394 h 3037456"/>
                <a:gd name="connsiteX459" fmla="*/ 1579293 w 2426313"/>
                <a:gd name="connsiteY459" fmla="*/ 1512920 h 3037456"/>
                <a:gd name="connsiteX460" fmla="*/ 1585675 w 2426313"/>
                <a:gd name="connsiteY460" fmla="*/ 1524159 h 3037456"/>
                <a:gd name="connsiteX461" fmla="*/ 1594069 w 2426313"/>
                <a:gd name="connsiteY461" fmla="*/ 1525314 h 3037456"/>
                <a:gd name="connsiteX462" fmla="*/ 1596992 w 2426313"/>
                <a:gd name="connsiteY462" fmla="*/ 1522251 h 3037456"/>
                <a:gd name="connsiteX463" fmla="*/ 1600602 w 2426313"/>
                <a:gd name="connsiteY463" fmla="*/ 1518488 h 3037456"/>
                <a:gd name="connsiteX464" fmla="*/ 1605296 w 2426313"/>
                <a:gd name="connsiteY464" fmla="*/ 1514920 h 3037456"/>
                <a:gd name="connsiteX465" fmla="*/ 1608535 w 2426313"/>
                <a:gd name="connsiteY465" fmla="*/ 1520349 h 3037456"/>
                <a:gd name="connsiteX466" fmla="*/ 1608820 w 2426313"/>
                <a:gd name="connsiteY466" fmla="*/ 1532922 h 3037456"/>
                <a:gd name="connsiteX467" fmla="*/ 1609963 w 2426313"/>
                <a:gd name="connsiteY467" fmla="*/ 1540542 h 3037456"/>
                <a:gd name="connsiteX468" fmla="*/ 1619012 w 2426313"/>
                <a:gd name="connsiteY468" fmla="*/ 1570356 h 3037456"/>
                <a:gd name="connsiteX469" fmla="*/ 1625680 w 2426313"/>
                <a:gd name="connsiteY469" fmla="*/ 1591215 h 3037456"/>
                <a:gd name="connsiteX470" fmla="*/ 1624646 w 2426313"/>
                <a:gd name="connsiteY470" fmla="*/ 1617815 h 3037456"/>
                <a:gd name="connsiteX471" fmla="*/ 1614071 w 2426313"/>
                <a:gd name="connsiteY471" fmla="*/ 1620565 h 3037456"/>
                <a:gd name="connsiteX472" fmla="*/ 1599105 w 2426313"/>
                <a:gd name="connsiteY472" fmla="*/ 1613504 h 3037456"/>
                <a:gd name="connsiteX473" fmla="*/ 1579198 w 2426313"/>
                <a:gd name="connsiteY473" fmla="*/ 1594930 h 3037456"/>
                <a:gd name="connsiteX474" fmla="*/ 1557862 w 2426313"/>
                <a:gd name="connsiteY474" fmla="*/ 1591977 h 3037456"/>
                <a:gd name="connsiteX475" fmla="*/ 1557463 w 2426313"/>
                <a:gd name="connsiteY475" fmla="*/ 1592465 h 3037456"/>
                <a:gd name="connsiteX476" fmla="*/ 1557385 w 2426313"/>
                <a:gd name="connsiteY476" fmla="*/ 1592454 h 3037456"/>
                <a:gd name="connsiteX477" fmla="*/ 1551670 w 2426313"/>
                <a:gd name="connsiteY477" fmla="*/ 1604265 h 3037456"/>
                <a:gd name="connsiteX478" fmla="*/ 1561291 w 2426313"/>
                <a:gd name="connsiteY478" fmla="*/ 1634268 h 3037456"/>
                <a:gd name="connsiteX479" fmla="*/ 1573102 w 2426313"/>
                <a:gd name="connsiteY479" fmla="*/ 1639221 h 3037456"/>
                <a:gd name="connsiteX480" fmla="*/ 1615297 w 2426313"/>
                <a:gd name="connsiteY480" fmla="*/ 1639412 h 3037456"/>
                <a:gd name="connsiteX481" fmla="*/ 1625965 w 2426313"/>
                <a:gd name="connsiteY481" fmla="*/ 1644746 h 3037456"/>
                <a:gd name="connsiteX482" fmla="*/ 1622060 w 2426313"/>
                <a:gd name="connsiteY482" fmla="*/ 1657319 h 3037456"/>
                <a:gd name="connsiteX483" fmla="*/ 1622346 w 2426313"/>
                <a:gd name="connsiteY483" fmla="*/ 1686656 h 3037456"/>
                <a:gd name="connsiteX484" fmla="*/ 1627074 w 2426313"/>
                <a:gd name="connsiteY484" fmla="*/ 1691952 h 3037456"/>
                <a:gd name="connsiteX485" fmla="*/ 1619584 w 2426313"/>
                <a:gd name="connsiteY485" fmla="*/ 1698372 h 3037456"/>
                <a:gd name="connsiteX486" fmla="*/ 1619441 w 2426313"/>
                <a:gd name="connsiteY486" fmla="*/ 1698562 h 3037456"/>
                <a:gd name="connsiteX487" fmla="*/ 1619107 w 2426313"/>
                <a:gd name="connsiteY487" fmla="*/ 1698848 h 3037456"/>
                <a:gd name="connsiteX488" fmla="*/ 1611011 w 2426313"/>
                <a:gd name="connsiteY488" fmla="*/ 1711516 h 3037456"/>
                <a:gd name="connsiteX489" fmla="*/ 1632157 w 2426313"/>
                <a:gd name="connsiteY489" fmla="*/ 1725708 h 3037456"/>
                <a:gd name="connsiteX490" fmla="*/ 1647778 w 2426313"/>
                <a:gd name="connsiteY490" fmla="*/ 1742187 h 3037456"/>
                <a:gd name="connsiteX491" fmla="*/ 1641301 w 2426313"/>
                <a:gd name="connsiteY491" fmla="*/ 1764570 h 3037456"/>
                <a:gd name="connsiteX492" fmla="*/ 1640634 w 2426313"/>
                <a:gd name="connsiteY492" fmla="*/ 1770571 h 3037456"/>
                <a:gd name="connsiteX493" fmla="*/ 1642825 w 2426313"/>
                <a:gd name="connsiteY493" fmla="*/ 1774286 h 3037456"/>
                <a:gd name="connsiteX494" fmla="*/ 1648254 w 2426313"/>
                <a:gd name="connsiteY494" fmla="*/ 1813338 h 3037456"/>
                <a:gd name="connsiteX495" fmla="*/ 1648063 w 2426313"/>
                <a:gd name="connsiteY495" fmla="*/ 1855248 h 3037456"/>
                <a:gd name="connsiteX496" fmla="*/ 1646081 w 2426313"/>
                <a:gd name="connsiteY496" fmla="*/ 1863821 h 3037456"/>
                <a:gd name="connsiteX497" fmla="*/ 1637872 w 2426313"/>
                <a:gd name="connsiteY497" fmla="*/ 1867631 h 3037456"/>
                <a:gd name="connsiteX498" fmla="*/ 1623013 w 2426313"/>
                <a:gd name="connsiteY498" fmla="*/ 1874679 h 3037456"/>
                <a:gd name="connsiteX499" fmla="*/ 1622708 w 2426313"/>
                <a:gd name="connsiteY499" fmla="*/ 1875074 h 3037456"/>
                <a:gd name="connsiteX500" fmla="*/ 1622536 w 2426313"/>
                <a:gd name="connsiteY500" fmla="*/ 1875156 h 3037456"/>
                <a:gd name="connsiteX501" fmla="*/ 1622441 w 2426313"/>
                <a:gd name="connsiteY501" fmla="*/ 1886681 h 3037456"/>
                <a:gd name="connsiteX502" fmla="*/ 1623775 w 2426313"/>
                <a:gd name="connsiteY502" fmla="*/ 1925543 h 3037456"/>
                <a:gd name="connsiteX503" fmla="*/ 1618822 w 2426313"/>
                <a:gd name="connsiteY503" fmla="*/ 1939830 h 3037456"/>
                <a:gd name="connsiteX504" fmla="*/ 1617679 w 2426313"/>
                <a:gd name="connsiteY504" fmla="*/ 1967167 h 3037456"/>
                <a:gd name="connsiteX505" fmla="*/ 1611964 w 2426313"/>
                <a:gd name="connsiteY505" fmla="*/ 1983455 h 3037456"/>
                <a:gd name="connsiteX506" fmla="*/ 1609201 w 2426313"/>
                <a:gd name="connsiteY506" fmla="*/ 2004600 h 3037456"/>
                <a:gd name="connsiteX507" fmla="*/ 1601486 w 2426313"/>
                <a:gd name="connsiteY507" fmla="*/ 2032604 h 3037456"/>
                <a:gd name="connsiteX508" fmla="*/ 1600438 w 2426313"/>
                <a:gd name="connsiteY508" fmla="*/ 2041272 h 3037456"/>
                <a:gd name="connsiteX509" fmla="*/ 1587008 w 2426313"/>
                <a:gd name="connsiteY509" fmla="*/ 2083277 h 3037456"/>
                <a:gd name="connsiteX510" fmla="*/ 1579674 w 2426313"/>
                <a:gd name="connsiteY510" fmla="*/ 2100422 h 3037456"/>
                <a:gd name="connsiteX511" fmla="*/ 1556338 w 2426313"/>
                <a:gd name="connsiteY511" fmla="*/ 2135569 h 3037456"/>
                <a:gd name="connsiteX512" fmla="*/ 1546119 w 2426313"/>
                <a:gd name="connsiteY512" fmla="*/ 2146154 h 3037456"/>
                <a:gd name="connsiteX513" fmla="*/ 1532787 w 2426313"/>
                <a:gd name="connsiteY513" fmla="*/ 2151654 h 3037456"/>
                <a:gd name="connsiteX514" fmla="*/ 1521286 w 2426313"/>
                <a:gd name="connsiteY514" fmla="*/ 2143380 h 3037456"/>
                <a:gd name="connsiteX515" fmla="*/ 1493663 w 2426313"/>
                <a:gd name="connsiteY515" fmla="*/ 2134331 h 3037456"/>
                <a:gd name="connsiteX516" fmla="*/ 1486710 w 2426313"/>
                <a:gd name="connsiteY516" fmla="*/ 2140713 h 3037456"/>
                <a:gd name="connsiteX517" fmla="*/ 1486641 w 2426313"/>
                <a:gd name="connsiteY517" fmla="*/ 2140815 h 3037456"/>
                <a:gd name="connsiteX518" fmla="*/ 1486234 w 2426313"/>
                <a:gd name="connsiteY518" fmla="*/ 2141189 h 3037456"/>
                <a:gd name="connsiteX519" fmla="*/ 1472518 w 2426313"/>
                <a:gd name="connsiteY519" fmla="*/ 2161572 h 3037456"/>
                <a:gd name="connsiteX520" fmla="*/ 1473184 w 2426313"/>
                <a:gd name="connsiteY520" fmla="*/ 2199768 h 3037456"/>
                <a:gd name="connsiteX521" fmla="*/ 1483948 w 2426313"/>
                <a:gd name="connsiteY521" fmla="*/ 2210912 h 3037456"/>
                <a:gd name="connsiteX522" fmla="*/ 1484133 w 2426313"/>
                <a:gd name="connsiteY522" fmla="*/ 2216930 h 3037456"/>
                <a:gd name="connsiteX523" fmla="*/ 1465660 w 2426313"/>
                <a:gd name="connsiteY523" fmla="*/ 2228533 h 3037456"/>
                <a:gd name="connsiteX524" fmla="*/ 1437180 w 2426313"/>
                <a:gd name="connsiteY524" fmla="*/ 2242059 h 3037456"/>
                <a:gd name="connsiteX525" fmla="*/ 1421749 w 2426313"/>
                <a:gd name="connsiteY525" fmla="*/ 2244059 h 3037456"/>
                <a:gd name="connsiteX526" fmla="*/ 1381173 w 2426313"/>
                <a:gd name="connsiteY526" fmla="*/ 2250821 h 3037456"/>
                <a:gd name="connsiteX527" fmla="*/ 1366600 w 2426313"/>
                <a:gd name="connsiteY527" fmla="*/ 2254155 h 3037456"/>
                <a:gd name="connsiteX528" fmla="*/ 1327357 w 2426313"/>
                <a:gd name="connsiteY528" fmla="*/ 2245964 h 3037456"/>
                <a:gd name="connsiteX529" fmla="*/ 1292590 w 2426313"/>
                <a:gd name="connsiteY529" fmla="*/ 2224437 h 3037456"/>
                <a:gd name="connsiteX530" fmla="*/ 1286494 w 2426313"/>
                <a:gd name="connsiteY530" fmla="*/ 2188242 h 3037456"/>
                <a:gd name="connsiteX531" fmla="*/ 1271064 w 2426313"/>
                <a:gd name="connsiteY531" fmla="*/ 2171193 h 3037456"/>
                <a:gd name="connsiteX532" fmla="*/ 1259729 w 2426313"/>
                <a:gd name="connsiteY532" fmla="*/ 2171478 h 3037456"/>
                <a:gd name="connsiteX533" fmla="*/ 1250109 w 2426313"/>
                <a:gd name="connsiteY533" fmla="*/ 2177003 h 3037456"/>
                <a:gd name="connsiteX534" fmla="*/ 1250117 w 2426313"/>
                <a:gd name="connsiteY534" fmla="*/ 2177036 h 3037456"/>
                <a:gd name="connsiteX535" fmla="*/ 1249633 w 2426313"/>
                <a:gd name="connsiteY535" fmla="*/ 2177479 h 3037456"/>
                <a:gd name="connsiteX536" fmla="*/ 1253062 w 2426313"/>
                <a:gd name="connsiteY536" fmla="*/ 2191195 h 3037456"/>
                <a:gd name="connsiteX537" fmla="*/ 1256681 w 2426313"/>
                <a:gd name="connsiteY537" fmla="*/ 2199101 h 3037456"/>
                <a:gd name="connsiteX538" fmla="*/ 1258491 w 2426313"/>
                <a:gd name="connsiteY538" fmla="*/ 2206816 h 3037456"/>
                <a:gd name="connsiteX539" fmla="*/ 1263493 w 2426313"/>
                <a:gd name="connsiteY539" fmla="*/ 2217456 h 3037456"/>
                <a:gd name="connsiteX540" fmla="*/ 1237917 w 2426313"/>
                <a:gd name="connsiteY540" fmla="*/ 2216436 h 3037456"/>
                <a:gd name="connsiteX541" fmla="*/ 1225915 w 2426313"/>
                <a:gd name="connsiteY541" fmla="*/ 2209674 h 3037456"/>
                <a:gd name="connsiteX542" fmla="*/ 1211723 w 2426313"/>
                <a:gd name="connsiteY542" fmla="*/ 2196910 h 3037456"/>
                <a:gd name="connsiteX543" fmla="*/ 1193245 w 2426313"/>
                <a:gd name="connsiteY543" fmla="*/ 2189385 h 3037456"/>
                <a:gd name="connsiteX544" fmla="*/ 1152001 w 2426313"/>
                <a:gd name="connsiteY544" fmla="*/ 2173479 h 3037456"/>
                <a:gd name="connsiteX545" fmla="*/ 1144667 w 2426313"/>
                <a:gd name="connsiteY545" fmla="*/ 2171574 h 3037456"/>
                <a:gd name="connsiteX546" fmla="*/ 1132285 w 2426313"/>
                <a:gd name="connsiteY546" fmla="*/ 2161477 h 3037456"/>
                <a:gd name="connsiteX547" fmla="*/ 1122379 w 2426313"/>
                <a:gd name="connsiteY547" fmla="*/ 2153286 h 3037456"/>
                <a:gd name="connsiteX548" fmla="*/ 1086088 w 2426313"/>
                <a:gd name="connsiteY548" fmla="*/ 2135950 h 3037456"/>
                <a:gd name="connsiteX549" fmla="*/ 1081231 w 2426313"/>
                <a:gd name="connsiteY549" fmla="*/ 2133474 h 3037456"/>
                <a:gd name="connsiteX550" fmla="*/ 1044559 w 2426313"/>
                <a:gd name="connsiteY550" fmla="*/ 2116519 h 3037456"/>
                <a:gd name="connsiteX551" fmla="*/ 1017127 w 2426313"/>
                <a:gd name="connsiteY551" fmla="*/ 2104137 h 3037456"/>
                <a:gd name="connsiteX552" fmla="*/ 998935 w 2426313"/>
                <a:gd name="connsiteY552" fmla="*/ 2081753 h 3037456"/>
                <a:gd name="connsiteX553" fmla="*/ 999506 w 2426313"/>
                <a:gd name="connsiteY553" fmla="*/ 2056607 h 3037456"/>
                <a:gd name="connsiteX554" fmla="*/ 1003792 w 2426313"/>
                <a:gd name="connsiteY554" fmla="*/ 2048225 h 3037456"/>
                <a:gd name="connsiteX555" fmla="*/ 1004554 w 2426313"/>
                <a:gd name="connsiteY555" fmla="*/ 2018888 h 3037456"/>
                <a:gd name="connsiteX556" fmla="*/ 1004554 w 2426313"/>
                <a:gd name="connsiteY556" fmla="*/ 1998695 h 3037456"/>
                <a:gd name="connsiteX557" fmla="*/ 1017127 w 2426313"/>
                <a:gd name="connsiteY557" fmla="*/ 1983645 h 3037456"/>
                <a:gd name="connsiteX558" fmla="*/ 1005126 w 2426313"/>
                <a:gd name="connsiteY558" fmla="*/ 1980978 h 3037456"/>
                <a:gd name="connsiteX559" fmla="*/ 973217 w 2426313"/>
                <a:gd name="connsiteY559" fmla="*/ 1981931 h 3037456"/>
                <a:gd name="connsiteX560" fmla="*/ 955310 w 2426313"/>
                <a:gd name="connsiteY560" fmla="*/ 1992980 h 3037456"/>
                <a:gd name="connsiteX561" fmla="*/ 955375 w 2426313"/>
                <a:gd name="connsiteY561" fmla="*/ 1993122 h 3037456"/>
                <a:gd name="connsiteX562" fmla="*/ 954834 w 2426313"/>
                <a:gd name="connsiteY562" fmla="*/ 1993456 h 3037456"/>
                <a:gd name="connsiteX563" fmla="*/ 957596 w 2426313"/>
                <a:gd name="connsiteY563" fmla="*/ 1999457 h 3037456"/>
                <a:gd name="connsiteX564" fmla="*/ 981885 w 2426313"/>
                <a:gd name="connsiteY564" fmla="*/ 2047939 h 3037456"/>
                <a:gd name="connsiteX565" fmla="*/ 989947 w 2426313"/>
                <a:gd name="connsiteY565" fmla="*/ 2064618 h 3037456"/>
                <a:gd name="connsiteX566" fmla="*/ 981445 w 2426313"/>
                <a:gd name="connsiteY566" fmla="*/ 2064739 h 3037456"/>
                <a:gd name="connsiteX567" fmla="*/ 975598 w 2426313"/>
                <a:gd name="connsiteY567" fmla="*/ 2063370 h 3037456"/>
                <a:gd name="connsiteX568" fmla="*/ 953215 w 2426313"/>
                <a:gd name="connsiteY568" fmla="*/ 2056797 h 3037456"/>
                <a:gd name="connsiteX569" fmla="*/ 923211 w 2426313"/>
                <a:gd name="connsiteY569" fmla="*/ 2041748 h 3037456"/>
                <a:gd name="connsiteX570" fmla="*/ 901018 w 2426313"/>
                <a:gd name="connsiteY570" fmla="*/ 2018793 h 3037456"/>
                <a:gd name="connsiteX571" fmla="*/ 895303 w 2426313"/>
                <a:gd name="connsiteY571" fmla="*/ 2006029 h 3037456"/>
                <a:gd name="connsiteX572" fmla="*/ 874157 w 2426313"/>
                <a:gd name="connsiteY572" fmla="*/ 1972120 h 3037456"/>
                <a:gd name="connsiteX573" fmla="*/ 867013 w 2426313"/>
                <a:gd name="connsiteY573" fmla="*/ 1974216 h 3037456"/>
                <a:gd name="connsiteX574" fmla="*/ 849202 w 2426313"/>
                <a:gd name="connsiteY574" fmla="*/ 1975168 h 3037456"/>
                <a:gd name="connsiteX575" fmla="*/ 817102 w 2426313"/>
                <a:gd name="connsiteY575" fmla="*/ 1944879 h 3037456"/>
                <a:gd name="connsiteX576" fmla="*/ 805387 w 2426313"/>
                <a:gd name="connsiteY576" fmla="*/ 1942593 h 3037456"/>
                <a:gd name="connsiteX577" fmla="*/ 778812 w 2426313"/>
                <a:gd name="connsiteY577" fmla="*/ 1928305 h 3037456"/>
                <a:gd name="connsiteX578" fmla="*/ 764620 w 2426313"/>
                <a:gd name="connsiteY578" fmla="*/ 1915256 h 3037456"/>
                <a:gd name="connsiteX579" fmla="*/ 743093 w 2426313"/>
                <a:gd name="connsiteY579" fmla="*/ 1880013 h 3037456"/>
                <a:gd name="connsiteX580" fmla="*/ 743855 w 2426313"/>
                <a:gd name="connsiteY580" fmla="*/ 1856106 h 3037456"/>
                <a:gd name="connsiteX581" fmla="*/ 754237 w 2426313"/>
                <a:gd name="connsiteY581" fmla="*/ 1803051 h 3037456"/>
                <a:gd name="connsiteX582" fmla="*/ 759600 w 2426313"/>
                <a:gd name="connsiteY582" fmla="*/ 1796312 h 3037456"/>
                <a:gd name="connsiteX583" fmla="*/ 767382 w 2426313"/>
                <a:gd name="connsiteY583" fmla="*/ 1790193 h 3037456"/>
                <a:gd name="connsiteX584" fmla="*/ 781098 w 2426313"/>
                <a:gd name="connsiteY584" fmla="*/ 1806671 h 3037456"/>
                <a:gd name="connsiteX585" fmla="*/ 782050 w 2426313"/>
                <a:gd name="connsiteY585" fmla="*/ 1821244 h 3037456"/>
                <a:gd name="connsiteX586" fmla="*/ 801481 w 2426313"/>
                <a:gd name="connsiteY586" fmla="*/ 1873346 h 3037456"/>
                <a:gd name="connsiteX587" fmla="*/ 807292 w 2426313"/>
                <a:gd name="connsiteY587" fmla="*/ 1874298 h 3037456"/>
                <a:gd name="connsiteX588" fmla="*/ 807597 w 2426313"/>
                <a:gd name="connsiteY588" fmla="*/ 1873794 h 3037456"/>
                <a:gd name="connsiteX589" fmla="*/ 807768 w 2426313"/>
                <a:gd name="connsiteY589" fmla="*/ 1873822 h 3037456"/>
                <a:gd name="connsiteX590" fmla="*/ 812054 w 2426313"/>
                <a:gd name="connsiteY590" fmla="*/ 1828007 h 3037456"/>
                <a:gd name="connsiteX591" fmla="*/ 809387 w 2426313"/>
                <a:gd name="connsiteY591" fmla="*/ 1819911 h 3037456"/>
                <a:gd name="connsiteX592" fmla="*/ 809959 w 2426313"/>
                <a:gd name="connsiteY592" fmla="*/ 1793717 h 3037456"/>
                <a:gd name="connsiteX593" fmla="*/ 798433 w 2426313"/>
                <a:gd name="connsiteY593" fmla="*/ 1780668 h 3037456"/>
                <a:gd name="connsiteX594" fmla="*/ 782717 w 2426313"/>
                <a:gd name="connsiteY594" fmla="*/ 1774000 h 3037456"/>
                <a:gd name="connsiteX595" fmla="*/ 788623 w 2426313"/>
                <a:gd name="connsiteY595" fmla="*/ 1751140 h 3037456"/>
                <a:gd name="connsiteX596" fmla="*/ 816817 w 2426313"/>
                <a:gd name="connsiteY596" fmla="*/ 1721708 h 3037456"/>
                <a:gd name="connsiteX597" fmla="*/ 818150 w 2426313"/>
                <a:gd name="connsiteY597" fmla="*/ 1718755 h 3037456"/>
                <a:gd name="connsiteX598" fmla="*/ 829675 w 2426313"/>
                <a:gd name="connsiteY598" fmla="*/ 1673607 h 3037456"/>
                <a:gd name="connsiteX599" fmla="*/ 841103 w 2426313"/>
                <a:gd name="connsiteY599" fmla="*/ 1657216 h 3037456"/>
                <a:gd name="connsiteX600" fmla="*/ 873776 w 2426313"/>
                <a:gd name="connsiteY600" fmla="*/ 1634268 h 3037456"/>
                <a:gd name="connsiteX601" fmla="*/ 898827 w 2426313"/>
                <a:gd name="connsiteY601" fmla="*/ 1612456 h 3037456"/>
                <a:gd name="connsiteX602" fmla="*/ 899116 w 2426313"/>
                <a:gd name="connsiteY602" fmla="*/ 1612143 h 3037456"/>
                <a:gd name="connsiteX603" fmla="*/ 899303 w 2426313"/>
                <a:gd name="connsiteY603" fmla="*/ 1611980 h 3037456"/>
                <a:gd name="connsiteX604" fmla="*/ 922793 w 2426313"/>
                <a:gd name="connsiteY604" fmla="*/ 1586526 h 3037456"/>
                <a:gd name="connsiteX605" fmla="*/ 938498 w 2426313"/>
                <a:gd name="connsiteY605" fmla="*/ 1580369 h 3037456"/>
                <a:gd name="connsiteX606" fmla="*/ 953691 w 2426313"/>
                <a:gd name="connsiteY606" fmla="*/ 1587977 h 3037456"/>
                <a:gd name="connsiteX607" fmla="*/ 963216 w 2426313"/>
                <a:gd name="connsiteY607" fmla="*/ 1602741 h 3037456"/>
                <a:gd name="connsiteX608" fmla="*/ 979313 w 2426313"/>
                <a:gd name="connsiteY608" fmla="*/ 1609122 h 3037456"/>
                <a:gd name="connsiteX609" fmla="*/ 997982 w 2426313"/>
                <a:gd name="connsiteY609" fmla="*/ 1603217 h 3037456"/>
                <a:gd name="connsiteX610" fmla="*/ 998012 w 2426313"/>
                <a:gd name="connsiteY610" fmla="*/ 1602985 h 3037456"/>
                <a:gd name="connsiteX611" fmla="*/ 998458 w 2426313"/>
                <a:gd name="connsiteY611" fmla="*/ 1602740 h 3037456"/>
                <a:gd name="connsiteX612" fmla="*/ 995220 w 2426313"/>
                <a:gd name="connsiteY612" fmla="*/ 1569975 h 3037456"/>
                <a:gd name="connsiteX613" fmla="*/ 992743 w 2426313"/>
                <a:gd name="connsiteY613" fmla="*/ 1553782 h 3037456"/>
                <a:gd name="connsiteX614" fmla="*/ 1009158 w 2426313"/>
                <a:gd name="connsiteY614" fmla="*/ 1529255 h 3037456"/>
                <a:gd name="connsiteX615" fmla="*/ 1029510 w 2426313"/>
                <a:gd name="connsiteY615" fmla="*/ 1513968 h 3037456"/>
                <a:gd name="connsiteX616" fmla="*/ 1045798 w 2426313"/>
                <a:gd name="connsiteY616" fmla="*/ 1501585 h 3037456"/>
                <a:gd name="connsiteX617" fmla="*/ 1046180 w 2426313"/>
                <a:gd name="connsiteY617" fmla="*/ 1501181 h 3037456"/>
                <a:gd name="connsiteX618" fmla="*/ 1046274 w 2426313"/>
                <a:gd name="connsiteY618" fmla="*/ 1501109 h 3037456"/>
                <a:gd name="connsiteX619" fmla="*/ 1056909 w 2426313"/>
                <a:gd name="connsiteY619" fmla="*/ 1489879 h 3037456"/>
                <a:gd name="connsiteX620" fmla="*/ 1071896 w 2426313"/>
                <a:gd name="connsiteY620" fmla="*/ 1483964 h 3037456"/>
                <a:gd name="connsiteX621" fmla="*/ 1083326 w 2426313"/>
                <a:gd name="connsiteY621" fmla="*/ 1475963 h 3037456"/>
                <a:gd name="connsiteX622" fmla="*/ 1125617 w 2426313"/>
                <a:gd name="connsiteY622" fmla="*/ 1442530 h 3037456"/>
                <a:gd name="connsiteX623" fmla="*/ 1158288 w 2426313"/>
                <a:gd name="connsiteY623" fmla="*/ 1428528 h 3037456"/>
                <a:gd name="connsiteX624" fmla="*/ 1200769 w 2426313"/>
                <a:gd name="connsiteY624" fmla="*/ 1405954 h 3037456"/>
                <a:gd name="connsiteX625" fmla="*/ 1229725 w 2426313"/>
                <a:gd name="connsiteY625" fmla="*/ 1387190 h 3037456"/>
                <a:gd name="connsiteX626" fmla="*/ 1260682 w 2426313"/>
                <a:gd name="connsiteY626" fmla="*/ 1373093 h 3037456"/>
                <a:gd name="connsiteX627" fmla="*/ 1281541 w 2426313"/>
                <a:gd name="connsiteY627" fmla="*/ 1362806 h 3037456"/>
                <a:gd name="connsiteX628" fmla="*/ 1327928 w 2426313"/>
                <a:gd name="connsiteY628" fmla="*/ 1334802 h 3037456"/>
                <a:gd name="connsiteX629" fmla="*/ 1344502 w 2426313"/>
                <a:gd name="connsiteY629" fmla="*/ 1319943 h 3037456"/>
                <a:gd name="connsiteX630" fmla="*/ 1353265 w 2426313"/>
                <a:gd name="connsiteY630" fmla="*/ 1313847 h 3037456"/>
                <a:gd name="connsiteX631" fmla="*/ 1368505 w 2426313"/>
                <a:gd name="connsiteY631" fmla="*/ 1300989 h 3037456"/>
                <a:gd name="connsiteX632" fmla="*/ 1368523 w 2426313"/>
                <a:gd name="connsiteY632" fmla="*/ 1300898 h 3037456"/>
                <a:gd name="connsiteX633" fmla="*/ 1368981 w 2426313"/>
                <a:gd name="connsiteY633" fmla="*/ 1300512 h 3037456"/>
                <a:gd name="connsiteX634" fmla="*/ 1364314 w 2426313"/>
                <a:gd name="connsiteY634" fmla="*/ 1284034 h 3037456"/>
                <a:gd name="connsiteX635" fmla="*/ 1358313 w 2426313"/>
                <a:gd name="connsiteY635" fmla="*/ 1227551 h 3037456"/>
                <a:gd name="connsiteX636" fmla="*/ 1358789 w 2426313"/>
                <a:gd name="connsiteY636" fmla="*/ 1219264 h 3037456"/>
                <a:gd name="connsiteX637" fmla="*/ 1358408 w 2426313"/>
                <a:gd name="connsiteY637" fmla="*/ 1169448 h 3037456"/>
                <a:gd name="connsiteX638" fmla="*/ 1362980 w 2426313"/>
                <a:gd name="connsiteY638" fmla="*/ 1135825 h 3037456"/>
                <a:gd name="connsiteX639" fmla="*/ 1360694 w 2426313"/>
                <a:gd name="connsiteY639" fmla="*/ 1092677 h 3037456"/>
                <a:gd name="connsiteX640" fmla="*/ 1356408 w 2426313"/>
                <a:gd name="connsiteY640" fmla="*/ 1074484 h 3037456"/>
                <a:gd name="connsiteX641" fmla="*/ 1357837 w 2426313"/>
                <a:gd name="connsiteY641" fmla="*/ 1066578 h 3037456"/>
                <a:gd name="connsiteX642" fmla="*/ 1357456 w 2426313"/>
                <a:gd name="connsiteY642" fmla="*/ 1045528 h 3037456"/>
                <a:gd name="connsiteX643" fmla="*/ 1354027 w 2426313"/>
                <a:gd name="connsiteY643" fmla="*/ 1030574 h 3037456"/>
                <a:gd name="connsiteX644" fmla="*/ 1352598 w 2426313"/>
                <a:gd name="connsiteY644" fmla="*/ 954088 h 3037456"/>
                <a:gd name="connsiteX645" fmla="*/ 1336882 w 2426313"/>
                <a:gd name="connsiteY645" fmla="*/ 933419 h 3037456"/>
                <a:gd name="connsiteX646" fmla="*/ 1314784 w 2426313"/>
                <a:gd name="connsiteY646" fmla="*/ 939324 h 3037456"/>
                <a:gd name="connsiteX647" fmla="*/ 1290400 w 2426313"/>
                <a:gd name="connsiteY647" fmla="*/ 951612 h 3037456"/>
                <a:gd name="connsiteX648" fmla="*/ 1275350 w 2426313"/>
                <a:gd name="connsiteY648" fmla="*/ 963137 h 3037456"/>
                <a:gd name="connsiteX649" fmla="*/ 1275101 w 2426313"/>
                <a:gd name="connsiteY649" fmla="*/ 963440 h 3037456"/>
                <a:gd name="connsiteX650" fmla="*/ 1274874 w 2426313"/>
                <a:gd name="connsiteY650" fmla="*/ 963613 h 3037456"/>
                <a:gd name="connsiteX651" fmla="*/ 1263182 w 2426313"/>
                <a:gd name="connsiteY651" fmla="*/ 977791 h 3037456"/>
                <a:gd name="connsiteX652" fmla="*/ 1248775 w 2426313"/>
                <a:gd name="connsiteY652" fmla="*/ 974948 h 3037456"/>
                <a:gd name="connsiteX653" fmla="*/ 1229154 w 2426313"/>
                <a:gd name="connsiteY653" fmla="*/ 955231 h 3037456"/>
                <a:gd name="connsiteX654" fmla="*/ 1205341 w 2426313"/>
                <a:gd name="connsiteY654" fmla="*/ 953040 h 3037456"/>
                <a:gd name="connsiteX655" fmla="*/ 1205069 w 2426313"/>
                <a:gd name="connsiteY655" fmla="*/ 953536 h 3037456"/>
                <a:gd name="connsiteX656" fmla="*/ 1204865 w 2426313"/>
                <a:gd name="connsiteY656" fmla="*/ 953517 h 3037456"/>
                <a:gd name="connsiteX657" fmla="*/ 1200960 w 2426313"/>
                <a:gd name="connsiteY657" fmla="*/ 965804 h 3037456"/>
                <a:gd name="connsiteX658" fmla="*/ 1200769 w 2426313"/>
                <a:gd name="connsiteY658" fmla="*/ 1008095 h 3037456"/>
                <a:gd name="connsiteX659" fmla="*/ 1191959 w 2426313"/>
                <a:gd name="connsiteY659" fmla="*/ 1019566 h 3037456"/>
                <a:gd name="connsiteX660" fmla="*/ 1159336 w 2426313"/>
                <a:gd name="connsiteY660" fmla="*/ 1028859 h 3037456"/>
                <a:gd name="connsiteX661" fmla="*/ 1154287 w 2426313"/>
                <a:gd name="connsiteY661" fmla="*/ 1032574 h 3037456"/>
                <a:gd name="connsiteX662" fmla="*/ 1154148 w 2426313"/>
                <a:gd name="connsiteY662" fmla="*/ 1032802 h 3037456"/>
                <a:gd name="connsiteX663" fmla="*/ 1153811 w 2426313"/>
                <a:gd name="connsiteY663" fmla="*/ 1033050 h 3037456"/>
                <a:gd name="connsiteX664" fmla="*/ 1136346 w 2426313"/>
                <a:gd name="connsiteY664" fmla="*/ 1061704 h 3037456"/>
                <a:gd name="connsiteX665" fmla="*/ 1110949 w 2426313"/>
                <a:gd name="connsiteY665" fmla="*/ 1082580 h 3037456"/>
                <a:gd name="connsiteX666" fmla="*/ 1071515 w 2426313"/>
                <a:gd name="connsiteY666" fmla="*/ 1104297 h 3037456"/>
                <a:gd name="connsiteX667" fmla="*/ 1071236 w 2426313"/>
                <a:gd name="connsiteY667" fmla="*/ 1104666 h 3037456"/>
                <a:gd name="connsiteX668" fmla="*/ 1071039 w 2426313"/>
                <a:gd name="connsiteY668" fmla="*/ 1104774 h 3037456"/>
                <a:gd name="connsiteX669" fmla="*/ 1065991 w 2426313"/>
                <a:gd name="connsiteY669" fmla="*/ 1111441 h 3037456"/>
                <a:gd name="connsiteX670" fmla="*/ 1057654 w 2426313"/>
                <a:gd name="connsiteY670" fmla="*/ 1124786 h 3037456"/>
                <a:gd name="connsiteX671" fmla="*/ 1044559 w 2426313"/>
                <a:gd name="connsiteY671" fmla="*/ 1134396 h 3037456"/>
                <a:gd name="connsiteX672" fmla="*/ 1008555 w 2426313"/>
                <a:gd name="connsiteY672" fmla="*/ 1158209 h 3037456"/>
                <a:gd name="connsiteX673" fmla="*/ 1008148 w 2426313"/>
                <a:gd name="connsiteY673" fmla="*/ 1158629 h 3037456"/>
                <a:gd name="connsiteX674" fmla="*/ 1008079 w 2426313"/>
                <a:gd name="connsiteY674" fmla="*/ 1158685 h 3037456"/>
                <a:gd name="connsiteX675" fmla="*/ 960789 w 2426313"/>
                <a:gd name="connsiteY675" fmla="*/ 1207391 h 3037456"/>
                <a:gd name="connsiteX676" fmla="*/ 930259 w 2426313"/>
                <a:gd name="connsiteY676" fmla="*/ 1228789 h 3037456"/>
                <a:gd name="connsiteX677" fmla="*/ 905113 w 2426313"/>
                <a:gd name="connsiteY677" fmla="*/ 1251744 h 3037456"/>
                <a:gd name="connsiteX678" fmla="*/ 904819 w 2426313"/>
                <a:gd name="connsiteY678" fmla="*/ 1252055 h 3037456"/>
                <a:gd name="connsiteX679" fmla="*/ 904637 w 2426313"/>
                <a:gd name="connsiteY679" fmla="*/ 1252221 h 3037456"/>
                <a:gd name="connsiteX680" fmla="*/ 885081 w 2426313"/>
                <a:gd name="connsiteY680" fmla="*/ 1272895 h 3037456"/>
                <a:gd name="connsiteX681" fmla="*/ 872062 w 2426313"/>
                <a:gd name="connsiteY681" fmla="*/ 1275081 h 3037456"/>
                <a:gd name="connsiteX682" fmla="*/ 854524 w 2426313"/>
                <a:gd name="connsiteY682" fmla="*/ 1280796 h 3037456"/>
                <a:gd name="connsiteX683" fmla="*/ 854385 w 2426313"/>
                <a:gd name="connsiteY683" fmla="*/ 1281255 h 3037456"/>
                <a:gd name="connsiteX684" fmla="*/ 854119 w 2426313"/>
                <a:gd name="connsiteY684" fmla="*/ 1281343 h 3037456"/>
                <a:gd name="connsiteX685" fmla="*/ 849011 w 2426313"/>
                <a:gd name="connsiteY685" fmla="*/ 1297845 h 3037456"/>
                <a:gd name="connsiteX686" fmla="*/ 843441 w 2426313"/>
                <a:gd name="connsiteY686" fmla="*/ 1324423 h 3037456"/>
                <a:gd name="connsiteX687" fmla="*/ 824056 w 2426313"/>
                <a:gd name="connsiteY687" fmla="*/ 1342041 h 3037456"/>
                <a:gd name="connsiteX688" fmla="*/ 804148 w 2426313"/>
                <a:gd name="connsiteY688" fmla="*/ 1354519 h 3037456"/>
                <a:gd name="connsiteX689" fmla="*/ 803973 w 2426313"/>
                <a:gd name="connsiteY689" fmla="*/ 1354806 h 3037456"/>
                <a:gd name="connsiteX690" fmla="*/ 803672 w 2426313"/>
                <a:gd name="connsiteY690" fmla="*/ 1354995 h 3037456"/>
                <a:gd name="connsiteX691" fmla="*/ 791956 w 2426313"/>
                <a:gd name="connsiteY691" fmla="*/ 1374236 h 3037456"/>
                <a:gd name="connsiteX692" fmla="*/ 766906 w 2426313"/>
                <a:gd name="connsiteY692" fmla="*/ 1407669 h 3037456"/>
                <a:gd name="connsiteX693" fmla="*/ 761762 w 2426313"/>
                <a:gd name="connsiteY693" fmla="*/ 1416908 h 3037456"/>
                <a:gd name="connsiteX694" fmla="*/ 756660 w 2426313"/>
                <a:gd name="connsiteY694" fmla="*/ 1426737 h 3037456"/>
                <a:gd name="connsiteX695" fmla="*/ 745570 w 2426313"/>
                <a:gd name="connsiteY695" fmla="*/ 1428338 h 3037456"/>
                <a:gd name="connsiteX696" fmla="*/ 734140 w 2426313"/>
                <a:gd name="connsiteY696" fmla="*/ 1414146 h 3037456"/>
                <a:gd name="connsiteX697" fmla="*/ 733663 w 2426313"/>
                <a:gd name="connsiteY697" fmla="*/ 1392524 h 3037456"/>
                <a:gd name="connsiteX698" fmla="*/ 724138 w 2426313"/>
                <a:gd name="connsiteY698" fmla="*/ 1382237 h 3037456"/>
                <a:gd name="connsiteX699" fmla="*/ 723740 w 2426313"/>
                <a:gd name="connsiteY699" fmla="*/ 1382797 h 3037456"/>
                <a:gd name="connsiteX700" fmla="*/ 723662 w 2426313"/>
                <a:gd name="connsiteY700" fmla="*/ 1382713 h 3037456"/>
                <a:gd name="connsiteX701" fmla="*/ 715661 w 2426313"/>
                <a:gd name="connsiteY701" fmla="*/ 1393953 h 3037456"/>
                <a:gd name="connsiteX702" fmla="*/ 715756 w 2426313"/>
                <a:gd name="connsiteY702" fmla="*/ 1431576 h 3037456"/>
                <a:gd name="connsiteX703" fmla="*/ 718423 w 2426313"/>
                <a:gd name="connsiteY703" fmla="*/ 1437482 h 3037456"/>
                <a:gd name="connsiteX704" fmla="*/ 724174 w 2426313"/>
                <a:gd name="connsiteY704" fmla="*/ 1458746 h 3037456"/>
                <a:gd name="connsiteX705" fmla="*/ 710969 w 2426313"/>
                <a:gd name="connsiteY705" fmla="*/ 1476096 h 3037456"/>
                <a:gd name="connsiteX706" fmla="*/ 684514 w 2426313"/>
                <a:gd name="connsiteY706" fmla="*/ 1492441 h 3037456"/>
                <a:gd name="connsiteX707" fmla="*/ 684205 w 2426313"/>
                <a:gd name="connsiteY707" fmla="*/ 1492814 h 3037456"/>
                <a:gd name="connsiteX708" fmla="*/ 684038 w 2426313"/>
                <a:gd name="connsiteY708" fmla="*/ 1492917 h 3037456"/>
                <a:gd name="connsiteX709" fmla="*/ 676799 w 2426313"/>
                <a:gd name="connsiteY709" fmla="*/ 1513491 h 3037456"/>
                <a:gd name="connsiteX710" fmla="*/ 673691 w 2426313"/>
                <a:gd name="connsiteY710" fmla="*/ 1530672 h 3037456"/>
                <a:gd name="connsiteX711" fmla="*/ 662180 w 2426313"/>
                <a:gd name="connsiteY711" fmla="*/ 1543513 h 3037456"/>
                <a:gd name="connsiteX712" fmla="*/ 641604 w 2426313"/>
                <a:gd name="connsiteY712" fmla="*/ 1561664 h 3037456"/>
                <a:gd name="connsiteX713" fmla="*/ 641542 w 2426313"/>
                <a:gd name="connsiteY713" fmla="*/ 1561772 h 3037456"/>
                <a:gd name="connsiteX714" fmla="*/ 641164 w 2426313"/>
                <a:gd name="connsiteY714" fmla="*/ 1562105 h 3037456"/>
                <a:gd name="connsiteX715" fmla="*/ 627174 w 2426313"/>
                <a:gd name="connsiteY715" fmla="*/ 1586358 h 3037456"/>
                <a:gd name="connsiteX716" fmla="*/ 619554 w 2426313"/>
                <a:gd name="connsiteY716" fmla="*/ 1594073 h 3037456"/>
                <a:gd name="connsiteX717" fmla="*/ 592217 w 2426313"/>
                <a:gd name="connsiteY717" fmla="*/ 1631316 h 3037456"/>
                <a:gd name="connsiteX718" fmla="*/ 579644 w 2426313"/>
                <a:gd name="connsiteY718" fmla="*/ 1659033 h 3037456"/>
                <a:gd name="connsiteX719" fmla="*/ 571072 w 2426313"/>
                <a:gd name="connsiteY719" fmla="*/ 1673797 h 3037456"/>
                <a:gd name="connsiteX720" fmla="*/ 547735 w 2426313"/>
                <a:gd name="connsiteY720" fmla="*/ 1705706 h 3037456"/>
                <a:gd name="connsiteX721" fmla="*/ 544783 w 2426313"/>
                <a:gd name="connsiteY721" fmla="*/ 1710278 h 3037456"/>
                <a:gd name="connsiteX722" fmla="*/ 525637 w 2426313"/>
                <a:gd name="connsiteY722" fmla="*/ 1745425 h 3037456"/>
                <a:gd name="connsiteX723" fmla="*/ 524494 w 2426313"/>
                <a:gd name="connsiteY723" fmla="*/ 1748568 h 3037456"/>
                <a:gd name="connsiteX724" fmla="*/ 514303 w 2426313"/>
                <a:gd name="connsiteY724" fmla="*/ 1793241 h 3037456"/>
                <a:gd name="connsiteX725" fmla="*/ 500682 w 2426313"/>
                <a:gd name="connsiteY725" fmla="*/ 1817815 h 3037456"/>
                <a:gd name="connsiteX726" fmla="*/ 485347 w 2426313"/>
                <a:gd name="connsiteY726" fmla="*/ 1838675 h 3037456"/>
                <a:gd name="connsiteX727" fmla="*/ 468773 w 2426313"/>
                <a:gd name="connsiteY727" fmla="*/ 1870107 h 3037456"/>
                <a:gd name="connsiteX728" fmla="*/ 441341 w 2426313"/>
                <a:gd name="connsiteY728" fmla="*/ 1914303 h 3037456"/>
                <a:gd name="connsiteX729" fmla="*/ 438484 w 2426313"/>
                <a:gd name="connsiteY729" fmla="*/ 1929734 h 3037456"/>
                <a:gd name="connsiteX730" fmla="*/ 434997 w 2426313"/>
                <a:gd name="connsiteY730" fmla="*/ 1939733 h 3037456"/>
                <a:gd name="connsiteX731" fmla="*/ 424767 w 2426313"/>
                <a:gd name="connsiteY731" fmla="*/ 1942593 h 3037456"/>
                <a:gd name="connsiteX732" fmla="*/ 413469 w 2426313"/>
                <a:gd name="connsiteY732" fmla="*/ 1943855 h 3037456"/>
                <a:gd name="connsiteX733" fmla="*/ 413254 w 2426313"/>
                <a:gd name="connsiteY733" fmla="*/ 1944371 h 3037456"/>
                <a:gd name="connsiteX734" fmla="*/ 412993 w 2426313"/>
                <a:gd name="connsiteY734" fmla="*/ 1944402 h 3037456"/>
                <a:gd name="connsiteX735" fmla="*/ 408480 w 2426313"/>
                <a:gd name="connsiteY735" fmla="*/ 1955166 h 3037456"/>
                <a:gd name="connsiteX736" fmla="*/ 403567 w 2426313"/>
                <a:gd name="connsiteY736" fmla="*/ 1960692 h 3037456"/>
                <a:gd name="connsiteX737" fmla="*/ 384870 w 2426313"/>
                <a:gd name="connsiteY737" fmla="*/ 1961452 h 3037456"/>
                <a:gd name="connsiteX738" fmla="*/ 369904 w 2426313"/>
                <a:gd name="connsiteY738" fmla="*/ 1948212 h 3037456"/>
                <a:gd name="connsiteX739" fmla="*/ 362665 w 2426313"/>
                <a:gd name="connsiteY739" fmla="*/ 1925257 h 3037456"/>
                <a:gd name="connsiteX740" fmla="*/ 367713 w 2426313"/>
                <a:gd name="connsiteY740" fmla="*/ 1914208 h 3037456"/>
                <a:gd name="connsiteX741" fmla="*/ 368856 w 2426313"/>
                <a:gd name="connsiteY741" fmla="*/ 1897635 h 3037456"/>
                <a:gd name="connsiteX742" fmla="*/ 361331 w 2426313"/>
                <a:gd name="connsiteY742" fmla="*/ 1873060 h 3037456"/>
                <a:gd name="connsiteX743" fmla="*/ 349234 w 2426313"/>
                <a:gd name="connsiteY743" fmla="*/ 1850962 h 3037456"/>
                <a:gd name="connsiteX744" fmla="*/ 333709 w 2426313"/>
                <a:gd name="connsiteY744" fmla="*/ 1855344 h 3037456"/>
                <a:gd name="connsiteX745" fmla="*/ 333693 w 2426313"/>
                <a:gd name="connsiteY745" fmla="*/ 1855377 h 3037456"/>
                <a:gd name="connsiteX746" fmla="*/ 333232 w 2426313"/>
                <a:gd name="connsiteY746" fmla="*/ 1855820 h 3037456"/>
                <a:gd name="connsiteX747" fmla="*/ 326851 w 2426313"/>
                <a:gd name="connsiteY747" fmla="*/ 1868964 h 3037456"/>
                <a:gd name="connsiteX748" fmla="*/ 325898 w 2426313"/>
                <a:gd name="connsiteY748" fmla="*/ 1874298 h 3037456"/>
                <a:gd name="connsiteX749" fmla="*/ 339043 w 2426313"/>
                <a:gd name="connsiteY749" fmla="*/ 1901445 h 3037456"/>
                <a:gd name="connsiteX750" fmla="*/ 339043 w 2426313"/>
                <a:gd name="connsiteY750" fmla="*/ 1935163 h 3037456"/>
                <a:gd name="connsiteX751" fmla="*/ 343329 w 2426313"/>
                <a:gd name="connsiteY751" fmla="*/ 1951070 h 3037456"/>
                <a:gd name="connsiteX752" fmla="*/ 349996 w 2426313"/>
                <a:gd name="connsiteY752" fmla="*/ 1972882 h 3037456"/>
                <a:gd name="connsiteX753" fmla="*/ 351806 w 2426313"/>
                <a:gd name="connsiteY753" fmla="*/ 1983645 h 3037456"/>
                <a:gd name="connsiteX754" fmla="*/ 358569 w 2426313"/>
                <a:gd name="connsiteY754" fmla="*/ 2001457 h 3037456"/>
                <a:gd name="connsiteX755" fmla="*/ 357140 w 2426313"/>
                <a:gd name="connsiteY755" fmla="*/ 2016888 h 3037456"/>
                <a:gd name="connsiteX756" fmla="*/ 350092 w 2426313"/>
                <a:gd name="connsiteY756" fmla="*/ 2025079 h 3037456"/>
                <a:gd name="connsiteX757" fmla="*/ 344377 w 2426313"/>
                <a:gd name="connsiteY757" fmla="*/ 2033747 h 3037456"/>
                <a:gd name="connsiteX758" fmla="*/ 355426 w 2426313"/>
                <a:gd name="connsiteY758" fmla="*/ 2038414 h 3037456"/>
                <a:gd name="connsiteX759" fmla="*/ 376000 w 2426313"/>
                <a:gd name="connsiteY759" fmla="*/ 2039271 h 3037456"/>
                <a:gd name="connsiteX760" fmla="*/ 390001 w 2426313"/>
                <a:gd name="connsiteY760" fmla="*/ 2061560 h 3037456"/>
                <a:gd name="connsiteX761" fmla="*/ 372475 w 2426313"/>
                <a:gd name="connsiteY761" fmla="*/ 2092230 h 3037456"/>
                <a:gd name="connsiteX762" fmla="*/ 369869 w 2426313"/>
                <a:gd name="connsiteY762" fmla="*/ 2095000 h 3037456"/>
                <a:gd name="connsiteX763" fmla="*/ 319231 w 2426313"/>
                <a:gd name="connsiteY763" fmla="*/ 2104708 h 3037456"/>
                <a:gd name="connsiteX764" fmla="*/ 287417 w 2426313"/>
                <a:gd name="connsiteY764" fmla="*/ 2105375 h 3037456"/>
                <a:gd name="connsiteX765" fmla="*/ 269986 w 2426313"/>
                <a:gd name="connsiteY765" fmla="*/ 2115757 h 3037456"/>
                <a:gd name="connsiteX766" fmla="*/ 270046 w 2426313"/>
                <a:gd name="connsiteY766" fmla="*/ 2115914 h 3037456"/>
                <a:gd name="connsiteX767" fmla="*/ 269510 w 2426313"/>
                <a:gd name="connsiteY767" fmla="*/ 2116233 h 3037456"/>
                <a:gd name="connsiteX768" fmla="*/ 281893 w 2426313"/>
                <a:gd name="connsiteY768" fmla="*/ 2131950 h 3037456"/>
                <a:gd name="connsiteX769" fmla="*/ 288655 w 2426313"/>
                <a:gd name="connsiteY769" fmla="*/ 2132997 h 3037456"/>
                <a:gd name="connsiteX770" fmla="*/ 324946 w 2426313"/>
                <a:gd name="connsiteY770" fmla="*/ 2172336 h 3037456"/>
                <a:gd name="connsiteX771" fmla="*/ 325422 w 2426313"/>
                <a:gd name="connsiteY771" fmla="*/ 2202054 h 3037456"/>
                <a:gd name="connsiteX772" fmla="*/ 321529 w 2426313"/>
                <a:gd name="connsiteY772" fmla="*/ 2224902 h 3037456"/>
                <a:gd name="connsiteX773" fmla="*/ 307497 w 2426313"/>
                <a:gd name="connsiteY773" fmla="*/ 2243291 h 3037456"/>
                <a:gd name="connsiteX774" fmla="*/ 279416 w 2426313"/>
                <a:gd name="connsiteY774" fmla="*/ 2269681 h 3037456"/>
                <a:gd name="connsiteX775" fmla="*/ 279423 w 2426313"/>
                <a:gd name="connsiteY775" fmla="*/ 2269703 h 3037456"/>
                <a:gd name="connsiteX776" fmla="*/ 278940 w 2426313"/>
                <a:gd name="connsiteY776" fmla="*/ 2270157 h 3037456"/>
                <a:gd name="connsiteX777" fmla="*/ 284179 w 2426313"/>
                <a:gd name="connsiteY777" fmla="*/ 2320164 h 3037456"/>
                <a:gd name="connsiteX778" fmla="*/ 278819 w 2426313"/>
                <a:gd name="connsiteY778" fmla="*/ 2334133 h 3037456"/>
                <a:gd name="connsiteX779" fmla="*/ 264557 w 2426313"/>
                <a:gd name="connsiteY779" fmla="*/ 2343690 h 3037456"/>
                <a:gd name="connsiteX780" fmla="*/ 259604 w 2426313"/>
                <a:gd name="connsiteY780" fmla="*/ 2347786 h 3037456"/>
                <a:gd name="connsiteX781" fmla="*/ 228838 w 2426313"/>
                <a:gd name="connsiteY781" fmla="*/ 2348072 h 3037456"/>
                <a:gd name="connsiteX782" fmla="*/ 224362 w 2426313"/>
                <a:gd name="connsiteY782" fmla="*/ 2343595 h 3037456"/>
                <a:gd name="connsiteX783" fmla="*/ 188357 w 2426313"/>
                <a:gd name="connsiteY783" fmla="*/ 2325688 h 3037456"/>
                <a:gd name="connsiteX784" fmla="*/ 180642 w 2426313"/>
                <a:gd name="connsiteY784" fmla="*/ 2324355 h 3037456"/>
                <a:gd name="connsiteX785" fmla="*/ 151686 w 2426313"/>
                <a:gd name="connsiteY785" fmla="*/ 2303495 h 3037456"/>
                <a:gd name="connsiteX786" fmla="*/ 137398 w 2426313"/>
                <a:gd name="connsiteY786" fmla="*/ 2284350 h 3037456"/>
                <a:gd name="connsiteX787" fmla="*/ 133969 w 2426313"/>
                <a:gd name="connsiteY787" fmla="*/ 2273015 h 3037456"/>
                <a:gd name="connsiteX788" fmla="*/ 118539 w 2426313"/>
                <a:gd name="connsiteY788" fmla="*/ 2249393 h 3037456"/>
                <a:gd name="connsiteX789" fmla="*/ 100156 w 2426313"/>
                <a:gd name="connsiteY789" fmla="*/ 2236058 h 3037456"/>
                <a:gd name="connsiteX790" fmla="*/ 96756 w 2426313"/>
                <a:gd name="connsiteY790" fmla="*/ 2226431 h 3037456"/>
                <a:gd name="connsiteX791" fmla="*/ 101293 w 2426313"/>
                <a:gd name="connsiteY791" fmla="*/ 2221758 h 3037456"/>
                <a:gd name="connsiteX792" fmla="*/ 103893 w 2426313"/>
                <a:gd name="connsiteY792" fmla="*/ 2219093 h 3037456"/>
                <a:gd name="connsiteX793" fmla="*/ 128350 w 2426313"/>
                <a:gd name="connsiteY793" fmla="*/ 2207864 h 3037456"/>
                <a:gd name="connsiteX794" fmla="*/ 128519 w 2426313"/>
                <a:gd name="connsiteY794" fmla="*/ 2207529 h 3037456"/>
                <a:gd name="connsiteX795" fmla="*/ 128826 w 2426313"/>
                <a:gd name="connsiteY795" fmla="*/ 2207388 h 3037456"/>
                <a:gd name="connsiteX796" fmla="*/ 131588 w 2426313"/>
                <a:gd name="connsiteY796" fmla="*/ 2181480 h 3037456"/>
                <a:gd name="connsiteX797" fmla="*/ 95012 w 2426313"/>
                <a:gd name="connsiteY797" fmla="*/ 2178432 h 3037456"/>
                <a:gd name="connsiteX798" fmla="*/ 61294 w 2426313"/>
                <a:gd name="connsiteY798" fmla="*/ 2179098 h 3037456"/>
                <a:gd name="connsiteX799" fmla="*/ 57769 w 2426313"/>
                <a:gd name="connsiteY799" fmla="*/ 2166621 h 3037456"/>
                <a:gd name="connsiteX800" fmla="*/ 58436 w 2426313"/>
                <a:gd name="connsiteY800" fmla="*/ 2119853 h 3037456"/>
                <a:gd name="connsiteX801" fmla="*/ 44053 w 2426313"/>
                <a:gd name="connsiteY801" fmla="*/ 2087944 h 3037456"/>
                <a:gd name="connsiteX802" fmla="*/ 25003 w 2426313"/>
                <a:gd name="connsiteY802" fmla="*/ 2074609 h 3037456"/>
                <a:gd name="connsiteX803" fmla="*/ 20241 w 2426313"/>
                <a:gd name="connsiteY803" fmla="*/ 2068608 h 3037456"/>
                <a:gd name="connsiteX804" fmla="*/ 7858 w 2426313"/>
                <a:gd name="connsiteY804" fmla="*/ 2048606 h 3037456"/>
                <a:gd name="connsiteX805" fmla="*/ 6430 w 2426313"/>
                <a:gd name="connsiteY805" fmla="*/ 2017269 h 3037456"/>
                <a:gd name="connsiteX806" fmla="*/ 7382 w 2426313"/>
                <a:gd name="connsiteY806" fmla="*/ 2001933 h 3037456"/>
                <a:gd name="connsiteX807" fmla="*/ 238 w 2426313"/>
                <a:gd name="connsiteY807" fmla="*/ 1977835 h 3037456"/>
                <a:gd name="connsiteX808" fmla="*/ 48 w 2426313"/>
                <a:gd name="connsiteY808" fmla="*/ 1857915 h 3037456"/>
                <a:gd name="connsiteX809" fmla="*/ 143 w 2426313"/>
                <a:gd name="connsiteY809" fmla="*/ 1685322 h 3037456"/>
                <a:gd name="connsiteX810" fmla="*/ 1381 w 2426313"/>
                <a:gd name="connsiteY810" fmla="*/ 1636269 h 3037456"/>
                <a:gd name="connsiteX811" fmla="*/ 1762 w 2426313"/>
                <a:gd name="connsiteY811" fmla="*/ 1631792 h 3037456"/>
                <a:gd name="connsiteX812" fmla="*/ 9859 w 2426313"/>
                <a:gd name="connsiteY812" fmla="*/ 1585215 h 3037456"/>
                <a:gd name="connsiteX813" fmla="*/ 9668 w 2426313"/>
                <a:gd name="connsiteY813" fmla="*/ 1467581 h 3037456"/>
                <a:gd name="connsiteX814" fmla="*/ 16717 w 2426313"/>
                <a:gd name="connsiteY814" fmla="*/ 1443959 h 3037456"/>
                <a:gd name="connsiteX815" fmla="*/ 18145 w 2426313"/>
                <a:gd name="connsiteY815" fmla="*/ 1436434 h 3037456"/>
                <a:gd name="connsiteX816" fmla="*/ 18717 w 2426313"/>
                <a:gd name="connsiteY816" fmla="*/ 1397572 h 3037456"/>
                <a:gd name="connsiteX817" fmla="*/ 27766 w 2426313"/>
                <a:gd name="connsiteY817" fmla="*/ 1369854 h 3037456"/>
                <a:gd name="connsiteX818" fmla="*/ 29766 w 2426313"/>
                <a:gd name="connsiteY818" fmla="*/ 1355853 h 3037456"/>
                <a:gd name="connsiteX819" fmla="*/ 31957 w 2426313"/>
                <a:gd name="connsiteY819" fmla="*/ 1256983 h 3037456"/>
                <a:gd name="connsiteX820" fmla="*/ 39196 w 2426313"/>
                <a:gd name="connsiteY820" fmla="*/ 1151160 h 3037456"/>
                <a:gd name="connsiteX821" fmla="*/ 39386 w 2426313"/>
                <a:gd name="connsiteY821" fmla="*/ 1096582 h 3037456"/>
                <a:gd name="connsiteX822" fmla="*/ 44434 w 2426313"/>
                <a:gd name="connsiteY822" fmla="*/ 1084581 h 3037456"/>
                <a:gd name="connsiteX823" fmla="*/ 43863 w 2426313"/>
                <a:gd name="connsiteY823" fmla="*/ 1047433 h 3037456"/>
                <a:gd name="connsiteX824" fmla="*/ 40243 w 2426313"/>
                <a:gd name="connsiteY824" fmla="*/ 1043242 h 3037456"/>
                <a:gd name="connsiteX825" fmla="*/ 30718 w 2426313"/>
                <a:gd name="connsiteY825" fmla="*/ 995427 h 3037456"/>
                <a:gd name="connsiteX826" fmla="*/ 28147 w 2426313"/>
                <a:gd name="connsiteY826" fmla="*/ 913512 h 3037456"/>
                <a:gd name="connsiteX827" fmla="*/ 31257 w 2426313"/>
                <a:gd name="connsiteY827" fmla="*/ 896131 h 3037456"/>
                <a:gd name="connsiteX828" fmla="*/ 35576 w 2426313"/>
                <a:gd name="connsiteY828" fmla="*/ 899129 h 3037456"/>
                <a:gd name="connsiteX829" fmla="*/ 48340 w 2426313"/>
                <a:gd name="connsiteY829" fmla="*/ 944563 h 3037456"/>
                <a:gd name="connsiteX830" fmla="*/ 60913 w 2426313"/>
                <a:gd name="connsiteY830" fmla="*/ 962756 h 3037456"/>
                <a:gd name="connsiteX831" fmla="*/ 82915 w 2426313"/>
                <a:gd name="connsiteY831" fmla="*/ 985521 h 3037456"/>
                <a:gd name="connsiteX832" fmla="*/ 86344 w 2426313"/>
                <a:gd name="connsiteY832" fmla="*/ 995046 h 3037456"/>
                <a:gd name="connsiteX833" fmla="*/ 117396 w 2426313"/>
                <a:gd name="connsiteY833" fmla="*/ 1040480 h 3037456"/>
                <a:gd name="connsiteX834" fmla="*/ 134350 w 2426313"/>
                <a:gd name="connsiteY834" fmla="*/ 1063530 h 3037456"/>
                <a:gd name="connsiteX835" fmla="*/ 166735 w 2426313"/>
                <a:gd name="connsiteY835" fmla="*/ 1115442 h 3037456"/>
                <a:gd name="connsiteX836" fmla="*/ 180356 w 2426313"/>
                <a:gd name="connsiteY836" fmla="*/ 1136778 h 3037456"/>
                <a:gd name="connsiteX837" fmla="*/ 194453 w 2426313"/>
                <a:gd name="connsiteY837" fmla="*/ 1169925 h 3037456"/>
                <a:gd name="connsiteX838" fmla="*/ 202359 w 2426313"/>
                <a:gd name="connsiteY838" fmla="*/ 1207072 h 3037456"/>
                <a:gd name="connsiteX839" fmla="*/ 219599 w 2426313"/>
                <a:gd name="connsiteY839" fmla="*/ 1237838 h 3037456"/>
                <a:gd name="connsiteX840" fmla="*/ 229600 w 2426313"/>
                <a:gd name="connsiteY840" fmla="*/ 1249268 h 3037456"/>
                <a:gd name="connsiteX841" fmla="*/ 237411 w 2426313"/>
                <a:gd name="connsiteY841" fmla="*/ 1284415 h 3037456"/>
                <a:gd name="connsiteX842" fmla="*/ 232458 w 2426313"/>
                <a:gd name="connsiteY842" fmla="*/ 1296226 h 3037456"/>
                <a:gd name="connsiteX843" fmla="*/ 237887 w 2426313"/>
                <a:gd name="connsiteY843" fmla="*/ 1314705 h 3037456"/>
                <a:gd name="connsiteX844" fmla="*/ 252079 w 2426313"/>
                <a:gd name="connsiteY844" fmla="*/ 1325944 h 3037456"/>
                <a:gd name="connsiteX845" fmla="*/ 261509 w 2426313"/>
                <a:gd name="connsiteY845" fmla="*/ 1390524 h 3037456"/>
                <a:gd name="connsiteX846" fmla="*/ 269986 w 2426313"/>
                <a:gd name="connsiteY846" fmla="*/ 1419289 h 3037456"/>
                <a:gd name="connsiteX847" fmla="*/ 276654 w 2426313"/>
                <a:gd name="connsiteY847" fmla="*/ 1424718 h 3037456"/>
                <a:gd name="connsiteX848" fmla="*/ 285036 w 2426313"/>
                <a:gd name="connsiteY848" fmla="*/ 1450150 h 3037456"/>
                <a:gd name="connsiteX849" fmla="*/ 301419 w 2426313"/>
                <a:gd name="connsiteY849" fmla="*/ 1497680 h 3037456"/>
                <a:gd name="connsiteX850" fmla="*/ 314373 w 2426313"/>
                <a:gd name="connsiteY850" fmla="*/ 1543495 h 3037456"/>
                <a:gd name="connsiteX851" fmla="*/ 326089 w 2426313"/>
                <a:gd name="connsiteY851" fmla="*/ 1594549 h 3037456"/>
                <a:gd name="connsiteX852" fmla="*/ 341043 w 2426313"/>
                <a:gd name="connsiteY852" fmla="*/ 1620076 h 3037456"/>
                <a:gd name="connsiteX853" fmla="*/ 342376 w 2426313"/>
                <a:gd name="connsiteY853" fmla="*/ 1623124 h 3037456"/>
                <a:gd name="connsiteX854" fmla="*/ 360379 w 2426313"/>
                <a:gd name="connsiteY854" fmla="*/ 1638840 h 3037456"/>
                <a:gd name="connsiteX855" fmla="*/ 373809 w 2426313"/>
                <a:gd name="connsiteY855" fmla="*/ 1632459 h 3037456"/>
                <a:gd name="connsiteX856" fmla="*/ 373916 w 2426313"/>
                <a:gd name="connsiteY856" fmla="*/ 1632175 h 3037456"/>
                <a:gd name="connsiteX857" fmla="*/ 374321 w 2426313"/>
                <a:gd name="connsiteY857" fmla="*/ 1631983 h 3037456"/>
                <a:gd name="connsiteX858" fmla="*/ 379143 w 2426313"/>
                <a:gd name="connsiteY858" fmla="*/ 1619028 h 3037456"/>
                <a:gd name="connsiteX859" fmla="*/ 386536 w 2426313"/>
                <a:gd name="connsiteY859" fmla="*/ 1599561 h 3037456"/>
                <a:gd name="connsiteX860" fmla="*/ 400153 w 2426313"/>
                <a:gd name="connsiteY860" fmla="*/ 1585182 h 3037456"/>
                <a:gd name="connsiteX861" fmla="*/ 404765 w 2426313"/>
                <a:gd name="connsiteY861" fmla="*/ 1582452 h 3037456"/>
                <a:gd name="connsiteX862" fmla="*/ 420243 w 2426313"/>
                <a:gd name="connsiteY862" fmla="*/ 1574713 h 3037456"/>
                <a:gd name="connsiteX863" fmla="*/ 420465 w 2426313"/>
                <a:gd name="connsiteY863" fmla="*/ 1574347 h 3037456"/>
                <a:gd name="connsiteX864" fmla="*/ 420683 w 2426313"/>
                <a:gd name="connsiteY864" fmla="*/ 1574237 h 3037456"/>
                <a:gd name="connsiteX865" fmla="*/ 429625 w 2426313"/>
                <a:gd name="connsiteY865" fmla="*/ 1559497 h 3037456"/>
                <a:gd name="connsiteX866" fmla="*/ 441916 w 2426313"/>
                <a:gd name="connsiteY866" fmla="*/ 1537575 h 3037456"/>
                <a:gd name="connsiteX867" fmla="*/ 462010 w 2426313"/>
                <a:gd name="connsiteY867" fmla="*/ 1521778 h 3037456"/>
                <a:gd name="connsiteX868" fmla="*/ 469571 w 2426313"/>
                <a:gd name="connsiteY868" fmla="*/ 1514277 h 3037456"/>
                <a:gd name="connsiteX869" fmla="*/ 469624 w 2426313"/>
                <a:gd name="connsiteY869" fmla="*/ 1514187 h 3037456"/>
                <a:gd name="connsiteX870" fmla="*/ 470047 w 2426313"/>
                <a:gd name="connsiteY870" fmla="*/ 1513765 h 3037456"/>
                <a:gd name="connsiteX871" fmla="*/ 476393 w 2426313"/>
                <a:gd name="connsiteY871" fmla="*/ 1503014 h 3037456"/>
                <a:gd name="connsiteX872" fmla="*/ 486835 w 2426313"/>
                <a:gd name="connsiteY872" fmla="*/ 1486782 h 3037456"/>
                <a:gd name="connsiteX873" fmla="*/ 528876 w 2426313"/>
                <a:gd name="connsiteY873" fmla="*/ 1446721 h 3037456"/>
                <a:gd name="connsiteX874" fmla="*/ 528978 w 2426313"/>
                <a:gd name="connsiteY874" fmla="*/ 1446601 h 3037456"/>
                <a:gd name="connsiteX875" fmla="*/ 529352 w 2426313"/>
                <a:gd name="connsiteY875" fmla="*/ 1446245 h 3037456"/>
                <a:gd name="connsiteX876" fmla="*/ 532114 w 2426313"/>
                <a:gd name="connsiteY876" fmla="*/ 1443006 h 3037456"/>
                <a:gd name="connsiteX877" fmla="*/ 542687 w 2426313"/>
                <a:gd name="connsiteY877" fmla="*/ 1423861 h 3037456"/>
                <a:gd name="connsiteX878" fmla="*/ 563356 w 2426313"/>
                <a:gd name="connsiteY878" fmla="*/ 1393667 h 3037456"/>
                <a:gd name="connsiteX879" fmla="*/ 583264 w 2426313"/>
                <a:gd name="connsiteY879" fmla="*/ 1372617 h 3037456"/>
                <a:gd name="connsiteX880" fmla="*/ 608365 w 2426313"/>
                <a:gd name="connsiteY880" fmla="*/ 1346672 h 3037456"/>
                <a:gd name="connsiteX881" fmla="*/ 618792 w 2426313"/>
                <a:gd name="connsiteY881" fmla="*/ 1338993 h 3037456"/>
                <a:gd name="connsiteX882" fmla="*/ 618876 w 2426313"/>
                <a:gd name="connsiteY882" fmla="*/ 1338806 h 3037456"/>
                <a:gd name="connsiteX883" fmla="*/ 619268 w 2426313"/>
                <a:gd name="connsiteY883" fmla="*/ 1338517 h 3037456"/>
                <a:gd name="connsiteX884" fmla="*/ 629365 w 2426313"/>
                <a:gd name="connsiteY884" fmla="*/ 1316038 h 3037456"/>
                <a:gd name="connsiteX885" fmla="*/ 634466 w 2426313"/>
                <a:gd name="connsiteY885" fmla="*/ 1304238 h 3037456"/>
                <a:gd name="connsiteX886" fmla="*/ 644795 w 2426313"/>
                <a:gd name="connsiteY886" fmla="*/ 1296131 h 3037456"/>
                <a:gd name="connsiteX887" fmla="*/ 657463 w 2426313"/>
                <a:gd name="connsiteY887" fmla="*/ 1284510 h 3037456"/>
                <a:gd name="connsiteX888" fmla="*/ 657556 w 2426313"/>
                <a:gd name="connsiteY888" fmla="*/ 1284387 h 3037456"/>
                <a:gd name="connsiteX889" fmla="*/ 657940 w 2426313"/>
                <a:gd name="connsiteY889" fmla="*/ 1284034 h 3037456"/>
                <a:gd name="connsiteX890" fmla="*/ 662512 w 2426313"/>
                <a:gd name="connsiteY890" fmla="*/ 1277938 h 3037456"/>
                <a:gd name="connsiteX891" fmla="*/ 678458 w 2426313"/>
                <a:gd name="connsiteY891" fmla="*/ 1261529 h 3037456"/>
                <a:gd name="connsiteX892" fmla="*/ 684300 w 2426313"/>
                <a:gd name="connsiteY892" fmla="*/ 1257674 h 3037456"/>
                <a:gd name="connsiteX893" fmla="*/ 693754 w 2426313"/>
                <a:gd name="connsiteY893" fmla="*/ 1254507 h 3037456"/>
                <a:gd name="connsiteX894" fmla="*/ 693875 w 2426313"/>
                <a:gd name="connsiteY894" fmla="*/ 1254150 h 3037456"/>
                <a:gd name="connsiteX895" fmla="*/ 694230 w 2426313"/>
                <a:gd name="connsiteY895" fmla="*/ 1254030 h 3037456"/>
                <a:gd name="connsiteX896" fmla="*/ 697841 w 2426313"/>
                <a:gd name="connsiteY896" fmla="*/ 1243397 h 3037456"/>
                <a:gd name="connsiteX897" fmla="*/ 707279 w 2426313"/>
                <a:gd name="connsiteY897" fmla="*/ 1235838 h 3037456"/>
                <a:gd name="connsiteX898" fmla="*/ 707488 w 2426313"/>
                <a:gd name="connsiteY898" fmla="*/ 1235575 h 3037456"/>
                <a:gd name="connsiteX899" fmla="*/ 707755 w 2426313"/>
                <a:gd name="connsiteY899" fmla="*/ 1235361 h 3037456"/>
                <a:gd name="connsiteX900" fmla="*/ 723186 w 2426313"/>
                <a:gd name="connsiteY900" fmla="*/ 1215930 h 3037456"/>
                <a:gd name="connsiteX901" fmla="*/ 746998 w 2426313"/>
                <a:gd name="connsiteY901" fmla="*/ 1190499 h 3037456"/>
                <a:gd name="connsiteX902" fmla="*/ 759952 w 2426313"/>
                <a:gd name="connsiteY902" fmla="*/ 1176306 h 3037456"/>
                <a:gd name="connsiteX903" fmla="*/ 788187 w 2426313"/>
                <a:gd name="connsiteY903" fmla="*/ 1139923 h 3037456"/>
                <a:gd name="connsiteX904" fmla="*/ 804053 w 2426313"/>
                <a:gd name="connsiteY904" fmla="*/ 1126110 h 3037456"/>
                <a:gd name="connsiteX905" fmla="*/ 830723 w 2426313"/>
                <a:gd name="connsiteY905" fmla="*/ 1112679 h 3037456"/>
                <a:gd name="connsiteX906" fmla="*/ 831084 w 2426313"/>
                <a:gd name="connsiteY906" fmla="*/ 1112261 h 3037456"/>
                <a:gd name="connsiteX907" fmla="*/ 831199 w 2426313"/>
                <a:gd name="connsiteY907" fmla="*/ 1112203 h 3037456"/>
                <a:gd name="connsiteX908" fmla="*/ 846154 w 2426313"/>
                <a:gd name="connsiteY908" fmla="*/ 1094868 h 3037456"/>
                <a:gd name="connsiteX909" fmla="*/ 868581 w 2426313"/>
                <a:gd name="connsiteY909" fmla="*/ 1062504 h 3037456"/>
                <a:gd name="connsiteX910" fmla="*/ 887016 w 2426313"/>
                <a:gd name="connsiteY910" fmla="*/ 1047719 h 3037456"/>
                <a:gd name="connsiteX911" fmla="*/ 934641 w 2426313"/>
                <a:gd name="connsiteY911" fmla="*/ 1003332 h 3037456"/>
                <a:gd name="connsiteX912" fmla="*/ 969598 w 2426313"/>
                <a:gd name="connsiteY912" fmla="*/ 971995 h 3037456"/>
                <a:gd name="connsiteX913" fmla="*/ 969795 w 2426313"/>
                <a:gd name="connsiteY913" fmla="*/ 971770 h 3037456"/>
                <a:gd name="connsiteX914" fmla="*/ 970074 w 2426313"/>
                <a:gd name="connsiteY914" fmla="*/ 971519 h 3037456"/>
                <a:gd name="connsiteX915" fmla="*/ 979123 w 2426313"/>
                <a:gd name="connsiteY915" fmla="*/ 961137 h 3037456"/>
                <a:gd name="connsiteX916" fmla="*/ 985564 w 2426313"/>
                <a:gd name="connsiteY916" fmla="*/ 953771 h 3037456"/>
                <a:gd name="connsiteX917" fmla="*/ 995410 w 2426313"/>
                <a:gd name="connsiteY917" fmla="*/ 951802 h 3037456"/>
                <a:gd name="connsiteX918" fmla="*/ 1009317 w 2426313"/>
                <a:gd name="connsiteY918" fmla="*/ 943992 h 3037456"/>
                <a:gd name="connsiteX919" fmla="*/ 1032939 w 2426313"/>
                <a:gd name="connsiteY919" fmla="*/ 923227 h 3037456"/>
                <a:gd name="connsiteX920" fmla="*/ 1033078 w 2426313"/>
                <a:gd name="connsiteY920" fmla="*/ 923047 h 3037456"/>
                <a:gd name="connsiteX921" fmla="*/ 1033415 w 2426313"/>
                <a:gd name="connsiteY921" fmla="*/ 922751 h 3037456"/>
                <a:gd name="connsiteX922" fmla="*/ 1037320 w 2426313"/>
                <a:gd name="connsiteY922" fmla="*/ 917703 h 3037456"/>
                <a:gd name="connsiteX923" fmla="*/ 1049801 w 2426313"/>
                <a:gd name="connsiteY923" fmla="*/ 898279 h 3037456"/>
                <a:gd name="connsiteX924" fmla="*/ 1071610 w 2426313"/>
                <a:gd name="connsiteY924" fmla="*/ 884460 h 3037456"/>
                <a:gd name="connsiteX925" fmla="*/ 1094947 w 2426313"/>
                <a:gd name="connsiteY925" fmla="*/ 862362 h 3037456"/>
                <a:gd name="connsiteX926" fmla="*/ 1099423 w 2426313"/>
                <a:gd name="connsiteY926" fmla="*/ 858171 h 3037456"/>
                <a:gd name="connsiteX927" fmla="*/ 1113341 w 2426313"/>
                <a:gd name="connsiteY927" fmla="*/ 852278 h 3037456"/>
                <a:gd name="connsiteX928" fmla="*/ 1113688 w 2426313"/>
                <a:gd name="connsiteY928" fmla="*/ 851928 h 3037456"/>
                <a:gd name="connsiteX929" fmla="*/ 1113818 w 2426313"/>
                <a:gd name="connsiteY929" fmla="*/ 851873 h 3037456"/>
                <a:gd name="connsiteX930" fmla="*/ 1123915 w 2426313"/>
                <a:gd name="connsiteY930" fmla="*/ 841595 h 3037456"/>
                <a:gd name="connsiteX931" fmla="*/ 1138571 w 2426313"/>
                <a:gd name="connsiteY931" fmla="*/ 837312 h 3037456"/>
                <a:gd name="connsiteX932" fmla="*/ 1152728 w 2426313"/>
                <a:gd name="connsiteY932" fmla="*/ 832501 h 3037456"/>
                <a:gd name="connsiteX933" fmla="*/ 1153032 w 2426313"/>
                <a:gd name="connsiteY933" fmla="*/ 832060 h 3037456"/>
                <a:gd name="connsiteX934" fmla="*/ 1153239 w 2426313"/>
                <a:gd name="connsiteY934" fmla="*/ 831989 h 3037456"/>
                <a:gd name="connsiteX935" fmla="*/ 1161431 w 2426313"/>
                <a:gd name="connsiteY935" fmla="*/ 820071 h 3037456"/>
                <a:gd name="connsiteX936" fmla="*/ 1170421 w 2426313"/>
                <a:gd name="connsiteY936" fmla="*/ 807127 h 3037456"/>
                <a:gd name="connsiteX937" fmla="*/ 1184767 w 2426313"/>
                <a:gd name="connsiteY937" fmla="*/ 798259 h 3037456"/>
                <a:gd name="connsiteX938" fmla="*/ 1205961 w 2426313"/>
                <a:gd name="connsiteY938" fmla="*/ 788318 h 3037456"/>
                <a:gd name="connsiteX939" fmla="*/ 1206144 w 2426313"/>
                <a:gd name="connsiteY939" fmla="*/ 788030 h 3037456"/>
                <a:gd name="connsiteX940" fmla="*/ 1206472 w 2426313"/>
                <a:gd name="connsiteY940" fmla="*/ 787877 h 3037456"/>
                <a:gd name="connsiteX941" fmla="*/ 1219629 w 2426313"/>
                <a:gd name="connsiteY941" fmla="*/ 767112 h 3037456"/>
                <a:gd name="connsiteX942" fmla="*/ 1223345 w 2426313"/>
                <a:gd name="connsiteY942" fmla="*/ 762878 h 3037456"/>
                <a:gd name="connsiteX943" fmla="*/ 1237524 w 2426313"/>
                <a:gd name="connsiteY943" fmla="*/ 756587 h 3037456"/>
                <a:gd name="connsiteX944" fmla="*/ 1243297 w 2426313"/>
                <a:gd name="connsiteY944" fmla="*/ 750590 h 3037456"/>
                <a:gd name="connsiteX945" fmla="*/ 1248319 w 2426313"/>
                <a:gd name="connsiteY945" fmla="*/ 745391 h 3037456"/>
                <a:gd name="connsiteX946" fmla="*/ 1262908 w 2426313"/>
                <a:gd name="connsiteY946" fmla="*/ 742466 h 3037456"/>
                <a:gd name="connsiteX947" fmla="*/ 1276017 w 2426313"/>
                <a:gd name="connsiteY947" fmla="*/ 751110 h 3037456"/>
                <a:gd name="connsiteX948" fmla="*/ 1287447 w 2426313"/>
                <a:gd name="connsiteY948" fmla="*/ 761778 h 3037456"/>
                <a:gd name="connsiteX949" fmla="*/ 1323832 w 2426313"/>
                <a:gd name="connsiteY949" fmla="*/ 785972 h 3037456"/>
                <a:gd name="connsiteX950" fmla="*/ 1329738 w 2426313"/>
                <a:gd name="connsiteY950" fmla="*/ 789591 h 3037456"/>
                <a:gd name="connsiteX951" fmla="*/ 1330051 w 2426313"/>
                <a:gd name="connsiteY951" fmla="*/ 789015 h 3037456"/>
                <a:gd name="connsiteX952" fmla="*/ 1330214 w 2426313"/>
                <a:gd name="connsiteY952" fmla="*/ 789115 h 3037456"/>
                <a:gd name="connsiteX953" fmla="*/ 1333262 w 2426313"/>
                <a:gd name="connsiteY953" fmla="*/ 783495 h 3037456"/>
                <a:gd name="connsiteX954" fmla="*/ 1332405 w 2426313"/>
                <a:gd name="connsiteY954" fmla="*/ 759587 h 3037456"/>
                <a:gd name="connsiteX955" fmla="*/ 1327738 w 2426313"/>
                <a:gd name="connsiteY955" fmla="*/ 754063 h 3037456"/>
                <a:gd name="connsiteX956" fmla="*/ 1303544 w 2426313"/>
                <a:gd name="connsiteY956" fmla="*/ 729393 h 3037456"/>
                <a:gd name="connsiteX957" fmla="*/ 1294019 w 2426313"/>
                <a:gd name="connsiteY957" fmla="*/ 710629 h 3037456"/>
                <a:gd name="connsiteX958" fmla="*/ 1305813 w 2426313"/>
                <a:gd name="connsiteY958" fmla="*/ 695307 h 3037456"/>
                <a:gd name="connsiteX959" fmla="*/ 1328345 w 2426313"/>
                <a:gd name="connsiteY959" fmla="*/ 684590 h 3037456"/>
                <a:gd name="connsiteX960" fmla="*/ 1347550 w 2426313"/>
                <a:gd name="connsiteY960" fmla="*/ 668433 h 3037456"/>
                <a:gd name="connsiteX961" fmla="*/ 1347590 w 2426313"/>
                <a:gd name="connsiteY961" fmla="*/ 668325 h 3037456"/>
                <a:gd name="connsiteX962" fmla="*/ 1348026 w 2426313"/>
                <a:gd name="connsiteY962" fmla="*/ 667957 h 3037456"/>
                <a:gd name="connsiteX963" fmla="*/ 1351741 w 2426313"/>
                <a:gd name="connsiteY963" fmla="*/ 657860 h 3037456"/>
                <a:gd name="connsiteX964" fmla="*/ 1354598 w 2426313"/>
                <a:gd name="connsiteY964" fmla="*/ 608807 h 3037456"/>
                <a:gd name="connsiteX965" fmla="*/ 1360027 w 2426313"/>
                <a:gd name="connsiteY965" fmla="*/ 572517 h 3037456"/>
                <a:gd name="connsiteX966" fmla="*/ 1353741 w 2426313"/>
                <a:gd name="connsiteY966" fmla="*/ 539084 h 3037456"/>
                <a:gd name="connsiteX967" fmla="*/ 1352598 w 2426313"/>
                <a:gd name="connsiteY967" fmla="*/ 390780 h 3037456"/>
                <a:gd name="connsiteX968" fmla="*/ 1352312 w 2426313"/>
                <a:gd name="connsiteY968" fmla="*/ 345155 h 3037456"/>
                <a:gd name="connsiteX969" fmla="*/ 1358789 w 2426313"/>
                <a:gd name="connsiteY969" fmla="*/ 310389 h 3037456"/>
                <a:gd name="connsiteX970" fmla="*/ 1349836 w 2426313"/>
                <a:gd name="connsiteY970" fmla="*/ 285814 h 3037456"/>
                <a:gd name="connsiteX971" fmla="*/ 1347645 w 2426313"/>
                <a:gd name="connsiteY971" fmla="*/ 247428 h 3037456"/>
                <a:gd name="connsiteX972" fmla="*/ 1347264 w 2426313"/>
                <a:gd name="connsiteY972" fmla="*/ 227712 h 3037456"/>
                <a:gd name="connsiteX973" fmla="*/ 1344692 w 2426313"/>
                <a:gd name="connsiteY973" fmla="*/ 222949 h 3037456"/>
                <a:gd name="connsiteX974" fmla="*/ 1325737 w 2426313"/>
                <a:gd name="connsiteY974" fmla="*/ 207804 h 3037456"/>
                <a:gd name="connsiteX975" fmla="*/ 1314784 w 2426313"/>
                <a:gd name="connsiteY975" fmla="*/ 196755 h 3037456"/>
                <a:gd name="connsiteX976" fmla="*/ 1314022 w 2426313"/>
                <a:gd name="connsiteY976" fmla="*/ 177324 h 3037456"/>
                <a:gd name="connsiteX977" fmla="*/ 1291924 w 2426313"/>
                <a:gd name="connsiteY977" fmla="*/ 153131 h 3037456"/>
                <a:gd name="connsiteX978" fmla="*/ 1276303 w 2426313"/>
                <a:gd name="connsiteY978" fmla="*/ 137415 h 3037456"/>
                <a:gd name="connsiteX979" fmla="*/ 1292114 w 2426313"/>
                <a:gd name="connsiteY979" fmla="*/ 84551 h 3037456"/>
                <a:gd name="connsiteX980" fmla="*/ 1297448 w 2426313"/>
                <a:gd name="connsiteY980" fmla="*/ 56071 h 3037456"/>
                <a:gd name="connsiteX981" fmla="*/ 1306713 w 2426313"/>
                <a:gd name="connsiteY981" fmla="*/ 22037 h 3037456"/>
                <a:gd name="connsiteX982" fmla="*/ 1311974 w 2426313"/>
                <a:gd name="connsiteY982" fmla="*/ 19186 h 3037456"/>
                <a:gd name="connsiteX983" fmla="*/ 1320499 w 2426313"/>
                <a:gd name="connsiteY983" fmla="*/ 18257 h 3037456"/>
                <a:gd name="connsiteX984" fmla="*/ 1329429 w 2426313"/>
                <a:gd name="connsiteY984" fmla="*/ 16447 h 3037456"/>
                <a:gd name="connsiteX985" fmla="*/ 1329608 w 2426313"/>
                <a:gd name="connsiteY985" fmla="*/ 16066 h 3037456"/>
                <a:gd name="connsiteX986" fmla="*/ 1329905 w 2426313"/>
                <a:gd name="connsiteY986" fmla="*/ 16007 h 3037456"/>
                <a:gd name="connsiteX987" fmla="*/ 1333743 w 2426313"/>
                <a:gd name="connsiteY987" fmla="*/ 7785 h 3037456"/>
                <a:gd name="connsiteX988" fmla="*/ 1344121 w 2426313"/>
                <a:gd name="connsiteY988" fmla="*/ 243 h 3037456"/>
                <a:gd name="connsiteX989" fmla="*/ 1340596 w 2426313"/>
                <a:gd name="connsiteY989" fmla="*/ 58262 h 3037456"/>
                <a:gd name="connsiteX990" fmla="*/ 1331167 w 2426313"/>
                <a:gd name="connsiteY990" fmla="*/ 64644 h 3037456"/>
                <a:gd name="connsiteX991" fmla="*/ 1329262 w 2426313"/>
                <a:gd name="connsiteY991" fmla="*/ 65787 h 3037456"/>
                <a:gd name="connsiteX992" fmla="*/ 1327166 w 2426313"/>
                <a:gd name="connsiteY992" fmla="*/ 85980 h 3037456"/>
                <a:gd name="connsiteX993" fmla="*/ 1327357 w 2426313"/>
                <a:gd name="connsiteY993" fmla="*/ 105982 h 3037456"/>
                <a:gd name="connsiteX994" fmla="*/ 1335072 w 2426313"/>
                <a:gd name="connsiteY994" fmla="*/ 132747 h 3037456"/>
                <a:gd name="connsiteX995" fmla="*/ 1342406 w 2426313"/>
                <a:gd name="connsiteY995" fmla="*/ 138653 h 3037456"/>
                <a:gd name="connsiteX996" fmla="*/ 1342517 w 2426313"/>
                <a:gd name="connsiteY996" fmla="*/ 138684 h 3037456"/>
                <a:gd name="connsiteX997" fmla="*/ 1342596 w 2426313"/>
                <a:gd name="connsiteY997" fmla="*/ 138748 h 3037456"/>
                <a:gd name="connsiteX998" fmla="*/ 1354122 w 2426313"/>
                <a:gd name="connsiteY998" fmla="*/ 141987 h 3037456"/>
                <a:gd name="connsiteX999" fmla="*/ 1361361 w 2426313"/>
                <a:gd name="connsiteY999" fmla="*/ 133891 h 3037456"/>
                <a:gd name="connsiteX1000" fmla="*/ 1361645 w 2426313"/>
                <a:gd name="connsiteY1000" fmla="*/ 119297 h 3037456"/>
                <a:gd name="connsiteX1001" fmla="*/ 1361647 w 2426313"/>
                <a:gd name="connsiteY1001" fmla="*/ 119222 h 3037456"/>
                <a:gd name="connsiteX1002" fmla="*/ 1362599 w 2426313"/>
                <a:gd name="connsiteY1002" fmla="*/ 119222 h 3037456"/>
                <a:gd name="connsiteX1003" fmla="*/ 1360218 w 2426313"/>
                <a:gd name="connsiteY1003" fmla="*/ 98458 h 3037456"/>
                <a:gd name="connsiteX1004" fmla="*/ 1351264 w 2426313"/>
                <a:gd name="connsiteY1004" fmla="*/ 73216 h 3037456"/>
                <a:gd name="connsiteX1005" fmla="*/ 1340787 w 2426313"/>
                <a:gd name="connsiteY1005" fmla="*/ 58357 h 3037456"/>
                <a:gd name="connsiteX1006" fmla="*/ 1340700 w 2426313"/>
                <a:gd name="connsiteY1006" fmla="*/ 58410 h 3037456"/>
                <a:gd name="connsiteX1007" fmla="*/ 1340596 w 2426313"/>
                <a:gd name="connsiteY1007" fmla="*/ 58262 h 3037456"/>
                <a:gd name="connsiteX1008" fmla="*/ 1414510 w 2426313"/>
                <a:gd name="connsiteY1008" fmla="*/ 132652 h 3037456"/>
                <a:gd name="connsiteX1009" fmla="*/ 1399556 w 2426313"/>
                <a:gd name="connsiteY1009" fmla="*/ 145892 h 3037456"/>
                <a:gd name="connsiteX1010" fmla="*/ 1399175 w 2426313"/>
                <a:gd name="connsiteY1010" fmla="*/ 166371 h 3037456"/>
                <a:gd name="connsiteX1011" fmla="*/ 1395556 w 2426313"/>
                <a:gd name="connsiteY1011" fmla="*/ 178658 h 3037456"/>
                <a:gd name="connsiteX1012" fmla="*/ 1389900 w 2426313"/>
                <a:gd name="connsiteY1012" fmla="*/ 186504 h 3037456"/>
                <a:gd name="connsiteX1013" fmla="*/ 1389923 w 2426313"/>
                <a:gd name="connsiteY1013" fmla="*/ 186567 h 3037456"/>
                <a:gd name="connsiteX1014" fmla="*/ 1389900 w 2426313"/>
                <a:gd name="connsiteY1014" fmla="*/ 186599 h 3037456"/>
                <a:gd name="connsiteX1015" fmla="*/ 1392603 w 2426313"/>
                <a:gd name="connsiteY1015" fmla="*/ 194088 h 3037456"/>
                <a:gd name="connsiteX1016" fmla="*/ 1408414 w 2426313"/>
                <a:gd name="connsiteY1016" fmla="*/ 199232 h 3037456"/>
                <a:gd name="connsiteX1017" fmla="*/ 1415558 w 2426313"/>
                <a:gd name="connsiteY1017" fmla="*/ 196839 h 3037456"/>
                <a:gd name="connsiteX1018" fmla="*/ 1415526 w 2426313"/>
                <a:gd name="connsiteY1018" fmla="*/ 196719 h 3037456"/>
                <a:gd name="connsiteX1019" fmla="*/ 1415558 w 2426313"/>
                <a:gd name="connsiteY1019" fmla="*/ 196708 h 3037456"/>
                <a:gd name="connsiteX1020" fmla="*/ 1413272 w 2426313"/>
                <a:gd name="connsiteY1020" fmla="*/ 188278 h 3037456"/>
                <a:gd name="connsiteX1021" fmla="*/ 1410164 w 2426313"/>
                <a:gd name="connsiteY1021" fmla="*/ 179753 h 3037456"/>
                <a:gd name="connsiteX1022" fmla="*/ 1412203 w 2426313"/>
                <a:gd name="connsiteY1022" fmla="*/ 176315 h 3037456"/>
                <a:gd name="connsiteX1023" fmla="*/ 1415558 w 2426313"/>
                <a:gd name="connsiteY1023" fmla="*/ 170752 h 3037456"/>
                <a:gd name="connsiteX1024" fmla="*/ 1431084 w 2426313"/>
                <a:gd name="connsiteY1024" fmla="*/ 150178 h 3037456"/>
                <a:gd name="connsiteX1025" fmla="*/ 1428417 w 2426313"/>
                <a:gd name="connsiteY1025" fmla="*/ 148654 h 3037456"/>
                <a:gd name="connsiteX1026" fmla="*/ 1427051 w 2426313"/>
                <a:gd name="connsiteY1026" fmla="*/ 142143 h 3037456"/>
                <a:gd name="connsiteX1027" fmla="*/ 1425964 w 2426313"/>
                <a:gd name="connsiteY1027" fmla="*/ 136891 h 3037456"/>
                <a:gd name="connsiteX1028" fmla="*/ 1425947 w 2426313"/>
                <a:gd name="connsiteY1028" fmla="*/ 136885 h 3037456"/>
                <a:gd name="connsiteX1029" fmla="*/ 1425928 w 2426313"/>
                <a:gd name="connsiteY1029" fmla="*/ 136795 h 3037456"/>
                <a:gd name="connsiteX1030" fmla="*/ 1414510 w 2426313"/>
                <a:gd name="connsiteY1030" fmla="*/ 132652 h 3037456"/>
                <a:gd name="connsiteX1031" fmla="*/ 1470136 w 2426313"/>
                <a:gd name="connsiteY1031" fmla="*/ 133604 h 3037456"/>
                <a:gd name="connsiteX1032" fmla="*/ 1465469 w 2426313"/>
                <a:gd name="connsiteY1032" fmla="*/ 141700 h 3037456"/>
                <a:gd name="connsiteX1033" fmla="*/ 1465471 w 2426313"/>
                <a:gd name="connsiteY1033" fmla="*/ 141793 h 3037456"/>
                <a:gd name="connsiteX1034" fmla="*/ 1465469 w 2426313"/>
                <a:gd name="connsiteY1034" fmla="*/ 141796 h 3037456"/>
                <a:gd name="connsiteX1035" fmla="*/ 1465945 w 2426313"/>
                <a:gd name="connsiteY1035" fmla="*/ 169133 h 3037456"/>
                <a:gd name="connsiteX1036" fmla="*/ 1487472 w 2426313"/>
                <a:gd name="connsiteY1036" fmla="*/ 185706 h 3037456"/>
                <a:gd name="connsiteX1037" fmla="*/ 1487460 w 2426313"/>
                <a:gd name="connsiteY1037" fmla="*/ 185606 h 3037456"/>
                <a:gd name="connsiteX1038" fmla="*/ 1487472 w 2426313"/>
                <a:gd name="connsiteY1038" fmla="*/ 185610 h 3037456"/>
                <a:gd name="connsiteX1039" fmla="*/ 1482519 w 2426313"/>
                <a:gd name="connsiteY1039" fmla="*/ 162846 h 3037456"/>
                <a:gd name="connsiteX1040" fmla="*/ 1478161 w 2426313"/>
                <a:gd name="connsiteY1040" fmla="*/ 153725 h 3037456"/>
                <a:gd name="connsiteX1041" fmla="*/ 1482971 w 2426313"/>
                <a:gd name="connsiteY1041" fmla="*/ 146360 h 3037456"/>
                <a:gd name="connsiteX1042" fmla="*/ 1483090 w 2426313"/>
                <a:gd name="connsiteY1042" fmla="*/ 146178 h 3037456"/>
                <a:gd name="connsiteX1043" fmla="*/ 1483090 w 2426313"/>
                <a:gd name="connsiteY1043" fmla="*/ 146178 h 3037456"/>
                <a:gd name="connsiteX1044" fmla="*/ 1483090 w 2426313"/>
                <a:gd name="connsiteY1044" fmla="*/ 146177 h 3037456"/>
                <a:gd name="connsiteX1045" fmla="*/ 1477185 w 2426313"/>
                <a:gd name="connsiteY1045" fmla="*/ 139224 h 3037456"/>
                <a:gd name="connsiteX1046" fmla="*/ 1470136 w 2426313"/>
                <a:gd name="connsiteY1046" fmla="*/ 133604 h 3037456"/>
                <a:gd name="connsiteX1047" fmla="*/ 1613583 w 2426313"/>
                <a:gd name="connsiteY1047" fmla="*/ 265621 h 3037456"/>
                <a:gd name="connsiteX1048" fmla="*/ 1599867 w 2426313"/>
                <a:gd name="connsiteY1048" fmla="*/ 270384 h 3037456"/>
                <a:gd name="connsiteX1049" fmla="*/ 1619774 w 2426313"/>
                <a:gd name="connsiteY1049" fmla="*/ 292672 h 3037456"/>
                <a:gd name="connsiteX1050" fmla="*/ 1628728 w 2426313"/>
                <a:gd name="connsiteY1050" fmla="*/ 291720 h 3037456"/>
                <a:gd name="connsiteX1051" fmla="*/ 1628724 w 2426313"/>
                <a:gd name="connsiteY1051" fmla="*/ 291626 h 3037456"/>
                <a:gd name="connsiteX1052" fmla="*/ 1628728 w 2426313"/>
                <a:gd name="connsiteY1052" fmla="*/ 291624 h 3037456"/>
                <a:gd name="connsiteX1053" fmla="*/ 1627680 w 2426313"/>
                <a:gd name="connsiteY1053" fmla="*/ 269622 h 3037456"/>
                <a:gd name="connsiteX1054" fmla="*/ 1613583 w 2426313"/>
                <a:gd name="connsiteY1054" fmla="*/ 265621 h 3037456"/>
                <a:gd name="connsiteX1055" fmla="*/ 1540752 w 2426313"/>
                <a:gd name="connsiteY1055" fmla="*/ 313187 h 3037456"/>
                <a:gd name="connsiteX1056" fmla="*/ 1533097 w 2426313"/>
                <a:gd name="connsiteY1056" fmla="*/ 320580 h 3037456"/>
                <a:gd name="connsiteX1057" fmla="*/ 1521476 w 2426313"/>
                <a:gd name="connsiteY1057" fmla="*/ 341821 h 3037456"/>
                <a:gd name="connsiteX1058" fmla="*/ 1516523 w 2426313"/>
                <a:gd name="connsiteY1058" fmla="*/ 368967 h 3037456"/>
                <a:gd name="connsiteX1059" fmla="*/ 1524810 w 2426313"/>
                <a:gd name="connsiteY1059" fmla="*/ 401067 h 3037456"/>
                <a:gd name="connsiteX1060" fmla="*/ 1526715 w 2426313"/>
                <a:gd name="connsiteY1060" fmla="*/ 415640 h 3037456"/>
                <a:gd name="connsiteX1061" fmla="*/ 1533859 w 2426313"/>
                <a:gd name="connsiteY1061" fmla="*/ 436119 h 3037456"/>
                <a:gd name="connsiteX1062" fmla="*/ 1539097 w 2426313"/>
                <a:gd name="connsiteY1062" fmla="*/ 448977 h 3037456"/>
                <a:gd name="connsiteX1063" fmla="*/ 1538431 w 2426313"/>
                <a:gd name="connsiteY1063" fmla="*/ 465265 h 3037456"/>
                <a:gd name="connsiteX1064" fmla="*/ 1533954 w 2426313"/>
                <a:gd name="connsiteY1064" fmla="*/ 474885 h 3037456"/>
                <a:gd name="connsiteX1065" fmla="*/ 1545670 w 2426313"/>
                <a:gd name="connsiteY1065" fmla="*/ 513747 h 3037456"/>
                <a:gd name="connsiteX1066" fmla="*/ 1552051 w 2426313"/>
                <a:gd name="connsiteY1066" fmla="*/ 529273 h 3037456"/>
                <a:gd name="connsiteX1067" fmla="*/ 1551861 w 2426313"/>
                <a:gd name="connsiteY1067" fmla="*/ 554324 h 3037456"/>
                <a:gd name="connsiteX1068" fmla="*/ 1531573 w 2426313"/>
                <a:gd name="connsiteY1068" fmla="*/ 582708 h 3037456"/>
                <a:gd name="connsiteX1069" fmla="*/ 1525762 w 2426313"/>
                <a:gd name="connsiteY1069" fmla="*/ 591567 h 3037456"/>
                <a:gd name="connsiteX1070" fmla="*/ 1532906 w 2426313"/>
                <a:gd name="connsiteY1070" fmla="*/ 597853 h 3037456"/>
                <a:gd name="connsiteX1071" fmla="*/ 1550146 w 2426313"/>
                <a:gd name="connsiteY1071" fmla="*/ 602425 h 3037456"/>
                <a:gd name="connsiteX1072" fmla="*/ 1556802 w 2426313"/>
                <a:gd name="connsiteY1072" fmla="*/ 605687 h 3037456"/>
                <a:gd name="connsiteX1073" fmla="*/ 1557041 w 2426313"/>
                <a:gd name="connsiteY1073" fmla="*/ 605582 h 3037456"/>
                <a:gd name="connsiteX1074" fmla="*/ 1557183 w 2426313"/>
                <a:gd name="connsiteY1074" fmla="*/ 605651 h 3037456"/>
                <a:gd name="connsiteX1075" fmla="*/ 1563767 w 2426313"/>
                <a:gd name="connsiteY1075" fmla="*/ 602806 h 3037456"/>
                <a:gd name="connsiteX1076" fmla="*/ 1580340 w 2426313"/>
                <a:gd name="connsiteY1076" fmla="*/ 576612 h 3037456"/>
                <a:gd name="connsiteX1077" fmla="*/ 1584341 w 2426313"/>
                <a:gd name="connsiteY1077" fmla="*/ 560515 h 3037456"/>
                <a:gd name="connsiteX1078" fmla="*/ 1584817 w 2426313"/>
                <a:gd name="connsiteY1078" fmla="*/ 531750 h 3037456"/>
                <a:gd name="connsiteX1079" fmla="*/ 1587580 w 2426313"/>
                <a:gd name="connsiteY1079" fmla="*/ 494221 h 3037456"/>
                <a:gd name="connsiteX1080" fmla="*/ 1610820 w 2426313"/>
                <a:gd name="connsiteY1080" fmla="*/ 470980 h 3037456"/>
                <a:gd name="connsiteX1081" fmla="*/ 1641872 w 2426313"/>
                <a:gd name="connsiteY1081" fmla="*/ 457264 h 3037456"/>
                <a:gd name="connsiteX1082" fmla="*/ 1657969 w 2426313"/>
                <a:gd name="connsiteY1082" fmla="*/ 440976 h 3037456"/>
                <a:gd name="connsiteX1083" fmla="*/ 1658541 w 2426313"/>
                <a:gd name="connsiteY1083" fmla="*/ 431642 h 3037456"/>
                <a:gd name="connsiteX1084" fmla="*/ 1648635 w 2426313"/>
                <a:gd name="connsiteY1084" fmla="*/ 407067 h 3037456"/>
                <a:gd name="connsiteX1085" fmla="*/ 1624441 w 2426313"/>
                <a:gd name="connsiteY1085" fmla="*/ 389637 h 3037456"/>
                <a:gd name="connsiteX1086" fmla="*/ 1609773 w 2426313"/>
                <a:gd name="connsiteY1086" fmla="*/ 373349 h 3037456"/>
                <a:gd name="connsiteX1087" fmla="*/ 1597200 w 2426313"/>
                <a:gd name="connsiteY1087" fmla="*/ 361252 h 3037456"/>
                <a:gd name="connsiteX1088" fmla="*/ 1571292 w 2426313"/>
                <a:gd name="connsiteY1088" fmla="*/ 337725 h 3037456"/>
                <a:gd name="connsiteX1089" fmla="*/ 1550432 w 2426313"/>
                <a:gd name="connsiteY1089" fmla="*/ 314580 h 3037456"/>
                <a:gd name="connsiteX1090" fmla="*/ 1541098 w 2426313"/>
                <a:gd name="connsiteY1090" fmla="*/ 313187 h 3037456"/>
                <a:gd name="connsiteX1091" fmla="*/ 1541052 w 2426313"/>
                <a:gd name="connsiteY1091" fmla="*/ 313232 h 3037456"/>
                <a:gd name="connsiteX1092" fmla="*/ 1540752 w 2426313"/>
                <a:gd name="connsiteY1092" fmla="*/ 313187 h 3037456"/>
                <a:gd name="connsiteX1093" fmla="*/ 1727406 w 2426313"/>
                <a:gd name="connsiteY1093" fmla="*/ 391923 h 3037456"/>
                <a:gd name="connsiteX1094" fmla="*/ 1723025 w 2426313"/>
                <a:gd name="connsiteY1094" fmla="*/ 398876 h 3037456"/>
                <a:gd name="connsiteX1095" fmla="*/ 1727407 w 2426313"/>
                <a:gd name="connsiteY1095" fmla="*/ 391923 h 3037456"/>
                <a:gd name="connsiteX1096" fmla="*/ 1732740 w 2426313"/>
                <a:gd name="connsiteY1096" fmla="*/ 394399 h 3037456"/>
                <a:gd name="connsiteX1097" fmla="*/ 1742932 w 2426313"/>
                <a:gd name="connsiteY1097" fmla="*/ 399828 h 3037456"/>
                <a:gd name="connsiteX1098" fmla="*/ 1732741 w 2426313"/>
                <a:gd name="connsiteY1098" fmla="*/ 394399 h 3037456"/>
                <a:gd name="connsiteX1099" fmla="*/ 1727407 w 2426313"/>
                <a:gd name="connsiteY1099" fmla="*/ 391923 h 3037456"/>
                <a:gd name="connsiteX1100" fmla="*/ 1727407 w 2426313"/>
                <a:gd name="connsiteY1100" fmla="*/ 391923 h 3037456"/>
                <a:gd name="connsiteX1101" fmla="*/ 1727406 w 2426313"/>
                <a:gd name="connsiteY1101" fmla="*/ 391923 h 3037456"/>
                <a:gd name="connsiteX1102" fmla="*/ 1867305 w 2426313"/>
                <a:gd name="connsiteY1102" fmla="*/ 399507 h 3037456"/>
                <a:gd name="connsiteX1103" fmla="*/ 1850938 w 2426313"/>
                <a:gd name="connsiteY1103" fmla="*/ 404728 h 3037456"/>
                <a:gd name="connsiteX1104" fmla="*/ 1850469 w 2426313"/>
                <a:gd name="connsiteY1104" fmla="*/ 404876 h 3037456"/>
                <a:gd name="connsiteX1105" fmla="*/ 1850470 w 2426313"/>
                <a:gd name="connsiteY1105" fmla="*/ 404877 h 3037456"/>
                <a:gd name="connsiteX1106" fmla="*/ 1850470 w 2426313"/>
                <a:gd name="connsiteY1106" fmla="*/ 404877 h 3037456"/>
                <a:gd name="connsiteX1107" fmla="*/ 1884569 w 2426313"/>
                <a:gd name="connsiteY1107" fmla="*/ 413925 h 3037456"/>
                <a:gd name="connsiteX1108" fmla="*/ 1867305 w 2426313"/>
                <a:gd name="connsiteY1108" fmla="*/ 399507 h 3037456"/>
                <a:gd name="connsiteX1109" fmla="*/ 1750433 w 2426313"/>
                <a:gd name="connsiteY1109" fmla="*/ 404710 h 3037456"/>
                <a:gd name="connsiteX1110" fmla="*/ 1750647 w 2426313"/>
                <a:gd name="connsiteY1110" fmla="*/ 413164 h 3037456"/>
                <a:gd name="connsiteX1111" fmla="*/ 1744171 w 2426313"/>
                <a:gd name="connsiteY1111" fmla="*/ 415830 h 3037456"/>
                <a:gd name="connsiteX1112" fmla="*/ 1728835 w 2426313"/>
                <a:gd name="connsiteY1112" fmla="*/ 407734 h 3037456"/>
                <a:gd name="connsiteX1113" fmla="*/ 1744170 w 2426313"/>
                <a:gd name="connsiteY1113" fmla="*/ 415831 h 3037456"/>
                <a:gd name="connsiteX1114" fmla="*/ 1750647 w 2426313"/>
                <a:gd name="connsiteY1114" fmla="*/ 413164 h 3037456"/>
                <a:gd name="connsiteX1115" fmla="*/ 1750647 w 2426313"/>
                <a:gd name="connsiteY1115" fmla="*/ 413164 h 3037456"/>
                <a:gd name="connsiteX1116" fmla="*/ 1750648 w 2426313"/>
                <a:gd name="connsiteY1116" fmla="*/ 413163 h 3037456"/>
                <a:gd name="connsiteX1117" fmla="*/ 1750433 w 2426313"/>
                <a:gd name="connsiteY1117" fmla="*/ 404710 h 3037456"/>
                <a:gd name="connsiteX1118" fmla="*/ 1629299 w 2426313"/>
                <a:gd name="connsiteY1118" fmla="*/ 571564 h 3037456"/>
                <a:gd name="connsiteX1119" fmla="*/ 1619869 w 2426313"/>
                <a:gd name="connsiteY1119" fmla="*/ 581851 h 3037456"/>
                <a:gd name="connsiteX1120" fmla="*/ 1621108 w 2426313"/>
                <a:gd name="connsiteY1120" fmla="*/ 603282 h 3037456"/>
                <a:gd name="connsiteX1121" fmla="*/ 1629109 w 2426313"/>
                <a:gd name="connsiteY1121" fmla="*/ 608807 h 3037456"/>
                <a:gd name="connsiteX1122" fmla="*/ 1636919 w 2426313"/>
                <a:gd name="connsiteY1122" fmla="*/ 603378 h 3037456"/>
                <a:gd name="connsiteX1123" fmla="*/ 1638824 w 2426313"/>
                <a:gd name="connsiteY1123" fmla="*/ 588804 h 3037456"/>
                <a:gd name="connsiteX1124" fmla="*/ 1638348 w 2426313"/>
                <a:gd name="connsiteY1124" fmla="*/ 582041 h 3037456"/>
                <a:gd name="connsiteX1125" fmla="*/ 1629299 w 2426313"/>
                <a:gd name="connsiteY1125" fmla="*/ 571564 h 3037456"/>
                <a:gd name="connsiteX1126" fmla="*/ 1486043 w 2426313"/>
                <a:gd name="connsiteY1126" fmla="*/ 426975 h 3037456"/>
                <a:gd name="connsiteX1127" fmla="*/ 1472755 w 2426313"/>
                <a:gd name="connsiteY1127" fmla="*/ 431904 h 3037456"/>
                <a:gd name="connsiteX1128" fmla="*/ 1469096 w 2426313"/>
                <a:gd name="connsiteY1128" fmla="*/ 441889 h 3037456"/>
                <a:gd name="connsiteX1129" fmla="*/ 1467755 w 2426313"/>
                <a:gd name="connsiteY1129" fmla="*/ 445548 h 3037456"/>
                <a:gd name="connsiteX1130" fmla="*/ 1467755 w 2426313"/>
                <a:gd name="connsiteY1130" fmla="*/ 445549 h 3037456"/>
                <a:gd name="connsiteX1131" fmla="*/ 1467755 w 2426313"/>
                <a:gd name="connsiteY1131" fmla="*/ 445549 h 3037456"/>
                <a:gd name="connsiteX1132" fmla="*/ 1490424 w 2426313"/>
                <a:gd name="connsiteY1132" fmla="*/ 466218 h 3037456"/>
                <a:gd name="connsiteX1133" fmla="*/ 1490425 w 2426313"/>
                <a:gd name="connsiteY1133" fmla="*/ 466218 h 3037456"/>
                <a:gd name="connsiteX1134" fmla="*/ 1490425 w 2426313"/>
                <a:gd name="connsiteY1134" fmla="*/ 466218 h 3037456"/>
                <a:gd name="connsiteX1135" fmla="*/ 1490525 w 2426313"/>
                <a:gd name="connsiteY1135" fmla="*/ 466188 h 3037456"/>
                <a:gd name="connsiteX1136" fmla="*/ 1502295 w 2426313"/>
                <a:gd name="connsiteY1136" fmla="*/ 462705 h 3037456"/>
                <a:gd name="connsiteX1137" fmla="*/ 1505093 w 2426313"/>
                <a:gd name="connsiteY1137" fmla="*/ 446692 h 3037456"/>
                <a:gd name="connsiteX1138" fmla="*/ 1505093 w 2426313"/>
                <a:gd name="connsiteY1138" fmla="*/ 446692 h 3037456"/>
                <a:gd name="connsiteX1139" fmla="*/ 1505093 w 2426313"/>
                <a:gd name="connsiteY1139" fmla="*/ 446691 h 3037456"/>
                <a:gd name="connsiteX1140" fmla="*/ 1505039 w 2426313"/>
                <a:gd name="connsiteY1140" fmla="*/ 446460 h 3037456"/>
                <a:gd name="connsiteX1141" fmla="*/ 1501461 w 2426313"/>
                <a:gd name="connsiteY1141" fmla="*/ 430975 h 3037456"/>
                <a:gd name="connsiteX1142" fmla="*/ 1486043 w 2426313"/>
                <a:gd name="connsiteY1142" fmla="*/ 426975 h 3037456"/>
                <a:gd name="connsiteX1143" fmla="*/ 1426036 w 2426313"/>
                <a:gd name="connsiteY1143" fmla="*/ 544608 h 3037456"/>
                <a:gd name="connsiteX1144" fmla="*/ 1420130 w 2426313"/>
                <a:gd name="connsiteY1144" fmla="*/ 554800 h 3037456"/>
                <a:gd name="connsiteX1145" fmla="*/ 1428131 w 2426313"/>
                <a:gd name="connsiteY1145" fmla="*/ 566230 h 3037456"/>
                <a:gd name="connsiteX1146" fmla="*/ 1434537 w 2426313"/>
                <a:gd name="connsiteY1146" fmla="*/ 559039 h 3037456"/>
                <a:gd name="connsiteX1147" fmla="*/ 1435051 w 2426313"/>
                <a:gd name="connsiteY1147" fmla="*/ 558280 h 3037456"/>
                <a:gd name="connsiteX1148" fmla="*/ 1437180 w 2426313"/>
                <a:gd name="connsiteY1148" fmla="*/ 555276 h 3037456"/>
                <a:gd name="connsiteX1149" fmla="*/ 1426131 w 2426313"/>
                <a:gd name="connsiteY1149" fmla="*/ 544608 h 3037456"/>
                <a:gd name="connsiteX1150" fmla="*/ 1426097 w 2426313"/>
                <a:gd name="connsiteY1150" fmla="*/ 544667 h 3037456"/>
                <a:gd name="connsiteX1151" fmla="*/ 1426036 w 2426313"/>
                <a:gd name="connsiteY1151" fmla="*/ 544608 h 3037456"/>
                <a:gd name="connsiteX1152" fmla="*/ 1442419 w 2426313"/>
                <a:gd name="connsiteY1152" fmla="*/ 620808 h 3037456"/>
                <a:gd name="connsiteX1153" fmla="*/ 1442297 w 2426313"/>
                <a:gd name="connsiteY1153" fmla="*/ 620939 h 3037456"/>
                <a:gd name="connsiteX1154" fmla="*/ 1442228 w 2426313"/>
                <a:gd name="connsiteY1154" fmla="*/ 620903 h 3037456"/>
                <a:gd name="connsiteX1155" fmla="*/ 1429465 w 2426313"/>
                <a:gd name="connsiteY1155" fmla="*/ 634619 h 3037456"/>
                <a:gd name="connsiteX1156" fmla="*/ 1421940 w 2426313"/>
                <a:gd name="connsiteY1156" fmla="*/ 652907 h 3037456"/>
                <a:gd name="connsiteX1157" fmla="*/ 1421940 w 2426313"/>
                <a:gd name="connsiteY1157" fmla="*/ 652907 h 3037456"/>
                <a:gd name="connsiteX1158" fmla="*/ 1421940 w 2426313"/>
                <a:gd name="connsiteY1158" fmla="*/ 652908 h 3037456"/>
                <a:gd name="connsiteX1159" fmla="*/ 1421960 w 2426313"/>
                <a:gd name="connsiteY1159" fmla="*/ 652932 h 3037456"/>
                <a:gd name="connsiteX1160" fmla="*/ 1428417 w 2426313"/>
                <a:gd name="connsiteY1160" fmla="*/ 661289 h 3037456"/>
                <a:gd name="connsiteX1161" fmla="*/ 1433060 w 2426313"/>
                <a:gd name="connsiteY1161" fmla="*/ 666647 h 3037456"/>
                <a:gd name="connsiteX1162" fmla="*/ 1433218 w 2426313"/>
                <a:gd name="connsiteY1162" fmla="*/ 666514 h 3037456"/>
                <a:gd name="connsiteX1163" fmla="*/ 1433251 w 2426313"/>
                <a:gd name="connsiteY1163" fmla="*/ 666552 h 3037456"/>
                <a:gd name="connsiteX1164" fmla="*/ 1438609 w 2426313"/>
                <a:gd name="connsiteY1164" fmla="*/ 662052 h 3037456"/>
                <a:gd name="connsiteX1165" fmla="*/ 1454230 w 2426313"/>
                <a:gd name="connsiteY1165" fmla="*/ 639668 h 3037456"/>
                <a:gd name="connsiteX1166" fmla="*/ 1454325 w 2426313"/>
                <a:gd name="connsiteY1166" fmla="*/ 630333 h 3037456"/>
                <a:gd name="connsiteX1167" fmla="*/ 1442419 w 2426313"/>
                <a:gd name="connsiteY1167" fmla="*/ 620808 h 3037456"/>
                <a:gd name="connsiteX1168" fmla="*/ 1575257 w 2426313"/>
                <a:gd name="connsiteY1168" fmla="*/ 629083 h 3037456"/>
                <a:gd name="connsiteX1169" fmla="*/ 1567768 w 2426313"/>
                <a:gd name="connsiteY1169" fmla="*/ 629190 h 3037456"/>
                <a:gd name="connsiteX1170" fmla="*/ 1567716 w 2426313"/>
                <a:gd name="connsiteY1170" fmla="*/ 629286 h 3037456"/>
                <a:gd name="connsiteX1171" fmla="*/ 1567673 w 2426313"/>
                <a:gd name="connsiteY1171" fmla="*/ 629286 h 3037456"/>
                <a:gd name="connsiteX1172" fmla="*/ 1561862 w 2426313"/>
                <a:gd name="connsiteY1172" fmla="*/ 657480 h 3037456"/>
                <a:gd name="connsiteX1173" fmla="*/ 1572721 w 2426313"/>
                <a:gd name="connsiteY1173" fmla="*/ 666433 h 3037456"/>
                <a:gd name="connsiteX1174" fmla="*/ 1577800 w 2426313"/>
                <a:gd name="connsiteY1174" fmla="*/ 661679 h 3037456"/>
                <a:gd name="connsiteX1175" fmla="*/ 1580126 w 2426313"/>
                <a:gd name="connsiteY1175" fmla="*/ 659504 h 3037456"/>
                <a:gd name="connsiteX1176" fmla="*/ 1580126 w 2426313"/>
                <a:gd name="connsiteY1176" fmla="*/ 659501 h 3037456"/>
                <a:gd name="connsiteX1177" fmla="*/ 1580186 w 2426313"/>
                <a:gd name="connsiteY1177" fmla="*/ 659445 h 3037456"/>
                <a:gd name="connsiteX1178" fmla="*/ 1580722 w 2426313"/>
                <a:gd name="connsiteY1178" fmla="*/ 649384 h 3037456"/>
                <a:gd name="connsiteX1179" fmla="*/ 1580722 w 2426313"/>
                <a:gd name="connsiteY1179" fmla="*/ 649384 h 3037456"/>
                <a:gd name="connsiteX1180" fmla="*/ 1580722 w 2426313"/>
                <a:gd name="connsiteY1180" fmla="*/ 649383 h 3037456"/>
                <a:gd name="connsiteX1181" fmla="*/ 1579674 w 2426313"/>
                <a:gd name="connsiteY1181" fmla="*/ 636906 h 3037456"/>
                <a:gd name="connsiteX1182" fmla="*/ 1575257 w 2426313"/>
                <a:gd name="connsiteY1182" fmla="*/ 629083 h 3037456"/>
                <a:gd name="connsiteX1183" fmla="*/ 1732169 w 2426313"/>
                <a:gd name="connsiteY1183" fmla="*/ 647574 h 3037456"/>
                <a:gd name="connsiteX1184" fmla="*/ 1744551 w 2426313"/>
                <a:gd name="connsiteY1184" fmla="*/ 665671 h 3037456"/>
                <a:gd name="connsiteX1185" fmla="*/ 1741525 w 2426313"/>
                <a:gd name="connsiteY1185" fmla="*/ 674336 h 3037456"/>
                <a:gd name="connsiteX1186" fmla="*/ 1730975 w 2426313"/>
                <a:gd name="connsiteY1186" fmla="*/ 677723 h 3037456"/>
                <a:gd name="connsiteX1187" fmla="*/ 1730836 w 2426313"/>
                <a:gd name="connsiteY1187" fmla="*/ 677768 h 3037456"/>
                <a:gd name="connsiteX1188" fmla="*/ 1715596 w 2426313"/>
                <a:gd name="connsiteY1188" fmla="*/ 660242 h 3037456"/>
                <a:gd name="connsiteX1189" fmla="*/ 1722239 w 2426313"/>
                <a:gd name="connsiteY1189" fmla="*/ 651908 h 3037456"/>
                <a:gd name="connsiteX1190" fmla="*/ 1715595 w 2426313"/>
                <a:gd name="connsiteY1190" fmla="*/ 660242 h 3037456"/>
                <a:gd name="connsiteX1191" fmla="*/ 1730835 w 2426313"/>
                <a:gd name="connsiteY1191" fmla="*/ 677768 h 3037456"/>
                <a:gd name="connsiteX1192" fmla="*/ 1730836 w 2426313"/>
                <a:gd name="connsiteY1192" fmla="*/ 677768 h 3037456"/>
                <a:gd name="connsiteX1193" fmla="*/ 1730836 w 2426313"/>
                <a:gd name="connsiteY1193" fmla="*/ 677768 h 3037456"/>
                <a:gd name="connsiteX1194" fmla="*/ 1730975 w 2426313"/>
                <a:gd name="connsiteY1194" fmla="*/ 677723 h 3037456"/>
                <a:gd name="connsiteX1195" fmla="*/ 1741515 w 2426313"/>
                <a:gd name="connsiteY1195" fmla="*/ 674363 h 3037456"/>
                <a:gd name="connsiteX1196" fmla="*/ 1741525 w 2426313"/>
                <a:gd name="connsiteY1196" fmla="*/ 674336 h 3037456"/>
                <a:gd name="connsiteX1197" fmla="*/ 1741552 w 2426313"/>
                <a:gd name="connsiteY1197" fmla="*/ 674327 h 3037456"/>
                <a:gd name="connsiteX1198" fmla="*/ 1744552 w 2426313"/>
                <a:gd name="connsiteY1198" fmla="*/ 665671 h 3037456"/>
                <a:gd name="connsiteX1199" fmla="*/ 1732169 w 2426313"/>
                <a:gd name="connsiteY1199" fmla="*/ 647574 h 3037456"/>
                <a:gd name="connsiteX1200" fmla="*/ 1511856 w 2426313"/>
                <a:gd name="connsiteY1200" fmla="*/ 648240 h 3037456"/>
                <a:gd name="connsiteX1201" fmla="*/ 1505855 w 2426313"/>
                <a:gd name="connsiteY1201" fmla="*/ 648716 h 3037456"/>
                <a:gd name="connsiteX1202" fmla="*/ 1507284 w 2426313"/>
                <a:gd name="connsiteY1202" fmla="*/ 663385 h 3037456"/>
                <a:gd name="connsiteX1203" fmla="*/ 1512618 w 2426313"/>
                <a:gd name="connsiteY1203" fmla="*/ 663004 h 3037456"/>
                <a:gd name="connsiteX1204" fmla="*/ 1511951 w 2426313"/>
                <a:gd name="connsiteY1204" fmla="*/ 648336 h 3037456"/>
                <a:gd name="connsiteX1205" fmla="*/ 1511861 w 2426313"/>
                <a:gd name="connsiteY1205" fmla="*/ 648343 h 3037456"/>
                <a:gd name="connsiteX1206" fmla="*/ 1511856 w 2426313"/>
                <a:gd name="connsiteY1206" fmla="*/ 648240 h 3037456"/>
                <a:gd name="connsiteX1207" fmla="*/ 1438704 w 2426313"/>
                <a:gd name="connsiteY1207" fmla="*/ 743490 h 3037456"/>
                <a:gd name="connsiteX1208" fmla="*/ 1430131 w 2426313"/>
                <a:gd name="connsiteY1208" fmla="*/ 748158 h 3037456"/>
                <a:gd name="connsiteX1209" fmla="*/ 1433274 w 2426313"/>
                <a:gd name="connsiteY1209" fmla="*/ 760064 h 3037456"/>
                <a:gd name="connsiteX1210" fmla="*/ 1445847 w 2426313"/>
                <a:gd name="connsiteY1210" fmla="*/ 773018 h 3037456"/>
                <a:gd name="connsiteX1211" fmla="*/ 1446191 w 2426313"/>
                <a:gd name="connsiteY1211" fmla="*/ 773535 h 3037456"/>
                <a:gd name="connsiteX1212" fmla="*/ 1458183 w 2426313"/>
                <a:gd name="connsiteY1212" fmla="*/ 791615 h 3037456"/>
                <a:gd name="connsiteX1213" fmla="*/ 1475375 w 2426313"/>
                <a:gd name="connsiteY1213" fmla="*/ 805784 h 3037456"/>
                <a:gd name="connsiteX1214" fmla="*/ 1482137 w 2426313"/>
                <a:gd name="connsiteY1214" fmla="*/ 808070 h 3037456"/>
                <a:gd name="connsiteX1215" fmla="*/ 1482137 w 2426313"/>
                <a:gd name="connsiteY1215" fmla="*/ 808070 h 3037456"/>
                <a:gd name="connsiteX1216" fmla="*/ 1482138 w 2426313"/>
                <a:gd name="connsiteY1216" fmla="*/ 808070 h 3037456"/>
                <a:gd name="connsiteX1217" fmla="*/ 1485376 w 2426313"/>
                <a:gd name="connsiteY1217" fmla="*/ 801688 h 3037456"/>
                <a:gd name="connsiteX1218" fmla="*/ 1482137 w 2426313"/>
                <a:gd name="connsiteY1218" fmla="*/ 808070 h 3037456"/>
                <a:gd name="connsiteX1219" fmla="*/ 1475375 w 2426313"/>
                <a:gd name="connsiteY1219" fmla="*/ 805784 h 3037456"/>
                <a:gd name="connsiteX1220" fmla="*/ 1458218 w 2426313"/>
                <a:gd name="connsiteY1220" fmla="*/ 791615 h 3037456"/>
                <a:gd name="connsiteX1221" fmla="*/ 1446191 w 2426313"/>
                <a:gd name="connsiteY1221" fmla="*/ 773535 h 3037456"/>
                <a:gd name="connsiteX1222" fmla="*/ 1445848 w 2426313"/>
                <a:gd name="connsiteY1222" fmla="*/ 773018 h 3037456"/>
                <a:gd name="connsiteX1223" fmla="*/ 1433275 w 2426313"/>
                <a:gd name="connsiteY1223" fmla="*/ 760064 h 3037456"/>
                <a:gd name="connsiteX1224" fmla="*/ 1430132 w 2426313"/>
                <a:gd name="connsiteY1224" fmla="*/ 748158 h 3037456"/>
                <a:gd name="connsiteX1225" fmla="*/ 1438704 w 2426313"/>
                <a:gd name="connsiteY1225" fmla="*/ 743490 h 3037456"/>
                <a:gd name="connsiteX1226" fmla="*/ 1473755 w 2426313"/>
                <a:gd name="connsiteY1226" fmla="*/ 756635 h 3037456"/>
                <a:gd name="connsiteX1227" fmla="*/ 1486329 w 2426313"/>
                <a:gd name="connsiteY1227" fmla="*/ 784638 h 3037456"/>
                <a:gd name="connsiteX1228" fmla="*/ 1473756 w 2426313"/>
                <a:gd name="connsiteY1228" fmla="*/ 756635 h 3037456"/>
                <a:gd name="connsiteX1229" fmla="*/ 1438704 w 2426313"/>
                <a:gd name="connsiteY1229" fmla="*/ 743490 h 3037456"/>
                <a:gd name="connsiteX1230" fmla="*/ 1239727 w 2426313"/>
                <a:gd name="connsiteY1230" fmla="*/ 799402 h 3037456"/>
                <a:gd name="connsiteX1231" fmla="*/ 1231154 w 2426313"/>
                <a:gd name="connsiteY1231" fmla="*/ 817023 h 3037456"/>
                <a:gd name="connsiteX1232" fmla="*/ 1254967 w 2426313"/>
                <a:gd name="connsiteY1232" fmla="*/ 835978 h 3037456"/>
                <a:gd name="connsiteX1233" fmla="*/ 1266301 w 2426313"/>
                <a:gd name="connsiteY1233" fmla="*/ 852456 h 3037456"/>
                <a:gd name="connsiteX1234" fmla="*/ 1269552 w 2426313"/>
                <a:gd name="connsiteY1234" fmla="*/ 863898 h 3037456"/>
                <a:gd name="connsiteX1235" fmla="*/ 1278884 w 2426313"/>
                <a:gd name="connsiteY1235" fmla="*/ 866332 h 3037456"/>
                <a:gd name="connsiteX1236" fmla="*/ 1279731 w 2426313"/>
                <a:gd name="connsiteY1236" fmla="*/ 866553 h 3037456"/>
                <a:gd name="connsiteX1237" fmla="*/ 1279732 w 2426313"/>
                <a:gd name="connsiteY1237" fmla="*/ 866553 h 3037456"/>
                <a:gd name="connsiteX1238" fmla="*/ 1279732 w 2426313"/>
                <a:gd name="connsiteY1238" fmla="*/ 866553 h 3037456"/>
                <a:gd name="connsiteX1239" fmla="*/ 1292924 w 2426313"/>
                <a:gd name="connsiteY1239" fmla="*/ 862636 h 3037456"/>
                <a:gd name="connsiteX1240" fmla="*/ 1292924 w 2426313"/>
                <a:gd name="connsiteY1240" fmla="*/ 862604 h 3037456"/>
                <a:gd name="connsiteX1241" fmla="*/ 1292935 w 2426313"/>
                <a:gd name="connsiteY1241" fmla="*/ 862601 h 3037456"/>
                <a:gd name="connsiteX1242" fmla="*/ 1293066 w 2426313"/>
                <a:gd name="connsiteY1242" fmla="*/ 852075 h 3037456"/>
                <a:gd name="connsiteX1243" fmla="*/ 1278302 w 2426313"/>
                <a:gd name="connsiteY1243" fmla="*/ 821976 h 3037456"/>
                <a:gd name="connsiteX1244" fmla="*/ 1239821 w 2426313"/>
                <a:gd name="connsiteY1244" fmla="*/ 799402 h 3037456"/>
                <a:gd name="connsiteX1245" fmla="*/ 1239808 w 2426313"/>
                <a:gd name="connsiteY1245" fmla="*/ 799411 h 3037456"/>
                <a:gd name="connsiteX1246" fmla="*/ 1239727 w 2426313"/>
                <a:gd name="connsiteY1246" fmla="*/ 799402 h 3037456"/>
                <a:gd name="connsiteX1247" fmla="*/ 1412606 w 2426313"/>
                <a:gd name="connsiteY1247" fmla="*/ 820166 h 3037456"/>
                <a:gd name="connsiteX1248" fmla="*/ 1412606 w 2426313"/>
                <a:gd name="connsiteY1248" fmla="*/ 820167 h 3037456"/>
                <a:gd name="connsiteX1249" fmla="*/ 1412605 w 2426313"/>
                <a:gd name="connsiteY1249" fmla="*/ 820167 h 3037456"/>
                <a:gd name="connsiteX1250" fmla="*/ 1411939 w 2426313"/>
                <a:gd name="connsiteY1250" fmla="*/ 824929 h 3037456"/>
                <a:gd name="connsiteX1251" fmla="*/ 1412606 w 2426313"/>
                <a:gd name="connsiteY1251" fmla="*/ 820167 h 3037456"/>
                <a:gd name="connsiteX1252" fmla="*/ 1427083 w 2426313"/>
                <a:gd name="connsiteY1252" fmla="*/ 821405 h 3037456"/>
                <a:gd name="connsiteX1253" fmla="*/ 1426512 w 2426313"/>
                <a:gd name="connsiteY1253" fmla="*/ 826548 h 3037456"/>
                <a:gd name="connsiteX1254" fmla="*/ 1427084 w 2426313"/>
                <a:gd name="connsiteY1254" fmla="*/ 821404 h 3037456"/>
                <a:gd name="connsiteX1255" fmla="*/ 1412606 w 2426313"/>
                <a:gd name="connsiteY1255" fmla="*/ 820166 h 3037456"/>
                <a:gd name="connsiteX1256" fmla="*/ 1324309 w 2426313"/>
                <a:gd name="connsiteY1256" fmla="*/ 829691 h 3037456"/>
                <a:gd name="connsiteX1257" fmla="*/ 1315069 w 2426313"/>
                <a:gd name="connsiteY1257" fmla="*/ 837978 h 3037456"/>
                <a:gd name="connsiteX1258" fmla="*/ 1314498 w 2426313"/>
                <a:gd name="connsiteY1258" fmla="*/ 850170 h 3037456"/>
                <a:gd name="connsiteX1259" fmla="*/ 1315069 w 2426313"/>
                <a:gd name="connsiteY1259" fmla="*/ 838074 h 3037456"/>
                <a:gd name="connsiteX1260" fmla="*/ 1324309 w 2426313"/>
                <a:gd name="connsiteY1260" fmla="*/ 829787 h 3037456"/>
                <a:gd name="connsiteX1261" fmla="*/ 1332405 w 2426313"/>
                <a:gd name="connsiteY1261" fmla="*/ 837597 h 3037456"/>
                <a:gd name="connsiteX1262" fmla="*/ 1333449 w 2426313"/>
                <a:gd name="connsiteY1262" fmla="*/ 856762 h 3037456"/>
                <a:gd name="connsiteX1263" fmla="*/ 1331702 w 2426313"/>
                <a:gd name="connsiteY1263" fmla="*/ 865243 h 3037456"/>
                <a:gd name="connsiteX1264" fmla="*/ 1323451 w 2426313"/>
                <a:gd name="connsiteY1264" fmla="*/ 868458 h 3037456"/>
                <a:gd name="connsiteX1265" fmla="*/ 1315467 w 2426313"/>
                <a:gd name="connsiteY1265" fmla="*/ 864772 h 3037456"/>
                <a:gd name="connsiteX1266" fmla="*/ 1314636 w 2426313"/>
                <a:gd name="connsiteY1266" fmla="*/ 857479 h 3037456"/>
                <a:gd name="connsiteX1267" fmla="*/ 1314498 w 2426313"/>
                <a:gd name="connsiteY1267" fmla="*/ 856171 h 3037456"/>
                <a:gd name="connsiteX1268" fmla="*/ 1314498 w 2426313"/>
                <a:gd name="connsiteY1268" fmla="*/ 856266 h 3037456"/>
                <a:gd name="connsiteX1269" fmla="*/ 1314636 w 2426313"/>
                <a:gd name="connsiteY1269" fmla="*/ 857479 h 3037456"/>
                <a:gd name="connsiteX1270" fmla="*/ 1315403 w 2426313"/>
                <a:gd name="connsiteY1270" fmla="*/ 864743 h 3037456"/>
                <a:gd name="connsiteX1271" fmla="*/ 1315467 w 2426313"/>
                <a:gd name="connsiteY1271" fmla="*/ 864772 h 3037456"/>
                <a:gd name="connsiteX1272" fmla="*/ 1315474 w 2426313"/>
                <a:gd name="connsiteY1272" fmla="*/ 864839 h 3037456"/>
                <a:gd name="connsiteX1273" fmla="*/ 1323451 w 2426313"/>
                <a:gd name="connsiteY1273" fmla="*/ 868554 h 3037456"/>
                <a:gd name="connsiteX1274" fmla="*/ 1333453 w 2426313"/>
                <a:gd name="connsiteY1274" fmla="*/ 856838 h 3037456"/>
                <a:gd name="connsiteX1275" fmla="*/ 1333449 w 2426313"/>
                <a:gd name="connsiteY1275" fmla="*/ 856762 h 3037456"/>
                <a:gd name="connsiteX1276" fmla="*/ 1333453 w 2426313"/>
                <a:gd name="connsiteY1276" fmla="*/ 856742 h 3037456"/>
                <a:gd name="connsiteX1277" fmla="*/ 1332405 w 2426313"/>
                <a:gd name="connsiteY1277" fmla="*/ 837502 h 3037456"/>
                <a:gd name="connsiteX1278" fmla="*/ 1324309 w 2426313"/>
                <a:gd name="connsiteY1278" fmla="*/ 829691 h 3037456"/>
                <a:gd name="connsiteX1279" fmla="*/ 1227820 w 2426313"/>
                <a:gd name="connsiteY1279" fmla="*/ 881222 h 3037456"/>
                <a:gd name="connsiteX1280" fmla="*/ 1214676 w 2426313"/>
                <a:gd name="connsiteY1280" fmla="*/ 893033 h 3037456"/>
                <a:gd name="connsiteX1281" fmla="*/ 1227820 w 2426313"/>
                <a:gd name="connsiteY1281" fmla="*/ 881222 h 3037456"/>
                <a:gd name="connsiteX1282" fmla="*/ 1319261 w 2426313"/>
                <a:gd name="connsiteY1282" fmla="*/ 896652 h 3037456"/>
                <a:gd name="connsiteX1283" fmla="*/ 1315451 w 2426313"/>
                <a:gd name="connsiteY1283" fmla="*/ 904558 h 3037456"/>
                <a:gd name="connsiteX1284" fmla="*/ 1315475 w 2426313"/>
                <a:gd name="connsiteY1284" fmla="*/ 904602 h 3037456"/>
                <a:gd name="connsiteX1285" fmla="*/ 1315450 w 2426313"/>
                <a:gd name="connsiteY1285" fmla="*/ 904653 h 3037456"/>
                <a:gd name="connsiteX1286" fmla="*/ 1320022 w 2426313"/>
                <a:gd name="connsiteY1286" fmla="*/ 913131 h 3037456"/>
                <a:gd name="connsiteX1287" fmla="*/ 1325357 w 2426313"/>
                <a:gd name="connsiteY1287" fmla="*/ 904272 h 3037456"/>
                <a:gd name="connsiteX1288" fmla="*/ 1319261 w 2426313"/>
                <a:gd name="connsiteY1288" fmla="*/ 896652 h 3037456"/>
                <a:gd name="connsiteX1289" fmla="*/ 1155050 w 2426313"/>
                <a:gd name="connsiteY1289" fmla="*/ 951992 h 3037456"/>
                <a:gd name="connsiteX1290" fmla="*/ 1144608 w 2426313"/>
                <a:gd name="connsiteY1290" fmla="*/ 954921 h 3037456"/>
                <a:gd name="connsiteX1291" fmla="*/ 1144606 w 2426313"/>
                <a:gd name="connsiteY1291" fmla="*/ 954931 h 3037456"/>
                <a:gd name="connsiteX1292" fmla="*/ 1144596 w 2426313"/>
                <a:gd name="connsiteY1292" fmla="*/ 954934 h 3037456"/>
                <a:gd name="connsiteX1293" fmla="*/ 1142702 w 2426313"/>
                <a:gd name="connsiteY1293" fmla="*/ 965512 h 3037456"/>
                <a:gd name="connsiteX1294" fmla="*/ 1142667 w 2426313"/>
                <a:gd name="connsiteY1294" fmla="*/ 965708 h 3037456"/>
                <a:gd name="connsiteX1295" fmla="*/ 1142667 w 2426313"/>
                <a:gd name="connsiteY1295" fmla="*/ 965709 h 3037456"/>
                <a:gd name="connsiteX1296" fmla="*/ 1142667 w 2426313"/>
                <a:gd name="connsiteY1296" fmla="*/ 965709 h 3037456"/>
                <a:gd name="connsiteX1297" fmla="*/ 1153335 w 2426313"/>
                <a:gd name="connsiteY1297" fmla="*/ 979996 h 3037456"/>
                <a:gd name="connsiteX1298" fmla="*/ 1164384 w 2426313"/>
                <a:gd name="connsiteY1298" fmla="*/ 973733 h 3037456"/>
                <a:gd name="connsiteX1299" fmla="*/ 1164451 w 2426313"/>
                <a:gd name="connsiteY1299" fmla="*/ 973618 h 3037456"/>
                <a:gd name="connsiteX1300" fmla="*/ 1164479 w 2426313"/>
                <a:gd name="connsiteY1300" fmla="*/ 973602 h 3037456"/>
                <a:gd name="connsiteX1301" fmla="*/ 1170671 w 2426313"/>
                <a:gd name="connsiteY1301" fmla="*/ 962946 h 3037456"/>
                <a:gd name="connsiteX1302" fmla="*/ 1155050 w 2426313"/>
                <a:gd name="connsiteY1302" fmla="*/ 951992 h 3037456"/>
                <a:gd name="connsiteX1303" fmla="*/ 1039606 w 2426313"/>
                <a:gd name="connsiteY1303" fmla="*/ 1013524 h 3037456"/>
                <a:gd name="connsiteX1304" fmla="*/ 1039606 w 2426313"/>
                <a:gd name="connsiteY1304" fmla="*/ 1025907 h 3037456"/>
                <a:gd name="connsiteX1305" fmla="*/ 1039702 w 2426313"/>
                <a:gd name="connsiteY1305" fmla="*/ 1025906 h 3037456"/>
                <a:gd name="connsiteX1306" fmla="*/ 1039702 w 2426313"/>
                <a:gd name="connsiteY1306" fmla="*/ 1025907 h 3037456"/>
                <a:gd name="connsiteX1307" fmla="*/ 1045417 w 2426313"/>
                <a:gd name="connsiteY1307" fmla="*/ 1025811 h 3037456"/>
                <a:gd name="connsiteX1308" fmla="*/ 1045607 w 2426313"/>
                <a:gd name="connsiteY1308" fmla="*/ 1013524 h 3037456"/>
                <a:gd name="connsiteX1309" fmla="*/ 1045321 w 2426313"/>
                <a:gd name="connsiteY1309" fmla="*/ 1025811 h 3037456"/>
                <a:gd name="connsiteX1310" fmla="*/ 1039702 w 2426313"/>
                <a:gd name="connsiteY1310" fmla="*/ 1025906 h 3037456"/>
                <a:gd name="connsiteX1311" fmla="*/ 1039702 w 2426313"/>
                <a:gd name="connsiteY1311" fmla="*/ 1013524 h 3037456"/>
                <a:gd name="connsiteX1312" fmla="*/ 1039606 w 2426313"/>
                <a:gd name="connsiteY1312" fmla="*/ 1013524 h 3037456"/>
                <a:gd name="connsiteX1313" fmla="*/ 854822 w 2426313"/>
                <a:gd name="connsiteY1313" fmla="*/ 1162400 h 3037456"/>
                <a:gd name="connsiteX1314" fmla="*/ 854740 w 2426313"/>
                <a:gd name="connsiteY1314" fmla="*/ 1162501 h 3037456"/>
                <a:gd name="connsiteX1315" fmla="*/ 854726 w 2426313"/>
                <a:gd name="connsiteY1315" fmla="*/ 1162495 h 3037456"/>
                <a:gd name="connsiteX1316" fmla="*/ 848154 w 2426313"/>
                <a:gd name="connsiteY1316" fmla="*/ 1170591 h 3037456"/>
                <a:gd name="connsiteX1317" fmla="*/ 847963 w 2426313"/>
                <a:gd name="connsiteY1317" fmla="*/ 1187546 h 3037456"/>
                <a:gd name="connsiteX1318" fmla="*/ 847964 w 2426313"/>
                <a:gd name="connsiteY1318" fmla="*/ 1187546 h 3037456"/>
                <a:gd name="connsiteX1319" fmla="*/ 848630 w 2426313"/>
                <a:gd name="connsiteY1319" fmla="*/ 1187546 h 3037456"/>
                <a:gd name="connsiteX1320" fmla="*/ 848725 w 2426313"/>
                <a:gd name="connsiteY1320" fmla="*/ 1203548 h 3037456"/>
                <a:gd name="connsiteX1321" fmla="*/ 865585 w 2426313"/>
                <a:gd name="connsiteY1321" fmla="*/ 1218216 h 3037456"/>
                <a:gd name="connsiteX1322" fmla="*/ 875765 w 2426313"/>
                <a:gd name="connsiteY1322" fmla="*/ 1213144 h 3037456"/>
                <a:gd name="connsiteX1323" fmla="*/ 875771 w 2426313"/>
                <a:gd name="connsiteY1323" fmla="*/ 1213076 h 3037456"/>
                <a:gd name="connsiteX1324" fmla="*/ 875824 w 2426313"/>
                <a:gd name="connsiteY1324" fmla="*/ 1213049 h 3037456"/>
                <a:gd name="connsiteX1325" fmla="*/ 876824 w 2426313"/>
                <a:gd name="connsiteY1325" fmla="*/ 1202405 h 3037456"/>
                <a:gd name="connsiteX1326" fmla="*/ 866633 w 2426313"/>
                <a:gd name="connsiteY1326" fmla="*/ 1167162 h 3037456"/>
                <a:gd name="connsiteX1327" fmla="*/ 854822 w 2426313"/>
                <a:gd name="connsiteY1327" fmla="*/ 1162400 h 3037456"/>
                <a:gd name="connsiteX1328" fmla="*/ 619649 w 2426313"/>
                <a:gd name="connsiteY1328" fmla="*/ 1427981 h 3037456"/>
                <a:gd name="connsiteX1329" fmla="*/ 600218 w 2426313"/>
                <a:gd name="connsiteY1329" fmla="*/ 1428528 h 3037456"/>
                <a:gd name="connsiteX1330" fmla="*/ 592026 w 2426313"/>
                <a:gd name="connsiteY1330" fmla="*/ 1434719 h 3037456"/>
                <a:gd name="connsiteX1331" fmla="*/ 591974 w 2426313"/>
                <a:gd name="connsiteY1331" fmla="*/ 1435397 h 3037456"/>
                <a:gd name="connsiteX1332" fmla="*/ 590241 w 2426313"/>
                <a:gd name="connsiteY1332" fmla="*/ 1457401 h 3037456"/>
                <a:gd name="connsiteX1333" fmla="*/ 609758 w 2426313"/>
                <a:gd name="connsiteY1333" fmla="*/ 1466742 h 3037456"/>
                <a:gd name="connsiteX1334" fmla="*/ 610314 w 2426313"/>
                <a:gd name="connsiteY1334" fmla="*/ 1467009 h 3037456"/>
                <a:gd name="connsiteX1335" fmla="*/ 617172 w 2426313"/>
                <a:gd name="connsiteY1335" fmla="*/ 1467581 h 3037456"/>
                <a:gd name="connsiteX1336" fmla="*/ 618315 w 2426313"/>
                <a:gd name="connsiteY1336" fmla="*/ 1469962 h 3037456"/>
                <a:gd name="connsiteX1337" fmla="*/ 618316 w 2426313"/>
                <a:gd name="connsiteY1337" fmla="*/ 1469962 h 3037456"/>
                <a:gd name="connsiteX1338" fmla="*/ 618316 w 2426313"/>
                <a:gd name="connsiteY1338" fmla="*/ 1469962 h 3037456"/>
                <a:gd name="connsiteX1339" fmla="*/ 635746 w 2426313"/>
                <a:gd name="connsiteY1339" fmla="*/ 1460723 h 3037456"/>
                <a:gd name="connsiteX1340" fmla="*/ 628459 w 2426313"/>
                <a:gd name="connsiteY1340" fmla="*/ 1466021 h 3037456"/>
                <a:gd name="connsiteX1341" fmla="*/ 618316 w 2426313"/>
                <a:gd name="connsiteY1341" fmla="*/ 1469962 h 3037456"/>
                <a:gd name="connsiteX1342" fmla="*/ 617173 w 2426313"/>
                <a:gd name="connsiteY1342" fmla="*/ 1467581 h 3037456"/>
                <a:gd name="connsiteX1343" fmla="*/ 610315 w 2426313"/>
                <a:gd name="connsiteY1343" fmla="*/ 1467009 h 3037456"/>
                <a:gd name="connsiteX1344" fmla="*/ 609758 w 2426313"/>
                <a:gd name="connsiteY1344" fmla="*/ 1466742 h 3037456"/>
                <a:gd name="connsiteX1345" fmla="*/ 590276 w 2426313"/>
                <a:gd name="connsiteY1345" fmla="*/ 1457401 h 3037456"/>
                <a:gd name="connsiteX1346" fmla="*/ 591974 w 2426313"/>
                <a:gd name="connsiteY1346" fmla="*/ 1435397 h 3037456"/>
                <a:gd name="connsiteX1347" fmla="*/ 592027 w 2426313"/>
                <a:gd name="connsiteY1347" fmla="*/ 1434720 h 3037456"/>
                <a:gd name="connsiteX1348" fmla="*/ 600218 w 2426313"/>
                <a:gd name="connsiteY1348" fmla="*/ 1428528 h 3037456"/>
                <a:gd name="connsiteX1349" fmla="*/ 619652 w 2426313"/>
                <a:gd name="connsiteY1349" fmla="*/ 1427983 h 3037456"/>
                <a:gd name="connsiteX1350" fmla="*/ 634794 w 2426313"/>
                <a:gd name="connsiteY1350" fmla="*/ 1439292 h 3037456"/>
                <a:gd name="connsiteX1351" fmla="*/ 619720 w 2426313"/>
                <a:gd name="connsiteY1351" fmla="*/ 1427981 h 3037456"/>
                <a:gd name="connsiteX1352" fmla="*/ 619652 w 2426313"/>
                <a:gd name="connsiteY1352" fmla="*/ 1427983 h 3037456"/>
                <a:gd name="connsiteX1353" fmla="*/ 619649 w 2426313"/>
                <a:gd name="connsiteY1353" fmla="*/ 1427981 h 3037456"/>
                <a:gd name="connsiteX1354" fmla="*/ 430733 w 2426313"/>
                <a:gd name="connsiteY1354" fmla="*/ 1618362 h 3037456"/>
                <a:gd name="connsiteX1355" fmla="*/ 422005 w 2426313"/>
                <a:gd name="connsiteY1355" fmla="*/ 1619505 h 3037456"/>
                <a:gd name="connsiteX1356" fmla="*/ 408766 w 2426313"/>
                <a:gd name="connsiteY1356" fmla="*/ 1642269 h 3037456"/>
                <a:gd name="connsiteX1357" fmla="*/ 408784 w 2426313"/>
                <a:gd name="connsiteY1357" fmla="*/ 1642303 h 3037456"/>
                <a:gd name="connsiteX1358" fmla="*/ 408765 w 2426313"/>
                <a:gd name="connsiteY1358" fmla="*/ 1642364 h 3037456"/>
                <a:gd name="connsiteX1359" fmla="*/ 419052 w 2426313"/>
                <a:gd name="connsiteY1359" fmla="*/ 1661700 h 3037456"/>
                <a:gd name="connsiteX1360" fmla="*/ 430292 w 2426313"/>
                <a:gd name="connsiteY1360" fmla="*/ 1665700 h 3037456"/>
                <a:gd name="connsiteX1361" fmla="*/ 436483 w 2426313"/>
                <a:gd name="connsiteY1361" fmla="*/ 1656937 h 3037456"/>
                <a:gd name="connsiteX1362" fmla="*/ 437986 w 2426313"/>
                <a:gd name="connsiteY1362" fmla="*/ 1638482 h 3037456"/>
                <a:gd name="connsiteX1363" fmla="*/ 438198 w 2426313"/>
                <a:gd name="connsiteY1363" fmla="*/ 1635888 h 3037456"/>
                <a:gd name="connsiteX1364" fmla="*/ 436960 w 2426313"/>
                <a:gd name="connsiteY1364" fmla="*/ 1626363 h 3037456"/>
                <a:gd name="connsiteX1365" fmla="*/ 430733 w 2426313"/>
                <a:gd name="connsiteY1365" fmla="*/ 1618362 h 3037456"/>
                <a:gd name="connsiteX1366" fmla="*/ 110537 w 2426313"/>
                <a:gd name="connsiteY1366" fmla="*/ 1086867 h 3037456"/>
                <a:gd name="connsiteX1367" fmla="*/ 105870 w 2426313"/>
                <a:gd name="connsiteY1367" fmla="*/ 1095344 h 3037456"/>
                <a:gd name="connsiteX1368" fmla="*/ 110061 w 2426313"/>
                <a:gd name="connsiteY1368" fmla="*/ 1102869 h 3037456"/>
                <a:gd name="connsiteX1369" fmla="*/ 110062 w 2426313"/>
                <a:gd name="connsiteY1369" fmla="*/ 1102868 h 3037456"/>
                <a:gd name="connsiteX1370" fmla="*/ 110062 w 2426313"/>
                <a:gd name="connsiteY1370" fmla="*/ 1102869 h 3037456"/>
                <a:gd name="connsiteX1371" fmla="*/ 113447 w 2426313"/>
                <a:gd name="connsiteY1371" fmla="*/ 1098920 h 3037456"/>
                <a:gd name="connsiteX1372" fmla="*/ 116348 w 2426313"/>
                <a:gd name="connsiteY1372" fmla="*/ 1095535 h 3037456"/>
                <a:gd name="connsiteX1373" fmla="*/ 116348 w 2426313"/>
                <a:gd name="connsiteY1373" fmla="*/ 1095535 h 3037456"/>
                <a:gd name="connsiteX1374" fmla="*/ 116348 w 2426313"/>
                <a:gd name="connsiteY1374" fmla="*/ 1095534 h 3037456"/>
                <a:gd name="connsiteX1375" fmla="*/ 110538 w 2426313"/>
                <a:gd name="connsiteY1375" fmla="*/ 1086867 h 3037456"/>
                <a:gd name="connsiteX1376" fmla="*/ 110538 w 2426313"/>
                <a:gd name="connsiteY1376" fmla="*/ 1086868 h 3037456"/>
                <a:gd name="connsiteX1377" fmla="*/ 110537 w 2426313"/>
                <a:gd name="connsiteY1377" fmla="*/ 1086867 h 3037456"/>
                <a:gd name="connsiteX1378" fmla="*/ 118253 w 2426313"/>
                <a:gd name="connsiteY1378" fmla="*/ 1145636 h 3037456"/>
                <a:gd name="connsiteX1379" fmla="*/ 102251 w 2426313"/>
                <a:gd name="connsiteY1379" fmla="*/ 1154304 h 3037456"/>
                <a:gd name="connsiteX1380" fmla="*/ 96917 w 2426313"/>
                <a:gd name="connsiteY1380" fmla="*/ 1162781 h 3037456"/>
                <a:gd name="connsiteX1381" fmla="*/ 96952 w 2426313"/>
                <a:gd name="connsiteY1381" fmla="*/ 1162820 h 3037456"/>
                <a:gd name="connsiteX1382" fmla="*/ 96917 w 2426313"/>
                <a:gd name="connsiteY1382" fmla="*/ 1162876 h 3037456"/>
                <a:gd name="connsiteX1383" fmla="*/ 103394 w 2426313"/>
                <a:gd name="connsiteY1383" fmla="*/ 1170115 h 3037456"/>
                <a:gd name="connsiteX1384" fmla="*/ 130540 w 2426313"/>
                <a:gd name="connsiteY1384" fmla="*/ 1157352 h 3037456"/>
                <a:gd name="connsiteX1385" fmla="*/ 130491 w 2426313"/>
                <a:gd name="connsiteY1385" fmla="*/ 1157306 h 3037456"/>
                <a:gd name="connsiteX1386" fmla="*/ 130541 w 2426313"/>
                <a:gd name="connsiteY1386" fmla="*/ 1157257 h 3037456"/>
                <a:gd name="connsiteX1387" fmla="*/ 118253 w 2426313"/>
                <a:gd name="connsiteY1387" fmla="*/ 1145636 h 3037456"/>
                <a:gd name="connsiteX1388" fmla="*/ 70438 w 2426313"/>
                <a:gd name="connsiteY1388" fmla="*/ 1212215 h 3037456"/>
                <a:gd name="connsiteX1389" fmla="*/ 66723 w 2426313"/>
                <a:gd name="connsiteY1389" fmla="*/ 1220502 h 3037456"/>
                <a:gd name="connsiteX1390" fmla="*/ 67294 w 2426313"/>
                <a:gd name="connsiteY1390" fmla="*/ 1233933 h 3037456"/>
                <a:gd name="connsiteX1391" fmla="*/ 72343 w 2426313"/>
                <a:gd name="connsiteY1391" fmla="*/ 1238124 h 3037456"/>
                <a:gd name="connsiteX1392" fmla="*/ 76248 w 2426313"/>
                <a:gd name="connsiteY1392" fmla="*/ 1233837 h 3037456"/>
                <a:gd name="connsiteX1393" fmla="*/ 76439 w 2426313"/>
                <a:gd name="connsiteY1393" fmla="*/ 1226026 h 3037456"/>
                <a:gd name="connsiteX1394" fmla="*/ 75962 w 2426313"/>
                <a:gd name="connsiteY1394" fmla="*/ 1226026 h 3037456"/>
                <a:gd name="connsiteX1395" fmla="*/ 75581 w 2426313"/>
                <a:gd name="connsiteY1395" fmla="*/ 1220502 h 3037456"/>
                <a:gd name="connsiteX1396" fmla="*/ 70438 w 2426313"/>
                <a:gd name="connsiteY1396" fmla="*/ 1212215 h 3037456"/>
                <a:gd name="connsiteX1397" fmla="*/ 65389 w 2426313"/>
                <a:gd name="connsiteY1397" fmla="*/ 1244029 h 3037456"/>
                <a:gd name="connsiteX1398" fmla="*/ 81010 w 2426313"/>
                <a:gd name="connsiteY1398" fmla="*/ 1275557 h 3037456"/>
                <a:gd name="connsiteX1399" fmla="*/ 65389 w 2426313"/>
                <a:gd name="connsiteY1399" fmla="*/ 1244029 h 3037456"/>
                <a:gd name="connsiteX1400" fmla="*/ 222552 w 2426313"/>
                <a:gd name="connsiteY1400" fmla="*/ 1333469 h 3037456"/>
                <a:gd name="connsiteX1401" fmla="*/ 222495 w 2426313"/>
                <a:gd name="connsiteY1401" fmla="*/ 1333565 h 3037456"/>
                <a:gd name="connsiteX1402" fmla="*/ 222457 w 2426313"/>
                <a:gd name="connsiteY1402" fmla="*/ 1333564 h 3037456"/>
                <a:gd name="connsiteX1403" fmla="*/ 217980 w 2426313"/>
                <a:gd name="connsiteY1403" fmla="*/ 1341089 h 3037456"/>
                <a:gd name="connsiteX1404" fmla="*/ 223409 w 2426313"/>
                <a:gd name="connsiteY1404" fmla="*/ 1351662 h 3037456"/>
                <a:gd name="connsiteX1405" fmla="*/ 223501 w 2426313"/>
                <a:gd name="connsiteY1405" fmla="*/ 1351560 h 3037456"/>
                <a:gd name="connsiteX1406" fmla="*/ 223504 w 2426313"/>
                <a:gd name="connsiteY1406" fmla="*/ 1351566 h 3037456"/>
                <a:gd name="connsiteX1407" fmla="*/ 229447 w 2426313"/>
                <a:gd name="connsiteY1407" fmla="*/ 1344963 h 3037456"/>
                <a:gd name="connsiteX1408" fmla="*/ 234363 w 2426313"/>
                <a:gd name="connsiteY1408" fmla="*/ 1340898 h 3037456"/>
                <a:gd name="connsiteX1409" fmla="*/ 234363 w 2426313"/>
                <a:gd name="connsiteY1409" fmla="*/ 1340882 h 3037456"/>
                <a:gd name="connsiteX1410" fmla="*/ 234458 w 2426313"/>
                <a:gd name="connsiteY1410" fmla="*/ 1340803 h 3037456"/>
                <a:gd name="connsiteX1411" fmla="*/ 234458 w 2426313"/>
                <a:gd name="connsiteY1411" fmla="*/ 1333755 h 3037456"/>
                <a:gd name="connsiteX1412" fmla="*/ 222552 w 2426313"/>
                <a:gd name="connsiteY1412" fmla="*/ 1333469 h 3037456"/>
                <a:gd name="connsiteX1413" fmla="*/ 85106 w 2426313"/>
                <a:gd name="connsiteY1413" fmla="*/ 1371378 h 3037456"/>
                <a:gd name="connsiteX1414" fmla="*/ 76153 w 2426313"/>
                <a:gd name="connsiteY1414" fmla="*/ 1379856 h 3037456"/>
                <a:gd name="connsiteX1415" fmla="*/ 76154 w 2426313"/>
                <a:gd name="connsiteY1415" fmla="*/ 1379859 h 3037456"/>
                <a:gd name="connsiteX1416" fmla="*/ 76057 w 2426313"/>
                <a:gd name="connsiteY1416" fmla="*/ 1379951 h 3037456"/>
                <a:gd name="connsiteX1417" fmla="*/ 85106 w 2426313"/>
                <a:gd name="connsiteY1417" fmla="*/ 1389571 h 3037456"/>
                <a:gd name="connsiteX1418" fmla="*/ 95488 w 2426313"/>
                <a:gd name="connsiteY1418" fmla="*/ 1383571 h 3037456"/>
                <a:gd name="connsiteX1419" fmla="*/ 95488 w 2426313"/>
                <a:gd name="connsiteY1419" fmla="*/ 1383570 h 3037456"/>
                <a:gd name="connsiteX1420" fmla="*/ 95488 w 2426313"/>
                <a:gd name="connsiteY1420" fmla="*/ 1383570 h 3037456"/>
                <a:gd name="connsiteX1421" fmla="*/ 95473 w 2426313"/>
                <a:gd name="connsiteY1421" fmla="*/ 1383520 h 3037456"/>
                <a:gd name="connsiteX1422" fmla="*/ 92714 w 2426313"/>
                <a:gd name="connsiteY1422" fmla="*/ 1374057 h 3037456"/>
                <a:gd name="connsiteX1423" fmla="*/ 92223 w 2426313"/>
                <a:gd name="connsiteY1423" fmla="*/ 1373892 h 3037456"/>
                <a:gd name="connsiteX1424" fmla="*/ 85106 w 2426313"/>
                <a:gd name="connsiteY1424" fmla="*/ 1371378 h 3037456"/>
                <a:gd name="connsiteX1425" fmla="*/ 154352 w 2426313"/>
                <a:gd name="connsiteY1425" fmla="*/ 1390238 h 3037456"/>
                <a:gd name="connsiteX1426" fmla="*/ 135302 w 2426313"/>
                <a:gd name="connsiteY1426" fmla="*/ 1396905 h 3037456"/>
                <a:gd name="connsiteX1427" fmla="*/ 135279 w 2426313"/>
                <a:gd name="connsiteY1427" fmla="*/ 1397038 h 3037456"/>
                <a:gd name="connsiteX1428" fmla="*/ 135112 w 2426313"/>
                <a:gd name="connsiteY1428" fmla="*/ 1397096 h 3037456"/>
                <a:gd name="connsiteX1429" fmla="*/ 132347 w 2426313"/>
                <a:gd name="connsiteY1429" fmla="*/ 1413564 h 3037456"/>
                <a:gd name="connsiteX1430" fmla="*/ 132028 w 2426313"/>
                <a:gd name="connsiteY1430" fmla="*/ 1415360 h 3037456"/>
                <a:gd name="connsiteX1431" fmla="*/ 132041 w 2426313"/>
                <a:gd name="connsiteY1431" fmla="*/ 1415383 h 3037456"/>
                <a:gd name="connsiteX1432" fmla="*/ 132041 w 2426313"/>
                <a:gd name="connsiteY1432" fmla="*/ 1415384 h 3037456"/>
                <a:gd name="connsiteX1433" fmla="*/ 135839 w 2426313"/>
                <a:gd name="connsiteY1433" fmla="*/ 1422102 h 3037456"/>
                <a:gd name="connsiteX1434" fmla="*/ 142541 w 2426313"/>
                <a:gd name="connsiteY1434" fmla="*/ 1433958 h 3037456"/>
                <a:gd name="connsiteX1435" fmla="*/ 142302 w 2426313"/>
                <a:gd name="connsiteY1435" fmla="*/ 1434236 h 3037456"/>
                <a:gd name="connsiteX1436" fmla="*/ 125647 w 2426313"/>
                <a:gd name="connsiteY1436" fmla="*/ 1453472 h 3037456"/>
                <a:gd name="connsiteX1437" fmla="*/ 124254 w 2426313"/>
                <a:gd name="connsiteY1437" fmla="*/ 1478630 h 3037456"/>
                <a:gd name="connsiteX1438" fmla="*/ 123587 w 2426313"/>
                <a:gd name="connsiteY1438" fmla="*/ 1489965 h 3037456"/>
                <a:gd name="connsiteX1439" fmla="*/ 117586 w 2426313"/>
                <a:gd name="connsiteY1439" fmla="*/ 1504728 h 3037456"/>
                <a:gd name="connsiteX1440" fmla="*/ 118920 w 2426313"/>
                <a:gd name="connsiteY1440" fmla="*/ 1523969 h 3037456"/>
                <a:gd name="connsiteX1441" fmla="*/ 132064 w 2426313"/>
                <a:gd name="connsiteY1441" fmla="*/ 1539590 h 3037456"/>
                <a:gd name="connsiteX1442" fmla="*/ 143018 w 2426313"/>
                <a:gd name="connsiteY1442" fmla="*/ 1557973 h 3037456"/>
                <a:gd name="connsiteX1443" fmla="*/ 168926 w 2426313"/>
                <a:gd name="connsiteY1443" fmla="*/ 1559497 h 3037456"/>
                <a:gd name="connsiteX1444" fmla="*/ 168937 w 2426313"/>
                <a:gd name="connsiteY1444" fmla="*/ 1559357 h 3037456"/>
                <a:gd name="connsiteX1445" fmla="*/ 169116 w 2426313"/>
                <a:gd name="connsiteY1445" fmla="*/ 1559307 h 3037456"/>
                <a:gd name="connsiteX1446" fmla="*/ 166735 w 2426313"/>
                <a:gd name="connsiteY1446" fmla="*/ 1534256 h 3037456"/>
                <a:gd name="connsiteX1447" fmla="*/ 145208 w 2426313"/>
                <a:gd name="connsiteY1447" fmla="*/ 1499775 h 3037456"/>
                <a:gd name="connsiteX1448" fmla="*/ 146256 w 2426313"/>
                <a:gd name="connsiteY1448" fmla="*/ 1477963 h 3037456"/>
                <a:gd name="connsiteX1449" fmla="*/ 151304 w 2426313"/>
                <a:gd name="connsiteY1449" fmla="*/ 1459104 h 3037456"/>
                <a:gd name="connsiteX1450" fmla="*/ 150923 w 2426313"/>
                <a:gd name="connsiteY1450" fmla="*/ 1440911 h 3037456"/>
                <a:gd name="connsiteX1451" fmla="*/ 159401 w 2426313"/>
                <a:gd name="connsiteY1451" fmla="*/ 1416527 h 3037456"/>
                <a:gd name="connsiteX1452" fmla="*/ 161306 w 2426313"/>
                <a:gd name="connsiteY1452" fmla="*/ 1393953 h 3037456"/>
                <a:gd name="connsiteX1453" fmla="*/ 154352 w 2426313"/>
                <a:gd name="connsiteY1453" fmla="*/ 1390238 h 3037456"/>
                <a:gd name="connsiteX1454" fmla="*/ 224552 w 2426313"/>
                <a:gd name="connsiteY1454" fmla="*/ 1628077 h 3037456"/>
                <a:gd name="connsiteX1455" fmla="*/ 220837 w 2426313"/>
                <a:gd name="connsiteY1455" fmla="*/ 1630554 h 3037456"/>
                <a:gd name="connsiteX1456" fmla="*/ 220933 w 2426313"/>
                <a:gd name="connsiteY1456" fmla="*/ 1654080 h 3037456"/>
                <a:gd name="connsiteX1457" fmla="*/ 221028 w 2426313"/>
                <a:gd name="connsiteY1457" fmla="*/ 1654079 h 3037456"/>
                <a:gd name="connsiteX1458" fmla="*/ 221028 w 2426313"/>
                <a:gd name="connsiteY1458" fmla="*/ 1654080 h 3037456"/>
                <a:gd name="connsiteX1459" fmla="*/ 227981 w 2426313"/>
                <a:gd name="connsiteY1459" fmla="*/ 1653985 h 3037456"/>
                <a:gd name="connsiteX1460" fmla="*/ 231791 w 2426313"/>
                <a:gd name="connsiteY1460" fmla="*/ 1648651 h 3037456"/>
                <a:gd name="connsiteX1461" fmla="*/ 236173 w 2426313"/>
                <a:gd name="connsiteY1461" fmla="*/ 1641317 h 3037456"/>
                <a:gd name="connsiteX1462" fmla="*/ 224552 w 2426313"/>
                <a:gd name="connsiteY1462" fmla="*/ 1628077 h 3037456"/>
                <a:gd name="connsiteX1463" fmla="*/ 278737 w 2426313"/>
                <a:gd name="connsiteY1463" fmla="*/ 1637935 h 3037456"/>
                <a:gd name="connsiteX1464" fmla="*/ 260652 w 2426313"/>
                <a:gd name="connsiteY1464" fmla="*/ 1641602 h 3037456"/>
                <a:gd name="connsiteX1465" fmla="*/ 260652 w 2426313"/>
                <a:gd name="connsiteY1465" fmla="*/ 1641603 h 3037456"/>
                <a:gd name="connsiteX1466" fmla="*/ 260652 w 2426313"/>
                <a:gd name="connsiteY1466" fmla="*/ 1641603 h 3037456"/>
                <a:gd name="connsiteX1467" fmla="*/ 267319 w 2426313"/>
                <a:gd name="connsiteY1467" fmla="*/ 1666558 h 3037456"/>
                <a:gd name="connsiteX1468" fmla="*/ 271070 w 2426313"/>
                <a:gd name="connsiteY1468" fmla="*/ 1676369 h 3037456"/>
                <a:gd name="connsiteX1469" fmla="*/ 267320 w 2426313"/>
                <a:gd name="connsiteY1469" fmla="*/ 1666558 h 3037456"/>
                <a:gd name="connsiteX1470" fmla="*/ 260652 w 2426313"/>
                <a:gd name="connsiteY1470" fmla="*/ 1641603 h 3037456"/>
                <a:gd name="connsiteX1471" fmla="*/ 278666 w 2426313"/>
                <a:gd name="connsiteY1471" fmla="*/ 1637971 h 3037456"/>
                <a:gd name="connsiteX1472" fmla="*/ 294466 w 2426313"/>
                <a:gd name="connsiteY1472" fmla="*/ 1651413 h 3037456"/>
                <a:gd name="connsiteX1473" fmla="*/ 303895 w 2426313"/>
                <a:gd name="connsiteY1473" fmla="*/ 1671130 h 3037456"/>
                <a:gd name="connsiteX1474" fmla="*/ 299323 w 2426313"/>
                <a:gd name="connsiteY1474" fmla="*/ 1684084 h 3037456"/>
                <a:gd name="connsiteX1475" fmla="*/ 303896 w 2426313"/>
                <a:gd name="connsiteY1475" fmla="*/ 1671130 h 3037456"/>
                <a:gd name="connsiteX1476" fmla="*/ 294466 w 2426313"/>
                <a:gd name="connsiteY1476" fmla="*/ 1651413 h 3037456"/>
                <a:gd name="connsiteX1477" fmla="*/ 278737 w 2426313"/>
                <a:gd name="connsiteY1477" fmla="*/ 1637935 h 3037456"/>
                <a:gd name="connsiteX1478" fmla="*/ 353425 w 2426313"/>
                <a:gd name="connsiteY1478" fmla="*/ 1668653 h 3037456"/>
                <a:gd name="connsiteX1479" fmla="*/ 353140 w 2426313"/>
                <a:gd name="connsiteY1479" fmla="*/ 1669063 h 3037456"/>
                <a:gd name="connsiteX1480" fmla="*/ 343150 w 2426313"/>
                <a:gd name="connsiteY1480" fmla="*/ 1683358 h 3037456"/>
                <a:gd name="connsiteX1481" fmla="*/ 343156 w 2426313"/>
                <a:gd name="connsiteY1481" fmla="*/ 1683385 h 3037456"/>
                <a:gd name="connsiteX1482" fmla="*/ 343150 w 2426313"/>
                <a:gd name="connsiteY1482" fmla="*/ 1683393 h 3037456"/>
                <a:gd name="connsiteX1483" fmla="*/ 347399 w 2426313"/>
                <a:gd name="connsiteY1483" fmla="*/ 1703141 h 3037456"/>
                <a:gd name="connsiteX1484" fmla="*/ 347520 w 2426313"/>
                <a:gd name="connsiteY1484" fmla="*/ 1703706 h 3037456"/>
                <a:gd name="connsiteX1485" fmla="*/ 368380 w 2426313"/>
                <a:gd name="connsiteY1485" fmla="*/ 1682179 h 3037456"/>
                <a:gd name="connsiteX1486" fmla="*/ 367198 w 2426313"/>
                <a:gd name="connsiteY1486" fmla="*/ 1677800 h 3037456"/>
                <a:gd name="connsiteX1487" fmla="*/ 366879 w 2426313"/>
                <a:gd name="connsiteY1487" fmla="*/ 1676618 h 3037456"/>
                <a:gd name="connsiteX1488" fmla="*/ 362093 w 2426313"/>
                <a:gd name="connsiteY1488" fmla="*/ 1669701 h 3037456"/>
                <a:gd name="connsiteX1489" fmla="*/ 353425 w 2426313"/>
                <a:gd name="connsiteY1489" fmla="*/ 1668653 h 3037456"/>
                <a:gd name="connsiteX1490" fmla="*/ 102442 w 2426313"/>
                <a:gd name="connsiteY1490" fmla="*/ 1703420 h 3037456"/>
                <a:gd name="connsiteX1491" fmla="*/ 97417 w 2426313"/>
                <a:gd name="connsiteY1491" fmla="*/ 1706730 h 3037456"/>
                <a:gd name="connsiteX1492" fmla="*/ 94296 w 2426313"/>
                <a:gd name="connsiteY1492" fmla="*/ 1712667 h 3037456"/>
                <a:gd name="connsiteX1493" fmla="*/ 94250 w 2426313"/>
                <a:gd name="connsiteY1493" fmla="*/ 1712754 h 3037456"/>
                <a:gd name="connsiteX1494" fmla="*/ 94250 w 2426313"/>
                <a:gd name="connsiteY1494" fmla="*/ 1712755 h 3037456"/>
                <a:gd name="connsiteX1495" fmla="*/ 94250 w 2426313"/>
                <a:gd name="connsiteY1495" fmla="*/ 1712755 h 3037456"/>
                <a:gd name="connsiteX1496" fmla="*/ 94536 w 2426313"/>
                <a:gd name="connsiteY1496" fmla="*/ 1742187 h 3037456"/>
                <a:gd name="connsiteX1497" fmla="*/ 90059 w 2426313"/>
                <a:gd name="connsiteY1497" fmla="*/ 1759998 h 3037456"/>
                <a:gd name="connsiteX1498" fmla="*/ 88535 w 2426313"/>
                <a:gd name="connsiteY1498" fmla="*/ 1776953 h 3037456"/>
                <a:gd name="connsiteX1499" fmla="*/ 100822 w 2426313"/>
                <a:gd name="connsiteY1499" fmla="*/ 1783049 h 3037456"/>
                <a:gd name="connsiteX1500" fmla="*/ 113395 w 2426313"/>
                <a:gd name="connsiteY1500" fmla="*/ 1776286 h 3037456"/>
                <a:gd name="connsiteX1501" fmla="*/ 100822 w 2426313"/>
                <a:gd name="connsiteY1501" fmla="*/ 1783049 h 3037456"/>
                <a:gd name="connsiteX1502" fmla="*/ 88535 w 2426313"/>
                <a:gd name="connsiteY1502" fmla="*/ 1776953 h 3037456"/>
                <a:gd name="connsiteX1503" fmla="*/ 90059 w 2426313"/>
                <a:gd name="connsiteY1503" fmla="*/ 1759999 h 3037456"/>
                <a:gd name="connsiteX1504" fmla="*/ 94536 w 2426313"/>
                <a:gd name="connsiteY1504" fmla="*/ 1742187 h 3037456"/>
                <a:gd name="connsiteX1505" fmla="*/ 94250 w 2426313"/>
                <a:gd name="connsiteY1505" fmla="*/ 1712755 h 3037456"/>
                <a:gd name="connsiteX1506" fmla="*/ 94296 w 2426313"/>
                <a:gd name="connsiteY1506" fmla="*/ 1712667 h 3037456"/>
                <a:gd name="connsiteX1507" fmla="*/ 97453 w 2426313"/>
                <a:gd name="connsiteY1507" fmla="*/ 1706730 h 3037456"/>
                <a:gd name="connsiteX1508" fmla="*/ 102442 w 2426313"/>
                <a:gd name="connsiteY1508" fmla="*/ 1703420 h 3037456"/>
                <a:gd name="connsiteX1509" fmla="*/ 359426 w 2426313"/>
                <a:gd name="connsiteY1509" fmla="*/ 1724280 h 3037456"/>
                <a:gd name="connsiteX1510" fmla="*/ 344377 w 2426313"/>
                <a:gd name="connsiteY1510" fmla="*/ 1725232 h 3037456"/>
                <a:gd name="connsiteX1511" fmla="*/ 344480 w 2426313"/>
                <a:gd name="connsiteY1511" fmla="*/ 1725328 h 3037456"/>
                <a:gd name="connsiteX1512" fmla="*/ 344472 w 2426313"/>
                <a:gd name="connsiteY1512" fmla="*/ 1725328 h 3037456"/>
                <a:gd name="connsiteX1513" fmla="*/ 360188 w 2426313"/>
                <a:gd name="connsiteY1513" fmla="*/ 1739901 h 3037456"/>
                <a:gd name="connsiteX1514" fmla="*/ 359522 w 2426313"/>
                <a:gd name="connsiteY1514" fmla="*/ 1724375 h 3037456"/>
                <a:gd name="connsiteX1515" fmla="*/ 359431 w 2426313"/>
                <a:gd name="connsiteY1515" fmla="*/ 1724381 h 3037456"/>
                <a:gd name="connsiteX1516" fmla="*/ 359426 w 2426313"/>
                <a:gd name="connsiteY1516" fmla="*/ 1724280 h 3037456"/>
                <a:gd name="connsiteX1517" fmla="*/ 236458 w 2426313"/>
                <a:gd name="connsiteY1517" fmla="*/ 1753235 h 3037456"/>
                <a:gd name="connsiteX1518" fmla="*/ 230362 w 2426313"/>
                <a:gd name="connsiteY1518" fmla="*/ 1770571 h 3037456"/>
                <a:gd name="connsiteX1519" fmla="*/ 241198 w 2426313"/>
                <a:gd name="connsiteY1519" fmla="*/ 1791583 h 3037456"/>
                <a:gd name="connsiteX1520" fmla="*/ 241316 w 2426313"/>
                <a:gd name="connsiteY1520" fmla="*/ 1791811 h 3037456"/>
                <a:gd name="connsiteX1521" fmla="*/ 238268 w 2426313"/>
                <a:gd name="connsiteY1521" fmla="*/ 1793145 h 3037456"/>
                <a:gd name="connsiteX1522" fmla="*/ 238363 w 2426313"/>
                <a:gd name="connsiteY1522" fmla="*/ 1798860 h 3037456"/>
                <a:gd name="connsiteX1523" fmla="*/ 242459 w 2426313"/>
                <a:gd name="connsiteY1523" fmla="*/ 1808861 h 3037456"/>
                <a:gd name="connsiteX1524" fmla="*/ 242487 w 2426313"/>
                <a:gd name="connsiteY1524" fmla="*/ 1808852 h 3037456"/>
                <a:gd name="connsiteX1525" fmla="*/ 242554 w 2426313"/>
                <a:gd name="connsiteY1525" fmla="*/ 1808957 h 3037456"/>
                <a:gd name="connsiteX1526" fmla="*/ 253508 w 2426313"/>
                <a:gd name="connsiteY1526" fmla="*/ 1805433 h 3037456"/>
                <a:gd name="connsiteX1527" fmla="*/ 252079 w 2426313"/>
                <a:gd name="connsiteY1527" fmla="*/ 1793526 h 3037456"/>
                <a:gd name="connsiteX1528" fmla="*/ 251032 w 2426313"/>
                <a:gd name="connsiteY1528" fmla="*/ 1774572 h 3037456"/>
                <a:gd name="connsiteX1529" fmla="*/ 255127 w 2426313"/>
                <a:gd name="connsiteY1529" fmla="*/ 1756950 h 3037456"/>
                <a:gd name="connsiteX1530" fmla="*/ 255045 w 2426313"/>
                <a:gd name="connsiteY1530" fmla="*/ 1756917 h 3037456"/>
                <a:gd name="connsiteX1531" fmla="*/ 255032 w 2426313"/>
                <a:gd name="connsiteY1531" fmla="*/ 1756855 h 3037456"/>
                <a:gd name="connsiteX1532" fmla="*/ 236458 w 2426313"/>
                <a:gd name="connsiteY1532" fmla="*/ 1753235 h 3037456"/>
                <a:gd name="connsiteX1533" fmla="*/ 423243 w 2426313"/>
                <a:gd name="connsiteY1533" fmla="*/ 1760570 h 3037456"/>
                <a:gd name="connsiteX1534" fmla="*/ 423099 w 2426313"/>
                <a:gd name="connsiteY1534" fmla="*/ 1760991 h 3037456"/>
                <a:gd name="connsiteX1535" fmla="*/ 418005 w 2426313"/>
                <a:gd name="connsiteY1535" fmla="*/ 1775727 h 3037456"/>
                <a:gd name="connsiteX1536" fmla="*/ 421247 w 2426313"/>
                <a:gd name="connsiteY1536" fmla="*/ 1788032 h 3037456"/>
                <a:gd name="connsiteX1537" fmla="*/ 421338 w 2426313"/>
                <a:gd name="connsiteY1537" fmla="*/ 1788383 h 3037456"/>
                <a:gd name="connsiteX1538" fmla="*/ 421367 w 2426313"/>
                <a:gd name="connsiteY1538" fmla="*/ 1788387 h 3037456"/>
                <a:gd name="connsiteX1539" fmla="*/ 427935 w 2426313"/>
                <a:gd name="connsiteY1539" fmla="*/ 1789288 h 3037456"/>
                <a:gd name="connsiteX1540" fmla="*/ 434388 w 2426313"/>
                <a:gd name="connsiteY1540" fmla="*/ 1786764 h 3037456"/>
                <a:gd name="connsiteX1541" fmla="*/ 423244 w 2426313"/>
                <a:gd name="connsiteY1541" fmla="*/ 1760570 h 3037456"/>
                <a:gd name="connsiteX1542" fmla="*/ 423244 w 2426313"/>
                <a:gd name="connsiteY1542" fmla="*/ 1760571 h 3037456"/>
                <a:gd name="connsiteX1543" fmla="*/ 423243 w 2426313"/>
                <a:gd name="connsiteY1543" fmla="*/ 1760570 h 3037456"/>
                <a:gd name="connsiteX1544" fmla="*/ 42577 w 2426313"/>
                <a:gd name="connsiteY1544" fmla="*/ 1705646 h 3037456"/>
                <a:gd name="connsiteX1545" fmla="*/ 38624 w 2426313"/>
                <a:gd name="connsiteY1545" fmla="*/ 1710659 h 3037456"/>
                <a:gd name="connsiteX1546" fmla="*/ 53674 w 2426313"/>
                <a:gd name="connsiteY1546" fmla="*/ 1740758 h 3037456"/>
                <a:gd name="connsiteX1547" fmla="*/ 48244 w 2426313"/>
                <a:gd name="connsiteY1547" fmla="*/ 1708849 h 3037456"/>
                <a:gd name="connsiteX1548" fmla="*/ 42577 w 2426313"/>
                <a:gd name="connsiteY1548" fmla="*/ 1705646 h 3037456"/>
                <a:gd name="connsiteX1549" fmla="*/ 159210 w 2426313"/>
                <a:gd name="connsiteY1549" fmla="*/ 1828578 h 3037456"/>
                <a:gd name="connsiteX1550" fmla="*/ 159048 w 2426313"/>
                <a:gd name="connsiteY1550" fmla="*/ 1828744 h 3037456"/>
                <a:gd name="connsiteX1551" fmla="*/ 147459 w 2426313"/>
                <a:gd name="connsiteY1551" fmla="*/ 1840544 h 3037456"/>
                <a:gd name="connsiteX1552" fmla="*/ 151781 w 2426313"/>
                <a:gd name="connsiteY1552" fmla="*/ 1853724 h 3037456"/>
                <a:gd name="connsiteX1553" fmla="*/ 158163 w 2426313"/>
                <a:gd name="connsiteY1553" fmla="*/ 1856868 h 3037456"/>
                <a:gd name="connsiteX1554" fmla="*/ 162163 w 2426313"/>
                <a:gd name="connsiteY1554" fmla="*/ 1851248 h 3037456"/>
                <a:gd name="connsiteX1555" fmla="*/ 159211 w 2426313"/>
                <a:gd name="connsiteY1555" fmla="*/ 1828578 h 3037456"/>
                <a:gd name="connsiteX1556" fmla="*/ 159210 w 2426313"/>
                <a:gd name="connsiteY1556" fmla="*/ 1828579 h 3037456"/>
                <a:gd name="connsiteX1557" fmla="*/ 159210 w 2426313"/>
                <a:gd name="connsiteY1557" fmla="*/ 1828578 h 3037456"/>
                <a:gd name="connsiteX1558" fmla="*/ 418862 w 2426313"/>
                <a:gd name="connsiteY1558" fmla="*/ 1847152 h 3037456"/>
                <a:gd name="connsiteX1559" fmla="*/ 401812 w 2426313"/>
                <a:gd name="connsiteY1559" fmla="*/ 1855725 h 3037456"/>
                <a:gd name="connsiteX1560" fmla="*/ 388858 w 2426313"/>
                <a:gd name="connsiteY1560" fmla="*/ 1873727 h 3037456"/>
                <a:gd name="connsiteX1561" fmla="*/ 392490 w 2426313"/>
                <a:gd name="connsiteY1561" fmla="*/ 1880811 h 3037456"/>
                <a:gd name="connsiteX1562" fmla="*/ 393230 w 2426313"/>
                <a:gd name="connsiteY1562" fmla="*/ 1881641 h 3037456"/>
                <a:gd name="connsiteX1563" fmla="*/ 396192 w 2426313"/>
                <a:gd name="connsiteY1563" fmla="*/ 1885061 h 3037456"/>
                <a:gd name="connsiteX1564" fmla="*/ 418862 w 2426313"/>
                <a:gd name="connsiteY1564" fmla="*/ 1881251 h 3037456"/>
                <a:gd name="connsiteX1565" fmla="*/ 425720 w 2426313"/>
                <a:gd name="connsiteY1565" fmla="*/ 1876679 h 3037456"/>
                <a:gd name="connsiteX1566" fmla="*/ 435209 w 2426313"/>
                <a:gd name="connsiteY1566" fmla="*/ 1871214 h 3037456"/>
                <a:gd name="connsiteX1567" fmla="*/ 435215 w 2426313"/>
                <a:gd name="connsiteY1567" fmla="*/ 1871137 h 3037456"/>
                <a:gd name="connsiteX1568" fmla="*/ 435245 w 2426313"/>
                <a:gd name="connsiteY1568" fmla="*/ 1871119 h 3037456"/>
                <a:gd name="connsiteX1569" fmla="*/ 435788 w 2426313"/>
                <a:gd name="connsiteY1569" fmla="*/ 1863009 h 3037456"/>
                <a:gd name="connsiteX1570" fmla="*/ 435912 w 2426313"/>
                <a:gd name="connsiteY1570" fmla="*/ 1861249 h 3037456"/>
                <a:gd name="connsiteX1571" fmla="*/ 435907 w 2426313"/>
                <a:gd name="connsiteY1571" fmla="*/ 1861238 h 3037456"/>
                <a:gd name="connsiteX1572" fmla="*/ 435912 w 2426313"/>
                <a:gd name="connsiteY1572" fmla="*/ 1861154 h 3037456"/>
                <a:gd name="connsiteX1573" fmla="*/ 418862 w 2426313"/>
                <a:gd name="connsiteY1573" fmla="*/ 1847152 h 3037456"/>
                <a:gd name="connsiteX1574" fmla="*/ 289417 w 2426313"/>
                <a:gd name="connsiteY1574" fmla="*/ 1941163 h 3037456"/>
                <a:gd name="connsiteX1575" fmla="*/ 278082 w 2426313"/>
                <a:gd name="connsiteY1575" fmla="*/ 1946402 h 3037456"/>
                <a:gd name="connsiteX1576" fmla="*/ 279200 w 2426313"/>
                <a:gd name="connsiteY1576" fmla="*/ 1957832 h 3037456"/>
                <a:gd name="connsiteX1577" fmla="*/ 279321 w 2426313"/>
                <a:gd name="connsiteY1577" fmla="*/ 1959071 h 3037456"/>
                <a:gd name="connsiteX1578" fmla="*/ 286274 w 2426313"/>
                <a:gd name="connsiteY1578" fmla="*/ 1972977 h 3037456"/>
                <a:gd name="connsiteX1579" fmla="*/ 294429 w 2426313"/>
                <a:gd name="connsiteY1579" fmla="*/ 1981109 h 3037456"/>
                <a:gd name="connsiteX1580" fmla="*/ 294430 w 2426313"/>
                <a:gd name="connsiteY1580" fmla="*/ 1981109 h 3037456"/>
                <a:gd name="connsiteX1581" fmla="*/ 294430 w 2426313"/>
                <a:gd name="connsiteY1581" fmla="*/ 1981109 h 3037456"/>
                <a:gd name="connsiteX1582" fmla="*/ 303800 w 2426313"/>
                <a:gd name="connsiteY1582" fmla="*/ 1980026 h 3037456"/>
                <a:gd name="connsiteX1583" fmla="*/ 311992 w 2426313"/>
                <a:gd name="connsiteY1583" fmla="*/ 1956404 h 3037456"/>
                <a:gd name="connsiteX1584" fmla="*/ 309742 w 2426313"/>
                <a:gd name="connsiteY1584" fmla="*/ 1953284 h 3037456"/>
                <a:gd name="connsiteX1585" fmla="*/ 303919 w 2426313"/>
                <a:gd name="connsiteY1585" fmla="*/ 1945211 h 3037456"/>
                <a:gd name="connsiteX1586" fmla="*/ 289417 w 2426313"/>
                <a:gd name="connsiteY1586" fmla="*/ 1941163 h 3037456"/>
                <a:gd name="connsiteX1587" fmla="*/ 239888 w 2426313"/>
                <a:gd name="connsiteY1587" fmla="*/ 1982121 h 3037456"/>
                <a:gd name="connsiteX1588" fmla="*/ 231934 w 2426313"/>
                <a:gd name="connsiteY1588" fmla="*/ 1982681 h 3037456"/>
                <a:gd name="connsiteX1589" fmla="*/ 231332 w 2426313"/>
                <a:gd name="connsiteY1589" fmla="*/ 1984220 h 3037456"/>
                <a:gd name="connsiteX1590" fmla="*/ 228743 w 2426313"/>
                <a:gd name="connsiteY1590" fmla="*/ 1990694 h 3037456"/>
                <a:gd name="connsiteX1591" fmla="*/ 226362 w 2426313"/>
                <a:gd name="connsiteY1591" fmla="*/ 2023079 h 3037456"/>
                <a:gd name="connsiteX1592" fmla="*/ 220266 w 2426313"/>
                <a:gd name="connsiteY1592" fmla="*/ 2053178 h 3037456"/>
                <a:gd name="connsiteX1593" fmla="*/ 220266 w 2426313"/>
                <a:gd name="connsiteY1593" fmla="*/ 2063084 h 3037456"/>
                <a:gd name="connsiteX1594" fmla="*/ 234458 w 2426313"/>
                <a:gd name="connsiteY1594" fmla="*/ 2076038 h 3037456"/>
                <a:gd name="connsiteX1595" fmla="*/ 243543 w 2426313"/>
                <a:gd name="connsiteY1595" fmla="*/ 2073133 h 3037456"/>
                <a:gd name="connsiteX1596" fmla="*/ 243569 w 2426313"/>
                <a:gd name="connsiteY1596" fmla="*/ 2073059 h 3037456"/>
                <a:gd name="connsiteX1597" fmla="*/ 243638 w 2426313"/>
                <a:gd name="connsiteY1597" fmla="*/ 2073037 h 3037456"/>
                <a:gd name="connsiteX1598" fmla="*/ 246936 w 2426313"/>
                <a:gd name="connsiteY1598" fmla="*/ 2063560 h 3037456"/>
                <a:gd name="connsiteX1599" fmla="*/ 254746 w 2426313"/>
                <a:gd name="connsiteY1599" fmla="*/ 2015364 h 3037456"/>
                <a:gd name="connsiteX1600" fmla="*/ 253889 w 2426313"/>
                <a:gd name="connsiteY1600" fmla="*/ 2010125 h 3037456"/>
                <a:gd name="connsiteX1601" fmla="*/ 246650 w 2426313"/>
                <a:gd name="connsiteY1601" fmla="*/ 1989170 h 3037456"/>
                <a:gd name="connsiteX1602" fmla="*/ 239888 w 2426313"/>
                <a:gd name="connsiteY1602" fmla="*/ 1982121 h 3037456"/>
                <a:gd name="connsiteX1603" fmla="*/ 190167 w 2426313"/>
                <a:gd name="connsiteY1603" fmla="*/ 1990694 h 3037456"/>
                <a:gd name="connsiteX1604" fmla="*/ 177784 w 2426313"/>
                <a:gd name="connsiteY1604" fmla="*/ 1996599 h 3037456"/>
                <a:gd name="connsiteX1605" fmla="*/ 185118 w 2426313"/>
                <a:gd name="connsiteY1605" fmla="*/ 2007839 h 3037456"/>
                <a:gd name="connsiteX1606" fmla="*/ 198549 w 2426313"/>
                <a:gd name="connsiteY1606" fmla="*/ 1995742 h 3037456"/>
                <a:gd name="connsiteX1607" fmla="*/ 198485 w 2426313"/>
                <a:gd name="connsiteY1607" fmla="*/ 1995704 h 3037456"/>
                <a:gd name="connsiteX1608" fmla="*/ 198549 w 2426313"/>
                <a:gd name="connsiteY1608" fmla="*/ 1995647 h 3037456"/>
                <a:gd name="connsiteX1609" fmla="*/ 190167 w 2426313"/>
                <a:gd name="connsiteY1609" fmla="*/ 1990694 h 3037456"/>
                <a:gd name="connsiteX1610" fmla="*/ 145494 w 2426313"/>
                <a:gd name="connsiteY1610" fmla="*/ 2068894 h 3037456"/>
                <a:gd name="connsiteX1611" fmla="*/ 133302 w 2426313"/>
                <a:gd name="connsiteY1611" fmla="*/ 2076419 h 3037456"/>
                <a:gd name="connsiteX1612" fmla="*/ 129397 w 2426313"/>
                <a:gd name="connsiteY1612" fmla="*/ 2083086 h 3037456"/>
                <a:gd name="connsiteX1613" fmla="*/ 124444 w 2426313"/>
                <a:gd name="connsiteY1613" fmla="*/ 2088671 h 3037456"/>
                <a:gd name="connsiteX1614" fmla="*/ 124451 w 2426313"/>
                <a:gd name="connsiteY1614" fmla="*/ 2088689 h 3037456"/>
                <a:gd name="connsiteX1615" fmla="*/ 124445 w 2426313"/>
                <a:gd name="connsiteY1615" fmla="*/ 2088695 h 3037456"/>
                <a:gd name="connsiteX1616" fmla="*/ 126921 w 2426313"/>
                <a:gd name="connsiteY1616" fmla="*/ 2094993 h 3037456"/>
                <a:gd name="connsiteX1617" fmla="*/ 146257 w 2426313"/>
                <a:gd name="connsiteY1617" fmla="*/ 2102136 h 3037456"/>
                <a:gd name="connsiteX1618" fmla="*/ 152638 w 2426313"/>
                <a:gd name="connsiteY1618" fmla="*/ 2086325 h 3037456"/>
                <a:gd name="connsiteX1619" fmla="*/ 151114 w 2426313"/>
                <a:gd name="connsiteY1619" fmla="*/ 2085658 h 3037456"/>
                <a:gd name="connsiteX1620" fmla="*/ 151019 w 2426313"/>
                <a:gd name="connsiteY1620" fmla="*/ 2080038 h 3037456"/>
                <a:gd name="connsiteX1621" fmla="*/ 145494 w 2426313"/>
                <a:gd name="connsiteY1621" fmla="*/ 2068894 h 3037456"/>
                <a:gd name="connsiteX1622" fmla="*/ 243602 w 2426313"/>
                <a:gd name="connsiteY1622" fmla="*/ 2133664 h 3037456"/>
                <a:gd name="connsiteX1623" fmla="*/ 239125 w 2426313"/>
                <a:gd name="connsiteY1623" fmla="*/ 2133759 h 3037456"/>
                <a:gd name="connsiteX1624" fmla="*/ 239316 w 2426313"/>
                <a:gd name="connsiteY1624" fmla="*/ 2150619 h 3037456"/>
                <a:gd name="connsiteX1625" fmla="*/ 244078 w 2426313"/>
                <a:gd name="connsiteY1625" fmla="*/ 2151857 h 3037456"/>
                <a:gd name="connsiteX1626" fmla="*/ 244078 w 2426313"/>
                <a:gd name="connsiteY1626" fmla="*/ 2151857 h 3037456"/>
                <a:gd name="connsiteX1627" fmla="*/ 244079 w 2426313"/>
                <a:gd name="connsiteY1627" fmla="*/ 2151857 h 3037456"/>
                <a:gd name="connsiteX1628" fmla="*/ 245793 w 2426313"/>
                <a:gd name="connsiteY1628" fmla="*/ 2137188 h 3037456"/>
                <a:gd name="connsiteX1629" fmla="*/ 244078 w 2426313"/>
                <a:gd name="connsiteY1629" fmla="*/ 2151857 h 3037456"/>
                <a:gd name="connsiteX1630" fmla="*/ 239316 w 2426313"/>
                <a:gd name="connsiteY1630" fmla="*/ 2150618 h 3037456"/>
                <a:gd name="connsiteX1631" fmla="*/ 239126 w 2426313"/>
                <a:gd name="connsiteY1631" fmla="*/ 2133759 h 3037456"/>
                <a:gd name="connsiteX1632" fmla="*/ 243602 w 2426313"/>
                <a:gd name="connsiteY1632" fmla="*/ 2133664 h 3037456"/>
                <a:gd name="connsiteX1633" fmla="*/ 218932 w 2426313"/>
                <a:gd name="connsiteY1633" fmla="*/ 2135188 h 3037456"/>
                <a:gd name="connsiteX1634" fmla="*/ 205026 w 2426313"/>
                <a:gd name="connsiteY1634" fmla="*/ 2138998 h 3037456"/>
                <a:gd name="connsiteX1635" fmla="*/ 201702 w 2426313"/>
                <a:gd name="connsiteY1635" fmla="*/ 2150583 h 3037456"/>
                <a:gd name="connsiteX1636" fmla="*/ 201692 w 2426313"/>
                <a:gd name="connsiteY1636" fmla="*/ 2150618 h 3037456"/>
                <a:gd name="connsiteX1637" fmla="*/ 201692 w 2426313"/>
                <a:gd name="connsiteY1637" fmla="*/ 2150618 h 3037456"/>
                <a:gd name="connsiteX1638" fmla="*/ 201692 w 2426313"/>
                <a:gd name="connsiteY1638" fmla="*/ 2150619 h 3037456"/>
                <a:gd name="connsiteX1639" fmla="*/ 204454 w 2426313"/>
                <a:gd name="connsiteY1639" fmla="*/ 2151095 h 3037456"/>
                <a:gd name="connsiteX1640" fmla="*/ 204470 w 2426313"/>
                <a:gd name="connsiteY1640" fmla="*/ 2151082 h 3037456"/>
                <a:gd name="connsiteX1641" fmla="*/ 204550 w 2426313"/>
                <a:gd name="connsiteY1641" fmla="*/ 2151095 h 3037456"/>
                <a:gd name="connsiteX1642" fmla="*/ 219599 w 2426313"/>
                <a:gd name="connsiteY1642" fmla="*/ 2138141 h 3037456"/>
                <a:gd name="connsiteX1643" fmla="*/ 219027 w 2426313"/>
                <a:gd name="connsiteY1643" fmla="*/ 2135188 h 3037456"/>
                <a:gd name="connsiteX1644" fmla="*/ 218937 w 2426313"/>
                <a:gd name="connsiteY1644" fmla="*/ 2135213 h 3037456"/>
                <a:gd name="connsiteX1645" fmla="*/ 218932 w 2426313"/>
                <a:gd name="connsiteY1645" fmla="*/ 2135188 h 3037456"/>
                <a:gd name="connsiteX1646" fmla="*/ 236934 w 2426313"/>
                <a:gd name="connsiteY1646" fmla="*/ 2171002 h 3037456"/>
                <a:gd name="connsiteX1647" fmla="*/ 236931 w 2426313"/>
                <a:gd name="connsiteY1647" fmla="*/ 2171002 h 3037456"/>
                <a:gd name="connsiteX1648" fmla="*/ 217599 w 2426313"/>
                <a:gd name="connsiteY1648" fmla="*/ 2171288 h 3037456"/>
                <a:gd name="connsiteX1649" fmla="*/ 209026 w 2426313"/>
                <a:gd name="connsiteY1649" fmla="*/ 2177479 h 3037456"/>
                <a:gd name="connsiteX1650" fmla="*/ 209028 w 2426313"/>
                <a:gd name="connsiteY1650" fmla="*/ 2177572 h 3037456"/>
                <a:gd name="connsiteX1651" fmla="*/ 209026 w 2426313"/>
                <a:gd name="connsiteY1651" fmla="*/ 2177574 h 3037456"/>
                <a:gd name="connsiteX1652" fmla="*/ 210074 w 2426313"/>
                <a:gd name="connsiteY1652" fmla="*/ 2220532 h 3037456"/>
                <a:gd name="connsiteX1653" fmla="*/ 221504 w 2426313"/>
                <a:gd name="connsiteY1653" fmla="*/ 2227771 h 3037456"/>
                <a:gd name="connsiteX1654" fmla="*/ 228552 w 2426313"/>
                <a:gd name="connsiteY1654" fmla="*/ 2218818 h 3037456"/>
                <a:gd name="connsiteX1655" fmla="*/ 230838 w 2426313"/>
                <a:gd name="connsiteY1655" fmla="*/ 2211674 h 3037456"/>
                <a:gd name="connsiteX1656" fmla="*/ 264747 w 2426313"/>
                <a:gd name="connsiteY1656" fmla="*/ 2198910 h 3037456"/>
                <a:gd name="connsiteX1657" fmla="*/ 275510 w 2426313"/>
                <a:gd name="connsiteY1657" fmla="*/ 2194053 h 3037456"/>
                <a:gd name="connsiteX1658" fmla="*/ 275483 w 2426313"/>
                <a:gd name="connsiteY1658" fmla="*/ 2193980 h 3037456"/>
                <a:gd name="connsiteX1659" fmla="*/ 275511 w 2426313"/>
                <a:gd name="connsiteY1659" fmla="*/ 2193957 h 3037456"/>
                <a:gd name="connsiteX1660" fmla="*/ 270367 w 2426313"/>
                <a:gd name="connsiteY1660" fmla="*/ 2179860 h 3037456"/>
                <a:gd name="connsiteX1661" fmla="*/ 236935 w 2426313"/>
                <a:gd name="connsiteY1661" fmla="*/ 2171002 h 3037456"/>
                <a:gd name="connsiteX1662" fmla="*/ 236934 w 2426313"/>
                <a:gd name="connsiteY1662" fmla="*/ 2171002 h 3037456"/>
                <a:gd name="connsiteX1663" fmla="*/ 236934 w 2426313"/>
                <a:gd name="connsiteY1663" fmla="*/ 2171002 h 3037456"/>
                <a:gd name="connsiteX1664" fmla="*/ 154543 w 2426313"/>
                <a:gd name="connsiteY1664" fmla="*/ 2182432 h 3037456"/>
                <a:gd name="connsiteX1665" fmla="*/ 143780 w 2426313"/>
                <a:gd name="connsiteY1665" fmla="*/ 2194338 h 3037456"/>
                <a:gd name="connsiteX1666" fmla="*/ 144447 w 2426313"/>
                <a:gd name="connsiteY1666" fmla="*/ 2197767 h 3037456"/>
                <a:gd name="connsiteX1667" fmla="*/ 161878 w 2426313"/>
                <a:gd name="connsiteY1667" fmla="*/ 2198529 h 3037456"/>
                <a:gd name="connsiteX1668" fmla="*/ 170450 w 2426313"/>
                <a:gd name="connsiteY1668" fmla="*/ 2194719 h 3037456"/>
                <a:gd name="connsiteX1669" fmla="*/ 170392 w 2426313"/>
                <a:gd name="connsiteY1669" fmla="*/ 2194650 h 3037456"/>
                <a:gd name="connsiteX1670" fmla="*/ 170450 w 2426313"/>
                <a:gd name="connsiteY1670" fmla="*/ 2194624 h 3037456"/>
                <a:gd name="connsiteX1671" fmla="*/ 161401 w 2426313"/>
                <a:gd name="connsiteY1671" fmla="*/ 2183861 h 3037456"/>
                <a:gd name="connsiteX1672" fmla="*/ 154543 w 2426313"/>
                <a:gd name="connsiteY1672" fmla="*/ 2182432 h 3037456"/>
                <a:gd name="connsiteX1673" fmla="*/ 226826 w 2426313"/>
                <a:gd name="connsiteY1673" fmla="*/ 2258239 h 3037456"/>
                <a:gd name="connsiteX1674" fmla="*/ 220361 w 2426313"/>
                <a:gd name="connsiteY1674" fmla="*/ 2264728 h 3037456"/>
                <a:gd name="connsiteX1675" fmla="*/ 220076 w 2426313"/>
                <a:gd name="connsiteY1675" fmla="*/ 2317972 h 3037456"/>
                <a:gd name="connsiteX1676" fmla="*/ 223505 w 2426313"/>
                <a:gd name="connsiteY1676" fmla="*/ 2322925 h 3037456"/>
                <a:gd name="connsiteX1677" fmla="*/ 223526 w 2426313"/>
                <a:gd name="connsiteY1677" fmla="*/ 2322914 h 3037456"/>
                <a:gd name="connsiteX1678" fmla="*/ 223600 w 2426313"/>
                <a:gd name="connsiteY1678" fmla="*/ 2323021 h 3037456"/>
                <a:gd name="connsiteX1679" fmla="*/ 228838 w 2426313"/>
                <a:gd name="connsiteY1679" fmla="*/ 2320068 h 3037456"/>
                <a:gd name="connsiteX1680" fmla="*/ 239125 w 2426313"/>
                <a:gd name="connsiteY1680" fmla="*/ 2301304 h 3037456"/>
                <a:gd name="connsiteX1681" fmla="*/ 247222 w 2426313"/>
                <a:gd name="connsiteY1681" fmla="*/ 2288255 h 3037456"/>
                <a:gd name="connsiteX1682" fmla="*/ 247222 w 2426313"/>
                <a:gd name="connsiteY1682" fmla="*/ 2288255 h 3037456"/>
                <a:gd name="connsiteX1683" fmla="*/ 247222 w 2426313"/>
                <a:gd name="connsiteY1683" fmla="*/ 2288254 h 3037456"/>
                <a:gd name="connsiteX1684" fmla="*/ 247128 w 2426313"/>
                <a:gd name="connsiteY1684" fmla="*/ 2288035 h 3037456"/>
                <a:gd name="connsiteX1685" fmla="*/ 235315 w 2426313"/>
                <a:gd name="connsiteY1685" fmla="*/ 2260347 h 3037456"/>
                <a:gd name="connsiteX1686" fmla="*/ 235255 w 2426313"/>
                <a:gd name="connsiteY1686" fmla="*/ 2260333 h 3037456"/>
                <a:gd name="connsiteX1687" fmla="*/ 235220 w 2426313"/>
                <a:gd name="connsiteY1687" fmla="*/ 2260251 h 3037456"/>
                <a:gd name="connsiteX1688" fmla="*/ 226826 w 2426313"/>
                <a:gd name="connsiteY1688" fmla="*/ 2258239 h 3037456"/>
                <a:gd name="connsiteX1689" fmla="*/ 1433846 w 2426313"/>
                <a:gd name="connsiteY1689" fmla="*/ 1086486 h 3037456"/>
                <a:gd name="connsiteX1690" fmla="*/ 1426893 w 2426313"/>
                <a:gd name="connsiteY1690" fmla="*/ 1093915 h 3037456"/>
                <a:gd name="connsiteX1691" fmla="*/ 1432894 w 2426313"/>
                <a:gd name="connsiteY1691" fmla="*/ 1103250 h 3037456"/>
                <a:gd name="connsiteX1692" fmla="*/ 1437466 w 2426313"/>
                <a:gd name="connsiteY1692" fmla="*/ 1097154 h 3037456"/>
                <a:gd name="connsiteX1693" fmla="*/ 1437444 w 2426313"/>
                <a:gd name="connsiteY1693" fmla="*/ 1097088 h 3037456"/>
                <a:gd name="connsiteX1694" fmla="*/ 1437466 w 2426313"/>
                <a:gd name="connsiteY1694" fmla="*/ 1097058 h 3037456"/>
                <a:gd name="connsiteX1695" fmla="*/ 1433846 w 2426313"/>
                <a:gd name="connsiteY1695" fmla="*/ 1086486 h 3037456"/>
                <a:gd name="connsiteX1696" fmla="*/ 1494615 w 2426313"/>
                <a:gd name="connsiteY1696" fmla="*/ 1096487 h 3037456"/>
                <a:gd name="connsiteX1697" fmla="*/ 1486709 w 2426313"/>
                <a:gd name="connsiteY1697" fmla="*/ 1099440 h 3037456"/>
                <a:gd name="connsiteX1698" fmla="*/ 1490138 w 2426313"/>
                <a:gd name="connsiteY1698" fmla="*/ 1120966 h 3037456"/>
                <a:gd name="connsiteX1699" fmla="*/ 1492615 w 2426313"/>
                <a:gd name="connsiteY1699" fmla="*/ 1158018 h 3037456"/>
                <a:gd name="connsiteX1700" fmla="*/ 1486424 w 2426313"/>
                <a:gd name="connsiteY1700" fmla="*/ 1178592 h 3037456"/>
                <a:gd name="connsiteX1701" fmla="*/ 1492615 w 2426313"/>
                <a:gd name="connsiteY1701" fmla="*/ 1158018 h 3037456"/>
                <a:gd name="connsiteX1702" fmla="*/ 1490139 w 2426313"/>
                <a:gd name="connsiteY1702" fmla="*/ 1120966 h 3037456"/>
                <a:gd name="connsiteX1703" fmla="*/ 1486710 w 2426313"/>
                <a:gd name="connsiteY1703" fmla="*/ 1099440 h 3037456"/>
                <a:gd name="connsiteX1704" fmla="*/ 1490020 w 2426313"/>
                <a:gd name="connsiteY1704" fmla="*/ 1097249 h 3037456"/>
                <a:gd name="connsiteX1705" fmla="*/ 1494615 w 2426313"/>
                <a:gd name="connsiteY1705" fmla="*/ 1096487 h 3037456"/>
                <a:gd name="connsiteX1706" fmla="*/ 1494891 w 2426313"/>
                <a:gd name="connsiteY1706" fmla="*/ 1096646 h 3037456"/>
                <a:gd name="connsiteX1707" fmla="*/ 1504510 w 2426313"/>
                <a:gd name="connsiteY1707" fmla="*/ 1102190 h 3037456"/>
                <a:gd name="connsiteX1708" fmla="*/ 1511560 w 2426313"/>
                <a:gd name="connsiteY1708" fmla="*/ 1109332 h 3037456"/>
                <a:gd name="connsiteX1709" fmla="*/ 1511760 w 2426313"/>
                <a:gd name="connsiteY1709" fmla="*/ 1109536 h 3037456"/>
                <a:gd name="connsiteX1710" fmla="*/ 1523000 w 2426313"/>
                <a:gd name="connsiteY1710" fmla="*/ 1146588 h 3037456"/>
                <a:gd name="connsiteX1711" fmla="*/ 1519297 w 2426313"/>
                <a:gd name="connsiteY1711" fmla="*/ 1159542 h 3037456"/>
                <a:gd name="connsiteX1712" fmla="*/ 1510482 w 2426313"/>
                <a:gd name="connsiteY1712" fmla="*/ 1168810 h 3037456"/>
                <a:gd name="connsiteX1713" fmla="*/ 1510236 w 2426313"/>
                <a:gd name="connsiteY1713" fmla="*/ 1169067 h 3037456"/>
                <a:gd name="connsiteX1714" fmla="*/ 1504140 w 2426313"/>
                <a:gd name="connsiteY1714" fmla="*/ 1179926 h 3037456"/>
                <a:gd name="connsiteX1715" fmla="*/ 1504021 w 2426313"/>
                <a:gd name="connsiteY1715" fmla="*/ 1180156 h 3037456"/>
                <a:gd name="connsiteX1716" fmla="*/ 1499831 w 2426313"/>
                <a:gd name="connsiteY1716" fmla="*/ 1188213 h 3037456"/>
                <a:gd name="connsiteX1717" fmla="*/ 1491890 w 2426313"/>
                <a:gd name="connsiteY1717" fmla="*/ 1189601 h 3037456"/>
                <a:gd name="connsiteX1718" fmla="*/ 1491663 w 2426313"/>
                <a:gd name="connsiteY1718" fmla="*/ 1189641 h 3037456"/>
                <a:gd name="connsiteX1719" fmla="*/ 1488293 w 2426313"/>
                <a:gd name="connsiteY1719" fmla="*/ 1185510 h 3037456"/>
                <a:gd name="connsiteX1720" fmla="*/ 1491662 w 2426313"/>
                <a:gd name="connsiteY1720" fmla="*/ 1189641 h 3037456"/>
                <a:gd name="connsiteX1721" fmla="*/ 1491663 w 2426313"/>
                <a:gd name="connsiteY1721" fmla="*/ 1189641 h 3037456"/>
                <a:gd name="connsiteX1722" fmla="*/ 1491663 w 2426313"/>
                <a:gd name="connsiteY1722" fmla="*/ 1189641 h 3037456"/>
                <a:gd name="connsiteX1723" fmla="*/ 1491890 w 2426313"/>
                <a:gd name="connsiteY1723" fmla="*/ 1189601 h 3037456"/>
                <a:gd name="connsiteX1724" fmla="*/ 1499866 w 2426313"/>
                <a:gd name="connsiteY1724" fmla="*/ 1188213 h 3037456"/>
                <a:gd name="connsiteX1725" fmla="*/ 1504021 w 2426313"/>
                <a:gd name="connsiteY1725" fmla="*/ 1180156 h 3037456"/>
                <a:gd name="connsiteX1726" fmla="*/ 1504141 w 2426313"/>
                <a:gd name="connsiteY1726" fmla="*/ 1179926 h 3037456"/>
                <a:gd name="connsiteX1727" fmla="*/ 1510237 w 2426313"/>
                <a:gd name="connsiteY1727" fmla="*/ 1169067 h 3037456"/>
                <a:gd name="connsiteX1728" fmla="*/ 1510482 w 2426313"/>
                <a:gd name="connsiteY1728" fmla="*/ 1168810 h 3037456"/>
                <a:gd name="connsiteX1729" fmla="*/ 1519333 w 2426313"/>
                <a:gd name="connsiteY1729" fmla="*/ 1159542 h 3037456"/>
                <a:gd name="connsiteX1730" fmla="*/ 1523000 w 2426313"/>
                <a:gd name="connsiteY1730" fmla="*/ 1146588 h 3037456"/>
                <a:gd name="connsiteX1731" fmla="*/ 1511761 w 2426313"/>
                <a:gd name="connsiteY1731" fmla="*/ 1109536 h 3037456"/>
                <a:gd name="connsiteX1732" fmla="*/ 1511560 w 2426313"/>
                <a:gd name="connsiteY1732" fmla="*/ 1109332 h 3037456"/>
                <a:gd name="connsiteX1733" fmla="*/ 1504545 w 2426313"/>
                <a:gd name="connsiteY1733" fmla="*/ 1102190 h 3037456"/>
                <a:gd name="connsiteX1734" fmla="*/ 1494891 w 2426313"/>
                <a:gd name="connsiteY1734" fmla="*/ 1096646 h 3037456"/>
                <a:gd name="connsiteX1735" fmla="*/ 1494616 w 2426313"/>
                <a:gd name="connsiteY1735" fmla="*/ 1096487 h 3037456"/>
                <a:gd name="connsiteX1736" fmla="*/ 1494615 w 2426313"/>
                <a:gd name="connsiteY1736" fmla="*/ 1096487 h 3037456"/>
                <a:gd name="connsiteX1737" fmla="*/ 1494615 w 2426313"/>
                <a:gd name="connsiteY1737" fmla="*/ 1096487 h 3037456"/>
                <a:gd name="connsiteX1738" fmla="*/ 1548908 w 2426313"/>
                <a:gd name="connsiteY1738" fmla="*/ 1116870 h 3037456"/>
                <a:gd name="connsiteX1739" fmla="*/ 1535478 w 2426313"/>
                <a:gd name="connsiteY1739" fmla="*/ 1118775 h 3037456"/>
                <a:gd name="connsiteX1740" fmla="*/ 1535499 w 2426313"/>
                <a:gd name="connsiteY1740" fmla="*/ 1118868 h 3037456"/>
                <a:gd name="connsiteX1741" fmla="*/ 1535478 w 2426313"/>
                <a:gd name="connsiteY1741" fmla="*/ 1118871 h 3037456"/>
                <a:gd name="connsiteX1742" fmla="*/ 1538526 w 2426313"/>
                <a:gd name="connsiteY1742" fmla="*/ 1132587 h 3037456"/>
                <a:gd name="connsiteX1743" fmla="*/ 1551766 w 2426313"/>
                <a:gd name="connsiteY1743" fmla="*/ 1159828 h 3037456"/>
                <a:gd name="connsiteX1744" fmla="*/ 1552528 w 2426313"/>
                <a:gd name="connsiteY1744" fmla="*/ 1171163 h 3037456"/>
                <a:gd name="connsiteX1745" fmla="*/ 1566244 w 2426313"/>
                <a:gd name="connsiteY1745" fmla="*/ 1180974 h 3037456"/>
                <a:gd name="connsiteX1746" fmla="*/ 1573102 w 2426313"/>
                <a:gd name="connsiteY1746" fmla="*/ 1170687 h 3037456"/>
                <a:gd name="connsiteX1747" fmla="*/ 1573387 w 2426313"/>
                <a:gd name="connsiteY1747" fmla="*/ 1157066 h 3037456"/>
                <a:gd name="connsiteX1748" fmla="*/ 1572804 w 2426313"/>
                <a:gd name="connsiteY1748" fmla="*/ 1140528 h 3037456"/>
                <a:gd name="connsiteX1749" fmla="*/ 1568056 w 2426313"/>
                <a:gd name="connsiteY1749" fmla="*/ 1134003 h 3037456"/>
                <a:gd name="connsiteX1750" fmla="*/ 1563005 w 2426313"/>
                <a:gd name="connsiteY1750" fmla="*/ 1126967 h 3037456"/>
                <a:gd name="connsiteX1751" fmla="*/ 1548908 w 2426313"/>
                <a:gd name="connsiteY1751" fmla="*/ 1116870 h 3037456"/>
                <a:gd name="connsiteX1752" fmla="*/ 1442990 w 2426313"/>
                <a:gd name="connsiteY1752" fmla="*/ 1124109 h 3037456"/>
                <a:gd name="connsiteX1753" fmla="*/ 1435947 w 2426313"/>
                <a:gd name="connsiteY1753" fmla="*/ 1131724 h 3037456"/>
                <a:gd name="connsiteX1754" fmla="*/ 1435941 w 2426313"/>
                <a:gd name="connsiteY1754" fmla="*/ 1131730 h 3037456"/>
                <a:gd name="connsiteX1755" fmla="*/ 1443180 w 2426313"/>
                <a:gd name="connsiteY1755" fmla="*/ 1141540 h 3037456"/>
                <a:gd name="connsiteX1756" fmla="*/ 1447943 w 2426313"/>
                <a:gd name="connsiteY1756" fmla="*/ 1130968 h 3037456"/>
                <a:gd name="connsiteX1757" fmla="*/ 1447916 w 2426313"/>
                <a:gd name="connsiteY1757" fmla="*/ 1130932 h 3037456"/>
                <a:gd name="connsiteX1758" fmla="*/ 1447943 w 2426313"/>
                <a:gd name="connsiteY1758" fmla="*/ 1130872 h 3037456"/>
                <a:gd name="connsiteX1759" fmla="*/ 1442990 w 2426313"/>
                <a:gd name="connsiteY1759" fmla="*/ 1124109 h 3037456"/>
                <a:gd name="connsiteX1760" fmla="*/ 1608511 w 2426313"/>
                <a:gd name="connsiteY1760" fmla="*/ 1244196 h 3037456"/>
                <a:gd name="connsiteX1761" fmla="*/ 1601295 w 2426313"/>
                <a:gd name="connsiteY1761" fmla="*/ 1252507 h 3037456"/>
                <a:gd name="connsiteX1762" fmla="*/ 1601521 w 2426313"/>
                <a:gd name="connsiteY1762" fmla="*/ 1252788 h 3037456"/>
                <a:gd name="connsiteX1763" fmla="*/ 1609511 w 2426313"/>
                <a:gd name="connsiteY1763" fmla="*/ 1262817 h 3037456"/>
                <a:gd name="connsiteX1764" fmla="*/ 1623013 w 2426313"/>
                <a:gd name="connsiteY1764" fmla="*/ 1267842 h 3037456"/>
                <a:gd name="connsiteX1765" fmla="*/ 1609547 w 2426313"/>
                <a:gd name="connsiteY1765" fmla="*/ 1262782 h 3037456"/>
                <a:gd name="connsiteX1766" fmla="*/ 1601521 w 2426313"/>
                <a:gd name="connsiteY1766" fmla="*/ 1252788 h 3037456"/>
                <a:gd name="connsiteX1767" fmla="*/ 1601296 w 2426313"/>
                <a:gd name="connsiteY1767" fmla="*/ 1252506 h 3037456"/>
                <a:gd name="connsiteX1768" fmla="*/ 1608511 w 2426313"/>
                <a:gd name="connsiteY1768" fmla="*/ 1244196 h 3037456"/>
                <a:gd name="connsiteX1769" fmla="*/ 1710833 w 2426313"/>
                <a:gd name="connsiteY1769" fmla="*/ 1266603 h 3037456"/>
                <a:gd name="connsiteX1770" fmla="*/ 1724454 w 2426313"/>
                <a:gd name="connsiteY1770" fmla="*/ 1284034 h 3037456"/>
                <a:gd name="connsiteX1771" fmla="*/ 1713214 w 2426313"/>
                <a:gd name="connsiteY1771" fmla="*/ 1302417 h 3037456"/>
                <a:gd name="connsiteX1772" fmla="*/ 1724454 w 2426313"/>
                <a:gd name="connsiteY1772" fmla="*/ 1284034 h 3037456"/>
                <a:gd name="connsiteX1773" fmla="*/ 1710833 w 2426313"/>
                <a:gd name="connsiteY1773" fmla="*/ 1266603 h 3037456"/>
                <a:gd name="connsiteX1774" fmla="*/ 1573244 w 2426313"/>
                <a:gd name="connsiteY1774" fmla="*/ 1247136 h 3037456"/>
                <a:gd name="connsiteX1775" fmla="*/ 1552718 w 2426313"/>
                <a:gd name="connsiteY1775" fmla="*/ 1252506 h 3037456"/>
                <a:gd name="connsiteX1776" fmla="*/ 1571768 w 2426313"/>
                <a:gd name="connsiteY1776" fmla="*/ 1293559 h 3037456"/>
                <a:gd name="connsiteX1777" fmla="*/ 1552718 w 2426313"/>
                <a:gd name="connsiteY1777" fmla="*/ 1252506 h 3037456"/>
                <a:gd name="connsiteX1778" fmla="*/ 1591199 w 2426313"/>
                <a:gd name="connsiteY1778" fmla="*/ 1259841 h 3037456"/>
                <a:gd name="connsiteX1779" fmla="*/ 1598724 w 2426313"/>
                <a:gd name="connsiteY1779" fmla="*/ 1297369 h 3037456"/>
                <a:gd name="connsiteX1780" fmla="*/ 1586627 w 2426313"/>
                <a:gd name="connsiteY1780" fmla="*/ 1313371 h 3037456"/>
                <a:gd name="connsiteX1781" fmla="*/ 1572911 w 2426313"/>
                <a:gd name="connsiteY1781" fmla="*/ 1305942 h 3037456"/>
                <a:gd name="connsiteX1782" fmla="*/ 1586627 w 2426313"/>
                <a:gd name="connsiteY1782" fmla="*/ 1313371 h 3037456"/>
                <a:gd name="connsiteX1783" fmla="*/ 1598724 w 2426313"/>
                <a:gd name="connsiteY1783" fmla="*/ 1297369 h 3037456"/>
                <a:gd name="connsiteX1784" fmla="*/ 1591199 w 2426313"/>
                <a:gd name="connsiteY1784" fmla="*/ 1259841 h 3037456"/>
                <a:gd name="connsiteX1785" fmla="*/ 1573244 w 2426313"/>
                <a:gd name="connsiteY1785" fmla="*/ 1247136 h 3037456"/>
                <a:gd name="connsiteX1786" fmla="*/ 1407843 w 2426313"/>
                <a:gd name="connsiteY1786" fmla="*/ 1256983 h 3037456"/>
                <a:gd name="connsiteX1787" fmla="*/ 1396508 w 2426313"/>
                <a:gd name="connsiteY1787" fmla="*/ 1264317 h 3037456"/>
                <a:gd name="connsiteX1788" fmla="*/ 1403938 w 2426313"/>
                <a:gd name="connsiteY1788" fmla="*/ 1276033 h 3037456"/>
                <a:gd name="connsiteX1789" fmla="*/ 1403958 w 2426313"/>
                <a:gd name="connsiteY1789" fmla="*/ 1276010 h 3037456"/>
                <a:gd name="connsiteX1790" fmla="*/ 1404033 w 2426313"/>
                <a:gd name="connsiteY1790" fmla="*/ 1276128 h 3037456"/>
                <a:gd name="connsiteX1791" fmla="*/ 1416606 w 2426313"/>
                <a:gd name="connsiteY1791" fmla="*/ 1261746 h 3037456"/>
                <a:gd name="connsiteX1792" fmla="*/ 1416484 w 2426313"/>
                <a:gd name="connsiteY1792" fmla="*/ 1261681 h 3037456"/>
                <a:gd name="connsiteX1793" fmla="*/ 1416511 w 2426313"/>
                <a:gd name="connsiteY1793" fmla="*/ 1261650 h 3037456"/>
                <a:gd name="connsiteX1794" fmla="*/ 1407843 w 2426313"/>
                <a:gd name="connsiteY1794" fmla="*/ 1256983 h 3037456"/>
                <a:gd name="connsiteX1795" fmla="*/ 1401556 w 2426313"/>
                <a:gd name="connsiteY1795" fmla="*/ 1282319 h 3037456"/>
                <a:gd name="connsiteX1796" fmla="*/ 1382506 w 2426313"/>
                <a:gd name="connsiteY1796" fmla="*/ 1289272 h 3037456"/>
                <a:gd name="connsiteX1797" fmla="*/ 1390126 w 2426313"/>
                <a:gd name="connsiteY1797" fmla="*/ 1301560 h 3037456"/>
                <a:gd name="connsiteX1798" fmla="*/ 1382507 w 2426313"/>
                <a:gd name="connsiteY1798" fmla="*/ 1289273 h 3037456"/>
                <a:gd name="connsiteX1799" fmla="*/ 1401557 w 2426313"/>
                <a:gd name="connsiteY1799" fmla="*/ 1282320 h 3037456"/>
                <a:gd name="connsiteX1800" fmla="*/ 1415748 w 2426313"/>
                <a:gd name="connsiteY1800" fmla="*/ 1299845 h 3037456"/>
                <a:gd name="connsiteX1801" fmla="*/ 1405366 w 2426313"/>
                <a:gd name="connsiteY1801" fmla="*/ 1312609 h 3037456"/>
                <a:gd name="connsiteX1802" fmla="*/ 1415749 w 2426313"/>
                <a:gd name="connsiteY1802" fmla="*/ 1299846 h 3037456"/>
                <a:gd name="connsiteX1803" fmla="*/ 1401557 w 2426313"/>
                <a:gd name="connsiteY1803" fmla="*/ 1282320 h 3037456"/>
                <a:gd name="connsiteX1804" fmla="*/ 1401557 w 2426313"/>
                <a:gd name="connsiteY1804" fmla="*/ 1282320 h 3037456"/>
                <a:gd name="connsiteX1805" fmla="*/ 1401556 w 2426313"/>
                <a:gd name="connsiteY1805" fmla="*/ 1282319 h 3037456"/>
                <a:gd name="connsiteX1806" fmla="*/ 1627489 w 2426313"/>
                <a:gd name="connsiteY1806" fmla="*/ 1314514 h 3037456"/>
                <a:gd name="connsiteX1807" fmla="*/ 1612630 w 2426313"/>
                <a:gd name="connsiteY1807" fmla="*/ 1324801 h 3037456"/>
                <a:gd name="connsiteX1808" fmla="*/ 1600248 w 2426313"/>
                <a:gd name="connsiteY1808" fmla="*/ 1339946 h 3037456"/>
                <a:gd name="connsiteX1809" fmla="*/ 1601010 w 2426313"/>
                <a:gd name="connsiteY1809" fmla="*/ 1365759 h 3037456"/>
                <a:gd name="connsiteX1810" fmla="*/ 1613964 w 2426313"/>
                <a:gd name="connsiteY1810" fmla="*/ 1379379 h 3037456"/>
                <a:gd name="connsiteX1811" fmla="*/ 1614010 w 2426313"/>
                <a:gd name="connsiteY1811" fmla="*/ 1379255 h 3037456"/>
                <a:gd name="connsiteX1812" fmla="*/ 1614154 w 2426313"/>
                <a:gd name="connsiteY1812" fmla="*/ 1379379 h 3037456"/>
                <a:gd name="connsiteX1813" fmla="*/ 1619107 w 2426313"/>
                <a:gd name="connsiteY1813" fmla="*/ 1365854 h 3037456"/>
                <a:gd name="connsiteX1814" fmla="*/ 1631966 w 2426313"/>
                <a:gd name="connsiteY1814" fmla="*/ 1340993 h 3037456"/>
                <a:gd name="connsiteX1815" fmla="*/ 1637395 w 2426313"/>
                <a:gd name="connsiteY1815" fmla="*/ 1326706 h 3037456"/>
                <a:gd name="connsiteX1816" fmla="*/ 1627489 w 2426313"/>
                <a:gd name="connsiteY1816" fmla="*/ 1314514 h 3037456"/>
                <a:gd name="connsiteX1817" fmla="*/ 1441751 w 2426313"/>
                <a:gd name="connsiteY1817" fmla="*/ 1334326 h 3037456"/>
                <a:gd name="connsiteX1818" fmla="*/ 1438132 w 2426313"/>
                <a:gd name="connsiteY1818" fmla="*/ 1344994 h 3037456"/>
                <a:gd name="connsiteX1819" fmla="*/ 1438136 w 2426313"/>
                <a:gd name="connsiteY1819" fmla="*/ 1345067 h 3037456"/>
                <a:gd name="connsiteX1820" fmla="*/ 1438132 w 2426313"/>
                <a:gd name="connsiteY1820" fmla="*/ 1345089 h 3037456"/>
                <a:gd name="connsiteX1821" fmla="*/ 1438704 w 2426313"/>
                <a:gd name="connsiteY1821" fmla="*/ 1355281 h 3037456"/>
                <a:gd name="connsiteX1822" fmla="*/ 1442514 w 2426313"/>
                <a:gd name="connsiteY1822" fmla="*/ 1361282 h 3037456"/>
                <a:gd name="connsiteX1823" fmla="*/ 1446895 w 2426313"/>
                <a:gd name="connsiteY1823" fmla="*/ 1355757 h 3037456"/>
                <a:gd name="connsiteX1824" fmla="*/ 1453965 w 2426313"/>
                <a:gd name="connsiteY1824" fmla="*/ 1335774 h 3037456"/>
                <a:gd name="connsiteX1825" fmla="*/ 1454039 w 2426313"/>
                <a:gd name="connsiteY1825" fmla="*/ 1335565 h 3037456"/>
                <a:gd name="connsiteX1826" fmla="*/ 1454039 w 2426313"/>
                <a:gd name="connsiteY1826" fmla="*/ 1335565 h 3037456"/>
                <a:gd name="connsiteX1827" fmla="*/ 1454039 w 2426313"/>
                <a:gd name="connsiteY1827" fmla="*/ 1335564 h 3037456"/>
                <a:gd name="connsiteX1828" fmla="*/ 1453911 w 2426313"/>
                <a:gd name="connsiteY1828" fmla="*/ 1335552 h 3037456"/>
                <a:gd name="connsiteX1829" fmla="*/ 1441751 w 2426313"/>
                <a:gd name="connsiteY1829" fmla="*/ 1334326 h 3037456"/>
                <a:gd name="connsiteX1830" fmla="*/ 1249728 w 2426313"/>
                <a:gd name="connsiteY1830" fmla="*/ 1507776 h 3037456"/>
                <a:gd name="connsiteX1831" fmla="*/ 1238584 w 2426313"/>
                <a:gd name="connsiteY1831" fmla="*/ 1526541 h 3037456"/>
                <a:gd name="connsiteX1832" fmla="*/ 1250776 w 2426313"/>
                <a:gd name="connsiteY1832" fmla="*/ 1558640 h 3037456"/>
                <a:gd name="connsiteX1833" fmla="*/ 1259729 w 2426313"/>
                <a:gd name="connsiteY1833" fmla="*/ 1567879 h 3037456"/>
                <a:gd name="connsiteX1834" fmla="*/ 1259733 w 2426313"/>
                <a:gd name="connsiteY1834" fmla="*/ 1567880 h 3037456"/>
                <a:gd name="connsiteX1835" fmla="*/ 1259824 w 2426313"/>
                <a:gd name="connsiteY1835" fmla="*/ 1567974 h 3037456"/>
                <a:gd name="connsiteX1836" fmla="*/ 1276493 w 2426313"/>
                <a:gd name="connsiteY1836" fmla="*/ 1561878 h 3037456"/>
                <a:gd name="connsiteX1837" fmla="*/ 1276588 w 2426313"/>
                <a:gd name="connsiteY1837" fmla="*/ 1547211 h 3037456"/>
                <a:gd name="connsiteX1838" fmla="*/ 1276588 w 2426313"/>
                <a:gd name="connsiteY1838" fmla="*/ 1547210 h 3037456"/>
                <a:gd name="connsiteX1839" fmla="*/ 1276588 w 2426313"/>
                <a:gd name="connsiteY1839" fmla="*/ 1547210 h 3037456"/>
                <a:gd name="connsiteX1840" fmla="*/ 1276588 w 2426313"/>
                <a:gd name="connsiteY1840" fmla="*/ 1547209 h 3037456"/>
                <a:gd name="connsiteX1841" fmla="*/ 1257538 w 2426313"/>
                <a:gd name="connsiteY1841" fmla="*/ 1509395 h 3037456"/>
                <a:gd name="connsiteX1842" fmla="*/ 1257532 w 2426313"/>
                <a:gd name="connsiteY1842" fmla="*/ 1509394 h 3037456"/>
                <a:gd name="connsiteX1843" fmla="*/ 1257443 w 2426313"/>
                <a:gd name="connsiteY1843" fmla="*/ 1509300 h 3037456"/>
                <a:gd name="connsiteX1844" fmla="*/ 1249728 w 2426313"/>
                <a:gd name="connsiteY1844" fmla="*/ 1507776 h 3037456"/>
                <a:gd name="connsiteX1845" fmla="*/ 1414129 w 2426313"/>
                <a:gd name="connsiteY1845" fmla="*/ 1516730 h 3037456"/>
                <a:gd name="connsiteX1846" fmla="*/ 1411462 w 2426313"/>
                <a:gd name="connsiteY1846" fmla="*/ 1541495 h 3037456"/>
                <a:gd name="connsiteX1847" fmla="*/ 1427179 w 2426313"/>
                <a:gd name="connsiteY1847" fmla="*/ 1537971 h 3037456"/>
                <a:gd name="connsiteX1848" fmla="*/ 1428191 w 2426313"/>
                <a:gd name="connsiteY1848" fmla="*/ 1526243 h 3037456"/>
                <a:gd name="connsiteX1849" fmla="*/ 1428154 w 2426313"/>
                <a:gd name="connsiteY1849" fmla="*/ 1526218 h 3037456"/>
                <a:gd name="connsiteX1850" fmla="*/ 1428155 w 2426313"/>
                <a:gd name="connsiteY1850" fmla="*/ 1526207 h 3037456"/>
                <a:gd name="connsiteX1851" fmla="*/ 1414129 w 2426313"/>
                <a:gd name="connsiteY1851" fmla="*/ 1516730 h 3037456"/>
                <a:gd name="connsiteX1852" fmla="*/ 1514332 w 2426313"/>
                <a:gd name="connsiteY1852" fmla="*/ 1524064 h 3037456"/>
                <a:gd name="connsiteX1853" fmla="*/ 1506903 w 2426313"/>
                <a:gd name="connsiteY1853" fmla="*/ 1532541 h 3037456"/>
                <a:gd name="connsiteX1854" fmla="*/ 1518263 w 2426313"/>
                <a:gd name="connsiteY1854" fmla="*/ 1551853 h 3037456"/>
                <a:gd name="connsiteX1855" fmla="*/ 1518333 w 2426313"/>
                <a:gd name="connsiteY1855" fmla="*/ 1551973 h 3037456"/>
                <a:gd name="connsiteX1856" fmla="*/ 1530430 w 2426313"/>
                <a:gd name="connsiteY1856" fmla="*/ 1531113 h 3037456"/>
                <a:gd name="connsiteX1857" fmla="*/ 1530239 w 2426313"/>
                <a:gd name="connsiteY1857" fmla="*/ 1527017 h 3037456"/>
                <a:gd name="connsiteX1858" fmla="*/ 1514427 w 2426313"/>
                <a:gd name="connsiteY1858" fmla="*/ 1524064 h 3037456"/>
                <a:gd name="connsiteX1859" fmla="*/ 1514408 w 2426313"/>
                <a:gd name="connsiteY1859" fmla="*/ 1524078 h 3037456"/>
                <a:gd name="connsiteX1860" fmla="*/ 1514332 w 2426313"/>
                <a:gd name="connsiteY1860" fmla="*/ 1524064 h 3037456"/>
                <a:gd name="connsiteX1861" fmla="*/ 1097614 w 2426313"/>
                <a:gd name="connsiteY1861" fmla="*/ 1536161 h 3037456"/>
                <a:gd name="connsiteX1862" fmla="*/ 1093899 w 2426313"/>
                <a:gd name="connsiteY1862" fmla="*/ 1540542 h 3037456"/>
                <a:gd name="connsiteX1863" fmla="*/ 1085136 w 2426313"/>
                <a:gd name="connsiteY1863" fmla="*/ 1556068 h 3037456"/>
                <a:gd name="connsiteX1864" fmla="*/ 1091708 w 2426313"/>
                <a:gd name="connsiteY1864" fmla="*/ 1573975 h 3037456"/>
                <a:gd name="connsiteX1865" fmla="*/ 1103233 w 2426313"/>
                <a:gd name="connsiteY1865" fmla="*/ 1590263 h 3037456"/>
                <a:gd name="connsiteX1866" fmla="*/ 1107239 w 2426313"/>
                <a:gd name="connsiteY1866" fmla="*/ 1604533 h 3037456"/>
                <a:gd name="connsiteX1867" fmla="*/ 1107805 w 2426313"/>
                <a:gd name="connsiteY1867" fmla="*/ 1606598 h 3037456"/>
                <a:gd name="connsiteX1868" fmla="*/ 1107826 w 2426313"/>
                <a:gd name="connsiteY1868" fmla="*/ 1606623 h 3037456"/>
                <a:gd name="connsiteX1869" fmla="*/ 1107829 w 2426313"/>
                <a:gd name="connsiteY1869" fmla="*/ 1606634 h 3037456"/>
                <a:gd name="connsiteX1870" fmla="*/ 1118854 w 2426313"/>
                <a:gd name="connsiteY1870" fmla="*/ 1619790 h 3037456"/>
                <a:gd name="connsiteX1871" fmla="*/ 1122664 w 2426313"/>
                <a:gd name="connsiteY1871" fmla="*/ 1545210 h 3037456"/>
                <a:gd name="connsiteX1872" fmla="*/ 1097709 w 2426313"/>
                <a:gd name="connsiteY1872" fmla="*/ 1536161 h 3037456"/>
                <a:gd name="connsiteX1873" fmla="*/ 1097687 w 2426313"/>
                <a:gd name="connsiteY1873" fmla="*/ 1536187 h 3037456"/>
                <a:gd name="connsiteX1874" fmla="*/ 1097614 w 2426313"/>
                <a:gd name="connsiteY1874" fmla="*/ 1536161 h 3037456"/>
                <a:gd name="connsiteX1875" fmla="*/ 1312057 w 2426313"/>
                <a:gd name="connsiteY1875" fmla="*/ 1598765 h 3037456"/>
                <a:gd name="connsiteX1876" fmla="*/ 1293638 w 2426313"/>
                <a:gd name="connsiteY1876" fmla="*/ 1607789 h 3037456"/>
                <a:gd name="connsiteX1877" fmla="*/ 1278112 w 2426313"/>
                <a:gd name="connsiteY1877" fmla="*/ 1618076 h 3037456"/>
                <a:gd name="connsiteX1878" fmla="*/ 1240583 w 2426313"/>
                <a:gd name="connsiteY1878" fmla="*/ 1640746 h 3037456"/>
                <a:gd name="connsiteX1879" fmla="*/ 1223153 w 2426313"/>
                <a:gd name="connsiteY1879" fmla="*/ 1646365 h 3037456"/>
                <a:gd name="connsiteX1880" fmla="*/ 1210770 w 2426313"/>
                <a:gd name="connsiteY1880" fmla="*/ 1628077 h 3037456"/>
                <a:gd name="connsiteX1881" fmla="*/ 1200007 w 2426313"/>
                <a:gd name="connsiteY1881" fmla="*/ 1604360 h 3037456"/>
                <a:gd name="connsiteX1882" fmla="*/ 1194863 w 2426313"/>
                <a:gd name="connsiteY1882" fmla="*/ 1601026 h 3037456"/>
                <a:gd name="connsiteX1883" fmla="*/ 1191815 w 2426313"/>
                <a:gd name="connsiteY1883" fmla="*/ 1606551 h 3037456"/>
                <a:gd name="connsiteX1884" fmla="*/ 1190863 w 2426313"/>
                <a:gd name="connsiteY1884" fmla="*/ 1629316 h 3037456"/>
                <a:gd name="connsiteX1885" fmla="*/ 1181147 w 2426313"/>
                <a:gd name="connsiteY1885" fmla="*/ 1638746 h 3037456"/>
                <a:gd name="connsiteX1886" fmla="*/ 1165812 w 2426313"/>
                <a:gd name="connsiteY1886" fmla="*/ 1635888 h 3037456"/>
                <a:gd name="connsiteX1887" fmla="*/ 1125807 w 2426313"/>
                <a:gd name="connsiteY1887" fmla="*/ 1627220 h 3037456"/>
                <a:gd name="connsiteX1888" fmla="*/ 1116473 w 2426313"/>
                <a:gd name="connsiteY1888" fmla="*/ 1636745 h 3037456"/>
                <a:gd name="connsiteX1889" fmla="*/ 1116512 w 2426313"/>
                <a:gd name="connsiteY1889" fmla="*/ 1636860 h 3037456"/>
                <a:gd name="connsiteX1890" fmla="*/ 1116473 w 2426313"/>
                <a:gd name="connsiteY1890" fmla="*/ 1637031 h 3037456"/>
                <a:gd name="connsiteX1891" fmla="*/ 1122760 w 2426313"/>
                <a:gd name="connsiteY1891" fmla="*/ 1655700 h 3037456"/>
                <a:gd name="connsiteX1892" fmla="*/ 1138857 w 2426313"/>
                <a:gd name="connsiteY1892" fmla="*/ 1666463 h 3037456"/>
                <a:gd name="connsiteX1893" fmla="*/ 1162860 w 2426313"/>
                <a:gd name="connsiteY1893" fmla="*/ 1666653 h 3037456"/>
                <a:gd name="connsiteX1894" fmla="*/ 1177814 w 2426313"/>
                <a:gd name="connsiteY1894" fmla="*/ 1669035 h 3037456"/>
                <a:gd name="connsiteX1895" fmla="*/ 1178994 w 2426313"/>
                <a:gd name="connsiteY1895" fmla="*/ 1674115 h 3037456"/>
                <a:gd name="connsiteX1896" fmla="*/ 1156668 w 2426313"/>
                <a:gd name="connsiteY1896" fmla="*/ 1686466 h 3037456"/>
                <a:gd name="connsiteX1897" fmla="*/ 1150858 w 2426313"/>
                <a:gd name="connsiteY1897" fmla="*/ 1691419 h 3037456"/>
                <a:gd name="connsiteX1898" fmla="*/ 1117520 w 2426313"/>
                <a:gd name="connsiteY1898" fmla="*/ 1716184 h 3037456"/>
                <a:gd name="connsiteX1899" fmla="*/ 1115425 w 2426313"/>
                <a:gd name="connsiteY1899" fmla="*/ 1718660 h 3037456"/>
                <a:gd name="connsiteX1900" fmla="*/ 1089326 w 2426313"/>
                <a:gd name="connsiteY1900" fmla="*/ 1740949 h 3037456"/>
                <a:gd name="connsiteX1901" fmla="*/ 1061990 w 2426313"/>
                <a:gd name="connsiteY1901" fmla="*/ 1753998 h 3037456"/>
                <a:gd name="connsiteX1902" fmla="*/ 1059418 w 2426313"/>
                <a:gd name="connsiteY1902" fmla="*/ 1756093 h 3037456"/>
                <a:gd name="connsiteX1903" fmla="*/ 1057406 w 2426313"/>
                <a:gd name="connsiteY1903" fmla="*/ 1780549 h 3037456"/>
                <a:gd name="connsiteX1904" fmla="*/ 1057454 w 2426313"/>
                <a:gd name="connsiteY1904" fmla="*/ 1780657 h 3037456"/>
                <a:gd name="connsiteX1905" fmla="*/ 1057442 w 2426313"/>
                <a:gd name="connsiteY1905" fmla="*/ 1780799 h 3037456"/>
                <a:gd name="connsiteX1906" fmla="*/ 1071325 w 2426313"/>
                <a:gd name="connsiteY1906" fmla="*/ 1800289 h 3037456"/>
                <a:gd name="connsiteX1907" fmla="*/ 1116283 w 2426313"/>
                <a:gd name="connsiteY1907" fmla="*/ 1808862 h 3037456"/>
                <a:gd name="connsiteX1908" fmla="*/ 1189339 w 2426313"/>
                <a:gd name="connsiteY1908" fmla="*/ 1809243 h 3037456"/>
                <a:gd name="connsiteX1909" fmla="*/ 1201436 w 2426313"/>
                <a:gd name="connsiteY1909" fmla="*/ 1803623 h 3037456"/>
                <a:gd name="connsiteX1910" fmla="*/ 1237155 w 2426313"/>
                <a:gd name="connsiteY1910" fmla="*/ 1790669 h 3037456"/>
                <a:gd name="connsiteX1911" fmla="*/ 1253443 w 2426313"/>
                <a:gd name="connsiteY1911" fmla="*/ 1797622 h 3037456"/>
                <a:gd name="connsiteX1912" fmla="*/ 1298020 w 2426313"/>
                <a:gd name="connsiteY1912" fmla="*/ 1770381 h 3037456"/>
                <a:gd name="connsiteX1913" fmla="*/ 1302401 w 2426313"/>
                <a:gd name="connsiteY1913" fmla="*/ 1767237 h 3037456"/>
                <a:gd name="connsiteX1914" fmla="*/ 1316117 w 2426313"/>
                <a:gd name="connsiteY1914" fmla="*/ 1754664 h 3037456"/>
                <a:gd name="connsiteX1915" fmla="*/ 1332881 w 2426313"/>
                <a:gd name="connsiteY1915" fmla="*/ 1760189 h 3037456"/>
                <a:gd name="connsiteX1916" fmla="*/ 1358313 w 2426313"/>
                <a:gd name="connsiteY1916" fmla="*/ 1770666 h 3037456"/>
                <a:gd name="connsiteX1917" fmla="*/ 1370219 w 2426313"/>
                <a:gd name="connsiteY1917" fmla="*/ 1756093 h 3037456"/>
                <a:gd name="connsiteX1918" fmla="*/ 1370118 w 2426313"/>
                <a:gd name="connsiteY1918" fmla="*/ 1755932 h 3037456"/>
                <a:gd name="connsiteX1919" fmla="*/ 1370219 w 2426313"/>
                <a:gd name="connsiteY1919" fmla="*/ 1755808 h 3037456"/>
                <a:gd name="connsiteX1920" fmla="*/ 1351454 w 2426313"/>
                <a:gd name="connsiteY1920" fmla="*/ 1728566 h 3037456"/>
                <a:gd name="connsiteX1921" fmla="*/ 1329547 w 2426313"/>
                <a:gd name="connsiteY1921" fmla="*/ 1697801 h 3037456"/>
                <a:gd name="connsiteX1922" fmla="*/ 1325661 w 2426313"/>
                <a:gd name="connsiteY1922" fmla="*/ 1678333 h 3037456"/>
                <a:gd name="connsiteX1923" fmla="*/ 1341739 w 2426313"/>
                <a:gd name="connsiteY1923" fmla="*/ 1667892 h 3037456"/>
                <a:gd name="connsiteX1924" fmla="*/ 1371267 w 2426313"/>
                <a:gd name="connsiteY1924" fmla="*/ 1665606 h 3037456"/>
                <a:gd name="connsiteX1925" fmla="*/ 1394127 w 2426313"/>
                <a:gd name="connsiteY1925" fmla="*/ 1672464 h 3037456"/>
                <a:gd name="connsiteX1926" fmla="*/ 1408986 w 2426313"/>
                <a:gd name="connsiteY1926" fmla="*/ 1670844 h 3037456"/>
                <a:gd name="connsiteX1927" fmla="*/ 1410629 w 2426313"/>
                <a:gd name="connsiteY1927" fmla="*/ 1658414 h 3037456"/>
                <a:gd name="connsiteX1928" fmla="*/ 1410626 w 2426313"/>
                <a:gd name="connsiteY1928" fmla="*/ 1658410 h 3037456"/>
                <a:gd name="connsiteX1929" fmla="*/ 1410664 w 2426313"/>
                <a:gd name="connsiteY1929" fmla="*/ 1658129 h 3037456"/>
                <a:gd name="connsiteX1930" fmla="*/ 1403556 w 2426313"/>
                <a:gd name="connsiteY1930" fmla="*/ 1647413 h 3037456"/>
                <a:gd name="connsiteX1931" fmla="*/ 1382125 w 2426313"/>
                <a:gd name="connsiteY1931" fmla="*/ 1634840 h 3037456"/>
                <a:gd name="connsiteX1932" fmla="*/ 1361741 w 2426313"/>
                <a:gd name="connsiteY1932" fmla="*/ 1635317 h 3037456"/>
                <a:gd name="connsiteX1933" fmla="*/ 1342977 w 2426313"/>
                <a:gd name="connsiteY1933" fmla="*/ 1634650 h 3037456"/>
                <a:gd name="connsiteX1934" fmla="*/ 1331833 w 2426313"/>
                <a:gd name="connsiteY1934" fmla="*/ 1599598 h 3037456"/>
                <a:gd name="connsiteX1935" fmla="*/ 1312057 w 2426313"/>
                <a:gd name="connsiteY1935" fmla="*/ 1598765 h 3037456"/>
                <a:gd name="connsiteX1936" fmla="*/ 1449467 w 2426313"/>
                <a:gd name="connsiteY1936" fmla="*/ 1673892 h 3037456"/>
                <a:gd name="connsiteX1937" fmla="*/ 1457182 w 2426313"/>
                <a:gd name="connsiteY1937" fmla="*/ 1688942 h 3037456"/>
                <a:gd name="connsiteX1938" fmla="*/ 1452325 w 2426313"/>
                <a:gd name="connsiteY1938" fmla="*/ 1694657 h 3037456"/>
                <a:gd name="connsiteX1939" fmla="*/ 1457183 w 2426313"/>
                <a:gd name="connsiteY1939" fmla="*/ 1688942 h 3037456"/>
                <a:gd name="connsiteX1940" fmla="*/ 1449467 w 2426313"/>
                <a:gd name="connsiteY1940" fmla="*/ 1673892 h 3037456"/>
                <a:gd name="connsiteX1941" fmla="*/ 1565958 w 2426313"/>
                <a:gd name="connsiteY1941" fmla="*/ 1771714 h 3037456"/>
                <a:gd name="connsiteX1942" fmla="*/ 1553575 w 2426313"/>
                <a:gd name="connsiteY1942" fmla="*/ 1782859 h 3037456"/>
                <a:gd name="connsiteX1943" fmla="*/ 1553620 w 2426313"/>
                <a:gd name="connsiteY1943" fmla="*/ 1782913 h 3037456"/>
                <a:gd name="connsiteX1944" fmla="*/ 1553575 w 2426313"/>
                <a:gd name="connsiteY1944" fmla="*/ 1782954 h 3037456"/>
                <a:gd name="connsiteX1945" fmla="*/ 1558289 w 2426313"/>
                <a:gd name="connsiteY1945" fmla="*/ 1788515 h 3037456"/>
                <a:gd name="connsiteX1946" fmla="*/ 1558338 w 2426313"/>
                <a:gd name="connsiteY1946" fmla="*/ 1788574 h 3037456"/>
                <a:gd name="connsiteX1947" fmla="*/ 1569613 w 2426313"/>
                <a:gd name="connsiteY1947" fmla="*/ 1785645 h 3037456"/>
                <a:gd name="connsiteX1948" fmla="*/ 1570072 w 2426313"/>
                <a:gd name="connsiteY1948" fmla="*/ 1783981 h 3037456"/>
                <a:gd name="connsiteX1949" fmla="*/ 1571959 w 2426313"/>
                <a:gd name="connsiteY1949" fmla="*/ 1777239 h 3037456"/>
                <a:gd name="connsiteX1950" fmla="*/ 1571939 w 2426313"/>
                <a:gd name="connsiteY1950" fmla="*/ 1777213 h 3037456"/>
                <a:gd name="connsiteX1951" fmla="*/ 1571958 w 2426313"/>
                <a:gd name="connsiteY1951" fmla="*/ 1777144 h 3037456"/>
                <a:gd name="connsiteX1952" fmla="*/ 1565958 w 2426313"/>
                <a:gd name="connsiteY1952" fmla="*/ 1771714 h 3037456"/>
                <a:gd name="connsiteX1953" fmla="*/ 940451 w 2426313"/>
                <a:gd name="connsiteY1953" fmla="*/ 1639031 h 3037456"/>
                <a:gd name="connsiteX1954" fmla="*/ 932260 w 2426313"/>
                <a:gd name="connsiteY1954" fmla="*/ 1645698 h 3037456"/>
                <a:gd name="connsiteX1955" fmla="*/ 935368 w 2426313"/>
                <a:gd name="connsiteY1955" fmla="*/ 1663415 h 3037456"/>
                <a:gd name="connsiteX1956" fmla="*/ 937418 w 2426313"/>
                <a:gd name="connsiteY1956" fmla="*/ 1664188 h 3037456"/>
                <a:gd name="connsiteX1957" fmla="*/ 945880 w 2426313"/>
                <a:gd name="connsiteY1957" fmla="*/ 1667415 h 3037456"/>
                <a:gd name="connsiteX1958" fmla="*/ 945912 w 2426313"/>
                <a:gd name="connsiteY1958" fmla="*/ 1667391 h 3037456"/>
                <a:gd name="connsiteX1959" fmla="*/ 945976 w 2426313"/>
                <a:gd name="connsiteY1959" fmla="*/ 1667415 h 3037456"/>
                <a:gd name="connsiteX1960" fmla="*/ 952739 w 2426313"/>
                <a:gd name="connsiteY1960" fmla="*/ 1658747 h 3037456"/>
                <a:gd name="connsiteX1961" fmla="*/ 940547 w 2426313"/>
                <a:gd name="connsiteY1961" fmla="*/ 1639031 h 3037456"/>
                <a:gd name="connsiteX1962" fmla="*/ 940513 w 2426313"/>
                <a:gd name="connsiteY1962" fmla="*/ 1639059 h 3037456"/>
                <a:gd name="connsiteX1963" fmla="*/ 940451 w 2426313"/>
                <a:gd name="connsiteY1963" fmla="*/ 1639031 h 3037456"/>
                <a:gd name="connsiteX1964" fmla="*/ 1006745 w 2426313"/>
                <a:gd name="connsiteY1964" fmla="*/ 1666939 h 3037456"/>
                <a:gd name="connsiteX1965" fmla="*/ 999315 w 2426313"/>
                <a:gd name="connsiteY1965" fmla="*/ 1679226 h 3037456"/>
                <a:gd name="connsiteX1966" fmla="*/ 1008745 w 2426313"/>
                <a:gd name="connsiteY1966" fmla="*/ 1695228 h 3037456"/>
                <a:gd name="connsiteX1967" fmla="*/ 1008799 w 2426313"/>
                <a:gd name="connsiteY1967" fmla="*/ 1695200 h 3037456"/>
                <a:gd name="connsiteX1968" fmla="*/ 1008841 w 2426313"/>
                <a:gd name="connsiteY1968" fmla="*/ 1695228 h 3037456"/>
                <a:gd name="connsiteX1969" fmla="*/ 1013949 w 2426313"/>
                <a:gd name="connsiteY1969" fmla="*/ 1692512 h 3037456"/>
                <a:gd name="connsiteX1970" fmla="*/ 1016865 w 2426313"/>
                <a:gd name="connsiteY1970" fmla="*/ 1690989 h 3037456"/>
                <a:gd name="connsiteX1971" fmla="*/ 1016867 w 2426313"/>
                <a:gd name="connsiteY1971" fmla="*/ 1690960 h 3037456"/>
                <a:gd name="connsiteX1972" fmla="*/ 1016877 w 2426313"/>
                <a:gd name="connsiteY1972" fmla="*/ 1690954 h 3037456"/>
                <a:gd name="connsiteX1973" fmla="*/ 1017413 w 2426313"/>
                <a:gd name="connsiteY1973" fmla="*/ 1681893 h 3037456"/>
                <a:gd name="connsiteX1974" fmla="*/ 1016092 w 2426313"/>
                <a:gd name="connsiteY1974" fmla="*/ 1671487 h 3037456"/>
                <a:gd name="connsiteX1975" fmla="*/ 1016088 w 2426313"/>
                <a:gd name="connsiteY1975" fmla="*/ 1671485 h 3037456"/>
                <a:gd name="connsiteX1976" fmla="*/ 1016079 w 2426313"/>
                <a:gd name="connsiteY1976" fmla="*/ 1671416 h 3037456"/>
                <a:gd name="connsiteX1977" fmla="*/ 1010661 w 2426313"/>
                <a:gd name="connsiteY1977" fmla="*/ 1668817 h 3037456"/>
                <a:gd name="connsiteX1978" fmla="*/ 1006840 w 2426313"/>
                <a:gd name="connsiteY1978" fmla="*/ 1666939 h 3037456"/>
                <a:gd name="connsiteX1979" fmla="*/ 1006797 w 2426313"/>
                <a:gd name="connsiteY1979" fmla="*/ 1666964 h 3037456"/>
                <a:gd name="connsiteX1980" fmla="*/ 1006745 w 2426313"/>
                <a:gd name="connsiteY1980" fmla="*/ 1666939 h 3037456"/>
                <a:gd name="connsiteX1981" fmla="*/ 959215 w 2426313"/>
                <a:gd name="connsiteY1981" fmla="*/ 1685703 h 3037456"/>
                <a:gd name="connsiteX1982" fmla="*/ 938927 w 2426313"/>
                <a:gd name="connsiteY1982" fmla="*/ 1711576 h 3037456"/>
                <a:gd name="connsiteX1983" fmla="*/ 938918 w 2426313"/>
                <a:gd name="connsiteY1983" fmla="*/ 1711619 h 3037456"/>
                <a:gd name="connsiteX1984" fmla="*/ 938915 w 2426313"/>
                <a:gd name="connsiteY1984" fmla="*/ 1711623 h 3037456"/>
                <a:gd name="connsiteX1985" fmla="*/ 932831 w 2426313"/>
                <a:gd name="connsiteY1985" fmla="*/ 1741043 h 3037456"/>
                <a:gd name="connsiteX1986" fmla="*/ 937593 w 2426313"/>
                <a:gd name="connsiteY1986" fmla="*/ 1751997 h 3037456"/>
                <a:gd name="connsiteX1987" fmla="*/ 953405 w 2426313"/>
                <a:gd name="connsiteY1987" fmla="*/ 1747425 h 3037456"/>
                <a:gd name="connsiteX1988" fmla="*/ 953434 w 2426313"/>
                <a:gd name="connsiteY1988" fmla="*/ 1747349 h 3037456"/>
                <a:gd name="connsiteX1989" fmla="*/ 953500 w 2426313"/>
                <a:gd name="connsiteY1989" fmla="*/ 1747330 h 3037456"/>
                <a:gd name="connsiteX1990" fmla="*/ 960549 w 2426313"/>
                <a:gd name="connsiteY1990" fmla="*/ 1728566 h 3037456"/>
                <a:gd name="connsiteX1991" fmla="*/ 959215 w 2426313"/>
                <a:gd name="connsiteY1991" fmla="*/ 1685703 h 3037456"/>
                <a:gd name="connsiteX1992" fmla="*/ 925402 w 2426313"/>
                <a:gd name="connsiteY1992" fmla="*/ 1764475 h 3037456"/>
                <a:gd name="connsiteX1993" fmla="*/ 917540 w 2426313"/>
                <a:gd name="connsiteY1993" fmla="*/ 1772131 h 3037456"/>
                <a:gd name="connsiteX1994" fmla="*/ 915448 w 2426313"/>
                <a:gd name="connsiteY1994" fmla="*/ 1774143 h 3037456"/>
                <a:gd name="connsiteX1995" fmla="*/ 915444 w 2426313"/>
                <a:gd name="connsiteY1995" fmla="*/ 1774171 h 3037456"/>
                <a:gd name="connsiteX1996" fmla="*/ 915436 w 2426313"/>
                <a:gd name="connsiteY1996" fmla="*/ 1774179 h 3037456"/>
                <a:gd name="connsiteX1997" fmla="*/ 913722 w 2426313"/>
                <a:gd name="connsiteY1997" fmla="*/ 1786131 h 3037456"/>
                <a:gd name="connsiteX1998" fmla="*/ 913686 w 2426313"/>
                <a:gd name="connsiteY1998" fmla="*/ 1786382 h 3037456"/>
                <a:gd name="connsiteX1999" fmla="*/ 913686 w 2426313"/>
                <a:gd name="connsiteY1999" fmla="*/ 1786383 h 3037456"/>
                <a:gd name="connsiteX2000" fmla="*/ 913686 w 2426313"/>
                <a:gd name="connsiteY2000" fmla="*/ 1786383 h 3037456"/>
                <a:gd name="connsiteX2001" fmla="*/ 915115 w 2426313"/>
                <a:gd name="connsiteY2001" fmla="*/ 1802861 h 3037456"/>
                <a:gd name="connsiteX2002" fmla="*/ 930736 w 2426313"/>
                <a:gd name="connsiteY2002" fmla="*/ 1814672 h 3037456"/>
                <a:gd name="connsiteX2003" fmla="*/ 930818 w 2426313"/>
                <a:gd name="connsiteY2003" fmla="*/ 1814661 h 3037456"/>
                <a:gd name="connsiteX2004" fmla="*/ 930831 w 2426313"/>
                <a:gd name="connsiteY2004" fmla="*/ 1814671 h 3037456"/>
                <a:gd name="connsiteX2005" fmla="*/ 934426 w 2426313"/>
                <a:gd name="connsiteY2005" fmla="*/ 1814168 h 3037456"/>
                <a:gd name="connsiteX2006" fmla="*/ 941189 w 2426313"/>
                <a:gd name="connsiteY2006" fmla="*/ 1813243 h 3037456"/>
                <a:gd name="connsiteX2007" fmla="*/ 943879 w 2426313"/>
                <a:gd name="connsiteY2007" fmla="*/ 1812466 h 3037456"/>
                <a:gd name="connsiteX2008" fmla="*/ 952167 w 2426313"/>
                <a:gd name="connsiteY2008" fmla="*/ 1810099 h 3037456"/>
                <a:gd name="connsiteX2009" fmla="*/ 960073 w 2426313"/>
                <a:gd name="connsiteY2009" fmla="*/ 1792383 h 3037456"/>
                <a:gd name="connsiteX2010" fmla="*/ 931403 w 2426313"/>
                <a:gd name="connsiteY2010" fmla="*/ 1764475 h 3037456"/>
                <a:gd name="connsiteX2011" fmla="*/ 931307 w 2426313"/>
                <a:gd name="connsiteY2011" fmla="*/ 1764475 h 3037456"/>
                <a:gd name="connsiteX2012" fmla="*/ 959977 w 2426313"/>
                <a:gd name="connsiteY2012" fmla="*/ 1792383 h 3037456"/>
                <a:gd name="connsiteX2013" fmla="*/ 952072 w 2426313"/>
                <a:gd name="connsiteY2013" fmla="*/ 1810100 h 3037456"/>
                <a:gd name="connsiteX2014" fmla="*/ 943879 w 2426313"/>
                <a:gd name="connsiteY2014" fmla="*/ 1812466 h 3037456"/>
                <a:gd name="connsiteX2015" fmla="*/ 941285 w 2426313"/>
                <a:gd name="connsiteY2015" fmla="*/ 1813207 h 3037456"/>
                <a:gd name="connsiteX2016" fmla="*/ 934426 w 2426313"/>
                <a:gd name="connsiteY2016" fmla="*/ 1814168 h 3037456"/>
                <a:gd name="connsiteX2017" fmla="*/ 930818 w 2426313"/>
                <a:gd name="connsiteY2017" fmla="*/ 1814661 h 3037456"/>
                <a:gd name="connsiteX2018" fmla="*/ 915210 w 2426313"/>
                <a:gd name="connsiteY2018" fmla="*/ 1802860 h 3037456"/>
                <a:gd name="connsiteX2019" fmla="*/ 913686 w 2426313"/>
                <a:gd name="connsiteY2019" fmla="*/ 1786383 h 3037456"/>
                <a:gd name="connsiteX2020" fmla="*/ 913722 w 2426313"/>
                <a:gd name="connsiteY2020" fmla="*/ 1786131 h 3037456"/>
                <a:gd name="connsiteX2021" fmla="*/ 915444 w 2426313"/>
                <a:gd name="connsiteY2021" fmla="*/ 1774171 h 3037456"/>
                <a:gd name="connsiteX2022" fmla="*/ 917540 w 2426313"/>
                <a:gd name="connsiteY2022" fmla="*/ 1772131 h 3037456"/>
                <a:gd name="connsiteX2023" fmla="*/ 925497 w 2426313"/>
                <a:gd name="connsiteY2023" fmla="*/ 1764475 h 3037456"/>
                <a:gd name="connsiteX2024" fmla="*/ 925402 w 2426313"/>
                <a:gd name="connsiteY2024" fmla="*/ 1764475 h 3037456"/>
                <a:gd name="connsiteX2025" fmla="*/ 1004340 w 2426313"/>
                <a:gd name="connsiteY2025" fmla="*/ 1774309 h 3037456"/>
                <a:gd name="connsiteX2026" fmla="*/ 1000268 w 2426313"/>
                <a:gd name="connsiteY2026" fmla="*/ 1774476 h 3037456"/>
                <a:gd name="connsiteX2027" fmla="*/ 1004348 w 2426313"/>
                <a:gd name="connsiteY2027" fmla="*/ 1774312 h 3037456"/>
                <a:gd name="connsiteX2028" fmla="*/ 1007698 w 2426313"/>
                <a:gd name="connsiteY2028" fmla="*/ 1775429 h 3037456"/>
                <a:gd name="connsiteX2029" fmla="*/ 1005412 w 2426313"/>
                <a:gd name="connsiteY2029" fmla="*/ 1808957 h 3037456"/>
                <a:gd name="connsiteX2030" fmla="*/ 1007698 w 2426313"/>
                <a:gd name="connsiteY2030" fmla="*/ 1775429 h 3037456"/>
                <a:gd name="connsiteX2031" fmla="*/ 1004412 w 2426313"/>
                <a:gd name="connsiteY2031" fmla="*/ 1774309 h 3037456"/>
                <a:gd name="connsiteX2032" fmla="*/ 1004348 w 2426313"/>
                <a:gd name="connsiteY2032" fmla="*/ 1774312 h 3037456"/>
                <a:gd name="connsiteX2033" fmla="*/ 1004340 w 2426313"/>
                <a:gd name="connsiteY2033" fmla="*/ 1774309 h 3037456"/>
                <a:gd name="connsiteX2034" fmla="*/ 855679 w 2426313"/>
                <a:gd name="connsiteY2034" fmla="*/ 1772571 h 3037456"/>
                <a:gd name="connsiteX2035" fmla="*/ 849106 w 2426313"/>
                <a:gd name="connsiteY2035" fmla="*/ 1772667 h 3037456"/>
                <a:gd name="connsiteX2036" fmla="*/ 849107 w 2426313"/>
                <a:gd name="connsiteY2036" fmla="*/ 1772762 h 3037456"/>
                <a:gd name="connsiteX2037" fmla="*/ 849106 w 2426313"/>
                <a:gd name="connsiteY2037" fmla="*/ 1772762 h 3037456"/>
                <a:gd name="connsiteX2038" fmla="*/ 849297 w 2426313"/>
                <a:gd name="connsiteY2038" fmla="*/ 1795241 h 3037456"/>
                <a:gd name="connsiteX2039" fmla="*/ 852345 w 2426313"/>
                <a:gd name="connsiteY2039" fmla="*/ 1797717 h 3037456"/>
                <a:gd name="connsiteX2040" fmla="*/ 856345 w 2426313"/>
                <a:gd name="connsiteY2040" fmla="*/ 1794860 h 3037456"/>
                <a:gd name="connsiteX2041" fmla="*/ 856342 w 2426313"/>
                <a:gd name="connsiteY2041" fmla="*/ 1794767 h 3037456"/>
                <a:gd name="connsiteX2042" fmla="*/ 856345 w 2426313"/>
                <a:gd name="connsiteY2042" fmla="*/ 1794765 h 3037456"/>
                <a:gd name="connsiteX2043" fmla="*/ 855679 w 2426313"/>
                <a:gd name="connsiteY2043" fmla="*/ 1772571 h 3037456"/>
                <a:gd name="connsiteX2044" fmla="*/ 1563196 w 2426313"/>
                <a:gd name="connsiteY2044" fmla="*/ 1818863 h 3037456"/>
                <a:gd name="connsiteX2045" fmla="*/ 1562909 w 2426313"/>
                <a:gd name="connsiteY2045" fmla="*/ 1819112 h 3037456"/>
                <a:gd name="connsiteX2046" fmla="*/ 1555361 w 2426313"/>
                <a:gd name="connsiteY2046" fmla="*/ 1821422 h 3037456"/>
                <a:gd name="connsiteX2047" fmla="*/ 1551809 w 2426313"/>
                <a:gd name="connsiteY2047" fmla="*/ 1828774 h 3037456"/>
                <a:gd name="connsiteX2048" fmla="*/ 1546908 w 2426313"/>
                <a:gd name="connsiteY2048" fmla="*/ 1838103 h 3037456"/>
                <a:gd name="connsiteX2049" fmla="*/ 1546903 w 2426313"/>
                <a:gd name="connsiteY2049" fmla="*/ 1838120 h 3037456"/>
                <a:gd name="connsiteX2050" fmla="*/ 1546812 w 2426313"/>
                <a:gd name="connsiteY2050" fmla="*/ 1838293 h 3037456"/>
                <a:gd name="connsiteX2051" fmla="*/ 1545098 w 2426313"/>
                <a:gd name="connsiteY2051" fmla="*/ 1844104 h 3037456"/>
                <a:gd name="connsiteX2052" fmla="*/ 1552718 w 2426313"/>
                <a:gd name="connsiteY2052" fmla="*/ 1862773 h 3037456"/>
                <a:gd name="connsiteX2053" fmla="*/ 1559480 w 2426313"/>
                <a:gd name="connsiteY2053" fmla="*/ 1867059 h 3037456"/>
                <a:gd name="connsiteX2054" fmla="*/ 1572985 w 2426313"/>
                <a:gd name="connsiteY2054" fmla="*/ 1861873 h 3037456"/>
                <a:gd name="connsiteX2055" fmla="*/ 1575650 w 2426313"/>
                <a:gd name="connsiteY2055" fmla="*/ 1860880 h 3037456"/>
                <a:gd name="connsiteX2056" fmla="*/ 1582436 w 2426313"/>
                <a:gd name="connsiteY2056" fmla="*/ 1842675 h 3037456"/>
                <a:gd name="connsiteX2057" fmla="*/ 1578519 w 2426313"/>
                <a:gd name="connsiteY2057" fmla="*/ 1822791 h 3037456"/>
                <a:gd name="connsiteX2058" fmla="*/ 1578499 w 2426313"/>
                <a:gd name="connsiteY2058" fmla="*/ 1822786 h 3037456"/>
                <a:gd name="connsiteX2059" fmla="*/ 1578495 w 2426313"/>
                <a:gd name="connsiteY2059" fmla="*/ 1822768 h 3037456"/>
                <a:gd name="connsiteX2060" fmla="*/ 1563196 w 2426313"/>
                <a:gd name="connsiteY2060" fmla="*/ 1818863 h 3037456"/>
                <a:gd name="connsiteX2061" fmla="*/ 869585 w 2426313"/>
                <a:gd name="connsiteY2061" fmla="*/ 1820006 h 3037456"/>
                <a:gd name="connsiteX2062" fmla="*/ 859203 w 2426313"/>
                <a:gd name="connsiteY2062" fmla="*/ 1822863 h 3037456"/>
                <a:gd name="connsiteX2063" fmla="*/ 861870 w 2426313"/>
                <a:gd name="connsiteY2063" fmla="*/ 1837056 h 3037456"/>
                <a:gd name="connsiteX2064" fmla="*/ 863204 w 2426313"/>
                <a:gd name="connsiteY2064" fmla="*/ 1864202 h 3037456"/>
                <a:gd name="connsiteX2065" fmla="*/ 859108 w 2426313"/>
                <a:gd name="connsiteY2065" fmla="*/ 1880966 h 3037456"/>
                <a:gd name="connsiteX2066" fmla="*/ 859203 w 2426313"/>
                <a:gd name="connsiteY2066" fmla="*/ 1881050 h 3037456"/>
                <a:gd name="connsiteX2067" fmla="*/ 859203 w 2426313"/>
                <a:gd name="connsiteY2067" fmla="*/ 1881061 h 3037456"/>
                <a:gd name="connsiteX2068" fmla="*/ 874443 w 2426313"/>
                <a:gd name="connsiteY2068" fmla="*/ 1894396 h 3037456"/>
                <a:gd name="connsiteX2069" fmla="*/ 897112 w 2426313"/>
                <a:gd name="connsiteY2069" fmla="*/ 1875346 h 3037456"/>
                <a:gd name="connsiteX2070" fmla="*/ 887587 w 2426313"/>
                <a:gd name="connsiteY2070" fmla="*/ 1856487 h 3037456"/>
                <a:gd name="connsiteX2071" fmla="*/ 875300 w 2426313"/>
                <a:gd name="connsiteY2071" fmla="*/ 1830102 h 3037456"/>
                <a:gd name="connsiteX2072" fmla="*/ 869680 w 2426313"/>
                <a:gd name="connsiteY2072" fmla="*/ 1820101 h 3037456"/>
                <a:gd name="connsiteX2073" fmla="*/ 869640 w 2426313"/>
                <a:gd name="connsiteY2073" fmla="*/ 1820104 h 3037456"/>
                <a:gd name="connsiteX2074" fmla="*/ 869585 w 2426313"/>
                <a:gd name="connsiteY2074" fmla="*/ 1820006 h 3037456"/>
                <a:gd name="connsiteX2075" fmla="*/ 1499283 w 2426313"/>
                <a:gd name="connsiteY2075" fmla="*/ 1843342 h 3037456"/>
                <a:gd name="connsiteX2076" fmla="*/ 1503474 w 2426313"/>
                <a:gd name="connsiteY2076" fmla="*/ 1871060 h 3037456"/>
                <a:gd name="connsiteX2077" fmla="*/ 1499283 w 2426313"/>
                <a:gd name="connsiteY2077" fmla="*/ 1843342 h 3037456"/>
                <a:gd name="connsiteX2078" fmla="*/ 1511963 w 2426313"/>
                <a:gd name="connsiteY2078" fmla="*/ 1862142 h 3037456"/>
                <a:gd name="connsiteX2079" fmla="*/ 1515958 w 2426313"/>
                <a:gd name="connsiteY2079" fmla="*/ 1872312 h 3037456"/>
                <a:gd name="connsiteX2080" fmla="*/ 1514999 w 2426313"/>
                <a:gd name="connsiteY2080" fmla="*/ 1884300 h 3037456"/>
                <a:gd name="connsiteX2081" fmla="*/ 1515959 w 2426313"/>
                <a:gd name="connsiteY2081" fmla="*/ 1872314 h 3037456"/>
                <a:gd name="connsiteX2082" fmla="*/ 1515958 w 2426313"/>
                <a:gd name="connsiteY2082" fmla="*/ 1872312 h 3037456"/>
                <a:gd name="connsiteX2083" fmla="*/ 1515959 w 2426313"/>
                <a:gd name="connsiteY2083" fmla="*/ 1872301 h 3037456"/>
                <a:gd name="connsiteX2084" fmla="*/ 1499283 w 2426313"/>
                <a:gd name="connsiteY2084" fmla="*/ 1843342 h 3037456"/>
                <a:gd name="connsiteX2085" fmla="*/ 1210294 w 2426313"/>
                <a:gd name="connsiteY2085" fmla="*/ 1847057 h 3037456"/>
                <a:gd name="connsiteX2086" fmla="*/ 1201817 w 2426313"/>
                <a:gd name="connsiteY2086" fmla="*/ 1852581 h 3037456"/>
                <a:gd name="connsiteX2087" fmla="*/ 1201627 w 2426313"/>
                <a:gd name="connsiteY2087" fmla="*/ 1873251 h 3037456"/>
                <a:gd name="connsiteX2088" fmla="*/ 1223248 w 2426313"/>
                <a:gd name="connsiteY2088" fmla="*/ 1885538 h 3037456"/>
                <a:gd name="connsiteX2089" fmla="*/ 1223277 w 2426313"/>
                <a:gd name="connsiteY2089" fmla="*/ 1885523 h 3037456"/>
                <a:gd name="connsiteX2090" fmla="*/ 1223343 w 2426313"/>
                <a:gd name="connsiteY2090" fmla="*/ 1885538 h 3037456"/>
                <a:gd name="connsiteX2091" fmla="*/ 1228772 w 2426313"/>
                <a:gd name="connsiteY2091" fmla="*/ 1882585 h 3037456"/>
                <a:gd name="connsiteX2092" fmla="*/ 1226486 w 2426313"/>
                <a:gd name="connsiteY2092" fmla="*/ 1862869 h 3037456"/>
                <a:gd name="connsiteX2093" fmla="*/ 1210294 w 2426313"/>
                <a:gd name="connsiteY2093" fmla="*/ 1847057 h 3037456"/>
                <a:gd name="connsiteX2094" fmla="*/ 1272873 w 2426313"/>
                <a:gd name="connsiteY2094" fmla="*/ 1859249 h 3037456"/>
                <a:gd name="connsiteX2095" fmla="*/ 1267825 w 2426313"/>
                <a:gd name="connsiteY2095" fmla="*/ 1860487 h 3037456"/>
                <a:gd name="connsiteX2096" fmla="*/ 1258110 w 2426313"/>
                <a:gd name="connsiteY2096" fmla="*/ 1878680 h 3037456"/>
                <a:gd name="connsiteX2097" fmla="*/ 1252680 w 2426313"/>
                <a:gd name="connsiteY2097" fmla="*/ 1885919 h 3037456"/>
                <a:gd name="connsiteX2098" fmla="*/ 1237631 w 2426313"/>
                <a:gd name="connsiteY2098" fmla="*/ 1916875 h 3037456"/>
                <a:gd name="connsiteX2099" fmla="*/ 1237636 w 2426313"/>
                <a:gd name="connsiteY2099" fmla="*/ 1916914 h 3037456"/>
                <a:gd name="connsiteX2100" fmla="*/ 1237631 w 2426313"/>
                <a:gd name="connsiteY2100" fmla="*/ 1916970 h 3037456"/>
                <a:gd name="connsiteX2101" fmla="*/ 1238203 w 2426313"/>
                <a:gd name="connsiteY2101" fmla="*/ 1921447 h 3037456"/>
                <a:gd name="connsiteX2102" fmla="*/ 1251157 w 2426313"/>
                <a:gd name="connsiteY2102" fmla="*/ 1940878 h 3037456"/>
                <a:gd name="connsiteX2103" fmla="*/ 1261158 w 2426313"/>
                <a:gd name="connsiteY2103" fmla="*/ 1934782 h 3037456"/>
                <a:gd name="connsiteX2104" fmla="*/ 1268873 w 2426313"/>
                <a:gd name="connsiteY2104" fmla="*/ 1932972 h 3037456"/>
                <a:gd name="connsiteX2105" fmla="*/ 1275350 w 2426313"/>
                <a:gd name="connsiteY2105" fmla="*/ 1929353 h 3037456"/>
                <a:gd name="connsiteX2106" fmla="*/ 1294972 w 2426313"/>
                <a:gd name="connsiteY2106" fmla="*/ 1910970 h 3037456"/>
                <a:gd name="connsiteX2107" fmla="*/ 1303544 w 2426313"/>
                <a:gd name="connsiteY2107" fmla="*/ 1903088 h 3037456"/>
                <a:gd name="connsiteX2108" fmla="*/ 1303551 w 2426313"/>
                <a:gd name="connsiteY2108" fmla="*/ 1903031 h 3037456"/>
                <a:gd name="connsiteX2109" fmla="*/ 1303580 w 2426313"/>
                <a:gd name="connsiteY2109" fmla="*/ 1903004 h 3037456"/>
                <a:gd name="connsiteX2110" fmla="*/ 1304973 w 2426313"/>
                <a:gd name="connsiteY2110" fmla="*/ 1891348 h 3037456"/>
                <a:gd name="connsiteX2111" fmla="*/ 1308307 w 2426313"/>
                <a:gd name="connsiteY2111" fmla="*/ 1889729 h 3037456"/>
                <a:gd name="connsiteX2112" fmla="*/ 1308259 w 2426313"/>
                <a:gd name="connsiteY2112" fmla="*/ 1889658 h 3037456"/>
                <a:gd name="connsiteX2113" fmla="*/ 1308306 w 2426313"/>
                <a:gd name="connsiteY2113" fmla="*/ 1889633 h 3037456"/>
                <a:gd name="connsiteX2114" fmla="*/ 1294781 w 2426313"/>
                <a:gd name="connsiteY2114" fmla="*/ 1869726 h 3037456"/>
                <a:gd name="connsiteX2115" fmla="*/ 1272873 w 2426313"/>
                <a:gd name="connsiteY2115" fmla="*/ 1859249 h 3037456"/>
                <a:gd name="connsiteX2116" fmla="*/ 1497378 w 2426313"/>
                <a:gd name="connsiteY2116" fmla="*/ 1876013 h 3037456"/>
                <a:gd name="connsiteX2117" fmla="*/ 1496806 w 2426313"/>
                <a:gd name="connsiteY2117" fmla="*/ 1891253 h 3037456"/>
                <a:gd name="connsiteX2118" fmla="*/ 1496840 w 2426313"/>
                <a:gd name="connsiteY2118" fmla="*/ 1891271 h 3037456"/>
                <a:gd name="connsiteX2119" fmla="*/ 1501248 w 2426313"/>
                <a:gd name="connsiteY2119" fmla="*/ 1893670 h 3037456"/>
                <a:gd name="connsiteX2120" fmla="*/ 1507474 w 2426313"/>
                <a:gd name="connsiteY2120" fmla="*/ 1893729 h 3037456"/>
                <a:gd name="connsiteX2121" fmla="*/ 1501247 w 2426313"/>
                <a:gd name="connsiteY2121" fmla="*/ 1893598 h 3037456"/>
                <a:gd name="connsiteX2122" fmla="*/ 1496840 w 2426313"/>
                <a:gd name="connsiteY2122" fmla="*/ 1891271 h 3037456"/>
                <a:gd name="connsiteX2123" fmla="*/ 1496807 w 2426313"/>
                <a:gd name="connsiteY2123" fmla="*/ 1891253 h 3037456"/>
                <a:gd name="connsiteX2124" fmla="*/ 1497378 w 2426313"/>
                <a:gd name="connsiteY2124" fmla="*/ 1876013 h 3037456"/>
                <a:gd name="connsiteX2125" fmla="*/ 942928 w 2426313"/>
                <a:gd name="connsiteY2125" fmla="*/ 1866487 h 3037456"/>
                <a:gd name="connsiteX2126" fmla="*/ 933498 w 2426313"/>
                <a:gd name="connsiteY2126" fmla="*/ 1877060 h 3037456"/>
                <a:gd name="connsiteX2127" fmla="*/ 936739 w 2426313"/>
                <a:gd name="connsiteY2127" fmla="*/ 1882838 h 3037456"/>
                <a:gd name="connsiteX2128" fmla="*/ 940082 w 2426313"/>
                <a:gd name="connsiteY2128" fmla="*/ 1888979 h 3037456"/>
                <a:gd name="connsiteX2129" fmla="*/ 954643 w 2426313"/>
                <a:gd name="connsiteY2129" fmla="*/ 1894968 h 3037456"/>
                <a:gd name="connsiteX2130" fmla="*/ 954644 w 2426313"/>
                <a:gd name="connsiteY2130" fmla="*/ 1894967 h 3037456"/>
                <a:gd name="connsiteX2131" fmla="*/ 954644 w 2426313"/>
                <a:gd name="connsiteY2131" fmla="*/ 1894967 h 3037456"/>
                <a:gd name="connsiteX2132" fmla="*/ 954658 w 2426313"/>
                <a:gd name="connsiteY2132" fmla="*/ 1894949 h 3037456"/>
                <a:gd name="connsiteX2133" fmla="*/ 960930 w 2426313"/>
                <a:gd name="connsiteY2133" fmla="*/ 1886967 h 3037456"/>
                <a:gd name="connsiteX2134" fmla="*/ 943023 w 2426313"/>
                <a:gd name="connsiteY2134" fmla="*/ 1866488 h 3037456"/>
                <a:gd name="connsiteX2135" fmla="*/ 942964 w 2426313"/>
                <a:gd name="connsiteY2135" fmla="*/ 1866508 h 3037456"/>
                <a:gd name="connsiteX2136" fmla="*/ 942928 w 2426313"/>
                <a:gd name="connsiteY2136" fmla="*/ 1866487 h 3037456"/>
                <a:gd name="connsiteX2137" fmla="*/ 1151906 w 2426313"/>
                <a:gd name="connsiteY2137" fmla="*/ 1867916 h 3037456"/>
                <a:gd name="connsiteX2138" fmla="*/ 1144381 w 2426313"/>
                <a:gd name="connsiteY2138" fmla="*/ 1871631 h 3037456"/>
                <a:gd name="connsiteX2139" fmla="*/ 1146953 w 2426313"/>
                <a:gd name="connsiteY2139" fmla="*/ 1881442 h 3037456"/>
                <a:gd name="connsiteX2140" fmla="*/ 1159907 w 2426313"/>
                <a:gd name="connsiteY2140" fmla="*/ 1871822 h 3037456"/>
                <a:gd name="connsiteX2141" fmla="*/ 1151906 w 2426313"/>
                <a:gd name="connsiteY2141" fmla="*/ 1867916 h 3037456"/>
                <a:gd name="connsiteX2142" fmla="*/ 1008174 w 2426313"/>
                <a:gd name="connsiteY2142" fmla="*/ 1886681 h 3037456"/>
                <a:gd name="connsiteX2143" fmla="*/ 992077 w 2426313"/>
                <a:gd name="connsiteY2143" fmla="*/ 1890681 h 3037456"/>
                <a:gd name="connsiteX2144" fmla="*/ 973027 w 2426313"/>
                <a:gd name="connsiteY2144" fmla="*/ 1902588 h 3037456"/>
                <a:gd name="connsiteX2145" fmla="*/ 963228 w 2426313"/>
                <a:gd name="connsiteY2145" fmla="*/ 1907565 h 3037456"/>
                <a:gd name="connsiteX2146" fmla="*/ 959288 w 2426313"/>
                <a:gd name="connsiteY2146" fmla="*/ 1916973 h 3037456"/>
                <a:gd name="connsiteX2147" fmla="*/ 958930 w 2426313"/>
                <a:gd name="connsiteY2147" fmla="*/ 1917827 h 3037456"/>
                <a:gd name="connsiteX2148" fmla="*/ 958930 w 2426313"/>
                <a:gd name="connsiteY2148" fmla="*/ 1917828 h 3037456"/>
                <a:gd name="connsiteX2149" fmla="*/ 958930 w 2426313"/>
                <a:gd name="connsiteY2149" fmla="*/ 1917828 h 3037456"/>
                <a:gd name="connsiteX2150" fmla="*/ 959014 w 2426313"/>
                <a:gd name="connsiteY2150" fmla="*/ 1917980 h 3037456"/>
                <a:gd name="connsiteX2151" fmla="*/ 967026 w 2426313"/>
                <a:gd name="connsiteY2151" fmla="*/ 1932496 h 3037456"/>
                <a:gd name="connsiteX2152" fmla="*/ 983028 w 2426313"/>
                <a:gd name="connsiteY2152" fmla="*/ 1927067 h 3037456"/>
                <a:gd name="connsiteX2153" fmla="*/ 990934 w 2426313"/>
                <a:gd name="connsiteY2153" fmla="*/ 1923257 h 3037456"/>
                <a:gd name="connsiteX2154" fmla="*/ 1000554 w 2426313"/>
                <a:gd name="connsiteY2154" fmla="*/ 1913636 h 3037456"/>
                <a:gd name="connsiteX2155" fmla="*/ 1006460 w 2426313"/>
                <a:gd name="connsiteY2155" fmla="*/ 1903350 h 3037456"/>
                <a:gd name="connsiteX2156" fmla="*/ 1008174 w 2426313"/>
                <a:gd name="connsiteY2156" fmla="*/ 1886776 h 3037456"/>
                <a:gd name="connsiteX2157" fmla="*/ 1008164 w 2426313"/>
                <a:gd name="connsiteY2157" fmla="*/ 1886779 h 3037456"/>
                <a:gd name="connsiteX2158" fmla="*/ 1008174 w 2426313"/>
                <a:gd name="connsiteY2158" fmla="*/ 1886681 h 3037456"/>
                <a:gd name="connsiteX2159" fmla="*/ 813673 w 2426313"/>
                <a:gd name="connsiteY2159" fmla="*/ 1898111 h 3037456"/>
                <a:gd name="connsiteX2160" fmla="*/ 798814 w 2426313"/>
                <a:gd name="connsiteY2160" fmla="*/ 1910112 h 3037456"/>
                <a:gd name="connsiteX2161" fmla="*/ 805565 w 2426313"/>
                <a:gd name="connsiteY2161" fmla="*/ 1924924 h 3037456"/>
                <a:gd name="connsiteX2162" fmla="*/ 813781 w 2426313"/>
                <a:gd name="connsiteY2162" fmla="*/ 1932723 h 3037456"/>
                <a:gd name="connsiteX2163" fmla="*/ 814340 w 2426313"/>
                <a:gd name="connsiteY2163" fmla="*/ 1933258 h 3037456"/>
                <a:gd name="connsiteX2164" fmla="*/ 827960 w 2426313"/>
                <a:gd name="connsiteY2164" fmla="*/ 1913732 h 3037456"/>
                <a:gd name="connsiteX2165" fmla="*/ 822221 w 2426313"/>
                <a:gd name="connsiteY2165" fmla="*/ 1903326 h 3037456"/>
                <a:gd name="connsiteX2166" fmla="*/ 822130 w 2426313"/>
                <a:gd name="connsiteY2166" fmla="*/ 1903271 h 3037456"/>
                <a:gd name="connsiteX2167" fmla="*/ 822127 w 2426313"/>
                <a:gd name="connsiteY2167" fmla="*/ 1903266 h 3037456"/>
                <a:gd name="connsiteX2168" fmla="*/ 813673 w 2426313"/>
                <a:gd name="connsiteY2168" fmla="*/ 1898111 h 3037456"/>
                <a:gd name="connsiteX2169" fmla="*/ 890635 w 2426313"/>
                <a:gd name="connsiteY2169" fmla="*/ 1926400 h 3037456"/>
                <a:gd name="connsiteX2170" fmla="*/ 876824 w 2426313"/>
                <a:gd name="connsiteY2170" fmla="*/ 1927162 h 3037456"/>
                <a:gd name="connsiteX2171" fmla="*/ 864727 w 2426313"/>
                <a:gd name="connsiteY2171" fmla="*/ 1933639 h 3037456"/>
                <a:gd name="connsiteX2172" fmla="*/ 858060 w 2426313"/>
                <a:gd name="connsiteY2172" fmla="*/ 1944307 h 3037456"/>
                <a:gd name="connsiteX2173" fmla="*/ 865394 w 2426313"/>
                <a:gd name="connsiteY2173" fmla="*/ 1953451 h 3037456"/>
                <a:gd name="connsiteX2174" fmla="*/ 874252 w 2426313"/>
                <a:gd name="connsiteY2174" fmla="*/ 1948784 h 3037456"/>
                <a:gd name="connsiteX2175" fmla="*/ 885397 w 2426313"/>
                <a:gd name="connsiteY2175" fmla="*/ 1942688 h 3037456"/>
                <a:gd name="connsiteX2176" fmla="*/ 893588 w 2426313"/>
                <a:gd name="connsiteY2176" fmla="*/ 1937259 h 3037456"/>
                <a:gd name="connsiteX2177" fmla="*/ 890731 w 2426313"/>
                <a:gd name="connsiteY2177" fmla="*/ 1926400 h 3037456"/>
                <a:gd name="connsiteX2178" fmla="*/ 890638 w 2426313"/>
                <a:gd name="connsiteY2178" fmla="*/ 1926405 h 3037456"/>
                <a:gd name="connsiteX2179" fmla="*/ 890635 w 2426313"/>
                <a:gd name="connsiteY2179" fmla="*/ 1926400 h 3037456"/>
                <a:gd name="connsiteX2180" fmla="*/ 1301353 w 2426313"/>
                <a:gd name="connsiteY2180" fmla="*/ 1972311 h 3037456"/>
                <a:gd name="connsiteX2181" fmla="*/ 1301321 w 2426313"/>
                <a:gd name="connsiteY2181" fmla="*/ 1972357 h 3037456"/>
                <a:gd name="connsiteX2182" fmla="*/ 1301259 w 2426313"/>
                <a:gd name="connsiteY2182" fmla="*/ 1972347 h 3037456"/>
                <a:gd name="connsiteX2183" fmla="*/ 1296496 w 2426313"/>
                <a:gd name="connsiteY2183" fmla="*/ 1979169 h 3037456"/>
                <a:gd name="connsiteX2184" fmla="*/ 1309260 w 2426313"/>
                <a:gd name="connsiteY2184" fmla="*/ 1998600 h 3037456"/>
                <a:gd name="connsiteX2185" fmla="*/ 1309295 w 2426313"/>
                <a:gd name="connsiteY2185" fmla="*/ 1998550 h 3037456"/>
                <a:gd name="connsiteX2186" fmla="*/ 1309354 w 2426313"/>
                <a:gd name="connsiteY2186" fmla="*/ 1998600 h 3037456"/>
                <a:gd name="connsiteX2187" fmla="*/ 1317451 w 2426313"/>
                <a:gd name="connsiteY2187" fmla="*/ 1986789 h 3037456"/>
                <a:gd name="connsiteX2188" fmla="*/ 1308402 w 2426313"/>
                <a:gd name="connsiteY2188" fmla="*/ 1973454 h 3037456"/>
                <a:gd name="connsiteX2189" fmla="*/ 1301353 w 2426313"/>
                <a:gd name="connsiteY2189" fmla="*/ 1972311 h 3037456"/>
                <a:gd name="connsiteX2190" fmla="*/ 1569394 w 2426313"/>
                <a:gd name="connsiteY2190" fmla="*/ 1972505 h 3037456"/>
                <a:gd name="connsiteX2191" fmla="*/ 1548432 w 2426313"/>
                <a:gd name="connsiteY2191" fmla="*/ 1982217 h 3037456"/>
                <a:gd name="connsiteX2192" fmla="*/ 1543860 w 2426313"/>
                <a:gd name="connsiteY2192" fmla="*/ 1989646 h 3037456"/>
                <a:gd name="connsiteX2193" fmla="*/ 1549206 w 2426313"/>
                <a:gd name="connsiteY2193" fmla="*/ 2001826 h 3037456"/>
                <a:gd name="connsiteX2194" fmla="*/ 1549409 w 2426313"/>
                <a:gd name="connsiteY2194" fmla="*/ 2001955 h 3037456"/>
                <a:gd name="connsiteX2195" fmla="*/ 1560719 w 2426313"/>
                <a:gd name="connsiteY2195" fmla="*/ 2009172 h 3037456"/>
                <a:gd name="connsiteX2196" fmla="*/ 1572709 w 2426313"/>
                <a:gd name="connsiteY2196" fmla="*/ 2004464 h 3037456"/>
                <a:gd name="connsiteX2197" fmla="*/ 1574471 w 2426313"/>
                <a:gd name="connsiteY2197" fmla="*/ 2003791 h 3037456"/>
                <a:gd name="connsiteX2198" fmla="*/ 1574477 w 2426313"/>
                <a:gd name="connsiteY2198" fmla="*/ 2003770 h 3037456"/>
                <a:gd name="connsiteX2199" fmla="*/ 1574483 w 2426313"/>
                <a:gd name="connsiteY2199" fmla="*/ 2003767 h 3037456"/>
                <a:gd name="connsiteX2200" fmla="*/ 1579674 w 2426313"/>
                <a:gd name="connsiteY2200" fmla="*/ 1983645 h 3037456"/>
                <a:gd name="connsiteX2201" fmla="*/ 1579412 w 2426313"/>
                <a:gd name="connsiteY2201" fmla="*/ 1979193 h 3037456"/>
                <a:gd name="connsiteX2202" fmla="*/ 1578279 w 2426313"/>
                <a:gd name="connsiteY2202" fmla="*/ 1976582 h 3037456"/>
                <a:gd name="connsiteX2203" fmla="*/ 1577388 w 2426313"/>
                <a:gd name="connsiteY2203" fmla="*/ 1974406 h 3037456"/>
                <a:gd name="connsiteX2204" fmla="*/ 1577328 w 2426313"/>
                <a:gd name="connsiteY2204" fmla="*/ 1974392 h 3037456"/>
                <a:gd name="connsiteX2205" fmla="*/ 1577293 w 2426313"/>
                <a:gd name="connsiteY2205" fmla="*/ 1974311 h 3037456"/>
                <a:gd name="connsiteX2206" fmla="*/ 1569394 w 2426313"/>
                <a:gd name="connsiteY2206" fmla="*/ 1972505 h 3037456"/>
                <a:gd name="connsiteX2207" fmla="*/ 1249728 w 2426313"/>
                <a:gd name="connsiteY2207" fmla="*/ 1992408 h 3037456"/>
                <a:gd name="connsiteX2208" fmla="*/ 1250109 w 2426313"/>
                <a:gd name="connsiteY2208" fmla="*/ 1998885 h 3037456"/>
                <a:gd name="connsiteX2209" fmla="*/ 1265063 w 2426313"/>
                <a:gd name="connsiteY2209" fmla="*/ 1997647 h 3037456"/>
                <a:gd name="connsiteX2210" fmla="*/ 1265050 w 2426313"/>
                <a:gd name="connsiteY2210" fmla="*/ 1997553 h 3037456"/>
                <a:gd name="connsiteX2211" fmla="*/ 1265063 w 2426313"/>
                <a:gd name="connsiteY2211" fmla="*/ 1997552 h 3037456"/>
                <a:gd name="connsiteX2212" fmla="*/ 1264396 w 2426313"/>
                <a:gd name="connsiteY2212" fmla="*/ 1992599 h 3037456"/>
                <a:gd name="connsiteX2213" fmla="*/ 1249728 w 2426313"/>
                <a:gd name="connsiteY2213" fmla="*/ 1992408 h 3037456"/>
                <a:gd name="connsiteX2214" fmla="*/ 1058942 w 2426313"/>
                <a:gd name="connsiteY2214" fmla="*/ 2012887 h 3037456"/>
                <a:gd name="connsiteX2215" fmla="*/ 1060752 w 2426313"/>
                <a:gd name="connsiteY2215" fmla="*/ 2025460 h 3037456"/>
                <a:gd name="connsiteX2216" fmla="*/ 1075801 w 2426313"/>
                <a:gd name="connsiteY2216" fmla="*/ 2026603 h 3037456"/>
                <a:gd name="connsiteX2217" fmla="*/ 1075794 w 2426313"/>
                <a:gd name="connsiteY2217" fmla="*/ 2026595 h 3037456"/>
                <a:gd name="connsiteX2218" fmla="*/ 1075897 w 2426313"/>
                <a:gd name="connsiteY2218" fmla="*/ 2026603 h 3037456"/>
                <a:gd name="connsiteX2219" fmla="*/ 1062847 w 2426313"/>
                <a:gd name="connsiteY2219" fmla="*/ 2012887 h 3037456"/>
                <a:gd name="connsiteX2220" fmla="*/ 1075794 w 2426313"/>
                <a:gd name="connsiteY2220" fmla="*/ 2026595 h 3037456"/>
                <a:gd name="connsiteX2221" fmla="*/ 1060847 w 2426313"/>
                <a:gd name="connsiteY2221" fmla="*/ 2025460 h 3037456"/>
                <a:gd name="connsiteX2222" fmla="*/ 1059037 w 2426313"/>
                <a:gd name="connsiteY2222" fmla="*/ 2012887 h 3037456"/>
                <a:gd name="connsiteX2223" fmla="*/ 1058942 w 2426313"/>
                <a:gd name="connsiteY2223" fmla="*/ 2012887 h 3037456"/>
                <a:gd name="connsiteX2224" fmla="*/ 1290114 w 2426313"/>
                <a:gd name="connsiteY2224" fmla="*/ 2069180 h 3037456"/>
                <a:gd name="connsiteX2225" fmla="*/ 1277827 w 2426313"/>
                <a:gd name="connsiteY2225" fmla="*/ 2090325 h 3037456"/>
                <a:gd name="connsiteX2226" fmla="*/ 1277827 w 2426313"/>
                <a:gd name="connsiteY2226" fmla="*/ 2090326 h 3037456"/>
                <a:gd name="connsiteX2227" fmla="*/ 1277827 w 2426313"/>
                <a:gd name="connsiteY2227" fmla="*/ 2090326 h 3037456"/>
                <a:gd name="connsiteX2228" fmla="*/ 1277829 w 2426313"/>
                <a:gd name="connsiteY2228" fmla="*/ 2090341 h 3037456"/>
                <a:gd name="connsiteX2229" fmla="*/ 1279184 w 2426313"/>
                <a:gd name="connsiteY2229" fmla="*/ 2100124 h 3037456"/>
                <a:gd name="connsiteX2230" fmla="*/ 1288971 w 2426313"/>
                <a:gd name="connsiteY2230" fmla="*/ 2104708 h 3037456"/>
                <a:gd name="connsiteX2231" fmla="*/ 1289013 w 2426313"/>
                <a:gd name="connsiteY2231" fmla="*/ 2104683 h 3037456"/>
                <a:gd name="connsiteX2232" fmla="*/ 1289066 w 2426313"/>
                <a:gd name="connsiteY2232" fmla="*/ 2104708 h 3037456"/>
                <a:gd name="connsiteX2233" fmla="*/ 1305640 w 2426313"/>
                <a:gd name="connsiteY2233" fmla="*/ 2086611 h 3037456"/>
                <a:gd name="connsiteX2234" fmla="*/ 1290209 w 2426313"/>
                <a:gd name="connsiteY2234" fmla="*/ 2069180 h 3037456"/>
                <a:gd name="connsiteX2235" fmla="*/ 1290163 w 2426313"/>
                <a:gd name="connsiteY2235" fmla="*/ 2069215 h 3037456"/>
                <a:gd name="connsiteX2236" fmla="*/ 1290114 w 2426313"/>
                <a:gd name="connsiteY2236" fmla="*/ 2069180 h 3037456"/>
                <a:gd name="connsiteX2237" fmla="*/ 1407200 w 2426313"/>
                <a:gd name="connsiteY2237" fmla="*/ 2098303 h 3037456"/>
                <a:gd name="connsiteX2238" fmla="*/ 1394127 w 2426313"/>
                <a:gd name="connsiteY2238" fmla="*/ 2098326 h 3037456"/>
                <a:gd name="connsiteX2239" fmla="*/ 1418415 w 2426313"/>
                <a:gd name="connsiteY2239" fmla="*/ 2100993 h 3037456"/>
                <a:gd name="connsiteX2240" fmla="*/ 1419094 w 2426313"/>
                <a:gd name="connsiteY2240" fmla="*/ 2109101 h 3037456"/>
                <a:gd name="connsiteX2241" fmla="*/ 1404700 w 2426313"/>
                <a:gd name="connsiteY2241" fmla="*/ 2113566 h 3037456"/>
                <a:gd name="connsiteX2242" fmla="*/ 1393841 w 2426313"/>
                <a:gd name="connsiteY2242" fmla="*/ 2102327 h 3037456"/>
                <a:gd name="connsiteX2243" fmla="*/ 1404699 w 2426313"/>
                <a:gd name="connsiteY2243" fmla="*/ 2113566 h 3037456"/>
                <a:gd name="connsiteX2244" fmla="*/ 1404700 w 2426313"/>
                <a:gd name="connsiteY2244" fmla="*/ 2113566 h 3037456"/>
                <a:gd name="connsiteX2245" fmla="*/ 1404700 w 2426313"/>
                <a:gd name="connsiteY2245" fmla="*/ 2113566 h 3037456"/>
                <a:gd name="connsiteX2246" fmla="*/ 1418416 w 2426313"/>
                <a:gd name="connsiteY2246" fmla="*/ 2100993 h 3037456"/>
                <a:gd name="connsiteX2247" fmla="*/ 1407200 w 2426313"/>
                <a:gd name="connsiteY2247" fmla="*/ 2098303 h 3037456"/>
                <a:gd name="connsiteX2248" fmla="*/ 1153715 w 2426313"/>
                <a:gd name="connsiteY2248" fmla="*/ 2078228 h 3037456"/>
                <a:gd name="connsiteX2249" fmla="*/ 1153656 w 2426313"/>
                <a:gd name="connsiteY2249" fmla="*/ 2078253 h 3037456"/>
                <a:gd name="connsiteX2250" fmla="*/ 1153621 w 2426313"/>
                <a:gd name="connsiteY2250" fmla="*/ 2078229 h 3037456"/>
                <a:gd name="connsiteX2251" fmla="*/ 1141131 w 2426313"/>
                <a:gd name="connsiteY2251" fmla="*/ 2083464 h 3037456"/>
                <a:gd name="connsiteX2252" fmla="*/ 1140666 w 2426313"/>
                <a:gd name="connsiteY2252" fmla="*/ 2083657 h 3037456"/>
                <a:gd name="connsiteX2253" fmla="*/ 1140685 w 2426313"/>
                <a:gd name="connsiteY2253" fmla="*/ 2083682 h 3037456"/>
                <a:gd name="connsiteX2254" fmla="*/ 1147906 w 2426313"/>
                <a:gd name="connsiteY2254" fmla="*/ 2093278 h 3037456"/>
                <a:gd name="connsiteX2255" fmla="*/ 1147962 w 2426313"/>
                <a:gd name="connsiteY2255" fmla="*/ 2093229 h 3037456"/>
                <a:gd name="connsiteX2256" fmla="*/ 1148000 w 2426313"/>
                <a:gd name="connsiteY2256" fmla="*/ 2093278 h 3037456"/>
                <a:gd name="connsiteX2257" fmla="*/ 1160097 w 2426313"/>
                <a:gd name="connsiteY2257" fmla="*/ 2082610 h 3037456"/>
                <a:gd name="connsiteX2258" fmla="*/ 1153715 w 2426313"/>
                <a:gd name="connsiteY2258" fmla="*/ 2078228 h 3037456"/>
                <a:gd name="connsiteX2259" fmla="*/ 1386221 w 2426313"/>
                <a:gd name="connsiteY2259" fmla="*/ 2211388 h 3037456"/>
                <a:gd name="connsiteX2260" fmla="*/ 1378410 w 2426313"/>
                <a:gd name="connsiteY2260" fmla="*/ 2220723 h 3037456"/>
                <a:gd name="connsiteX2261" fmla="*/ 1391745 w 2426313"/>
                <a:gd name="connsiteY2261" fmla="*/ 2227771 h 3037456"/>
                <a:gd name="connsiteX2262" fmla="*/ 1391746 w 2426313"/>
                <a:gd name="connsiteY2262" fmla="*/ 2227771 h 3037456"/>
                <a:gd name="connsiteX2263" fmla="*/ 1391746 w 2426313"/>
                <a:gd name="connsiteY2263" fmla="*/ 2227771 h 3037456"/>
                <a:gd name="connsiteX2264" fmla="*/ 1398318 w 2426313"/>
                <a:gd name="connsiteY2264" fmla="*/ 2223771 h 3037456"/>
                <a:gd name="connsiteX2265" fmla="*/ 1386221 w 2426313"/>
                <a:gd name="connsiteY2265" fmla="*/ 2211388 h 3037456"/>
                <a:gd name="connsiteX2266" fmla="*/ 2252710 w 2426313"/>
                <a:gd name="connsiteY2266" fmla="*/ 1468914 h 3037456"/>
                <a:gd name="connsiteX2267" fmla="*/ 2239852 w 2426313"/>
                <a:gd name="connsiteY2267" fmla="*/ 1481678 h 3037456"/>
                <a:gd name="connsiteX2268" fmla="*/ 2238530 w 2426313"/>
                <a:gd name="connsiteY2268" fmla="*/ 1492929 h 3037456"/>
                <a:gd name="connsiteX2269" fmla="*/ 2239442 w 2426313"/>
                <a:gd name="connsiteY2269" fmla="*/ 1496114 h 3037456"/>
                <a:gd name="connsiteX2270" fmla="*/ 2240709 w 2426313"/>
                <a:gd name="connsiteY2270" fmla="*/ 1500632 h 3037456"/>
                <a:gd name="connsiteX2271" fmla="*/ 2265283 w 2426313"/>
                <a:gd name="connsiteY2271" fmla="*/ 1501966 h 3037456"/>
                <a:gd name="connsiteX2272" fmla="*/ 2267665 w 2426313"/>
                <a:gd name="connsiteY2272" fmla="*/ 1492727 h 3037456"/>
                <a:gd name="connsiteX2273" fmla="*/ 2267655 w 2426313"/>
                <a:gd name="connsiteY2273" fmla="*/ 1492688 h 3037456"/>
                <a:gd name="connsiteX2274" fmla="*/ 2267665 w 2426313"/>
                <a:gd name="connsiteY2274" fmla="*/ 1492632 h 3037456"/>
                <a:gd name="connsiteX2275" fmla="*/ 2252710 w 2426313"/>
                <a:gd name="connsiteY2275" fmla="*/ 1468914 h 3037456"/>
                <a:gd name="connsiteX2276" fmla="*/ 2358914 w 2426313"/>
                <a:gd name="connsiteY2276" fmla="*/ 1571118 h 3037456"/>
                <a:gd name="connsiteX2277" fmla="*/ 2352914 w 2426313"/>
                <a:gd name="connsiteY2277" fmla="*/ 1578928 h 3037456"/>
                <a:gd name="connsiteX2278" fmla="*/ 2354009 w 2426313"/>
                <a:gd name="connsiteY2278" fmla="*/ 1587560 h 3037456"/>
                <a:gd name="connsiteX2279" fmla="*/ 2354101 w 2426313"/>
                <a:gd name="connsiteY2279" fmla="*/ 1587590 h 3037456"/>
                <a:gd name="connsiteX2280" fmla="*/ 2354104 w 2426313"/>
                <a:gd name="connsiteY2280" fmla="*/ 1587619 h 3037456"/>
                <a:gd name="connsiteX2281" fmla="*/ 2362343 w 2426313"/>
                <a:gd name="connsiteY2281" fmla="*/ 1590358 h 3037456"/>
                <a:gd name="connsiteX2282" fmla="*/ 2369224 w 2426313"/>
                <a:gd name="connsiteY2282" fmla="*/ 1586022 h 3037456"/>
                <a:gd name="connsiteX2283" fmla="*/ 2369297 w 2426313"/>
                <a:gd name="connsiteY2283" fmla="*/ 1585977 h 3037456"/>
                <a:gd name="connsiteX2284" fmla="*/ 2367070 w 2426313"/>
                <a:gd name="connsiteY2284" fmla="*/ 1574154 h 3037456"/>
                <a:gd name="connsiteX2285" fmla="*/ 2367050 w 2426313"/>
                <a:gd name="connsiteY2285" fmla="*/ 1574146 h 3037456"/>
                <a:gd name="connsiteX2286" fmla="*/ 2367046 w 2426313"/>
                <a:gd name="connsiteY2286" fmla="*/ 1574129 h 3037456"/>
                <a:gd name="connsiteX2287" fmla="*/ 2365318 w 2426313"/>
                <a:gd name="connsiteY2287" fmla="*/ 1573502 h 3037456"/>
                <a:gd name="connsiteX2288" fmla="*/ 2358914 w 2426313"/>
                <a:gd name="connsiteY2288" fmla="*/ 1571118 h 3037456"/>
                <a:gd name="connsiteX2289" fmla="*/ 2285762 w 2426313"/>
                <a:gd name="connsiteY2289" fmla="*/ 1599693 h 3037456"/>
                <a:gd name="connsiteX2290" fmla="*/ 2266236 w 2426313"/>
                <a:gd name="connsiteY2290" fmla="*/ 1613218 h 3037456"/>
                <a:gd name="connsiteX2291" fmla="*/ 2288048 w 2426313"/>
                <a:gd name="connsiteY2291" fmla="*/ 1625695 h 3037456"/>
                <a:gd name="connsiteX2292" fmla="*/ 2292144 w 2426313"/>
                <a:gd name="connsiteY2292" fmla="*/ 1625695 h 3037456"/>
                <a:gd name="connsiteX2293" fmla="*/ 2294335 w 2426313"/>
                <a:gd name="connsiteY2293" fmla="*/ 1605026 h 3037456"/>
                <a:gd name="connsiteX2294" fmla="*/ 2294326 w 2426313"/>
                <a:gd name="connsiteY2294" fmla="*/ 1605017 h 3037456"/>
                <a:gd name="connsiteX2295" fmla="*/ 2294335 w 2426313"/>
                <a:gd name="connsiteY2295" fmla="*/ 1604931 h 3037456"/>
                <a:gd name="connsiteX2296" fmla="*/ 2285762 w 2426313"/>
                <a:gd name="connsiteY2296" fmla="*/ 1599693 h 3037456"/>
                <a:gd name="connsiteX2297" fmla="*/ 2353580 w 2426313"/>
                <a:gd name="connsiteY2297" fmla="*/ 1714945 h 3037456"/>
                <a:gd name="connsiteX2298" fmla="*/ 2343769 w 2426313"/>
                <a:gd name="connsiteY2298" fmla="*/ 1722469 h 3037456"/>
                <a:gd name="connsiteX2299" fmla="*/ 2343769 w 2426313"/>
                <a:gd name="connsiteY2299" fmla="*/ 1722470 h 3037456"/>
                <a:gd name="connsiteX2300" fmla="*/ 2343769 w 2426313"/>
                <a:gd name="connsiteY2300" fmla="*/ 1722470 h 3037456"/>
                <a:gd name="connsiteX2301" fmla="*/ 2343770 w 2426313"/>
                <a:gd name="connsiteY2301" fmla="*/ 1722565 h 3037456"/>
                <a:gd name="connsiteX2302" fmla="*/ 2343864 w 2426313"/>
                <a:gd name="connsiteY2302" fmla="*/ 1737043 h 3037456"/>
                <a:gd name="connsiteX2303" fmla="*/ 2356818 w 2426313"/>
                <a:gd name="connsiteY2303" fmla="*/ 1752568 h 3037456"/>
                <a:gd name="connsiteX2304" fmla="*/ 2356818 w 2426313"/>
                <a:gd name="connsiteY2304" fmla="*/ 1752568 h 3037456"/>
                <a:gd name="connsiteX2305" fmla="*/ 2356819 w 2426313"/>
                <a:gd name="connsiteY2305" fmla="*/ 1752569 h 3037456"/>
                <a:gd name="connsiteX2306" fmla="*/ 2362058 w 2426313"/>
                <a:gd name="connsiteY2306" fmla="*/ 1737043 h 3037456"/>
                <a:gd name="connsiteX2307" fmla="*/ 2362058 w 2426313"/>
                <a:gd name="connsiteY2307" fmla="*/ 1734757 h 3037456"/>
                <a:gd name="connsiteX2308" fmla="*/ 2360915 w 2426313"/>
                <a:gd name="connsiteY2308" fmla="*/ 1722375 h 3037456"/>
                <a:gd name="connsiteX2309" fmla="*/ 2353580 w 2426313"/>
                <a:gd name="connsiteY2309" fmla="*/ 1714945 h 3037456"/>
                <a:gd name="connsiteX2310" fmla="*/ 2357390 w 2426313"/>
                <a:gd name="connsiteY2310" fmla="*/ 1762951 h 3037456"/>
                <a:gd name="connsiteX2311" fmla="*/ 2361010 w 2426313"/>
                <a:gd name="connsiteY2311" fmla="*/ 1772286 h 3037456"/>
                <a:gd name="connsiteX2312" fmla="*/ 2356628 w 2426313"/>
                <a:gd name="connsiteY2312" fmla="*/ 1779810 h 3037456"/>
                <a:gd name="connsiteX2313" fmla="*/ 2361010 w 2426313"/>
                <a:gd name="connsiteY2313" fmla="*/ 1772286 h 3037456"/>
                <a:gd name="connsiteX2314" fmla="*/ 2361010 w 2426313"/>
                <a:gd name="connsiteY2314" fmla="*/ 1772286 h 3037456"/>
                <a:gd name="connsiteX2315" fmla="*/ 2361010 w 2426313"/>
                <a:gd name="connsiteY2315" fmla="*/ 1772285 h 3037456"/>
                <a:gd name="connsiteX2316" fmla="*/ 2357390 w 2426313"/>
                <a:gd name="connsiteY2316" fmla="*/ 1762951 h 3037456"/>
                <a:gd name="connsiteX2317" fmla="*/ 2242804 w 2426313"/>
                <a:gd name="connsiteY2317" fmla="*/ 1811433 h 3037456"/>
                <a:gd name="connsiteX2318" fmla="*/ 2238708 w 2426313"/>
                <a:gd name="connsiteY2318" fmla="*/ 1816005 h 3037456"/>
                <a:gd name="connsiteX2319" fmla="*/ 2235184 w 2426313"/>
                <a:gd name="connsiteY2319" fmla="*/ 1826483 h 3037456"/>
                <a:gd name="connsiteX2320" fmla="*/ 2207562 w 2426313"/>
                <a:gd name="connsiteY2320" fmla="*/ 1848676 h 3037456"/>
                <a:gd name="connsiteX2321" fmla="*/ 2202323 w 2426313"/>
                <a:gd name="connsiteY2321" fmla="*/ 1862011 h 3037456"/>
                <a:gd name="connsiteX2322" fmla="*/ 2202351 w 2426313"/>
                <a:gd name="connsiteY2322" fmla="*/ 1862036 h 3037456"/>
                <a:gd name="connsiteX2323" fmla="*/ 2202323 w 2426313"/>
                <a:gd name="connsiteY2323" fmla="*/ 1862106 h 3037456"/>
                <a:gd name="connsiteX2324" fmla="*/ 2212515 w 2426313"/>
                <a:gd name="connsiteY2324" fmla="*/ 1867631 h 3037456"/>
                <a:gd name="connsiteX2325" fmla="*/ 2238709 w 2426313"/>
                <a:gd name="connsiteY2325" fmla="*/ 1852962 h 3037456"/>
                <a:gd name="connsiteX2326" fmla="*/ 2251567 w 2426313"/>
                <a:gd name="connsiteY2326" fmla="*/ 1832388 h 3037456"/>
                <a:gd name="connsiteX2327" fmla="*/ 2248995 w 2426313"/>
                <a:gd name="connsiteY2327" fmla="*/ 1830578 h 3037456"/>
                <a:gd name="connsiteX2328" fmla="*/ 2246805 w 2426313"/>
                <a:gd name="connsiteY2328" fmla="*/ 1816005 h 3037456"/>
                <a:gd name="connsiteX2329" fmla="*/ 2242804 w 2426313"/>
                <a:gd name="connsiteY2329" fmla="*/ 1811433 h 3037456"/>
                <a:gd name="connsiteX2330" fmla="*/ 2196608 w 2426313"/>
                <a:gd name="connsiteY2330" fmla="*/ 1905159 h 3037456"/>
                <a:gd name="connsiteX2331" fmla="*/ 2182511 w 2426313"/>
                <a:gd name="connsiteY2331" fmla="*/ 1907731 h 3037456"/>
                <a:gd name="connsiteX2332" fmla="*/ 2184035 w 2426313"/>
                <a:gd name="connsiteY2332" fmla="*/ 1913351 h 3037456"/>
                <a:gd name="connsiteX2333" fmla="*/ 2198132 w 2426313"/>
                <a:gd name="connsiteY2333" fmla="*/ 1910780 h 3037456"/>
                <a:gd name="connsiteX2334" fmla="*/ 2198107 w 2426313"/>
                <a:gd name="connsiteY2334" fmla="*/ 1910689 h 3037456"/>
                <a:gd name="connsiteX2335" fmla="*/ 2198132 w 2426313"/>
                <a:gd name="connsiteY2335" fmla="*/ 1910684 h 3037456"/>
                <a:gd name="connsiteX2336" fmla="*/ 2196608 w 2426313"/>
                <a:gd name="connsiteY2336" fmla="*/ 1905159 h 3037456"/>
                <a:gd name="connsiteX2337" fmla="*/ 2219373 w 2426313"/>
                <a:gd name="connsiteY2337" fmla="*/ 1933353 h 3037456"/>
                <a:gd name="connsiteX2338" fmla="*/ 2202228 w 2426313"/>
                <a:gd name="connsiteY2338" fmla="*/ 1949355 h 3037456"/>
                <a:gd name="connsiteX2339" fmla="*/ 2207824 w 2426313"/>
                <a:gd name="connsiteY2339" fmla="*/ 1959344 h 3037456"/>
                <a:gd name="connsiteX2340" fmla="*/ 2221738 w 2426313"/>
                <a:gd name="connsiteY2340" fmla="*/ 1963430 h 3037456"/>
                <a:gd name="connsiteX2341" fmla="*/ 2222135 w 2426313"/>
                <a:gd name="connsiteY2341" fmla="*/ 1963548 h 3037456"/>
                <a:gd name="connsiteX2342" fmla="*/ 2237661 w 2426313"/>
                <a:gd name="connsiteY2342" fmla="*/ 1951832 h 3037456"/>
                <a:gd name="connsiteX2343" fmla="*/ 2237661 w 2426313"/>
                <a:gd name="connsiteY2343" fmla="*/ 1951832 h 3037456"/>
                <a:gd name="connsiteX2344" fmla="*/ 2237661 w 2426313"/>
                <a:gd name="connsiteY2344" fmla="*/ 1951831 h 3037456"/>
                <a:gd name="connsiteX2345" fmla="*/ 2219373 w 2426313"/>
                <a:gd name="connsiteY2345" fmla="*/ 1933353 h 3037456"/>
                <a:gd name="connsiteX2346" fmla="*/ 2178225 w 2426313"/>
                <a:gd name="connsiteY2346" fmla="*/ 1961452 h 3037456"/>
                <a:gd name="connsiteX2347" fmla="*/ 2171177 w 2426313"/>
                <a:gd name="connsiteY2347" fmla="*/ 1970691 h 3037456"/>
                <a:gd name="connsiteX2348" fmla="*/ 2167843 w 2426313"/>
                <a:gd name="connsiteY2348" fmla="*/ 1976502 h 3037456"/>
                <a:gd name="connsiteX2349" fmla="*/ 2168224 w 2426313"/>
                <a:gd name="connsiteY2349" fmla="*/ 2000695 h 3037456"/>
                <a:gd name="connsiteX2350" fmla="*/ 2167843 w 2426313"/>
                <a:gd name="connsiteY2350" fmla="*/ 2011077 h 3037456"/>
                <a:gd name="connsiteX2351" fmla="*/ 2146602 w 2426313"/>
                <a:gd name="connsiteY2351" fmla="*/ 2036033 h 3037456"/>
                <a:gd name="connsiteX2352" fmla="*/ 2130886 w 2426313"/>
                <a:gd name="connsiteY2352" fmla="*/ 2022222 h 3037456"/>
                <a:gd name="connsiteX2353" fmla="*/ 2130652 w 2426313"/>
                <a:gd name="connsiteY2353" fmla="*/ 2022172 h 3037456"/>
                <a:gd name="connsiteX2354" fmla="*/ 2130600 w 2426313"/>
                <a:gd name="connsiteY2354" fmla="*/ 2022127 h 3037456"/>
                <a:gd name="connsiteX2355" fmla="*/ 2118980 w 2426313"/>
                <a:gd name="connsiteY2355" fmla="*/ 2019650 h 3037456"/>
                <a:gd name="connsiteX2356" fmla="*/ 2114312 w 2426313"/>
                <a:gd name="connsiteY2356" fmla="*/ 2028603 h 3037456"/>
                <a:gd name="connsiteX2357" fmla="*/ 2114217 w 2426313"/>
                <a:gd name="connsiteY2357" fmla="*/ 2045558 h 3037456"/>
                <a:gd name="connsiteX2358" fmla="*/ 2120123 w 2426313"/>
                <a:gd name="connsiteY2358" fmla="*/ 2055750 h 3037456"/>
                <a:gd name="connsiteX2359" fmla="*/ 2120271 w 2426313"/>
                <a:gd name="connsiteY2359" fmla="*/ 2055703 h 3037456"/>
                <a:gd name="connsiteX2360" fmla="*/ 2120408 w 2426313"/>
                <a:gd name="connsiteY2360" fmla="*/ 2055845 h 3037456"/>
                <a:gd name="connsiteX2361" fmla="*/ 2133838 w 2426313"/>
                <a:gd name="connsiteY2361" fmla="*/ 2051559 h 3037456"/>
                <a:gd name="connsiteX2362" fmla="*/ 2143474 w 2426313"/>
                <a:gd name="connsiteY2362" fmla="*/ 2047654 h 3037456"/>
                <a:gd name="connsiteX2363" fmla="*/ 2152603 w 2426313"/>
                <a:gd name="connsiteY2363" fmla="*/ 2051559 h 3037456"/>
                <a:gd name="connsiteX2364" fmla="*/ 2158413 w 2426313"/>
                <a:gd name="connsiteY2364" fmla="*/ 2056321 h 3037456"/>
                <a:gd name="connsiteX2365" fmla="*/ 2176630 w 2426313"/>
                <a:gd name="connsiteY2365" fmla="*/ 2064858 h 3037456"/>
                <a:gd name="connsiteX2366" fmla="*/ 2176692 w 2426313"/>
                <a:gd name="connsiteY2366" fmla="*/ 2064865 h 3037456"/>
                <a:gd name="connsiteX2367" fmla="*/ 2176879 w 2426313"/>
                <a:gd name="connsiteY2367" fmla="*/ 2064953 h 3037456"/>
                <a:gd name="connsiteX2368" fmla="*/ 2196830 w 2426313"/>
                <a:gd name="connsiteY2368" fmla="*/ 2067257 h 3037456"/>
                <a:gd name="connsiteX2369" fmla="*/ 2204038 w 2426313"/>
                <a:gd name="connsiteY2369" fmla="*/ 2071656 h 3037456"/>
                <a:gd name="connsiteX2370" fmla="*/ 2204250 w 2426313"/>
                <a:gd name="connsiteY2370" fmla="*/ 2071707 h 3037456"/>
                <a:gd name="connsiteX2371" fmla="*/ 2204324 w 2426313"/>
                <a:gd name="connsiteY2371" fmla="*/ 2071752 h 3037456"/>
                <a:gd name="connsiteX2372" fmla="*/ 2215182 w 2426313"/>
                <a:gd name="connsiteY2372" fmla="*/ 2073085 h 3037456"/>
                <a:gd name="connsiteX2373" fmla="*/ 2217944 w 2426313"/>
                <a:gd name="connsiteY2373" fmla="*/ 2059845 h 3037456"/>
                <a:gd name="connsiteX2374" fmla="*/ 2206657 w 2426313"/>
                <a:gd name="connsiteY2374" fmla="*/ 2046201 h 3037456"/>
                <a:gd name="connsiteX2375" fmla="*/ 2206417 w 2426313"/>
                <a:gd name="connsiteY2375" fmla="*/ 2046089 h 3037456"/>
                <a:gd name="connsiteX2376" fmla="*/ 2206371 w 2426313"/>
                <a:gd name="connsiteY2376" fmla="*/ 2046034 h 3037456"/>
                <a:gd name="connsiteX2377" fmla="*/ 2198670 w 2426313"/>
                <a:gd name="connsiteY2377" fmla="*/ 2042490 h 3037456"/>
                <a:gd name="connsiteX2378" fmla="*/ 2190512 w 2426313"/>
                <a:gd name="connsiteY2378" fmla="*/ 2038700 h 3037456"/>
                <a:gd name="connsiteX2379" fmla="*/ 2180987 w 2426313"/>
                <a:gd name="connsiteY2379" fmla="*/ 2028413 h 3037456"/>
                <a:gd name="connsiteX2380" fmla="*/ 2194989 w 2426313"/>
                <a:gd name="connsiteY2380" fmla="*/ 1983455 h 3037456"/>
                <a:gd name="connsiteX2381" fmla="*/ 2197466 w 2426313"/>
                <a:gd name="connsiteY2381" fmla="*/ 1971930 h 3037456"/>
                <a:gd name="connsiteX2382" fmla="*/ 2189953 w 2426313"/>
                <a:gd name="connsiteY2382" fmla="*/ 1963059 h 3037456"/>
                <a:gd name="connsiteX2383" fmla="*/ 2189722 w 2426313"/>
                <a:gd name="connsiteY2383" fmla="*/ 1963029 h 3037456"/>
                <a:gd name="connsiteX2384" fmla="*/ 2189667 w 2426313"/>
                <a:gd name="connsiteY2384" fmla="*/ 1962964 h 3037456"/>
                <a:gd name="connsiteX2385" fmla="*/ 2178225 w 2426313"/>
                <a:gd name="connsiteY2385" fmla="*/ 1961452 h 3037456"/>
                <a:gd name="connsiteX2386" fmla="*/ 2293382 w 2426313"/>
                <a:gd name="connsiteY2386" fmla="*/ 1963738 h 3037456"/>
                <a:gd name="connsiteX2387" fmla="*/ 2275285 w 2426313"/>
                <a:gd name="connsiteY2387" fmla="*/ 1964119 h 3037456"/>
                <a:gd name="connsiteX2388" fmla="*/ 2268903 w 2426313"/>
                <a:gd name="connsiteY2388" fmla="*/ 1972311 h 3037456"/>
                <a:gd name="connsiteX2389" fmla="*/ 2275570 w 2426313"/>
                <a:gd name="connsiteY2389" fmla="*/ 1978692 h 3037456"/>
                <a:gd name="connsiteX2390" fmla="*/ 2275620 w 2426313"/>
                <a:gd name="connsiteY2390" fmla="*/ 1978666 h 3037456"/>
                <a:gd name="connsiteX2391" fmla="*/ 2275665 w 2426313"/>
                <a:gd name="connsiteY2391" fmla="*/ 1978692 h 3037456"/>
                <a:gd name="connsiteX2392" fmla="*/ 2294517 w 2426313"/>
                <a:gd name="connsiteY2392" fmla="*/ 1968889 h 3037456"/>
                <a:gd name="connsiteX2393" fmla="*/ 2294716 w 2426313"/>
                <a:gd name="connsiteY2393" fmla="*/ 1968786 h 3037456"/>
                <a:gd name="connsiteX2394" fmla="*/ 2294702 w 2426313"/>
                <a:gd name="connsiteY2394" fmla="*/ 1968734 h 3037456"/>
                <a:gd name="connsiteX2395" fmla="*/ 2293477 w 2426313"/>
                <a:gd name="connsiteY2395" fmla="*/ 1963738 h 3037456"/>
                <a:gd name="connsiteX2396" fmla="*/ 2293383 w 2426313"/>
                <a:gd name="connsiteY2396" fmla="*/ 1963740 h 3037456"/>
                <a:gd name="connsiteX2397" fmla="*/ 2293382 w 2426313"/>
                <a:gd name="connsiteY2397" fmla="*/ 1963738 h 3037456"/>
                <a:gd name="connsiteX2398" fmla="*/ 2279475 w 2426313"/>
                <a:gd name="connsiteY2398" fmla="*/ 2040129 h 3037456"/>
                <a:gd name="connsiteX2399" fmla="*/ 2279475 w 2426313"/>
                <a:gd name="connsiteY2399" fmla="*/ 2055845 h 3037456"/>
                <a:gd name="connsiteX2400" fmla="*/ 2279476 w 2426313"/>
                <a:gd name="connsiteY2400" fmla="*/ 2055845 h 3037456"/>
                <a:gd name="connsiteX2401" fmla="*/ 2279476 w 2426313"/>
                <a:gd name="connsiteY2401" fmla="*/ 2040129 h 3037456"/>
                <a:gd name="connsiteX2402" fmla="*/ 2279475 w 2426313"/>
                <a:gd name="connsiteY2402" fmla="*/ 2040129 h 3037456"/>
                <a:gd name="connsiteX2403" fmla="*/ 2325481 w 2426313"/>
                <a:gd name="connsiteY2403" fmla="*/ 2049082 h 3037456"/>
                <a:gd name="connsiteX2404" fmla="*/ 2325481 w 2426313"/>
                <a:gd name="connsiteY2404" fmla="*/ 2064989 h 3037456"/>
                <a:gd name="connsiteX2405" fmla="*/ 2325577 w 2426313"/>
                <a:gd name="connsiteY2405" fmla="*/ 2064988 h 3037456"/>
                <a:gd name="connsiteX2406" fmla="*/ 2325577 w 2426313"/>
                <a:gd name="connsiteY2406" fmla="*/ 2064989 h 3037456"/>
                <a:gd name="connsiteX2407" fmla="*/ 2331673 w 2426313"/>
                <a:gd name="connsiteY2407" fmla="*/ 2064894 h 3037456"/>
                <a:gd name="connsiteX2408" fmla="*/ 2331863 w 2426313"/>
                <a:gd name="connsiteY2408" fmla="*/ 2049273 h 3037456"/>
                <a:gd name="connsiteX2409" fmla="*/ 2325577 w 2426313"/>
                <a:gd name="connsiteY2409" fmla="*/ 2049082 h 3037456"/>
                <a:gd name="connsiteX2410" fmla="*/ 2325577 w 2426313"/>
                <a:gd name="connsiteY2410" fmla="*/ 2049085 h 3037456"/>
                <a:gd name="connsiteX2411" fmla="*/ 2325481 w 2426313"/>
                <a:gd name="connsiteY2411" fmla="*/ 2049082 h 3037456"/>
                <a:gd name="connsiteX2412" fmla="*/ 2126218 w 2426313"/>
                <a:gd name="connsiteY2412" fmla="*/ 2094993 h 3037456"/>
                <a:gd name="connsiteX2413" fmla="*/ 2115455 w 2426313"/>
                <a:gd name="connsiteY2413" fmla="*/ 2101565 h 3037456"/>
                <a:gd name="connsiteX2414" fmla="*/ 2114978 w 2426313"/>
                <a:gd name="connsiteY2414" fmla="*/ 2142808 h 3037456"/>
                <a:gd name="connsiteX2415" fmla="*/ 2114979 w 2426313"/>
                <a:gd name="connsiteY2415" fmla="*/ 2142808 h 3037456"/>
                <a:gd name="connsiteX2416" fmla="*/ 2114979 w 2426313"/>
                <a:gd name="connsiteY2416" fmla="*/ 2142808 h 3037456"/>
                <a:gd name="connsiteX2417" fmla="*/ 2121932 w 2426313"/>
                <a:gd name="connsiteY2417" fmla="*/ 2138522 h 3037456"/>
                <a:gd name="connsiteX2418" fmla="*/ 2128111 w 2426313"/>
                <a:gd name="connsiteY2418" fmla="*/ 2124675 h 3037456"/>
                <a:gd name="connsiteX2419" fmla="*/ 2139091 w 2426313"/>
                <a:gd name="connsiteY2419" fmla="*/ 2114857 h 3037456"/>
                <a:gd name="connsiteX2420" fmla="*/ 2139363 w 2426313"/>
                <a:gd name="connsiteY2420" fmla="*/ 2114614 h 3037456"/>
                <a:gd name="connsiteX2421" fmla="*/ 2141534 w 2426313"/>
                <a:gd name="connsiteY2421" fmla="*/ 2107737 h 3037456"/>
                <a:gd name="connsiteX2422" fmla="*/ 2142220 w 2426313"/>
                <a:gd name="connsiteY2422" fmla="*/ 2105566 h 3037456"/>
                <a:gd name="connsiteX2423" fmla="*/ 2142220 w 2426313"/>
                <a:gd name="connsiteY2423" fmla="*/ 2105566 h 3037456"/>
                <a:gd name="connsiteX2424" fmla="*/ 2142220 w 2426313"/>
                <a:gd name="connsiteY2424" fmla="*/ 2105565 h 3037456"/>
                <a:gd name="connsiteX2425" fmla="*/ 2126218 w 2426313"/>
                <a:gd name="connsiteY2425" fmla="*/ 2094993 h 3037456"/>
                <a:gd name="connsiteX2426" fmla="*/ 2166414 w 2426313"/>
                <a:gd name="connsiteY2426" fmla="*/ 2097088 h 3037456"/>
                <a:gd name="connsiteX2427" fmla="*/ 2166362 w 2426313"/>
                <a:gd name="connsiteY2427" fmla="*/ 2097215 h 3037456"/>
                <a:gd name="connsiteX2428" fmla="*/ 2166319 w 2426313"/>
                <a:gd name="connsiteY2428" fmla="*/ 2097183 h 3037456"/>
                <a:gd name="connsiteX2429" fmla="*/ 2161461 w 2426313"/>
                <a:gd name="connsiteY2429" fmla="*/ 2108994 h 3037456"/>
                <a:gd name="connsiteX2430" fmla="*/ 2170510 w 2426313"/>
                <a:gd name="connsiteY2430" fmla="*/ 2117186 h 3037456"/>
                <a:gd name="connsiteX2431" fmla="*/ 2177844 w 2426313"/>
                <a:gd name="connsiteY2431" fmla="*/ 2122520 h 3037456"/>
                <a:gd name="connsiteX2432" fmla="*/ 2177907 w 2426313"/>
                <a:gd name="connsiteY2432" fmla="*/ 2122402 h 3037456"/>
                <a:gd name="connsiteX2433" fmla="*/ 2177939 w 2426313"/>
                <a:gd name="connsiteY2433" fmla="*/ 2122425 h 3037456"/>
                <a:gd name="connsiteX2434" fmla="*/ 2181559 w 2426313"/>
                <a:gd name="connsiteY2434" fmla="*/ 2115567 h 3037456"/>
                <a:gd name="connsiteX2435" fmla="*/ 2180987 w 2426313"/>
                <a:gd name="connsiteY2435" fmla="*/ 2107946 h 3037456"/>
                <a:gd name="connsiteX2436" fmla="*/ 2166414 w 2426313"/>
                <a:gd name="connsiteY2436" fmla="*/ 2097088 h 3037456"/>
                <a:gd name="connsiteX2437" fmla="*/ 2210134 w 2426313"/>
                <a:gd name="connsiteY2437" fmla="*/ 2180813 h 3037456"/>
                <a:gd name="connsiteX2438" fmla="*/ 2200609 w 2426313"/>
                <a:gd name="connsiteY2438" fmla="*/ 2184242 h 3037456"/>
                <a:gd name="connsiteX2439" fmla="*/ 2199133 w 2426313"/>
                <a:gd name="connsiteY2439" fmla="*/ 2201066 h 3037456"/>
                <a:gd name="connsiteX2440" fmla="*/ 2199134 w 2426313"/>
                <a:gd name="connsiteY2440" fmla="*/ 2201069 h 3037456"/>
                <a:gd name="connsiteX2441" fmla="*/ 2199133 w 2426313"/>
                <a:gd name="connsiteY2441" fmla="*/ 2201078 h 3037456"/>
                <a:gd name="connsiteX2442" fmla="*/ 2205657 w 2426313"/>
                <a:gd name="connsiteY2442" fmla="*/ 2218818 h 3037456"/>
                <a:gd name="connsiteX2443" fmla="*/ 2211562 w 2426313"/>
                <a:gd name="connsiteY2443" fmla="*/ 2209769 h 3037456"/>
                <a:gd name="connsiteX2444" fmla="*/ 2217385 w 2426313"/>
                <a:gd name="connsiteY2444" fmla="*/ 2198815 h 3037456"/>
                <a:gd name="connsiteX2445" fmla="*/ 2216751 w 2426313"/>
                <a:gd name="connsiteY2445" fmla="*/ 2187519 h 3037456"/>
                <a:gd name="connsiteX2446" fmla="*/ 2216706 w 2426313"/>
                <a:gd name="connsiteY2446" fmla="*/ 2186623 h 3037456"/>
                <a:gd name="connsiteX2447" fmla="*/ 2210134 w 2426313"/>
                <a:gd name="connsiteY2447" fmla="*/ 2180813 h 3037456"/>
                <a:gd name="connsiteX2448" fmla="*/ 2156984 w 2426313"/>
                <a:gd name="connsiteY2448" fmla="*/ 2259775 h 3037456"/>
                <a:gd name="connsiteX2449" fmla="*/ 2142506 w 2426313"/>
                <a:gd name="connsiteY2449" fmla="*/ 2291588 h 3037456"/>
                <a:gd name="connsiteX2450" fmla="*/ 2142506 w 2426313"/>
                <a:gd name="connsiteY2450" fmla="*/ 2291588 h 3037456"/>
                <a:gd name="connsiteX2451" fmla="*/ 2142506 w 2426313"/>
                <a:gd name="connsiteY2451" fmla="*/ 2291589 h 3037456"/>
                <a:gd name="connsiteX2452" fmla="*/ 2147650 w 2426313"/>
                <a:gd name="connsiteY2452" fmla="*/ 2302447 h 3037456"/>
                <a:gd name="connsiteX2453" fmla="*/ 2180606 w 2426313"/>
                <a:gd name="connsiteY2453" fmla="*/ 2288636 h 3037456"/>
                <a:gd name="connsiteX2454" fmla="*/ 2147650 w 2426313"/>
                <a:gd name="connsiteY2454" fmla="*/ 2302447 h 3037456"/>
                <a:gd name="connsiteX2455" fmla="*/ 2142506 w 2426313"/>
                <a:gd name="connsiteY2455" fmla="*/ 2291588 h 3037456"/>
                <a:gd name="connsiteX2456" fmla="*/ 2143387 w 2426313"/>
                <a:gd name="connsiteY2456" fmla="*/ 2272753 h 3037456"/>
                <a:gd name="connsiteX2457" fmla="*/ 2156984 w 2426313"/>
                <a:gd name="connsiteY2457" fmla="*/ 2259775 h 3037456"/>
                <a:gd name="connsiteX2458" fmla="*/ 2016955 w 2426313"/>
                <a:gd name="connsiteY2458" fmla="*/ 2285635 h 3037456"/>
                <a:gd name="connsiteX2459" fmla="*/ 2007346 w 2426313"/>
                <a:gd name="connsiteY2459" fmla="*/ 2292065 h 3037456"/>
                <a:gd name="connsiteX2460" fmla="*/ 1978676 w 2426313"/>
                <a:gd name="connsiteY2460" fmla="*/ 2298161 h 3037456"/>
                <a:gd name="connsiteX2461" fmla="*/ 1964579 w 2426313"/>
                <a:gd name="connsiteY2461" fmla="*/ 2298828 h 3037456"/>
                <a:gd name="connsiteX2462" fmla="*/ 1961436 w 2426313"/>
                <a:gd name="connsiteY2462" fmla="*/ 2310162 h 3037456"/>
                <a:gd name="connsiteX2463" fmla="*/ 1968925 w 2426313"/>
                <a:gd name="connsiteY2463" fmla="*/ 2322378 h 3037456"/>
                <a:gd name="connsiteX2464" fmla="*/ 1969045 w 2426313"/>
                <a:gd name="connsiteY2464" fmla="*/ 2322363 h 3037456"/>
                <a:gd name="connsiteX2465" fmla="*/ 1969091 w 2426313"/>
                <a:gd name="connsiteY2465" fmla="*/ 2322437 h 3037456"/>
                <a:gd name="connsiteX2466" fmla="*/ 1984010 w 2426313"/>
                <a:gd name="connsiteY2466" fmla="*/ 2320544 h 3037456"/>
                <a:gd name="connsiteX2467" fmla="*/ 2003345 w 2426313"/>
                <a:gd name="connsiteY2467" fmla="*/ 2320258 h 3037456"/>
                <a:gd name="connsiteX2468" fmla="*/ 2023634 w 2426313"/>
                <a:gd name="connsiteY2468" fmla="*/ 2321497 h 3037456"/>
                <a:gd name="connsiteX2469" fmla="*/ 2024453 w 2426313"/>
                <a:gd name="connsiteY2469" fmla="*/ 2320598 h 3037456"/>
                <a:gd name="connsiteX2470" fmla="*/ 2031385 w 2426313"/>
                <a:gd name="connsiteY2470" fmla="*/ 2314496 h 3037456"/>
                <a:gd name="connsiteX2471" fmla="*/ 2039160 w 2426313"/>
                <a:gd name="connsiteY2471" fmla="*/ 2304447 h 3037456"/>
                <a:gd name="connsiteX2472" fmla="*/ 2039154 w 2426313"/>
                <a:gd name="connsiteY2472" fmla="*/ 2304440 h 3037456"/>
                <a:gd name="connsiteX2473" fmla="*/ 2032730 w 2426313"/>
                <a:gd name="connsiteY2473" fmla="*/ 2294339 h 3037456"/>
                <a:gd name="connsiteX2474" fmla="*/ 2026015 w 2426313"/>
                <a:gd name="connsiteY2474" fmla="*/ 2287302 h 3037456"/>
                <a:gd name="connsiteX2475" fmla="*/ 2025990 w 2426313"/>
                <a:gd name="connsiteY2475" fmla="*/ 2287298 h 3037456"/>
                <a:gd name="connsiteX2476" fmla="*/ 2025920 w 2426313"/>
                <a:gd name="connsiteY2476" fmla="*/ 2287207 h 3037456"/>
                <a:gd name="connsiteX2477" fmla="*/ 2016955 w 2426313"/>
                <a:gd name="connsiteY2477" fmla="*/ 2285635 h 3037456"/>
                <a:gd name="connsiteX2478" fmla="*/ 2099453 w 2426313"/>
                <a:gd name="connsiteY2478" fmla="*/ 2332356 h 3037456"/>
                <a:gd name="connsiteX2479" fmla="*/ 2088214 w 2426313"/>
                <a:gd name="connsiteY2479" fmla="*/ 2339118 h 3037456"/>
                <a:gd name="connsiteX2480" fmla="*/ 2088235 w 2426313"/>
                <a:gd name="connsiteY2480" fmla="*/ 2339144 h 3037456"/>
                <a:gd name="connsiteX2481" fmla="*/ 2088118 w 2426313"/>
                <a:gd name="connsiteY2481" fmla="*/ 2339214 h 3037456"/>
                <a:gd name="connsiteX2482" fmla="*/ 2099549 w 2426313"/>
                <a:gd name="connsiteY2482" fmla="*/ 2350834 h 3037456"/>
                <a:gd name="connsiteX2483" fmla="*/ 2114693 w 2426313"/>
                <a:gd name="connsiteY2483" fmla="*/ 2338642 h 3037456"/>
                <a:gd name="connsiteX2484" fmla="*/ 2114503 w 2426313"/>
                <a:gd name="connsiteY2484" fmla="*/ 2335023 h 3037456"/>
                <a:gd name="connsiteX2485" fmla="*/ 2099453 w 2426313"/>
                <a:gd name="connsiteY2485" fmla="*/ 2332356 h 3037456"/>
                <a:gd name="connsiteX2486" fmla="*/ 2164128 w 2426313"/>
                <a:gd name="connsiteY2486" fmla="*/ 2334070 h 3037456"/>
                <a:gd name="connsiteX2487" fmla="*/ 2154222 w 2426313"/>
                <a:gd name="connsiteY2487" fmla="*/ 2338452 h 3037456"/>
                <a:gd name="connsiteX2488" fmla="*/ 2144887 w 2426313"/>
                <a:gd name="connsiteY2488" fmla="*/ 2370742 h 3037456"/>
                <a:gd name="connsiteX2489" fmla="*/ 2144890 w 2426313"/>
                <a:gd name="connsiteY2489" fmla="*/ 2370922 h 3037456"/>
                <a:gd name="connsiteX2490" fmla="*/ 2144887 w 2426313"/>
                <a:gd name="connsiteY2490" fmla="*/ 2370931 h 3037456"/>
                <a:gd name="connsiteX2491" fmla="*/ 2145077 w 2426313"/>
                <a:gd name="connsiteY2491" fmla="*/ 2384457 h 3037456"/>
                <a:gd name="connsiteX2492" fmla="*/ 2159079 w 2426313"/>
                <a:gd name="connsiteY2492" fmla="*/ 2388648 h 3037456"/>
                <a:gd name="connsiteX2493" fmla="*/ 2167712 w 2426313"/>
                <a:gd name="connsiteY2493" fmla="*/ 2377666 h 3037456"/>
                <a:gd name="connsiteX2494" fmla="*/ 2170355 w 2426313"/>
                <a:gd name="connsiteY2494" fmla="*/ 2374361 h 3037456"/>
                <a:gd name="connsiteX2495" fmla="*/ 2172700 w 2426313"/>
                <a:gd name="connsiteY2495" fmla="*/ 2356263 h 3037456"/>
                <a:gd name="connsiteX2496" fmla="*/ 2171272 w 2426313"/>
                <a:gd name="connsiteY2496" fmla="*/ 2340452 h 3037456"/>
                <a:gd name="connsiteX2497" fmla="*/ 2164128 w 2426313"/>
                <a:gd name="connsiteY2497" fmla="*/ 2334070 h 3037456"/>
                <a:gd name="connsiteX2498" fmla="*/ 1906953 w 2426313"/>
                <a:gd name="connsiteY2498" fmla="*/ 2353882 h 3037456"/>
                <a:gd name="connsiteX2499" fmla="*/ 1905334 w 2426313"/>
                <a:gd name="connsiteY2499" fmla="*/ 2357668 h 3037456"/>
                <a:gd name="connsiteX2500" fmla="*/ 1905335 w 2426313"/>
                <a:gd name="connsiteY2500" fmla="*/ 2357701 h 3037456"/>
                <a:gd name="connsiteX2501" fmla="*/ 1905333 w 2426313"/>
                <a:gd name="connsiteY2501" fmla="*/ 2357704 h 3037456"/>
                <a:gd name="connsiteX2502" fmla="*/ 1905429 w 2426313"/>
                <a:gd name="connsiteY2502" fmla="*/ 2363026 h 3037456"/>
                <a:gd name="connsiteX2503" fmla="*/ 1905335 w 2426313"/>
                <a:gd name="connsiteY2503" fmla="*/ 2357701 h 3037456"/>
                <a:gd name="connsiteX2504" fmla="*/ 1906953 w 2426313"/>
                <a:gd name="connsiteY2504" fmla="*/ 2353882 h 3037456"/>
                <a:gd name="connsiteX2505" fmla="*/ 1922478 w 2426313"/>
                <a:gd name="connsiteY2505" fmla="*/ 2354454 h 3037456"/>
                <a:gd name="connsiteX2506" fmla="*/ 1930039 w 2426313"/>
                <a:gd name="connsiteY2506" fmla="*/ 2365086 h 3037456"/>
                <a:gd name="connsiteX2507" fmla="*/ 1922479 w 2426313"/>
                <a:gd name="connsiteY2507" fmla="*/ 2354454 h 3037456"/>
                <a:gd name="connsiteX2508" fmla="*/ 1906953 w 2426313"/>
                <a:gd name="connsiteY2508" fmla="*/ 2353882 h 3037456"/>
                <a:gd name="connsiteX2509" fmla="*/ 2035445 w 2426313"/>
                <a:gd name="connsiteY2509" fmla="*/ 2360168 h 3037456"/>
                <a:gd name="connsiteX2510" fmla="*/ 2008109 w 2426313"/>
                <a:gd name="connsiteY2510" fmla="*/ 2362930 h 3037456"/>
                <a:gd name="connsiteX2511" fmla="*/ 2003917 w 2426313"/>
                <a:gd name="connsiteY2511" fmla="*/ 2378456 h 3037456"/>
                <a:gd name="connsiteX2512" fmla="*/ 2018491 w 2426313"/>
                <a:gd name="connsiteY2512" fmla="*/ 2395601 h 3037456"/>
                <a:gd name="connsiteX2513" fmla="*/ 2026420 w 2426313"/>
                <a:gd name="connsiteY2513" fmla="*/ 2400923 h 3037456"/>
                <a:gd name="connsiteX2514" fmla="*/ 2026479 w 2426313"/>
                <a:gd name="connsiteY2514" fmla="*/ 2400900 h 3037456"/>
                <a:gd name="connsiteX2515" fmla="*/ 2026515 w 2426313"/>
                <a:gd name="connsiteY2515" fmla="*/ 2400924 h 3037456"/>
                <a:gd name="connsiteX2516" fmla="*/ 2034016 w 2426313"/>
                <a:gd name="connsiteY2516" fmla="*/ 2397888 h 3037456"/>
                <a:gd name="connsiteX2517" fmla="*/ 2062306 w 2426313"/>
                <a:gd name="connsiteY2517" fmla="*/ 2372456 h 3037456"/>
                <a:gd name="connsiteX2518" fmla="*/ 2065377 w 2426313"/>
                <a:gd name="connsiteY2518" fmla="*/ 2366360 h 3037456"/>
                <a:gd name="connsiteX2519" fmla="*/ 2065345 w 2426313"/>
                <a:gd name="connsiteY2519" fmla="*/ 2366341 h 3037456"/>
                <a:gd name="connsiteX2520" fmla="*/ 2065353 w 2426313"/>
                <a:gd name="connsiteY2520" fmla="*/ 2366324 h 3037456"/>
                <a:gd name="connsiteX2521" fmla="*/ 2063875 w 2426313"/>
                <a:gd name="connsiteY2521" fmla="*/ 2365452 h 3037456"/>
                <a:gd name="connsiteX2522" fmla="*/ 2060020 w 2426313"/>
                <a:gd name="connsiteY2522" fmla="*/ 2363121 h 3037456"/>
                <a:gd name="connsiteX2523" fmla="*/ 2037418 w 2426313"/>
                <a:gd name="connsiteY2523" fmla="*/ 2360406 h 3037456"/>
                <a:gd name="connsiteX2524" fmla="*/ 2035445 w 2426313"/>
                <a:gd name="connsiteY2524" fmla="*/ 2360168 h 3037456"/>
                <a:gd name="connsiteX2525" fmla="*/ 2020871 w 2426313"/>
                <a:gd name="connsiteY2525" fmla="*/ 2410175 h 3037456"/>
                <a:gd name="connsiteX2526" fmla="*/ 2020395 w 2426313"/>
                <a:gd name="connsiteY2526" fmla="*/ 2424653 h 3037456"/>
                <a:gd name="connsiteX2527" fmla="*/ 2025158 w 2426313"/>
                <a:gd name="connsiteY2527" fmla="*/ 2425605 h 3037456"/>
                <a:gd name="connsiteX2528" fmla="*/ 2025161 w 2426313"/>
                <a:gd name="connsiteY2528" fmla="*/ 2425587 h 3037456"/>
                <a:gd name="connsiteX2529" fmla="*/ 2025253 w 2426313"/>
                <a:gd name="connsiteY2529" fmla="*/ 2425605 h 3037456"/>
                <a:gd name="connsiteX2530" fmla="*/ 2027349 w 2426313"/>
                <a:gd name="connsiteY2530" fmla="*/ 2410842 h 3037456"/>
                <a:gd name="connsiteX2531" fmla="*/ 2020967 w 2426313"/>
                <a:gd name="connsiteY2531" fmla="*/ 2410175 h 3037456"/>
                <a:gd name="connsiteX2532" fmla="*/ 2020967 w 2426313"/>
                <a:gd name="connsiteY2532" fmla="*/ 2410185 h 3037456"/>
                <a:gd name="connsiteX2533" fmla="*/ 2020871 w 2426313"/>
                <a:gd name="connsiteY2533" fmla="*/ 2410175 h 3037456"/>
                <a:gd name="connsiteX2534" fmla="*/ 1845517 w 2426313"/>
                <a:gd name="connsiteY2534" fmla="*/ 2439131 h 3037456"/>
                <a:gd name="connsiteX2535" fmla="*/ 1829229 w 2426313"/>
                <a:gd name="connsiteY2535" fmla="*/ 2456561 h 3037456"/>
                <a:gd name="connsiteX2536" fmla="*/ 1845612 w 2426313"/>
                <a:gd name="connsiteY2536" fmla="*/ 2475611 h 3037456"/>
                <a:gd name="connsiteX2537" fmla="*/ 1845657 w 2426313"/>
                <a:gd name="connsiteY2537" fmla="*/ 2475587 h 3037456"/>
                <a:gd name="connsiteX2538" fmla="*/ 1845707 w 2426313"/>
                <a:gd name="connsiteY2538" fmla="*/ 2475612 h 3037456"/>
                <a:gd name="connsiteX2539" fmla="*/ 1858090 w 2426313"/>
                <a:gd name="connsiteY2539" fmla="*/ 2459324 h 3037456"/>
                <a:gd name="connsiteX2540" fmla="*/ 1855137 w 2426313"/>
                <a:gd name="connsiteY2540" fmla="*/ 2443762 h 3037456"/>
                <a:gd name="connsiteX2541" fmla="*/ 1855131 w 2426313"/>
                <a:gd name="connsiteY2541" fmla="*/ 2443759 h 3037456"/>
                <a:gd name="connsiteX2542" fmla="*/ 1855125 w 2426313"/>
                <a:gd name="connsiteY2542" fmla="*/ 2443727 h 3037456"/>
                <a:gd name="connsiteX2543" fmla="*/ 1851406 w 2426313"/>
                <a:gd name="connsiteY2543" fmla="*/ 2441948 h 3037456"/>
                <a:gd name="connsiteX2544" fmla="*/ 1845612 w 2426313"/>
                <a:gd name="connsiteY2544" fmla="*/ 2439131 h 3037456"/>
                <a:gd name="connsiteX2545" fmla="*/ 1845567 w 2426313"/>
                <a:gd name="connsiteY2545" fmla="*/ 2439155 h 3037456"/>
                <a:gd name="connsiteX2546" fmla="*/ 1845517 w 2426313"/>
                <a:gd name="connsiteY2546" fmla="*/ 2439131 h 3037456"/>
                <a:gd name="connsiteX2547" fmla="*/ 2046399 w 2426313"/>
                <a:gd name="connsiteY2547" fmla="*/ 2446846 h 3037456"/>
                <a:gd name="connsiteX2548" fmla="*/ 2038207 w 2426313"/>
                <a:gd name="connsiteY2548" fmla="*/ 2453132 h 3037456"/>
                <a:gd name="connsiteX2549" fmla="*/ 2038208 w 2426313"/>
                <a:gd name="connsiteY2549" fmla="*/ 2453133 h 3037456"/>
                <a:gd name="connsiteX2550" fmla="*/ 2038207 w 2426313"/>
                <a:gd name="connsiteY2550" fmla="*/ 2453133 h 3037456"/>
                <a:gd name="connsiteX2551" fmla="*/ 2046970 w 2426313"/>
                <a:gd name="connsiteY2551" fmla="*/ 2456657 h 3037456"/>
                <a:gd name="connsiteX2552" fmla="*/ 2038208 w 2426313"/>
                <a:gd name="connsiteY2552" fmla="*/ 2453133 h 3037456"/>
                <a:gd name="connsiteX2553" fmla="*/ 2046399 w 2426313"/>
                <a:gd name="connsiteY2553" fmla="*/ 2446846 h 3037456"/>
                <a:gd name="connsiteX2554" fmla="*/ 1923574 w 2426313"/>
                <a:gd name="connsiteY2554" fmla="*/ 2488554 h 3037456"/>
                <a:gd name="connsiteX2555" fmla="*/ 1912382 w 2426313"/>
                <a:gd name="connsiteY2555" fmla="*/ 2493900 h 3037456"/>
                <a:gd name="connsiteX2556" fmla="*/ 1905738 w 2426313"/>
                <a:gd name="connsiteY2556" fmla="*/ 2500436 h 3037456"/>
                <a:gd name="connsiteX2557" fmla="*/ 1905738 w 2426313"/>
                <a:gd name="connsiteY2557" fmla="*/ 2500437 h 3037456"/>
                <a:gd name="connsiteX2558" fmla="*/ 1905667 w 2426313"/>
                <a:gd name="connsiteY2558" fmla="*/ 2500507 h 3037456"/>
                <a:gd name="connsiteX2559" fmla="*/ 1905810 w 2426313"/>
                <a:gd name="connsiteY2559" fmla="*/ 2507900 h 3037456"/>
                <a:gd name="connsiteX2560" fmla="*/ 1905810 w 2426313"/>
                <a:gd name="connsiteY2560" fmla="*/ 2507902 h 3037456"/>
                <a:gd name="connsiteX2561" fmla="*/ 1918859 w 2426313"/>
                <a:gd name="connsiteY2561" fmla="*/ 2515045 h 3037456"/>
                <a:gd name="connsiteX2562" fmla="*/ 1905810 w 2426313"/>
                <a:gd name="connsiteY2562" fmla="*/ 2507901 h 3037456"/>
                <a:gd name="connsiteX2563" fmla="*/ 1905810 w 2426313"/>
                <a:gd name="connsiteY2563" fmla="*/ 2507900 h 3037456"/>
                <a:gd name="connsiteX2564" fmla="*/ 1905738 w 2426313"/>
                <a:gd name="connsiteY2564" fmla="*/ 2500437 h 3037456"/>
                <a:gd name="connsiteX2565" fmla="*/ 1912382 w 2426313"/>
                <a:gd name="connsiteY2565" fmla="*/ 2493900 h 3037456"/>
                <a:gd name="connsiteX2566" fmla="*/ 1923538 w 2426313"/>
                <a:gd name="connsiteY2566" fmla="*/ 2488625 h 3037456"/>
                <a:gd name="connsiteX2567" fmla="*/ 1935201 w 2426313"/>
                <a:gd name="connsiteY2567" fmla="*/ 2493368 h 3037456"/>
                <a:gd name="connsiteX2568" fmla="*/ 1935337 w 2426313"/>
                <a:gd name="connsiteY2568" fmla="*/ 2493424 h 3037456"/>
                <a:gd name="connsiteX2569" fmla="*/ 1969151 w 2426313"/>
                <a:gd name="connsiteY2569" fmla="*/ 2504473 h 3037456"/>
                <a:gd name="connsiteX2570" fmla="*/ 1980676 w 2426313"/>
                <a:gd name="connsiteY2570" fmla="*/ 2515617 h 3037456"/>
                <a:gd name="connsiteX2571" fmla="*/ 1974295 w 2426313"/>
                <a:gd name="connsiteY2571" fmla="*/ 2555717 h 3037456"/>
                <a:gd name="connsiteX2572" fmla="*/ 1980676 w 2426313"/>
                <a:gd name="connsiteY2572" fmla="*/ 2515617 h 3037456"/>
                <a:gd name="connsiteX2573" fmla="*/ 1969151 w 2426313"/>
                <a:gd name="connsiteY2573" fmla="*/ 2504472 h 3037456"/>
                <a:gd name="connsiteX2574" fmla="*/ 1935337 w 2426313"/>
                <a:gd name="connsiteY2574" fmla="*/ 2493423 h 3037456"/>
                <a:gd name="connsiteX2575" fmla="*/ 1935201 w 2426313"/>
                <a:gd name="connsiteY2575" fmla="*/ 2493368 h 3037456"/>
                <a:gd name="connsiteX2576" fmla="*/ 1923574 w 2426313"/>
                <a:gd name="connsiteY2576" fmla="*/ 2488554 h 3037456"/>
                <a:gd name="connsiteX2577" fmla="*/ 2018491 w 2426313"/>
                <a:gd name="connsiteY2577" fmla="*/ 2505329 h 3037456"/>
                <a:gd name="connsiteX2578" fmla="*/ 2009632 w 2426313"/>
                <a:gd name="connsiteY2578" fmla="*/ 2516569 h 3037456"/>
                <a:gd name="connsiteX2579" fmla="*/ 2009641 w 2426313"/>
                <a:gd name="connsiteY2579" fmla="*/ 2516609 h 3037456"/>
                <a:gd name="connsiteX2580" fmla="*/ 2009632 w 2426313"/>
                <a:gd name="connsiteY2580" fmla="*/ 2516664 h 3037456"/>
                <a:gd name="connsiteX2581" fmla="*/ 2017253 w 2426313"/>
                <a:gd name="connsiteY2581" fmla="*/ 2524665 h 3037456"/>
                <a:gd name="connsiteX2582" fmla="*/ 2028968 w 2426313"/>
                <a:gd name="connsiteY2582" fmla="*/ 2516474 h 3037456"/>
                <a:gd name="connsiteX2583" fmla="*/ 2028951 w 2426313"/>
                <a:gd name="connsiteY2583" fmla="*/ 2516412 h 3037456"/>
                <a:gd name="connsiteX2584" fmla="*/ 2028968 w 2426313"/>
                <a:gd name="connsiteY2584" fmla="*/ 2516378 h 3037456"/>
                <a:gd name="connsiteX2585" fmla="*/ 2018491 w 2426313"/>
                <a:gd name="connsiteY2585" fmla="*/ 2505329 h 3037456"/>
                <a:gd name="connsiteX2586" fmla="*/ 1850755 w 2426313"/>
                <a:gd name="connsiteY2586" fmla="*/ 2496948 h 3037456"/>
                <a:gd name="connsiteX2587" fmla="*/ 1850702 w 2426313"/>
                <a:gd name="connsiteY2587" fmla="*/ 2497067 h 3037456"/>
                <a:gd name="connsiteX2588" fmla="*/ 1850660 w 2426313"/>
                <a:gd name="connsiteY2588" fmla="*/ 2497043 h 3037456"/>
                <a:gd name="connsiteX2589" fmla="*/ 1847612 w 2426313"/>
                <a:gd name="connsiteY2589" fmla="*/ 2503806 h 3037456"/>
                <a:gd name="connsiteX2590" fmla="*/ 1862471 w 2426313"/>
                <a:gd name="connsiteY2590" fmla="*/ 2532095 h 3037456"/>
                <a:gd name="connsiteX2591" fmla="*/ 1862562 w 2426313"/>
                <a:gd name="connsiteY2591" fmla="*/ 2531996 h 3037456"/>
                <a:gd name="connsiteX2592" fmla="*/ 1862566 w 2426313"/>
                <a:gd name="connsiteY2592" fmla="*/ 2532000 h 3037456"/>
                <a:gd name="connsiteX2593" fmla="*/ 1873091 w 2426313"/>
                <a:gd name="connsiteY2593" fmla="*/ 2520549 h 3037456"/>
                <a:gd name="connsiteX2594" fmla="*/ 1874473 w 2426313"/>
                <a:gd name="connsiteY2594" fmla="*/ 2519046 h 3037456"/>
                <a:gd name="connsiteX2595" fmla="*/ 1874378 w 2426313"/>
                <a:gd name="connsiteY2595" fmla="*/ 2518946 h 3037456"/>
                <a:gd name="connsiteX2596" fmla="*/ 1857041 w 2426313"/>
                <a:gd name="connsiteY2596" fmla="*/ 2500472 h 3037456"/>
                <a:gd name="connsiteX2597" fmla="*/ 1850755 w 2426313"/>
                <a:gd name="connsiteY2597" fmla="*/ 2496948 h 3037456"/>
                <a:gd name="connsiteX2598" fmla="*/ 1933432 w 2426313"/>
                <a:gd name="connsiteY2598" fmla="*/ 2519046 h 3037456"/>
                <a:gd name="connsiteX2599" fmla="*/ 1943374 w 2426313"/>
                <a:gd name="connsiteY2599" fmla="*/ 2531809 h 3037456"/>
                <a:gd name="connsiteX2600" fmla="*/ 1943243 w 2426313"/>
                <a:gd name="connsiteY2600" fmla="*/ 2551145 h 3037456"/>
                <a:gd name="connsiteX2601" fmla="*/ 1942993 w 2426313"/>
                <a:gd name="connsiteY2601" fmla="*/ 2564146 h 3037456"/>
                <a:gd name="connsiteX2602" fmla="*/ 1942993 w 2426313"/>
                <a:gd name="connsiteY2602" fmla="*/ 2564146 h 3037456"/>
                <a:gd name="connsiteX2603" fmla="*/ 1942993 w 2426313"/>
                <a:gd name="connsiteY2603" fmla="*/ 2564147 h 3037456"/>
                <a:gd name="connsiteX2604" fmla="*/ 1952959 w 2426313"/>
                <a:gd name="connsiteY2604" fmla="*/ 2576577 h 3037456"/>
                <a:gd name="connsiteX2605" fmla="*/ 1942993 w 2426313"/>
                <a:gd name="connsiteY2605" fmla="*/ 2564146 h 3037456"/>
                <a:gd name="connsiteX2606" fmla="*/ 1943243 w 2426313"/>
                <a:gd name="connsiteY2606" fmla="*/ 2551145 h 3037456"/>
                <a:gd name="connsiteX2607" fmla="*/ 1943374 w 2426313"/>
                <a:gd name="connsiteY2607" fmla="*/ 2531809 h 3037456"/>
                <a:gd name="connsiteX2608" fmla="*/ 1943374 w 2426313"/>
                <a:gd name="connsiteY2608" fmla="*/ 2531809 h 3037456"/>
                <a:gd name="connsiteX2609" fmla="*/ 1943374 w 2426313"/>
                <a:gd name="connsiteY2609" fmla="*/ 2531773 h 3037456"/>
                <a:gd name="connsiteX2610" fmla="*/ 1933432 w 2426313"/>
                <a:gd name="connsiteY2610" fmla="*/ 2519046 h 3037456"/>
                <a:gd name="connsiteX2611" fmla="*/ 1878283 w 2426313"/>
                <a:gd name="connsiteY2611" fmla="*/ 2572099 h 3037456"/>
                <a:gd name="connsiteX2612" fmla="*/ 1868377 w 2426313"/>
                <a:gd name="connsiteY2612" fmla="*/ 2580863 h 3037456"/>
                <a:gd name="connsiteX2613" fmla="*/ 1868430 w 2426313"/>
                <a:gd name="connsiteY2613" fmla="*/ 2580912 h 3037456"/>
                <a:gd name="connsiteX2614" fmla="*/ 1868377 w 2426313"/>
                <a:gd name="connsiteY2614" fmla="*/ 2580958 h 3037456"/>
                <a:gd name="connsiteX2615" fmla="*/ 1877330 w 2426313"/>
                <a:gd name="connsiteY2615" fmla="*/ 2589150 h 3037456"/>
                <a:gd name="connsiteX2616" fmla="*/ 1887617 w 2426313"/>
                <a:gd name="connsiteY2616" fmla="*/ 2582768 h 3037456"/>
                <a:gd name="connsiteX2617" fmla="*/ 1887617 w 2426313"/>
                <a:gd name="connsiteY2617" fmla="*/ 2582767 h 3037456"/>
                <a:gd name="connsiteX2618" fmla="*/ 1877330 w 2426313"/>
                <a:gd name="connsiteY2618" fmla="*/ 2589054 h 3037456"/>
                <a:gd name="connsiteX2619" fmla="*/ 1868430 w 2426313"/>
                <a:gd name="connsiteY2619" fmla="*/ 2580912 h 3037456"/>
                <a:gd name="connsiteX2620" fmla="*/ 1878283 w 2426313"/>
                <a:gd name="connsiteY2620" fmla="*/ 2572195 h 3037456"/>
                <a:gd name="connsiteX2621" fmla="*/ 1887617 w 2426313"/>
                <a:gd name="connsiteY2621" fmla="*/ 2578196 h 3037456"/>
                <a:gd name="connsiteX2622" fmla="*/ 1887617 w 2426313"/>
                <a:gd name="connsiteY2622" fmla="*/ 2578100 h 3037456"/>
                <a:gd name="connsiteX2623" fmla="*/ 1878283 w 2426313"/>
                <a:gd name="connsiteY2623" fmla="*/ 2572099 h 3037456"/>
                <a:gd name="connsiteX2624" fmla="*/ 1791700 w 2426313"/>
                <a:gd name="connsiteY2624" fmla="*/ 2619153 h 3037456"/>
                <a:gd name="connsiteX2625" fmla="*/ 1757410 w 2426313"/>
                <a:gd name="connsiteY2625" fmla="*/ 2627250 h 3037456"/>
                <a:gd name="connsiteX2626" fmla="*/ 1744171 w 2426313"/>
                <a:gd name="connsiteY2626" fmla="*/ 2649824 h 3037456"/>
                <a:gd name="connsiteX2627" fmla="*/ 1742551 w 2426313"/>
                <a:gd name="connsiteY2627" fmla="*/ 2680494 h 3037456"/>
                <a:gd name="connsiteX2628" fmla="*/ 1742554 w 2426313"/>
                <a:gd name="connsiteY2628" fmla="*/ 2680527 h 3037456"/>
                <a:gd name="connsiteX2629" fmla="*/ 1742551 w 2426313"/>
                <a:gd name="connsiteY2629" fmla="*/ 2680589 h 3037456"/>
                <a:gd name="connsiteX2630" fmla="*/ 1744361 w 2426313"/>
                <a:gd name="connsiteY2630" fmla="*/ 2698592 h 3037456"/>
                <a:gd name="connsiteX2631" fmla="*/ 1766935 w 2426313"/>
                <a:gd name="connsiteY2631" fmla="*/ 2706021 h 3037456"/>
                <a:gd name="connsiteX2632" fmla="*/ 1771984 w 2426313"/>
                <a:gd name="connsiteY2632" fmla="*/ 2696877 h 3037456"/>
                <a:gd name="connsiteX2633" fmla="*/ 1783604 w 2426313"/>
                <a:gd name="connsiteY2633" fmla="*/ 2668683 h 3037456"/>
                <a:gd name="connsiteX2634" fmla="*/ 1811703 w 2426313"/>
                <a:gd name="connsiteY2634" fmla="*/ 2642489 h 3037456"/>
                <a:gd name="connsiteX2635" fmla="*/ 1815227 w 2426313"/>
                <a:gd name="connsiteY2635" fmla="*/ 2639822 h 3037456"/>
                <a:gd name="connsiteX2636" fmla="*/ 1819037 w 2426313"/>
                <a:gd name="connsiteY2636" fmla="*/ 2624773 h 3037456"/>
                <a:gd name="connsiteX2637" fmla="*/ 1819017 w 2426313"/>
                <a:gd name="connsiteY2637" fmla="*/ 2624756 h 3037456"/>
                <a:gd name="connsiteX2638" fmla="*/ 1819037 w 2426313"/>
                <a:gd name="connsiteY2638" fmla="*/ 2624678 h 3037456"/>
                <a:gd name="connsiteX2639" fmla="*/ 1808750 w 2426313"/>
                <a:gd name="connsiteY2639" fmla="*/ 2619249 h 3037456"/>
                <a:gd name="connsiteX2640" fmla="*/ 1791700 w 2426313"/>
                <a:gd name="connsiteY2640" fmla="*/ 2619153 h 3037456"/>
                <a:gd name="connsiteX2641" fmla="*/ 1643491 w 2426313"/>
                <a:gd name="connsiteY2641" fmla="*/ 2674684 h 3037456"/>
                <a:gd name="connsiteX2642" fmla="*/ 1630347 w 2426313"/>
                <a:gd name="connsiteY2642" fmla="*/ 2690115 h 3037456"/>
                <a:gd name="connsiteX2643" fmla="*/ 1662637 w 2426313"/>
                <a:gd name="connsiteY2643" fmla="*/ 2704974 h 3037456"/>
                <a:gd name="connsiteX2644" fmla="*/ 1630347 w 2426313"/>
                <a:gd name="connsiteY2644" fmla="*/ 2690115 h 3037456"/>
                <a:gd name="connsiteX2645" fmla="*/ 1643491 w 2426313"/>
                <a:gd name="connsiteY2645" fmla="*/ 2674684 h 3037456"/>
                <a:gd name="connsiteX2646" fmla="*/ 1658160 w 2426313"/>
                <a:gd name="connsiteY2646" fmla="*/ 2686495 h 3037456"/>
                <a:gd name="connsiteX2647" fmla="*/ 1643491 w 2426313"/>
                <a:gd name="connsiteY2647" fmla="*/ 2674684 h 3037456"/>
                <a:gd name="connsiteX2648" fmla="*/ 1597486 w 2426313"/>
                <a:gd name="connsiteY2648" fmla="*/ 2742978 h 3037456"/>
                <a:gd name="connsiteX2649" fmla="*/ 1589485 w 2426313"/>
                <a:gd name="connsiteY2649" fmla="*/ 2757647 h 3037456"/>
                <a:gd name="connsiteX2650" fmla="*/ 1590175 w 2426313"/>
                <a:gd name="connsiteY2650" fmla="*/ 2767577 h 3037456"/>
                <a:gd name="connsiteX2651" fmla="*/ 1590230 w 2426313"/>
                <a:gd name="connsiteY2651" fmla="*/ 2767608 h 3037456"/>
                <a:gd name="connsiteX2652" fmla="*/ 1590234 w 2426313"/>
                <a:gd name="connsiteY2652" fmla="*/ 2767672 h 3037456"/>
                <a:gd name="connsiteX2653" fmla="*/ 1599676 w 2426313"/>
                <a:gd name="connsiteY2653" fmla="*/ 2772887 h 3037456"/>
                <a:gd name="connsiteX2654" fmla="*/ 1607500 w 2426313"/>
                <a:gd name="connsiteY2654" fmla="*/ 2769158 h 3037456"/>
                <a:gd name="connsiteX2655" fmla="*/ 1608559 w 2426313"/>
                <a:gd name="connsiteY2655" fmla="*/ 2768672 h 3037456"/>
                <a:gd name="connsiteX2656" fmla="*/ 1608560 w 2426313"/>
                <a:gd name="connsiteY2656" fmla="*/ 2768653 h 3037456"/>
                <a:gd name="connsiteX2657" fmla="*/ 1608570 w 2426313"/>
                <a:gd name="connsiteY2657" fmla="*/ 2768648 h 3037456"/>
                <a:gd name="connsiteX2658" fmla="*/ 1609103 w 2426313"/>
                <a:gd name="connsiteY2658" fmla="*/ 2759608 h 3037456"/>
                <a:gd name="connsiteX2659" fmla="*/ 1609106 w 2426313"/>
                <a:gd name="connsiteY2659" fmla="*/ 2759552 h 3037456"/>
                <a:gd name="connsiteX2660" fmla="*/ 1609106 w 2426313"/>
                <a:gd name="connsiteY2660" fmla="*/ 2759552 h 3037456"/>
                <a:gd name="connsiteX2661" fmla="*/ 1609106 w 2426313"/>
                <a:gd name="connsiteY2661" fmla="*/ 2759551 h 3037456"/>
                <a:gd name="connsiteX2662" fmla="*/ 1607844 w 2426313"/>
                <a:gd name="connsiteY2662" fmla="*/ 2747776 h 3037456"/>
                <a:gd name="connsiteX2663" fmla="*/ 1607841 w 2426313"/>
                <a:gd name="connsiteY2663" fmla="*/ 2747775 h 3037456"/>
                <a:gd name="connsiteX2664" fmla="*/ 1607832 w 2426313"/>
                <a:gd name="connsiteY2664" fmla="*/ 2747693 h 3037456"/>
                <a:gd name="connsiteX2665" fmla="*/ 1597486 w 2426313"/>
                <a:gd name="connsiteY2665" fmla="*/ 2742978 h 3037456"/>
                <a:gd name="connsiteX2666" fmla="*/ 1606248 w 2426313"/>
                <a:gd name="connsiteY2666" fmla="*/ 2812511 h 3037456"/>
                <a:gd name="connsiteX2667" fmla="*/ 1599295 w 2426313"/>
                <a:gd name="connsiteY2667" fmla="*/ 2819083 h 3037456"/>
                <a:gd name="connsiteX2668" fmla="*/ 1593536 w 2426313"/>
                <a:gd name="connsiteY2668" fmla="*/ 2825976 h 3037456"/>
                <a:gd name="connsiteX2669" fmla="*/ 1593485 w 2426313"/>
                <a:gd name="connsiteY2669" fmla="*/ 2826036 h 3037456"/>
                <a:gd name="connsiteX2670" fmla="*/ 1593486 w 2426313"/>
                <a:gd name="connsiteY2670" fmla="*/ 2826036 h 3037456"/>
                <a:gd name="connsiteX2671" fmla="*/ 1593485 w 2426313"/>
                <a:gd name="connsiteY2671" fmla="*/ 2826037 h 3037456"/>
                <a:gd name="connsiteX2672" fmla="*/ 1601391 w 2426313"/>
                <a:gd name="connsiteY2672" fmla="*/ 2827084 h 3037456"/>
                <a:gd name="connsiteX2673" fmla="*/ 1601405 w 2426313"/>
                <a:gd name="connsiteY2673" fmla="*/ 2827074 h 3037456"/>
                <a:gd name="connsiteX2674" fmla="*/ 1601486 w 2426313"/>
                <a:gd name="connsiteY2674" fmla="*/ 2827084 h 3037456"/>
                <a:gd name="connsiteX2675" fmla="*/ 1608725 w 2426313"/>
                <a:gd name="connsiteY2675" fmla="*/ 2821369 h 3037456"/>
                <a:gd name="connsiteX2676" fmla="*/ 1606344 w 2426313"/>
                <a:gd name="connsiteY2676" fmla="*/ 2812511 h 3037456"/>
                <a:gd name="connsiteX2677" fmla="*/ 1606268 w 2426313"/>
                <a:gd name="connsiteY2677" fmla="*/ 2812584 h 3037456"/>
                <a:gd name="connsiteX2678" fmla="*/ 1606248 w 2426313"/>
                <a:gd name="connsiteY2678" fmla="*/ 2812511 h 3037456"/>
                <a:gd name="connsiteX2679" fmla="*/ 1467184 w 2426313"/>
                <a:gd name="connsiteY2679" fmla="*/ 2858612 h 3037456"/>
                <a:gd name="connsiteX2680" fmla="*/ 1490996 w 2426313"/>
                <a:gd name="connsiteY2680" fmla="*/ 2858993 h 3037456"/>
                <a:gd name="connsiteX2681" fmla="*/ 1493044 w 2426313"/>
                <a:gd name="connsiteY2681" fmla="*/ 2862244 h 3037456"/>
                <a:gd name="connsiteX2682" fmla="*/ 1490997 w 2426313"/>
                <a:gd name="connsiteY2682" fmla="*/ 2858993 h 3037456"/>
                <a:gd name="connsiteX2683" fmla="*/ 1467184 w 2426313"/>
                <a:gd name="connsiteY2683" fmla="*/ 2858612 h 303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</a:cxnLst>
              <a:rect l="l" t="t" r="r" b="b"/>
              <a:pathLst>
                <a:path w="2426313" h="3037456">
                  <a:moveTo>
                    <a:pt x="1344121" y="243"/>
                  </a:moveTo>
                  <a:cubicBezTo>
                    <a:pt x="1349669" y="-555"/>
                    <a:pt x="1356027" y="588"/>
                    <a:pt x="1359742" y="4065"/>
                  </a:cubicBezTo>
                  <a:cubicBezTo>
                    <a:pt x="1368505" y="12256"/>
                    <a:pt x="1378315" y="19495"/>
                    <a:pt x="1386221" y="28449"/>
                  </a:cubicBezTo>
                  <a:cubicBezTo>
                    <a:pt x="1396318" y="39879"/>
                    <a:pt x="1409081" y="44736"/>
                    <a:pt x="1422892" y="49880"/>
                  </a:cubicBezTo>
                  <a:cubicBezTo>
                    <a:pt x="1430798" y="52737"/>
                    <a:pt x="1439847" y="58643"/>
                    <a:pt x="1438799" y="71597"/>
                  </a:cubicBezTo>
                  <a:cubicBezTo>
                    <a:pt x="1437656" y="85789"/>
                    <a:pt x="1447372" y="94838"/>
                    <a:pt x="1461564" y="95695"/>
                  </a:cubicBezTo>
                  <a:cubicBezTo>
                    <a:pt x="1472232" y="96267"/>
                    <a:pt x="1482900" y="97124"/>
                    <a:pt x="1493473" y="96552"/>
                  </a:cubicBezTo>
                  <a:cubicBezTo>
                    <a:pt x="1518333" y="95219"/>
                    <a:pt x="1535287" y="109506"/>
                    <a:pt x="1550051" y="125985"/>
                  </a:cubicBezTo>
                  <a:cubicBezTo>
                    <a:pt x="1554433" y="130842"/>
                    <a:pt x="1551956" y="142082"/>
                    <a:pt x="1552242" y="150369"/>
                  </a:cubicBezTo>
                  <a:cubicBezTo>
                    <a:pt x="1552432" y="156465"/>
                    <a:pt x="1550242" y="163323"/>
                    <a:pt x="1552432" y="168466"/>
                  </a:cubicBezTo>
                  <a:cubicBezTo>
                    <a:pt x="1558528" y="182373"/>
                    <a:pt x="1563577" y="198756"/>
                    <a:pt x="1574245" y="208090"/>
                  </a:cubicBezTo>
                  <a:cubicBezTo>
                    <a:pt x="1583579" y="216186"/>
                    <a:pt x="1600153" y="215805"/>
                    <a:pt x="1613392" y="219711"/>
                  </a:cubicBezTo>
                  <a:cubicBezTo>
                    <a:pt x="1618822" y="221330"/>
                    <a:pt x="1623584" y="224759"/>
                    <a:pt x="1628918" y="226569"/>
                  </a:cubicBezTo>
                  <a:cubicBezTo>
                    <a:pt x="1633109" y="227997"/>
                    <a:pt x="1637586" y="228664"/>
                    <a:pt x="1642063" y="228950"/>
                  </a:cubicBezTo>
                  <a:cubicBezTo>
                    <a:pt x="1648540" y="229331"/>
                    <a:pt x="1655017" y="228855"/>
                    <a:pt x="1661494" y="228855"/>
                  </a:cubicBezTo>
                  <a:cubicBezTo>
                    <a:pt x="1669495" y="228855"/>
                    <a:pt x="1672924" y="232188"/>
                    <a:pt x="1676543" y="240380"/>
                  </a:cubicBezTo>
                  <a:cubicBezTo>
                    <a:pt x="1681306" y="251238"/>
                    <a:pt x="1684354" y="266002"/>
                    <a:pt x="1700737" y="268002"/>
                  </a:cubicBezTo>
                  <a:cubicBezTo>
                    <a:pt x="1703213" y="268288"/>
                    <a:pt x="1705880" y="270955"/>
                    <a:pt x="1707499" y="273241"/>
                  </a:cubicBezTo>
                  <a:cubicBezTo>
                    <a:pt x="1717215" y="286862"/>
                    <a:pt x="1735217" y="289529"/>
                    <a:pt x="1745599" y="302292"/>
                  </a:cubicBezTo>
                  <a:cubicBezTo>
                    <a:pt x="1746552" y="303531"/>
                    <a:pt x="1749028" y="303816"/>
                    <a:pt x="1750838" y="304102"/>
                  </a:cubicBezTo>
                  <a:cubicBezTo>
                    <a:pt x="1767793" y="307436"/>
                    <a:pt x="1784652" y="310674"/>
                    <a:pt x="1801607" y="313913"/>
                  </a:cubicBezTo>
                  <a:cubicBezTo>
                    <a:pt x="1803511" y="314294"/>
                    <a:pt x="1806178" y="314008"/>
                    <a:pt x="1807036" y="315151"/>
                  </a:cubicBezTo>
                  <a:cubicBezTo>
                    <a:pt x="1816656" y="327248"/>
                    <a:pt x="1830277" y="323533"/>
                    <a:pt x="1842850" y="324962"/>
                  </a:cubicBezTo>
                  <a:cubicBezTo>
                    <a:pt x="1848850" y="325629"/>
                    <a:pt x="1854470" y="329629"/>
                    <a:pt x="1860566" y="330296"/>
                  </a:cubicBezTo>
                  <a:cubicBezTo>
                    <a:pt x="1870472" y="331344"/>
                    <a:pt x="1880664" y="331820"/>
                    <a:pt x="1890665" y="330867"/>
                  </a:cubicBezTo>
                  <a:cubicBezTo>
                    <a:pt x="1898857" y="330105"/>
                    <a:pt x="1906858" y="325248"/>
                    <a:pt x="1914954" y="325248"/>
                  </a:cubicBezTo>
                  <a:cubicBezTo>
                    <a:pt x="1928765" y="325248"/>
                    <a:pt x="1943815" y="320199"/>
                    <a:pt x="1955721" y="332772"/>
                  </a:cubicBezTo>
                  <a:cubicBezTo>
                    <a:pt x="1957626" y="334868"/>
                    <a:pt x="1963246" y="333058"/>
                    <a:pt x="1966770" y="334106"/>
                  </a:cubicBezTo>
                  <a:cubicBezTo>
                    <a:pt x="1971532" y="335535"/>
                    <a:pt x="1975723" y="338487"/>
                    <a:pt x="1980486" y="340011"/>
                  </a:cubicBezTo>
                  <a:cubicBezTo>
                    <a:pt x="1986010" y="341726"/>
                    <a:pt x="1991821" y="343440"/>
                    <a:pt x="1997536" y="343536"/>
                  </a:cubicBezTo>
                  <a:cubicBezTo>
                    <a:pt x="2023158" y="343821"/>
                    <a:pt x="2028587" y="350203"/>
                    <a:pt x="2030302" y="375254"/>
                  </a:cubicBezTo>
                  <a:cubicBezTo>
                    <a:pt x="2031540" y="393732"/>
                    <a:pt x="2035636" y="412211"/>
                    <a:pt x="2040017" y="430308"/>
                  </a:cubicBezTo>
                  <a:cubicBezTo>
                    <a:pt x="2040874" y="433928"/>
                    <a:pt x="2048209" y="437452"/>
                    <a:pt x="2053066" y="438214"/>
                  </a:cubicBezTo>
                  <a:cubicBezTo>
                    <a:pt x="2073164" y="441643"/>
                    <a:pt x="2078689" y="448311"/>
                    <a:pt x="2076593" y="468504"/>
                  </a:cubicBezTo>
                  <a:cubicBezTo>
                    <a:pt x="2076117" y="473076"/>
                    <a:pt x="2075355" y="477838"/>
                    <a:pt x="2076212" y="482124"/>
                  </a:cubicBezTo>
                  <a:lnTo>
                    <a:pt x="2073616" y="494384"/>
                  </a:lnTo>
                  <a:lnTo>
                    <a:pt x="2064592" y="500222"/>
                  </a:lnTo>
                  <a:cubicBezTo>
                    <a:pt x="2059639" y="501555"/>
                    <a:pt x="2052209" y="495840"/>
                    <a:pt x="2046685" y="492030"/>
                  </a:cubicBezTo>
                  <a:cubicBezTo>
                    <a:pt x="2042208" y="488887"/>
                    <a:pt x="2039446" y="483267"/>
                    <a:pt x="2034969" y="480219"/>
                  </a:cubicBezTo>
                  <a:cubicBezTo>
                    <a:pt x="2031540" y="477838"/>
                    <a:pt x="2026492" y="476600"/>
                    <a:pt x="2022396" y="477076"/>
                  </a:cubicBezTo>
                  <a:lnTo>
                    <a:pt x="2022016" y="477576"/>
                  </a:lnTo>
                  <a:lnTo>
                    <a:pt x="2021920" y="477552"/>
                  </a:lnTo>
                  <a:cubicBezTo>
                    <a:pt x="2020205" y="477743"/>
                    <a:pt x="2017538" y="483934"/>
                    <a:pt x="2018110" y="486887"/>
                  </a:cubicBezTo>
                  <a:cubicBezTo>
                    <a:pt x="2019348" y="493459"/>
                    <a:pt x="2021729" y="500031"/>
                    <a:pt x="2024777" y="506032"/>
                  </a:cubicBezTo>
                  <a:cubicBezTo>
                    <a:pt x="2028397" y="513081"/>
                    <a:pt x="2030016" y="518224"/>
                    <a:pt x="2024777" y="526416"/>
                  </a:cubicBezTo>
                  <a:lnTo>
                    <a:pt x="2012845" y="538980"/>
                  </a:lnTo>
                  <a:lnTo>
                    <a:pt x="1996012" y="545561"/>
                  </a:lnTo>
                  <a:cubicBezTo>
                    <a:pt x="1991869" y="546466"/>
                    <a:pt x="1988201" y="549586"/>
                    <a:pt x="1984617" y="553253"/>
                  </a:cubicBezTo>
                  <a:lnTo>
                    <a:pt x="1984224" y="553649"/>
                  </a:lnTo>
                  <a:lnTo>
                    <a:pt x="1984105" y="553729"/>
                  </a:lnTo>
                  <a:lnTo>
                    <a:pt x="1973712" y="564236"/>
                  </a:lnTo>
                  <a:lnTo>
                    <a:pt x="1961055" y="570897"/>
                  </a:lnTo>
                  <a:cubicBezTo>
                    <a:pt x="1952006" y="571564"/>
                    <a:pt x="1946101" y="574136"/>
                    <a:pt x="1939814" y="581851"/>
                  </a:cubicBezTo>
                  <a:cubicBezTo>
                    <a:pt x="1931337" y="592233"/>
                    <a:pt x="1919050" y="599282"/>
                    <a:pt x="1908763" y="608140"/>
                  </a:cubicBezTo>
                  <a:cubicBezTo>
                    <a:pt x="1897809" y="617475"/>
                    <a:pt x="1883712" y="622428"/>
                    <a:pt x="1872949" y="630429"/>
                  </a:cubicBezTo>
                  <a:cubicBezTo>
                    <a:pt x="1860471" y="639763"/>
                    <a:pt x="1843421" y="633477"/>
                    <a:pt x="1833896" y="646716"/>
                  </a:cubicBezTo>
                  <a:lnTo>
                    <a:pt x="1833485" y="647159"/>
                  </a:lnTo>
                  <a:lnTo>
                    <a:pt x="1833420" y="647193"/>
                  </a:lnTo>
                  <a:lnTo>
                    <a:pt x="1821630" y="659904"/>
                  </a:lnTo>
                  <a:lnTo>
                    <a:pt x="1808179" y="667671"/>
                  </a:lnTo>
                  <a:cubicBezTo>
                    <a:pt x="1798844" y="672529"/>
                    <a:pt x="1789510" y="677292"/>
                    <a:pt x="1780175" y="682054"/>
                  </a:cubicBezTo>
                  <a:cubicBezTo>
                    <a:pt x="1778651" y="682816"/>
                    <a:pt x="1777032" y="684912"/>
                    <a:pt x="1775603" y="684721"/>
                  </a:cubicBezTo>
                  <a:cubicBezTo>
                    <a:pt x="1771412" y="684245"/>
                    <a:pt x="1768459" y="685507"/>
                    <a:pt x="1765899" y="687495"/>
                  </a:cubicBezTo>
                  <a:lnTo>
                    <a:pt x="1765416" y="687964"/>
                  </a:lnTo>
                  <a:lnTo>
                    <a:pt x="1765388" y="687972"/>
                  </a:lnTo>
                  <a:lnTo>
                    <a:pt x="1761151" y="692105"/>
                  </a:lnTo>
                  <a:lnTo>
                    <a:pt x="1758553" y="694627"/>
                  </a:lnTo>
                  <a:cubicBezTo>
                    <a:pt x="1750457" y="702247"/>
                    <a:pt x="1740456" y="707676"/>
                    <a:pt x="1731312" y="714249"/>
                  </a:cubicBezTo>
                  <a:cubicBezTo>
                    <a:pt x="1725787" y="718249"/>
                    <a:pt x="1720644" y="722726"/>
                    <a:pt x="1715024" y="726441"/>
                  </a:cubicBezTo>
                  <a:cubicBezTo>
                    <a:pt x="1710738" y="729203"/>
                    <a:pt x="1705690" y="733584"/>
                    <a:pt x="1701499" y="733108"/>
                  </a:cubicBezTo>
                  <a:cubicBezTo>
                    <a:pt x="1687020" y="731394"/>
                    <a:pt x="1675114" y="738537"/>
                    <a:pt x="1663589" y="744157"/>
                  </a:cubicBezTo>
                  <a:cubicBezTo>
                    <a:pt x="1651207" y="750158"/>
                    <a:pt x="1641110" y="760731"/>
                    <a:pt x="1629966" y="769303"/>
                  </a:cubicBezTo>
                  <a:cubicBezTo>
                    <a:pt x="1621870" y="775590"/>
                    <a:pt x="1614345" y="782733"/>
                    <a:pt x="1605582" y="787877"/>
                  </a:cubicBezTo>
                  <a:cubicBezTo>
                    <a:pt x="1600534" y="790925"/>
                    <a:pt x="1593676" y="792639"/>
                    <a:pt x="1590628" y="782638"/>
                  </a:cubicBezTo>
                  <a:cubicBezTo>
                    <a:pt x="1587961" y="773780"/>
                    <a:pt x="1582055" y="767303"/>
                    <a:pt x="1589294" y="756444"/>
                  </a:cubicBezTo>
                  <a:cubicBezTo>
                    <a:pt x="1591914" y="752492"/>
                    <a:pt x="1593104" y="747348"/>
                    <a:pt x="1592319" y="742193"/>
                  </a:cubicBezTo>
                  <a:lnTo>
                    <a:pt x="1583552" y="727979"/>
                  </a:lnTo>
                  <a:lnTo>
                    <a:pt x="1586532" y="725964"/>
                  </a:lnTo>
                  <a:cubicBezTo>
                    <a:pt x="1593771" y="723488"/>
                    <a:pt x="1606344" y="722440"/>
                    <a:pt x="1607296" y="718535"/>
                  </a:cubicBezTo>
                  <a:lnTo>
                    <a:pt x="1607300" y="718312"/>
                  </a:lnTo>
                  <a:lnTo>
                    <a:pt x="1607773" y="718059"/>
                  </a:lnTo>
                  <a:cubicBezTo>
                    <a:pt x="1610630" y="706248"/>
                    <a:pt x="1609487" y="693294"/>
                    <a:pt x="1608344" y="680911"/>
                  </a:cubicBezTo>
                  <a:cubicBezTo>
                    <a:pt x="1608249" y="679482"/>
                    <a:pt x="1596247" y="676244"/>
                    <a:pt x="1593580" y="678435"/>
                  </a:cubicBezTo>
                  <a:cubicBezTo>
                    <a:pt x="1580055" y="689674"/>
                    <a:pt x="1567196" y="701961"/>
                    <a:pt x="1555385" y="715010"/>
                  </a:cubicBezTo>
                  <a:lnTo>
                    <a:pt x="1555386" y="715030"/>
                  </a:lnTo>
                  <a:lnTo>
                    <a:pt x="1554909" y="715487"/>
                  </a:lnTo>
                  <a:cubicBezTo>
                    <a:pt x="1552432" y="718249"/>
                    <a:pt x="1554242" y="725774"/>
                    <a:pt x="1555576" y="730727"/>
                  </a:cubicBezTo>
                  <a:cubicBezTo>
                    <a:pt x="1556909" y="735775"/>
                    <a:pt x="1560338" y="740157"/>
                    <a:pt x="1562529" y="744919"/>
                  </a:cubicBezTo>
                  <a:cubicBezTo>
                    <a:pt x="1565196" y="750825"/>
                    <a:pt x="1567958" y="756730"/>
                    <a:pt x="1569768" y="762921"/>
                  </a:cubicBezTo>
                  <a:lnTo>
                    <a:pt x="1568819" y="771840"/>
                  </a:lnTo>
                  <a:lnTo>
                    <a:pt x="1556528" y="783305"/>
                  </a:lnTo>
                  <a:lnTo>
                    <a:pt x="1556513" y="783351"/>
                  </a:lnTo>
                  <a:lnTo>
                    <a:pt x="1556052" y="783781"/>
                  </a:lnTo>
                  <a:cubicBezTo>
                    <a:pt x="1553766" y="787305"/>
                    <a:pt x="1552432" y="795687"/>
                    <a:pt x="1554242" y="796926"/>
                  </a:cubicBezTo>
                  <a:cubicBezTo>
                    <a:pt x="1564339" y="803974"/>
                    <a:pt x="1560529" y="814833"/>
                    <a:pt x="1563196" y="823691"/>
                  </a:cubicBezTo>
                  <a:cubicBezTo>
                    <a:pt x="1565005" y="829596"/>
                    <a:pt x="1568053" y="835407"/>
                    <a:pt x="1568720" y="841407"/>
                  </a:cubicBezTo>
                  <a:cubicBezTo>
                    <a:pt x="1569482" y="849123"/>
                    <a:pt x="1570435" y="857886"/>
                    <a:pt x="1567577" y="864648"/>
                  </a:cubicBezTo>
                  <a:cubicBezTo>
                    <a:pt x="1562529" y="876555"/>
                    <a:pt x="1560053" y="886651"/>
                    <a:pt x="1568244" y="898367"/>
                  </a:cubicBezTo>
                  <a:cubicBezTo>
                    <a:pt x="1571292" y="902653"/>
                    <a:pt x="1570530" y="909987"/>
                    <a:pt x="1570530" y="915988"/>
                  </a:cubicBezTo>
                  <a:cubicBezTo>
                    <a:pt x="1570530" y="933324"/>
                    <a:pt x="1571578" y="949802"/>
                    <a:pt x="1576912" y="967137"/>
                  </a:cubicBezTo>
                  <a:cubicBezTo>
                    <a:pt x="1579103" y="974186"/>
                    <a:pt x="1581412" y="982449"/>
                    <a:pt x="1581436" y="990723"/>
                  </a:cubicBezTo>
                  <a:lnTo>
                    <a:pt x="1572354" y="1014097"/>
                  </a:lnTo>
                  <a:lnTo>
                    <a:pt x="1563291" y="1018858"/>
                  </a:lnTo>
                  <a:cubicBezTo>
                    <a:pt x="1556481" y="1020192"/>
                    <a:pt x="1551528" y="1022621"/>
                    <a:pt x="1548325" y="1026431"/>
                  </a:cubicBezTo>
                  <a:lnTo>
                    <a:pt x="1548248" y="1026705"/>
                  </a:lnTo>
                  <a:lnTo>
                    <a:pt x="1547849" y="1026907"/>
                  </a:lnTo>
                  <a:cubicBezTo>
                    <a:pt x="1544646" y="1030717"/>
                    <a:pt x="1543194" y="1035908"/>
                    <a:pt x="1543384" y="1042766"/>
                  </a:cubicBezTo>
                  <a:cubicBezTo>
                    <a:pt x="1543479" y="1046957"/>
                    <a:pt x="1542907" y="1051338"/>
                    <a:pt x="1544146" y="1055244"/>
                  </a:cubicBezTo>
                  <a:cubicBezTo>
                    <a:pt x="1545289" y="1058958"/>
                    <a:pt x="1548241" y="1064673"/>
                    <a:pt x="1550528" y="1064769"/>
                  </a:cubicBezTo>
                  <a:cubicBezTo>
                    <a:pt x="1554242" y="1064864"/>
                    <a:pt x="1558052" y="1061149"/>
                    <a:pt x="1561672" y="1058768"/>
                  </a:cubicBezTo>
                  <a:lnTo>
                    <a:pt x="1561810" y="1058474"/>
                  </a:lnTo>
                  <a:lnTo>
                    <a:pt x="1562148" y="1058292"/>
                  </a:lnTo>
                  <a:lnTo>
                    <a:pt x="1563470" y="1055472"/>
                  </a:lnTo>
                  <a:lnTo>
                    <a:pt x="1573483" y="1048767"/>
                  </a:lnTo>
                  <a:cubicBezTo>
                    <a:pt x="1575388" y="1048481"/>
                    <a:pt x="1578531" y="1053815"/>
                    <a:pt x="1580531" y="1056958"/>
                  </a:cubicBezTo>
                  <a:cubicBezTo>
                    <a:pt x="1597581" y="1082771"/>
                    <a:pt x="1586532" y="1112203"/>
                    <a:pt x="1590818" y="1139730"/>
                  </a:cubicBezTo>
                  <a:cubicBezTo>
                    <a:pt x="1592152" y="1148398"/>
                    <a:pt x="1589008" y="1157733"/>
                    <a:pt x="1597771" y="1164972"/>
                  </a:cubicBezTo>
                  <a:cubicBezTo>
                    <a:pt x="1599867" y="1166686"/>
                    <a:pt x="1599105" y="1175354"/>
                    <a:pt x="1596724" y="1178402"/>
                  </a:cubicBezTo>
                  <a:cubicBezTo>
                    <a:pt x="1589675" y="1187165"/>
                    <a:pt x="1587580" y="1192975"/>
                    <a:pt x="1598153" y="1201357"/>
                  </a:cubicBezTo>
                  <a:cubicBezTo>
                    <a:pt x="1613011" y="1213073"/>
                    <a:pt x="1630728" y="1213740"/>
                    <a:pt x="1647873" y="1203357"/>
                  </a:cubicBezTo>
                  <a:cubicBezTo>
                    <a:pt x="1654255" y="1199452"/>
                    <a:pt x="1663970" y="1200976"/>
                    <a:pt x="1672257" y="1200214"/>
                  </a:cubicBezTo>
                  <a:cubicBezTo>
                    <a:pt x="1678448" y="1199643"/>
                    <a:pt x="1685497" y="1201929"/>
                    <a:pt x="1688926" y="1193832"/>
                  </a:cubicBezTo>
                  <a:cubicBezTo>
                    <a:pt x="1689211" y="1193070"/>
                    <a:pt x="1690831" y="1192594"/>
                    <a:pt x="1691878" y="1192308"/>
                  </a:cubicBezTo>
                  <a:cubicBezTo>
                    <a:pt x="1709404" y="1188879"/>
                    <a:pt x="1726930" y="1185260"/>
                    <a:pt x="1744457" y="1182117"/>
                  </a:cubicBezTo>
                  <a:cubicBezTo>
                    <a:pt x="1751600" y="1180878"/>
                    <a:pt x="1759792" y="1183450"/>
                    <a:pt x="1764173" y="1174401"/>
                  </a:cubicBezTo>
                  <a:cubicBezTo>
                    <a:pt x="1765030" y="1172592"/>
                    <a:pt x="1769698" y="1172211"/>
                    <a:pt x="1772650" y="1172020"/>
                  </a:cubicBezTo>
                  <a:cubicBezTo>
                    <a:pt x="1781032" y="1171449"/>
                    <a:pt x="1789510" y="1171925"/>
                    <a:pt x="1797701" y="1170782"/>
                  </a:cubicBezTo>
                  <a:cubicBezTo>
                    <a:pt x="1806369" y="1169544"/>
                    <a:pt x="1814751" y="1166496"/>
                    <a:pt x="1823419" y="1164876"/>
                  </a:cubicBezTo>
                  <a:cubicBezTo>
                    <a:pt x="1830848" y="1163448"/>
                    <a:pt x="1838468" y="1162400"/>
                    <a:pt x="1845993" y="1162209"/>
                  </a:cubicBezTo>
                  <a:cubicBezTo>
                    <a:pt x="1862281" y="1161638"/>
                    <a:pt x="1878568" y="1161733"/>
                    <a:pt x="1894856" y="1161543"/>
                  </a:cubicBezTo>
                  <a:cubicBezTo>
                    <a:pt x="1905429" y="1161447"/>
                    <a:pt x="1915716" y="1160590"/>
                    <a:pt x="1924765" y="1169258"/>
                  </a:cubicBezTo>
                  <a:cubicBezTo>
                    <a:pt x="1927622" y="1172020"/>
                    <a:pt x="1936004" y="1169734"/>
                    <a:pt x="1941719" y="1168496"/>
                  </a:cubicBezTo>
                  <a:cubicBezTo>
                    <a:pt x="1947148" y="1167353"/>
                    <a:pt x="1952197" y="1163162"/>
                    <a:pt x="1957435" y="1162971"/>
                  </a:cubicBezTo>
                  <a:cubicBezTo>
                    <a:pt x="1970675" y="1162495"/>
                    <a:pt x="1984391" y="1161828"/>
                    <a:pt x="1997250" y="1164495"/>
                  </a:cubicBezTo>
                  <a:cubicBezTo>
                    <a:pt x="2012204" y="1167543"/>
                    <a:pt x="2026492" y="1174020"/>
                    <a:pt x="2040874" y="1179259"/>
                  </a:cubicBezTo>
                  <a:cubicBezTo>
                    <a:pt x="2049923" y="1182593"/>
                    <a:pt x="2058782" y="1189451"/>
                    <a:pt x="2067640" y="1189356"/>
                  </a:cubicBezTo>
                  <a:cubicBezTo>
                    <a:pt x="2083356" y="1189165"/>
                    <a:pt x="2096977" y="1194785"/>
                    <a:pt x="2109550" y="1201643"/>
                  </a:cubicBezTo>
                  <a:cubicBezTo>
                    <a:pt x="2116027" y="1205262"/>
                    <a:pt x="2120122" y="1214883"/>
                    <a:pt x="2123075" y="1222693"/>
                  </a:cubicBezTo>
                  <a:cubicBezTo>
                    <a:pt x="2125457" y="1229075"/>
                    <a:pt x="2123647" y="1236314"/>
                    <a:pt x="2130505" y="1241934"/>
                  </a:cubicBezTo>
                  <a:lnTo>
                    <a:pt x="2131616" y="1245196"/>
                  </a:lnTo>
                  <a:lnTo>
                    <a:pt x="2132897" y="1252738"/>
                  </a:lnTo>
                  <a:lnTo>
                    <a:pt x="2133076" y="1257078"/>
                  </a:lnTo>
                  <a:cubicBezTo>
                    <a:pt x="2134029" y="1269556"/>
                    <a:pt x="2131553" y="1282320"/>
                    <a:pt x="2148126" y="1288987"/>
                  </a:cubicBezTo>
                  <a:cubicBezTo>
                    <a:pt x="2155079" y="1291845"/>
                    <a:pt x="2158413" y="1303560"/>
                    <a:pt x="2163557" y="1311180"/>
                  </a:cubicBezTo>
                  <a:cubicBezTo>
                    <a:pt x="2164318" y="1312323"/>
                    <a:pt x="2165652" y="1313085"/>
                    <a:pt x="2169176" y="1315943"/>
                  </a:cubicBezTo>
                  <a:lnTo>
                    <a:pt x="2169295" y="1315164"/>
                  </a:lnTo>
                  <a:lnTo>
                    <a:pt x="2169652" y="1315467"/>
                  </a:lnTo>
                  <a:cubicBezTo>
                    <a:pt x="2170605" y="1309180"/>
                    <a:pt x="2170986" y="1304703"/>
                    <a:pt x="2171938" y="1300417"/>
                  </a:cubicBezTo>
                  <a:cubicBezTo>
                    <a:pt x="2175748" y="1282796"/>
                    <a:pt x="2167843" y="1267651"/>
                    <a:pt x="2161842" y="1252125"/>
                  </a:cubicBezTo>
                  <a:cubicBezTo>
                    <a:pt x="2161080" y="1250125"/>
                    <a:pt x="2157175" y="1248411"/>
                    <a:pt x="2154603" y="1248220"/>
                  </a:cubicBezTo>
                  <a:cubicBezTo>
                    <a:pt x="2146316" y="1247458"/>
                    <a:pt x="2141744" y="1243648"/>
                    <a:pt x="2142316" y="1235171"/>
                  </a:cubicBezTo>
                  <a:lnTo>
                    <a:pt x="2146006" y="1224612"/>
                  </a:lnTo>
                  <a:lnTo>
                    <a:pt x="2156127" y="1219264"/>
                  </a:lnTo>
                  <a:cubicBezTo>
                    <a:pt x="2170415" y="1216502"/>
                    <a:pt x="2180797" y="1223169"/>
                    <a:pt x="2191655" y="1230789"/>
                  </a:cubicBezTo>
                  <a:cubicBezTo>
                    <a:pt x="2197370" y="1234790"/>
                    <a:pt x="2204895" y="1238028"/>
                    <a:pt x="2211658" y="1238314"/>
                  </a:cubicBezTo>
                  <a:cubicBezTo>
                    <a:pt x="2224231" y="1238695"/>
                    <a:pt x="2234232" y="1241457"/>
                    <a:pt x="2239185" y="1254221"/>
                  </a:cubicBezTo>
                  <a:cubicBezTo>
                    <a:pt x="2239661" y="1255364"/>
                    <a:pt x="2241185" y="1256126"/>
                    <a:pt x="2242424" y="1256888"/>
                  </a:cubicBezTo>
                  <a:cubicBezTo>
                    <a:pt x="2249091" y="1261079"/>
                    <a:pt x="2255949" y="1265079"/>
                    <a:pt x="2262521" y="1269366"/>
                  </a:cubicBezTo>
                  <a:cubicBezTo>
                    <a:pt x="2271570" y="1275271"/>
                    <a:pt x="2280619" y="1281462"/>
                    <a:pt x="2289477" y="1287654"/>
                  </a:cubicBezTo>
                  <a:cubicBezTo>
                    <a:pt x="2291477" y="1289082"/>
                    <a:pt x="2293001" y="1291178"/>
                    <a:pt x="2294525" y="1293083"/>
                  </a:cubicBezTo>
                  <a:cubicBezTo>
                    <a:pt x="2300431" y="1300417"/>
                    <a:pt x="2306336" y="1307847"/>
                    <a:pt x="2312051" y="1315371"/>
                  </a:cubicBezTo>
                  <a:cubicBezTo>
                    <a:pt x="2315385" y="1319753"/>
                    <a:pt x="2318338" y="1324420"/>
                    <a:pt x="2321576" y="1328897"/>
                  </a:cubicBezTo>
                  <a:cubicBezTo>
                    <a:pt x="2328053" y="1338041"/>
                    <a:pt x="2335102" y="1346709"/>
                    <a:pt x="2340817" y="1356234"/>
                  </a:cubicBezTo>
                  <a:cubicBezTo>
                    <a:pt x="2345579" y="1364139"/>
                    <a:pt x="2347484" y="1374045"/>
                    <a:pt x="2352914" y="1381380"/>
                  </a:cubicBezTo>
                  <a:cubicBezTo>
                    <a:pt x="2365963" y="1398906"/>
                    <a:pt x="2360534" y="1419480"/>
                    <a:pt x="2364534" y="1438434"/>
                  </a:cubicBezTo>
                  <a:cubicBezTo>
                    <a:pt x="2366153" y="1445864"/>
                    <a:pt x="2372059" y="1452627"/>
                    <a:pt x="2376535" y="1459199"/>
                  </a:cubicBezTo>
                  <a:lnTo>
                    <a:pt x="2380266" y="1475377"/>
                  </a:lnTo>
                  <a:lnTo>
                    <a:pt x="2368344" y="1486155"/>
                  </a:lnTo>
                  <a:lnTo>
                    <a:pt x="2368261" y="1486276"/>
                  </a:lnTo>
                  <a:lnTo>
                    <a:pt x="2367868" y="1486631"/>
                  </a:lnTo>
                  <a:cubicBezTo>
                    <a:pt x="2357200" y="1490822"/>
                    <a:pt x="2362439" y="1501014"/>
                    <a:pt x="2362629" y="1508538"/>
                  </a:cubicBezTo>
                  <a:cubicBezTo>
                    <a:pt x="2362724" y="1510729"/>
                    <a:pt x="2368344" y="1513968"/>
                    <a:pt x="2371964" y="1514730"/>
                  </a:cubicBezTo>
                  <a:cubicBezTo>
                    <a:pt x="2376250" y="1515682"/>
                    <a:pt x="2381012" y="1514253"/>
                    <a:pt x="2385584" y="1514444"/>
                  </a:cubicBezTo>
                  <a:cubicBezTo>
                    <a:pt x="2393109" y="1514825"/>
                    <a:pt x="2396919" y="1518635"/>
                    <a:pt x="2401777" y="1525398"/>
                  </a:cubicBezTo>
                  <a:cubicBezTo>
                    <a:pt x="2413588" y="1541685"/>
                    <a:pt x="2407301" y="1559592"/>
                    <a:pt x="2410444" y="1576356"/>
                  </a:cubicBezTo>
                  <a:cubicBezTo>
                    <a:pt x="2411492" y="1581881"/>
                    <a:pt x="2414255" y="1587120"/>
                    <a:pt x="2416064" y="1592454"/>
                  </a:cubicBezTo>
                  <a:cubicBezTo>
                    <a:pt x="2416922" y="1594930"/>
                    <a:pt x="2417969" y="1597407"/>
                    <a:pt x="2418065" y="1599883"/>
                  </a:cubicBezTo>
                  <a:cubicBezTo>
                    <a:pt x="2419017" y="1645508"/>
                    <a:pt x="2419589" y="1691133"/>
                    <a:pt x="2420827" y="1736757"/>
                  </a:cubicBezTo>
                  <a:cubicBezTo>
                    <a:pt x="2421112" y="1745901"/>
                    <a:pt x="2423780" y="1755045"/>
                    <a:pt x="2425399" y="1764189"/>
                  </a:cubicBezTo>
                  <a:cubicBezTo>
                    <a:pt x="2425684" y="1765618"/>
                    <a:pt x="2426542" y="1767142"/>
                    <a:pt x="2426256" y="1768476"/>
                  </a:cubicBezTo>
                  <a:cubicBezTo>
                    <a:pt x="2424256" y="1779525"/>
                    <a:pt x="2423589" y="1791050"/>
                    <a:pt x="2419589" y="1801337"/>
                  </a:cubicBezTo>
                  <a:cubicBezTo>
                    <a:pt x="2416159" y="1809909"/>
                    <a:pt x="2408825" y="1816863"/>
                    <a:pt x="2404539" y="1822673"/>
                  </a:cubicBezTo>
                  <a:cubicBezTo>
                    <a:pt x="2406253" y="1832484"/>
                    <a:pt x="2408540" y="1841532"/>
                    <a:pt x="2409301" y="1850581"/>
                  </a:cubicBezTo>
                  <a:cubicBezTo>
                    <a:pt x="2410159" y="1860392"/>
                    <a:pt x="2410349" y="1870488"/>
                    <a:pt x="2409301" y="1880299"/>
                  </a:cubicBezTo>
                  <a:cubicBezTo>
                    <a:pt x="2408730" y="1885728"/>
                    <a:pt x="2405301" y="1890872"/>
                    <a:pt x="2403110" y="1896111"/>
                  </a:cubicBezTo>
                  <a:cubicBezTo>
                    <a:pt x="2402825" y="1896777"/>
                    <a:pt x="2401682" y="1897349"/>
                    <a:pt x="2401777" y="1897825"/>
                  </a:cubicBezTo>
                  <a:cubicBezTo>
                    <a:pt x="2405206" y="1914780"/>
                    <a:pt x="2391014" y="1927257"/>
                    <a:pt x="2390347" y="1943259"/>
                  </a:cubicBezTo>
                  <a:cubicBezTo>
                    <a:pt x="2390156" y="1947069"/>
                    <a:pt x="2386632" y="1950594"/>
                    <a:pt x="2385299" y="1954499"/>
                  </a:cubicBezTo>
                  <a:cubicBezTo>
                    <a:pt x="2383489" y="1959738"/>
                    <a:pt x="2381869" y="1965072"/>
                    <a:pt x="2380822" y="1970406"/>
                  </a:cubicBezTo>
                  <a:cubicBezTo>
                    <a:pt x="2378631" y="1981264"/>
                    <a:pt x="2376821" y="1992123"/>
                    <a:pt x="2374916" y="2003076"/>
                  </a:cubicBezTo>
                  <a:cubicBezTo>
                    <a:pt x="2374631" y="2004505"/>
                    <a:pt x="2374726" y="2006029"/>
                    <a:pt x="2374916" y="2007458"/>
                  </a:cubicBezTo>
                  <a:cubicBezTo>
                    <a:pt x="2376631" y="2017935"/>
                    <a:pt x="2380345" y="2028699"/>
                    <a:pt x="2379393" y="2038890"/>
                  </a:cubicBezTo>
                  <a:cubicBezTo>
                    <a:pt x="2379060" y="2042272"/>
                    <a:pt x="2377131" y="2045582"/>
                    <a:pt x="2374666" y="2048772"/>
                  </a:cubicBezTo>
                  <a:lnTo>
                    <a:pt x="2366759" y="2057902"/>
                  </a:lnTo>
                  <a:lnTo>
                    <a:pt x="2366250" y="2058404"/>
                  </a:lnTo>
                  <a:lnTo>
                    <a:pt x="2357521" y="2066929"/>
                  </a:lnTo>
                  <a:cubicBezTo>
                    <a:pt x="2354652" y="2070061"/>
                    <a:pt x="2352485" y="2073705"/>
                    <a:pt x="2352533" y="2078991"/>
                  </a:cubicBezTo>
                  <a:cubicBezTo>
                    <a:pt x="2352533" y="2086230"/>
                    <a:pt x="2353580" y="2093469"/>
                    <a:pt x="2345389" y="2098993"/>
                  </a:cubicBezTo>
                  <a:cubicBezTo>
                    <a:pt x="2342150" y="2101184"/>
                    <a:pt x="2342722" y="2110518"/>
                    <a:pt x="2343389" y="2116329"/>
                  </a:cubicBezTo>
                  <a:cubicBezTo>
                    <a:pt x="2344912" y="2128997"/>
                    <a:pt x="2339102" y="2137665"/>
                    <a:pt x="2330244" y="2145285"/>
                  </a:cubicBezTo>
                  <a:cubicBezTo>
                    <a:pt x="2328339" y="2146904"/>
                    <a:pt x="2326720" y="2149095"/>
                    <a:pt x="2325862" y="2151381"/>
                  </a:cubicBezTo>
                  <a:lnTo>
                    <a:pt x="2304172" y="2207223"/>
                  </a:lnTo>
                  <a:lnTo>
                    <a:pt x="2296716" y="2213960"/>
                  </a:lnTo>
                  <a:lnTo>
                    <a:pt x="2296659" y="2214058"/>
                  </a:lnTo>
                  <a:lnTo>
                    <a:pt x="2296240" y="2214436"/>
                  </a:lnTo>
                  <a:cubicBezTo>
                    <a:pt x="2285381" y="2228819"/>
                    <a:pt x="2278047" y="2244535"/>
                    <a:pt x="2276333" y="2262918"/>
                  </a:cubicBezTo>
                  <a:lnTo>
                    <a:pt x="2267912" y="2275688"/>
                  </a:lnTo>
                  <a:lnTo>
                    <a:pt x="2243376" y="2286540"/>
                  </a:lnTo>
                  <a:lnTo>
                    <a:pt x="2243183" y="2286892"/>
                  </a:lnTo>
                  <a:lnTo>
                    <a:pt x="2242900" y="2287017"/>
                  </a:lnTo>
                  <a:cubicBezTo>
                    <a:pt x="2240709" y="2288160"/>
                    <a:pt x="2238709" y="2292065"/>
                    <a:pt x="2238614" y="2294827"/>
                  </a:cubicBezTo>
                  <a:cubicBezTo>
                    <a:pt x="2238233" y="2303209"/>
                    <a:pt x="2238614" y="2311591"/>
                    <a:pt x="2239185" y="2319973"/>
                  </a:cubicBezTo>
                  <a:lnTo>
                    <a:pt x="2235675" y="2339491"/>
                  </a:lnTo>
                  <a:lnTo>
                    <a:pt x="2221849" y="2353120"/>
                  </a:lnTo>
                  <a:cubicBezTo>
                    <a:pt x="2219516" y="2354501"/>
                    <a:pt x="2217015" y="2356835"/>
                    <a:pt x="2215110" y="2359419"/>
                  </a:cubicBezTo>
                  <a:lnTo>
                    <a:pt x="2215090" y="2359469"/>
                  </a:lnTo>
                  <a:lnTo>
                    <a:pt x="2214634" y="2359895"/>
                  </a:lnTo>
                  <a:cubicBezTo>
                    <a:pt x="2212729" y="2362479"/>
                    <a:pt x="2211420" y="2365312"/>
                    <a:pt x="2211467" y="2367693"/>
                  </a:cubicBezTo>
                  <a:cubicBezTo>
                    <a:pt x="2211848" y="2387696"/>
                    <a:pt x="2197275" y="2397411"/>
                    <a:pt x="2185655" y="2409318"/>
                  </a:cubicBezTo>
                  <a:lnTo>
                    <a:pt x="2176991" y="2419364"/>
                  </a:lnTo>
                  <a:lnTo>
                    <a:pt x="2162199" y="2430487"/>
                  </a:lnTo>
                  <a:cubicBezTo>
                    <a:pt x="2156175" y="2432344"/>
                    <a:pt x="2149698" y="2433416"/>
                    <a:pt x="2144506" y="2437035"/>
                  </a:cubicBezTo>
                  <a:cubicBezTo>
                    <a:pt x="2139601" y="2440464"/>
                    <a:pt x="2135148" y="2443536"/>
                    <a:pt x="2131541" y="2447310"/>
                  </a:cubicBezTo>
                  <a:lnTo>
                    <a:pt x="2131486" y="2447412"/>
                  </a:lnTo>
                  <a:lnTo>
                    <a:pt x="2131100" y="2447716"/>
                  </a:lnTo>
                  <a:cubicBezTo>
                    <a:pt x="2127505" y="2451490"/>
                    <a:pt x="2124743" y="2455991"/>
                    <a:pt x="2123171" y="2462277"/>
                  </a:cubicBezTo>
                  <a:lnTo>
                    <a:pt x="2117797" y="2469989"/>
                  </a:lnTo>
                  <a:lnTo>
                    <a:pt x="2109073" y="2475040"/>
                  </a:lnTo>
                  <a:cubicBezTo>
                    <a:pt x="2104597" y="2476279"/>
                    <a:pt x="2101525" y="2478041"/>
                    <a:pt x="2099358" y="2480529"/>
                  </a:cubicBezTo>
                  <a:lnTo>
                    <a:pt x="2099228" y="2480829"/>
                  </a:lnTo>
                  <a:lnTo>
                    <a:pt x="2098917" y="2481005"/>
                  </a:lnTo>
                  <a:cubicBezTo>
                    <a:pt x="2096762" y="2483494"/>
                    <a:pt x="2095500" y="2486709"/>
                    <a:pt x="2094595" y="2490852"/>
                  </a:cubicBezTo>
                  <a:cubicBezTo>
                    <a:pt x="2092119" y="2502948"/>
                    <a:pt x="2088690" y="2514855"/>
                    <a:pt x="2085070" y="2526570"/>
                  </a:cubicBezTo>
                  <a:lnTo>
                    <a:pt x="2079048" y="2532682"/>
                  </a:lnTo>
                  <a:lnTo>
                    <a:pt x="2065342" y="2541727"/>
                  </a:lnTo>
                  <a:lnTo>
                    <a:pt x="2065149" y="2542052"/>
                  </a:lnTo>
                  <a:lnTo>
                    <a:pt x="2064866" y="2542239"/>
                  </a:lnTo>
                  <a:cubicBezTo>
                    <a:pt x="2061163" y="2546049"/>
                    <a:pt x="2058306" y="2550764"/>
                    <a:pt x="2056210" y="2556765"/>
                  </a:cubicBezTo>
                  <a:lnTo>
                    <a:pt x="2049471" y="2564728"/>
                  </a:lnTo>
                  <a:lnTo>
                    <a:pt x="2039446" y="2571147"/>
                  </a:lnTo>
                  <a:cubicBezTo>
                    <a:pt x="2027349" y="2578577"/>
                    <a:pt x="2013919" y="2583816"/>
                    <a:pt x="2002774" y="2592293"/>
                  </a:cubicBezTo>
                  <a:lnTo>
                    <a:pt x="2002569" y="2592613"/>
                  </a:lnTo>
                  <a:lnTo>
                    <a:pt x="2002298" y="2592769"/>
                  </a:lnTo>
                  <a:cubicBezTo>
                    <a:pt x="1996583" y="2597055"/>
                    <a:pt x="1995345" y="2606771"/>
                    <a:pt x="1991154" y="2613534"/>
                  </a:cubicBezTo>
                  <a:lnTo>
                    <a:pt x="1971852" y="2641029"/>
                  </a:lnTo>
                  <a:lnTo>
                    <a:pt x="1962877" y="2646669"/>
                  </a:lnTo>
                  <a:cubicBezTo>
                    <a:pt x="1959555" y="2646776"/>
                    <a:pt x="1955911" y="2645443"/>
                    <a:pt x="1951720" y="2643823"/>
                  </a:cubicBezTo>
                  <a:cubicBezTo>
                    <a:pt x="1942195" y="2640204"/>
                    <a:pt x="1931337" y="2639727"/>
                    <a:pt x="1921050" y="2638299"/>
                  </a:cubicBezTo>
                  <a:cubicBezTo>
                    <a:pt x="1919716" y="2638108"/>
                    <a:pt x="1917240" y="2639918"/>
                    <a:pt x="1916764" y="2641346"/>
                  </a:cubicBezTo>
                  <a:lnTo>
                    <a:pt x="1916694" y="2641534"/>
                  </a:lnTo>
                  <a:lnTo>
                    <a:pt x="1916287" y="2641823"/>
                  </a:lnTo>
                  <a:cubicBezTo>
                    <a:pt x="1912382" y="2653443"/>
                    <a:pt x="1906191" y="2665064"/>
                    <a:pt x="1905810" y="2676875"/>
                  </a:cubicBezTo>
                  <a:cubicBezTo>
                    <a:pt x="1905572" y="2682876"/>
                    <a:pt x="1903953" y="2687662"/>
                    <a:pt x="1901559" y="2691900"/>
                  </a:cubicBezTo>
                  <a:lnTo>
                    <a:pt x="1892670" y="2703634"/>
                  </a:lnTo>
                  <a:lnTo>
                    <a:pt x="1875520" y="2720690"/>
                  </a:lnTo>
                  <a:cubicBezTo>
                    <a:pt x="1869329" y="2725643"/>
                    <a:pt x="1861328" y="2728405"/>
                    <a:pt x="1855518" y="2733644"/>
                  </a:cubicBezTo>
                  <a:cubicBezTo>
                    <a:pt x="1842850" y="2744979"/>
                    <a:pt x="1831420" y="2757742"/>
                    <a:pt x="1818751" y="2768982"/>
                  </a:cubicBezTo>
                  <a:cubicBezTo>
                    <a:pt x="1812465" y="2774506"/>
                    <a:pt x="1807607" y="2782698"/>
                    <a:pt x="1796558" y="2781936"/>
                  </a:cubicBezTo>
                  <a:cubicBezTo>
                    <a:pt x="1787128" y="2781269"/>
                    <a:pt x="1780937" y="2780697"/>
                    <a:pt x="1780270" y="2768696"/>
                  </a:cubicBezTo>
                  <a:cubicBezTo>
                    <a:pt x="1779889" y="2763171"/>
                    <a:pt x="1773603" y="2757933"/>
                    <a:pt x="1769412" y="2753075"/>
                  </a:cubicBezTo>
                  <a:cubicBezTo>
                    <a:pt x="1769126" y="2752789"/>
                    <a:pt x="1761887" y="2756409"/>
                    <a:pt x="1761982" y="2757933"/>
                  </a:cubicBezTo>
                  <a:lnTo>
                    <a:pt x="1761983" y="2757989"/>
                  </a:lnTo>
                  <a:lnTo>
                    <a:pt x="1761506" y="2758409"/>
                  </a:lnTo>
                  <a:cubicBezTo>
                    <a:pt x="1762173" y="2768220"/>
                    <a:pt x="1759411" y="2779364"/>
                    <a:pt x="1768936" y="2784984"/>
                  </a:cubicBezTo>
                  <a:lnTo>
                    <a:pt x="1761802" y="2805910"/>
                  </a:lnTo>
                  <a:lnTo>
                    <a:pt x="1759450" y="2808169"/>
                  </a:lnTo>
                  <a:lnTo>
                    <a:pt x="1753754" y="2813592"/>
                  </a:lnTo>
                  <a:lnTo>
                    <a:pt x="1743980" y="2817369"/>
                  </a:lnTo>
                  <a:cubicBezTo>
                    <a:pt x="1735408" y="2817226"/>
                    <a:pt x="1729335" y="2819512"/>
                    <a:pt x="1724799" y="2823572"/>
                  </a:cubicBezTo>
                  <a:lnTo>
                    <a:pt x="1724572" y="2823956"/>
                  </a:lnTo>
                  <a:lnTo>
                    <a:pt x="1724287" y="2824048"/>
                  </a:lnTo>
                  <a:cubicBezTo>
                    <a:pt x="1719739" y="2828108"/>
                    <a:pt x="1716739" y="2833942"/>
                    <a:pt x="1714357" y="2840895"/>
                  </a:cubicBezTo>
                  <a:lnTo>
                    <a:pt x="1710995" y="2845850"/>
                  </a:lnTo>
                  <a:lnTo>
                    <a:pt x="1682353" y="2858517"/>
                  </a:lnTo>
                  <a:cubicBezTo>
                    <a:pt x="1670923" y="2866613"/>
                    <a:pt x="1655588" y="2868042"/>
                    <a:pt x="1647206" y="2881472"/>
                  </a:cubicBezTo>
                  <a:cubicBezTo>
                    <a:pt x="1644539" y="2885758"/>
                    <a:pt x="1635871" y="2885758"/>
                    <a:pt x="1631776" y="2889663"/>
                  </a:cubicBezTo>
                  <a:cubicBezTo>
                    <a:pt x="1625299" y="2895759"/>
                    <a:pt x="1621679" y="2890044"/>
                    <a:pt x="1616250" y="2888901"/>
                  </a:cubicBezTo>
                  <a:cubicBezTo>
                    <a:pt x="1605582" y="2886711"/>
                    <a:pt x="1599486" y="2883758"/>
                    <a:pt x="1599295" y="2871280"/>
                  </a:cubicBezTo>
                  <a:cubicBezTo>
                    <a:pt x="1599200" y="2866899"/>
                    <a:pt x="1592247" y="2862422"/>
                    <a:pt x="1588151" y="2858326"/>
                  </a:cubicBezTo>
                  <a:cubicBezTo>
                    <a:pt x="1583293" y="2853563"/>
                    <a:pt x="1578721" y="2848325"/>
                    <a:pt x="1573102" y="2844610"/>
                  </a:cubicBezTo>
                  <a:cubicBezTo>
                    <a:pt x="1568339" y="2841467"/>
                    <a:pt x="1562338" y="2840133"/>
                    <a:pt x="1556814" y="2838038"/>
                  </a:cubicBezTo>
                  <a:lnTo>
                    <a:pt x="1556601" y="2838620"/>
                  </a:lnTo>
                  <a:lnTo>
                    <a:pt x="1556338" y="2838514"/>
                  </a:lnTo>
                  <a:cubicBezTo>
                    <a:pt x="1554718" y="2842705"/>
                    <a:pt x="1551861" y="2846801"/>
                    <a:pt x="1551766" y="2850992"/>
                  </a:cubicBezTo>
                  <a:cubicBezTo>
                    <a:pt x="1551194" y="2867375"/>
                    <a:pt x="1561005" y="2878614"/>
                    <a:pt x="1576150" y="2886425"/>
                  </a:cubicBezTo>
                  <a:cubicBezTo>
                    <a:pt x="1582341" y="2889568"/>
                    <a:pt x="1585865" y="2898903"/>
                    <a:pt x="1589389" y="2905951"/>
                  </a:cubicBezTo>
                  <a:lnTo>
                    <a:pt x="1589029" y="2912313"/>
                  </a:lnTo>
                  <a:lnTo>
                    <a:pt x="1583198" y="2915952"/>
                  </a:lnTo>
                  <a:cubicBezTo>
                    <a:pt x="1573959" y="2920620"/>
                    <a:pt x="1565482" y="2926716"/>
                    <a:pt x="1556528" y="2931954"/>
                  </a:cubicBezTo>
                  <a:cubicBezTo>
                    <a:pt x="1551194" y="2935098"/>
                    <a:pt x="1545860" y="2939384"/>
                    <a:pt x="1540050" y="2940336"/>
                  </a:cubicBezTo>
                  <a:cubicBezTo>
                    <a:pt x="1533763" y="2941384"/>
                    <a:pt x="1526620" y="2940241"/>
                    <a:pt x="1520619" y="2938050"/>
                  </a:cubicBezTo>
                  <a:cubicBezTo>
                    <a:pt x="1514142" y="2935669"/>
                    <a:pt x="1508713" y="2929002"/>
                    <a:pt x="1502331" y="2928049"/>
                  </a:cubicBezTo>
                  <a:cubicBezTo>
                    <a:pt x="1497568" y="2927382"/>
                    <a:pt x="1491949" y="2932812"/>
                    <a:pt x="1486710" y="2935479"/>
                  </a:cubicBezTo>
                  <a:lnTo>
                    <a:pt x="1486889" y="2935548"/>
                  </a:lnTo>
                  <a:lnTo>
                    <a:pt x="1486234" y="2935955"/>
                  </a:lnTo>
                  <a:cubicBezTo>
                    <a:pt x="1487662" y="2936526"/>
                    <a:pt x="1488996" y="2937003"/>
                    <a:pt x="1490425" y="2937574"/>
                  </a:cubicBezTo>
                  <a:cubicBezTo>
                    <a:pt x="1491758" y="2945004"/>
                    <a:pt x="1496140" y="2953767"/>
                    <a:pt x="1493568" y="2959386"/>
                  </a:cubicBezTo>
                  <a:lnTo>
                    <a:pt x="1485870" y="2968967"/>
                  </a:lnTo>
                  <a:lnTo>
                    <a:pt x="1471946" y="2972531"/>
                  </a:lnTo>
                  <a:cubicBezTo>
                    <a:pt x="1467279" y="2972150"/>
                    <a:pt x="1462421" y="2977008"/>
                    <a:pt x="1457373" y="2978151"/>
                  </a:cubicBezTo>
                  <a:cubicBezTo>
                    <a:pt x="1454611" y="2978722"/>
                    <a:pt x="1448895" y="2977008"/>
                    <a:pt x="1448515" y="2975388"/>
                  </a:cubicBezTo>
                  <a:cubicBezTo>
                    <a:pt x="1447276" y="2970340"/>
                    <a:pt x="1446991" y="2964625"/>
                    <a:pt x="1448134" y="2959577"/>
                  </a:cubicBezTo>
                  <a:cubicBezTo>
                    <a:pt x="1450515" y="2948623"/>
                    <a:pt x="1444609" y="2941956"/>
                    <a:pt x="1437561" y="2935574"/>
                  </a:cubicBezTo>
                  <a:cubicBezTo>
                    <a:pt x="1436513" y="2934621"/>
                    <a:pt x="1434418" y="2933574"/>
                    <a:pt x="1433560" y="2934050"/>
                  </a:cubicBezTo>
                  <a:cubicBezTo>
                    <a:pt x="1426321" y="2938146"/>
                    <a:pt x="1417939" y="2941289"/>
                    <a:pt x="1412510" y="2947194"/>
                  </a:cubicBezTo>
                  <a:lnTo>
                    <a:pt x="1412484" y="2947390"/>
                  </a:lnTo>
                  <a:lnTo>
                    <a:pt x="1412034" y="2947671"/>
                  </a:lnTo>
                  <a:cubicBezTo>
                    <a:pt x="1408795" y="2951195"/>
                    <a:pt x="1409462" y="2959005"/>
                    <a:pt x="1409748" y="2964911"/>
                  </a:cubicBezTo>
                  <a:cubicBezTo>
                    <a:pt x="1409843" y="2967483"/>
                    <a:pt x="1412701" y="2970435"/>
                    <a:pt x="1415082" y="2972340"/>
                  </a:cubicBezTo>
                  <a:cubicBezTo>
                    <a:pt x="1417749" y="2974388"/>
                    <a:pt x="1419630" y="2978055"/>
                    <a:pt x="1420202" y="2981699"/>
                  </a:cubicBezTo>
                  <a:lnTo>
                    <a:pt x="1417490" y="2990824"/>
                  </a:lnTo>
                  <a:lnTo>
                    <a:pt x="1401389" y="3004642"/>
                  </a:lnTo>
                  <a:cubicBezTo>
                    <a:pt x="1395603" y="3008964"/>
                    <a:pt x="1389079" y="3012108"/>
                    <a:pt x="1380411" y="3011774"/>
                  </a:cubicBezTo>
                  <a:cubicBezTo>
                    <a:pt x="1376410" y="3011679"/>
                    <a:pt x="1372315" y="3017013"/>
                    <a:pt x="1368124" y="3019775"/>
                  </a:cubicBezTo>
                  <a:cubicBezTo>
                    <a:pt x="1359551" y="3025395"/>
                    <a:pt x="1351264" y="3031776"/>
                    <a:pt x="1342120" y="3036253"/>
                  </a:cubicBezTo>
                  <a:cubicBezTo>
                    <a:pt x="1332310" y="3041111"/>
                    <a:pt x="1329357" y="3029967"/>
                    <a:pt x="1323928" y="3025776"/>
                  </a:cubicBezTo>
                  <a:cubicBezTo>
                    <a:pt x="1311736" y="3016441"/>
                    <a:pt x="1313831" y="3002249"/>
                    <a:pt x="1314212" y="2989009"/>
                  </a:cubicBezTo>
                  <a:lnTo>
                    <a:pt x="1315891" y="2976617"/>
                  </a:lnTo>
                  <a:lnTo>
                    <a:pt x="1327357" y="2970912"/>
                  </a:lnTo>
                  <a:cubicBezTo>
                    <a:pt x="1333548" y="2970721"/>
                    <a:pt x="1339358" y="2964816"/>
                    <a:pt x="1345740" y="2963006"/>
                  </a:cubicBezTo>
                  <a:cubicBezTo>
                    <a:pt x="1349455" y="2961958"/>
                    <a:pt x="1355741" y="2962244"/>
                    <a:pt x="1357741" y="2964530"/>
                  </a:cubicBezTo>
                  <a:cubicBezTo>
                    <a:pt x="1369267" y="2978055"/>
                    <a:pt x="1372982" y="2963387"/>
                    <a:pt x="1379173" y="2960434"/>
                  </a:cubicBezTo>
                  <a:lnTo>
                    <a:pt x="1379164" y="2960414"/>
                  </a:lnTo>
                  <a:lnTo>
                    <a:pt x="1379649" y="2959958"/>
                  </a:lnTo>
                  <a:cubicBezTo>
                    <a:pt x="1376887" y="2953481"/>
                    <a:pt x="1374029" y="2948242"/>
                    <a:pt x="1372124" y="2942622"/>
                  </a:cubicBezTo>
                  <a:cubicBezTo>
                    <a:pt x="1368124" y="2930716"/>
                    <a:pt x="1377934" y="2922429"/>
                    <a:pt x="1383935" y="2916714"/>
                  </a:cubicBezTo>
                  <a:lnTo>
                    <a:pt x="1396736" y="2902939"/>
                  </a:lnTo>
                  <a:lnTo>
                    <a:pt x="1414225" y="2892330"/>
                  </a:lnTo>
                  <a:cubicBezTo>
                    <a:pt x="1418559" y="2891187"/>
                    <a:pt x="1422345" y="2887996"/>
                    <a:pt x="1425976" y="2884246"/>
                  </a:cubicBezTo>
                  <a:lnTo>
                    <a:pt x="1426378" y="2883821"/>
                  </a:lnTo>
                  <a:lnTo>
                    <a:pt x="1426452" y="2883770"/>
                  </a:lnTo>
                  <a:lnTo>
                    <a:pt x="1437005" y="2872614"/>
                  </a:lnTo>
                  <a:lnTo>
                    <a:pt x="1446991" y="2863375"/>
                  </a:lnTo>
                  <a:cubicBezTo>
                    <a:pt x="1449849" y="2860517"/>
                    <a:pt x="1453373" y="2858136"/>
                    <a:pt x="1456052" y="2855147"/>
                  </a:cubicBezTo>
                  <a:lnTo>
                    <a:pt x="1456073" y="2855084"/>
                  </a:lnTo>
                  <a:lnTo>
                    <a:pt x="1456528" y="2854671"/>
                  </a:lnTo>
                  <a:lnTo>
                    <a:pt x="1460455" y="2842982"/>
                  </a:lnTo>
                  <a:lnTo>
                    <a:pt x="1463517" y="2840800"/>
                  </a:lnTo>
                  <a:cubicBezTo>
                    <a:pt x="1465493" y="2839919"/>
                    <a:pt x="1467898" y="2839181"/>
                    <a:pt x="1469565" y="2839181"/>
                  </a:cubicBezTo>
                  <a:cubicBezTo>
                    <a:pt x="1481471" y="2839086"/>
                    <a:pt x="1486996" y="2829751"/>
                    <a:pt x="1494997" y="2823655"/>
                  </a:cubicBezTo>
                  <a:lnTo>
                    <a:pt x="1495088" y="2823521"/>
                  </a:lnTo>
                  <a:lnTo>
                    <a:pt x="1495473" y="2823179"/>
                  </a:lnTo>
                  <a:cubicBezTo>
                    <a:pt x="1506712" y="2814702"/>
                    <a:pt x="1506617" y="2800319"/>
                    <a:pt x="1514428" y="2790032"/>
                  </a:cubicBezTo>
                  <a:lnTo>
                    <a:pt x="1523505" y="2778568"/>
                  </a:lnTo>
                  <a:lnTo>
                    <a:pt x="1537478" y="2773268"/>
                  </a:lnTo>
                  <a:cubicBezTo>
                    <a:pt x="1542860" y="2773411"/>
                    <a:pt x="1546670" y="2772149"/>
                    <a:pt x="1549110" y="2769446"/>
                  </a:cubicBezTo>
                  <a:lnTo>
                    <a:pt x="1549210" y="2769082"/>
                  </a:lnTo>
                  <a:lnTo>
                    <a:pt x="1549551" y="2768969"/>
                  </a:lnTo>
                  <a:cubicBezTo>
                    <a:pt x="1551980" y="2766267"/>
                    <a:pt x="1553052" y="2762124"/>
                    <a:pt x="1553004" y="2756504"/>
                  </a:cubicBezTo>
                  <a:lnTo>
                    <a:pt x="1562613" y="2731267"/>
                  </a:lnTo>
                  <a:lnTo>
                    <a:pt x="1584341" y="2714118"/>
                  </a:lnTo>
                  <a:cubicBezTo>
                    <a:pt x="1590247" y="2711641"/>
                    <a:pt x="1597200" y="2706117"/>
                    <a:pt x="1599200" y="2700497"/>
                  </a:cubicBezTo>
                  <a:lnTo>
                    <a:pt x="1599251" y="2700411"/>
                  </a:lnTo>
                  <a:lnTo>
                    <a:pt x="1599676" y="2700021"/>
                  </a:lnTo>
                  <a:lnTo>
                    <a:pt x="1611526" y="2679779"/>
                  </a:lnTo>
                  <a:lnTo>
                    <a:pt x="1631490" y="2667445"/>
                  </a:lnTo>
                  <a:cubicBezTo>
                    <a:pt x="1636919" y="2665540"/>
                    <a:pt x="1641110" y="2659635"/>
                    <a:pt x="1645682" y="2655444"/>
                  </a:cubicBezTo>
                  <a:lnTo>
                    <a:pt x="1646148" y="2654976"/>
                  </a:lnTo>
                  <a:lnTo>
                    <a:pt x="1646158" y="2654967"/>
                  </a:lnTo>
                  <a:cubicBezTo>
                    <a:pt x="1652254" y="2649252"/>
                    <a:pt x="1659303" y="2644109"/>
                    <a:pt x="1663780" y="2637251"/>
                  </a:cubicBezTo>
                  <a:cubicBezTo>
                    <a:pt x="1666923" y="2632298"/>
                    <a:pt x="1667970" y="2624963"/>
                    <a:pt x="1667304" y="2618963"/>
                  </a:cubicBezTo>
                  <a:lnTo>
                    <a:pt x="1671104" y="2602139"/>
                  </a:lnTo>
                  <a:lnTo>
                    <a:pt x="1683306" y="2591055"/>
                  </a:lnTo>
                  <a:cubicBezTo>
                    <a:pt x="1687592" y="2588102"/>
                    <a:pt x="1691116" y="2584006"/>
                    <a:pt x="1695212" y="2580672"/>
                  </a:cubicBezTo>
                  <a:cubicBezTo>
                    <a:pt x="1699117" y="2577529"/>
                    <a:pt x="1703118" y="2574672"/>
                    <a:pt x="1707214" y="2571814"/>
                  </a:cubicBezTo>
                  <a:cubicBezTo>
                    <a:pt x="1709023" y="2570576"/>
                    <a:pt x="1711976" y="2570195"/>
                    <a:pt x="1712738" y="2568671"/>
                  </a:cubicBezTo>
                  <a:lnTo>
                    <a:pt x="1712857" y="2568398"/>
                  </a:lnTo>
                  <a:lnTo>
                    <a:pt x="1713214" y="2568195"/>
                  </a:lnTo>
                  <a:cubicBezTo>
                    <a:pt x="1717215" y="2559717"/>
                    <a:pt x="1720168" y="2550764"/>
                    <a:pt x="1724454" y="2542477"/>
                  </a:cubicBezTo>
                  <a:lnTo>
                    <a:pt x="1736706" y="2524948"/>
                  </a:lnTo>
                  <a:lnTo>
                    <a:pt x="1753029" y="2511271"/>
                  </a:lnTo>
                  <a:lnTo>
                    <a:pt x="1753159" y="2511050"/>
                  </a:lnTo>
                  <a:lnTo>
                    <a:pt x="1753505" y="2510759"/>
                  </a:lnTo>
                  <a:cubicBezTo>
                    <a:pt x="1758768" y="2505853"/>
                    <a:pt x="1763126" y="2500091"/>
                    <a:pt x="1764745" y="2491613"/>
                  </a:cubicBezTo>
                  <a:cubicBezTo>
                    <a:pt x="1765888" y="2485518"/>
                    <a:pt x="1773603" y="2480755"/>
                    <a:pt x="1777699" y="2474945"/>
                  </a:cubicBezTo>
                  <a:lnTo>
                    <a:pt x="1790842" y="2454331"/>
                  </a:lnTo>
                  <a:lnTo>
                    <a:pt x="1807321" y="2440179"/>
                  </a:lnTo>
                  <a:lnTo>
                    <a:pt x="1807455" y="2439996"/>
                  </a:lnTo>
                  <a:lnTo>
                    <a:pt x="1807798" y="2439702"/>
                  </a:lnTo>
                  <a:cubicBezTo>
                    <a:pt x="1814370" y="2436369"/>
                    <a:pt x="1818180" y="2432749"/>
                    <a:pt x="1818370" y="2425320"/>
                  </a:cubicBezTo>
                  <a:lnTo>
                    <a:pt x="1831284" y="2409505"/>
                  </a:lnTo>
                  <a:lnTo>
                    <a:pt x="1840385" y="2402293"/>
                  </a:lnTo>
                  <a:lnTo>
                    <a:pt x="1840465" y="2402131"/>
                  </a:lnTo>
                  <a:lnTo>
                    <a:pt x="1840861" y="2401817"/>
                  </a:lnTo>
                  <a:cubicBezTo>
                    <a:pt x="1843588" y="2398650"/>
                    <a:pt x="1845564" y="2395078"/>
                    <a:pt x="1845707" y="2391982"/>
                  </a:cubicBezTo>
                  <a:lnTo>
                    <a:pt x="1854799" y="2369649"/>
                  </a:lnTo>
                  <a:lnTo>
                    <a:pt x="1867527" y="2356469"/>
                  </a:lnTo>
                  <a:lnTo>
                    <a:pt x="1871329" y="2352549"/>
                  </a:lnTo>
                  <a:lnTo>
                    <a:pt x="1871654" y="2352223"/>
                  </a:lnTo>
                  <a:lnTo>
                    <a:pt x="1885426" y="2338428"/>
                  </a:lnTo>
                  <a:lnTo>
                    <a:pt x="1885470" y="2338351"/>
                  </a:lnTo>
                  <a:lnTo>
                    <a:pt x="1885867" y="2337952"/>
                  </a:lnTo>
                  <a:cubicBezTo>
                    <a:pt x="1890498" y="2332880"/>
                    <a:pt x="1894428" y="2327213"/>
                    <a:pt x="1896190" y="2319783"/>
                  </a:cubicBezTo>
                  <a:lnTo>
                    <a:pt x="1907021" y="2291375"/>
                  </a:lnTo>
                  <a:lnTo>
                    <a:pt x="1932480" y="2268443"/>
                  </a:lnTo>
                  <a:lnTo>
                    <a:pt x="1932672" y="2268223"/>
                  </a:lnTo>
                  <a:lnTo>
                    <a:pt x="1932956" y="2267967"/>
                  </a:lnTo>
                  <a:cubicBezTo>
                    <a:pt x="1938100" y="2264442"/>
                    <a:pt x="1941624" y="2261680"/>
                    <a:pt x="1944005" y="2255298"/>
                  </a:cubicBezTo>
                  <a:cubicBezTo>
                    <a:pt x="1947529" y="2245964"/>
                    <a:pt x="1954197" y="2237772"/>
                    <a:pt x="1959150" y="2228914"/>
                  </a:cubicBezTo>
                  <a:cubicBezTo>
                    <a:pt x="1963341" y="2221389"/>
                    <a:pt x="1966770" y="2213484"/>
                    <a:pt x="1970770" y="2205864"/>
                  </a:cubicBezTo>
                  <a:cubicBezTo>
                    <a:pt x="1973437" y="2200720"/>
                    <a:pt x="1975628" y="2195100"/>
                    <a:pt x="1979343" y="2190814"/>
                  </a:cubicBezTo>
                  <a:cubicBezTo>
                    <a:pt x="1988487" y="2180241"/>
                    <a:pt x="1998964" y="2170812"/>
                    <a:pt x="2007823" y="2160048"/>
                  </a:cubicBezTo>
                  <a:cubicBezTo>
                    <a:pt x="2012299" y="2154619"/>
                    <a:pt x="2015728" y="2147380"/>
                    <a:pt x="2017062" y="2140427"/>
                  </a:cubicBezTo>
                  <a:cubicBezTo>
                    <a:pt x="2018681" y="2132045"/>
                    <a:pt x="2022777" y="2125854"/>
                    <a:pt x="2026777" y="2118805"/>
                  </a:cubicBezTo>
                  <a:cubicBezTo>
                    <a:pt x="2030873" y="2111661"/>
                    <a:pt x="2035636" y="2107375"/>
                    <a:pt x="2041827" y="2102327"/>
                  </a:cubicBezTo>
                  <a:cubicBezTo>
                    <a:pt x="2049733" y="2095945"/>
                    <a:pt x="2057734" y="2086325"/>
                    <a:pt x="2056972" y="2074323"/>
                  </a:cubicBezTo>
                  <a:cubicBezTo>
                    <a:pt x="2056019" y="2059560"/>
                    <a:pt x="2066687" y="2050130"/>
                    <a:pt x="2071831" y="2038224"/>
                  </a:cubicBezTo>
                  <a:cubicBezTo>
                    <a:pt x="2073640" y="2033937"/>
                    <a:pt x="2073926" y="2029080"/>
                    <a:pt x="2075450" y="2024603"/>
                  </a:cubicBezTo>
                  <a:lnTo>
                    <a:pt x="2081748" y="2009283"/>
                  </a:lnTo>
                  <a:lnTo>
                    <a:pt x="2094334" y="2000588"/>
                  </a:lnTo>
                  <a:cubicBezTo>
                    <a:pt x="2099382" y="1999981"/>
                    <a:pt x="2104931" y="2000981"/>
                    <a:pt x="2110312" y="2001267"/>
                  </a:cubicBezTo>
                  <a:cubicBezTo>
                    <a:pt x="2116218" y="2001600"/>
                    <a:pt x="2120028" y="2000862"/>
                    <a:pt x="2122123" y="1998719"/>
                  </a:cubicBezTo>
                  <a:lnTo>
                    <a:pt x="2122176" y="1998342"/>
                  </a:lnTo>
                  <a:lnTo>
                    <a:pt x="2122635" y="1998243"/>
                  </a:lnTo>
                  <a:cubicBezTo>
                    <a:pt x="2124718" y="1996100"/>
                    <a:pt x="2125076" y="1992552"/>
                    <a:pt x="2124123" y="1987265"/>
                  </a:cubicBezTo>
                  <a:cubicBezTo>
                    <a:pt x="2123837" y="1985836"/>
                    <a:pt x="2123647" y="1983836"/>
                    <a:pt x="2122694" y="1983074"/>
                  </a:cubicBezTo>
                  <a:cubicBezTo>
                    <a:pt x="2106025" y="1970215"/>
                    <a:pt x="2111740" y="1951451"/>
                    <a:pt x="2117074" y="1938687"/>
                  </a:cubicBezTo>
                  <a:cubicBezTo>
                    <a:pt x="2123551" y="1922971"/>
                    <a:pt x="2131171" y="1908112"/>
                    <a:pt x="2134124" y="1891062"/>
                  </a:cubicBezTo>
                  <a:cubicBezTo>
                    <a:pt x="2134791" y="1887443"/>
                    <a:pt x="2139744" y="1884871"/>
                    <a:pt x="2142220" y="1881442"/>
                  </a:cubicBezTo>
                  <a:cubicBezTo>
                    <a:pt x="2154317" y="1864964"/>
                    <a:pt x="2159365" y="1846104"/>
                    <a:pt x="2164795" y="1826483"/>
                  </a:cubicBezTo>
                  <a:cubicBezTo>
                    <a:pt x="2168605" y="1812957"/>
                    <a:pt x="2168319" y="1798194"/>
                    <a:pt x="2173843" y="1786478"/>
                  </a:cubicBezTo>
                  <a:cubicBezTo>
                    <a:pt x="2179939" y="1773429"/>
                    <a:pt x="2180035" y="1760665"/>
                    <a:pt x="2182606" y="1747711"/>
                  </a:cubicBezTo>
                  <a:cubicBezTo>
                    <a:pt x="2183940" y="1740853"/>
                    <a:pt x="2188607" y="1734281"/>
                    <a:pt x="2192893" y="1728280"/>
                  </a:cubicBezTo>
                  <a:cubicBezTo>
                    <a:pt x="2202037" y="1715421"/>
                    <a:pt x="2199466" y="1700658"/>
                    <a:pt x="2200323" y="1686656"/>
                  </a:cubicBezTo>
                  <a:cubicBezTo>
                    <a:pt x="2201847" y="1660843"/>
                    <a:pt x="2201180" y="1635030"/>
                    <a:pt x="2202418" y="1609218"/>
                  </a:cubicBezTo>
                  <a:cubicBezTo>
                    <a:pt x="2203085" y="1595502"/>
                    <a:pt x="2207752" y="1581881"/>
                    <a:pt x="2207276" y="1568260"/>
                  </a:cubicBezTo>
                  <a:cubicBezTo>
                    <a:pt x="2206705" y="1550734"/>
                    <a:pt x="2202514" y="1533399"/>
                    <a:pt x="2200609" y="1515873"/>
                  </a:cubicBezTo>
                  <a:cubicBezTo>
                    <a:pt x="2199370" y="1504252"/>
                    <a:pt x="2197084" y="1493203"/>
                    <a:pt x="2206228" y="1481773"/>
                  </a:cubicBezTo>
                  <a:cubicBezTo>
                    <a:pt x="2213372" y="1473010"/>
                    <a:pt x="2202704" y="1463771"/>
                    <a:pt x="2197084" y="1456627"/>
                  </a:cubicBezTo>
                  <a:cubicBezTo>
                    <a:pt x="2191084" y="1449007"/>
                    <a:pt x="2182701" y="1443292"/>
                    <a:pt x="2175463" y="1436529"/>
                  </a:cubicBezTo>
                  <a:cubicBezTo>
                    <a:pt x="2174224" y="1435291"/>
                    <a:pt x="2173176" y="1433481"/>
                    <a:pt x="2172891" y="1431767"/>
                  </a:cubicBezTo>
                  <a:cubicBezTo>
                    <a:pt x="2169272" y="1413003"/>
                    <a:pt x="2158222" y="1398239"/>
                    <a:pt x="2144887" y="1386047"/>
                  </a:cubicBezTo>
                  <a:cubicBezTo>
                    <a:pt x="2129171" y="1371759"/>
                    <a:pt x="2113931" y="1356424"/>
                    <a:pt x="2091166" y="1351852"/>
                  </a:cubicBezTo>
                  <a:cubicBezTo>
                    <a:pt x="2078593" y="1349280"/>
                    <a:pt x="2067354" y="1340898"/>
                    <a:pt x="2054971" y="1336993"/>
                  </a:cubicBezTo>
                  <a:cubicBezTo>
                    <a:pt x="2047637" y="1334707"/>
                    <a:pt x="2037541" y="1333183"/>
                    <a:pt x="2031730" y="1336517"/>
                  </a:cubicBezTo>
                  <a:cubicBezTo>
                    <a:pt x="2018967" y="1343946"/>
                    <a:pt x="2006108" y="1342136"/>
                    <a:pt x="1993059" y="1342422"/>
                  </a:cubicBezTo>
                  <a:cubicBezTo>
                    <a:pt x="1969913" y="1342803"/>
                    <a:pt x="1946672" y="1342613"/>
                    <a:pt x="1923526" y="1344232"/>
                  </a:cubicBezTo>
                  <a:cubicBezTo>
                    <a:pt x="1914668" y="1344804"/>
                    <a:pt x="1906381" y="1350900"/>
                    <a:pt x="1897428" y="1352614"/>
                  </a:cubicBezTo>
                  <a:cubicBezTo>
                    <a:pt x="1888951" y="1354233"/>
                    <a:pt x="1879902" y="1352709"/>
                    <a:pt x="1871234" y="1353757"/>
                  </a:cubicBezTo>
                  <a:cubicBezTo>
                    <a:pt x="1866472" y="1354233"/>
                    <a:pt x="1862090" y="1357758"/>
                    <a:pt x="1857328" y="1358805"/>
                  </a:cubicBezTo>
                  <a:cubicBezTo>
                    <a:pt x="1848565" y="1360710"/>
                    <a:pt x="1839516" y="1363092"/>
                    <a:pt x="1830753" y="1362711"/>
                  </a:cubicBezTo>
                  <a:cubicBezTo>
                    <a:pt x="1814560" y="1362044"/>
                    <a:pt x="1802845" y="1371474"/>
                    <a:pt x="1789510" y="1377760"/>
                  </a:cubicBezTo>
                  <a:cubicBezTo>
                    <a:pt x="1779508" y="1382523"/>
                    <a:pt x="1769221" y="1388142"/>
                    <a:pt x="1758553" y="1389476"/>
                  </a:cubicBezTo>
                  <a:cubicBezTo>
                    <a:pt x="1741408" y="1391667"/>
                    <a:pt x="1726549" y="1397382"/>
                    <a:pt x="1712262" y="1406811"/>
                  </a:cubicBezTo>
                  <a:cubicBezTo>
                    <a:pt x="1703499" y="1412526"/>
                    <a:pt x="1690450" y="1413288"/>
                    <a:pt x="1683782" y="1420432"/>
                  </a:cubicBezTo>
                  <a:cubicBezTo>
                    <a:pt x="1672638" y="1432338"/>
                    <a:pt x="1655207" y="1423099"/>
                    <a:pt x="1644730" y="1435863"/>
                  </a:cubicBezTo>
                  <a:cubicBezTo>
                    <a:pt x="1640158" y="1441387"/>
                    <a:pt x="1630537" y="1442816"/>
                    <a:pt x="1623298" y="1446245"/>
                  </a:cubicBezTo>
                  <a:cubicBezTo>
                    <a:pt x="1621679" y="1447007"/>
                    <a:pt x="1619298" y="1448531"/>
                    <a:pt x="1619298" y="1449769"/>
                  </a:cubicBezTo>
                  <a:lnTo>
                    <a:pt x="1619272" y="1449848"/>
                  </a:lnTo>
                  <a:lnTo>
                    <a:pt x="1618822" y="1450245"/>
                  </a:lnTo>
                  <a:cubicBezTo>
                    <a:pt x="1618822" y="1465581"/>
                    <a:pt x="1603867" y="1477201"/>
                    <a:pt x="1608439" y="1493775"/>
                  </a:cubicBezTo>
                  <a:lnTo>
                    <a:pt x="1606716" y="1503118"/>
                  </a:lnTo>
                  <a:lnTo>
                    <a:pt x="1602820" y="1503204"/>
                  </a:lnTo>
                  <a:cubicBezTo>
                    <a:pt x="1602058" y="1498442"/>
                    <a:pt x="1600819" y="1493679"/>
                    <a:pt x="1600724" y="1488917"/>
                  </a:cubicBezTo>
                  <a:cubicBezTo>
                    <a:pt x="1600534" y="1482059"/>
                    <a:pt x="1598724" y="1476439"/>
                    <a:pt x="1590913" y="1476344"/>
                  </a:cubicBezTo>
                  <a:cubicBezTo>
                    <a:pt x="1585579" y="1476344"/>
                    <a:pt x="1577959" y="1476249"/>
                    <a:pt x="1575673" y="1479392"/>
                  </a:cubicBezTo>
                  <a:lnTo>
                    <a:pt x="1575651" y="1479681"/>
                  </a:lnTo>
                  <a:lnTo>
                    <a:pt x="1575197" y="1479868"/>
                  </a:lnTo>
                  <a:cubicBezTo>
                    <a:pt x="1572816" y="1483011"/>
                    <a:pt x="1575673" y="1490060"/>
                    <a:pt x="1576435" y="1495394"/>
                  </a:cubicBezTo>
                  <a:cubicBezTo>
                    <a:pt x="1577197" y="1501299"/>
                    <a:pt x="1577674" y="1507300"/>
                    <a:pt x="1579293" y="1512920"/>
                  </a:cubicBezTo>
                  <a:cubicBezTo>
                    <a:pt x="1580531" y="1517111"/>
                    <a:pt x="1582627" y="1523112"/>
                    <a:pt x="1585675" y="1524159"/>
                  </a:cubicBezTo>
                  <a:cubicBezTo>
                    <a:pt x="1588199" y="1525017"/>
                    <a:pt x="1591295" y="1525826"/>
                    <a:pt x="1594069" y="1525314"/>
                  </a:cubicBezTo>
                  <a:lnTo>
                    <a:pt x="1596992" y="1522251"/>
                  </a:lnTo>
                  <a:lnTo>
                    <a:pt x="1600602" y="1518488"/>
                  </a:lnTo>
                  <a:lnTo>
                    <a:pt x="1605296" y="1514920"/>
                  </a:lnTo>
                  <a:cubicBezTo>
                    <a:pt x="1606439" y="1516730"/>
                    <a:pt x="1608249" y="1518444"/>
                    <a:pt x="1608535" y="1520349"/>
                  </a:cubicBezTo>
                  <a:cubicBezTo>
                    <a:pt x="1609106" y="1524445"/>
                    <a:pt x="1608630" y="1528731"/>
                    <a:pt x="1608820" y="1532922"/>
                  </a:cubicBezTo>
                  <a:cubicBezTo>
                    <a:pt x="1608916" y="1535589"/>
                    <a:pt x="1608535" y="1539685"/>
                    <a:pt x="1609963" y="1540542"/>
                  </a:cubicBezTo>
                  <a:cubicBezTo>
                    <a:pt x="1621774" y="1548067"/>
                    <a:pt x="1616917" y="1560164"/>
                    <a:pt x="1619012" y="1570356"/>
                  </a:cubicBezTo>
                  <a:cubicBezTo>
                    <a:pt x="1620536" y="1577499"/>
                    <a:pt x="1624822" y="1584072"/>
                    <a:pt x="1625680" y="1591215"/>
                  </a:cubicBezTo>
                  <a:lnTo>
                    <a:pt x="1624646" y="1617815"/>
                  </a:lnTo>
                  <a:lnTo>
                    <a:pt x="1614071" y="1620565"/>
                  </a:lnTo>
                  <a:cubicBezTo>
                    <a:pt x="1608797" y="1619648"/>
                    <a:pt x="1602868" y="1617076"/>
                    <a:pt x="1599105" y="1613504"/>
                  </a:cubicBezTo>
                  <a:cubicBezTo>
                    <a:pt x="1592533" y="1607217"/>
                    <a:pt x="1586818" y="1599311"/>
                    <a:pt x="1579198" y="1594930"/>
                  </a:cubicBezTo>
                  <a:cubicBezTo>
                    <a:pt x="1573292" y="1591501"/>
                    <a:pt x="1564910" y="1591311"/>
                    <a:pt x="1557862" y="1591977"/>
                  </a:cubicBezTo>
                  <a:lnTo>
                    <a:pt x="1557463" y="1592465"/>
                  </a:lnTo>
                  <a:lnTo>
                    <a:pt x="1557385" y="1592454"/>
                  </a:lnTo>
                  <a:cubicBezTo>
                    <a:pt x="1555004" y="1592644"/>
                    <a:pt x="1552051" y="1599978"/>
                    <a:pt x="1551670" y="1604265"/>
                  </a:cubicBezTo>
                  <a:cubicBezTo>
                    <a:pt x="1550718" y="1615314"/>
                    <a:pt x="1549480" y="1627125"/>
                    <a:pt x="1561291" y="1634268"/>
                  </a:cubicBezTo>
                  <a:cubicBezTo>
                    <a:pt x="1564910" y="1636459"/>
                    <a:pt x="1569101" y="1639031"/>
                    <a:pt x="1573102" y="1639221"/>
                  </a:cubicBezTo>
                  <a:cubicBezTo>
                    <a:pt x="1587199" y="1639698"/>
                    <a:pt x="1601296" y="1638840"/>
                    <a:pt x="1615297" y="1639412"/>
                  </a:cubicBezTo>
                  <a:cubicBezTo>
                    <a:pt x="1619107" y="1639602"/>
                    <a:pt x="1625299" y="1642174"/>
                    <a:pt x="1625965" y="1644746"/>
                  </a:cubicBezTo>
                  <a:cubicBezTo>
                    <a:pt x="1626918" y="1648461"/>
                    <a:pt x="1624727" y="1653985"/>
                    <a:pt x="1622060" y="1657319"/>
                  </a:cubicBezTo>
                  <a:cubicBezTo>
                    <a:pt x="1616536" y="1664272"/>
                    <a:pt x="1616059" y="1679607"/>
                    <a:pt x="1622346" y="1686656"/>
                  </a:cubicBezTo>
                  <a:lnTo>
                    <a:pt x="1627074" y="1691952"/>
                  </a:lnTo>
                  <a:lnTo>
                    <a:pt x="1619584" y="1698372"/>
                  </a:lnTo>
                  <a:lnTo>
                    <a:pt x="1619441" y="1698562"/>
                  </a:lnTo>
                  <a:lnTo>
                    <a:pt x="1619107" y="1698848"/>
                  </a:lnTo>
                  <a:cubicBezTo>
                    <a:pt x="1615869" y="1702944"/>
                    <a:pt x="1609963" y="1710373"/>
                    <a:pt x="1611011" y="1711516"/>
                  </a:cubicBezTo>
                  <a:cubicBezTo>
                    <a:pt x="1616440" y="1717993"/>
                    <a:pt x="1621393" y="1725708"/>
                    <a:pt x="1632157" y="1725708"/>
                  </a:cubicBezTo>
                  <a:cubicBezTo>
                    <a:pt x="1647778" y="1725708"/>
                    <a:pt x="1648159" y="1726470"/>
                    <a:pt x="1647778" y="1742187"/>
                  </a:cubicBezTo>
                  <a:cubicBezTo>
                    <a:pt x="1647587" y="1749997"/>
                    <a:pt x="1651588" y="1759332"/>
                    <a:pt x="1641301" y="1764570"/>
                  </a:cubicBezTo>
                  <a:cubicBezTo>
                    <a:pt x="1640253" y="1765142"/>
                    <a:pt x="1640348" y="1768571"/>
                    <a:pt x="1640634" y="1770571"/>
                  </a:cubicBezTo>
                  <a:cubicBezTo>
                    <a:pt x="1640824" y="1771905"/>
                    <a:pt x="1643206" y="1773714"/>
                    <a:pt x="1642825" y="1774286"/>
                  </a:cubicBezTo>
                  <a:cubicBezTo>
                    <a:pt x="1634157" y="1788669"/>
                    <a:pt x="1650540" y="1799241"/>
                    <a:pt x="1648254" y="1813338"/>
                  </a:cubicBezTo>
                  <a:cubicBezTo>
                    <a:pt x="1646063" y="1826959"/>
                    <a:pt x="1647873" y="1841247"/>
                    <a:pt x="1648063" y="1855248"/>
                  </a:cubicBezTo>
                  <a:lnTo>
                    <a:pt x="1646081" y="1863821"/>
                  </a:lnTo>
                  <a:lnTo>
                    <a:pt x="1637872" y="1867631"/>
                  </a:lnTo>
                  <a:cubicBezTo>
                    <a:pt x="1632728" y="1868202"/>
                    <a:pt x="1627680" y="1871727"/>
                    <a:pt x="1623013" y="1874679"/>
                  </a:cubicBezTo>
                  <a:lnTo>
                    <a:pt x="1622708" y="1875074"/>
                  </a:lnTo>
                  <a:lnTo>
                    <a:pt x="1622536" y="1875156"/>
                  </a:lnTo>
                  <a:cubicBezTo>
                    <a:pt x="1617107" y="1878585"/>
                    <a:pt x="1617107" y="1882109"/>
                    <a:pt x="1622441" y="1886681"/>
                  </a:cubicBezTo>
                  <a:cubicBezTo>
                    <a:pt x="1632633" y="1895444"/>
                    <a:pt x="1632347" y="1915923"/>
                    <a:pt x="1623775" y="1925543"/>
                  </a:cubicBezTo>
                  <a:cubicBezTo>
                    <a:pt x="1620632" y="1929067"/>
                    <a:pt x="1619393" y="1934877"/>
                    <a:pt x="1618822" y="1939830"/>
                  </a:cubicBezTo>
                  <a:cubicBezTo>
                    <a:pt x="1617869" y="1948879"/>
                    <a:pt x="1618822" y="1958118"/>
                    <a:pt x="1617679" y="1967167"/>
                  </a:cubicBezTo>
                  <a:cubicBezTo>
                    <a:pt x="1617012" y="1972692"/>
                    <a:pt x="1613202" y="1977835"/>
                    <a:pt x="1611964" y="1983455"/>
                  </a:cubicBezTo>
                  <a:cubicBezTo>
                    <a:pt x="1610440" y="1990408"/>
                    <a:pt x="1609868" y="1997552"/>
                    <a:pt x="1609201" y="2004600"/>
                  </a:cubicBezTo>
                  <a:cubicBezTo>
                    <a:pt x="1608249" y="2014316"/>
                    <a:pt x="1612059" y="2025174"/>
                    <a:pt x="1601486" y="2032604"/>
                  </a:cubicBezTo>
                  <a:cubicBezTo>
                    <a:pt x="1599867" y="2033747"/>
                    <a:pt x="1599772" y="2038605"/>
                    <a:pt x="1600438" y="2041272"/>
                  </a:cubicBezTo>
                  <a:cubicBezTo>
                    <a:pt x="1604915" y="2058226"/>
                    <a:pt x="1592818" y="2069751"/>
                    <a:pt x="1587008" y="2083277"/>
                  </a:cubicBezTo>
                  <a:cubicBezTo>
                    <a:pt x="1584532" y="2088992"/>
                    <a:pt x="1581007" y="2094421"/>
                    <a:pt x="1579674" y="2100422"/>
                  </a:cubicBezTo>
                  <a:cubicBezTo>
                    <a:pt x="1576531" y="2115471"/>
                    <a:pt x="1568720" y="2126806"/>
                    <a:pt x="1556338" y="2135569"/>
                  </a:cubicBezTo>
                  <a:lnTo>
                    <a:pt x="1546119" y="2146154"/>
                  </a:lnTo>
                  <a:lnTo>
                    <a:pt x="1532787" y="2151654"/>
                  </a:lnTo>
                  <a:cubicBezTo>
                    <a:pt x="1528787" y="2151214"/>
                    <a:pt x="1525096" y="2148476"/>
                    <a:pt x="1521286" y="2143380"/>
                  </a:cubicBezTo>
                  <a:cubicBezTo>
                    <a:pt x="1514047" y="2133759"/>
                    <a:pt x="1505093" y="2130045"/>
                    <a:pt x="1493663" y="2134331"/>
                  </a:cubicBezTo>
                  <a:cubicBezTo>
                    <a:pt x="1490901" y="2135379"/>
                    <a:pt x="1488520" y="2138141"/>
                    <a:pt x="1486710" y="2140713"/>
                  </a:cubicBezTo>
                  <a:lnTo>
                    <a:pt x="1486641" y="2140815"/>
                  </a:lnTo>
                  <a:lnTo>
                    <a:pt x="1486234" y="2141189"/>
                  </a:lnTo>
                  <a:cubicBezTo>
                    <a:pt x="1481471" y="2147856"/>
                    <a:pt x="1478042" y="2155667"/>
                    <a:pt x="1472518" y="2161572"/>
                  </a:cubicBezTo>
                  <a:cubicBezTo>
                    <a:pt x="1464040" y="2170526"/>
                    <a:pt x="1463850" y="2191576"/>
                    <a:pt x="1473184" y="2199768"/>
                  </a:cubicBezTo>
                  <a:cubicBezTo>
                    <a:pt x="1477090" y="2203197"/>
                    <a:pt x="1480804" y="2206911"/>
                    <a:pt x="1483948" y="2210912"/>
                  </a:cubicBezTo>
                  <a:lnTo>
                    <a:pt x="1484133" y="2216930"/>
                  </a:lnTo>
                  <a:lnTo>
                    <a:pt x="1465660" y="2228533"/>
                  </a:lnTo>
                  <a:cubicBezTo>
                    <a:pt x="1456325" y="2233391"/>
                    <a:pt x="1446895" y="2238153"/>
                    <a:pt x="1437180" y="2242059"/>
                  </a:cubicBezTo>
                  <a:cubicBezTo>
                    <a:pt x="1432417" y="2243963"/>
                    <a:pt x="1425750" y="2245964"/>
                    <a:pt x="1421749" y="2244059"/>
                  </a:cubicBezTo>
                  <a:cubicBezTo>
                    <a:pt x="1400985" y="2234438"/>
                    <a:pt x="1393841" y="2234438"/>
                    <a:pt x="1381173" y="2250821"/>
                  </a:cubicBezTo>
                  <a:cubicBezTo>
                    <a:pt x="1376125" y="2257299"/>
                    <a:pt x="1370124" y="2256918"/>
                    <a:pt x="1366600" y="2254155"/>
                  </a:cubicBezTo>
                  <a:cubicBezTo>
                    <a:pt x="1354503" y="2244726"/>
                    <a:pt x="1340406" y="2248536"/>
                    <a:pt x="1327357" y="2245964"/>
                  </a:cubicBezTo>
                  <a:cubicBezTo>
                    <a:pt x="1313450" y="2243202"/>
                    <a:pt x="1301353" y="2239011"/>
                    <a:pt x="1292590" y="2224437"/>
                  </a:cubicBezTo>
                  <a:cubicBezTo>
                    <a:pt x="1285066" y="2211864"/>
                    <a:pt x="1285542" y="2200815"/>
                    <a:pt x="1286494" y="2188242"/>
                  </a:cubicBezTo>
                  <a:cubicBezTo>
                    <a:pt x="1287447" y="2176050"/>
                    <a:pt x="1283446" y="2171764"/>
                    <a:pt x="1271064" y="2171193"/>
                  </a:cubicBezTo>
                  <a:cubicBezTo>
                    <a:pt x="1267254" y="2171097"/>
                    <a:pt x="1263253" y="2170526"/>
                    <a:pt x="1259729" y="2171478"/>
                  </a:cubicBezTo>
                  <a:cubicBezTo>
                    <a:pt x="1256110" y="2172431"/>
                    <a:pt x="1250395" y="2174717"/>
                    <a:pt x="1250109" y="2177003"/>
                  </a:cubicBezTo>
                  <a:lnTo>
                    <a:pt x="1250117" y="2177036"/>
                  </a:lnTo>
                  <a:lnTo>
                    <a:pt x="1249633" y="2177479"/>
                  </a:lnTo>
                  <a:cubicBezTo>
                    <a:pt x="1249061" y="2181861"/>
                    <a:pt x="1251538" y="2186623"/>
                    <a:pt x="1253062" y="2191195"/>
                  </a:cubicBezTo>
                  <a:cubicBezTo>
                    <a:pt x="1254014" y="2193957"/>
                    <a:pt x="1255729" y="2196339"/>
                    <a:pt x="1256681" y="2199101"/>
                  </a:cubicBezTo>
                  <a:cubicBezTo>
                    <a:pt x="1257538" y="2201577"/>
                    <a:pt x="1257538" y="2204435"/>
                    <a:pt x="1258491" y="2206816"/>
                  </a:cubicBezTo>
                  <a:lnTo>
                    <a:pt x="1263493" y="2217456"/>
                  </a:lnTo>
                  <a:lnTo>
                    <a:pt x="1237917" y="2216436"/>
                  </a:lnTo>
                  <a:cubicBezTo>
                    <a:pt x="1233726" y="2215770"/>
                    <a:pt x="1229630" y="2212436"/>
                    <a:pt x="1225915" y="2209674"/>
                  </a:cubicBezTo>
                  <a:cubicBezTo>
                    <a:pt x="1220867" y="2205768"/>
                    <a:pt x="1214485" y="2202244"/>
                    <a:pt x="1211723" y="2196910"/>
                  </a:cubicBezTo>
                  <a:cubicBezTo>
                    <a:pt x="1207151" y="2188242"/>
                    <a:pt x="1200103" y="2189195"/>
                    <a:pt x="1193245" y="2189385"/>
                  </a:cubicBezTo>
                  <a:cubicBezTo>
                    <a:pt x="1177147" y="2189862"/>
                    <a:pt x="1164098" y="2183289"/>
                    <a:pt x="1152001" y="2173479"/>
                  </a:cubicBezTo>
                  <a:cubicBezTo>
                    <a:pt x="1150191" y="2172050"/>
                    <a:pt x="1147144" y="2171478"/>
                    <a:pt x="1144667" y="2171574"/>
                  </a:cubicBezTo>
                  <a:cubicBezTo>
                    <a:pt x="1137428" y="2171764"/>
                    <a:pt x="1134190" y="2168621"/>
                    <a:pt x="1132285" y="2161477"/>
                  </a:cubicBezTo>
                  <a:cubicBezTo>
                    <a:pt x="1131427" y="2157953"/>
                    <a:pt x="1126093" y="2153667"/>
                    <a:pt x="1122379" y="2153286"/>
                  </a:cubicBezTo>
                  <a:cubicBezTo>
                    <a:pt x="1107901" y="2151857"/>
                    <a:pt x="1097423" y="2143284"/>
                    <a:pt x="1086088" y="2135950"/>
                  </a:cubicBezTo>
                  <a:cubicBezTo>
                    <a:pt x="1084564" y="2134998"/>
                    <a:pt x="1082945" y="2133759"/>
                    <a:pt x="1081231" y="2133474"/>
                  </a:cubicBezTo>
                  <a:cubicBezTo>
                    <a:pt x="1067419" y="2131092"/>
                    <a:pt x="1056085" y="2124044"/>
                    <a:pt x="1044559" y="2116519"/>
                  </a:cubicBezTo>
                  <a:cubicBezTo>
                    <a:pt x="1036273" y="2111090"/>
                    <a:pt x="1025986" y="2108804"/>
                    <a:pt x="1017127" y="2104137"/>
                  </a:cubicBezTo>
                  <a:cubicBezTo>
                    <a:pt x="1008174" y="2099374"/>
                    <a:pt x="998458" y="2094612"/>
                    <a:pt x="998935" y="2081753"/>
                  </a:cubicBezTo>
                  <a:cubicBezTo>
                    <a:pt x="999220" y="2073371"/>
                    <a:pt x="998839" y="2064894"/>
                    <a:pt x="999506" y="2056607"/>
                  </a:cubicBezTo>
                  <a:cubicBezTo>
                    <a:pt x="999697" y="2053654"/>
                    <a:pt x="1001506" y="2050130"/>
                    <a:pt x="1003792" y="2048225"/>
                  </a:cubicBezTo>
                  <a:cubicBezTo>
                    <a:pt x="1012365" y="2040986"/>
                    <a:pt x="1013032" y="2026127"/>
                    <a:pt x="1004554" y="2018888"/>
                  </a:cubicBezTo>
                  <a:cubicBezTo>
                    <a:pt x="996839" y="2012316"/>
                    <a:pt x="997125" y="2006124"/>
                    <a:pt x="1004554" y="1998695"/>
                  </a:cubicBezTo>
                  <a:cubicBezTo>
                    <a:pt x="1008650" y="1994599"/>
                    <a:pt x="1012079" y="1989741"/>
                    <a:pt x="1017127" y="1983645"/>
                  </a:cubicBezTo>
                  <a:cubicBezTo>
                    <a:pt x="1012270" y="1982788"/>
                    <a:pt x="1008460" y="1981550"/>
                    <a:pt x="1005126" y="1980978"/>
                  </a:cubicBezTo>
                  <a:cubicBezTo>
                    <a:pt x="994458" y="1980883"/>
                    <a:pt x="983504" y="1980026"/>
                    <a:pt x="973217" y="1981931"/>
                  </a:cubicBezTo>
                  <a:cubicBezTo>
                    <a:pt x="966740" y="1983169"/>
                    <a:pt x="961025" y="1988884"/>
                    <a:pt x="955310" y="1992980"/>
                  </a:cubicBezTo>
                  <a:lnTo>
                    <a:pt x="955375" y="1993122"/>
                  </a:lnTo>
                  <a:lnTo>
                    <a:pt x="954834" y="1993456"/>
                  </a:lnTo>
                  <a:cubicBezTo>
                    <a:pt x="954453" y="1993742"/>
                    <a:pt x="956072" y="1997933"/>
                    <a:pt x="957596" y="1999457"/>
                  </a:cubicBezTo>
                  <a:cubicBezTo>
                    <a:pt x="970550" y="2013173"/>
                    <a:pt x="981123" y="2027841"/>
                    <a:pt x="981885" y="2047939"/>
                  </a:cubicBezTo>
                  <a:lnTo>
                    <a:pt x="989947" y="2064618"/>
                  </a:lnTo>
                  <a:lnTo>
                    <a:pt x="981445" y="2064739"/>
                  </a:lnTo>
                  <a:cubicBezTo>
                    <a:pt x="978647" y="2064775"/>
                    <a:pt x="976408" y="2064561"/>
                    <a:pt x="975598" y="2063370"/>
                  </a:cubicBezTo>
                  <a:cubicBezTo>
                    <a:pt x="969502" y="2054321"/>
                    <a:pt x="960930" y="2055559"/>
                    <a:pt x="953215" y="2056797"/>
                  </a:cubicBezTo>
                  <a:cubicBezTo>
                    <a:pt x="939118" y="2058988"/>
                    <a:pt x="931116" y="2051749"/>
                    <a:pt x="923211" y="2041748"/>
                  </a:cubicBezTo>
                  <a:cubicBezTo>
                    <a:pt x="916639" y="2033461"/>
                    <a:pt x="907971" y="2026794"/>
                    <a:pt x="901018" y="2018793"/>
                  </a:cubicBezTo>
                  <a:cubicBezTo>
                    <a:pt x="898065" y="2015364"/>
                    <a:pt x="895303" y="2010315"/>
                    <a:pt x="895303" y="2006029"/>
                  </a:cubicBezTo>
                  <a:cubicBezTo>
                    <a:pt x="895303" y="1990027"/>
                    <a:pt x="883587" y="1981836"/>
                    <a:pt x="874157" y="1972120"/>
                  </a:cubicBezTo>
                  <a:cubicBezTo>
                    <a:pt x="873300" y="1971263"/>
                    <a:pt x="868442" y="1972596"/>
                    <a:pt x="867013" y="1974216"/>
                  </a:cubicBezTo>
                  <a:cubicBezTo>
                    <a:pt x="861108" y="1980693"/>
                    <a:pt x="855012" y="1980502"/>
                    <a:pt x="849202" y="1975168"/>
                  </a:cubicBezTo>
                  <a:cubicBezTo>
                    <a:pt x="838343" y="1965262"/>
                    <a:pt x="828151" y="1954499"/>
                    <a:pt x="817102" y="1944879"/>
                  </a:cubicBezTo>
                  <a:cubicBezTo>
                    <a:pt x="814531" y="1942593"/>
                    <a:pt x="809387" y="1942497"/>
                    <a:pt x="805387" y="1942593"/>
                  </a:cubicBezTo>
                  <a:cubicBezTo>
                    <a:pt x="793861" y="1942783"/>
                    <a:pt x="782812" y="1944021"/>
                    <a:pt x="778812" y="1928305"/>
                  </a:cubicBezTo>
                  <a:cubicBezTo>
                    <a:pt x="777478" y="1922971"/>
                    <a:pt x="770239" y="1918018"/>
                    <a:pt x="764620" y="1915256"/>
                  </a:cubicBezTo>
                  <a:cubicBezTo>
                    <a:pt x="749570" y="1907922"/>
                    <a:pt x="740236" y="1898206"/>
                    <a:pt x="743093" y="1880013"/>
                  </a:cubicBezTo>
                  <a:cubicBezTo>
                    <a:pt x="744331" y="1872203"/>
                    <a:pt x="742617" y="1863916"/>
                    <a:pt x="743855" y="1856106"/>
                  </a:cubicBezTo>
                  <a:cubicBezTo>
                    <a:pt x="746617" y="1838294"/>
                    <a:pt x="749570" y="1820387"/>
                    <a:pt x="754237" y="1803051"/>
                  </a:cubicBezTo>
                  <a:lnTo>
                    <a:pt x="759600" y="1796312"/>
                  </a:lnTo>
                  <a:lnTo>
                    <a:pt x="767382" y="1790193"/>
                  </a:lnTo>
                  <a:cubicBezTo>
                    <a:pt x="772049" y="1795622"/>
                    <a:pt x="777764" y="1800480"/>
                    <a:pt x="781098" y="1806671"/>
                  </a:cubicBezTo>
                  <a:cubicBezTo>
                    <a:pt x="783193" y="1810576"/>
                    <a:pt x="782812" y="1816482"/>
                    <a:pt x="782050" y="1821244"/>
                  </a:cubicBezTo>
                  <a:cubicBezTo>
                    <a:pt x="778526" y="1842485"/>
                    <a:pt x="792433" y="1856963"/>
                    <a:pt x="801481" y="1873346"/>
                  </a:cubicBezTo>
                  <a:cubicBezTo>
                    <a:pt x="802053" y="1874489"/>
                    <a:pt x="805863" y="1875060"/>
                    <a:pt x="807292" y="1874298"/>
                  </a:cubicBezTo>
                  <a:lnTo>
                    <a:pt x="807597" y="1873794"/>
                  </a:lnTo>
                  <a:lnTo>
                    <a:pt x="807768" y="1873822"/>
                  </a:lnTo>
                  <a:cubicBezTo>
                    <a:pt x="823198" y="1865250"/>
                    <a:pt x="825199" y="1841056"/>
                    <a:pt x="812054" y="1828007"/>
                  </a:cubicBezTo>
                  <a:cubicBezTo>
                    <a:pt x="810244" y="1826197"/>
                    <a:pt x="809482" y="1822673"/>
                    <a:pt x="809387" y="1819911"/>
                  </a:cubicBezTo>
                  <a:cubicBezTo>
                    <a:pt x="809292" y="1811243"/>
                    <a:pt x="809387" y="1802480"/>
                    <a:pt x="809959" y="1793717"/>
                  </a:cubicBezTo>
                  <a:cubicBezTo>
                    <a:pt x="810530" y="1785144"/>
                    <a:pt x="807196" y="1781620"/>
                    <a:pt x="798433" y="1780668"/>
                  </a:cubicBezTo>
                  <a:cubicBezTo>
                    <a:pt x="792814" y="1780096"/>
                    <a:pt x="784432" y="1777905"/>
                    <a:pt x="782717" y="1774000"/>
                  </a:cubicBezTo>
                  <a:cubicBezTo>
                    <a:pt x="779383" y="1766380"/>
                    <a:pt x="779574" y="1758093"/>
                    <a:pt x="788623" y="1751140"/>
                  </a:cubicBezTo>
                  <a:cubicBezTo>
                    <a:pt x="799195" y="1742853"/>
                    <a:pt x="807577" y="1731709"/>
                    <a:pt x="816817" y="1721708"/>
                  </a:cubicBezTo>
                  <a:cubicBezTo>
                    <a:pt x="817483" y="1720946"/>
                    <a:pt x="818245" y="1719708"/>
                    <a:pt x="818150" y="1718755"/>
                  </a:cubicBezTo>
                  <a:cubicBezTo>
                    <a:pt x="815578" y="1702086"/>
                    <a:pt x="824818" y="1688275"/>
                    <a:pt x="829675" y="1673607"/>
                  </a:cubicBezTo>
                  <a:lnTo>
                    <a:pt x="841103" y="1657216"/>
                  </a:lnTo>
                  <a:lnTo>
                    <a:pt x="873776" y="1634268"/>
                  </a:lnTo>
                  <a:cubicBezTo>
                    <a:pt x="882539" y="1627601"/>
                    <a:pt x="890921" y="1620171"/>
                    <a:pt x="898827" y="1612456"/>
                  </a:cubicBezTo>
                  <a:lnTo>
                    <a:pt x="899116" y="1612143"/>
                  </a:lnTo>
                  <a:lnTo>
                    <a:pt x="899303" y="1611980"/>
                  </a:lnTo>
                  <a:lnTo>
                    <a:pt x="922793" y="1586526"/>
                  </a:lnTo>
                  <a:lnTo>
                    <a:pt x="938498" y="1580369"/>
                  </a:lnTo>
                  <a:cubicBezTo>
                    <a:pt x="944475" y="1580595"/>
                    <a:pt x="950357" y="1583119"/>
                    <a:pt x="953691" y="1587977"/>
                  </a:cubicBezTo>
                  <a:cubicBezTo>
                    <a:pt x="957025" y="1592835"/>
                    <a:pt x="958930" y="1599121"/>
                    <a:pt x="963216" y="1602741"/>
                  </a:cubicBezTo>
                  <a:cubicBezTo>
                    <a:pt x="967502" y="1606360"/>
                    <a:pt x="973884" y="1609122"/>
                    <a:pt x="979313" y="1609122"/>
                  </a:cubicBezTo>
                  <a:cubicBezTo>
                    <a:pt x="985695" y="1609122"/>
                    <a:pt x="994363" y="1607503"/>
                    <a:pt x="997982" y="1603217"/>
                  </a:cubicBezTo>
                  <a:lnTo>
                    <a:pt x="998012" y="1602985"/>
                  </a:lnTo>
                  <a:lnTo>
                    <a:pt x="998458" y="1602740"/>
                  </a:lnTo>
                  <a:cubicBezTo>
                    <a:pt x="1004173" y="1595692"/>
                    <a:pt x="999316" y="1576166"/>
                    <a:pt x="995220" y="1569975"/>
                  </a:cubicBezTo>
                  <a:cubicBezTo>
                    <a:pt x="992362" y="1565688"/>
                    <a:pt x="990838" y="1558068"/>
                    <a:pt x="992743" y="1553782"/>
                  </a:cubicBezTo>
                  <a:lnTo>
                    <a:pt x="1009158" y="1529255"/>
                  </a:lnTo>
                  <a:lnTo>
                    <a:pt x="1029510" y="1513968"/>
                  </a:lnTo>
                  <a:cubicBezTo>
                    <a:pt x="1035034" y="1509967"/>
                    <a:pt x="1041511" y="1506729"/>
                    <a:pt x="1045798" y="1501585"/>
                  </a:cubicBezTo>
                  <a:lnTo>
                    <a:pt x="1046180" y="1501181"/>
                  </a:lnTo>
                  <a:lnTo>
                    <a:pt x="1046274" y="1501109"/>
                  </a:lnTo>
                  <a:lnTo>
                    <a:pt x="1056909" y="1489879"/>
                  </a:lnTo>
                  <a:lnTo>
                    <a:pt x="1071896" y="1483964"/>
                  </a:lnTo>
                  <a:cubicBezTo>
                    <a:pt x="1075897" y="1483678"/>
                    <a:pt x="1079611" y="1478916"/>
                    <a:pt x="1083326" y="1475963"/>
                  </a:cubicBezTo>
                  <a:cubicBezTo>
                    <a:pt x="1097423" y="1464723"/>
                    <a:pt x="1110758" y="1452436"/>
                    <a:pt x="1125617" y="1442530"/>
                  </a:cubicBezTo>
                  <a:cubicBezTo>
                    <a:pt x="1135333" y="1436053"/>
                    <a:pt x="1147144" y="1432624"/>
                    <a:pt x="1158288" y="1428528"/>
                  </a:cubicBezTo>
                  <a:cubicBezTo>
                    <a:pt x="1173528" y="1422813"/>
                    <a:pt x="1188863" y="1417479"/>
                    <a:pt x="1200769" y="1405954"/>
                  </a:cubicBezTo>
                  <a:cubicBezTo>
                    <a:pt x="1209342" y="1397667"/>
                    <a:pt x="1217914" y="1391667"/>
                    <a:pt x="1229725" y="1387190"/>
                  </a:cubicBezTo>
                  <a:cubicBezTo>
                    <a:pt x="1239536" y="1383475"/>
                    <a:pt x="1252014" y="1382904"/>
                    <a:pt x="1260682" y="1373093"/>
                  </a:cubicBezTo>
                  <a:cubicBezTo>
                    <a:pt x="1264778" y="1368426"/>
                    <a:pt x="1274588" y="1367854"/>
                    <a:pt x="1281541" y="1362806"/>
                  </a:cubicBezTo>
                  <a:cubicBezTo>
                    <a:pt x="1296115" y="1352233"/>
                    <a:pt x="1312688" y="1344518"/>
                    <a:pt x="1327928" y="1334802"/>
                  </a:cubicBezTo>
                  <a:cubicBezTo>
                    <a:pt x="1334119" y="1330897"/>
                    <a:pt x="1338882" y="1324801"/>
                    <a:pt x="1344502" y="1319943"/>
                  </a:cubicBezTo>
                  <a:cubicBezTo>
                    <a:pt x="1347169" y="1317657"/>
                    <a:pt x="1350503" y="1316038"/>
                    <a:pt x="1353265" y="1313847"/>
                  </a:cubicBezTo>
                  <a:cubicBezTo>
                    <a:pt x="1358503" y="1309752"/>
                    <a:pt x="1364314" y="1306037"/>
                    <a:pt x="1368505" y="1300989"/>
                  </a:cubicBezTo>
                  <a:lnTo>
                    <a:pt x="1368523" y="1300898"/>
                  </a:lnTo>
                  <a:lnTo>
                    <a:pt x="1368981" y="1300512"/>
                  </a:lnTo>
                  <a:cubicBezTo>
                    <a:pt x="1374886" y="1293464"/>
                    <a:pt x="1369552" y="1289654"/>
                    <a:pt x="1364314" y="1284034"/>
                  </a:cubicBezTo>
                  <a:cubicBezTo>
                    <a:pt x="1349074" y="1267651"/>
                    <a:pt x="1350502" y="1243458"/>
                    <a:pt x="1358313" y="1227551"/>
                  </a:cubicBezTo>
                  <a:cubicBezTo>
                    <a:pt x="1359456" y="1225265"/>
                    <a:pt x="1359932" y="1221360"/>
                    <a:pt x="1358789" y="1219264"/>
                  </a:cubicBezTo>
                  <a:cubicBezTo>
                    <a:pt x="1350026" y="1202595"/>
                    <a:pt x="1351264" y="1186689"/>
                    <a:pt x="1358408" y="1169448"/>
                  </a:cubicBezTo>
                  <a:cubicBezTo>
                    <a:pt x="1362599" y="1159257"/>
                    <a:pt x="1362790" y="1147160"/>
                    <a:pt x="1362980" y="1135825"/>
                  </a:cubicBezTo>
                  <a:cubicBezTo>
                    <a:pt x="1363266" y="1121442"/>
                    <a:pt x="1362028" y="1107060"/>
                    <a:pt x="1360694" y="1092677"/>
                  </a:cubicBezTo>
                  <a:cubicBezTo>
                    <a:pt x="1360218" y="1086581"/>
                    <a:pt x="1357456" y="1080675"/>
                    <a:pt x="1356408" y="1074484"/>
                  </a:cubicBezTo>
                  <a:cubicBezTo>
                    <a:pt x="1356027" y="1072008"/>
                    <a:pt x="1356598" y="1068864"/>
                    <a:pt x="1357837" y="1066578"/>
                  </a:cubicBezTo>
                  <a:cubicBezTo>
                    <a:pt x="1361837" y="1059339"/>
                    <a:pt x="1362409" y="1052958"/>
                    <a:pt x="1357456" y="1045528"/>
                  </a:cubicBezTo>
                  <a:cubicBezTo>
                    <a:pt x="1354789" y="1041528"/>
                    <a:pt x="1354217" y="1035622"/>
                    <a:pt x="1354027" y="1030574"/>
                  </a:cubicBezTo>
                  <a:cubicBezTo>
                    <a:pt x="1353265" y="1005142"/>
                    <a:pt x="1352598" y="979615"/>
                    <a:pt x="1352598" y="954088"/>
                  </a:cubicBezTo>
                  <a:cubicBezTo>
                    <a:pt x="1352598" y="942658"/>
                    <a:pt x="1344787" y="937229"/>
                    <a:pt x="1336882" y="933419"/>
                  </a:cubicBezTo>
                  <a:cubicBezTo>
                    <a:pt x="1329262" y="929704"/>
                    <a:pt x="1321832" y="932085"/>
                    <a:pt x="1314784" y="939324"/>
                  </a:cubicBezTo>
                  <a:cubicBezTo>
                    <a:pt x="1308783" y="945516"/>
                    <a:pt x="1299067" y="949230"/>
                    <a:pt x="1290400" y="951612"/>
                  </a:cubicBezTo>
                  <a:cubicBezTo>
                    <a:pt x="1283161" y="953612"/>
                    <a:pt x="1278493" y="955993"/>
                    <a:pt x="1275350" y="963137"/>
                  </a:cubicBezTo>
                  <a:lnTo>
                    <a:pt x="1275101" y="963440"/>
                  </a:lnTo>
                  <a:lnTo>
                    <a:pt x="1274874" y="963613"/>
                  </a:lnTo>
                  <a:lnTo>
                    <a:pt x="1263182" y="977791"/>
                  </a:lnTo>
                  <a:lnTo>
                    <a:pt x="1248775" y="974948"/>
                  </a:lnTo>
                  <a:cubicBezTo>
                    <a:pt x="1241632" y="969138"/>
                    <a:pt x="1236964" y="959613"/>
                    <a:pt x="1229154" y="955231"/>
                  </a:cubicBezTo>
                  <a:cubicBezTo>
                    <a:pt x="1222677" y="951612"/>
                    <a:pt x="1213247" y="952469"/>
                    <a:pt x="1205341" y="953040"/>
                  </a:cubicBezTo>
                  <a:lnTo>
                    <a:pt x="1205069" y="953536"/>
                  </a:lnTo>
                  <a:lnTo>
                    <a:pt x="1204865" y="953517"/>
                  </a:lnTo>
                  <a:cubicBezTo>
                    <a:pt x="1203151" y="953612"/>
                    <a:pt x="1201055" y="961518"/>
                    <a:pt x="1200960" y="965804"/>
                  </a:cubicBezTo>
                  <a:cubicBezTo>
                    <a:pt x="1200484" y="979901"/>
                    <a:pt x="1200769" y="993998"/>
                    <a:pt x="1200769" y="1008095"/>
                  </a:cubicBezTo>
                  <a:lnTo>
                    <a:pt x="1191959" y="1019566"/>
                  </a:lnTo>
                  <a:lnTo>
                    <a:pt x="1159336" y="1028859"/>
                  </a:lnTo>
                  <a:cubicBezTo>
                    <a:pt x="1157526" y="1028955"/>
                    <a:pt x="1154668" y="1030955"/>
                    <a:pt x="1154287" y="1032574"/>
                  </a:cubicBezTo>
                  <a:lnTo>
                    <a:pt x="1154148" y="1032802"/>
                  </a:lnTo>
                  <a:lnTo>
                    <a:pt x="1153811" y="1033050"/>
                  </a:lnTo>
                  <a:lnTo>
                    <a:pt x="1136346" y="1061704"/>
                  </a:lnTo>
                  <a:lnTo>
                    <a:pt x="1110949" y="1082580"/>
                  </a:lnTo>
                  <a:cubicBezTo>
                    <a:pt x="1099614" y="1092010"/>
                    <a:pt x="1084660" y="1096963"/>
                    <a:pt x="1071515" y="1104297"/>
                  </a:cubicBezTo>
                  <a:lnTo>
                    <a:pt x="1071236" y="1104666"/>
                  </a:lnTo>
                  <a:lnTo>
                    <a:pt x="1071039" y="1104774"/>
                  </a:lnTo>
                  <a:cubicBezTo>
                    <a:pt x="1068753" y="1106012"/>
                    <a:pt x="1066848" y="1108869"/>
                    <a:pt x="1065991" y="1111441"/>
                  </a:cubicBezTo>
                  <a:lnTo>
                    <a:pt x="1057654" y="1124786"/>
                  </a:lnTo>
                  <a:lnTo>
                    <a:pt x="1044559" y="1134396"/>
                  </a:lnTo>
                  <a:cubicBezTo>
                    <a:pt x="1032558" y="1141921"/>
                    <a:pt x="1018270" y="1144874"/>
                    <a:pt x="1008555" y="1158209"/>
                  </a:cubicBezTo>
                  <a:lnTo>
                    <a:pt x="1008148" y="1158629"/>
                  </a:lnTo>
                  <a:lnTo>
                    <a:pt x="1008079" y="1158685"/>
                  </a:lnTo>
                  <a:lnTo>
                    <a:pt x="960789" y="1207391"/>
                  </a:lnTo>
                  <a:lnTo>
                    <a:pt x="930259" y="1228789"/>
                  </a:lnTo>
                  <a:cubicBezTo>
                    <a:pt x="921306" y="1235838"/>
                    <a:pt x="913210" y="1243743"/>
                    <a:pt x="905113" y="1251744"/>
                  </a:cubicBezTo>
                  <a:lnTo>
                    <a:pt x="904819" y="1252055"/>
                  </a:lnTo>
                  <a:lnTo>
                    <a:pt x="904637" y="1252221"/>
                  </a:lnTo>
                  <a:lnTo>
                    <a:pt x="885081" y="1272895"/>
                  </a:lnTo>
                  <a:lnTo>
                    <a:pt x="872062" y="1275081"/>
                  </a:lnTo>
                  <a:cubicBezTo>
                    <a:pt x="864252" y="1275367"/>
                    <a:pt x="858346" y="1277176"/>
                    <a:pt x="854524" y="1280796"/>
                  </a:cubicBezTo>
                  <a:lnTo>
                    <a:pt x="854385" y="1281255"/>
                  </a:lnTo>
                  <a:lnTo>
                    <a:pt x="854119" y="1281343"/>
                  </a:lnTo>
                  <a:cubicBezTo>
                    <a:pt x="850297" y="1284963"/>
                    <a:pt x="848535" y="1290368"/>
                    <a:pt x="849011" y="1297845"/>
                  </a:cubicBezTo>
                  <a:lnTo>
                    <a:pt x="843441" y="1324423"/>
                  </a:lnTo>
                  <a:lnTo>
                    <a:pt x="824056" y="1342041"/>
                  </a:lnTo>
                  <a:cubicBezTo>
                    <a:pt x="817198" y="1345851"/>
                    <a:pt x="809578" y="1349185"/>
                    <a:pt x="804148" y="1354519"/>
                  </a:cubicBezTo>
                  <a:lnTo>
                    <a:pt x="803973" y="1354806"/>
                  </a:lnTo>
                  <a:lnTo>
                    <a:pt x="803672" y="1354995"/>
                  </a:lnTo>
                  <a:cubicBezTo>
                    <a:pt x="798433" y="1360139"/>
                    <a:pt x="793195" y="1367283"/>
                    <a:pt x="791956" y="1374236"/>
                  </a:cubicBezTo>
                  <a:cubicBezTo>
                    <a:pt x="789194" y="1390143"/>
                    <a:pt x="773954" y="1395667"/>
                    <a:pt x="766906" y="1407669"/>
                  </a:cubicBezTo>
                  <a:cubicBezTo>
                    <a:pt x="765096" y="1410717"/>
                    <a:pt x="761953" y="1413765"/>
                    <a:pt x="761762" y="1416908"/>
                  </a:cubicBezTo>
                  <a:lnTo>
                    <a:pt x="756660" y="1426737"/>
                  </a:lnTo>
                  <a:lnTo>
                    <a:pt x="745570" y="1428338"/>
                  </a:lnTo>
                  <a:cubicBezTo>
                    <a:pt x="735664" y="1428338"/>
                    <a:pt x="733759" y="1422528"/>
                    <a:pt x="734140" y="1414146"/>
                  </a:cubicBezTo>
                  <a:cubicBezTo>
                    <a:pt x="734521" y="1406907"/>
                    <a:pt x="735283" y="1399382"/>
                    <a:pt x="733663" y="1392524"/>
                  </a:cubicBezTo>
                  <a:cubicBezTo>
                    <a:pt x="732711" y="1388523"/>
                    <a:pt x="727472" y="1385571"/>
                    <a:pt x="724138" y="1382237"/>
                  </a:cubicBezTo>
                  <a:lnTo>
                    <a:pt x="723740" y="1382797"/>
                  </a:lnTo>
                  <a:lnTo>
                    <a:pt x="723662" y="1382713"/>
                  </a:lnTo>
                  <a:cubicBezTo>
                    <a:pt x="720900" y="1386428"/>
                    <a:pt x="715947" y="1390047"/>
                    <a:pt x="715661" y="1393953"/>
                  </a:cubicBezTo>
                  <a:cubicBezTo>
                    <a:pt x="714709" y="1406430"/>
                    <a:pt x="715375" y="1419003"/>
                    <a:pt x="715756" y="1431576"/>
                  </a:cubicBezTo>
                  <a:cubicBezTo>
                    <a:pt x="715852" y="1433577"/>
                    <a:pt x="717185" y="1435767"/>
                    <a:pt x="718423" y="1437482"/>
                  </a:cubicBezTo>
                  <a:cubicBezTo>
                    <a:pt x="723710" y="1444435"/>
                    <a:pt x="725543" y="1451888"/>
                    <a:pt x="724174" y="1458746"/>
                  </a:cubicBezTo>
                  <a:lnTo>
                    <a:pt x="710969" y="1476096"/>
                  </a:lnTo>
                  <a:lnTo>
                    <a:pt x="684514" y="1492441"/>
                  </a:lnTo>
                  <a:lnTo>
                    <a:pt x="684205" y="1492814"/>
                  </a:lnTo>
                  <a:lnTo>
                    <a:pt x="684038" y="1492917"/>
                  </a:lnTo>
                  <a:cubicBezTo>
                    <a:pt x="674323" y="1497775"/>
                    <a:pt x="675561" y="1506062"/>
                    <a:pt x="676799" y="1513491"/>
                  </a:cubicBezTo>
                  <a:cubicBezTo>
                    <a:pt x="677990" y="1520635"/>
                    <a:pt x="676561" y="1525993"/>
                    <a:pt x="673691" y="1530672"/>
                  </a:cubicBezTo>
                  <a:lnTo>
                    <a:pt x="662180" y="1543513"/>
                  </a:lnTo>
                  <a:lnTo>
                    <a:pt x="641604" y="1561664"/>
                  </a:lnTo>
                  <a:lnTo>
                    <a:pt x="641542" y="1561772"/>
                  </a:lnTo>
                  <a:lnTo>
                    <a:pt x="641164" y="1562105"/>
                  </a:lnTo>
                  <a:cubicBezTo>
                    <a:pt x="634603" y="1568594"/>
                    <a:pt x="629174" y="1576071"/>
                    <a:pt x="627174" y="1586358"/>
                  </a:cubicBezTo>
                  <a:cubicBezTo>
                    <a:pt x="626602" y="1589310"/>
                    <a:pt x="621840" y="1591215"/>
                    <a:pt x="619554" y="1594073"/>
                  </a:cubicBezTo>
                  <a:cubicBezTo>
                    <a:pt x="610219" y="1606360"/>
                    <a:pt x="600409" y="1618362"/>
                    <a:pt x="592217" y="1631316"/>
                  </a:cubicBezTo>
                  <a:cubicBezTo>
                    <a:pt x="586788" y="1639793"/>
                    <a:pt x="584026" y="1649794"/>
                    <a:pt x="579644" y="1659033"/>
                  </a:cubicBezTo>
                  <a:cubicBezTo>
                    <a:pt x="577168" y="1664177"/>
                    <a:pt x="574882" y="1669701"/>
                    <a:pt x="571072" y="1673797"/>
                  </a:cubicBezTo>
                  <a:cubicBezTo>
                    <a:pt x="561928" y="1683513"/>
                    <a:pt x="560308" y="1698562"/>
                    <a:pt x="547735" y="1705706"/>
                  </a:cubicBezTo>
                  <a:cubicBezTo>
                    <a:pt x="546307" y="1706468"/>
                    <a:pt x="545640" y="1708659"/>
                    <a:pt x="544783" y="1710278"/>
                  </a:cubicBezTo>
                  <a:cubicBezTo>
                    <a:pt x="538401" y="1721994"/>
                    <a:pt x="532019" y="1733709"/>
                    <a:pt x="525637" y="1745425"/>
                  </a:cubicBezTo>
                  <a:cubicBezTo>
                    <a:pt x="525066" y="1746378"/>
                    <a:pt x="524304" y="1747521"/>
                    <a:pt x="524494" y="1748568"/>
                  </a:cubicBezTo>
                  <a:cubicBezTo>
                    <a:pt x="526304" y="1764666"/>
                    <a:pt x="520208" y="1779048"/>
                    <a:pt x="514303" y="1793241"/>
                  </a:cubicBezTo>
                  <a:cubicBezTo>
                    <a:pt x="510683" y="1801813"/>
                    <a:pt x="505730" y="1810005"/>
                    <a:pt x="500682" y="1817815"/>
                  </a:cubicBezTo>
                  <a:cubicBezTo>
                    <a:pt x="496015" y="1825054"/>
                    <a:pt x="489823" y="1831341"/>
                    <a:pt x="485347" y="1838675"/>
                  </a:cubicBezTo>
                  <a:cubicBezTo>
                    <a:pt x="479155" y="1848771"/>
                    <a:pt x="471059" y="1858963"/>
                    <a:pt x="468773" y="1870107"/>
                  </a:cubicBezTo>
                  <a:cubicBezTo>
                    <a:pt x="464963" y="1888967"/>
                    <a:pt x="448485" y="1898492"/>
                    <a:pt x="441341" y="1914303"/>
                  </a:cubicBezTo>
                  <a:cubicBezTo>
                    <a:pt x="439246" y="1918971"/>
                    <a:pt x="438865" y="1924495"/>
                    <a:pt x="438484" y="1929734"/>
                  </a:cubicBezTo>
                  <a:lnTo>
                    <a:pt x="434997" y="1939733"/>
                  </a:lnTo>
                  <a:lnTo>
                    <a:pt x="424767" y="1942593"/>
                  </a:lnTo>
                  <a:cubicBezTo>
                    <a:pt x="420481" y="1942212"/>
                    <a:pt x="416409" y="1942236"/>
                    <a:pt x="413469" y="1943855"/>
                  </a:cubicBezTo>
                  <a:lnTo>
                    <a:pt x="413254" y="1944371"/>
                  </a:lnTo>
                  <a:lnTo>
                    <a:pt x="412993" y="1944402"/>
                  </a:lnTo>
                  <a:cubicBezTo>
                    <a:pt x="410052" y="1946022"/>
                    <a:pt x="408242" y="1949213"/>
                    <a:pt x="408480" y="1955166"/>
                  </a:cubicBezTo>
                  <a:lnTo>
                    <a:pt x="403567" y="1960692"/>
                  </a:lnTo>
                  <a:lnTo>
                    <a:pt x="384870" y="1961452"/>
                  </a:lnTo>
                  <a:cubicBezTo>
                    <a:pt x="379167" y="1959142"/>
                    <a:pt x="374095" y="1954499"/>
                    <a:pt x="369904" y="1948212"/>
                  </a:cubicBezTo>
                  <a:cubicBezTo>
                    <a:pt x="364855" y="1940688"/>
                    <a:pt x="359998" y="1934401"/>
                    <a:pt x="362665" y="1925257"/>
                  </a:cubicBezTo>
                  <a:cubicBezTo>
                    <a:pt x="363712" y="1921447"/>
                    <a:pt x="366856" y="1918113"/>
                    <a:pt x="367713" y="1914208"/>
                  </a:cubicBezTo>
                  <a:cubicBezTo>
                    <a:pt x="368951" y="1908684"/>
                    <a:pt x="371237" y="1899349"/>
                    <a:pt x="368856" y="1897635"/>
                  </a:cubicBezTo>
                  <a:cubicBezTo>
                    <a:pt x="359331" y="1890872"/>
                    <a:pt x="359902" y="1881442"/>
                    <a:pt x="361331" y="1873060"/>
                  </a:cubicBezTo>
                  <a:cubicBezTo>
                    <a:pt x="363331" y="1861535"/>
                    <a:pt x="355330" y="1856296"/>
                    <a:pt x="349234" y="1850962"/>
                  </a:cubicBezTo>
                  <a:cubicBezTo>
                    <a:pt x="344853" y="1847057"/>
                    <a:pt x="336947" y="1846200"/>
                    <a:pt x="333709" y="1855344"/>
                  </a:cubicBezTo>
                  <a:lnTo>
                    <a:pt x="333693" y="1855377"/>
                  </a:lnTo>
                  <a:lnTo>
                    <a:pt x="333232" y="1855820"/>
                  </a:lnTo>
                  <a:cubicBezTo>
                    <a:pt x="331613" y="1860392"/>
                    <a:pt x="328851" y="1864488"/>
                    <a:pt x="326851" y="1868964"/>
                  </a:cubicBezTo>
                  <a:cubicBezTo>
                    <a:pt x="326089" y="1870584"/>
                    <a:pt x="325231" y="1872965"/>
                    <a:pt x="325898" y="1874298"/>
                  </a:cubicBezTo>
                  <a:cubicBezTo>
                    <a:pt x="329994" y="1883347"/>
                    <a:pt x="334566" y="1892301"/>
                    <a:pt x="339043" y="1901445"/>
                  </a:cubicBezTo>
                  <a:cubicBezTo>
                    <a:pt x="331899" y="1909636"/>
                    <a:pt x="332470" y="1926210"/>
                    <a:pt x="339043" y="1935163"/>
                  </a:cubicBezTo>
                  <a:cubicBezTo>
                    <a:pt x="342091" y="1939259"/>
                    <a:pt x="342376" y="1945641"/>
                    <a:pt x="343329" y="1951070"/>
                  </a:cubicBezTo>
                  <a:cubicBezTo>
                    <a:pt x="344567" y="1958595"/>
                    <a:pt x="341710" y="1966977"/>
                    <a:pt x="349996" y="1972882"/>
                  </a:cubicBezTo>
                  <a:cubicBezTo>
                    <a:pt x="352092" y="1974311"/>
                    <a:pt x="350663" y="1980216"/>
                    <a:pt x="351806" y="1983645"/>
                  </a:cubicBezTo>
                  <a:cubicBezTo>
                    <a:pt x="353711" y="1989741"/>
                    <a:pt x="357331" y="1995361"/>
                    <a:pt x="358569" y="2001457"/>
                  </a:cubicBezTo>
                  <a:cubicBezTo>
                    <a:pt x="359521" y="2006410"/>
                    <a:pt x="358664" y="2012030"/>
                    <a:pt x="357140" y="2016888"/>
                  </a:cubicBezTo>
                  <a:cubicBezTo>
                    <a:pt x="356188" y="2020031"/>
                    <a:pt x="352378" y="2022222"/>
                    <a:pt x="350092" y="2025079"/>
                  </a:cubicBezTo>
                  <a:cubicBezTo>
                    <a:pt x="347996" y="2027841"/>
                    <a:pt x="346282" y="2030889"/>
                    <a:pt x="344377" y="2033747"/>
                  </a:cubicBezTo>
                  <a:cubicBezTo>
                    <a:pt x="348091" y="2035366"/>
                    <a:pt x="351616" y="2037843"/>
                    <a:pt x="355426" y="2038414"/>
                  </a:cubicBezTo>
                  <a:cubicBezTo>
                    <a:pt x="362188" y="2039367"/>
                    <a:pt x="369142" y="2039176"/>
                    <a:pt x="376000" y="2039271"/>
                  </a:cubicBezTo>
                  <a:cubicBezTo>
                    <a:pt x="389811" y="2039462"/>
                    <a:pt x="396097" y="2048606"/>
                    <a:pt x="390001" y="2061560"/>
                  </a:cubicBezTo>
                  <a:cubicBezTo>
                    <a:pt x="385048" y="2072133"/>
                    <a:pt x="378476" y="2082039"/>
                    <a:pt x="372475" y="2092230"/>
                  </a:cubicBezTo>
                  <a:lnTo>
                    <a:pt x="369869" y="2095000"/>
                  </a:lnTo>
                  <a:lnTo>
                    <a:pt x="319231" y="2104708"/>
                  </a:lnTo>
                  <a:cubicBezTo>
                    <a:pt x="308753" y="2106137"/>
                    <a:pt x="297799" y="2103660"/>
                    <a:pt x="287417" y="2105375"/>
                  </a:cubicBezTo>
                  <a:cubicBezTo>
                    <a:pt x="281131" y="2106423"/>
                    <a:pt x="275320" y="2111566"/>
                    <a:pt x="269986" y="2115757"/>
                  </a:cubicBezTo>
                  <a:lnTo>
                    <a:pt x="270046" y="2115914"/>
                  </a:lnTo>
                  <a:lnTo>
                    <a:pt x="269510" y="2116233"/>
                  </a:lnTo>
                  <a:cubicBezTo>
                    <a:pt x="266843" y="2118329"/>
                    <a:pt x="275892" y="2130045"/>
                    <a:pt x="281893" y="2131950"/>
                  </a:cubicBezTo>
                  <a:cubicBezTo>
                    <a:pt x="284083" y="2132616"/>
                    <a:pt x="286369" y="2132712"/>
                    <a:pt x="288655" y="2132997"/>
                  </a:cubicBezTo>
                  <a:cubicBezTo>
                    <a:pt x="315325" y="2136426"/>
                    <a:pt x="323898" y="2145570"/>
                    <a:pt x="324946" y="2172336"/>
                  </a:cubicBezTo>
                  <a:cubicBezTo>
                    <a:pt x="325327" y="2182242"/>
                    <a:pt x="325041" y="2192148"/>
                    <a:pt x="325422" y="2202054"/>
                  </a:cubicBezTo>
                  <a:cubicBezTo>
                    <a:pt x="325708" y="2210436"/>
                    <a:pt x="324469" y="2218032"/>
                    <a:pt x="321529" y="2224902"/>
                  </a:cubicBezTo>
                  <a:lnTo>
                    <a:pt x="307497" y="2243291"/>
                  </a:lnTo>
                  <a:lnTo>
                    <a:pt x="279416" y="2269681"/>
                  </a:lnTo>
                  <a:lnTo>
                    <a:pt x="279423" y="2269703"/>
                  </a:lnTo>
                  <a:lnTo>
                    <a:pt x="278940" y="2270157"/>
                  </a:lnTo>
                  <a:cubicBezTo>
                    <a:pt x="289894" y="2285874"/>
                    <a:pt x="288084" y="2304257"/>
                    <a:pt x="284179" y="2320164"/>
                  </a:cubicBezTo>
                  <a:lnTo>
                    <a:pt x="278819" y="2334133"/>
                  </a:lnTo>
                  <a:lnTo>
                    <a:pt x="264557" y="2343690"/>
                  </a:lnTo>
                  <a:cubicBezTo>
                    <a:pt x="262747" y="2343881"/>
                    <a:pt x="260938" y="2346167"/>
                    <a:pt x="259604" y="2347786"/>
                  </a:cubicBezTo>
                  <a:cubicBezTo>
                    <a:pt x="252746" y="2356073"/>
                    <a:pt x="235506" y="2356263"/>
                    <a:pt x="228838" y="2348072"/>
                  </a:cubicBezTo>
                  <a:cubicBezTo>
                    <a:pt x="227505" y="2346453"/>
                    <a:pt x="226076" y="2343976"/>
                    <a:pt x="224362" y="2343595"/>
                  </a:cubicBezTo>
                  <a:cubicBezTo>
                    <a:pt x="210741" y="2340833"/>
                    <a:pt x="199216" y="2333975"/>
                    <a:pt x="188357" y="2325688"/>
                  </a:cubicBezTo>
                  <a:cubicBezTo>
                    <a:pt x="186547" y="2324259"/>
                    <a:pt x="183214" y="2324355"/>
                    <a:pt x="180642" y="2324355"/>
                  </a:cubicBezTo>
                  <a:cubicBezTo>
                    <a:pt x="165973" y="2324355"/>
                    <a:pt x="158353" y="2315020"/>
                    <a:pt x="151686" y="2303495"/>
                  </a:cubicBezTo>
                  <a:cubicBezTo>
                    <a:pt x="147685" y="2296637"/>
                    <a:pt x="141780" y="2291017"/>
                    <a:pt x="137398" y="2284350"/>
                  </a:cubicBezTo>
                  <a:cubicBezTo>
                    <a:pt x="135303" y="2281111"/>
                    <a:pt x="133493" y="2276634"/>
                    <a:pt x="133969" y="2273015"/>
                  </a:cubicBezTo>
                  <a:cubicBezTo>
                    <a:pt x="135589" y="2260442"/>
                    <a:pt x="125683" y="2255679"/>
                    <a:pt x="118539" y="2249393"/>
                  </a:cubicBezTo>
                  <a:cubicBezTo>
                    <a:pt x="112919" y="2244345"/>
                    <a:pt x="105775" y="2241011"/>
                    <a:pt x="100156" y="2236058"/>
                  </a:cubicBezTo>
                  <a:lnTo>
                    <a:pt x="96756" y="2226431"/>
                  </a:lnTo>
                  <a:lnTo>
                    <a:pt x="101293" y="2221758"/>
                  </a:lnTo>
                  <a:lnTo>
                    <a:pt x="103893" y="2219093"/>
                  </a:lnTo>
                  <a:lnTo>
                    <a:pt x="128350" y="2207864"/>
                  </a:lnTo>
                  <a:lnTo>
                    <a:pt x="128519" y="2207529"/>
                  </a:lnTo>
                  <a:lnTo>
                    <a:pt x="128826" y="2207388"/>
                  </a:lnTo>
                  <a:cubicBezTo>
                    <a:pt x="135589" y="2203673"/>
                    <a:pt x="137017" y="2187957"/>
                    <a:pt x="131588" y="2181480"/>
                  </a:cubicBezTo>
                  <a:cubicBezTo>
                    <a:pt x="121396" y="2169288"/>
                    <a:pt x="107680" y="2168145"/>
                    <a:pt x="95012" y="2178432"/>
                  </a:cubicBezTo>
                  <a:cubicBezTo>
                    <a:pt x="88249" y="2183861"/>
                    <a:pt x="66913" y="2185004"/>
                    <a:pt x="61294" y="2179098"/>
                  </a:cubicBezTo>
                  <a:cubicBezTo>
                    <a:pt x="58627" y="2176336"/>
                    <a:pt x="57865" y="2170907"/>
                    <a:pt x="57769" y="2166621"/>
                  </a:cubicBezTo>
                  <a:cubicBezTo>
                    <a:pt x="57579" y="2151000"/>
                    <a:pt x="57102" y="2135379"/>
                    <a:pt x="58436" y="2119853"/>
                  </a:cubicBezTo>
                  <a:cubicBezTo>
                    <a:pt x="59674" y="2105946"/>
                    <a:pt x="55483" y="2095659"/>
                    <a:pt x="44053" y="2087944"/>
                  </a:cubicBezTo>
                  <a:cubicBezTo>
                    <a:pt x="37576" y="2083658"/>
                    <a:pt x="31195" y="2079276"/>
                    <a:pt x="25003" y="2074609"/>
                  </a:cubicBezTo>
                  <a:cubicBezTo>
                    <a:pt x="23003" y="2073085"/>
                    <a:pt x="21574" y="2070799"/>
                    <a:pt x="20241" y="2068608"/>
                  </a:cubicBezTo>
                  <a:cubicBezTo>
                    <a:pt x="16050" y="2061941"/>
                    <a:pt x="12811" y="2054511"/>
                    <a:pt x="7858" y="2048606"/>
                  </a:cubicBezTo>
                  <a:cubicBezTo>
                    <a:pt x="-1000" y="2038128"/>
                    <a:pt x="-1190" y="2028318"/>
                    <a:pt x="6430" y="2017269"/>
                  </a:cubicBezTo>
                  <a:cubicBezTo>
                    <a:pt x="9097" y="2013459"/>
                    <a:pt x="9859" y="2004029"/>
                    <a:pt x="7382" y="2001933"/>
                  </a:cubicBezTo>
                  <a:cubicBezTo>
                    <a:pt x="-905" y="1994980"/>
                    <a:pt x="334" y="1986122"/>
                    <a:pt x="238" y="1977835"/>
                  </a:cubicBezTo>
                  <a:cubicBezTo>
                    <a:pt x="-143" y="1937830"/>
                    <a:pt x="48" y="1897920"/>
                    <a:pt x="48" y="1857915"/>
                  </a:cubicBezTo>
                  <a:cubicBezTo>
                    <a:pt x="48" y="1800384"/>
                    <a:pt x="-47" y="1742853"/>
                    <a:pt x="143" y="1685322"/>
                  </a:cubicBezTo>
                  <a:cubicBezTo>
                    <a:pt x="143" y="1669035"/>
                    <a:pt x="905" y="1652652"/>
                    <a:pt x="1381" y="1636269"/>
                  </a:cubicBezTo>
                  <a:cubicBezTo>
                    <a:pt x="1381" y="1634745"/>
                    <a:pt x="905" y="1632649"/>
                    <a:pt x="1762" y="1631792"/>
                  </a:cubicBezTo>
                  <a:cubicBezTo>
                    <a:pt x="14907" y="1618076"/>
                    <a:pt x="9573" y="1600836"/>
                    <a:pt x="9859" y="1585215"/>
                  </a:cubicBezTo>
                  <a:cubicBezTo>
                    <a:pt x="10621" y="1545972"/>
                    <a:pt x="9573" y="1506824"/>
                    <a:pt x="9668" y="1467581"/>
                  </a:cubicBezTo>
                  <a:cubicBezTo>
                    <a:pt x="9668" y="1459294"/>
                    <a:pt x="7287" y="1449960"/>
                    <a:pt x="16717" y="1443959"/>
                  </a:cubicBezTo>
                  <a:cubicBezTo>
                    <a:pt x="18145" y="1443006"/>
                    <a:pt x="18050" y="1439006"/>
                    <a:pt x="18145" y="1436434"/>
                  </a:cubicBezTo>
                  <a:cubicBezTo>
                    <a:pt x="18526" y="1423480"/>
                    <a:pt x="18622" y="1410526"/>
                    <a:pt x="18717" y="1397572"/>
                  </a:cubicBezTo>
                  <a:cubicBezTo>
                    <a:pt x="18812" y="1387380"/>
                    <a:pt x="17478" y="1377284"/>
                    <a:pt x="27766" y="1369854"/>
                  </a:cubicBezTo>
                  <a:cubicBezTo>
                    <a:pt x="30433" y="1367854"/>
                    <a:pt x="29671" y="1360615"/>
                    <a:pt x="29766" y="1355853"/>
                  </a:cubicBezTo>
                  <a:cubicBezTo>
                    <a:pt x="30147" y="1322801"/>
                    <a:pt x="25289" y="1288701"/>
                    <a:pt x="31957" y="1256983"/>
                  </a:cubicBezTo>
                  <a:cubicBezTo>
                    <a:pt x="39386" y="1221455"/>
                    <a:pt x="36338" y="1186308"/>
                    <a:pt x="39196" y="1151160"/>
                  </a:cubicBezTo>
                  <a:cubicBezTo>
                    <a:pt x="40624" y="1133063"/>
                    <a:pt x="38910" y="1114775"/>
                    <a:pt x="39386" y="1096582"/>
                  </a:cubicBezTo>
                  <a:cubicBezTo>
                    <a:pt x="39481" y="1092486"/>
                    <a:pt x="42053" y="1088200"/>
                    <a:pt x="44434" y="1084581"/>
                  </a:cubicBezTo>
                  <a:cubicBezTo>
                    <a:pt x="49959" y="1076008"/>
                    <a:pt x="49959" y="1055720"/>
                    <a:pt x="43863" y="1047433"/>
                  </a:cubicBezTo>
                  <a:cubicBezTo>
                    <a:pt x="42720" y="1045909"/>
                    <a:pt x="40148" y="1044576"/>
                    <a:pt x="40243" y="1043242"/>
                  </a:cubicBezTo>
                  <a:cubicBezTo>
                    <a:pt x="40910" y="1026383"/>
                    <a:pt x="32719" y="1011238"/>
                    <a:pt x="30718" y="995427"/>
                  </a:cubicBezTo>
                  <a:cubicBezTo>
                    <a:pt x="27194" y="968471"/>
                    <a:pt x="28432" y="940848"/>
                    <a:pt x="28147" y="913512"/>
                  </a:cubicBezTo>
                  <a:lnTo>
                    <a:pt x="31257" y="896131"/>
                  </a:lnTo>
                  <a:lnTo>
                    <a:pt x="35576" y="899129"/>
                  </a:lnTo>
                  <a:cubicBezTo>
                    <a:pt x="39767" y="914274"/>
                    <a:pt x="43101" y="929704"/>
                    <a:pt x="48340" y="944563"/>
                  </a:cubicBezTo>
                  <a:cubicBezTo>
                    <a:pt x="50721" y="951326"/>
                    <a:pt x="56055" y="957231"/>
                    <a:pt x="60913" y="962756"/>
                  </a:cubicBezTo>
                  <a:cubicBezTo>
                    <a:pt x="67866" y="970662"/>
                    <a:pt x="75867" y="977615"/>
                    <a:pt x="82915" y="985521"/>
                  </a:cubicBezTo>
                  <a:cubicBezTo>
                    <a:pt x="85011" y="987902"/>
                    <a:pt x="85868" y="991712"/>
                    <a:pt x="86344" y="995046"/>
                  </a:cubicBezTo>
                  <a:cubicBezTo>
                    <a:pt x="89297" y="1015239"/>
                    <a:pt x="99203" y="1030098"/>
                    <a:pt x="117396" y="1040480"/>
                  </a:cubicBezTo>
                  <a:cubicBezTo>
                    <a:pt x="125492" y="1045147"/>
                    <a:pt x="131683" y="1052100"/>
                    <a:pt x="134350" y="1063530"/>
                  </a:cubicBezTo>
                  <a:cubicBezTo>
                    <a:pt x="139018" y="1083819"/>
                    <a:pt x="149209" y="1102011"/>
                    <a:pt x="166735" y="1115442"/>
                  </a:cubicBezTo>
                  <a:cubicBezTo>
                    <a:pt x="173212" y="1120395"/>
                    <a:pt x="181690" y="1126395"/>
                    <a:pt x="180356" y="1136778"/>
                  </a:cubicBezTo>
                  <a:cubicBezTo>
                    <a:pt x="178546" y="1150779"/>
                    <a:pt x="189786" y="1158876"/>
                    <a:pt x="194453" y="1169925"/>
                  </a:cubicBezTo>
                  <a:cubicBezTo>
                    <a:pt x="199501" y="1181831"/>
                    <a:pt x="210646" y="1191832"/>
                    <a:pt x="202359" y="1207072"/>
                  </a:cubicBezTo>
                  <a:cubicBezTo>
                    <a:pt x="198549" y="1214121"/>
                    <a:pt x="210741" y="1235742"/>
                    <a:pt x="219599" y="1237838"/>
                  </a:cubicBezTo>
                  <a:cubicBezTo>
                    <a:pt x="226648" y="1239457"/>
                    <a:pt x="226743" y="1244601"/>
                    <a:pt x="229600" y="1249268"/>
                  </a:cubicBezTo>
                  <a:cubicBezTo>
                    <a:pt x="236649" y="1260412"/>
                    <a:pt x="238840" y="1271937"/>
                    <a:pt x="237411" y="1284415"/>
                  </a:cubicBezTo>
                  <a:cubicBezTo>
                    <a:pt x="236935" y="1288511"/>
                    <a:pt x="235030" y="1292988"/>
                    <a:pt x="232458" y="1296226"/>
                  </a:cubicBezTo>
                  <a:cubicBezTo>
                    <a:pt x="225886" y="1304513"/>
                    <a:pt x="228172" y="1310990"/>
                    <a:pt x="237887" y="1314705"/>
                  </a:cubicBezTo>
                  <a:cubicBezTo>
                    <a:pt x="243221" y="1316705"/>
                    <a:pt x="247698" y="1321753"/>
                    <a:pt x="252079" y="1325944"/>
                  </a:cubicBezTo>
                  <a:cubicBezTo>
                    <a:pt x="265795" y="1339089"/>
                    <a:pt x="270653" y="1373569"/>
                    <a:pt x="261509" y="1390524"/>
                  </a:cubicBezTo>
                  <a:cubicBezTo>
                    <a:pt x="256556" y="1399572"/>
                    <a:pt x="260557" y="1412622"/>
                    <a:pt x="269986" y="1419289"/>
                  </a:cubicBezTo>
                  <a:cubicBezTo>
                    <a:pt x="272368" y="1420908"/>
                    <a:pt x="274177" y="1423385"/>
                    <a:pt x="276654" y="1424718"/>
                  </a:cubicBezTo>
                  <a:cubicBezTo>
                    <a:pt x="287893" y="1430529"/>
                    <a:pt x="285893" y="1440530"/>
                    <a:pt x="285036" y="1450150"/>
                  </a:cubicBezTo>
                  <a:cubicBezTo>
                    <a:pt x="283226" y="1468629"/>
                    <a:pt x="292942" y="1482345"/>
                    <a:pt x="301419" y="1497680"/>
                  </a:cubicBezTo>
                  <a:cubicBezTo>
                    <a:pt x="309039" y="1511301"/>
                    <a:pt x="314468" y="1528160"/>
                    <a:pt x="314373" y="1543495"/>
                  </a:cubicBezTo>
                  <a:cubicBezTo>
                    <a:pt x="314278" y="1562069"/>
                    <a:pt x="322088" y="1577690"/>
                    <a:pt x="326089" y="1594549"/>
                  </a:cubicBezTo>
                  <a:cubicBezTo>
                    <a:pt x="328279" y="1603693"/>
                    <a:pt x="335899" y="1611599"/>
                    <a:pt x="341043" y="1620076"/>
                  </a:cubicBezTo>
                  <a:cubicBezTo>
                    <a:pt x="341614" y="1621029"/>
                    <a:pt x="342472" y="1622172"/>
                    <a:pt x="342376" y="1623124"/>
                  </a:cubicBezTo>
                  <a:cubicBezTo>
                    <a:pt x="341710" y="1636078"/>
                    <a:pt x="349044" y="1639221"/>
                    <a:pt x="360379" y="1638840"/>
                  </a:cubicBezTo>
                  <a:cubicBezTo>
                    <a:pt x="366761" y="1638602"/>
                    <a:pt x="370999" y="1636078"/>
                    <a:pt x="373809" y="1632459"/>
                  </a:cubicBezTo>
                  <a:lnTo>
                    <a:pt x="373916" y="1632175"/>
                  </a:lnTo>
                  <a:lnTo>
                    <a:pt x="374321" y="1631983"/>
                  </a:lnTo>
                  <a:cubicBezTo>
                    <a:pt x="377143" y="1628363"/>
                    <a:pt x="378524" y="1623648"/>
                    <a:pt x="379143" y="1619028"/>
                  </a:cubicBezTo>
                  <a:cubicBezTo>
                    <a:pt x="380191" y="1611408"/>
                    <a:pt x="382810" y="1605098"/>
                    <a:pt x="386536" y="1599561"/>
                  </a:cubicBezTo>
                  <a:lnTo>
                    <a:pt x="400153" y="1585182"/>
                  </a:lnTo>
                  <a:lnTo>
                    <a:pt x="404765" y="1582452"/>
                  </a:lnTo>
                  <a:cubicBezTo>
                    <a:pt x="412004" y="1582119"/>
                    <a:pt x="416671" y="1579000"/>
                    <a:pt x="420243" y="1574713"/>
                  </a:cubicBezTo>
                  <a:lnTo>
                    <a:pt x="420465" y="1574347"/>
                  </a:lnTo>
                  <a:lnTo>
                    <a:pt x="420683" y="1574237"/>
                  </a:lnTo>
                  <a:cubicBezTo>
                    <a:pt x="424244" y="1569951"/>
                    <a:pt x="426720" y="1564498"/>
                    <a:pt x="429625" y="1559497"/>
                  </a:cubicBezTo>
                  <a:lnTo>
                    <a:pt x="441916" y="1537575"/>
                  </a:lnTo>
                  <a:lnTo>
                    <a:pt x="462010" y="1521778"/>
                  </a:lnTo>
                  <a:cubicBezTo>
                    <a:pt x="465011" y="1520731"/>
                    <a:pt x="467392" y="1517778"/>
                    <a:pt x="469571" y="1514277"/>
                  </a:cubicBezTo>
                  <a:lnTo>
                    <a:pt x="469624" y="1514187"/>
                  </a:lnTo>
                  <a:lnTo>
                    <a:pt x="470047" y="1513765"/>
                  </a:lnTo>
                  <a:cubicBezTo>
                    <a:pt x="472226" y="1510253"/>
                    <a:pt x="474203" y="1506205"/>
                    <a:pt x="476393" y="1503014"/>
                  </a:cubicBezTo>
                  <a:lnTo>
                    <a:pt x="486835" y="1486782"/>
                  </a:lnTo>
                  <a:lnTo>
                    <a:pt x="528876" y="1446721"/>
                  </a:lnTo>
                  <a:lnTo>
                    <a:pt x="528978" y="1446601"/>
                  </a:lnTo>
                  <a:lnTo>
                    <a:pt x="529352" y="1446245"/>
                  </a:lnTo>
                  <a:cubicBezTo>
                    <a:pt x="530400" y="1445292"/>
                    <a:pt x="532210" y="1444054"/>
                    <a:pt x="532114" y="1443006"/>
                  </a:cubicBezTo>
                  <a:cubicBezTo>
                    <a:pt x="531543" y="1434243"/>
                    <a:pt x="537734" y="1429767"/>
                    <a:pt x="542687" y="1423861"/>
                  </a:cubicBezTo>
                  <a:cubicBezTo>
                    <a:pt x="550498" y="1414622"/>
                    <a:pt x="555927" y="1403287"/>
                    <a:pt x="563356" y="1393667"/>
                  </a:cubicBezTo>
                  <a:cubicBezTo>
                    <a:pt x="569167" y="1386047"/>
                    <a:pt x="576596" y="1379570"/>
                    <a:pt x="583264" y="1372617"/>
                  </a:cubicBezTo>
                  <a:lnTo>
                    <a:pt x="608365" y="1346672"/>
                  </a:lnTo>
                  <a:lnTo>
                    <a:pt x="618792" y="1338993"/>
                  </a:lnTo>
                  <a:lnTo>
                    <a:pt x="618876" y="1338806"/>
                  </a:lnTo>
                  <a:lnTo>
                    <a:pt x="619268" y="1338517"/>
                  </a:lnTo>
                  <a:cubicBezTo>
                    <a:pt x="624983" y="1332231"/>
                    <a:pt x="629555" y="1325754"/>
                    <a:pt x="629365" y="1316038"/>
                  </a:cubicBezTo>
                  <a:lnTo>
                    <a:pt x="634466" y="1304238"/>
                  </a:lnTo>
                  <a:lnTo>
                    <a:pt x="644795" y="1296131"/>
                  </a:lnTo>
                  <a:cubicBezTo>
                    <a:pt x="649462" y="1292797"/>
                    <a:pt x="653463" y="1288511"/>
                    <a:pt x="657463" y="1284510"/>
                  </a:cubicBezTo>
                  <a:lnTo>
                    <a:pt x="657556" y="1284387"/>
                  </a:lnTo>
                  <a:lnTo>
                    <a:pt x="657940" y="1284034"/>
                  </a:lnTo>
                  <a:cubicBezTo>
                    <a:pt x="659749" y="1282224"/>
                    <a:pt x="660511" y="1278605"/>
                    <a:pt x="662512" y="1277938"/>
                  </a:cubicBezTo>
                  <a:lnTo>
                    <a:pt x="678458" y="1261529"/>
                  </a:lnTo>
                  <a:lnTo>
                    <a:pt x="684300" y="1257674"/>
                  </a:lnTo>
                  <a:cubicBezTo>
                    <a:pt x="687253" y="1256650"/>
                    <a:pt x="690801" y="1255745"/>
                    <a:pt x="693754" y="1254507"/>
                  </a:cubicBezTo>
                  <a:lnTo>
                    <a:pt x="693875" y="1254150"/>
                  </a:lnTo>
                  <a:lnTo>
                    <a:pt x="694230" y="1254030"/>
                  </a:lnTo>
                  <a:lnTo>
                    <a:pt x="697841" y="1243397"/>
                  </a:lnTo>
                  <a:lnTo>
                    <a:pt x="707279" y="1235838"/>
                  </a:lnTo>
                  <a:lnTo>
                    <a:pt x="707488" y="1235575"/>
                  </a:lnTo>
                  <a:lnTo>
                    <a:pt x="707755" y="1235361"/>
                  </a:lnTo>
                  <a:cubicBezTo>
                    <a:pt x="714328" y="1231265"/>
                    <a:pt x="717757" y="1222217"/>
                    <a:pt x="723186" y="1215930"/>
                  </a:cubicBezTo>
                  <a:cubicBezTo>
                    <a:pt x="730806" y="1207167"/>
                    <a:pt x="739092" y="1198976"/>
                    <a:pt x="746998" y="1190499"/>
                  </a:cubicBezTo>
                  <a:cubicBezTo>
                    <a:pt x="751380" y="1185831"/>
                    <a:pt x="755952" y="1181355"/>
                    <a:pt x="759952" y="1176306"/>
                  </a:cubicBezTo>
                  <a:lnTo>
                    <a:pt x="788187" y="1139923"/>
                  </a:lnTo>
                  <a:lnTo>
                    <a:pt x="804053" y="1126110"/>
                  </a:lnTo>
                  <a:cubicBezTo>
                    <a:pt x="812530" y="1120966"/>
                    <a:pt x="822627" y="1118299"/>
                    <a:pt x="830723" y="1112679"/>
                  </a:cubicBezTo>
                  <a:lnTo>
                    <a:pt x="831084" y="1112261"/>
                  </a:lnTo>
                  <a:lnTo>
                    <a:pt x="831199" y="1112203"/>
                  </a:lnTo>
                  <a:cubicBezTo>
                    <a:pt x="837295" y="1108012"/>
                    <a:pt x="841677" y="1101059"/>
                    <a:pt x="846154" y="1094868"/>
                  </a:cubicBezTo>
                  <a:lnTo>
                    <a:pt x="868581" y="1062504"/>
                  </a:lnTo>
                  <a:lnTo>
                    <a:pt x="887016" y="1047719"/>
                  </a:lnTo>
                  <a:cubicBezTo>
                    <a:pt x="903875" y="1033908"/>
                    <a:pt x="920258" y="1019906"/>
                    <a:pt x="934641" y="1003332"/>
                  </a:cubicBezTo>
                  <a:cubicBezTo>
                    <a:pt x="944737" y="991617"/>
                    <a:pt x="957977" y="982473"/>
                    <a:pt x="969598" y="971995"/>
                  </a:cubicBezTo>
                  <a:lnTo>
                    <a:pt x="969795" y="971770"/>
                  </a:lnTo>
                  <a:lnTo>
                    <a:pt x="970074" y="971519"/>
                  </a:lnTo>
                  <a:cubicBezTo>
                    <a:pt x="973503" y="968376"/>
                    <a:pt x="978075" y="965137"/>
                    <a:pt x="979123" y="961137"/>
                  </a:cubicBezTo>
                  <a:lnTo>
                    <a:pt x="985564" y="953771"/>
                  </a:lnTo>
                  <a:lnTo>
                    <a:pt x="995410" y="951802"/>
                  </a:lnTo>
                  <a:cubicBezTo>
                    <a:pt x="1000459" y="950373"/>
                    <a:pt x="1005221" y="947325"/>
                    <a:pt x="1009317" y="943992"/>
                  </a:cubicBezTo>
                  <a:cubicBezTo>
                    <a:pt x="1017508" y="937419"/>
                    <a:pt x="1025224" y="930276"/>
                    <a:pt x="1032939" y="923227"/>
                  </a:cubicBezTo>
                  <a:lnTo>
                    <a:pt x="1033078" y="923047"/>
                  </a:lnTo>
                  <a:lnTo>
                    <a:pt x="1033415" y="922751"/>
                  </a:lnTo>
                  <a:cubicBezTo>
                    <a:pt x="1034939" y="921322"/>
                    <a:pt x="1036177" y="919512"/>
                    <a:pt x="1037320" y="917703"/>
                  </a:cubicBezTo>
                  <a:lnTo>
                    <a:pt x="1049801" y="898279"/>
                  </a:lnTo>
                  <a:lnTo>
                    <a:pt x="1071610" y="884460"/>
                  </a:lnTo>
                  <a:cubicBezTo>
                    <a:pt x="1079992" y="877793"/>
                    <a:pt x="1087232" y="869792"/>
                    <a:pt x="1094947" y="862362"/>
                  </a:cubicBezTo>
                  <a:cubicBezTo>
                    <a:pt x="1096471" y="860934"/>
                    <a:pt x="1097899" y="858171"/>
                    <a:pt x="1099423" y="858171"/>
                  </a:cubicBezTo>
                  <a:cubicBezTo>
                    <a:pt x="1105329" y="857933"/>
                    <a:pt x="1109615" y="855504"/>
                    <a:pt x="1113341" y="852278"/>
                  </a:cubicBezTo>
                  <a:lnTo>
                    <a:pt x="1113688" y="851928"/>
                  </a:lnTo>
                  <a:lnTo>
                    <a:pt x="1113818" y="851873"/>
                  </a:lnTo>
                  <a:lnTo>
                    <a:pt x="1123915" y="841595"/>
                  </a:lnTo>
                  <a:lnTo>
                    <a:pt x="1138571" y="837312"/>
                  </a:lnTo>
                  <a:cubicBezTo>
                    <a:pt x="1144763" y="837550"/>
                    <a:pt x="1149239" y="835621"/>
                    <a:pt x="1152728" y="832501"/>
                  </a:cubicBezTo>
                  <a:lnTo>
                    <a:pt x="1153032" y="832060"/>
                  </a:lnTo>
                  <a:lnTo>
                    <a:pt x="1153239" y="831989"/>
                  </a:lnTo>
                  <a:cubicBezTo>
                    <a:pt x="1156716" y="828882"/>
                    <a:pt x="1159193" y="824596"/>
                    <a:pt x="1161431" y="820071"/>
                  </a:cubicBezTo>
                  <a:lnTo>
                    <a:pt x="1170421" y="807127"/>
                  </a:lnTo>
                  <a:lnTo>
                    <a:pt x="1184767" y="798259"/>
                  </a:lnTo>
                  <a:cubicBezTo>
                    <a:pt x="1191483" y="795545"/>
                    <a:pt x="1199388" y="792830"/>
                    <a:pt x="1205961" y="788318"/>
                  </a:cubicBezTo>
                  <a:lnTo>
                    <a:pt x="1206144" y="788030"/>
                  </a:lnTo>
                  <a:lnTo>
                    <a:pt x="1206472" y="787877"/>
                  </a:lnTo>
                  <a:cubicBezTo>
                    <a:pt x="1213033" y="783352"/>
                    <a:pt x="1218248" y="777018"/>
                    <a:pt x="1219629" y="767112"/>
                  </a:cubicBezTo>
                  <a:lnTo>
                    <a:pt x="1223345" y="762878"/>
                  </a:lnTo>
                  <a:lnTo>
                    <a:pt x="1237524" y="756587"/>
                  </a:lnTo>
                  <a:lnTo>
                    <a:pt x="1243297" y="750590"/>
                  </a:lnTo>
                  <a:lnTo>
                    <a:pt x="1248319" y="745391"/>
                  </a:lnTo>
                  <a:lnTo>
                    <a:pt x="1262908" y="742466"/>
                  </a:lnTo>
                  <a:cubicBezTo>
                    <a:pt x="1268445" y="743705"/>
                    <a:pt x="1273731" y="746872"/>
                    <a:pt x="1276017" y="751110"/>
                  </a:cubicBezTo>
                  <a:cubicBezTo>
                    <a:pt x="1278303" y="755492"/>
                    <a:pt x="1282970" y="759207"/>
                    <a:pt x="1287447" y="761778"/>
                  </a:cubicBezTo>
                  <a:cubicBezTo>
                    <a:pt x="1300115" y="769017"/>
                    <a:pt x="1314879" y="772923"/>
                    <a:pt x="1323832" y="785972"/>
                  </a:cubicBezTo>
                  <a:cubicBezTo>
                    <a:pt x="1324975" y="787686"/>
                    <a:pt x="1327738" y="788448"/>
                    <a:pt x="1329738" y="789591"/>
                  </a:cubicBezTo>
                  <a:lnTo>
                    <a:pt x="1330051" y="789015"/>
                  </a:lnTo>
                  <a:lnTo>
                    <a:pt x="1330214" y="789115"/>
                  </a:lnTo>
                  <a:cubicBezTo>
                    <a:pt x="1331262" y="787210"/>
                    <a:pt x="1333262" y="785400"/>
                    <a:pt x="1333262" y="783495"/>
                  </a:cubicBezTo>
                  <a:cubicBezTo>
                    <a:pt x="1333357" y="775494"/>
                    <a:pt x="1333167" y="767493"/>
                    <a:pt x="1332405" y="759587"/>
                  </a:cubicBezTo>
                  <a:cubicBezTo>
                    <a:pt x="1332214" y="757587"/>
                    <a:pt x="1329738" y="754635"/>
                    <a:pt x="1327738" y="754063"/>
                  </a:cubicBezTo>
                  <a:cubicBezTo>
                    <a:pt x="1314784" y="750348"/>
                    <a:pt x="1308211" y="741395"/>
                    <a:pt x="1303544" y="729393"/>
                  </a:cubicBezTo>
                  <a:cubicBezTo>
                    <a:pt x="1301068" y="723107"/>
                    <a:pt x="1292305" y="719964"/>
                    <a:pt x="1294019" y="710629"/>
                  </a:cubicBezTo>
                  <a:lnTo>
                    <a:pt x="1305813" y="695307"/>
                  </a:lnTo>
                  <a:lnTo>
                    <a:pt x="1328345" y="684590"/>
                  </a:lnTo>
                  <a:cubicBezTo>
                    <a:pt x="1335810" y="680792"/>
                    <a:pt x="1342692" y="676101"/>
                    <a:pt x="1347550" y="668433"/>
                  </a:cubicBezTo>
                  <a:lnTo>
                    <a:pt x="1347590" y="668325"/>
                  </a:lnTo>
                  <a:lnTo>
                    <a:pt x="1348026" y="667957"/>
                  </a:lnTo>
                  <a:cubicBezTo>
                    <a:pt x="1349931" y="665004"/>
                    <a:pt x="1351455" y="661290"/>
                    <a:pt x="1351741" y="657860"/>
                  </a:cubicBezTo>
                  <a:cubicBezTo>
                    <a:pt x="1352884" y="641478"/>
                    <a:pt x="1353074" y="625095"/>
                    <a:pt x="1354598" y="608807"/>
                  </a:cubicBezTo>
                  <a:cubicBezTo>
                    <a:pt x="1355741" y="596615"/>
                    <a:pt x="1360123" y="584613"/>
                    <a:pt x="1360027" y="572517"/>
                  </a:cubicBezTo>
                  <a:cubicBezTo>
                    <a:pt x="1359932" y="561372"/>
                    <a:pt x="1353931" y="550228"/>
                    <a:pt x="1353741" y="539084"/>
                  </a:cubicBezTo>
                  <a:cubicBezTo>
                    <a:pt x="1352693" y="489649"/>
                    <a:pt x="1352884" y="440214"/>
                    <a:pt x="1352598" y="390780"/>
                  </a:cubicBezTo>
                  <a:cubicBezTo>
                    <a:pt x="1352503" y="375540"/>
                    <a:pt x="1352693" y="360395"/>
                    <a:pt x="1352312" y="345155"/>
                  </a:cubicBezTo>
                  <a:cubicBezTo>
                    <a:pt x="1351931" y="333058"/>
                    <a:pt x="1351169" y="321723"/>
                    <a:pt x="1358789" y="310389"/>
                  </a:cubicBezTo>
                  <a:cubicBezTo>
                    <a:pt x="1365361" y="300673"/>
                    <a:pt x="1354884" y="292577"/>
                    <a:pt x="1349836" y="285814"/>
                  </a:cubicBezTo>
                  <a:cubicBezTo>
                    <a:pt x="1342120" y="275432"/>
                    <a:pt x="1339549" y="258001"/>
                    <a:pt x="1347645" y="247428"/>
                  </a:cubicBezTo>
                  <a:cubicBezTo>
                    <a:pt x="1352884" y="240570"/>
                    <a:pt x="1354027" y="234189"/>
                    <a:pt x="1347264" y="227712"/>
                  </a:cubicBezTo>
                  <a:cubicBezTo>
                    <a:pt x="1346026" y="226473"/>
                    <a:pt x="1344692" y="224568"/>
                    <a:pt x="1344692" y="222949"/>
                  </a:cubicBezTo>
                  <a:cubicBezTo>
                    <a:pt x="1344883" y="209709"/>
                    <a:pt x="1336024" y="207519"/>
                    <a:pt x="1325737" y="207804"/>
                  </a:cubicBezTo>
                  <a:cubicBezTo>
                    <a:pt x="1317546" y="208090"/>
                    <a:pt x="1314974" y="203994"/>
                    <a:pt x="1314784" y="196755"/>
                  </a:cubicBezTo>
                  <a:cubicBezTo>
                    <a:pt x="1314688" y="190278"/>
                    <a:pt x="1314212" y="183801"/>
                    <a:pt x="1314022" y="177324"/>
                  </a:cubicBezTo>
                  <a:cubicBezTo>
                    <a:pt x="1313641" y="161989"/>
                    <a:pt x="1306973" y="154369"/>
                    <a:pt x="1291924" y="153131"/>
                  </a:cubicBezTo>
                  <a:cubicBezTo>
                    <a:pt x="1281922" y="152369"/>
                    <a:pt x="1277731" y="147606"/>
                    <a:pt x="1276303" y="137415"/>
                  </a:cubicBezTo>
                  <a:cubicBezTo>
                    <a:pt x="1273445" y="117031"/>
                    <a:pt x="1280779" y="100934"/>
                    <a:pt x="1292114" y="84551"/>
                  </a:cubicBezTo>
                  <a:cubicBezTo>
                    <a:pt x="1297067" y="77312"/>
                    <a:pt x="1295353" y="65596"/>
                    <a:pt x="1297448" y="56071"/>
                  </a:cubicBezTo>
                  <a:lnTo>
                    <a:pt x="1306713" y="22037"/>
                  </a:lnTo>
                  <a:lnTo>
                    <a:pt x="1311974" y="19186"/>
                  </a:lnTo>
                  <a:cubicBezTo>
                    <a:pt x="1314760" y="18543"/>
                    <a:pt x="1318023" y="18257"/>
                    <a:pt x="1320499" y="18257"/>
                  </a:cubicBezTo>
                  <a:cubicBezTo>
                    <a:pt x="1324309" y="18257"/>
                    <a:pt x="1327286" y="17900"/>
                    <a:pt x="1329429" y="16447"/>
                  </a:cubicBezTo>
                  <a:lnTo>
                    <a:pt x="1329608" y="16066"/>
                  </a:lnTo>
                  <a:lnTo>
                    <a:pt x="1329905" y="16007"/>
                  </a:lnTo>
                  <a:lnTo>
                    <a:pt x="1333743" y="7785"/>
                  </a:lnTo>
                  <a:lnTo>
                    <a:pt x="1344121" y="243"/>
                  </a:lnTo>
                  <a:close/>
                  <a:moveTo>
                    <a:pt x="1340596" y="58262"/>
                  </a:moveTo>
                  <a:cubicBezTo>
                    <a:pt x="1340215" y="57881"/>
                    <a:pt x="1334500" y="62358"/>
                    <a:pt x="1331167" y="64644"/>
                  </a:cubicBezTo>
                  <a:cubicBezTo>
                    <a:pt x="1330500" y="65025"/>
                    <a:pt x="1329833" y="65310"/>
                    <a:pt x="1329262" y="65787"/>
                  </a:cubicBezTo>
                  <a:cubicBezTo>
                    <a:pt x="1322975" y="70835"/>
                    <a:pt x="1321737" y="80360"/>
                    <a:pt x="1327166" y="85980"/>
                  </a:cubicBezTo>
                  <a:cubicBezTo>
                    <a:pt x="1333738" y="92742"/>
                    <a:pt x="1334882" y="98553"/>
                    <a:pt x="1327357" y="105982"/>
                  </a:cubicBezTo>
                  <a:cubicBezTo>
                    <a:pt x="1318594" y="114650"/>
                    <a:pt x="1323356" y="128652"/>
                    <a:pt x="1335072" y="132747"/>
                  </a:cubicBezTo>
                  <a:cubicBezTo>
                    <a:pt x="1337834" y="133700"/>
                    <a:pt x="1339644" y="137319"/>
                    <a:pt x="1342406" y="138653"/>
                  </a:cubicBezTo>
                  <a:lnTo>
                    <a:pt x="1342517" y="138684"/>
                  </a:lnTo>
                  <a:lnTo>
                    <a:pt x="1342596" y="138748"/>
                  </a:lnTo>
                  <a:cubicBezTo>
                    <a:pt x="1346216" y="140463"/>
                    <a:pt x="1350597" y="142749"/>
                    <a:pt x="1354122" y="141987"/>
                  </a:cubicBezTo>
                  <a:cubicBezTo>
                    <a:pt x="1357074" y="141320"/>
                    <a:pt x="1360503" y="137129"/>
                    <a:pt x="1361361" y="133891"/>
                  </a:cubicBezTo>
                  <a:lnTo>
                    <a:pt x="1361645" y="119297"/>
                  </a:lnTo>
                  <a:lnTo>
                    <a:pt x="1361647" y="119222"/>
                  </a:lnTo>
                  <a:lnTo>
                    <a:pt x="1362599" y="119222"/>
                  </a:lnTo>
                  <a:cubicBezTo>
                    <a:pt x="1362027" y="112078"/>
                    <a:pt x="1364123" y="101791"/>
                    <a:pt x="1360218" y="98458"/>
                  </a:cubicBezTo>
                  <a:cubicBezTo>
                    <a:pt x="1351359" y="90933"/>
                    <a:pt x="1353074" y="82170"/>
                    <a:pt x="1351264" y="73216"/>
                  </a:cubicBezTo>
                  <a:cubicBezTo>
                    <a:pt x="1350121" y="67692"/>
                    <a:pt x="1344882" y="62834"/>
                    <a:pt x="1340787" y="58357"/>
                  </a:cubicBezTo>
                  <a:lnTo>
                    <a:pt x="1340700" y="58410"/>
                  </a:lnTo>
                  <a:lnTo>
                    <a:pt x="1340596" y="58262"/>
                  </a:lnTo>
                  <a:close/>
                  <a:moveTo>
                    <a:pt x="1414510" y="132652"/>
                  </a:moveTo>
                  <a:cubicBezTo>
                    <a:pt x="1404033" y="131509"/>
                    <a:pt x="1399937" y="136462"/>
                    <a:pt x="1399556" y="145892"/>
                  </a:cubicBezTo>
                  <a:cubicBezTo>
                    <a:pt x="1399270" y="152750"/>
                    <a:pt x="1399842" y="159608"/>
                    <a:pt x="1399175" y="166371"/>
                  </a:cubicBezTo>
                  <a:cubicBezTo>
                    <a:pt x="1398794" y="170657"/>
                    <a:pt x="1398318" y="176848"/>
                    <a:pt x="1395556" y="178658"/>
                  </a:cubicBezTo>
                  <a:cubicBezTo>
                    <a:pt x="1392032" y="181039"/>
                    <a:pt x="1390269" y="183801"/>
                    <a:pt x="1389900" y="186504"/>
                  </a:cubicBezTo>
                  <a:lnTo>
                    <a:pt x="1389923" y="186567"/>
                  </a:lnTo>
                  <a:lnTo>
                    <a:pt x="1389900" y="186599"/>
                  </a:lnTo>
                  <a:cubicBezTo>
                    <a:pt x="1389531" y="189302"/>
                    <a:pt x="1390555" y="191945"/>
                    <a:pt x="1392603" y="194088"/>
                  </a:cubicBezTo>
                  <a:cubicBezTo>
                    <a:pt x="1396032" y="197708"/>
                    <a:pt x="1403080" y="199327"/>
                    <a:pt x="1408414" y="199232"/>
                  </a:cubicBezTo>
                  <a:cubicBezTo>
                    <a:pt x="1411415" y="199137"/>
                    <a:pt x="1414272" y="198494"/>
                    <a:pt x="1415558" y="196839"/>
                  </a:cubicBezTo>
                  <a:lnTo>
                    <a:pt x="1415526" y="196719"/>
                  </a:lnTo>
                  <a:lnTo>
                    <a:pt x="1415558" y="196708"/>
                  </a:lnTo>
                  <a:cubicBezTo>
                    <a:pt x="1416844" y="195041"/>
                    <a:pt x="1416559" y="192374"/>
                    <a:pt x="1413272" y="188278"/>
                  </a:cubicBezTo>
                  <a:cubicBezTo>
                    <a:pt x="1411177" y="185611"/>
                    <a:pt x="1409962" y="182730"/>
                    <a:pt x="1410164" y="179753"/>
                  </a:cubicBezTo>
                  <a:lnTo>
                    <a:pt x="1412203" y="176315"/>
                  </a:lnTo>
                  <a:lnTo>
                    <a:pt x="1415558" y="170752"/>
                  </a:lnTo>
                  <a:cubicBezTo>
                    <a:pt x="1421940" y="165323"/>
                    <a:pt x="1426036" y="157131"/>
                    <a:pt x="1431084" y="150178"/>
                  </a:cubicBezTo>
                  <a:cubicBezTo>
                    <a:pt x="1430227" y="149702"/>
                    <a:pt x="1429370" y="149226"/>
                    <a:pt x="1428417" y="148654"/>
                  </a:cubicBezTo>
                  <a:lnTo>
                    <a:pt x="1427051" y="142143"/>
                  </a:lnTo>
                  <a:lnTo>
                    <a:pt x="1425964" y="136891"/>
                  </a:lnTo>
                  <a:lnTo>
                    <a:pt x="1425947" y="136885"/>
                  </a:lnTo>
                  <a:lnTo>
                    <a:pt x="1425928" y="136795"/>
                  </a:lnTo>
                  <a:cubicBezTo>
                    <a:pt x="1423440" y="134343"/>
                    <a:pt x="1419463" y="133176"/>
                    <a:pt x="1414510" y="132652"/>
                  </a:cubicBezTo>
                  <a:close/>
                  <a:moveTo>
                    <a:pt x="1470136" y="133604"/>
                  </a:moveTo>
                  <a:cubicBezTo>
                    <a:pt x="1468517" y="136271"/>
                    <a:pt x="1465564" y="138938"/>
                    <a:pt x="1465469" y="141700"/>
                  </a:cubicBezTo>
                  <a:lnTo>
                    <a:pt x="1465471" y="141793"/>
                  </a:lnTo>
                  <a:lnTo>
                    <a:pt x="1465469" y="141796"/>
                  </a:lnTo>
                  <a:cubicBezTo>
                    <a:pt x="1465088" y="150845"/>
                    <a:pt x="1465279" y="159989"/>
                    <a:pt x="1465945" y="169133"/>
                  </a:cubicBezTo>
                  <a:cubicBezTo>
                    <a:pt x="1466803" y="180372"/>
                    <a:pt x="1475280" y="182754"/>
                    <a:pt x="1487472" y="185706"/>
                  </a:cubicBezTo>
                  <a:lnTo>
                    <a:pt x="1487460" y="185606"/>
                  </a:lnTo>
                  <a:lnTo>
                    <a:pt x="1487472" y="185610"/>
                  </a:lnTo>
                  <a:cubicBezTo>
                    <a:pt x="1485757" y="176467"/>
                    <a:pt x="1486710" y="166942"/>
                    <a:pt x="1482519" y="162846"/>
                  </a:cubicBezTo>
                  <a:cubicBezTo>
                    <a:pt x="1478757" y="159179"/>
                    <a:pt x="1477685" y="156321"/>
                    <a:pt x="1478161" y="153725"/>
                  </a:cubicBezTo>
                  <a:lnTo>
                    <a:pt x="1482971" y="146360"/>
                  </a:lnTo>
                  <a:lnTo>
                    <a:pt x="1483090" y="146178"/>
                  </a:lnTo>
                  <a:lnTo>
                    <a:pt x="1483090" y="146178"/>
                  </a:lnTo>
                  <a:lnTo>
                    <a:pt x="1483090" y="146177"/>
                  </a:lnTo>
                  <a:cubicBezTo>
                    <a:pt x="1480995" y="143701"/>
                    <a:pt x="1479280" y="141319"/>
                    <a:pt x="1477185" y="139224"/>
                  </a:cubicBezTo>
                  <a:cubicBezTo>
                    <a:pt x="1474994" y="137224"/>
                    <a:pt x="1472518" y="135509"/>
                    <a:pt x="1470136" y="133604"/>
                  </a:cubicBezTo>
                  <a:close/>
                  <a:moveTo>
                    <a:pt x="1613583" y="265621"/>
                  </a:moveTo>
                  <a:cubicBezTo>
                    <a:pt x="1609583" y="265621"/>
                    <a:pt x="1605487" y="268288"/>
                    <a:pt x="1599867" y="270384"/>
                  </a:cubicBezTo>
                  <a:cubicBezTo>
                    <a:pt x="1607296" y="278861"/>
                    <a:pt x="1613107" y="286195"/>
                    <a:pt x="1619774" y="292672"/>
                  </a:cubicBezTo>
                  <a:cubicBezTo>
                    <a:pt x="1621298" y="294101"/>
                    <a:pt x="1628728" y="292291"/>
                    <a:pt x="1628728" y="291720"/>
                  </a:cubicBezTo>
                  <a:lnTo>
                    <a:pt x="1628724" y="291626"/>
                  </a:lnTo>
                  <a:lnTo>
                    <a:pt x="1628728" y="291624"/>
                  </a:lnTo>
                  <a:cubicBezTo>
                    <a:pt x="1629109" y="284290"/>
                    <a:pt x="1629966" y="276384"/>
                    <a:pt x="1627680" y="269622"/>
                  </a:cubicBezTo>
                  <a:cubicBezTo>
                    <a:pt x="1626728" y="266954"/>
                    <a:pt x="1618536" y="265716"/>
                    <a:pt x="1613583" y="265621"/>
                  </a:cubicBezTo>
                  <a:close/>
                  <a:moveTo>
                    <a:pt x="1540752" y="313187"/>
                  </a:moveTo>
                  <a:cubicBezTo>
                    <a:pt x="1537502" y="314461"/>
                    <a:pt x="1534526" y="317199"/>
                    <a:pt x="1533097" y="320580"/>
                  </a:cubicBezTo>
                  <a:cubicBezTo>
                    <a:pt x="1530049" y="328010"/>
                    <a:pt x="1526620" y="335725"/>
                    <a:pt x="1521476" y="341821"/>
                  </a:cubicBezTo>
                  <a:cubicBezTo>
                    <a:pt x="1514809" y="349822"/>
                    <a:pt x="1510332" y="362109"/>
                    <a:pt x="1516523" y="368967"/>
                  </a:cubicBezTo>
                  <a:cubicBezTo>
                    <a:pt x="1525382" y="378778"/>
                    <a:pt x="1523572" y="390018"/>
                    <a:pt x="1524810" y="401067"/>
                  </a:cubicBezTo>
                  <a:cubicBezTo>
                    <a:pt x="1525286" y="405924"/>
                    <a:pt x="1525477" y="410973"/>
                    <a:pt x="1526715" y="415640"/>
                  </a:cubicBezTo>
                  <a:cubicBezTo>
                    <a:pt x="1528620" y="422593"/>
                    <a:pt x="1531287" y="429356"/>
                    <a:pt x="1533859" y="436119"/>
                  </a:cubicBezTo>
                  <a:cubicBezTo>
                    <a:pt x="1535478" y="440500"/>
                    <a:pt x="1538431" y="444501"/>
                    <a:pt x="1539097" y="448977"/>
                  </a:cubicBezTo>
                  <a:cubicBezTo>
                    <a:pt x="1539859" y="454311"/>
                    <a:pt x="1539383" y="459931"/>
                    <a:pt x="1538431" y="465265"/>
                  </a:cubicBezTo>
                  <a:cubicBezTo>
                    <a:pt x="1537859" y="468599"/>
                    <a:pt x="1535002" y="471552"/>
                    <a:pt x="1533954" y="474885"/>
                  </a:cubicBezTo>
                  <a:cubicBezTo>
                    <a:pt x="1528810" y="490411"/>
                    <a:pt x="1543098" y="500317"/>
                    <a:pt x="1545670" y="513747"/>
                  </a:cubicBezTo>
                  <a:cubicBezTo>
                    <a:pt x="1546717" y="519177"/>
                    <a:pt x="1551385" y="523939"/>
                    <a:pt x="1552051" y="529273"/>
                  </a:cubicBezTo>
                  <a:cubicBezTo>
                    <a:pt x="1553099" y="537465"/>
                    <a:pt x="1552147" y="545942"/>
                    <a:pt x="1551861" y="554324"/>
                  </a:cubicBezTo>
                  <a:cubicBezTo>
                    <a:pt x="1551385" y="571088"/>
                    <a:pt x="1547194" y="576327"/>
                    <a:pt x="1531573" y="582708"/>
                  </a:cubicBezTo>
                  <a:cubicBezTo>
                    <a:pt x="1528715" y="583851"/>
                    <a:pt x="1525953" y="588423"/>
                    <a:pt x="1525762" y="591567"/>
                  </a:cubicBezTo>
                  <a:cubicBezTo>
                    <a:pt x="1525667" y="593567"/>
                    <a:pt x="1530049" y="596805"/>
                    <a:pt x="1532906" y="597853"/>
                  </a:cubicBezTo>
                  <a:cubicBezTo>
                    <a:pt x="1538526" y="599853"/>
                    <a:pt x="1546051" y="598996"/>
                    <a:pt x="1550146" y="602425"/>
                  </a:cubicBezTo>
                  <a:cubicBezTo>
                    <a:pt x="1552861" y="604711"/>
                    <a:pt x="1554838" y="605711"/>
                    <a:pt x="1556802" y="605687"/>
                  </a:cubicBezTo>
                  <a:lnTo>
                    <a:pt x="1557041" y="605582"/>
                  </a:lnTo>
                  <a:lnTo>
                    <a:pt x="1557183" y="605651"/>
                  </a:lnTo>
                  <a:cubicBezTo>
                    <a:pt x="1559147" y="605616"/>
                    <a:pt x="1561100" y="604568"/>
                    <a:pt x="1563767" y="602806"/>
                  </a:cubicBezTo>
                  <a:cubicBezTo>
                    <a:pt x="1573482" y="596329"/>
                    <a:pt x="1579197" y="588328"/>
                    <a:pt x="1580340" y="576612"/>
                  </a:cubicBezTo>
                  <a:cubicBezTo>
                    <a:pt x="1580817" y="571088"/>
                    <a:pt x="1581484" y="564897"/>
                    <a:pt x="1584341" y="560515"/>
                  </a:cubicBezTo>
                  <a:cubicBezTo>
                    <a:pt x="1591389" y="549657"/>
                    <a:pt x="1592152" y="542513"/>
                    <a:pt x="1584817" y="531750"/>
                  </a:cubicBezTo>
                  <a:cubicBezTo>
                    <a:pt x="1578912" y="522987"/>
                    <a:pt x="1580436" y="501555"/>
                    <a:pt x="1587580" y="494221"/>
                  </a:cubicBezTo>
                  <a:cubicBezTo>
                    <a:pt x="1595295" y="486411"/>
                    <a:pt x="1601962" y="477076"/>
                    <a:pt x="1610820" y="470980"/>
                  </a:cubicBezTo>
                  <a:cubicBezTo>
                    <a:pt x="1620060" y="464598"/>
                    <a:pt x="1631014" y="458788"/>
                    <a:pt x="1641872" y="457264"/>
                  </a:cubicBezTo>
                  <a:cubicBezTo>
                    <a:pt x="1653207" y="455645"/>
                    <a:pt x="1658445" y="452311"/>
                    <a:pt x="1657969" y="440976"/>
                  </a:cubicBezTo>
                  <a:cubicBezTo>
                    <a:pt x="1657874" y="437928"/>
                    <a:pt x="1658350" y="434880"/>
                    <a:pt x="1658541" y="431642"/>
                  </a:cubicBezTo>
                  <a:cubicBezTo>
                    <a:pt x="1657112" y="422879"/>
                    <a:pt x="1661303" y="412497"/>
                    <a:pt x="1648635" y="407067"/>
                  </a:cubicBezTo>
                  <a:cubicBezTo>
                    <a:pt x="1639681" y="403353"/>
                    <a:pt x="1631966" y="396114"/>
                    <a:pt x="1624441" y="389637"/>
                  </a:cubicBezTo>
                  <a:cubicBezTo>
                    <a:pt x="1619012" y="384874"/>
                    <a:pt x="1614821" y="378683"/>
                    <a:pt x="1609773" y="373349"/>
                  </a:cubicBezTo>
                  <a:cubicBezTo>
                    <a:pt x="1605772" y="369158"/>
                    <a:pt x="1601486" y="365157"/>
                    <a:pt x="1597200" y="361252"/>
                  </a:cubicBezTo>
                  <a:cubicBezTo>
                    <a:pt x="1588627" y="353346"/>
                    <a:pt x="1579578" y="345917"/>
                    <a:pt x="1571292" y="337725"/>
                  </a:cubicBezTo>
                  <a:cubicBezTo>
                    <a:pt x="1563957" y="330391"/>
                    <a:pt x="1557766" y="321819"/>
                    <a:pt x="1550432" y="314580"/>
                  </a:cubicBezTo>
                  <a:cubicBezTo>
                    <a:pt x="1547908" y="312104"/>
                    <a:pt x="1544360" y="311913"/>
                    <a:pt x="1541098" y="313187"/>
                  </a:cubicBezTo>
                  <a:lnTo>
                    <a:pt x="1541052" y="313232"/>
                  </a:lnTo>
                  <a:lnTo>
                    <a:pt x="1540752" y="313187"/>
                  </a:lnTo>
                  <a:close/>
                  <a:moveTo>
                    <a:pt x="1727406" y="391923"/>
                  </a:moveTo>
                  <a:cubicBezTo>
                    <a:pt x="1725597" y="393256"/>
                    <a:pt x="1724835" y="395828"/>
                    <a:pt x="1723025" y="398876"/>
                  </a:cubicBezTo>
                  <a:lnTo>
                    <a:pt x="1727407" y="391923"/>
                  </a:lnTo>
                  <a:lnTo>
                    <a:pt x="1732740" y="394399"/>
                  </a:lnTo>
                  <a:cubicBezTo>
                    <a:pt x="1736169" y="396209"/>
                    <a:pt x="1739313" y="399352"/>
                    <a:pt x="1742932" y="399828"/>
                  </a:cubicBezTo>
                  <a:cubicBezTo>
                    <a:pt x="1739313" y="399352"/>
                    <a:pt x="1736170" y="396209"/>
                    <a:pt x="1732741" y="394399"/>
                  </a:cubicBezTo>
                  <a:cubicBezTo>
                    <a:pt x="1730931" y="393447"/>
                    <a:pt x="1728169" y="391351"/>
                    <a:pt x="1727407" y="391923"/>
                  </a:cubicBezTo>
                  <a:lnTo>
                    <a:pt x="1727407" y="391923"/>
                  </a:lnTo>
                  <a:lnTo>
                    <a:pt x="1727406" y="391923"/>
                  </a:lnTo>
                  <a:close/>
                  <a:moveTo>
                    <a:pt x="1867305" y="399507"/>
                  </a:moveTo>
                  <a:lnTo>
                    <a:pt x="1850938" y="404728"/>
                  </a:lnTo>
                  <a:lnTo>
                    <a:pt x="1850469" y="404876"/>
                  </a:lnTo>
                  <a:lnTo>
                    <a:pt x="1850470" y="404877"/>
                  </a:lnTo>
                  <a:lnTo>
                    <a:pt x="1850470" y="404877"/>
                  </a:lnTo>
                  <a:cubicBezTo>
                    <a:pt x="1863995" y="421545"/>
                    <a:pt x="1870758" y="423355"/>
                    <a:pt x="1884569" y="413925"/>
                  </a:cubicBezTo>
                  <a:cubicBezTo>
                    <a:pt x="1879283" y="405972"/>
                    <a:pt x="1873258" y="401091"/>
                    <a:pt x="1867305" y="399507"/>
                  </a:cubicBezTo>
                  <a:close/>
                  <a:moveTo>
                    <a:pt x="1750433" y="404710"/>
                  </a:moveTo>
                  <a:lnTo>
                    <a:pt x="1750647" y="413164"/>
                  </a:lnTo>
                  <a:lnTo>
                    <a:pt x="1744171" y="415830"/>
                  </a:lnTo>
                  <a:cubicBezTo>
                    <a:pt x="1738741" y="413830"/>
                    <a:pt x="1733503" y="411068"/>
                    <a:pt x="1728835" y="407734"/>
                  </a:cubicBezTo>
                  <a:cubicBezTo>
                    <a:pt x="1733502" y="411068"/>
                    <a:pt x="1738836" y="413735"/>
                    <a:pt x="1744170" y="415831"/>
                  </a:cubicBezTo>
                  <a:cubicBezTo>
                    <a:pt x="1745885" y="416497"/>
                    <a:pt x="1750457" y="414402"/>
                    <a:pt x="1750647" y="413164"/>
                  </a:cubicBezTo>
                  <a:lnTo>
                    <a:pt x="1750647" y="413164"/>
                  </a:lnTo>
                  <a:lnTo>
                    <a:pt x="1750648" y="413163"/>
                  </a:lnTo>
                  <a:cubicBezTo>
                    <a:pt x="1751077" y="410163"/>
                    <a:pt x="1751362" y="407139"/>
                    <a:pt x="1750433" y="404710"/>
                  </a:cubicBezTo>
                  <a:close/>
                  <a:moveTo>
                    <a:pt x="1629299" y="571564"/>
                  </a:moveTo>
                  <a:cubicBezTo>
                    <a:pt x="1621870" y="571755"/>
                    <a:pt x="1620155" y="576422"/>
                    <a:pt x="1619869" y="581851"/>
                  </a:cubicBezTo>
                  <a:cubicBezTo>
                    <a:pt x="1619488" y="588995"/>
                    <a:pt x="1619679" y="596329"/>
                    <a:pt x="1621108" y="603282"/>
                  </a:cubicBezTo>
                  <a:cubicBezTo>
                    <a:pt x="1621584" y="605664"/>
                    <a:pt x="1626251" y="608712"/>
                    <a:pt x="1629109" y="608807"/>
                  </a:cubicBezTo>
                  <a:cubicBezTo>
                    <a:pt x="1631776" y="608902"/>
                    <a:pt x="1635871" y="605949"/>
                    <a:pt x="1636919" y="603378"/>
                  </a:cubicBezTo>
                  <a:cubicBezTo>
                    <a:pt x="1638634" y="599282"/>
                    <a:pt x="1638253" y="594424"/>
                    <a:pt x="1638824" y="588804"/>
                  </a:cubicBezTo>
                  <a:cubicBezTo>
                    <a:pt x="1638729" y="587280"/>
                    <a:pt x="1638920" y="584518"/>
                    <a:pt x="1638348" y="582041"/>
                  </a:cubicBezTo>
                  <a:cubicBezTo>
                    <a:pt x="1637205" y="577088"/>
                    <a:pt x="1637395" y="571373"/>
                    <a:pt x="1629299" y="571564"/>
                  </a:cubicBezTo>
                  <a:close/>
                  <a:moveTo>
                    <a:pt x="1486043" y="426975"/>
                  </a:moveTo>
                  <a:cubicBezTo>
                    <a:pt x="1480471" y="426928"/>
                    <a:pt x="1475922" y="428690"/>
                    <a:pt x="1472755" y="431904"/>
                  </a:cubicBezTo>
                  <a:lnTo>
                    <a:pt x="1469096" y="441889"/>
                  </a:lnTo>
                  <a:lnTo>
                    <a:pt x="1467755" y="445548"/>
                  </a:lnTo>
                  <a:lnTo>
                    <a:pt x="1467755" y="445549"/>
                  </a:lnTo>
                  <a:lnTo>
                    <a:pt x="1467755" y="445549"/>
                  </a:lnTo>
                  <a:cubicBezTo>
                    <a:pt x="1467659" y="456693"/>
                    <a:pt x="1478042" y="466123"/>
                    <a:pt x="1490424" y="466218"/>
                  </a:cubicBezTo>
                  <a:lnTo>
                    <a:pt x="1490425" y="466218"/>
                  </a:lnTo>
                  <a:lnTo>
                    <a:pt x="1490425" y="466218"/>
                  </a:lnTo>
                  <a:lnTo>
                    <a:pt x="1490525" y="466188"/>
                  </a:lnTo>
                  <a:lnTo>
                    <a:pt x="1502295" y="462705"/>
                  </a:lnTo>
                  <a:cubicBezTo>
                    <a:pt x="1504402" y="459908"/>
                    <a:pt x="1504998" y="455026"/>
                    <a:pt x="1505093" y="446692"/>
                  </a:cubicBezTo>
                  <a:lnTo>
                    <a:pt x="1505093" y="446692"/>
                  </a:lnTo>
                  <a:lnTo>
                    <a:pt x="1505093" y="446691"/>
                  </a:lnTo>
                  <a:lnTo>
                    <a:pt x="1505039" y="446460"/>
                  </a:lnTo>
                  <a:lnTo>
                    <a:pt x="1501461" y="430975"/>
                  </a:lnTo>
                  <a:cubicBezTo>
                    <a:pt x="1498616" y="428023"/>
                    <a:pt x="1493806" y="427023"/>
                    <a:pt x="1486043" y="426975"/>
                  </a:cubicBezTo>
                  <a:close/>
                  <a:moveTo>
                    <a:pt x="1426036" y="544608"/>
                  </a:moveTo>
                  <a:cubicBezTo>
                    <a:pt x="1423940" y="548037"/>
                    <a:pt x="1420321" y="551371"/>
                    <a:pt x="1420130" y="554800"/>
                  </a:cubicBezTo>
                  <a:cubicBezTo>
                    <a:pt x="1420130" y="557753"/>
                    <a:pt x="1424131" y="560801"/>
                    <a:pt x="1428131" y="566230"/>
                  </a:cubicBezTo>
                  <a:cubicBezTo>
                    <a:pt x="1430417" y="563516"/>
                    <a:pt x="1432798" y="560992"/>
                    <a:pt x="1434537" y="559039"/>
                  </a:cubicBezTo>
                  <a:lnTo>
                    <a:pt x="1435051" y="558280"/>
                  </a:lnTo>
                  <a:lnTo>
                    <a:pt x="1437180" y="555276"/>
                  </a:lnTo>
                  <a:cubicBezTo>
                    <a:pt x="1434323" y="551180"/>
                    <a:pt x="1429941" y="548037"/>
                    <a:pt x="1426131" y="544608"/>
                  </a:cubicBezTo>
                  <a:lnTo>
                    <a:pt x="1426097" y="544667"/>
                  </a:lnTo>
                  <a:lnTo>
                    <a:pt x="1426036" y="544608"/>
                  </a:lnTo>
                  <a:close/>
                  <a:moveTo>
                    <a:pt x="1442419" y="620808"/>
                  </a:moveTo>
                  <a:lnTo>
                    <a:pt x="1442297" y="620939"/>
                  </a:lnTo>
                  <a:lnTo>
                    <a:pt x="1442228" y="620903"/>
                  </a:lnTo>
                  <a:cubicBezTo>
                    <a:pt x="1436989" y="623665"/>
                    <a:pt x="1432798" y="629285"/>
                    <a:pt x="1429465" y="634619"/>
                  </a:cubicBezTo>
                  <a:cubicBezTo>
                    <a:pt x="1426321" y="639572"/>
                    <a:pt x="1424797" y="645668"/>
                    <a:pt x="1421940" y="652907"/>
                  </a:cubicBezTo>
                  <a:lnTo>
                    <a:pt x="1421940" y="652907"/>
                  </a:lnTo>
                  <a:lnTo>
                    <a:pt x="1421940" y="652908"/>
                  </a:lnTo>
                  <a:lnTo>
                    <a:pt x="1421960" y="652932"/>
                  </a:lnTo>
                  <a:lnTo>
                    <a:pt x="1428417" y="661289"/>
                  </a:lnTo>
                  <a:cubicBezTo>
                    <a:pt x="1429989" y="664814"/>
                    <a:pt x="1431465" y="666552"/>
                    <a:pt x="1433060" y="666647"/>
                  </a:cubicBezTo>
                  <a:lnTo>
                    <a:pt x="1433218" y="666514"/>
                  </a:lnTo>
                  <a:lnTo>
                    <a:pt x="1433251" y="666552"/>
                  </a:lnTo>
                  <a:cubicBezTo>
                    <a:pt x="1434847" y="666648"/>
                    <a:pt x="1436561" y="665100"/>
                    <a:pt x="1438609" y="662052"/>
                  </a:cubicBezTo>
                  <a:cubicBezTo>
                    <a:pt x="1443657" y="654527"/>
                    <a:pt x="1449467" y="647478"/>
                    <a:pt x="1454230" y="639668"/>
                  </a:cubicBezTo>
                  <a:cubicBezTo>
                    <a:pt x="1455658" y="637287"/>
                    <a:pt x="1455849" y="632238"/>
                    <a:pt x="1454325" y="630333"/>
                  </a:cubicBezTo>
                  <a:cubicBezTo>
                    <a:pt x="1451086" y="626238"/>
                    <a:pt x="1444324" y="619761"/>
                    <a:pt x="1442419" y="620808"/>
                  </a:cubicBezTo>
                  <a:close/>
                  <a:moveTo>
                    <a:pt x="1575257" y="629083"/>
                  </a:moveTo>
                  <a:cubicBezTo>
                    <a:pt x="1572935" y="627833"/>
                    <a:pt x="1570102" y="627905"/>
                    <a:pt x="1567768" y="629190"/>
                  </a:cubicBezTo>
                  <a:lnTo>
                    <a:pt x="1567716" y="629286"/>
                  </a:lnTo>
                  <a:lnTo>
                    <a:pt x="1567673" y="629286"/>
                  </a:lnTo>
                  <a:cubicBezTo>
                    <a:pt x="1555671" y="635763"/>
                    <a:pt x="1562720" y="647764"/>
                    <a:pt x="1561862" y="657480"/>
                  </a:cubicBezTo>
                  <a:cubicBezTo>
                    <a:pt x="1561196" y="664814"/>
                    <a:pt x="1565863" y="667386"/>
                    <a:pt x="1572721" y="666433"/>
                  </a:cubicBezTo>
                  <a:lnTo>
                    <a:pt x="1577800" y="661679"/>
                  </a:lnTo>
                  <a:lnTo>
                    <a:pt x="1580126" y="659504"/>
                  </a:lnTo>
                  <a:lnTo>
                    <a:pt x="1580126" y="659501"/>
                  </a:lnTo>
                  <a:lnTo>
                    <a:pt x="1580186" y="659445"/>
                  </a:lnTo>
                  <a:cubicBezTo>
                    <a:pt x="1580436" y="656123"/>
                    <a:pt x="1579532" y="652289"/>
                    <a:pt x="1580722" y="649384"/>
                  </a:cubicBezTo>
                  <a:lnTo>
                    <a:pt x="1580722" y="649384"/>
                  </a:lnTo>
                  <a:lnTo>
                    <a:pt x="1580722" y="649383"/>
                  </a:lnTo>
                  <a:cubicBezTo>
                    <a:pt x="1580341" y="645192"/>
                    <a:pt x="1579864" y="641097"/>
                    <a:pt x="1579674" y="636906"/>
                  </a:cubicBezTo>
                  <a:cubicBezTo>
                    <a:pt x="1579389" y="632906"/>
                    <a:pt x="1577579" y="630334"/>
                    <a:pt x="1575257" y="629083"/>
                  </a:cubicBezTo>
                  <a:close/>
                  <a:moveTo>
                    <a:pt x="1732169" y="647574"/>
                  </a:moveTo>
                  <a:cubicBezTo>
                    <a:pt x="1740646" y="648621"/>
                    <a:pt x="1745123" y="654908"/>
                    <a:pt x="1744551" y="665671"/>
                  </a:cubicBezTo>
                  <a:lnTo>
                    <a:pt x="1741525" y="674336"/>
                  </a:lnTo>
                  <a:lnTo>
                    <a:pt x="1730975" y="677723"/>
                  </a:lnTo>
                  <a:lnTo>
                    <a:pt x="1730836" y="677768"/>
                  </a:lnTo>
                  <a:lnTo>
                    <a:pt x="1715596" y="660242"/>
                  </a:lnTo>
                  <a:cubicBezTo>
                    <a:pt x="1718358" y="658147"/>
                    <a:pt x="1720025" y="654694"/>
                    <a:pt x="1722239" y="651908"/>
                  </a:cubicBezTo>
                  <a:cubicBezTo>
                    <a:pt x="1720025" y="654694"/>
                    <a:pt x="1718358" y="658147"/>
                    <a:pt x="1715595" y="660242"/>
                  </a:cubicBezTo>
                  <a:cubicBezTo>
                    <a:pt x="1720739" y="666147"/>
                    <a:pt x="1725787" y="671958"/>
                    <a:pt x="1730835" y="677768"/>
                  </a:cubicBezTo>
                  <a:lnTo>
                    <a:pt x="1730836" y="677768"/>
                  </a:lnTo>
                  <a:lnTo>
                    <a:pt x="1730836" y="677768"/>
                  </a:lnTo>
                  <a:lnTo>
                    <a:pt x="1730975" y="677723"/>
                  </a:lnTo>
                  <a:lnTo>
                    <a:pt x="1741515" y="674363"/>
                  </a:lnTo>
                  <a:lnTo>
                    <a:pt x="1741525" y="674336"/>
                  </a:lnTo>
                  <a:lnTo>
                    <a:pt x="1741552" y="674327"/>
                  </a:lnTo>
                  <a:cubicBezTo>
                    <a:pt x="1743600" y="672267"/>
                    <a:pt x="1744362" y="669338"/>
                    <a:pt x="1744552" y="665671"/>
                  </a:cubicBezTo>
                  <a:cubicBezTo>
                    <a:pt x="1745123" y="654908"/>
                    <a:pt x="1740742" y="648621"/>
                    <a:pt x="1732169" y="647574"/>
                  </a:cubicBezTo>
                  <a:close/>
                  <a:moveTo>
                    <a:pt x="1511856" y="648240"/>
                  </a:moveTo>
                  <a:cubicBezTo>
                    <a:pt x="1509855" y="648430"/>
                    <a:pt x="1507855" y="648526"/>
                    <a:pt x="1505855" y="648716"/>
                  </a:cubicBezTo>
                  <a:cubicBezTo>
                    <a:pt x="1506331" y="653574"/>
                    <a:pt x="1506807" y="658527"/>
                    <a:pt x="1507284" y="663385"/>
                  </a:cubicBezTo>
                  <a:cubicBezTo>
                    <a:pt x="1509094" y="663290"/>
                    <a:pt x="1510808" y="663099"/>
                    <a:pt x="1512618" y="663004"/>
                  </a:cubicBezTo>
                  <a:cubicBezTo>
                    <a:pt x="1512428" y="658146"/>
                    <a:pt x="1512142" y="653193"/>
                    <a:pt x="1511951" y="648336"/>
                  </a:cubicBezTo>
                  <a:lnTo>
                    <a:pt x="1511861" y="648343"/>
                  </a:lnTo>
                  <a:lnTo>
                    <a:pt x="1511856" y="648240"/>
                  </a:lnTo>
                  <a:close/>
                  <a:moveTo>
                    <a:pt x="1438704" y="743490"/>
                  </a:moveTo>
                  <a:cubicBezTo>
                    <a:pt x="1435465" y="744252"/>
                    <a:pt x="1430321" y="746253"/>
                    <a:pt x="1430131" y="748158"/>
                  </a:cubicBezTo>
                  <a:cubicBezTo>
                    <a:pt x="1429655" y="751968"/>
                    <a:pt x="1430988" y="756825"/>
                    <a:pt x="1433274" y="760064"/>
                  </a:cubicBezTo>
                  <a:cubicBezTo>
                    <a:pt x="1436799" y="764922"/>
                    <a:pt x="1442704" y="768065"/>
                    <a:pt x="1445847" y="773018"/>
                  </a:cubicBezTo>
                  <a:lnTo>
                    <a:pt x="1446191" y="773535"/>
                  </a:lnTo>
                  <a:lnTo>
                    <a:pt x="1458183" y="791615"/>
                  </a:lnTo>
                  <a:cubicBezTo>
                    <a:pt x="1462755" y="797354"/>
                    <a:pt x="1468136" y="802355"/>
                    <a:pt x="1475375" y="805784"/>
                  </a:cubicBezTo>
                  <a:cubicBezTo>
                    <a:pt x="1477566" y="806832"/>
                    <a:pt x="1480518" y="808737"/>
                    <a:pt x="1482137" y="808070"/>
                  </a:cubicBezTo>
                  <a:lnTo>
                    <a:pt x="1482137" y="808070"/>
                  </a:lnTo>
                  <a:lnTo>
                    <a:pt x="1482138" y="808070"/>
                  </a:lnTo>
                  <a:cubicBezTo>
                    <a:pt x="1483853" y="807308"/>
                    <a:pt x="1485091" y="804069"/>
                    <a:pt x="1485376" y="801688"/>
                  </a:cubicBezTo>
                  <a:lnTo>
                    <a:pt x="1482137" y="808070"/>
                  </a:lnTo>
                  <a:lnTo>
                    <a:pt x="1475375" y="805784"/>
                  </a:lnTo>
                  <a:cubicBezTo>
                    <a:pt x="1468184" y="802355"/>
                    <a:pt x="1462802" y="797354"/>
                    <a:pt x="1458218" y="791615"/>
                  </a:cubicBezTo>
                  <a:lnTo>
                    <a:pt x="1446191" y="773535"/>
                  </a:lnTo>
                  <a:lnTo>
                    <a:pt x="1445848" y="773018"/>
                  </a:lnTo>
                  <a:cubicBezTo>
                    <a:pt x="1442704" y="768065"/>
                    <a:pt x="1436799" y="764922"/>
                    <a:pt x="1433275" y="760064"/>
                  </a:cubicBezTo>
                  <a:cubicBezTo>
                    <a:pt x="1430989" y="756825"/>
                    <a:pt x="1429655" y="751968"/>
                    <a:pt x="1430132" y="748158"/>
                  </a:cubicBezTo>
                  <a:cubicBezTo>
                    <a:pt x="1430417" y="746253"/>
                    <a:pt x="1435465" y="744252"/>
                    <a:pt x="1438704" y="743490"/>
                  </a:cubicBezTo>
                  <a:cubicBezTo>
                    <a:pt x="1453277" y="739871"/>
                    <a:pt x="1461563" y="753396"/>
                    <a:pt x="1473755" y="756635"/>
                  </a:cubicBezTo>
                  <a:cubicBezTo>
                    <a:pt x="1489091" y="760731"/>
                    <a:pt x="1487091" y="773113"/>
                    <a:pt x="1486329" y="784638"/>
                  </a:cubicBezTo>
                  <a:cubicBezTo>
                    <a:pt x="1487091" y="773018"/>
                    <a:pt x="1489091" y="760731"/>
                    <a:pt x="1473756" y="756635"/>
                  </a:cubicBezTo>
                  <a:cubicBezTo>
                    <a:pt x="1461564" y="753396"/>
                    <a:pt x="1453277" y="739871"/>
                    <a:pt x="1438704" y="743490"/>
                  </a:cubicBezTo>
                  <a:close/>
                  <a:moveTo>
                    <a:pt x="1239727" y="799402"/>
                  </a:moveTo>
                  <a:cubicBezTo>
                    <a:pt x="1230583" y="800259"/>
                    <a:pt x="1224963" y="810546"/>
                    <a:pt x="1231154" y="817023"/>
                  </a:cubicBezTo>
                  <a:cubicBezTo>
                    <a:pt x="1238107" y="824358"/>
                    <a:pt x="1246013" y="831597"/>
                    <a:pt x="1254967" y="835978"/>
                  </a:cubicBezTo>
                  <a:cubicBezTo>
                    <a:pt x="1262872" y="839883"/>
                    <a:pt x="1267254" y="843312"/>
                    <a:pt x="1266301" y="852456"/>
                  </a:cubicBezTo>
                  <a:cubicBezTo>
                    <a:pt x="1265825" y="857886"/>
                    <a:pt x="1267111" y="861624"/>
                    <a:pt x="1269552" y="863898"/>
                  </a:cubicBezTo>
                  <a:lnTo>
                    <a:pt x="1278884" y="866332"/>
                  </a:lnTo>
                  <a:lnTo>
                    <a:pt x="1279731" y="866553"/>
                  </a:lnTo>
                  <a:lnTo>
                    <a:pt x="1279732" y="866553"/>
                  </a:lnTo>
                  <a:lnTo>
                    <a:pt x="1279732" y="866553"/>
                  </a:lnTo>
                  <a:cubicBezTo>
                    <a:pt x="1286352" y="866506"/>
                    <a:pt x="1290733" y="865125"/>
                    <a:pt x="1292924" y="862636"/>
                  </a:cubicBezTo>
                  <a:lnTo>
                    <a:pt x="1292924" y="862604"/>
                  </a:lnTo>
                  <a:lnTo>
                    <a:pt x="1292935" y="862601"/>
                  </a:lnTo>
                  <a:cubicBezTo>
                    <a:pt x="1295138" y="860124"/>
                    <a:pt x="1295162" y="856552"/>
                    <a:pt x="1293066" y="852075"/>
                  </a:cubicBezTo>
                  <a:cubicBezTo>
                    <a:pt x="1288304" y="841979"/>
                    <a:pt x="1282779" y="832168"/>
                    <a:pt x="1278302" y="821976"/>
                  </a:cubicBezTo>
                  <a:cubicBezTo>
                    <a:pt x="1269063" y="801117"/>
                    <a:pt x="1262777" y="797211"/>
                    <a:pt x="1239821" y="799402"/>
                  </a:cubicBezTo>
                  <a:lnTo>
                    <a:pt x="1239808" y="799411"/>
                  </a:lnTo>
                  <a:lnTo>
                    <a:pt x="1239727" y="799402"/>
                  </a:lnTo>
                  <a:close/>
                  <a:moveTo>
                    <a:pt x="1412606" y="820166"/>
                  </a:moveTo>
                  <a:lnTo>
                    <a:pt x="1412606" y="820167"/>
                  </a:lnTo>
                  <a:lnTo>
                    <a:pt x="1412605" y="820167"/>
                  </a:lnTo>
                  <a:cubicBezTo>
                    <a:pt x="1412510" y="820167"/>
                    <a:pt x="1412224" y="823310"/>
                    <a:pt x="1411939" y="824929"/>
                  </a:cubicBezTo>
                  <a:lnTo>
                    <a:pt x="1412606" y="820167"/>
                  </a:lnTo>
                  <a:lnTo>
                    <a:pt x="1427083" y="821405"/>
                  </a:lnTo>
                  <a:cubicBezTo>
                    <a:pt x="1426893" y="823119"/>
                    <a:pt x="1426703" y="824834"/>
                    <a:pt x="1426512" y="826548"/>
                  </a:cubicBezTo>
                  <a:cubicBezTo>
                    <a:pt x="1426703" y="824833"/>
                    <a:pt x="1426893" y="823119"/>
                    <a:pt x="1427084" y="821404"/>
                  </a:cubicBezTo>
                  <a:cubicBezTo>
                    <a:pt x="1422226" y="820928"/>
                    <a:pt x="1417464" y="820357"/>
                    <a:pt x="1412606" y="820166"/>
                  </a:cubicBezTo>
                  <a:close/>
                  <a:moveTo>
                    <a:pt x="1324309" y="829691"/>
                  </a:moveTo>
                  <a:cubicBezTo>
                    <a:pt x="1318784" y="828358"/>
                    <a:pt x="1315069" y="831596"/>
                    <a:pt x="1315069" y="837978"/>
                  </a:cubicBezTo>
                  <a:cubicBezTo>
                    <a:pt x="1315069" y="841788"/>
                    <a:pt x="1314688" y="845598"/>
                    <a:pt x="1314498" y="850170"/>
                  </a:cubicBezTo>
                  <a:cubicBezTo>
                    <a:pt x="1314784" y="845598"/>
                    <a:pt x="1315069" y="841788"/>
                    <a:pt x="1315069" y="838074"/>
                  </a:cubicBezTo>
                  <a:cubicBezTo>
                    <a:pt x="1314974" y="831692"/>
                    <a:pt x="1318784" y="828453"/>
                    <a:pt x="1324309" y="829787"/>
                  </a:cubicBezTo>
                  <a:cubicBezTo>
                    <a:pt x="1327547" y="830549"/>
                    <a:pt x="1331643" y="834454"/>
                    <a:pt x="1332405" y="837597"/>
                  </a:cubicBezTo>
                  <a:lnTo>
                    <a:pt x="1333449" y="856762"/>
                  </a:lnTo>
                  <a:lnTo>
                    <a:pt x="1331702" y="865243"/>
                  </a:lnTo>
                  <a:cubicBezTo>
                    <a:pt x="1330238" y="867315"/>
                    <a:pt x="1327690" y="868506"/>
                    <a:pt x="1323451" y="868458"/>
                  </a:cubicBezTo>
                  <a:lnTo>
                    <a:pt x="1315467" y="864772"/>
                  </a:lnTo>
                  <a:lnTo>
                    <a:pt x="1314636" y="857479"/>
                  </a:lnTo>
                  <a:lnTo>
                    <a:pt x="1314498" y="856171"/>
                  </a:lnTo>
                  <a:lnTo>
                    <a:pt x="1314498" y="856266"/>
                  </a:lnTo>
                  <a:lnTo>
                    <a:pt x="1314636" y="857479"/>
                  </a:lnTo>
                  <a:lnTo>
                    <a:pt x="1315403" y="864743"/>
                  </a:lnTo>
                  <a:lnTo>
                    <a:pt x="1315467" y="864772"/>
                  </a:lnTo>
                  <a:lnTo>
                    <a:pt x="1315474" y="864839"/>
                  </a:lnTo>
                  <a:cubicBezTo>
                    <a:pt x="1316641" y="867077"/>
                    <a:pt x="1318975" y="868506"/>
                    <a:pt x="1323451" y="868554"/>
                  </a:cubicBezTo>
                  <a:cubicBezTo>
                    <a:pt x="1331929" y="868649"/>
                    <a:pt x="1333643" y="863696"/>
                    <a:pt x="1333453" y="856838"/>
                  </a:cubicBezTo>
                  <a:lnTo>
                    <a:pt x="1333449" y="856762"/>
                  </a:lnTo>
                  <a:lnTo>
                    <a:pt x="1333453" y="856742"/>
                  </a:lnTo>
                  <a:cubicBezTo>
                    <a:pt x="1333262" y="850361"/>
                    <a:pt x="1333834" y="843693"/>
                    <a:pt x="1332405" y="837502"/>
                  </a:cubicBezTo>
                  <a:cubicBezTo>
                    <a:pt x="1331643" y="834359"/>
                    <a:pt x="1327547" y="830453"/>
                    <a:pt x="1324309" y="829691"/>
                  </a:cubicBezTo>
                  <a:close/>
                  <a:moveTo>
                    <a:pt x="1227820" y="881222"/>
                  </a:moveTo>
                  <a:cubicBezTo>
                    <a:pt x="1227820" y="891985"/>
                    <a:pt x="1222200" y="896367"/>
                    <a:pt x="1214676" y="893033"/>
                  </a:cubicBezTo>
                  <a:cubicBezTo>
                    <a:pt x="1222201" y="896367"/>
                    <a:pt x="1227916" y="892080"/>
                    <a:pt x="1227820" y="881222"/>
                  </a:cubicBezTo>
                  <a:close/>
                  <a:moveTo>
                    <a:pt x="1319261" y="896652"/>
                  </a:moveTo>
                  <a:cubicBezTo>
                    <a:pt x="1317927" y="899319"/>
                    <a:pt x="1315260" y="902081"/>
                    <a:pt x="1315451" y="904558"/>
                  </a:cubicBezTo>
                  <a:lnTo>
                    <a:pt x="1315475" y="904602"/>
                  </a:lnTo>
                  <a:lnTo>
                    <a:pt x="1315450" y="904653"/>
                  </a:lnTo>
                  <a:cubicBezTo>
                    <a:pt x="1315641" y="907606"/>
                    <a:pt x="1318403" y="910273"/>
                    <a:pt x="1320022" y="913131"/>
                  </a:cubicBezTo>
                  <a:cubicBezTo>
                    <a:pt x="1321546" y="910464"/>
                    <a:pt x="1323166" y="907797"/>
                    <a:pt x="1325357" y="904272"/>
                  </a:cubicBezTo>
                  <a:cubicBezTo>
                    <a:pt x="1322976" y="901415"/>
                    <a:pt x="1321166" y="899128"/>
                    <a:pt x="1319261" y="896652"/>
                  </a:cubicBezTo>
                  <a:close/>
                  <a:moveTo>
                    <a:pt x="1155050" y="951992"/>
                  </a:moveTo>
                  <a:cubicBezTo>
                    <a:pt x="1149954" y="951469"/>
                    <a:pt x="1146573" y="952540"/>
                    <a:pt x="1144608" y="954921"/>
                  </a:cubicBezTo>
                  <a:lnTo>
                    <a:pt x="1144606" y="954931"/>
                  </a:lnTo>
                  <a:lnTo>
                    <a:pt x="1144596" y="954934"/>
                  </a:lnTo>
                  <a:lnTo>
                    <a:pt x="1142702" y="965512"/>
                  </a:lnTo>
                  <a:lnTo>
                    <a:pt x="1142667" y="965708"/>
                  </a:lnTo>
                  <a:lnTo>
                    <a:pt x="1142667" y="965709"/>
                  </a:lnTo>
                  <a:lnTo>
                    <a:pt x="1142667" y="965709"/>
                  </a:lnTo>
                  <a:cubicBezTo>
                    <a:pt x="1143715" y="972186"/>
                    <a:pt x="1141905" y="980853"/>
                    <a:pt x="1153335" y="979996"/>
                  </a:cubicBezTo>
                  <a:cubicBezTo>
                    <a:pt x="1156669" y="979758"/>
                    <a:pt x="1160932" y="977115"/>
                    <a:pt x="1164384" y="973733"/>
                  </a:cubicBezTo>
                  <a:lnTo>
                    <a:pt x="1164451" y="973618"/>
                  </a:lnTo>
                  <a:lnTo>
                    <a:pt x="1164479" y="973602"/>
                  </a:lnTo>
                  <a:cubicBezTo>
                    <a:pt x="1167932" y="970233"/>
                    <a:pt x="1170576" y="966137"/>
                    <a:pt x="1170671" y="962946"/>
                  </a:cubicBezTo>
                  <a:cubicBezTo>
                    <a:pt x="1171052" y="951230"/>
                    <a:pt x="1162289" y="952754"/>
                    <a:pt x="1155050" y="951992"/>
                  </a:cubicBezTo>
                  <a:close/>
                  <a:moveTo>
                    <a:pt x="1039606" y="1013524"/>
                  </a:moveTo>
                  <a:cubicBezTo>
                    <a:pt x="1039606" y="1017620"/>
                    <a:pt x="1039606" y="1021811"/>
                    <a:pt x="1039606" y="1025907"/>
                  </a:cubicBezTo>
                  <a:lnTo>
                    <a:pt x="1039702" y="1025906"/>
                  </a:lnTo>
                  <a:lnTo>
                    <a:pt x="1039702" y="1025907"/>
                  </a:lnTo>
                  <a:cubicBezTo>
                    <a:pt x="1041702" y="1025907"/>
                    <a:pt x="1045417" y="1026002"/>
                    <a:pt x="1045417" y="1025811"/>
                  </a:cubicBezTo>
                  <a:cubicBezTo>
                    <a:pt x="1045702" y="1021811"/>
                    <a:pt x="1045607" y="1017620"/>
                    <a:pt x="1045607" y="1013524"/>
                  </a:cubicBezTo>
                  <a:cubicBezTo>
                    <a:pt x="1045607" y="1017620"/>
                    <a:pt x="1045702" y="1021716"/>
                    <a:pt x="1045321" y="1025811"/>
                  </a:cubicBezTo>
                  <a:lnTo>
                    <a:pt x="1039702" y="1025906"/>
                  </a:lnTo>
                  <a:lnTo>
                    <a:pt x="1039702" y="1013524"/>
                  </a:lnTo>
                  <a:lnTo>
                    <a:pt x="1039606" y="1013524"/>
                  </a:lnTo>
                  <a:close/>
                  <a:moveTo>
                    <a:pt x="854822" y="1162400"/>
                  </a:moveTo>
                  <a:lnTo>
                    <a:pt x="854740" y="1162501"/>
                  </a:lnTo>
                  <a:lnTo>
                    <a:pt x="854726" y="1162495"/>
                  </a:lnTo>
                  <a:cubicBezTo>
                    <a:pt x="852345" y="1162590"/>
                    <a:pt x="848821" y="1167448"/>
                    <a:pt x="848154" y="1170591"/>
                  </a:cubicBezTo>
                  <a:cubicBezTo>
                    <a:pt x="847201" y="1176021"/>
                    <a:pt x="847963" y="1181926"/>
                    <a:pt x="847963" y="1187546"/>
                  </a:cubicBezTo>
                  <a:lnTo>
                    <a:pt x="847964" y="1187546"/>
                  </a:lnTo>
                  <a:lnTo>
                    <a:pt x="848630" y="1187546"/>
                  </a:lnTo>
                  <a:cubicBezTo>
                    <a:pt x="848630" y="1192880"/>
                    <a:pt x="848344" y="1198214"/>
                    <a:pt x="848725" y="1203548"/>
                  </a:cubicBezTo>
                  <a:cubicBezTo>
                    <a:pt x="849202" y="1210596"/>
                    <a:pt x="858631" y="1218216"/>
                    <a:pt x="865585" y="1218216"/>
                  </a:cubicBezTo>
                  <a:cubicBezTo>
                    <a:pt x="871157" y="1218169"/>
                    <a:pt x="874229" y="1216121"/>
                    <a:pt x="875765" y="1213144"/>
                  </a:cubicBezTo>
                  <a:lnTo>
                    <a:pt x="875771" y="1213076"/>
                  </a:lnTo>
                  <a:lnTo>
                    <a:pt x="875824" y="1213049"/>
                  </a:lnTo>
                  <a:cubicBezTo>
                    <a:pt x="877348" y="1210073"/>
                    <a:pt x="877348" y="1206168"/>
                    <a:pt x="876824" y="1202405"/>
                  </a:cubicBezTo>
                  <a:cubicBezTo>
                    <a:pt x="875015" y="1190308"/>
                    <a:pt x="878444" y="1176211"/>
                    <a:pt x="866633" y="1167162"/>
                  </a:cubicBezTo>
                  <a:cubicBezTo>
                    <a:pt x="863299" y="1164590"/>
                    <a:pt x="858727" y="1162209"/>
                    <a:pt x="854822" y="1162400"/>
                  </a:cubicBezTo>
                  <a:close/>
                  <a:moveTo>
                    <a:pt x="619649" y="1427981"/>
                  </a:moveTo>
                  <a:cubicBezTo>
                    <a:pt x="613648" y="1426480"/>
                    <a:pt x="606933" y="1426957"/>
                    <a:pt x="600218" y="1428528"/>
                  </a:cubicBezTo>
                  <a:cubicBezTo>
                    <a:pt x="597075" y="1429195"/>
                    <a:pt x="593265" y="1431957"/>
                    <a:pt x="592026" y="1434719"/>
                  </a:cubicBezTo>
                  <a:lnTo>
                    <a:pt x="591974" y="1435397"/>
                  </a:lnTo>
                  <a:lnTo>
                    <a:pt x="590241" y="1457401"/>
                  </a:lnTo>
                  <a:lnTo>
                    <a:pt x="609758" y="1466742"/>
                  </a:lnTo>
                  <a:lnTo>
                    <a:pt x="610314" y="1467009"/>
                  </a:lnTo>
                  <a:cubicBezTo>
                    <a:pt x="612600" y="1467295"/>
                    <a:pt x="614886" y="1467390"/>
                    <a:pt x="617172" y="1467581"/>
                  </a:cubicBezTo>
                  <a:cubicBezTo>
                    <a:pt x="617553" y="1468438"/>
                    <a:pt x="617934" y="1469200"/>
                    <a:pt x="618315" y="1469962"/>
                  </a:cubicBezTo>
                  <a:lnTo>
                    <a:pt x="618316" y="1469962"/>
                  </a:lnTo>
                  <a:lnTo>
                    <a:pt x="618316" y="1469962"/>
                  </a:lnTo>
                  <a:cubicBezTo>
                    <a:pt x="624412" y="1467009"/>
                    <a:pt x="633460" y="1465485"/>
                    <a:pt x="635746" y="1460723"/>
                  </a:cubicBezTo>
                  <a:cubicBezTo>
                    <a:pt x="634603" y="1463104"/>
                    <a:pt x="631769" y="1464676"/>
                    <a:pt x="628459" y="1466021"/>
                  </a:cubicBezTo>
                  <a:lnTo>
                    <a:pt x="618316" y="1469962"/>
                  </a:lnTo>
                  <a:lnTo>
                    <a:pt x="617173" y="1467581"/>
                  </a:lnTo>
                  <a:cubicBezTo>
                    <a:pt x="614887" y="1467486"/>
                    <a:pt x="612601" y="1467295"/>
                    <a:pt x="610315" y="1467009"/>
                  </a:cubicBezTo>
                  <a:lnTo>
                    <a:pt x="609758" y="1466742"/>
                  </a:lnTo>
                  <a:lnTo>
                    <a:pt x="590276" y="1457401"/>
                  </a:lnTo>
                  <a:lnTo>
                    <a:pt x="591974" y="1435397"/>
                  </a:lnTo>
                  <a:lnTo>
                    <a:pt x="592027" y="1434720"/>
                  </a:lnTo>
                  <a:cubicBezTo>
                    <a:pt x="593265" y="1431957"/>
                    <a:pt x="597075" y="1429290"/>
                    <a:pt x="600218" y="1428528"/>
                  </a:cubicBezTo>
                  <a:lnTo>
                    <a:pt x="619652" y="1427983"/>
                  </a:lnTo>
                  <a:lnTo>
                    <a:pt x="634794" y="1439292"/>
                  </a:lnTo>
                  <a:cubicBezTo>
                    <a:pt x="630984" y="1432958"/>
                    <a:pt x="625721" y="1429481"/>
                    <a:pt x="619720" y="1427981"/>
                  </a:cubicBezTo>
                  <a:lnTo>
                    <a:pt x="619652" y="1427983"/>
                  </a:lnTo>
                  <a:lnTo>
                    <a:pt x="619649" y="1427981"/>
                  </a:lnTo>
                  <a:close/>
                  <a:moveTo>
                    <a:pt x="430733" y="1618362"/>
                  </a:moveTo>
                  <a:cubicBezTo>
                    <a:pt x="427768" y="1616933"/>
                    <a:pt x="424387" y="1617029"/>
                    <a:pt x="422005" y="1619505"/>
                  </a:cubicBezTo>
                  <a:cubicBezTo>
                    <a:pt x="416005" y="1625696"/>
                    <a:pt x="407908" y="1630744"/>
                    <a:pt x="408766" y="1642269"/>
                  </a:cubicBezTo>
                  <a:lnTo>
                    <a:pt x="408784" y="1642303"/>
                  </a:lnTo>
                  <a:lnTo>
                    <a:pt x="408765" y="1642364"/>
                  </a:lnTo>
                  <a:cubicBezTo>
                    <a:pt x="409432" y="1651127"/>
                    <a:pt x="412766" y="1657033"/>
                    <a:pt x="419052" y="1661700"/>
                  </a:cubicBezTo>
                  <a:cubicBezTo>
                    <a:pt x="422195" y="1664081"/>
                    <a:pt x="426863" y="1666367"/>
                    <a:pt x="430292" y="1665700"/>
                  </a:cubicBezTo>
                  <a:cubicBezTo>
                    <a:pt x="432863" y="1665224"/>
                    <a:pt x="435721" y="1660271"/>
                    <a:pt x="436483" y="1656937"/>
                  </a:cubicBezTo>
                  <a:lnTo>
                    <a:pt x="437986" y="1638482"/>
                  </a:lnTo>
                  <a:lnTo>
                    <a:pt x="438198" y="1635888"/>
                  </a:lnTo>
                  <a:cubicBezTo>
                    <a:pt x="438007" y="1634554"/>
                    <a:pt x="437817" y="1630458"/>
                    <a:pt x="436960" y="1626363"/>
                  </a:cubicBezTo>
                  <a:cubicBezTo>
                    <a:pt x="436246" y="1622744"/>
                    <a:pt x="433698" y="1619791"/>
                    <a:pt x="430733" y="1618362"/>
                  </a:cubicBezTo>
                  <a:close/>
                  <a:moveTo>
                    <a:pt x="110537" y="1086867"/>
                  </a:moveTo>
                  <a:cubicBezTo>
                    <a:pt x="108918" y="1089724"/>
                    <a:pt x="106156" y="1092392"/>
                    <a:pt x="105870" y="1095344"/>
                  </a:cubicBezTo>
                  <a:cubicBezTo>
                    <a:pt x="105680" y="1097725"/>
                    <a:pt x="108537" y="1100392"/>
                    <a:pt x="110061" y="1102869"/>
                  </a:cubicBezTo>
                  <a:lnTo>
                    <a:pt x="110062" y="1102868"/>
                  </a:lnTo>
                  <a:lnTo>
                    <a:pt x="110062" y="1102869"/>
                  </a:lnTo>
                  <a:lnTo>
                    <a:pt x="113447" y="1098920"/>
                  </a:lnTo>
                  <a:lnTo>
                    <a:pt x="116348" y="1095535"/>
                  </a:lnTo>
                  <a:lnTo>
                    <a:pt x="116348" y="1095535"/>
                  </a:lnTo>
                  <a:lnTo>
                    <a:pt x="116348" y="1095534"/>
                  </a:lnTo>
                  <a:cubicBezTo>
                    <a:pt x="113967" y="1092010"/>
                    <a:pt x="112252" y="1089438"/>
                    <a:pt x="110538" y="1086867"/>
                  </a:cubicBezTo>
                  <a:lnTo>
                    <a:pt x="110538" y="1086868"/>
                  </a:lnTo>
                  <a:lnTo>
                    <a:pt x="110537" y="1086867"/>
                  </a:lnTo>
                  <a:close/>
                  <a:moveTo>
                    <a:pt x="118253" y="1145636"/>
                  </a:moveTo>
                  <a:cubicBezTo>
                    <a:pt x="113586" y="1148112"/>
                    <a:pt x="107585" y="1150684"/>
                    <a:pt x="102251" y="1154304"/>
                  </a:cubicBezTo>
                  <a:cubicBezTo>
                    <a:pt x="99584" y="1156113"/>
                    <a:pt x="96822" y="1160019"/>
                    <a:pt x="96917" y="1162781"/>
                  </a:cubicBezTo>
                  <a:lnTo>
                    <a:pt x="96952" y="1162820"/>
                  </a:lnTo>
                  <a:lnTo>
                    <a:pt x="96917" y="1162876"/>
                  </a:lnTo>
                  <a:cubicBezTo>
                    <a:pt x="97012" y="1165448"/>
                    <a:pt x="100537" y="1169067"/>
                    <a:pt x="103394" y="1170115"/>
                  </a:cubicBezTo>
                  <a:cubicBezTo>
                    <a:pt x="114348" y="1174211"/>
                    <a:pt x="120730" y="1170687"/>
                    <a:pt x="130540" y="1157352"/>
                  </a:cubicBezTo>
                  <a:lnTo>
                    <a:pt x="130491" y="1157306"/>
                  </a:lnTo>
                  <a:lnTo>
                    <a:pt x="130541" y="1157257"/>
                  </a:lnTo>
                  <a:cubicBezTo>
                    <a:pt x="126350" y="1153351"/>
                    <a:pt x="122444" y="1149541"/>
                    <a:pt x="118253" y="1145636"/>
                  </a:cubicBezTo>
                  <a:close/>
                  <a:moveTo>
                    <a:pt x="70438" y="1212215"/>
                  </a:moveTo>
                  <a:cubicBezTo>
                    <a:pt x="69104" y="1214977"/>
                    <a:pt x="67009" y="1217644"/>
                    <a:pt x="66723" y="1220502"/>
                  </a:cubicBezTo>
                  <a:cubicBezTo>
                    <a:pt x="66247" y="1224884"/>
                    <a:pt x="66437" y="1229551"/>
                    <a:pt x="67294" y="1233933"/>
                  </a:cubicBezTo>
                  <a:cubicBezTo>
                    <a:pt x="67675" y="1235742"/>
                    <a:pt x="70342" y="1237647"/>
                    <a:pt x="72343" y="1238124"/>
                  </a:cubicBezTo>
                  <a:cubicBezTo>
                    <a:pt x="73295" y="1238314"/>
                    <a:pt x="75772" y="1235647"/>
                    <a:pt x="76248" y="1233837"/>
                  </a:cubicBezTo>
                  <a:cubicBezTo>
                    <a:pt x="76915" y="1231360"/>
                    <a:pt x="76439" y="1228598"/>
                    <a:pt x="76439" y="1226026"/>
                  </a:cubicBezTo>
                  <a:cubicBezTo>
                    <a:pt x="76343" y="1226026"/>
                    <a:pt x="76153" y="1226026"/>
                    <a:pt x="75962" y="1226026"/>
                  </a:cubicBezTo>
                  <a:cubicBezTo>
                    <a:pt x="75867" y="1224217"/>
                    <a:pt x="76343" y="1222026"/>
                    <a:pt x="75581" y="1220502"/>
                  </a:cubicBezTo>
                  <a:cubicBezTo>
                    <a:pt x="74248" y="1217549"/>
                    <a:pt x="72248" y="1214977"/>
                    <a:pt x="70438" y="1212215"/>
                  </a:cubicBezTo>
                  <a:close/>
                  <a:moveTo>
                    <a:pt x="65389" y="1244029"/>
                  </a:moveTo>
                  <a:cubicBezTo>
                    <a:pt x="82724" y="1248125"/>
                    <a:pt x="87296" y="1258602"/>
                    <a:pt x="81010" y="1275557"/>
                  </a:cubicBezTo>
                  <a:cubicBezTo>
                    <a:pt x="87297" y="1258602"/>
                    <a:pt x="82725" y="1248125"/>
                    <a:pt x="65389" y="1244029"/>
                  </a:cubicBezTo>
                  <a:close/>
                  <a:moveTo>
                    <a:pt x="222552" y="1333469"/>
                  </a:moveTo>
                  <a:lnTo>
                    <a:pt x="222495" y="1333565"/>
                  </a:lnTo>
                  <a:lnTo>
                    <a:pt x="222457" y="1333564"/>
                  </a:lnTo>
                  <a:cubicBezTo>
                    <a:pt x="220647" y="1333945"/>
                    <a:pt x="219694" y="1337946"/>
                    <a:pt x="217980" y="1341089"/>
                  </a:cubicBezTo>
                  <a:cubicBezTo>
                    <a:pt x="219980" y="1344899"/>
                    <a:pt x="221695" y="1348233"/>
                    <a:pt x="223409" y="1351662"/>
                  </a:cubicBezTo>
                  <a:lnTo>
                    <a:pt x="223501" y="1351560"/>
                  </a:lnTo>
                  <a:lnTo>
                    <a:pt x="223504" y="1351566"/>
                  </a:lnTo>
                  <a:lnTo>
                    <a:pt x="229447" y="1344963"/>
                  </a:lnTo>
                  <a:lnTo>
                    <a:pt x="234363" y="1340898"/>
                  </a:lnTo>
                  <a:lnTo>
                    <a:pt x="234363" y="1340882"/>
                  </a:lnTo>
                  <a:lnTo>
                    <a:pt x="234458" y="1340803"/>
                  </a:lnTo>
                  <a:cubicBezTo>
                    <a:pt x="235315" y="1338708"/>
                    <a:pt x="234934" y="1333850"/>
                    <a:pt x="234458" y="1333755"/>
                  </a:cubicBezTo>
                  <a:cubicBezTo>
                    <a:pt x="230553" y="1333088"/>
                    <a:pt x="226267" y="1332421"/>
                    <a:pt x="222552" y="1333469"/>
                  </a:cubicBezTo>
                  <a:close/>
                  <a:moveTo>
                    <a:pt x="85106" y="1371378"/>
                  </a:moveTo>
                  <a:cubicBezTo>
                    <a:pt x="79010" y="1371474"/>
                    <a:pt x="75867" y="1373188"/>
                    <a:pt x="76153" y="1379856"/>
                  </a:cubicBezTo>
                  <a:lnTo>
                    <a:pt x="76154" y="1379859"/>
                  </a:lnTo>
                  <a:lnTo>
                    <a:pt x="76057" y="1379951"/>
                  </a:lnTo>
                  <a:cubicBezTo>
                    <a:pt x="76343" y="1386047"/>
                    <a:pt x="77962" y="1391000"/>
                    <a:pt x="85106" y="1389571"/>
                  </a:cubicBezTo>
                  <a:cubicBezTo>
                    <a:pt x="88820" y="1388809"/>
                    <a:pt x="92059" y="1385666"/>
                    <a:pt x="95488" y="1383571"/>
                  </a:cubicBezTo>
                  <a:lnTo>
                    <a:pt x="95488" y="1383570"/>
                  </a:lnTo>
                  <a:lnTo>
                    <a:pt x="95488" y="1383570"/>
                  </a:lnTo>
                  <a:lnTo>
                    <a:pt x="95473" y="1383520"/>
                  </a:lnTo>
                  <a:lnTo>
                    <a:pt x="92714" y="1374057"/>
                  </a:lnTo>
                  <a:lnTo>
                    <a:pt x="92223" y="1373892"/>
                  </a:lnTo>
                  <a:lnTo>
                    <a:pt x="85106" y="1371378"/>
                  </a:lnTo>
                  <a:close/>
                  <a:moveTo>
                    <a:pt x="154352" y="1390238"/>
                  </a:moveTo>
                  <a:cubicBezTo>
                    <a:pt x="147685" y="1391667"/>
                    <a:pt x="139017" y="1392429"/>
                    <a:pt x="135302" y="1396905"/>
                  </a:cubicBezTo>
                  <a:lnTo>
                    <a:pt x="135279" y="1397038"/>
                  </a:lnTo>
                  <a:lnTo>
                    <a:pt x="135112" y="1397096"/>
                  </a:lnTo>
                  <a:lnTo>
                    <a:pt x="132347" y="1413564"/>
                  </a:lnTo>
                  <a:lnTo>
                    <a:pt x="132028" y="1415360"/>
                  </a:lnTo>
                  <a:lnTo>
                    <a:pt x="132041" y="1415383"/>
                  </a:lnTo>
                  <a:lnTo>
                    <a:pt x="132041" y="1415384"/>
                  </a:lnTo>
                  <a:lnTo>
                    <a:pt x="135839" y="1422102"/>
                  </a:lnTo>
                  <a:lnTo>
                    <a:pt x="142541" y="1433958"/>
                  </a:lnTo>
                  <a:lnTo>
                    <a:pt x="142302" y="1434236"/>
                  </a:lnTo>
                  <a:lnTo>
                    <a:pt x="125647" y="1453472"/>
                  </a:lnTo>
                  <a:cubicBezTo>
                    <a:pt x="122920" y="1461009"/>
                    <a:pt x="122778" y="1469486"/>
                    <a:pt x="124254" y="1478630"/>
                  </a:cubicBezTo>
                  <a:cubicBezTo>
                    <a:pt x="124825" y="1482345"/>
                    <a:pt x="124635" y="1486440"/>
                    <a:pt x="123587" y="1489965"/>
                  </a:cubicBezTo>
                  <a:cubicBezTo>
                    <a:pt x="122063" y="1495013"/>
                    <a:pt x="118253" y="1499585"/>
                    <a:pt x="117586" y="1504728"/>
                  </a:cubicBezTo>
                  <a:cubicBezTo>
                    <a:pt x="116729" y="1511015"/>
                    <a:pt x="116443" y="1518349"/>
                    <a:pt x="118920" y="1523969"/>
                  </a:cubicBezTo>
                  <a:cubicBezTo>
                    <a:pt x="121587" y="1529970"/>
                    <a:pt x="128064" y="1533970"/>
                    <a:pt x="132064" y="1539590"/>
                  </a:cubicBezTo>
                  <a:cubicBezTo>
                    <a:pt x="136160" y="1545400"/>
                    <a:pt x="138637" y="1552353"/>
                    <a:pt x="143018" y="1557973"/>
                  </a:cubicBezTo>
                  <a:cubicBezTo>
                    <a:pt x="147400" y="1563593"/>
                    <a:pt x="168069" y="1564641"/>
                    <a:pt x="168926" y="1559497"/>
                  </a:cubicBezTo>
                  <a:lnTo>
                    <a:pt x="168937" y="1559357"/>
                  </a:lnTo>
                  <a:lnTo>
                    <a:pt x="169116" y="1559307"/>
                  </a:lnTo>
                  <a:cubicBezTo>
                    <a:pt x="170545" y="1551115"/>
                    <a:pt x="171402" y="1539114"/>
                    <a:pt x="166735" y="1534256"/>
                  </a:cubicBezTo>
                  <a:cubicBezTo>
                    <a:pt x="156829" y="1523969"/>
                    <a:pt x="151209" y="1511682"/>
                    <a:pt x="145208" y="1499775"/>
                  </a:cubicBezTo>
                  <a:cubicBezTo>
                    <a:pt x="142351" y="1494061"/>
                    <a:pt x="145113" y="1485202"/>
                    <a:pt x="146256" y="1477963"/>
                  </a:cubicBezTo>
                  <a:cubicBezTo>
                    <a:pt x="147304" y="1471582"/>
                    <a:pt x="150447" y="1465486"/>
                    <a:pt x="151304" y="1459104"/>
                  </a:cubicBezTo>
                  <a:cubicBezTo>
                    <a:pt x="152066" y="1453198"/>
                    <a:pt x="150828" y="1447007"/>
                    <a:pt x="150923" y="1440911"/>
                  </a:cubicBezTo>
                  <a:cubicBezTo>
                    <a:pt x="151114" y="1431958"/>
                    <a:pt x="151019" y="1423957"/>
                    <a:pt x="159401" y="1416527"/>
                  </a:cubicBezTo>
                  <a:cubicBezTo>
                    <a:pt x="163496" y="1412908"/>
                    <a:pt x="161496" y="1401668"/>
                    <a:pt x="161306" y="1393953"/>
                  </a:cubicBezTo>
                  <a:cubicBezTo>
                    <a:pt x="161210" y="1392619"/>
                    <a:pt x="156448" y="1389762"/>
                    <a:pt x="154352" y="1390238"/>
                  </a:cubicBezTo>
                  <a:close/>
                  <a:moveTo>
                    <a:pt x="224552" y="1628077"/>
                  </a:moveTo>
                  <a:cubicBezTo>
                    <a:pt x="223123" y="1629030"/>
                    <a:pt x="220933" y="1629696"/>
                    <a:pt x="220837" y="1630554"/>
                  </a:cubicBezTo>
                  <a:cubicBezTo>
                    <a:pt x="220552" y="1638364"/>
                    <a:pt x="220647" y="1646270"/>
                    <a:pt x="220933" y="1654080"/>
                  </a:cubicBezTo>
                  <a:lnTo>
                    <a:pt x="221028" y="1654079"/>
                  </a:lnTo>
                  <a:lnTo>
                    <a:pt x="221028" y="1654080"/>
                  </a:lnTo>
                  <a:cubicBezTo>
                    <a:pt x="221028" y="1654271"/>
                    <a:pt x="225981" y="1654938"/>
                    <a:pt x="227981" y="1653985"/>
                  </a:cubicBezTo>
                  <a:cubicBezTo>
                    <a:pt x="229696" y="1653223"/>
                    <a:pt x="230553" y="1650556"/>
                    <a:pt x="231791" y="1648651"/>
                  </a:cubicBezTo>
                  <a:cubicBezTo>
                    <a:pt x="233315" y="1646175"/>
                    <a:pt x="236839" y="1642365"/>
                    <a:pt x="236173" y="1641317"/>
                  </a:cubicBezTo>
                  <a:cubicBezTo>
                    <a:pt x="233029" y="1636554"/>
                    <a:pt x="228743" y="1632649"/>
                    <a:pt x="224552" y="1628077"/>
                  </a:cubicBezTo>
                  <a:close/>
                  <a:moveTo>
                    <a:pt x="278737" y="1637935"/>
                  </a:moveTo>
                  <a:cubicBezTo>
                    <a:pt x="272796" y="1636292"/>
                    <a:pt x="266462" y="1637507"/>
                    <a:pt x="260652" y="1641602"/>
                  </a:cubicBezTo>
                  <a:lnTo>
                    <a:pt x="260652" y="1641603"/>
                  </a:lnTo>
                  <a:lnTo>
                    <a:pt x="260652" y="1641603"/>
                  </a:lnTo>
                  <a:cubicBezTo>
                    <a:pt x="262938" y="1650270"/>
                    <a:pt x="264462" y="1658652"/>
                    <a:pt x="267319" y="1666558"/>
                  </a:cubicBezTo>
                  <a:cubicBezTo>
                    <a:pt x="268415" y="1669606"/>
                    <a:pt x="269582" y="1673226"/>
                    <a:pt x="271070" y="1676369"/>
                  </a:cubicBezTo>
                  <a:cubicBezTo>
                    <a:pt x="269582" y="1673226"/>
                    <a:pt x="268415" y="1669606"/>
                    <a:pt x="267320" y="1666558"/>
                  </a:cubicBezTo>
                  <a:lnTo>
                    <a:pt x="260652" y="1641603"/>
                  </a:lnTo>
                  <a:lnTo>
                    <a:pt x="278666" y="1637971"/>
                  </a:lnTo>
                  <a:cubicBezTo>
                    <a:pt x="284607" y="1639626"/>
                    <a:pt x="290180" y="1644127"/>
                    <a:pt x="294466" y="1651413"/>
                  </a:cubicBezTo>
                  <a:cubicBezTo>
                    <a:pt x="298180" y="1657700"/>
                    <a:pt x="302276" y="1664177"/>
                    <a:pt x="303895" y="1671130"/>
                  </a:cubicBezTo>
                  <a:cubicBezTo>
                    <a:pt x="304753" y="1675131"/>
                    <a:pt x="301800" y="1683513"/>
                    <a:pt x="299323" y="1684084"/>
                  </a:cubicBezTo>
                  <a:cubicBezTo>
                    <a:pt x="301800" y="1683607"/>
                    <a:pt x="304848" y="1675130"/>
                    <a:pt x="303896" y="1671130"/>
                  </a:cubicBezTo>
                  <a:cubicBezTo>
                    <a:pt x="302276" y="1664176"/>
                    <a:pt x="298180" y="1657699"/>
                    <a:pt x="294466" y="1651413"/>
                  </a:cubicBezTo>
                  <a:cubicBezTo>
                    <a:pt x="290227" y="1644079"/>
                    <a:pt x="284679" y="1639578"/>
                    <a:pt x="278737" y="1637935"/>
                  </a:cubicBezTo>
                  <a:close/>
                  <a:moveTo>
                    <a:pt x="353425" y="1668653"/>
                  </a:moveTo>
                  <a:lnTo>
                    <a:pt x="353140" y="1669063"/>
                  </a:lnTo>
                  <a:lnTo>
                    <a:pt x="343150" y="1683358"/>
                  </a:lnTo>
                  <a:lnTo>
                    <a:pt x="343156" y="1683385"/>
                  </a:lnTo>
                  <a:lnTo>
                    <a:pt x="343150" y="1683393"/>
                  </a:lnTo>
                  <a:lnTo>
                    <a:pt x="347399" y="1703141"/>
                  </a:lnTo>
                  <a:lnTo>
                    <a:pt x="347520" y="1703706"/>
                  </a:lnTo>
                  <a:cubicBezTo>
                    <a:pt x="355235" y="1695990"/>
                    <a:pt x="362760" y="1689799"/>
                    <a:pt x="368380" y="1682179"/>
                  </a:cubicBezTo>
                  <a:lnTo>
                    <a:pt x="367198" y="1677800"/>
                  </a:lnTo>
                  <a:lnTo>
                    <a:pt x="366879" y="1676618"/>
                  </a:lnTo>
                  <a:cubicBezTo>
                    <a:pt x="365522" y="1674178"/>
                    <a:pt x="363617" y="1671511"/>
                    <a:pt x="362093" y="1669701"/>
                  </a:cubicBezTo>
                  <a:cubicBezTo>
                    <a:pt x="360664" y="1667986"/>
                    <a:pt x="355330" y="1667320"/>
                    <a:pt x="353425" y="1668653"/>
                  </a:cubicBezTo>
                  <a:close/>
                  <a:moveTo>
                    <a:pt x="102442" y="1703420"/>
                  </a:moveTo>
                  <a:cubicBezTo>
                    <a:pt x="101061" y="1703373"/>
                    <a:pt x="99084" y="1704825"/>
                    <a:pt x="97417" y="1706730"/>
                  </a:cubicBezTo>
                  <a:lnTo>
                    <a:pt x="94296" y="1712667"/>
                  </a:lnTo>
                  <a:lnTo>
                    <a:pt x="94250" y="1712754"/>
                  </a:lnTo>
                  <a:lnTo>
                    <a:pt x="94250" y="1712755"/>
                  </a:lnTo>
                  <a:lnTo>
                    <a:pt x="94250" y="1712755"/>
                  </a:lnTo>
                  <a:cubicBezTo>
                    <a:pt x="93393" y="1722470"/>
                    <a:pt x="95107" y="1732376"/>
                    <a:pt x="94536" y="1742187"/>
                  </a:cubicBezTo>
                  <a:cubicBezTo>
                    <a:pt x="94155" y="1748187"/>
                    <a:pt x="91297" y="1753998"/>
                    <a:pt x="90059" y="1759998"/>
                  </a:cubicBezTo>
                  <a:cubicBezTo>
                    <a:pt x="89011" y="1765618"/>
                    <a:pt x="87297" y="1771714"/>
                    <a:pt x="88535" y="1776953"/>
                  </a:cubicBezTo>
                  <a:cubicBezTo>
                    <a:pt x="89107" y="1779620"/>
                    <a:pt x="95774" y="1780763"/>
                    <a:pt x="100822" y="1783049"/>
                  </a:cubicBezTo>
                  <a:cubicBezTo>
                    <a:pt x="105299" y="1780858"/>
                    <a:pt x="112919" y="1779144"/>
                    <a:pt x="113395" y="1776286"/>
                  </a:cubicBezTo>
                  <a:cubicBezTo>
                    <a:pt x="113014" y="1779048"/>
                    <a:pt x="105299" y="1780763"/>
                    <a:pt x="100822" y="1783049"/>
                  </a:cubicBezTo>
                  <a:cubicBezTo>
                    <a:pt x="95774" y="1780668"/>
                    <a:pt x="89107" y="1779525"/>
                    <a:pt x="88535" y="1776953"/>
                  </a:cubicBezTo>
                  <a:cubicBezTo>
                    <a:pt x="87297" y="1771714"/>
                    <a:pt x="88916" y="1765618"/>
                    <a:pt x="90059" y="1759999"/>
                  </a:cubicBezTo>
                  <a:cubicBezTo>
                    <a:pt x="91202" y="1753998"/>
                    <a:pt x="94155" y="1748188"/>
                    <a:pt x="94536" y="1742187"/>
                  </a:cubicBezTo>
                  <a:lnTo>
                    <a:pt x="94250" y="1712755"/>
                  </a:lnTo>
                  <a:lnTo>
                    <a:pt x="94296" y="1712667"/>
                  </a:lnTo>
                  <a:lnTo>
                    <a:pt x="97453" y="1706730"/>
                  </a:lnTo>
                  <a:cubicBezTo>
                    <a:pt x="99108" y="1704825"/>
                    <a:pt x="101061" y="1703373"/>
                    <a:pt x="102442" y="1703420"/>
                  </a:cubicBezTo>
                  <a:close/>
                  <a:moveTo>
                    <a:pt x="359426" y="1724280"/>
                  </a:moveTo>
                  <a:cubicBezTo>
                    <a:pt x="354283" y="1724565"/>
                    <a:pt x="349234" y="1724946"/>
                    <a:pt x="344377" y="1725232"/>
                  </a:cubicBezTo>
                  <a:lnTo>
                    <a:pt x="344480" y="1725328"/>
                  </a:lnTo>
                  <a:lnTo>
                    <a:pt x="344472" y="1725328"/>
                  </a:lnTo>
                  <a:cubicBezTo>
                    <a:pt x="350187" y="1730566"/>
                    <a:pt x="354092" y="1734281"/>
                    <a:pt x="360188" y="1739901"/>
                  </a:cubicBezTo>
                  <a:cubicBezTo>
                    <a:pt x="359903" y="1734757"/>
                    <a:pt x="359617" y="1729519"/>
                    <a:pt x="359522" y="1724375"/>
                  </a:cubicBezTo>
                  <a:lnTo>
                    <a:pt x="359431" y="1724381"/>
                  </a:lnTo>
                  <a:lnTo>
                    <a:pt x="359426" y="1724280"/>
                  </a:lnTo>
                  <a:close/>
                  <a:moveTo>
                    <a:pt x="236458" y="1753235"/>
                  </a:moveTo>
                  <a:cubicBezTo>
                    <a:pt x="228934" y="1753521"/>
                    <a:pt x="226171" y="1764093"/>
                    <a:pt x="230362" y="1770571"/>
                  </a:cubicBezTo>
                  <a:lnTo>
                    <a:pt x="241198" y="1791583"/>
                  </a:lnTo>
                  <a:lnTo>
                    <a:pt x="241316" y="1791811"/>
                  </a:lnTo>
                  <a:lnTo>
                    <a:pt x="238268" y="1793145"/>
                  </a:lnTo>
                  <a:cubicBezTo>
                    <a:pt x="238268" y="1795050"/>
                    <a:pt x="237887" y="1797145"/>
                    <a:pt x="238363" y="1798860"/>
                  </a:cubicBezTo>
                  <a:cubicBezTo>
                    <a:pt x="239411" y="1802479"/>
                    <a:pt x="240364" y="1808385"/>
                    <a:pt x="242459" y="1808861"/>
                  </a:cubicBezTo>
                  <a:lnTo>
                    <a:pt x="242487" y="1808852"/>
                  </a:lnTo>
                  <a:lnTo>
                    <a:pt x="242554" y="1808957"/>
                  </a:lnTo>
                  <a:cubicBezTo>
                    <a:pt x="245888" y="1809814"/>
                    <a:pt x="252079" y="1808004"/>
                    <a:pt x="253508" y="1805433"/>
                  </a:cubicBezTo>
                  <a:cubicBezTo>
                    <a:pt x="255127" y="1802480"/>
                    <a:pt x="254461" y="1795431"/>
                    <a:pt x="252079" y="1793526"/>
                  </a:cubicBezTo>
                  <a:cubicBezTo>
                    <a:pt x="243888" y="1787049"/>
                    <a:pt x="246460" y="1779334"/>
                    <a:pt x="251032" y="1774572"/>
                  </a:cubicBezTo>
                  <a:cubicBezTo>
                    <a:pt x="256747" y="1768666"/>
                    <a:pt x="259509" y="1761618"/>
                    <a:pt x="255127" y="1756950"/>
                  </a:cubicBezTo>
                  <a:lnTo>
                    <a:pt x="255045" y="1756917"/>
                  </a:lnTo>
                  <a:lnTo>
                    <a:pt x="255032" y="1756855"/>
                  </a:lnTo>
                  <a:cubicBezTo>
                    <a:pt x="251508" y="1753140"/>
                    <a:pt x="242840" y="1753045"/>
                    <a:pt x="236458" y="1753235"/>
                  </a:cubicBezTo>
                  <a:close/>
                  <a:moveTo>
                    <a:pt x="423243" y="1760570"/>
                  </a:moveTo>
                  <a:lnTo>
                    <a:pt x="423099" y="1760991"/>
                  </a:lnTo>
                  <a:lnTo>
                    <a:pt x="418005" y="1775727"/>
                  </a:lnTo>
                  <a:lnTo>
                    <a:pt x="421247" y="1788032"/>
                  </a:lnTo>
                  <a:lnTo>
                    <a:pt x="421338" y="1788383"/>
                  </a:lnTo>
                  <a:lnTo>
                    <a:pt x="421367" y="1788387"/>
                  </a:lnTo>
                  <a:lnTo>
                    <a:pt x="427935" y="1789288"/>
                  </a:lnTo>
                  <a:cubicBezTo>
                    <a:pt x="430769" y="1788954"/>
                    <a:pt x="433579" y="1788050"/>
                    <a:pt x="434388" y="1786764"/>
                  </a:cubicBezTo>
                  <a:cubicBezTo>
                    <a:pt x="442103" y="1775048"/>
                    <a:pt x="429530" y="1770666"/>
                    <a:pt x="423244" y="1760570"/>
                  </a:cubicBezTo>
                  <a:lnTo>
                    <a:pt x="423244" y="1760571"/>
                  </a:lnTo>
                  <a:lnTo>
                    <a:pt x="423243" y="1760570"/>
                  </a:lnTo>
                  <a:close/>
                  <a:moveTo>
                    <a:pt x="42577" y="1705646"/>
                  </a:moveTo>
                  <a:cubicBezTo>
                    <a:pt x="41053" y="1705944"/>
                    <a:pt x="39815" y="1707611"/>
                    <a:pt x="38624" y="1710659"/>
                  </a:cubicBezTo>
                  <a:cubicBezTo>
                    <a:pt x="33385" y="1724089"/>
                    <a:pt x="37195" y="1732281"/>
                    <a:pt x="53674" y="1740758"/>
                  </a:cubicBezTo>
                  <a:cubicBezTo>
                    <a:pt x="60151" y="1726470"/>
                    <a:pt x="58722" y="1719898"/>
                    <a:pt x="48244" y="1708849"/>
                  </a:cubicBezTo>
                  <a:cubicBezTo>
                    <a:pt x="45911" y="1706420"/>
                    <a:pt x="44101" y="1705349"/>
                    <a:pt x="42577" y="1705646"/>
                  </a:cubicBezTo>
                  <a:close/>
                  <a:moveTo>
                    <a:pt x="159210" y="1828578"/>
                  </a:moveTo>
                  <a:lnTo>
                    <a:pt x="159048" y="1828744"/>
                  </a:lnTo>
                  <a:lnTo>
                    <a:pt x="147459" y="1840544"/>
                  </a:lnTo>
                  <a:cubicBezTo>
                    <a:pt x="145733" y="1844533"/>
                    <a:pt x="146685" y="1848724"/>
                    <a:pt x="151781" y="1853724"/>
                  </a:cubicBezTo>
                  <a:cubicBezTo>
                    <a:pt x="153496" y="1855344"/>
                    <a:pt x="156353" y="1857249"/>
                    <a:pt x="158163" y="1856868"/>
                  </a:cubicBezTo>
                  <a:cubicBezTo>
                    <a:pt x="159877" y="1856487"/>
                    <a:pt x="162259" y="1853153"/>
                    <a:pt x="162163" y="1851248"/>
                  </a:cubicBezTo>
                  <a:cubicBezTo>
                    <a:pt x="161782" y="1844390"/>
                    <a:pt x="160449" y="1837437"/>
                    <a:pt x="159211" y="1828578"/>
                  </a:cubicBezTo>
                  <a:lnTo>
                    <a:pt x="159210" y="1828579"/>
                  </a:lnTo>
                  <a:lnTo>
                    <a:pt x="159210" y="1828578"/>
                  </a:lnTo>
                  <a:close/>
                  <a:moveTo>
                    <a:pt x="418862" y="1847152"/>
                  </a:moveTo>
                  <a:cubicBezTo>
                    <a:pt x="412861" y="1848771"/>
                    <a:pt x="407813" y="1853820"/>
                    <a:pt x="401812" y="1855725"/>
                  </a:cubicBezTo>
                  <a:cubicBezTo>
                    <a:pt x="393240" y="1858582"/>
                    <a:pt x="389716" y="1863821"/>
                    <a:pt x="388858" y="1873727"/>
                  </a:cubicBezTo>
                  <a:cubicBezTo>
                    <a:pt x="390097" y="1875727"/>
                    <a:pt x="391287" y="1878513"/>
                    <a:pt x="392490" y="1880811"/>
                  </a:cubicBezTo>
                  <a:lnTo>
                    <a:pt x="393230" y="1881641"/>
                  </a:lnTo>
                  <a:lnTo>
                    <a:pt x="396192" y="1885061"/>
                  </a:lnTo>
                  <a:cubicBezTo>
                    <a:pt x="403717" y="1885347"/>
                    <a:pt x="411432" y="1883156"/>
                    <a:pt x="418862" y="1881251"/>
                  </a:cubicBezTo>
                  <a:cubicBezTo>
                    <a:pt x="421433" y="1880680"/>
                    <a:pt x="423243" y="1877251"/>
                    <a:pt x="425720" y="1876679"/>
                  </a:cubicBezTo>
                  <a:cubicBezTo>
                    <a:pt x="430054" y="1875727"/>
                    <a:pt x="433364" y="1873846"/>
                    <a:pt x="435209" y="1871214"/>
                  </a:cubicBezTo>
                  <a:lnTo>
                    <a:pt x="435215" y="1871137"/>
                  </a:lnTo>
                  <a:lnTo>
                    <a:pt x="435245" y="1871119"/>
                  </a:lnTo>
                  <a:lnTo>
                    <a:pt x="435788" y="1863009"/>
                  </a:lnTo>
                  <a:lnTo>
                    <a:pt x="435912" y="1861249"/>
                  </a:lnTo>
                  <a:lnTo>
                    <a:pt x="435907" y="1861238"/>
                  </a:lnTo>
                  <a:lnTo>
                    <a:pt x="435912" y="1861154"/>
                  </a:lnTo>
                  <a:cubicBezTo>
                    <a:pt x="433150" y="1854105"/>
                    <a:pt x="429816" y="1844295"/>
                    <a:pt x="418862" y="1847152"/>
                  </a:cubicBezTo>
                  <a:close/>
                  <a:moveTo>
                    <a:pt x="289417" y="1941163"/>
                  </a:moveTo>
                  <a:cubicBezTo>
                    <a:pt x="285512" y="1942878"/>
                    <a:pt x="279702" y="1943545"/>
                    <a:pt x="278082" y="1946402"/>
                  </a:cubicBezTo>
                  <a:lnTo>
                    <a:pt x="279200" y="1957832"/>
                  </a:lnTo>
                  <a:lnTo>
                    <a:pt x="279321" y="1959071"/>
                  </a:lnTo>
                  <a:cubicBezTo>
                    <a:pt x="281035" y="1963929"/>
                    <a:pt x="284655" y="1968120"/>
                    <a:pt x="286274" y="1972977"/>
                  </a:cubicBezTo>
                  <a:cubicBezTo>
                    <a:pt x="287465" y="1976501"/>
                    <a:pt x="290846" y="1979573"/>
                    <a:pt x="294429" y="1981109"/>
                  </a:cubicBezTo>
                  <a:lnTo>
                    <a:pt x="294430" y="1981109"/>
                  </a:lnTo>
                  <a:lnTo>
                    <a:pt x="294430" y="1981109"/>
                  </a:lnTo>
                  <a:cubicBezTo>
                    <a:pt x="298014" y="1982646"/>
                    <a:pt x="301800" y="1982646"/>
                    <a:pt x="303800" y="1980026"/>
                  </a:cubicBezTo>
                  <a:cubicBezTo>
                    <a:pt x="309039" y="1973168"/>
                    <a:pt x="317707" y="1965357"/>
                    <a:pt x="311992" y="1956404"/>
                  </a:cubicBezTo>
                  <a:lnTo>
                    <a:pt x="309742" y="1953284"/>
                  </a:lnTo>
                  <a:lnTo>
                    <a:pt x="303919" y="1945211"/>
                  </a:lnTo>
                  <a:cubicBezTo>
                    <a:pt x="300466" y="1941973"/>
                    <a:pt x="295942" y="1939925"/>
                    <a:pt x="289417" y="1941163"/>
                  </a:cubicBezTo>
                  <a:close/>
                  <a:moveTo>
                    <a:pt x="239888" y="1982121"/>
                  </a:moveTo>
                  <a:cubicBezTo>
                    <a:pt x="236602" y="1981217"/>
                    <a:pt x="233863" y="1981336"/>
                    <a:pt x="231934" y="1982681"/>
                  </a:cubicBezTo>
                  <a:lnTo>
                    <a:pt x="231332" y="1984220"/>
                  </a:lnTo>
                  <a:lnTo>
                    <a:pt x="228743" y="1990694"/>
                  </a:lnTo>
                  <a:cubicBezTo>
                    <a:pt x="228648" y="2001743"/>
                    <a:pt x="231410" y="2014887"/>
                    <a:pt x="226362" y="2023079"/>
                  </a:cubicBezTo>
                  <a:cubicBezTo>
                    <a:pt x="220647" y="2032413"/>
                    <a:pt x="220742" y="2040986"/>
                    <a:pt x="220266" y="2053178"/>
                  </a:cubicBezTo>
                  <a:cubicBezTo>
                    <a:pt x="220266" y="2054702"/>
                    <a:pt x="220266" y="2058893"/>
                    <a:pt x="220266" y="2063084"/>
                  </a:cubicBezTo>
                  <a:cubicBezTo>
                    <a:pt x="220266" y="2074514"/>
                    <a:pt x="222742" y="2076800"/>
                    <a:pt x="234458" y="2076038"/>
                  </a:cubicBezTo>
                  <a:cubicBezTo>
                    <a:pt x="238364" y="2075800"/>
                    <a:pt x="241435" y="2075014"/>
                    <a:pt x="243543" y="2073133"/>
                  </a:cubicBezTo>
                  <a:lnTo>
                    <a:pt x="243569" y="2073059"/>
                  </a:lnTo>
                  <a:lnTo>
                    <a:pt x="243638" y="2073037"/>
                  </a:lnTo>
                  <a:cubicBezTo>
                    <a:pt x="245746" y="2071156"/>
                    <a:pt x="246889" y="2068180"/>
                    <a:pt x="246936" y="2063560"/>
                  </a:cubicBezTo>
                  <a:cubicBezTo>
                    <a:pt x="247031" y="2047272"/>
                    <a:pt x="242555" y="2029937"/>
                    <a:pt x="254746" y="2015364"/>
                  </a:cubicBezTo>
                  <a:cubicBezTo>
                    <a:pt x="255509" y="2014506"/>
                    <a:pt x="254461" y="2011839"/>
                    <a:pt x="253889" y="2010125"/>
                  </a:cubicBezTo>
                  <a:cubicBezTo>
                    <a:pt x="251603" y="2003076"/>
                    <a:pt x="249603" y="1995933"/>
                    <a:pt x="246650" y="1989170"/>
                  </a:cubicBezTo>
                  <a:cubicBezTo>
                    <a:pt x="245412" y="1986312"/>
                    <a:pt x="242650" y="1982883"/>
                    <a:pt x="239888" y="1982121"/>
                  </a:cubicBezTo>
                  <a:close/>
                  <a:moveTo>
                    <a:pt x="190167" y="1990694"/>
                  </a:moveTo>
                  <a:cubicBezTo>
                    <a:pt x="186452" y="1991075"/>
                    <a:pt x="183023" y="1994028"/>
                    <a:pt x="177784" y="1996599"/>
                  </a:cubicBezTo>
                  <a:cubicBezTo>
                    <a:pt x="181308" y="2002028"/>
                    <a:pt x="183213" y="2004886"/>
                    <a:pt x="185118" y="2007839"/>
                  </a:cubicBezTo>
                  <a:cubicBezTo>
                    <a:pt x="189595" y="2003743"/>
                    <a:pt x="194072" y="1999742"/>
                    <a:pt x="198549" y="1995742"/>
                  </a:cubicBezTo>
                  <a:lnTo>
                    <a:pt x="198485" y="1995704"/>
                  </a:lnTo>
                  <a:lnTo>
                    <a:pt x="198549" y="1995647"/>
                  </a:lnTo>
                  <a:cubicBezTo>
                    <a:pt x="195787" y="1993837"/>
                    <a:pt x="192834" y="1990503"/>
                    <a:pt x="190167" y="1990694"/>
                  </a:cubicBezTo>
                  <a:close/>
                  <a:moveTo>
                    <a:pt x="145494" y="2068894"/>
                  </a:moveTo>
                  <a:cubicBezTo>
                    <a:pt x="141398" y="2071371"/>
                    <a:pt x="137017" y="2073466"/>
                    <a:pt x="133302" y="2076419"/>
                  </a:cubicBezTo>
                  <a:cubicBezTo>
                    <a:pt x="131397" y="2077943"/>
                    <a:pt x="131302" y="2081658"/>
                    <a:pt x="129397" y="2083086"/>
                  </a:cubicBezTo>
                  <a:cubicBezTo>
                    <a:pt x="127159" y="2084849"/>
                    <a:pt x="125182" y="2086706"/>
                    <a:pt x="124444" y="2088671"/>
                  </a:cubicBezTo>
                  <a:lnTo>
                    <a:pt x="124451" y="2088689"/>
                  </a:lnTo>
                  <a:lnTo>
                    <a:pt x="124445" y="2088695"/>
                  </a:lnTo>
                  <a:cubicBezTo>
                    <a:pt x="123707" y="2090659"/>
                    <a:pt x="124207" y="2092755"/>
                    <a:pt x="126921" y="2094993"/>
                  </a:cubicBezTo>
                  <a:cubicBezTo>
                    <a:pt x="132350" y="2099469"/>
                    <a:pt x="137208" y="2109852"/>
                    <a:pt x="146257" y="2102136"/>
                  </a:cubicBezTo>
                  <a:cubicBezTo>
                    <a:pt x="149971" y="2098803"/>
                    <a:pt x="150543" y="2091754"/>
                    <a:pt x="152638" y="2086325"/>
                  </a:cubicBezTo>
                  <a:cubicBezTo>
                    <a:pt x="152066" y="2086134"/>
                    <a:pt x="151590" y="2085944"/>
                    <a:pt x="151114" y="2085658"/>
                  </a:cubicBezTo>
                  <a:cubicBezTo>
                    <a:pt x="151114" y="2083753"/>
                    <a:pt x="151685" y="2081658"/>
                    <a:pt x="151019" y="2080038"/>
                  </a:cubicBezTo>
                  <a:cubicBezTo>
                    <a:pt x="149495" y="2076133"/>
                    <a:pt x="147399" y="2072609"/>
                    <a:pt x="145494" y="2068894"/>
                  </a:cubicBezTo>
                  <a:close/>
                  <a:moveTo>
                    <a:pt x="243602" y="2133664"/>
                  </a:moveTo>
                  <a:cubicBezTo>
                    <a:pt x="242078" y="2133664"/>
                    <a:pt x="240554" y="2133759"/>
                    <a:pt x="239125" y="2133759"/>
                  </a:cubicBezTo>
                  <a:cubicBezTo>
                    <a:pt x="239125" y="2139379"/>
                    <a:pt x="239030" y="2144999"/>
                    <a:pt x="239316" y="2150619"/>
                  </a:cubicBezTo>
                  <a:cubicBezTo>
                    <a:pt x="239316" y="2151095"/>
                    <a:pt x="242459" y="2151476"/>
                    <a:pt x="244078" y="2151857"/>
                  </a:cubicBezTo>
                  <a:lnTo>
                    <a:pt x="244078" y="2151857"/>
                  </a:lnTo>
                  <a:lnTo>
                    <a:pt x="244079" y="2151857"/>
                  </a:lnTo>
                  <a:cubicBezTo>
                    <a:pt x="244650" y="2146999"/>
                    <a:pt x="245507" y="2142046"/>
                    <a:pt x="245793" y="2137188"/>
                  </a:cubicBezTo>
                  <a:lnTo>
                    <a:pt x="244078" y="2151857"/>
                  </a:lnTo>
                  <a:lnTo>
                    <a:pt x="239316" y="2150618"/>
                  </a:lnTo>
                  <a:cubicBezTo>
                    <a:pt x="238935" y="2144999"/>
                    <a:pt x="239126" y="2139379"/>
                    <a:pt x="239126" y="2133759"/>
                  </a:cubicBezTo>
                  <a:cubicBezTo>
                    <a:pt x="240650" y="2133664"/>
                    <a:pt x="242078" y="2133664"/>
                    <a:pt x="243602" y="2133664"/>
                  </a:cubicBezTo>
                  <a:close/>
                  <a:moveTo>
                    <a:pt x="218932" y="2135188"/>
                  </a:moveTo>
                  <a:cubicBezTo>
                    <a:pt x="214170" y="2136331"/>
                    <a:pt x="208550" y="2136236"/>
                    <a:pt x="205026" y="2138998"/>
                  </a:cubicBezTo>
                  <a:lnTo>
                    <a:pt x="201702" y="2150583"/>
                  </a:lnTo>
                  <a:lnTo>
                    <a:pt x="201692" y="2150618"/>
                  </a:lnTo>
                  <a:lnTo>
                    <a:pt x="201692" y="2150618"/>
                  </a:lnTo>
                  <a:lnTo>
                    <a:pt x="201692" y="2150619"/>
                  </a:lnTo>
                  <a:cubicBezTo>
                    <a:pt x="202645" y="2150809"/>
                    <a:pt x="203597" y="2151000"/>
                    <a:pt x="204454" y="2151095"/>
                  </a:cubicBezTo>
                  <a:lnTo>
                    <a:pt x="204470" y="2151082"/>
                  </a:lnTo>
                  <a:lnTo>
                    <a:pt x="204550" y="2151095"/>
                  </a:lnTo>
                  <a:cubicBezTo>
                    <a:pt x="209598" y="2146809"/>
                    <a:pt x="214551" y="2142427"/>
                    <a:pt x="219599" y="2138141"/>
                  </a:cubicBezTo>
                  <a:cubicBezTo>
                    <a:pt x="219409" y="2137188"/>
                    <a:pt x="219218" y="2136140"/>
                    <a:pt x="219027" y="2135188"/>
                  </a:cubicBezTo>
                  <a:lnTo>
                    <a:pt x="218937" y="2135213"/>
                  </a:lnTo>
                  <a:lnTo>
                    <a:pt x="218932" y="2135188"/>
                  </a:lnTo>
                  <a:close/>
                  <a:moveTo>
                    <a:pt x="236934" y="2171002"/>
                  </a:moveTo>
                  <a:lnTo>
                    <a:pt x="236931" y="2171002"/>
                  </a:lnTo>
                  <a:lnTo>
                    <a:pt x="217599" y="2171288"/>
                  </a:lnTo>
                  <a:cubicBezTo>
                    <a:pt x="214360" y="2171764"/>
                    <a:pt x="209122" y="2175288"/>
                    <a:pt x="209026" y="2177479"/>
                  </a:cubicBezTo>
                  <a:lnTo>
                    <a:pt x="209028" y="2177572"/>
                  </a:lnTo>
                  <a:lnTo>
                    <a:pt x="209026" y="2177574"/>
                  </a:lnTo>
                  <a:cubicBezTo>
                    <a:pt x="208645" y="2191862"/>
                    <a:pt x="209407" y="2206245"/>
                    <a:pt x="210074" y="2220532"/>
                  </a:cubicBezTo>
                  <a:cubicBezTo>
                    <a:pt x="210455" y="2227962"/>
                    <a:pt x="216265" y="2229390"/>
                    <a:pt x="221504" y="2227771"/>
                  </a:cubicBezTo>
                  <a:cubicBezTo>
                    <a:pt x="224552" y="2226914"/>
                    <a:pt x="226647" y="2222151"/>
                    <a:pt x="228552" y="2218818"/>
                  </a:cubicBezTo>
                  <a:cubicBezTo>
                    <a:pt x="229790" y="2216627"/>
                    <a:pt x="229790" y="2211864"/>
                    <a:pt x="230838" y="2211674"/>
                  </a:cubicBezTo>
                  <a:cubicBezTo>
                    <a:pt x="243030" y="2209864"/>
                    <a:pt x="250650" y="2196243"/>
                    <a:pt x="264747" y="2198910"/>
                  </a:cubicBezTo>
                  <a:cubicBezTo>
                    <a:pt x="268081" y="2199482"/>
                    <a:pt x="274463" y="2196815"/>
                    <a:pt x="275510" y="2194053"/>
                  </a:cubicBezTo>
                  <a:lnTo>
                    <a:pt x="275483" y="2193980"/>
                  </a:lnTo>
                  <a:lnTo>
                    <a:pt x="275511" y="2193957"/>
                  </a:lnTo>
                  <a:cubicBezTo>
                    <a:pt x="277511" y="2189004"/>
                    <a:pt x="275416" y="2184813"/>
                    <a:pt x="270367" y="2179860"/>
                  </a:cubicBezTo>
                  <a:cubicBezTo>
                    <a:pt x="260080" y="2169954"/>
                    <a:pt x="248650" y="2171669"/>
                    <a:pt x="236935" y="2171002"/>
                  </a:cubicBezTo>
                  <a:lnTo>
                    <a:pt x="236934" y="2171002"/>
                  </a:lnTo>
                  <a:lnTo>
                    <a:pt x="236934" y="2171002"/>
                  </a:lnTo>
                  <a:close/>
                  <a:moveTo>
                    <a:pt x="154543" y="2182432"/>
                  </a:moveTo>
                  <a:cubicBezTo>
                    <a:pt x="150543" y="2185956"/>
                    <a:pt x="147304" y="2190338"/>
                    <a:pt x="143780" y="2194338"/>
                  </a:cubicBezTo>
                  <a:cubicBezTo>
                    <a:pt x="143971" y="2195481"/>
                    <a:pt x="144256" y="2196624"/>
                    <a:pt x="144447" y="2197767"/>
                  </a:cubicBezTo>
                  <a:cubicBezTo>
                    <a:pt x="150257" y="2198148"/>
                    <a:pt x="156163" y="2198910"/>
                    <a:pt x="161878" y="2198529"/>
                  </a:cubicBezTo>
                  <a:cubicBezTo>
                    <a:pt x="164830" y="2198339"/>
                    <a:pt x="167593" y="2196053"/>
                    <a:pt x="170450" y="2194719"/>
                  </a:cubicBezTo>
                  <a:lnTo>
                    <a:pt x="170392" y="2194650"/>
                  </a:lnTo>
                  <a:lnTo>
                    <a:pt x="170450" y="2194624"/>
                  </a:lnTo>
                  <a:cubicBezTo>
                    <a:pt x="167497" y="2191004"/>
                    <a:pt x="164830" y="2187004"/>
                    <a:pt x="161401" y="2183861"/>
                  </a:cubicBezTo>
                  <a:cubicBezTo>
                    <a:pt x="159782" y="2182527"/>
                    <a:pt x="155686" y="2181479"/>
                    <a:pt x="154543" y="2182432"/>
                  </a:cubicBezTo>
                  <a:close/>
                  <a:moveTo>
                    <a:pt x="226826" y="2258239"/>
                  </a:moveTo>
                  <a:cubicBezTo>
                    <a:pt x="223505" y="2259227"/>
                    <a:pt x="220504" y="2261632"/>
                    <a:pt x="220361" y="2264728"/>
                  </a:cubicBezTo>
                  <a:cubicBezTo>
                    <a:pt x="219695" y="2282444"/>
                    <a:pt x="219885" y="2300256"/>
                    <a:pt x="220076" y="2317972"/>
                  </a:cubicBezTo>
                  <a:cubicBezTo>
                    <a:pt x="220076" y="2319687"/>
                    <a:pt x="221981" y="2322544"/>
                    <a:pt x="223505" y="2322925"/>
                  </a:cubicBezTo>
                  <a:lnTo>
                    <a:pt x="223526" y="2322914"/>
                  </a:lnTo>
                  <a:lnTo>
                    <a:pt x="223600" y="2323021"/>
                  </a:lnTo>
                  <a:cubicBezTo>
                    <a:pt x="225028" y="2323402"/>
                    <a:pt x="227219" y="2321307"/>
                    <a:pt x="228838" y="2320068"/>
                  </a:cubicBezTo>
                  <a:cubicBezTo>
                    <a:pt x="234744" y="2315211"/>
                    <a:pt x="238173" y="2309401"/>
                    <a:pt x="239125" y="2301304"/>
                  </a:cubicBezTo>
                  <a:cubicBezTo>
                    <a:pt x="239697" y="2296542"/>
                    <a:pt x="244459" y="2292446"/>
                    <a:pt x="247222" y="2288255"/>
                  </a:cubicBezTo>
                  <a:lnTo>
                    <a:pt x="247222" y="2288255"/>
                  </a:lnTo>
                  <a:lnTo>
                    <a:pt x="247222" y="2288254"/>
                  </a:lnTo>
                  <a:lnTo>
                    <a:pt x="247128" y="2288035"/>
                  </a:lnTo>
                  <a:lnTo>
                    <a:pt x="235315" y="2260347"/>
                  </a:lnTo>
                  <a:lnTo>
                    <a:pt x="235255" y="2260333"/>
                  </a:lnTo>
                  <a:lnTo>
                    <a:pt x="235220" y="2260251"/>
                  </a:lnTo>
                  <a:cubicBezTo>
                    <a:pt x="233792" y="2257679"/>
                    <a:pt x="230148" y="2257250"/>
                    <a:pt x="226826" y="2258239"/>
                  </a:cubicBezTo>
                  <a:close/>
                  <a:moveTo>
                    <a:pt x="1433846" y="1086486"/>
                  </a:moveTo>
                  <a:cubicBezTo>
                    <a:pt x="1431846" y="1088676"/>
                    <a:pt x="1429750" y="1090772"/>
                    <a:pt x="1426893" y="1093915"/>
                  </a:cubicBezTo>
                  <a:cubicBezTo>
                    <a:pt x="1429179" y="1097535"/>
                    <a:pt x="1430989" y="1100392"/>
                    <a:pt x="1432894" y="1103250"/>
                  </a:cubicBezTo>
                  <a:cubicBezTo>
                    <a:pt x="1434513" y="1101154"/>
                    <a:pt x="1437561" y="1099059"/>
                    <a:pt x="1437466" y="1097154"/>
                  </a:cubicBezTo>
                  <a:lnTo>
                    <a:pt x="1437444" y="1097088"/>
                  </a:lnTo>
                  <a:lnTo>
                    <a:pt x="1437466" y="1097058"/>
                  </a:lnTo>
                  <a:cubicBezTo>
                    <a:pt x="1437275" y="1093439"/>
                    <a:pt x="1435180" y="1090010"/>
                    <a:pt x="1433846" y="1086486"/>
                  </a:cubicBezTo>
                  <a:close/>
                  <a:moveTo>
                    <a:pt x="1494615" y="1096487"/>
                  </a:moveTo>
                  <a:cubicBezTo>
                    <a:pt x="1492996" y="1095534"/>
                    <a:pt x="1486614" y="1098487"/>
                    <a:pt x="1486709" y="1099440"/>
                  </a:cubicBezTo>
                  <a:cubicBezTo>
                    <a:pt x="1487091" y="1106679"/>
                    <a:pt x="1486900" y="1114870"/>
                    <a:pt x="1490138" y="1120966"/>
                  </a:cubicBezTo>
                  <a:cubicBezTo>
                    <a:pt x="1494139" y="1128586"/>
                    <a:pt x="1498711" y="1152303"/>
                    <a:pt x="1492615" y="1158018"/>
                  </a:cubicBezTo>
                  <a:cubicBezTo>
                    <a:pt x="1485853" y="1164305"/>
                    <a:pt x="1485948" y="1171353"/>
                    <a:pt x="1486424" y="1178592"/>
                  </a:cubicBezTo>
                  <a:cubicBezTo>
                    <a:pt x="1485947" y="1171353"/>
                    <a:pt x="1485947" y="1164305"/>
                    <a:pt x="1492615" y="1158018"/>
                  </a:cubicBezTo>
                  <a:cubicBezTo>
                    <a:pt x="1498711" y="1152303"/>
                    <a:pt x="1494235" y="1128586"/>
                    <a:pt x="1490139" y="1120966"/>
                  </a:cubicBezTo>
                  <a:cubicBezTo>
                    <a:pt x="1486900" y="1114870"/>
                    <a:pt x="1487186" y="1106774"/>
                    <a:pt x="1486710" y="1099440"/>
                  </a:cubicBezTo>
                  <a:cubicBezTo>
                    <a:pt x="1486663" y="1098964"/>
                    <a:pt x="1488234" y="1097987"/>
                    <a:pt x="1490020" y="1097249"/>
                  </a:cubicBezTo>
                  <a:lnTo>
                    <a:pt x="1494615" y="1096487"/>
                  </a:lnTo>
                  <a:lnTo>
                    <a:pt x="1494891" y="1096646"/>
                  </a:lnTo>
                  <a:lnTo>
                    <a:pt x="1504510" y="1102190"/>
                  </a:lnTo>
                  <a:lnTo>
                    <a:pt x="1511560" y="1109332"/>
                  </a:lnTo>
                  <a:lnTo>
                    <a:pt x="1511760" y="1109536"/>
                  </a:lnTo>
                  <a:cubicBezTo>
                    <a:pt x="1517190" y="1121157"/>
                    <a:pt x="1519380" y="1134111"/>
                    <a:pt x="1523000" y="1146588"/>
                  </a:cubicBezTo>
                  <a:cubicBezTo>
                    <a:pt x="1524334" y="1152446"/>
                    <a:pt x="1522262" y="1156280"/>
                    <a:pt x="1519297" y="1159542"/>
                  </a:cubicBezTo>
                  <a:lnTo>
                    <a:pt x="1510482" y="1168810"/>
                  </a:lnTo>
                  <a:lnTo>
                    <a:pt x="1510236" y="1169067"/>
                  </a:lnTo>
                  <a:cubicBezTo>
                    <a:pt x="1508046" y="1172592"/>
                    <a:pt x="1504521" y="1176116"/>
                    <a:pt x="1504140" y="1179926"/>
                  </a:cubicBezTo>
                  <a:lnTo>
                    <a:pt x="1504021" y="1180156"/>
                  </a:lnTo>
                  <a:lnTo>
                    <a:pt x="1499831" y="1188213"/>
                  </a:lnTo>
                  <a:lnTo>
                    <a:pt x="1491890" y="1189601"/>
                  </a:lnTo>
                  <a:lnTo>
                    <a:pt x="1491663" y="1189641"/>
                  </a:lnTo>
                  <a:lnTo>
                    <a:pt x="1488293" y="1185510"/>
                  </a:lnTo>
                  <a:cubicBezTo>
                    <a:pt x="1489281" y="1187737"/>
                    <a:pt x="1490519" y="1189499"/>
                    <a:pt x="1491662" y="1189641"/>
                  </a:cubicBezTo>
                  <a:lnTo>
                    <a:pt x="1491663" y="1189641"/>
                  </a:lnTo>
                  <a:lnTo>
                    <a:pt x="1491663" y="1189641"/>
                  </a:lnTo>
                  <a:lnTo>
                    <a:pt x="1491890" y="1189601"/>
                  </a:lnTo>
                  <a:lnTo>
                    <a:pt x="1499866" y="1188213"/>
                  </a:lnTo>
                  <a:lnTo>
                    <a:pt x="1504021" y="1180156"/>
                  </a:lnTo>
                  <a:lnTo>
                    <a:pt x="1504141" y="1179926"/>
                  </a:lnTo>
                  <a:cubicBezTo>
                    <a:pt x="1504522" y="1176116"/>
                    <a:pt x="1507951" y="1172592"/>
                    <a:pt x="1510237" y="1169067"/>
                  </a:cubicBezTo>
                  <a:lnTo>
                    <a:pt x="1510482" y="1168810"/>
                  </a:lnTo>
                  <a:lnTo>
                    <a:pt x="1519333" y="1159542"/>
                  </a:lnTo>
                  <a:cubicBezTo>
                    <a:pt x="1522309" y="1156280"/>
                    <a:pt x="1524381" y="1152446"/>
                    <a:pt x="1523000" y="1146588"/>
                  </a:cubicBezTo>
                  <a:cubicBezTo>
                    <a:pt x="1519476" y="1134206"/>
                    <a:pt x="1517190" y="1121157"/>
                    <a:pt x="1511761" y="1109536"/>
                  </a:cubicBezTo>
                  <a:lnTo>
                    <a:pt x="1511560" y="1109332"/>
                  </a:lnTo>
                  <a:lnTo>
                    <a:pt x="1504545" y="1102190"/>
                  </a:lnTo>
                  <a:lnTo>
                    <a:pt x="1494891" y="1096646"/>
                  </a:lnTo>
                  <a:lnTo>
                    <a:pt x="1494616" y="1096487"/>
                  </a:lnTo>
                  <a:lnTo>
                    <a:pt x="1494615" y="1096487"/>
                  </a:lnTo>
                  <a:lnTo>
                    <a:pt x="1494615" y="1096487"/>
                  </a:lnTo>
                  <a:close/>
                  <a:moveTo>
                    <a:pt x="1548908" y="1116870"/>
                  </a:moveTo>
                  <a:cubicBezTo>
                    <a:pt x="1545098" y="1115537"/>
                    <a:pt x="1539955" y="1118013"/>
                    <a:pt x="1535478" y="1118775"/>
                  </a:cubicBezTo>
                  <a:lnTo>
                    <a:pt x="1535499" y="1118868"/>
                  </a:lnTo>
                  <a:lnTo>
                    <a:pt x="1535478" y="1118871"/>
                  </a:lnTo>
                  <a:cubicBezTo>
                    <a:pt x="1536430" y="1123443"/>
                    <a:pt x="1536049" y="1128967"/>
                    <a:pt x="1538526" y="1132587"/>
                  </a:cubicBezTo>
                  <a:cubicBezTo>
                    <a:pt x="1544336" y="1141064"/>
                    <a:pt x="1553575" y="1147446"/>
                    <a:pt x="1551766" y="1159828"/>
                  </a:cubicBezTo>
                  <a:cubicBezTo>
                    <a:pt x="1551194" y="1163448"/>
                    <a:pt x="1552337" y="1167353"/>
                    <a:pt x="1552528" y="1171163"/>
                  </a:cubicBezTo>
                  <a:cubicBezTo>
                    <a:pt x="1553004" y="1180116"/>
                    <a:pt x="1560148" y="1181545"/>
                    <a:pt x="1566244" y="1180974"/>
                  </a:cubicBezTo>
                  <a:cubicBezTo>
                    <a:pt x="1568911" y="1180783"/>
                    <a:pt x="1571959" y="1174592"/>
                    <a:pt x="1573102" y="1170687"/>
                  </a:cubicBezTo>
                  <a:cubicBezTo>
                    <a:pt x="1574340" y="1166400"/>
                    <a:pt x="1573387" y="1161638"/>
                    <a:pt x="1573387" y="1157066"/>
                  </a:cubicBezTo>
                  <a:cubicBezTo>
                    <a:pt x="1573340" y="1151494"/>
                    <a:pt x="1573840" y="1145755"/>
                    <a:pt x="1572804" y="1140528"/>
                  </a:cubicBezTo>
                  <a:lnTo>
                    <a:pt x="1568056" y="1134003"/>
                  </a:lnTo>
                  <a:lnTo>
                    <a:pt x="1563005" y="1126967"/>
                  </a:lnTo>
                  <a:cubicBezTo>
                    <a:pt x="1558052" y="1124109"/>
                    <a:pt x="1554147" y="1118775"/>
                    <a:pt x="1548908" y="1116870"/>
                  </a:cubicBezTo>
                  <a:close/>
                  <a:moveTo>
                    <a:pt x="1442990" y="1124109"/>
                  </a:moveTo>
                  <a:lnTo>
                    <a:pt x="1435947" y="1131724"/>
                  </a:lnTo>
                  <a:lnTo>
                    <a:pt x="1435941" y="1131730"/>
                  </a:lnTo>
                  <a:cubicBezTo>
                    <a:pt x="1438799" y="1135635"/>
                    <a:pt x="1440989" y="1138588"/>
                    <a:pt x="1443180" y="1141540"/>
                  </a:cubicBezTo>
                  <a:cubicBezTo>
                    <a:pt x="1444895" y="1138016"/>
                    <a:pt x="1447562" y="1134587"/>
                    <a:pt x="1447943" y="1130968"/>
                  </a:cubicBezTo>
                  <a:lnTo>
                    <a:pt x="1447916" y="1130932"/>
                  </a:lnTo>
                  <a:lnTo>
                    <a:pt x="1447943" y="1130872"/>
                  </a:lnTo>
                  <a:cubicBezTo>
                    <a:pt x="1448229" y="1128872"/>
                    <a:pt x="1444705" y="1126395"/>
                    <a:pt x="1442990" y="1124109"/>
                  </a:cubicBezTo>
                  <a:close/>
                  <a:moveTo>
                    <a:pt x="1608511" y="1244196"/>
                  </a:moveTo>
                  <a:cubicBezTo>
                    <a:pt x="1604653" y="1247220"/>
                    <a:pt x="1601343" y="1250697"/>
                    <a:pt x="1601295" y="1252507"/>
                  </a:cubicBezTo>
                  <a:lnTo>
                    <a:pt x="1601521" y="1252788"/>
                  </a:lnTo>
                  <a:lnTo>
                    <a:pt x="1609511" y="1262817"/>
                  </a:lnTo>
                  <a:cubicBezTo>
                    <a:pt x="1614083" y="1266175"/>
                    <a:pt x="1619536" y="1268652"/>
                    <a:pt x="1623013" y="1267842"/>
                  </a:cubicBezTo>
                  <a:cubicBezTo>
                    <a:pt x="1619584" y="1268652"/>
                    <a:pt x="1614131" y="1266151"/>
                    <a:pt x="1609547" y="1262782"/>
                  </a:cubicBezTo>
                  <a:lnTo>
                    <a:pt x="1601521" y="1252788"/>
                  </a:lnTo>
                  <a:lnTo>
                    <a:pt x="1601296" y="1252506"/>
                  </a:lnTo>
                  <a:cubicBezTo>
                    <a:pt x="1601344" y="1250697"/>
                    <a:pt x="1604653" y="1247220"/>
                    <a:pt x="1608511" y="1244196"/>
                  </a:cubicBezTo>
                  <a:close/>
                  <a:moveTo>
                    <a:pt x="1710833" y="1266603"/>
                  </a:moveTo>
                  <a:cubicBezTo>
                    <a:pt x="1721215" y="1264793"/>
                    <a:pt x="1724454" y="1268603"/>
                    <a:pt x="1724454" y="1284034"/>
                  </a:cubicBezTo>
                  <a:cubicBezTo>
                    <a:pt x="1728264" y="1293369"/>
                    <a:pt x="1718739" y="1297083"/>
                    <a:pt x="1713214" y="1302417"/>
                  </a:cubicBezTo>
                  <a:cubicBezTo>
                    <a:pt x="1718834" y="1297083"/>
                    <a:pt x="1728264" y="1293368"/>
                    <a:pt x="1724454" y="1284034"/>
                  </a:cubicBezTo>
                  <a:cubicBezTo>
                    <a:pt x="1724454" y="1268508"/>
                    <a:pt x="1721215" y="1264794"/>
                    <a:pt x="1710833" y="1266603"/>
                  </a:cubicBezTo>
                  <a:close/>
                  <a:moveTo>
                    <a:pt x="1573244" y="1247136"/>
                  </a:moveTo>
                  <a:cubicBezTo>
                    <a:pt x="1567268" y="1245362"/>
                    <a:pt x="1560862" y="1246601"/>
                    <a:pt x="1552718" y="1252506"/>
                  </a:cubicBezTo>
                  <a:cubicBezTo>
                    <a:pt x="1566053" y="1263651"/>
                    <a:pt x="1575959" y="1275271"/>
                    <a:pt x="1571768" y="1293559"/>
                  </a:cubicBezTo>
                  <a:cubicBezTo>
                    <a:pt x="1575959" y="1275271"/>
                    <a:pt x="1566053" y="1263555"/>
                    <a:pt x="1552718" y="1252506"/>
                  </a:cubicBezTo>
                  <a:cubicBezTo>
                    <a:pt x="1569006" y="1240791"/>
                    <a:pt x="1578340" y="1247553"/>
                    <a:pt x="1591199" y="1259841"/>
                  </a:cubicBezTo>
                  <a:cubicBezTo>
                    <a:pt x="1602915" y="1270985"/>
                    <a:pt x="1600343" y="1284606"/>
                    <a:pt x="1598724" y="1297369"/>
                  </a:cubicBezTo>
                  <a:cubicBezTo>
                    <a:pt x="1597962" y="1303179"/>
                    <a:pt x="1591770" y="1309180"/>
                    <a:pt x="1586627" y="1313371"/>
                  </a:cubicBezTo>
                  <a:cubicBezTo>
                    <a:pt x="1581484" y="1317562"/>
                    <a:pt x="1574149" y="1313085"/>
                    <a:pt x="1572911" y="1305942"/>
                  </a:cubicBezTo>
                  <a:cubicBezTo>
                    <a:pt x="1574054" y="1313181"/>
                    <a:pt x="1581388" y="1317562"/>
                    <a:pt x="1586627" y="1313371"/>
                  </a:cubicBezTo>
                  <a:cubicBezTo>
                    <a:pt x="1591771" y="1309180"/>
                    <a:pt x="1597962" y="1303179"/>
                    <a:pt x="1598724" y="1297369"/>
                  </a:cubicBezTo>
                  <a:cubicBezTo>
                    <a:pt x="1600438" y="1284606"/>
                    <a:pt x="1602915" y="1270985"/>
                    <a:pt x="1591199" y="1259841"/>
                  </a:cubicBezTo>
                  <a:cubicBezTo>
                    <a:pt x="1584770" y="1253697"/>
                    <a:pt x="1579221" y="1248911"/>
                    <a:pt x="1573244" y="1247136"/>
                  </a:cubicBezTo>
                  <a:close/>
                  <a:moveTo>
                    <a:pt x="1407843" y="1256983"/>
                  </a:moveTo>
                  <a:cubicBezTo>
                    <a:pt x="1404223" y="1257650"/>
                    <a:pt x="1401175" y="1261174"/>
                    <a:pt x="1396508" y="1264317"/>
                  </a:cubicBezTo>
                  <a:cubicBezTo>
                    <a:pt x="1399937" y="1269842"/>
                    <a:pt x="1402033" y="1272985"/>
                    <a:pt x="1403938" y="1276033"/>
                  </a:cubicBezTo>
                  <a:lnTo>
                    <a:pt x="1403958" y="1276010"/>
                  </a:lnTo>
                  <a:lnTo>
                    <a:pt x="1404033" y="1276128"/>
                  </a:lnTo>
                  <a:cubicBezTo>
                    <a:pt x="1408224" y="1271366"/>
                    <a:pt x="1412415" y="1266508"/>
                    <a:pt x="1416606" y="1261746"/>
                  </a:cubicBezTo>
                  <a:lnTo>
                    <a:pt x="1416484" y="1261681"/>
                  </a:lnTo>
                  <a:lnTo>
                    <a:pt x="1416511" y="1261650"/>
                  </a:lnTo>
                  <a:cubicBezTo>
                    <a:pt x="1413653" y="1260031"/>
                    <a:pt x="1410415" y="1256507"/>
                    <a:pt x="1407843" y="1256983"/>
                  </a:cubicBezTo>
                  <a:close/>
                  <a:moveTo>
                    <a:pt x="1401556" y="1282319"/>
                  </a:moveTo>
                  <a:cubicBezTo>
                    <a:pt x="1393650" y="1285272"/>
                    <a:pt x="1388030" y="1287272"/>
                    <a:pt x="1382506" y="1289272"/>
                  </a:cubicBezTo>
                  <a:cubicBezTo>
                    <a:pt x="1384982" y="1293368"/>
                    <a:pt x="1387173" y="1297845"/>
                    <a:pt x="1390126" y="1301560"/>
                  </a:cubicBezTo>
                  <a:cubicBezTo>
                    <a:pt x="1387174" y="1297845"/>
                    <a:pt x="1384983" y="1293369"/>
                    <a:pt x="1382507" y="1289273"/>
                  </a:cubicBezTo>
                  <a:lnTo>
                    <a:pt x="1401557" y="1282320"/>
                  </a:lnTo>
                  <a:lnTo>
                    <a:pt x="1415748" y="1299845"/>
                  </a:lnTo>
                  <a:cubicBezTo>
                    <a:pt x="1416796" y="1302322"/>
                    <a:pt x="1409366" y="1308608"/>
                    <a:pt x="1405366" y="1312609"/>
                  </a:cubicBezTo>
                  <a:cubicBezTo>
                    <a:pt x="1409462" y="1308609"/>
                    <a:pt x="1416796" y="1302322"/>
                    <a:pt x="1415749" y="1299846"/>
                  </a:cubicBezTo>
                  <a:cubicBezTo>
                    <a:pt x="1413082" y="1293273"/>
                    <a:pt x="1406700" y="1288130"/>
                    <a:pt x="1401557" y="1282320"/>
                  </a:cubicBezTo>
                  <a:lnTo>
                    <a:pt x="1401557" y="1282320"/>
                  </a:lnTo>
                  <a:lnTo>
                    <a:pt x="1401556" y="1282319"/>
                  </a:lnTo>
                  <a:close/>
                  <a:moveTo>
                    <a:pt x="1627489" y="1314514"/>
                  </a:moveTo>
                  <a:cubicBezTo>
                    <a:pt x="1620822" y="1319086"/>
                    <a:pt x="1616155" y="1321372"/>
                    <a:pt x="1612630" y="1324801"/>
                  </a:cubicBezTo>
                  <a:cubicBezTo>
                    <a:pt x="1607868" y="1329373"/>
                    <a:pt x="1601582" y="1334136"/>
                    <a:pt x="1600248" y="1339946"/>
                  </a:cubicBezTo>
                  <a:cubicBezTo>
                    <a:pt x="1598343" y="1348137"/>
                    <a:pt x="1598629" y="1357662"/>
                    <a:pt x="1601010" y="1365759"/>
                  </a:cubicBezTo>
                  <a:cubicBezTo>
                    <a:pt x="1602629" y="1371093"/>
                    <a:pt x="1609487" y="1374903"/>
                    <a:pt x="1613964" y="1379379"/>
                  </a:cubicBezTo>
                  <a:lnTo>
                    <a:pt x="1614010" y="1379255"/>
                  </a:lnTo>
                  <a:lnTo>
                    <a:pt x="1614154" y="1379379"/>
                  </a:lnTo>
                  <a:cubicBezTo>
                    <a:pt x="1615868" y="1374902"/>
                    <a:pt x="1619297" y="1370331"/>
                    <a:pt x="1619107" y="1365854"/>
                  </a:cubicBezTo>
                  <a:cubicBezTo>
                    <a:pt x="1618631" y="1354614"/>
                    <a:pt x="1625774" y="1348423"/>
                    <a:pt x="1631966" y="1340993"/>
                  </a:cubicBezTo>
                  <a:cubicBezTo>
                    <a:pt x="1635109" y="1337184"/>
                    <a:pt x="1638252" y="1330992"/>
                    <a:pt x="1637395" y="1326706"/>
                  </a:cubicBezTo>
                  <a:cubicBezTo>
                    <a:pt x="1636347" y="1321943"/>
                    <a:pt x="1630727" y="1318229"/>
                    <a:pt x="1627489" y="1314514"/>
                  </a:cubicBezTo>
                  <a:close/>
                  <a:moveTo>
                    <a:pt x="1441751" y="1334326"/>
                  </a:moveTo>
                  <a:cubicBezTo>
                    <a:pt x="1439465" y="1335088"/>
                    <a:pt x="1438703" y="1341184"/>
                    <a:pt x="1438132" y="1344994"/>
                  </a:cubicBezTo>
                  <a:lnTo>
                    <a:pt x="1438136" y="1345067"/>
                  </a:lnTo>
                  <a:lnTo>
                    <a:pt x="1438132" y="1345089"/>
                  </a:lnTo>
                  <a:cubicBezTo>
                    <a:pt x="1437656" y="1348423"/>
                    <a:pt x="1437942" y="1352043"/>
                    <a:pt x="1438704" y="1355281"/>
                  </a:cubicBezTo>
                  <a:cubicBezTo>
                    <a:pt x="1439180" y="1357472"/>
                    <a:pt x="1441180" y="1359282"/>
                    <a:pt x="1442514" y="1361282"/>
                  </a:cubicBezTo>
                  <a:cubicBezTo>
                    <a:pt x="1444038" y="1359472"/>
                    <a:pt x="1446038" y="1357853"/>
                    <a:pt x="1446895" y="1355757"/>
                  </a:cubicBezTo>
                  <a:lnTo>
                    <a:pt x="1453965" y="1335774"/>
                  </a:lnTo>
                  <a:lnTo>
                    <a:pt x="1454039" y="1335565"/>
                  </a:lnTo>
                  <a:lnTo>
                    <a:pt x="1454039" y="1335565"/>
                  </a:lnTo>
                  <a:lnTo>
                    <a:pt x="1454039" y="1335564"/>
                  </a:lnTo>
                  <a:lnTo>
                    <a:pt x="1453911" y="1335552"/>
                  </a:lnTo>
                  <a:lnTo>
                    <a:pt x="1441751" y="1334326"/>
                  </a:lnTo>
                  <a:close/>
                  <a:moveTo>
                    <a:pt x="1249728" y="1507776"/>
                  </a:moveTo>
                  <a:cubicBezTo>
                    <a:pt x="1243441" y="1512253"/>
                    <a:pt x="1235726" y="1517016"/>
                    <a:pt x="1238584" y="1526541"/>
                  </a:cubicBezTo>
                  <a:cubicBezTo>
                    <a:pt x="1241917" y="1537494"/>
                    <a:pt x="1246108" y="1548258"/>
                    <a:pt x="1250776" y="1558640"/>
                  </a:cubicBezTo>
                  <a:cubicBezTo>
                    <a:pt x="1252395" y="1562355"/>
                    <a:pt x="1256491" y="1565117"/>
                    <a:pt x="1259729" y="1567879"/>
                  </a:cubicBezTo>
                  <a:lnTo>
                    <a:pt x="1259733" y="1567880"/>
                  </a:lnTo>
                  <a:lnTo>
                    <a:pt x="1259824" y="1567974"/>
                  </a:lnTo>
                  <a:cubicBezTo>
                    <a:pt x="1266206" y="1573594"/>
                    <a:pt x="1275350" y="1570355"/>
                    <a:pt x="1276493" y="1561878"/>
                  </a:cubicBezTo>
                  <a:lnTo>
                    <a:pt x="1276588" y="1547211"/>
                  </a:lnTo>
                  <a:lnTo>
                    <a:pt x="1276588" y="1547210"/>
                  </a:lnTo>
                  <a:lnTo>
                    <a:pt x="1276588" y="1547210"/>
                  </a:lnTo>
                  <a:lnTo>
                    <a:pt x="1276588" y="1547209"/>
                  </a:lnTo>
                  <a:cubicBezTo>
                    <a:pt x="1278874" y="1530160"/>
                    <a:pt x="1270302" y="1518539"/>
                    <a:pt x="1257538" y="1509395"/>
                  </a:cubicBezTo>
                  <a:lnTo>
                    <a:pt x="1257532" y="1509394"/>
                  </a:lnTo>
                  <a:lnTo>
                    <a:pt x="1257443" y="1509300"/>
                  </a:lnTo>
                  <a:cubicBezTo>
                    <a:pt x="1255443" y="1507872"/>
                    <a:pt x="1251252" y="1506729"/>
                    <a:pt x="1249728" y="1507776"/>
                  </a:cubicBezTo>
                  <a:close/>
                  <a:moveTo>
                    <a:pt x="1414129" y="1516730"/>
                  </a:moveTo>
                  <a:cubicBezTo>
                    <a:pt x="1407367" y="1526541"/>
                    <a:pt x="1405652" y="1540257"/>
                    <a:pt x="1411462" y="1541495"/>
                  </a:cubicBezTo>
                  <a:cubicBezTo>
                    <a:pt x="1416415" y="1542543"/>
                    <a:pt x="1424702" y="1541400"/>
                    <a:pt x="1427179" y="1537971"/>
                  </a:cubicBezTo>
                  <a:cubicBezTo>
                    <a:pt x="1430227" y="1533780"/>
                    <a:pt x="1430465" y="1529827"/>
                    <a:pt x="1428191" y="1526243"/>
                  </a:cubicBezTo>
                  <a:lnTo>
                    <a:pt x="1428154" y="1526218"/>
                  </a:lnTo>
                  <a:lnTo>
                    <a:pt x="1428155" y="1526207"/>
                  </a:lnTo>
                  <a:cubicBezTo>
                    <a:pt x="1425869" y="1522612"/>
                    <a:pt x="1421083" y="1519397"/>
                    <a:pt x="1414129" y="1516730"/>
                  </a:cubicBezTo>
                  <a:close/>
                  <a:moveTo>
                    <a:pt x="1514332" y="1524064"/>
                  </a:moveTo>
                  <a:cubicBezTo>
                    <a:pt x="1511380" y="1524445"/>
                    <a:pt x="1506236" y="1530732"/>
                    <a:pt x="1506903" y="1532541"/>
                  </a:cubicBezTo>
                  <a:lnTo>
                    <a:pt x="1518263" y="1551853"/>
                  </a:lnTo>
                  <a:lnTo>
                    <a:pt x="1518333" y="1551973"/>
                  </a:lnTo>
                  <a:cubicBezTo>
                    <a:pt x="1523190" y="1543781"/>
                    <a:pt x="1526905" y="1537590"/>
                    <a:pt x="1530430" y="1531113"/>
                  </a:cubicBezTo>
                  <a:cubicBezTo>
                    <a:pt x="1531001" y="1530065"/>
                    <a:pt x="1530620" y="1527112"/>
                    <a:pt x="1530239" y="1527017"/>
                  </a:cubicBezTo>
                  <a:cubicBezTo>
                    <a:pt x="1525000" y="1525683"/>
                    <a:pt x="1519476" y="1523398"/>
                    <a:pt x="1514427" y="1524064"/>
                  </a:cubicBezTo>
                  <a:lnTo>
                    <a:pt x="1514408" y="1524078"/>
                  </a:lnTo>
                  <a:lnTo>
                    <a:pt x="1514332" y="1524064"/>
                  </a:lnTo>
                  <a:close/>
                  <a:moveTo>
                    <a:pt x="1097614" y="1536161"/>
                  </a:moveTo>
                  <a:cubicBezTo>
                    <a:pt x="1097137" y="1536828"/>
                    <a:pt x="1095804" y="1540161"/>
                    <a:pt x="1093899" y="1540542"/>
                  </a:cubicBezTo>
                  <a:cubicBezTo>
                    <a:pt x="1084374" y="1542257"/>
                    <a:pt x="1084469" y="1549305"/>
                    <a:pt x="1085136" y="1556068"/>
                  </a:cubicBezTo>
                  <a:cubicBezTo>
                    <a:pt x="1085707" y="1562355"/>
                    <a:pt x="1083707" y="1569117"/>
                    <a:pt x="1091708" y="1573975"/>
                  </a:cubicBezTo>
                  <a:cubicBezTo>
                    <a:pt x="1097137" y="1577214"/>
                    <a:pt x="1103043" y="1584548"/>
                    <a:pt x="1103233" y="1590263"/>
                  </a:cubicBezTo>
                  <a:lnTo>
                    <a:pt x="1107239" y="1604533"/>
                  </a:lnTo>
                  <a:lnTo>
                    <a:pt x="1107805" y="1606598"/>
                  </a:lnTo>
                  <a:lnTo>
                    <a:pt x="1107826" y="1606623"/>
                  </a:lnTo>
                  <a:lnTo>
                    <a:pt x="1107829" y="1606634"/>
                  </a:lnTo>
                  <a:cubicBezTo>
                    <a:pt x="1110568" y="1611361"/>
                    <a:pt x="1114378" y="1615552"/>
                    <a:pt x="1118854" y="1619790"/>
                  </a:cubicBezTo>
                  <a:cubicBezTo>
                    <a:pt x="1125046" y="1610170"/>
                    <a:pt x="1127046" y="1559592"/>
                    <a:pt x="1122664" y="1545210"/>
                  </a:cubicBezTo>
                  <a:cubicBezTo>
                    <a:pt x="1114187" y="1542066"/>
                    <a:pt x="1106472" y="1539304"/>
                    <a:pt x="1097709" y="1536161"/>
                  </a:cubicBezTo>
                  <a:lnTo>
                    <a:pt x="1097687" y="1536187"/>
                  </a:lnTo>
                  <a:lnTo>
                    <a:pt x="1097614" y="1536161"/>
                  </a:lnTo>
                  <a:close/>
                  <a:moveTo>
                    <a:pt x="1312057" y="1598765"/>
                  </a:moveTo>
                  <a:cubicBezTo>
                    <a:pt x="1305520" y="1598955"/>
                    <a:pt x="1299210" y="1600789"/>
                    <a:pt x="1293638" y="1607789"/>
                  </a:cubicBezTo>
                  <a:cubicBezTo>
                    <a:pt x="1289923" y="1612361"/>
                    <a:pt x="1283446" y="1614933"/>
                    <a:pt x="1278112" y="1618076"/>
                  </a:cubicBezTo>
                  <a:cubicBezTo>
                    <a:pt x="1265444" y="1625506"/>
                    <a:pt x="1251632" y="1631506"/>
                    <a:pt x="1240583" y="1640746"/>
                  </a:cubicBezTo>
                  <a:cubicBezTo>
                    <a:pt x="1234487" y="1645794"/>
                    <a:pt x="1228487" y="1649890"/>
                    <a:pt x="1223153" y="1646365"/>
                  </a:cubicBezTo>
                  <a:cubicBezTo>
                    <a:pt x="1217342" y="1642555"/>
                    <a:pt x="1211818" y="1634840"/>
                    <a:pt x="1210770" y="1628077"/>
                  </a:cubicBezTo>
                  <a:cubicBezTo>
                    <a:pt x="1209341" y="1618743"/>
                    <a:pt x="1209627" y="1609694"/>
                    <a:pt x="1200007" y="1604360"/>
                  </a:cubicBezTo>
                  <a:cubicBezTo>
                    <a:pt x="1198292" y="1603408"/>
                    <a:pt x="1196578" y="1602169"/>
                    <a:pt x="1194863" y="1601026"/>
                  </a:cubicBezTo>
                  <a:cubicBezTo>
                    <a:pt x="1193816" y="1602931"/>
                    <a:pt x="1192006" y="1604646"/>
                    <a:pt x="1191815" y="1606551"/>
                  </a:cubicBezTo>
                  <a:cubicBezTo>
                    <a:pt x="1191149" y="1614076"/>
                    <a:pt x="1190768" y="1621696"/>
                    <a:pt x="1190863" y="1629316"/>
                  </a:cubicBezTo>
                  <a:cubicBezTo>
                    <a:pt x="1190958" y="1636269"/>
                    <a:pt x="1187624" y="1639317"/>
                    <a:pt x="1181147" y="1638746"/>
                  </a:cubicBezTo>
                  <a:cubicBezTo>
                    <a:pt x="1175909" y="1638269"/>
                    <a:pt x="1169241" y="1638841"/>
                    <a:pt x="1165812" y="1635888"/>
                  </a:cubicBezTo>
                  <a:cubicBezTo>
                    <a:pt x="1153715" y="1625506"/>
                    <a:pt x="1139333" y="1628744"/>
                    <a:pt x="1125807" y="1627220"/>
                  </a:cubicBezTo>
                  <a:cubicBezTo>
                    <a:pt x="1119235" y="1626553"/>
                    <a:pt x="1115139" y="1630078"/>
                    <a:pt x="1116473" y="1636745"/>
                  </a:cubicBezTo>
                  <a:lnTo>
                    <a:pt x="1116512" y="1636860"/>
                  </a:lnTo>
                  <a:lnTo>
                    <a:pt x="1116473" y="1637031"/>
                  </a:lnTo>
                  <a:cubicBezTo>
                    <a:pt x="1117807" y="1643412"/>
                    <a:pt x="1120950" y="1649413"/>
                    <a:pt x="1122760" y="1655700"/>
                  </a:cubicBezTo>
                  <a:cubicBezTo>
                    <a:pt x="1125141" y="1664082"/>
                    <a:pt x="1130665" y="1666749"/>
                    <a:pt x="1138857" y="1666463"/>
                  </a:cubicBezTo>
                  <a:cubicBezTo>
                    <a:pt x="1146858" y="1666177"/>
                    <a:pt x="1154859" y="1666177"/>
                    <a:pt x="1162860" y="1666653"/>
                  </a:cubicBezTo>
                  <a:cubicBezTo>
                    <a:pt x="1167908" y="1666653"/>
                    <a:pt x="1172861" y="1668082"/>
                    <a:pt x="1177814" y="1669035"/>
                  </a:cubicBezTo>
                  <a:lnTo>
                    <a:pt x="1178994" y="1674115"/>
                  </a:lnTo>
                  <a:lnTo>
                    <a:pt x="1156668" y="1686466"/>
                  </a:lnTo>
                  <a:cubicBezTo>
                    <a:pt x="1154477" y="1687799"/>
                    <a:pt x="1153049" y="1690371"/>
                    <a:pt x="1150858" y="1691419"/>
                  </a:cubicBezTo>
                  <a:cubicBezTo>
                    <a:pt x="1137999" y="1697324"/>
                    <a:pt x="1134761" y="1716088"/>
                    <a:pt x="1117520" y="1716184"/>
                  </a:cubicBezTo>
                  <a:cubicBezTo>
                    <a:pt x="1116854" y="1716184"/>
                    <a:pt x="1116282" y="1717898"/>
                    <a:pt x="1115425" y="1718660"/>
                  </a:cubicBezTo>
                  <a:cubicBezTo>
                    <a:pt x="1106757" y="1726185"/>
                    <a:pt x="1098756" y="1734662"/>
                    <a:pt x="1089326" y="1740949"/>
                  </a:cubicBezTo>
                  <a:cubicBezTo>
                    <a:pt x="1081040" y="1746473"/>
                    <a:pt x="1071134" y="1749712"/>
                    <a:pt x="1061990" y="1753998"/>
                  </a:cubicBezTo>
                  <a:cubicBezTo>
                    <a:pt x="1061037" y="1754474"/>
                    <a:pt x="1060085" y="1755236"/>
                    <a:pt x="1059418" y="1756093"/>
                  </a:cubicBezTo>
                  <a:cubicBezTo>
                    <a:pt x="1055132" y="1761285"/>
                    <a:pt x="1054941" y="1771334"/>
                    <a:pt x="1057406" y="1780549"/>
                  </a:cubicBezTo>
                  <a:lnTo>
                    <a:pt x="1057454" y="1780657"/>
                  </a:lnTo>
                  <a:lnTo>
                    <a:pt x="1057442" y="1780799"/>
                  </a:lnTo>
                  <a:cubicBezTo>
                    <a:pt x="1059895" y="1790026"/>
                    <a:pt x="1064991" y="1798432"/>
                    <a:pt x="1071325" y="1800289"/>
                  </a:cubicBezTo>
                  <a:cubicBezTo>
                    <a:pt x="1085993" y="1804575"/>
                    <a:pt x="1100376" y="1809433"/>
                    <a:pt x="1116283" y="1808862"/>
                  </a:cubicBezTo>
                  <a:cubicBezTo>
                    <a:pt x="1140571" y="1808004"/>
                    <a:pt x="1164955" y="1809433"/>
                    <a:pt x="1189339" y="1809243"/>
                  </a:cubicBezTo>
                  <a:cubicBezTo>
                    <a:pt x="1193435" y="1809243"/>
                    <a:pt x="1198769" y="1806766"/>
                    <a:pt x="1201436" y="1803623"/>
                  </a:cubicBezTo>
                  <a:cubicBezTo>
                    <a:pt x="1211057" y="1792288"/>
                    <a:pt x="1222677" y="1787145"/>
                    <a:pt x="1237155" y="1790669"/>
                  </a:cubicBezTo>
                  <a:cubicBezTo>
                    <a:pt x="1242775" y="1792002"/>
                    <a:pt x="1248013" y="1795241"/>
                    <a:pt x="1253443" y="1797622"/>
                  </a:cubicBezTo>
                  <a:cubicBezTo>
                    <a:pt x="1268111" y="1785430"/>
                    <a:pt x="1270302" y="1777715"/>
                    <a:pt x="1298020" y="1770381"/>
                  </a:cubicBezTo>
                  <a:cubicBezTo>
                    <a:pt x="1299639" y="1769904"/>
                    <a:pt x="1301163" y="1768476"/>
                    <a:pt x="1302401" y="1767237"/>
                  </a:cubicBezTo>
                  <a:cubicBezTo>
                    <a:pt x="1306973" y="1762951"/>
                    <a:pt x="1310783" y="1757236"/>
                    <a:pt x="1316117" y="1754664"/>
                  </a:cubicBezTo>
                  <a:cubicBezTo>
                    <a:pt x="1322118" y="1751807"/>
                    <a:pt x="1329357" y="1751140"/>
                    <a:pt x="1332881" y="1760189"/>
                  </a:cubicBezTo>
                  <a:cubicBezTo>
                    <a:pt x="1336977" y="1770381"/>
                    <a:pt x="1349074" y="1775905"/>
                    <a:pt x="1358313" y="1770666"/>
                  </a:cubicBezTo>
                  <a:cubicBezTo>
                    <a:pt x="1363361" y="1767809"/>
                    <a:pt x="1366314" y="1761046"/>
                    <a:pt x="1370219" y="1756093"/>
                  </a:cubicBezTo>
                  <a:lnTo>
                    <a:pt x="1370118" y="1755932"/>
                  </a:lnTo>
                  <a:lnTo>
                    <a:pt x="1370219" y="1755808"/>
                  </a:lnTo>
                  <a:cubicBezTo>
                    <a:pt x="1359551" y="1749997"/>
                    <a:pt x="1364408" y="1734662"/>
                    <a:pt x="1351454" y="1728566"/>
                  </a:cubicBezTo>
                  <a:cubicBezTo>
                    <a:pt x="1340024" y="1723137"/>
                    <a:pt x="1335452" y="1709611"/>
                    <a:pt x="1329547" y="1697801"/>
                  </a:cubicBezTo>
                  <a:lnTo>
                    <a:pt x="1325661" y="1678333"/>
                  </a:lnTo>
                  <a:lnTo>
                    <a:pt x="1341739" y="1667892"/>
                  </a:lnTo>
                  <a:cubicBezTo>
                    <a:pt x="1351360" y="1665891"/>
                    <a:pt x="1361361" y="1665701"/>
                    <a:pt x="1371267" y="1665606"/>
                  </a:cubicBezTo>
                  <a:cubicBezTo>
                    <a:pt x="1379268" y="1665510"/>
                    <a:pt x="1387555" y="1664463"/>
                    <a:pt x="1394127" y="1672464"/>
                  </a:cubicBezTo>
                  <a:cubicBezTo>
                    <a:pt x="1396032" y="1674750"/>
                    <a:pt x="1408129" y="1673130"/>
                    <a:pt x="1408986" y="1670844"/>
                  </a:cubicBezTo>
                  <a:cubicBezTo>
                    <a:pt x="1410510" y="1666844"/>
                    <a:pt x="1411296" y="1662486"/>
                    <a:pt x="1410629" y="1658414"/>
                  </a:cubicBezTo>
                  <a:lnTo>
                    <a:pt x="1410626" y="1658410"/>
                  </a:lnTo>
                  <a:lnTo>
                    <a:pt x="1410664" y="1658129"/>
                  </a:lnTo>
                  <a:cubicBezTo>
                    <a:pt x="1410009" y="1654057"/>
                    <a:pt x="1407890" y="1650271"/>
                    <a:pt x="1403556" y="1647413"/>
                  </a:cubicBezTo>
                  <a:cubicBezTo>
                    <a:pt x="1396698" y="1642841"/>
                    <a:pt x="1387745" y="1640555"/>
                    <a:pt x="1382125" y="1634840"/>
                  </a:cubicBezTo>
                  <a:cubicBezTo>
                    <a:pt x="1374124" y="1626744"/>
                    <a:pt x="1368695" y="1627696"/>
                    <a:pt x="1361741" y="1635317"/>
                  </a:cubicBezTo>
                  <a:cubicBezTo>
                    <a:pt x="1356979" y="1640651"/>
                    <a:pt x="1344882" y="1639984"/>
                    <a:pt x="1342977" y="1634650"/>
                  </a:cubicBezTo>
                  <a:cubicBezTo>
                    <a:pt x="1339072" y="1623410"/>
                    <a:pt x="1335738" y="1612076"/>
                    <a:pt x="1331833" y="1599598"/>
                  </a:cubicBezTo>
                  <a:cubicBezTo>
                    <a:pt x="1325356" y="1600027"/>
                    <a:pt x="1318593" y="1598574"/>
                    <a:pt x="1312057" y="1598765"/>
                  </a:cubicBezTo>
                  <a:close/>
                  <a:moveTo>
                    <a:pt x="1449467" y="1673892"/>
                  </a:moveTo>
                  <a:cubicBezTo>
                    <a:pt x="1452991" y="1680465"/>
                    <a:pt x="1455754" y="1684465"/>
                    <a:pt x="1457182" y="1688942"/>
                  </a:cubicBezTo>
                  <a:cubicBezTo>
                    <a:pt x="1457659" y="1690180"/>
                    <a:pt x="1454039" y="1692752"/>
                    <a:pt x="1452325" y="1694657"/>
                  </a:cubicBezTo>
                  <a:cubicBezTo>
                    <a:pt x="1454039" y="1692656"/>
                    <a:pt x="1457563" y="1690180"/>
                    <a:pt x="1457183" y="1688942"/>
                  </a:cubicBezTo>
                  <a:cubicBezTo>
                    <a:pt x="1455754" y="1684465"/>
                    <a:pt x="1452991" y="1680464"/>
                    <a:pt x="1449467" y="1673892"/>
                  </a:cubicBezTo>
                  <a:close/>
                  <a:moveTo>
                    <a:pt x="1565958" y="1771714"/>
                  </a:moveTo>
                  <a:cubicBezTo>
                    <a:pt x="1561386" y="1774858"/>
                    <a:pt x="1557195" y="1778668"/>
                    <a:pt x="1553575" y="1782859"/>
                  </a:cubicBezTo>
                  <a:lnTo>
                    <a:pt x="1553620" y="1782913"/>
                  </a:lnTo>
                  <a:lnTo>
                    <a:pt x="1553575" y="1782954"/>
                  </a:lnTo>
                  <a:lnTo>
                    <a:pt x="1558289" y="1788515"/>
                  </a:lnTo>
                  <a:lnTo>
                    <a:pt x="1558338" y="1788574"/>
                  </a:lnTo>
                  <a:cubicBezTo>
                    <a:pt x="1564434" y="1789193"/>
                    <a:pt x="1567768" y="1787883"/>
                    <a:pt x="1569613" y="1785645"/>
                  </a:cubicBezTo>
                  <a:lnTo>
                    <a:pt x="1570072" y="1783981"/>
                  </a:lnTo>
                  <a:lnTo>
                    <a:pt x="1571959" y="1777239"/>
                  </a:lnTo>
                  <a:lnTo>
                    <a:pt x="1571939" y="1777213"/>
                  </a:lnTo>
                  <a:lnTo>
                    <a:pt x="1571958" y="1777144"/>
                  </a:lnTo>
                  <a:cubicBezTo>
                    <a:pt x="1572054" y="1775334"/>
                    <a:pt x="1566529" y="1771333"/>
                    <a:pt x="1565958" y="1771714"/>
                  </a:cubicBezTo>
                  <a:close/>
                  <a:moveTo>
                    <a:pt x="940451" y="1639031"/>
                  </a:moveTo>
                  <a:cubicBezTo>
                    <a:pt x="936736" y="1639507"/>
                    <a:pt x="933498" y="1644555"/>
                    <a:pt x="932260" y="1645698"/>
                  </a:cubicBezTo>
                  <a:cubicBezTo>
                    <a:pt x="932356" y="1654461"/>
                    <a:pt x="933237" y="1660081"/>
                    <a:pt x="935368" y="1663415"/>
                  </a:cubicBezTo>
                  <a:lnTo>
                    <a:pt x="937418" y="1664188"/>
                  </a:lnTo>
                  <a:lnTo>
                    <a:pt x="945880" y="1667415"/>
                  </a:lnTo>
                  <a:lnTo>
                    <a:pt x="945912" y="1667391"/>
                  </a:lnTo>
                  <a:lnTo>
                    <a:pt x="945976" y="1667415"/>
                  </a:lnTo>
                  <a:cubicBezTo>
                    <a:pt x="948548" y="1667224"/>
                    <a:pt x="952548" y="1661891"/>
                    <a:pt x="952739" y="1658747"/>
                  </a:cubicBezTo>
                  <a:cubicBezTo>
                    <a:pt x="953501" y="1645127"/>
                    <a:pt x="949024" y="1637887"/>
                    <a:pt x="940547" y="1639031"/>
                  </a:cubicBezTo>
                  <a:lnTo>
                    <a:pt x="940513" y="1639059"/>
                  </a:lnTo>
                  <a:lnTo>
                    <a:pt x="940451" y="1639031"/>
                  </a:lnTo>
                  <a:close/>
                  <a:moveTo>
                    <a:pt x="1006745" y="1666939"/>
                  </a:moveTo>
                  <a:cubicBezTo>
                    <a:pt x="998077" y="1666844"/>
                    <a:pt x="998744" y="1674083"/>
                    <a:pt x="999315" y="1679226"/>
                  </a:cubicBezTo>
                  <a:cubicBezTo>
                    <a:pt x="1000077" y="1685513"/>
                    <a:pt x="997601" y="1694752"/>
                    <a:pt x="1008745" y="1695228"/>
                  </a:cubicBezTo>
                  <a:lnTo>
                    <a:pt x="1008799" y="1695200"/>
                  </a:lnTo>
                  <a:lnTo>
                    <a:pt x="1008841" y="1695228"/>
                  </a:lnTo>
                  <a:lnTo>
                    <a:pt x="1013949" y="1692512"/>
                  </a:lnTo>
                  <a:lnTo>
                    <a:pt x="1016865" y="1690989"/>
                  </a:lnTo>
                  <a:lnTo>
                    <a:pt x="1016867" y="1690960"/>
                  </a:lnTo>
                  <a:lnTo>
                    <a:pt x="1016877" y="1690954"/>
                  </a:lnTo>
                  <a:cubicBezTo>
                    <a:pt x="1017675" y="1688299"/>
                    <a:pt x="1017223" y="1684846"/>
                    <a:pt x="1017413" y="1681893"/>
                  </a:cubicBezTo>
                  <a:cubicBezTo>
                    <a:pt x="1017699" y="1677941"/>
                    <a:pt x="1017556" y="1674226"/>
                    <a:pt x="1016092" y="1671487"/>
                  </a:cubicBezTo>
                  <a:lnTo>
                    <a:pt x="1016088" y="1671485"/>
                  </a:lnTo>
                  <a:lnTo>
                    <a:pt x="1016079" y="1671416"/>
                  </a:lnTo>
                  <a:lnTo>
                    <a:pt x="1010661" y="1668817"/>
                  </a:lnTo>
                  <a:lnTo>
                    <a:pt x="1006840" y="1666939"/>
                  </a:lnTo>
                  <a:lnTo>
                    <a:pt x="1006797" y="1666964"/>
                  </a:lnTo>
                  <a:lnTo>
                    <a:pt x="1006745" y="1666939"/>
                  </a:lnTo>
                  <a:close/>
                  <a:moveTo>
                    <a:pt x="959215" y="1685703"/>
                  </a:moveTo>
                  <a:cubicBezTo>
                    <a:pt x="950310" y="1694133"/>
                    <a:pt x="943428" y="1702563"/>
                    <a:pt x="938927" y="1711576"/>
                  </a:cubicBezTo>
                  <a:lnTo>
                    <a:pt x="938918" y="1711619"/>
                  </a:lnTo>
                  <a:lnTo>
                    <a:pt x="938915" y="1711623"/>
                  </a:lnTo>
                  <a:cubicBezTo>
                    <a:pt x="934403" y="1720636"/>
                    <a:pt x="932260" y="1730232"/>
                    <a:pt x="932831" y="1741043"/>
                  </a:cubicBezTo>
                  <a:cubicBezTo>
                    <a:pt x="933116" y="1744949"/>
                    <a:pt x="935974" y="1751997"/>
                    <a:pt x="937593" y="1751997"/>
                  </a:cubicBezTo>
                  <a:cubicBezTo>
                    <a:pt x="943022" y="1751997"/>
                    <a:pt x="950357" y="1751045"/>
                    <a:pt x="953405" y="1747425"/>
                  </a:cubicBezTo>
                  <a:lnTo>
                    <a:pt x="953434" y="1747349"/>
                  </a:lnTo>
                  <a:lnTo>
                    <a:pt x="953500" y="1747330"/>
                  </a:lnTo>
                  <a:cubicBezTo>
                    <a:pt x="957596" y="1742568"/>
                    <a:pt x="960168" y="1735043"/>
                    <a:pt x="960549" y="1728566"/>
                  </a:cubicBezTo>
                  <a:cubicBezTo>
                    <a:pt x="961120" y="1715326"/>
                    <a:pt x="959787" y="1701991"/>
                    <a:pt x="959215" y="1685703"/>
                  </a:cubicBezTo>
                  <a:close/>
                  <a:moveTo>
                    <a:pt x="925402" y="1764475"/>
                  </a:moveTo>
                  <a:lnTo>
                    <a:pt x="917540" y="1772131"/>
                  </a:lnTo>
                  <a:lnTo>
                    <a:pt x="915448" y="1774143"/>
                  </a:lnTo>
                  <a:lnTo>
                    <a:pt x="915444" y="1774171"/>
                  </a:lnTo>
                  <a:lnTo>
                    <a:pt x="915436" y="1774179"/>
                  </a:lnTo>
                  <a:lnTo>
                    <a:pt x="913722" y="1786131"/>
                  </a:lnTo>
                  <a:lnTo>
                    <a:pt x="913686" y="1786382"/>
                  </a:lnTo>
                  <a:lnTo>
                    <a:pt x="913686" y="1786383"/>
                  </a:lnTo>
                  <a:lnTo>
                    <a:pt x="913686" y="1786383"/>
                  </a:lnTo>
                  <a:cubicBezTo>
                    <a:pt x="914162" y="1793336"/>
                    <a:pt x="912733" y="1799527"/>
                    <a:pt x="915115" y="1802861"/>
                  </a:cubicBezTo>
                  <a:cubicBezTo>
                    <a:pt x="918925" y="1808004"/>
                    <a:pt x="924925" y="1813719"/>
                    <a:pt x="930736" y="1814672"/>
                  </a:cubicBezTo>
                  <a:lnTo>
                    <a:pt x="930818" y="1814661"/>
                  </a:lnTo>
                  <a:lnTo>
                    <a:pt x="930831" y="1814671"/>
                  </a:lnTo>
                  <a:lnTo>
                    <a:pt x="934426" y="1814168"/>
                  </a:lnTo>
                  <a:lnTo>
                    <a:pt x="941189" y="1813243"/>
                  </a:lnTo>
                  <a:lnTo>
                    <a:pt x="943879" y="1812466"/>
                  </a:lnTo>
                  <a:lnTo>
                    <a:pt x="952167" y="1810099"/>
                  </a:lnTo>
                  <a:cubicBezTo>
                    <a:pt x="961883" y="1808480"/>
                    <a:pt x="966550" y="1799526"/>
                    <a:pt x="960073" y="1792383"/>
                  </a:cubicBezTo>
                  <a:cubicBezTo>
                    <a:pt x="951119" y="1782572"/>
                    <a:pt x="941213" y="1773523"/>
                    <a:pt x="931403" y="1764475"/>
                  </a:cubicBezTo>
                  <a:lnTo>
                    <a:pt x="931307" y="1764475"/>
                  </a:lnTo>
                  <a:cubicBezTo>
                    <a:pt x="941118" y="1773524"/>
                    <a:pt x="951024" y="1782477"/>
                    <a:pt x="959977" y="1792383"/>
                  </a:cubicBezTo>
                  <a:cubicBezTo>
                    <a:pt x="966454" y="1799527"/>
                    <a:pt x="961787" y="1808576"/>
                    <a:pt x="952072" y="1810100"/>
                  </a:cubicBezTo>
                  <a:lnTo>
                    <a:pt x="943879" y="1812466"/>
                  </a:lnTo>
                  <a:lnTo>
                    <a:pt x="941285" y="1813207"/>
                  </a:lnTo>
                  <a:lnTo>
                    <a:pt x="934426" y="1814168"/>
                  </a:lnTo>
                  <a:lnTo>
                    <a:pt x="930818" y="1814661"/>
                  </a:lnTo>
                  <a:lnTo>
                    <a:pt x="915210" y="1802860"/>
                  </a:lnTo>
                  <a:lnTo>
                    <a:pt x="913686" y="1786383"/>
                  </a:lnTo>
                  <a:lnTo>
                    <a:pt x="913722" y="1786131"/>
                  </a:lnTo>
                  <a:lnTo>
                    <a:pt x="915444" y="1774171"/>
                  </a:lnTo>
                  <a:lnTo>
                    <a:pt x="917540" y="1772131"/>
                  </a:lnTo>
                  <a:lnTo>
                    <a:pt x="925497" y="1764475"/>
                  </a:lnTo>
                  <a:lnTo>
                    <a:pt x="925402" y="1764475"/>
                  </a:lnTo>
                  <a:close/>
                  <a:moveTo>
                    <a:pt x="1004340" y="1774309"/>
                  </a:moveTo>
                  <a:cubicBezTo>
                    <a:pt x="1002626" y="1774000"/>
                    <a:pt x="1000792" y="1773905"/>
                    <a:pt x="1000268" y="1774476"/>
                  </a:cubicBezTo>
                  <a:lnTo>
                    <a:pt x="1004348" y="1774312"/>
                  </a:lnTo>
                  <a:lnTo>
                    <a:pt x="1007698" y="1775429"/>
                  </a:lnTo>
                  <a:cubicBezTo>
                    <a:pt x="1008555" y="1786668"/>
                    <a:pt x="1013984" y="1798384"/>
                    <a:pt x="1005412" y="1808957"/>
                  </a:cubicBezTo>
                  <a:cubicBezTo>
                    <a:pt x="1014079" y="1798384"/>
                    <a:pt x="1008650" y="1786668"/>
                    <a:pt x="1007698" y="1775429"/>
                  </a:cubicBezTo>
                  <a:cubicBezTo>
                    <a:pt x="1007698" y="1775143"/>
                    <a:pt x="1006126" y="1774619"/>
                    <a:pt x="1004412" y="1774309"/>
                  </a:cubicBezTo>
                  <a:lnTo>
                    <a:pt x="1004348" y="1774312"/>
                  </a:lnTo>
                  <a:lnTo>
                    <a:pt x="1004340" y="1774309"/>
                  </a:lnTo>
                  <a:close/>
                  <a:moveTo>
                    <a:pt x="855679" y="1772571"/>
                  </a:moveTo>
                  <a:cubicBezTo>
                    <a:pt x="853488" y="1772571"/>
                    <a:pt x="851297" y="1772667"/>
                    <a:pt x="849106" y="1772667"/>
                  </a:cubicBezTo>
                  <a:lnTo>
                    <a:pt x="849107" y="1772762"/>
                  </a:lnTo>
                  <a:lnTo>
                    <a:pt x="849106" y="1772762"/>
                  </a:lnTo>
                  <a:cubicBezTo>
                    <a:pt x="849106" y="1780286"/>
                    <a:pt x="849011" y="1787716"/>
                    <a:pt x="849297" y="1795241"/>
                  </a:cubicBezTo>
                  <a:cubicBezTo>
                    <a:pt x="849297" y="1796098"/>
                    <a:pt x="851487" y="1797908"/>
                    <a:pt x="852345" y="1797717"/>
                  </a:cubicBezTo>
                  <a:cubicBezTo>
                    <a:pt x="853869" y="1797431"/>
                    <a:pt x="856345" y="1795907"/>
                    <a:pt x="856345" y="1794860"/>
                  </a:cubicBezTo>
                  <a:lnTo>
                    <a:pt x="856342" y="1794767"/>
                  </a:lnTo>
                  <a:lnTo>
                    <a:pt x="856345" y="1794765"/>
                  </a:lnTo>
                  <a:cubicBezTo>
                    <a:pt x="856441" y="1787430"/>
                    <a:pt x="855964" y="1780001"/>
                    <a:pt x="855679" y="1772571"/>
                  </a:cubicBezTo>
                  <a:close/>
                  <a:moveTo>
                    <a:pt x="1563196" y="1818863"/>
                  </a:moveTo>
                  <a:lnTo>
                    <a:pt x="1562909" y="1819112"/>
                  </a:lnTo>
                  <a:lnTo>
                    <a:pt x="1555361" y="1821422"/>
                  </a:lnTo>
                  <a:lnTo>
                    <a:pt x="1551809" y="1828774"/>
                  </a:lnTo>
                  <a:lnTo>
                    <a:pt x="1546908" y="1838103"/>
                  </a:lnTo>
                  <a:lnTo>
                    <a:pt x="1546903" y="1838120"/>
                  </a:lnTo>
                  <a:lnTo>
                    <a:pt x="1546812" y="1838293"/>
                  </a:lnTo>
                  <a:cubicBezTo>
                    <a:pt x="1545860" y="1840103"/>
                    <a:pt x="1544526" y="1842484"/>
                    <a:pt x="1545098" y="1844104"/>
                  </a:cubicBezTo>
                  <a:cubicBezTo>
                    <a:pt x="1547193" y="1850485"/>
                    <a:pt x="1549670" y="1856772"/>
                    <a:pt x="1552718" y="1862773"/>
                  </a:cubicBezTo>
                  <a:cubicBezTo>
                    <a:pt x="1553861" y="1864868"/>
                    <a:pt x="1557004" y="1866773"/>
                    <a:pt x="1559480" y="1867059"/>
                  </a:cubicBezTo>
                  <a:lnTo>
                    <a:pt x="1572985" y="1861873"/>
                  </a:lnTo>
                  <a:lnTo>
                    <a:pt x="1575650" y="1860880"/>
                  </a:lnTo>
                  <a:cubicBezTo>
                    <a:pt x="1579841" y="1856415"/>
                    <a:pt x="1582484" y="1849914"/>
                    <a:pt x="1582436" y="1842675"/>
                  </a:cubicBezTo>
                  <a:cubicBezTo>
                    <a:pt x="1582436" y="1832579"/>
                    <a:pt x="1581436" y="1826340"/>
                    <a:pt x="1578519" y="1822791"/>
                  </a:cubicBezTo>
                  <a:lnTo>
                    <a:pt x="1578499" y="1822786"/>
                  </a:lnTo>
                  <a:lnTo>
                    <a:pt x="1578495" y="1822768"/>
                  </a:lnTo>
                  <a:cubicBezTo>
                    <a:pt x="1575578" y="1819196"/>
                    <a:pt x="1570768" y="1818292"/>
                    <a:pt x="1563196" y="1818863"/>
                  </a:cubicBezTo>
                  <a:close/>
                  <a:moveTo>
                    <a:pt x="869585" y="1820006"/>
                  </a:moveTo>
                  <a:cubicBezTo>
                    <a:pt x="866918" y="1818768"/>
                    <a:pt x="859393" y="1821339"/>
                    <a:pt x="859203" y="1822863"/>
                  </a:cubicBezTo>
                  <a:cubicBezTo>
                    <a:pt x="858631" y="1827531"/>
                    <a:pt x="859203" y="1833436"/>
                    <a:pt x="861870" y="1837056"/>
                  </a:cubicBezTo>
                  <a:cubicBezTo>
                    <a:pt x="866633" y="1843533"/>
                    <a:pt x="867394" y="1857248"/>
                    <a:pt x="863204" y="1864202"/>
                  </a:cubicBezTo>
                  <a:cubicBezTo>
                    <a:pt x="860346" y="1869155"/>
                    <a:pt x="857203" y="1876775"/>
                    <a:pt x="859108" y="1880966"/>
                  </a:cubicBezTo>
                  <a:lnTo>
                    <a:pt x="859203" y="1881050"/>
                  </a:lnTo>
                  <a:lnTo>
                    <a:pt x="859203" y="1881061"/>
                  </a:lnTo>
                  <a:cubicBezTo>
                    <a:pt x="861775" y="1886776"/>
                    <a:pt x="868442" y="1892872"/>
                    <a:pt x="874443" y="1894396"/>
                  </a:cubicBezTo>
                  <a:cubicBezTo>
                    <a:pt x="891397" y="1898492"/>
                    <a:pt x="895017" y="1894587"/>
                    <a:pt x="897112" y="1875346"/>
                  </a:cubicBezTo>
                  <a:cubicBezTo>
                    <a:pt x="893874" y="1869060"/>
                    <a:pt x="890350" y="1862964"/>
                    <a:pt x="887587" y="1856487"/>
                  </a:cubicBezTo>
                  <a:cubicBezTo>
                    <a:pt x="883873" y="1847628"/>
                    <a:pt x="873205" y="1842104"/>
                    <a:pt x="875300" y="1830102"/>
                  </a:cubicBezTo>
                  <a:cubicBezTo>
                    <a:pt x="875872" y="1826959"/>
                    <a:pt x="872633" y="1821435"/>
                    <a:pt x="869680" y="1820101"/>
                  </a:cubicBezTo>
                  <a:lnTo>
                    <a:pt x="869640" y="1820104"/>
                  </a:lnTo>
                  <a:lnTo>
                    <a:pt x="869585" y="1820006"/>
                  </a:lnTo>
                  <a:close/>
                  <a:moveTo>
                    <a:pt x="1499283" y="1843342"/>
                  </a:moveTo>
                  <a:cubicBezTo>
                    <a:pt x="1494806" y="1853248"/>
                    <a:pt x="1493473" y="1862487"/>
                    <a:pt x="1503474" y="1871060"/>
                  </a:cubicBezTo>
                  <a:cubicBezTo>
                    <a:pt x="1493473" y="1862487"/>
                    <a:pt x="1494901" y="1853153"/>
                    <a:pt x="1499283" y="1843342"/>
                  </a:cubicBezTo>
                  <a:cubicBezTo>
                    <a:pt x="1502855" y="1849914"/>
                    <a:pt x="1508213" y="1855748"/>
                    <a:pt x="1511963" y="1862142"/>
                  </a:cubicBezTo>
                  <a:lnTo>
                    <a:pt x="1515958" y="1872312"/>
                  </a:lnTo>
                  <a:lnTo>
                    <a:pt x="1514999" y="1884300"/>
                  </a:lnTo>
                  <a:cubicBezTo>
                    <a:pt x="1516428" y="1879895"/>
                    <a:pt x="1516607" y="1875954"/>
                    <a:pt x="1515959" y="1872314"/>
                  </a:cubicBezTo>
                  <a:lnTo>
                    <a:pt x="1515958" y="1872312"/>
                  </a:lnTo>
                  <a:lnTo>
                    <a:pt x="1515959" y="1872301"/>
                  </a:lnTo>
                  <a:cubicBezTo>
                    <a:pt x="1514017" y="1861362"/>
                    <a:pt x="1504641" y="1853129"/>
                    <a:pt x="1499283" y="1843342"/>
                  </a:cubicBezTo>
                  <a:close/>
                  <a:moveTo>
                    <a:pt x="1210294" y="1847057"/>
                  </a:moveTo>
                  <a:cubicBezTo>
                    <a:pt x="1206294" y="1849629"/>
                    <a:pt x="1202103" y="1850772"/>
                    <a:pt x="1201817" y="1852581"/>
                  </a:cubicBezTo>
                  <a:cubicBezTo>
                    <a:pt x="1200865" y="1859535"/>
                    <a:pt x="1198198" y="1869250"/>
                    <a:pt x="1201627" y="1873251"/>
                  </a:cubicBezTo>
                  <a:cubicBezTo>
                    <a:pt x="1206580" y="1879061"/>
                    <a:pt x="1212580" y="1888014"/>
                    <a:pt x="1223248" y="1885538"/>
                  </a:cubicBezTo>
                  <a:lnTo>
                    <a:pt x="1223277" y="1885523"/>
                  </a:lnTo>
                  <a:lnTo>
                    <a:pt x="1223343" y="1885538"/>
                  </a:lnTo>
                  <a:cubicBezTo>
                    <a:pt x="1225343" y="1885062"/>
                    <a:pt x="1228772" y="1883538"/>
                    <a:pt x="1228772" y="1882585"/>
                  </a:cubicBezTo>
                  <a:cubicBezTo>
                    <a:pt x="1228582" y="1875918"/>
                    <a:pt x="1229439" y="1868298"/>
                    <a:pt x="1226486" y="1862869"/>
                  </a:cubicBezTo>
                  <a:cubicBezTo>
                    <a:pt x="1223057" y="1856773"/>
                    <a:pt x="1216104" y="1852486"/>
                    <a:pt x="1210294" y="1847057"/>
                  </a:cubicBezTo>
                  <a:close/>
                  <a:moveTo>
                    <a:pt x="1272873" y="1859249"/>
                  </a:moveTo>
                  <a:cubicBezTo>
                    <a:pt x="1271540" y="1858677"/>
                    <a:pt x="1268492" y="1859439"/>
                    <a:pt x="1267825" y="1860487"/>
                  </a:cubicBezTo>
                  <a:cubicBezTo>
                    <a:pt x="1264301" y="1866392"/>
                    <a:pt x="1261443" y="1872679"/>
                    <a:pt x="1258110" y="1878680"/>
                  </a:cubicBezTo>
                  <a:cubicBezTo>
                    <a:pt x="1256681" y="1881346"/>
                    <a:pt x="1255062" y="1884299"/>
                    <a:pt x="1252680" y="1885919"/>
                  </a:cubicBezTo>
                  <a:cubicBezTo>
                    <a:pt x="1241631" y="1893443"/>
                    <a:pt x="1232868" y="1901730"/>
                    <a:pt x="1237631" y="1916875"/>
                  </a:cubicBezTo>
                  <a:lnTo>
                    <a:pt x="1237636" y="1916914"/>
                  </a:lnTo>
                  <a:lnTo>
                    <a:pt x="1237631" y="1916970"/>
                  </a:lnTo>
                  <a:cubicBezTo>
                    <a:pt x="1238107" y="1918399"/>
                    <a:pt x="1237536" y="1920304"/>
                    <a:pt x="1238203" y="1921447"/>
                  </a:cubicBezTo>
                  <a:cubicBezTo>
                    <a:pt x="1242203" y="1928115"/>
                    <a:pt x="1246394" y="1934782"/>
                    <a:pt x="1251157" y="1940878"/>
                  </a:cubicBezTo>
                  <a:cubicBezTo>
                    <a:pt x="1251442" y="1941164"/>
                    <a:pt x="1257538" y="1936592"/>
                    <a:pt x="1261158" y="1934782"/>
                  </a:cubicBezTo>
                  <a:cubicBezTo>
                    <a:pt x="1263444" y="1933639"/>
                    <a:pt x="1266397" y="1933830"/>
                    <a:pt x="1268873" y="1932972"/>
                  </a:cubicBezTo>
                  <a:cubicBezTo>
                    <a:pt x="1271159" y="1932115"/>
                    <a:pt x="1273540" y="1930972"/>
                    <a:pt x="1275350" y="1929353"/>
                  </a:cubicBezTo>
                  <a:cubicBezTo>
                    <a:pt x="1282018" y="1923352"/>
                    <a:pt x="1288209" y="1916875"/>
                    <a:pt x="1294972" y="1910970"/>
                  </a:cubicBezTo>
                  <a:cubicBezTo>
                    <a:pt x="1297925" y="1908351"/>
                    <a:pt x="1301330" y="1906041"/>
                    <a:pt x="1303544" y="1903088"/>
                  </a:cubicBezTo>
                  <a:lnTo>
                    <a:pt x="1303551" y="1903031"/>
                  </a:lnTo>
                  <a:lnTo>
                    <a:pt x="1303580" y="1903004"/>
                  </a:lnTo>
                  <a:cubicBezTo>
                    <a:pt x="1305782" y="1900063"/>
                    <a:pt x="1306783" y="1896492"/>
                    <a:pt x="1304973" y="1891348"/>
                  </a:cubicBezTo>
                  <a:cubicBezTo>
                    <a:pt x="1306116" y="1890777"/>
                    <a:pt x="1307164" y="1890205"/>
                    <a:pt x="1308307" y="1889729"/>
                  </a:cubicBezTo>
                  <a:lnTo>
                    <a:pt x="1308259" y="1889658"/>
                  </a:lnTo>
                  <a:lnTo>
                    <a:pt x="1308306" y="1889633"/>
                  </a:lnTo>
                  <a:cubicBezTo>
                    <a:pt x="1303925" y="1882871"/>
                    <a:pt x="1300686" y="1874774"/>
                    <a:pt x="1294781" y="1869726"/>
                  </a:cubicBezTo>
                  <a:cubicBezTo>
                    <a:pt x="1288876" y="1864583"/>
                    <a:pt x="1280398" y="1862392"/>
                    <a:pt x="1272873" y="1859249"/>
                  </a:cubicBezTo>
                  <a:close/>
                  <a:moveTo>
                    <a:pt x="1497378" y="1876013"/>
                  </a:moveTo>
                  <a:cubicBezTo>
                    <a:pt x="1496425" y="1881061"/>
                    <a:pt x="1495473" y="1886585"/>
                    <a:pt x="1496806" y="1891253"/>
                  </a:cubicBezTo>
                  <a:lnTo>
                    <a:pt x="1496840" y="1891271"/>
                  </a:lnTo>
                  <a:lnTo>
                    <a:pt x="1501248" y="1893670"/>
                  </a:lnTo>
                  <a:cubicBezTo>
                    <a:pt x="1503474" y="1894206"/>
                    <a:pt x="1505998" y="1894349"/>
                    <a:pt x="1507474" y="1893729"/>
                  </a:cubicBezTo>
                  <a:cubicBezTo>
                    <a:pt x="1505998" y="1894301"/>
                    <a:pt x="1503474" y="1894134"/>
                    <a:pt x="1501247" y="1893598"/>
                  </a:cubicBezTo>
                  <a:lnTo>
                    <a:pt x="1496840" y="1891271"/>
                  </a:lnTo>
                  <a:lnTo>
                    <a:pt x="1496807" y="1891253"/>
                  </a:lnTo>
                  <a:cubicBezTo>
                    <a:pt x="1495473" y="1886586"/>
                    <a:pt x="1496425" y="1881061"/>
                    <a:pt x="1497378" y="1876013"/>
                  </a:cubicBezTo>
                  <a:close/>
                  <a:moveTo>
                    <a:pt x="942928" y="1866487"/>
                  </a:moveTo>
                  <a:cubicBezTo>
                    <a:pt x="935117" y="1866202"/>
                    <a:pt x="933212" y="1870202"/>
                    <a:pt x="933498" y="1877060"/>
                  </a:cubicBezTo>
                  <a:lnTo>
                    <a:pt x="936739" y="1882838"/>
                  </a:lnTo>
                  <a:lnTo>
                    <a:pt x="940082" y="1888979"/>
                  </a:lnTo>
                  <a:cubicBezTo>
                    <a:pt x="943952" y="1892491"/>
                    <a:pt x="949167" y="1895016"/>
                    <a:pt x="954643" y="1894968"/>
                  </a:cubicBezTo>
                  <a:lnTo>
                    <a:pt x="954644" y="1894967"/>
                  </a:lnTo>
                  <a:lnTo>
                    <a:pt x="954644" y="1894967"/>
                  </a:lnTo>
                  <a:lnTo>
                    <a:pt x="954658" y="1894949"/>
                  </a:lnTo>
                  <a:lnTo>
                    <a:pt x="960930" y="1886967"/>
                  </a:lnTo>
                  <a:cubicBezTo>
                    <a:pt x="962359" y="1878585"/>
                    <a:pt x="950833" y="1866774"/>
                    <a:pt x="943023" y="1866488"/>
                  </a:cubicBezTo>
                  <a:lnTo>
                    <a:pt x="942964" y="1866508"/>
                  </a:lnTo>
                  <a:lnTo>
                    <a:pt x="942928" y="1866487"/>
                  </a:lnTo>
                  <a:close/>
                  <a:moveTo>
                    <a:pt x="1151906" y="1867916"/>
                  </a:moveTo>
                  <a:cubicBezTo>
                    <a:pt x="1149239" y="1867821"/>
                    <a:pt x="1144858" y="1869726"/>
                    <a:pt x="1144381" y="1871631"/>
                  </a:cubicBezTo>
                  <a:cubicBezTo>
                    <a:pt x="1143619" y="1874298"/>
                    <a:pt x="1145810" y="1877727"/>
                    <a:pt x="1146953" y="1881442"/>
                  </a:cubicBezTo>
                  <a:cubicBezTo>
                    <a:pt x="1154573" y="1875727"/>
                    <a:pt x="1157240" y="1873822"/>
                    <a:pt x="1159907" y="1871822"/>
                  </a:cubicBezTo>
                  <a:cubicBezTo>
                    <a:pt x="1157240" y="1870393"/>
                    <a:pt x="1154573" y="1868012"/>
                    <a:pt x="1151906" y="1867916"/>
                  </a:cubicBezTo>
                  <a:close/>
                  <a:moveTo>
                    <a:pt x="1008174" y="1886681"/>
                  </a:moveTo>
                  <a:cubicBezTo>
                    <a:pt x="1002745" y="1887919"/>
                    <a:pt x="996934" y="1888300"/>
                    <a:pt x="992077" y="1890681"/>
                  </a:cubicBezTo>
                  <a:cubicBezTo>
                    <a:pt x="985409" y="1894015"/>
                    <a:pt x="979885" y="1901445"/>
                    <a:pt x="973027" y="1902588"/>
                  </a:cubicBezTo>
                  <a:cubicBezTo>
                    <a:pt x="968265" y="1903445"/>
                    <a:pt x="965288" y="1905064"/>
                    <a:pt x="963228" y="1907565"/>
                  </a:cubicBezTo>
                  <a:lnTo>
                    <a:pt x="959288" y="1916973"/>
                  </a:lnTo>
                  <a:lnTo>
                    <a:pt x="958930" y="1917827"/>
                  </a:lnTo>
                  <a:lnTo>
                    <a:pt x="958930" y="1917828"/>
                  </a:lnTo>
                  <a:lnTo>
                    <a:pt x="958930" y="1917828"/>
                  </a:lnTo>
                  <a:lnTo>
                    <a:pt x="959014" y="1917980"/>
                  </a:lnTo>
                  <a:lnTo>
                    <a:pt x="967026" y="1932496"/>
                  </a:lnTo>
                  <a:cubicBezTo>
                    <a:pt x="972455" y="1935925"/>
                    <a:pt x="979218" y="1934687"/>
                    <a:pt x="983028" y="1927067"/>
                  </a:cubicBezTo>
                  <a:cubicBezTo>
                    <a:pt x="983981" y="1924971"/>
                    <a:pt x="988648" y="1925067"/>
                    <a:pt x="990934" y="1923257"/>
                  </a:cubicBezTo>
                  <a:cubicBezTo>
                    <a:pt x="994458" y="1920399"/>
                    <a:pt x="997792" y="1917161"/>
                    <a:pt x="1000554" y="1913636"/>
                  </a:cubicBezTo>
                  <a:cubicBezTo>
                    <a:pt x="1003031" y="1910493"/>
                    <a:pt x="1005507" y="1907064"/>
                    <a:pt x="1006460" y="1903350"/>
                  </a:cubicBezTo>
                  <a:cubicBezTo>
                    <a:pt x="1007793" y="1898015"/>
                    <a:pt x="1007698" y="1892301"/>
                    <a:pt x="1008174" y="1886776"/>
                  </a:cubicBezTo>
                  <a:lnTo>
                    <a:pt x="1008164" y="1886779"/>
                  </a:lnTo>
                  <a:lnTo>
                    <a:pt x="1008174" y="1886681"/>
                  </a:lnTo>
                  <a:close/>
                  <a:moveTo>
                    <a:pt x="813673" y="1898111"/>
                  </a:moveTo>
                  <a:cubicBezTo>
                    <a:pt x="808244" y="1901064"/>
                    <a:pt x="803767" y="1906017"/>
                    <a:pt x="798814" y="1910112"/>
                  </a:cubicBezTo>
                  <a:cubicBezTo>
                    <a:pt x="799767" y="1914589"/>
                    <a:pt x="802505" y="1920304"/>
                    <a:pt x="805565" y="1924924"/>
                  </a:cubicBezTo>
                  <a:lnTo>
                    <a:pt x="813781" y="1932723"/>
                  </a:lnTo>
                  <a:lnTo>
                    <a:pt x="814340" y="1933258"/>
                  </a:lnTo>
                  <a:cubicBezTo>
                    <a:pt x="819674" y="1933544"/>
                    <a:pt x="827960" y="1921637"/>
                    <a:pt x="827960" y="1913732"/>
                  </a:cubicBezTo>
                  <a:cubicBezTo>
                    <a:pt x="827960" y="1911160"/>
                    <a:pt x="825317" y="1906802"/>
                    <a:pt x="822221" y="1903326"/>
                  </a:cubicBezTo>
                  <a:lnTo>
                    <a:pt x="822130" y="1903271"/>
                  </a:lnTo>
                  <a:lnTo>
                    <a:pt x="822127" y="1903266"/>
                  </a:lnTo>
                  <a:cubicBezTo>
                    <a:pt x="819031" y="1899802"/>
                    <a:pt x="815483" y="1897206"/>
                    <a:pt x="813673" y="1898111"/>
                  </a:cubicBezTo>
                  <a:close/>
                  <a:moveTo>
                    <a:pt x="890635" y="1926400"/>
                  </a:moveTo>
                  <a:cubicBezTo>
                    <a:pt x="886635" y="1924876"/>
                    <a:pt x="881206" y="1925828"/>
                    <a:pt x="876824" y="1927162"/>
                  </a:cubicBezTo>
                  <a:cubicBezTo>
                    <a:pt x="872538" y="1928495"/>
                    <a:pt x="869014" y="1932782"/>
                    <a:pt x="864727" y="1933639"/>
                  </a:cubicBezTo>
                  <a:cubicBezTo>
                    <a:pt x="857965" y="1935068"/>
                    <a:pt x="856440" y="1939163"/>
                    <a:pt x="858060" y="1944307"/>
                  </a:cubicBezTo>
                  <a:cubicBezTo>
                    <a:pt x="859203" y="1947736"/>
                    <a:pt x="862727" y="1950308"/>
                    <a:pt x="865394" y="1953451"/>
                  </a:cubicBezTo>
                  <a:cubicBezTo>
                    <a:pt x="869776" y="1951165"/>
                    <a:pt x="872062" y="1950022"/>
                    <a:pt x="874252" y="1948784"/>
                  </a:cubicBezTo>
                  <a:cubicBezTo>
                    <a:pt x="877967" y="1946784"/>
                    <a:pt x="881682" y="1944783"/>
                    <a:pt x="885397" y="1942688"/>
                  </a:cubicBezTo>
                  <a:cubicBezTo>
                    <a:pt x="888349" y="1940973"/>
                    <a:pt x="893112" y="1939545"/>
                    <a:pt x="893588" y="1937259"/>
                  </a:cubicBezTo>
                  <a:cubicBezTo>
                    <a:pt x="894255" y="1933734"/>
                    <a:pt x="892921" y="1927257"/>
                    <a:pt x="890731" y="1926400"/>
                  </a:cubicBezTo>
                  <a:lnTo>
                    <a:pt x="890638" y="1926405"/>
                  </a:lnTo>
                  <a:lnTo>
                    <a:pt x="890635" y="1926400"/>
                  </a:lnTo>
                  <a:close/>
                  <a:moveTo>
                    <a:pt x="1301353" y="1972311"/>
                  </a:moveTo>
                  <a:lnTo>
                    <a:pt x="1301321" y="1972357"/>
                  </a:lnTo>
                  <a:lnTo>
                    <a:pt x="1301259" y="1972347"/>
                  </a:lnTo>
                  <a:cubicBezTo>
                    <a:pt x="1298949" y="1973025"/>
                    <a:pt x="1297020" y="1975026"/>
                    <a:pt x="1296496" y="1979169"/>
                  </a:cubicBezTo>
                  <a:cubicBezTo>
                    <a:pt x="1295829" y="1984788"/>
                    <a:pt x="1305164" y="2000219"/>
                    <a:pt x="1309260" y="1998600"/>
                  </a:cubicBezTo>
                  <a:lnTo>
                    <a:pt x="1309295" y="1998550"/>
                  </a:lnTo>
                  <a:lnTo>
                    <a:pt x="1309354" y="1998600"/>
                  </a:lnTo>
                  <a:cubicBezTo>
                    <a:pt x="1312593" y="1997266"/>
                    <a:pt x="1314212" y="1991742"/>
                    <a:pt x="1317451" y="1986789"/>
                  </a:cubicBezTo>
                  <a:cubicBezTo>
                    <a:pt x="1314117" y="1981550"/>
                    <a:pt x="1312307" y="1975644"/>
                    <a:pt x="1308402" y="1973454"/>
                  </a:cubicBezTo>
                  <a:cubicBezTo>
                    <a:pt x="1306354" y="1972263"/>
                    <a:pt x="1303663" y="1971620"/>
                    <a:pt x="1301353" y="1972311"/>
                  </a:cubicBezTo>
                  <a:close/>
                  <a:moveTo>
                    <a:pt x="1569394" y="1972505"/>
                  </a:moveTo>
                  <a:cubicBezTo>
                    <a:pt x="1562112" y="1973626"/>
                    <a:pt x="1556290" y="1981859"/>
                    <a:pt x="1548432" y="1982217"/>
                  </a:cubicBezTo>
                  <a:cubicBezTo>
                    <a:pt x="1546717" y="1982312"/>
                    <a:pt x="1544241" y="1986884"/>
                    <a:pt x="1543860" y="1989646"/>
                  </a:cubicBezTo>
                  <a:cubicBezTo>
                    <a:pt x="1543432" y="1993266"/>
                    <a:pt x="1545813" y="1997957"/>
                    <a:pt x="1549206" y="2001826"/>
                  </a:cubicBezTo>
                  <a:lnTo>
                    <a:pt x="1549409" y="2001955"/>
                  </a:lnTo>
                  <a:lnTo>
                    <a:pt x="1560719" y="2009172"/>
                  </a:lnTo>
                  <a:lnTo>
                    <a:pt x="1572709" y="2004464"/>
                  </a:lnTo>
                  <a:lnTo>
                    <a:pt x="1574471" y="2003791"/>
                  </a:lnTo>
                  <a:lnTo>
                    <a:pt x="1574477" y="2003770"/>
                  </a:lnTo>
                  <a:lnTo>
                    <a:pt x="1574483" y="2003767"/>
                  </a:lnTo>
                  <a:cubicBezTo>
                    <a:pt x="1577698" y="1999576"/>
                    <a:pt x="1579484" y="1992932"/>
                    <a:pt x="1579674" y="1983645"/>
                  </a:cubicBezTo>
                  <a:cubicBezTo>
                    <a:pt x="1579579" y="1983122"/>
                    <a:pt x="1579650" y="1981193"/>
                    <a:pt x="1579412" y="1979193"/>
                  </a:cubicBezTo>
                  <a:lnTo>
                    <a:pt x="1578279" y="1976582"/>
                  </a:lnTo>
                  <a:lnTo>
                    <a:pt x="1577388" y="1974406"/>
                  </a:lnTo>
                  <a:lnTo>
                    <a:pt x="1577328" y="1974392"/>
                  </a:lnTo>
                  <a:lnTo>
                    <a:pt x="1577293" y="1974311"/>
                  </a:lnTo>
                  <a:cubicBezTo>
                    <a:pt x="1574412" y="1972549"/>
                    <a:pt x="1571822" y="1972132"/>
                    <a:pt x="1569394" y="1972505"/>
                  </a:cubicBezTo>
                  <a:close/>
                  <a:moveTo>
                    <a:pt x="1249728" y="1992408"/>
                  </a:moveTo>
                  <a:cubicBezTo>
                    <a:pt x="1249823" y="1994599"/>
                    <a:pt x="1249918" y="1996695"/>
                    <a:pt x="1250109" y="1998885"/>
                  </a:cubicBezTo>
                  <a:cubicBezTo>
                    <a:pt x="1255062" y="1998504"/>
                    <a:pt x="1260110" y="1998028"/>
                    <a:pt x="1265063" y="1997647"/>
                  </a:cubicBezTo>
                  <a:lnTo>
                    <a:pt x="1265050" y="1997553"/>
                  </a:lnTo>
                  <a:lnTo>
                    <a:pt x="1265063" y="1997552"/>
                  </a:lnTo>
                  <a:cubicBezTo>
                    <a:pt x="1264778" y="1995837"/>
                    <a:pt x="1264682" y="1992599"/>
                    <a:pt x="1264396" y="1992599"/>
                  </a:cubicBezTo>
                  <a:cubicBezTo>
                    <a:pt x="1259539" y="1992313"/>
                    <a:pt x="1254586" y="1992408"/>
                    <a:pt x="1249728" y="1992408"/>
                  </a:cubicBezTo>
                  <a:close/>
                  <a:moveTo>
                    <a:pt x="1058942" y="2012887"/>
                  </a:moveTo>
                  <a:cubicBezTo>
                    <a:pt x="1059418" y="2017173"/>
                    <a:pt x="1058466" y="2022698"/>
                    <a:pt x="1060752" y="2025460"/>
                  </a:cubicBezTo>
                  <a:cubicBezTo>
                    <a:pt x="1062561" y="2027651"/>
                    <a:pt x="1068467" y="2026222"/>
                    <a:pt x="1075801" y="2026603"/>
                  </a:cubicBezTo>
                  <a:lnTo>
                    <a:pt x="1075794" y="2026595"/>
                  </a:lnTo>
                  <a:lnTo>
                    <a:pt x="1075897" y="2026603"/>
                  </a:lnTo>
                  <a:cubicBezTo>
                    <a:pt x="1069801" y="2020221"/>
                    <a:pt x="1066276" y="2016602"/>
                    <a:pt x="1062847" y="2012887"/>
                  </a:cubicBezTo>
                  <a:lnTo>
                    <a:pt x="1075794" y="2026595"/>
                  </a:lnTo>
                  <a:lnTo>
                    <a:pt x="1060847" y="2025460"/>
                  </a:lnTo>
                  <a:cubicBezTo>
                    <a:pt x="1058561" y="2022698"/>
                    <a:pt x="1059514" y="2017173"/>
                    <a:pt x="1059037" y="2012887"/>
                  </a:cubicBezTo>
                  <a:lnTo>
                    <a:pt x="1058942" y="2012887"/>
                  </a:lnTo>
                  <a:close/>
                  <a:moveTo>
                    <a:pt x="1290114" y="2069180"/>
                  </a:moveTo>
                  <a:cubicBezTo>
                    <a:pt x="1284589" y="2068704"/>
                    <a:pt x="1277827" y="2079562"/>
                    <a:pt x="1277827" y="2090325"/>
                  </a:cubicBezTo>
                  <a:lnTo>
                    <a:pt x="1277827" y="2090326"/>
                  </a:lnTo>
                  <a:lnTo>
                    <a:pt x="1277827" y="2090326"/>
                  </a:lnTo>
                  <a:lnTo>
                    <a:pt x="1277829" y="2090341"/>
                  </a:lnTo>
                  <a:lnTo>
                    <a:pt x="1279184" y="2100124"/>
                  </a:lnTo>
                  <a:cubicBezTo>
                    <a:pt x="1280756" y="2102803"/>
                    <a:pt x="1283732" y="2104613"/>
                    <a:pt x="1288971" y="2104708"/>
                  </a:cubicBezTo>
                  <a:lnTo>
                    <a:pt x="1289013" y="2104683"/>
                  </a:lnTo>
                  <a:lnTo>
                    <a:pt x="1289066" y="2104708"/>
                  </a:lnTo>
                  <a:cubicBezTo>
                    <a:pt x="1295257" y="2104899"/>
                    <a:pt x="1305544" y="2093469"/>
                    <a:pt x="1305640" y="2086611"/>
                  </a:cubicBezTo>
                  <a:cubicBezTo>
                    <a:pt x="1305640" y="2081372"/>
                    <a:pt x="1295353" y="2069656"/>
                    <a:pt x="1290209" y="2069180"/>
                  </a:cubicBezTo>
                  <a:lnTo>
                    <a:pt x="1290163" y="2069215"/>
                  </a:lnTo>
                  <a:lnTo>
                    <a:pt x="1290114" y="2069180"/>
                  </a:lnTo>
                  <a:close/>
                  <a:moveTo>
                    <a:pt x="1407200" y="2098303"/>
                  </a:moveTo>
                  <a:cubicBezTo>
                    <a:pt x="1402890" y="2098208"/>
                    <a:pt x="1398271" y="2098565"/>
                    <a:pt x="1394127" y="2098326"/>
                  </a:cubicBezTo>
                  <a:cubicBezTo>
                    <a:pt x="1402413" y="2098898"/>
                    <a:pt x="1412605" y="2096897"/>
                    <a:pt x="1418415" y="2100993"/>
                  </a:cubicBezTo>
                  <a:cubicBezTo>
                    <a:pt x="1421559" y="2103232"/>
                    <a:pt x="1421583" y="2106470"/>
                    <a:pt x="1419094" y="2109101"/>
                  </a:cubicBezTo>
                  <a:lnTo>
                    <a:pt x="1404700" y="2113566"/>
                  </a:lnTo>
                  <a:lnTo>
                    <a:pt x="1393841" y="2102327"/>
                  </a:lnTo>
                  <a:cubicBezTo>
                    <a:pt x="1398032" y="2106994"/>
                    <a:pt x="1402509" y="2111375"/>
                    <a:pt x="1404699" y="2113566"/>
                  </a:cubicBezTo>
                  <a:lnTo>
                    <a:pt x="1404700" y="2113566"/>
                  </a:lnTo>
                  <a:lnTo>
                    <a:pt x="1404700" y="2113566"/>
                  </a:lnTo>
                  <a:cubicBezTo>
                    <a:pt x="1418511" y="2113947"/>
                    <a:pt x="1424702" y="2105470"/>
                    <a:pt x="1418416" y="2100993"/>
                  </a:cubicBezTo>
                  <a:cubicBezTo>
                    <a:pt x="1415511" y="2098946"/>
                    <a:pt x="1411510" y="2098398"/>
                    <a:pt x="1407200" y="2098303"/>
                  </a:cubicBezTo>
                  <a:close/>
                  <a:moveTo>
                    <a:pt x="1153715" y="2078228"/>
                  </a:moveTo>
                  <a:lnTo>
                    <a:pt x="1153656" y="2078253"/>
                  </a:lnTo>
                  <a:lnTo>
                    <a:pt x="1153621" y="2078229"/>
                  </a:lnTo>
                  <a:lnTo>
                    <a:pt x="1141131" y="2083464"/>
                  </a:lnTo>
                  <a:lnTo>
                    <a:pt x="1140666" y="2083657"/>
                  </a:lnTo>
                  <a:lnTo>
                    <a:pt x="1140685" y="2083682"/>
                  </a:lnTo>
                  <a:lnTo>
                    <a:pt x="1147906" y="2093278"/>
                  </a:lnTo>
                  <a:lnTo>
                    <a:pt x="1147962" y="2093229"/>
                  </a:lnTo>
                  <a:lnTo>
                    <a:pt x="1148000" y="2093278"/>
                  </a:lnTo>
                  <a:cubicBezTo>
                    <a:pt x="1152001" y="2089658"/>
                    <a:pt x="1156097" y="2086134"/>
                    <a:pt x="1160097" y="2082610"/>
                  </a:cubicBezTo>
                  <a:cubicBezTo>
                    <a:pt x="1157906" y="2081086"/>
                    <a:pt x="1155620" y="2077942"/>
                    <a:pt x="1153715" y="2078228"/>
                  </a:cubicBezTo>
                  <a:close/>
                  <a:moveTo>
                    <a:pt x="1386221" y="2211388"/>
                  </a:moveTo>
                  <a:cubicBezTo>
                    <a:pt x="1384411" y="2213579"/>
                    <a:pt x="1382506" y="2215769"/>
                    <a:pt x="1378410" y="2220723"/>
                  </a:cubicBezTo>
                  <a:cubicBezTo>
                    <a:pt x="1384125" y="2223961"/>
                    <a:pt x="1387649" y="2226723"/>
                    <a:pt x="1391745" y="2227771"/>
                  </a:cubicBezTo>
                  <a:lnTo>
                    <a:pt x="1391746" y="2227771"/>
                  </a:lnTo>
                  <a:lnTo>
                    <a:pt x="1391746" y="2227771"/>
                  </a:lnTo>
                  <a:cubicBezTo>
                    <a:pt x="1393460" y="2228247"/>
                    <a:pt x="1396127" y="2225200"/>
                    <a:pt x="1398318" y="2223771"/>
                  </a:cubicBezTo>
                  <a:cubicBezTo>
                    <a:pt x="1394317" y="2219675"/>
                    <a:pt x="1390317" y="2215484"/>
                    <a:pt x="1386221" y="2211388"/>
                  </a:cubicBezTo>
                  <a:close/>
                  <a:moveTo>
                    <a:pt x="2252710" y="1468914"/>
                  </a:moveTo>
                  <a:cubicBezTo>
                    <a:pt x="2248234" y="1473105"/>
                    <a:pt x="2241661" y="1476534"/>
                    <a:pt x="2239852" y="1481678"/>
                  </a:cubicBezTo>
                  <a:cubicBezTo>
                    <a:pt x="2238804" y="1484583"/>
                    <a:pt x="2238375" y="1489060"/>
                    <a:pt x="2238530" y="1492929"/>
                  </a:cubicBezTo>
                  <a:lnTo>
                    <a:pt x="2239442" y="1496114"/>
                  </a:lnTo>
                  <a:lnTo>
                    <a:pt x="2240709" y="1500632"/>
                  </a:lnTo>
                  <a:cubicBezTo>
                    <a:pt x="2248043" y="1503490"/>
                    <a:pt x="2256997" y="1502442"/>
                    <a:pt x="2265283" y="1501966"/>
                  </a:cubicBezTo>
                  <a:cubicBezTo>
                    <a:pt x="2266236" y="1501966"/>
                    <a:pt x="2267093" y="1495965"/>
                    <a:pt x="2267665" y="1492727"/>
                  </a:cubicBezTo>
                  <a:lnTo>
                    <a:pt x="2267655" y="1492688"/>
                  </a:lnTo>
                  <a:lnTo>
                    <a:pt x="2267665" y="1492632"/>
                  </a:lnTo>
                  <a:cubicBezTo>
                    <a:pt x="2269665" y="1481202"/>
                    <a:pt x="2261474" y="1475582"/>
                    <a:pt x="2252710" y="1468914"/>
                  </a:cubicBezTo>
                  <a:close/>
                  <a:moveTo>
                    <a:pt x="2358914" y="1571118"/>
                  </a:moveTo>
                  <a:cubicBezTo>
                    <a:pt x="2357105" y="1570927"/>
                    <a:pt x="2353294" y="1575975"/>
                    <a:pt x="2352914" y="1578928"/>
                  </a:cubicBezTo>
                  <a:cubicBezTo>
                    <a:pt x="2352533" y="1582072"/>
                    <a:pt x="2352675" y="1585310"/>
                    <a:pt x="2354009" y="1587560"/>
                  </a:cubicBezTo>
                  <a:lnTo>
                    <a:pt x="2354101" y="1587590"/>
                  </a:lnTo>
                  <a:lnTo>
                    <a:pt x="2354104" y="1587619"/>
                  </a:lnTo>
                  <a:cubicBezTo>
                    <a:pt x="2355438" y="1589857"/>
                    <a:pt x="2357962" y="1591120"/>
                    <a:pt x="2362343" y="1590358"/>
                  </a:cubicBezTo>
                  <a:lnTo>
                    <a:pt x="2369224" y="1586022"/>
                  </a:lnTo>
                  <a:lnTo>
                    <a:pt x="2369297" y="1585977"/>
                  </a:lnTo>
                  <a:cubicBezTo>
                    <a:pt x="2370297" y="1579786"/>
                    <a:pt x="2369178" y="1576237"/>
                    <a:pt x="2367070" y="1574154"/>
                  </a:cubicBezTo>
                  <a:lnTo>
                    <a:pt x="2367050" y="1574146"/>
                  </a:lnTo>
                  <a:lnTo>
                    <a:pt x="2367046" y="1574129"/>
                  </a:lnTo>
                  <a:lnTo>
                    <a:pt x="2365318" y="1573502"/>
                  </a:lnTo>
                  <a:lnTo>
                    <a:pt x="2358914" y="1571118"/>
                  </a:lnTo>
                  <a:close/>
                  <a:moveTo>
                    <a:pt x="2285762" y="1599693"/>
                  </a:moveTo>
                  <a:cubicBezTo>
                    <a:pt x="2279381" y="1602931"/>
                    <a:pt x="2273856" y="1607694"/>
                    <a:pt x="2266236" y="1613218"/>
                  </a:cubicBezTo>
                  <a:cubicBezTo>
                    <a:pt x="2275285" y="1618361"/>
                    <a:pt x="2281666" y="1622171"/>
                    <a:pt x="2288048" y="1625695"/>
                  </a:cubicBezTo>
                  <a:cubicBezTo>
                    <a:pt x="2289191" y="1626267"/>
                    <a:pt x="2292144" y="1625886"/>
                    <a:pt x="2292144" y="1625695"/>
                  </a:cubicBezTo>
                  <a:cubicBezTo>
                    <a:pt x="2293192" y="1618837"/>
                    <a:pt x="2294716" y="1611884"/>
                    <a:pt x="2294335" y="1605026"/>
                  </a:cubicBezTo>
                  <a:lnTo>
                    <a:pt x="2294326" y="1605017"/>
                  </a:lnTo>
                  <a:lnTo>
                    <a:pt x="2294335" y="1604931"/>
                  </a:lnTo>
                  <a:cubicBezTo>
                    <a:pt x="2294240" y="1602836"/>
                    <a:pt x="2287477" y="1598835"/>
                    <a:pt x="2285762" y="1599693"/>
                  </a:cubicBezTo>
                  <a:close/>
                  <a:moveTo>
                    <a:pt x="2353580" y="1714945"/>
                  </a:moveTo>
                  <a:cubicBezTo>
                    <a:pt x="2348436" y="1713611"/>
                    <a:pt x="2343769" y="1715611"/>
                    <a:pt x="2343769" y="1722469"/>
                  </a:cubicBezTo>
                  <a:lnTo>
                    <a:pt x="2343769" y="1722470"/>
                  </a:lnTo>
                  <a:lnTo>
                    <a:pt x="2343769" y="1722470"/>
                  </a:lnTo>
                  <a:lnTo>
                    <a:pt x="2343770" y="1722565"/>
                  </a:lnTo>
                  <a:lnTo>
                    <a:pt x="2343864" y="1737043"/>
                  </a:lnTo>
                  <a:cubicBezTo>
                    <a:pt x="2346817" y="1742948"/>
                    <a:pt x="2352342" y="1747425"/>
                    <a:pt x="2356818" y="1752568"/>
                  </a:cubicBezTo>
                  <a:lnTo>
                    <a:pt x="2356818" y="1752568"/>
                  </a:lnTo>
                  <a:lnTo>
                    <a:pt x="2356819" y="1752569"/>
                  </a:lnTo>
                  <a:cubicBezTo>
                    <a:pt x="2358533" y="1747425"/>
                    <a:pt x="2360343" y="1742282"/>
                    <a:pt x="2362058" y="1737043"/>
                  </a:cubicBezTo>
                  <a:cubicBezTo>
                    <a:pt x="2362248" y="1736376"/>
                    <a:pt x="2362058" y="1735519"/>
                    <a:pt x="2362058" y="1734757"/>
                  </a:cubicBezTo>
                  <a:cubicBezTo>
                    <a:pt x="2361772" y="1730566"/>
                    <a:pt x="2362343" y="1726089"/>
                    <a:pt x="2360915" y="1722375"/>
                  </a:cubicBezTo>
                  <a:cubicBezTo>
                    <a:pt x="2359772" y="1719327"/>
                    <a:pt x="2356533" y="1715612"/>
                    <a:pt x="2353580" y="1714945"/>
                  </a:cubicBezTo>
                  <a:close/>
                  <a:moveTo>
                    <a:pt x="2357390" y="1762951"/>
                  </a:moveTo>
                  <a:lnTo>
                    <a:pt x="2361010" y="1772286"/>
                  </a:lnTo>
                  <a:lnTo>
                    <a:pt x="2356628" y="1779810"/>
                  </a:lnTo>
                  <a:cubicBezTo>
                    <a:pt x="2358152" y="1777334"/>
                    <a:pt x="2361010" y="1774762"/>
                    <a:pt x="2361010" y="1772286"/>
                  </a:cubicBezTo>
                  <a:lnTo>
                    <a:pt x="2361010" y="1772286"/>
                  </a:lnTo>
                  <a:lnTo>
                    <a:pt x="2361010" y="1772285"/>
                  </a:lnTo>
                  <a:cubicBezTo>
                    <a:pt x="2361010" y="1769142"/>
                    <a:pt x="2358724" y="1766094"/>
                    <a:pt x="2357390" y="1762951"/>
                  </a:cubicBezTo>
                  <a:close/>
                  <a:moveTo>
                    <a:pt x="2242804" y="1811433"/>
                  </a:moveTo>
                  <a:cubicBezTo>
                    <a:pt x="2241375" y="1812957"/>
                    <a:pt x="2239470" y="1814195"/>
                    <a:pt x="2238708" y="1816005"/>
                  </a:cubicBezTo>
                  <a:cubicBezTo>
                    <a:pt x="2237184" y="1819434"/>
                    <a:pt x="2237565" y="1824387"/>
                    <a:pt x="2235184" y="1826483"/>
                  </a:cubicBezTo>
                  <a:cubicBezTo>
                    <a:pt x="2226326" y="1834293"/>
                    <a:pt x="2216229" y="1840675"/>
                    <a:pt x="2207562" y="1848676"/>
                  </a:cubicBezTo>
                  <a:cubicBezTo>
                    <a:pt x="2204228" y="1851629"/>
                    <a:pt x="2202323" y="1857439"/>
                    <a:pt x="2202323" y="1862011"/>
                  </a:cubicBezTo>
                  <a:lnTo>
                    <a:pt x="2202351" y="1862036"/>
                  </a:lnTo>
                  <a:lnTo>
                    <a:pt x="2202323" y="1862106"/>
                  </a:lnTo>
                  <a:cubicBezTo>
                    <a:pt x="2202323" y="1864011"/>
                    <a:pt x="2208800" y="1867250"/>
                    <a:pt x="2212515" y="1867631"/>
                  </a:cubicBezTo>
                  <a:cubicBezTo>
                    <a:pt x="2224231" y="1868774"/>
                    <a:pt x="2231851" y="1860582"/>
                    <a:pt x="2238709" y="1852962"/>
                  </a:cubicBezTo>
                  <a:cubicBezTo>
                    <a:pt x="2244043" y="1847057"/>
                    <a:pt x="2247376" y="1839342"/>
                    <a:pt x="2251567" y="1832388"/>
                  </a:cubicBezTo>
                  <a:cubicBezTo>
                    <a:pt x="2250710" y="1831816"/>
                    <a:pt x="2249853" y="1831340"/>
                    <a:pt x="2248995" y="1830578"/>
                  </a:cubicBezTo>
                  <a:cubicBezTo>
                    <a:pt x="2248329" y="1825721"/>
                    <a:pt x="2247948" y="1820767"/>
                    <a:pt x="2246805" y="1816005"/>
                  </a:cubicBezTo>
                  <a:cubicBezTo>
                    <a:pt x="2246424" y="1814291"/>
                    <a:pt x="2244233" y="1812957"/>
                    <a:pt x="2242804" y="1811433"/>
                  </a:cubicBezTo>
                  <a:close/>
                  <a:moveTo>
                    <a:pt x="2196608" y="1905159"/>
                  </a:moveTo>
                  <a:cubicBezTo>
                    <a:pt x="2191941" y="1905731"/>
                    <a:pt x="2187274" y="1906779"/>
                    <a:pt x="2182511" y="1907731"/>
                  </a:cubicBezTo>
                  <a:cubicBezTo>
                    <a:pt x="2183082" y="1909541"/>
                    <a:pt x="2183559" y="1911351"/>
                    <a:pt x="2184035" y="1913351"/>
                  </a:cubicBezTo>
                  <a:cubicBezTo>
                    <a:pt x="2188702" y="1912494"/>
                    <a:pt x="2193465" y="1911637"/>
                    <a:pt x="2198132" y="1910780"/>
                  </a:cubicBezTo>
                  <a:lnTo>
                    <a:pt x="2198107" y="1910689"/>
                  </a:lnTo>
                  <a:lnTo>
                    <a:pt x="2198132" y="1910684"/>
                  </a:lnTo>
                  <a:cubicBezTo>
                    <a:pt x="2197656" y="1908779"/>
                    <a:pt x="2196894" y="1905159"/>
                    <a:pt x="2196608" y="1905159"/>
                  </a:cubicBezTo>
                  <a:close/>
                  <a:moveTo>
                    <a:pt x="2219373" y="1933353"/>
                  </a:moveTo>
                  <a:cubicBezTo>
                    <a:pt x="2211562" y="1933258"/>
                    <a:pt x="2202418" y="1941830"/>
                    <a:pt x="2202228" y="1949355"/>
                  </a:cubicBezTo>
                  <a:cubicBezTo>
                    <a:pt x="2202180" y="1953213"/>
                    <a:pt x="2204276" y="1956761"/>
                    <a:pt x="2207824" y="1959344"/>
                  </a:cubicBezTo>
                  <a:lnTo>
                    <a:pt x="2221738" y="1963430"/>
                  </a:lnTo>
                  <a:lnTo>
                    <a:pt x="2222135" y="1963548"/>
                  </a:lnTo>
                  <a:cubicBezTo>
                    <a:pt x="2227945" y="1961547"/>
                    <a:pt x="2238137" y="1964595"/>
                    <a:pt x="2237661" y="1951832"/>
                  </a:cubicBezTo>
                  <a:lnTo>
                    <a:pt x="2237661" y="1951832"/>
                  </a:lnTo>
                  <a:lnTo>
                    <a:pt x="2237661" y="1951831"/>
                  </a:lnTo>
                  <a:cubicBezTo>
                    <a:pt x="2237375" y="1943354"/>
                    <a:pt x="2227945" y="1933448"/>
                    <a:pt x="2219373" y="1933353"/>
                  </a:cubicBezTo>
                  <a:close/>
                  <a:moveTo>
                    <a:pt x="2178225" y="1961452"/>
                  </a:moveTo>
                  <a:cubicBezTo>
                    <a:pt x="2175177" y="1962500"/>
                    <a:pt x="2173367" y="1967453"/>
                    <a:pt x="2171177" y="1970691"/>
                  </a:cubicBezTo>
                  <a:cubicBezTo>
                    <a:pt x="2169938" y="1972501"/>
                    <a:pt x="2169176" y="1974787"/>
                    <a:pt x="2167843" y="1976502"/>
                  </a:cubicBezTo>
                  <a:cubicBezTo>
                    <a:pt x="2161556" y="1984693"/>
                    <a:pt x="2161175" y="1992408"/>
                    <a:pt x="2168224" y="2000695"/>
                  </a:cubicBezTo>
                  <a:cubicBezTo>
                    <a:pt x="2169938" y="2002695"/>
                    <a:pt x="2169653" y="2008696"/>
                    <a:pt x="2167843" y="2011077"/>
                  </a:cubicBezTo>
                  <a:cubicBezTo>
                    <a:pt x="2161366" y="2019650"/>
                    <a:pt x="2153936" y="2027556"/>
                    <a:pt x="2146602" y="2036033"/>
                  </a:cubicBezTo>
                  <a:cubicBezTo>
                    <a:pt x="2142220" y="2032128"/>
                    <a:pt x="2136982" y="2026508"/>
                    <a:pt x="2130886" y="2022222"/>
                  </a:cubicBezTo>
                  <a:lnTo>
                    <a:pt x="2130652" y="2022172"/>
                  </a:lnTo>
                  <a:lnTo>
                    <a:pt x="2130600" y="2022127"/>
                  </a:lnTo>
                  <a:cubicBezTo>
                    <a:pt x="2127552" y="2020031"/>
                    <a:pt x="2122504" y="2018793"/>
                    <a:pt x="2118980" y="2019650"/>
                  </a:cubicBezTo>
                  <a:cubicBezTo>
                    <a:pt x="2116789" y="2020221"/>
                    <a:pt x="2114789" y="2025270"/>
                    <a:pt x="2114312" y="2028603"/>
                  </a:cubicBezTo>
                  <a:cubicBezTo>
                    <a:pt x="2113550" y="2034128"/>
                    <a:pt x="2113265" y="2040033"/>
                    <a:pt x="2114217" y="2045558"/>
                  </a:cubicBezTo>
                  <a:cubicBezTo>
                    <a:pt x="2114884" y="2049368"/>
                    <a:pt x="2117646" y="2055464"/>
                    <a:pt x="2120123" y="2055750"/>
                  </a:cubicBezTo>
                  <a:lnTo>
                    <a:pt x="2120271" y="2055703"/>
                  </a:lnTo>
                  <a:lnTo>
                    <a:pt x="2120408" y="2055845"/>
                  </a:lnTo>
                  <a:cubicBezTo>
                    <a:pt x="2124695" y="2056416"/>
                    <a:pt x="2130029" y="2054130"/>
                    <a:pt x="2133838" y="2051559"/>
                  </a:cubicBezTo>
                  <a:lnTo>
                    <a:pt x="2143474" y="2047654"/>
                  </a:lnTo>
                  <a:lnTo>
                    <a:pt x="2152603" y="2051559"/>
                  </a:lnTo>
                  <a:cubicBezTo>
                    <a:pt x="2154412" y="2053273"/>
                    <a:pt x="2156222" y="2055559"/>
                    <a:pt x="2158413" y="2056321"/>
                  </a:cubicBezTo>
                  <a:cubicBezTo>
                    <a:pt x="2164652" y="2058607"/>
                    <a:pt x="2170486" y="2062250"/>
                    <a:pt x="2176630" y="2064858"/>
                  </a:cubicBezTo>
                  <a:lnTo>
                    <a:pt x="2176692" y="2064865"/>
                  </a:lnTo>
                  <a:lnTo>
                    <a:pt x="2176879" y="2064953"/>
                  </a:lnTo>
                  <a:lnTo>
                    <a:pt x="2196830" y="2067257"/>
                  </a:lnTo>
                  <a:lnTo>
                    <a:pt x="2204038" y="2071656"/>
                  </a:lnTo>
                  <a:lnTo>
                    <a:pt x="2204250" y="2071707"/>
                  </a:lnTo>
                  <a:lnTo>
                    <a:pt x="2204324" y="2071752"/>
                  </a:lnTo>
                  <a:cubicBezTo>
                    <a:pt x="2207943" y="2072895"/>
                    <a:pt x="2214420" y="2074323"/>
                    <a:pt x="2215182" y="2073085"/>
                  </a:cubicBezTo>
                  <a:cubicBezTo>
                    <a:pt x="2217373" y="2069275"/>
                    <a:pt x="2219849" y="2061846"/>
                    <a:pt x="2217944" y="2059845"/>
                  </a:cubicBezTo>
                  <a:cubicBezTo>
                    <a:pt x="2213992" y="2055702"/>
                    <a:pt x="2210729" y="2050440"/>
                    <a:pt x="2206657" y="2046201"/>
                  </a:cubicBezTo>
                  <a:lnTo>
                    <a:pt x="2206417" y="2046089"/>
                  </a:lnTo>
                  <a:lnTo>
                    <a:pt x="2206371" y="2046034"/>
                  </a:lnTo>
                  <a:lnTo>
                    <a:pt x="2198670" y="2042490"/>
                  </a:lnTo>
                  <a:lnTo>
                    <a:pt x="2190512" y="2038700"/>
                  </a:lnTo>
                  <a:cubicBezTo>
                    <a:pt x="2183654" y="2038700"/>
                    <a:pt x="2182702" y="2034033"/>
                    <a:pt x="2180987" y="2028413"/>
                  </a:cubicBezTo>
                  <a:cubicBezTo>
                    <a:pt x="2175177" y="2009839"/>
                    <a:pt x="2190703" y="1998504"/>
                    <a:pt x="2194989" y="1983455"/>
                  </a:cubicBezTo>
                  <a:cubicBezTo>
                    <a:pt x="2196132" y="1979550"/>
                    <a:pt x="2198894" y="1974406"/>
                    <a:pt x="2197466" y="1971930"/>
                  </a:cubicBezTo>
                  <a:cubicBezTo>
                    <a:pt x="2195466" y="1968596"/>
                    <a:pt x="2193037" y="1965215"/>
                    <a:pt x="2189953" y="1963059"/>
                  </a:cubicBezTo>
                  <a:lnTo>
                    <a:pt x="2189722" y="1963029"/>
                  </a:lnTo>
                  <a:lnTo>
                    <a:pt x="2189667" y="1962964"/>
                  </a:lnTo>
                  <a:cubicBezTo>
                    <a:pt x="2186583" y="1960809"/>
                    <a:pt x="2182845" y="1959881"/>
                    <a:pt x="2178225" y="1961452"/>
                  </a:cubicBezTo>
                  <a:close/>
                  <a:moveTo>
                    <a:pt x="2293382" y="1963738"/>
                  </a:moveTo>
                  <a:cubicBezTo>
                    <a:pt x="2287382" y="1963738"/>
                    <a:pt x="2281095" y="1962881"/>
                    <a:pt x="2275285" y="1964119"/>
                  </a:cubicBezTo>
                  <a:cubicBezTo>
                    <a:pt x="2272523" y="1964691"/>
                    <a:pt x="2269284" y="1969263"/>
                    <a:pt x="2268903" y="1972311"/>
                  </a:cubicBezTo>
                  <a:cubicBezTo>
                    <a:pt x="2268712" y="1974311"/>
                    <a:pt x="2274237" y="1979264"/>
                    <a:pt x="2275570" y="1978692"/>
                  </a:cubicBezTo>
                  <a:lnTo>
                    <a:pt x="2275620" y="1978666"/>
                  </a:lnTo>
                  <a:lnTo>
                    <a:pt x="2275665" y="1978692"/>
                  </a:lnTo>
                  <a:lnTo>
                    <a:pt x="2294517" y="1968889"/>
                  </a:lnTo>
                  <a:lnTo>
                    <a:pt x="2294716" y="1968786"/>
                  </a:lnTo>
                  <a:lnTo>
                    <a:pt x="2294702" y="1968734"/>
                  </a:lnTo>
                  <a:lnTo>
                    <a:pt x="2293477" y="1963738"/>
                  </a:lnTo>
                  <a:lnTo>
                    <a:pt x="2293383" y="1963740"/>
                  </a:lnTo>
                  <a:lnTo>
                    <a:pt x="2293382" y="1963738"/>
                  </a:lnTo>
                  <a:close/>
                  <a:moveTo>
                    <a:pt x="2279475" y="2040129"/>
                  </a:moveTo>
                  <a:cubicBezTo>
                    <a:pt x="2279475" y="2045368"/>
                    <a:pt x="2279475" y="2050606"/>
                    <a:pt x="2279475" y="2055845"/>
                  </a:cubicBezTo>
                  <a:lnTo>
                    <a:pt x="2279476" y="2055845"/>
                  </a:lnTo>
                  <a:cubicBezTo>
                    <a:pt x="2279476" y="2050606"/>
                    <a:pt x="2279476" y="2045367"/>
                    <a:pt x="2279476" y="2040129"/>
                  </a:cubicBezTo>
                  <a:lnTo>
                    <a:pt x="2279475" y="2040129"/>
                  </a:lnTo>
                  <a:close/>
                  <a:moveTo>
                    <a:pt x="2325481" y="2049082"/>
                  </a:moveTo>
                  <a:cubicBezTo>
                    <a:pt x="2325481" y="2054416"/>
                    <a:pt x="2325481" y="2059655"/>
                    <a:pt x="2325481" y="2064989"/>
                  </a:cubicBezTo>
                  <a:lnTo>
                    <a:pt x="2325577" y="2064988"/>
                  </a:lnTo>
                  <a:lnTo>
                    <a:pt x="2325577" y="2064989"/>
                  </a:lnTo>
                  <a:cubicBezTo>
                    <a:pt x="2327672" y="2064989"/>
                    <a:pt x="2331577" y="2065084"/>
                    <a:pt x="2331673" y="2064894"/>
                  </a:cubicBezTo>
                  <a:cubicBezTo>
                    <a:pt x="2331863" y="2059750"/>
                    <a:pt x="2331863" y="2054511"/>
                    <a:pt x="2331863" y="2049273"/>
                  </a:cubicBezTo>
                  <a:cubicBezTo>
                    <a:pt x="2329768" y="2049177"/>
                    <a:pt x="2327672" y="2049177"/>
                    <a:pt x="2325577" y="2049082"/>
                  </a:cubicBezTo>
                  <a:lnTo>
                    <a:pt x="2325577" y="2049085"/>
                  </a:lnTo>
                  <a:lnTo>
                    <a:pt x="2325481" y="2049082"/>
                  </a:lnTo>
                  <a:close/>
                  <a:moveTo>
                    <a:pt x="2126218" y="2094993"/>
                  </a:moveTo>
                  <a:cubicBezTo>
                    <a:pt x="2123361" y="2094135"/>
                    <a:pt x="2115646" y="2098898"/>
                    <a:pt x="2115455" y="2101565"/>
                  </a:cubicBezTo>
                  <a:cubicBezTo>
                    <a:pt x="2114312" y="2114138"/>
                    <a:pt x="2114978" y="2126997"/>
                    <a:pt x="2114978" y="2142808"/>
                  </a:cubicBezTo>
                  <a:lnTo>
                    <a:pt x="2114979" y="2142808"/>
                  </a:lnTo>
                  <a:lnTo>
                    <a:pt x="2114979" y="2142808"/>
                  </a:lnTo>
                  <a:cubicBezTo>
                    <a:pt x="2119742" y="2139951"/>
                    <a:pt x="2122028" y="2139189"/>
                    <a:pt x="2121932" y="2138522"/>
                  </a:cubicBezTo>
                  <a:cubicBezTo>
                    <a:pt x="2121408" y="2131998"/>
                    <a:pt x="2124337" y="2128021"/>
                    <a:pt x="2128111" y="2124675"/>
                  </a:cubicBezTo>
                  <a:lnTo>
                    <a:pt x="2139091" y="2114857"/>
                  </a:lnTo>
                  <a:lnTo>
                    <a:pt x="2139363" y="2114614"/>
                  </a:lnTo>
                  <a:lnTo>
                    <a:pt x="2141534" y="2107737"/>
                  </a:lnTo>
                  <a:lnTo>
                    <a:pt x="2142220" y="2105566"/>
                  </a:lnTo>
                  <a:lnTo>
                    <a:pt x="2142220" y="2105566"/>
                  </a:lnTo>
                  <a:lnTo>
                    <a:pt x="2142220" y="2105565"/>
                  </a:lnTo>
                  <a:cubicBezTo>
                    <a:pt x="2137553" y="2101184"/>
                    <a:pt x="2132124" y="2096707"/>
                    <a:pt x="2126218" y="2094993"/>
                  </a:cubicBezTo>
                  <a:close/>
                  <a:moveTo>
                    <a:pt x="2166414" y="2097088"/>
                  </a:moveTo>
                  <a:lnTo>
                    <a:pt x="2166362" y="2097215"/>
                  </a:lnTo>
                  <a:lnTo>
                    <a:pt x="2166319" y="2097183"/>
                  </a:lnTo>
                  <a:cubicBezTo>
                    <a:pt x="2164509" y="2101184"/>
                    <a:pt x="2160890" y="2105470"/>
                    <a:pt x="2161461" y="2108994"/>
                  </a:cubicBezTo>
                  <a:cubicBezTo>
                    <a:pt x="2162033" y="2112138"/>
                    <a:pt x="2167271" y="2114519"/>
                    <a:pt x="2170510" y="2117186"/>
                  </a:cubicBezTo>
                  <a:cubicBezTo>
                    <a:pt x="2172891" y="2119091"/>
                    <a:pt x="2175463" y="2120710"/>
                    <a:pt x="2177844" y="2122520"/>
                  </a:cubicBezTo>
                  <a:lnTo>
                    <a:pt x="2177907" y="2122402"/>
                  </a:lnTo>
                  <a:lnTo>
                    <a:pt x="2177939" y="2122425"/>
                  </a:lnTo>
                  <a:cubicBezTo>
                    <a:pt x="2179368" y="2119662"/>
                    <a:pt x="2180892" y="2116900"/>
                    <a:pt x="2181559" y="2115567"/>
                  </a:cubicBezTo>
                  <a:cubicBezTo>
                    <a:pt x="2181273" y="2111661"/>
                    <a:pt x="2181940" y="2108899"/>
                    <a:pt x="2180987" y="2107946"/>
                  </a:cubicBezTo>
                  <a:cubicBezTo>
                    <a:pt x="2176415" y="2104041"/>
                    <a:pt x="2171367" y="2100708"/>
                    <a:pt x="2166414" y="2097088"/>
                  </a:cubicBezTo>
                  <a:close/>
                  <a:moveTo>
                    <a:pt x="2210134" y="2180813"/>
                  </a:moveTo>
                  <a:cubicBezTo>
                    <a:pt x="2206991" y="2180527"/>
                    <a:pt x="2202323" y="2181956"/>
                    <a:pt x="2200609" y="2184242"/>
                  </a:cubicBezTo>
                  <a:cubicBezTo>
                    <a:pt x="2198371" y="2187290"/>
                    <a:pt x="2198085" y="2194101"/>
                    <a:pt x="2199133" y="2201066"/>
                  </a:cubicBezTo>
                  <a:lnTo>
                    <a:pt x="2199134" y="2201069"/>
                  </a:lnTo>
                  <a:lnTo>
                    <a:pt x="2199133" y="2201078"/>
                  </a:lnTo>
                  <a:cubicBezTo>
                    <a:pt x="2200180" y="2208031"/>
                    <a:pt x="2202562" y="2215151"/>
                    <a:pt x="2205657" y="2218818"/>
                  </a:cubicBezTo>
                  <a:cubicBezTo>
                    <a:pt x="2207752" y="2215484"/>
                    <a:pt x="2208991" y="2211579"/>
                    <a:pt x="2211562" y="2209769"/>
                  </a:cubicBezTo>
                  <a:cubicBezTo>
                    <a:pt x="2215849" y="2206578"/>
                    <a:pt x="2217158" y="2202792"/>
                    <a:pt x="2217385" y="2198815"/>
                  </a:cubicBezTo>
                  <a:lnTo>
                    <a:pt x="2216751" y="2187519"/>
                  </a:lnTo>
                  <a:lnTo>
                    <a:pt x="2216706" y="2186623"/>
                  </a:lnTo>
                  <a:cubicBezTo>
                    <a:pt x="2216706" y="2184528"/>
                    <a:pt x="2212610" y="2181099"/>
                    <a:pt x="2210134" y="2180813"/>
                  </a:cubicBezTo>
                  <a:close/>
                  <a:moveTo>
                    <a:pt x="2156984" y="2259775"/>
                  </a:moveTo>
                  <a:cubicBezTo>
                    <a:pt x="2142220" y="2265681"/>
                    <a:pt x="2140220" y="2277873"/>
                    <a:pt x="2142506" y="2291588"/>
                  </a:cubicBezTo>
                  <a:lnTo>
                    <a:pt x="2142506" y="2291588"/>
                  </a:lnTo>
                  <a:lnTo>
                    <a:pt x="2142506" y="2291589"/>
                  </a:lnTo>
                  <a:cubicBezTo>
                    <a:pt x="2143173" y="2295399"/>
                    <a:pt x="2144887" y="2299876"/>
                    <a:pt x="2147650" y="2302447"/>
                  </a:cubicBezTo>
                  <a:cubicBezTo>
                    <a:pt x="2151650" y="2306162"/>
                    <a:pt x="2179082" y="2294160"/>
                    <a:pt x="2180606" y="2288636"/>
                  </a:cubicBezTo>
                  <a:cubicBezTo>
                    <a:pt x="2179082" y="2294160"/>
                    <a:pt x="2151745" y="2306067"/>
                    <a:pt x="2147650" y="2302447"/>
                  </a:cubicBezTo>
                  <a:lnTo>
                    <a:pt x="2142506" y="2291588"/>
                  </a:lnTo>
                  <a:lnTo>
                    <a:pt x="2143387" y="2272753"/>
                  </a:lnTo>
                  <a:cubicBezTo>
                    <a:pt x="2145459" y="2267253"/>
                    <a:pt x="2149650" y="2262728"/>
                    <a:pt x="2156984" y="2259775"/>
                  </a:cubicBezTo>
                  <a:close/>
                  <a:moveTo>
                    <a:pt x="2016955" y="2285635"/>
                  </a:moveTo>
                  <a:cubicBezTo>
                    <a:pt x="2013728" y="2286183"/>
                    <a:pt x="2010394" y="2288065"/>
                    <a:pt x="2007346" y="2292065"/>
                  </a:cubicBezTo>
                  <a:cubicBezTo>
                    <a:pt x="1996393" y="2306448"/>
                    <a:pt x="1995535" y="2305305"/>
                    <a:pt x="1978676" y="2298161"/>
                  </a:cubicBezTo>
                  <a:cubicBezTo>
                    <a:pt x="1974676" y="2296446"/>
                    <a:pt x="1968484" y="2296827"/>
                    <a:pt x="1964579" y="2298828"/>
                  </a:cubicBezTo>
                  <a:cubicBezTo>
                    <a:pt x="1962103" y="2300161"/>
                    <a:pt x="1961245" y="2306257"/>
                    <a:pt x="1961436" y="2310162"/>
                  </a:cubicBezTo>
                  <a:cubicBezTo>
                    <a:pt x="1961674" y="2316020"/>
                    <a:pt x="1964674" y="2320378"/>
                    <a:pt x="1968925" y="2322378"/>
                  </a:cubicBezTo>
                  <a:lnTo>
                    <a:pt x="1969045" y="2322363"/>
                  </a:lnTo>
                  <a:lnTo>
                    <a:pt x="1969091" y="2322437"/>
                  </a:lnTo>
                  <a:cubicBezTo>
                    <a:pt x="1973342" y="2324426"/>
                    <a:pt x="1978819" y="2324069"/>
                    <a:pt x="1984010" y="2320544"/>
                  </a:cubicBezTo>
                  <a:cubicBezTo>
                    <a:pt x="1991153" y="2315591"/>
                    <a:pt x="1995440" y="2313115"/>
                    <a:pt x="2003345" y="2320258"/>
                  </a:cubicBezTo>
                  <a:cubicBezTo>
                    <a:pt x="2007441" y="2323973"/>
                    <a:pt x="2017919" y="2323973"/>
                    <a:pt x="2023634" y="2321497"/>
                  </a:cubicBezTo>
                  <a:lnTo>
                    <a:pt x="2024453" y="2320598"/>
                  </a:lnTo>
                  <a:lnTo>
                    <a:pt x="2031385" y="2314496"/>
                  </a:lnTo>
                  <a:cubicBezTo>
                    <a:pt x="2033802" y="2311424"/>
                    <a:pt x="2036207" y="2307829"/>
                    <a:pt x="2039160" y="2304447"/>
                  </a:cubicBezTo>
                  <a:lnTo>
                    <a:pt x="2039154" y="2304440"/>
                  </a:lnTo>
                  <a:lnTo>
                    <a:pt x="2032730" y="2294339"/>
                  </a:lnTo>
                  <a:cubicBezTo>
                    <a:pt x="2030730" y="2291231"/>
                    <a:pt x="2028682" y="2288636"/>
                    <a:pt x="2026015" y="2287302"/>
                  </a:cubicBezTo>
                  <a:lnTo>
                    <a:pt x="2025990" y="2287298"/>
                  </a:lnTo>
                  <a:lnTo>
                    <a:pt x="2025920" y="2287207"/>
                  </a:lnTo>
                  <a:cubicBezTo>
                    <a:pt x="2023301" y="2285874"/>
                    <a:pt x="2020182" y="2285088"/>
                    <a:pt x="2016955" y="2285635"/>
                  </a:cubicBezTo>
                  <a:close/>
                  <a:moveTo>
                    <a:pt x="2099453" y="2332356"/>
                  </a:moveTo>
                  <a:cubicBezTo>
                    <a:pt x="2095453" y="2332832"/>
                    <a:pt x="2091929" y="2336737"/>
                    <a:pt x="2088214" y="2339118"/>
                  </a:cubicBezTo>
                  <a:lnTo>
                    <a:pt x="2088235" y="2339144"/>
                  </a:lnTo>
                  <a:lnTo>
                    <a:pt x="2088118" y="2339214"/>
                  </a:lnTo>
                  <a:cubicBezTo>
                    <a:pt x="2092024" y="2343405"/>
                    <a:pt x="2097263" y="2351596"/>
                    <a:pt x="2099549" y="2350834"/>
                  </a:cubicBezTo>
                  <a:cubicBezTo>
                    <a:pt x="2105359" y="2348929"/>
                    <a:pt x="2109740" y="2342928"/>
                    <a:pt x="2114693" y="2338642"/>
                  </a:cubicBezTo>
                  <a:cubicBezTo>
                    <a:pt x="2114598" y="2337499"/>
                    <a:pt x="2114503" y="2336261"/>
                    <a:pt x="2114503" y="2335023"/>
                  </a:cubicBezTo>
                  <a:cubicBezTo>
                    <a:pt x="2109455" y="2333975"/>
                    <a:pt x="2104311" y="2331784"/>
                    <a:pt x="2099453" y="2332356"/>
                  </a:cubicBezTo>
                  <a:close/>
                  <a:moveTo>
                    <a:pt x="2164128" y="2334070"/>
                  </a:moveTo>
                  <a:cubicBezTo>
                    <a:pt x="2160794" y="2333880"/>
                    <a:pt x="2155175" y="2335975"/>
                    <a:pt x="2154222" y="2338452"/>
                  </a:cubicBezTo>
                  <a:cubicBezTo>
                    <a:pt x="2150317" y="2348929"/>
                    <a:pt x="2147364" y="2359883"/>
                    <a:pt x="2144887" y="2370742"/>
                  </a:cubicBezTo>
                  <a:lnTo>
                    <a:pt x="2144890" y="2370922"/>
                  </a:lnTo>
                  <a:lnTo>
                    <a:pt x="2144887" y="2370931"/>
                  </a:lnTo>
                  <a:cubicBezTo>
                    <a:pt x="2143839" y="2375218"/>
                    <a:pt x="2144220" y="2380075"/>
                    <a:pt x="2145077" y="2384457"/>
                  </a:cubicBezTo>
                  <a:cubicBezTo>
                    <a:pt x="2146316" y="2390743"/>
                    <a:pt x="2155269" y="2393506"/>
                    <a:pt x="2159079" y="2388648"/>
                  </a:cubicBezTo>
                  <a:lnTo>
                    <a:pt x="2167712" y="2377666"/>
                  </a:lnTo>
                  <a:lnTo>
                    <a:pt x="2170355" y="2374361"/>
                  </a:lnTo>
                  <a:cubicBezTo>
                    <a:pt x="2173391" y="2369289"/>
                    <a:pt x="2174939" y="2363550"/>
                    <a:pt x="2172700" y="2356263"/>
                  </a:cubicBezTo>
                  <a:cubicBezTo>
                    <a:pt x="2172319" y="2350929"/>
                    <a:pt x="2172700" y="2345405"/>
                    <a:pt x="2171272" y="2340452"/>
                  </a:cubicBezTo>
                  <a:cubicBezTo>
                    <a:pt x="2170510" y="2337690"/>
                    <a:pt x="2166700" y="2334165"/>
                    <a:pt x="2164128" y="2334070"/>
                  </a:cubicBezTo>
                  <a:close/>
                  <a:moveTo>
                    <a:pt x="1906953" y="2353882"/>
                  </a:moveTo>
                  <a:cubicBezTo>
                    <a:pt x="1906429" y="2353978"/>
                    <a:pt x="1905739" y="2355692"/>
                    <a:pt x="1905334" y="2357668"/>
                  </a:cubicBezTo>
                  <a:lnTo>
                    <a:pt x="1905335" y="2357701"/>
                  </a:lnTo>
                  <a:lnTo>
                    <a:pt x="1905333" y="2357704"/>
                  </a:lnTo>
                  <a:cubicBezTo>
                    <a:pt x="1904929" y="2359693"/>
                    <a:pt x="1904810" y="2361931"/>
                    <a:pt x="1905429" y="2363026"/>
                  </a:cubicBezTo>
                  <a:lnTo>
                    <a:pt x="1905335" y="2357701"/>
                  </a:lnTo>
                  <a:lnTo>
                    <a:pt x="1906953" y="2353882"/>
                  </a:lnTo>
                  <a:cubicBezTo>
                    <a:pt x="1912096" y="2353120"/>
                    <a:pt x="1919145" y="2351787"/>
                    <a:pt x="1922478" y="2354454"/>
                  </a:cubicBezTo>
                  <a:cubicBezTo>
                    <a:pt x="1928098" y="2358836"/>
                    <a:pt x="1930718" y="2361622"/>
                    <a:pt x="1930039" y="2365086"/>
                  </a:cubicBezTo>
                  <a:cubicBezTo>
                    <a:pt x="1930718" y="2361622"/>
                    <a:pt x="1928099" y="2358836"/>
                    <a:pt x="1922479" y="2354454"/>
                  </a:cubicBezTo>
                  <a:cubicBezTo>
                    <a:pt x="1919145" y="2351787"/>
                    <a:pt x="1912096" y="2353120"/>
                    <a:pt x="1906953" y="2353882"/>
                  </a:cubicBezTo>
                  <a:close/>
                  <a:moveTo>
                    <a:pt x="2035445" y="2360168"/>
                  </a:moveTo>
                  <a:cubicBezTo>
                    <a:pt x="2025444" y="2361025"/>
                    <a:pt x="2016586" y="2361121"/>
                    <a:pt x="2008109" y="2362930"/>
                  </a:cubicBezTo>
                  <a:cubicBezTo>
                    <a:pt x="2000012" y="2364740"/>
                    <a:pt x="1998488" y="2372455"/>
                    <a:pt x="2003917" y="2378456"/>
                  </a:cubicBezTo>
                  <a:cubicBezTo>
                    <a:pt x="2008966" y="2383981"/>
                    <a:pt x="2014681" y="2389219"/>
                    <a:pt x="2018491" y="2395601"/>
                  </a:cubicBezTo>
                  <a:cubicBezTo>
                    <a:pt x="2020872" y="2399554"/>
                    <a:pt x="2023682" y="2400935"/>
                    <a:pt x="2026420" y="2400923"/>
                  </a:cubicBezTo>
                  <a:lnTo>
                    <a:pt x="2026479" y="2400900"/>
                  </a:lnTo>
                  <a:lnTo>
                    <a:pt x="2026515" y="2400924"/>
                  </a:lnTo>
                  <a:cubicBezTo>
                    <a:pt x="2029254" y="2400912"/>
                    <a:pt x="2031921" y="2399507"/>
                    <a:pt x="2034016" y="2397888"/>
                  </a:cubicBezTo>
                  <a:cubicBezTo>
                    <a:pt x="2044018" y="2390172"/>
                    <a:pt x="2052781" y="2380838"/>
                    <a:pt x="2062306" y="2372456"/>
                  </a:cubicBezTo>
                  <a:cubicBezTo>
                    <a:pt x="2065116" y="2369980"/>
                    <a:pt x="2065949" y="2367932"/>
                    <a:pt x="2065377" y="2366360"/>
                  </a:cubicBezTo>
                  <a:lnTo>
                    <a:pt x="2065345" y="2366341"/>
                  </a:lnTo>
                  <a:lnTo>
                    <a:pt x="2065353" y="2366324"/>
                  </a:lnTo>
                  <a:lnTo>
                    <a:pt x="2063875" y="2365452"/>
                  </a:lnTo>
                  <a:lnTo>
                    <a:pt x="2060020" y="2363121"/>
                  </a:lnTo>
                  <a:lnTo>
                    <a:pt x="2037418" y="2360406"/>
                  </a:lnTo>
                  <a:lnTo>
                    <a:pt x="2035445" y="2360168"/>
                  </a:lnTo>
                  <a:close/>
                  <a:moveTo>
                    <a:pt x="2020871" y="2410175"/>
                  </a:moveTo>
                  <a:cubicBezTo>
                    <a:pt x="2020681" y="2414938"/>
                    <a:pt x="2020300" y="2419795"/>
                    <a:pt x="2020395" y="2424653"/>
                  </a:cubicBezTo>
                  <a:cubicBezTo>
                    <a:pt x="2020395" y="2425034"/>
                    <a:pt x="2023538" y="2425320"/>
                    <a:pt x="2025158" y="2425605"/>
                  </a:cubicBezTo>
                  <a:lnTo>
                    <a:pt x="2025161" y="2425587"/>
                  </a:lnTo>
                  <a:lnTo>
                    <a:pt x="2025253" y="2425605"/>
                  </a:lnTo>
                  <a:cubicBezTo>
                    <a:pt x="2025920" y="2420652"/>
                    <a:pt x="2026587" y="2415795"/>
                    <a:pt x="2027349" y="2410842"/>
                  </a:cubicBezTo>
                  <a:cubicBezTo>
                    <a:pt x="2025253" y="2410651"/>
                    <a:pt x="2023063" y="2410365"/>
                    <a:pt x="2020967" y="2410175"/>
                  </a:cubicBezTo>
                  <a:lnTo>
                    <a:pt x="2020967" y="2410185"/>
                  </a:lnTo>
                  <a:lnTo>
                    <a:pt x="2020871" y="2410175"/>
                  </a:lnTo>
                  <a:close/>
                  <a:moveTo>
                    <a:pt x="1845517" y="2439131"/>
                  </a:moveTo>
                  <a:cubicBezTo>
                    <a:pt x="1838468" y="2438940"/>
                    <a:pt x="1829229" y="2448846"/>
                    <a:pt x="1829229" y="2456561"/>
                  </a:cubicBezTo>
                  <a:cubicBezTo>
                    <a:pt x="1829229" y="2466563"/>
                    <a:pt x="1837135" y="2475802"/>
                    <a:pt x="1845612" y="2475611"/>
                  </a:cubicBezTo>
                  <a:lnTo>
                    <a:pt x="1845657" y="2475587"/>
                  </a:lnTo>
                  <a:lnTo>
                    <a:pt x="1845707" y="2475612"/>
                  </a:lnTo>
                  <a:cubicBezTo>
                    <a:pt x="1857804" y="2475326"/>
                    <a:pt x="1857232" y="2466087"/>
                    <a:pt x="1858090" y="2459324"/>
                  </a:cubicBezTo>
                  <a:cubicBezTo>
                    <a:pt x="1858042" y="2451942"/>
                    <a:pt x="1857137" y="2446941"/>
                    <a:pt x="1855137" y="2443762"/>
                  </a:cubicBezTo>
                  <a:lnTo>
                    <a:pt x="1855131" y="2443759"/>
                  </a:lnTo>
                  <a:lnTo>
                    <a:pt x="1855125" y="2443727"/>
                  </a:lnTo>
                  <a:lnTo>
                    <a:pt x="1851406" y="2441948"/>
                  </a:lnTo>
                  <a:lnTo>
                    <a:pt x="1845612" y="2439131"/>
                  </a:lnTo>
                  <a:lnTo>
                    <a:pt x="1845567" y="2439155"/>
                  </a:lnTo>
                  <a:lnTo>
                    <a:pt x="1845517" y="2439131"/>
                  </a:lnTo>
                  <a:close/>
                  <a:moveTo>
                    <a:pt x="2046399" y="2446846"/>
                  </a:moveTo>
                  <a:cubicBezTo>
                    <a:pt x="2044398" y="2448274"/>
                    <a:pt x="2042398" y="2449894"/>
                    <a:pt x="2038207" y="2453132"/>
                  </a:cubicBezTo>
                  <a:lnTo>
                    <a:pt x="2038208" y="2453133"/>
                  </a:lnTo>
                  <a:lnTo>
                    <a:pt x="2038207" y="2453133"/>
                  </a:lnTo>
                  <a:cubicBezTo>
                    <a:pt x="2042589" y="2454942"/>
                    <a:pt x="2044970" y="2456943"/>
                    <a:pt x="2046970" y="2456657"/>
                  </a:cubicBezTo>
                  <a:lnTo>
                    <a:pt x="2038208" y="2453133"/>
                  </a:lnTo>
                  <a:lnTo>
                    <a:pt x="2046399" y="2446846"/>
                  </a:lnTo>
                  <a:close/>
                  <a:moveTo>
                    <a:pt x="1923574" y="2488554"/>
                  </a:moveTo>
                  <a:cubicBezTo>
                    <a:pt x="1920145" y="2488733"/>
                    <a:pt x="1916811" y="2490614"/>
                    <a:pt x="1912382" y="2493900"/>
                  </a:cubicBezTo>
                  <a:cubicBezTo>
                    <a:pt x="1909382" y="2496091"/>
                    <a:pt x="1907000" y="2498186"/>
                    <a:pt x="1905738" y="2500436"/>
                  </a:cubicBezTo>
                  <a:lnTo>
                    <a:pt x="1905738" y="2500437"/>
                  </a:lnTo>
                  <a:lnTo>
                    <a:pt x="1905667" y="2500507"/>
                  </a:lnTo>
                  <a:lnTo>
                    <a:pt x="1905810" y="2507900"/>
                  </a:lnTo>
                  <a:lnTo>
                    <a:pt x="1905810" y="2507902"/>
                  </a:lnTo>
                  <a:cubicBezTo>
                    <a:pt x="1907715" y="2511616"/>
                    <a:pt x="1914192" y="2513236"/>
                    <a:pt x="1918859" y="2515045"/>
                  </a:cubicBezTo>
                  <a:cubicBezTo>
                    <a:pt x="1914192" y="2513235"/>
                    <a:pt x="1907810" y="2511616"/>
                    <a:pt x="1905810" y="2507901"/>
                  </a:cubicBezTo>
                  <a:lnTo>
                    <a:pt x="1905810" y="2507900"/>
                  </a:lnTo>
                  <a:lnTo>
                    <a:pt x="1905738" y="2500437"/>
                  </a:lnTo>
                  <a:lnTo>
                    <a:pt x="1912382" y="2493900"/>
                  </a:lnTo>
                  <a:cubicBezTo>
                    <a:pt x="1916811" y="2490662"/>
                    <a:pt x="1920121" y="2488804"/>
                    <a:pt x="1923538" y="2488625"/>
                  </a:cubicBezTo>
                  <a:lnTo>
                    <a:pt x="1935201" y="2493368"/>
                  </a:lnTo>
                  <a:lnTo>
                    <a:pt x="1935337" y="2493424"/>
                  </a:lnTo>
                  <a:cubicBezTo>
                    <a:pt x="1944481" y="2500091"/>
                    <a:pt x="1957435" y="2502091"/>
                    <a:pt x="1969151" y="2504473"/>
                  </a:cubicBezTo>
                  <a:cubicBezTo>
                    <a:pt x="1976390" y="2505901"/>
                    <a:pt x="1979914" y="2508569"/>
                    <a:pt x="1980676" y="2515617"/>
                  </a:cubicBezTo>
                  <a:cubicBezTo>
                    <a:pt x="1982010" y="2529523"/>
                    <a:pt x="1983724" y="2543144"/>
                    <a:pt x="1974295" y="2555717"/>
                  </a:cubicBezTo>
                  <a:cubicBezTo>
                    <a:pt x="1983724" y="2543144"/>
                    <a:pt x="1982105" y="2529523"/>
                    <a:pt x="1980676" y="2515617"/>
                  </a:cubicBezTo>
                  <a:cubicBezTo>
                    <a:pt x="1980010" y="2508568"/>
                    <a:pt x="1976390" y="2505901"/>
                    <a:pt x="1969151" y="2504472"/>
                  </a:cubicBezTo>
                  <a:cubicBezTo>
                    <a:pt x="1957531" y="2502186"/>
                    <a:pt x="1944577" y="2500091"/>
                    <a:pt x="1935337" y="2493423"/>
                  </a:cubicBezTo>
                  <a:lnTo>
                    <a:pt x="1935201" y="2493368"/>
                  </a:lnTo>
                  <a:lnTo>
                    <a:pt x="1923574" y="2488554"/>
                  </a:lnTo>
                  <a:close/>
                  <a:moveTo>
                    <a:pt x="2018491" y="2505329"/>
                  </a:moveTo>
                  <a:cubicBezTo>
                    <a:pt x="2009347" y="2504472"/>
                    <a:pt x="2010204" y="2511140"/>
                    <a:pt x="2009632" y="2516569"/>
                  </a:cubicBezTo>
                  <a:lnTo>
                    <a:pt x="2009641" y="2516609"/>
                  </a:lnTo>
                  <a:lnTo>
                    <a:pt x="2009632" y="2516664"/>
                  </a:lnTo>
                  <a:cubicBezTo>
                    <a:pt x="2009156" y="2522094"/>
                    <a:pt x="2011061" y="2525904"/>
                    <a:pt x="2017253" y="2524665"/>
                  </a:cubicBezTo>
                  <a:cubicBezTo>
                    <a:pt x="2022110" y="2523713"/>
                    <a:pt x="2030016" y="2525713"/>
                    <a:pt x="2028968" y="2516474"/>
                  </a:cubicBezTo>
                  <a:lnTo>
                    <a:pt x="2028951" y="2516412"/>
                  </a:lnTo>
                  <a:lnTo>
                    <a:pt x="2028968" y="2516378"/>
                  </a:lnTo>
                  <a:cubicBezTo>
                    <a:pt x="2028206" y="2510187"/>
                    <a:pt x="2027063" y="2503900"/>
                    <a:pt x="2018491" y="2505329"/>
                  </a:cubicBezTo>
                  <a:close/>
                  <a:moveTo>
                    <a:pt x="1850755" y="2496948"/>
                  </a:moveTo>
                  <a:lnTo>
                    <a:pt x="1850702" y="2497067"/>
                  </a:lnTo>
                  <a:lnTo>
                    <a:pt x="1850660" y="2497043"/>
                  </a:lnTo>
                  <a:cubicBezTo>
                    <a:pt x="1849612" y="2499329"/>
                    <a:pt x="1847803" y="2501425"/>
                    <a:pt x="1847612" y="2503806"/>
                  </a:cubicBezTo>
                  <a:cubicBezTo>
                    <a:pt x="1846374" y="2516284"/>
                    <a:pt x="1852946" y="2524665"/>
                    <a:pt x="1862471" y="2532095"/>
                  </a:cubicBezTo>
                  <a:lnTo>
                    <a:pt x="1862562" y="2531996"/>
                  </a:lnTo>
                  <a:lnTo>
                    <a:pt x="1862566" y="2532000"/>
                  </a:lnTo>
                  <a:lnTo>
                    <a:pt x="1873091" y="2520549"/>
                  </a:lnTo>
                  <a:lnTo>
                    <a:pt x="1874473" y="2519046"/>
                  </a:lnTo>
                  <a:lnTo>
                    <a:pt x="1874378" y="2518946"/>
                  </a:lnTo>
                  <a:lnTo>
                    <a:pt x="1857041" y="2500472"/>
                  </a:lnTo>
                  <a:cubicBezTo>
                    <a:pt x="1855327" y="2498853"/>
                    <a:pt x="1852850" y="2498091"/>
                    <a:pt x="1850755" y="2496948"/>
                  </a:cubicBezTo>
                  <a:close/>
                  <a:moveTo>
                    <a:pt x="1933432" y="2519046"/>
                  </a:moveTo>
                  <a:lnTo>
                    <a:pt x="1943374" y="2531809"/>
                  </a:lnTo>
                  <a:lnTo>
                    <a:pt x="1943243" y="2551145"/>
                  </a:lnTo>
                  <a:cubicBezTo>
                    <a:pt x="1942719" y="2554812"/>
                    <a:pt x="1942005" y="2559527"/>
                    <a:pt x="1942993" y="2564146"/>
                  </a:cubicBezTo>
                  <a:lnTo>
                    <a:pt x="1942993" y="2564146"/>
                  </a:lnTo>
                  <a:lnTo>
                    <a:pt x="1942993" y="2564147"/>
                  </a:lnTo>
                  <a:cubicBezTo>
                    <a:pt x="1943982" y="2568767"/>
                    <a:pt x="1946673" y="2573291"/>
                    <a:pt x="1952959" y="2576577"/>
                  </a:cubicBezTo>
                  <a:lnTo>
                    <a:pt x="1942993" y="2564146"/>
                  </a:lnTo>
                  <a:lnTo>
                    <a:pt x="1943243" y="2551145"/>
                  </a:lnTo>
                  <a:cubicBezTo>
                    <a:pt x="1943577" y="2543859"/>
                    <a:pt x="1944315" y="2537286"/>
                    <a:pt x="1943374" y="2531809"/>
                  </a:cubicBezTo>
                  <a:lnTo>
                    <a:pt x="1943374" y="2531809"/>
                  </a:lnTo>
                  <a:lnTo>
                    <a:pt x="1943374" y="2531773"/>
                  </a:lnTo>
                  <a:cubicBezTo>
                    <a:pt x="1942434" y="2526309"/>
                    <a:pt x="1939814" y="2521951"/>
                    <a:pt x="1933432" y="2519046"/>
                  </a:cubicBezTo>
                  <a:close/>
                  <a:moveTo>
                    <a:pt x="1878283" y="2572099"/>
                  </a:moveTo>
                  <a:cubicBezTo>
                    <a:pt x="1872282" y="2571052"/>
                    <a:pt x="1868281" y="2573528"/>
                    <a:pt x="1868377" y="2580863"/>
                  </a:cubicBezTo>
                  <a:lnTo>
                    <a:pt x="1868430" y="2580912"/>
                  </a:lnTo>
                  <a:lnTo>
                    <a:pt x="1868377" y="2580958"/>
                  </a:lnTo>
                  <a:cubicBezTo>
                    <a:pt x="1868472" y="2587435"/>
                    <a:pt x="1871329" y="2590578"/>
                    <a:pt x="1877330" y="2589150"/>
                  </a:cubicBezTo>
                  <a:cubicBezTo>
                    <a:pt x="1881045" y="2588102"/>
                    <a:pt x="1884188" y="2584959"/>
                    <a:pt x="1887617" y="2582768"/>
                  </a:cubicBezTo>
                  <a:lnTo>
                    <a:pt x="1887617" y="2582767"/>
                  </a:lnTo>
                  <a:cubicBezTo>
                    <a:pt x="1884188" y="2584958"/>
                    <a:pt x="1881045" y="2588197"/>
                    <a:pt x="1877330" y="2589054"/>
                  </a:cubicBezTo>
                  <a:lnTo>
                    <a:pt x="1868430" y="2580912"/>
                  </a:lnTo>
                  <a:lnTo>
                    <a:pt x="1878283" y="2572195"/>
                  </a:lnTo>
                  <a:cubicBezTo>
                    <a:pt x="1881616" y="2572862"/>
                    <a:pt x="1884569" y="2576101"/>
                    <a:pt x="1887617" y="2578196"/>
                  </a:cubicBezTo>
                  <a:lnTo>
                    <a:pt x="1887617" y="2578100"/>
                  </a:lnTo>
                  <a:cubicBezTo>
                    <a:pt x="1884474" y="2576005"/>
                    <a:pt x="1881616" y="2572766"/>
                    <a:pt x="1878283" y="2572099"/>
                  </a:cubicBezTo>
                  <a:close/>
                  <a:moveTo>
                    <a:pt x="1791700" y="2619153"/>
                  </a:moveTo>
                  <a:cubicBezTo>
                    <a:pt x="1779985" y="2620392"/>
                    <a:pt x="1768078" y="2615725"/>
                    <a:pt x="1757410" y="2627250"/>
                  </a:cubicBezTo>
                  <a:cubicBezTo>
                    <a:pt x="1750838" y="2634298"/>
                    <a:pt x="1744361" y="2639537"/>
                    <a:pt x="1744171" y="2649824"/>
                  </a:cubicBezTo>
                  <a:cubicBezTo>
                    <a:pt x="1743980" y="2660111"/>
                    <a:pt x="1742742" y="2670303"/>
                    <a:pt x="1742551" y="2680494"/>
                  </a:cubicBezTo>
                  <a:lnTo>
                    <a:pt x="1742554" y="2680527"/>
                  </a:lnTo>
                  <a:lnTo>
                    <a:pt x="1742551" y="2680589"/>
                  </a:lnTo>
                  <a:cubicBezTo>
                    <a:pt x="1742456" y="2686590"/>
                    <a:pt x="1742742" y="2692877"/>
                    <a:pt x="1744361" y="2698592"/>
                  </a:cubicBezTo>
                  <a:cubicBezTo>
                    <a:pt x="1748362" y="2712498"/>
                    <a:pt x="1756458" y="2715070"/>
                    <a:pt x="1766935" y="2706021"/>
                  </a:cubicBezTo>
                  <a:cubicBezTo>
                    <a:pt x="1769412" y="2703926"/>
                    <a:pt x="1770650" y="2700116"/>
                    <a:pt x="1771984" y="2696877"/>
                  </a:cubicBezTo>
                  <a:cubicBezTo>
                    <a:pt x="1775889" y="2687543"/>
                    <a:pt x="1778842" y="2677637"/>
                    <a:pt x="1783604" y="2668683"/>
                  </a:cubicBezTo>
                  <a:cubicBezTo>
                    <a:pt x="1789891" y="2656967"/>
                    <a:pt x="1795701" y="2644109"/>
                    <a:pt x="1811703" y="2642489"/>
                  </a:cubicBezTo>
                  <a:cubicBezTo>
                    <a:pt x="1812941" y="2642299"/>
                    <a:pt x="1814846" y="2640965"/>
                    <a:pt x="1815227" y="2639822"/>
                  </a:cubicBezTo>
                  <a:cubicBezTo>
                    <a:pt x="1816942" y="2634869"/>
                    <a:pt x="1819418" y="2629631"/>
                    <a:pt x="1819037" y="2624773"/>
                  </a:cubicBezTo>
                  <a:lnTo>
                    <a:pt x="1819017" y="2624756"/>
                  </a:lnTo>
                  <a:lnTo>
                    <a:pt x="1819037" y="2624678"/>
                  </a:lnTo>
                  <a:cubicBezTo>
                    <a:pt x="1818847" y="2622487"/>
                    <a:pt x="1812560" y="2619915"/>
                    <a:pt x="1808750" y="2619249"/>
                  </a:cubicBezTo>
                  <a:cubicBezTo>
                    <a:pt x="1803226" y="2618487"/>
                    <a:pt x="1797415" y="2619153"/>
                    <a:pt x="1791700" y="2619153"/>
                  </a:cubicBezTo>
                  <a:close/>
                  <a:moveTo>
                    <a:pt x="1643491" y="2674684"/>
                  </a:moveTo>
                  <a:cubicBezTo>
                    <a:pt x="1630633" y="2674589"/>
                    <a:pt x="1626442" y="2679447"/>
                    <a:pt x="1630347" y="2690115"/>
                  </a:cubicBezTo>
                  <a:cubicBezTo>
                    <a:pt x="1634062" y="2700402"/>
                    <a:pt x="1653112" y="2709546"/>
                    <a:pt x="1662637" y="2704974"/>
                  </a:cubicBezTo>
                  <a:cubicBezTo>
                    <a:pt x="1653112" y="2709546"/>
                    <a:pt x="1634062" y="2700306"/>
                    <a:pt x="1630347" y="2690115"/>
                  </a:cubicBezTo>
                  <a:cubicBezTo>
                    <a:pt x="1626442" y="2679542"/>
                    <a:pt x="1630633" y="2674684"/>
                    <a:pt x="1643491" y="2674684"/>
                  </a:cubicBezTo>
                  <a:cubicBezTo>
                    <a:pt x="1651111" y="2675256"/>
                    <a:pt x="1657588" y="2676589"/>
                    <a:pt x="1658160" y="2686495"/>
                  </a:cubicBezTo>
                  <a:cubicBezTo>
                    <a:pt x="1657588" y="2676589"/>
                    <a:pt x="1651111" y="2675160"/>
                    <a:pt x="1643491" y="2674684"/>
                  </a:cubicBezTo>
                  <a:close/>
                  <a:moveTo>
                    <a:pt x="1597486" y="2742978"/>
                  </a:moveTo>
                  <a:cubicBezTo>
                    <a:pt x="1587675" y="2743645"/>
                    <a:pt x="1589389" y="2752313"/>
                    <a:pt x="1589485" y="2757647"/>
                  </a:cubicBezTo>
                  <a:cubicBezTo>
                    <a:pt x="1589533" y="2760695"/>
                    <a:pt x="1589128" y="2764529"/>
                    <a:pt x="1590175" y="2767577"/>
                  </a:cubicBezTo>
                  <a:lnTo>
                    <a:pt x="1590230" y="2767608"/>
                  </a:lnTo>
                  <a:lnTo>
                    <a:pt x="1590234" y="2767672"/>
                  </a:lnTo>
                  <a:cubicBezTo>
                    <a:pt x="1591270" y="2770720"/>
                    <a:pt x="1593771" y="2772982"/>
                    <a:pt x="1599676" y="2772887"/>
                  </a:cubicBezTo>
                  <a:lnTo>
                    <a:pt x="1607500" y="2769158"/>
                  </a:lnTo>
                  <a:lnTo>
                    <a:pt x="1608559" y="2768672"/>
                  </a:lnTo>
                  <a:lnTo>
                    <a:pt x="1608560" y="2768653"/>
                  </a:lnTo>
                  <a:lnTo>
                    <a:pt x="1608570" y="2768648"/>
                  </a:lnTo>
                  <a:lnTo>
                    <a:pt x="1609103" y="2759608"/>
                  </a:lnTo>
                  <a:lnTo>
                    <a:pt x="1609106" y="2759552"/>
                  </a:lnTo>
                  <a:lnTo>
                    <a:pt x="1609106" y="2759552"/>
                  </a:lnTo>
                  <a:lnTo>
                    <a:pt x="1609106" y="2759551"/>
                  </a:lnTo>
                  <a:cubicBezTo>
                    <a:pt x="1609154" y="2755218"/>
                    <a:pt x="1609249" y="2750908"/>
                    <a:pt x="1607844" y="2747776"/>
                  </a:cubicBezTo>
                  <a:lnTo>
                    <a:pt x="1607841" y="2747775"/>
                  </a:lnTo>
                  <a:lnTo>
                    <a:pt x="1607832" y="2747693"/>
                  </a:lnTo>
                  <a:cubicBezTo>
                    <a:pt x="1606415" y="2744550"/>
                    <a:pt x="1603487" y="2742598"/>
                    <a:pt x="1597486" y="2742978"/>
                  </a:cubicBezTo>
                  <a:close/>
                  <a:moveTo>
                    <a:pt x="1606248" y="2812511"/>
                  </a:moveTo>
                  <a:cubicBezTo>
                    <a:pt x="1603867" y="2814702"/>
                    <a:pt x="1601486" y="2816797"/>
                    <a:pt x="1599295" y="2819083"/>
                  </a:cubicBezTo>
                  <a:lnTo>
                    <a:pt x="1593536" y="2825976"/>
                  </a:lnTo>
                  <a:lnTo>
                    <a:pt x="1593485" y="2826036"/>
                  </a:lnTo>
                  <a:lnTo>
                    <a:pt x="1593486" y="2826036"/>
                  </a:lnTo>
                  <a:lnTo>
                    <a:pt x="1593485" y="2826037"/>
                  </a:lnTo>
                  <a:cubicBezTo>
                    <a:pt x="1597105" y="2826608"/>
                    <a:pt x="1599676" y="2827751"/>
                    <a:pt x="1601391" y="2827084"/>
                  </a:cubicBezTo>
                  <a:lnTo>
                    <a:pt x="1601405" y="2827074"/>
                  </a:lnTo>
                  <a:lnTo>
                    <a:pt x="1601486" y="2827084"/>
                  </a:lnTo>
                  <a:cubicBezTo>
                    <a:pt x="1604344" y="2825846"/>
                    <a:pt x="1607868" y="2823846"/>
                    <a:pt x="1608725" y="2821369"/>
                  </a:cubicBezTo>
                  <a:cubicBezTo>
                    <a:pt x="1609487" y="2818893"/>
                    <a:pt x="1607201" y="2815464"/>
                    <a:pt x="1606344" y="2812511"/>
                  </a:cubicBezTo>
                  <a:lnTo>
                    <a:pt x="1606268" y="2812584"/>
                  </a:lnTo>
                  <a:lnTo>
                    <a:pt x="1606248" y="2812511"/>
                  </a:lnTo>
                  <a:close/>
                  <a:moveTo>
                    <a:pt x="1467184" y="2858612"/>
                  </a:moveTo>
                  <a:cubicBezTo>
                    <a:pt x="1476423" y="2858612"/>
                    <a:pt x="1483757" y="2858136"/>
                    <a:pt x="1490996" y="2858993"/>
                  </a:cubicBezTo>
                  <a:cubicBezTo>
                    <a:pt x="1491711" y="2859089"/>
                    <a:pt x="1492473" y="2860494"/>
                    <a:pt x="1493044" y="2862244"/>
                  </a:cubicBezTo>
                  <a:cubicBezTo>
                    <a:pt x="1492473" y="2860494"/>
                    <a:pt x="1491711" y="2859089"/>
                    <a:pt x="1490997" y="2858993"/>
                  </a:cubicBezTo>
                  <a:cubicBezTo>
                    <a:pt x="1483757" y="2858136"/>
                    <a:pt x="1476423" y="2858612"/>
                    <a:pt x="1467184" y="285861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6CC324B8-C46B-46FE-AE07-4EF77565E7F5}"/>
                </a:ext>
              </a:extLst>
            </p:cNvPr>
            <p:cNvSpPr/>
            <p:nvPr userDrawn="1"/>
          </p:nvSpPr>
          <p:spPr>
            <a:xfrm>
              <a:off x="2536364" y="2271735"/>
              <a:ext cx="437805" cy="551806"/>
            </a:xfrm>
            <a:custGeom>
              <a:avLst/>
              <a:gdLst>
                <a:gd name="connsiteX0" fmla="*/ 105061 w 437805"/>
                <a:gd name="connsiteY0" fmla="*/ 0 h 551806"/>
                <a:gd name="connsiteX1" fmla="*/ 129510 w 437805"/>
                <a:gd name="connsiteY1" fmla="*/ 10855 h 551806"/>
                <a:gd name="connsiteX2" fmla="*/ 131701 w 437805"/>
                <a:gd name="connsiteY2" fmla="*/ 15713 h 551806"/>
                <a:gd name="connsiteX3" fmla="*/ 145798 w 437805"/>
                <a:gd name="connsiteY3" fmla="*/ 38668 h 551806"/>
                <a:gd name="connsiteX4" fmla="*/ 151894 w 437805"/>
                <a:gd name="connsiteY4" fmla="*/ 48955 h 551806"/>
                <a:gd name="connsiteX5" fmla="*/ 163705 w 437805"/>
                <a:gd name="connsiteY5" fmla="*/ 71053 h 551806"/>
                <a:gd name="connsiteX6" fmla="*/ 170929 w 437805"/>
                <a:gd name="connsiteY6" fmla="*/ 85159 h 551806"/>
                <a:gd name="connsiteX7" fmla="*/ 164276 w 437805"/>
                <a:gd name="connsiteY7" fmla="*/ 98866 h 551806"/>
                <a:gd name="connsiteX8" fmla="*/ 164366 w 437805"/>
                <a:gd name="connsiteY8" fmla="*/ 98966 h 551806"/>
                <a:gd name="connsiteX9" fmla="*/ 164276 w 437805"/>
                <a:gd name="connsiteY9" fmla="*/ 99152 h 551806"/>
                <a:gd name="connsiteX10" fmla="*/ 170848 w 437805"/>
                <a:gd name="connsiteY10" fmla="*/ 106391 h 551806"/>
                <a:gd name="connsiteX11" fmla="*/ 188565 w 437805"/>
                <a:gd name="connsiteY11" fmla="*/ 107915 h 551806"/>
                <a:gd name="connsiteX12" fmla="*/ 208281 w 437805"/>
                <a:gd name="connsiteY12" fmla="*/ 111820 h 551806"/>
                <a:gd name="connsiteX13" fmla="*/ 220283 w 437805"/>
                <a:gd name="connsiteY13" fmla="*/ 137252 h 551806"/>
                <a:gd name="connsiteX14" fmla="*/ 249144 w 437805"/>
                <a:gd name="connsiteY14" fmla="*/ 160493 h 551806"/>
                <a:gd name="connsiteX15" fmla="*/ 267813 w 437805"/>
                <a:gd name="connsiteY15" fmla="*/ 171447 h 551806"/>
                <a:gd name="connsiteX16" fmla="*/ 288053 w 437805"/>
                <a:gd name="connsiteY16" fmla="*/ 191949 h 551806"/>
                <a:gd name="connsiteX17" fmla="*/ 294538 w 437805"/>
                <a:gd name="connsiteY17" fmla="*/ 219851 h 551806"/>
                <a:gd name="connsiteX18" fmla="*/ 291625 w 437805"/>
                <a:gd name="connsiteY18" fmla="*/ 227930 h 551806"/>
                <a:gd name="connsiteX19" fmla="*/ 287910 w 437805"/>
                <a:gd name="connsiteY19" fmla="*/ 235919 h 551806"/>
                <a:gd name="connsiteX20" fmla="*/ 287872 w 437805"/>
                <a:gd name="connsiteY20" fmla="*/ 236136 h 551806"/>
                <a:gd name="connsiteX21" fmla="*/ 287839 w 437805"/>
                <a:gd name="connsiteY21" fmla="*/ 236205 h 551806"/>
                <a:gd name="connsiteX22" fmla="*/ 287532 w 437805"/>
                <a:gd name="connsiteY22" fmla="*/ 238064 h 551806"/>
                <a:gd name="connsiteX23" fmla="*/ 286767 w 437805"/>
                <a:gd name="connsiteY23" fmla="*/ 242408 h 551806"/>
                <a:gd name="connsiteX24" fmla="*/ 286810 w 437805"/>
                <a:gd name="connsiteY24" fmla="*/ 242443 h 551806"/>
                <a:gd name="connsiteX25" fmla="*/ 286768 w 437805"/>
                <a:gd name="connsiteY25" fmla="*/ 242694 h 551806"/>
                <a:gd name="connsiteX26" fmla="*/ 302103 w 437805"/>
                <a:gd name="connsiteY26" fmla="*/ 255172 h 551806"/>
                <a:gd name="connsiteX27" fmla="*/ 333821 w 437805"/>
                <a:gd name="connsiteY27" fmla="*/ 264030 h 551806"/>
                <a:gd name="connsiteX28" fmla="*/ 347156 w 437805"/>
                <a:gd name="connsiteY28" fmla="*/ 264982 h 551806"/>
                <a:gd name="connsiteX29" fmla="*/ 381922 w 437805"/>
                <a:gd name="connsiteY29" fmla="*/ 288604 h 551806"/>
                <a:gd name="connsiteX30" fmla="*/ 392781 w 437805"/>
                <a:gd name="connsiteY30" fmla="*/ 303273 h 551806"/>
                <a:gd name="connsiteX31" fmla="*/ 398781 w 437805"/>
                <a:gd name="connsiteY31" fmla="*/ 316132 h 551806"/>
                <a:gd name="connsiteX32" fmla="*/ 410593 w 437805"/>
                <a:gd name="connsiteY32" fmla="*/ 339944 h 551806"/>
                <a:gd name="connsiteX33" fmla="*/ 418784 w 437805"/>
                <a:gd name="connsiteY33" fmla="*/ 351945 h 551806"/>
                <a:gd name="connsiteX34" fmla="*/ 432214 w 437805"/>
                <a:gd name="connsiteY34" fmla="*/ 380902 h 551806"/>
                <a:gd name="connsiteX35" fmla="*/ 437805 w 437805"/>
                <a:gd name="connsiteY35" fmla="*/ 402581 h 551806"/>
                <a:gd name="connsiteX36" fmla="*/ 429071 w 437805"/>
                <a:gd name="connsiteY36" fmla="*/ 421955 h 551806"/>
                <a:gd name="connsiteX37" fmla="*/ 408497 w 437805"/>
                <a:gd name="connsiteY37" fmla="*/ 426431 h 551806"/>
                <a:gd name="connsiteX38" fmla="*/ 385065 w 437805"/>
                <a:gd name="connsiteY38" fmla="*/ 435956 h 551806"/>
                <a:gd name="connsiteX39" fmla="*/ 382337 w 437805"/>
                <a:gd name="connsiteY39" fmla="*/ 448233 h 551806"/>
                <a:gd name="connsiteX40" fmla="*/ 381684 w 437805"/>
                <a:gd name="connsiteY40" fmla="*/ 451101 h 551806"/>
                <a:gd name="connsiteX41" fmla="*/ 387161 w 437805"/>
                <a:gd name="connsiteY41" fmla="*/ 465960 h 551806"/>
                <a:gd name="connsiteX42" fmla="*/ 408973 w 437805"/>
                <a:gd name="connsiteY42" fmla="*/ 476437 h 551806"/>
                <a:gd name="connsiteX43" fmla="*/ 414617 w 437805"/>
                <a:gd name="connsiteY43" fmla="*/ 479759 h 551806"/>
                <a:gd name="connsiteX44" fmla="*/ 417826 w 437805"/>
                <a:gd name="connsiteY44" fmla="*/ 485002 h 551806"/>
                <a:gd name="connsiteX45" fmla="*/ 417069 w 437805"/>
                <a:gd name="connsiteY45" fmla="*/ 525777 h 551806"/>
                <a:gd name="connsiteX46" fmla="*/ 408401 w 437805"/>
                <a:gd name="connsiteY46" fmla="*/ 538922 h 551806"/>
                <a:gd name="connsiteX47" fmla="*/ 386685 w 437805"/>
                <a:gd name="connsiteY47" fmla="*/ 551780 h 551806"/>
                <a:gd name="connsiteX48" fmla="*/ 311723 w 437805"/>
                <a:gd name="connsiteY48" fmla="*/ 548923 h 551806"/>
                <a:gd name="connsiteX49" fmla="*/ 269908 w 437805"/>
                <a:gd name="connsiteY49" fmla="*/ 540350 h 551806"/>
                <a:gd name="connsiteX50" fmla="*/ 246000 w 437805"/>
                <a:gd name="connsiteY50" fmla="*/ 526063 h 551806"/>
                <a:gd name="connsiteX51" fmla="*/ 242190 w 437805"/>
                <a:gd name="connsiteY51" fmla="*/ 523967 h 551806"/>
                <a:gd name="connsiteX52" fmla="*/ 189517 w 437805"/>
                <a:gd name="connsiteY52" fmla="*/ 513014 h 551806"/>
                <a:gd name="connsiteX53" fmla="*/ 158466 w 437805"/>
                <a:gd name="connsiteY53" fmla="*/ 505013 h 551806"/>
                <a:gd name="connsiteX54" fmla="*/ 132462 w 437805"/>
                <a:gd name="connsiteY54" fmla="*/ 502250 h 551806"/>
                <a:gd name="connsiteX55" fmla="*/ 99411 w 437805"/>
                <a:gd name="connsiteY55" fmla="*/ 502155 h 551806"/>
                <a:gd name="connsiteX56" fmla="*/ 85313 w 437805"/>
                <a:gd name="connsiteY56" fmla="*/ 497011 h 551806"/>
                <a:gd name="connsiteX57" fmla="*/ 76931 w 437805"/>
                <a:gd name="connsiteY57" fmla="*/ 494630 h 551806"/>
                <a:gd name="connsiteX58" fmla="*/ 47785 w 437805"/>
                <a:gd name="connsiteY58" fmla="*/ 492344 h 551806"/>
                <a:gd name="connsiteX59" fmla="*/ 24318 w 437805"/>
                <a:gd name="connsiteY59" fmla="*/ 485820 h 551806"/>
                <a:gd name="connsiteX60" fmla="*/ 0 w 437805"/>
                <a:gd name="connsiteY60" fmla="*/ 481336 h 551806"/>
                <a:gd name="connsiteX61" fmla="*/ 10519 w 437805"/>
                <a:gd name="connsiteY61" fmla="*/ 469663 h 551806"/>
                <a:gd name="connsiteX62" fmla="*/ 24830 w 437805"/>
                <a:gd name="connsiteY62" fmla="*/ 465388 h 551806"/>
                <a:gd name="connsiteX63" fmla="*/ 35689 w 437805"/>
                <a:gd name="connsiteY63" fmla="*/ 457673 h 551806"/>
                <a:gd name="connsiteX64" fmla="*/ 53786 w 437805"/>
                <a:gd name="connsiteY64" fmla="*/ 447481 h 551806"/>
                <a:gd name="connsiteX65" fmla="*/ 78265 w 437805"/>
                <a:gd name="connsiteY65" fmla="*/ 432813 h 551806"/>
                <a:gd name="connsiteX66" fmla="*/ 99030 w 437805"/>
                <a:gd name="connsiteY66" fmla="*/ 409572 h 551806"/>
                <a:gd name="connsiteX67" fmla="*/ 123985 w 437805"/>
                <a:gd name="connsiteY67" fmla="*/ 374710 h 551806"/>
                <a:gd name="connsiteX68" fmla="*/ 131224 w 437805"/>
                <a:gd name="connsiteY68" fmla="*/ 355279 h 551806"/>
                <a:gd name="connsiteX69" fmla="*/ 131175 w 437805"/>
                <a:gd name="connsiteY69" fmla="*/ 355157 h 551806"/>
                <a:gd name="connsiteX70" fmla="*/ 131224 w 437805"/>
                <a:gd name="connsiteY70" fmla="*/ 354994 h 551806"/>
                <a:gd name="connsiteX71" fmla="*/ 119318 w 437805"/>
                <a:gd name="connsiteY71" fmla="*/ 325276 h 551806"/>
                <a:gd name="connsiteX72" fmla="*/ 97029 w 437805"/>
                <a:gd name="connsiteY72" fmla="*/ 301368 h 551806"/>
                <a:gd name="connsiteX73" fmla="*/ 95601 w 437805"/>
                <a:gd name="connsiteY73" fmla="*/ 298320 h 551806"/>
                <a:gd name="connsiteX74" fmla="*/ 83694 w 437805"/>
                <a:gd name="connsiteY74" fmla="*/ 256601 h 551806"/>
                <a:gd name="connsiteX75" fmla="*/ 74169 w 437805"/>
                <a:gd name="connsiteY75" fmla="*/ 196593 h 551806"/>
                <a:gd name="connsiteX76" fmla="*/ 62263 w 437805"/>
                <a:gd name="connsiteY76" fmla="*/ 180496 h 551806"/>
                <a:gd name="connsiteX77" fmla="*/ 57596 w 437805"/>
                <a:gd name="connsiteY77" fmla="*/ 174971 h 551806"/>
                <a:gd name="connsiteX78" fmla="*/ 46547 w 437805"/>
                <a:gd name="connsiteY78" fmla="*/ 137538 h 551806"/>
                <a:gd name="connsiteX79" fmla="*/ 38109 w 437805"/>
                <a:gd name="connsiteY79" fmla="*/ 116585 h 551806"/>
                <a:gd name="connsiteX80" fmla="*/ 39364 w 437805"/>
                <a:gd name="connsiteY80" fmla="*/ 110580 h 551806"/>
                <a:gd name="connsiteX81" fmla="*/ 39571 w 437805"/>
                <a:gd name="connsiteY81" fmla="*/ 109638 h 551806"/>
                <a:gd name="connsiteX82" fmla="*/ 44261 w 437805"/>
                <a:gd name="connsiteY82" fmla="*/ 104105 h 551806"/>
                <a:gd name="connsiteX83" fmla="*/ 58168 w 437805"/>
                <a:gd name="connsiteY83" fmla="*/ 110677 h 551806"/>
                <a:gd name="connsiteX84" fmla="*/ 86266 w 437805"/>
                <a:gd name="connsiteY84" fmla="*/ 116011 h 551806"/>
                <a:gd name="connsiteX85" fmla="*/ 97982 w 437805"/>
                <a:gd name="connsiteY85" fmla="*/ 112011 h 551806"/>
                <a:gd name="connsiteX86" fmla="*/ 103792 w 437805"/>
                <a:gd name="connsiteY86" fmla="*/ 105343 h 551806"/>
                <a:gd name="connsiteX87" fmla="*/ 103726 w 437805"/>
                <a:gd name="connsiteY87" fmla="*/ 105134 h 551806"/>
                <a:gd name="connsiteX88" fmla="*/ 103792 w 437805"/>
                <a:gd name="connsiteY88" fmla="*/ 105058 h 551806"/>
                <a:gd name="connsiteX89" fmla="*/ 100649 w 437805"/>
                <a:gd name="connsiteY89" fmla="*/ 95056 h 551806"/>
                <a:gd name="connsiteX90" fmla="*/ 79503 w 437805"/>
                <a:gd name="connsiteY90" fmla="*/ 81817 h 551806"/>
                <a:gd name="connsiteX91" fmla="*/ 78245 w 437805"/>
                <a:gd name="connsiteY91" fmla="*/ 79209 h 551806"/>
                <a:gd name="connsiteX92" fmla="*/ 99292 w 437805"/>
                <a:gd name="connsiteY92" fmla="*/ 42181 h 551806"/>
                <a:gd name="connsiteX93" fmla="*/ 105061 w 437805"/>
                <a:gd name="connsiteY93" fmla="*/ 0 h 551806"/>
                <a:gd name="connsiteX94" fmla="*/ 142273 w 437805"/>
                <a:gd name="connsiteY94" fmla="*/ 154933 h 551806"/>
                <a:gd name="connsiteX95" fmla="*/ 134939 w 437805"/>
                <a:gd name="connsiteY95" fmla="*/ 157541 h 551806"/>
                <a:gd name="connsiteX96" fmla="*/ 134908 w 437805"/>
                <a:gd name="connsiteY96" fmla="*/ 157613 h 551806"/>
                <a:gd name="connsiteX97" fmla="*/ 134843 w 437805"/>
                <a:gd name="connsiteY97" fmla="*/ 157636 h 551806"/>
                <a:gd name="connsiteX98" fmla="*/ 121604 w 437805"/>
                <a:gd name="connsiteY98" fmla="*/ 188306 h 551806"/>
                <a:gd name="connsiteX99" fmla="*/ 121604 w 437805"/>
                <a:gd name="connsiteY99" fmla="*/ 188307 h 551806"/>
                <a:gd name="connsiteX100" fmla="*/ 121604 w 437805"/>
                <a:gd name="connsiteY100" fmla="*/ 188307 h 551806"/>
                <a:gd name="connsiteX101" fmla="*/ 121664 w 437805"/>
                <a:gd name="connsiteY101" fmla="*/ 188512 h 551806"/>
                <a:gd name="connsiteX102" fmla="*/ 126950 w 437805"/>
                <a:gd name="connsiteY102" fmla="*/ 206558 h 551806"/>
                <a:gd name="connsiteX103" fmla="*/ 142940 w 437805"/>
                <a:gd name="connsiteY103" fmla="*/ 207737 h 551806"/>
                <a:gd name="connsiteX104" fmla="*/ 155596 w 437805"/>
                <a:gd name="connsiteY104" fmla="*/ 198843 h 551806"/>
                <a:gd name="connsiteX105" fmla="*/ 157160 w 437805"/>
                <a:gd name="connsiteY105" fmla="*/ 195234 h 551806"/>
                <a:gd name="connsiteX106" fmla="*/ 161990 w 437805"/>
                <a:gd name="connsiteY106" fmla="*/ 184211 h 551806"/>
                <a:gd name="connsiteX107" fmla="*/ 148750 w 437805"/>
                <a:gd name="connsiteY107" fmla="*/ 155255 h 551806"/>
                <a:gd name="connsiteX108" fmla="*/ 142273 w 437805"/>
                <a:gd name="connsiteY108" fmla="*/ 154933 h 551806"/>
                <a:gd name="connsiteX109" fmla="*/ 223616 w 437805"/>
                <a:gd name="connsiteY109" fmla="*/ 190211 h 551806"/>
                <a:gd name="connsiteX110" fmla="*/ 210282 w 437805"/>
                <a:gd name="connsiteY110" fmla="*/ 203737 h 551806"/>
                <a:gd name="connsiteX111" fmla="*/ 222950 w 437805"/>
                <a:gd name="connsiteY111" fmla="*/ 215643 h 551806"/>
                <a:gd name="connsiteX112" fmla="*/ 222984 w 437805"/>
                <a:gd name="connsiteY112" fmla="*/ 215586 h 551806"/>
                <a:gd name="connsiteX113" fmla="*/ 223045 w 437805"/>
                <a:gd name="connsiteY113" fmla="*/ 215643 h 551806"/>
                <a:gd name="connsiteX114" fmla="*/ 230523 w 437805"/>
                <a:gd name="connsiteY114" fmla="*/ 202959 h 551806"/>
                <a:gd name="connsiteX115" fmla="*/ 230570 w 437805"/>
                <a:gd name="connsiteY115" fmla="*/ 202880 h 551806"/>
                <a:gd name="connsiteX116" fmla="*/ 230570 w 437805"/>
                <a:gd name="connsiteY116" fmla="*/ 202880 h 551806"/>
                <a:gd name="connsiteX117" fmla="*/ 230570 w 437805"/>
                <a:gd name="connsiteY117" fmla="*/ 202879 h 551806"/>
                <a:gd name="connsiteX118" fmla="*/ 223712 w 437805"/>
                <a:gd name="connsiteY118" fmla="*/ 190211 h 551806"/>
                <a:gd name="connsiteX119" fmla="*/ 223650 w 437805"/>
                <a:gd name="connsiteY119" fmla="*/ 190274 h 551806"/>
                <a:gd name="connsiteX120" fmla="*/ 223616 w 437805"/>
                <a:gd name="connsiteY120" fmla="*/ 190211 h 551806"/>
                <a:gd name="connsiteX121" fmla="*/ 140999 w 437805"/>
                <a:gd name="connsiteY121" fmla="*/ 237360 h 551806"/>
                <a:gd name="connsiteX122" fmla="*/ 137728 w 437805"/>
                <a:gd name="connsiteY122" fmla="*/ 240375 h 551806"/>
                <a:gd name="connsiteX123" fmla="*/ 134177 w 437805"/>
                <a:gd name="connsiteY123" fmla="*/ 243646 h 551806"/>
                <a:gd name="connsiteX124" fmla="*/ 133920 w 437805"/>
                <a:gd name="connsiteY124" fmla="*/ 245866 h 551806"/>
                <a:gd name="connsiteX125" fmla="*/ 131700 w 437805"/>
                <a:gd name="connsiteY125" fmla="*/ 264982 h 551806"/>
                <a:gd name="connsiteX126" fmla="*/ 132653 w 437805"/>
                <a:gd name="connsiteY126" fmla="*/ 265078 h 551806"/>
                <a:gd name="connsiteX127" fmla="*/ 133796 w 437805"/>
                <a:gd name="connsiteY127" fmla="*/ 280889 h 551806"/>
                <a:gd name="connsiteX128" fmla="*/ 141987 w 437805"/>
                <a:gd name="connsiteY128" fmla="*/ 292891 h 551806"/>
                <a:gd name="connsiteX129" fmla="*/ 154310 w 437805"/>
                <a:gd name="connsiteY129" fmla="*/ 292772 h 551806"/>
                <a:gd name="connsiteX130" fmla="*/ 154311 w 437805"/>
                <a:gd name="connsiteY130" fmla="*/ 292771 h 551806"/>
                <a:gd name="connsiteX131" fmla="*/ 154347 w 437805"/>
                <a:gd name="connsiteY131" fmla="*/ 292771 h 551806"/>
                <a:gd name="connsiteX132" fmla="*/ 161991 w 437805"/>
                <a:gd name="connsiteY132" fmla="*/ 281365 h 551806"/>
                <a:gd name="connsiteX133" fmla="*/ 161893 w 437805"/>
                <a:gd name="connsiteY133" fmla="*/ 280679 h 551806"/>
                <a:gd name="connsiteX134" fmla="*/ 158835 w 437805"/>
                <a:gd name="connsiteY134" fmla="*/ 259149 h 551806"/>
                <a:gd name="connsiteX135" fmla="*/ 148470 w 437805"/>
                <a:gd name="connsiteY135" fmla="*/ 240181 h 551806"/>
                <a:gd name="connsiteX136" fmla="*/ 148179 w 437805"/>
                <a:gd name="connsiteY136" fmla="*/ 239646 h 551806"/>
                <a:gd name="connsiteX137" fmla="*/ 141000 w 437805"/>
                <a:gd name="connsiteY137" fmla="*/ 237360 h 551806"/>
                <a:gd name="connsiteX138" fmla="*/ 141000 w 437805"/>
                <a:gd name="connsiteY138" fmla="*/ 237360 h 551806"/>
                <a:gd name="connsiteX139" fmla="*/ 140999 w 437805"/>
                <a:gd name="connsiteY139" fmla="*/ 237360 h 551806"/>
                <a:gd name="connsiteX140" fmla="*/ 336203 w 437805"/>
                <a:gd name="connsiteY140" fmla="*/ 301558 h 551806"/>
                <a:gd name="connsiteX141" fmla="*/ 336203 w 437805"/>
                <a:gd name="connsiteY141" fmla="*/ 301560 h 551806"/>
                <a:gd name="connsiteX142" fmla="*/ 336202 w 437805"/>
                <a:gd name="connsiteY142" fmla="*/ 301559 h 551806"/>
                <a:gd name="connsiteX143" fmla="*/ 336179 w 437805"/>
                <a:gd name="connsiteY143" fmla="*/ 301708 h 551806"/>
                <a:gd name="connsiteX144" fmla="*/ 333440 w 437805"/>
                <a:gd name="connsiteY144" fmla="*/ 318608 h 551806"/>
                <a:gd name="connsiteX145" fmla="*/ 333250 w 437805"/>
                <a:gd name="connsiteY145" fmla="*/ 345944 h 551806"/>
                <a:gd name="connsiteX146" fmla="*/ 325249 w 437805"/>
                <a:gd name="connsiteY146" fmla="*/ 361756 h 551806"/>
                <a:gd name="connsiteX147" fmla="*/ 316391 w 437805"/>
                <a:gd name="connsiteY147" fmla="*/ 387188 h 551806"/>
                <a:gd name="connsiteX148" fmla="*/ 324201 w 437805"/>
                <a:gd name="connsiteY148" fmla="*/ 401571 h 551806"/>
                <a:gd name="connsiteX149" fmla="*/ 346204 w 437805"/>
                <a:gd name="connsiteY149" fmla="*/ 417382 h 551806"/>
                <a:gd name="connsiteX150" fmla="*/ 346224 w 437805"/>
                <a:gd name="connsiteY150" fmla="*/ 417367 h 551806"/>
                <a:gd name="connsiteX151" fmla="*/ 346299 w 437805"/>
                <a:gd name="connsiteY151" fmla="*/ 417382 h 551806"/>
                <a:gd name="connsiteX152" fmla="*/ 356681 w 437805"/>
                <a:gd name="connsiteY152" fmla="*/ 409667 h 551806"/>
                <a:gd name="connsiteX153" fmla="*/ 368111 w 437805"/>
                <a:gd name="connsiteY153" fmla="*/ 354994 h 551806"/>
                <a:gd name="connsiteX154" fmla="*/ 360395 w 437805"/>
                <a:gd name="connsiteY154" fmla="*/ 333753 h 551806"/>
                <a:gd name="connsiteX155" fmla="*/ 358110 w 437805"/>
                <a:gd name="connsiteY155" fmla="*/ 326324 h 551806"/>
                <a:gd name="connsiteX156" fmla="*/ 336631 w 437805"/>
                <a:gd name="connsiteY156" fmla="*/ 302044 h 551806"/>
                <a:gd name="connsiteX157" fmla="*/ 336203 w 437805"/>
                <a:gd name="connsiteY157" fmla="*/ 301558 h 551806"/>
                <a:gd name="connsiteX158" fmla="*/ 178730 w 437805"/>
                <a:gd name="connsiteY158" fmla="*/ 370935 h 551806"/>
                <a:gd name="connsiteX159" fmla="*/ 171134 w 437805"/>
                <a:gd name="connsiteY159" fmla="*/ 377567 h 551806"/>
                <a:gd name="connsiteX160" fmla="*/ 159323 w 437805"/>
                <a:gd name="connsiteY160" fmla="*/ 413000 h 551806"/>
                <a:gd name="connsiteX161" fmla="*/ 157250 w 437805"/>
                <a:gd name="connsiteY161" fmla="*/ 418811 h 551806"/>
                <a:gd name="connsiteX162" fmla="*/ 153512 w 437805"/>
                <a:gd name="connsiteY162" fmla="*/ 429289 h 551806"/>
                <a:gd name="connsiteX163" fmla="*/ 175896 w 437805"/>
                <a:gd name="connsiteY163" fmla="*/ 463484 h 551806"/>
                <a:gd name="connsiteX164" fmla="*/ 184981 w 437805"/>
                <a:gd name="connsiteY164" fmla="*/ 465293 h 551806"/>
                <a:gd name="connsiteX165" fmla="*/ 184987 w 437805"/>
                <a:gd name="connsiteY165" fmla="*/ 465279 h 551806"/>
                <a:gd name="connsiteX166" fmla="*/ 185053 w 437805"/>
                <a:gd name="connsiteY166" fmla="*/ 465292 h 551806"/>
                <a:gd name="connsiteX167" fmla="*/ 189422 w 437805"/>
                <a:gd name="connsiteY167" fmla="*/ 455101 h 551806"/>
                <a:gd name="connsiteX168" fmla="*/ 191518 w 437805"/>
                <a:gd name="connsiteY168" fmla="*/ 430240 h 551806"/>
                <a:gd name="connsiteX169" fmla="*/ 202186 w 437805"/>
                <a:gd name="connsiteY169" fmla="*/ 404713 h 551806"/>
                <a:gd name="connsiteX170" fmla="*/ 199424 w 437805"/>
                <a:gd name="connsiteY170" fmla="*/ 403571 h 551806"/>
                <a:gd name="connsiteX171" fmla="*/ 199519 w 437805"/>
                <a:gd name="connsiteY171" fmla="*/ 396713 h 551806"/>
                <a:gd name="connsiteX172" fmla="*/ 187327 w 437805"/>
                <a:gd name="connsiteY172" fmla="*/ 372233 h 551806"/>
                <a:gd name="connsiteX173" fmla="*/ 178730 w 437805"/>
                <a:gd name="connsiteY173" fmla="*/ 370935 h 551806"/>
                <a:gd name="connsiteX174" fmla="*/ 242381 w 437805"/>
                <a:gd name="connsiteY174" fmla="*/ 392618 h 551806"/>
                <a:gd name="connsiteX175" fmla="*/ 229617 w 437805"/>
                <a:gd name="connsiteY175" fmla="*/ 404524 h 551806"/>
                <a:gd name="connsiteX176" fmla="*/ 229725 w 437805"/>
                <a:gd name="connsiteY176" fmla="*/ 404656 h 551806"/>
                <a:gd name="connsiteX177" fmla="*/ 238000 w 437805"/>
                <a:gd name="connsiteY177" fmla="*/ 414811 h 551806"/>
                <a:gd name="connsiteX178" fmla="*/ 245334 w 437805"/>
                <a:gd name="connsiteY178" fmla="*/ 415001 h 551806"/>
                <a:gd name="connsiteX179" fmla="*/ 246537 w 437805"/>
                <a:gd name="connsiteY179" fmla="*/ 403786 h 551806"/>
                <a:gd name="connsiteX180" fmla="*/ 246531 w 437805"/>
                <a:gd name="connsiteY180" fmla="*/ 403771 h 551806"/>
                <a:gd name="connsiteX181" fmla="*/ 246536 w 437805"/>
                <a:gd name="connsiteY181" fmla="*/ 403726 h 551806"/>
                <a:gd name="connsiteX182" fmla="*/ 242381 w 437805"/>
                <a:gd name="connsiteY182" fmla="*/ 392618 h 551806"/>
                <a:gd name="connsiteX183" fmla="*/ 294483 w 437805"/>
                <a:gd name="connsiteY183" fmla="*/ 426336 h 551806"/>
                <a:gd name="connsiteX184" fmla="*/ 282957 w 437805"/>
                <a:gd name="connsiteY184" fmla="*/ 439385 h 551806"/>
                <a:gd name="connsiteX185" fmla="*/ 293054 w 437805"/>
                <a:gd name="connsiteY185" fmla="*/ 446815 h 551806"/>
                <a:gd name="connsiteX186" fmla="*/ 304389 w 437805"/>
                <a:gd name="connsiteY186" fmla="*/ 435289 h 551806"/>
                <a:gd name="connsiteX187" fmla="*/ 294483 w 437805"/>
                <a:gd name="connsiteY187" fmla="*/ 426336 h 551806"/>
                <a:gd name="connsiteX188" fmla="*/ 114651 w 437805"/>
                <a:gd name="connsiteY188" fmla="*/ 426240 h 551806"/>
                <a:gd name="connsiteX189" fmla="*/ 114651 w 437805"/>
                <a:gd name="connsiteY189" fmla="*/ 426241 h 551806"/>
                <a:gd name="connsiteX190" fmla="*/ 114651 w 437805"/>
                <a:gd name="connsiteY190" fmla="*/ 426241 h 551806"/>
                <a:gd name="connsiteX191" fmla="*/ 114658 w 437805"/>
                <a:gd name="connsiteY191" fmla="*/ 426609 h 551806"/>
                <a:gd name="connsiteX192" fmla="*/ 115317 w 437805"/>
                <a:gd name="connsiteY192" fmla="*/ 461673 h 551806"/>
                <a:gd name="connsiteX193" fmla="*/ 128652 w 437805"/>
                <a:gd name="connsiteY193" fmla="*/ 465388 h 551806"/>
                <a:gd name="connsiteX194" fmla="*/ 133415 w 437805"/>
                <a:gd name="connsiteY194" fmla="*/ 457292 h 551806"/>
                <a:gd name="connsiteX195" fmla="*/ 133402 w 437805"/>
                <a:gd name="connsiteY195" fmla="*/ 457232 h 551806"/>
                <a:gd name="connsiteX196" fmla="*/ 133415 w 437805"/>
                <a:gd name="connsiteY196" fmla="*/ 457197 h 551806"/>
                <a:gd name="connsiteX197" fmla="*/ 129890 w 437805"/>
                <a:gd name="connsiteY197" fmla="*/ 440576 h 551806"/>
                <a:gd name="connsiteX198" fmla="*/ 114835 w 437805"/>
                <a:gd name="connsiteY198" fmla="*/ 426414 h 551806"/>
                <a:gd name="connsiteX199" fmla="*/ 114651 w 437805"/>
                <a:gd name="connsiteY199" fmla="*/ 426240 h 551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437805" h="551806">
                  <a:moveTo>
                    <a:pt x="105061" y="0"/>
                  </a:moveTo>
                  <a:lnTo>
                    <a:pt x="129510" y="10855"/>
                  </a:lnTo>
                  <a:cubicBezTo>
                    <a:pt x="130748" y="11427"/>
                    <a:pt x="131701" y="13999"/>
                    <a:pt x="131701" y="15713"/>
                  </a:cubicBezTo>
                  <a:cubicBezTo>
                    <a:pt x="131796" y="26286"/>
                    <a:pt x="140368" y="31429"/>
                    <a:pt x="145798" y="38668"/>
                  </a:cubicBezTo>
                  <a:cubicBezTo>
                    <a:pt x="148179" y="41907"/>
                    <a:pt x="152084" y="45622"/>
                    <a:pt x="151894" y="48955"/>
                  </a:cubicBezTo>
                  <a:cubicBezTo>
                    <a:pt x="151322" y="59147"/>
                    <a:pt x="158275" y="64767"/>
                    <a:pt x="163705" y="71053"/>
                  </a:cubicBezTo>
                  <a:lnTo>
                    <a:pt x="170929" y="85159"/>
                  </a:lnTo>
                  <a:lnTo>
                    <a:pt x="164276" y="98866"/>
                  </a:lnTo>
                  <a:lnTo>
                    <a:pt x="164366" y="98966"/>
                  </a:lnTo>
                  <a:lnTo>
                    <a:pt x="164276" y="99152"/>
                  </a:lnTo>
                  <a:cubicBezTo>
                    <a:pt x="166467" y="101533"/>
                    <a:pt x="169229" y="103629"/>
                    <a:pt x="170848" y="106391"/>
                  </a:cubicBezTo>
                  <a:cubicBezTo>
                    <a:pt x="176182" y="115535"/>
                    <a:pt x="182659" y="112678"/>
                    <a:pt x="188565" y="107915"/>
                  </a:cubicBezTo>
                  <a:cubicBezTo>
                    <a:pt x="196375" y="101629"/>
                    <a:pt x="203614" y="102486"/>
                    <a:pt x="208281" y="111820"/>
                  </a:cubicBezTo>
                  <a:cubicBezTo>
                    <a:pt x="212473" y="120298"/>
                    <a:pt x="214282" y="130585"/>
                    <a:pt x="220283" y="137252"/>
                  </a:cubicBezTo>
                  <a:cubicBezTo>
                    <a:pt x="228475" y="146206"/>
                    <a:pt x="235142" y="157540"/>
                    <a:pt x="249144" y="160493"/>
                  </a:cubicBezTo>
                  <a:cubicBezTo>
                    <a:pt x="255906" y="161922"/>
                    <a:pt x="261907" y="167256"/>
                    <a:pt x="267813" y="171447"/>
                  </a:cubicBezTo>
                  <a:cubicBezTo>
                    <a:pt x="276147" y="177353"/>
                    <a:pt x="283243" y="184020"/>
                    <a:pt x="288053" y="191949"/>
                  </a:cubicBezTo>
                  <a:lnTo>
                    <a:pt x="294538" y="219851"/>
                  </a:lnTo>
                  <a:lnTo>
                    <a:pt x="291625" y="227930"/>
                  </a:lnTo>
                  <a:cubicBezTo>
                    <a:pt x="290720" y="230407"/>
                    <a:pt x="289101" y="233288"/>
                    <a:pt x="287910" y="235919"/>
                  </a:cubicBezTo>
                  <a:lnTo>
                    <a:pt x="287872" y="236136"/>
                  </a:lnTo>
                  <a:lnTo>
                    <a:pt x="287839" y="236205"/>
                  </a:lnTo>
                  <a:lnTo>
                    <a:pt x="287532" y="238064"/>
                  </a:lnTo>
                  <a:lnTo>
                    <a:pt x="286767" y="242408"/>
                  </a:lnTo>
                  <a:lnTo>
                    <a:pt x="286810" y="242443"/>
                  </a:lnTo>
                  <a:lnTo>
                    <a:pt x="286768" y="242694"/>
                  </a:lnTo>
                  <a:cubicBezTo>
                    <a:pt x="289911" y="248123"/>
                    <a:pt x="296197" y="253743"/>
                    <a:pt x="302103" y="255172"/>
                  </a:cubicBezTo>
                  <a:cubicBezTo>
                    <a:pt x="312771" y="257743"/>
                    <a:pt x="324582" y="254219"/>
                    <a:pt x="333821" y="264030"/>
                  </a:cubicBezTo>
                  <a:cubicBezTo>
                    <a:pt x="336107" y="266411"/>
                    <a:pt x="342584" y="264887"/>
                    <a:pt x="347156" y="264982"/>
                  </a:cubicBezTo>
                  <a:cubicBezTo>
                    <a:pt x="367444" y="265268"/>
                    <a:pt x="374207" y="270316"/>
                    <a:pt x="381922" y="288604"/>
                  </a:cubicBezTo>
                  <a:cubicBezTo>
                    <a:pt x="384208" y="294034"/>
                    <a:pt x="389447" y="298225"/>
                    <a:pt x="392781" y="303273"/>
                  </a:cubicBezTo>
                  <a:cubicBezTo>
                    <a:pt x="395353" y="307273"/>
                    <a:pt x="399258" y="312131"/>
                    <a:pt x="398781" y="316132"/>
                  </a:cubicBezTo>
                  <a:cubicBezTo>
                    <a:pt x="397353" y="327276"/>
                    <a:pt x="403544" y="333372"/>
                    <a:pt x="410593" y="339944"/>
                  </a:cubicBezTo>
                  <a:cubicBezTo>
                    <a:pt x="414022" y="343183"/>
                    <a:pt x="416689" y="347659"/>
                    <a:pt x="418784" y="351945"/>
                  </a:cubicBezTo>
                  <a:cubicBezTo>
                    <a:pt x="423451" y="361470"/>
                    <a:pt x="426880" y="371758"/>
                    <a:pt x="432214" y="380902"/>
                  </a:cubicBezTo>
                  <a:lnTo>
                    <a:pt x="437805" y="402581"/>
                  </a:lnTo>
                  <a:lnTo>
                    <a:pt x="429071" y="421955"/>
                  </a:lnTo>
                  <a:cubicBezTo>
                    <a:pt x="424499" y="426050"/>
                    <a:pt x="415545" y="426145"/>
                    <a:pt x="408497" y="426431"/>
                  </a:cubicBezTo>
                  <a:cubicBezTo>
                    <a:pt x="399258" y="426717"/>
                    <a:pt x="390876" y="426145"/>
                    <a:pt x="385065" y="435956"/>
                  </a:cubicBezTo>
                  <a:lnTo>
                    <a:pt x="382337" y="448233"/>
                  </a:lnTo>
                  <a:lnTo>
                    <a:pt x="381684" y="451101"/>
                  </a:lnTo>
                  <a:cubicBezTo>
                    <a:pt x="382161" y="456173"/>
                    <a:pt x="384113" y="461245"/>
                    <a:pt x="387161" y="465960"/>
                  </a:cubicBezTo>
                  <a:cubicBezTo>
                    <a:pt x="392971" y="475104"/>
                    <a:pt x="400401" y="475104"/>
                    <a:pt x="408973" y="476437"/>
                  </a:cubicBezTo>
                  <a:cubicBezTo>
                    <a:pt x="410688" y="476723"/>
                    <a:pt x="412855" y="478081"/>
                    <a:pt x="414617" y="479759"/>
                  </a:cubicBezTo>
                  <a:lnTo>
                    <a:pt x="417826" y="485002"/>
                  </a:lnTo>
                  <a:lnTo>
                    <a:pt x="417069" y="525777"/>
                  </a:lnTo>
                  <a:cubicBezTo>
                    <a:pt x="416593" y="530539"/>
                    <a:pt x="412497" y="536255"/>
                    <a:pt x="408401" y="538922"/>
                  </a:cubicBezTo>
                  <a:cubicBezTo>
                    <a:pt x="401448" y="543493"/>
                    <a:pt x="397543" y="552352"/>
                    <a:pt x="386685" y="551780"/>
                  </a:cubicBezTo>
                  <a:cubicBezTo>
                    <a:pt x="361634" y="550542"/>
                    <a:pt x="335916" y="553781"/>
                    <a:pt x="311723" y="548923"/>
                  </a:cubicBezTo>
                  <a:cubicBezTo>
                    <a:pt x="297912" y="546161"/>
                    <a:pt x="283814" y="543493"/>
                    <a:pt x="269908" y="540350"/>
                  </a:cubicBezTo>
                  <a:cubicBezTo>
                    <a:pt x="261336" y="538445"/>
                    <a:pt x="253906" y="531016"/>
                    <a:pt x="246000" y="526063"/>
                  </a:cubicBezTo>
                  <a:cubicBezTo>
                    <a:pt x="244762" y="525301"/>
                    <a:pt x="243524" y="524253"/>
                    <a:pt x="242190" y="523967"/>
                  </a:cubicBezTo>
                  <a:cubicBezTo>
                    <a:pt x="224664" y="520253"/>
                    <a:pt x="207043" y="516919"/>
                    <a:pt x="189517" y="513014"/>
                  </a:cubicBezTo>
                  <a:cubicBezTo>
                    <a:pt x="179135" y="510728"/>
                    <a:pt x="168943" y="507108"/>
                    <a:pt x="158466" y="505013"/>
                  </a:cubicBezTo>
                  <a:cubicBezTo>
                    <a:pt x="149893" y="503298"/>
                    <a:pt x="141130" y="502536"/>
                    <a:pt x="132462" y="502250"/>
                  </a:cubicBezTo>
                  <a:cubicBezTo>
                    <a:pt x="121413" y="501869"/>
                    <a:pt x="110364" y="502822"/>
                    <a:pt x="99411" y="502155"/>
                  </a:cubicBezTo>
                  <a:cubicBezTo>
                    <a:pt x="94648" y="501869"/>
                    <a:pt x="90076" y="498726"/>
                    <a:pt x="85313" y="497011"/>
                  </a:cubicBezTo>
                  <a:cubicBezTo>
                    <a:pt x="82551" y="496059"/>
                    <a:pt x="79789" y="494916"/>
                    <a:pt x="76931" y="494630"/>
                  </a:cubicBezTo>
                  <a:cubicBezTo>
                    <a:pt x="67121" y="493868"/>
                    <a:pt x="55024" y="497011"/>
                    <a:pt x="47785" y="492344"/>
                  </a:cubicBezTo>
                  <a:cubicBezTo>
                    <a:pt x="40451" y="487677"/>
                    <a:pt x="32474" y="486582"/>
                    <a:pt x="24318" y="485820"/>
                  </a:cubicBezTo>
                  <a:lnTo>
                    <a:pt x="0" y="481336"/>
                  </a:lnTo>
                  <a:lnTo>
                    <a:pt x="10519" y="469663"/>
                  </a:lnTo>
                  <a:cubicBezTo>
                    <a:pt x="14305" y="466627"/>
                    <a:pt x="18687" y="464865"/>
                    <a:pt x="24830" y="465388"/>
                  </a:cubicBezTo>
                  <a:cubicBezTo>
                    <a:pt x="28354" y="465674"/>
                    <a:pt x="34260" y="461293"/>
                    <a:pt x="35689" y="457673"/>
                  </a:cubicBezTo>
                  <a:cubicBezTo>
                    <a:pt x="39308" y="448815"/>
                    <a:pt x="45499" y="447005"/>
                    <a:pt x="53786" y="447481"/>
                  </a:cubicBezTo>
                  <a:cubicBezTo>
                    <a:pt x="65121" y="448148"/>
                    <a:pt x="74074" y="447672"/>
                    <a:pt x="78265" y="432813"/>
                  </a:cubicBezTo>
                  <a:cubicBezTo>
                    <a:pt x="80837" y="423764"/>
                    <a:pt x="91219" y="416525"/>
                    <a:pt x="99030" y="409572"/>
                  </a:cubicBezTo>
                  <a:cubicBezTo>
                    <a:pt x="110174" y="399761"/>
                    <a:pt x="121318" y="390712"/>
                    <a:pt x="123985" y="374710"/>
                  </a:cubicBezTo>
                  <a:cubicBezTo>
                    <a:pt x="125128" y="367947"/>
                    <a:pt x="132177" y="361185"/>
                    <a:pt x="131224" y="355279"/>
                  </a:cubicBezTo>
                  <a:lnTo>
                    <a:pt x="131175" y="355157"/>
                  </a:lnTo>
                  <a:lnTo>
                    <a:pt x="131224" y="354994"/>
                  </a:lnTo>
                  <a:cubicBezTo>
                    <a:pt x="129509" y="344611"/>
                    <a:pt x="125128" y="334134"/>
                    <a:pt x="119318" y="325276"/>
                  </a:cubicBezTo>
                  <a:cubicBezTo>
                    <a:pt x="113412" y="316322"/>
                    <a:pt x="104554" y="309274"/>
                    <a:pt x="97029" y="301368"/>
                  </a:cubicBezTo>
                  <a:cubicBezTo>
                    <a:pt x="96267" y="300606"/>
                    <a:pt x="95886" y="299368"/>
                    <a:pt x="95601" y="298320"/>
                  </a:cubicBezTo>
                  <a:cubicBezTo>
                    <a:pt x="91791" y="284318"/>
                    <a:pt x="90743" y="268697"/>
                    <a:pt x="83694" y="256601"/>
                  </a:cubicBezTo>
                  <a:cubicBezTo>
                    <a:pt x="72455" y="237074"/>
                    <a:pt x="76931" y="216595"/>
                    <a:pt x="74169" y="196593"/>
                  </a:cubicBezTo>
                  <a:cubicBezTo>
                    <a:pt x="73407" y="190783"/>
                    <a:pt x="66454" y="185830"/>
                    <a:pt x="62263" y="180496"/>
                  </a:cubicBezTo>
                  <a:cubicBezTo>
                    <a:pt x="60739" y="178591"/>
                    <a:pt x="57310" y="176400"/>
                    <a:pt x="57596" y="174971"/>
                  </a:cubicBezTo>
                  <a:cubicBezTo>
                    <a:pt x="60263" y="160493"/>
                    <a:pt x="50643" y="149825"/>
                    <a:pt x="46547" y="137538"/>
                  </a:cubicBezTo>
                  <a:lnTo>
                    <a:pt x="38109" y="116585"/>
                  </a:lnTo>
                  <a:lnTo>
                    <a:pt x="39364" y="110580"/>
                  </a:lnTo>
                  <a:lnTo>
                    <a:pt x="39571" y="109638"/>
                  </a:lnTo>
                  <a:lnTo>
                    <a:pt x="44261" y="104105"/>
                  </a:lnTo>
                  <a:cubicBezTo>
                    <a:pt x="49690" y="101248"/>
                    <a:pt x="54262" y="103343"/>
                    <a:pt x="58168" y="110677"/>
                  </a:cubicBezTo>
                  <a:cubicBezTo>
                    <a:pt x="65788" y="125060"/>
                    <a:pt x="71312" y="125155"/>
                    <a:pt x="86266" y="116011"/>
                  </a:cubicBezTo>
                  <a:cubicBezTo>
                    <a:pt x="89695" y="113916"/>
                    <a:pt x="94363" y="113916"/>
                    <a:pt x="97982" y="112011"/>
                  </a:cubicBezTo>
                  <a:cubicBezTo>
                    <a:pt x="100458" y="110677"/>
                    <a:pt x="103506" y="107820"/>
                    <a:pt x="103792" y="105343"/>
                  </a:cubicBezTo>
                  <a:lnTo>
                    <a:pt x="103726" y="105134"/>
                  </a:lnTo>
                  <a:lnTo>
                    <a:pt x="103792" y="105058"/>
                  </a:lnTo>
                  <a:cubicBezTo>
                    <a:pt x="104078" y="101819"/>
                    <a:pt x="102935" y="96866"/>
                    <a:pt x="100649" y="95056"/>
                  </a:cubicBezTo>
                  <a:cubicBezTo>
                    <a:pt x="94076" y="90008"/>
                    <a:pt x="86552" y="86198"/>
                    <a:pt x="79503" y="81817"/>
                  </a:cubicBezTo>
                  <a:lnTo>
                    <a:pt x="78245" y="79209"/>
                  </a:lnTo>
                  <a:lnTo>
                    <a:pt x="99292" y="42181"/>
                  </a:lnTo>
                  <a:lnTo>
                    <a:pt x="105061" y="0"/>
                  </a:lnTo>
                  <a:close/>
                  <a:moveTo>
                    <a:pt x="142273" y="154933"/>
                  </a:moveTo>
                  <a:cubicBezTo>
                    <a:pt x="139082" y="155302"/>
                    <a:pt x="135749" y="156160"/>
                    <a:pt x="134939" y="157541"/>
                  </a:cubicBezTo>
                  <a:lnTo>
                    <a:pt x="134908" y="157613"/>
                  </a:lnTo>
                  <a:lnTo>
                    <a:pt x="134843" y="157636"/>
                  </a:lnTo>
                  <a:cubicBezTo>
                    <a:pt x="129414" y="167065"/>
                    <a:pt x="125890" y="177924"/>
                    <a:pt x="121604" y="188306"/>
                  </a:cubicBezTo>
                  <a:lnTo>
                    <a:pt x="121604" y="188307"/>
                  </a:lnTo>
                  <a:lnTo>
                    <a:pt x="121604" y="188307"/>
                  </a:lnTo>
                  <a:lnTo>
                    <a:pt x="121664" y="188512"/>
                  </a:lnTo>
                  <a:lnTo>
                    <a:pt x="126950" y="206558"/>
                  </a:lnTo>
                  <a:cubicBezTo>
                    <a:pt x="130081" y="209428"/>
                    <a:pt x="134987" y="209452"/>
                    <a:pt x="142940" y="207737"/>
                  </a:cubicBezTo>
                  <a:cubicBezTo>
                    <a:pt x="147655" y="206737"/>
                    <a:pt x="152156" y="203261"/>
                    <a:pt x="155596" y="198843"/>
                  </a:cubicBezTo>
                  <a:lnTo>
                    <a:pt x="157160" y="195234"/>
                  </a:lnTo>
                  <a:lnTo>
                    <a:pt x="161990" y="184211"/>
                  </a:lnTo>
                  <a:cubicBezTo>
                    <a:pt x="163324" y="171733"/>
                    <a:pt x="152751" y="165066"/>
                    <a:pt x="148750" y="155255"/>
                  </a:cubicBezTo>
                  <a:cubicBezTo>
                    <a:pt x="148512" y="154684"/>
                    <a:pt x="145464" y="154564"/>
                    <a:pt x="142273" y="154933"/>
                  </a:cubicBezTo>
                  <a:close/>
                  <a:moveTo>
                    <a:pt x="223616" y="190211"/>
                  </a:moveTo>
                  <a:cubicBezTo>
                    <a:pt x="219140" y="194688"/>
                    <a:pt x="214758" y="199260"/>
                    <a:pt x="210282" y="203737"/>
                  </a:cubicBezTo>
                  <a:cubicBezTo>
                    <a:pt x="214472" y="207737"/>
                    <a:pt x="218759" y="211643"/>
                    <a:pt x="222950" y="215643"/>
                  </a:cubicBezTo>
                  <a:lnTo>
                    <a:pt x="222984" y="215586"/>
                  </a:lnTo>
                  <a:lnTo>
                    <a:pt x="223045" y="215643"/>
                  </a:lnTo>
                  <a:lnTo>
                    <a:pt x="230523" y="202959"/>
                  </a:lnTo>
                  <a:lnTo>
                    <a:pt x="230570" y="202880"/>
                  </a:lnTo>
                  <a:lnTo>
                    <a:pt x="230570" y="202880"/>
                  </a:lnTo>
                  <a:lnTo>
                    <a:pt x="230570" y="202879"/>
                  </a:lnTo>
                  <a:cubicBezTo>
                    <a:pt x="227808" y="197831"/>
                    <a:pt x="225712" y="194021"/>
                    <a:pt x="223712" y="190211"/>
                  </a:cubicBezTo>
                  <a:lnTo>
                    <a:pt x="223650" y="190274"/>
                  </a:lnTo>
                  <a:lnTo>
                    <a:pt x="223616" y="190211"/>
                  </a:lnTo>
                  <a:close/>
                  <a:moveTo>
                    <a:pt x="140999" y="237360"/>
                  </a:moveTo>
                  <a:lnTo>
                    <a:pt x="137728" y="240375"/>
                  </a:lnTo>
                  <a:lnTo>
                    <a:pt x="134177" y="243646"/>
                  </a:lnTo>
                  <a:lnTo>
                    <a:pt x="133920" y="245866"/>
                  </a:lnTo>
                  <a:lnTo>
                    <a:pt x="131700" y="264982"/>
                  </a:lnTo>
                  <a:cubicBezTo>
                    <a:pt x="131986" y="264982"/>
                    <a:pt x="132367" y="265078"/>
                    <a:pt x="132653" y="265078"/>
                  </a:cubicBezTo>
                  <a:cubicBezTo>
                    <a:pt x="132939" y="270412"/>
                    <a:pt x="132272" y="276032"/>
                    <a:pt x="133796" y="280889"/>
                  </a:cubicBezTo>
                  <a:cubicBezTo>
                    <a:pt x="135224" y="285366"/>
                    <a:pt x="138177" y="290891"/>
                    <a:pt x="141987" y="292891"/>
                  </a:cubicBezTo>
                  <a:cubicBezTo>
                    <a:pt x="146559" y="295272"/>
                    <a:pt x="150822" y="294963"/>
                    <a:pt x="154310" y="292772"/>
                  </a:cubicBezTo>
                  <a:lnTo>
                    <a:pt x="154311" y="292771"/>
                  </a:lnTo>
                  <a:lnTo>
                    <a:pt x="154347" y="292771"/>
                  </a:lnTo>
                  <a:cubicBezTo>
                    <a:pt x="157824" y="290581"/>
                    <a:pt x="160515" y="286509"/>
                    <a:pt x="161991" y="281365"/>
                  </a:cubicBezTo>
                  <a:lnTo>
                    <a:pt x="161893" y="280679"/>
                  </a:lnTo>
                  <a:lnTo>
                    <a:pt x="158835" y="259149"/>
                  </a:lnTo>
                  <a:lnTo>
                    <a:pt x="148470" y="240181"/>
                  </a:lnTo>
                  <a:lnTo>
                    <a:pt x="148179" y="239646"/>
                  </a:lnTo>
                  <a:cubicBezTo>
                    <a:pt x="147227" y="237074"/>
                    <a:pt x="144083" y="236503"/>
                    <a:pt x="141000" y="237360"/>
                  </a:cubicBezTo>
                  <a:lnTo>
                    <a:pt x="141000" y="237360"/>
                  </a:lnTo>
                  <a:lnTo>
                    <a:pt x="140999" y="237360"/>
                  </a:lnTo>
                  <a:close/>
                  <a:moveTo>
                    <a:pt x="336203" y="301558"/>
                  </a:moveTo>
                  <a:lnTo>
                    <a:pt x="336203" y="301560"/>
                  </a:lnTo>
                  <a:lnTo>
                    <a:pt x="336202" y="301559"/>
                  </a:lnTo>
                  <a:lnTo>
                    <a:pt x="336179" y="301708"/>
                  </a:lnTo>
                  <a:lnTo>
                    <a:pt x="333440" y="318608"/>
                  </a:lnTo>
                  <a:cubicBezTo>
                    <a:pt x="333059" y="327656"/>
                    <a:pt x="333631" y="336800"/>
                    <a:pt x="333250" y="345944"/>
                  </a:cubicBezTo>
                  <a:cubicBezTo>
                    <a:pt x="333059" y="352231"/>
                    <a:pt x="332393" y="357375"/>
                    <a:pt x="325249" y="361756"/>
                  </a:cubicBezTo>
                  <a:cubicBezTo>
                    <a:pt x="312581" y="369471"/>
                    <a:pt x="310676" y="379091"/>
                    <a:pt x="316391" y="387188"/>
                  </a:cubicBezTo>
                  <a:cubicBezTo>
                    <a:pt x="319534" y="391664"/>
                    <a:pt x="322487" y="396522"/>
                    <a:pt x="324201" y="401571"/>
                  </a:cubicBezTo>
                  <a:cubicBezTo>
                    <a:pt x="328106" y="412905"/>
                    <a:pt x="337250" y="420335"/>
                    <a:pt x="346204" y="417382"/>
                  </a:cubicBezTo>
                  <a:lnTo>
                    <a:pt x="346224" y="417367"/>
                  </a:lnTo>
                  <a:lnTo>
                    <a:pt x="346299" y="417382"/>
                  </a:lnTo>
                  <a:cubicBezTo>
                    <a:pt x="350204" y="416049"/>
                    <a:pt x="353061" y="412049"/>
                    <a:pt x="356681" y="409667"/>
                  </a:cubicBezTo>
                  <a:cubicBezTo>
                    <a:pt x="367730" y="402238"/>
                    <a:pt x="377064" y="364519"/>
                    <a:pt x="368111" y="354994"/>
                  </a:cubicBezTo>
                  <a:cubicBezTo>
                    <a:pt x="361729" y="348231"/>
                    <a:pt x="361158" y="341468"/>
                    <a:pt x="360395" y="333753"/>
                  </a:cubicBezTo>
                  <a:cubicBezTo>
                    <a:pt x="360110" y="331181"/>
                    <a:pt x="359634" y="328228"/>
                    <a:pt x="358110" y="326324"/>
                  </a:cubicBezTo>
                  <a:lnTo>
                    <a:pt x="336631" y="302044"/>
                  </a:lnTo>
                  <a:lnTo>
                    <a:pt x="336203" y="301558"/>
                  </a:lnTo>
                  <a:close/>
                  <a:moveTo>
                    <a:pt x="178730" y="370935"/>
                  </a:moveTo>
                  <a:cubicBezTo>
                    <a:pt x="175611" y="372138"/>
                    <a:pt x="172658" y="374662"/>
                    <a:pt x="171134" y="377567"/>
                  </a:cubicBezTo>
                  <a:cubicBezTo>
                    <a:pt x="165229" y="388807"/>
                    <a:pt x="161324" y="400427"/>
                    <a:pt x="159323" y="413000"/>
                  </a:cubicBezTo>
                  <a:lnTo>
                    <a:pt x="157250" y="418811"/>
                  </a:lnTo>
                  <a:lnTo>
                    <a:pt x="153512" y="429289"/>
                  </a:lnTo>
                  <a:cubicBezTo>
                    <a:pt x="150560" y="447101"/>
                    <a:pt x="165800" y="454339"/>
                    <a:pt x="175896" y="463484"/>
                  </a:cubicBezTo>
                  <a:cubicBezTo>
                    <a:pt x="179278" y="466580"/>
                    <a:pt x="182516" y="466937"/>
                    <a:pt x="184981" y="465293"/>
                  </a:cubicBezTo>
                  <a:lnTo>
                    <a:pt x="184987" y="465279"/>
                  </a:lnTo>
                  <a:lnTo>
                    <a:pt x="185053" y="465292"/>
                  </a:lnTo>
                  <a:cubicBezTo>
                    <a:pt x="187517" y="463649"/>
                    <a:pt x="189184" y="460006"/>
                    <a:pt x="189422" y="455101"/>
                  </a:cubicBezTo>
                  <a:cubicBezTo>
                    <a:pt x="189803" y="446814"/>
                    <a:pt x="189422" y="438146"/>
                    <a:pt x="191518" y="430240"/>
                  </a:cubicBezTo>
                  <a:cubicBezTo>
                    <a:pt x="193804" y="421382"/>
                    <a:pt x="198566" y="413191"/>
                    <a:pt x="202186" y="404713"/>
                  </a:cubicBezTo>
                  <a:cubicBezTo>
                    <a:pt x="201329" y="404332"/>
                    <a:pt x="200376" y="403856"/>
                    <a:pt x="199424" y="403571"/>
                  </a:cubicBezTo>
                  <a:cubicBezTo>
                    <a:pt x="199424" y="401284"/>
                    <a:pt x="199043" y="398903"/>
                    <a:pt x="199519" y="396713"/>
                  </a:cubicBezTo>
                  <a:cubicBezTo>
                    <a:pt x="202186" y="385187"/>
                    <a:pt x="193613" y="378996"/>
                    <a:pt x="187327" y="372233"/>
                  </a:cubicBezTo>
                  <a:cubicBezTo>
                    <a:pt x="185136" y="369852"/>
                    <a:pt x="181850" y="369733"/>
                    <a:pt x="178730" y="370935"/>
                  </a:cubicBezTo>
                  <a:close/>
                  <a:moveTo>
                    <a:pt x="242381" y="392618"/>
                  </a:moveTo>
                  <a:cubicBezTo>
                    <a:pt x="238380" y="396428"/>
                    <a:pt x="234284" y="400142"/>
                    <a:pt x="229617" y="404524"/>
                  </a:cubicBezTo>
                  <a:lnTo>
                    <a:pt x="229725" y="404656"/>
                  </a:lnTo>
                  <a:lnTo>
                    <a:pt x="238000" y="414811"/>
                  </a:lnTo>
                  <a:cubicBezTo>
                    <a:pt x="239524" y="416144"/>
                    <a:pt x="244001" y="416240"/>
                    <a:pt x="245334" y="415001"/>
                  </a:cubicBezTo>
                  <a:cubicBezTo>
                    <a:pt x="247144" y="413239"/>
                    <a:pt x="247287" y="408501"/>
                    <a:pt x="246537" y="403786"/>
                  </a:cubicBezTo>
                  <a:lnTo>
                    <a:pt x="246531" y="403771"/>
                  </a:lnTo>
                  <a:lnTo>
                    <a:pt x="246536" y="403726"/>
                  </a:lnTo>
                  <a:cubicBezTo>
                    <a:pt x="245786" y="398999"/>
                    <a:pt x="244143" y="394285"/>
                    <a:pt x="242381" y="392618"/>
                  </a:cubicBezTo>
                  <a:close/>
                  <a:moveTo>
                    <a:pt x="294483" y="426336"/>
                  </a:moveTo>
                  <a:cubicBezTo>
                    <a:pt x="286958" y="426241"/>
                    <a:pt x="284005" y="429384"/>
                    <a:pt x="282957" y="439385"/>
                  </a:cubicBezTo>
                  <a:cubicBezTo>
                    <a:pt x="286291" y="441957"/>
                    <a:pt x="289339" y="446243"/>
                    <a:pt x="293054" y="446815"/>
                  </a:cubicBezTo>
                  <a:cubicBezTo>
                    <a:pt x="300865" y="447958"/>
                    <a:pt x="304389" y="443481"/>
                    <a:pt x="304389" y="435289"/>
                  </a:cubicBezTo>
                  <a:cubicBezTo>
                    <a:pt x="304389" y="427955"/>
                    <a:pt x="300770" y="426431"/>
                    <a:pt x="294483" y="426336"/>
                  </a:cubicBezTo>
                  <a:close/>
                  <a:moveTo>
                    <a:pt x="114651" y="426240"/>
                  </a:moveTo>
                  <a:lnTo>
                    <a:pt x="114651" y="426241"/>
                  </a:lnTo>
                  <a:lnTo>
                    <a:pt x="114651" y="426241"/>
                  </a:lnTo>
                  <a:lnTo>
                    <a:pt x="114658" y="426609"/>
                  </a:lnTo>
                  <a:lnTo>
                    <a:pt x="115317" y="461673"/>
                  </a:lnTo>
                  <a:cubicBezTo>
                    <a:pt x="115508" y="463578"/>
                    <a:pt x="123985" y="465292"/>
                    <a:pt x="128652" y="465388"/>
                  </a:cubicBezTo>
                  <a:cubicBezTo>
                    <a:pt x="130272" y="465388"/>
                    <a:pt x="133129" y="460244"/>
                    <a:pt x="133415" y="457292"/>
                  </a:cubicBezTo>
                  <a:lnTo>
                    <a:pt x="133402" y="457232"/>
                  </a:lnTo>
                  <a:lnTo>
                    <a:pt x="133415" y="457197"/>
                  </a:lnTo>
                  <a:cubicBezTo>
                    <a:pt x="133987" y="451054"/>
                    <a:pt x="132915" y="445624"/>
                    <a:pt x="129890" y="440576"/>
                  </a:cubicBezTo>
                  <a:lnTo>
                    <a:pt x="114835" y="426414"/>
                  </a:lnTo>
                  <a:lnTo>
                    <a:pt x="114651" y="42624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3CA5C1F-C8AF-4FB5-AA30-9963F3436172}"/>
              </a:ext>
            </a:extLst>
          </p:cNvPr>
          <p:cNvGrpSpPr/>
          <p:nvPr userDrawn="1"/>
        </p:nvGrpSpPr>
        <p:grpSpPr>
          <a:xfrm>
            <a:off x="578281" y="274320"/>
            <a:ext cx="2594481" cy="579199"/>
            <a:chOff x="578281" y="274320"/>
            <a:chExt cx="2594481" cy="579199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80F30EFB-35B3-4D48-AA41-157196BD8FE4}"/>
                </a:ext>
              </a:extLst>
            </p:cNvPr>
            <p:cNvGrpSpPr/>
            <p:nvPr userDrawn="1"/>
          </p:nvGrpSpPr>
          <p:grpSpPr>
            <a:xfrm>
              <a:off x="578281" y="274320"/>
              <a:ext cx="588284" cy="579199"/>
              <a:chOff x="5536315" y="1861922"/>
              <a:chExt cx="1119370" cy="1102084"/>
            </a:xfrm>
            <a:solidFill>
              <a:schemeClr val="tx1"/>
            </a:solidFill>
          </p:grpSpPr>
          <p:sp>
            <p:nvSpPr>
              <p:cNvPr id="146" name="Freeform 5">
                <a:extLst>
                  <a:ext uri="{FF2B5EF4-FFF2-40B4-BE49-F238E27FC236}">
                    <a16:creationId xmlns:a16="http://schemas.microsoft.com/office/drawing/2014/main" id="{9E1A8844-DB37-4B4A-8033-3DA90E616F0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536315" y="1861922"/>
                <a:ext cx="1119370" cy="1102084"/>
              </a:xfrm>
              <a:custGeom>
                <a:avLst/>
                <a:gdLst>
                  <a:gd name="T0" fmla="*/ 745 w 1544"/>
                  <a:gd name="T1" fmla="*/ 0 h 1524"/>
                  <a:gd name="T2" fmla="*/ 676 w 1544"/>
                  <a:gd name="T3" fmla="*/ 8 h 1524"/>
                  <a:gd name="T4" fmla="*/ 457 w 1544"/>
                  <a:gd name="T5" fmla="*/ 72 h 1524"/>
                  <a:gd name="T6" fmla="*/ 282 w 1544"/>
                  <a:gd name="T7" fmla="*/ 186 h 1524"/>
                  <a:gd name="T8" fmla="*/ 33 w 1544"/>
                  <a:gd name="T9" fmla="*/ 611 h 1524"/>
                  <a:gd name="T10" fmla="*/ 91 w 1544"/>
                  <a:gd name="T11" fmla="*/ 1084 h 1524"/>
                  <a:gd name="T12" fmla="*/ 241 w 1544"/>
                  <a:gd name="T13" fmla="*/ 1295 h 1524"/>
                  <a:gd name="T14" fmla="*/ 417 w 1544"/>
                  <a:gd name="T15" fmla="*/ 1426 h 1524"/>
                  <a:gd name="T16" fmla="*/ 672 w 1544"/>
                  <a:gd name="T17" fmla="*/ 1510 h 1524"/>
                  <a:gd name="T18" fmla="*/ 968 w 1544"/>
                  <a:gd name="T19" fmla="*/ 1493 h 1524"/>
                  <a:gd name="T20" fmla="*/ 1234 w 1544"/>
                  <a:gd name="T21" fmla="*/ 1364 h 1524"/>
                  <a:gd name="T22" fmla="*/ 1421 w 1544"/>
                  <a:gd name="T23" fmla="*/ 1160 h 1524"/>
                  <a:gd name="T24" fmla="*/ 1535 w 1544"/>
                  <a:gd name="T25" fmla="*/ 718 h 1524"/>
                  <a:gd name="T26" fmla="*/ 1376 w 1544"/>
                  <a:gd name="T27" fmla="*/ 295 h 1524"/>
                  <a:gd name="T28" fmla="*/ 1042 w 1544"/>
                  <a:gd name="T29" fmla="*/ 49 h 1524"/>
                  <a:gd name="T30" fmla="*/ 823 w 1544"/>
                  <a:gd name="T31" fmla="*/ 3 h 1524"/>
                  <a:gd name="T32" fmla="*/ 809 w 1544"/>
                  <a:gd name="T33" fmla="*/ 0 h 1524"/>
                  <a:gd name="T34" fmla="*/ 745 w 1544"/>
                  <a:gd name="T35" fmla="*/ 0 h 1524"/>
                  <a:gd name="T36" fmla="*/ 1523 w 1544"/>
                  <a:gd name="T37" fmla="*/ 759 h 1524"/>
                  <a:gd name="T38" fmla="*/ 788 w 1544"/>
                  <a:gd name="T39" fmla="*/ 1504 h 1524"/>
                  <a:gd name="T40" fmla="*/ 31 w 1544"/>
                  <a:gd name="T41" fmla="*/ 760 h 1524"/>
                  <a:gd name="T42" fmla="*/ 775 w 1544"/>
                  <a:gd name="T43" fmla="*/ 15 h 1524"/>
                  <a:gd name="T44" fmla="*/ 1523 w 1544"/>
                  <a:gd name="T45" fmla="*/ 759 h 1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44" h="1524">
                    <a:moveTo>
                      <a:pt x="745" y="0"/>
                    </a:moveTo>
                    <a:cubicBezTo>
                      <a:pt x="722" y="3"/>
                      <a:pt x="699" y="5"/>
                      <a:pt x="676" y="8"/>
                    </a:cubicBezTo>
                    <a:cubicBezTo>
                      <a:pt x="600" y="18"/>
                      <a:pt x="527" y="40"/>
                      <a:pt x="457" y="72"/>
                    </a:cubicBezTo>
                    <a:cubicBezTo>
                      <a:pt x="393" y="102"/>
                      <a:pt x="335" y="140"/>
                      <a:pt x="282" y="186"/>
                    </a:cubicBezTo>
                    <a:cubicBezTo>
                      <a:pt x="151" y="299"/>
                      <a:pt x="67" y="441"/>
                      <a:pt x="33" y="611"/>
                    </a:cubicBezTo>
                    <a:cubicBezTo>
                      <a:pt x="0" y="774"/>
                      <a:pt x="20" y="933"/>
                      <a:pt x="91" y="1084"/>
                    </a:cubicBezTo>
                    <a:cubicBezTo>
                      <a:pt x="128" y="1163"/>
                      <a:pt x="179" y="1233"/>
                      <a:pt x="241" y="1295"/>
                    </a:cubicBezTo>
                    <a:cubicBezTo>
                      <a:pt x="293" y="1347"/>
                      <a:pt x="352" y="1391"/>
                      <a:pt x="417" y="1426"/>
                    </a:cubicBezTo>
                    <a:cubicBezTo>
                      <a:pt x="497" y="1470"/>
                      <a:pt x="582" y="1498"/>
                      <a:pt x="672" y="1510"/>
                    </a:cubicBezTo>
                    <a:cubicBezTo>
                      <a:pt x="772" y="1524"/>
                      <a:pt x="871" y="1519"/>
                      <a:pt x="968" y="1493"/>
                    </a:cubicBezTo>
                    <a:cubicBezTo>
                      <a:pt x="1065" y="1468"/>
                      <a:pt x="1154" y="1424"/>
                      <a:pt x="1234" y="1364"/>
                    </a:cubicBezTo>
                    <a:cubicBezTo>
                      <a:pt x="1309" y="1307"/>
                      <a:pt x="1372" y="1240"/>
                      <a:pt x="1421" y="1160"/>
                    </a:cubicBezTo>
                    <a:cubicBezTo>
                      <a:pt x="1505" y="1025"/>
                      <a:pt x="1544" y="877"/>
                      <a:pt x="1535" y="718"/>
                    </a:cubicBezTo>
                    <a:cubicBezTo>
                      <a:pt x="1526" y="560"/>
                      <a:pt x="1473" y="419"/>
                      <a:pt x="1376" y="295"/>
                    </a:cubicBezTo>
                    <a:cubicBezTo>
                      <a:pt x="1288" y="182"/>
                      <a:pt x="1176" y="100"/>
                      <a:pt x="1042" y="49"/>
                    </a:cubicBezTo>
                    <a:cubicBezTo>
                      <a:pt x="971" y="22"/>
                      <a:pt x="898" y="7"/>
                      <a:pt x="823" y="3"/>
                    </a:cubicBezTo>
                    <a:cubicBezTo>
                      <a:pt x="818" y="2"/>
                      <a:pt x="814" y="1"/>
                      <a:pt x="809" y="0"/>
                    </a:cubicBezTo>
                    <a:cubicBezTo>
                      <a:pt x="788" y="0"/>
                      <a:pt x="766" y="0"/>
                      <a:pt x="745" y="0"/>
                    </a:cubicBezTo>
                    <a:close/>
                    <a:moveTo>
                      <a:pt x="1523" y="759"/>
                    </a:moveTo>
                    <a:cubicBezTo>
                      <a:pt x="1523" y="1167"/>
                      <a:pt x="1194" y="1498"/>
                      <a:pt x="788" y="1504"/>
                    </a:cubicBezTo>
                    <a:cubicBezTo>
                      <a:pt x="371" y="1510"/>
                      <a:pt x="31" y="1173"/>
                      <a:pt x="31" y="760"/>
                    </a:cubicBezTo>
                    <a:cubicBezTo>
                      <a:pt x="31" y="350"/>
                      <a:pt x="363" y="17"/>
                      <a:pt x="775" y="15"/>
                    </a:cubicBezTo>
                    <a:cubicBezTo>
                      <a:pt x="1187" y="13"/>
                      <a:pt x="1522" y="347"/>
                      <a:pt x="1523" y="75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grpSp>
            <p:nvGrpSpPr>
              <p:cNvPr id="147" name="组合 146">
                <a:extLst>
                  <a:ext uri="{FF2B5EF4-FFF2-40B4-BE49-F238E27FC236}">
                    <a16:creationId xmlns:a16="http://schemas.microsoft.com/office/drawing/2014/main" id="{5C32AC2B-259F-405F-AFB1-01DB95CF0BEE}"/>
                  </a:ext>
                </a:extLst>
              </p:cNvPr>
              <p:cNvGrpSpPr/>
              <p:nvPr userDrawn="1"/>
            </p:nvGrpSpPr>
            <p:grpSpPr>
              <a:xfrm>
                <a:off x="5855894" y="2137232"/>
                <a:ext cx="480212" cy="606273"/>
                <a:chOff x="5855894" y="2137232"/>
                <a:chExt cx="480212" cy="606273"/>
              </a:xfrm>
              <a:grpFill/>
              <a:effectLst/>
            </p:grpSpPr>
            <p:sp>
              <p:nvSpPr>
                <p:cNvPr id="158" name="Freeform 42">
                  <a:extLst>
                    <a:ext uri="{FF2B5EF4-FFF2-40B4-BE49-F238E27FC236}">
                      <a16:creationId xmlns:a16="http://schemas.microsoft.com/office/drawing/2014/main" id="{2B4682A4-FF74-43E9-A040-56F389DBF5F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855894" y="2149459"/>
                  <a:ext cx="175389" cy="505087"/>
                </a:xfrm>
                <a:custGeom>
                  <a:avLst/>
                  <a:gdLst>
                    <a:gd name="T0" fmla="*/ 172 w 242"/>
                    <a:gd name="T1" fmla="*/ 377 h 698"/>
                    <a:gd name="T2" fmla="*/ 61 w 242"/>
                    <a:gd name="T3" fmla="*/ 377 h 698"/>
                    <a:gd name="T4" fmla="*/ 60 w 242"/>
                    <a:gd name="T5" fmla="*/ 373 h 698"/>
                    <a:gd name="T6" fmla="*/ 60 w 242"/>
                    <a:gd name="T7" fmla="*/ 305 h 698"/>
                    <a:gd name="T8" fmla="*/ 71 w 242"/>
                    <a:gd name="T9" fmla="*/ 291 h 698"/>
                    <a:gd name="T10" fmla="*/ 192 w 242"/>
                    <a:gd name="T11" fmla="*/ 290 h 698"/>
                    <a:gd name="T12" fmla="*/ 230 w 242"/>
                    <a:gd name="T13" fmla="*/ 266 h 698"/>
                    <a:gd name="T14" fmla="*/ 223 w 242"/>
                    <a:gd name="T15" fmla="*/ 117 h 698"/>
                    <a:gd name="T16" fmla="*/ 180 w 242"/>
                    <a:gd name="T17" fmla="*/ 101 h 698"/>
                    <a:gd name="T18" fmla="*/ 168 w 242"/>
                    <a:gd name="T19" fmla="*/ 127 h 698"/>
                    <a:gd name="T20" fmla="*/ 75 w 242"/>
                    <a:gd name="T21" fmla="*/ 127 h 698"/>
                    <a:gd name="T22" fmla="*/ 88 w 242"/>
                    <a:gd name="T23" fmla="*/ 75 h 698"/>
                    <a:gd name="T24" fmla="*/ 110 w 242"/>
                    <a:gd name="T25" fmla="*/ 57 h 698"/>
                    <a:gd name="T26" fmla="*/ 201 w 242"/>
                    <a:gd name="T27" fmla="*/ 54 h 698"/>
                    <a:gd name="T28" fmla="*/ 210 w 242"/>
                    <a:gd name="T29" fmla="*/ 56 h 698"/>
                    <a:gd name="T30" fmla="*/ 240 w 242"/>
                    <a:gd name="T31" fmla="*/ 37 h 698"/>
                    <a:gd name="T32" fmla="*/ 221 w 242"/>
                    <a:gd name="T33" fmla="*/ 10 h 698"/>
                    <a:gd name="T34" fmla="*/ 165 w 242"/>
                    <a:gd name="T35" fmla="*/ 2 h 698"/>
                    <a:gd name="T36" fmla="*/ 77 w 242"/>
                    <a:gd name="T37" fmla="*/ 14 h 698"/>
                    <a:gd name="T38" fmla="*/ 34 w 242"/>
                    <a:gd name="T39" fmla="*/ 59 h 698"/>
                    <a:gd name="T40" fmla="*/ 11 w 242"/>
                    <a:gd name="T41" fmla="*/ 198 h 698"/>
                    <a:gd name="T42" fmla="*/ 16 w 242"/>
                    <a:gd name="T43" fmla="*/ 547 h 698"/>
                    <a:gd name="T44" fmla="*/ 31 w 242"/>
                    <a:gd name="T45" fmla="*/ 661 h 698"/>
                    <a:gd name="T46" fmla="*/ 55 w 242"/>
                    <a:gd name="T47" fmla="*/ 691 h 698"/>
                    <a:gd name="T48" fmla="*/ 89 w 242"/>
                    <a:gd name="T49" fmla="*/ 661 h 698"/>
                    <a:gd name="T50" fmla="*/ 79 w 242"/>
                    <a:gd name="T51" fmla="*/ 582 h 698"/>
                    <a:gd name="T52" fmla="*/ 108 w 242"/>
                    <a:gd name="T53" fmla="*/ 544 h 698"/>
                    <a:gd name="T54" fmla="*/ 184 w 242"/>
                    <a:gd name="T55" fmla="*/ 552 h 698"/>
                    <a:gd name="T56" fmla="*/ 223 w 242"/>
                    <a:gd name="T57" fmla="*/ 531 h 698"/>
                    <a:gd name="T58" fmla="*/ 226 w 242"/>
                    <a:gd name="T59" fmla="*/ 364 h 698"/>
                    <a:gd name="T60" fmla="*/ 206 w 242"/>
                    <a:gd name="T61" fmla="*/ 340 h 698"/>
                    <a:gd name="T62" fmla="*/ 180 w 242"/>
                    <a:gd name="T63" fmla="*/ 350 h 698"/>
                    <a:gd name="T64" fmla="*/ 172 w 242"/>
                    <a:gd name="T65" fmla="*/ 377 h 698"/>
                    <a:gd name="T66" fmla="*/ 177 w 242"/>
                    <a:gd name="T67" fmla="*/ 504 h 698"/>
                    <a:gd name="T68" fmla="*/ 62 w 242"/>
                    <a:gd name="T69" fmla="*/ 504 h 698"/>
                    <a:gd name="T70" fmla="*/ 59 w 242"/>
                    <a:gd name="T71" fmla="*/ 453 h 698"/>
                    <a:gd name="T72" fmla="*/ 69 w 242"/>
                    <a:gd name="T73" fmla="*/ 439 h 698"/>
                    <a:gd name="T74" fmla="*/ 173 w 242"/>
                    <a:gd name="T75" fmla="*/ 439 h 698"/>
                    <a:gd name="T76" fmla="*/ 180 w 242"/>
                    <a:gd name="T77" fmla="*/ 446 h 698"/>
                    <a:gd name="T78" fmla="*/ 177 w 242"/>
                    <a:gd name="T79" fmla="*/ 504 h 698"/>
                    <a:gd name="T80" fmla="*/ 183 w 242"/>
                    <a:gd name="T81" fmla="*/ 231 h 698"/>
                    <a:gd name="T82" fmla="*/ 59 w 242"/>
                    <a:gd name="T83" fmla="*/ 239 h 698"/>
                    <a:gd name="T84" fmla="*/ 63 w 242"/>
                    <a:gd name="T85" fmla="*/ 191 h 698"/>
                    <a:gd name="T86" fmla="*/ 70 w 242"/>
                    <a:gd name="T87" fmla="*/ 184 h 698"/>
                    <a:gd name="T88" fmla="*/ 174 w 242"/>
                    <a:gd name="T89" fmla="*/ 181 h 698"/>
                    <a:gd name="T90" fmla="*/ 182 w 242"/>
                    <a:gd name="T91" fmla="*/ 189 h 698"/>
                    <a:gd name="T92" fmla="*/ 183 w 242"/>
                    <a:gd name="T93" fmla="*/ 231 h 6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42" h="698">
                      <a:moveTo>
                        <a:pt x="172" y="377"/>
                      </a:moveTo>
                      <a:cubicBezTo>
                        <a:pt x="137" y="377"/>
                        <a:pt x="100" y="377"/>
                        <a:pt x="61" y="377"/>
                      </a:cubicBezTo>
                      <a:cubicBezTo>
                        <a:pt x="61" y="378"/>
                        <a:pt x="60" y="375"/>
                        <a:pt x="60" y="373"/>
                      </a:cubicBezTo>
                      <a:cubicBezTo>
                        <a:pt x="60" y="350"/>
                        <a:pt x="60" y="328"/>
                        <a:pt x="60" y="305"/>
                      </a:cubicBezTo>
                      <a:cubicBezTo>
                        <a:pt x="60" y="297"/>
                        <a:pt x="63" y="292"/>
                        <a:pt x="71" y="291"/>
                      </a:cubicBezTo>
                      <a:cubicBezTo>
                        <a:pt x="111" y="281"/>
                        <a:pt x="152" y="278"/>
                        <a:pt x="192" y="290"/>
                      </a:cubicBezTo>
                      <a:cubicBezTo>
                        <a:pt x="214" y="296"/>
                        <a:pt x="226" y="289"/>
                        <a:pt x="230" y="266"/>
                      </a:cubicBezTo>
                      <a:cubicBezTo>
                        <a:pt x="236" y="216"/>
                        <a:pt x="237" y="166"/>
                        <a:pt x="223" y="117"/>
                      </a:cubicBezTo>
                      <a:cubicBezTo>
                        <a:pt x="217" y="95"/>
                        <a:pt x="195" y="86"/>
                        <a:pt x="180" y="101"/>
                      </a:cubicBezTo>
                      <a:cubicBezTo>
                        <a:pt x="175" y="107"/>
                        <a:pt x="173" y="117"/>
                        <a:pt x="168" y="127"/>
                      </a:cubicBezTo>
                      <a:cubicBezTo>
                        <a:pt x="139" y="127"/>
                        <a:pt x="108" y="127"/>
                        <a:pt x="75" y="127"/>
                      </a:cubicBezTo>
                      <a:cubicBezTo>
                        <a:pt x="79" y="110"/>
                        <a:pt x="81" y="92"/>
                        <a:pt x="88" y="75"/>
                      </a:cubicBezTo>
                      <a:cubicBezTo>
                        <a:pt x="91" y="67"/>
                        <a:pt x="101" y="60"/>
                        <a:pt x="110" y="57"/>
                      </a:cubicBezTo>
                      <a:cubicBezTo>
                        <a:pt x="140" y="47"/>
                        <a:pt x="170" y="47"/>
                        <a:pt x="201" y="54"/>
                      </a:cubicBezTo>
                      <a:cubicBezTo>
                        <a:pt x="204" y="54"/>
                        <a:pt x="207" y="55"/>
                        <a:pt x="210" y="56"/>
                      </a:cubicBezTo>
                      <a:cubicBezTo>
                        <a:pt x="224" y="58"/>
                        <a:pt x="237" y="50"/>
                        <a:pt x="240" y="37"/>
                      </a:cubicBezTo>
                      <a:cubicBezTo>
                        <a:pt x="242" y="25"/>
                        <a:pt x="235" y="13"/>
                        <a:pt x="221" y="10"/>
                      </a:cubicBezTo>
                      <a:cubicBezTo>
                        <a:pt x="202" y="6"/>
                        <a:pt x="184" y="3"/>
                        <a:pt x="165" y="2"/>
                      </a:cubicBezTo>
                      <a:cubicBezTo>
                        <a:pt x="135" y="0"/>
                        <a:pt x="105" y="5"/>
                        <a:pt x="77" y="14"/>
                      </a:cubicBezTo>
                      <a:cubicBezTo>
                        <a:pt x="55" y="21"/>
                        <a:pt x="39" y="36"/>
                        <a:pt x="34" y="59"/>
                      </a:cubicBezTo>
                      <a:cubicBezTo>
                        <a:pt x="25" y="105"/>
                        <a:pt x="16" y="151"/>
                        <a:pt x="11" y="198"/>
                      </a:cubicBezTo>
                      <a:cubicBezTo>
                        <a:pt x="0" y="314"/>
                        <a:pt x="4" y="431"/>
                        <a:pt x="16" y="547"/>
                      </a:cubicBezTo>
                      <a:cubicBezTo>
                        <a:pt x="20" y="585"/>
                        <a:pt x="26" y="623"/>
                        <a:pt x="31" y="661"/>
                      </a:cubicBezTo>
                      <a:cubicBezTo>
                        <a:pt x="33" y="676"/>
                        <a:pt x="41" y="686"/>
                        <a:pt x="55" y="691"/>
                      </a:cubicBezTo>
                      <a:cubicBezTo>
                        <a:pt x="76" y="698"/>
                        <a:pt x="91" y="683"/>
                        <a:pt x="89" y="661"/>
                      </a:cubicBezTo>
                      <a:cubicBezTo>
                        <a:pt x="86" y="634"/>
                        <a:pt x="83" y="608"/>
                        <a:pt x="79" y="582"/>
                      </a:cubicBezTo>
                      <a:cubicBezTo>
                        <a:pt x="74" y="550"/>
                        <a:pt x="75" y="548"/>
                        <a:pt x="108" y="544"/>
                      </a:cubicBezTo>
                      <a:cubicBezTo>
                        <a:pt x="133" y="542"/>
                        <a:pt x="159" y="543"/>
                        <a:pt x="184" y="552"/>
                      </a:cubicBezTo>
                      <a:cubicBezTo>
                        <a:pt x="204" y="558"/>
                        <a:pt x="217" y="552"/>
                        <a:pt x="223" y="531"/>
                      </a:cubicBezTo>
                      <a:cubicBezTo>
                        <a:pt x="240" y="476"/>
                        <a:pt x="242" y="420"/>
                        <a:pt x="226" y="364"/>
                      </a:cubicBezTo>
                      <a:cubicBezTo>
                        <a:pt x="223" y="353"/>
                        <a:pt x="218" y="343"/>
                        <a:pt x="206" y="340"/>
                      </a:cubicBezTo>
                      <a:cubicBezTo>
                        <a:pt x="195" y="338"/>
                        <a:pt x="185" y="340"/>
                        <a:pt x="180" y="350"/>
                      </a:cubicBezTo>
                      <a:cubicBezTo>
                        <a:pt x="175" y="357"/>
                        <a:pt x="174" y="367"/>
                        <a:pt x="172" y="377"/>
                      </a:cubicBezTo>
                      <a:close/>
                      <a:moveTo>
                        <a:pt x="177" y="504"/>
                      </a:moveTo>
                      <a:cubicBezTo>
                        <a:pt x="137" y="504"/>
                        <a:pt x="100" y="504"/>
                        <a:pt x="62" y="504"/>
                      </a:cubicBezTo>
                      <a:cubicBezTo>
                        <a:pt x="61" y="488"/>
                        <a:pt x="61" y="471"/>
                        <a:pt x="59" y="453"/>
                      </a:cubicBezTo>
                      <a:cubicBezTo>
                        <a:pt x="58" y="445"/>
                        <a:pt x="61" y="441"/>
                        <a:pt x="69" y="439"/>
                      </a:cubicBezTo>
                      <a:cubicBezTo>
                        <a:pt x="104" y="434"/>
                        <a:pt x="138" y="433"/>
                        <a:pt x="173" y="439"/>
                      </a:cubicBezTo>
                      <a:cubicBezTo>
                        <a:pt x="176" y="440"/>
                        <a:pt x="180" y="443"/>
                        <a:pt x="180" y="446"/>
                      </a:cubicBezTo>
                      <a:cubicBezTo>
                        <a:pt x="180" y="465"/>
                        <a:pt x="178" y="484"/>
                        <a:pt x="177" y="504"/>
                      </a:cubicBezTo>
                      <a:close/>
                      <a:moveTo>
                        <a:pt x="183" y="231"/>
                      </a:moveTo>
                      <a:cubicBezTo>
                        <a:pt x="141" y="234"/>
                        <a:pt x="101" y="236"/>
                        <a:pt x="59" y="239"/>
                      </a:cubicBezTo>
                      <a:cubicBezTo>
                        <a:pt x="61" y="224"/>
                        <a:pt x="61" y="208"/>
                        <a:pt x="63" y="191"/>
                      </a:cubicBezTo>
                      <a:cubicBezTo>
                        <a:pt x="64" y="188"/>
                        <a:pt x="68" y="184"/>
                        <a:pt x="70" y="184"/>
                      </a:cubicBezTo>
                      <a:cubicBezTo>
                        <a:pt x="105" y="176"/>
                        <a:pt x="139" y="176"/>
                        <a:pt x="174" y="181"/>
                      </a:cubicBezTo>
                      <a:cubicBezTo>
                        <a:pt x="177" y="182"/>
                        <a:pt x="182" y="186"/>
                        <a:pt x="182" y="189"/>
                      </a:cubicBezTo>
                      <a:cubicBezTo>
                        <a:pt x="183" y="203"/>
                        <a:pt x="183" y="218"/>
                        <a:pt x="183" y="2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59" name="Freeform 43">
                  <a:extLst>
                    <a:ext uri="{FF2B5EF4-FFF2-40B4-BE49-F238E27FC236}">
                      <a16:creationId xmlns:a16="http://schemas.microsoft.com/office/drawing/2014/main" id="{6FC27E30-731C-4764-9148-5C6A044CFF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2245" y="2137232"/>
                  <a:ext cx="293861" cy="285850"/>
                </a:xfrm>
                <a:custGeom>
                  <a:avLst/>
                  <a:gdLst>
                    <a:gd name="T0" fmla="*/ 151 w 405"/>
                    <a:gd name="T1" fmla="*/ 205 h 395"/>
                    <a:gd name="T2" fmla="*/ 116 w 405"/>
                    <a:gd name="T3" fmla="*/ 360 h 395"/>
                    <a:gd name="T4" fmla="*/ 142 w 405"/>
                    <a:gd name="T5" fmla="*/ 391 h 395"/>
                    <a:gd name="T6" fmla="*/ 168 w 405"/>
                    <a:gd name="T7" fmla="*/ 358 h 395"/>
                    <a:gd name="T8" fmla="*/ 194 w 405"/>
                    <a:gd name="T9" fmla="*/ 236 h 395"/>
                    <a:gd name="T10" fmla="*/ 204 w 405"/>
                    <a:gd name="T11" fmla="*/ 221 h 395"/>
                    <a:gd name="T12" fmla="*/ 237 w 405"/>
                    <a:gd name="T13" fmla="*/ 306 h 395"/>
                    <a:gd name="T14" fmla="*/ 240 w 405"/>
                    <a:gd name="T15" fmla="*/ 358 h 395"/>
                    <a:gd name="T16" fmla="*/ 265 w 405"/>
                    <a:gd name="T17" fmla="*/ 391 h 395"/>
                    <a:gd name="T18" fmla="*/ 292 w 405"/>
                    <a:gd name="T19" fmla="*/ 361 h 395"/>
                    <a:gd name="T20" fmla="*/ 258 w 405"/>
                    <a:gd name="T21" fmla="*/ 208 h 395"/>
                    <a:gd name="T22" fmla="*/ 254 w 405"/>
                    <a:gd name="T23" fmla="*/ 200 h 395"/>
                    <a:gd name="T24" fmla="*/ 295 w 405"/>
                    <a:gd name="T25" fmla="*/ 183 h 395"/>
                    <a:gd name="T26" fmla="*/ 307 w 405"/>
                    <a:gd name="T27" fmla="*/ 191 h 395"/>
                    <a:gd name="T28" fmla="*/ 345 w 405"/>
                    <a:gd name="T29" fmla="*/ 290 h 395"/>
                    <a:gd name="T30" fmla="*/ 350 w 405"/>
                    <a:gd name="T31" fmla="*/ 364 h 395"/>
                    <a:gd name="T32" fmla="*/ 376 w 405"/>
                    <a:gd name="T33" fmla="*/ 394 h 395"/>
                    <a:gd name="T34" fmla="*/ 402 w 405"/>
                    <a:gd name="T35" fmla="*/ 367 h 395"/>
                    <a:gd name="T36" fmla="*/ 342 w 405"/>
                    <a:gd name="T37" fmla="*/ 153 h 395"/>
                    <a:gd name="T38" fmla="*/ 275 w 405"/>
                    <a:gd name="T39" fmla="*/ 136 h 395"/>
                    <a:gd name="T40" fmla="*/ 228 w 405"/>
                    <a:gd name="T41" fmla="*/ 158 h 395"/>
                    <a:gd name="T42" fmla="*/ 228 w 405"/>
                    <a:gd name="T43" fmla="*/ 75 h 395"/>
                    <a:gd name="T44" fmla="*/ 295 w 405"/>
                    <a:gd name="T45" fmla="*/ 87 h 395"/>
                    <a:gd name="T46" fmla="*/ 345 w 405"/>
                    <a:gd name="T47" fmla="*/ 103 h 395"/>
                    <a:gd name="T48" fmla="*/ 380 w 405"/>
                    <a:gd name="T49" fmla="*/ 89 h 395"/>
                    <a:gd name="T50" fmla="*/ 364 w 405"/>
                    <a:gd name="T51" fmla="*/ 55 h 395"/>
                    <a:gd name="T52" fmla="*/ 241 w 405"/>
                    <a:gd name="T53" fmla="*/ 26 h 395"/>
                    <a:gd name="T54" fmla="*/ 223 w 405"/>
                    <a:gd name="T55" fmla="*/ 14 h 395"/>
                    <a:gd name="T56" fmla="*/ 203 w 405"/>
                    <a:gd name="T57" fmla="*/ 1 h 395"/>
                    <a:gd name="T58" fmla="*/ 180 w 405"/>
                    <a:gd name="T59" fmla="*/ 12 h 395"/>
                    <a:gd name="T60" fmla="*/ 160 w 405"/>
                    <a:gd name="T61" fmla="*/ 23 h 395"/>
                    <a:gd name="T62" fmla="*/ 24 w 405"/>
                    <a:gd name="T63" fmla="*/ 60 h 395"/>
                    <a:gd name="T64" fmla="*/ 15 w 405"/>
                    <a:gd name="T65" fmla="*/ 102 h 395"/>
                    <a:gd name="T66" fmla="*/ 50 w 405"/>
                    <a:gd name="T67" fmla="*/ 105 h 395"/>
                    <a:gd name="T68" fmla="*/ 164 w 405"/>
                    <a:gd name="T69" fmla="*/ 74 h 395"/>
                    <a:gd name="T70" fmla="*/ 175 w 405"/>
                    <a:gd name="T71" fmla="*/ 74 h 395"/>
                    <a:gd name="T72" fmla="*/ 175 w 405"/>
                    <a:gd name="T73" fmla="*/ 160 h 395"/>
                    <a:gd name="T74" fmla="*/ 140 w 405"/>
                    <a:gd name="T75" fmla="*/ 139 h 395"/>
                    <a:gd name="T76" fmla="*/ 65 w 405"/>
                    <a:gd name="T77" fmla="*/ 151 h 395"/>
                    <a:gd name="T78" fmla="*/ 9 w 405"/>
                    <a:gd name="T79" fmla="*/ 273 h 395"/>
                    <a:gd name="T80" fmla="*/ 1 w 405"/>
                    <a:gd name="T81" fmla="*/ 362 h 395"/>
                    <a:gd name="T82" fmla="*/ 13 w 405"/>
                    <a:gd name="T83" fmla="*/ 389 h 395"/>
                    <a:gd name="T84" fmla="*/ 41 w 405"/>
                    <a:gd name="T85" fmla="*/ 390 h 395"/>
                    <a:gd name="T86" fmla="*/ 53 w 405"/>
                    <a:gd name="T87" fmla="*/ 364 h 395"/>
                    <a:gd name="T88" fmla="*/ 86 w 405"/>
                    <a:gd name="T89" fmla="*/ 212 h 395"/>
                    <a:gd name="T90" fmla="*/ 135 w 405"/>
                    <a:gd name="T91" fmla="*/ 196 h 395"/>
                    <a:gd name="T92" fmla="*/ 151 w 405"/>
                    <a:gd name="T93" fmla="*/ 205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05" h="395">
                      <a:moveTo>
                        <a:pt x="151" y="205"/>
                      </a:moveTo>
                      <a:cubicBezTo>
                        <a:pt x="124" y="254"/>
                        <a:pt x="115" y="306"/>
                        <a:pt x="116" y="360"/>
                      </a:cubicBezTo>
                      <a:cubicBezTo>
                        <a:pt x="117" y="379"/>
                        <a:pt x="127" y="391"/>
                        <a:pt x="142" y="391"/>
                      </a:cubicBezTo>
                      <a:cubicBezTo>
                        <a:pt x="159" y="391"/>
                        <a:pt x="168" y="379"/>
                        <a:pt x="168" y="358"/>
                      </a:cubicBezTo>
                      <a:cubicBezTo>
                        <a:pt x="167" y="316"/>
                        <a:pt x="173" y="274"/>
                        <a:pt x="194" y="236"/>
                      </a:cubicBezTo>
                      <a:cubicBezTo>
                        <a:pt x="197" y="231"/>
                        <a:pt x="201" y="227"/>
                        <a:pt x="204" y="221"/>
                      </a:cubicBezTo>
                      <a:cubicBezTo>
                        <a:pt x="225" y="247"/>
                        <a:pt x="233" y="276"/>
                        <a:pt x="237" y="306"/>
                      </a:cubicBezTo>
                      <a:cubicBezTo>
                        <a:pt x="240" y="323"/>
                        <a:pt x="240" y="341"/>
                        <a:pt x="240" y="358"/>
                      </a:cubicBezTo>
                      <a:cubicBezTo>
                        <a:pt x="240" y="378"/>
                        <a:pt x="249" y="390"/>
                        <a:pt x="265" y="391"/>
                      </a:cubicBezTo>
                      <a:cubicBezTo>
                        <a:pt x="280" y="392"/>
                        <a:pt x="292" y="381"/>
                        <a:pt x="292" y="361"/>
                      </a:cubicBezTo>
                      <a:cubicBezTo>
                        <a:pt x="294" y="307"/>
                        <a:pt x="286" y="255"/>
                        <a:pt x="258" y="208"/>
                      </a:cubicBezTo>
                      <a:cubicBezTo>
                        <a:pt x="257" y="206"/>
                        <a:pt x="256" y="204"/>
                        <a:pt x="254" y="200"/>
                      </a:cubicBezTo>
                      <a:cubicBezTo>
                        <a:pt x="268" y="194"/>
                        <a:pt x="281" y="188"/>
                        <a:pt x="295" y="183"/>
                      </a:cubicBezTo>
                      <a:cubicBezTo>
                        <a:pt x="298" y="182"/>
                        <a:pt x="304" y="187"/>
                        <a:pt x="307" y="191"/>
                      </a:cubicBezTo>
                      <a:cubicBezTo>
                        <a:pt x="327" y="221"/>
                        <a:pt x="340" y="254"/>
                        <a:pt x="345" y="290"/>
                      </a:cubicBezTo>
                      <a:cubicBezTo>
                        <a:pt x="349" y="315"/>
                        <a:pt x="349" y="340"/>
                        <a:pt x="350" y="364"/>
                      </a:cubicBezTo>
                      <a:cubicBezTo>
                        <a:pt x="351" y="381"/>
                        <a:pt x="360" y="393"/>
                        <a:pt x="376" y="394"/>
                      </a:cubicBezTo>
                      <a:cubicBezTo>
                        <a:pt x="390" y="395"/>
                        <a:pt x="401" y="383"/>
                        <a:pt x="402" y="367"/>
                      </a:cubicBezTo>
                      <a:cubicBezTo>
                        <a:pt x="405" y="289"/>
                        <a:pt x="389" y="216"/>
                        <a:pt x="342" y="153"/>
                      </a:cubicBezTo>
                      <a:cubicBezTo>
                        <a:pt x="321" y="125"/>
                        <a:pt x="307" y="122"/>
                        <a:pt x="275" y="136"/>
                      </a:cubicBezTo>
                      <a:cubicBezTo>
                        <a:pt x="260" y="143"/>
                        <a:pt x="244" y="150"/>
                        <a:pt x="228" y="158"/>
                      </a:cubicBezTo>
                      <a:cubicBezTo>
                        <a:pt x="228" y="130"/>
                        <a:pt x="228" y="104"/>
                        <a:pt x="228" y="75"/>
                      </a:cubicBezTo>
                      <a:cubicBezTo>
                        <a:pt x="251" y="79"/>
                        <a:pt x="273" y="82"/>
                        <a:pt x="295" y="87"/>
                      </a:cubicBezTo>
                      <a:cubicBezTo>
                        <a:pt x="312" y="91"/>
                        <a:pt x="328" y="97"/>
                        <a:pt x="345" y="103"/>
                      </a:cubicBezTo>
                      <a:cubicBezTo>
                        <a:pt x="361" y="108"/>
                        <a:pt x="375" y="103"/>
                        <a:pt x="380" y="89"/>
                      </a:cubicBezTo>
                      <a:cubicBezTo>
                        <a:pt x="386" y="74"/>
                        <a:pt x="380" y="62"/>
                        <a:pt x="364" y="55"/>
                      </a:cubicBezTo>
                      <a:cubicBezTo>
                        <a:pt x="325" y="39"/>
                        <a:pt x="283" y="30"/>
                        <a:pt x="241" y="26"/>
                      </a:cubicBezTo>
                      <a:cubicBezTo>
                        <a:pt x="233" y="25"/>
                        <a:pt x="228" y="23"/>
                        <a:pt x="223" y="14"/>
                      </a:cubicBezTo>
                      <a:cubicBezTo>
                        <a:pt x="220" y="8"/>
                        <a:pt x="210" y="1"/>
                        <a:pt x="203" y="1"/>
                      </a:cubicBezTo>
                      <a:cubicBezTo>
                        <a:pt x="195" y="0"/>
                        <a:pt x="184" y="6"/>
                        <a:pt x="180" y="12"/>
                      </a:cubicBezTo>
                      <a:cubicBezTo>
                        <a:pt x="174" y="21"/>
                        <a:pt x="169" y="23"/>
                        <a:pt x="160" y="23"/>
                      </a:cubicBezTo>
                      <a:cubicBezTo>
                        <a:pt x="112" y="24"/>
                        <a:pt x="66" y="36"/>
                        <a:pt x="24" y="60"/>
                      </a:cubicBezTo>
                      <a:cubicBezTo>
                        <a:pt x="6" y="71"/>
                        <a:pt x="2" y="88"/>
                        <a:pt x="15" y="102"/>
                      </a:cubicBezTo>
                      <a:cubicBezTo>
                        <a:pt x="24" y="112"/>
                        <a:pt x="36" y="113"/>
                        <a:pt x="50" y="105"/>
                      </a:cubicBezTo>
                      <a:cubicBezTo>
                        <a:pt x="85" y="84"/>
                        <a:pt x="124" y="76"/>
                        <a:pt x="164" y="74"/>
                      </a:cubicBezTo>
                      <a:cubicBezTo>
                        <a:pt x="167" y="74"/>
                        <a:pt x="170" y="74"/>
                        <a:pt x="175" y="74"/>
                      </a:cubicBezTo>
                      <a:cubicBezTo>
                        <a:pt x="175" y="102"/>
                        <a:pt x="175" y="130"/>
                        <a:pt x="175" y="160"/>
                      </a:cubicBezTo>
                      <a:cubicBezTo>
                        <a:pt x="162" y="152"/>
                        <a:pt x="151" y="146"/>
                        <a:pt x="140" y="139"/>
                      </a:cubicBezTo>
                      <a:cubicBezTo>
                        <a:pt x="110" y="122"/>
                        <a:pt x="88" y="125"/>
                        <a:pt x="65" y="151"/>
                      </a:cubicBezTo>
                      <a:cubicBezTo>
                        <a:pt x="34" y="186"/>
                        <a:pt x="17" y="228"/>
                        <a:pt x="9" y="273"/>
                      </a:cubicBezTo>
                      <a:cubicBezTo>
                        <a:pt x="4" y="302"/>
                        <a:pt x="3" y="332"/>
                        <a:pt x="1" y="362"/>
                      </a:cubicBezTo>
                      <a:cubicBezTo>
                        <a:pt x="0" y="373"/>
                        <a:pt x="3" y="383"/>
                        <a:pt x="13" y="389"/>
                      </a:cubicBezTo>
                      <a:cubicBezTo>
                        <a:pt x="22" y="395"/>
                        <a:pt x="32" y="395"/>
                        <a:pt x="41" y="390"/>
                      </a:cubicBezTo>
                      <a:cubicBezTo>
                        <a:pt x="51" y="384"/>
                        <a:pt x="54" y="375"/>
                        <a:pt x="53" y="364"/>
                      </a:cubicBezTo>
                      <a:cubicBezTo>
                        <a:pt x="51" y="310"/>
                        <a:pt x="60" y="259"/>
                        <a:pt x="86" y="212"/>
                      </a:cubicBezTo>
                      <a:cubicBezTo>
                        <a:pt x="106" y="174"/>
                        <a:pt x="100" y="179"/>
                        <a:pt x="135" y="196"/>
                      </a:cubicBezTo>
                      <a:cubicBezTo>
                        <a:pt x="140" y="199"/>
                        <a:pt x="145" y="202"/>
                        <a:pt x="151" y="2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60" name="Freeform 44">
                  <a:extLst>
                    <a:ext uri="{FF2B5EF4-FFF2-40B4-BE49-F238E27FC236}">
                      <a16:creationId xmlns:a16="http://schemas.microsoft.com/office/drawing/2014/main" id="{8C1C0F5F-2CDA-4B4A-80CB-8D070DD89A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5196" y="2421396"/>
                  <a:ext cx="282056" cy="243690"/>
                </a:xfrm>
                <a:custGeom>
                  <a:avLst/>
                  <a:gdLst>
                    <a:gd name="T0" fmla="*/ 173 w 389"/>
                    <a:gd name="T1" fmla="*/ 53 h 337"/>
                    <a:gd name="T2" fmla="*/ 172 w 389"/>
                    <a:gd name="T3" fmla="*/ 92 h 337"/>
                    <a:gd name="T4" fmla="*/ 163 w 389"/>
                    <a:gd name="T5" fmla="*/ 100 h 337"/>
                    <a:gd name="T6" fmla="*/ 23 w 389"/>
                    <a:gd name="T7" fmla="*/ 278 h 337"/>
                    <a:gd name="T8" fmla="*/ 27 w 389"/>
                    <a:gd name="T9" fmla="*/ 301 h 337"/>
                    <a:gd name="T10" fmla="*/ 58 w 389"/>
                    <a:gd name="T11" fmla="*/ 317 h 337"/>
                    <a:gd name="T12" fmla="*/ 75 w 389"/>
                    <a:gd name="T13" fmla="*/ 288 h 337"/>
                    <a:gd name="T14" fmla="*/ 160 w 389"/>
                    <a:gd name="T15" fmla="*/ 154 h 337"/>
                    <a:gd name="T16" fmla="*/ 173 w 389"/>
                    <a:gd name="T17" fmla="*/ 152 h 337"/>
                    <a:gd name="T18" fmla="*/ 173 w 389"/>
                    <a:gd name="T19" fmla="*/ 167 h 337"/>
                    <a:gd name="T20" fmla="*/ 173 w 389"/>
                    <a:gd name="T21" fmla="*/ 305 h 337"/>
                    <a:gd name="T22" fmla="*/ 197 w 389"/>
                    <a:gd name="T23" fmla="*/ 336 h 337"/>
                    <a:gd name="T24" fmla="*/ 225 w 389"/>
                    <a:gd name="T25" fmla="*/ 307 h 337"/>
                    <a:gd name="T26" fmla="*/ 225 w 389"/>
                    <a:gd name="T27" fmla="*/ 168 h 337"/>
                    <a:gd name="T28" fmla="*/ 225 w 389"/>
                    <a:gd name="T29" fmla="*/ 151 h 337"/>
                    <a:gd name="T30" fmla="*/ 293 w 389"/>
                    <a:gd name="T31" fmla="*/ 193 h 337"/>
                    <a:gd name="T32" fmla="*/ 328 w 389"/>
                    <a:gd name="T33" fmla="*/ 290 h 337"/>
                    <a:gd name="T34" fmla="*/ 352 w 389"/>
                    <a:gd name="T35" fmla="*/ 315 h 337"/>
                    <a:gd name="T36" fmla="*/ 377 w 389"/>
                    <a:gd name="T37" fmla="*/ 289 h 337"/>
                    <a:gd name="T38" fmla="*/ 236 w 389"/>
                    <a:gd name="T39" fmla="*/ 101 h 337"/>
                    <a:gd name="T40" fmla="*/ 225 w 389"/>
                    <a:gd name="T41" fmla="*/ 86 h 337"/>
                    <a:gd name="T42" fmla="*/ 225 w 389"/>
                    <a:gd name="T43" fmla="*/ 54 h 337"/>
                    <a:gd name="T44" fmla="*/ 280 w 389"/>
                    <a:gd name="T45" fmla="*/ 62 h 337"/>
                    <a:gd name="T46" fmla="*/ 354 w 389"/>
                    <a:gd name="T47" fmla="*/ 80 h 337"/>
                    <a:gd name="T48" fmla="*/ 385 w 389"/>
                    <a:gd name="T49" fmla="*/ 63 h 337"/>
                    <a:gd name="T50" fmla="*/ 368 w 389"/>
                    <a:gd name="T51" fmla="*/ 31 h 337"/>
                    <a:gd name="T52" fmla="*/ 164 w 389"/>
                    <a:gd name="T53" fmla="*/ 4 h 337"/>
                    <a:gd name="T54" fmla="*/ 27 w 389"/>
                    <a:gd name="T55" fmla="*/ 34 h 337"/>
                    <a:gd name="T56" fmla="*/ 5 w 389"/>
                    <a:gd name="T57" fmla="*/ 70 h 337"/>
                    <a:gd name="T58" fmla="*/ 42 w 389"/>
                    <a:gd name="T59" fmla="*/ 83 h 337"/>
                    <a:gd name="T60" fmla="*/ 136 w 389"/>
                    <a:gd name="T61" fmla="*/ 57 h 337"/>
                    <a:gd name="T62" fmla="*/ 173 w 389"/>
                    <a:gd name="T63" fmla="*/ 53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89" h="337">
                      <a:moveTo>
                        <a:pt x="173" y="53"/>
                      </a:moveTo>
                      <a:cubicBezTo>
                        <a:pt x="173" y="68"/>
                        <a:pt x="173" y="80"/>
                        <a:pt x="172" y="92"/>
                      </a:cubicBezTo>
                      <a:cubicBezTo>
                        <a:pt x="172" y="95"/>
                        <a:pt x="167" y="99"/>
                        <a:pt x="163" y="100"/>
                      </a:cubicBezTo>
                      <a:cubicBezTo>
                        <a:pt x="78" y="117"/>
                        <a:pt x="18" y="192"/>
                        <a:pt x="23" y="278"/>
                      </a:cubicBezTo>
                      <a:cubicBezTo>
                        <a:pt x="23" y="286"/>
                        <a:pt x="24" y="294"/>
                        <a:pt x="27" y="301"/>
                      </a:cubicBezTo>
                      <a:cubicBezTo>
                        <a:pt x="32" y="314"/>
                        <a:pt x="46" y="320"/>
                        <a:pt x="58" y="317"/>
                      </a:cubicBezTo>
                      <a:cubicBezTo>
                        <a:pt x="71" y="313"/>
                        <a:pt x="77" y="303"/>
                        <a:pt x="75" y="288"/>
                      </a:cubicBezTo>
                      <a:cubicBezTo>
                        <a:pt x="68" y="233"/>
                        <a:pt x="107" y="170"/>
                        <a:pt x="160" y="154"/>
                      </a:cubicBezTo>
                      <a:cubicBezTo>
                        <a:pt x="163" y="153"/>
                        <a:pt x="167" y="153"/>
                        <a:pt x="173" y="152"/>
                      </a:cubicBezTo>
                      <a:cubicBezTo>
                        <a:pt x="173" y="158"/>
                        <a:pt x="173" y="162"/>
                        <a:pt x="173" y="167"/>
                      </a:cubicBezTo>
                      <a:cubicBezTo>
                        <a:pt x="173" y="213"/>
                        <a:pt x="173" y="259"/>
                        <a:pt x="173" y="305"/>
                      </a:cubicBezTo>
                      <a:cubicBezTo>
                        <a:pt x="173" y="325"/>
                        <a:pt x="182" y="336"/>
                        <a:pt x="197" y="336"/>
                      </a:cubicBezTo>
                      <a:cubicBezTo>
                        <a:pt x="214" y="337"/>
                        <a:pt x="225" y="326"/>
                        <a:pt x="225" y="307"/>
                      </a:cubicBezTo>
                      <a:cubicBezTo>
                        <a:pt x="225" y="260"/>
                        <a:pt x="225" y="214"/>
                        <a:pt x="225" y="168"/>
                      </a:cubicBezTo>
                      <a:cubicBezTo>
                        <a:pt x="225" y="163"/>
                        <a:pt x="225" y="158"/>
                        <a:pt x="225" y="151"/>
                      </a:cubicBezTo>
                      <a:cubicBezTo>
                        <a:pt x="254" y="156"/>
                        <a:pt x="276" y="172"/>
                        <a:pt x="293" y="193"/>
                      </a:cubicBezTo>
                      <a:cubicBezTo>
                        <a:pt x="314" y="222"/>
                        <a:pt x="325" y="255"/>
                        <a:pt x="328" y="290"/>
                      </a:cubicBezTo>
                      <a:cubicBezTo>
                        <a:pt x="330" y="306"/>
                        <a:pt x="338" y="315"/>
                        <a:pt x="352" y="315"/>
                      </a:cubicBezTo>
                      <a:cubicBezTo>
                        <a:pt x="365" y="315"/>
                        <a:pt x="376" y="304"/>
                        <a:pt x="377" y="289"/>
                      </a:cubicBezTo>
                      <a:cubicBezTo>
                        <a:pt x="382" y="208"/>
                        <a:pt x="327" y="118"/>
                        <a:pt x="236" y="101"/>
                      </a:cubicBezTo>
                      <a:cubicBezTo>
                        <a:pt x="226" y="99"/>
                        <a:pt x="224" y="95"/>
                        <a:pt x="225" y="86"/>
                      </a:cubicBezTo>
                      <a:cubicBezTo>
                        <a:pt x="225" y="77"/>
                        <a:pt x="225" y="67"/>
                        <a:pt x="225" y="54"/>
                      </a:cubicBezTo>
                      <a:cubicBezTo>
                        <a:pt x="244" y="57"/>
                        <a:pt x="262" y="58"/>
                        <a:pt x="280" y="62"/>
                      </a:cubicBezTo>
                      <a:cubicBezTo>
                        <a:pt x="305" y="67"/>
                        <a:pt x="329" y="74"/>
                        <a:pt x="354" y="80"/>
                      </a:cubicBezTo>
                      <a:cubicBezTo>
                        <a:pt x="368" y="83"/>
                        <a:pt x="381" y="76"/>
                        <a:pt x="385" y="63"/>
                      </a:cubicBezTo>
                      <a:cubicBezTo>
                        <a:pt x="389" y="49"/>
                        <a:pt x="383" y="35"/>
                        <a:pt x="368" y="31"/>
                      </a:cubicBezTo>
                      <a:cubicBezTo>
                        <a:pt x="302" y="12"/>
                        <a:pt x="234" y="0"/>
                        <a:pt x="164" y="4"/>
                      </a:cubicBezTo>
                      <a:cubicBezTo>
                        <a:pt x="117" y="6"/>
                        <a:pt x="71" y="16"/>
                        <a:pt x="27" y="34"/>
                      </a:cubicBezTo>
                      <a:cubicBezTo>
                        <a:pt x="7" y="42"/>
                        <a:pt x="0" y="54"/>
                        <a:pt x="5" y="70"/>
                      </a:cubicBezTo>
                      <a:cubicBezTo>
                        <a:pt x="11" y="85"/>
                        <a:pt x="26" y="91"/>
                        <a:pt x="42" y="83"/>
                      </a:cubicBezTo>
                      <a:cubicBezTo>
                        <a:pt x="72" y="70"/>
                        <a:pt x="103" y="61"/>
                        <a:pt x="136" y="57"/>
                      </a:cubicBezTo>
                      <a:cubicBezTo>
                        <a:pt x="147" y="56"/>
                        <a:pt x="159" y="55"/>
                        <a:pt x="173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61" name="Freeform 45">
                  <a:extLst>
                    <a:ext uri="{FF2B5EF4-FFF2-40B4-BE49-F238E27FC236}">
                      <a16:creationId xmlns:a16="http://schemas.microsoft.com/office/drawing/2014/main" id="{BE188A8F-8FA9-40A3-835B-30B3FB02CBB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43088" y="2678156"/>
                  <a:ext cx="47642" cy="63663"/>
                </a:xfrm>
                <a:custGeom>
                  <a:avLst/>
                  <a:gdLst>
                    <a:gd name="T0" fmla="*/ 56 w 66"/>
                    <a:gd name="T1" fmla="*/ 58 h 88"/>
                    <a:gd name="T2" fmla="*/ 38 w 66"/>
                    <a:gd name="T3" fmla="*/ 77 h 88"/>
                    <a:gd name="T4" fmla="*/ 16 w 66"/>
                    <a:gd name="T5" fmla="*/ 70 h 88"/>
                    <a:gd name="T6" fmla="*/ 4 w 66"/>
                    <a:gd name="T7" fmla="*/ 67 h 88"/>
                    <a:gd name="T8" fmla="*/ 29 w 66"/>
                    <a:gd name="T9" fmla="*/ 87 h 88"/>
                    <a:gd name="T10" fmla="*/ 62 w 66"/>
                    <a:gd name="T11" fmla="*/ 68 h 88"/>
                    <a:gd name="T12" fmla="*/ 64 w 66"/>
                    <a:gd name="T13" fmla="*/ 30 h 88"/>
                    <a:gd name="T14" fmla="*/ 11 w 66"/>
                    <a:gd name="T15" fmla="*/ 16 h 88"/>
                    <a:gd name="T16" fmla="*/ 5 w 66"/>
                    <a:gd name="T17" fmla="*/ 46 h 88"/>
                    <a:gd name="T18" fmla="*/ 39 w 66"/>
                    <a:gd name="T19" fmla="*/ 59 h 88"/>
                    <a:gd name="T20" fmla="*/ 52 w 66"/>
                    <a:gd name="T21" fmla="*/ 54 h 88"/>
                    <a:gd name="T22" fmla="*/ 56 w 66"/>
                    <a:gd name="T23" fmla="*/ 58 h 88"/>
                    <a:gd name="T24" fmla="*/ 52 w 66"/>
                    <a:gd name="T25" fmla="*/ 34 h 88"/>
                    <a:gd name="T26" fmla="*/ 33 w 66"/>
                    <a:gd name="T27" fmla="*/ 51 h 88"/>
                    <a:gd name="T28" fmla="*/ 15 w 66"/>
                    <a:gd name="T29" fmla="*/ 35 h 88"/>
                    <a:gd name="T30" fmla="*/ 34 w 66"/>
                    <a:gd name="T31" fmla="*/ 17 h 88"/>
                    <a:gd name="T32" fmla="*/ 52 w 66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6" h="88">
                      <a:moveTo>
                        <a:pt x="56" y="58"/>
                      </a:moveTo>
                      <a:cubicBezTo>
                        <a:pt x="50" y="65"/>
                        <a:pt x="45" y="73"/>
                        <a:pt x="38" y="77"/>
                      </a:cubicBezTo>
                      <a:cubicBezTo>
                        <a:pt x="30" y="82"/>
                        <a:pt x="22" y="79"/>
                        <a:pt x="16" y="70"/>
                      </a:cubicBezTo>
                      <a:cubicBezTo>
                        <a:pt x="15" y="68"/>
                        <a:pt x="9" y="68"/>
                        <a:pt x="4" y="67"/>
                      </a:cubicBezTo>
                      <a:cubicBezTo>
                        <a:pt x="8" y="83"/>
                        <a:pt x="17" y="87"/>
                        <a:pt x="29" y="87"/>
                      </a:cubicBezTo>
                      <a:cubicBezTo>
                        <a:pt x="44" y="88"/>
                        <a:pt x="59" y="81"/>
                        <a:pt x="62" y="68"/>
                      </a:cubicBezTo>
                      <a:cubicBezTo>
                        <a:pt x="65" y="56"/>
                        <a:pt x="66" y="43"/>
                        <a:pt x="64" y="30"/>
                      </a:cubicBezTo>
                      <a:cubicBezTo>
                        <a:pt x="59" y="9"/>
                        <a:pt x="27" y="0"/>
                        <a:pt x="11" y="16"/>
                      </a:cubicBezTo>
                      <a:cubicBezTo>
                        <a:pt x="2" y="24"/>
                        <a:pt x="0" y="36"/>
                        <a:pt x="5" y="46"/>
                      </a:cubicBezTo>
                      <a:cubicBezTo>
                        <a:pt x="11" y="57"/>
                        <a:pt x="25" y="62"/>
                        <a:pt x="39" y="59"/>
                      </a:cubicBezTo>
                      <a:cubicBezTo>
                        <a:pt x="43" y="58"/>
                        <a:pt x="47" y="56"/>
                        <a:pt x="52" y="54"/>
                      </a:cubicBezTo>
                      <a:cubicBezTo>
                        <a:pt x="53" y="56"/>
                        <a:pt x="54" y="57"/>
                        <a:pt x="56" y="58"/>
                      </a:cubicBezTo>
                      <a:close/>
                      <a:moveTo>
                        <a:pt x="52" y="34"/>
                      </a:moveTo>
                      <a:cubicBezTo>
                        <a:pt x="52" y="45"/>
                        <a:pt x="45" y="51"/>
                        <a:pt x="33" y="51"/>
                      </a:cubicBezTo>
                      <a:cubicBezTo>
                        <a:pt x="24" y="50"/>
                        <a:pt x="16" y="47"/>
                        <a:pt x="15" y="35"/>
                      </a:cubicBezTo>
                      <a:cubicBezTo>
                        <a:pt x="14" y="25"/>
                        <a:pt x="23" y="17"/>
                        <a:pt x="34" y="17"/>
                      </a:cubicBezTo>
                      <a:cubicBezTo>
                        <a:pt x="45" y="17"/>
                        <a:pt x="52" y="24"/>
                        <a:pt x="52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62" name="Freeform 46">
                  <a:extLst>
                    <a:ext uri="{FF2B5EF4-FFF2-40B4-BE49-F238E27FC236}">
                      <a16:creationId xmlns:a16="http://schemas.microsoft.com/office/drawing/2014/main" id="{80E8E491-A2AA-4877-B909-19E4DB4B07B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160295" y="2684901"/>
                  <a:ext cx="49328" cy="57760"/>
                </a:xfrm>
                <a:custGeom>
                  <a:avLst/>
                  <a:gdLst>
                    <a:gd name="T0" fmla="*/ 0 w 68"/>
                    <a:gd name="T1" fmla="*/ 59 h 80"/>
                    <a:gd name="T2" fmla="*/ 39 w 68"/>
                    <a:gd name="T3" fmla="*/ 59 h 80"/>
                    <a:gd name="T4" fmla="*/ 54 w 68"/>
                    <a:gd name="T5" fmla="*/ 76 h 80"/>
                    <a:gd name="T6" fmla="*/ 56 w 68"/>
                    <a:gd name="T7" fmla="*/ 63 h 80"/>
                    <a:gd name="T8" fmla="*/ 68 w 68"/>
                    <a:gd name="T9" fmla="*/ 54 h 80"/>
                    <a:gd name="T10" fmla="*/ 55 w 68"/>
                    <a:gd name="T11" fmla="*/ 46 h 80"/>
                    <a:gd name="T12" fmla="*/ 55 w 68"/>
                    <a:gd name="T13" fmla="*/ 10 h 80"/>
                    <a:gd name="T14" fmla="*/ 52 w 68"/>
                    <a:gd name="T15" fmla="*/ 1 h 80"/>
                    <a:gd name="T16" fmla="*/ 42 w 68"/>
                    <a:gd name="T17" fmla="*/ 4 h 80"/>
                    <a:gd name="T18" fmla="*/ 3 w 68"/>
                    <a:gd name="T19" fmla="*/ 48 h 80"/>
                    <a:gd name="T20" fmla="*/ 0 w 68"/>
                    <a:gd name="T21" fmla="*/ 59 h 80"/>
                    <a:gd name="T22" fmla="*/ 42 w 68"/>
                    <a:gd name="T23" fmla="*/ 48 h 80"/>
                    <a:gd name="T24" fmla="*/ 14 w 68"/>
                    <a:gd name="T25" fmla="*/ 48 h 80"/>
                    <a:gd name="T26" fmla="*/ 42 w 68"/>
                    <a:gd name="T27" fmla="*/ 18 h 80"/>
                    <a:gd name="T28" fmla="*/ 42 w 68"/>
                    <a:gd name="T29" fmla="*/ 48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8" h="80">
                      <a:moveTo>
                        <a:pt x="0" y="59"/>
                      </a:moveTo>
                      <a:cubicBezTo>
                        <a:pt x="15" y="59"/>
                        <a:pt x="28" y="59"/>
                        <a:pt x="39" y="59"/>
                      </a:cubicBezTo>
                      <a:cubicBezTo>
                        <a:pt x="46" y="65"/>
                        <a:pt x="37" y="80"/>
                        <a:pt x="54" y="76"/>
                      </a:cubicBezTo>
                      <a:cubicBezTo>
                        <a:pt x="55" y="72"/>
                        <a:pt x="55" y="67"/>
                        <a:pt x="56" y="63"/>
                      </a:cubicBezTo>
                      <a:cubicBezTo>
                        <a:pt x="60" y="59"/>
                        <a:pt x="64" y="57"/>
                        <a:pt x="68" y="54"/>
                      </a:cubicBezTo>
                      <a:cubicBezTo>
                        <a:pt x="64" y="52"/>
                        <a:pt x="61" y="49"/>
                        <a:pt x="55" y="46"/>
                      </a:cubicBezTo>
                      <a:cubicBezTo>
                        <a:pt x="55" y="35"/>
                        <a:pt x="55" y="22"/>
                        <a:pt x="55" y="10"/>
                      </a:cubicBezTo>
                      <a:cubicBezTo>
                        <a:pt x="55" y="6"/>
                        <a:pt x="54" y="1"/>
                        <a:pt x="52" y="1"/>
                      </a:cubicBezTo>
                      <a:cubicBezTo>
                        <a:pt x="49" y="0"/>
                        <a:pt x="44" y="1"/>
                        <a:pt x="42" y="4"/>
                      </a:cubicBezTo>
                      <a:cubicBezTo>
                        <a:pt x="29" y="18"/>
                        <a:pt x="16" y="33"/>
                        <a:pt x="3" y="48"/>
                      </a:cubicBezTo>
                      <a:cubicBezTo>
                        <a:pt x="1" y="50"/>
                        <a:pt x="1" y="54"/>
                        <a:pt x="0" y="59"/>
                      </a:cubicBezTo>
                      <a:close/>
                      <a:moveTo>
                        <a:pt x="42" y="48"/>
                      </a:moveTo>
                      <a:cubicBezTo>
                        <a:pt x="32" y="48"/>
                        <a:pt x="25" y="48"/>
                        <a:pt x="14" y="48"/>
                      </a:cubicBezTo>
                      <a:cubicBezTo>
                        <a:pt x="24" y="37"/>
                        <a:pt x="32" y="29"/>
                        <a:pt x="42" y="18"/>
                      </a:cubicBezTo>
                      <a:cubicBezTo>
                        <a:pt x="42" y="30"/>
                        <a:pt x="42" y="39"/>
                        <a:pt x="42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63" name="Freeform 47">
                  <a:extLst>
                    <a:ext uri="{FF2B5EF4-FFF2-40B4-BE49-F238E27FC236}">
                      <a16:creationId xmlns:a16="http://schemas.microsoft.com/office/drawing/2014/main" id="{F543DCB3-B4F9-485D-87E4-E49CFD525EB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100848" y="2682793"/>
                  <a:ext cx="49328" cy="60712"/>
                </a:xfrm>
                <a:custGeom>
                  <a:avLst/>
                  <a:gdLst>
                    <a:gd name="T0" fmla="*/ 56 w 68"/>
                    <a:gd name="T1" fmla="*/ 65 h 84"/>
                    <a:gd name="T2" fmla="*/ 68 w 68"/>
                    <a:gd name="T3" fmla="*/ 58 h 84"/>
                    <a:gd name="T4" fmla="*/ 55 w 68"/>
                    <a:gd name="T5" fmla="*/ 48 h 84"/>
                    <a:gd name="T6" fmla="*/ 55 w 68"/>
                    <a:gd name="T7" fmla="*/ 11 h 84"/>
                    <a:gd name="T8" fmla="*/ 44 w 68"/>
                    <a:gd name="T9" fmla="*/ 5 h 84"/>
                    <a:gd name="T10" fmla="*/ 1 w 68"/>
                    <a:gd name="T11" fmla="*/ 53 h 84"/>
                    <a:gd name="T12" fmla="*/ 1 w 68"/>
                    <a:gd name="T13" fmla="*/ 62 h 84"/>
                    <a:gd name="T14" fmla="*/ 39 w 68"/>
                    <a:gd name="T15" fmla="*/ 62 h 84"/>
                    <a:gd name="T16" fmla="*/ 54 w 68"/>
                    <a:gd name="T17" fmla="*/ 79 h 84"/>
                    <a:gd name="T18" fmla="*/ 56 w 68"/>
                    <a:gd name="T19" fmla="*/ 65 h 84"/>
                    <a:gd name="T20" fmla="*/ 14 w 68"/>
                    <a:gd name="T21" fmla="*/ 52 h 84"/>
                    <a:gd name="T22" fmla="*/ 41 w 68"/>
                    <a:gd name="T23" fmla="*/ 20 h 84"/>
                    <a:gd name="T24" fmla="*/ 41 w 68"/>
                    <a:gd name="T25" fmla="*/ 52 h 84"/>
                    <a:gd name="T26" fmla="*/ 14 w 68"/>
                    <a:gd name="T27" fmla="*/ 52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8" h="84">
                      <a:moveTo>
                        <a:pt x="56" y="65"/>
                      </a:moveTo>
                      <a:cubicBezTo>
                        <a:pt x="60" y="62"/>
                        <a:pt x="64" y="60"/>
                        <a:pt x="68" y="58"/>
                      </a:cubicBezTo>
                      <a:cubicBezTo>
                        <a:pt x="64" y="55"/>
                        <a:pt x="61" y="52"/>
                        <a:pt x="55" y="48"/>
                      </a:cubicBezTo>
                      <a:cubicBezTo>
                        <a:pt x="55" y="37"/>
                        <a:pt x="55" y="24"/>
                        <a:pt x="55" y="11"/>
                      </a:cubicBezTo>
                      <a:cubicBezTo>
                        <a:pt x="55" y="2"/>
                        <a:pt x="49" y="0"/>
                        <a:pt x="44" y="5"/>
                      </a:cubicBezTo>
                      <a:cubicBezTo>
                        <a:pt x="29" y="20"/>
                        <a:pt x="15" y="37"/>
                        <a:pt x="1" y="53"/>
                      </a:cubicBezTo>
                      <a:cubicBezTo>
                        <a:pt x="0" y="55"/>
                        <a:pt x="1" y="58"/>
                        <a:pt x="1" y="62"/>
                      </a:cubicBezTo>
                      <a:cubicBezTo>
                        <a:pt x="14" y="62"/>
                        <a:pt x="27" y="62"/>
                        <a:pt x="39" y="62"/>
                      </a:cubicBezTo>
                      <a:cubicBezTo>
                        <a:pt x="45" y="68"/>
                        <a:pt x="37" y="84"/>
                        <a:pt x="54" y="79"/>
                      </a:cubicBezTo>
                      <a:cubicBezTo>
                        <a:pt x="55" y="75"/>
                        <a:pt x="55" y="70"/>
                        <a:pt x="56" y="65"/>
                      </a:cubicBezTo>
                      <a:close/>
                      <a:moveTo>
                        <a:pt x="14" y="52"/>
                      </a:moveTo>
                      <a:cubicBezTo>
                        <a:pt x="24" y="40"/>
                        <a:pt x="31" y="31"/>
                        <a:pt x="41" y="20"/>
                      </a:cubicBezTo>
                      <a:cubicBezTo>
                        <a:pt x="41" y="33"/>
                        <a:pt x="41" y="42"/>
                        <a:pt x="41" y="52"/>
                      </a:cubicBezTo>
                      <a:cubicBezTo>
                        <a:pt x="32" y="52"/>
                        <a:pt x="25" y="52"/>
                        <a:pt x="14" y="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64" name="Freeform 48">
                  <a:extLst>
                    <a:ext uri="{FF2B5EF4-FFF2-40B4-BE49-F238E27FC236}">
                      <a16:creationId xmlns:a16="http://schemas.microsoft.com/office/drawing/2014/main" id="{746779B9-218F-434F-94F1-B7F154AFED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90809" y="2684901"/>
                  <a:ext cx="26983" cy="57760"/>
                </a:xfrm>
                <a:custGeom>
                  <a:avLst/>
                  <a:gdLst>
                    <a:gd name="T0" fmla="*/ 37 w 37"/>
                    <a:gd name="T1" fmla="*/ 76 h 80"/>
                    <a:gd name="T2" fmla="*/ 37 w 37"/>
                    <a:gd name="T3" fmla="*/ 5 h 80"/>
                    <a:gd name="T4" fmla="*/ 29 w 37"/>
                    <a:gd name="T5" fmla="*/ 1 h 80"/>
                    <a:gd name="T6" fmla="*/ 3 w 37"/>
                    <a:gd name="T7" fmla="*/ 19 h 80"/>
                    <a:gd name="T8" fmla="*/ 0 w 37"/>
                    <a:gd name="T9" fmla="*/ 29 h 80"/>
                    <a:gd name="T10" fmla="*/ 25 w 37"/>
                    <a:gd name="T11" fmla="*/ 19 h 80"/>
                    <a:gd name="T12" fmla="*/ 24 w 37"/>
                    <a:gd name="T13" fmla="*/ 67 h 80"/>
                    <a:gd name="T14" fmla="*/ 37 w 37"/>
                    <a:gd name="T15" fmla="*/ 76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80">
                      <a:moveTo>
                        <a:pt x="37" y="76"/>
                      </a:moveTo>
                      <a:cubicBezTo>
                        <a:pt x="37" y="52"/>
                        <a:pt x="37" y="29"/>
                        <a:pt x="37" y="5"/>
                      </a:cubicBezTo>
                      <a:cubicBezTo>
                        <a:pt x="37" y="3"/>
                        <a:pt x="31" y="0"/>
                        <a:pt x="29" y="1"/>
                      </a:cubicBezTo>
                      <a:cubicBezTo>
                        <a:pt x="20" y="6"/>
                        <a:pt x="11" y="12"/>
                        <a:pt x="3" y="19"/>
                      </a:cubicBezTo>
                      <a:cubicBezTo>
                        <a:pt x="1" y="20"/>
                        <a:pt x="1" y="23"/>
                        <a:pt x="0" y="29"/>
                      </a:cubicBezTo>
                      <a:cubicBezTo>
                        <a:pt x="9" y="25"/>
                        <a:pt x="15" y="23"/>
                        <a:pt x="25" y="19"/>
                      </a:cubicBezTo>
                      <a:cubicBezTo>
                        <a:pt x="25" y="36"/>
                        <a:pt x="25" y="52"/>
                        <a:pt x="24" y="67"/>
                      </a:cubicBezTo>
                      <a:cubicBezTo>
                        <a:pt x="24" y="75"/>
                        <a:pt x="27" y="80"/>
                        <a:pt x="37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</p:grpSp>
          <p:grpSp>
            <p:nvGrpSpPr>
              <p:cNvPr id="148" name="组合 147">
                <a:extLst>
                  <a:ext uri="{FF2B5EF4-FFF2-40B4-BE49-F238E27FC236}">
                    <a16:creationId xmlns:a16="http://schemas.microsoft.com/office/drawing/2014/main" id="{9DFCF770-1AFF-4727-9AFB-FFB78FDD3B28}"/>
                  </a:ext>
                </a:extLst>
              </p:cNvPr>
              <p:cNvGrpSpPr/>
              <p:nvPr userDrawn="1"/>
            </p:nvGrpSpPr>
            <p:grpSpPr>
              <a:xfrm>
                <a:off x="5576789" y="1890170"/>
                <a:ext cx="1046010" cy="1041372"/>
                <a:chOff x="5576789" y="1890170"/>
                <a:chExt cx="1046010" cy="1041372"/>
              </a:xfrm>
              <a:grpFill/>
              <a:effectLst/>
            </p:grpSpPr>
            <p:sp>
              <p:nvSpPr>
                <p:cNvPr id="149" name="Freeform 7">
                  <a:extLst>
                    <a:ext uri="{FF2B5EF4-FFF2-40B4-BE49-F238E27FC236}">
                      <a16:creationId xmlns:a16="http://schemas.microsoft.com/office/drawing/2014/main" id="{3A4D28E4-C4F1-4FFD-91B7-299E872B4E5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576789" y="1890170"/>
                  <a:ext cx="1046010" cy="1041372"/>
                </a:xfrm>
                <a:custGeom>
                  <a:avLst/>
                  <a:gdLst>
                    <a:gd name="T0" fmla="*/ 722 w 1443"/>
                    <a:gd name="T1" fmla="*/ 1232 h 1440"/>
                    <a:gd name="T2" fmla="*/ 153 w 1443"/>
                    <a:gd name="T3" fmla="*/ 730 h 1440"/>
                    <a:gd name="T4" fmla="*/ 153 w 1443"/>
                    <a:gd name="T5" fmla="*/ 652 h 1440"/>
                    <a:gd name="T6" fmla="*/ 147 w 1443"/>
                    <a:gd name="T7" fmla="*/ 482 h 1440"/>
                    <a:gd name="T8" fmla="*/ 160 w 1443"/>
                    <a:gd name="T9" fmla="*/ 588 h 1440"/>
                    <a:gd name="T10" fmla="*/ 658 w 1443"/>
                    <a:gd name="T11" fmla="*/ 117 h 1440"/>
                    <a:gd name="T12" fmla="*/ 700 w 1443"/>
                    <a:gd name="T13" fmla="*/ 93 h 1440"/>
                    <a:gd name="T14" fmla="*/ 691 w 1443"/>
                    <a:gd name="T15" fmla="*/ 155 h 1440"/>
                    <a:gd name="T16" fmla="*/ 251 w 1443"/>
                    <a:gd name="T17" fmla="*/ 1135 h 1440"/>
                    <a:gd name="T18" fmla="*/ 195 w 1443"/>
                    <a:gd name="T19" fmla="*/ 1120 h 1440"/>
                    <a:gd name="T20" fmla="*/ 318 w 1443"/>
                    <a:gd name="T21" fmla="*/ 1093 h 1440"/>
                    <a:gd name="T22" fmla="*/ 284 w 1443"/>
                    <a:gd name="T23" fmla="*/ 1147 h 1440"/>
                    <a:gd name="T24" fmla="*/ 417 w 1443"/>
                    <a:gd name="T25" fmla="*/ 226 h 1440"/>
                    <a:gd name="T26" fmla="*/ 403 w 1443"/>
                    <a:gd name="T27" fmla="*/ 171 h 1440"/>
                    <a:gd name="T28" fmla="*/ 1089 w 1443"/>
                    <a:gd name="T29" fmla="*/ 202 h 1440"/>
                    <a:gd name="T30" fmla="*/ 1088 w 1443"/>
                    <a:gd name="T31" fmla="*/ 265 h 1440"/>
                    <a:gd name="T32" fmla="*/ 208 w 1443"/>
                    <a:gd name="T33" fmla="*/ 476 h 1440"/>
                    <a:gd name="T34" fmla="*/ 248 w 1443"/>
                    <a:gd name="T35" fmla="*/ 405 h 1440"/>
                    <a:gd name="T36" fmla="*/ 600 w 1443"/>
                    <a:gd name="T37" fmla="*/ 155 h 1440"/>
                    <a:gd name="T38" fmla="*/ 1313 w 1443"/>
                    <a:gd name="T39" fmla="*/ 515 h 1440"/>
                    <a:gd name="T40" fmla="*/ 1242 w 1443"/>
                    <a:gd name="T41" fmla="*/ 497 h 1440"/>
                    <a:gd name="T42" fmla="*/ 493 w 1443"/>
                    <a:gd name="T43" fmla="*/ 128 h 1440"/>
                    <a:gd name="T44" fmla="*/ 1322 w 1443"/>
                    <a:gd name="T45" fmla="*/ 604 h 1440"/>
                    <a:gd name="T46" fmla="*/ 1267 w 1443"/>
                    <a:gd name="T47" fmla="*/ 564 h 1440"/>
                    <a:gd name="T48" fmla="*/ 132 w 1443"/>
                    <a:gd name="T49" fmla="*/ 744 h 1440"/>
                    <a:gd name="T50" fmla="*/ 132 w 1443"/>
                    <a:gd name="T51" fmla="*/ 784 h 1440"/>
                    <a:gd name="T52" fmla="*/ 802 w 1443"/>
                    <a:gd name="T53" fmla="*/ 1306 h 1440"/>
                    <a:gd name="T54" fmla="*/ 827 w 1443"/>
                    <a:gd name="T55" fmla="*/ 1282 h 1440"/>
                    <a:gd name="T56" fmla="*/ 833 w 1443"/>
                    <a:gd name="T57" fmla="*/ 1379 h 1440"/>
                    <a:gd name="T58" fmla="*/ 802 w 1443"/>
                    <a:gd name="T59" fmla="*/ 1306 h 1440"/>
                    <a:gd name="T60" fmla="*/ 263 w 1443"/>
                    <a:gd name="T61" fmla="*/ 331 h 1440"/>
                    <a:gd name="T62" fmla="*/ 817 w 1443"/>
                    <a:gd name="T63" fmla="*/ 96 h 1440"/>
                    <a:gd name="T64" fmla="*/ 1052 w 1443"/>
                    <a:gd name="T65" fmla="*/ 221 h 1440"/>
                    <a:gd name="T66" fmla="*/ 1011 w 1443"/>
                    <a:gd name="T67" fmla="*/ 216 h 1440"/>
                    <a:gd name="T68" fmla="*/ 1263 w 1443"/>
                    <a:gd name="T69" fmla="*/ 440 h 1440"/>
                    <a:gd name="T70" fmla="*/ 1197 w 1443"/>
                    <a:gd name="T71" fmla="*/ 411 h 1440"/>
                    <a:gd name="T72" fmla="*/ 609 w 1443"/>
                    <a:gd name="T73" fmla="*/ 1386 h 1440"/>
                    <a:gd name="T74" fmla="*/ 594 w 1443"/>
                    <a:gd name="T75" fmla="*/ 1319 h 1440"/>
                    <a:gd name="T76" fmla="*/ 1247 w 1443"/>
                    <a:gd name="T77" fmla="*/ 364 h 1440"/>
                    <a:gd name="T78" fmla="*/ 1216 w 1443"/>
                    <a:gd name="T79" fmla="*/ 350 h 1440"/>
                    <a:gd name="T80" fmla="*/ 1133 w 1443"/>
                    <a:gd name="T81" fmla="*/ 1085 h 1440"/>
                    <a:gd name="T82" fmla="*/ 1185 w 1443"/>
                    <a:gd name="T83" fmla="*/ 1119 h 1440"/>
                    <a:gd name="T84" fmla="*/ 1285 w 1443"/>
                    <a:gd name="T85" fmla="*/ 791 h 1440"/>
                    <a:gd name="T86" fmla="*/ 441 w 1443"/>
                    <a:gd name="T87" fmla="*/ 1258 h 1440"/>
                    <a:gd name="T88" fmla="*/ 391 w 1443"/>
                    <a:gd name="T89" fmla="*/ 1253 h 1440"/>
                    <a:gd name="T90" fmla="*/ 1349 w 1443"/>
                    <a:gd name="T91" fmla="*/ 734 h 1440"/>
                    <a:gd name="T92" fmla="*/ 1358 w 1443"/>
                    <a:gd name="T93" fmla="*/ 660 h 1440"/>
                    <a:gd name="T94" fmla="*/ 873 w 1443"/>
                    <a:gd name="T95" fmla="*/ 156 h 1440"/>
                    <a:gd name="T96" fmla="*/ 561 w 1443"/>
                    <a:gd name="T97" fmla="*/ 1303 h 1440"/>
                    <a:gd name="T98" fmla="*/ 594 w 1443"/>
                    <a:gd name="T99" fmla="*/ 1273 h 1440"/>
                    <a:gd name="T100" fmla="*/ 1021 w 1443"/>
                    <a:gd name="T101" fmla="*/ 1222 h 1440"/>
                    <a:gd name="T102" fmla="*/ 984 w 1443"/>
                    <a:gd name="T103" fmla="*/ 1236 h 1440"/>
                    <a:gd name="T104" fmla="*/ 281 w 1443"/>
                    <a:gd name="T105" fmla="*/ 264 h 1440"/>
                    <a:gd name="T106" fmla="*/ 1168 w 1443"/>
                    <a:gd name="T107" fmla="*/ 269 h 1440"/>
                    <a:gd name="T108" fmla="*/ 1231 w 1443"/>
                    <a:gd name="T109" fmla="*/ 1158 h 1440"/>
                    <a:gd name="T110" fmla="*/ 1196 w 1443"/>
                    <a:gd name="T111" fmla="*/ 1146 h 1440"/>
                    <a:gd name="T112" fmla="*/ 846 w 1443"/>
                    <a:gd name="T113" fmla="*/ 1307 h 1440"/>
                    <a:gd name="T114" fmla="*/ 360 w 1443"/>
                    <a:gd name="T115" fmla="*/ 1257 h 1440"/>
                    <a:gd name="T116" fmla="*/ 233 w 1443"/>
                    <a:gd name="T117" fmla="*/ 1192 h 1440"/>
                    <a:gd name="T118" fmla="*/ 1041 w 1443"/>
                    <a:gd name="T119" fmla="*/ 1275 h 1440"/>
                    <a:gd name="T120" fmla="*/ 409 w 1443"/>
                    <a:gd name="T121" fmla="*/ 1216 h 1440"/>
                    <a:gd name="T122" fmla="*/ 1165 w 1443"/>
                    <a:gd name="T123" fmla="*/ 1172 h 1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443" h="1440">
                      <a:moveTo>
                        <a:pt x="721" y="0"/>
                      </a:moveTo>
                      <a:cubicBezTo>
                        <a:pt x="324" y="0"/>
                        <a:pt x="0" y="325"/>
                        <a:pt x="0" y="722"/>
                      </a:cubicBezTo>
                      <a:cubicBezTo>
                        <a:pt x="0" y="1117"/>
                        <a:pt x="326" y="1440"/>
                        <a:pt x="723" y="1440"/>
                      </a:cubicBezTo>
                      <a:cubicBezTo>
                        <a:pt x="1119" y="1440"/>
                        <a:pt x="1443" y="1115"/>
                        <a:pt x="1442" y="719"/>
                      </a:cubicBezTo>
                      <a:cubicBezTo>
                        <a:pt x="1442" y="324"/>
                        <a:pt x="1117" y="0"/>
                        <a:pt x="721" y="0"/>
                      </a:cubicBezTo>
                      <a:close/>
                      <a:moveTo>
                        <a:pt x="1234" y="720"/>
                      </a:moveTo>
                      <a:cubicBezTo>
                        <a:pt x="1235" y="1001"/>
                        <a:pt x="1004" y="1231"/>
                        <a:pt x="722" y="1232"/>
                      </a:cubicBezTo>
                      <a:cubicBezTo>
                        <a:pt x="440" y="1233"/>
                        <a:pt x="208" y="1003"/>
                        <a:pt x="208" y="722"/>
                      </a:cubicBezTo>
                      <a:cubicBezTo>
                        <a:pt x="208" y="440"/>
                        <a:pt x="435" y="209"/>
                        <a:pt x="720" y="209"/>
                      </a:cubicBezTo>
                      <a:cubicBezTo>
                        <a:pt x="1006" y="208"/>
                        <a:pt x="1233" y="438"/>
                        <a:pt x="1234" y="720"/>
                      </a:cubicBezTo>
                      <a:close/>
                      <a:moveTo>
                        <a:pt x="130" y="679"/>
                      </a:moveTo>
                      <a:cubicBezTo>
                        <a:pt x="130" y="688"/>
                        <a:pt x="129" y="696"/>
                        <a:pt x="129" y="705"/>
                      </a:cubicBezTo>
                      <a:cubicBezTo>
                        <a:pt x="138" y="706"/>
                        <a:pt x="145" y="706"/>
                        <a:pt x="153" y="707"/>
                      </a:cubicBezTo>
                      <a:cubicBezTo>
                        <a:pt x="153" y="716"/>
                        <a:pt x="153" y="723"/>
                        <a:pt x="153" y="730"/>
                      </a:cubicBezTo>
                      <a:cubicBezTo>
                        <a:pt x="130" y="730"/>
                        <a:pt x="108" y="730"/>
                        <a:pt x="86" y="730"/>
                      </a:cubicBezTo>
                      <a:cubicBezTo>
                        <a:pt x="83" y="706"/>
                        <a:pt x="83" y="706"/>
                        <a:pt x="103" y="704"/>
                      </a:cubicBezTo>
                      <a:cubicBezTo>
                        <a:pt x="106" y="704"/>
                        <a:pt x="111" y="700"/>
                        <a:pt x="111" y="697"/>
                      </a:cubicBezTo>
                      <a:cubicBezTo>
                        <a:pt x="112" y="691"/>
                        <a:pt x="112" y="685"/>
                        <a:pt x="112" y="679"/>
                      </a:cubicBezTo>
                      <a:cubicBezTo>
                        <a:pt x="103" y="678"/>
                        <a:pt x="95" y="677"/>
                        <a:pt x="86" y="676"/>
                      </a:cubicBezTo>
                      <a:cubicBezTo>
                        <a:pt x="87" y="668"/>
                        <a:pt x="87" y="660"/>
                        <a:pt x="88" y="652"/>
                      </a:cubicBezTo>
                      <a:cubicBezTo>
                        <a:pt x="109" y="652"/>
                        <a:pt x="129" y="652"/>
                        <a:pt x="153" y="652"/>
                      </a:cubicBezTo>
                      <a:cubicBezTo>
                        <a:pt x="135" y="636"/>
                        <a:pt x="120" y="621"/>
                        <a:pt x="104" y="609"/>
                      </a:cubicBezTo>
                      <a:cubicBezTo>
                        <a:pt x="95" y="602"/>
                        <a:pt x="97" y="595"/>
                        <a:pt x="99" y="586"/>
                      </a:cubicBezTo>
                      <a:cubicBezTo>
                        <a:pt x="100" y="577"/>
                        <a:pt x="105" y="574"/>
                        <a:pt x="113" y="573"/>
                      </a:cubicBezTo>
                      <a:cubicBezTo>
                        <a:pt x="130" y="569"/>
                        <a:pt x="148" y="565"/>
                        <a:pt x="167" y="561"/>
                      </a:cubicBezTo>
                      <a:cubicBezTo>
                        <a:pt x="153" y="544"/>
                        <a:pt x="140" y="530"/>
                        <a:pt x="128" y="515"/>
                      </a:cubicBezTo>
                      <a:cubicBezTo>
                        <a:pt x="125" y="512"/>
                        <a:pt x="123" y="507"/>
                        <a:pt x="123" y="504"/>
                      </a:cubicBezTo>
                      <a:cubicBezTo>
                        <a:pt x="125" y="488"/>
                        <a:pt x="131" y="483"/>
                        <a:pt x="147" y="482"/>
                      </a:cubicBezTo>
                      <a:cubicBezTo>
                        <a:pt x="151" y="482"/>
                        <a:pt x="155" y="481"/>
                        <a:pt x="159" y="481"/>
                      </a:cubicBezTo>
                      <a:cubicBezTo>
                        <a:pt x="175" y="480"/>
                        <a:pt x="190" y="479"/>
                        <a:pt x="206" y="478"/>
                      </a:cubicBezTo>
                      <a:cubicBezTo>
                        <a:pt x="207" y="479"/>
                        <a:pt x="208" y="480"/>
                        <a:pt x="209" y="481"/>
                      </a:cubicBezTo>
                      <a:cubicBezTo>
                        <a:pt x="203" y="489"/>
                        <a:pt x="199" y="498"/>
                        <a:pt x="192" y="503"/>
                      </a:cubicBezTo>
                      <a:cubicBezTo>
                        <a:pt x="187" y="507"/>
                        <a:pt x="170" y="529"/>
                        <a:pt x="174" y="534"/>
                      </a:cubicBezTo>
                      <a:cubicBezTo>
                        <a:pt x="187" y="546"/>
                        <a:pt x="175" y="557"/>
                        <a:pt x="174" y="569"/>
                      </a:cubicBezTo>
                      <a:cubicBezTo>
                        <a:pt x="174" y="578"/>
                        <a:pt x="173" y="588"/>
                        <a:pt x="160" y="588"/>
                      </a:cubicBezTo>
                      <a:cubicBezTo>
                        <a:pt x="159" y="588"/>
                        <a:pt x="157" y="591"/>
                        <a:pt x="157" y="592"/>
                      </a:cubicBezTo>
                      <a:cubicBezTo>
                        <a:pt x="156" y="604"/>
                        <a:pt x="143" y="616"/>
                        <a:pt x="158" y="627"/>
                      </a:cubicBezTo>
                      <a:cubicBezTo>
                        <a:pt x="159" y="628"/>
                        <a:pt x="159" y="629"/>
                        <a:pt x="159" y="630"/>
                      </a:cubicBezTo>
                      <a:cubicBezTo>
                        <a:pt x="158" y="646"/>
                        <a:pt x="156" y="662"/>
                        <a:pt x="154" y="679"/>
                      </a:cubicBezTo>
                      <a:cubicBezTo>
                        <a:pt x="147" y="679"/>
                        <a:pt x="139" y="679"/>
                        <a:pt x="130" y="679"/>
                      </a:cubicBezTo>
                      <a:close/>
                      <a:moveTo>
                        <a:pt x="661" y="116"/>
                      </a:moveTo>
                      <a:cubicBezTo>
                        <a:pt x="660" y="116"/>
                        <a:pt x="659" y="117"/>
                        <a:pt x="658" y="117"/>
                      </a:cubicBezTo>
                      <a:cubicBezTo>
                        <a:pt x="659" y="130"/>
                        <a:pt x="660" y="143"/>
                        <a:pt x="661" y="157"/>
                      </a:cubicBezTo>
                      <a:cubicBezTo>
                        <a:pt x="652" y="158"/>
                        <a:pt x="645" y="158"/>
                        <a:pt x="637" y="159"/>
                      </a:cubicBezTo>
                      <a:cubicBezTo>
                        <a:pt x="635" y="135"/>
                        <a:pt x="633" y="113"/>
                        <a:pt x="632" y="90"/>
                      </a:cubicBezTo>
                      <a:cubicBezTo>
                        <a:pt x="643" y="89"/>
                        <a:pt x="651" y="89"/>
                        <a:pt x="660" y="87"/>
                      </a:cubicBezTo>
                      <a:cubicBezTo>
                        <a:pt x="668" y="86"/>
                        <a:pt x="673" y="89"/>
                        <a:pt x="676" y="97"/>
                      </a:cubicBezTo>
                      <a:cubicBezTo>
                        <a:pt x="680" y="106"/>
                        <a:pt x="685" y="113"/>
                        <a:pt x="690" y="124"/>
                      </a:cubicBezTo>
                      <a:cubicBezTo>
                        <a:pt x="694" y="112"/>
                        <a:pt x="697" y="102"/>
                        <a:pt x="700" y="93"/>
                      </a:cubicBezTo>
                      <a:cubicBezTo>
                        <a:pt x="703" y="86"/>
                        <a:pt x="733" y="79"/>
                        <a:pt x="738" y="84"/>
                      </a:cubicBezTo>
                      <a:cubicBezTo>
                        <a:pt x="739" y="85"/>
                        <a:pt x="740" y="86"/>
                        <a:pt x="740" y="87"/>
                      </a:cubicBezTo>
                      <a:cubicBezTo>
                        <a:pt x="741" y="109"/>
                        <a:pt x="743" y="130"/>
                        <a:pt x="744" y="152"/>
                      </a:cubicBezTo>
                      <a:cubicBezTo>
                        <a:pt x="735" y="152"/>
                        <a:pt x="728" y="152"/>
                        <a:pt x="720" y="152"/>
                      </a:cubicBezTo>
                      <a:cubicBezTo>
                        <a:pt x="719" y="138"/>
                        <a:pt x="718" y="125"/>
                        <a:pt x="717" y="112"/>
                      </a:cubicBezTo>
                      <a:cubicBezTo>
                        <a:pt x="711" y="123"/>
                        <a:pt x="708" y="133"/>
                        <a:pt x="704" y="143"/>
                      </a:cubicBezTo>
                      <a:cubicBezTo>
                        <a:pt x="702" y="150"/>
                        <a:pt x="700" y="155"/>
                        <a:pt x="691" y="155"/>
                      </a:cubicBezTo>
                      <a:cubicBezTo>
                        <a:pt x="683" y="156"/>
                        <a:pt x="679" y="152"/>
                        <a:pt x="676" y="145"/>
                      </a:cubicBezTo>
                      <a:cubicBezTo>
                        <a:pt x="671" y="135"/>
                        <a:pt x="666" y="126"/>
                        <a:pt x="661" y="116"/>
                      </a:cubicBezTo>
                      <a:close/>
                      <a:moveTo>
                        <a:pt x="267" y="1145"/>
                      </a:moveTo>
                      <a:cubicBezTo>
                        <a:pt x="253" y="1148"/>
                        <a:pt x="240" y="1151"/>
                        <a:pt x="227" y="1153"/>
                      </a:cubicBezTo>
                      <a:cubicBezTo>
                        <a:pt x="224" y="1154"/>
                        <a:pt x="221" y="1149"/>
                        <a:pt x="218" y="1147"/>
                      </a:cubicBezTo>
                      <a:cubicBezTo>
                        <a:pt x="221" y="1145"/>
                        <a:pt x="223" y="1141"/>
                        <a:pt x="226" y="1140"/>
                      </a:cubicBezTo>
                      <a:cubicBezTo>
                        <a:pt x="234" y="1138"/>
                        <a:pt x="243" y="1137"/>
                        <a:pt x="251" y="1135"/>
                      </a:cubicBezTo>
                      <a:cubicBezTo>
                        <a:pt x="251" y="1134"/>
                        <a:pt x="251" y="1132"/>
                        <a:pt x="252" y="1131"/>
                      </a:cubicBezTo>
                      <a:cubicBezTo>
                        <a:pt x="245" y="1128"/>
                        <a:pt x="238" y="1125"/>
                        <a:pt x="231" y="1122"/>
                      </a:cubicBezTo>
                      <a:cubicBezTo>
                        <a:pt x="231" y="1121"/>
                        <a:pt x="231" y="1119"/>
                        <a:pt x="231" y="1118"/>
                      </a:cubicBezTo>
                      <a:cubicBezTo>
                        <a:pt x="238" y="1117"/>
                        <a:pt x="246" y="1115"/>
                        <a:pt x="255" y="1113"/>
                      </a:cubicBezTo>
                      <a:cubicBezTo>
                        <a:pt x="249" y="1108"/>
                        <a:pt x="245" y="1105"/>
                        <a:pt x="241" y="1101"/>
                      </a:cubicBezTo>
                      <a:cubicBezTo>
                        <a:pt x="217" y="1129"/>
                        <a:pt x="196" y="1141"/>
                        <a:pt x="182" y="1134"/>
                      </a:cubicBezTo>
                      <a:cubicBezTo>
                        <a:pt x="186" y="1129"/>
                        <a:pt x="191" y="1125"/>
                        <a:pt x="195" y="1120"/>
                      </a:cubicBezTo>
                      <a:cubicBezTo>
                        <a:pt x="205" y="1110"/>
                        <a:pt x="215" y="1100"/>
                        <a:pt x="226" y="1089"/>
                      </a:cubicBezTo>
                      <a:cubicBezTo>
                        <a:pt x="228" y="1087"/>
                        <a:pt x="231" y="1085"/>
                        <a:pt x="233" y="1085"/>
                      </a:cubicBezTo>
                      <a:cubicBezTo>
                        <a:pt x="239" y="1087"/>
                        <a:pt x="247" y="1089"/>
                        <a:pt x="251" y="1093"/>
                      </a:cubicBezTo>
                      <a:cubicBezTo>
                        <a:pt x="258" y="1099"/>
                        <a:pt x="262" y="1097"/>
                        <a:pt x="265" y="1091"/>
                      </a:cubicBezTo>
                      <a:cubicBezTo>
                        <a:pt x="270" y="1084"/>
                        <a:pt x="273" y="1076"/>
                        <a:pt x="277" y="1068"/>
                      </a:cubicBezTo>
                      <a:cubicBezTo>
                        <a:pt x="293" y="1080"/>
                        <a:pt x="294" y="1083"/>
                        <a:pt x="285" y="1095"/>
                      </a:cubicBezTo>
                      <a:cubicBezTo>
                        <a:pt x="297" y="1117"/>
                        <a:pt x="308" y="1099"/>
                        <a:pt x="318" y="1093"/>
                      </a:cubicBezTo>
                      <a:cubicBezTo>
                        <a:pt x="327" y="1106"/>
                        <a:pt x="313" y="1109"/>
                        <a:pt x="311" y="1117"/>
                      </a:cubicBezTo>
                      <a:cubicBezTo>
                        <a:pt x="312" y="1118"/>
                        <a:pt x="314" y="1120"/>
                        <a:pt x="314" y="1121"/>
                      </a:cubicBezTo>
                      <a:cubicBezTo>
                        <a:pt x="315" y="1124"/>
                        <a:pt x="315" y="1127"/>
                        <a:pt x="316" y="1130"/>
                      </a:cubicBezTo>
                      <a:cubicBezTo>
                        <a:pt x="313" y="1130"/>
                        <a:pt x="309" y="1131"/>
                        <a:pt x="307" y="1130"/>
                      </a:cubicBezTo>
                      <a:cubicBezTo>
                        <a:pt x="298" y="1121"/>
                        <a:pt x="293" y="1127"/>
                        <a:pt x="285" y="1136"/>
                      </a:cubicBezTo>
                      <a:cubicBezTo>
                        <a:pt x="294" y="1134"/>
                        <a:pt x="299" y="1133"/>
                        <a:pt x="305" y="1132"/>
                      </a:cubicBezTo>
                      <a:cubicBezTo>
                        <a:pt x="305" y="1150"/>
                        <a:pt x="292" y="1145"/>
                        <a:pt x="284" y="1147"/>
                      </a:cubicBezTo>
                      <a:cubicBezTo>
                        <a:pt x="284" y="1149"/>
                        <a:pt x="285" y="1150"/>
                        <a:pt x="285" y="1151"/>
                      </a:cubicBezTo>
                      <a:cubicBezTo>
                        <a:pt x="285" y="1155"/>
                        <a:pt x="285" y="1159"/>
                        <a:pt x="285" y="1163"/>
                      </a:cubicBezTo>
                      <a:cubicBezTo>
                        <a:pt x="282" y="1161"/>
                        <a:pt x="278" y="1159"/>
                        <a:pt x="275" y="1157"/>
                      </a:cubicBezTo>
                      <a:cubicBezTo>
                        <a:pt x="272" y="1153"/>
                        <a:pt x="270" y="1149"/>
                        <a:pt x="267" y="1145"/>
                      </a:cubicBezTo>
                      <a:close/>
                      <a:moveTo>
                        <a:pt x="459" y="216"/>
                      </a:moveTo>
                      <a:cubicBezTo>
                        <a:pt x="454" y="220"/>
                        <a:pt x="450" y="222"/>
                        <a:pt x="447" y="224"/>
                      </a:cubicBezTo>
                      <a:cubicBezTo>
                        <a:pt x="438" y="233"/>
                        <a:pt x="428" y="233"/>
                        <a:pt x="417" y="226"/>
                      </a:cubicBezTo>
                      <a:cubicBezTo>
                        <a:pt x="410" y="222"/>
                        <a:pt x="401" y="219"/>
                        <a:pt x="389" y="214"/>
                      </a:cubicBezTo>
                      <a:cubicBezTo>
                        <a:pt x="397" y="227"/>
                        <a:pt x="403" y="237"/>
                        <a:pt x="410" y="248"/>
                      </a:cubicBezTo>
                      <a:cubicBezTo>
                        <a:pt x="402" y="252"/>
                        <a:pt x="396" y="256"/>
                        <a:pt x="389" y="260"/>
                      </a:cubicBezTo>
                      <a:cubicBezTo>
                        <a:pt x="377" y="240"/>
                        <a:pt x="365" y="222"/>
                        <a:pt x="354" y="203"/>
                      </a:cubicBezTo>
                      <a:cubicBezTo>
                        <a:pt x="368" y="190"/>
                        <a:pt x="381" y="182"/>
                        <a:pt x="399" y="194"/>
                      </a:cubicBezTo>
                      <a:cubicBezTo>
                        <a:pt x="405" y="199"/>
                        <a:pt x="413" y="201"/>
                        <a:pt x="423" y="205"/>
                      </a:cubicBezTo>
                      <a:cubicBezTo>
                        <a:pt x="416" y="192"/>
                        <a:pt x="409" y="182"/>
                        <a:pt x="403" y="171"/>
                      </a:cubicBezTo>
                      <a:cubicBezTo>
                        <a:pt x="410" y="167"/>
                        <a:pt x="416" y="163"/>
                        <a:pt x="423" y="159"/>
                      </a:cubicBezTo>
                      <a:cubicBezTo>
                        <a:pt x="435" y="178"/>
                        <a:pt x="447" y="197"/>
                        <a:pt x="459" y="216"/>
                      </a:cubicBezTo>
                      <a:close/>
                      <a:moveTo>
                        <a:pt x="1090" y="244"/>
                      </a:moveTo>
                      <a:cubicBezTo>
                        <a:pt x="1089" y="244"/>
                        <a:pt x="1088" y="244"/>
                        <a:pt x="1087" y="243"/>
                      </a:cubicBezTo>
                      <a:cubicBezTo>
                        <a:pt x="1080" y="252"/>
                        <a:pt x="1073" y="261"/>
                        <a:pt x="1065" y="271"/>
                      </a:cubicBezTo>
                      <a:cubicBezTo>
                        <a:pt x="1058" y="265"/>
                        <a:pt x="1053" y="261"/>
                        <a:pt x="1047" y="256"/>
                      </a:cubicBezTo>
                      <a:cubicBezTo>
                        <a:pt x="1061" y="238"/>
                        <a:pt x="1075" y="220"/>
                        <a:pt x="1089" y="202"/>
                      </a:cubicBezTo>
                      <a:cubicBezTo>
                        <a:pt x="1093" y="205"/>
                        <a:pt x="1096" y="208"/>
                        <a:pt x="1099" y="210"/>
                      </a:cubicBezTo>
                      <a:cubicBezTo>
                        <a:pt x="1110" y="216"/>
                        <a:pt x="1115" y="225"/>
                        <a:pt x="1112" y="238"/>
                      </a:cubicBezTo>
                      <a:cubicBezTo>
                        <a:pt x="1110" y="246"/>
                        <a:pt x="1112" y="256"/>
                        <a:pt x="1112" y="267"/>
                      </a:cubicBezTo>
                      <a:cubicBezTo>
                        <a:pt x="1121" y="256"/>
                        <a:pt x="1128" y="247"/>
                        <a:pt x="1135" y="238"/>
                      </a:cubicBezTo>
                      <a:cubicBezTo>
                        <a:pt x="1142" y="243"/>
                        <a:pt x="1147" y="248"/>
                        <a:pt x="1153" y="253"/>
                      </a:cubicBezTo>
                      <a:cubicBezTo>
                        <a:pt x="1139" y="271"/>
                        <a:pt x="1125" y="289"/>
                        <a:pt x="1111" y="306"/>
                      </a:cubicBezTo>
                      <a:cubicBezTo>
                        <a:pt x="1086" y="288"/>
                        <a:pt x="1086" y="288"/>
                        <a:pt x="1088" y="265"/>
                      </a:cubicBezTo>
                      <a:cubicBezTo>
                        <a:pt x="1089" y="258"/>
                        <a:pt x="1089" y="251"/>
                        <a:pt x="1090" y="244"/>
                      </a:cubicBezTo>
                      <a:close/>
                      <a:moveTo>
                        <a:pt x="248" y="405"/>
                      </a:moveTo>
                      <a:cubicBezTo>
                        <a:pt x="242" y="424"/>
                        <a:pt x="232" y="437"/>
                        <a:pt x="211" y="434"/>
                      </a:cubicBezTo>
                      <a:cubicBezTo>
                        <a:pt x="204" y="433"/>
                        <a:pt x="196" y="434"/>
                        <a:pt x="189" y="434"/>
                      </a:cubicBezTo>
                      <a:cubicBezTo>
                        <a:pt x="189" y="435"/>
                        <a:pt x="189" y="436"/>
                        <a:pt x="189" y="437"/>
                      </a:cubicBezTo>
                      <a:cubicBezTo>
                        <a:pt x="199" y="443"/>
                        <a:pt x="209" y="449"/>
                        <a:pt x="220" y="456"/>
                      </a:cubicBezTo>
                      <a:cubicBezTo>
                        <a:pt x="216" y="463"/>
                        <a:pt x="212" y="469"/>
                        <a:pt x="208" y="476"/>
                      </a:cubicBezTo>
                      <a:cubicBezTo>
                        <a:pt x="187" y="464"/>
                        <a:pt x="168" y="453"/>
                        <a:pt x="148" y="442"/>
                      </a:cubicBezTo>
                      <a:cubicBezTo>
                        <a:pt x="151" y="437"/>
                        <a:pt x="153" y="434"/>
                        <a:pt x="155" y="431"/>
                      </a:cubicBezTo>
                      <a:cubicBezTo>
                        <a:pt x="159" y="419"/>
                        <a:pt x="168" y="414"/>
                        <a:pt x="180" y="414"/>
                      </a:cubicBezTo>
                      <a:cubicBezTo>
                        <a:pt x="190" y="414"/>
                        <a:pt x="199" y="413"/>
                        <a:pt x="212" y="412"/>
                      </a:cubicBezTo>
                      <a:cubicBezTo>
                        <a:pt x="199" y="404"/>
                        <a:pt x="189" y="398"/>
                        <a:pt x="177" y="391"/>
                      </a:cubicBezTo>
                      <a:cubicBezTo>
                        <a:pt x="182" y="384"/>
                        <a:pt x="186" y="378"/>
                        <a:pt x="190" y="371"/>
                      </a:cubicBezTo>
                      <a:cubicBezTo>
                        <a:pt x="210" y="383"/>
                        <a:pt x="229" y="394"/>
                        <a:pt x="248" y="405"/>
                      </a:cubicBezTo>
                      <a:close/>
                      <a:moveTo>
                        <a:pt x="558" y="178"/>
                      </a:moveTo>
                      <a:cubicBezTo>
                        <a:pt x="553" y="154"/>
                        <a:pt x="548" y="133"/>
                        <a:pt x="542" y="110"/>
                      </a:cubicBezTo>
                      <a:cubicBezTo>
                        <a:pt x="559" y="106"/>
                        <a:pt x="573" y="103"/>
                        <a:pt x="588" y="100"/>
                      </a:cubicBezTo>
                      <a:cubicBezTo>
                        <a:pt x="596" y="98"/>
                        <a:pt x="606" y="95"/>
                        <a:pt x="611" y="104"/>
                      </a:cubicBezTo>
                      <a:cubicBezTo>
                        <a:pt x="614" y="111"/>
                        <a:pt x="614" y="120"/>
                        <a:pt x="615" y="129"/>
                      </a:cubicBezTo>
                      <a:cubicBezTo>
                        <a:pt x="619" y="138"/>
                        <a:pt x="624" y="149"/>
                        <a:pt x="629" y="159"/>
                      </a:cubicBezTo>
                      <a:cubicBezTo>
                        <a:pt x="608" y="169"/>
                        <a:pt x="605" y="168"/>
                        <a:pt x="600" y="155"/>
                      </a:cubicBezTo>
                      <a:cubicBezTo>
                        <a:pt x="595" y="141"/>
                        <a:pt x="592" y="140"/>
                        <a:pt x="578" y="149"/>
                      </a:cubicBezTo>
                      <a:cubicBezTo>
                        <a:pt x="579" y="156"/>
                        <a:pt x="580" y="163"/>
                        <a:pt x="582" y="172"/>
                      </a:cubicBezTo>
                      <a:cubicBezTo>
                        <a:pt x="574" y="174"/>
                        <a:pt x="567" y="175"/>
                        <a:pt x="558" y="178"/>
                      </a:cubicBezTo>
                      <a:close/>
                      <a:moveTo>
                        <a:pt x="1233" y="474"/>
                      </a:moveTo>
                      <a:cubicBezTo>
                        <a:pt x="1255" y="466"/>
                        <a:pt x="1275" y="457"/>
                        <a:pt x="1297" y="449"/>
                      </a:cubicBezTo>
                      <a:cubicBezTo>
                        <a:pt x="1303" y="464"/>
                        <a:pt x="1310" y="478"/>
                        <a:pt x="1314" y="493"/>
                      </a:cubicBezTo>
                      <a:cubicBezTo>
                        <a:pt x="1316" y="500"/>
                        <a:pt x="1317" y="510"/>
                        <a:pt x="1313" y="515"/>
                      </a:cubicBezTo>
                      <a:cubicBezTo>
                        <a:pt x="1309" y="520"/>
                        <a:pt x="1299" y="520"/>
                        <a:pt x="1291" y="523"/>
                      </a:cubicBezTo>
                      <a:cubicBezTo>
                        <a:pt x="1291" y="522"/>
                        <a:pt x="1291" y="522"/>
                        <a:pt x="1291" y="521"/>
                      </a:cubicBezTo>
                      <a:cubicBezTo>
                        <a:pt x="1281" y="528"/>
                        <a:pt x="1271" y="535"/>
                        <a:pt x="1260" y="542"/>
                      </a:cubicBezTo>
                      <a:cubicBezTo>
                        <a:pt x="1257" y="534"/>
                        <a:pt x="1254" y="527"/>
                        <a:pt x="1251" y="519"/>
                      </a:cubicBezTo>
                      <a:cubicBezTo>
                        <a:pt x="1257" y="515"/>
                        <a:pt x="1265" y="513"/>
                        <a:pt x="1268" y="508"/>
                      </a:cubicBezTo>
                      <a:cubicBezTo>
                        <a:pt x="1271" y="503"/>
                        <a:pt x="1268" y="495"/>
                        <a:pt x="1268" y="488"/>
                      </a:cubicBezTo>
                      <a:cubicBezTo>
                        <a:pt x="1258" y="491"/>
                        <a:pt x="1250" y="494"/>
                        <a:pt x="1242" y="497"/>
                      </a:cubicBezTo>
                      <a:cubicBezTo>
                        <a:pt x="1239" y="489"/>
                        <a:pt x="1236" y="483"/>
                        <a:pt x="1233" y="474"/>
                      </a:cubicBezTo>
                      <a:close/>
                      <a:moveTo>
                        <a:pt x="540" y="164"/>
                      </a:moveTo>
                      <a:cubicBezTo>
                        <a:pt x="537" y="170"/>
                        <a:pt x="534" y="179"/>
                        <a:pt x="529" y="184"/>
                      </a:cubicBezTo>
                      <a:cubicBezTo>
                        <a:pt x="520" y="191"/>
                        <a:pt x="509" y="197"/>
                        <a:pt x="499" y="200"/>
                      </a:cubicBezTo>
                      <a:cubicBezTo>
                        <a:pt x="479" y="206"/>
                        <a:pt x="463" y="199"/>
                        <a:pt x="456" y="181"/>
                      </a:cubicBezTo>
                      <a:cubicBezTo>
                        <a:pt x="448" y="163"/>
                        <a:pt x="453" y="149"/>
                        <a:pt x="471" y="137"/>
                      </a:cubicBezTo>
                      <a:cubicBezTo>
                        <a:pt x="478" y="133"/>
                        <a:pt x="485" y="130"/>
                        <a:pt x="493" y="128"/>
                      </a:cubicBezTo>
                      <a:cubicBezTo>
                        <a:pt x="517" y="121"/>
                        <a:pt x="538" y="138"/>
                        <a:pt x="540" y="164"/>
                      </a:cubicBezTo>
                      <a:close/>
                      <a:moveTo>
                        <a:pt x="1288" y="587"/>
                      </a:moveTo>
                      <a:cubicBezTo>
                        <a:pt x="1290" y="587"/>
                        <a:pt x="1292" y="587"/>
                        <a:pt x="1294" y="587"/>
                      </a:cubicBezTo>
                      <a:cubicBezTo>
                        <a:pt x="1294" y="576"/>
                        <a:pt x="1295" y="565"/>
                        <a:pt x="1295" y="554"/>
                      </a:cubicBezTo>
                      <a:cubicBezTo>
                        <a:pt x="1296" y="543"/>
                        <a:pt x="1303" y="536"/>
                        <a:pt x="1314" y="536"/>
                      </a:cubicBezTo>
                      <a:cubicBezTo>
                        <a:pt x="1327" y="536"/>
                        <a:pt x="1337" y="550"/>
                        <a:pt x="1341" y="573"/>
                      </a:cubicBezTo>
                      <a:cubicBezTo>
                        <a:pt x="1344" y="591"/>
                        <a:pt x="1340" y="598"/>
                        <a:pt x="1322" y="604"/>
                      </a:cubicBezTo>
                      <a:cubicBezTo>
                        <a:pt x="1322" y="589"/>
                        <a:pt x="1322" y="576"/>
                        <a:pt x="1322" y="563"/>
                      </a:cubicBezTo>
                      <a:cubicBezTo>
                        <a:pt x="1321" y="563"/>
                        <a:pt x="1320" y="563"/>
                        <a:pt x="1318" y="563"/>
                      </a:cubicBezTo>
                      <a:cubicBezTo>
                        <a:pt x="1317" y="565"/>
                        <a:pt x="1316" y="567"/>
                        <a:pt x="1316" y="570"/>
                      </a:cubicBezTo>
                      <a:cubicBezTo>
                        <a:pt x="1316" y="577"/>
                        <a:pt x="1316" y="585"/>
                        <a:pt x="1315" y="593"/>
                      </a:cubicBezTo>
                      <a:cubicBezTo>
                        <a:pt x="1315" y="602"/>
                        <a:pt x="1310" y="610"/>
                        <a:pt x="1300" y="612"/>
                      </a:cubicBezTo>
                      <a:cubicBezTo>
                        <a:pt x="1289" y="615"/>
                        <a:pt x="1281" y="609"/>
                        <a:pt x="1278" y="601"/>
                      </a:cubicBezTo>
                      <a:cubicBezTo>
                        <a:pt x="1273" y="589"/>
                        <a:pt x="1269" y="577"/>
                        <a:pt x="1267" y="564"/>
                      </a:cubicBezTo>
                      <a:cubicBezTo>
                        <a:pt x="1266" y="552"/>
                        <a:pt x="1273" y="545"/>
                        <a:pt x="1286" y="542"/>
                      </a:cubicBezTo>
                      <a:cubicBezTo>
                        <a:pt x="1287" y="551"/>
                        <a:pt x="1295" y="559"/>
                        <a:pt x="1287" y="569"/>
                      </a:cubicBezTo>
                      <a:cubicBezTo>
                        <a:pt x="1284" y="573"/>
                        <a:pt x="1288" y="581"/>
                        <a:pt x="1288" y="587"/>
                      </a:cubicBezTo>
                      <a:close/>
                      <a:moveTo>
                        <a:pt x="103" y="788"/>
                      </a:moveTo>
                      <a:cubicBezTo>
                        <a:pt x="105" y="789"/>
                        <a:pt x="107" y="789"/>
                        <a:pt x="109" y="789"/>
                      </a:cubicBezTo>
                      <a:cubicBezTo>
                        <a:pt x="111" y="779"/>
                        <a:pt x="111" y="768"/>
                        <a:pt x="116" y="758"/>
                      </a:cubicBezTo>
                      <a:cubicBezTo>
                        <a:pt x="118" y="752"/>
                        <a:pt x="126" y="744"/>
                        <a:pt x="132" y="744"/>
                      </a:cubicBezTo>
                      <a:cubicBezTo>
                        <a:pt x="138" y="743"/>
                        <a:pt x="148" y="749"/>
                        <a:pt x="151" y="755"/>
                      </a:cubicBezTo>
                      <a:cubicBezTo>
                        <a:pt x="160" y="769"/>
                        <a:pt x="161" y="785"/>
                        <a:pt x="156" y="800"/>
                      </a:cubicBezTo>
                      <a:cubicBezTo>
                        <a:pt x="154" y="810"/>
                        <a:pt x="146" y="815"/>
                        <a:pt x="135" y="814"/>
                      </a:cubicBezTo>
                      <a:cubicBezTo>
                        <a:pt x="134" y="805"/>
                        <a:pt x="129" y="796"/>
                        <a:pt x="139" y="788"/>
                      </a:cubicBezTo>
                      <a:cubicBezTo>
                        <a:pt x="142" y="785"/>
                        <a:pt x="140" y="776"/>
                        <a:pt x="140" y="770"/>
                      </a:cubicBezTo>
                      <a:cubicBezTo>
                        <a:pt x="138" y="770"/>
                        <a:pt x="137" y="770"/>
                        <a:pt x="135" y="770"/>
                      </a:cubicBezTo>
                      <a:cubicBezTo>
                        <a:pt x="134" y="774"/>
                        <a:pt x="133" y="779"/>
                        <a:pt x="132" y="784"/>
                      </a:cubicBezTo>
                      <a:cubicBezTo>
                        <a:pt x="130" y="790"/>
                        <a:pt x="129" y="797"/>
                        <a:pt x="127" y="803"/>
                      </a:cubicBezTo>
                      <a:cubicBezTo>
                        <a:pt x="121" y="819"/>
                        <a:pt x="105" y="821"/>
                        <a:pt x="94" y="808"/>
                      </a:cubicBezTo>
                      <a:cubicBezTo>
                        <a:pt x="86" y="798"/>
                        <a:pt x="83" y="768"/>
                        <a:pt x="90" y="758"/>
                      </a:cubicBezTo>
                      <a:cubicBezTo>
                        <a:pt x="93" y="753"/>
                        <a:pt x="100" y="750"/>
                        <a:pt x="105" y="746"/>
                      </a:cubicBezTo>
                      <a:cubicBezTo>
                        <a:pt x="106" y="747"/>
                        <a:pt x="108" y="748"/>
                        <a:pt x="109" y="749"/>
                      </a:cubicBezTo>
                      <a:cubicBezTo>
                        <a:pt x="107" y="762"/>
                        <a:pt x="105" y="775"/>
                        <a:pt x="103" y="788"/>
                      </a:cubicBezTo>
                      <a:close/>
                      <a:moveTo>
                        <a:pt x="802" y="1306"/>
                      </a:moveTo>
                      <a:cubicBezTo>
                        <a:pt x="809" y="1300"/>
                        <a:pt x="808" y="1292"/>
                        <a:pt x="803" y="1284"/>
                      </a:cubicBezTo>
                      <a:cubicBezTo>
                        <a:pt x="801" y="1282"/>
                        <a:pt x="801" y="1276"/>
                        <a:pt x="803" y="1274"/>
                      </a:cubicBezTo>
                      <a:cubicBezTo>
                        <a:pt x="804" y="1272"/>
                        <a:pt x="810" y="1270"/>
                        <a:pt x="812" y="1271"/>
                      </a:cubicBezTo>
                      <a:cubicBezTo>
                        <a:pt x="819" y="1273"/>
                        <a:pt x="821" y="1272"/>
                        <a:pt x="824" y="1265"/>
                      </a:cubicBezTo>
                      <a:cubicBezTo>
                        <a:pt x="827" y="1258"/>
                        <a:pt x="833" y="1252"/>
                        <a:pt x="842" y="1258"/>
                      </a:cubicBezTo>
                      <a:cubicBezTo>
                        <a:pt x="851" y="1264"/>
                        <a:pt x="845" y="1272"/>
                        <a:pt x="841" y="1277"/>
                      </a:cubicBezTo>
                      <a:cubicBezTo>
                        <a:pt x="839" y="1280"/>
                        <a:pt x="832" y="1281"/>
                        <a:pt x="827" y="1282"/>
                      </a:cubicBezTo>
                      <a:cubicBezTo>
                        <a:pt x="824" y="1284"/>
                        <a:pt x="821" y="1285"/>
                        <a:pt x="818" y="1286"/>
                      </a:cubicBezTo>
                      <a:cubicBezTo>
                        <a:pt x="822" y="1290"/>
                        <a:pt x="828" y="1290"/>
                        <a:pt x="828" y="1291"/>
                      </a:cubicBezTo>
                      <a:cubicBezTo>
                        <a:pt x="828" y="1295"/>
                        <a:pt x="827" y="1299"/>
                        <a:pt x="826" y="1303"/>
                      </a:cubicBezTo>
                      <a:cubicBezTo>
                        <a:pt x="840" y="1306"/>
                        <a:pt x="843" y="1311"/>
                        <a:pt x="838" y="1325"/>
                      </a:cubicBezTo>
                      <a:cubicBezTo>
                        <a:pt x="837" y="1327"/>
                        <a:pt x="838" y="1330"/>
                        <a:pt x="838" y="1332"/>
                      </a:cubicBezTo>
                      <a:cubicBezTo>
                        <a:pt x="838" y="1340"/>
                        <a:pt x="840" y="1349"/>
                        <a:pt x="836" y="1355"/>
                      </a:cubicBezTo>
                      <a:cubicBezTo>
                        <a:pt x="830" y="1363"/>
                        <a:pt x="830" y="1370"/>
                        <a:pt x="833" y="1379"/>
                      </a:cubicBezTo>
                      <a:cubicBezTo>
                        <a:pt x="834" y="1385"/>
                        <a:pt x="836" y="1393"/>
                        <a:pt x="826" y="1396"/>
                      </a:cubicBezTo>
                      <a:cubicBezTo>
                        <a:pt x="823" y="1392"/>
                        <a:pt x="820" y="1388"/>
                        <a:pt x="817" y="1387"/>
                      </a:cubicBezTo>
                      <a:cubicBezTo>
                        <a:pt x="803" y="1383"/>
                        <a:pt x="801" y="1381"/>
                        <a:pt x="806" y="1367"/>
                      </a:cubicBezTo>
                      <a:cubicBezTo>
                        <a:pt x="809" y="1360"/>
                        <a:pt x="809" y="1354"/>
                        <a:pt x="803" y="1348"/>
                      </a:cubicBezTo>
                      <a:cubicBezTo>
                        <a:pt x="798" y="1343"/>
                        <a:pt x="796" y="1336"/>
                        <a:pt x="807" y="1332"/>
                      </a:cubicBezTo>
                      <a:cubicBezTo>
                        <a:pt x="809" y="1332"/>
                        <a:pt x="811" y="1326"/>
                        <a:pt x="810" y="1323"/>
                      </a:cubicBezTo>
                      <a:cubicBezTo>
                        <a:pt x="809" y="1318"/>
                        <a:pt x="806" y="1313"/>
                        <a:pt x="802" y="1306"/>
                      </a:cubicBezTo>
                      <a:close/>
                      <a:moveTo>
                        <a:pt x="249" y="400"/>
                      </a:moveTo>
                      <a:cubicBezTo>
                        <a:pt x="247" y="389"/>
                        <a:pt x="245" y="378"/>
                        <a:pt x="244" y="368"/>
                      </a:cubicBezTo>
                      <a:cubicBezTo>
                        <a:pt x="243" y="359"/>
                        <a:pt x="239" y="356"/>
                        <a:pt x="230" y="357"/>
                      </a:cubicBezTo>
                      <a:cubicBezTo>
                        <a:pt x="221" y="357"/>
                        <a:pt x="211" y="357"/>
                        <a:pt x="200" y="357"/>
                      </a:cubicBezTo>
                      <a:cubicBezTo>
                        <a:pt x="209" y="341"/>
                        <a:pt x="218" y="328"/>
                        <a:pt x="241" y="333"/>
                      </a:cubicBezTo>
                      <a:cubicBezTo>
                        <a:pt x="230" y="313"/>
                        <a:pt x="241" y="302"/>
                        <a:pt x="254" y="290"/>
                      </a:cubicBezTo>
                      <a:cubicBezTo>
                        <a:pt x="257" y="305"/>
                        <a:pt x="260" y="317"/>
                        <a:pt x="263" y="331"/>
                      </a:cubicBezTo>
                      <a:cubicBezTo>
                        <a:pt x="278" y="331"/>
                        <a:pt x="292" y="331"/>
                        <a:pt x="308" y="331"/>
                      </a:cubicBezTo>
                      <a:cubicBezTo>
                        <a:pt x="301" y="339"/>
                        <a:pt x="297" y="348"/>
                        <a:pt x="290" y="351"/>
                      </a:cubicBezTo>
                      <a:cubicBezTo>
                        <a:pt x="283" y="355"/>
                        <a:pt x="273" y="355"/>
                        <a:pt x="263" y="356"/>
                      </a:cubicBezTo>
                      <a:cubicBezTo>
                        <a:pt x="271" y="374"/>
                        <a:pt x="267" y="388"/>
                        <a:pt x="249" y="400"/>
                      </a:cubicBezTo>
                      <a:close/>
                      <a:moveTo>
                        <a:pt x="746" y="153"/>
                      </a:moveTo>
                      <a:cubicBezTo>
                        <a:pt x="761" y="132"/>
                        <a:pt x="774" y="112"/>
                        <a:pt x="787" y="93"/>
                      </a:cubicBezTo>
                      <a:cubicBezTo>
                        <a:pt x="791" y="87"/>
                        <a:pt x="814" y="90"/>
                        <a:pt x="817" y="96"/>
                      </a:cubicBezTo>
                      <a:cubicBezTo>
                        <a:pt x="825" y="119"/>
                        <a:pt x="833" y="141"/>
                        <a:pt x="841" y="164"/>
                      </a:cubicBezTo>
                      <a:cubicBezTo>
                        <a:pt x="822" y="165"/>
                        <a:pt x="823" y="163"/>
                        <a:pt x="809" y="152"/>
                      </a:cubicBezTo>
                      <a:cubicBezTo>
                        <a:pt x="801" y="147"/>
                        <a:pt x="782" y="144"/>
                        <a:pt x="778" y="149"/>
                      </a:cubicBezTo>
                      <a:cubicBezTo>
                        <a:pt x="767" y="160"/>
                        <a:pt x="759" y="154"/>
                        <a:pt x="746" y="153"/>
                      </a:cubicBezTo>
                      <a:close/>
                      <a:moveTo>
                        <a:pt x="1070" y="188"/>
                      </a:moveTo>
                      <a:cubicBezTo>
                        <a:pt x="1064" y="199"/>
                        <a:pt x="1059" y="208"/>
                        <a:pt x="1054" y="217"/>
                      </a:cubicBezTo>
                      <a:cubicBezTo>
                        <a:pt x="1053" y="218"/>
                        <a:pt x="1053" y="220"/>
                        <a:pt x="1052" y="221"/>
                      </a:cubicBezTo>
                      <a:cubicBezTo>
                        <a:pt x="1043" y="236"/>
                        <a:pt x="1033" y="240"/>
                        <a:pt x="1019" y="237"/>
                      </a:cubicBezTo>
                      <a:cubicBezTo>
                        <a:pt x="998" y="232"/>
                        <a:pt x="980" y="217"/>
                        <a:pt x="979" y="203"/>
                      </a:cubicBezTo>
                      <a:cubicBezTo>
                        <a:pt x="979" y="200"/>
                        <a:pt x="979" y="196"/>
                        <a:pt x="980" y="193"/>
                      </a:cubicBezTo>
                      <a:cubicBezTo>
                        <a:pt x="987" y="179"/>
                        <a:pt x="995" y="165"/>
                        <a:pt x="1003" y="150"/>
                      </a:cubicBezTo>
                      <a:cubicBezTo>
                        <a:pt x="1011" y="155"/>
                        <a:pt x="1017" y="159"/>
                        <a:pt x="1024" y="163"/>
                      </a:cubicBezTo>
                      <a:cubicBezTo>
                        <a:pt x="1018" y="174"/>
                        <a:pt x="1012" y="184"/>
                        <a:pt x="1007" y="195"/>
                      </a:cubicBezTo>
                      <a:cubicBezTo>
                        <a:pt x="1002" y="203"/>
                        <a:pt x="1000" y="211"/>
                        <a:pt x="1011" y="216"/>
                      </a:cubicBezTo>
                      <a:cubicBezTo>
                        <a:pt x="1021" y="221"/>
                        <a:pt x="1027" y="217"/>
                        <a:pt x="1032" y="208"/>
                      </a:cubicBezTo>
                      <a:cubicBezTo>
                        <a:pt x="1037" y="197"/>
                        <a:pt x="1043" y="187"/>
                        <a:pt x="1049" y="176"/>
                      </a:cubicBezTo>
                      <a:cubicBezTo>
                        <a:pt x="1057" y="180"/>
                        <a:pt x="1063" y="184"/>
                        <a:pt x="1070" y="188"/>
                      </a:cubicBezTo>
                      <a:close/>
                      <a:moveTo>
                        <a:pt x="1273" y="438"/>
                      </a:moveTo>
                      <a:cubicBezTo>
                        <a:pt x="1266" y="427"/>
                        <a:pt x="1260" y="417"/>
                        <a:pt x="1254" y="407"/>
                      </a:cubicBezTo>
                      <a:cubicBezTo>
                        <a:pt x="1253" y="408"/>
                        <a:pt x="1251" y="408"/>
                        <a:pt x="1250" y="409"/>
                      </a:cubicBezTo>
                      <a:cubicBezTo>
                        <a:pt x="1249" y="421"/>
                        <a:pt x="1262" y="429"/>
                        <a:pt x="1263" y="440"/>
                      </a:cubicBezTo>
                      <a:cubicBezTo>
                        <a:pt x="1259" y="443"/>
                        <a:pt x="1255" y="445"/>
                        <a:pt x="1250" y="448"/>
                      </a:cubicBezTo>
                      <a:cubicBezTo>
                        <a:pt x="1244" y="438"/>
                        <a:pt x="1239" y="429"/>
                        <a:pt x="1233" y="420"/>
                      </a:cubicBezTo>
                      <a:cubicBezTo>
                        <a:pt x="1232" y="420"/>
                        <a:pt x="1231" y="420"/>
                        <a:pt x="1229" y="420"/>
                      </a:cubicBezTo>
                      <a:cubicBezTo>
                        <a:pt x="1229" y="423"/>
                        <a:pt x="1227" y="427"/>
                        <a:pt x="1228" y="430"/>
                      </a:cubicBezTo>
                      <a:cubicBezTo>
                        <a:pt x="1232" y="439"/>
                        <a:pt x="1238" y="448"/>
                        <a:pt x="1243" y="457"/>
                      </a:cubicBezTo>
                      <a:cubicBezTo>
                        <a:pt x="1237" y="460"/>
                        <a:pt x="1233" y="462"/>
                        <a:pt x="1228" y="465"/>
                      </a:cubicBezTo>
                      <a:cubicBezTo>
                        <a:pt x="1217" y="447"/>
                        <a:pt x="1207" y="429"/>
                        <a:pt x="1197" y="411"/>
                      </a:cubicBezTo>
                      <a:cubicBezTo>
                        <a:pt x="1217" y="399"/>
                        <a:pt x="1237" y="388"/>
                        <a:pt x="1257" y="376"/>
                      </a:cubicBezTo>
                      <a:cubicBezTo>
                        <a:pt x="1267" y="395"/>
                        <a:pt x="1277" y="412"/>
                        <a:pt x="1287" y="429"/>
                      </a:cubicBezTo>
                      <a:cubicBezTo>
                        <a:pt x="1283" y="432"/>
                        <a:pt x="1279" y="435"/>
                        <a:pt x="1273" y="438"/>
                      </a:cubicBezTo>
                      <a:close/>
                      <a:moveTo>
                        <a:pt x="661" y="1317"/>
                      </a:moveTo>
                      <a:cubicBezTo>
                        <a:pt x="650" y="1328"/>
                        <a:pt x="643" y="1338"/>
                        <a:pt x="633" y="1343"/>
                      </a:cubicBezTo>
                      <a:cubicBezTo>
                        <a:pt x="624" y="1348"/>
                        <a:pt x="622" y="1354"/>
                        <a:pt x="619" y="1362"/>
                      </a:cubicBezTo>
                      <a:cubicBezTo>
                        <a:pt x="617" y="1371"/>
                        <a:pt x="613" y="1379"/>
                        <a:pt x="609" y="1386"/>
                      </a:cubicBezTo>
                      <a:cubicBezTo>
                        <a:pt x="607" y="1389"/>
                        <a:pt x="600" y="1388"/>
                        <a:pt x="596" y="1389"/>
                      </a:cubicBezTo>
                      <a:cubicBezTo>
                        <a:pt x="597" y="1385"/>
                        <a:pt x="597" y="1381"/>
                        <a:pt x="598" y="1377"/>
                      </a:cubicBezTo>
                      <a:cubicBezTo>
                        <a:pt x="604" y="1361"/>
                        <a:pt x="611" y="1344"/>
                        <a:pt x="617" y="1328"/>
                      </a:cubicBezTo>
                      <a:cubicBezTo>
                        <a:pt x="609" y="1330"/>
                        <a:pt x="604" y="1334"/>
                        <a:pt x="599" y="1336"/>
                      </a:cubicBezTo>
                      <a:cubicBezTo>
                        <a:pt x="594" y="1338"/>
                        <a:pt x="589" y="1337"/>
                        <a:pt x="584" y="1337"/>
                      </a:cubicBezTo>
                      <a:cubicBezTo>
                        <a:pt x="585" y="1332"/>
                        <a:pt x="587" y="1327"/>
                        <a:pt x="589" y="1322"/>
                      </a:cubicBezTo>
                      <a:cubicBezTo>
                        <a:pt x="590" y="1321"/>
                        <a:pt x="593" y="1320"/>
                        <a:pt x="594" y="1319"/>
                      </a:cubicBezTo>
                      <a:cubicBezTo>
                        <a:pt x="603" y="1305"/>
                        <a:pt x="627" y="1298"/>
                        <a:pt x="612" y="1272"/>
                      </a:cubicBezTo>
                      <a:cubicBezTo>
                        <a:pt x="624" y="1272"/>
                        <a:pt x="637" y="1269"/>
                        <a:pt x="642" y="1274"/>
                      </a:cubicBezTo>
                      <a:cubicBezTo>
                        <a:pt x="651" y="1284"/>
                        <a:pt x="634" y="1287"/>
                        <a:pt x="631" y="1296"/>
                      </a:cubicBezTo>
                      <a:cubicBezTo>
                        <a:pt x="633" y="1300"/>
                        <a:pt x="635" y="1305"/>
                        <a:pt x="637" y="1309"/>
                      </a:cubicBezTo>
                      <a:cubicBezTo>
                        <a:pt x="637" y="1308"/>
                        <a:pt x="638" y="1307"/>
                        <a:pt x="639" y="1306"/>
                      </a:cubicBezTo>
                      <a:cubicBezTo>
                        <a:pt x="645" y="1309"/>
                        <a:pt x="652" y="1313"/>
                        <a:pt x="661" y="1317"/>
                      </a:cubicBezTo>
                      <a:close/>
                      <a:moveTo>
                        <a:pt x="1247" y="364"/>
                      </a:moveTo>
                      <a:cubicBezTo>
                        <a:pt x="1244" y="365"/>
                        <a:pt x="1241" y="366"/>
                        <a:pt x="1239" y="367"/>
                      </a:cubicBezTo>
                      <a:cubicBezTo>
                        <a:pt x="1220" y="372"/>
                        <a:pt x="1201" y="378"/>
                        <a:pt x="1182" y="382"/>
                      </a:cubicBezTo>
                      <a:cubicBezTo>
                        <a:pt x="1174" y="384"/>
                        <a:pt x="1157" y="364"/>
                        <a:pt x="1160" y="357"/>
                      </a:cubicBezTo>
                      <a:cubicBezTo>
                        <a:pt x="1171" y="337"/>
                        <a:pt x="1181" y="317"/>
                        <a:pt x="1192" y="296"/>
                      </a:cubicBezTo>
                      <a:cubicBezTo>
                        <a:pt x="1211" y="314"/>
                        <a:pt x="1211" y="314"/>
                        <a:pt x="1200" y="334"/>
                      </a:cubicBezTo>
                      <a:cubicBezTo>
                        <a:pt x="1196" y="341"/>
                        <a:pt x="1192" y="348"/>
                        <a:pt x="1187" y="358"/>
                      </a:cubicBezTo>
                      <a:cubicBezTo>
                        <a:pt x="1199" y="355"/>
                        <a:pt x="1208" y="352"/>
                        <a:pt x="1216" y="350"/>
                      </a:cubicBezTo>
                      <a:cubicBezTo>
                        <a:pt x="1236" y="344"/>
                        <a:pt x="1237" y="345"/>
                        <a:pt x="1247" y="364"/>
                      </a:cubicBezTo>
                      <a:close/>
                      <a:moveTo>
                        <a:pt x="1132" y="1100"/>
                      </a:moveTo>
                      <a:cubicBezTo>
                        <a:pt x="1134" y="1098"/>
                        <a:pt x="1135" y="1097"/>
                        <a:pt x="1136" y="1095"/>
                      </a:cubicBezTo>
                      <a:cubicBezTo>
                        <a:pt x="1144" y="1101"/>
                        <a:pt x="1153" y="1107"/>
                        <a:pt x="1161" y="1112"/>
                      </a:cubicBezTo>
                      <a:cubicBezTo>
                        <a:pt x="1162" y="1111"/>
                        <a:pt x="1163" y="1110"/>
                        <a:pt x="1164" y="1109"/>
                      </a:cubicBezTo>
                      <a:cubicBezTo>
                        <a:pt x="1156" y="1103"/>
                        <a:pt x="1149" y="1097"/>
                        <a:pt x="1141" y="1092"/>
                      </a:cubicBezTo>
                      <a:cubicBezTo>
                        <a:pt x="1138" y="1089"/>
                        <a:pt x="1136" y="1087"/>
                        <a:pt x="1133" y="1085"/>
                      </a:cubicBezTo>
                      <a:cubicBezTo>
                        <a:pt x="1136" y="1084"/>
                        <a:pt x="1139" y="1082"/>
                        <a:pt x="1142" y="1081"/>
                      </a:cubicBezTo>
                      <a:cubicBezTo>
                        <a:pt x="1144" y="1080"/>
                        <a:pt x="1146" y="1080"/>
                        <a:pt x="1148" y="1080"/>
                      </a:cubicBezTo>
                      <a:cubicBezTo>
                        <a:pt x="1149" y="1077"/>
                        <a:pt x="1149" y="1075"/>
                        <a:pt x="1149" y="1073"/>
                      </a:cubicBezTo>
                      <a:cubicBezTo>
                        <a:pt x="1152" y="1058"/>
                        <a:pt x="1155" y="1057"/>
                        <a:pt x="1168" y="1064"/>
                      </a:cubicBezTo>
                      <a:cubicBezTo>
                        <a:pt x="1174" y="1067"/>
                        <a:pt x="1180" y="1071"/>
                        <a:pt x="1187" y="1075"/>
                      </a:cubicBezTo>
                      <a:cubicBezTo>
                        <a:pt x="1191" y="1071"/>
                        <a:pt x="1195" y="1065"/>
                        <a:pt x="1199" y="1074"/>
                      </a:cubicBezTo>
                      <a:cubicBezTo>
                        <a:pt x="1203" y="1083"/>
                        <a:pt x="1194" y="1113"/>
                        <a:pt x="1185" y="1119"/>
                      </a:cubicBezTo>
                      <a:cubicBezTo>
                        <a:pt x="1185" y="1113"/>
                        <a:pt x="1185" y="1108"/>
                        <a:pt x="1185" y="1103"/>
                      </a:cubicBezTo>
                      <a:cubicBezTo>
                        <a:pt x="1176" y="1116"/>
                        <a:pt x="1167" y="1128"/>
                        <a:pt x="1154" y="1145"/>
                      </a:cubicBezTo>
                      <a:cubicBezTo>
                        <a:pt x="1143" y="1132"/>
                        <a:pt x="1133" y="1120"/>
                        <a:pt x="1122" y="1107"/>
                      </a:cubicBezTo>
                      <a:cubicBezTo>
                        <a:pt x="1129" y="1107"/>
                        <a:pt x="1133" y="1108"/>
                        <a:pt x="1138" y="1109"/>
                      </a:cubicBezTo>
                      <a:cubicBezTo>
                        <a:pt x="1136" y="1105"/>
                        <a:pt x="1134" y="1103"/>
                        <a:pt x="1132" y="1100"/>
                      </a:cubicBezTo>
                      <a:close/>
                      <a:moveTo>
                        <a:pt x="1350" y="825"/>
                      </a:moveTo>
                      <a:cubicBezTo>
                        <a:pt x="1328" y="812"/>
                        <a:pt x="1315" y="787"/>
                        <a:pt x="1285" y="791"/>
                      </a:cubicBezTo>
                      <a:cubicBezTo>
                        <a:pt x="1286" y="782"/>
                        <a:pt x="1286" y="774"/>
                        <a:pt x="1287" y="765"/>
                      </a:cubicBezTo>
                      <a:cubicBezTo>
                        <a:pt x="1318" y="775"/>
                        <a:pt x="1333" y="747"/>
                        <a:pt x="1358" y="739"/>
                      </a:cubicBezTo>
                      <a:cubicBezTo>
                        <a:pt x="1357" y="749"/>
                        <a:pt x="1359" y="760"/>
                        <a:pt x="1354" y="767"/>
                      </a:cubicBezTo>
                      <a:cubicBezTo>
                        <a:pt x="1350" y="774"/>
                        <a:pt x="1339" y="777"/>
                        <a:pt x="1330" y="783"/>
                      </a:cubicBezTo>
                      <a:cubicBezTo>
                        <a:pt x="1345" y="793"/>
                        <a:pt x="1361" y="803"/>
                        <a:pt x="1350" y="825"/>
                      </a:cubicBezTo>
                      <a:close/>
                      <a:moveTo>
                        <a:pt x="423" y="1237"/>
                      </a:moveTo>
                      <a:cubicBezTo>
                        <a:pt x="428" y="1242"/>
                        <a:pt x="434" y="1251"/>
                        <a:pt x="441" y="1258"/>
                      </a:cubicBezTo>
                      <a:cubicBezTo>
                        <a:pt x="449" y="1265"/>
                        <a:pt x="447" y="1271"/>
                        <a:pt x="440" y="1276"/>
                      </a:cubicBezTo>
                      <a:cubicBezTo>
                        <a:pt x="431" y="1281"/>
                        <a:pt x="421" y="1287"/>
                        <a:pt x="412" y="1292"/>
                      </a:cubicBezTo>
                      <a:cubicBezTo>
                        <a:pt x="409" y="1293"/>
                        <a:pt x="405" y="1293"/>
                        <a:pt x="401" y="1292"/>
                      </a:cubicBezTo>
                      <a:cubicBezTo>
                        <a:pt x="395" y="1290"/>
                        <a:pt x="389" y="1289"/>
                        <a:pt x="384" y="1285"/>
                      </a:cubicBezTo>
                      <a:cubicBezTo>
                        <a:pt x="379" y="1282"/>
                        <a:pt x="373" y="1277"/>
                        <a:pt x="373" y="1272"/>
                      </a:cubicBezTo>
                      <a:cubicBezTo>
                        <a:pt x="373" y="1267"/>
                        <a:pt x="378" y="1261"/>
                        <a:pt x="382" y="1257"/>
                      </a:cubicBezTo>
                      <a:cubicBezTo>
                        <a:pt x="384" y="1255"/>
                        <a:pt x="388" y="1254"/>
                        <a:pt x="391" y="1253"/>
                      </a:cubicBezTo>
                      <a:cubicBezTo>
                        <a:pt x="389" y="1250"/>
                        <a:pt x="385" y="1248"/>
                        <a:pt x="385" y="1245"/>
                      </a:cubicBezTo>
                      <a:cubicBezTo>
                        <a:pt x="385" y="1239"/>
                        <a:pt x="387" y="1233"/>
                        <a:pt x="388" y="1226"/>
                      </a:cubicBezTo>
                      <a:cubicBezTo>
                        <a:pt x="393" y="1228"/>
                        <a:pt x="397" y="1229"/>
                        <a:pt x="401" y="1231"/>
                      </a:cubicBezTo>
                      <a:cubicBezTo>
                        <a:pt x="408" y="1233"/>
                        <a:pt x="414" y="1234"/>
                        <a:pt x="423" y="1237"/>
                      </a:cubicBezTo>
                      <a:close/>
                      <a:moveTo>
                        <a:pt x="1358" y="660"/>
                      </a:moveTo>
                      <a:cubicBezTo>
                        <a:pt x="1358" y="683"/>
                        <a:pt x="1358" y="704"/>
                        <a:pt x="1357" y="726"/>
                      </a:cubicBezTo>
                      <a:cubicBezTo>
                        <a:pt x="1357" y="729"/>
                        <a:pt x="1352" y="733"/>
                        <a:pt x="1349" y="734"/>
                      </a:cubicBezTo>
                      <a:cubicBezTo>
                        <a:pt x="1346" y="734"/>
                        <a:pt x="1341" y="730"/>
                        <a:pt x="1340" y="727"/>
                      </a:cubicBezTo>
                      <a:cubicBezTo>
                        <a:pt x="1339" y="722"/>
                        <a:pt x="1339" y="716"/>
                        <a:pt x="1339" y="711"/>
                      </a:cubicBezTo>
                      <a:cubicBezTo>
                        <a:pt x="1322" y="711"/>
                        <a:pt x="1305" y="711"/>
                        <a:pt x="1288" y="711"/>
                      </a:cubicBezTo>
                      <a:cubicBezTo>
                        <a:pt x="1288" y="702"/>
                        <a:pt x="1288" y="695"/>
                        <a:pt x="1288" y="686"/>
                      </a:cubicBezTo>
                      <a:cubicBezTo>
                        <a:pt x="1305" y="685"/>
                        <a:pt x="1321" y="684"/>
                        <a:pt x="1338" y="684"/>
                      </a:cubicBezTo>
                      <a:cubicBezTo>
                        <a:pt x="1338" y="675"/>
                        <a:pt x="1338" y="668"/>
                        <a:pt x="1338" y="660"/>
                      </a:cubicBezTo>
                      <a:cubicBezTo>
                        <a:pt x="1344" y="660"/>
                        <a:pt x="1349" y="660"/>
                        <a:pt x="1358" y="660"/>
                      </a:cubicBezTo>
                      <a:close/>
                      <a:moveTo>
                        <a:pt x="873" y="156"/>
                      </a:moveTo>
                      <a:cubicBezTo>
                        <a:pt x="884" y="160"/>
                        <a:pt x="895" y="163"/>
                        <a:pt x="906" y="166"/>
                      </a:cubicBezTo>
                      <a:cubicBezTo>
                        <a:pt x="904" y="172"/>
                        <a:pt x="903" y="177"/>
                        <a:pt x="901" y="182"/>
                      </a:cubicBezTo>
                      <a:cubicBezTo>
                        <a:pt x="881" y="177"/>
                        <a:pt x="862" y="172"/>
                        <a:pt x="843" y="166"/>
                      </a:cubicBezTo>
                      <a:cubicBezTo>
                        <a:pt x="849" y="143"/>
                        <a:pt x="855" y="122"/>
                        <a:pt x="861" y="100"/>
                      </a:cubicBezTo>
                      <a:cubicBezTo>
                        <a:pt x="871" y="102"/>
                        <a:pt x="878" y="105"/>
                        <a:pt x="885" y="107"/>
                      </a:cubicBezTo>
                      <a:cubicBezTo>
                        <a:pt x="881" y="124"/>
                        <a:pt x="877" y="140"/>
                        <a:pt x="873" y="156"/>
                      </a:cubicBezTo>
                      <a:close/>
                      <a:moveTo>
                        <a:pt x="576" y="1307"/>
                      </a:moveTo>
                      <a:cubicBezTo>
                        <a:pt x="575" y="1307"/>
                        <a:pt x="574" y="1306"/>
                        <a:pt x="574" y="1306"/>
                      </a:cubicBezTo>
                      <a:cubicBezTo>
                        <a:pt x="572" y="1309"/>
                        <a:pt x="570" y="1313"/>
                        <a:pt x="569" y="1316"/>
                      </a:cubicBezTo>
                      <a:cubicBezTo>
                        <a:pt x="566" y="1327"/>
                        <a:pt x="564" y="1338"/>
                        <a:pt x="560" y="1348"/>
                      </a:cubicBezTo>
                      <a:cubicBezTo>
                        <a:pt x="559" y="1353"/>
                        <a:pt x="555" y="1357"/>
                        <a:pt x="552" y="1361"/>
                      </a:cubicBezTo>
                      <a:cubicBezTo>
                        <a:pt x="551" y="1356"/>
                        <a:pt x="548" y="1351"/>
                        <a:pt x="549" y="1347"/>
                      </a:cubicBezTo>
                      <a:cubicBezTo>
                        <a:pt x="553" y="1332"/>
                        <a:pt x="557" y="1318"/>
                        <a:pt x="561" y="1303"/>
                      </a:cubicBezTo>
                      <a:cubicBezTo>
                        <a:pt x="565" y="1287"/>
                        <a:pt x="566" y="1287"/>
                        <a:pt x="582" y="1295"/>
                      </a:cubicBezTo>
                      <a:cubicBezTo>
                        <a:pt x="583" y="1287"/>
                        <a:pt x="584" y="1280"/>
                        <a:pt x="585" y="1274"/>
                      </a:cubicBezTo>
                      <a:cubicBezTo>
                        <a:pt x="583" y="1273"/>
                        <a:pt x="582" y="1272"/>
                        <a:pt x="582" y="1272"/>
                      </a:cubicBezTo>
                      <a:cubicBezTo>
                        <a:pt x="576" y="1273"/>
                        <a:pt x="569" y="1273"/>
                        <a:pt x="571" y="1266"/>
                      </a:cubicBezTo>
                      <a:cubicBezTo>
                        <a:pt x="573" y="1261"/>
                        <a:pt x="580" y="1258"/>
                        <a:pt x="585" y="1254"/>
                      </a:cubicBezTo>
                      <a:cubicBezTo>
                        <a:pt x="587" y="1257"/>
                        <a:pt x="590" y="1261"/>
                        <a:pt x="591" y="1264"/>
                      </a:cubicBezTo>
                      <a:cubicBezTo>
                        <a:pt x="593" y="1267"/>
                        <a:pt x="593" y="1270"/>
                        <a:pt x="594" y="1273"/>
                      </a:cubicBezTo>
                      <a:cubicBezTo>
                        <a:pt x="595" y="1279"/>
                        <a:pt x="598" y="1286"/>
                        <a:pt x="596" y="1292"/>
                      </a:cubicBezTo>
                      <a:cubicBezTo>
                        <a:pt x="591" y="1310"/>
                        <a:pt x="585" y="1328"/>
                        <a:pt x="579" y="1346"/>
                      </a:cubicBezTo>
                      <a:cubicBezTo>
                        <a:pt x="578" y="1349"/>
                        <a:pt x="574" y="1350"/>
                        <a:pt x="571" y="1353"/>
                      </a:cubicBezTo>
                      <a:cubicBezTo>
                        <a:pt x="570" y="1350"/>
                        <a:pt x="567" y="1346"/>
                        <a:pt x="568" y="1343"/>
                      </a:cubicBezTo>
                      <a:cubicBezTo>
                        <a:pt x="570" y="1331"/>
                        <a:pt x="573" y="1319"/>
                        <a:pt x="576" y="1307"/>
                      </a:cubicBezTo>
                      <a:close/>
                      <a:moveTo>
                        <a:pt x="1017" y="1243"/>
                      </a:moveTo>
                      <a:cubicBezTo>
                        <a:pt x="1019" y="1235"/>
                        <a:pt x="1020" y="1229"/>
                        <a:pt x="1021" y="1222"/>
                      </a:cubicBezTo>
                      <a:cubicBezTo>
                        <a:pt x="1032" y="1228"/>
                        <a:pt x="1036" y="1239"/>
                        <a:pt x="1031" y="1246"/>
                      </a:cubicBezTo>
                      <a:cubicBezTo>
                        <a:pt x="1023" y="1256"/>
                        <a:pt x="1025" y="1266"/>
                        <a:pt x="1025" y="1277"/>
                      </a:cubicBezTo>
                      <a:cubicBezTo>
                        <a:pt x="1025" y="1286"/>
                        <a:pt x="1023" y="1295"/>
                        <a:pt x="1020" y="1304"/>
                      </a:cubicBezTo>
                      <a:cubicBezTo>
                        <a:pt x="1019" y="1307"/>
                        <a:pt x="1012" y="1307"/>
                        <a:pt x="1008" y="1309"/>
                      </a:cubicBezTo>
                      <a:cubicBezTo>
                        <a:pt x="1008" y="1305"/>
                        <a:pt x="1007" y="1301"/>
                        <a:pt x="1007" y="1298"/>
                      </a:cubicBezTo>
                      <a:cubicBezTo>
                        <a:pt x="1008" y="1287"/>
                        <a:pt x="1014" y="1275"/>
                        <a:pt x="996" y="1272"/>
                      </a:cubicBezTo>
                      <a:cubicBezTo>
                        <a:pt x="1010" y="1254"/>
                        <a:pt x="992" y="1246"/>
                        <a:pt x="984" y="1236"/>
                      </a:cubicBezTo>
                      <a:cubicBezTo>
                        <a:pt x="995" y="1225"/>
                        <a:pt x="1001" y="1226"/>
                        <a:pt x="1017" y="1243"/>
                      </a:cubicBezTo>
                      <a:close/>
                      <a:moveTo>
                        <a:pt x="1349" y="618"/>
                      </a:moveTo>
                      <a:cubicBezTo>
                        <a:pt x="1350" y="628"/>
                        <a:pt x="1351" y="636"/>
                        <a:pt x="1352" y="644"/>
                      </a:cubicBezTo>
                      <a:cubicBezTo>
                        <a:pt x="1328" y="647"/>
                        <a:pt x="1307" y="650"/>
                        <a:pt x="1284" y="653"/>
                      </a:cubicBezTo>
                      <a:cubicBezTo>
                        <a:pt x="1283" y="644"/>
                        <a:pt x="1282" y="637"/>
                        <a:pt x="1281" y="628"/>
                      </a:cubicBezTo>
                      <a:cubicBezTo>
                        <a:pt x="1304" y="625"/>
                        <a:pt x="1326" y="622"/>
                        <a:pt x="1349" y="618"/>
                      </a:cubicBezTo>
                      <a:close/>
                      <a:moveTo>
                        <a:pt x="281" y="264"/>
                      </a:moveTo>
                      <a:cubicBezTo>
                        <a:pt x="297" y="280"/>
                        <a:pt x="312" y="297"/>
                        <a:pt x="328" y="313"/>
                      </a:cubicBezTo>
                      <a:cubicBezTo>
                        <a:pt x="323" y="318"/>
                        <a:pt x="317" y="323"/>
                        <a:pt x="310" y="330"/>
                      </a:cubicBezTo>
                      <a:cubicBezTo>
                        <a:pt x="295" y="313"/>
                        <a:pt x="280" y="297"/>
                        <a:pt x="264" y="280"/>
                      </a:cubicBezTo>
                      <a:cubicBezTo>
                        <a:pt x="268" y="276"/>
                        <a:pt x="274" y="271"/>
                        <a:pt x="281" y="264"/>
                      </a:cubicBezTo>
                      <a:close/>
                      <a:moveTo>
                        <a:pt x="1138" y="336"/>
                      </a:moveTo>
                      <a:cubicBezTo>
                        <a:pt x="1130" y="329"/>
                        <a:pt x="1125" y="324"/>
                        <a:pt x="1122" y="321"/>
                      </a:cubicBezTo>
                      <a:cubicBezTo>
                        <a:pt x="1138" y="303"/>
                        <a:pt x="1153" y="286"/>
                        <a:pt x="1168" y="269"/>
                      </a:cubicBezTo>
                      <a:cubicBezTo>
                        <a:pt x="1175" y="276"/>
                        <a:pt x="1180" y="281"/>
                        <a:pt x="1184" y="286"/>
                      </a:cubicBezTo>
                      <a:cubicBezTo>
                        <a:pt x="1168" y="303"/>
                        <a:pt x="1154" y="319"/>
                        <a:pt x="1138" y="336"/>
                      </a:cubicBezTo>
                      <a:close/>
                      <a:moveTo>
                        <a:pt x="1178" y="1133"/>
                      </a:moveTo>
                      <a:cubicBezTo>
                        <a:pt x="1189" y="1114"/>
                        <a:pt x="1205" y="1135"/>
                        <a:pt x="1217" y="1127"/>
                      </a:cubicBezTo>
                      <a:cubicBezTo>
                        <a:pt x="1218" y="1126"/>
                        <a:pt x="1221" y="1127"/>
                        <a:pt x="1222" y="1128"/>
                      </a:cubicBezTo>
                      <a:cubicBezTo>
                        <a:pt x="1223" y="1130"/>
                        <a:pt x="1225" y="1133"/>
                        <a:pt x="1224" y="1134"/>
                      </a:cubicBezTo>
                      <a:cubicBezTo>
                        <a:pt x="1221" y="1144"/>
                        <a:pt x="1224" y="1151"/>
                        <a:pt x="1231" y="1158"/>
                      </a:cubicBezTo>
                      <a:cubicBezTo>
                        <a:pt x="1232" y="1159"/>
                        <a:pt x="1233" y="1162"/>
                        <a:pt x="1232" y="1163"/>
                      </a:cubicBezTo>
                      <a:cubicBezTo>
                        <a:pt x="1230" y="1168"/>
                        <a:pt x="1228" y="1174"/>
                        <a:pt x="1225" y="1176"/>
                      </a:cubicBezTo>
                      <a:cubicBezTo>
                        <a:pt x="1221" y="1178"/>
                        <a:pt x="1215" y="1177"/>
                        <a:pt x="1210" y="1177"/>
                      </a:cubicBezTo>
                      <a:cubicBezTo>
                        <a:pt x="1212" y="1172"/>
                        <a:pt x="1214" y="1168"/>
                        <a:pt x="1216" y="1164"/>
                      </a:cubicBezTo>
                      <a:cubicBezTo>
                        <a:pt x="1216" y="1163"/>
                        <a:pt x="1216" y="1161"/>
                        <a:pt x="1216" y="1157"/>
                      </a:cubicBezTo>
                      <a:cubicBezTo>
                        <a:pt x="1206" y="1161"/>
                        <a:pt x="1198" y="1165"/>
                        <a:pt x="1187" y="1169"/>
                      </a:cubicBezTo>
                      <a:cubicBezTo>
                        <a:pt x="1191" y="1160"/>
                        <a:pt x="1198" y="1152"/>
                        <a:pt x="1196" y="1146"/>
                      </a:cubicBezTo>
                      <a:cubicBezTo>
                        <a:pt x="1195" y="1141"/>
                        <a:pt x="1185" y="1138"/>
                        <a:pt x="1178" y="1133"/>
                      </a:cubicBezTo>
                      <a:close/>
                      <a:moveTo>
                        <a:pt x="864" y="1342"/>
                      </a:moveTo>
                      <a:cubicBezTo>
                        <a:pt x="870" y="1338"/>
                        <a:pt x="874" y="1336"/>
                        <a:pt x="881" y="1331"/>
                      </a:cubicBezTo>
                      <a:cubicBezTo>
                        <a:pt x="882" y="1338"/>
                        <a:pt x="884" y="1345"/>
                        <a:pt x="883" y="1347"/>
                      </a:cubicBezTo>
                      <a:cubicBezTo>
                        <a:pt x="877" y="1351"/>
                        <a:pt x="868" y="1356"/>
                        <a:pt x="863" y="1354"/>
                      </a:cubicBezTo>
                      <a:cubicBezTo>
                        <a:pt x="842" y="1345"/>
                        <a:pt x="837" y="1330"/>
                        <a:pt x="853" y="1312"/>
                      </a:cubicBezTo>
                      <a:cubicBezTo>
                        <a:pt x="851" y="1311"/>
                        <a:pt x="849" y="1309"/>
                        <a:pt x="846" y="1307"/>
                      </a:cubicBezTo>
                      <a:cubicBezTo>
                        <a:pt x="846" y="1306"/>
                        <a:pt x="845" y="1305"/>
                        <a:pt x="845" y="1303"/>
                      </a:cubicBezTo>
                      <a:cubicBezTo>
                        <a:pt x="853" y="1300"/>
                        <a:pt x="860" y="1296"/>
                        <a:pt x="868" y="1294"/>
                      </a:cubicBezTo>
                      <a:cubicBezTo>
                        <a:pt x="869" y="1294"/>
                        <a:pt x="874" y="1303"/>
                        <a:pt x="874" y="1307"/>
                      </a:cubicBezTo>
                      <a:cubicBezTo>
                        <a:pt x="874" y="1319"/>
                        <a:pt x="868" y="1327"/>
                        <a:pt x="852" y="1324"/>
                      </a:cubicBezTo>
                      <a:cubicBezTo>
                        <a:pt x="857" y="1331"/>
                        <a:pt x="860" y="1336"/>
                        <a:pt x="864" y="1342"/>
                      </a:cubicBezTo>
                      <a:close/>
                      <a:moveTo>
                        <a:pt x="372" y="1233"/>
                      </a:moveTo>
                      <a:cubicBezTo>
                        <a:pt x="368" y="1241"/>
                        <a:pt x="365" y="1249"/>
                        <a:pt x="360" y="1257"/>
                      </a:cubicBezTo>
                      <a:cubicBezTo>
                        <a:pt x="358" y="1259"/>
                        <a:pt x="353" y="1260"/>
                        <a:pt x="350" y="1259"/>
                      </a:cubicBezTo>
                      <a:cubicBezTo>
                        <a:pt x="348" y="1259"/>
                        <a:pt x="346" y="1254"/>
                        <a:pt x="346" y="1251"/>
                      </a:cubicBezTo>
                      <a:cubicBezTo>
                        <a:pt x="344" y="1242"/>
                        <a:pt x="348" y="1234"/>
                        <a:pt x="355" y="1228"/>
                      </a:cubicBezTo>
                      <a:cubicBezTo>
                        <a:pt x="359" y="1225"/>
                        <a:pt x="361" y="1222"/>
                        <a:pt x="365" y="1219"/>
                      </a:cubicBezTo>
                      <a:cubicBezTo>
                        <a:pt x="367" y="1223"/>
                        <a:pt x="369" y="1227"/>
                        <a:pt x="372" y="1233"/>
                      </a:cubicBezTo>
                      <a:close/>
                      <a:moveTo>
                        <a:pt x="231" y="1191"/>
                      </a:moveTo>
                      <a:cubicBezTo>
                        <a:pt x="232" y="1191"/>
                        <a:pt x="233" y="1192"/>
                        <a:pt x="233" y="1192"/>
                      </a:cubicBezTo>
                      <a:cubicBezTo>
                        <a:pt x="239" y="1180"/>
                        <a:pt x="244" y="1168"/>
                        <a:pt x="250" y="1155"/>
                      </a:cubicBezTo>
                      <a:cubicBezTo>
                        <a:pt x="259" y="1163"/>
                        <a:pt x="257" y="1173"/>
                        <a:pt x="257" y="1182"/>
                      </a:cubicBezTo>
                      <a:cubicBezTo>
                        <a:pt x="256" y="1189"/>
                        <a:pt x="252" y="1196"/>
                        <a:pt x="249" y="1203"/>
                      </a:cubicBezTo>
                      <a:cubicBezTo>
                        <a:pt x="243" y="1199"/>
                        <a:pt x="237" y="1196"/>
                        <a:pt x="231" y="1192"/>
                      </a:cubicBezTo>
                      <a:cubicBezTo>
                        <a:pt x="231" y="1192"/>
                        <a:pt x="231" y="1192"/>
                        <a:pt x="231" y="1191"/>
                      </a:cubicBezTo>
                      <a:close/>
                      <a:moveTo>
                        <a:pt x="1073" y="1288"/>
                      </a:moveTo>
                      <a:cubicBezTo>
                        <a:pt x="1060" y="1283"/>
                        <a:pt x="1050" y="1279"/>
                        <a:pt x="1041" y="1275"/>
                      </a:cubicBezTo>
                      <a:cubicBezTo>
                        <a:pt x="1039" y="1274"/>
                        <a:pt x="1038" y="1269"/>
                        <a:pt x="1039" y="1267"/>
                      </a:cubicBezTo>
                      <a:cubicBezTo>
                        <a:pt x="1041" y="1264"/>
                        <a:pt x="1044" y="1260"/>
                        <a:pt x="1047" y="1260"/>
                      </a:cubicBezTo>
                      <a:cubicBezTo>
                        <a:pt x="1055" y="1258"/>
                        <a:pt x="1074" y="1269"/>
                        <a:pt x="1076" y="1277"/>
                      </a:cubicBezTo>
                      <a:cubicBezTo>
                        <a:pt x="1077" y="1280"/>
                        <a:pt x="1074" y="1284"/>
                        <a:pt x="1073" y="1288"/>
                      </a:cubicBezTo>
                      <a:close/>
                      <a:moveTo>
                        <a:pt x="443" y="1223"/>
                      </a:moveTo>
                      <a:cubicBezTo>
                        <a:pt x="436" y="1227"/>
                        <a:pt x="431" y="1231"/>
                        <a:pt x="428" y="1230"/>
                      </a:cubicBezTo>
                      <a:cubicBezTo>
                        <a:pt x="421" y="1226"/>
                        <a:pt x="415" y="1221"/>
                        <a:pt x="409" y="1216"/>
                      </a:cubicBezTo>
                      <a:cubicBezTo>
                        <a:pt x="407" y="1214"/>
                        <a:pt x="408" y="1209"/>
                        <a:pt x="407" y="1206"/>
                      </a:cubicBezTo>
                      <a:cubicBezTo>
                        <a:pt x="410" y="1206"/>
                        <a:pt x="413" y="1206"/>
                        <a:pt x="416" y="1207"/>
                      </a:cubicBezTo>
                      <a:cubicBezTo>
                        <a:pt x="420" y="1208"/>
                        <a:pt x="424" y="1208"/>
                        <a:pt x="427" y="1210"/>
                      </a:cubicBezTo>
                      <a:cubicBezTo>
                        <a:pt x="432" y="1213"/>
                        <a:pt x="436" y="1217"/>
                        <a:pt x="443" y="1223"/>
                      </a:cubicBezTo>
                      <a:close/>
                      <a:moveTo>
                        <a:pt x="1146" y="1147"/>
                      </a:moveTo>
                      <a:cubicBezTo>
                        <a:pt x="1154" y="1153"/>
                        <a:pt x="1161" y="1157"/>
                        <a:pt x="1166" y="1162"/>
                      </a:cubicBezTo>
                      <a:cubicBezTo>
                        <a:pt x="1168" y="1163"/>
                        <a:pt x="1167" y="1169"/>
                        <a:pt x="1165" y="1172"/>
                      </a:cubicBezTo>
                      <a:cubicBezTo>
                        <a:pt x="1164" y="1173"/>
                        <a:pt x="1159" y="1173"/>
                        <a:pt x="1156" y="1172"/>
                      </a:cubicBezTo>
                      <a:cubicBezTo>
                        <a:pt x="1148" y="1168"/>
                        <a:pt x="1142" y="1162"/>
                        <a:pt x="1146" y="11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50" name="Freeform 30">
                  <a:extLst>
                    <a:ext uri="{FF2B5EF4-FFF2-40B4-BE49-F238E27FC236}">
                      <a16:creationId xmlns:a16="http://schemas.microsoft.com/office/drawing/2014/main" id="{66A31A88-B268-4CD0-82D4-2B796D05A7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74366" y="2797049"/>
                  <a:ext cx="36258" cy="77154"/>
                </a:xfrm>
                <a:custGeom>
                  <a:avLst/>
                  <a:gdLst>
                    <a:gd name="T0" fmla="*/ 28 w 50"/>
                    <a:gd name="T1" fmla="*/ 53 h 107"/>
                    <a:gd name="T2" fmla="*/ 20 w 50"/>
                    <a:gd name="T3" fmla="*/ 89 h 107"/>
                    <a:gd name="T4" fmla="*/ 23 w 50"/>
                    <a:gd name="T5" fmla="*/ 99 h 107"/>
                    <a:gd name="T6" fmla="*/ 31 w 50"/>
                    <a:gd name="T7" fmla="*/ 92 h 107"/>
                    <a:gd name="T8" fmla="*/ 48 w 50"/>
                    <a:gd name="T9" fmla="*/ 38 h 107"/>
                    <a:gd name="T10" fmla="*/ 46 w 50"/>
                    <a:gd name="T11" fmla="*/ 19 h 107"/>
                    <a:gd name="T12" fmla="*/ 43 w 50"/>
                    <a:gd name="T13" fmla="*/ 10 h 107"/>
                    <a:gd name="T14" fmla="*/ 37 w 50"/>
                    <a:gd name="T15" fmla="*/ 0 h 107"/>
                    <a:gd name="T16" fmla="*/ 23 w 50"/>
                    <a:gd name="T17" fmla="*/ 12 h 107"/>
                    <a:gd name="T18" fmla="*/ 34 w 50"/>
                    <a:gd name="T19" fmla="*/ 18 h 107"/>
                    <a:gd name="T20" fmla="*/ 37 w 50"/>
                    <a:gd name="T21" fmla="*/ 20 h 107"/>
                    <a:gd name="T22" fmla="*/ 34 w 50"/>
                    <a:gd name="T23" fmla="*/ 41 h 107"/>
                    <a:gd name="T24" fmla="*/ 13 w 50"/>
                    <a:gd name="T25" fmla="*/ 49 h 107"/>
                    <a:gd name="T26" fmla="*/ 1 w 50"/>
                    <a:gd name="T27" fmla="*/ 93 h 107"/>
                    <a:gd name="T28" fmla="*/ 4 w 50"/>
                    <a:gd name="T29" fmla="*/ 107 h 107"/>
                    <a:gd name="T30" fmla="*/ 12 w 50"/>
                    <a:gd name="T31" fmla="*/ 94 h 107"/>
                    <a:gd name="T32" fmla="*/ 21 w 50"/>
                    <a:gd name="T33" fmla="*/ 62 h 107"/>
                    <a:gd name="T34" fmla="*/ 26 w 50"/>
                    <a:gd name="T35" fmla="*/ 52 h 107"/>
                    <a:gd name="T36" fmla="*/ 28 w 50"/>
                    <a:gd name="T37" fmla="*/ 53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0" h="107">
                      <a:moveTo>
                        <a:pt x="28" y="53"/>
                      </a:moveTo>
                      <a:cubicBezTo>
                        <a:pt x="25" y="65"/>
                        <a:pt x="22" y="77"/>
                        <a:pt x="20" y="89"/>
                      </a:cubicBezTo>
                      <a:cubicBezTo>
                        <a:pt x="19" y="92"/>
                        <a:pt x="22" y="96"/>
                        <a:pt x="23" y="99"/>
                      </a:cubicBezTo>
                      <a:cubicBezTo>
                        <a:pt x="26" y="96"/>
                        <a:pt x="30" y="95"/>
                        <a:pt x="31" y="92"/>
                      </a:cubicBezTo>
                      <a:cubicBezTo>
                        <a:pt x="37" y="74"/>
                        <a:pt x="43" y="56"/>
                        <a:pt x="48" y="38"/>
                      </a:cubicBezTo>
                      <a:cubicBezTo>
                        <a:pt x="50" y="32"/>
                        <a:pt x="47" y="25"/>
                        <a:pt x="46" y="19"/>
                      </a:cubicBezTo>
                      <a:cubicBezTo>
                        <a:pt x="45" y="16"/>
                        <a:pt x="45" y="13"/>
                        <a:pt x="43" y="10"/>
                      </a:cubicBezTo>
                      <a:cubicBezTo>
                        <a:pt x="42" y="7"/>
                        <a:pt x="39" y="3"/>
                        <a:pt x="37" y="0"/>
                      </a:cubicBezTo>
                      <a:cubicBezTo>
                        <a:pt x="32" y="4"/>
                        <a:pt x="25" y="7"/>
                        <a:pt x="23" y="12"/>
                      </a:cubicBezTo>
                      <a:cubicBezTo>
                        <a:pt x="21" y="19"/>
                        <a:pt x="28" y="19"/>
                        <a:pt x="34" y="18"/>
                      </a:cubicBezTo>
                      <a:cubicBezTo>
                        <a:pt x="34" y="18"/>
                        <a:pt x="35" y="19"/>
                        <a:pt x="37" y="20"/>
                      </a:cubicBezTo>
                      <a:cubicBezTo>
                        <a:pt x="36" y="26"/>
                        <a:pt x="35" y="33"/>
                        <a:pt x="34" y="41"/>
                      </a:cubicBezTo>
                      <a:cubicBezTo>
                        <a:pt x="18" y="33"/>
                        <a:pt x="17" y="33"/>
                        <a:pt x="13" y="49"/>
                      </a:cubicBezTo>
                      <a:cubicBezTo>
                        <a:pt x="9" y="64"/>
                        <a:pt x="5" y="78"/>
                        <a:pt x="1" y="93"/>
                      </a:cubicBezTo>
                      <a:cubicBezTo>
                        <a:pt x="0" y="97"/>
                        <a:pt x="3" y="102"/>
                        <a:pt x="4" y="107"/>
                      </a:cubicBezTo>
                      <a:cubicBezTo>
                        <a:pt x="7" y="103"/>
                        <a:pt x="11" y="99"/>
                        <a:pt x="12" y="94"/>
                      </a:cubicBezTo>
                      <a:cubicBezTo>
                        <a:pt x="16" y="84"/>
                        <a:pt x="18" y="73"/>
                        <a:pt x="21" y="62"/>
                      </a:cubicBezTo>
                      <a:cubicBezTo>
                        <a:pt x="22" y="59"/>
                        <a:pt x="24" y="55"/>
                        <a:pt x="26" y="52"/>
                      </a:cubicBezTo>
                      <a:cubicBezTo>
                        <a:pt x="26" y="52"/>
                        <a:pt x="27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51" name="Freeform 38">
                  <a:extLst>
                    <a:ext uri="{FF2B5EF4-FFF2-40B4-BE49-F238E27FC236}">
                      <a16:creationId xmlns:a16="http://schemas.microsoft.com/office/drawing/2014/main" id="{E5660E77-D519-492A-AC7A-6E7438FC57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44589" y="2725376"/>
                  <a:ext cx="20237" cy="34572"/>
                </a:xfrm>
                <a:custGeom>
                  <a:avLst/>
                  <a:gdLst>
                    <a:gd name="T0" fmla="*/ 0 w 28"/>
                    <a:gd name="T1" fmla="*/ 36 h 48"/>
                    <a:gd name="T2" fmla="*/ 0 w 28"/>
                    <a:gd name="T3" fmla="*/ 37 h 48"/>
                    <a:gd name="T4" fmla="*/ 18 w 28"/>
                    <a:gd name="T5" fmla="*/ 48 h 48"/>
                    <a:gd name="T6" fmla="*/ 26 w 28"/>
                    <a:gd name="T7" fmla="*/ 27 h 48"/>
                    <a:gd name="T8" fmla="*/ 19 w 28"/>
                    <a:gd name="T9" fmla="*/ 0 h 48"/>
                    <a:gd name="T10" fmla="*/ 2 w 28"/>
                    <a:gd name="T11" fmla="*/ 37 h 48"/>
                    <a:gd name="T12" fmla="*/ 0 w 28"/>
                    <a:gd name="T13" fmla="*/ 36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48">
                      <a:moveTo>
                        <a:pt x="0" y="36"/>
                      </a:move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6" y="41"/>
                        <a:pt x="12" y="44"/>
                        <a:pt x="18" y="48"/>
                      </a:cubicBezTo>
                      <a:cubicBezTo>
                        <a:pt x="21" y="41"/>
                        <a:pt x="25" y="34"/>
                        <a:pt x="26" y="27"/>
                      </a:cubicBezTo>
                      <a:cubicBezTo>
                        <a:pt x="26" y="18"/>
                        <a:pt x="28" y="8"/>
                        <a:pt x="19" y="0"/>
                      </a:cubicBezTo>
                      <a:cubicBezTo>
                        <a:pt x="13" y="13"/>
                        <a:pt x="8" y="25"/>
                        <a:pt x="2" y="37"/>
                      </a:cubicBezTo>
                      <a:cubicBezTo>
                        <a:pt x="2" y="37"/>
                        <a:pt x="1" y="36"/>
                        <a:pt x="0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52" name="Freeform 40">
                  <a:extLst>
                    <a:ext uri="{FF2B5EF4-FFF2-40B4-BE49-F238E27FC236}">
                      <a16:creationId xmlns:a16="http://schemas.microsoft.com/office/drawing/2014/main" id="{989D55F7-51F9-4466-A825-3D775EBC14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71915" y="2762056"/>
                  <a:ext cx="26140" cy="18129"/>
                </a:xfrm>
                <a:custGeom>
                  <a:avLst/>
                  <a:gdLst>
                    <a:gd name="T0" fmla="*/ 36 w 36"/>
                    <a:gd name="T1" fmla="*/ 17 h 25"/>
                    <a:gd name="T2" fmla="*/ 20 w 36"/>
                    <a:gd name="T3" fmla="*/ 4 h 25"/>
                    <a:gd name="T4" fmla="*/ 9 w 36"/>
                    <a:gd name="T5" fmla="*/ 1 h 25"/>
                    <a:gd name="T6" fmla="*/ 0 w 36"/>
                    <a:gd name="T7" fmla="*/ 0 h 25"/>
                    <a:gd name="T8" fmla="*/ 2 w 36"/>
                    <a:gd name="T9" fmla="*/ 10 h 25"/>
                    <a:gd name="T10" fmla="*/ 21 w 36"/>
                    <a:gd name="T11" fmla="*/ 24 h 25"/>
                    <a:gd name="T12" fmla="*/ 36 w 36"/>
                    <a:gd name="T13" fmla="*/ 17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25">
                      <a:moveTo>
                        <a:pt x="36" y="17"/>
                      </a:moveTo>
                      <a:cubicBezTo>
                        <a:pt x="29" y="11"/>
                        <a:pt x="25" y="7"/>
                        <a:pt x="20" y="4"/>
                      </a:cubicBezTo>
                      <a:cubicBezTo>
                        <a:pt x="17" y="2"/>
                        <a:pt x="13" y="2"/>
                        <a:pt x="9" y="1"/>
                      </a:cubicBezTo>
                      <a:cubicBezTo>
                        <a:pt x="6" y="0"/>
                        <a:pt x="3" y="0"/>
                        <a:pt x="0" y="0"/>
                      </a:cubicBezTo>
                      <a:cubicBezTo>
                        <a:pt x="1" y="3"/>
                        <a:pt x="0" y="8"/>
                        <a:pt x="2" y="10"/>
                      </a:cubicBezTo>
                      <a:cubicBezTo>
                        <a:pt x="8" y="15"/>
                        <a:pt x="14" y="20"/>
                        <a:pt x="21" y="24"/>
                      </a:cubicBezTo>
                      <a:cubicBezTo>
                        <a:pt x="24" y="25"/>
                        <a:pt x="29" y="21"/>
                        <a:pt x="3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53" name="Freeform 49">
                  <a:extLst>
                    <a:ext uri="{FF2B5EF4-FFF2-40B4-BE49-F238E27FC236}">
                      <a16:creationId xmlns:a16="http://schemas.microsoft.com/office/drawing/2014/main" id="{4E5732FB-7D85-4D19-BF2C-A722BB0B71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82613" y="2255283"/>
                  <a:ext cx="13913" cy="10962"/>
                </a:xfrm>
                <a:custGeom>
                  <a:avLst/>
                  <a:gdLst>
                    <a:gd name="T0" fmla="*/ 0 w 19"/>
                    <a:gd name="T1" fmla="*/ 0 h 15"/>
                    <a:gd name="T2" fmla="*/ 13 w 19"/>
                    <a:gd name="T3" fmla="*/ 15 h 15"/>
                    <a:gd name="T4" fmla="*/ 19 w 19"/>
                    <a:gd name="T5" fmla="*/ 0 h 15"/>
                    <a:gd name="T6" fmla="*/ 0 w 19"/>
                    <a:gd name="T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15">
                      <a:moveTo>
                        <a:pt x="0" y="0"/>
                      </a:moveTo>
                      <a:cubicBezTo>
                        <a:pt x="5" y="6"/>
                        <a:pt x="8" y="9"/>
                        <a:pt x="13" y="15"/>
                      </a:cubicBezTo>
                      <a:cubicBezTo>
                        <a:pt x="15" y="9"/>
                        <a:pt x="17" y="5"/>
                        <a:pt x="19" y="0"/>
                      </a:cubicBezTo>
                      <a:cubicBezTo>
                        <a:pt x="13" y="0"/>
                        <a:pt x="8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54" name="Freeform 50">
                  <a:extLst>
                    <a:ext uri="{FF2B5EF4-FFF2-40B4-BE49-F238E27FC236}">
                      <a16:creationId xmlns:a16="http://schemas.microsoft.com/office/drawing/2014/main" id="{1ED123ED-7773-47D6-8A49-1D07F56BA7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62376" y="2317259"/>
                  <a:ext cx="15178" cy="12648"/>
                </a:xfrm>
                <a:custGeom>
                  <a:avLst/>
                  <a:gdLst>
                    <a:gd name="T0" fmla="*/ 16 w 21"/>
                    <a:gd name="T1" fmla="*/ 17 h 17"/>
                    <a:gd name="T2" fmla="*/ 21 w 21"/>
                    <a:gd name="T3" fmla="*/ 0 h 17"/>
                    <a:gd name="T4" fmla="*/ 0 w 21"/>
                    <a:gd name="T5" fmla="*/ 3 h 17"/>
                    <a:gd name="T6" fmla="*/ 16 w 21"/>
                    <a:gd name="T7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7">
                      <a:moveTo>
                        <a:pt x="16" y="17"/>
                      </a:moveTo>
                      <a:cubicBezTo>
                        <a:pt x="18" y="11"/>
                        <a:pt x="19" y="6"/>
                        <a:pt x="21" y="0"/>
                      </a:cubicBezTo>
                      <a:cubicBezTo>
                        <a:pt x="14" y="1"/>
                        <a:pt x="9" y="2"/>
                        <a:pt x="0" y="3"/>
                      </a:cubicBezTo>
                      <a:cubicBezTo>
                        <a:pt x="6" y="8"/>
                        <a:pt x="10" y="12"/>
                        <a:pt x="1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55" name="Freeform 51">
                  <a:extLst>
                    <a:ext uri="{FF2B5EF4-FFF2-40B4-BE49-F238E27FC236}">
                      <a16:creationId xmlns:a16="http://schemas.microsoft.com/office/drawing/2014/main" id="{C25641DB-D018-4D44-AAF7-BD89789AD3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6857" y="2236310"/>
                  <a:ext cx="10962" cy="13070"/>
                </a:xfrm>
                <a:custGeom>
                  <a:avLst/>
                  <a:gdLst>
                    <a:gd name="T0" fmla="*/ 15 w 15"/>
                    <a:gd name="T1" fmla="*/ 12 h 18"/>
                    <a:gd name="T2" fmla="*/ 6 w 15"/>
                    <a:gd name="T3" fmla="*/ 0 h 18"/>
                    <a:gd name="T4" fmla="*/ 1 w 15"/>
                    <a:gd name="T5" fmla="*/ 6 h 18"/>
                    <a:gd name="T6" fmla="*/ 8 w 15"/>
                    <a:gd name="T7" fmla="*/ 18 h 18"/>
                    <a:gd name="T8" fmla="*/ 15 w 15"/>
                    <a:gd name="T9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8">
                      <a:moveTo>
                        <a:pt x="15" y="12"/>
                      </a:moveTo>
                      <a:cubicBezTo>
                        <a:pt x="11" y="7"/>
                        <a:pt x="8" y="4"/>
                        <a:pt x="6" y="0"/>
                      </a:cubicBezTo>
                      <a:cubicBezTo>
                        <a:pt x="4" y="2"/>
                        <a:pt x="0" y="5"/>
                        <a:pt x="1" y="6"/>
                      </a:cubicBezTo>
                      <a:cubicBezTo>
                        <a:pt x="3" y="10"/>
                        <a:pt x="6" y="14"/>
                        <a:pt x="8" y="18"/>
                      </a:cubicBezTo>
                      <a:cubicBezTo>
                        <a:pt x="10" y="16"/>
                        <a:pt x="12" y="15"/>
                        <a:pt x="1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56" name="Freeform 52">
                  <a:extLst>
                    <a:ext uri="{FF2B5EF4-FFF2-40B4-BE49-F238E27FC236}">
                      <a16:creationId xmlns:a16="http://schemas.microsoft.com/office/drawing/2014/main" id="{131A34A1-670A-49F8-B0BF-24A60C8B5A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23351" y="1994307"/>
                  <a:ext cx="26140" cy="28669"/>
                </a:xfrm>
                <a:custGeom>
                  <a:avLst/>
                  <a:gdLst>
                    <a:gd name="T0" fmla="*/ 17 w 36"/>
                    <a:gd name="T1" fmla="*/ 1 h 40"/>
                    <a:gd name="T2" fmla="*/ 0 w 36"/>
                    <a:gd name="T3" fmla="*/ 18 h 40"/>
                    <a:gd name="T4" fmla="*/ 18 w 36"/>
                    <a:gd name="T5" fmla="*/ 40 h 40"/>
                    <a:gd name="T6" fmla="*/ 35 w 36"/>
                    <a:gd name="T7" fmla="*/ 23 h 40"/>
                    <a:gd name="T8" fmla="*/ 17 w 36"/>
                    <a:gd name="T9" fmla="*/ 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0">
                      <a:moveTo>
                        <a:pt x="17" y="1"/>
                      </a:moveTo>
                      <a:cubicBezTo>
                        <a:pt x="7" y="1"/>
                        <a:pt x="0" y="8"/>
                        <a:pt x="0" y="18"/>
                      </a:cubicBezTo>
                      <a:cubicBezTo>
                        <a:pt x="0" y="31"/>
                        <a:pt x="8" y="40"/>
                        <a:pt x="18" y="40"/>
                      </a:cubicBezTo>
                      <a:cubicBezTo>
                        <a:pt x="28" y="39"/>
                        <a:pt x="36" y="32"/>
                        <a:pt x="35" y="23"/>
                      </a:cubicBezTo>
                      <a:cubicBezTo>
                        <a:pt x="35" y="11"/>
                        <a:pt x="26" y="0"/>
                        <a:pt x="1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57" name="Freeform 54">
                  <a:extLst>
                    <a:ext uri="{FF2B5EF4-FFF2-40B4-BE49-F238E27FC236}">
                      <a16:creationId xmlns:a16="http://schemas.microsoft.com/office/drawing/2014/main" id="{32F5DAC2-E40D-48D5-AFCA-82DF8AA836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68536" y="2789881"/>
                  <a:ext cx="23189" cy="24453"/>
                </a:xfrm>
                <a:custGeom>
                  <a:avLst/>
                  <a:gdLst>
                    <a:gd name="T0" fmla="*/ 32 w 32"/>
                    <a:gd name="T1" fmla="*/ 20 h 34"/>
                    <a:gd name="T2" fmla="*/ 0 w 32"/>
                    <a:gd name="T3" fmla="*/ 22 h 34"/>
                    <a:gd name="T4" fmla="*/ 32 w 32"/>
                    <a:gd name="T5" fmla="*/ 2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2" h="34">
                      <a:moveTo>
                        <a:pt x="32" y="20"/>
                      </a:moveTo>
                      <a:cubicBezTo>
                        <a:pt x="19" y="0"/>
                        <a:pt x="10" y="18"/>
                        <a:pt x="0" y="22"/>
                      </a:cubicBezTo>
                      <a:cubicBezTo>
                        <a:pt x="4" y="34"/>
                        <a:pt x="9" y="33"/>
                        <a:pt x="32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</p:grpSp>
        </p:grp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20D3EC67-D3C7-4249-86C2-4E708DFCE8C6}"/>
                </a:ext>
              </a:extLst>
            </p:cNvPr>
            <p:cNvSpPr/>
            <p:nvPr/>
          </p:nvSpPr>
          <p:spPr>
            <a:xfrm>
              <a:off x="1277128" y="346484"/>
              <a:ext cx="1895634" cy="438208"/>
            </a:xfrm>
            <a:custGeom>
              <a:avLst/>
              <a:gdLst>
                <a:gd name="connsiteX0" fmla="*/ 749214 w 1895634"/>
                <a:gd name="connsiteY0" fmla="*/ 378733 h 438208"/>
                <a:gd name="connsiteX1" fmla="*/ 735263 w 1895634"/>
                <a:gd name="connsiteY1" fmla="*/ 399431 h 438208"/>
                <a:gd name="connsiteX2" fmla="*/ 748363 w 1895634"/>
                <a:gd name="connsiteY2" fmla="*/ 417903 h 438208"/>
                <a:gd name="connsiteX3" fmla="*/ 770044 w 1895634"/>
                <a:gd name="connsiteY3" fmla="*/ 397729 h 438208"/>
                <a:gd name="connsiteX4" fmla="*/ 749214 w 1895634"/>
                <a:gd name="connsiteY4" fmla="*/ 378733 h 438208"/>
                <a:gd name="connsiteX5" fmla="*/ 1751857 w 1895634"/>
                <a:gd name="connsiteY5" fmla="*/ 366353 h 438208"/>
                <a:gd name="connsiteX6" fmla="*/ 1814085 w 1895634"/>
                <a:gd name="connsiteY6" fmla="*/ 366353 h 438208"/>
                <a:gd name="connsiteX7" fmla="*/ 1790962 w 1895634"/>
                <a:gd name="connsiteY7" fmla="*/ 419606 h 438208"/>
                <a:gd name="connsiteX8" fmla="*/ 1780351 w 1895634"/>
                <a:gd name="connsiteY8" fmla="*/ 433886 h 438208"/>
                <a:gd name="connsiteX9" fmla="*/ 1767905 w 1895634"/>
                <a:gd name="connsiteY9" fmla="*/ 421702 h 438208"/>
                <a:gd name="connsiteX10" fmla="*/ 1751857 w 1895634"/>
                <a:gd name="connsiteY10" fmla="*/ 366353 h 438208"/>
                <a:gd name="connsiteX11" fmla="*/ 1467053 w 1895634"/>
                <a:gd name="connsiteY11" fmla="*/ 364389 h 438208"/>
                <a:gd name="connsiteX12" fmla="*/ 1526791 w 1895634"/>
                <a:gd name="connsiteY12" fmla="*/ 364389 h 438208"/>
                <a:gd name="connsiteX13" fmla="*/ 1528298 w 1895634"/>
                <a:gd name="connsiteY13" fmla="*/ 372381 h 438208"/>
                <a:gd name="connsiteX14" fmla="*/ 1490569 w 1895634"/>
                <a:gd name="connsiteY14" fmla="*/ 380896 h 438208"/>
                <a:gd name="connsiteX15" fmla="*/ 1489783 w 1895634"/>
                <a:gd name="connsiteY15" fmla="*/ 385546 h 438208"/>
                <a:gd name="connsiteX16" fmla="*/ 1522796 w 1895634"/>
                <a:gd name="connsiteY16" fmla="*/ 392359 h 438208"/>
                <a:gd name="connsiteX17" fmla="*/ 1524040 w 1895634"/>
                <a:gd name="connsiteY17" fmla="*/ 399433 h 438208"/>
                <a:gd name="connsiteX18" fmla="*/ 1489389 w 1895634"/>
                <a:gd name="connsiteY18" fmla="*/ 408210 h 438208"/>
                <a:gd name="connsiteX19" fmla="*/ 1489127 w 1895634"/>
                <a:gd name="connsiteY19" fmla="*/ 412991 h 438208"/>
                <a:gd name="connsiteX20" fmla="*/ 1528298 w 1895634"/>
                <a:gd name="connsiteY20" fmla="*/ 420983 h 438208"/>
                <a:gd name="connsiteX21" fmla="*/ 1528167 w 1895634"/>
                <a:gd name="connsiteY21" fmla="*/ 430612 h 438208"/>
                <a:gd name="connsiteX22" fmla="*/ 1467053 w 1895634"/>
                <a:gd name="connsiteY22" fmla="*/ 430612 h 438208"/>
                <a:gd name="connsiteX23" fmla="*/ 1467053 w 1895634"/>
                <a:gd name="connsiteY23" fmla="*/ 364389 h 438208"/>
                <a:gd name="connsiteX24" fmla="*/ 533713 w 1895634"/>
                <a:gd name="connsiteY24" fmla="*/ 363996 h 438208"/>
                <a:gd name="connsiteX25" fmla="*/ 549629 w 1895634"/>
                <a:gd name="connsiteY25" fmla="*/ 399039 h 438208"/>
                <a:gd name="connsiteX26" fmla="*/ 531289 w 1895634"/>
                <a:gd name="connsiteY26" fmla="*/ 434017 h 438208"/>
                <a:gd name="connsiteX27" fmla="*/ 521725 w 1895634"/>
                <a:gd name="connsiteY27" fmla="*/ 398581 h 438208"/>
                <a:gd name="connsiteX28" fmla="*/ 533713 w 1895634"/>
                <a:gd name="connsiteY28" fmla="*/ 363996 h 438208"/>
                <a:gd name="connsiteX29" fmla="*/ 1260460 w 1895634"/>
                <a:gd name="connsiteY29" fmla="*/ 363537 h 438208"/>
                <a:gd name="connsiteX30" fmla="*/ 1301333 w 1895634"/>
                <a:gd name="connsiteY30" fmla="*/ 389476 h 438208"/>
                <a:gd name="connsiteX31" fmla="*/ 1303298 w 1895634"/>
                <a:gd name="connsiteY31" fmla="*/ 372773 h 438208"/>
                <a:gd name="connsiteX32" fmla="*/ 1314891 w 1895634"/>
                <a:gd name="connsiteY32" fmla="*/ 363734 h 438208"/>
                <a:gd name="connsiteX33" fmla="*/ 1324847 w 1895634"/>
                <a:gd name="connsiteY33" fmla="*/ 374738 h 438208"/>
                <a:gd name="connsiteX34" fmla="*/ 1325306 w 1895634"/>
                <a:gd name="connsiteY34" fmla="*/ 395371 h 438208"/>
                <a:gd name="connsiteX35" fmla="*/ 1318101 w 1895634"/>
                <a:gd name="connsiteY35" fmla="*/ 433690 h 438208"/>
                <a:gd name="connsiteX36" fmla="*/ 1284892 w 1895634"/>
                <a:gd name="connsiteY36" fmla="*/ 409782 h 438208"/>
                <a:gd name="connsiteX37" fmla="*/ 1275918 w 1895634"/>
                <a:gd name="connsiteY37" fmla="*/ 402184 h 438208"/>
                <a:gd name="connsiteX38" fmla="*/ 1274280 w 1895634"/>
                <a:gd name="connsiteY38" fmla="*/ 419345 h 438208"/>
                <a:gd name="connsiteX39" fmla="*/ 1263931 w 1895634"/>
                <a:gd name="connsiteY39" fmla="*/ 433887 h 438208"/>
                <a:gd name="connsiteX40" fmla="*/ 1253319 w 1895634"/>
                <a:gd name="connsiteY40" fmla="*/ 419475 h 438208"/>
                <a:gd name="connsiteX41" fmla="*/ 1253123 w 1895634"/>
                <a:gd name="connsiteY41" fmla="*/ 413646 h 438208"/>
                <a:gd name="connsiteX42" fmla="*/ 1260460 w 1895634"/>
                <a:gd name="connsiteY42" fmla="*/ 363537 h 438208"/>
                <a:gd name="connsiteX43" fmla="*/ 1455460 w 1895634"/>
                <a:gd name="connsiteY43" fmla="*/ 363406 h 438208"/>
                <a:gd name="connsiteX44" fmla="*/ 1433124 w 1895634"/>
                <a:gd name="connsiteY44" fmla="*/ 422162 h 438208"/>
                <a:gd name="connsiteX45" fmla="*/ 1399587 w 1895634"/>
                <a:gd name="connsiteY45" fmla="*/ 423472 h 438208"/>
                <a:gd name="connsiteX46" fmla="*/ 1376595 w 1895634"/>
                <a:gd name="connsiteY46" fmla="*/ 364323 h 438208"/>
                <a:gd name="connsiteX47" fmla="*/ 1415962 w 1895634"/>
                <a:gd name="connsiteY47" fmla="*/ 402511 h 438208"/>
                <a:gd name="connsiteX48" fmla="*/ 1455460 w 1895634"/>
                <a:gd name="connsiteY48" fmla="*/ 363406 h 438208"/>
                <a:gd name="connsiteX49" fmla="*/ 219236 w 1895634"/>
                <a:gd name="connsiteY49" fmla="*/ 363144 h 438208"/>
                <a:gd name="connsiteX50" fmla="*/ 235612 w 1895634"/>
                <a:gd name="connsiteY50" fmla="*/ 376310 h 438208"/>
                <a:gd name="connsiteX51" fmla="*/ 256573 w 1895634"/>
                <a:gd name="connsiteY51" fmla="*/ 428777 h 438208"/>
                <a:gd name="connsiteX52" fmla="*/ 179411 w 1895634"/>
                <a:gd name="connsiteY52" fmla="*/ 428842 h 438208"/>
                <a:gd name="connsiteX53" fmla="*/ 199848 w 1895634"/>
                <a:gd name="connsiteY53" fmla="*/ 376572 h 438208"/>
                <a:gd name="connsiteX54" fmla="*/ 219236 w 1895634"/>
                <a:gd name="connsiteY54" fmla="*/ 363144 h 438208"/>
                <a:gd name="connsiteX55" fmla="*/ 1076987 w 1895634"/>
                <a:gd name="connsiteY55" fmla="*/ 362817 h 438208"/>
                <a:gd name="connsiteX56" fmla="*/ 1088189 w 1895634"/>
                <a:gd name="connsiteY56" fmla="*/ 379061 h 438208"/>
                <a:gd name="connsiteX57" fmla="*/ 1088713 w 1895634"/>
                <a:gd name="connsiteY57" fmla="*/ 412992 h 438208"/>
                <a:gd name="connsiteX58" fmla="*/ 1123560 w 1895634"/>
                <a:gd name="connsiteY58" fmla="*/ 419673 h 438208"/>
                <a:gd name="connsiteX59" fmla="*/ 1124477 w 1895634"/>
                <a:gd name="connsiteY59" fmla="*/ 430153 h 438208"/>
                <a:gd name="connsiteX60" fmla="*/ 1064804 w 1895634"/>
                <a:gd name="connsiteY60" fmla="*/ 435852 h 438208"/>
                <a:gd name="connsiteX61" fmla="*/ 1065394 w 1895634"/>
                <a:gd name="connsiteY61" fmla="*/ 378996 h 438208"/>
                <a:gd name="connsiteX62" fmla="*/ 1076987 w 1895634"/>
                <a:gd name="connsiteY62" fmla="*/ 362817 h 438208"/>
                <a:gd name="connsiteX63" fmla="*/ 1720285 w 1895634"/>
                <a:gd name="connsiteY63" fmla="*/ 362751 h 438208"/>
                <a:gd name="connsiteX64" fmla="*/ 1731552 w 1895634"/>
                <a:gd name="connsiteY64" fmla="*/ 379192 h 438208"/>
                <a:gd name="connsiteX65" fmla="*/ 1732010 w 1895634"/>
                <a:gd name="connsiteY65" fmla="*/ 399826 h 438208"/>
                <a:gd name="connsiteX66" fmla="*/ 1731814 w 1895634"/>
                <a:gd name="connsiteY66" fmla="*/ 399826 h 438208"/>
                <a:gd name="connsiteX67" fmla="*/ 1731683 w 1895634"/>
                <a:gd name="connsiteY67" fmla="*/ 408668 h 438208"/>
                <a:gd name="connsiteX68" fmla="*/ 1719826 w 1895634"/>
                <a:gd name="connsiteY68" fmla="*/ 433952 h 438208"/>
                <a:gd name="connsiteX69" fmla="*/ 1708691 w 1895634"/>
                <a:gd name="connsiteY69" fmla="*/ 408471 h 438208"/>
                <a:gd name="connsiteX70" fmla="*/ 1708822 w 1895634"/>
                <a:gd name="connsiteY70" fmla="*/ 378996 h 438208"/>
                <a:gd name="connsiteX71" fmla="*/ 1720285 w 1895634"/>
                <a:gd name="connsiteY71" fmla="*/ 362751 h 438208"/>
                <a:gd name="connsiteX72" fmla="*/ 685284 w 1895634"/>
                <a:gd name="connsiteY72" fmla="*/ 362751 h 438208"/>
                <a:gd name="connsiteX73" fmla="*/ 696615 w 1895634"/>
                <a:gd name="connsiteY73" fmla="*/ 379389 h 438208"/>
                <a:gd name="connsiteX74" fmla="*/ 696812 w 1895634"/>
                <a:gd name="connsiteY74" fmla="*/ 414825 h 438208"/>
                <a:gd name="connsiteX75" fmla="*/ 687773 w 1895634"/>
                <a:gd name="connsiteY75" fmla="*/ 432773 h 438208"/>
                <a:gd name="connsiteX76" fmla="*/ 667991 w 1895634"/>
                <a:gd name="connsiteY76" fmla="*/ 424520 h 438208"/>
                <a:gd name="connsiteX77" fmla="*/ 645983 w 1895634"/>
                <a:gd name="connsiteY77" fmla="*/ 396943 h 438208"/>
                <a:gd name="connsiteX78" fmla="*/ 645524 w 1895634"/>
                <a:gd name="connsiteY78" fmla="*/ 423472 h 438208"/>
                <a:gd name="connsiteX79" fmla="*/ 634716 w 1895634"/>
                <a:gd name="connsiteY79" fmla="*/ 433100 h 438208"/>
                <a:gd name="connsiteX80" fmla="*/ 624301 w 1895634"/>
                <a:gd name="connsiteY80" fmla="*/ 421965 h 438208"/>
                <a:gd name="connsiteX81" fmla="*/ 623974 w 1895634"/>
                <a:gd name="connsiteY81" fmla="*/ 410305 h 438208"/>
                <a:gd name="connsiteX82" fmla="*/ 631376 w 1895634"/>
                <a:gd name="connsiteY82" fmla="*/ 363144 h 438208"/>
                <a:gd name="connsiteX83" fmla="*/ 672445 w 1895634"/>
                <a:gd name="connsiteY83" fmla="*/ 388035 h 438208"/>
                <a:gd name="connsiteX84" fmla="*/ 674804 w 1895634"/>
                <a:gd name="connsiteY84" fmla="*/ 376965 h 438208"/>
                <a:gd name="connsiteX85" fmla="*/ 685284 w 1895634"/>
                <a:gd name="connsiteY85" fmla="*/ 362751 h 438208"/>
                <a:gd name="connsiteX86" fmla="*/ 827407 w 1895634"/>
                <a:gd name="connsiteY86" fmla="*/ 362669 h 438208"/>
                <a:gd name="connsiteX87" fmla="*/ 850873 w 1895634"/>
                <a:gd name="connsiteY87" fmla="*/ 364257 h 438208"/>
                <a:gd name="connsiteX88" fmla="*/ 867249 w 1895634"/>
                <a:gd name="connsiteY88" fmla="*/ 384039 h 438208"/>
                <a:gd name="connsiteX89" fmla="*/ 864628 w 1895634"/>
                <a:gd name="connsiteY89" fmla="*/ 437227 h 438208"/>
                <a:gd name="connsiteX90" fmla="*/ 829585 w 1895634"/>
                <a:gd name="connsiteY90" fmla="*/ 410567 h 438208"/>
                <a:gd name="connsiteX91" fmla="*/ 813210 w 1895634"/>
                <a:gd name="connsiteY91" fmla="*/ 434148 h 438208"/>
                <a:gd name="connsiteX92" fmla="*/ 801616 w 1895634"/>
                <a:gd name="connsiteY92" fmla="*/ 406179 h 438208"/>
                <a:gd name="connsiteX93" fmla="*/ 801092 w 1895634"/>
                <a:gd name="connsiteY93" fmla="*/ 363341 h 438208"/>
                <a:gd name="connsiteX94" fmla="*/ 827407 w 1895634"/>
                <a:gd name="connsiteY94" fmla="*/ 362669 h 438208"/>
                <a:gd name="connsiteX95" fmla="*/ 1353865 w 1895634"/>
                <a:gd name="connsiteY95" fmla="*/ 362620 h 438208"/>
                <a:gd name="connsiteX96" fmla="*/ 1365328 w 1895634"/>
                <a:gd name="connsiteY96" fmla="*/ 385087 h 438208"/>
                <a:gd name="connsiteX97" fmla="*/ 1365328 w 1895634"/>
                <a:gd name="connsiteY97" fmla="*/ 414301 h 438208"/>
                <a:gd name="connsiteX98" fmla="*/ 1354258 w 1895634"/>
                <a:gd name="connsiteY98" fmla="*/ 434083 h 438208"/>
                <a:gd name="connsiteX99" fmla="*/ 1341092 w 1895634"/>
                <a:gd name="connsiteY99" fmla="*/ 413122 h 438208"/>
                <a:gd name="connsiteX100" fmla="*/ 1340765 w 1895634"/>
                <a:gd name="connsiteY100" fmla="*/ 398515 h 438208"/>
                <a:gd name="connsiteX101" fmla="*/ 1341092 w 1895634"/>
                <a:gd name="connsiteY101" fmla="*/ 383973 h 438208"/>
                <a:gd name="connsiteX102" fmla="*/ 1353865 w 1895634"/>
                <a:gd name="connsiteY102" fmla="*/ 362620 h 438208"/>
                <a:gd name="connsiteX103" fmla="*/ 358624 w 1895634"/>
                <a:gd name="connsiteY103" fmla="*/ 362620 h 438208"/>
                <a:gd name="connsiteX104" fmla="*/ 380109 w 1895634"/>
                <a:gd name="connsiteY104" fmla="*/ 375131 h 438208"/>
                <a:gd name="connsiteX105" fmla="*/ 398122 w 1895634"/>
                <a:gd name="connsiteY105" fmla="*/ 396026 h 438208"/>
                <a:gd name="connsiteX106" fmla="*/ 400414 w 1895634"/>
                <a:gd name="connsiteY106" fmla="*/ 371463 h 438208"/>
                <a:gd name="connsiteX107" fmla="*/ 409978 w 1895634"/>
                <a:gd name="connsiteY107" fmla="*/ 363144 h 438208"/>
                <a:gd name="connsiteX108" fmla="*/ 421965 w 1895634"/>
                <a:gd name="connsiteY108" fmla="*/ 372511 h 438208"/>
                <a:gd name="connsiteX109" fmla="*/ 421506 w 1895634"/>
                <a:gd name="connsiteY109" fmla="*/ 423013 h 438208"/>
                <a:gd name="connsiteX110" fmla="*/ 395436 w 1895634"/>
                <a:gd name="connsiteY110" fmla="*/ 426943 h 438208"/>
                <a:gd name="connsiteX111" fmla="*/ 373821 w 1895634"/>
                <a:gd name="connsiteY111" fmla="*/ 399957 h 438208"/>
                <a:gd name="connsiteX112" fmla="*/ 371266 w 1895634"/>
                <a:gd name="connsiteY112" fmla="*/ 419607 h 438208"/>
                <a:gd name="connsiteX113" fmla="*/ 360917 w 1895634"/>
                <a:gd name="connsiteY113" fmla="*/ 434083 h 438208"/>
                <a:gd name="connsiteX114" fmla="*/ 349651 w 1895634"/>
                <a:gd name="connsiteY114" fmla="*/ 420196 h 438208"/>
                <a:gd name="connsiteX115" fmla="*/ 349454 w 1895634"/>
                <a:gd name="connsiteY115" fmla="*/ 384498 h 438208"/>
                <a:gd name="connsiteX116" fmla="*/ 358624 w 1895634"/>
                <a:gd name="connsiteY116" fmla="*/ 362620 h 438208"/>
                <a:gd name="connsiteX117" fmla="*/ 157271 w 1895634"/>
                <a:gd name="connsiteY117" fmla="*/ 362423 h 438208"/>
                <a:gd name="connsiteX118" fmla="*/ 167228 w 1895634"/>
                <a:gd name="connsiteY118" fmla="*/ 377161 h 438208"/>
                <a:gd name="connsiteX119" fmla="*/ 167358 w 1895634"/>
                <a:gd name="connsiteY119" fmla="*/ 406768 h 438208"/>
                <a:gd name="connsiteX120" fmla="*/ 157991 w 1895634"/>
                <a:gd name="connsiteY120" fmla="*/ 434017 h 438208"/>
                <a:gd name="connsiteX121" fmla="*/ 138603 w 1895634"/>
                <a:gd name="connsiteY121" fmla="*/ 410960 h 438208"/>
                <a:gd name="connsiteX122" fmla="*/ 132577 w 1895634"/>
                <a:gd name="connsiteY122" fmla="*/ 402576 h 438208"/>
                <a:gd name="connsiteX123" fmla="*/ 119804 w 1895634"/>
                <a:gd name="connsiteY123" fmla="*/ 423209 h 438208"/>
                <a:gd name="connsiteX124" fmla="*/ 109193 w 1895634"/>
                <a:gd name="connsiteY124" fmla="*/ 433493 h 438208"/>
                <a:gd name="connsiteX125" fmla="*/ 96878 w 1895634"/>
                <a:gd name="connsiteY125" fmla="*/ 421440 h 438208"/>
                <a:gd name="connsiteX126" fmla="*/ 96813 w 1895634"/>
                <a:gd name="connsiteY126" fmla="*/ 373951 h 438208"/>
                <a:gd name="connsiteX127" fmla="*/ 106966 w 1895634"/>
                <a:gd name="connsiteY127" fmla="*/ 363144 h 438208"/>
                <a:gd name="connsiteX128" fmla="*/ 119542 w 1895634"/>
                <a:gd name="connsiteY128" fmla="*/ 371266 h 438208"/>
                <a:gd name="connsiteX129" fmla="*/ 131922 w 1895634"/>
                <a:gd name="connsiteY129" fmla="*/ 387182 h 438208"/>
                <a:gd name="connsiteX130" fmla="*/ 144760 w 1895634"/>
                <a:gd name="connsiteY130" fmla="*/ 371724 h 438208"/>
                <a:gd name="connsiteX131" fmla="*/ 157271 w 1895634"/>
                <a:gd name="connsiteY131" fmla="*/ 362423 h 438208"/>
                <a:gd name="connsiteX132" fmla="*/ 1176617 w 1895634"/>
                <a:gd name="connsiteY132" fmla="*/ 362293 h 438208"/>
                <a:gd name="connsiteX133" fmla="*/ 1187884 w 1895634"/>
                <a:gd name="connsiteY133" fmla="*/ 378996 h 438208"/>
                <a:gd name="connsiteX134" fmla="*/ 1199805 w 1895634"/>
                <a:gd name="connsiteY134" fmla="*/ 417249 h 438208"/>
                <a:gd name="connsiteX135" fmla="*/ 1213036 w 1895634"/>
                <a:gd name="connsiteY135" fmla="*/ 380437 h 438208"/>
                <a:gd name="connsiteX136" fmla="*/ 1223189 w 1895634"/>
                <a:gd name="connsiteY136" fmla="*/ 362555 h 438208"/>
                <a:gd name="connsiteX137" fmla="*/ 1235569 w 1895634"/>
                <a:gd name="connsiteY137" fmla="*/ 380437 h 438208"/>
                <a:gd name="connsiteX138" fmla="*/ 1219783 w 1895634"/>
                <a:gd name="connsiteY138" fmla="*/ 429629 h 438208"/>
                <a:gd name="connsiteX139" fmla="*/ 1164761 w 1895634"/>
                <a:gd name="connsiteY139" fmla="*/ 390393 h 438208"/>
                <a:gd name="connsiteX140" fmla="*/ 1165089 w 1895634"/>
                <a:gd name="connsiteY140" fmla="*/ 378669 h 438208"/>
                <a:gd name="connsiteX141" fmla="*/ 1176617 w 1895634"/>
                <a:gd name="connsiteY141" fmla="*/ 362293 h 438208"/>
                <a:gd name="connsiteX142" fmla="*/ 948653 w 1895634"/>
                <a:gd name="connsiteY142" fmla="*/ 362168 h 438208"/>
                <a:gd name="connsiteX143" fmla="*/ 967600 w 1895634"/>
                <a:gd name="connsiteY143" fmla="*/ 366878 h 438208"/>
                <a:gd name="connsiteX144" fmla="*/ 967206 w 1895634"/>
                <a:gd name="connsiteY144" fmla="*/ 414235 h 438208"/>
                <a:gd name="connsiteX145" fmla="*/ 959216 w 1895634"/>
                <a:gd name="connsiteY145" fmla="*/ 433755 h 438208"/>
                <a:gd name="connsiteX146" fmla="*/ 948604 w 1895634"/>
                <a:gd name="connsiteY146" fmla="*/ 413777 h 438208"/>
                <a:gd name="connsiteX147" fmla="*/ 947818 w 1895634"/>
                <a:gd name="connsiteY147" fmla="*/ 403035 h 438208"/>
                <a:gd name="connsiteX148" fmla="*/ 924630 w 1895634"/>
                <a:gd name="connsiteY148" fmla="*/ 433755 h 438208"/>
                <a:gd name="connsiteX149" fmla="*/ 903407 w 1895634"/>
                <a:gd name="connsiteY149" fmla="*/ 403297 h 438208"/>
                <a:gd name="connsiteX150" fmla="*/ 902294 w 1895634"/>
                <a:gd name="connsiteY150" fmla="*/ 418166 h 438208"/>
                <a:gd name="connsiteX151" fmla="*/ 893648 w 1895634"/>
                <a:gd name="connsiteY151" fmla="*/ 433690 h 438208"/>
                <a:gd name="connsiteX152" fmla="*/ 884019 w 1895634"/>
                <a:gd name="connsiteY152" fmla="*/ 418756 h 438208"/>
                <a:gd name="connsiteX153" fmla="*/ 883560 w 1895634"/>
                <a:gd name="connsiteY153" fmla="*/ 366485 h 438208"/>
                <a:gd name="connsiteX154" fmla="*/ 921683 w 1895634"/>
                <a:gd name="connsiteY154" fmla="*/ 395568 h 438208"/>
                <a:gd name="connsiteX155" fmla="*/ 948653 w 1895634"/>
                <a:gd name="connsiteY155" fmla="*/ 362168 h 438208"/>
                <a:gd name="connsiteX156" fmla="*/ 1542380 w 1895634"/>
                <a:gd name="connsiteY156" fmla="*/ 362161 h 438208"/>
                <a:gd name="connsiteX157" fmla="*/ 1589607 w 1895634"/>
                <a:gd name="connsiteY157" fmla="*/ 362357 h 438208"/>
                <a:gd name="connsiteX158" fmla="*/ 1611288 w 1895634"/>
                <a:gd name="connsiteY158" fmla="*/ 395763 h 438208"/>
                <a:gd name="connsiteX159" fmla="*/ 1615415 w 1895634"/>
                <a:gd name="connsiteY159" fmla="*/ 432117 h 438208"/>
                <a:gd name="connsiteX160" fmla="*/ 1609519 w 1895634"/>
                <a:gd name="connsiteY160" fmla="*/ 438208 h 438208"/>
                <a:gd name="connsiteX161" fmla="*/ 1573559 w 1895634"/>
                <a:gd name="connsiteY161" fmla="*/ 407161 h 438208"/>
                <a:gd name="connsiteX162" fmla="*/ 1570808 w 1895634"/>
                <a:gd name="connsiteY162" fmla="*/ 423471 h 438208"/>
                <a:gd name="connsiteX163" fmla="*/ 1557053 w 1895634"/>
                <a:gd name="connsiteY163" fmla="*/ 433689 h 438208"/>
                <a:gd name="connsiteX164" fmla="*/ 1543035 w 1895634"/>
                <a:gd name="connsiteY164" fmla="*/ 420392 h 438208"/>
                <a:gd name="connsiteX165" fmla="*/ 1542380 w 1895634"/>
                <a:gd name="connsiteY165" fmla="*/ 362161 h 438208"/>
                <a:gd name="connsiteX166" fmla="*/ 1665001 w 1895634"/>
                <a:gd name="connsiteY166" fmla="*/ 361768 h 438208"/>
                <a:gd name="connsiteX167" fmla="*/ 1690546 w 1895634"/>
                <a:gd name="connsiteY167" fmla="*/ 371986 h 438208"/>
                <a:gd name="connsiteX168" fmla="*/ 1689106 w 1895634"/>
                <a:gd name="connsiteY168" fmla="*/ 380632 h 438208"/>
                <a:gd name="connsiteX169" fmla="*/ 1659892 w 1895634"/>
                <a:gd name="connsiteY169" fmla="*/ 378471 h 438208"/>
                <a:gd name="connsiteX170" fmla="*/ 1694215 w 1895634"/>
                <a:gd name="connsiteY170" fmla="*/ 413907 h 438208"/>
                <a:gd name="connsiteX171" fmla="*/ 1667817 w 1895634"/>
                <a:gd name="connsiteY171" fmla="*/ 434410 h 438208"/>
                <a:gd name="connsiteX172" fmla="*/ 1624717 w 1895634"/>
                <a:gd name="connsiteY172" fmla="*/ 408143 h 438208"/>
                <a:gd name="connsiteX173" fmla="*/ 1667097 w 1895634"/>
                <a:gd name="connsiteY173" fmla="*/ 419016 h 438208"/>
                <a:gd name="connsiteX174" fmla="*/ 1670045 w 1895634"/>
                <a:gd name="connsiteY174" fmla="*/ 412990 h 438208"/>
                <a:gd name="connsiteX175" fmla="*/ 1653211 w 1895634"/>
                <a:gd name="connsiteY175" fmla="*/ 403623 h 438208"/>
                <a:gd name="connsiteX176" fmla="*/ 1630612 w 1895634"/>
                <a:gd name="connsiteY176" fmla="*/ 377750 h 438208"/>
                <a:gd name="connsiteX177" fmla="*/ 1665001 w 1895634"/>
                <a:gd name="connsiteY177" fmla="*/ 361768 h 438208"/>
                <a:gd name="connsiteX178" fmla="*/ 49717 w 1895634"/>
                <a:gd name="connsiteY178" fmla="*/ 361572 h 438208"/>
                <a:gd name="connsiteX179" fmla="*/ 81158 w 1895634"/>
                <a:gd name="connsiteY179" fmla="*/ 373166 h 438208"/>
                <a:gd name="connsiteX180" fmla="*/ 77882 w 1895634"/>
                <a:gd name="connsiteY180" fmla="*/ 382926 h 438208"/>
                <a:gd name="connsiteX181" fmla="*/ 49193 w 1895634"/>
                <a:gd name="connsiteY181" fmla="*/ 378079 h 438208"/>
                <a:gd name="connsiteX182" fmla="*/ 82009 w 1895634"/>
                <a:gd name="connsiteY182" fmla="*/ 413122 h 438208"/>
                <a:gd name="connsiteX183" fmla="*/ 61572 w 1895634"/>
                <a:gd name="connsiteY183" fmla="*/ 433296 h 438208"/>
                <a:gd name="connsiteX184" fmla="*/ 14411 w 1895634"/>
                <a:gd name="connsiteY184" fmla="*/ 409388 h 438208"/>
                <a:gd name="connsiteX185" fmla="*/ 58101 w 1895634"/>
                <a:gd name="connsiteY185" fmla="*/ 418624 h 438208"/>
                <a:gd name="connsiteX186" fmla="*/ 60262 w 1895634"/>
                <a:gd name="connsiteY186" fmla="*/ 412205 h 438208"/>
                <a:gd name="connsiteX187" fmla="*/ 40939 w 1895634"/>
                <a:gd name="connsiteY187" fmla="*/ 402642 h 438208"/>
                <a:gd name="connsiteX188" fmla="*/ 18930 w 1895634"/>
                <a:gd name="connsiteY188" fmla="*/ 379127 h 438208"/>
                <a:gd name="connsiteX189" fmla="*/ 49717 w 1895634"/>
                <a:gd name="connsiteY189" fmla="*/ 361572 h 438208"/>
                <a:gd name="connsiteX190" fmla="*/ 1017282 w 1895634"/>
                <a:gd name="connsiteY190" fmla="*/ 361449 h 438208"/>
                <a:gd name="connsiteX191" fmla="*/ 1033952 w 1895634"/>
                <a:gd name="connsiteY191" fmla="*/ 375262 h 438208"/>
                <a:gd name="connsiteX192" fmla="*/ 1055109 w 1895634"/>
                <a:gd name="connsiteY192" fmla="*/ 428843 h 438208"/>
                <a:gd name="connsiteX193" fmla="*/ 978472 w 1895634"/>
                <a:gd name="connsiteY193" fmla="*/ 428843 h 438208"/>
                <a:gd name="connsiteX194" fmla="*/ 1000611 w 1895634"/>
                <a:gd name="connsiteY194" fmla="*/ 371659 h 438208"/>
                <a:gd name="connsiteX195" fmla="*/ 1017282 w 1895634"/>
                <a:gd name="connsiteY195" fmla="*/ 361449 h 438208"/>
                <a:gd name="connsiteX196" fmla="*/ 300107 w 1895634"/>
                <a:gd name="connsiteY196" fmla="*/ 361269 h 438208"/>
                <a:gd name="connsiteX197" fmla="*/ 316900 w 1895634"/>
                <a:gd name="connsiteY197" fmla="*/ 373297 h 438208"/>
                <a:gd name="connsiteX198" fmla="*/ 342315 w 1895634"/>
                <a:gd name="connsiteY198" fmla="*/ 437357 h 438208"/>
                <a:gd name="connsiteX199" fmla="*/ 299411 w 1895634"/>
                <a:gd name="connsiteY199" fmla="*/ 424192 h 438208"/>
                <a:gd name="connsiteX200" fmla="*/ 258537 w 1895634"/>
                <a:gd name="connsiteY200" fmla="*/ 438013 h 438208"/>
                <a:gd name="connsiteX201" fmla="*/ 283166 w 1895634"/>
                <a:gd name="connsiteY201" fmla="*/ 373755 h 438208"/>
                <a:gd name="connsiteX202" fmla="*/ 300107 w 1895634"/>
                <a:gd name="connsiteY202" fmla="*/ 361269 h 438208"/>
                <a:gd name="connsiteX203" fmla="*/ 750525 w 1895634"/>
                <a:gd name="connsiteY203" fmla="*/ 360654 h 438208"/>
                <a:gd name="connsiteX204" fmla="*/ 788057 w 1895634"/>
                <a:gd name="connsiteY204" fmla="*/ 397467 h 438208"/>
                <a:gd name="connsiteX205" fmla="*/ 750263 w 1895634"/>
                <a:gd name="connsiteY205" fmla="*/ 435523 h 438208"/>
                <a:gd name="connsiteX206" fmla="*/ 710306 w 1895634"/>
                <a:gd name="connsiteY206" fmla="*/ 397991 h 438208"/>
                <a:gd name="connsiteX207" fmla="*/ 750525 w 1895634"/>
                <a:gd name="connsiteY207" fmla="*/ 360654 h 438208"/>
                <a:gd name="connsiteX208" fmla="*/ 500766 w 1895634"/>
                <a:gd name="connsiteY208" fmla="*/ 360065 h 438208"/>
                <a:gd name="connsiteX209" fmla="*/ 506268 w 1895634"/>
                <a:gd name="connsiteY209" fmla="*/ 364912 h 438208"/>
                <a:gd name="connsiteX210" fmla="*/ 512359 w 1895634"/>
                <a:gd name="connsiteY210" fmla="*/ 429170 h 438208"/>
                <a:gd name="connsiteX211" fmla="*/ 502076 w 1895634"/>
                <a:gd name="connsiteY211" fmla="*/ 437227 h 438208"/>
                <a:gd name="connsiteX212" fmla="*/ 471093 w 1895634"/>
                <a:gd name="connsiteY212" fmla="*/ 419541 h 438208"/>
                <a:gd name="connsiteX213" fmla="*/ 439128 w 1895634"/>
                <a:gd name="connsiteY213" fmla="*/ 436636 h 438208"/>
                <a:gd name="connsiteX214" fmla="*/ 432905 w 1895634"/>
                <a:gd name="connsiteY214" fmla="*/ 430545 h 438208"/>
                <a:gd name="connsiteX215" fmla="*/ 434804 w 1895634"/>
                <a:gd name="connsiteY215" fmla="*/ 366091 h 438208"/>
                <a:gd name="connsiteX216" fmla="*/ 440765 w 1895634"/>
                <a:gd name="connsiteY216" fmla="*/ 360916 h 438208"/>
                <a:gd name="connsiteX217" fmla="*/ 472927 w 1895634"/>
                <a:gd name="connsiteY217" fmla="*/ 374934 h 438208"/>
                <a:gd name="connsiteX218" fmla="*/ 500766 w 1895634"/>
                <a:gd name="connsiteY218" fmla="*/ 360065 h 438208"/>
                <a:gd name="connsiteX219" fmla="*/ 1893800 w 1895634"/>
                <a:gd name="connsiteY219" fmla="*/ 356266 h 438208"/>
                <a:gd name="connsiteX220" fmla="*/ 1868843 w 1895634"/>
                <a:gd name="connsiteY220" fmla="*/ 428711 h 438208"/>
                <a:gd name="connsiteX221" fmla="*/ 1859543 w 1895634"/>
                <a:gd name="connsiteY221" fmla="*/ 433755 h 438208"/>
                <a:gd name="connsiteX222" fmla="*/ 1848080 w 1895634"/>
                <a:gd name="connsiteY222" fmla="*/ 427335 h 438208"/>
                <a:gd name="connsiteX223" fmla="*/ 1824302 w 1895634"/>
                <a:gd name="connsiteY223" fmla="*/ 357969 h 438208"/>
                <a:gd name="connsiteX224" fmla="*/ 1859411 w 1895634"/>
                <a:gd name="connsiteY224" fmla="*/ 378013 h 438208"/>
                <a:gd name="connsiteX225" fmla="*/ 1893800 w 1895634"/>
                <a:gd name="connsiteY225" fmla="*/ 356266 h 438208"/>
                <a:gd name="connsiteX226" fmla="*/ 172205 w 1895634"/>
                <a:gd name="connsiteY226" fmla="*/ 226179 h 438208"/>
                <a:gd name="connsiteX227" fmla="*/ 252511 w 1895634"/>
                <a:gd name="connsiteY227" fmla="*/ 291878 h 438208"/>
                <a:gd name="connsiteX228" fmla="*/ 241704 w 1895634"/>
                <a:gd name="connsiteY228" fmla="*/ 310415 h 438208"/>
                <a:gd name="connsiteX229" fmla="*/ 199978 w 1895634"/>
                <a:gd name="connsiteY229" fmla="*/ 319061 h 438208"/>
                <a:gd name="connsiteX230" fmla="*/ 172205 w 1895634"/>
                <a:gd name="connsiteY230" fmla="*/ 226179 h 438208"/>
                <a:gd name="connsiteX231" fmla="*/ 1506092 w 1895634"/>
                <a:gd name="connsiteY231" fmla="*/ 186419 h 438208"/>
                <a:gd name="connsiteX232" fmla="*/ 1536223 w 1895634"/>
                <a:gd name="connsiteY232" fmla="*/ 279498 h 438208"/>
                <a:gd name="connsiteX233" fmla="*/ 1484149 w 1895634"/>
                <a:gd name="connsiteY233" fmla="*/ 207707 h 438208"/>
                <a:gd name="connsiteX234" fmla="*/ 1506092 w 1895634"/>
                <a:gd name="connsiteY234" fmla="*/ 186419 h 438208"/>
                <a:gd name="connsiteX235" fmla="*/ 360655 w 1895634"/>
                <a:gd name="connsiteY235" fmla="*/ 174236 h 438208"/>
                <a:gd name="connsiteX236" fmla="*/ 387708 w 1895634"/>
                <a:gd name="connsiteY236" fmla="*/ 274258 h 438208"/>
                <a:gd name="connsiteX237" fmla="*/ 360655 w 1895634"/>
                <a:gd name="connsiteY237" fmla="*/ 174236 h 438208"/>
                <a:gd name="connsiteX238" fmla="*/ 1190807 w 1895634"/>
                <a:gd name="connsiteY238" fmla="*/ 172715 h 438208"/>
                <a:gd name="connsiteX239" fmla="*/ 1200238 w 1895634"/>
                <a:gd name="connsiteY239" fmla="*/ 201755 h 438208"/>
                <a:gd name="connsiteX240" fmla="*/ 1211857 w 1895634"/>
                <a:gd name="connsiteY240" fmla="*/ 221463 h 438208"/>
                <a:gd name="connsiteX241" fmla="*/ 1264979 w 1895634"/>
                <a:gd name="connsiteY241" fmla="*/ 216353 h 438208"/>
                <a:gd name="connsiteX242" fmla="*/ 1249193 w 1895634"/>
                <a:gd name="connsiteY242" fmla="*/ 252053 h 438208"/>
                <a:gd name="connsiteX243" fmla="*/ 1197250 w 1895634"/>
                <a:gd name="connsiteY243" fmla="*/ 246943 h 438208"/>
                <a:gd name="connsiteX244" fmla="*/ 1177992 w 1895634"/>
                <a:gd name="connsiteY244" fmla="*/ 189433 h 438208"/>
                <a:gd name="connsiteX245" fmla="*/ 1189258 w 1895634"/>
                <a:gd name="connsiteY245" fmla="*/ 167948 h 438208"/>
                <a:gd name="connsiteX246" fmla="*/ 1193363 w 1895634"/>
                <a:gd name="connsiteY246" fmla="*/ 169380 h 438208"/>
                <a:gd name="connsiteX247" fmla="*/ 1190807 w 1895634"/>
                <a:gd name="connsiteY247" fmla="*/ 172715 h 438208"/>
                <a:gd name="connsiteX248" fmla="*/ 1778465 w 1895634"/>
                <a:gd name="connsiteY248" fmla="*/ 167771 h 438208"/>
                <a:gd name="connsiteX249" fmla="*/ 1807665 w 1895634"/>
                <a:gd name="connsiteY249" fmla="*/ 183734 h 438208"/>
                <a:gd name="connsiteX250" fmla="*/ 1849456 w 1895634"/>
                <a:gd name="connsiteY250" fmla="*/ 227948 h 438208"/>
                <a:gd name="connsiteX251" fmla="*/ 1825481 w 1895634"/>
                <a:gd name="connsiteY251" fmla="*/ 251005 h 438208"/>
                <a:gd name="connsiteX252" fmla="*/ 1811268 w 1895634"/>
                <a:gd name="connsiteY252" fmla="*/ 275044 h 438208"/>
                <a:gd name="connsiteX253" fmla="*/ 1788145 w 1895634"/>
                <a:gd name="connsiteY253" fmla="*/ 314411 h 438208"/>
                <a:gd name="connsiteX254" fmla="*/ 1745766 w 1895634"/>
                <a:gd name="connsiteY254" fmla="*/ 298297 h 438208"/>
                <a:gd name="connsiteX255" fmla="*/ 1747992 w 1895634"/>
                <a:gd name="connsiteY255" fmla="*/ 290306 h 438208"/>
                <a:gd name="connsiteX256" fmla="*/ 1766137 w 1895634"/>
                <a:gd name="connsiteY256" fmla="*/ 285524 h 438208"/>
                <a:gd name="connsiteX257" fmla="*/ 1785394 w 1895634"/>
                <a:gd name="connsiteY257" fmla="*/ 272293 h 438208"/>
                <a:gd name="connsiteX258" fmla="*/ 1768626 w 1895634"/>
                <a:gd name="connsiteY258" fmla="*/ 254214 h 438208"/>
                <a:gd name="connsiteX259" fmla="*/ 1722250 w 1895634"/>
                <a:gd name="connsiteY259" fmla="*/ 241507 h 438208"/>
                <a:gd name="connsiteX260" fmla="*/ 1763582 w 1895634"/>
                <a:gd name="connsiteY260" fmla="*/ 172468 h 438208"/>
                <a:gd name="connsiteX261" fmla="*/ 1778465 w 1895634"/>
                <a:gd name="connsiteY261" fmla="*/ 167771 h 438208"/>
                <a:gd name="connsiteX262" fmla="*/ 552708 w 1895634"/>
                <a:gd name="connsiteY262" fmla="*/ 149083 h 438208"/>
                <a:gd name="connsiteX263" fmla="*/ 509870 w 1895634"/>
                <a:gd name="connsiteY263" fmla="*/ 174563 h 438208"/>
                <a:gd name="connsiteX264" fmla="*/ 498604 w 1895634"/>
                <a:gd name="connsiteY264" fmla="*/ 214847 h 438208"/>
                <a:gd name="connsiteX265" fmla="*/ 514062 w 1895634"/>
                <a:gd name="connsiteY265" fmla="*/ 223231 h 438208"/>
                <a:gd name="connsiteX266" fmla="*/ 566071 w 1895634"/>
                <a:gd name="connsiteY266" fmla="*/ 158187 h 438208"/>
                <a:gd name="connsiteX267" fmla="*/ 552708 w 1895634"/>
                <a:gd name="connsiteY267" fmla="*/ 149083 h 438208"/>
                <a:gd name="connsiteX268" fmla="*/ 15593 w 1895634"/>
                <a:gd name="connsiteY268" fmla="*/ 145337 h 438208"/>
                <a:gd name="connsiteX269" fmla="*/ 42904 w 1895634"/>
                <a:gd name="connsiteY269" fmla="*/ 166965 h 438208"/>
                <a:gd name="connsiteX270" fmla="*/ 30393 w 1895634"/>
                <a:gd name="connsiteY270" fmla="*/ 314017 h 438208"/>
                <a:gd name="connsiteX271" fmla="*/ 17882 w 1895634"/>
                <a:gd name="connsiteY271" fmla="*/ 318799 h 438208"/>
                <a:gd name="connsiteX272" fmla="*/ 13232 w 1895634"/>
                <a:gd name="connsiteY272" fmla="*/ 277860 h 438208"/>
                <a:gd name="connsiteX273" fmla="*/ 13756 w 1895634"/>
                <a:gd name="connsiteY273" fmla="*/ 197816 h 438208"/>
                <a:gd name="connsiteX274" fmla="*/ 0 w 1895634"/>
                <a:gd name="connsiteY274" fmla="*/ 167292 h 438208"/>
                <a:gd name="connsiteX275" fmla="*/ 65 w 1895634"/>
                <a:gd name="connsiteY275" fmla="*/ 155371 h 438208"/>
                <a:gd name="connsiteX276" fmla="*/ 15593 w 1895634"/>
                <a:gd name="connsiteY276" fmla="*/ 145337 h 438208"/>
                <a:gd name="connsiteX277" fmla="*/ 1682556 w 1895634"/>
                <a:gd name="connsiteY277" fmla="*/ 143581 h 438208"/>
                <a:gd name="connsiteX278" fmla="*/ 1690613 w 1895634"/>
                <a:gd name="connsiteY278" fmla="*/ 192577 h 438208"/>
                <a:gd name="connsiteX279" fmla="*/ 1678626 w 1895634"/>
                <a:gd name="connsiteY279" fmla="*/ 205939 h 438208"/>
                <a:gd name="connsiteX280" fmla="*/ 1663036 w 1895634"/>
                <a:gd name="connsiteY280" fmla="*/ 196638 h 438208"/>
                <a:gd name="connsiteX281" fmla="*/ 1663691 w 1895634"/>
                <a:gd name="connsiteY281" fmla="*/ 145153 h 438208"/>
                <a:gd name="connsiteX282" fmla="*/ 1682556 w 1895634"/>
                <a:gd name="connsiteY282" fmla="*/ 143581 h 438208"/>
                <a:gd name="connsiteX283" fmla="*/ 497621 w 1895634"/>
                <a:gd name="connsiteY283" fmla="*/ 123995 h 438208"/>
                <a:gd name="connsiteX284" fmla="*/ 569215 w 1895634"/>
                <a:gd name="connsiteY284" fmla="*/ 136899 h 438208"/>
                <a:gd name="connsiteX285" fmla="*/ 590438 w 1895634"/>
                <a:gd name="connsiteY285" fmla="*/ 169781 h 438208"/>
                <a:gd name="connsiteX286" fmla="*/ 558145 w 1895634"/>
                <a:gd name="connsiteY286" fmla="*/ 246223 h 438208"/>
                <a:gd name="connsiteX287" fmla="*/ 534761 w 1895634"/>
                <a:gd name="connsiteY287" fmla="*/ 261615 h 438208"/>
                <a:gd name="connsiteX288" fmla="*/ 498276 w 1895634"/>
                <a:gd name="connsiteY288" fmla="*/ 271965 h 438208"/>
                <a:gd name="connsiteX289" fmla="*/ 456224 w 1895634"/>
                <a:gd name="connsiteY289" fmla="*/ 263908 h 438208"/>
                <a:gd name="connsiteX290" fmla="*/ 454979 w 1895634"/>
                <a:gd name="connsiteY290" fmla="*/ 218777 h 438208"/>
                <a:gd name="connsiteX291" fmla="*/ 475547 w 1895634"/>
                <a:gd name="connsiteY291" fmla="*/ 182620 h 438208"/>
                <a:gd name="connsiteX292" fmla="*/ 442075 w 1895634"/>
                <a:gd name="connsiteY292" fmla="*/ 191069 h 438208"/>
                <a:gd name="connsiteX293" fmla="*/ 409848 w 1895634"/>
                <a:gd name="connsiteY293" fmla="*/ 143842 h 438208"/>
                <a:gd name="connsiteX294" fmla="*/ 460808 w 1895634"/>
                <a:gd name="connsiteY294" fmla="*/ 143187 h 438208"/>
                <a:gd name="connsiteX295" fmla="*/ 497621 w 1895634"/>
                <a:gd name="connsiteY295" fmla="*/ 123995 h 438208"/>
                <a:gd name="connsiteX296" fmla="*/ 726879 w 1895634"/>
                <a:gd name="connsiteY296" fmla="*/ 114825 h 438208"/>
                <a:gd name="connsiteX297" fmla="*/ 733625 w 1895634"/>
                <a:gd name="connsiteY297" fmla="*/ 284869 h 438208"/>
                <a:gd name="connsiteX298" fmla="*/ 720066 w 1895634"/>
                <a:gd name="connsiteY298" fmla="*/ 297773 h 438208"/>
                <a:gd name="connsiteX299" fmla="*/ 726879 w 1895634"/>
                <a:gd name="connsiteY299" fmla="*/ 114825 h 438208"/>
                <a:gd name="connsiteX300" fmla="*/ 1247294 w 1895634"/>
                <a:gd name="connsiteY300" fmla="*/ 113842 h 438208"/>
                <a:gd name="connsiteX301" fmla="*/ 1255023 w 1895634"/>
                <a:gd name="connsiteY301" fmla="*/ 143711 h 438208"/>
                <a:gd name="connsiteX302" fmla="*/ 1216520 w 1895634"/>
                <a:gd name="connsiteY302" fmla="*/ 177462 h 438208"/>
                <a:gd name="connsiteX303" fmla="*/ 1193363 w 1895634"/>
                <a:gd name="connsiteY303" fmla="*/ 169380 h 438208"/>
                <a:gd name="connsiteX304" fmla="*/ 1211333 w 1895634"/>
                <a:gd name="connsiteY304" fmla="*/ 145939 h 438208"/>
                <a:gd name="connsiteX305" fmla="*/ 1191027 w 1895634"/>
                <a:gd name="connsiteY305" fmla="*/ 135721 h 438208"/>
                <a:gd name="connsiteX306" fmla="*/ 1189455 w 1895634"/>
                <a:gd name="connsiteY306" fmla="*/ 125829 h 438208"/>
                <a:gd name="connsiteX307" fmla="*/ 1247294 w 1895634"/>
                <a:gd name="connsiteY307" fmla="*/ 113842 h 438208"/>
                <a:gd name="connsiteX308" fmla="*/ 474105 w 1895634"/>
                <a:gd name="connsiteY308" fmla="*/ 61965 h 438208"/>
                <a:gd name="connsiteX309" fmla="*/ 510458 w 1895634"/>
                <a:gd name="connsiteY309" fmla="*/ 78995 h 438208"/>
                <a:gd name="connsiteX310" fmla="*/ 487664 w 1895634"/>
                <a:gd name="connsiteY310" fmla="*/ 99366 h 438208"/>
                <a:gd name="connsiteX311" fmla="*/ 423144 w 1895634"/>
                <a:gd name="connsiteY311" fmla="*/ 82140 h 438208"/>
                <a:gd name="connsiteX312" fmla="*/ 474105 w 1895634"/>
                <a:gd name="connsiteY312" fmla="*/ 61965 h 438208"/>
                <a:gd name="connsiteX313" fmla="*/ 750917 w 1895634"/>
                <a:gd name="connsiteY313" fmla="*/ 61899 h 438208"/>
                <a:gd name="connsiteX314" fmla="*/ 774629 w 1895634"/>
                <a:gd name="connsiteY314" fmla="*/ 78340 h 438208"/>
                <a:gd name="connsiteX315" fmla="*/ 776594 w 1895634"/>
                <a:gd name="connsiteY315" fmla="*/ 125698 h 438208"/>
                <a:gd name="connsiteX316" fmla="*/ 775088 w 1895634"/>
                <a:gd name="connsiteY316" fmla="*/ 235872 h 438208"/>
                <a:gd name="connsiteX317" fmla="*/ 766769 w 1895634"/>
                <a:gd name="connsiteY317" fmla="*/ 261352 h 438208"/>
                <a:gd name="connsiteX318" fmla="*/ 753275 w 1895634"/>
                <a:gd name="connsiteY318" fmla="*/ 239672 h 438208"/>
                <a:gd name="connsiteX319" fmla="*/ 747511 w 1895634"/>
                <a:gd name="connsiteY319" fmla="*/ 180589 h 438208"/>
                <a:gd name="connsiteX320" fmla="*/ 738799 w 1895634"/>
                <a:gd name="connsiteY320" fmla="*/ 132969 h 438208"/>
                <a:gd name="connsiteX321" fmla="*/ 744039 w 1895634"/>
                <a:gd name="connsiteY321" fmla="*/ 133427 h 438208"/>
                <a:gd name="connsiteX322" fmla="*/ 747577 w 1895634"/>
                <a:gd name="connsiteY322" fmla="*/ 84432 h 438208"/>
                <a:gd name="connsiteX323" fmla="*/ 750917 w 1895634"/>
                <a:gd name="connsiteY323" fmla="*/ 61899 h 438208"/>
                <a:gd name="connsiteX324" fmla="*/ 1439813 w 1895634"/>
                <a:gd name="connsiteY324" fmla="*/ 51295 h 438208"/>
                <a:gd name="connsiteX325" fmla="*/ 1466268 w 1895634"/>
                <a:gd name="connsiteY325" fmla="*/ 117708 h 438208"/>
                <a:gd name="connsiteX326" fmla="*/ 1510088 w 1895634"/>
                <a:gd name="connsiteY326" fmla="*/ 79127 h 438208"/>
                <a:gd name="connsiteX327" fmla="*/ 1495481 w 1895634"/>
                <a:gd name="connsiteY327" fmla="*/ 131595 h 438208"/>
                <a:gd name="connsiteX328" fmla="*/ 1442359 w 1895634"/>
                <a:gd name="connsiteY328" fmla="*/ 186355 h 438208"/>
                <a:gd name="connsiteX329" fmla="*/ 1407578 w 1895634"/>
                <a:gd name="connsiteY329" fmla="*/ 230241 h 438208"/>
                <a:gd name="connsiteX330" fmla="*/ 1361988 w 1895634"/>
                <a:gd name="connsiteY330" fmla="*/ 226639 h 438208"/>
                <a:gd name="connsiteX331" fmla="*/ 1397032 w 1895634"/>
                <a:gd name="connsiteY331" fmla="*/ 139913 h 438208"/>
                <a:gd name="connsiteX332" fmla="*/ 1418320 w 1895634"/>
                <a:gd name="connsiteY332" fmla="*/ 53123 h 438208"/>
                <a:gd name="connsiteX333" fmla="*/ 1439813 w 1895634"/>
                <a:gd name="connsiteY333" fmla="*/ 51295 h 438208"/>
                <a:gd name="connsiteX334" fmla="*/ 46834 w 1895634"/>
                <a:gd name="connsiteY334" fmla="*/ 34192 h 438208"/>
                <a:gd name="connsiteX335" fmla="*/ 91900 w 1895634"/>
                <a:gd name="connsiteY335" fmla="*/ 40939 h 438208"/>
                <a:gd name="connsiteX336" fmla="*/ 93210 w 1895634"/>
                <a:gd name="connsiteY336" fmla="*/ 77817 h 438208"/>
                <a:gd name="connsiteX337" fmla="*/ 94585 w 1895634"/>
                <a:gd name="connsiteY337" fmla="*/ 106834 h 438208"/>
                <a:gd name="connsiteX338" fmla="*/ 80240 w 1895634"/>
                <a:gd name="connsiteY338" fmla="*/ 144498 h 438208"/>
                <a:gd name="connsiteX339" fmla="*/ 28821 w 1895634"/>
                <a:gd name="connsiteY339" fmla="*/ 146135 h 438208"/>
                <a:gd name="connsiteX340" fmla="*/ 70284 w 1895634"/>
                <a:gd name="connsiteY340" fmla="*/ 97730 h 438208"/>
                <a:gd name="connsiteX341" fmla="*/ 46834 w 1895634"/>
                <a:gd name="connsiteY341" fmla="*/ 34192 h 438208"/>
                <a:gd name="connsiteX342" fmla="*/ 728385 w 1895634"/>
                <a:gd name="connsiteY342" fmla="*/ 22664 h 438208"/>
                <a:gd name="connsiteX343" fmla="*/ 744695 w 1895634"/>
                <a:gd name="connsiteY343" fmla="*/ 41726 h 438208"/>
                <a:gd name="connsiteX344" fmla="*/ 714760 w 1895634"/>
                <a:gd name="connsiteY344" fmla="*/ 73756 h 438208"/>
                <a:gd name="connsiteX345" fmla="*/ 702053 w 1895634"/>
                <a:gd name="connsiteY345" fmla="*/ 54499 h 438208"/>
                <a:gd name="connsiteX346" fmla="*/ 728385 w 1895634"/>
                <a:gd name="connsiteY346" fmla="*/ 22664 h 438208"/>
                <a:gd name="connsiteX347" fmla="*/ 855196 w 1895634"/>
                <a:gd name="connsiteY347" fmla="*/ 21484 h 438208"/>
                <a:gd name="connsiteX348" fmla="*/ 875961 w 1895634"/>
                <a:gd name="connsiteY348" fmla="*/ 24235 h 438208"/>
                <a:gd name="connsiteX349" fmla="*/ 881660 w 1895634"/>
                <a:gd name="connsiteY349" fmla="*/ 44738 h 438208"/>
                <a:gd name="connsiteX350" fmla="*/ 863188 w 1895634"/>
                <a:gd name="connsiteY350" fmla="*/ 83187 h 438208"/>
                <a:gd name="connsiteX351" fmla="*/ 882839 w 1895634"/>
                <a:gd name="connsiteY351" fmla="*/ 111026 h 438208"/>
                <a:gd name="connsiteX352" fmla="*/ 943560 w 1895634"/>
                <a:gd name="connsiteY352" fmla="*/ 113973 h 438208"/>
                <a:gd name="connsiteX353" fmla="*/ 950175 w 1895634"/>
                <a:gd name="connsiteY353" fmla="*/ 124650 h 438208"/>
                <a:gd name="connsiteX354" fmla="*/ 892402 w 1895634"/>
                <a:gd name="connsiteY354" fmla="*/ 205545 h 438208"/>
                <a:gd name="connsiteX355" fmla="*/ 885459 w 1895634"/>
                <a:gd name="connsiteY355" fmla="*/ 229584 h 438208"/>
                <a:gd name="connsiteX356" fmla="*/ 884608 w 1895634"/>
                <a:gd name="connsiteY356" fmla="*/ 294890 h 438208"/>
                <a:gd name="connsiteX357" fmla="*/ 864171 w 1895634"/>
                <a:gd name="connsiteY357" fmla="*/ 335894 h 438208"/>
                <a:gd name="connsiteX358" fmla="*/ 853428 w 1895634"/>
                <a:gd name="connsiteY358" fmla="*/ 332357 h 438208"/>
                <a:gd name="connsiteX359" fmla="*/ 861223 w 1895634"/>
                <a:gd name="connsiteY359" fmla="*/ 161004 h 438208"/>
                <a:gd name="connsiteX360" fmla="*/ 779083 w 1895634"/>
                <a:gd name="connsiteY360" fmla="*/ 216222 h 438208"/>
                <a:gd name="connsiteX361" fmla="*/ 793297 w 1895634"/>
                <a:gd name="connsiteY361" fmla="*/ 177445 h 438208"/>
                <a:gd name="connsiteX362" fmla="*/ 833319 w 1895634"/>
                <a:gd name="connsiteY362" fmla="*/ 88035 h 438208"/>
                <a:gd name="connsiteX363" fmla="*/ 817271 w 1895634"/>
                <a:gd name="connsiteY363" fmla="*/ 45327 h 438208"/>
                <a:gd name="connsiteX364" fmla="*/ 855196 w 1895634"/>
                <a:gd name="connsiteY364" fmla="*/ 21484 h 438208"/>
                <a:gd name="connsiteX365" fmla="*/ 1843102 w 1895634"/>
                <a:gd name="connsiteY365" fmla="*/ 15393 h 438208"/>
                <a:gd name="connsiteX366" fmla="*/ 1807861 w 1895634"/>
                <a:gd name="connsiteY366" fmla="*/ 76768 h 438208"/>
                <a:gd name="connsiteX367" fmla="*/ 1822469 w 1895634"/>
                <a:gd name="connsiteY367" fmla="*/ 47031 h 438208"/>
                <a:gd name="connsiteX368" fmla="*/ 1837337 w 1895634"/>
                <a:gd name="connsiteY368" fmla="*/ 71266 h 438208"/>
                <a:gd name="connsiteX369" fmla="*/ 1843036 w 1895634"/>
                <a:gd name="connsiteY369" fmla="*/ 70284 h 438208"/>
                <a:gd name="connsiteX370" fmla="*/ 1843102 w 1895634"/>
                <a:gd name="connsiteY370" fmla="*/ 15393 h 438208"/>
                <a:gd name="connsiteX371" fmla="*/ 1171777 w 1895634"/>
                <a:gd name="connsiteY371" fmla="*/ 5854 h 438208"/>
                <a:gd name="connsiteX372" fmla="*/ 1195284 w 1895634"/>
                <a:gd name="connsiteY372" fmla="*/ 7926 h 438208"/>
                <a:gd name="connsiteX373" fmla="*/ 1202882 w 1895634"/>
                <a:gd name="connsiteY373" fmla="*/ 34650 h 438208"/>
                <a:gd name="connsiteX374" fmla="*/ 1159847 w 1895634"/>
                <a:gd name="connsiteY374" fmla="*/ 59214 h 438208"/>
                <a:gd name="connsiteX375" fmla="*/ 1123166 w 1895634"/>
                <a:gd name="connsiteY375" fmla="*/ 81812 h 438208"/>
                <a:gd name="connsiteX376" fmla="*/ 1158537 w 1895634"/>
                <a:gd name="connsiteY376" fmla="*/ 78930 h 438208"/>
                <a:gd name="connsiteX377" fmla="*/ 1126900 w 1895634"/>
                <a:gd name="connsiteY377" fmla="*/ 115611 h 438208"/>
                <a:gd name="connsiteX378" fmla="*/ 1141769 w 1895634"/>
                <a:gd name="connsiteY378" fmla="*/ 119017 h 438208"/>
                <a:gd name="connsiteX379" fmla="*/ 1165677 w 1895634"/>
                <a:gd name="connsiteY379" fmla="*/ 151048 h 438208"/>
                <a:gd name="connsiteX380" fmla="*/ 1121725 w 1895634"/>
                <a:gd name="connsiteY380" fmla="*/ 258275 h 438208"/>
                <a:gd name="connsiteX381" fmla="*/ 1113734 w 1895634"/>
                <a:gd name="connsiteY381" fmla="*/ 296004 h 438208"/>
                <a:gd name="connsiteX382" fmla="*/ 1092314 w 1895634"/>
                <a:gd name="connsiteY382" fmla="*/ 338384 h 438208"/>
                <a:gd name="connsiteX383" fmla="*/ 1085829 w 1895634"/>
                <a:gd name="connsiteY383" fmla="*/ 309694 h 438208"/>
                <a:gd name="connsiteX384" fmla="*/ 1061267 w 1895634"/>
                <a:gd name="connsiteY384" fmla="*/ 260306 h 438208"/>
                <a:gd name="connsiteX385" fmla="*/ 1065655 w 1895634"/>
                <a:gd name="connsiteY385" fmla="*/ 214585 h 438208"/>
                <a:gd name="connsiteX386" fmla="*/ 1082293 w 1895634"/>
                <a:gd name="connsiteY386" fmla="*/ 178755 h 438208"/>
                <a:gd name="connsiteX387" fmla="*/ 1096703 w 1895634"/>
                <a:gd name="connsiteY387" fmla="*/ 172664 h 438208"/>
                <a:gd name="connsiteX388" fmla="*/ 1096703 w 1895634"/>
                <a:gd name="connsiteY388" fmla="*/ 123079 h 438208"/>
                <a:gd name="connsiteX389" fmla="*/ 1081375 w 1895634"/>
                <a:gd name="connsiteY389" fmla="*/ 118821 h 438208"/>
                <a:gd name="connsiteX390" fmla="*/ 1087336 w 1895634"/>
                <a:gd name="connsiteY390" fmla="*/ 103559 h 438208"/>
                <a:gd name="connsiteX391" fmla="*/ 1098471 w 1895634"/>
                <a:gd name="connsiteY391" fmla="*/ 59411 h 438208"/>
                <a:gd name="connsiteX392" fmla="*/ 1098144 w 1895634"/>
                <a:gd name="connsiteY392" fmla="*/ 28952 h 438208"/>
                <a:gd name="connsiteX393" fmla="*/ 1127620 w 1895634"/>
                <a:gd name="connsiteY393" fmla="*/ 31768 h 438208"/>
                <a:gd name="connsiteX394" fmla="*/ 1153035 w 1895634"/>
                <a:gd name="connsiteY394" fmla="*/ 23384 h 438208"/>
                <a:gd name="connsiteX395" fmla="*/ 1171777 w 1895634"/>
                <a:gd name="connsiteY395" fmla="*/ 5854 h 438208"/>
                <a:gd name="connsiteX396" fmla="*/ 1846311 w 1895634"/>
                <a:gd name="connsiteY396" fmla="*/ 0 h 438208"/>
                <a:gd name="connsiteX397" fmla="*/ 1873953 w 1895634"/>
                <a:gd name="connsiteY397" fmla="*/ 78210 h 438208"/>
                <a:gd name="connsiteX398" fmla="*/ 1895634 w 1895634"/>
                <a:gd name="connsiteY398" fmla="*/ 87707 h 438208"/>
                <a:gd name="connsiteX399" fmla="*/ 1880634 w 1895634"/>
                <a:gd name="connsiteY399" fmla="*/ 111419 h 438208"/>
                <a:gd name="connsiteX400" fmla="*/ 1807599 w 1895634"/>
                <a:gd name="connsiteY400" fmla="*/ 157664 h 438208"/>
                <a:gd name="connsiteX401" fmla="*/ 1802425 w 1895634"/>
                <a:gd name="connsiteY401" fmla="*/ 150131 h 438208"/>
                <a:gd name="connsiteX402" fmla="*/ 1843822 w 1895634"/>
                <a:gd name="connsiteY402" fmla="*/ 114629 h 438208"/>
                <a:gd name="connsiteX403" fmla="*/ 1712818 w 1895634"/>
                <a:gd name="connsiteY403" fmla="*/ 140830 h 438208"/>
                <a:gd name="connsiteX404" fmla="*/ 1707774 w 1895634"/>
                <a:gd name="connsiteY404" fmla="*/ 38057 h 438208"/>
                <a:gd name="connsiteX405" fmla="*/ 1721137 w 1895634"/>
                <a:gd name="connsiteY405" fmla="*/ 36092 h 438208"/>
                <a:gd name="connsiteX406" fmla="*/ 1735285 w 1895634"/>
                <a:gd name="connsiteY406" fmla="*/ 118100 h 438208"/>
                <a:gd name="connsiteX407" fmla="*/ 1738167 w 1895634"/>
                <a:gd name="connsiteY407" fmla="*/ 118231 h 438208"/>
                <a:gd name="connsiteX408" fmla="*/ 1738167 w 1895634"/>
                <a:gd name="connsiteY408" fmla="*/ 38188 h 438208"/>
                <a:gd name="connsiteX409" fmla="*/ 1769477 w 1895634"/>
                <a:gd name="connsiteY409" fmla="*/ 114367 h 438208"/>
                <a:gd name="connsiteX410" fmla="*/ 1780940 w 1895634"/>
                <a:gd name="connsiteY410" fmla="*/ 61113 h 438208"/>
                <a:gd name="connsiteX411" fmla="*/ 1764827 w 1895634"/>
                <a:gd name="connsiteY411" fmla="*/ 8908 h 438208"/>
                <a:gd name="connsiteX412" fmla="*/ 1771442 w 1895634"/>
                <a:gd name="connsiteY412" fmla="*/ 4192 h 438208"/>
                <a:gd name="connsiteX413" fmla="*/ 1800066 w 1895634"/>
                <a:gd name="connsiteY413" fmla="*/ 29738 h 438208"/>
                <a:gd name="connsiteX414" fmla="*/ 1834324 w 1895634"/>
                <a:gd name="connsiteY414" fmla="*/ 65 h 438208"/>
                <a:gd name="connsiteX415" fmla="*/ 1846311 w 1895634"/>
                <a:gd name="connsiteY415" fmla="*/ 0 h 438208"/>
                <a:gd name="connsiteX416" fmla="*/ 167359 w 1895634"/>
                <a:gd name="connsiteY416" fmla="*/ 0 h 438208"/>
                <a:gd name="connsiteX417" fmla="*/ 179149 w 1895634"/>
                <a:gd name="connsiteY417" fmla="*/ 19389 h 438208"/>
                <a:gd name="connsiteX418" fmla="*/ 227424 w 1895634"/>
                <a:gd name="connsiteY418" fmla="*/ 53253 h 438208"/>
                <a:gd name="connsiteX419" fmla="*/ 185175 w 1895634"/>
                <a:gd name="connsiteY419" fmla="*/ 131528 h 438208"/>
                <a:gd name="connsiteX420" fmla="*/ 208428 w 1895634"/>
                <a:gd name="connsiteY420" fmla="*/ 91376 h 438208"/>
                <a:gd name="connsiteX421" fmla="*/ 198800 w 1895634"/>
                <a:gd name="connsiteY421" fmla="*/ 149148 h 438208"/>
                <a:gd name="connsiteX422" fmla="*/ 216878 w 1895634"/>
                <a:gd name="connsiteY422" fmla="*/ 156354 h 438208"/>
                <a:gd name="connsiteX423" fmla="*/ 232795 w 1895634"/>
                <a:gd name="connsiteY423" fmla="*/ 169913 h 438208"/>
                <a:gd name="connsiteX424" fmla="*/ 213079 w 1895634"/>
                <a:gd name="connsiteY424" fmla="*/ 177773 h 438208"/>
                <a:gd name="connsiteX425" fmla="*/ 167424 w 1895634"/>
                <a:gd name="connsiteY425" fmla="*/ 171616 h 438208"/>
                <a:gd name="connsiteX426" fmla="*/ 148429 w 1895634"/>
                <a:gd name="connsiteY426" fmla="*/ 224869 h 438208"/>
                <a:gd name="connsiteX427" fmla="*/ 120328 w 1895634"/>
                <a:gd name="connsiteY427" fmla="*/ 269672 h 438208"/>
                <a:gd name="connsiteX428" fmla="*/ 97141 w 1895634"/>
                <a:gd name="connsiteY428" fmla="*/ 273275 h 438208"/>
                <a:gd name="connsiteX429" fmla="*/ 99040 w 1895634"/>
                <a:gd name="connsiteY429" fmla="*/ 251987 h 438208"/>
                <a:gd name="connsiteX430" fmla="*/ 133494 w 1895634"/>
                <a:gd name="connsiteY430" fmla="*/ 191070 h 438208"/>
                <a:gd name="connsiteX431" fmla="*/ 67075 w 1895634"/>
                <a:gd name="connsiteY431" fmla="*/ 203843 h 438208"/>
                <a:gd name="connsiteX432" fmla="*/ 126092 w 1895634"/>
                <a:gd name="connsiteY432" fmla="*/ 95241 h 438208"/>
                <a:gd name="connsiteX433" fmla="*/ 136114 w 1895634"/>
                <a:gd name="connsiteY433" fmla="*/ 97337 h 438208"/>
                <a:gd name="connsiteX434" fmla="*/ 132250 w 1895634"/>
                <a:gd name="connsiteY434" fmla="*/ 163821 h 438208"/>
                <a:gd name="connsiteX435" fmla="*/ 141747 w 1895634"/>
                <a:gd name="connsiteY435" fmla="*/ 165393 h 438208"/>
                <a:gd name="connsiteX436" fmla="*/ 154913 w 1895634"/>
                <a:gd name="connsiteY436" fmla="*/ 101529 h 438208"/>
                <a:gd name="connsiteX437" fmla="*/ 135918 w 1895634"/>
                <a:gd name="connsiteY437" fmla="*/ 88494 h 438208"/>
                <a:gd name="connsiteX438" fmla="*/ 102315 w 1895634"/>
                <a:gd name="connsiteY438" fmla="*/ 77882 h 438208"/>
                <a:gd name="connsiteX439" fmla="*/ 155568 w 1895634"/>
                <a:gd name="connsiteY439" fmla="*/ 65 h 438208"/>
                <a:gd name="connsiteX440" fmla="*/ 167359 w 1895634"/>
                <a:gd name="connsiteY440" fmla="*/ 0 h 43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</a:cxnLst>
              <a:rect l="l" t="t" r="r" b="b"/>
              <a:pathLst>
                <a:path w="1895634" h="438208">
                  <a:moveTo>
                    <a:pt x="749214" y="378733"/>
                  </a:moveTo>
                  <a:cubicBezTo>
                    <a:pt x="744236" y="385611"/>
                    <a:pt x="735917" y="392161"/>
                    <a:pt x="735263" y="399431"/>
                  </a:cubicBezTo>
                  <a:cubicBezTo>
                    <a:pt x="734739" y="405130"/>
                    <a:pt x="743647" y="411680"/>
                    <a:pt x="748363" y="417903"/>
                  </a:cubicBezTo>
                  <a:cubicBezTo>
                    <a:pt x="754585" y="412074"/>
                    <a:pt x="760808" y="406310"/>
                    <a:pt x="770044" y="397729"/>
                  </a:cubicBezTo>
                  <a:cubicBezTo>
                    <a:pt x="760808" y="389279"/>
                    <a:pt x="754979" y="384039"/>
                    <a:pt x="749214" y="378733"/>
                  </a:cubicBezTo>
                  <a:close/>
                  <a:moveTo>
                    <a:pt x="1751857" y="366353"/>
                  </a:moveTo>
                  <a:cubicBezTo>
                    <a:pt x="1768102" y="366353"/>
                    <a:pt x="1791093" y="366353"/>
                    <a:pt x="1814085" y="366353"/>
                  </a:cubicBezTo>
                  <a:cubicBezTo>
                    <a:pt x="1787687" y="378405"/>
                    <a:pt x="1791093" y="399366"/>
                    <a:pt x="1790962" y="419606"/>
                  </a:cubicBezTo>
                  <a:cubicBezTo>
                    <a:pt x="1790896" y="424387"/>
                    <a:pt x="1784084" y="429104"/>
                    <a:pt x="1780351" y="433886"/>
                  </a:cubicBezTo>
                  <a:cubicBezTo>
                    <a:pt x="1776093" y="429890"/>
                    <a:pt x="1769608" y="426615"/>
                    <a:pt x="1767905" y="421702"/>
                  </a:cubicBezTo>
                  <a:cubicBezTo>
                    <a:pt x="1761879" y="404213"/>
                    <a:pt x="1757425" y="386200"/>
                    <a:pt x="1751857" y="366353"/>
                  </a:cubicBezTo>
                  <a:close/>
                  <a:moveTo>
                    <a:pt x="1467053" y="364389"/>
                  </a:moveTo>
                  <a:cubicBezTo>
                    <a:pt x="1486900" y="364389"/>
                    <a:pt x="1506813" y="364389"/>
                    <a:pt x="1526791" y="364389"/>
                  </a:cubicBezTo>
                  <a:cubicBezTo>
                    <a:pt x="1527315" y="367074"/>
                    <a:pt x="1527774" y="369695"/>
                    <a:pt x="1528298" y="372381"/>
                  </a:cubicBezTo>
                  <a:cubicBezTo>
                    <a:pt x="1515721" y="375197"/>
                    <a:pt x="1503145" y="378079"/>
                    <a:pt x="1490569" y="380896"/>
                  </a:cubicBezTo>
                  <a:cubicBezTo>
                    <a:pt x="1490307" y="382468"/>
                    <a:pt x="1490045" y="383974"/>
                    <a:pt x="1489783" y="385546"/>
                  </a:cubicBezTo>
                  <a:cubicBezTo>
                    <a:pt x="1500787" y="387838"/>
                    <a:pt x="1511791" y="390066"/>
                    <a:pt x="1522796" y="392359"/>
                  </a:cubicBezTo>
                  <a:cubicBezTo>
                    <a:pt x="1523188" y="394717"/>
                    <a:pt x="1523647" y="397075"/>
                    <a:pt x="1524040" y="399433"/>
                  </a:cubicBezTo>
                  <a:cubicBezTo>
                    <a:pt x="1512512" y="402380"/>
                    <a:pt x="1500983" y="405262"/>
                    <a:pt x="1489389" y="408210"/>
                  </a:cubicBezTo>
                  <a:cubicBezTo>
                    <a:pt x="1489324" y="409782"/>
                    <a:pt x="1489259" y="411354"/>
                    <a:pt x="1489127" y="412991"/>
                  </a:cubicBezTo>
                  <a:cubicBezTo>
                    <a:pt x="1502162" y="415677"/>
                    <a:pt x="1515197" y="418297"/>
                    <a:pt x="1528298" y="420983"/>
                  </a:cubicBezTo>
                  <a:cubicBezTo>
                    <a:pt x="1528298" y="424192"/>
                    <a:pt x="1528232" y="427402"/>
                    <a:pt x="1528167" y="430612"/>
                  </a:cubicBezTo>
                  <a:cubicBezTo>
                    <a:pt x="1508647" y="430612"/>
                    <a:pt x="1489127" y="430612"/>
                    <a:pt x="1467053" y="430612"/>
                  </a:cubicBezTo>
                  <a:cubicBezTo>
                    <a:pt x="1467053" y="410437"/>
                    <a:pt x="1467053" y="388363"/>
                    <a:pt x="1467053" y="364389"/>
                  </a:cubicBezTo>
                  <a:close/>
                  <a:moveTo>
                    <a:pt x="533713" y="363996"/>
                  </a:moveTo>
                  <a:cubicBezTo>
                    <a:pt x="537839" y="363733"/>
                    <a:pt x="543407" y="384890"/>
                    <a:pt x="549629" y="399039"/>
                  </a:cubicBezTo>
                  <a:cubicBezTo>
                    <a:pt x="543079" y="411550"/>
                    <a:pt x="537184" y="422816"/>
                    <a:pt x="531289" y="434017"/>
                  </a:cubicBezTo>
                  <a:cubicBezTo>
                    <a:pt x="527752" y="422162"/>
                    <a:pt x="520874" y="410109"/>
                    <a:pt x="521725" y="398581"/>
                  </a:cubicBezTo>
                  <a:cubicBezTo>
                    <a:pt x="522577" y="386528"/>
                    <a:pt x="509214" y="365633"/>
                    <a:pt x="533713" y="363996"/>
                  </a:cubicBezTo>
                  <a:close/>
                  <a:moveTo>
                    <a:pt x="1260460" y="363537"/>
                  </a:moveTo>
                  <a:cubicBezTo>
                    <a:pt x="1273494" y="371791"/>
                    <a:pt x="1286529" y="380044"/>
                    <a:pt x="1301333" y="389476"/>
                  </a:cubicBezTo>
                  <a:cubicBezTo>
                    <a:pt x="1301791" y="384825"/>
                    <a:pt x="1300939" y="378079"/>
                    <a:pt x="1303298" y="372773"/>
                  </a:cubicBezTo>
                  <a:cubicBezTo>
                    <a:pt x="1305132" y="368581"/>
                    <a:pt x="1311223" y="363340"/>
                    <a:pt x="1314891" y="363734"/>
                  </a:cubicBezTo>
                  <a:cubicBezTo>
                    <a:pt x="1318691" y="364126"/>
                    <a:pt x="1323669" y="370219"/>
                    <a:pt x="1324847" y="374738"/>
                  </a:cubicBezTo>
                  <a:cubicBezTo>
                    <a:pt x="1326616" y="381223"/>
                    <a:pt x="1326224" y="388624"/>
                    <a:pt x="1325306" y="395371"/>
                  </a:cubicBezTo>
                  <a:cubicBezTo>
                    <a:pt x="1323472" y="408209"/>
                    <a:pt x="1320590" y="420917"/>
                    <a:pt x="1318101" y="433690"/>
                  </a:cubicBezTo>
                  <a:cubicBezTo>
                    <a:pt x="1307031" y="425698"/>
                    <a:pt x="1295961" y="417773"/>
                    <a:pt x="1284892" y="409782"/>
                  </a:cubicBezTo>
                  <a:cubicBezTo>
                    <a:pt x="1283385" y="408472"/>
                    <a:pt x="1281944" y="407162"/>
                    <a:pt x="1275918" y="402184"/>
                  </a:cubicBezTo>
                  <a:cubicBezTo>
                    <a:pt x="1275263" y="410502"/>
                    <a:pt x="1275983" y="415480"/>
                    <a:pt x="1274280" y="419345"/>
                  </a:cubicBezTo>
                  <a:cubicBezTo>
                    <a:pt x="1271857" y="424650"/>
                    <a:pt x="1267468" y="429039"/>
                    <a:pt x="1263931" y="433887"/>
                  </a:cubicBezTo>
                  <a:cubicBezTo>
                    <a:pt x="1260328" y="429104"/>
                    <a:pt x="1256530" y="424454"/>
                    <a:pt x="1253319" y="419475"/>
                  </a:cubicBezTo>
                  <a:cubicBezTo>
                    <a:pt x="1252403" y="418035"/>
                    <a:pt x="1252861" y="415545"/>
                    <a:pt x="1253123" y="413646"/>
                  </a:cubicBezTo>
                  <a:cubicBezTo>
                    <a:pt x="1255547" y="396943"/>
                    <a:pt x="1258036" y="380240"/>
                    <a:pt x="1260460" y="363537"/>
                  </a:cubicBezTo>
                  <a:close/>
                  <a:moveTo>
                    <a:pt x="1455460" y="363406"/>
                  </a:moveTo>
                  <a:cubicBezTo>
                    <a:pt x="1447600" y="384301"/>
                    <a:pt x="1441508" y="403755"/>
                    <a:pt x="1433124" y="422162"/>
                  </a:cubicBezTo>
                  <a:cubicBezTo>
                    <a:pt x="1425394" y="439061"/>
                    <a:pt x="1407447" y="439782"/>
                    <a:pt x="1399587" y="423472"/>
                  </a:cubicBezTo>
                  <a:cubicBezTo>
                    <a:pt x="1390809" y="405065"/>
                    <a:pt x="1384652" y="385415"/>
                    <a:pt x="1376595" y="364323"/>
                  </a:cubicBezTo>
                  <a:cubicBezTo>
                    <a:pt x="1413015" y="356398"/>
                    <a:pt x="1401617" y="391769"/>
                    <a:pt x="1415962" y="402511"/>
                  </a:cubicBezTo>
                  <a:cubicBezTo>
                    <a:pt x="1431879" y="393341"/>
                    <a:pt x="1419368" y="357773"/>
                    <a:pt x="1455460" y="363406"/>
                  </a:cubicBezTo>
                  <a:close/>
                  <a:moveTo>
                    <a:pt x="219236" y="363144"/>
                  </a:moveTo>
                  <a:cubicBezTo>
                    <a:pt x="224411" y="362685"/>
                    <a:pt x="232795" y="370349"/>
                    <a:pt x="235612" y="376310"/>
                  </a:cubicBezTo>
                  <a:cubicBezTo>
                    <a:pt x="243668" y="393144"/>
                    <a:pt x="249694" y="411025"/>
                    <a:pt x="256573" y="428777"/>
                  </a:cubicBezTo>
                  <a:cubicBezTo>
                    <a:pt x="231485" y="428842"/>
                    <a:pt x="207119" y="428842"/>
                    <a:pt x="179411" y="428842"/>
                  </a:cubicBezTo>
                  <a:cubicBezTo>
                    <a:pt x="186027" y="411287"/>
                    <a:pt x="191595" y="393275"/>
                    <a:pt x="199848" y="376572"/>
                  </a:cubicBezTo>
                  <a:cubicBezTo>
                    <a:pt x="203057" y="370152"/>
                    <a:pt x="212227" y="363799"/>
                    <a:pt x="219236" y="363144"/>
                  </a:cubicBezTo>
                  <a:close/>
                  <a:moveTo>
                    <a:pt x="1076987" y="362817"/>
                  </a:moveTo>
                  <a:cubicBezTo>
                    <a:pt x="1080918" y="368188"/>
                    <a:pt x="1087140" y="373167"/>
                    <a:pt x="1088189" y="379061"/>
                  </a:cubicBezTo>
                  <a:cubicBezTo>
                    <a:pt x="1090088" y="389411"/>
                    <a:pt x="1088713" y="400415"/>
                    <a:pt x="1088713" y="412992"/>
                  </a:cubicBezTo>
                  <a:cubicBezTo>
                    <a:pt x="1103058" y="415743"/>
                    <a:pt x="1113341" y="417708"/>
                    <a:pt x="1123560" y="419673"/>
                  </a:cubicBezTo>
                  <a:cubicBezTo>
                    <a:pt x="1123887" y="423144"/>
                    <a:pt x="1124149" y="426616"/>
                    <a:pt x="1124477" y="430153"/>
                  </a:cubicBezTo>
                  <a:cubicBezTo>
                    <a:pt x="1106005" y="431922"/>
                    <a:pt x="1087534" y="433690"/>
                    <a:pt x="1064804" y="435852"/>
                  </a:cubicBezTo>
                  <a:cubicBezTo>
                    <a:pt x="1064804" y="413712"/>
                    <a:pt x="1063822" y="396289"/>
                    <a:pt x="1065394" y="378996"/>
                  </a:cubicBezTo>
                  <a:cubicBezTo>
                    <a:pt x="1065918" y="373297"/>
                    <a:pt x="1072927" y="368188"/>
                    <a:pt x="1076987" y="362817"/>
                  </a:cubicBezTo>
                  <a:close/>
                  <a:moveTo>
                    <a:pt x="1720285" y="362751"/>
                  </a:moveTo>
                  <a:cubicBezTo>
                    <a:pt x="1724150" y="368188"/>
                    <a:pt x="1729652" y="373100"/>
                    <a:pt x="1731552" y="379192"/>
                  </a:cubicBezTo>
                  <a:cubicBezTo>
                    <a:pt x="1733517" y="385546"/>
                    <a:pt x="1732010" y="392882"/>
                    <a:pt x="1732010" y="399826"/>
                  </a:cubicBezTo>
                  <a:cubicBezTo>
                    <a:pt x="1731879" y="399826"/>
                    <a:pt x="1731814" y="399826"/>
                    <a:pt x="1731814" y="399826"/>
                  </a:cubicBezTo>
                  <a:cubicBezTo>
                    <a:pt x="1731814" y="402773"/>
                    <a:pt x="1732731" y="406113"/>
                    <a:pt x="1731683" y="408668"/>
                  </a:cubicBezTo>
                  <a:cubicBezTo>
                    <a:pt x="1728080" y="417249"/>
                    <a:pt x="1723823" y="425568"/>
                    <a:pt x="1719826" y="433952"/>
                  </a:cubicBezTo>
                  <a:cubicBezTo>
                    <a:pt x="1715962" y="425502"/>
                    <a:pt x="1710525" y="417379"/>
                    <a:pt x="1708691" y="408471"/>
                  </a:cubicBezTo>
                  <a:cubicBezTo>
                    <a:pt x="1706792" y="398973"/>
                    <a:pt x="1706922" y="388493"/>
                    <a:pt x="1708822" y="378996"/>
                  </a:cubicBezTo>
                  <a:cubicBezTo>
                    <a:pt x="1710066" y="373035"/>
                    <a:pt x="1716289" y="368122"/>
                    <a:pt x="1720285" y="362751"/>
                  </a:cubicBezTo>
                  <a:close/>
                  <a:moveTo>
                    <a:pt x="685284" y="362751"/>
                  </a:moveTo>
                  <a:cubicBezTo>
                    <a:pt x="689214" y="368253"/>
                    <a:pt x="695698" y="373428"/>
                    <a:pt x="696615" y="379389"/>
                  </a:cubicBezTo>
                  <a:cubicBezTo>
                    <a:pt x="698450" y="390983"/>
                    <a:pt x="698253" y="403166"/>
                    <a:pt x="696812" y="414825"/>
                  </a:cubicBezTo>
                  <a:cubicBezTo>
                    <a:pt x="696026" y="421441"/>
                    <a:pt x="691965" y="431921"/>
                    <a:pt x="687773" y="432773"/>
                  </a:cubicBezTo>
                  <a:cubicBezTo>
                    <a:pt x="681877" y="433952"/>
                    <a:pt x="673362" y="429104"/>
                    <a:pt x="667991" y="424520"/>
                  </a:cubicBezTo>
                  <a:cubicBezTo>
                    <a:pt x="661310" y="418690"/>
                    <a:pt x="656594" y="410502"/>
                    <a:pt x="645983" y="396943"/>
                  </a:cubicBezTo>
                  <a:cubicBezTo>
                    <a:pt x="645983" y="411943"/>
                    <a:pt x="647423" y="418362"/>
                    <a:pt x="645524" y="423472"/>
                  </a:cubicBezTo>
                  <a:cubicBezTo>
                    <a:pt x="643952" y="427729"/>
                    <a:pt x="637794" y="433690"/>
                    <a:pt x="634716" y="433100"/>
                  </a:cubicBezTo>
                  <a:cubicBezTo>
                    <a:pt x="630590" y="432380"/>
                    <a:pt x="626660" y="426484"/>
                    <a:pt x="624301" y="421965"/>
                  </a:cubicBezTo>
                  <a:cubicBezTo>
                    <a:pt x="622663" y="418821"/>
                    <a:pt x="623384" y="414170"/>
                    <a:pt x="623974" y="410305"/>
                  </a:cubicBezTo>
                  <a:cubicBezTo>
                    <a:pt x="626266" y="394585"/>
                    <a:pt x="628886" y="378864"/>
                    <a:pt x="631376" y="363144"/>
                  </a:cubicBezTo>
                  <a:cubicBezTo>
                    <a:pt x="644607" y="371201"/>
                    <a:pt x="657904" y="379192"/>
                    <a:pt x="672445" y="388035"/>
                  </a:cubicBezTo>
                  <a:cubicBezTo>
                    <a:pt x="672707" y="386528"/>
                    <a:pt x="672707" y="381222"/>
                    <a:pt x="674804" y="376965"/>
                  </a:cubicBezTo>
                  <a:cubicBezTo>
                    <a:pt x="677358" y="371791"/>
                    <a:pt x="681746" y="367467"/>
                    <a:pt x="685284" y="362751"/>
                  </a:cubicBezTo>
                  <a:close/>
                  <a:moveTo>
                    <a:pt x="827407" y="362669"/>
                  </a:moveTo>
                  <a:cubicBezTo>
                    <a:pt x="835628" y="362522"/>
                    <a:pt x="843374" y="362751"/>
                    <a:pt x="850873" y="364257"/>
                  </a:cubicBezTo>
                  <a:cubicBezTo>
                    <a:pt x="857686" y="365633"/>
                    <a:pt x="866397" y="376638"/>
                    <a:pt x="867249" y="384039"/>
                  </a:cubicBezTo>
                  <a:cubicBezTo>
                    <a:pt x="869017" y="399366"/>
                    <a:pt x="866070" y="415218"/>
                    <a:pt x="864628" y="437227"/>
                  </a:cubicBezTo>
                  <a:cubicBezTo>
                    <a:pt x="852969" y="428384"/>
                    <a:pt x="840720" y="419083"/>
                    <a:pt x="829585" y="410567"/>
                  </a:cubicBezTo>
                  <a:cubicBezTo>
                    <a:pt x="824017" y="418559"/>
                    <a:pt x="818581" y="426353"/>
                    <a:pt x="813210" y="434148"/>
                  </a:cubicBezTo>
                  <a:cubicBezTo>
                    <a:pt x="809149" y="424846"/>
                    <a:pt x="803057" y="415873"/>
                    <a:pt x="801616" y="406179"/>
                  </a:cubicBezTo>
                  <a:cubicBezTo>
                    <a:pt x="799585" y="392816"/>
                    <a:pt x="801092" y="378930"/>
                    <a:pt x="801092" y="363341"/>
                  </a:cubicBezTo>
                  <a:cubicBezTo>
                    <a:pt x="810491" y="363341"/>
                    <a:pt x="819187" y="362817"/>
                    <a:pt x="827407" y="362669"/>
                  </a:cubicBezTo>
                  <a:close/>
                  <a:moveTo>
                    <a:pt x="1353865" y="362620"/>
                  </a:moveTo>
                  <a:cubicBezTo>
                    <a:pt x="1357861" y="370087"/>
                    <a:pt x="1363625" y="377162"/>
                    <a:pt x="1365328" y="385087"/>
                  </a:cubicBezTo>
                  <a:cubicBezTo>
                    <a:pt x="1367358" y="394454"/>
                    <a:pt x="1367227" y="404869"/>
                    <a:pt x="1365328" y="414301"/>
                  </a:cubicBezTo>
                  <a:cubicBezTo>
                    <a:pt x="1363887" y="421375"/>
                    <a:pt x="1358123" y="427533"/>
                    <a:pt x="1354258" y="434083"/>
                  </a:cubicBezTo>
                  <a:cubicBezTo>
                    <a:pt x="1349738" y="427139"/>
                    <a:pt x="1344432" y="420589"/>
                    <a:pt x="1341092" y="413122"/>
                  </a:cubicBezTo>
                  <a:cubicBezTo>
                    <a:pt x="1339258" y="408995"/>
                    <a:pt x="1340765" y="403428"/>
                    <a:pt x="1340765" y="398515"/>
                  </a:cubicBezTo>
                  <a:cubicBezTo>
                    <a:pt x="1340765" y="393602"/>
                    <a:pt x="1339323" y="388100"/>
                    <a:pt x="1341092" y="383973"/>
                  </a:cubicBezTo>
                  <a:cubicBezTo>
                    <a:pt x="1344367" y="376441"/>
                    <a:pt x="1349476" y="369694"/>
                    <a:pt x="1353865" y="362620"/>
                  </a:cubicBezTo>
                  <a:close/>
                  <a:moveTo>
                    <a:pt x="358624" y="362620"/>
                  </a:moveTo>
                  <a:cubicBezTo>
                    <a:pt x="365829" y="366681"/>
                    <a:pt x="373689" y="369956"/>
                    <a:pt x="380109" y="375131"/>
                  </a:cubicBezTo>
                  <a:cubicBezTo>
                    <a:pt x="385873" y="379716"/>
                    <a:pt x="390000" y="386331"/>
                    <a:pt x="398122" y="396026"/>
                  </a:cubicBezTo>
                  <a:cubicBezTo>
                    <a:pt x="399039" y="384235"/>
                    <a:pt x="398449" y="377423"/>
                    <a:pt x="400414" y="371463"/>
                  </a:cubicBezTo>
                  <a:cubicBezTo>
                    <a:pt x="401659" y="367795"/>
                    <a:pt x="407423" y="362555"/>
                    <a:pt x="409978" y="363144"/>
                  </a:cubicBezTo>
                  <a:cubicBezTo>
                    <a:pt x="414628" y="364257"/>
                    <a:pt x="421637" y="368908"/>
                    <a:pt x="421965" y="372511"/>
                  </a:cubicBezTo>
                  <a:cubicBezTo>
                    <a:pt x="423275" y="389280"/>
                    <a:pt x="423995" y="406441"/>
                    <a:pt x="421506" y="423013"/>
                  </a:cubicBezTo>
                  <a:cubicBezTo>
                    <a:pt x="421047" y="425895"/>
                    <a:pt x="402707" y="430021"/>
                    <a:pt x="395436" y="426943"/>
                  </a:cubicBezTo>
                  <a:cubicBezTo>
                    <a:pt x="387642" y="423537"/>
                    <a:pt x="383253" y="412336"/>
                    <a:pt x="373821" y="399957"/>
                  </a:cubicBezTo>
                  <a:cubicBezTo>
                    <a:pt x="372707" y="409913"/>
                    <a:pt x="373231" y="415284"/>
                    <a:pt x="371266" y="419607"/>
                  </a:cubicBezTo>
                  <a:cubicBezTo>
                    <a:pt x="368908" y="424913"/>
                    <a:pt x="364454" y="429301"/>
                    <a:pt x="360917" y="434083"/>
                  </a:cubicBezTo>
                  <a:cubicBezTo>
                    <a:pt x="356987" y="429497"/>
                    <a:pt x="350371" y="425305"/>
                    <a:pt x="349651" y="420196"/>
                  </a:cubicBezTo>
                  <a:cubicBezTo>
                    <a:pt x="347947" y="408537"/>
                    <a:pt x="347882" y="396222"/>
                    <a:pt x="349454" y="384498"/>
                  </a:cubicBezTo>
                  <a:cubicBezTo>
                    <a:pt x="350437" y="376965"/>
                    <a:pt x="355415" y="369891"/>
                    <a:pt x="358624" y="362620"/>
                  </a:cubicBezTo>
                  <a:close/>
                  <a:moveTo>
                    <a:pt x="157271" y="362423"/>
                  </a:moveTo>
                  <a:cubicBezTo>
                    <a:pt x="160743" y="367336"/>
                    <a:pt x="166310" y="371855"/>
                    <a:pt x="167228" y="377161"/>
                  </a:cubicBezTo>
                  <a:cubicBezTo>
                    <a:pt x="168865" y="386790"/>
                    <a:pt x="168996" y="397139"/>
                    <a:pt x="167358" y="406768"/>
                  </a:cubicBezTo>
                  <a:cubicBezTo>
                    <a:pt x="165851" y="416069"/>
                    <a:pt x="161267" y="424912"/>
                    <a:pt x="157991" y="434017"/>
                  </a:cubicBezTo>
                  <a:cubicBezTo>
                    <a:pt x="151507" y="426353"/>
                    <a:pt x="145022" y="418623"/>
                    <a:pt x="138603" y="410960"/>
                  </a:cubicBezTo>
                  <a:cubicBezTo>
                    <a:pt x="136573" y="408143"/>
                    <a:pt x="134542" y="405392"/>
                    <a:pt x="132577" y="402576"/>
                  </a:cubicBezTo>
                  <a:cubicBezTo>
                    <a:pt x="128384" y="409519"/>
                    <a:pt x="124520" y="416659"/>
                    <a:pt x="119804" y="423209"/>
                  </a:cubicBezTo>
                  <a:cubicBezTo>
                    <a:pt x="116856" y="427336"/>
                    <a:pt x="110896" y="434213"/>
                    <a:pt x="109193" y="433493"/>
                  </a:cubicBezTo>
                  <a:cubicBezTo>
                    <a:pt x="104149" y="431134"/>
                    <a:pt x="97337" y="426026"/>
                    <a:pt x="96878" y="421440"/>
                  </a:cubicBezTo>
                  <a:cubicBezTo>
                    <a:pt x="95372" y="405720"/>
                    <a:pt x="95634" y="389737"/>
                    <a:pt x="96813" y="373951"/>
                  </a:cubicBezTo>
                  <a:cubicBezTo>
                    <a:pt x="97140" y="369890"/>
                    <a:pt x="103036" y="363602"/>
                    <a:pt x="106966" y="363144"/>
                  </a:cubicBezTo>
                  <a:cubicBezTo>
                    <a:pt x="110830" y="362620"/>
                    <a:pt x="116005" y="367598"/>
                    <a:pt x="119542" y="371266"/>
                  </a:cubicBezTo>
                  <a:cubicBezTo>
                    <a:pt x="124192" y="376047"/>
                    <a:pt x="127860" y="381877"/>
                    <a:pt x="131922" y="387182"/>
                  </a:cubicBezTo>
                  <a:cubicBezTo>
                    <a:pt x="136179" y="382008"/>
                    <a:pt x="140044" y="376440"/>
                    <a:pt x="144760" y="371724"/>
                  </a:cubicBezTo>
                  <a:cubicBezTo>
                    <a:pt x="148363" y="368056"/>
                    <a:pt x="153079" y="365502"/>
                    <a:pt x="157271" y="362423"/>
                  </a:cubicBezTo>
                  <a:close/>
                  <a:moveTo>
                    <a:pt x="1176617" y="362293"/>
                  </a:moveTo>
                  <a:cubicBezTo>
                    <a:pt x="1180481" y="367861"/>
                    <a:pt x="1185526" y="372904"/>
                    <a:pt x="1187884" y="378996"/>
                  </a:cubicBezTo>
                  <a:cubicBezTo>
                    <a:pt x="1192665" y="391441"/>
                    <a:pt x="1195940" y="404476"/>
                    <a:pt x="1199805" y="417249"/>
                  </a:cubicBezTo>
                  <a:cubicBezTo>
                    <a:pt x="1204193" y="404935"/>
                    <a:pt x="1208124" y="392489"/>
                    <a:pt x="1213036" y="380437"/>
                  </a:cubicBezTo>
                  <a:cubicBezTo>
                    <a:pt x="1215590" y="374149"/>
                    <a:pt x="1219783" y="368516"/>
                    <a:pt x="1223189" y="362555"/>
                  </a:cubicBezTo>
                  <a:cubicBezTo>
                    <a:pt x="1227578" y="368581"/>
                    <a:pt x="1236486" y="375393"/>
                    <a:pt x="1235569" y="380437"/>
                  </a:cubicBezTo>
                  <a:cubicBezTo>
                    <a:pt x="1232490" y="397599"/>
                    <a:pt x="1231115" y="420590"/>
                    <a:pt x="1219783" y="429629"/>
                  </a:cubicBezTo>
                  <a:cubicBezTo>
                    <a:pt x="1193648" y="450524"/>
                    <a:pt x="1164696" y="428384"/>
                    <a:pt x="1164761" y="390393"/>
                  </a:cubicBezTo>
                  <a:cubicBezTo>
                    <a:pt x="1164761" y="386463"/>
                    <a:pt x="1163451" y="381812"/>
                    <a:pt x="1165089" y="378669"/>
                  </a:cubicBezTo>
                  <a:cubicBezTo>
                    <a:pt x="1168036" y="372773"/>
                    <a:pt x="1172687" y="367730"/>
                    <a:pt x="1176617" y="362293"/>
                  </a:cubicBezTo>
                  <a:close/>
                  <a:moveTo>
                    <a:pt x="948653" y="362168"/>
                  </a:moveTo>
                  <a:cubicBezTo>
                    <a:pt x="953382" y="361417"/>
                    <a:pt x="959445" y="362653"/>
                    <a:pt x="967600" y="366878"/>
                  </a:cubicBezTo>
                  <a:cubicBezTo>
                    <a:pt x="967600" y="381157"/>
                    <a:pt x="968386" y="397729"/>
                    <a:pt x="967206" y="414235"/>
                  </a:cubicBezTo>
                  <a:cubicBezTo>
                    <a:pt x="966748" y="420917"/>
                    <a:pt x="962032" y="427270"/>
                    <a:pt x="959216" y="433755"/>
                  </a:cubicBezTo>
                  <a:cubicBezTo>
                    <a:pt x="955613" y="427140"/>
                    <a:pt x="951748" y="420590"/>
                    <a:pt x="948604" y="413777"/>
                  </a:cubicBezTo>
                  <a:cubicBezTo>
                    <a:pt x="947556" y="411288"/>
                    <a:pt x="948146" y="407947"/>
                    <a:pt x="947818" y="403035"/>
                  </a:cubicBezTo>
                  <a:cubicBezTo>
                    <a:pt x="938779" y="415021"/>
                    <a:pt x="931704" y="424388"/>
                    <a:pt x="924630" y="433755"/>
                  </a:cubicBezTo>
                  <a:cubicBezTo>
                    <a:pt x="917818" y="423996"/>
                    <a:pt x="911006" y="414170"/>
                    <a:pt x="903407" y="403297"/>
                  </a:cubicBezTo>
                  <a:cubicBezTo>
                    <a:pt x="903079" y="408799"/>
                    <a:pt x="903800" y="413843"/>
                    <a:pt x="902294" y="418166"/>
                  </a:cubicBezTo>
                  <a:cubicBezTo>
                    <a:pt x="900329" y="423668"/>
                    <a:pt x="896595" y="428581"/>
                    <a:pt x="893648" y="433690"/>
                  </a:cubicBezTo>
                  <a:cubicBezTo>
                    <a:pt x="890307" y="428712"/>
                    <a:pt x="884346" y="423930"/>
                    <a:pt x="884019" y="418756"/>
                  </a:cubicBezTo>
                  <a:cubicBezTo>
                    <a:pt x="882774" y="401201"/>
                    <a:pt x="883560" y="383450"/>
                    <a:pt x="883560" y="366485"/>
                  </a:cubicBezTo>
                  <a:cubicBezTo>
                    <a:pt x="912643" y="353712"/>
                    <a:pt x="918997" y="370939"/>
                    <a:pt x="921683" y="395568"/>
                  </a:cubicBezTo>
                  <a:cubicBezTo>
                    <a:pt x="932294" y="384563"/>
                    <a:pt x="934467" y="364421"/>
                    <a:pt x="948653" y="362168"/>
                  </a:cubicBezTo>
                  <a:close/>
                  <a:moveTo>
                    <a:pt x="1542380" y="362161"/>
                  </a:moveTo>
                  <a:cubicBezTo>
                    <a:pt x="1558952" y="362161"/>
                    <a:pt x="1574345" y="361375"/>
                    <a:pt x="1589607" y="362357"/>
                  </a:cubicBezTo>
                  <a:cubicBezTo>
                    <a:pt x="1610961" y="363733"/>
                    <a:pt x="1619279" y="372576"/>
                    <a:pt x="1611288" y="395763"/>
                  </a:cubicBezTo>
                  <a:cubicBezTo>
                    <a:pt x="1607685" y="406178"/>
                    <a:pt x="1613777" y="419868"/>
                    <a:pt x="1615415" y="432117"/>
                  </a:cubicBezTo>
                  <a:cubicBezTo>
                    <a:pt x="1613384" y="434081"/>
                    <a:pt x="1611485" y="436178"/>
                    <a:pt x="1609519" y="438208"/>
                  </a:cubicBezTo>
                  <a:cubicBezTo>
                    <a:pt x="1598188" y="428449"/>
                    <a:pt x="1586856" y="418623"/>
                    <a:pt x="1573559" y="407161"/>
                  </a:cubicBezTo>
                  <a:cubicBezTo>
                    <a:pt x="1572708" y="413318"/>
                    <a:pt x="1573428" y="419540"/>
                    <a:pt x="1570808" y="423471"/>
                  </a:cubicBezTo>
                  <a:cubicBezTo>
                    <a:pt x="1567664" y="428187"/>
                    <a:pt x="1560589" y="434605"/>
                    <a:pt x="1557053" y="433689"/>
                  </a:cubicBezTo>
                  <a:cubicBezTo>
                    <a:pt x="1551354" y="432182"/>
                    <a:pt x="1543494" y="425501"/>
                    <a:pt x="1543035" y="420392"/>
                  </a:cubicBezTo>
                  <a:cubicBezTo>
                    <a:pt x="1541332" y="402772"/>
                    <a:pt x="1542380" y="384890"/>
                    <a:pt x="1542380" y="362161"/>
                  </a:cubicBezTo>
                  <a:close/>
                  <a:moveTo>
                    <a:pt x="1665001" y="361768"/>
                  </a:moveTo>
                  <a:cubicBezTo>
                    <a:pt x="1672665" y="360457"/>
                    <a:pt x="1681966" y="368252"/>
                    <a:pt x="1690546" y="371986"/>
                  </a:cubicBezTo>
                  <a:cubicBezTo>
                    <a:pt x="1690088" y="374868"/>
                    <a:pt x="1689564" y="377750"/>
                    <a:pt x="1689106" y="380632"/>
                  </a:cubicBezTo>
                  <a:cubicBezTo>
                    <a:pt x="1677708" y="379781"/>
                    <a:pt x="1666311" y="378929"/>
                    <a:pt x="1659892" y="378471"/>
                  </a:cubicBezTo>
                  <a:cubicBezTo>
                    <a:pt x="1670503" y="389410"/>
                    <a:pt x="1682359" y="401659"/>
                    <a:pt x="1694215" y="413907"/>
                  </a:cubicBezTo>
                  <a:cubicBezTo>
                    <a:pt x="1685503" y="420981"/>
                    <a:pt x="1677774" y="431723"/>
                    <a:pt x="1667817" y="434410"/>
                  </a:cubicBezTo>
                  <a:cubicBezTo>
                    <a:pt x="1651049" y="438864"/>
                    <a:pt x="1634804" y="434606"/>
                    <a:pt x="1624717" y="408143"/>
                  </a:cubicBezTo>
                  <a:cubicBezTo>
                    <a:pt x="1642402" y="412663"/>
                    <a:pt x="1654717" y="415807"/>
                    <a:pt x="1667097" y="419016"/>
                  </a:cubicBezTo>
                  <a:cubicBezTo>
                    <a:pt x="1668079" y="416986"/>
                    <a:pt x="1669062" y="415021"/>
                    <a:pt x="1670045" y="412990"/>
                  </a:cubicBezTo>
                  <a:cubicBezTo>
                    <a:pt x="1664346" y="409912"/>
                    <a:pt x="1657665" y="407947"/>
                    <a:pt x="1653211" y="403623"/>
                  </a:cubicBezTo>
                  <a:cubicBezTo>
                    <a:pt x="1644957" y="395698"/>
                    <a:pt x="1638080" y="386462"/>
                    <a:pt x="1630612" y="377750"/>
                  </a:cubicBezTo>
                  <a:cubicBezTo>
                    <a:pt x="1642010" y="372117"/>
                    <a:pt x="1653014" y="363864"/>
                    <a:pt x="1665001" y="361768"/>
                  </a:cubicBezTo>
                  <a:close/>
                  <a:moveTo>
                    <a:pt x="49717" y="361572"/>
                  </a:moveTo>
                  <a:cubicBezTo>
                    <a:pt x="59608" y="360458"/>
                    <a:pt x="70612" y="368909"/>
                    <a:pt x="81158" y="373166"/>
                  </a:cubicBezTo>
                  <a:cubicBezTo>
                    <a:pt x="80044" y="376441"/>
                    <a:pt x="78930" y="379716"/>
                    <a:pt x="77882" y="382926"/>
                  </a:cubicBezTo>
                  <a:cubicBezTo>
                    <a:pt x="66289" y="380961"/>
                    <a:pt x="54760" y="378996"/>
                    <a:pt x="49193" y="378079"/>
                  </a:cubicBezTo>
                  <a:cubicBezTo>
                    <a:pt x="60262" y="389279"/>
                    <a:pt x="72315" y="400283"/>
                    <a:pt x="82009" y="413122"/>
                  </a:cubicBezTo>
                  <a:cubicBezTo>
                    <a:pt x="82926" y="414367"/>
                    <a:pt x="70153" y="430414"/>
                    <a:pt x="61572" y="433296"/>
                  </a:cubicBezTo>
                  <a:cubicBezTo>
                    <a:pt x="43887" y="439257"/>
                    <a:pt x="26725" y="436310"/>
                    <a:pt x="14411" y="409388"/>
                  </a:cubicBezTo>
                  <a:cubicBezTo>
                    <a:pt x="32358" y="413188"/>
                    <a:pt x="45263" y="415939"/>
                    <a:pt x="58101" y="418624"/>
                  </a:cubicBezTo>
                  <a:cubicBezTo>
                    <a:pt x="58822" y="416463"/>
                    <a:pt x="59542" y="414301"/>
                    <a:pt x="60262" y="412205"/>
                  </a:cubicBezTo>
                  <a:cubicBezTo>
                    <a:pt x="53777" y="409126"/>
                    <a:pt x="46245" y="407162"/>
                    <a:pt x="40939" y="402642"/>
                  </a:cubicBezTo>
                  <a:cubicBezTo>
                    <a:pt x="32817" y="395699"/>
                    <a:pt x="26201" y="387052"/>
                    <a:pt x="18930" y="379127"/>
                  </a:cubicBezTo>
                  <a:cubicBezTo>
                    <a:pt x="29149" y="372904"/>
                    <a:pt x="38908" y="362751"/>
                    <a:pt x="49717" y="361572"/>
                  </a:cubicBezTo>
                  <a:close/>
                  <a:moveTo>
                    <a:pt x="1017282" y="361449"/>
                  </a:moveTo>
                  <a:cubicBezTo>
                    <a:pt x="1023701" y="362178"/>
                    <a:pt x="1030121" y="366910"/>
                    <a:pt x="1033952" y="375262"/>
                  </a:cubicBezTo>
                  <a:cubicBezTo>
                    <a:pt x="1042009" y="392948"/>
                    <a:pt x="1048363" y="411484"/>
                    <a:pt x="1055109" y="428843"/>
                  </a:cubicBezTo>
                  <a:cubicBezTo>
                    <a:pt x="1028254" y="428843"/>
                    <a:pt x="1005197" y="428843"/>
                    <a:pt x="978472" y="428843"/>
                  </a:cubicBezTo>
                  <a:cubicBezTo>
                    <a:pt x="985350" y="410698"/>
                    <a:pt x="991310" y="390328"/>
                    <a:pt x="1000611" y="371659"/>
                  </a:cubicBezTo>
                  <a:cubicBezTo>
                    <a:pt x="1004443" y="363996"/>
                    <a:pt x="1010863" y="360720"/>
                    <a:pt x="1017282" y="361449"/>
                  </a:cubicBezTo>
                  <a:close/>
                  <a:moveTo>
                    <a:pt x="300107" y="361269"/>
                  </a:moveTo>
                  <a:cubicBezTo>
                    <a:pt x="306600" y="361195"/>
                    <a:pt x="313068" y="365207"/>
                    <a:pt x="316900" y="373297"/>
                  </a:cubicBezTo>
                  <a:cubicBezTo>
                    <a:pt x="325612" y="391833"/>
                    <a:pt x="332097" y="411353"/>
                    <a:pt x="342315" y="437357"/>
                  </a:cubicBezTo>
                  <a:cubicBezTo>
                    <a:pt x="323712" y="431266"/>
                    <a:pt x="311594" y="424323"/>
                    <a:pt x="299411" y="424192"/>
                  </a:cubicBezTo>
                  <a:cubicBezTo>
                    <a:pt x="288341" y="424060"/>
                    <a:pt x="277140" y="431331"/>
                    <a:pt x="258537" y="438013"/>
                  </a:cubicBezTo>
                  <a:cubicBezTo>
                    <a:pt x="268493" y="411615"/>
                    <a:pt x="274454" y="392095"/>
                    <a:pt x="283166" y="373755"/>
                  </a:cubicBezTo>
                  <a:cubicBezTo>
                    <a:pt x="287096" y="365502"/>
                    <a:pt x="293614" y="361342"/>
                    <a:pt x="300107" y="361269"/>
                  </a:cubicBezTo>
                  <a:close/>
                  <a:moveTo>
                    <a:pt x="750525" y="360654"/>
                  </a:moveTo>
                  <a:cubicBezTo>
                    <a:pt x="773712" y="362030"/>
                    <a:pt x="786682" y="374541"/>
                    <a:pt x="788057" y="397467"/>
                  </a:cubicBezTo>
                  <a:cubicBezTo>
                    <a:pt x="786878" y="422423"/>
                    <a:pt x="773319" y="434278"/>
                    <a:pt x="750263" y="435523"/>
                  </a:cubicBezTo>
                  <a:cubicBezTo>
                    <a:pt x="726158" y="436833"/>
                    <a:pt x="710241" y="421375"/>
                    <a:pt x="710306" y="397991"/>
                  </a:cubicBezTo>
                  <a:cubicBezTo>
                    <a:pt x="710372" y="374607"/>
                    <a:pt x="726289" y="359279"/>
                    <a:pt x="750525" y="360654"/>
                  </a:cubicBezTo>
                  <a:close/>
                  <a:moveTo>
                    <a:pt x="500766" y="360065"/>
                  </a:moveTo>
                  <a:cubicBezTo>
                    <a:pt x="502600" y="361702"/>
                    <a:pt x="504434" y="363340"/>
                    <a:pt x="506268" y="364912"/>
                  </a:cubicBezTo>
                  <a:cubicBezTo>
                    <a:pt x="489434" y="387052"/>
                    <a:pt x="482163" y="408864"/>
                    <a:pt x="512359" y="429170"/>
                  </a:cubicBezTo>
                  <a:cubicBezTo>
                    <a:pt x="508953" y="431855"/>
                    <a:pt x="505482" y="434540"/>
                    <a:pt x="502076" y="437227"/>
                  </a:cubicBezTo>
                  <a:cubicBezTo>
                    <a:pt x="491464" y="431134"/>
                    <a:pt x="480788" y="425108"/>
                    <a:pt x="471093" y="419541"/>
                  </a:cubicBezTo>
                  <a:cubicBezTo>
                    <a:pt x="461267" y="424781"/>
                    <a:pt x="450198" y="430742"/>
                    <a:pt x="439128" y="436636"/>
                  </a:cubicBezTo>
                  <a:cubicBezTo>
                    <a:pt x="437032" y="434606"/>
                    <a:pt x="434936" y="432576"/>
                    <a:pt x="432905" y="430545"/>
                  </a:cubicBezTo>
                  <a:cubicBezTo>
                    <a:pt x="452228" y="409781"/>
                    <a:pt x="460219" y="388558"/>
                    <a:pt x="434804" y="366091"/>
                  </a:cubicBezTo>
                  <a:cubicBezTo>
                    <a:pt x="436770" y="364388"/>
                    <a:pt x="438800" y="362620"/>
                    <a:pt x="440765" y="360916"/>
                  </a:cubicBezTo>
                  <a:cubicBezTo>
                    <a:pt x="450787" y="365305"/>
                    <a:pt x="460809" y="369628"/>
                    <a:pt x="472927" y="374934"/>
                  </a:cubicBezTo>
                  <a:cubicBezTo>
                    <a:pt x="479478" y="371462"/>
                    <a:pt x="490089" y="365764"/>
                    <a:pt x="500766" y="360065"/>
                  </a:cubicBezTo>
                  <a:close/>
                  <a:moveTo>
                    <a:pt x="1893800" y="356266"/>
                  </a:moveTo>
                  <a:cubicBezTo>
                    <a:pt x="1883778" y="385611"/>
                    <a:pt x="1876704" y="407292"/>
                    <a:pt x="1868843" y="428711"/>
                  </a:cubicBezTo>
                  <a:cubicBezTo>
                    <a:pt x="1867861" y="431331"/>
                    <a:pt x="1862424" y="434213"/>
                    <a:pt x="1859543" y="433755"/>
                  </a:cubicBezTo>
                  <a:cubicBezTo>
                    <a:pt x="1855416" y="433166"/>
                    <a:pt x="1849324" y="430545"/>
                    <a:pt x="1848080" y="427335"/>
                  </a:cubicBezTo>
                  <a:cubicBezTo>
                    <a:pt x="1840285" y="406768"/>
                    <a:pt x="1833669" y="385742"/>
                    <a:pt x="1824302" y="357969"/>
                  </a:cubicBezTo>
                  <a:cubicBezTo>
                    <a:pt x="1837665" y="365633"/>
                    <a:pt x="1847948" y="371462"/>
                    <a:pt x="1859411" y="378013"/>
                  </a:cubicBezTo>
                  <a:cubicBezTo>
                    <a:pt x="1868647" y="372183"/>
                    <a:pt x="1878930" y="365698"/>
                    <a:pt x="1893800" y="356266"/>
                  </a:cubicBezTo>
                  <a:close/>
                  <a:moveTo>
                    <a:pt x="172205" y="226179"/>
                  </a:moveTo>
                  <a:cubicBezTo>
                    <a:pt x="210655" y="236463"/>
                    <a:pt x="233974" y="261682"/>
                    <a:pt x="252511" y="291878"/>
                  </a:cubicBezTo>
                  <a:cubicBezTo>
                    <a:pt x="254411" y="295022"/>
                    <a:pt x="247271" y="307926"/>
                    <a:pt x="241704" y="310415"/>
                  </a:cubicBezTo>
                  <a:cubicBezTo>
                    <a:pt x="231420" y="315065"/>
                    <a:pt x="219171" y="315459"/>
                    <a:pt x="199978" y="319061"/>
                  </a:cubicBezTo>
                  <a:cubicBezTo>
                    <a:pt x="226376" y="273406"/>
                    <a:pt x="171288" y="262140"/>
                    <a:pt x="172205" y="226179"/>
                  </a:cubicBezTo>
                  <a:close/>
                  <a:moveTo>
                    <a:pt x="1506092" y="186419"/>
                  </a:moveTo>
                  <a:cubicBezTo>
                    <a:pt x="1532031" y="187925"/>
                    <a:pt x="1555088" y="247467"/>
                    <a:pt x="1536223" y="279498"/>
                  </a:cubicBezTo>
                  <a:cubicBezTo>
                    <a:pt x="1516704" y="253493"/>
                    <a:pt x="1499149" y="231419"/>
                    <a:pt x="1484149" y="207707"/>
                  </a:cubicBezTo>
                  <a:cubicBezTo>
                    <a:pt x="1482839" y="205677"/>
                    <a:pt x="1498821" y="186026"/>
                    <a:pt x="1506092" y="186419"/>
                  </a:cubicBezTo>
                  <a:close/>
                  <a:moveTo>
                    <a:pt x="360655" y="174236"/>
                  </a:moveTo>
                  <a:cubicBezTo>
                    <a:pt x="407490" y="207708"/>
                    <a:pt x="416398" y="242358"/>
                    <a:pt x="387708" y="274258"/>
                  </a:cubicBezTo>
                  <a:cubicBezTo>
                    <a:pt x="351420" y="253362"/>
                    <a:pt x="339105" y="210590"/>
                    <a:pt x="360655" y="174236"/>
                  </a:cubicBezTo>
                  <a:close/>
                  <a:moveTo>
                    <a:pt x="1190807" y="172715"/>
                  </a:moveTo>
                  <a:lnTo>
                    <a:pt x="1200238" y="201755"/>
                  </a:lnTo>
                  <a:cubicBezTo>
                    <a:pt x="1203292" y="211081"/>
                    <a:pt x="1206453" y="218057"/>
                    <a:pt x="1211857" y="221463"/>
                  </a:cubicBezTo>
                  <a:cubicBezTo>
                    <a:pt x="1222075" y="227882"/>
                    <a:pt x="1241792" y="219302"/>
                    <a:pt x="1264979" y="216353"/>
                  </a:cubicBezTo>
                  <a:cubicBezTo>
                    <a:pt x="1258888" y="231092"/>
                    <a:pt x="1255743" y="250808"/>
                    <a:pt x="1249193" y="252053"/>
                  </a:cubicBezTo>
                  <a:cubicBezTo>
                    <a:pt x="1232163" y="255197"/>
                    <a:pt x="1206878" y="256834"/>
                    <a:pt x="1197250" y="246943"/>
                  </a:cubicBezTo>
                  <a:cubicBezTo>
                    <a:pt x="1184150" y="233581"/>
                    <a:pt x="1176355" y="208493"/>
                    <a:pt x="1177992" y="189433"/>
                  </a:cubicBezTo>
                  <a:close/>
                  <a:moveTo>
                    <a:pt x="1189258" y="167948"/>
                  </a:moveTo>
                  <a:lnTo>
                    <a:pt x="1193363" y="169380"/>
                  </a:lnTo>
                  <a:lnTo>
                    <a:pt x="1190807" y="172715"/>
                  </a:lnTo>
                  <a:close/>
                  <a:moveTo>
                    <a:pt x="1778465" y="167771"/>
                  </a:moveTo>
                  <a:cubicBezTo>
                    <a:pt x="1793173" y="166515"/>
                    <a:pt x="1806240" y="174646"/>
                    <a:pt x="1807665" y="183734"/>
                  </a:cubicBezTo>
                  <a:cubicBezTo>
                    <a:pt x="1811595" y="208755"/>
                    <a:pt x="1829346" y="215306"/>
                    <a:pt x="1849456" y="227948"/>
                  </a:cubicBezTo>
                  <a:cubicBezTo>
                    <a:pt x="1840023" y="236856"/>
                    <a:pt x="1831835" y="243210"/>
                    <a:pt x="1825481" y="251005"/>
                  </a:cubicBezTo>
                  <a:cubicBezTo>
                    <a:pt x="1819652" y="258145"/>
                    <a:pt x="1815722" y="266856"/>
                    <a:pt x="1811268" y="275044"/>
                  </a:cubicBezTo>
                  <a:cubicBezTo>
                    <a:pt x="1803735" y="288800"/>
                    <a:pt x="1799150" y="310350"/>
                    <a:pt x="1788145" y="314411"/>
                  </a:cubicBezTo>
                  <a:cubicBezTo>
                    <a:pt x="1777403" y="318341"/>
                    <a:pt x="1760176" y="304389"/>
                    <a:pt x="1745766" y="298297"/>
                  </a:cubicBezTo>
                  <a:cubicBezTo>
                    <a:pt x="1746486" y="295612"/>
                    <a:pt x="1747272" y="292992"/>
                    <a:pt x="1747992" y="290306"/>
                  </a:cubicBezTo>
                  <a:cubicBezTo>
                    <a:pt x="1754084" y="288800"/>
                    <a:pt x="1760700" y="288276"/>
                    <a:pt x="1766137" y="285524"/>
                  </a:cubicBezTo>
                  <a:cubicBezTo>
                    <a:pt x="1773014" y="282053"/>
                    <a:pt x="1779041" y="276812"/>
                    <a:pt x="1785394" y="272293"/>
                  </a:cubicBezTo>
                  <a:cubicBezTo>
                    <a:pt x="1779892" y="266070"/>
                    <a:pt x="1775503" y="257227"/>
                    <a:pt x="1768626" y="254214"/>
                  </a:cubicBezTo>
                  <a:cubicBezTo>
                    <a:pt x="1756246" y="248712"/>
                    <a:pt x="1742359" y="246747"/>
                    <a:pt x="1722250" y="241507"/>
                  </a:cubicBezTo>
                  <a:cubicBezTo>
                    <a:pt x="1790045" y="219760"/>
                    <a:pt x="1794106" y="212096"/>
                    <a:pt x="1763582" y="172468"/>
                  </a:cubicBezTo>
                  <a:cubicBezTo>
                    <a:pt x="1768478" y="169651"/>
                    <a:pt x="1773563" y="168189"/>
                    <a:pt x="1778465" y="167771"/>
                  </a:cubicBezTo>
                  <a:close/>
                  <a:moveTo>
                    <a:pt x="552708" y="149083"/>
                  </a:moveTo>
                  <a:cubicBezTo>
                    <a:pt x="531748" y="145676"/>
                    <a:pt x="515700" y="151703"/>
                    <a:pt x="509870" y="174563"/>
                  </a:cubicBezTo>
                  <a:cubicBezTo>
                    <a:pt x="506726" y="186877"/>
                    <a:pt x="502993" y="199061"/>
                    <a:pt x="498604" y="214847"/>
                  </a:cubicBezTo>
                  <a:cubicBezTo>
                    <a:pt x="504171" y="217991"/>
                    <a:pt x="508822" y="222314"/>
                    <a:pt x="514062" y="223231"/>
                  </a:cubicBezTo>
                  <a:cubicBezTo>
                    <a:pt x="530045" y="226048"/>
                    <a:pt x="571900" y="174104"/>
                    <a:pt x="566071" y="158187"/>
                  </a:cubicBezTo>
                  <a:cubicBezTo>
                    <a:pt x="564565" y="153995"/>
                    <a:pt x="557686" y="149934"/>
                    <a:pt x="552708" y="149083"/>
                  </a:cubicBezTo>
                  <a:close/>
                  <a:moveTo>
                    <a:pt x="15593" y="145337"/>
                  </a:moveTo>
                  <a:cubicBezTo>
                    <a:pt x="30131" y="142045"/>
                    <a:pt x="41087" y="156550"/>
                    <a:pt x="42904" y="166965"/>
                  </a:cubicBezTo>
                  <a:cubicBezTo>
                    <a:pt x="51748" y="216288"/>
                    <a:pt x="53974" y="266725"/>
                    <a:pt x="30393" y="314017"/>
                  </a:cubicBezTo>
                  <a:cubicBezTo>
                    <a:pt x="29739" y="315262"/>
                    <a:pt x="26922" y="315459"/>
                    <a:pt x="17882" y="318799"/>
                  </a:cubicBezTo>
                  <a:cubicBezTo>
                    <a:pt x="16114" y="304192"/>
                    <a:pt x="13363" y="291026"/>
                    <a:pt x="13232" y="277860"/>
                  </a:cubicBezTo>
                  <a:cubicBezTo>
                    <a:pt x="12904" y="251200"/>
                    <a:pt x="15328" y="224410"/>
                    <a:pt x="13756" y="197816"/>
                  </a:cubicBezTo>
                  <a:cubicBezTo>
                    <a:pt x="13166" y="187401"/>
                    <a:pt x="4847" y="177445"/>
                    <a:pt x="0" y="167292"/>
                  </a:cubicBezTo>
                  <a:cubicBezTo>
                    <a:pt x="65" y="163362"/>
                    <a:pt x="65" y="159366"/>
                    <a:pt x="65" y="155371"/>
                  </a:cubicBezTo>
                  <a:cubicBezTo>
                    <a:pt x="5502" y="149508"/>
                    <a:pt x="10746" y="146434"/>
                    <a:pt x="15593" y="145337"/>
                  </a:cubicBezTo>
                  <a:close/>
                  <a:moveTo>
                    <a:pt x="1682556" y="143581"/>
                  </a:moveTo>
                  <a:cubicBezTo>
                    <a:pt x="1685438" y="159891"/>
                    <a:pt x="1689433" y="176135"/>
                    <a:pt x="1690613" y="192577"/>
                  </a:cubicBezTo>
                  <a:cubicBezTo>
                    <a:pt x="1690940" y="197031"/>
                    <a:pt x="1683342" y="205350"/>
                    <a:pt x="1678626" y="205939"/>
                  </a:cubicBezTo>
                  <a:cubicBezTo>
                    <a:pt x="1673647" y="206528"/>
                    <a:pt x="1663298" y="200372"/>
                    <a:pt x="1663036" y="196638"/>
                  </a:cubicBezTo>
                  <a:cubicBezTo>
                    <a:pt x="1661792" y="179608"/>
                    <a:pt x="1663232" y="162315"/>
                    <a:pt x="1663691" y="145153"/>
                  </a:cubicBezTo>
                  <a:cubicBezTo>
                    <a:pt x="1670045" y="144629"/>
                    <a:pt x="1676267" y="144105"/>
                    <a:pt x="1682556" y="143581"/>
                  </a:cubicBezTo>
                  <a:close/>
                  <a:moveTo>
                    <a:pt x="497621" y="123995"/>
                  </a:moveTo>
                  <a:cubicBezTo>
                    <a:pt x="517861" y="127728"/>
                    <a:pt x="543342" y="133951"/>
                    <a:pt x="569215" y="136899"/>
                  </a:cubicBezTo>
                  <a:cubicBezTo>
                    <a:pt x="591748" y="139454"/>
                    <a:pt x="596464" y="152423"/>
                    <a:pt x="590438" y="169781"/>
                  </a:cubicBezTo>
                  <a:cubicBezTo>
                    <a:pt x="581399" y="195916"/>
                    <a:pt x="570591" y="221594"/>
                    <a:pt x="558145" y="246223"/>
                  </a:cubicBezTo>
                  <a:cubicBezTo>
                    <a:pt x="554477" y="253493"/>
                    <a:pt x="543407" y="258078"/>
                    <a:pt x="534761" y="261615"/>
                  </a:cubicBezTo>
                  <a:cubicBezTo>
                    <a:pt x="523036" y="266397"/>
                    <a:pt x="510525" y="271638"/>
                    <a:pt x="498276" y="271965"/>
                  </a:cubicBezTo>
                  <a:cubicBezTo>
                    <a:pt x="484062" y="272292"/>
                    <a:pt x="466311" y="271833"/>
                    <a:pt x="456224" y="263908"/>
                  </a:cubicBezTo>
                  <a:cubicBezTo>
                    <a:pt x="441878" y="252707"/>
                    <a:pt x="443582" y="234694"/>
                    <a:pt x="454979" y="218777"/>
                  </a:cubicBezTo>
                  <a:cubicBezTo>
                    <a:pt x="461988" y="208821"/>
                    <a:pt x="467097" y="197620"/>
                    <a:pt x="475547" y="182620"/>
                  </a:cubicBezTo>
                  <a:cubicBezTo>
                    <a:pt x="458909" y="187139"/>
                    <a:pt x="445219" y="194213"/>
                    <a:pt x="442075" y="191069"/>
                  </a:cubicBezTo>
                  <a:cubicBezTo>
                    <a:pt x="431005" y="179672"/>
                    <a:pt x="423538" y="164803"/>
                    <a:pt x="409848" y="143842"/>
                  </a:cubicBezTo>
                  <a:cubicBezTo>
                    <a:pt x="434215" y="143842"/>
                    <a:pt x="448167" y="146200"/>
                    <a:pt x="460808" y="143187"/>
                  </a:cubicBezTo>
                  <a:cubicBezTo>
                    <a:pt x="472796" y="140305"/>
                    <a:pt x="483407" y="131725"/>
                    <a:pt x="497621" y="123995"/>
                  </a:cubicBezTo>
                  <a:close/>
                  <a:moveTo>
                    <a:pt x="726879" y="114825"/>
                  </a:moveTo>
                  <a:cubicBezTo>
                    <a:pt x="729433" y="174104"/>
                    <a:pt x="732119" y="229454"/>
                    <a:pt x="733625" y="284869"/>
                  </a:cubicBezTo>
                  <a:cubicBezTo>
                    <a:pt x="733756" y="288864"/>
                    <a:pt x="725241" y="293056"/>
                    <a:pt x="720066" y="297773"/>
                  </a:cubicBezTo>
                  <a:cubicBezTo>
                    <a:pt x="701202" y="256965"/>
                    <a:pt x="702512" y="132183"/>
                    <a:pt x="726879" y="114825"/>
                  </a:cubicBezTo>
                  <a:close/>
                  <a:moveTo>
                    <a:pt x="1247294" y="113842"/>
                  </a:moveTo>
                  <a:cubicBezTo>
                    <a:pt x="1248931" y="113646"/>
                    <a:pt x="1256988" y="134214"/>
                    <a:pt x="1255023" y="143711"/>
                  </a:cubicBezTo>
                  <a:cubicBezTo>
                    <a:pt x="1250405" y="166162"/>
                    <a:pt x="1239524" y="180692"/>
                    <a:pt x="1216520" y="177462"/>
                  </a:cubicBezTo>
                  <a:lnTo>
                    <a:pt x="1193363" y="169380"/>
                  </a:lnTo>
                  <a:lnTo>
                    <a:pt x="1211333" y="145939"/>
                  </a:lnTo>
                  <a:cubicBezTo>
                    <a:pt x="1207664" y="144105"/>
                    <a:pt x="1199346" y="139913"/>
                    <a:pt x="1191027" y="135721"/>
                  </a:cubicBezTo>
                  <a:cubicBezTo>
                    <a:pt x="1190503" y="132445"/>
                    <a:pt x="1189979" y="129104"/>
                    <a:pt x="1189455" y="125829"/>
                  </a:cubicBezTo>
                  <a:cubicBezTo>
                    <a:pt x="1208647" y="121375"/>
                    <a:pt x="1227774" y="116135"/>
                    <a:pt x="1247294" y="113842"/>
                  </a:cubicBezTo>
                  <a:close/>
                  <a:moveTo>
                    <a:pt x="474105" y="61965"/>
                  </a:moveTo>
                  <a:cubicBezTo>
                    <a:pt x="485764" y="61113"/>
                    <a:pt x="498341" y="72903"/>
                    <a:pt x="510458" y="78995"/>
                  </a:cubicBezTo>
                  <a:cubicBezTo>
                    <a:pt x="502926" y="86070"/>
                    <a:pt x="496179" y="97860"/>
                    <a:pt x="487664" y="99366"/>
                  </a:cubicBezTo>
                  <a:cubicBezTo>
                    <a:pt x="465262" y="103362"/>
                    <a:pt x="440764" y="107358"/>
                    <a:pt x="423144" y="82140"/>
                  </a:cubicBezTo>
                  <a:cubicBezTo>
                    <a:pt x="442926" y="73755"/>
                    <a:pt x="458188" y="63078"/>
                    <a:pt x="474105" y="61965"/>
                  </a:cubicBezTo>
                  <a:close/>
                  <a:moveTo>
                    <a:pt x="750917" y="61899"/>
                  </a:moveTo>
                  <a:cubicBezTo>
                    <a:pt x="759170" y="67270"/>
                    <a:pt x="772795" y="71266"/>
                    <a:pt x="774629" y="78340"/>
                  </a:cubicBezTo>
                  <a:cubicBezTo>
                    <a:pt x="778559" y="93275"/>
                    <a:pt x="776659" y="109781"/>
                    <a:pt x="776594" y="125698"/>
                  </a:cubicBezTo>
                  <a:cubicBezTo>
                    <a:pt x="776397" y="162445"/>
                    <a:pt x="776397" y="199191"/>
                    <a:pt x="775088" y="235872"/>
                  </a:cubicBezTo>
                  <a:cubicBezTo>
                    <a:pt x="774759" y="244453"/>
                    <a:pt x="769716" y="252838"/>
                    <a:pt x="766769" y="261352"/>
                  </a:cubicBezTo>
                  <a:cubicBezTo>
                    <a:pt x="762118" y="254148"/>
                    <a:pt x="754585" y="247466"/>
                    <a:pt x="753275" y="239672"/>
                  </a:cubicBezTo>
                  <a:cubicBezTo>
                    <a:pt x="749934" y="220217"/>
                    <a:pt x="750000" y="200239"/>
                    <a:pt x="747511" y="180589"/>
                  </a:cubicBezTo>
                  <a:cubicBezTo>
                    <a:pt x="745480" y="164606"/>
                    <a:pt x="741746" y="148820"/>
                    <a:pt x="738799" y="132969"/>
                  </a:cubicBezTo>
                  <a:cubicBezTo>
                    <a:pt x="740568" y="133100"/>
                    <a:pt x="742270" y="133297"/>
                    <a:pt x="744039" y="133427"/>
                  </a:cubicBezTo>
                  <a:cubicBezTo>
                    <a:pt x="745219" y="117052"/>
                    <a:pt x="746201" y="100742"/>
                    <a:pt x="747577" y="84432"/>
                  </a:cubicBezTo>
                  <a:cubicBezTo>
                    <a:pt x="748231" y="76899"/>
                    <a:pt x="749803" y="69432"/>
                    <a:pt x="750917" y="61899"/>
                  </a:cubicBezTo>
                  <a:close/>
                  <a:moveTo>
                    <a:pt x="1439813" y="51295"/>
                  </a:moveTo>
                  <a:cubicBezTo>
                    <a:pt x="1457437" y="54273"/>
                    <a:pt x="1464155" y="72855"/>
                    <a:pt x="1466268" y="117708"/>
                  </a:cubicBezTo>
                  <a:cubicBezTo>
                    <a:pt x="1483625" y="102446"/>
                    <a:pt x="1496857" y="90787"/>
                    <a:pt x="1510088" y="79127"/>
                  </a:cubicBezTo>
                  <a:cubicBezTo>
                    <a:pt x="1520634" y="97926"/>
                    <a:pt x="1515001" y="126093"/>
                    <a:pt x="1495481" y="131595"/>
                  </a:cubicBezTo>
                  <a:cubicBezTo>
                    <a:pt x="1465547" y="139979"/>
                    <a:pt x="1455525" y="163101"/>
                    <a:pt x="1442359" y="186355"/>
                  </a:cubicBezTo>
                  <a:cubicBezTo>
                    <a:pt x="1433254" y="202468"/>
                    <a:pt x="1421137" y="217599"/>
                    <a:pt x="1407578" y="230241"/>
                  </a:cubicBezTo>
                  <a:cubicBezTo>
                    <a:pt x="1393888" y="243014"/>
                    <a:pt x="1377577" y="242948"/>
                    <a:pt x="1361988" y="226639"/>
                  </a:cubicBezTo>
                  <a:cubicBezTo>
                    <a:pt x="1384194" y="202075"/>
                    <a:pt x="1427228" y="186093"/>
                    <a:pt x="1397032" y="139913"/>
                  </a:cubicBezTo>
                  <a:cubicBezTo>
                    <a:pt x="1449106" y="124455"/>
                    <a:pt x="1420743" y="85219"/>
                    <a:pt x="1418320" y="53123"/>
                  </a:cubicBezTo>
                  <a:cubicBezTo>
                    <a:pt x="1426852" y="51043"/>
                    <a:pt x="1433938" y="50302"/>
                    <a:pt x="1439813" y="51295"/>
                  </a:cubicBezTo>
                  <a:close/>
                  <a:moveTo>
                    <a:pt x="46834" y="34192"/>
                  </a:moveTo>
                  <a:cubicBezTo>
                    <a:pt x="59673" y="35633"/>
                    <a:pt x="77620" y="34323"/>
                    <a:pt x="91900" y="40939"/>
                  </a:cubicBezTo>
                  <a:cubicBezTo>
                    <a:pt x="96943" y="43297"/>
                    <a:pt x="92816" y="64978"/>
                    <a:pt x="93210" y="77817"/>
                  </a:cubicBezTo>
                  <a:cubicBezTo>
                    <a:pt x="93537" y="87511"/>
                    <a:pt x="96484" y="97664"/>
                    <a:pt x="94585" y="106834"/>
                  </a:cubicBezTo>
                  <a:cubicBezTo>
                    <a:pt x="91768" y="120328"/>
                    <a:pt x="89214" y="140044"/>
                    <a:pt x="80240" y="144498"/>
                  </a:cubicBezTo>
                  <a:cubicBezTo>
                    <a:pt x="67206" y="150983"/>
                    <a:pt x="48603" y="146135"/>
                    <a:pt x="28821" y="146135"/>
                  </a:cubicBezTo>
                  <a:cubicBezTo>
                    <a:pt x="37402" y="117773"/>
                    <a:pt x="84563" y="136245"/>
                    <a:pt x="70284" y="97730"/>
                  </a:cubicBezTo>
                  <a:cubicBezTo>
                    <a:pt x="63013" y="78144"/>
                    <a:pt x="55742" y="58362"/>
                    <a:pt x="46834" y="34192"/>
                  </a:cubicBezTo>
                  <a:close/>
                  <a:moveTo>
                    <a:pt x="728385" y="22664"/>
                  </a:moveTo>
                  <a:cubicBezTo>
                    <a:pt x="734149" y="29280"/>
                    <a:pt x="745939" y="39891"/>
                    <a:pt x="744695" y="41726"/>
                  </a:cubicBezTo>
                  <a:cubicBezTo>
                    <a:pt x="737359" y="52533"/>
                    <a:pt x="727009" y="61311"/>
                    <a:pt x="714760" y="73756"/>
                  </a:cubicBezTo>
                  <a:cubicBezTo>
                    <a:pt x="708210" y="64062"/>
                    <a:pt x="700809" y="56333"/>
                    <a:pt x="702053" y="54499"/>
                  </a:cubicBezTo>
                  <a:cubicBezTo>
                    <a:pt x="709782" y="43166"/>
                    <a:pt x="719411" y="33144"/>
                    <a:pt x="728385" y="22664"/>
                  </a:cubicBezTo>
                  <a:close/>
                  <a:moveTo>
                    <a:pt x="855196" y="21484"/>
                  </a:moveTo>
                  <a:cubicBezTo>
                    <a:pt x="860633" y="18799"/>
                    <a:pt x="871507" y="20305"/>
                    <a:pt x="875961" y="24235"/>
                  </a:cubicBezTo>
                  <a:cubicBezTo>
                    <a:pt x="880546" y="28362"/>
                    <a:pt x="883559" y="38842"/>
                    <a:pt x="881660" y="44738"/>
                  </a:cubicBezTo>
                  <a:cubicBezTo>
                    <a:pt x="877533" y="57772"/>
                    <a:pt x="869935" y="69694"/>
                    <a:pt x="863188" y="83187"/>
                  </a:cubicBezTo>
                  <a:cubicBezTo>
                    <a:pt x="871310" y="94715"/>
                    <a:pt x="879563" y="106375"/>
                    <a:pt x="882839" y="111026"/>
                  </a:cubicBezTo>
                  <a:cubicBezTo>
                    <a:pt x="906747" y="112205"/>
                    <a:pt x="925154" y="113056"/>
                    <a:pt x="943560" y="113973"/>
                  </a:cubicBezTo>
                  <a:cubicBezTo>
                    <a:pt x="945786" y="117510"/>
                    <a:pt x="947948" y="121048"/>
                    <a:pt x="950175" y="124650"/>
                  </a:cubicBezTo>
                  <a:cubicBezTo>
                    <a:pt x="930786" y="151571"/>
                    <a:pt x="911005" y="178165"/>
                    <a:pt x="892402" y="205545"/>
                  </a:cubicBezTo>
                  <a:cubicBezTo>
                    <a:pt x="887948" y="212161"/>
                    <a:pt x="885786" y="221462"/>
                    <a:pt x="885459" y="229584"/>
                  </a:cubicBezTo>
                  <a:cubicBezTo>
                    <a:pt x="884608" y="251396"/>
                    <a:pt x="888014" y="273667"/>
                    <a:pt x="884608" y="294890"/>
                  </a:cubicBezTo>
                  <a:cubicBezTo>
                    <a:pt x="882315" y="309300"/>
                    <a:pt x="871310" y="322270"/>
                    <a:pt x="864171" y="335894"/>
                  </a:cubicBezTo>
                  <a:cubicBezTo>
                    <a:pt x="860568" y="334715"/>
                    <a:pt x="857031" y="333536"/>
                    <a:pt x="853428" y="332357"/>
                  </a:cubicBezTo>
                  <a:cubicBezTo>
                    <a:pt x="855983" y="276811"/>
                    <a:pt x="858472" y="221265"/>
                    <a:pt x="861223" y="161004"/>
                  </a:cubicBezTo>
                  <a:cubicBezTo>
                    <a:pt x="826441" y="175676"/>
                    <a:pt x="823755" y="220349"/>
                    <a:pt x="779083" y="216222"/>
                  </a:cubicBezTo>
                  <a:cubicBezTo>
                    <a:pt x="784389" y="201615"/>
                    <a:pt x="787991" y="189170"/>
                    <a:pt x="793297" y="177445"/>
                  </a:cubicBezTo>
                  <a:cubicBezTo>
                    <a:pt x="806725" y="147641"/>
                    <a:pt x="823625" y="118952"/>
                    <a:pt x="833319" y="88035"/>
                  </a:cubicBezTo>
                  <a:cubicBezTo>
                    <a:pt x="836790" y="77030"/>
                    <a:pt x="823559" y="60786"/>
                    <a:pt x="817271" y="45327"/>
                  </a:cubicBezTo>
                  <a:cubicBezTo>
                    <a:pt x="827620" y="38646"/>
                    <a:pt x="840655" y="28624"/>
                    <a:pt x="855196" y="21484"/>
                  </a:cubicBezTo>
                  <a:close/>
                  <a:moveTo>
                    <a:pt x="1843102" y="15393"/>
                  </a:moveTo>
                  <a:cubicBezTo>
                    <a:pt x="1800722" y="40481"/>
                    <a:pt x="1797643" y="46507"/>
                    <a:pt x="1807861" y="76768"/>
                  </a:cubicBezTo>
                  <a:cubicBezTo>
                    <a:pt x="1812708" y="66877"/>
                    <a:pt x="1817032" y="58166"/>
                    <a:pt x="1822469" y="47031"/>
                  </a:cubicBezTo>
                  <a:cubicBezTo>
                    <a:pt x="1828691" y="57118"/>
                    <a:pt x="1833014" y="64192"/>
                    <a:pt x="1837337" y="71266"/>
                  </a:cubicBezTo>
                  <a:cubicBezTo>
                    <a:pt x="1839237" y="70939"/>
                    <a:pt x="1841136" y="70612"/>
                    <a:pt x="1843036" y="70284"/>
                  </a:cubicBezTo>
                  <a:cubicBezTo>
                    <a:pt x="1843102" y="53646"/>
                    <a:pt x="1843102" y="37075"/>
                    <a:pt x="1843102" y="15393"/>
                  </a:cubicBezTo>
                  <a:close/>
                  <a:moveTo>
                    <a:pt x="1171777" y="5854"/>
                  </a:moveTo>
                  <a:cubicBezTo>
                    <a:pt x="1178777" y="2948"/>
                    <a:pt x="1186572" y="3308"/>
                    <a:pt x="1195284" y="7926"/>
                  </a:cubicBezTo>
                  <a:cubicBezTo>
                    <a:pt x="1201245" y="11070"/>
                    <a:pt x="1205829" y="27641"/>
                    <a:pt x="1202882" y="34650"/>
                  </a:cubicBezTo>
                  <a:cubicBezTo>
                    <a:pt x="1195546" y="52336"/>
                    <a:pt x="1182773" y="69891"/>
                    <a:pt x="1159847" y="59214"/>
                  </a:cubicBezTo>
                  <a:cubicBezTo>
                    <a:pt x="1135349" y="47816"/>
                    <a:pt x="1128340" y="59149"/>
                    <a:pt x="1123166" y="81812"/>
                  </a:cubicBezTo>
                  <a:cubicBezTo>
                    <a:pt x="1133319" y="81026"/>
                    <a:pt x="1141310" y="80371"/>
                    <a:pt x="1158537" y="78930"/>
                  </a:cubicBezTo>
                  <a:cubicBezTo>
                    <a:pt x="1144978" y="94650"/>
                    <a:pt x="1136791" y="104148"/>
                    <a:pt x="1126900" y="115611"/>
                  </a:cubicBezTo>
                  <a:cubicBezTo>
                    <a:pt x="1132009" y="116856"/>
                    <a:pt x="1136987" y="119214"/>
                    <a:pt x="1141769" y="119017"/>
                  </a:cubicBezTo>
                  <a:cubicBezTo>
                    <a:pt x="1166201" y="118034"/>
                    <a:pt x="1171376" y="142336"/>
                    <a:pt x="1165677" y="151048"/>
                  </a:cubicBezTo>
                  <a:cubicBezTo>
                    <a:pt x="1144061" y="184061"/>
                    <a:pt x="1163449" y="232926"/>
                    <a:pt x="1121725" y="258275"/>
                  </a:cubicBezTo>
                  <a:cubicBezTo>
                    <a:pt x="1114061" y="262925"/>
                    <a:pt x="1113078" y="283166"/>
                    <a:pt x="1113734" y="296004"/>
                  </a:cubicBezTo>
                  <a:cubicBezTo>
                    <a:pt x="1114585" y="313821"/>
                    <a:pt x="1115174" y="329214"/>
                    <a:pt x="1092314" y="338384"/>
                  </a:cubicBezTo>
                  <a:cubicBezTo>
                    <a:pt x="1089891" y="327576"/>
                    <a:pt x="1087860" y="318668"/>
                    <a:pt x="1085829" y="309694"/>
                  </a:cubicBezTo>
                  <a:cubicBezTo>
                    <a:pt x="1046069" y="307795"/>
                    <a:pt x="1039258" y="294236"/>
                    <a:pt x="1061267" y="260306"/>
                  </a:cubicBezTo>
                  <a:cubicBezTo>
                    <a:pt x="1070764" y="245764"/>
                    <a:pt x="1078559" y="232795"/>
                    <a:pt x="1065655" y="214585"/>
                  </a:cubicBezTo>
                  <a:cubicBezTo>
                    <a:pt x="1050196" y="192708"/>
                    <a:pt x="1055502" y="183995"/>
                    <a:pt x="1082293" y="178755"/>
                  </a:cubicBezTo>
                  <a:cubicBezTo>
                    <a:pt x="1088057" y="177773"/>
                    <a:pt x="1093166" y="174301"/>
                    <a:pt x="1096703" y="172664"/>
                  </a:cubicBezTo>
                  <a:cubicBezTo>
                    <a:pt x="1096703" y="153275"/>
                    <a:pt x="1096703" y="138406"/>
                    <a:pt x="1096703" y="123079"/>
                  </a:cubicBezTo>
                  <a:cubicBezTo>
                    <a:pt x="1093035" y="122031"/>
                    <a:pt x="1087205" y="120459"/>
                    <a:pt x="1081375" y="118821"/>
                  </a:cubicBezTo>
                  <a:cubicBezTo>
                    <a:pt x="1083275" y="113580"/>
                    <a:pt x="1083603" y="106113"/>
                    <a:pt x="1087336" y="103559"/>
                  </a:cubicBezTo>
                  <a:cubicBezTo>
                    <a:pt x="1104563" y="91703"/>
                    <a:pt x="1105284" y="77751"/>
                    <a:pt x="1098471" y="59411"/>
                  </a:cubicBezTo>
                  <a:cubicBezTo>
                    <a:pt x="1095131" y="50436"/>
                    <a:pt x="1098079" y="39170"/>
                    <a:pt x="1098144" y="28952"/>
                  </a:cubicBezTo>
                  <a:cubicBezTo>
                    <a:pt x="1107970" y="30000"/>
                    <a:pt x="1117926" y="32554"/>
                    <a:pt x="1127620" y="31768"/>
                  </a:cubicBezTo>
                  <a:cubicBezTo>
                    <a:pt x="1136529" y="31048"/>
                    <a:pt x="1149170" y="29345"/>
                    <a:pt x="1153035" y="23384"/>
                  </a:cubicBezTo>
                  <a:cubicBezTo>
                    <a:pt x="1158570" y="14934"/>
                    <a:pt x="1164776" y="8761"/>
                    <a:pt x="1171777" y="5854"/>
                  </a:cubicBezTo>
                  <a:close/>
                  <a:moveTo>
                    <a:pt x="1846311" y="0"/>
                  </a:moveTo>
                  <a:cubicBezTo>
                    <a:pt x="1855416" y="25742"/>
                    <a:pt x="1864521" y="51419"/>
                    <a:pt x="1873953" y="78210"/>
                  </a:cubicBezTo>
                  <a:cubicBezTo>
                    <a:pt x="1879521" y="80633"/>
                    <a:pt x="1887577" y="84170"/>
                    <a:pt x="1895634" y="87707"/>
                  </a:cubicBezTo>
                  <a:cubicBezTo>
                    <a:pt x="1890721" y="95764"/>
                    <a:pt x="1887709" y="106441"/>
                    <a:pt x="1880634" y="111419"/>
                  </a:cubicBezTo>
                  <a:cubicBezTo>
                    <a:pt x="1857054" y="127925"/>
                    <a:pt x="1832032" y="142402"/>
                    <a:pt x="1807599" y="157664"/>
                  </a:cubicBezTo>
                  <a:cubicBezTo>
                    <a:pt x="1805897" y="155174"/>
                    <a:pt x="1804193" y="152620"/>
                    <a:pt x="1802425" y="150131"/>
                  </a:cubicBezTo>
                  <a:cubicBezTo>
                    <a:pt x="1814542" y="139716"/>
                    <a:pt x="1826726" y="129301"/>
                    <a:pt x="1843822" y="114629"/>
                  </a:cubicBezTo>
                  <a:cubicBezTo>
                    <a:pt x="1798102" y="123733"/>
                    <a:pt x="1758866" y="131594"/>
                    <a:pt x="1712818" y="140830"/>
                  </a:cubicBezTo>
                  <a:cubicBezTo>
                    <a:pt x="1710984" y="104083"/>
                    <a:pt x="1709412" y="71070"/>
                    <a:pt x="1707774" y="38057"/>
                  </a:cubicBezTo>
                  <a:cubicBezTo>
                    <a:pt x="1712228" y="37402"/>
                    <a:pt x="1716682" y="36747"/>
                    <a:pt x="1721137" y="36092"/>
                  </a:cubicBezTo>
                  <a:cubicBezTo>
                    <a:pt x="1725853" y="63406"/>
                    <a:pt x="1730569" y="90786"/>
                    <a:pt x="1735285" y="118100"/>
                  </a:cubicBezTo>
                  <a:cubicBezTo>
                    <a:pt x="1736268" y="118166"/>
                    <a:pt x="1737184" y="118231"/>
                    <a:pt x="1738167" y="118231"/>
                  </a:cubicBezTo>
                  <a:cubicBezTo>
                    <a:pt x="1738167" y="91572"/>
                    <a:pt x="1738167" y="64847"/>
                    <a:pt x="1738167" y="38188"/>
                  </a:cubicBezTo>
                  <a:cubicBezTo>
                    <a:pt x="1767971" y="57118"/>
                    <a:pt x="1755329" y="88035"/>
                    <a:pt x="1769477" y="114367"/>
                  </a:cubicBezTo>
                  <a:cubicBezTo>
                    <a:pt x="1773669" y="96616"/>
                    <a:pt x="1781726" y="78668"/>
                    <a:pt x="1780940" y="61113"/>
                  </a:cubicBezTo>
                  <a:cubicBezTo>
                    <a:pt x="1780154" y="43493"/>
                    <a:pt x="1770525" y="26266"/>
                    <a:pt x="1764827" y="8908"/>
                  </a:cubicBezTo>
                  <a:cubicBezTo>
                    <a:pt x="1767053" y="7336"/>
                    <a:pt x="1769215" y="5764"/>
                    <a:pt x="1771442" y="4192"/>
                  </a:cubicBezTo>
                  <a:cubicBezTo>
                    <a:pt x="1780351" y="12118"/>
                    <a:pt x="1789259" y="20044"/>
                    <a:pt x="1800066" y="29738"/>
                  </a:cubicBezTo>
                  <a:cubicBezTo>
                    <a:pt x="1811268" y="20044"/>
                    <a:pt x="1822796" y="10022"/>
                    <a:pt x="1834324" y="65"/>
                  </a:cubicBezTo>
                  <a:cubicBezTo>
                    <a:pt x="1838320" y="0"/>
                    <a:pt x="1842316" y="0"/>
                    <a:pt x="1846311" y="0"/>
                  </a:cubicBezTo>
                  <a:close/>
                  <a:moveTo>
                    <a:pt x="167359" y="0"/>
                  </a:moveTo>
                  <a:cubicBezTo>
                    <a:pt x="171551" y="6485"/>
                    <a:pt x="179739" y="13362"/>
                    <a:pt x="179149" y="19389"/>
                  </a:cubicBezTo>
                  <a:cubicBezTo>
                    <a:pt x="176070" y="50044"/>
                    <a:pt x="193560" y="56267"/>
                    <a:pt x="227424" y="53253"/>
                  </a:cubicBezTo>
                  <a:cubicBezTo>
                    <a:pt x="204171" y="78275"/>
                    <a:pt x="159171" y="84694"/>
                    <a:pt x="185175" y="131528"/>
                  </a:cubicBezTo>
                  <a:cubicBezTo>
                    <a:pt x="193887" y="116397"/>
                    <a:pt x="201223" y="103755"/>
                    <a:pt x="208428" y="91376"/>
                  </a:cubicBezTo>
                  <a:cubicBezTo>
                    <a:pt x="227162" y="106965"/>
                    <a:pt x="227162" y="106965"/>
                    <a:pt x="198800" y="149148"/>
                  </a:cubicBezTo>
                  <a:cubicBezTo>
                    <a:pt x="205284" y="151638"/>
                    <a:pt x="211638" y="153078"/>
                    <a:pt x="216878" y="156354"/>
                  </a:cubicBezTo>
                  <a:cubicBezTo>
                    <a:pt x="222708" y="160022"/>
                    <a:pt x="227555" y="165328"/>
                    <a:pt x="232795" y="169913"/>
                  </a:cubicBezTo>
                  <a:cubicBezTo>
                    <a:pt x="226245" y="172729"/>
                    <a:pt x="219564" y="177969"/>
                    <a:pt x="213079" y="177773"/>
                  </a:cubicBezTo>
                  <a:cubicBezTo>
                    <a:pt x="198930" y="177380"/>
                    <a:pt x="184913" y="174171"/>
                    <a:pt x="167424" y="171616"/>
                  </a:cubicBezTo>
                  <a:cubicBezTo>
                    <a:pt x="161725" y="188057"/>
                    <a:pt x="156616" y="207184"/>
                    <a:pt x="148429" y="224869"/>
                  </a:cubicBezTo>
                  <a:cubicBezTo>
                    <a:pt x="141027" y="240786"/>
                    <a:pt x="131464" y="256114"/>
                    <a:pt x="120328" y="269672"/>
                  </a:cubicBezTo>
                  <a:cubicBezTo>
                    <a:pt x="116595" y="274193"/>
                    <a:pt x="105132" y="272293"/>
                    <a:pt x="97141" y="273275"/>
                  </a:cubicBezTo>
                  <a:cubicBezTo>
                    <a:pt x="97665" y="266136"/>
                    <a:pt x="96027" y="257882"/>
                    <a:pt x="99040" y="251987"/>
                  </a:cubicBezTo>
                  <a:cubicBezTo>
                    <a:pt x="109848" y="230961"/>
                    <a:pt x="122162" y="210720"/>
                    <a:pt x="133494" y="191070"/>
                  </a:cubicBezTo>
                  <a:cubicBezTo>
                    <a:pt x="104150" y="160481"/>
                    <a:pt x="94062" y="205939"/>
                    <a:pt x="67075" y="203843"/>
                  </a:cubicBezTo>
                  <a:cubicBezTo>
                    <a:pt x="87970" y="165328"/>
                    <a:pt x="107032" y="130284"/>
                    <a:pt x="126092" y="95241"/>
                  </a:cubicBezTo>
                  <a:cubicBezTo>
                    <a:pt x="129433" y="95961"/>
                    <a:pt x="132774" y="96616"/>
                    <a:pt x="136114" y="97337"/>
                  </a:cubicBezTo>
                  <a:cubicBezTo>
                    <a:pt x="134804" y="119476"/>
                    <a:pt x="133494" y="141681"/>
                    <a:pt x="132250" y="163821"/>
                  </a:cubicBezTo>
                  <a:cubicBezTo>
                    <a:pt x="135394" y="164345"/>
                    <a:pt x="138538" y="164869"/>
                    <a:pt x="141747" y="165393"/>
                  </a:cubicBezTo>
                  <a:cubicBezTo>
                    <a:pt x="146463" y="144170"/>
                    <a:pt x="152228" y="123013"/>
                    <a:pt x="154913" y="101529"/>
                  </a:cubicBezTo>
                  <a:cubicBezTo>
                    <a:pt x="155372" y="97926"/>
                    <a:pt x="143188" y="91114"/>
                    <a:pt x="135918" y="88494"/>
                  </a:cubicBezTo>
                  <a:cubicBezTo>
                    <a:pt x="126486" y="85088"/>
                    <a:pt x="116005" y="84432"/>
                    <a:pt x="102315" y="77882"/>
                  </a:cubicBezTo>
                  <a:cubicBezTo>
                    <a:pt x="154716" y="72184"/>
                    <a:pt x="164149" y="41725"/>
                    <a:pt x="155568" y="65"/>
                  </a:cubicBezTo>
                  <a:cubicBezTo>
                    <a:pt x="159367" y="0"/>
                    <a:pt x="163363" y="0"/>
                    <a:pt x="167359" y="0"/>
                  </a:cubicBez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26115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pos="325">
          <p15:clr>
            <a:srgbClr val="FBAE40"/>
          </p15:clr>
        </p15:guide>
        <p15:guide id="5" pos="7355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亚克力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E774CE45-4558-4F85-9143-A97D838530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CDACB6E3-DD7B-416D-8E2E-73EADBCBDF45}"/>
              </a:ext>
            </a:extLst>
          </p:cNvPr>
          <p:cNvGrpSpPr/>
          <p:nvPr userDrawn="1"/>
        </p:nvGrpSpPr>
        <p:grpSpPr>
          <a:xfrm rot="20916147">
            <a:off x="0" y="1353423"/>
            <a:ext cx="542004" cy="583345"/>
            <a:chOff x="4605740" y="3308856"/>
            <a:chExt cx="2486982" cy="2676677"/>
          </a:xfrm>
        </p:grpSpPr>
        <p:sp useBgFill="1">
          <p:nvSpPr>
            <p:cNvPr id="119" name="矩形 118">
              <a:extLst>
                <a:ext uri="{FF2B5EF4-FFF2-40B4-BE49-F238E27FC236}">
                  <a16:creationId xmlns:a16="http://schemas.microsoft.com/office/drawing/2014/main" id="{EEBADB7D-A45E-468F-A58F-B89F56EFEF8F}"/>
                </a:ext>
              </a:extLst>
            </p:cNvPr>
            <p:cNvSpPr/>
            <p:nvPr userDrawn="1"/>
          </p:nvSpPr>
          <p:spPr>
            <a:xfrm rot="20913409">
              <a:off x="4605741" y="3308859"/>
              <a:ext cx="2486981" cy="2676674"/>
            </a:xfrm>
            <a:prstGeom prst="rect">
              <a:avLst/>
            </a:prstGeom>
            <a:ln>
              <a:noFill/>
            </a:ln>
            <a:effectLst>
              <a:outerShdw blurRad="127000" dist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B6A8CB63-6382-4AB1-9BE6-80F64C9366F7}"/>
                </a:ext>
              </a:extLst>
            </p:cNvPr>
            <p:cNvSpPr/>
            <p:nvPr userDrawn="1"/>
          </p:nvSpPr>
          <p:spPr>
            <a:xfrm rot="20913409">
              <a:off x="4605740" y="3308856"/>
              <a:ext cx="2486981" cy="2676674"/>
            </a:xfrm>
            <a:prstGeom prst="rect">
              <a:avLst/>
            </a:prstGeom>
            <a:solidFill>
              <a:schemeClr val="tx1">
                <a:alpha val="8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75D9A324-C005-417C-ACCF-9A0697305A6B}"/>
              </a:ext>
            </a:extLst>
          </p:cNvPr>
          <p:cNvGrpSpPr/>
          <p:nvPr userDrawn="1"/>
        </p:nvGrpSpPr>
        <p:grpSpPr>
          <a:xfrm rot="20470328">
            <a:off x="5176250" y="3390928"/>
            <a:ext cx="2424168" cy="2510728"/>
            <a:chOff x="4605740" y="3308856"/>
            <a:chExt cx="2486982" cy="2676677"/>
          </a:xfrm>
          <a:solidFill>
            <a:schemeClr val="accent2">
              <a:lumMod val="75000"/>
              <a:alpha val="70000"/>
            </a:schemeClr>
          </a:solidFill>
        </p:grpSpPr>
        <p:sp useBgFill="1">
          <p:nvSpPr>
            <p:cNvPr id="122" name="矩形 121">
              <a:extLst>
                <a:ext uri="{FF2B5EF4-FFF2-40B4-BE49-F238E27FC236}">
                  <a16:creationId xmlns:a16="http://schemas.microsoft.com/office/drawing/2014/main" id="{6944DFA6-A851-4ED7-AB2E-17ABDFDF46FF}"/>
                </a:ext>
              </a:extLst>
            </p:cNvPr>
            <p:cNvSpPr/>
            <p:nvPr userDrawn="1"/>
          </p:nvSpPr>
          <p:spPr>
            <a:xfrm rot="20913409">
              <a:off x="4605741" y="3308859"/>
              <a:ext cx="2486981" cy="2676674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id="{7094721A-3F6A-48E8-9B88-538FDFFC75D6}"/>
                </a:ext>
              </a:extLst>
            </p:cNvPr>
            <p:cNvSpPr/>
            <p:nvPr userDrawn="1"/>
          </p:nvSpPr>
          <p:spPr>
            <a:xfrm rot="20913409">
              <a:off x="4605740" y="3308856"/>
              <a:ext cx="2486981" cy="2676674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5C9C15B1-22B6-4269-AE9A-50BE8252955B}"/>
              </a:ext>
            </a:extLst>
          </p:cNvPr>
          <p:cNvGrpSpPr/>
          <p:nvPr userDrawn="1"/>
        </p:nvGrpSpPr>
        <p:grpSpPr>
          <a:xfrm>
            <a:off x="4605740" y="3308856"/>
            <a:ext cx="2486982" cy="2676677"/>
            <a:chOff x="4605740" y="3308856"/>
            <a:chExt cx="2486982" cy="2676677"/>
          </a:xfrm>
        </p:grpSpPr>
        <p:sp useBgFill="1">
          <p:nvSpPr>
            <p:cNvPr id="108" name="矩形 107">
              <a:extLst>
                <a:ext uri="{FF2B5EF4-FFF2-40B4-BE49-F238E27FC236}">
                  <a16:creationId xmlns:a16="http://schemas.microsoft.com/office/drawing/2014/main" id="{06215C97-AD45-4244-B87F-7CC6540ECAA5}"/>
                </a:ext>
              </a:extLst>
            </p:cNvPr>
            <p:cNvSpPr/>
            <p:nvPr userDrawn="1"/>
          </p:nvSpPr>
          <p:spPr>
            <a:xfrm rot="20913409">
              <a:off x="4605741" y="3308859"/>
              <a:ext cx="2486981" cy="2676674"/>
            </a:xfrm>
            <a:prstGeom prst="rect">
              <a:avLst/>
            </a:prstGeom>
            <a:ln>
              <a:noFill/>
            </a:ln>
            <a:effectLst>
              <a:outerShdw blurRad="381000" dist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AD38124C-58CE-43EB-A6E9-7E2B33440C19}"/>
                </a:ext>
              </a:extLst>
            </p:cNvPr>
            <p:cNvSpPr/>
            <p:nvPr userDrawn="1"/>
          </p:nvSpPr>
          <p:spPr>
            <a:xfrm rot="20913409">
              <a:off x="4605740" y="3308856"/>
              <a:ext cx="2486981" cy="2676674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E28B3A60-934C-4E82-B429-55BAD142EFB0}"/>
              </a:ext>
            </a:extLst>
          </p:cNvPr>
          <p:cNvGrpSpPr/>
          <p:nvPr userDrawn="1"/>
        </p:nvGrpSpPr>
        <p:grpSpPr>
          <a:xfrm rot="1128850">
            <a:off x="4112525" y="3174957"/>
            <a:ext cx="2424168" cy="2510728"/>
            <a:chOff x="4605740" y="3308856"/>
            <a:chExt cx="2486982" cy="2676677"/>
          </a:xfrm>
        </p:grpSpPr>
        <p:sp useBgFill="1">
          <p:nvSpPr>
            <p:cNvPr id="68" name="矩形 67">
              <a:extLst>
                <a:ext uri="{FF2B5EF4-FFF2-40B4-BE49-F238E27FC236}">
                  <a16:creationId xmlns:a16="http://schemas.microsoft.com/office/drawing/2014/main" id="{43B21154-1B65-467F-BFB9-42C815F99A57}"/>
                </a:ext>
              </a:extLst>
            </p:cNvPr>
            <p:cNvSpPr/>
            <p:nvPr userDrawn="1"/>
          </p:nvSpPr>
          <p:spPr>
            <a:xfrm rot="20913409">
              <a:off x="4605741" y="3308859"/>
              <a:ext cx="2486981" cy="2676674"/>
            </a:xfrm>
            <a:prstGeom prst="rect">
              <a:avLst/>
            </a:prstGeom>
            <a:ln>
              <a:noFill/>
            </a:ln>
            <a:effectLst>
              <a:outerShdw blurRad="190500" dist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374815CC-EDDC-48E3-A705-2A1C31FB93F0}"/>
                </a:ext>
              </a:extLst>
            </p:cNvPr>
            <p:cNvSpPr/>
            <p:nvPr userDrawn="1"/>
          </p:nvSpPr>
          <p:spPr>
            <a:xfrm rot="20913409">
              <a:off x="4605740" y="3308856"/>
              <a:ext cx="2486981" cy="2676674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BE118EAB-0079-4398-AEFA-99EB56441362}"/>
              </a:ext>
            </a:extLst>
          </p:cNvPr>
          <p:cNvGrpSpPr/>
          <p:nvPr userDrawn="1"/>
        </p:nvGrpSpPr>
        <p:grpSpPr>
          <a:xfrm>
            <a:off x="-258818" y="843573"/>
            <a:ext cx="5565259" cy="5170857"/>
            <a:chOff x="-258818" y="843573"/>
            <a:chExt cx="5565259" cy="5170857"/>
          </a:xfrm>
        </p:grpSpPr>
        <p:sp useBgFill="1">
          <p:nvSpPr>
            <p:cNvPr id="33" name="矩形 32">
              <a:extLst>
                <a:ext uri="{FF2B5EF4-FFF2-40B4-BE49-F238E27FC236}">
                  <a16:creationId xmlns:a16="http://schemas.microsoft.com/office/drawing/2014/main" id="{C39685EB-A1B8-4304-9969-1141EA67867D}"/>
                </a:ext>
              </a:extLst>
            </p:cNvPr>
            <p:cNvSpPr/>
            <p:nvPr userDrawn="1"/>
          </p:nvSpPr>
          <p:spPr>
            <a:xfrm rot="18293537">
              <a:off x="-61615" y="646374"/>
              <a:ext cx="5170854" cy="5565258"/>
            </a:xfrm>
            <a:prstGeom prst="rect">
              <a:avLst/>
            </a:prstGeom>
            <a:ln>
              <a:noFill/>
            </a:ln>
            <a:effectLst>
              <a:outerShdw blurRad="381000" dist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A12EAB40-6F11-44D8-BB97-A82C36A4F8C9}"/>
                </a:ext>
              </a:extLst>
            </p:cNvPr>
            <p:cNvSpPr/>
            <p:nvPr userDrawn="1"/>
          </p:nvSpPr>
          <p:spPr>
            <a:xfrm rot="18293537">
              <a:off x="-61616" y="646371"/>
              <a:ext cx="5170854" cy="5565258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占位符 10">
            <a:extLst>
              <a:ext uri="{FF2B5EF4-FFF2-40B4-BE49-F238E27FC236}">
                <a16:creationId xmlns:a16="http://schemas.microsoft.com/office/drawing/2014/main" id="{A64F8D90-91D6-4986-8151-C326B5B753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37389" y="-745588"/>
            <a:ext cx="2524840" cy="536471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30000" b="1">
                <a:solidFill>
                  <a:schemeClr val="bg1">
                    <a:alpha val="90000"/>
                  </a:schemeClr>
                </a:solidFill>
                <a:effectLst>
                  <a:outerShdw blurRad="127000" dist="38100" dir="18900000" algn="b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/>
              <a:t>1</a:t>
            </a:r>
            <a:endParaRPr lang="zh-CN" altLang="en-US"/>
          </a:p>
        </p:txBody>
      </p: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0D567E6D-5EA9-41E3-B877-331A597C2B2E}"/>
              </a:ext>
            </a:extLst>
          </p:cNvPr>
          <p:cNvGrpSpPr/>
          <p:nvPr userDrawn="1"/>
        </p:nvGrpSpPr>
        <p:grpSpPr>
          <a:xfrm rot="922461">
            <a:off x="5894704" y="2402537"/>
            <a:ext cx="1242177" cy="1336924"/>
            <a:chOff x="4605740" y="3308856"/>
            <a:chExt cx="2486982" cy="2676677"/>
          </a:xfrm>
          <a:solidFill>
            <a:schemeClr val="accent2">
              <a:lumMod val="75000"/>
            </a:schemeClr>
          </a:solidFill>
        </p:grpSpPr>
        <p:sp useBgFill="1">
          <p:nvSpPr>
            <p:cNvPr id="113" name="矩形 112">
              <a:extLst>
                <a:ext uri="{FF2B5EF4-FFF2-40B4-BE49-F238E27FC236}">
                  <a16:creationId xmlns:a16="http://schemas.microsoft.com/office/drawing/2014/main" id="{CEC85597-51DC-4771-AD9D-1C07E860D4B7}"/>
                </a:ext>
              </a:extLst>
            </p:cNvPr>
            <p:cNvSpPr/>
            <p:nvPr userDrawn="1"/>
          </p:nvSpPr>
          <p:spPr>
            <a:xfrm rot="20913409">
              <a:off x="4605741" y="3308859"/>
              <a:ext cx="2486981" cy="2676674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83A8D6C8-66CC-45AB-9B26-195407D6D831}"/>
                </a:ext>
              </a:extLst>
            </p:cNvPr>
            <p:cNvSpPr/>
            <p:nvPr userDrawn="1"/>
          </p:nvSpPr>
          <p:spPr>
            <a:xfrm rot="20913409">
              <a:off x="4605740" y="3308856"/>
              <a:ext cx="2486981" cy="2676674"/>
            </a:xfrm>
            <a:prstGeom prst="rect">
              <a:avLst/>
            </a:prstGeom>
            <a:solidFill>
              <a:schemeClr val="tx1">
                <a:alpha val="9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占位符 10">
            <a:extLst>
              <a:ext uri="{FF2B5EF4-FFF2-40B4-BE49-F238E27FC236}">
                <a16:creationId xmlns:a16="http://schemas.microsoft.com/office/drawing/2014/main" id="{7DFB49D9-966D-4C70-9294-1D76C22FF63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59039" y="3429000"/>
            <a:ext cx="4103190" cy="994233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buNone/>
              <a:defRPr sz="4400" b="1">
                <a:solidFill>
                  <a:schemeClr val="bg1"/>
                </a:solidFill>
                <a:effectLst>
                  <a:outerShdw blurRad="127000" dist="38100" dir="18900000" algn="b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请输入您的标题</a:t>
            </a:r>
          </a:p>
        </p:txBody>
      </p:sp>
      <p:sp>
        <p:nvSpPr>
          <p:cNvPr id="38" name="文本占位符 10">
            <a:extLst>
              <a:ext uri="{FF2B5EF4-FFF2-40B4-BE49-F238E27FC236}">
                <a16:creationId xmlns:a16="http://schemas.microsoft.com/office/drawing/2014/main" id="{BD7CAE9D-8D88-438F-A1C5-B660E03390C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359039" y="4450756"/>
            <a:ext cx="4110811" cy="410085"/>
          </a:xfrm>
          <a:prstGeom prst="rect">
            <a:avLst/>
          </a:prstGeom>
        </p:spPr>
        <p:txBody>
          <a:bodyPr anchor="ctr"/>
          <a:lstStyle>
            <a:lvl1pPr marL="0" indent="0" algn="r">
              <a:lnSpc>
                <a:spcPct val="100000"/>
              </a:lnSpc>
              <a:buNone/>
              <a:defRPr sz="2400" b="0">
                <a:solidFill>
                  <a:schemeClr val="bg1"/>
                </a:solidFill>
                <a:effectLst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/>
              <a:t>Please enter your title here</a:t>
            </a:r>
            <a:endParaRPr lang="zh-CN" altLang="en-US"/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192C1791-0AE7-4F73-9448-D869CFCAEDA5}"/>
              </a:ext>
            </a:extLst>
          </p:cNvPr>
          <p:cNvGrpSpPr/>
          <p:nvPr userDrawn="1"/>
        </p:nvGrpSpPr>
        <p:grpSpPr>
          <a:xfrm>
            <a:off x="9557393" y="3023211"/>
            <a:ext cx="2071822" cy="3634593"/>
            <a:chOff x="4090549" y="644077"/>
            <a:chExt cx="4337713" cy="7609640"/>
          </a:xfrm>
          <a:gradFill>
            <a:gsLst>
              <a:gs pos="100000">
                <a:schemeClr val="tx1">
                  <a:alpha val="0"/>
                </a:schemeClr>
              </a:gs>
              <a:gs pos="63000">
                <a:schemeClr val="tx1">
                  <a:alpha val="20000"/>
                </a:schemeClr>
              </a:gs>
              <a:gs pos="0">
                <a:schemeClr val="tx1">
                  <a:alpha val="80000"/>
                </a:schemeClr>
              </a:gs>
            </a:gsLst>
            <a:lin ang="5400000" scaled="0"/>
          </a:gradFill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955BE47A-D369-47DB-BE6B-274AD38330B2}"/>
                </a:ext>
              </a:extLst>
            </p:cNvPr>
            <p:cNvGrpSpPr/>
            <p:nvPr userDrawn="1"/>
          </p:nvGrpSpPr>
          <p:grpSpPr>
            <a:xfrm>
              <a:off x="4090549" y="2916237"/>
              <a:ext cx="1510265" cy="1660098"/>
              <a:chOff x="3590742" y="7973617"/>
              <a:chExt cx="1504212" cy="1653445"/>
            </a:xfrm>
            <a:grpFill/>
          </p:grpSpPr>
          <p:sp>
            <p:nvSpPr>
              <p:cNvPr id="105" name="Freeform 42">
                <a:extLst>
                  <a:ext uri="{FF2B5EF4-FFF2-40B4-BE49-F238E27FC236}">
                    <a16:creationId xmlns:a16="http://schemas.microsoft.com/office/drawing/2014/main" id="{339D96FC-D414-4587-B297-4E475A7AC4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90742" y="8011917"/>
                <a:ext cx="549387" cy="1582130"/>
              </a:xfrm>
              <a:custGeom>
                <a:avLst/>
                <a:gdLst>
                  <a:gd name="T0" fmla="*/ 172 w 242"/>
                  <a:gd name="T1" fmla="*/ 377 h 698"/>
                  <a:gd name="T2" fmla="*/ 61 w 242"/>
                  <a:gd name="T3" fmla="*/ 377 h 698"/>
                  <a:gd name="T4" fmla="*/ 60 w 242"/>
                  <a:gd name="T5" fmla="*/ 373 h 698"/>
                  <a:gd name="T6" fmla="*/ 60 w 242"/>
                  <a:gd name="T7" fmla="*/ 305 h 698"/>
                  <a:gd name="T8" fmla="*/ 71 w 242"/>
                  <a:gd name="T9" fmla="*/ 291 h 698"/>
                  <a:gd name="T10" fmla="*/ 192 w 242"/>
                  <a:gd name="T11" fmla="*/ 290 h 698"/>
                  <a:gd name="T12" fmla="*/ 230 w 242"/>
                  <a:gd name="T13" fmla="*/ 266 h 698"/>
                  <a:gd name="T14" fmla="*/ 223 w 242"/>
                  <a:gd name="T15" fmla="*/ 117 h 698"/>
                  <a:gd name="T16" fmla="*/ 180 w 242"/>
                  <a:gd name="T17" fmla="*/ 101 h 698"/>
                  <a:gd name="T18" fmla="*/ 168 w 242"/>
                  <a:gd name="T19" fmla="*/ 127 h 698"/>
                  <a:gd name="T20" fmla="*/ 75 w 242"/>
                  <a:gd name="T21" fmla="*/ 127 h 698"/>
                  <a:gd name="T22" fmla="*/ 88 w 242"/>
                  <a:gd name="T23" fmla="*/ 75 h 698"/>
                  <a:gd name="T24" fmla="*/ 110 w 242"/>
                  <a:gd name="T25" fmla="*/ 57 h 698"/>
                  <a:gd name="T26" fmla="*/ 201 w 242"/>
                  <a:gd name="T27" fmla="*/ 54 h 698"/>
                  <a:gd name="T28" fmla="*/ 210 w 242"/>
                  <a:gd name="T29" fmla="*/ 56 h 698"/>
                  <a:gd name="T30" fmla="*/ 240 w 242"/>
                  <a:gd name="T31" fmla="*/ 37 h 698"/>
                  <a:gd name="T32" fmla="*/ 221 w 242"/>
                  <a:gd name="T33" fmla="*/ 10 h 698"/>
                  <a:gd name="T34" fmla="*/ 165 w 242"/>
                  <a:gd name="T35" fmla="*/ 2 h 698"/>
                  <a:gd name="T36" fmla="*/ 77 w 242"/>
                  <a:gd name="T37" fmla="*/ 14 h 698"/>
                  <a:gd name="T38" fmla="*/ 34 w 242"/>
                  <a:gd name="T39" fmla="*/ 59 h 698"/>
                  <a:gd name="T40" fmla="*/ 11 w 242"/>
                  <a:gd name="T41" fmla="*/ 198 h 698"/>
                  <a:gd name="T42" fmla="*/ 16 w 242"/>
                  <a:gd name="T43" fmla="*/ 547 h 698"/>
                  <a:gd name="T44" fmla="*/ 31 w 242"/>
                  <a:gd name="T45" fmla="*/ 661 h 698"/>
                  <a:gd name="T46" fmla="*/ 55 w 242"/>
                  <a:gd name="T47" fmla="*/ 691 h 698"/>
                  <a:gd name="T48" fmla="*/ 89 w 242"/>
                  <a:gd name="T49" fmla="*/ 661 h 698"/>
                  <a:gd name="T50" fmla="*/ 79 w 242"/>
                  <a:gd name="T51" fmla="*/ 582 h 698"/>
                  <a:gd name="T52" fmla="*/ 108 w 242"/>
                  <a:gd name="T53" fmla="*/ 544 h 698"/>
                  <a:gd name="T54" fmla="*/ 184 w 242"/>
                  <a:gd name="T55" fmla="*/ 552 h 698"/>
                  <a:gd name="T56" fmla="*/ 223 w 242"/>
                  <a:gd name="T57" fmla="*/ 531 h 698"/>
                  <a:gd name="T58" fmla="*/ 226 w 242"/>
                  <a:gd name="T59" fmla="*/ 364 h 698"/>
                  <a:gd name="T60" fmla="*/ 206 w 242"/>
                  <a:gd name="T61" fmla="*/ 340 h 698"/>
                  <a:gd name="T62" fmla="*/ 180 w 242"/>
                  <a:gd name="T63" fmla="*/ 350 h 698"/>
                  <a:gd name="T64" fmla="*/ 172 w 242"/>
                  <a:gd name="T65" fmla="*/ 377 h 698"/>
                  <a:gd name="T66" fmla="*/ 177 w 242"/>
                  <a:gd name="T67" fmla="*/ 504 h 698"/>
                  <a:gd name="T68" fmla="*/ 62 w 242"/>
                  <a:gd name="T69" fmla="*/ 504 h 698"/>
                  <a:gd name="T70" fmla="*/ 59 w 242"/>
                  <a:gd name="T71" fmla="*/ 453 h 698"/>
                  <a:gd name="T72" fmla="*/ 69 w 242"/>
                  <a:gd name="T73" fmla="*/ 439 h 698"/>
                  <a:gd name="T74" fmla="*/ 173 w 242"/>
                  <a:gd name="T75" fmla="*/ 439 h 698"/>
                  <a:gd name="T76" fmla="*/ 180 w 242"/>
                  <a:gd name="T77" fmla="*/ 446 h 698"/>
                  <a:gd name="T78" fmla="*/ 177 w 242"/>
                  <a:gd name="T79" fmla="*/ 504 h 698"/>
                  <a:gd name="T80" fmla="*/ 183 w 242"/>
                  <a:gd name="T81" fmla="*/ 231 h 698"/>
                  <a:gd name="T82" fmla="*/ 59 w 242"/>
                  <a:gd name="T83" fmla="*/ 239 h 698"/>
                  <a:gd name="T84" fmla="*/ 63 w 242"/>
                  <a:gd name="T85" fmla="*/ 191 h 698"/>
                  <a:gd name="T86" fmla="*/ 70 w 242"/>
                  <a:gd name="T87" fmla="*/ 184 h 698"/>
                  <a:gd name="T88" fmla="*/ 174 w 242"/>
                  <a:gd name="T89" fmla="*/ 181 h 698"/>
                  <a:gd name="T90" fmla="*/ 182 w 242"/>
                  <a:gd name="T91" fmla="*/ 189 h 698"/>
                  <a:gd name="T92" fmla="*/ 183 w 242"/>
                  <a:gd name="T93" fmla="*/ 231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2" h="698">
                    <a:moveTo>
                      <a:pt x="172" y="377"/>
                    </a:moveTo>
                    <a:cubicBezTo>
                      <a:pt x="137" y="377"/>
                      <a:pt x="100" y="377"/>
                      <a:pt x="61" y="377"/>
                    </a:cubicBezTo>
                    <a:cubicBezTo>
                      <a:pt x="61" y="378"/>
                      <a:pt x="60" y="375"/>
                      <a:pt x="60" y="373"/>
                    </a:cubicBezTo>
                    <a:cubicBezTo>
                      <a:pt x="60" y="350"/>
                      <a:pt x="60" y="328"/>
                      <a:pt x="60" y="305"/>
                    </a:cubicBezTo>
                    <a:cubicBezTo>
                      <a:pt x="60" y="297"/>
                      <a:pt x="63" y="292"/>
                      <a:pt x="71" y="291"/>
                    </a:cubicBezTo>
                    <a:cubicBezTo>
                      <a:pt x="111" y="281"/>
                      <a:pt x="152" y="278"/>
                      <a:pt x="192" y="290"/>
                    </a:cubicBezTo>
                    <a:cubicBezTo>
                      <a:pt x="214" y="296"/>
                      <a:pt x="226" y="289"/>
                      <a:pt x="230" y="266"/>
                    </a:cubicBezTo>
                    <a:cubicBezTo>
                      <a:pt x="236" y="216"/>
                      <a:pt x="237" y="166"/>
                      <a:pt x="223" y="117"/>
                    </a:cubicBezTo>
                    <a:cubicBezTo>
                      <a:pt x="217" y="95"/>
                      <a:pt x="195" y="86"/>
                      <a:pt x="180" y="101"/>
                    </a:cubicBezTo>
                    <a:cubicBezTo>
                      <a:pt x="175" y="107"/>
                      <a:pt x="173" y="117"/>
                      <a:pt x="168" y="127"/>
                    </a:cubicBezTo>
                    <a:cubicBezTo>
                      <a:pt x="139" y="127"/>
                      <a:pt x="108" y="127"/>
                      <a:pt x="75" y="127"/>
                    </a:cubicBezTo>
                    <a:cubicBezTo>
                      <a:pt x="79" y="110"/>
                      <a:pt x="81" y="92"/>
                      <a:pt x="88" y="75"/>
                    </a:cubicBezTo>
                    <a:cubicBezTo>
                      <a:pt x="91" y="67"/>
                      <a:pt x="101" y="60"/>
                      <a:pt x="110" y="57"/>
                    </a:cubicBezTo>
                    <a:cubicBezTo>
                      <a:pt x="140" y="47"/>
                      <a:pt x="170" y="47"/>
                      <a:pt x="201" y="54"/>
                    </a:cubicBezTo>
                    <a:cubicBezTo>
                      <a:pt x="204" y="54"/>
                      <a:pt x="207" y="55"/>
                      <a:pt x="210" y="56"/>
                    </a:cubicBezTo>
                    <a:cubicBezTo>
                      <a:pt x="224" y="58"/>
                      <a:pt x="237" y="50"/>
                      <a:pt x="240" y="37"/>
                    </a:cubicBezTo>
                    <a:cubicBezTo>
                      <a:pt x="242" y="25"/>
                      <a:pt x="235" y="13"/>
                      <a:pt x="221" y="10"/>
                    </a:cubicBezTo>
                    <a:cubicBezTo>
                      <a:pt x="202" y="6"/>
                      <a:pt x="184" y="3"/>
                      <a:pt x="165" y="2"/>
                    </a:cubicBezTo>
                    <a:cubicBezTo>
                      <a:pt x="135" y="0"/>
                      <a:pt x="105" y="5"/>
                      <a:pt x="77" y="14"/>
                    </a:cubicBezTo>
                    <a:cubicBezTo>
                      <a:pt x="55" y="21"/>
                      <a:pt x="39" y="36"/>
                      <a:pt x="34" y="59"/>
                    </a:cubicBezTo>
                    <a:cubicBezTo>
                      <a:pt x="25" y="105"/>
                      <a:pt x="16" y="151"/>
                      <a:pt x="11" y="198"/>
                    </a:cubicBezTo>
                    <a:cubicBezTo>
                      <a:pt x="0" y="314"/>
                      <a:pt x="4" y="431"/>
                      <a:pt x="16" y="547"/>
                    </a:cubicBezTo>
                    <a:cubicBezTo>
                      <a:pt x="20" y="585"/>
                      <a:pt x="26" y="623"/>
                      <a:pt x="31" y="661"/>
                    </a:cubicBezTo>
                    <a:cubicBezTo>
                      <a:pt x="33" y="676"/>
                      <a:pt x="41" y="686"/>
                      <a:pt x="55" y="691"/>
                    </a:cubicBezTo>
                    <a:cubicBezTo>
                      <a:pt x="76" y="698"/>
                      <a:pt x="91" y="683"/>
                      <a:pt x="89" y="661"/>
                    </a:cubicBezTo>
                    <a:cubicBezTo>
                      <a:pt x="86" y="634"/>
                      <a:pt x="83" y="608"/>
                      <a:pt x="79" y="582"/>
                    </a:cubicBezTo>
                    <a:cubicBezTo>
                      <a:pt x="74" y="550"/>
                      <a:pt x="75" y="548"/>
                      <a:pt x="108" y="544"/>
                    </a:cubicBezTo>
                    <a:cubicBezTo>
                      <a:pt x="133" y="542"/>
                      <a:pt x="159" y="543"/>
                      <a:pt x="184" y="552"/>
                    </a:cubicBezTo>
                    <a:cubicBezTo>
                      <a:pt x="204" y="558"/>
                      <a:pt x="217" y="552"/>
                      <a:pt x="223" y="531"/>
                    </a:cubicBezTo>
                    <a:cubicBezTo>
                      <a:pt x="240" y="476"/>
                      <a:pt x="242" y="420"/>
                      <a:pt x="226" y="364"/>
                    </a:cubicBezTo>
                    <a:cubicBezTo>
                      <a:pt x="223" y="353"/>
                      <a:pt x="218" y="343"/>
                      <a:pt x="206" y="340"/>
                    </a:cubicBezTo>
                    <a:cubicBezTo>
                      <a:pt x="195" y="338"/>
                      <a:pt x="185" y="340"/>
                      <a:pt x="180" y="350"/>
                    </a:cubicBezTo>
                    <a:cubicBezTo>
                      <a:pt x="175" y="357"/>
                      <a:pt x="174" y="367"/>
                      <a:pt x="172" y="377"/>
                    </a:cubicBezTo>
                    <a:close/>
                    <a:moveTo>
                      <a:pt x="177" y="504"/>
                    </a:moveTo>
                    <a:cubicBezTo>
                      <a:pt x="137" y="504"/>
                      <a:pt x="100" y="504"/>
                      <a:pt x="62" y="504"/>
                    </a:cubicBezTo>
                    <a:cubicBezTo>
                      <a:pt x="61" y="488"/>
                      <a:pt x="61" y="471"/>
                      <a:pt x="59" y="453"/>
                    </a:cubicBezTo>
                    <a:cubicBezTo>
                      <a:pt x="58" y="445"/>
                      <a:pt x="61" y="441"/>
                      <a:pt x="69" y="439"/>
                    </a:cubicBezTo>
                    <a:cubicBezTo>
                      <a:pt x="104" y="434"/>
                      <a:pt x="138" y="433"/>
                      <a:pt x="173" y="439"/>
                    </a:cubicBezTo>
                    <a:cubicBezTo>
                      <a:pt x="176" y="440"/>
                      <a:pt x="180" y="443"/>
                      <a:pt x="180" y="446"/>
                    </a:cubicBezTo>
                    <a:cubicBezTo>
                      <a:pt x="180" y="465"/>
                      <a:pt x="178" y="484"/>
                      <a:pt x="177" y="504"/>
                    </a:cubicBezTo>
                    <a:close/>
                    <a:moveTo>
                      <a:pt x="183" y="231"/>
                    </a:moveTo>
                    <a:cubicBezTo>
                      <a:pt x="141" y="234"/>
                      <a:pt x="101" y="236"/>
                      <a:pt x="59" y="239"/>
                    </a:cubicBezTo>
                    <a:cubicBezTo>
                      <a:pt x="61" y="224"/>
                      <a:pt x="61" y="208"/>
                      <a:pt x="63" y="191"/>
                    </a:cubicBezTo>
                    <a:cubicBezTo>
                      <a:pt x="64" y="188"/>
                      <a:pt x="68" y="184"/>
                      <a:pt x="70" y="184"/>
                    </a:cubicBezTo>
                    <a:cubicBezTo>
                      <a:pt x="105" y="176"/>
                      <a:pt x="139" y="176"/>
                      <a:pt x="174" y="181"/>
                    </a:cubicBezTo>
                    <a:cubicBezTo>
                      <a:pt x="177" y="182"/>
                      <a:pt x="182" y="186"/>
                      <a:pt x="182" y="189"/>
                    </a:cubicBezTo>
                    <a:cubicBezTo>
                      <a:pt x="183" y="203"/>
                      <a:pt x="183" y="218"/>
                      <a:pt x="183" y="2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106" name="Freeform 43">
                <a:extLst>
                  <a:ext uri="{FF2B5EF4-FFF2-40B4-BE49-F238E27FC236}">
                    <a16:creationId xmlns:a16="http://schemas.microsoft.com/office/drawing/2014/main" id="{16569146-26C6-4B6F-B0F3-AD410B03B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4466" y="7973617"/>
                <a:ext cx="920488" cy="895394"/>
              </a:xfrm>
              <a:custGeom>
                <a:avLst/>
                <a:gdLst>
                  <a:gd name="T0" fmla="*/ 151 w 405"/>
                  <a:gd name="T1" fmla="*/ 205 h 395"/>
                  <a:gd name="T2" fmla="*/ 116 w 405"/>
                  <a:gd name="T3" fmla="*/ 360 h 395"/>
                  <a:gd name="T4" fmla="*/ 142 w 405"/>
                  <a:gd name="T5" fmla="*/ 391 h 395"/>
                  <a:gd name="T6" fmla="*/ 168 w 405"/>
                  <a:gd name="T7" fmla="*/ 358 h 395"/>
                  <a:gd name="T8" fmla="*/ 194 w 405"/>
                  <a:gd name="T9" fmla="*/ 236 h 395"/>
                  <a:gd name="T10" fmla="*/ 204 w 405"/>
                  <a:gd name="T11" fmla="*/ 221 h 395"/>
                  <a:gd name="T12" fmla="*/ 237 w 405"/>
                  <a:gd name="T13" fmla="*/ 306 h 395"/>
                  <a:gd name="T14" fmla="*/ 240 w 405"/>
                  <a:gd name="T15" fmla="*/ 358 h 395"/>
                  <a:gd name="T16" fmla="*/ 265 w 405"/>
                  <a:gd name="T17" fmla="*/ 391 h 395"/>
                  <a:gd name="T18" fmla="*/ 292 w 405"/>
                  <a:gd name="T19" fmla="*/ 361 h 395"/>
                  <a:gd name="T20" fmla="*/ 258 w 405"/>
                  <a:gd name="T21" fmla="*/ 208 h 395"/>
                  <a:gd name="T22" fmla="*/ 254 w 405"/>
                  <a:gd name="T23" fmla="*/ 200 h 395"/>
                  <a:gd name="T24" fmla="*/ 295 w 405"/>
                  <a:gd name="T25" fmla="*/ 183 h 395"/>
                  <a:gd name="T26" fmla="*/ 307 w 405"/>
                  <a:gd name="T27" fmla="*/ 191 h 395"/>
                  <a:gd name="T28" fmla="*/ 345 w 405"/>
                  <a:gd name="T29" fmla="*/ 290 h 395"/>
                  <a:gd name="T30" fmla="*/ 350 w 405"/>
                  <a:gd name="T31" fmla="*/ 364 h 395"/>
                  <a:gd name="T32" fmla="*/ 376 w 405"/>
                  <a:gd name="T33" fmla="*/ 394 h 395"/>
                  <a:gd name="T34" fmla="*/ 402 w 405"/>
                  <a:gd name="T35" fmla="*/ 367 h 395"/>
                  <a:gd name="T36" fmla="*/ 342 w 405"/>
                  <a:gd name="T37" fmla="*/ 153 h 395"/>
                  <a:gd name="T38" fmla="*/ 275 w 405"/>
                  <a:gd name="T39" fmla="*/ 136 h 395"/>
                  <a:gd name="T40" fmla="*/ 228 w 405"/>
                  <a:gd name="T41" fmla="*/ 158 h 395"/>
                  <a:gd name="T42" fmla="*/ 228 w 405"/>
                  <a:gd name="T43" fmla="*/ 75 h 395"/>
                  <a:gd name="T44" fmla="*/ 295 w 405"/>
                  <a:gd name="T45" fmla="*/ 87 h 395"/>
                  <a:gd name="T46" fmla="*/ 345 w 405"/>
                  <a:gd name="T47" fmla="*/ 103 h 395"/>
                  <a:gd name="T48" fmla="*/ 380 w 405"/>
                  <a:gd name="T49" fmla="*/ 89 h 395"/>
                  <a:gd name="T50" fmla="*/ 364 w 405"/>
                  <a:gd name="T51" fmla="*/ 55 h 395"/>
                  <a:gd name="T52" fmla="*/ 241 w 405"/>
                  <a:gd name="T53" fmla="*/ 26 h 395"/>
                  <a:gd name="T54" fmla="*/ 223 w 405"/>
                  <a:gd name="T55" fmla="*/ 14 h 395"/>
                  <a:gd name="T56" fmla="*/ 203 w 405"/>
                  <a:gd name="T57" fmla="*/ 1 h 395"/>
                  <a:gd name="T58" fmla="*/ 180 w 405"/>
                  <a:gd name="T59" fmla="*/ 12 h 395"/>
                  <a:gd name="T60" fmla="*/ 160 w 405"/>
                  <a:gd name="T61" fmla="*/ 23 h 395"/>
                  <a:gd name="T62" fmla="*/ 24 w 405"/>
                  <a:gd name="T63" fmla="*/ 60 h 395"/>
                  <a:gd name="T64" fmla="*/ 15 w 405"/>
                  <a:gd name="T65" fmla="*/ 102 h 395"/>
                  <a:gd name="T66" fmla="*/ 50 w 405"/>
                  <a:gd name="T67" fmla="*/ 105 h 395"/>
                  <a:gd name="T68" fmla="*/ 164 w 405"/>
                  <a:gd name="T69" fmla="*/ 74 h 395"/>
                  <a:gd name="T70" fmla="*/ 175 w 405"/>
                  <a:gd name="T71" fmla="*/ 74 h 395"/>
                  <a:gd name="T72" fmla="*/ 175 w 405"/>
                  <a:gd name="T73" fmla="*/ 160 h 395"/>
                  <a:gd name="T74" fmla="*/ 140 w 405"/>
                  <a:gd name="T75" fmla="*/ 139 h 395"/>
                  <a:gd name="T76" fmla="*/ 65 w 405"/>
                  <a:gd name="T77" fmla="*/ 151 h 395"/>
                  <a:gd name="T78" fmla="*/ 9 w 405"/>
                  <a:gd name="T79" fmla="*/ 273 h 395"/>
                  <a:gd name="T80" fmla="*/ 1 w 405"/>
                  <a:gd name="T81" fmla="*/ 362 h 395"/>
                  <a:gd name="T82" fmla="*/ 13 w 405"/>
                  <a:gd name="T83" fmla="*/ 389 h 395"/>
                  <a:gd name="T84" fmla="*/ 41 w 405"/>
                  <a:gd name="T85" fmla="*/ 390 h 395"/>
                  <a:gd name="T86" fmla="*/ 53 w 405"/>
                  <a:gd name="T87" fmla="*/ 364 h 395"/>
                  <a:gd name="T88" fmla="*/ 86 w 405"/>
                  <a:gd name="T89" fmla="*/ 212 h 395"/>
                  <a:gd name="T90" fmla="*/ 135 w 405"/>
                  <a:gd name="T91" fmla="*/ 196 h 395"/>
                  <a:gd name="T92" fmla="*/ 151 w 405"/>
                  <a:gd name="T93" fmla="*/ 205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5" h="395">
                    <a:moveTo>
                      <a:pt x="151" y="205"/>
                    </a:moveTo>
                    <a:cubicBezTo>
                      <a:pt x="124" y="254"/>
                      <a:pt x="115" y="306"/>
                      <a:pt x="116" y="360"/>
                    </a:cubicBezTo>
                    <a:cubicBezTo>
                      <a:pt x="117" y="379"/>
                      <a:pt x="127" y="391"/>
                      <a:pt x="142" y="391"/>
                    </a:cubicBezTo>
                    <a:cubicBezTo>
                      <a:pt x="159" y="391"/>
                      <a:pt x="168" y="379"/>
                      <a:pt x="168" y="358"/>
                    </a:cubicBezTo>
                    <a:cubicBezTo>
                      <a:pt x="167" y="316"/>
                      <a:pt x="173" y="274"/>
                      <a:pt x="194" y="236"/>
                    </a:cubicBezTo>
                    <a:cubicBezTo>
                      <a:pt x="197" y="231"/>
                      <a:pt x="201" y="227"/>
                      <a:pt x="204" y="221"/>
                    </a:cubicBezTo>
                    <a:cubicBezTo>
                      <a:pt x="225" y="247"/>
                      <a:pt x="233" y="276"/>
                      <a:pt x="237" y="306"/>
                    </a:cubicBezTo>
                    <a:cubicBezTo>
                      <a:pt x="240" y="323"/>
                      <a:pt x="240" y="341"/>
                      <a:pt x="240" y="358"/>
                    </a:cubicBezTo>
                    <a:cubicBezTo>
                      <a:pt x="240" y="378"/>
                      <a:pt x="249" y="390"/>
                      <a:pt x="265" y="391"/>
                    </a:cubicBezTo>
                    <a:cubicBezTo>
                      <a:pt x="280" y="392"/>
                      <a:pt x="292" y="381"/>
                      <a:pt x="292" y="361"/>
                    </a:cubicBezTo>
                    <a:cubicBezTo>
                      <a:pt x="294" y="307"/>
                      <a:pt x="286" y="255"/>
                      <a:pt x="258" y="208"/>
                    </a:cubicBezTo>
                    <a:cubicBezTo>
                      <a:pt x="257" y="206"/>
                      <a:pt x="256" y="204"/>
                      <a:pt x="254" y="200"/>
                    </a:cubicBezTo>
                    <a:cubicBezTo>
                      <a:pt x="268" y="194"/>
                      <a:pt x="281" y="188"/>
                      <a:pt x="295" y="183"/>
                    </a:cubicBezTo>
                    <a:cubicBezTo>
                      <a:pt x="298" y="182"/>
                      <a:pt x="304" y="187"/>
                      <a:pt x="307" y="191"/>
                    </a:cubicBezTo>
                    <a:cubicBezTo>
                      <a:pt x="327" y="221"/>
                      <a:pt x="340" y="254"/>
                      <a:pt x="345" y="290"/>
                    </a:cubicBezTo>
                    <a:cubicBezTo>
                      <a:pt x="349" y="315"/>
                      <a:pt x="349" y="340"/>
                      <a:pt x="350" y="364"/>
                    </a:cubicBezTo>
                    <a:cubicBezTo>
                      <a:pt x="351" y="381"/>
                      <a:pt x="360" y="393"/>
                      <a:pt x="376" y="394"/>
                    </a:cubicBezTo>
                    <a:cubicBezTo>
                      <a:pt x="390" y="395"/>
                      <a:pt x="401" y="383"/>
                      <a:pt x="402" y="367"/>
                    </a:cubicBezTo>
                    <a:cubicBezTo>
                      <a:pt x="405" y="289"/>
                      <a:pt x="389" y="216"/>
                      <a:pt x="342" y="153"/>
                    </a:cubicBezTo>
                    <a:cubicBezTo>
                      <a:pt x="321" y="125"/>
                      <a:pt x="307" y="122"/>
                      <a:pt x="275" y="136"/>
                    </a:cubicBezTo>
                    <a:cubicBezTo>
                      <a:pt x="260" y="143"/>
                      <a:pt x="244" y="150"/>
                      <a:pt x="228" y="158"/>
                    </a:cubicBezTo>
                    <a:cubicBezTo>
                      <a:pt x="228" y="130"/>
                      <a:pt x="228" y="104"/>
                      <a:pt x="228" y="75"/>
                    </a:cubicBezTo>
                    <a:cubicBezTo>
                      <a:pt x="251" y="79"/>
                      <a:pt x="273" y="82"/>
                      <a:pt x="295" y="87"/>
                    </a:cubicBezTo>
                    <a:cubicBezTo>
                      <a:pt x="312" y="91"/>
                      <a:pt x="328" y="97"/>
                      <a:pt x="345" y="103"/>
                    </a:cubicBezTo>
                    <a:cubicBezTo>
                      <a:pt x="361" y="108"/>
                      <a:pt x="375" y="103"/>
                      <a:pt x="380" y="89"/>
                    </a:cubicBezTo>
                    <a:cubicBezTo>
                      <a:pt x="386" y="74"/>
                      <a:pt x="380" y="62"/>
                      <a:pt x="364" y="55"/>
                    </a:cubicBezTo>
                    <a:cubicBezTo>
                      <a:pt x="325" y="39"/>
                      <a:pt x="283" y="30"/>
                      <a:pt x="241" y="26"/>
                    </a:cubicBezTo>
                    <a:cubicBezTo>
                      <a:pt x="233" y="25"/>
                      <a:pt x="228" y="23"/>
                      <a:pt x="223" y="14"/>
                    </a:cubicBezTo>
                    <a:cubicBezTo>
                      <a:pt x="220" y="8"/>
                      <a:pt x="210" y="1"/>
                      <a:pt x="203" y="1"/>
                    </a:cubicBezTo>
                    <a:cubicBezTo>
                      <a:pt x="195" y="0"/>
                      <a:pt x="184" y="6"/>
                      <a:pt x="180" y="12"/>
                    </a:cubicBezTo>
                    <a:cubicBezTo>
                      <a:pt x="174" y="21"/>
                      <a:pt x="169" y="23"/>
                      <a:pt x="160" y="23"/>
                    </a:cubicBezTo>
                    <a:cubicBezTo>
                      <a:pt x="112" y="24"/>
                      <a:pt x="66" y="36"/>
                      <a:pt x="24" y="60"/>
                    </a:cubicBezTo>
                    <a:cubicBezTo>
                      <a:pt x="6" y="71"/>
                      <a:pt x="2" y="88"/>
                      <a:pt x="15" y="102"/>
                    </a:cubicBezTo>
                    <a:cubicBezTo>
                      <a:pt x="24" y="112"/>
                      <a:pt x="36" y="113"/>
                      <a:pt x="50" y="105"/>
                    </a:cubicBezTo>
                    <a:cubicBezTo>
                      <a:pt x="85" y="84"/>
                      <a:pt x="124" y="76"/>
                      <a:pt x="164" y="74"/>
                    </a:cubicBezTo>
                    <a:cubicBezTo>
                      <a:pt x="167" y="74"/>
                      <a:pt x="170" y="74"/>
                      <a:pt x="175" y="74"/>
                    </a:cubicBezTo>
                    <a:cubicBezTo>
                      <a:pt x="175" y="102"/>
                      <a:pt x="175" y="130"/>
                      <a:pt x="175" y="160"/>
                    </a:cubicBezTo>
                    <a:cubicBezTo>
                      <a:pt x="162" y="152"/>
                      <a:pt x="151" y="146"/>
                      <a:pt x="140" y="139"/>
                    </a:cubicBezTo>
                    <a:cubicBezTo>
                      <a:pt x="110" y="122"/>
                      <a:pt x="88" y="125"/>
                      <a:pt x="65" y="151"/>
                    </a:cubicBezTo>
                    <a:cubicBezTo>
                      <a:pt x="34" y="186"/>
                      <a:pt x="17" y="228"/>
                      <a:pt x="9" y="273"/>
                    </a:cubicBezTo>
                    <a:cubicBezTo>
                      <a:pt x="4" y="302"/>
                      <a:pt x="3" y="332"/>
                      <a:pt x="1" y="362"/>
                    </a:cubicBezTo>
                    <a:cubicBezTo>
                      <a:pt x="0" y="373"/>
                      <a:pt x="3" y="383"/>
                      <a:pt x="13" y="389"/>
                    </a:cubicBezTo>
                    <a:cubicBezTo>
                      <a:pt x="22" y="395"/>
                      <a:pt x="32" y="395"/>
                      <a:pt x="41" y="390"/>
                    </a:cubicBezTo>
                    <a:cubicBezTo>
                      <a:pt x="51" y="384"/>
                      <a:pt x="54" y="375"/>
                      <a:pt x="53" y="364"/>
                    </a:cubicBezTo>
                    <a:cubicBezTo>
                      <a:pt x="51" y="310"/>
                      <a:pt x="60" y="259"/>
                      <a:pt x="86" y="212"/>
                    </a:cubicBezTo>
                    <a:cubicBezTo>
                      <a:pt x="106" y="174"/>
                      <a:pt x="100" y="179"/>
                      <a:pt x="135" y="196"/>
                    </a:cubicBezTo>
                    <a:cubicBezTo>
                      <a:pt x="140" y="199"/>
                      <a:pt x="145" y="202"/>
                      <a:pt x="151" y="20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107" name="Freeform 44">
                <a:extLst>
                  <a:ext uri="{FF2B5EF4-FFF2-40B4-BE49-F238E27FC236}">
                    <a16:creationId xmlns:a16="http://schemas.microsoft.com/office/drawing/2014/main" id="{10EEF257-C19F-4042-8ECC-EFFA66A534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3710" y="8863730"/>
                <a:ext cx="883510" cy="763332"/>
              </a:xfrm>
              <a:custGeom>
                <a:avLst/>
                <a:gdLst>
                  <a:gd name="T0" fmla="*/ 173 w 389"/>
                  <a:gd name="T1" fmla="*/ 53 h 337"/>
                  <a:gd name="T2" fmla="*/ 172 w 389"/>
                  <a:gd name="T3" fmla="*/ 92 h 337"/>
                  <a:gd name="T4" fmla="*/ 163 w 389"/>
                  <a:gd name="T5" fmla="*/ 100 h 337"/>
                  <a:gd name="T6" fmla="*/ 23 w 389"/>
                  <a:gd name="T7" fmla="*/ 278 h 337"/>
                  <a:gd name="T8" fmla="*/ 27 w 389"/>
                  <a:gd name="T9" fmla="*/ 301 h 337"/>
                  <a:gd name="T10" fmla="*/ 58 w 389"/>
                  <a:gd name="T11" fmla="*/ 317 h 337"/>
                  <a:gd name="T12" fmla="*/ 75 w 389"/>
                  <a:gd name="T13" fmla="*/ 288 h 337"/>
                  <a:gd name="T14" fmla="*/ 160 w 389"/>
                  <a:gd name="T15" fmla="*/ 154 h 337"/>
                  <a:gd name="T16" fmla="*/ 173 w 389"/>
                  <a:gd name="T17" fmla="*/ 152 h 337"/>
                  <a:gd name="T18" fmla="*/ 173 w 389"/>
                  <a:gd name="T19" fmla="*/ 167 h 337"/>
                  <a:gd name="T20" fmla="*/ 173 w 389"/>
                  <a:gd name="T21" fmla="*/ 305 h 337"/>
                  <a:gd name="T22" fmla="*/ 197 w 389"/>
                  <a:gd name="T23" fmla="*/ 336 h 337"/>
                  <a:gd name="T24" fmla="*/ 225 w 389"/>
                  <a:gd name="T25" fmla="*/ 307 h 337"/>
                  <a:gd name="T26" fmla="*/ 225 w 389"/>
                  <a:gd name="T27" fmla="*/ 168 h 337"/>
                  <a:gd name="T28" fmla="*/ 225 w 389"/>
                  <a:gd name="T29" fmla="*/ 151 h 337"/>
                  <a:gd name="T30" fmla="*/ 293 w 389"/>
                  <a:gd name="T31" fmla="*/ 193 h 337"/>
                  <a:gd name="T32" fmla="*/ 328 w 389"/>
                  <a:gd name="T33" fmla="*/ 290 h 337"/>
                  <a:gd name="T34" fmla="*/ 352 w 389"/>
                  <a:gd name="T35" fmla="*/ 315 h 337"/>
                  <a:gd name="T36" fmla="*/ 377 w 389"/>
                  <a:gd name="T37" fmla="*/ 289 h 337"/>
                  <a:gd name="T38" fmla="*/ 236 w 389"/>
                  <a:gd name="T39" fmla="*/ 101 h 337"/>
                  <a:gd name="T40" fmla="*/ 225 w 389"/>
                  <a:gd name="T41" fmla="*/ 86 h 337"/>
                  <a:gd name="T42" fmla="*/ 225 w 389"/>
                  <a:gd name="T43" fmla="*/ 54 h 337"/>
                  <a:gd name="T44" fmla="*/ 280 w 389"/>
                  <a:gd name="T45" fmla="*/ 62 h 337"/>
                  <a:gd name="T46" fmla="*/ 354 w 389"/>
                  <a:gd name="T47" fmla="*/ 80 h 337"/>
                  <a:gd name="T48" fmla="*/ 385 w 389"/>
                  <a:gd name="T49" fmla="*/ 63 h 337"/>
                  <a:gd name="T50" fmla="*/ 368 w 389"/>
                  <a:gd name="T51" fmla="*/ 31 h 337"/>
                  <a:gd name="T52" fmla="*/ 164 w 389"/>
                  <a:gd name="T53" fmla="*/ 4 h 337"/>
                  <a:gd name="T54" fmla="*/ 27 w 389"/>
                  <a:gd name="T55" fmla="*/ 34 h 337"/>
                  <a:gd name="T56" fmla="*/ 5 w 389"/>
                  <a:gd name="T57" fmla="*/ 70 h 337"/>
                  <a:gd name="T58" fmla="*/ 42 w 389"/>
                  <a:gd name="T59" fmla="*/ 83 h 337"/>
                  <a:gd name="T60" fmla="*/ 136 w 389"/>
                  <a:gd name="T61" fmla="*/ 57 h 337"/>
                  <a:gd name="T62" fmla="*/ 173 w 389"/>
                  <a:gd name="T63" fmla="*/ 53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9" h="337">
                    <a:moveTo>
                      <a:pt x="173" y="53"/>
                    </a:moveTo>
                    <a:cubicBezTo>
                      <a:pt x="173" y="68"/>
                      <a:pt x="173" y="80"/>
                      <a:pt x="172" y="92"/>
                    </a:cubicBezTo>
                    <a:cubicBezTo>
                      <a:pt x="172" y="95"/>
                      <a:pt x="167" y="99"/>
                      <a:pt x="163" y="100"/>
                    </a:cubicBezTo>
                    <a:cubicBezTo>
                      <a:pt x="78" y="117"/>
                      <a:pt x="18" y="192"/>
                      <a:pt x="23" y="278"/>
                    </a:cubicBezTo>
                    <a:cubicBezTo>
                      <a:pt x="23" y="286"/>
                      <a:pt x="24" y="294"/>
                      <a:pt x="27" y="301"/>
                    </a:cubicBezTo>
                    <a:cubicBezTo>
                      <a:pt x="32" y="314"/>
                      <a:pt x="46" y="320"/>
                      <a:pt x="58" y="317"/>
                    </a:cubicBezTo>
                    <a:cubicBezTo>
                      <a:pt x="71" y="313"/>
                      <a:pt x="77" y="303"/>
                      <a:pt x="75" y="288"/>
                    </a:cubicBezTo>
                    <a:cubicBezTo>
                      <a:pt x="68" y="233"/>
                      <a:pt x="107" y="170"/>
                      <a:pt x="160" y="154"/>
                    </a:cubicBezTo>
                    <a:cubicBezTo>
                      <a:pt x="163" y="153"/>
                      <a:pt x="167" y="153"/>
                      <a:pt x="173" y="152"/>
                    </a:cubicBezTo>
                    <a:cubicBezTo>
                      <a:pt x="173" y="158"/>
                      <a:pt x="173" y="162"/>
                      <a:pt x="173" y="167"/>
                    </a:cubicBezTo>
                    <a:cubicBezTo>
                      <a:pt x="173" y="213"/>
                      <a:pt x="173" y="259"/>
                      <a:pt x="173" y="305"/>
                    </a:cubicBezTo>
                    <a:cubicBezTo>
                      <a:pt x="173" y="325"/>
                      <a:pt x="182" y="336"/>
                      <a:pt x="197" y="336"/>
                    </a:cubicBezTo>
                    <a:cubicBezTo>
                      <a:pt x="214" y="337"/>
                      <a:pt x="225" y="326"/>
                      <a:pt x="225" y="307"/>
                    </a:cubicBezTo>
                    <a:cubicBezTo>
                      <a:pt x="225" y="260"/>
                      <a:pt x="225" y="214"/>
                      <a:pt x="225" y="168"/>
                    </a:cubicBezTo>
                    <a:cubicBezTo>
                      <a:pt x="225" y="163"/>
                      <a:pt x="225" y="158"/>
                      <a:pt x="225" y="151"/>
                    </a:cubicBezTo>
                    <a:cubicBezTo>
                      <a:pt x="254" y="156"/>
                      <a:pt x="276" y="172"/>
                      <a:pt x="293" y="193"/>
                    </a:cubicBezTo>
                    <a:cubicBezTo>
                      <a:pt x="314" y="222"/>
                      <a:pt x="325" y="255"/>
                      <a:pt x="328" y="290"/>
                    </a:cubicBezTo>
                    <a:cubicBezTo>
                      <a:pt x="330" y="306"/>
                      <a:pt x="338" y="315"/>
                      <a:pt x="352" y="315"/>
                    </a:cubicBezTo>
                    <a:cubicBezTo>
                      <a:pt x="365" y="315"/>
                      <a:pt x="376" y="304"/>
                      <a:pt x="377" y="289"/>
                    </a:cubicBezTo>
                    <a:cubicBezTo>
                      <a:pt x="382" y="208"/>
                      <a:pt x="327" y="118"/>
                      <a:pt x="236" y="101"/>
                    </a:cubicBezTo>
                    <a:cubicBezTo>
                      <a:pt x="226" y="99"/>
                      <a:pt x="224" y="95"/>
                      <a:pt x="225" y="86"/>
                    </a:cubicBezTo>
                    <a:cubicBezTo>
                      <a:pt x="225" y="77"/>
                      <a:pt x="225" y="67"/>
                      <a:pt x="225" y="54"/>
                    </a:cubicBezTo>
                    <a:cubicBezTo>
                      <a:pt x="244" y="57"/>
                      <a:pt x="262" y="58"/>
                      <a:pt x="280" y="62"/>
                    </a:cubicBezTo>
                    <a:cubicBezTo>
                      <a:pt x="305" y="67"/>
                      <a:pt x="329" y="74"/>
                      <a:pt x="354" y="80"/>
                    </a:cubicBezTo>
                    <a:cubicBezTo>
                      <a:pt x="368" y="83"/>
                      <a:pt x="381" y="76"/>
                      <a:pt x="385" y="63"/>
                    </a:cubicBezTo>
                    <a:cubicBezTo>
                      <a:pt x="389" y="49"/>
                      <a:pt x="383" y="35"/>
                      <a:pt x="368" y="31"/>
                    </a:cubicBezTo>
                    <a:cubicBezTo>
                      <a:pt x="302" y="12"/>
                      <a:pt x="234" y="0"/>
                      <a:pt x="164" y="4"/>
                    </a:cubicBezTo>
                    <a:cubicBezTo>
                      <a:pt x="117" y="6"/>
                      <a:pt x="71" y="16"/>
                      <a:pt x="27" y="34"/>
                    </a:cubicBezTo>
                    <a:cubicBezTo>
                      <a:pt x="7" y="42"/>
                      <a:pt x="0" y="54"/>
                      <a:pt x="5" y="70"/>
                    </a:cubicBezTo>
                    <a:cubicBezTo>
                      <a:pt x="11" y="85"/>
                      <a:pt x="26" y="91"/>
                      <a:pt x="42" y="83"/>
                    </a:cubicBezTo>
                    <a:cubicBezTo>
                      <a:pt x="72" y="70"/>
                      <a:pt x="103" y="61"/>
                      <a:pt x="136" y="57"/>
                    </a:cubicBezTo>
                    <a:cubicBezTo>
                      <a:pt x="147" y="56"/>
                      <a:pt x="159" y="55"/>
                      <a:pt x="173" y="5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A689707C-DDDC-4DEC-88E0-E46D6CC24CE3}"/>
                </a:ext>
              </a:extLst>
            </p:cNvPr>
            <p:cNvGrpSpPr/>
            <p:nvPr userDrawn="1"/>
          </p:nvGrpSpPr>
          <p:grpSpPr>
            <a:xfrm>
              <a:off x="6049276" y="644077"/>
              <a:ext cx="2333680" cy="2872385"/>
              <a:chOff x="3096870" y="1605724"/>
              <a:chExt cx="2909722" cy="3581400"/>
            </a:xfrm>
            <a:grpFill/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E3BC33C1-444C-4850-9193-584C362AC626}"/>
                  </a:ext>
                </a:extLst>
              </p:cNvPr>
              <p:cNvSpPr/>
              <p:nvPr/>
            </p:nvSpPr>
            <p:spPr>
              <a:xfrm>
                <a:off x="4292092" y="1605724"/>
                <a:ext cx="1714500" cy="3581400"/>
              </a:xfrm>
              <a:custGeom>
                <a:avLst/>
                <a:gdLst>
                  <a:gd name="connsiteX0" fmla="*/ 146911 w 1714500"/>
                  <a:gd name="connsiteY0" fmla="*/ 2317337 h 3581400"/>
                  <a:gd name="connsiteX1" fmla="*/ 110620 w 1714500"/>
                  <a:gd name="connsiteY1" fmla="*/ 2269427 h 3581400"/>
                  <a:gd name="connsiteX2" fmla="*/ 30229 w 1714500"/>
                  <a:gd name="connsiteY2" fmla="*/ 2164080 h 3581400"/>
                  <a:gd name="connsiteX3" fmla="*/ 36040 w 1714500"/>
                  <a:gd name="connsiteY3" fmla="*/ 1949387 h 3581400"/>
                  <a:gd name="connsiteX4" fmla="*/ 144529 w 1714500"/>
                  <a:gd name="connsiteY4" fmla="*/ 1726787 h 3581400"/>
                  <a:gd name="connsiteX5" fmla="*/ 284928 w 1714500"/>
                  <a:gd name="connsiteY5" fmla="*/ 1346740 h 3581400"/>
                  <a:gd name="connsiteX6" fmla="*/ 387607 w 1714500"/>
                  <a:gd name="connsiteY6" fmla="*/ 1100995 h 3581400"/>
                  <a:gd name="connsiteX7" fmla="*/ 393132 w 1714500"/>
                  <a:gd name="connsiteY7" fmla="*/ 1083564 h 3581400"/>
                  <a:gd name="connsiteX8" fmla="*/ 451901 w 1714500"/>
                  <a:gd name="connsiteY8" fmla="*/ 879062 h 3581400"/>
                  <a:gd name="connsiteX9" fmla="*/ 540865 w 1714500"/>
                  <a:gd name="connsiteY9" fmla="*/ 690086 h 3581400"/>
                  <a:gd name="connsiteX10" fmla="*/ 652117 w 1714500"/>
                  <a:gd name="connsiteY10" fmla="*/ 475488 h 3581400"/>
                  <a:gd name="connsiteX11" fmla="*/ 660118 w 1714500"/>
                  <a:gd name="connsiteY11" fmla="*/ 458629 h 3581400"/>
                  <a:gd name="connsiteX12" fmla="*/ 610016 w 1714500"/>
                  <a:gd name="connsiteY12" fmla="*/ 311372 h 3581400"/>
                  <a:gd name="connsiteX13" fmla="*/ 665737 w 1714500"/>
                  <a:gd name="connsiteY13" fmla="*/ 232124 h 3581400"/>
                  <a:gd name="connsiteX14" fmla="*/ 806231 w 1714500"/>
                  <a:gd name="connsiteY14" fmla="*/ 107728 h 3581400"/>
                  <a:gd name="connsiteX15" fmla="*/ 981682 w 1714500"/>
                  <a:gd name="connsiteY15" fmla="*/ 47149 h 3581400"/>
                  <a:gd name="connsiteX16" fmla="*/ 1068740 w 1714500"/>
                  <a:gd name="connsiteY16" fmla="*/ 45339 h 3581400"/>
                  <a:gd name="connsiteX17" fmla="*/ 1096172 w 1714500"/>
                  <a:gd name="connsiteY17" fmla="*/ 32004 h 3581400"/>
                  <a:gd name="connsiteX18" fmla="*/ 1155989 w 1714500"/>
                  <a:gd name="connsiteY18" fmla="*/ 0 h 3581400"/>
                  <a:gd name="connsiteX19" fmla="*/ 1138654 w 1714500"/>
                  <a:gd name="connsiteY19" fmla="*/ 85915 h 3581400"/>
                  <a:gd name="connsiteX20" fmla="*/ 1106840 w 1714500"/>
                  <a:gd name="connsiteY20" fmla="*/ 132112 h 3581400"/>
                  <a:gd name="connsiteX21" fmla="*/ 955202 w 1714500"/>
                  <a:gd name="connsiteY21" fmla="*/ 302133 h 3581400"/>
                  <a:gd name="connsiteX22" fmla="*/ 940724 w 1714500"/>
                  <a:gd name="connsiteY22" fmla="*/ 320326 h 3581400"/>
                  <a:gd name="connsiteX23" fmla="*/ 781276 w 1714500"/>
                  <a:gd name="connsiteY23" fmla="*/ 514921 h 3581400"/>
                  <a:gd name="connsiteX24" fmla="*/ 759463 w 1714500"/>
                  <a:gd name="connsiteY24" fmla="*/ 560165 h 3581400"/>
                  <a:gd name="connsiteX25" fmla="*/ 735365 w 1714500"/>
                  <a:gd name="connsiteY25" fmla="*/ 651701 h 3581400"/>
                  <a:gd name="connsiteX26" fmla="*/ 690121 w 1714500"/>
                  <a:gd name="connsiteY26" fmla="*/ 698849 h 3581400"/>
                  <a:gd name="connsiteX27" fmla="*/ 653069 w 1714500"/>
                  <a:gd name="connsiteY27" fmla="*/ 734187 h 3581400"/>
                  <a:gd name="connsiteX28" fmla="*/ 607063 w 1714500"/>
                  <a:gd name="connsiteY28" fmla="*/ 821341 h 3581400"/>
                  <a:gd name="connsiteX29" fmla="*/ 662213 w 1714500"/>
                  <a:gd name="connsiteY29" fmla="*/ 911447 h 3581400"/>
                  <a:gd name="connsiteX30" fmla="*/ 859857 w 1714500"/>
                  <a:gd name="connsiteY30" fmla="*/ 970312 h 3581400"/>
                  <a:gd name="connsiteX31" fmla="*/ 892718 w 1714500"/>
                  <a:gd name="connsiteY31" fmla="*/ 1059942 h 3581400"/>
                  <a:gd name="connsiteX32" fmla="*/ 874430 w 1714500"/>
                  <a:gd name="connsiteY32" fmla="*/ 1198531 h 3581400"/>
                  <a:gd name="connsiteX33" fmla="*/ 849094 w 1714500"/>
                  <a:gd name="connsiteY33" fmla="*/ 1313021 h 3581400"/>
                  <a:gd name="connsiteX34" fmla="*/ 838521 w 1714500"/>
                  <a:gd name="connsiteY34" fmla="*/ 1338929 h 3581400"/>
                  <a:gd name="connsiteX35" fmla="*/ 855856 w 1714500"/>
                  <a:gd name="connsiteY35" fmla="*/ 1492949 h 3581400"/>
                  <a:gd name="connsiteX36" fmla="*/ 882526 w 1714500"/>
                  <a:gd name="connsiteY36" fmla="*/ 1520571 h 3581400"/>
                  <a:gd name="connsiteX37" fmla="*/ 891575 w 1714500"/>
                  <a:gd name="connsiteY37" fmla="*/ 1520952 h 3581400"/>
                  <a:gd name="connsiteX38" fmla="*/ 1059596 w 1714500"/>
                  <a:gd name="connsiteY38" fmla="*/ 1514856 h 3581400"/>
                  <a:gd name="connsiteX39" fmla="*/ 1103792 w 1714500"/>
                  <a:gd name="connsiteY39" fmla="*/ 1513237 h 3581400"/>
                  <a:gd name="connsiteX40" fmla="*/ 1144655 w 1714500"/>
                  <a:gd name="connsiteY40" fmla="*/ 1514951 h 3581400"/>
                  <a:gd name="connsiteX41" fmla="*/ 1242381 w 1714500"/>
                  <a:gd name="connsiteY41" fmla="*/ 1498378 h 3581400"/>
                  <a:gd name="connsiteX42" fmla="*/ 1314390 w 1714500"/>
                  <a:gd name="connsiteY42" fmla="*/ 1478661 h 3581400"/>
                  <a:gd name="connsiteX43" fmla="*/ 1349347 w 1714500"/>
                  <a:gd name="connsiteY43" fmla="*/ 1469708 h 3581400"/>
                  <a:gd name="connsiteX44" fmla="*/ 1516891 w 1714500"/>
                  <a:gd name="connsiteY44" fmla="*/ 1463516 h 3581400"/>
                  <a:gd name="connsiteX45" fmla="*/ 1574899 w 1714500"/>
                  <a:gd name="connsiteY45" fmla="*/ 1517809 h 3581400"/>
                  <a:gd name="connsiteX46" fmla="*/ 1706630 w 1714500"/>
                  <a:gd name="connsiteY46" fmla="*/ 1684877 h 3581400"/>
                  <a:gd name="connsiteX47" fmla="*/ 1697676 w 1714500"/>
                  <a:gd name="connsiteY47" fmla="*/ 1737836 h 3581400"/>
                  <a:gd name="connsiteX48" fmla="*/ 1556897 w 1714500"/>
                  <a:gd name="connsiteY48" fmla="*/ 1861566 h 3581400"/>
                  <a:gd name="connsiteX49" fmla="*/ 1463456 w 1714500"/>
                  <a:gd name="connsiteY49" fmla="*/ 1948148 h 3581400"/>
                  <a:gd name="connsiteX50" fmla="*/ 1434405 w 1714500"/>
                  <a:gd name="connsiteY50" fmla="*/ 1957006 h 3581400"/>
                  <a:gd name="connsiteX51" fmla="*/ 1377350 w 1714500"/>
                  <a:gd name="connsiteY51" fmla="*/ 1982819 h 3581400"/>
                  <a:gd name="connsiteX52" fmla="*/ 1414783 w 1714500"/>
                  <a:gd name="connsiteY52" fmla="*/ 2023681 h 3581400"/>
                  <a:gd name="connsiteX53" fmla="*/ 1293911 w 1714500"/>
                  <a:gd name="connsiteY53" fmla="*/ 2107883 h 3581400"/>
                  <a:gd name="connsiteX54" fmla="*/ 1212663 w 1714500"/>
                  <a:gd name="connsiteY54" fmla="*/ 2160556 h 3581400"/>
                  <a:gd name="connsiteX55" fmla="*/ 1116175 w 1714500"/>
                  <a:gd name="connsiteY55" fmla="*/ 2226088 h 3581400"/>
                  <a:gd name="connsiteX56" fmla="*/ 1033593 w 1714500"/>
                  <a:gd name="connsiteY56" fmla="*/ 2301050 h 3581400"/>
                  <a:gd name="connsiteX57" fmla="*/ 976919 w 1714500"/>
                  <a:gd name="connsiteY57" fmla="*/ 2342388 h 3581400"/>
                  <a:gd name="connsiteX58" fmla="*/ 861952 w 1714500"/>
                  <a:gd name="connsiteY58" fmla="*/ 2569750 h 3581400"/>
                  <a:gd name="connsiteX59" fmla="*/ 842807 w 1714500"/>
                  <a:gd name="connsiteY59" fmla="*/ 2797969 h 3581400"/>
                  <a:gd name="connsiteX60" fmla="*/ 837568 w 1714500"/>
                  <a:gd name="connsiteY60" fmla="*/ 2903315 h 3581400"/>
                  <a:gd name="connsiteX61" fmla="*/ 848903 w 1714500"/>
                  <a:gd name="connsiteY61" fmla="*/ 3036951 h 3581400"/>
                  <a:gd name="connsiteX62" fmla="*/ 844426 w 1714500"/>
                  <a:gd name="connsiteY62" fmla="*/ 3299555 h 3581400"/>
                  <a:gd name="connsiteX63" fmla="*/ 814232 w 1714500"/>
                  <a:gd name="connsiteY63" fmla="*/ 3561112 h 3581400"/>
                  <a:gd name="connsiteX64" fmla="*/ 772608 w 1714500"/>
                  <a:gd name="connsiteY64" fmla="*/ 3588163 h 3581400"/>
                  <a:gd name="connsiteX65" fmla="*/ 721744 w 1714500"/>
                  <a:gd name="connsiteY65" fmla="*/ 3549777 h 3581400"/>
                  <a:gd name="connsiteX66" fmla="*/ 708124 w 1714500"/>
                  <a:gd name="connsiteY66" fmla="*/ 3303461 h 3581400"/>
                  <a:gd name="connsiteX67" fmla="*/ 722125 w 1714500"/>
                  <a:gd name="connsiteY67" fmla="*/ 3274600 h 3581400"/>
                  <a:gd name="connsiteX68" fmla="*/ 720697 w 1714500"/>
                  <a:gd name="connsiteY68" fmla="*/ 3211354 h 3581400"/>
                  <a:gd name="connsiteX69" fmla="*/ 701837 w 1714500"/>
                  <a:gd name="connsiteY69" fmla="*/ 3170206 h 3581400"/>
                  <a:gd name="connsiteX70" fmla="*/ 734317 w 1714500"/>
                  <a:gd name="connsiteY70" fmla="*/ 2796445 h 3581400"/>
                  <a:gd name="connsiteX71" fmla="*/ 735842 w 1714500"/>
                  <a:gd name="connsiteY71" fmla="*/ 2773109 h 3581400"/>
                  <a:gd name="connsiteX72" fmla="*/ 741366 w 1714500"/>
                  <a:gd name="connsiteY72" fmla="*/ 2647664 h 3581400"/>
                  <a:gd name="connsiteX73" fmla="*/ 780799 w 1714500"/>
                  <a:gd name="connsiteY73" fmla="*/ 2573179 h 3581400"/>
                  <a:gd name="connsiteX74" fmla="*/ 762226 w 1714500"/>
                  <a:gd name="connsiteY74" fmla="*/ 2456212 h 3581400"/>
                  <a:gd name="connsiteX75" fmla="*/ 721554 w 1714500"/>
                  <a:gd name="connsiteY75" fmla="*/ 2295239 h 3581400"/>
                  <a:gd name="connsiteX76" fmla="*/ 719077 w 1714500"/>
                  <a:gd name="connsiteY76" fmla="*/ 2235994 h 3581400"/>
                  <a:gd name="connsiteX77" fmla="*/ 680501 w 1714500"/>
                  <a:gd name="connsiteY77" fmla="*/ 2160556 h 3581400"/>
                  <a:gd name="connsiteX78" fmla="*/ 620398 w 1714500"/>
                  <a:gd name="connsiteY78" fmla="*/ 2080260 h 3581400"/>
                  <a:gd name="connsiteX79" fmla="*/ 536674 w 1714500"/>
                  <a:gd name="connsiteY79" fmla="*/ 1997107 h 3581400"/>
                  <a:gd name="connsiteX80" fmla="*/ 433042 w 1714500"/>
                  <a:gd name="connsiteY80" fmla="*/ 1981105 h 3581400"/>
                  <a:gd name="connsiteX81" fmla="*/ 214348 w 1714500"/>
                  <a:gd name="connsiteY81" fmla="*/ 2175891 h 3581400"/>
                  <a:gd name="connsiteX82" fmla="*/ 146911 w 1714500"/>
                  <a:gd name="connsiteY82" fmla="*/ 2317337 h 3581400"/>
                  <a:gd name="connsiteX83" fmla="*/ 572392 w 1714500"/>
                  <a:gd name="connsiteY83" fmla="*/ 906113 h 3581400"/>
                  <a:gd name="connsiteX84" fmla="*/ 553438 w 1714500"/>
                  <a:gd name="connsiteY84" fmla="*/ 984123 h 3581400"/>
                  <a:gd name="connsiteX85" fmla="*/ 502860 w 1714500"/>
                  <a:gd name="connsiteY85" fmla="*/ 1174242 h 3581400"/>
                  <a:gd name="connsiteX86" fmla="*/ 388369 w 1714500"/>
                  <a:gd name="connsiteY86" fmla="*/ 1495044 h 3581400"/>
                  <a:gd name="connsiteX87" fmla="*/ 356746 w 1714500"/>
                  <a:gd name="connsiteY87" fmla="*/ 1563624 h 3581400"/>
                  <a:gd name="connsiteX88" fmla="*/ 306835 w 1714500"/>
                  <a:gd name="connsiteY88" fmla="*/ 1755458 h 3581400"/>
                  <a:gd name="connsiteX89" fmla="*/ 337220 w 1714500"/>
                  <a:gd name="connsiteY89" fmla="*/ 1817751 h 3581400"/>
                  <a:gd name="connsiteX90" fmla="*/ 418849 w 1714500"/>
                  <a:gd name="connsiteY90" fmla="*/ 1795843 h 3581400"/>
                  <a:gd name="connsiteX91" fmla="*/ 458854 w 1714500"/>
                  <a:gd name="connsiteY91" fmla="*/ 1782604 h 3581400"/>
                  <a:gd name="connsiteX92" fmla="*/ 534959 w 1714500"/>
                  <a:gd name="connsiteY92" fmla="*/ 1759553 h 3581400"/>
                  <a:gd name="connsiteX93" fmla="*/ 609254 w 1714500"/>
                  <a:gd name="connsiteY93" fmla="*/ 1682020 h 3581400"/>
                  <a:gd name="connsiteX94" fmla="*/ 690788 w 1714500"/>
                  <a:gd name="connsiteY94" fmla="*/ 1639062 h 3581400"/>
                  <a:gd name="connsiteX95" fmla="*/ 736508 w 1714500"/>
                  <a:gd name="connsiteY95" fmla="*/ 1407224 h 3581400"/>
                  <a:gd name="connsiteX96" fmla="*/ 727459 w 1714500"/>
                  <a:gd name="connsiteY96" fmla="*/ 1351217 h 3581400"/>
                  <a:gd name="connsiteX97" fmla="*/ 714791 w 1714500"/>
                  <a:gd name="connsiteY97" fmla="*/ 1126712 h 3581400"/>
                  <a:gd name="connsiteX98" fmla="*/ 684025 w 1714500"/>
                  <a:gd name="connsiteY98" fmla="*/ 1044893 h 3581400"/>
                  <a:gd name="connsiteX99" fmla="*/ 572392 w 1714500"/>
                  <a:gd name="connsiteY99" fmla="*/ 906113 h 3581400"/>
                  <a:gd name="connsiteX100" fmla="*/ 1351442 w 1714500"/>
                  <a:gd name="connsiteY100" fmla="*/ 1791462 h 3581400"/>
                  <a:gd name="connsiteX101" fmla="*/ 1297055 w 1714500"/>
                  <a:gd name="connsiteY101" fmla="*/ 1720501 h 3581400"/>
                  <a:gd name="connsiteX102" fmla="*/ 1159799 w 1714500"/>
                  <a:gd name="connsiteY102" fmla="*/ 1698308 h 3581400"/>
                  <a:gd name="connsiteX103" fmla="*/ 942344 w 1714500"/>
                  <a:gd name="connsiteY103" fmla="*/ 1765649 h 3581400"/>
                  <a:gd name="connsiteX104" fmla="*/ 908625 w 1714500"/>
                  <a:gd name="connsiteY104" fmla="*/ 1781175 h 3581400"/>
                  <a:gd name="connsiteX105" fmla="*/ 883098 w 1714500"/>
                  <a:gd name="connsiteY105" fmla="*/ 1832324 h 3581400"/>
                  <a:gd name="connsiteX106" fmla="*/ 870334 w 1714500"/>
                  <a:gd name="connsiteY106" fmla="*/ 1904619 h 3581400"/>
                  <a:gd name="connsiteX107" fmla="*/ 848427 w 1714500"/>
                  <a:gd name="connsiteY107" fmla="*/ 2085023 h 3581400"/>
                  <a:gd name="connsiteX108" fmla="*/ 858333 w 1714500"/>
                  <a:gd name="connsiteY108" fmla="*/ 2121408 h 3581400"/>
                  <a:gd name="connsiteX109" fmla="*/ 911959 w 1714500"/>
                  <a:gd name="connsiteY109" fmla="*/ 2135981 h 3581400"/>
                  <a:gd name="connsiteX110" fmla="*/ 1104840 w 1714500"/>
                  <a:gd name="connsiteY110" fmla="*/ 1967484 h 3581400"/>
                  <a:gd name="connsiteX111" fmla="*/ 1116365 w 1714500"/>
                  <a:gd name="connsiteY111" fmla="*/ 1959197 h 3581400"/>
                  <a:gd name="connsiteX112" fmla="*/ 1299150 w 1714500"/>
                  <a:gd name="connsiteY112" fmla="*/ 1853851 h 3581400"/>
                  <a:gd name="connsiteX113" fmla="*/ 1351442 w 1714500"/>
                  <a:gd name="connsiteY113" fmla="*/ 1791462 h 3581400"/>
                  <a:gd name="connsiteX114" fmla="*/ 743271 w 1714500"/>
                  <a:gd name="connsiteY114" fmla="*/ 1987677 h 3581400"/>
                  <a:gd name="connsiteX115" fmla="*/ 752510 w 1714500"/>
                  <a:gd name="connsiteY115" fmla="*/ 1979200 h 3581400"/>
                  <a:gd name="connsiteX116" fmla="*/ 695836 w 1714500"/>
                  <a:gd name="connsiteY116" fmla="*/ 1907096 h 3581400"/>
                  <a:gd name="connsiteX117" fmla="*/ 551723 w 1714500"/>
                  <a:gd name="connsiteY117" fmla="*/ 1932432 h 3581400"/>
                  <a:gd name="connsiteX118" fmla="*/ 570202 w 1714500"/>
                  <a:gd name="connsiteY118" fmla="*/ 2000250 h 3581400"/>
                  <a:gd name="connsiteX119" fmla="*/ 644687 w 1714500"/>
                  <a:gd name="connsiteY119" fmla="*/ 2065210 h 3581400"/>
                  <a:gd name="connsiteX120" fmla="*/ 688121 w 1714500"/>
                  <a:gd name="connsiteY120" fmla="*/ 2093881 h 3581400"/>
                  <a:gd name="connsiteX121" fmla="*/ 734603 w 1714500"/>
                  <a:gd name="connsiteY121" fmla="*/ 2038541 h 3581400"/>
                  <a:gd name="connsiteX122" fmla="*/ 743271 w 1714500"/>
                  <a:gd name="connsiteY122" fmla="*/ 1987677 h 3581400"/>
                  <a:gd name="connsiteX123" fmla="*/ 865381 w 1714500"/>
                  <a:gd name="connsiteY123" fmla="*/ 1619822 h 3581400"/>
                  <a:gd name="connsiteX124" fmla="*/ 910054 w 1714500"/>
                  <a:gd name="connsiteY124" fmla="*/ 1576768 h 3581400"/>
                  <a:gd name="connsiteX125" fmla="*/ 886527 w 1714500"/>
                  <a:gd name="connsiteY125" fmla="*/ 1548860 h 3581400"/>
                  <a:gd name="connsiteX126" fmla="*/ 848141 w 1714500"/>
                  <a:gd name="connsiteY126" fmla="*/ 1585151 h 3581400"/>
                  <a:gd name="connsiteX127" fmla="*/ 865381 w 1714500"/>
                  <a:gd name="connsiteY127" fmla="*/ 1619822 h 3581400"/>
                  <a:gd name="connsiteX128" fmla="*/ 746128 w 1714500"/>
                  <a:gd name="connsiteY128" fmla="*/ 476059 h 3581400"/>
                  <a:gd name="connsiteX129" fmla="*/ 709743 w 1714500"/>
                  <a:gd name="connsiteY129" fmla="*/ 450818 h 3581400"/>
                  <a:gd name="connsiteX130" fmla="*/ 684025 w 1714500"/>
                  <a:gd name="connsiteY130" fmla="*/ 473297 h 3581400"/>
                  <a:gd name="connsiteX131" fmla="*/ 711838 w 1714500"/>
                  <a:gd name="connsiteY131" fmla="*/ 504539 h 3581400"/>
                  <a:gd name="connsiteX132" fmla="*/ 746128 w 1714500"/>
                  <a:gd name="connsiteY132" fmla="*/ 476059 h 3581400"/>
                  <a:gd name="connsiteX133" fmla="*/ 1628048 w 1714500"/>
                  <a:gd name="connsiteY133" fmla="*/ 1766697 h 3581400"/>
                  <a:gd name="connsiteX134" fmla="*/ 1598140 w 1714500"/>
                  <a:gd name="connsiteY134" fmla="*/ 1734884 h 3581400"/>
                  <a:gd name="connsiteX135" fmla="*/ 1578423 w 1714500"/>
                  <a:gd name="connsiteY135" fmla="*/ 1765459 h 3581400"/>
                  <a:gd name="connsiteX136" fmla="*/ 1598521 w 1714500"/>
                  <a:gd name="connsiteY136" fmla="*/ 1797653 h 3581400"/>
                  <a:gd name="connsiteX137" fmla="*/ 1628048 w 1714500"/>
                  <a:gd name="connsiteY137" fmla="*/ 1766697 h 3581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1714500" h="3581400">
                    <a:moveTo>
                      <a:pt x="146911" y="2317337"/>
                    </a:moveTo>
                    <a:cubicBezTo>
                      <a:pt x="137481" y="2304860"/>
                      <a:pt x="124146" y="2287143"/>
                      <a:pt x="110620" y="2269427"/>
                    </a:cubicBezTo>
                    <a:cubicBezTo>
                      <a:pt x="83855" y="2234279"/>
                      <a:pt x="56995" y="2199227"/>
                      <a:pt x="30229" y="2164080"/>
                    </a:cubicBezTo>
                    <a:cubicBezTo>
                      <a:pt x="-25301" y="2091118"/>
                      <a:pt x="7274" y="2018348"/>
                      <a:pt x="36040" y="1949387"/>
                    </a:cubicBezTo>
                    <a:cubicBezTo>
                      <a:pt x="67758" y="1873282"/>
                      <a:pt x="113573" y="1803083"/>
                      <a:pt x="144529" y="1726787"/>
                    </a:cubicBezTo>
                    <a:cubicBezTo>
                      <a:pt x="195107" y="1601629"/>
                      <a:pt x="239303" y="1473899"/>
                      <a:pt x="284928" y="1346740"/>
                    </a:cubicBezTo>
                    <a:cubicBezTo>
                      <a:pt x="314932" y="1263110"/>
                      <a:pt x="316360" y="1167575"/>
                      <a:pt x="387607" y="1100995"/>
                    </a:cubicBezTo>
                    <a:cubicBezTo>
                      <a:pt x="391608" y="1097280"/>
                      <a:pt x="394370" y="1088803"/>
                      <a:pt x="393132" y="1083564"/>
                    </a:cubicBezTo>
                    <a:cubicBezTo>
                      <a:pt x="374082" y="1004126"/>
                      <a:pt x="421707" y="944213"/>
                      <a:pt x="451901" y="879062"/>
                    </a:cubicBezTo>
                    <a:cubicBezTo>
                      <a:pt x="481238" y="815721"/>
                      <a:pt x="500764" y="745426"/>
                      <a:pt x="540865" y="690086"/>
                    </a:cubicBezTo>
                    <a:cubicBezTo>
                      <a:pt x="589442" y="623030"/>
                      <a:pt x="582108" y="529495"/>
                      <a:pt x="652117" y="475488"/>
                    </a:cubicBezTo>
                    <a:cubicBezTo>
                      <a:pt x="656498" y="472059"/>
                      <a:pt x="658594" y="464630"/>
                      <a:pt x="660118" y="458629"/>
                    </a:cubicBezTo>
                    <a:cubicBezTo>
                      <a:pt x="668023" y="426148"/>
                      <a:pt x="629923" y="325184"/>
                      <a:pt x="610016" y="311372"/>
                    </a:cubicBezTo>
                    <a:cubicBezTo>
                      <a:pt x="628495" y="284416"/>
                      <a:pt x="643163" y="254317"/>
                      <a:pt x="665737" y="232124"/>
                    </a:cubicBezTo>
                    <a:cubicBezTo>
                      <a:pt x="710314" y="188309"/>
                      <a:pt x="759273" y="149066"/>
                      <a:pt x="806231" y="107728"/>
                    </a:cubicBezTo>
                    <a:cubicBezTo>
                      <a:pt x="856523" y="63437"/>
                      <a:pt x="916150" y="50292"/>
                      <a:pt x="981682" y="47149"/>
                    </a:cubicBezTo>
                    <a:cubicBezTo>
                      <a:pt x="1010542" y="45720"/>
                      <a:pt x="1037689" y="10192"/>
                      <a:pt x="1068740" y="45339"/>
                    </a:cubicBezTo>
                    <a:cubicBezTo>
                      <a:pt x="1070550" y="47434"/>
                      <a:pt x="1086838" y="36957"/>
                      <a:pt x="1096172" y="32004"/>
                    </a:cubicBezTo>
                    <a:cubicBezTo>
                      <a:pt x="1115127" y="22003"/>
                      <a:pt x="1133891" y="11811"/>
                      <a:pt x="1155989" y="0"/>
                    </a:cubicBezTo>
                    <a:cubicBezTo>
                      <a:pt x="1168086" y="37528"/>
                      <a:pt x="1168276" y="63246"/>
                      <a:pt x="1138654" y="85915"/>
                    </a:cubicBezTo>
                    <a:cubicBezTo>
                      <a:pt x="1124462" y="96774"/>
                      <a:pt x="1113222" y="114967"/>
                      <a:pt x="1106840" y="132112"/>
                    </a:cubicBezTo>
                    <a:cubicBezTo>
                      <a:pt x="1078361" y="208978"/>
                      <a:pt x="1024735" y="262318"/>
                      <a:pt x="955202" y="302133"/>
                    </a:cubicBezTo>
                    <a:cubicBezTo>
                      <a:pt x="948916" y="305753"/>
                      <a:pt x="944629" y="313658"/>
                      <a:pt x="940724" y="320326"/>
                    </a:cubicBezTo>
                    <a:cubicBezTo>
                      <a:pt x="897862" y="393573"/>
                      <a:pt x="855285" y="466534"/>
                      <a:pt x="781276" y="514921"/>
                    </a:cubicBezTo>
                    <a:cubicBezTo>
                      <a:pt x="769179" y="522827"/>
                      <a:pt x="764131" y="544068"/>
                      <a:pt x="759463" y="560165"/>
                    </a:cubicBezTo>
                    <a:cubicBezTo>
                      <a:pt x="750510" y="590455"/>
                      <a:pt x="748033" y="623221"/>
                      <a:pt x="735365" y="651701"/>
                    </a:cubicBezTo>
                    <a:cubicBezTo>
                      <a:pt x="727078" y="670465"/>
                      <a:pt x="705838" y="683514"/>
                      <a:pt x="690121" y="698849"/>
                    </a:cubicBezTo>
                    <a:cubicBezTo>
                      <a:pt x="677834" y="710755"/>
                      <a:pt x="661832" y="720185"/>
                      <a:pt x="653069" y="734187"/>
                    </a:cubicBezTo>
                    <a:cubicBezTo>
                      <a:pt x="635543" y="761905"/>
                      <a:pt x="620398" y="791337"/>
                      <a:pt x="607063" y="821341"/>
                    </a:cubicBezTo>
                    <a:cubicBezTo>
                      <a:pt x="592014" y="855155"/>
                      <a:pt x="624971" y="901922"/>
                      <a:pt x="662213" y="911447"/>
                    </a:cubicBezTo>
                    <a:cubicBezTo>
                      <a:pt x="728793" y="928497"/>
                      <a:pt x="795373" y="946690"/>
                      <a:pt x="859857" y="970312"/>
                    </a:cubicBezTo>
                    <a:cubicBezTo>
                      <a:pt x="904148" y="986504"/>
                      <a:pt x="905577" y="1013174"/>
                      <a:pt x="892718" y="1059942"/>
                    </a:cubicBezTo>
                    <a:cubicBezTo>
                      <a:pt x="880431" y="1104424"/>
                      <a:pt x="881860" y="1152525"/>
                      <a:pt x="874430" y="1198531"/>
                    </a:cubicBezTo>
                    <a:cubicBezTo>
                      <a:pt x="868239" y="1237107"/>
                      <a:pt x="858142" y="1275017"/>
                      <a:pt x="849094" y="1313021"/>
                    </a:cubicBezTo>
                    <a:cubicBezTo>
                      <a:pt x="846903" y="1322070"/>
                      <a:pt x="837854" y="1330643"/>
                      <a:pt x="838521" y="1338929"/>
                    </a:cubicBezTo>
                    <a:cubicBezTo>
                      <a:pt x="842902" y="1390460"/>
                      <a:pt x="847855" y="1441990"/>
                      <a:pt x="855856" y="1492949"/>
                    </a:cubicBezTo>
                    <a:cubicBezTo>
                      <a:pt x="857476" y="1503331"/>
                      <a:pt x="872906" y="1511808"/>
                      <a:pt x="882526" y="1520571"/>
                    </a:cubicBezTo>
                    <a:cubicBezTo>
                      <a:pt x="884241" y="1522095"/>
                      <a:pt x="890242" y="1519333"/>
                      <a:pt x="891575" y="1520952"/>
                    </a:cubicBezTo>
                    <a:cubicBezTo>
                      <a:pt x="950249" y="1587056"/>
                      <a:pt x="1003780" y="1522667"/>
                      <a:pt x="1059596" y="1514856"/>
                    </a:cubicBezTo>
                    <a:cubicBezTo>
                      <a:pt x="1074074" y="1512760"/>
                      <a:pt x="1089029" y="1513142"/>
                      <a:pt x="1103792" y="1513237"/>
                    </a:cubicBezTo>
                    <a:cubicBezTo>
                      <a:pt x="1117413" y="1513332"/>
                      <a:pt x="1131320" y="1516666"/>
                      <a:pt x="1144655" y="1514951"/>
                    </a:cubicBezTo>
                    <a:cubicBezTo>
                      <a:pt x="1177421" y="1510665"/>
                      <a:pt x="1210091" y="1505236"/>
                      <a:pt x="1242381" y="1498378"/>
                    </a:cubicBezTo>
                    <a:cubicBezTo>
                      <a:pt x="1266670" y="1493234"/>
                      <a:pt x="1290387" y="1485329"/>
                      <a:pt x="1314390" y="1478661"/>
                    </a:cubicBezTo>
                    <a:cubicBezTo>
                      <a:pt x="1326201" y="1475327"/>
                      <a:pt x="1341631" y="1465517"/>
                      <a:pt x="1349347" y="1469708"/>
                    </a:cubicBezTo>
                    <a:cubicBezTo>
                      <a:pt x="1409354" y="1502664"/>
                      <a:pt x="1464028" y="1450372"/>
                      <a:pt x="1516891" y="1463516"/>
                    </a:cubicBezTo>
                    <a:cubicBezTo>
                      <a:pt x="1538037" y="1482566"/>
                      <a:pt x="1565279" y="1496187"/>
                      <a:pt x="1574899" y="1517809"/>
                    </a:cubicBezTo>
                    <a:cubicBezTo>
                      <a:pt x="1604998" y="1585436"/>
                      <a:pt x="1659766" y="1631537"/>
                      <a:pt x="1706630" y="1684877"/>
                    </a:cubicBezTo>
                    <a:cubicBezTo>
                      <a:pt x="1724822" y="1705642"/>
                      <a:pt x="1722060" y="1719167"/>
                      <a:pt x="1697676" y="1737836"/>
                    </a:cubicBezTo>
                    <a:cubicBezTo>
                      <a:pt x="1648241" y="1775841"/>
                      <a:pt x="1603188" y="1819561"/>
                      <a:pt x="1556897" y="1861566"/>
                    </a:cubicBezTo>
                    <a:cubicBezTo>
                      <a:pt x="1525464" y="1890046"/>
                      <a:pt x="1495460" y="1920145"/>
                      <a:pt x="1463456" y="1948148"/>
                    </a:cubicBezTo>
                    <a:cubicBezTo>
                      <a:pt x="1456503" y="1954244"/>
                      <a:pt x="1443739" y="1953101"/>
                      <a:pt x="1434405" y="1957006"/>
                    </a:cubicBezTo>
                    <a:cubicBezTo>
                      <a:pt x="1415164" y="1965008"/>
                      <a:pt x="1396400" y="1974152"/>
                      <a:pt x="1377350" y="1982819"/>
                    </a:cubicBezTo>
                    <a:cubicBezTo>
                      <a:pt x="1388590" y="1995106"/>
                      <a:pt x="1399924" y="2007394"/>
                      <a:pt x="1414783" y="2023681"/>
                    </a:cubicBezTo>
                    <a:cubicBezTo>
                      <a:pt x="1398877" y="2077974"/>
                      <a:pt x="1337250" y="2080736"/>
                      <a:pt x="1293911" y="2107883"/>
                    </a:cubicBezTo>
                    <a:cubicBezTo>
                      <a:pt x="1266574" y="2125028"/>
                      <a:pt x="1239619" y="2142744"/>
                      <a:pt x="1212663" y="2160556"/>
                    </a:cubicBezTo>
                    <a:cubicBezTo>
                      <a:pt x="1180278" y="2181987"/>
                      <a:pt x="1146655" y="2202180"/>
                      <a:pt x="1116175" y="2226088"/>
                    </a:cubicBezTo>
                    <a:cubicBezTo>
                      <a:pt x="1087028" y="2248948"/>
                      <a:pt x="1061787" y="2276761"/>
                      <a:pt x="1033593" y="2301050"/>
                    </a:cubicBezTo>
                    <a:cubicBezTo>
                      <a:pt x="1015876" y="2316290"/>
                      <a:pt x="997398" y="2331625"/>
                      <a:pt x="976919" y="2342388"/>
                    </a:cubicBezTo>
                    <a:cubicBezTo>
                      <a:pt x="865000" y="2401348"/>
                      <a:pt x="863381" y="2445829"/>
                      <a:pt x="861952" y="2569750"/>
                    </a:cubicBezTo>
                    <a:cubicBezTo>
                      <a:pt x="861095" y="2645569"/>
                      <a:pt x="883765" y="2722721"/>
                      <a:pt x="842807" y="2797969"/>
                    </a:cubicBezTo>
                    <a:cubicBezTo>
                      <a:pt x="827567" y="2825877"/>
                      <a:pt x="835949" y="2867882"/>
                      <a:pt x="837568" y="2903315"/>
                    </a:cubicBezTo>
                    <a:cubicBezTo>
                      <a:pt x="839664" y="2947987"/>
                      <a:pt x="851951" y="2992945"/>
                      <a:pt x="848903" y="3036951"/>
                    </a:cubicBezTo>
                    <a:cubicBezTo>
                      <a:pt x="842902" y="3124486"/>
                      <a:pt x="833473" y="3209639"/>
                      <a:pt x="844426" y="3299555"/>
                    </a:cubicBezTo>
                    <a:cubicBezTo>
                      <a:pt x="854809" y="3384423"/>
                      <a:pt x="828520" y="3474149"/>
                      <a:pt x="814232" y="3561112"/>
                    </a:cubicBezTo>
                    <a:cubicBezTo>
                      <a:pt x="812327" y="3572923"/>
                      <a:pt x="783943" y="3591211"/>
                      <a:pt x="772608" y="3588163"/>
                    </a:cubicBezTo>
                    <a:cubicBezTo>
                      <a:pt x="752891" y="3582924"/>
                      <a:pt x="723364" y="3565017"/>
                      <a:pt x="721744" y="3549777"/>
                    </a:cubicBezTo>
                    <a:cubicBezTo>
                      <a:pt x="712981" y="3468148"/>
                      <a:pt x="710981" y="3385661"/>
                      <a:pt x="708124" y="3303461"/>
                    </a:cubicBezTo>
                    <a:cubicBezTo>
                      <a:pt x="707838" y="3293936"/>
                      <a:pt x="715267" y="3282506"/>
                      <a:pt x="722125" y="3274600"/>
                    </a:cubicBezTo>
                    <a:cubicBezTo>
                      <a:pt x="741366" y="3252407"/>
                      <a:pt x="739271" y="3233261"/>
                      <a:pt x="720697" y="3211354"/>
                    </a:cubicBezTo>
                    <a:cubicBezTo>
                      <a:pt x="711172" y="3200114"/>
                      <a:pt x="700885" y="3183541"/>
                      <a:pt x="701837" y="3170206"/>
                    </a:cubicBezTo>
                    <a:cubicBezTo>
                      <a:pt x="711267" y="3045524"/>
                      <a:pt x="723173" y="2921032"/>
                      <a:pt x="734317" y="2796445"/>
                    </a:cubicBezTo>
                    <a:cubicBezTo>
                      <a:pt x="734984" y="2788539"/>
                      <a:pt x="739175" y="2778538"/>
                      <a:pt x="735842" y="2773109"/>
                    </a:cubicBezTo>
                    <a:cubicBezTo>
                      <a:pt x="708886" y="2729484"/>
                      <a:pt x="736984" y="2689384"/>
                      <a:pt x="741366" y="2647664"/>
                    </a:cubicBezTo>
                    <a:cubicBezTo>
                      <a:pt x="744604" y="2616327"/>
                      <a:pt x="749938" y="2592229"/>
                      <a:pt x="780799" y="2573179"/>
                    </a:cubicBezTo>
                    <a:cubicBezTo>
                      <a:pt x="810327" y="2554891"/>
                      <a:pt x="795277" y="2477738"/>
                      <a:pt x="762226" y="2456212"/>
                    </a:cubicBezTo>
                    <a:cubicBezTo>
                      <a:pt x="701837" y="2416969"/>
                      <a:pt x="685073" y="2357057"/>
                      <a:pt x="721554" y="2295239"/>
                    </a:cubicBezTo>
                    <a:cubicBezTo>
                      <a:pt x="735270" y="2271998"/>
                      <a:pt x="734413" y="2257425"/>
                      <a:pt x="719077" y="2235994"/>
                    </a:cubicBezTo>
                    <a:cubicBezTo>
                      <a:pt x="702885" y="2213229"/>
                      <a:pt x="695455" y="2184368"/>
                      <a:pt x="680501" y="2160556"/>
                    </a:cubicBezTo>
                    <a:cubicBezTo>
                      <a:pt x="662689" y="2132362"/>
                      <a:pt x="642592" y="2105120"/>
                      <a:pt x="620398" y="2080260"/>
                    </a:cubicBezTo>
                    <a:cubicBezTo>
                      <a:pt x="594205" y="2051018"/>
                      <a:pt x="563439" y="2025872"/>
                      <a:pt x="536674" y="1997107"/>
                    </a:cubicBezTo>
                    <a:cubicBezTo>
                      <a:pt x="499907" y="1957578"/>
                      <a:pt x="482191" y="1964055"/>
                      <a:pt x="433042" y="1981105"/>
                    </a:cubicBezTo>
                    <a:cubicBezTo>
                      <a:pt x="331410" y="2016347"/>
                      <a:pt x="285499" y="2109978"/>
                      <a:pt x="214348" y="2175891"/>
                    </a:cubicBezTo>
                    <a:cubicBezTo>
                      <a:pt x="180343" y="2207419"/>
                      <a:pt x="170533" y="2265045"/>
                      <a:pt x="146911" y="2317337"/>
                    </a:cubicBezTo>
                    <a:close/>
                    <a:moveTo>
                      <a:pt x="572392" y="906113"/>
                    </a:moveTo>
                    <a:cubicBezTo>
                      <a:pt x="563725" y="941737"/>
                      <a:pt x="558962" y="963073"/>
                      <a:pt x="553438" y="984123"/>
                    </a:cubicBezTo>
                    <a:cubicBezTo>
                      <a:pt x="536959" y="1047559"/>
                      <a:pt x="523529" y="1112139"/>
                      <a:pt x="502860" y="1174242"/>
                    </a:cubicBezTo>
                    <a:cubicBezTo>
                      <a:pt x="467141" y="1281970"/>
                      <a:pt x="427231" y="1388364"/>
                      <a:pt x="388369" y="1495044"/>
                    </a:cubicBezTo>
                    <a:cubicBezTo>
                      <a:pt x="379702" y="1518761"/>
                      <a:pt x="372748" y="1545527"/>
                      <a:pt x="356746" y="1563624"/>
                    </a:cubicBezTo>
                    <a:cubicBezTo>
                      <a:pt x="306835" y="1620107"/>
                      <a:pt x="284356" y="1681925"/>
                      <a:pt x="306835" y="1755458"/>
                    </a:cubicBezTo>
                    <a:cubicBezTo>
                      <a:pt x="313789" y="1778318"/>
                      <a:pt x="324457" y="1816132"/>
                      <a:pt x="337220" y="1817751"/>
                    </a:cubicBezTo>
                    <a:cubicBezTo>
                      <a:pt x="363128" y="1821085"/>
                      <a:pt x="391608" y="1804606"/>
                      <a:pt x="418849" y="1795843"/>
                    </a:cubicBezTo>
                    <a:cubicBezTo>
                      <a:pt x="432661" y="1791462"/>
                      <a:pt x="451615" y="1777841"/>
                      <a:pt x="458854" y="1782604"/>
                    </a:cubicBezTo>
                    <a:cubicBezTo>
                      <a:pt x="495907" y="1806988"/>
                      <a:pt x="514195" y="1781651"/>
                      <a:pt x="534959" y="1759553"/>
                    </a:cubicBezTo>
                    <a:cubicBezTo>
                      <a:pt x="559534" y="1733360"/>
                      <a:pt x="581346" y="1703927"/>
                      <a:pt x="609254" y="1682020"/>
                    </a:cubicBezTo>
                    <a:cubicBezTo>
                      <a:pt x="633067" y="1663351"/>
                      <a:pt x="666214" y="1656969"/>
                      <a:pt x="690788" y="1639062"/>
                    </a:cubicBezTo>
                    <a:cubicBezTo>
                      <a:pt x="765845" y="1584389"/>
                      <a:pt x="782038" y="1489996"/>
                      <a:pt x="736508" y="1407224"/>
                    </a:cubicBezTo>
                    <a:cubicBezTo>
                      <a:pt x="727745" y="1391317"/>
                      <a:pt x="722506" y="1367695"/>
                      <a:pt x="727459" y="1351217"/>
                    </a:cubicBezTo>
                    <a:cubicBezTo>
                      <a:pt x="750510" y="1274159"/>
                      <a:pt x="746986" y="1200150"/>
                      <a:pt x="714791" y="1126712"/>
                    </a:cubicBezTo>
                    <a:cubicBezTo>
                      <a:pt x="702980" y="1099756"/>
                      <a:pt x="681454" y="1070896"/>
                      <a:pt x="684025" y="1044893"/>
                    </a:cubicBezTo>
                    <a:cubicBezTo>
                      <a:pt x="692312" y="961930"/>
                      <a:pt x="622113" y="953167"/>
                      <a:pt x="572392" y="906113"/>
                    </a:cubicBezTo>
                    <a:close/>
                    <a:moveTo>
                      <a:pt x="1351442" y="1791462"/>
                    </a:moveTo>
                    <a:cubicBezTo>
                      <a:pt x="1330106" y="1762220"/>
                      <a:pt x="1318390" y="1728311"/>
                      <a:pt x="1297055" y="1720501"/>
                    </a:cubicBezTo>
                    <a:cubicBezTo>
                      <a:pt x="1253906" y="1704689"/>
                      <a:pt x="1203329" y="1690592"/>
                      <a:pt x="1159799" y="1698308"/>
                    </a:cubicBezTo>
                    <a:cubicBezTo>
                      <a:pt x="1085695" y="1711547"/>
                      <a:pt x="1014543" y="1742027"/>
                      <a:pt x="942344" y="1765649"/>
                    </a:cubicBezTo>
                    <a:cubicBezTo>
                      <a:pt x="930437" y="1769555"/>
                      <a:pt x="915483" y="1772507"/>
                      <a:pt x="908625" y="1781175"/>
                    </a:cubicBezTo>
                    <a:cubicBezTo>
                      <a:pt x="897100" y="1795939"/>
                      <a:pt x="888241" y="1814131"/>
                      <a:pt x="883098" y="1832324"/>
                    </a:cubicBezTo>
                    <a:cubicBezTo>
                      <a:pt x="876335" y="1855756"/>
                      <a:pt x="873573" y="1880330"/>
                      <a:pt x="870334" y="1904619"/>
                    </a:cubicBezTo>
                    <a:cubicBezTo>
                      <a:pt x="862429" y="1964722"/>
                      <a:pt x="854428" y="2024825"/>
                      <a:pt x="848427" y="2085023"/>
                    </a:cubicBezTo>
                    <a:cubicBezTo>
                      <a:pt x="847284" y="2096738"/>
                      <a:pt x="854332" y="2109407"/>
                      <a:pt x="858333" y="2121408"/>
                    </a:cubicBezTo>
                    <a:cubicBezTo>
                      <a:pt x="868715" y="2153126"/>
                      <a:pt x="888146" y="2156555"/>
                      <a:pt x="911959" y="2135981"/>
                    </a:cubicBezTo>
                    <a:cubicBezTo>
                      <a:pt x="976538" y="2080165"/>
                      <a:pt x="1040546" y="2023586"/>
                      <a:pt x="1104840" y="1967484"/>
                    </a:cubicBezTo>
                    <a:cubicBezTo>
                      <a:pt x="1108364" y="1964341"/>
                      <a:pt x="1112270" y="1961579"/>
                      <a:pt x="1116365" y="1959197"/>
                    </a:cubicBezTo>
                    <a:cubicBezTo>
                      <a:pt x="1177516" y="1924336"/>
                      <a:pt x="1239905" y="1891570"/>
                      <a:pt x="1299150" y="1853851"/>
                    </a:cubicBezTo>
                    <a:cubicBezTo>
                      <a:pt x="1319153" y="1841183"/>
                      <a:pt x="1331535" y="1815941"/>
                      <a:pt x="1351442" y="1791462"/>
                    </a:cubicBezTo>
                    <a:close/>
                    <a:moveTo>
                      <a:pt x="743271" y="1987677"/>
                    </a:moveTo>
                    <a:cubicBezTo>
                      <a:pt x="746319" y="1984820"/>
                      <a:pt x="749462" y="1981962"/>
                      <a:pt x="752510" y="1979200"/>
                    </a:cubicBezTo>
                    <a:cubicBezTo>
                      <a:pt x="733746" y="1955102"/>
                      <a:pt x="716601" y="1929479"/>
                      <a:pt x="695836" y="1907096"/>
                    </a:cubicBezTo>
                    <a:cubicBezTo>
                      <a:pt x="650402" y="1858137"/>
                      <a:pt x="580965" y="1871472"/>
                      <a:pt x="551723" y="1932432"/>
                    </a:cubicBezTo>
                    <a:cubicBezTo>
                      <a:pt x="537721" y="1961579"/>
                      <a:pt x="541817" y="1981200"/>
                      <a:pt x="570202" y="2000250"/>
                    </a:cubicBezTo>
                    <a:cubicBezTo>
                      <a:pt x="597348" y="2018443"/>
                      <a:pt x="619351" y="2044065"/>
                      <a:pt x="644687" y="2065210"/>
                    </a:cubicBezTo>
                    <a:cubicBezTo>
                      <a:pt x="658594" y="2076831"/>
                      <a:pt x="683073" y="2097500"/>
                      <a:pt x="688121" y="2093881"/>
                    </a:cubicBezTo>
                    <a:cubicBezTo>
                      <a:pt x="707171" y="2080165"/>
                      <a:pt x="723173" y="2059591"/>
                      <a:pt x="734603" y="2038541"/>
                    </a:cubicBezTo>
                    <a:cubicBezTo>
                      <a:pt x="742414" y="2024253"/>
                      <a:pt x="740699" y="2004727"/>
                      <a:pt x="743271" y="1987677"/>
                    </a:cubicBezTo>
                    <a:close/>
                    <a:moveTo>
                      <a:pt x="865381" y="1619822"/>
                    </a:moveTo>
                    <a:cubicBezTo>
                      <a:pt x="885574" y="1601438"/>
                      <a:pt x="899957" y="1590675"/>
                      <a:pt x="910054" y="1576768"/>
                    </a:cubicBezTo>
                    <a:cubicBezTo>
                      <a:pt x="911768" y="1574387"/>
                      <a:pt x="894814" y="1558481"/>
                      <a:pt x="886527" y="1548860"/>
                    </a:cubicBezTo>
                    <a:cubicBezTo>
                      <a:pt x="873382" y="1560671"/>
                      <a:pt x="858523" y="1571244"/>
                      <a:pt x="848141" y="1585151"/>
                    </a:cubicBezTo>
                    <a:cubicBezTo>
                      <a:pt x="845474" y="1588770"/>
                      <a:pt x="856618" y="1602772"/>
                      <a:pt x="865381" y="1619822"/>
                    </a:cubicBezTo>
                    <a:close/>
                    <a:moveTo>
                      <a:pt x="746128" y="476059"/>
                    </a:moveTo>
                    <a:cubicBezTo>
                      <a:pt x="729936" y="464058"/>
                      <a:pt x="719744" y="450628"/>
                      <a:pt x="709743" y="450818"/>
                    </a:cubicBezTo>
                    <a:cubicBezTo>
                      <a:pt x="700504" y="451009"/>
                      <a:pt x="682406" y="469201"/>
                      <a:pt x="684025" y="473297"/>
                    </a:cubicBezTo>
                    <a:cubicBezTo>
                      <a:pt x="688978" y="485870"/>
                      <a:pt x="699837" y="499300"/>
                      <a:pt x="711838" y="504539"/>
                    </a:cubicBezTo>
                    <a:cubicBezTo>
                      <a:pt x="716887" y="506635"/>
                      <a:pt x="730507" y="489490"/>
                      <a:pt x="746128" y="476059"/>
                    </a:cubicBezTo>
                    <a:close/>
                    <a:moveTo>
                      <a:pt x="1628048" y="1766697"/>
                    </a:moveTo>
                    <a:cubicBezTo>
                      <a:pt x="1615761" y="1753552"/>
                      <a:pt x="1606998" y="1744218"/>
                      <a:pt x="1598140" y="1734884"/>
                    </a:cubicBezTo>
                    <a:cubicBezTo>
                      <a:pt x="1590996" y="1745075"/>
                      <a:pt x="1578137" y="1755458"/>
                      <a:pt x="1578423" y="1765459"/>
                    </a:cubicBezTo>
                    <a:cubicBezTo>
                      <a:pt x="1578709" y="1776317"/>
                      <a:pt x="1591282" y="1786890"/>
                      <a:pt x="1598521" y="1797653"/>
                    </a:cubicBezTo>
                    <a:cubicBezTo>
                      <a:pt x="1607284" y="1788509"/>
                      <a:pt x="1616047" y="1779365"/>
                      <a:pt x="1628048" y="17666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D30AD9F9-C8C2-4A66-8365-9F58C8191351}"/>
                  </a:ext>
                </a:extLst>
              </p:cNvPr>
              <p:cNvSpPr/>
              <p:nvPr/>
            </p:nvSpPr>
            <p:spPr>
              <a:xfrm>
                <a:off x="3096870" y="1820227"/>
                <a:ext cx="962025" cy="2495550"/>
              </a:xfrm>
              <a:custGeom>
                <a:avLst/>
                <a:gdLst>
                  <a:gd name="connsiteX0" fmla="*/ 316004 w 962025"/>
                  <a:gd name="connsiteY0" fmla="*/ 203740 h 2495550"/>
                  <a:gd name="connsiteX1" fmla="*/ 529459 w 962025"/>
                  <a:gd name="connsiteY1" fmla="*/ 138970 h 2495550"/>
                  <a:gd name="connsiteX2" fmla="*/ 693289 w 962025"/>
                  <a:gd name="connsiteY2" fmla="*/ 39719 h 2495550"/>
                  <a:gd name="connsiteX3" fmla="*/ 736723 w 962025"/>
                  <a:gd name="connsiteY3" fmla="*/ 0 h 2495550"/>
                  <a:gd name="connsiteX4" fmla="*/ 947225 w 962025"/>
                  <a:gd name="connsiteY4" fmla="*/ 184404 h 2495550"/>
                  <a:gd name="connsiteX5" fmla="*/ 947987 w 962025"/>
                  <a:gd name="connsiteY5" fmla="*/ 265081 h 2495550"/>
                  <a:gd name="connsiteX6" fmla="*/ 861119 w 962025"/>
                  <a:gd name="connsiteY6" fmla="*/ 369094 h 2495550"/>
                  <a:gd name="connsiteX7" fmla="*/ 833973 w 962025"/>
                  <a:gd name="connsiteY7" fmla="*/ 385477 h 2495550"/>
                  <a:gd name="connsiteX8" fmla="*/ 757773 w 962025"/>
                  <a:gd name="connsiteY8" fmla="*/ 424434 h 2495550"/>
                  <a:gd name="connsiteX9" fmla="*/ 747772 w 962025"/>
                  <a:gd name="connsiteY9" fmla="*/ 544735 h 2495550"/>
                  <a:gd name="connsiteX10" fmla="*/ 828544 w 962025"/>
                  <a:gd name="connsiteY10" fmla="*/ 605028 h 2495550"/>
                  <a:gd name="connsiteX11" fmla="*/ 644426 w 962025"/>
                  <a:gd name="connsiteY11" fmla="*/ 720947 h 2495550"/>
                  <a:gd name="connsiteX12" fmla="*/ 609183 w 962025"/>
                  <a:gd name="connsiteY12" fmla="*/ 744760 h 2495550"/>
                  <a:gd name="connsiteX13" fmla="*/ 347531 w 962025"/>
                  <a:gd name="connsiteY13" fmla="*/ 968883 h 2495550"/>
                  <a:gd name="connsiteX14" fmla="*/ 292096 w 962025"/>
                  <a:gd name="connsiteY14" fmla="*/ 1084326 h 2495550"/>
                  <a:gd name="connsiteX15" fmla="*/ 214562 w 962025"/>
                  <a:gd name="connsiteY15" fmla="*/ 1193387 h 2495550"/>
                  <a:gd name="connsiteX16" fmla="*/ 179034 w 962025"/>
                  <a:gd name="connsiteY16" fmla="*/ 1295400 h 2495550"/>
                  <a:gd name="connsiteX17" fmla="*/ 275618 w 962025"/>
                  <a:gd name="connsiteY17" fmla="*/ 1452658 h 2495550"/>
                  <a:gd name="connsiteX18" fmla="*/ 227612 w 962025"/>
                  <a:gd name="connsiteY18" fmla="*/ 1576483 h 2495550"/>
                  <a:gd name="connsiteX19" fmla="*/ 209800 w 962025"/>
                  <a:gd name="connsiteY19" fmla="*/ 1758982 h 2495550"/>
                  <a:gd name="connsiteX20" fmla="*/ 230945 w 962025"/>
                  <a:gd name="connsiteY20" fmla="*/ 2007299 h 2495550"/>
                  <a:gd name="connsiteX21" fmla="*/ 220563 w 962025"/>
                  <a:gd name="connsiteY21" fmla="*/ 2084737 h 2495550"/>
                  <a:gd name="connsiteX22" fmla="*/ 233231 w 962025"/>
                  <a:gd name="connsiteY22" fmla="*/ 2146459 h 2495550"/>
                  <a:gd name="connsiteX23" fmla="*/ 231993 w 962025"/>
                  <a:gd name="connsiteY23" fmla="*/ 2225135 h 2495550"/>
                  <a:gd name="connsiteX24" fmla="*/ 233136 w 962025"/>
                  <a:gd name="connsiteY24" fmla="*/ 2318195 h 2495550"/>
                  <a:gd name="connsiteX25" fmla="*/ 178558 w 962025"/>
                  <a:gd name="connsiteY25" fmla="*/ 2498217 h 2495550"/>
                  <a:gd name="connsiteX26" fmla="*/ 137315 w 962025"/>
                  <a:gd name="connsiteY26" fmla="*/ 2497836 h 2495550"/>
                  <a:gd name="connsiteX27" fmla="*/ 11394 w 962025"/>
                  <a:gd name="connsiteY27" fmla="*/ 2333530 h 2495550"/>
                  <a:gd name="connsiteX28" fmla="*/ 59 w 962025"/>
                  <a:gd name="connsiteY28" fmla="*/ 2127599 h 2495550"/>
                  <a:gd name="connsiteX29" fmla="*/ 6155 w 962025"/>
                  <a:gd name="connsiteY29" fmla="*/ 2081975 h 2495550"/>
                  <a:gd name="connsiteX30" fmla="*/ 20633 w 962025"/>
                  <a:gd name="connsiteY30" fmla="*/ 1923669 h 2495550"/>
                  <a:gd name="connsiteX31" fmla="*/ 47875 w 962025"/>
                  <a:gd name="connsiteY31" fmla="*/ 1818608 h 2495550"/>
                  <a:gd name="connsiteX32" fmla="*/ 47303 w 962025"/>
                  <a:gd name="connsiteY32" fmla="*/ 1730883 h 2495550"/>
                  <a:gd name="connsiteX33" fmla="*/ 47399 w 962025"/>
                  <a:gd name="connsiteY33" fmla="*/ 1630013 h 2495550"/>
                  <a:gd name="connsiteX34" fmla="*/ 87785 w 962025"/>
                  <a:gd name="connsiteY34" fmla="*/ 1475423 h 2495550"/>
                  <a:gd name="connsiteX35" fmla="*/ 96548 w 962025"/>
                  <a:gd name="connsiteY35" fmla="*/ 1400270 h 2495550"/>
                  <a:gd name="connsiteX36" fmla="*/ 115502 w 962025"/>
                  <a:gd name="connsiteY36" fmla="*/ 1299115 h 2495550"/>
                  <a:gd name="connsiteX37" fmla="*/ 114264 w 962025"/>
                  <a:gd name="connsiteY37" fmla="*/ 1223486 h 2495550"/>
                  <a:gd name="connsiteX38" fmla="*/ 115407 w 962025"/>
                  <a:gd name="connsiteY38" fmla="*/ 1008317 h 2495550"/>
                  <a:gd name="connsiteX39" fmla="*/ 119503 w 962025"/>
                  <a:gd name="connsiteY39" fmla="*/ 888873 h 2495550"/>
                  <a:gd name="connsiteX40" fmla="*/ 106263 w 962025"/>
                  <a:gd name="connsiteY40" fmla="*/ 733615 h 2495550"/>
                  <a:gd name="connsiteX41" fmla="*/ 76736 w 962025"/>
                  <a:gd name="connsiteY41" fmla="*/ 561308 h 2495550"/>
                  <a:gd name="connsiteX42" fmla="*/ 77402 w 962025"/>
                  <a:gd name="connsiteY42" fmla="*/ 424434 h 2495550"/>
                  <a:gd name="connsiteX43" fmla="*/ 78831 w 962025"/>
                  <a:gd name="connsiteY43" fmla="*/ 325755 h 2495550"/>
                  <a:gd name="connsiteX44" fmla="*/ 116074 w 962025"/>
                  <a:gd name="connsiteY44" fmla="*/ 298037 h 2495550"/>
                  <a:gd name="connsiteX45" fmla="*/ 152840 w 962025"/>
                  <a:gd name="connsiteY45" fmla="*/ 326327 h 2495550"/>
                  <a:gd name="connsiteX46" fmla="*/ 297525 w 962025"/>
                  <a:gd name="connsiteY46" fmla="*/ 557879 h 2495550"/>
                  <a:gd name="connsiteX47" fmla="*/ 323147 w 962025"/>
                  <a:gd name="connsiteY47" fmla="*/ 613601 h 2495550"/>
                  <a:gd name="connsiteX48" fmla="*/ 372296 w 962025"/>
                  <a:gd name="connsiteY48" fmla="*/ 674370 h 2495550"/>
                  <a:gd name="connsiteX49" fmla="*/ 437543 w 962025"/>
                  <a:gd name="connsiteY49" fmla="*/ 638461 h 2495550"/>
                  <a:gd name="connsiteX50" fmla="*/ 583466 w 962025"/>
                  <a:gd name="connsiteY50" fmla="*/ 476441 h 2495550"/>
                  <a:gd name="connsiteX51" fmla="*/ 642997 w 962025"/>
                  <a:gd name="connsiteY51" fmla="*/ 391192 h 2495550"/>
                  <a:gd name="connsiteX52" fmla="*/ 598515 w 962025"/>
                  <a:gd name="connsiteY52" fmla="*/ 305562 h 2495550"/>
                  <a:gd name="connsiteX53" fmla="*/ 470309 w 962025"/>
                  <a:gd name="connsiteY53" fmla="*/ 273463 h 2495550"/>
                  <a:gd name="connsiteX54" fmla="*/ 314384 w 962025"/>
                  <a:gd name="connsiteY54" fmla="*/ 230696 h 2495550"/>
                  <a:gd name="connsiteX55" fmla="*/ 316004 w 962025"/>
                  <a:gd name="connsiteY55" fmla="*/ 203740 h 2495550"/>
                  <a:gd name="connsiteX56" fmla="*/ 231803 w 962025"/>
                  <a:gd name="connsiteY56" fmla="*/ 1009936 h 2495550"/>
                  <a:gd name="connsiteX57" fmla="*/ 246566 w 962025"/>
                  <a:gd name="connsiteY57" fmla="*/ 987457 h 2495550"/>
                  <a:gd name="connsiteX58" fmla="*/ 191417 w 962025"/>
                  <a:gd name="connsiteY58" fmla="*/ 960692 h 2495550"/>
                  <a:gd name="connsiteX59" fmla="*/ 172081 w 962025"/>
                  <a:gd name="connsiteY59" fmla="*/ 979265 h 2495550"/>
                  <a:gd name="connsiteX60" fmla="*/ 209800 w 962025"/>
                  <a:gd name="connsiteY60" fmla="*/ 1028319 h 2495550"/>
                  <a:gd name="connsiteX61" fmla="*/ 231803 w 962025"/>
                  <a:gd name="connsiteY61" fmla="*/ 1009936 h 2495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962025" h="2495550">
                    <a:moveTo>
                      <a:pt x="316004" y="203740"/>
                    </a:moveTo>
                    <a:cubicBezTo>
                      <a:pt x="387060" y="181547"/>
                      <a:pt x="456878" y="153352"/>
                      <a:pt x="529459" y="138970"/>
                    </a:cubicBezTo>
                    <a:cubicBezTo>
                      <a:pt x="598515" y="125254"/>
                      <a:pt x="640997" y="76295"/>
                      <a:pt x="693289" y="39719"/>
                    </a:cubicBezTo>
                    <a:cubicBezTo>
                      <a:pt x="709672" y="28289"/>
                      <a:pt x="723102" y="12668"/>
                      <a:pt x="736723" y="0"/>
                    </a:cubicBezTo>
                    <a:cubicBezTo>
                      <a:pt x="809208" y="63341"/>
                      <a:pt x="878455" y="123635"/>
                      <a:pt x="947225" y="184404"/>
                    </a:cubicBezTo>
                    <a:cubicBezTo>
                      <a:pt x="976848" y="210598"/>
                      <a:pt x="974943" y="235839"/>
                      <a:pt x="947987" y="265081"/>
                    </a:cubicBezTo>
                    <a:cubicBezTo>
                      <a:pt x="917412" y="298228"/>
                      <a:pt x="890647" y="334899"/>
                      <a:pt x="861119" y="369094"/>
                    </a:cubicBezTo>
                    <a:cubicBezTo>
                      <a:pt x="854547" y="376714"/>
                      <a:pt x="843403" y="380524"/>
                      <a:pt x="833973" y="385477"/>
                    </a:cubicBezTo>
                    <a:cubicBezTo>
                      <a:pt x="808637" y="398621"/>
                      <a:pt x="782252" y="409956"/>
                      <a:pt x="757773" y="424434"/>
                    </a:cubicBezTo>
                    <a:cubicBezTo>
                      <a:pt x="706338" y="454914"/>
                      <a:pt x="702052" y="507111"/>
                      <a:pt x="747772" y="544735"/>
                    </a:cubicBezTo>
                    <a:cubicBezTo>
                      <a:pt x="771394" y="564261"/>
                      <a:pt x="796826" y="581501"/>
                      <a:pt x="828544" y="605028"/>
                    </a:cubicBezTo>
                    <a:cubicBezTo>
                      <a:pt x="761964" y="646938"/>
                      <a:pt x="703100" y="683800"/>
                      <a:pt x="644426" y="720947"/>
                    </a:cubicBezTo>
                    <a:cubicBezTo>
                      <a:pt x="632424" y="728567"/>
                      <a:pt x="619851" y="735616"/>
                      <a:pt x="609183" y="744760"/>
                    </a:cubicBezTo>
                    <a:cubicBezTo>
                      <a:pt x="522029" y="819531"/>
                      <a:pt x="437162" y="897160"/>
                      <a:pt x="347531" y="968883"/>
                    </a:cubicBezTo>
                    <a:cubicBezTo>
                      <a:pt x="308003" y="1000506"/>
                      <a:pt x="300859" y="1042321"/>
                      <a:pt x="292096" y="1084326"/>
                    </a:cubicBezTo>
                    <a:cubicBezTo>
                      <a:pt x="281904" y="1133380"/>
                      <a:pt x="267426" y="1172528"/>
                      <a:pt x="214562" y="1193387"/>
                    </a:cubicBezTo>
                    <a:cubicBezTo>
                      <a:pt x="169985" y="1211009"/>
                      <a:pt x="173224" y="1247204"/>
                      <a:pt x="179034" y="1295400"/>
                    </a:cubicBezTo>
                    <a:cubicBezTo>
                      <a:pt x="187702" y="1367600"/>
                      <a:pt x="258758" y="1394365"/>
                      <a:pt x="275618" y="1452658"/>
                    </a:cubicBezTo>
                    <a:cubicBezTo>
                      <a:pt x="257901" y="1495330"/>
                      <a:pt x="226469" y="1536383"/>
                      <a:pt x="227612" y="1576483"/>
                    </a:cubicBezTo>
                    <a:cubicBezTo>
                      <a:pt x="229421" y="1639538"/>
                      <a:pt x="213896" y="1698593"/>
                      <a:pt x="209800" y="1758982"/>
                    </a:cubicBezTo>
                    <a:cubicBezTo>
                      <a:pt x="204180" y="1840897"/>
                      <a:pt x="224849" y="1924336"/>
                      <a:pt x="230945" y="2007299"/>
                    </a:cubicBezTo>
                    <a:cubicBezTo>
                      <a:pt x="232755" y="2032730"/>
                      <a:pt x="220658" y="2058924"/>
                      <a:pt x="220563" y="2084737"/>
                    </a:cubicBezTo>
                    <a:cubicBezTo>
                      <a:pt x="220468" y="2105311"/>
                      <a:pt x="231326" y="2125694"/>
                      <a:pt x="233231" y="2146459"/>
                    </a:cubicBezTo>
                    <a:cubicBezTo>
                      <a:pt x="235613" y="2172843"/>
                      <a:pt x="242756" y="2204085"/>
                      <a:pt x="231993" y="2225135"/>
                    </a:cubicBezTo>
                    <a:cubicBezTo>
                      <a:pt x="214467" y="2259425"/>
                      <a:pt x="214848" y="2286476"/>
                      <a:pt x="233136" y="2318195"/>
                    </a:cubicBezTo>
                    <a:cubicBezTo>
                      <a:pt x="276094" y="2392394"/>
                      <a:pt x="249614" y="2479548"/>
                      <a:pt x="178558" y="2498217"/>
                    </a:cubicBezTo>
                    <a:cubicBezTo>
                      <a:pt x="165604" y="2501551"/>
                      <a:pt x="150269" y="2501360"/>
                      <a:pt x="137315" y="2497836"/>
                    </a:cubicBezTo>
                    <a:cubicBezTo>
                      <a:pt x="62829" y="2477643"/>
                      <a:pt x="15680" y="2414873"/>
                      <a:pt x="11394" y="2333530"/>
                    </a:cubicBezTo>
                    <a:cubicBezTo>
                      <a:pt x="7775" y="2264855"/>
                      <a:pt x="3107" y="2196275"/>
                      <a:pt x="59" y="2127599"/>
                    </a:cubicBezTo>
                    <a:cubicBezTo>
                      <a:pt x="-607" y="2112455"/>
                      <a:pt x="4536" y="2097215"/>
                      <a:pt x="6155" y="2081975"/>
                    </a:cubicBezTo>
                    <a:cubicBezTo>
                      <a:pt x="11585" y="2029206"/>
                      <a:pt x="20538" y="1976438"/>
                      <a:pt x="20633" y="1923669"/>
                    </a:cubicBezTo>
                    <a:cubicBezTo>
                      <a:pt x="20729" y="1884998"/>
                      <a:pt x="16633" y="1850612"/>
                      <a:pt x="47875" y="1818608"/>
                    </a:cubicBezTo>
                    <a:cubicBezTo>
                      <a:pt x="71783" y="1794034"/>
                      <a:pt x="80450" y="1760887"/>
                      <a:pt x="47303" y="1730883"/>
                    </a:cubicBezTo>
                    <a:cubicBezTo>
                      <a:pt x="11966" y="1698879"/>
                      <a:pt x="43874" y="1662208"/>
                      <a:pt x="47399" y="1630013"/>
                    </a:cubicBezTo>
                    <a:cubicBezTo>
                      <a:pt x="53114" y="1577626"/>
                      <a:pt x="75212" y="1527239"/>
                      <a:pt x="87785" y="1475423"/>
                    </a:cubicBezTo>
                    <a:cubicBezTo>
                      <a:pt x="93690" y="1451134"/>
                      <a:pt x="92547" y="1425131"/>
                      <a:pt x="96548" y="1400270"/>
                    </a:cubicBezTo>
                    <a:cubicBezTo>
                      <a:pt x="102072" y="1366457"/>
                      <a:pt x="111597" y="1333119"/>
                      <a:pt x="115502" y="1299115"/>
                    </a:cubicBezTo>
                    <a:cubicBezTo>
                      <a:pt x="118360" y="1274255"/>
                      <a:pt x="114455" y="1248728"/>
                      <a:pt x="114264" y="1223486"/>
                    </a:cubicBezTo>
                    <a:cubicBezTo>
                      <a:pt x="113693" y="1151668"/>
                      <a:pt x="108073" y="1079373"/>
                      <a:pt x="115407" y="1008317"/>
                    </a:cubicBezTo>
                    <a:cubicBezTo>
                      <a:pt x="119503" y="968026"/>
                      <a:pt x="131885" y="932498"/>
                      <a:pt x="119503" y="888873"/>
                    </a:cubicBezTo>
                    <a:cubicBezTo>
                      <a:pt x="105501" y="839915"/>
                      <a:pt x="112931" y="785146"/>
                      <a:pt x="106263" y="733615"/>
                    </a:cubicBezTo>
                    <a:cubicBezTo>
                      <a:pt x="98834" y="675894"/>
                      <a:pt x="82832" y="619125"/>
                      <a:pt x="76736" y="561308"/>
                    </a:cubicBezTo>
                    <a:cubicBezTo>
                      <a:pt x="71973" y="516160"/>
                      <a:pt x="76736" y="470059"/>
                      <a:pt x="77402" y="424434"/>
                    </a:cubicBezTo>
                    <a:cubicBezTo>
                      <a:pt x="77879" y="391478"/>
                      <a:pt x="80355" y="358521"/>
                      <a:pt x="78831" y="325755"/>
                    </a:cubicBezTo>
                    <a:cubicBezTo>
                      <a:pt x="77498" y="295275"/>
                      <a:pt x="91023" y="287274"/>
                      <a:pt x="116074" y="298037"/>
                    </a:cubicBezTo>
                    <a:cubicBezTo>
                      <a:pt x="129980" y="303943"/>
                      <a:pt x="144935" y="313944"/>
                      <a:pt x="152840" y="326327"/>
                    </a:cubicBezTo>
                    <a:cubicBezTo>
                      <a:pt x="202180" y="402812"/>
                      <a:pt x="250186" y="480155"/>
                      <a:pt x="297525" y="557879"/>
                    </a:cubicBezTo>
                    <a:cubicBezTo>
                      <a:pt x="308098" y="575215"/>
                      <a:pt x="312384" y="596360"/>
                      <a:pt x="323147" y="613601"/>
                    </a:cubicBezTo>
                    <a:cubicBezTo>
                      <a:pt x="337340" y="636270"/>
                      <a:pt x="351722" y="668560"/>
                      <a:pt x="372296" y="674370"/>
                    </a:cubicBezTo>
                    <a:cubicBezTo>
                      <a:pt x="389632" y="679228"/>
                      <a:pt x="420112" y="656273"/>
                      <a:pt x="437543" y="638461"/>
                    </a:cubicBezTo>
                    <a:cubicBezTo>
                      <a:pt x="488311" y="586454"/>
                      <a:pt x="536317" y="531781"/>
                      <a:pt x="583466" y="476441"/>
                    </a:cubicBezTo>
                    <a:cubicBezTo>
                      <a:pt x="605849" y="450152"/>
                      <a:pt x="626709" y="421577"/>
                      <a:pt x="642997" y="391192"/>
                    </a:cubicBezTo>
                    <a:cubicBezTo>
                      <a:pt x="660428" y="358616"/>
                      <a:pt x="640997" y="320040"/>
                      <a:pt x="598515" y="305562"/>
                    </a:cubicBezTo>
                    <a:cubicBezTo>
                      <a:pt x="556986" y="291465"/>
                      <a:pt x="512981" y="284607"/>
                      <a:pt x="470309" y="273463"/>
                    </a:cubicBezTo>
                    <a:cubicBezTo>
                      <a:pt x="418207" y="259842"/>
                      <a:pt x="366296" y="244983"/>
                      <a:pt x="314384" y="230696"/>
                    </a:cubicBezTo>
                    <a:cubicBezTo>
                      <a:pt x="314861" y="221647"/>
                      <a:pt x="315432" y="212693"/>
                      <a:pt x="316004" y="203740"/>
                    </a:cubicBezTo>
                    <a:close/>
                    <a:moveTo>
                      <a:pt x="231803" y="1009936"/>
                    </a:moveTo>
                    <a:cubicBezTo>
                      <a:pt x="236756" y="1002411"/>
                      <a:pt x="241613" y="994982"/>
                      <a:pt x="246566" y="987457"/>
                    </a:cubicBezTo>
                    <a:cubicBezTo>
                      <a:pt x="228278" y="978122"/>
                      <a:pt x="210562" y="967264"/>
                      <a:pt x="191417" y="960692"/>
                    </a:cubicBezTo>
                    <a:cubicBezTo>
                      <a:pt x="187321" y="959263"/>
                      <a:pt x="171033" y="977646"/>
                      <a:pt x="172081" y="979265"/>
                    </a:cubicBezTo>
                    <a:cubicBezTo>
                      <a:pt x="183320" y="996506"/>
                      <a:pt x="196846" y="1012222"/>
                      <a:pt x="209800" y="1028319"/>
                    </a:cubicBezTo>
                    <a:cubicBezTo>
                      <a:pt x="217134" y="1022223"/>
                      <a:pt x="224468" y="1016127"/>
                      <a:pt x="231803" y="10099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5876CF8D-50F2-485A-8863-0E46FD7C7E9B}"/>
                  </a:ext>
                </a:extLst>
              </p:cNvPr>
              <p:cNvSpPr/>
              <p:nvPr/>
            </p:nvSpPr>
            <p:spPr>
              <a:xfrm>
                <a:off x="3414420" y="2908469"/>
                <a:ext cx="971550" cy="1133475"/>
              </a:xfrm>
              <a:custGeom>
                <a:avLst/>
                <a:gdLst>
                  <a:gd name="connsiteX0" fmla="*/ 597767 w 971550"/>
                  <a:gd name="connsiteY0" fmla="*/ 78475 h 1133475"/>
                  <a:gd name="connsiteX1" fmla="*/ 557857 w 971550"/>
                  <a:gd name="connsiteY1" fmla="*/ 176487 h 1133475"/>
                  <a:gd name="connsiteX2" fmla="*/ 526615 w 971550"/>
                  <a:gd name="connsiteY2" fmla="*/ 217064 h 1133475"/>
                  <a:gd name="connsiteX3" fmla="*/ 454987 w 971550"/>
                  <a:gd name="connsiteY3" fmla="*/ 332126 h 1133475"/>
                  <a:gd name="connsiteX4" fmla="*/ 403267 w 971550"/>
                  <a:gd name="connsiteY4" fmla="*/ 430328 h 1133475"/>
                  <a:gd name="connsiteX5" fmla="*/ 390027 w 971550"/>
                  <a:gd name="connsiteY5" fmla="*/ 449283 h 1133475"/>
                  <a:gd name="connsiteX6" fmla="*/ 260201 w 971550"/>
                  <a:gd name="connsiteY6" fmla="*/ 717031 h 1133475"/>
                  <a:gd name="connsiteX7" fmla="*/ 299825 w 971550"/>
                  <a:gd name="connsiteY7" fmla="*/ 847619 h 1133475"/>
                  <a:gd name="connsiteX8" fmla="*/ 368596 w 971550"/>
                  <a:gd name="connsiteY8" fmla="*/ 839046 h 1133475"/>
                  <a:gd name="connsiteX9" fmla="*/ 420316 w 971550"/>
                  <a:gd name="connsiteY9" fmla="*/ 798660 h 1133475"/>
                  <a:gd name="connsiteX10" fmla="*/ 519567 w 971550"/>
                  <a:gd name="connsiteY10" fmla="*/ 732176 h 1133475"/>
                  <a:gd name="connsiteX11" fmla="*/ 632057 w 971550"/>
                  <a:gd name="connsiteY11" fmla="*/ 636640 h 1133475"/>
                  <a:gd name="connsiteX12" fmla="*/ 734260 w 971550"/>
                  <a:gd name="connsiteY12" fmla="*/ 526340 h 1133475"/>
                  <a:gd name="connsiteX13" fmla="*/ 807984 w 971550"/>
                  <a:gd name="connsiteY13" fmla="*/ 468524 h 1133475"/>
                  <a:gd name="connsiteX14" fmla="*/ 938572 w 971550"/>
                  <a:gd name="connsiteY14" fmla="*/ 330983 h 1133475"/>
                  <a:gd name="connsiteX15" fmla="*/ 976386 w 971550"/>
                  <a:gd name="connsiteY15" fmla="*/ 315362 h 1133475"/>
                  <a:gd name="connsiteX16" fmla="*/ 966670 w 971550"/>
                  <a:gd name="connsiteY16" fmla="*/ 357081 h 1133475"/>
                  <a:gd name="connsiteX17" fmla="*/ 903615 w 971550"/>
                  <a:gd name="connsiteY17" fmla="*/ 427947 h 1133475"/>
                  <a:gd name="connsiteX18" fmla="*/ 866372 w 971550"/>
                  <a:gd name="connsiteY18" fmla="*/ 489764 h 1133475"/>
                  <a:gd name="connsiteX19" fmla="*/ 818842 w 971550"/>
                  <a:gd name="connsiteY19" fmla="*/ 539961 h 1133475"/>
                  <a:gd name="connsiteX20" fmla="*/ 722735 w 971550"/>
                  <a:gd name="connsiteY20" fmla="*/ 623686 h 1133475"/>
                  <a:gd name="connsiteX21" fmla="*/ 552333 w 971550"/>
                  <a:gd name="connsiteY21" fmla="*/ 803804 h 1133475"/>
                  <a:gd name="connsiteX22" fmla="*/ 445653 w 971550"/>
                  <a:gd name="connsiteY22" fmla="*/ 914103 h 1133475"/>
                  <a:gd name="connsiteX23" fmla="*/ 364976 w 971550"/>
                  <a:gd name="connsiteY23" fmla="*/ 952584 h 1133475"/>
                  <a:gd name="connsiteX24" fmla="*/ 312208 w 971550"/>
                  <a:gd name="connsiteY24" fmla="*/ 994113 h 1133475"/>
                  <a:gd name="connsiteX25" fmla="*/ 236579 w 971550"/>
                  <a:gd name="connsiteY25" fmla="*/ 1055264 h 1133475"/>
                  <a:gd name="connsiteX26" fmla="*/ 182096 w 971550"/>
                  <a:gd name="connsiteY26" fmla="*/ 1097078 h 1133475"/>
                  <a:gd name="connsiteX27" fmla="*/ 98943 w 971550"/>
                  <a:gd name="connsiteY27" fmla="*/ 1107937 h 1133475"/>
                  <a:gd name="connsiteX28" fmla="*/ 43126 w 971550"/>
                  <a:gd name="connsiteY28" fmla="*/ 1050406 h 1133475"/>
                  <a:gd name="connsiteX29" fmla="*/ 37602 w 971550"/>
                  <a:gd name="connsiteY29" fmla="*/ 910198 h 1133475"/>
                  <a:gd name="connsiteX30" fmla="*/ 59033 w 971550"/>
                  <a:gd name="connsiteY30" fmla="*/ 855429 h 1133475"/>
                  <a:gd name="connsiteX31" fmla="*/ 48841 w 971550"/>
                  <a:gd name="connsiteY31" fmla="*/ 682265 h 1133475"/>
                  <a:gd name="connsiteX32" fmla="*/ 47984 w 971550"/>
                  <a:gd name="connsiteY32" fmla="*/ 638259 h 1133475"/>
                  <a:gd name="connsiteX33" fmla="*/ 159903 w 971550"/>
                  <a:gd name="connsiteY33" fmla="*/ 541009 h 1133475"/>
                  <a:gd name="connsiteX34" fmla="*/ 189526 w 971550"/>
                  <a:gd name="connsiteY34" fmla="*/ 520244 h 1133475"/>
                  <a:gd name="connsiteX35" fmla="*/ 226292 w 971550"/>
                  <a:gd name="connsiteY35" fmla="*/ 380608 h 1133475"/>
                  <a:gd name="connsiteX36" fmla="*/ 176476 w 971550"/>
                  <a:gd name="connsiteY36" fmla="*/ 346127 h 1133475"/>
                  <a:gd name="connsiteX37" fmla="*/ 70749 w 971550"/>
                  <a:gd name="connsiteY37" fmla="*/ 351366 h 1133475"/>
                  <a:gd name="connsiteX38" fmla="*/ 63700 w 971550"/>
                  <a:gd name="connsiteY38" fmla="*/ 336793 h 1133475"/>
                  <a:gd name="connsiteX39" fmla="*/ 120279 w 971550"/>
                  <a:gd name="connsiteY39" fmla="*/ 286501 h 1133475"/>
                  <a:gd name="connsiteX40" fmla="*/ 324019 w 971550"/>
                  <a:gd name="connsiteY40" fmla="*/ 108669 h 1133475"/>
                  <a:gd name="connsiteX41" fmla="*/ 450225 w 971550"/>
                  <a:gd name="connsiteY41" fmla="*/ 5323 h 1133475"/>
                  <a:gd name="connsiteX42" fmla="*/ 489182 w 971550"/>
                  <a:gd name="connsiteY42" fmla="*/ 4085 h 1133475"/>
                  <a:gd name="connsiteX43" fmla="*/ 597767 w 971550"/>
                  <a:gd name="connsiteY43" fmla="*/ 78475 h 113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971550" h="1133475">
                    <a:moveTo>
                      <a:pt x="597767" y="78475"/>
                    </a:moveTo>
                    <a:cubicBezTo>
                      <a:pt x="583861" y="113051"/>
                      <a:pt x="572431" y="145531"/>
                      <a:pt x="557857" y="176487"/>
                    </a:cubicBezTo>
                    <a:cubicBezTo>
                      <a:pt x="550618" y="191822"/>
                      <a:pt x="540427" y="210110"/>
                      <a:pt x="526615" y="217064"/>
                    </a:cubicBezTo>
                    <a:cubicBezTo>
                      <a:pt x="478038" y="241543"/>
                      <a:pt x="472513" y="289454"/>
                      <a:pt x="454987" y="332126"/>
                    </a:cubicBezTo>
                    <a:cubicBezTo>
                      <a:pt x="440986" y="366225"/>
                      <a:pt x="420983" y="397848"/>
                      <a:pt x="403267" y="430328"/>
                    </a:cubicBezTo>
                    <a:cubicBezTo>
                      <a:pt x="399552" y="437091"/>
                      <a:pt x="390789" y="442616"/>
                      <a:pt x="390027" y="449283"/>
                    </a:cubicBezTo>
                    <a:cubicBezTo>
                      <a:pt x="377549" y="553582"/>
                      <a:pt x="300968" y="626639"/>
                      <a:pt x="260201" y="717031"/>
                    </a:cubicBezTo>
                    <a:cubicBezTo>
                      <a:pt x="239818" y="762179"/>
                      <a:pt x="255153" y="828378"/>
                      <a:pt x="299825" y="847619"/>
                    </a:cubicBezTo>
                    <a:cubicBezTo>
                      <a:pt x="318494" y="855620"/>
                      <a:pt x="347545" y="847714"/>
                      <a:pt x="368596" y="839046"/>
                    </a:cubicBezTo>
                    <a:cubicBezTo>
                      <a:pt x="388027" y="831045"/>
                      <a:pt x="402314" y="811233"/>
                      <a:pt x="420316" y="798660"/>
                    </a:cubicBezTo>
                    <a:cubicBezTo>
                      <a:pt x="452987" y="775895"/>
                      <a:pt x="488039" y="756369"/>
                      <a:pt x="519567" y="732176"/>
                    </a:cubicBezTo>
                    <a:cubicBezTo>
                      <a:pt x="558619" y="702267"/>
                      <a:pt x="596815" y="670835"/>
                      <a:pt x="632057" y="636640"/>
                    </a:cubicBezTo>
                    <a:cubicBezTo>
                      <a:pt x="668062" y="601874"/>
                      <a:pt x="698637" y="561488"/>
                      <a:pt x="734260" y="526340"/>
                    </a:cubicBezTo>
                    <a:cubicBezTo>
                      <a:pt x="756358" y="504528"/>
                      <a:pt x="785981" y="490336"/>
                      <a:pt x="807984" y="468524"/>
                    </a:cubicBezTo>
                    <a:cubicBezTo>
                      <a:pt x="852847" y="424042"/>
                      <a:pt x="894185" y="375941"/>
                      <a:pt x="938572" y="330983"/>
                    </a:cubicBezTo>
                    <a:cubicBezTo>
                      <a:pt x="947430" y="322029"/>
                      <a:pt x="963622" y="320410"/>
                      <a:pt x="976386" y="315362"/>
                    </a:cubicBezTo>
                    <a:cubicBezTo>
                      <a:pt x="973433" y="329459"/>
                      <a:pt x="974481" y="346699"/>
                      <a:pt x="966670" y="357081"/>
                    </a:cubicBezTo>
                    <a:cubicBezTo>
                      <a:pt x="947716" y="382227"/>
                      <a:pt x="923046" y="403087"/>
                      <a:pt x="903615" y="427947"/>
                    </a:cubicBezTo>
                    <a:cubicBezTo>
                      <a:pt x="888946" y="446807"/>
                      <a:pt x="880469" y="470429"/>
                      <a:pt x="866372" y="489764"/>
                    </a:cubicBezTo>
                    <a:cubicBezTo>
                      <a:pt x="852370" y="508814"/>
                      <a:pt x="832368" y="541771"/>
                      <a:pt x="818842" y="539961"/>
                    </a:cubicBezTo>
                    <a:cubicBezTo>
                      <a:pt x="750739" y="530722"/>
                      <a:pt x="728069" y="583014"/>
                      <a:pt x="722735" y="623686"/>
                    </a:cubicBezTo>
                    <a:cubicBezTo>
                      <a:pt x="708733" y="729699"/>
                      <a:pt x="622723" y="756845"/>
                      <a:pt x="552333" y="803804"/>
                    </a:cubicBezTo>
                    <a:cubicBezTo>
                      <a:pt x="509280" y="832474"/>
                      <a:pt x="463369" y="855525"/>
                      <a:pt x="445653" y="914103"/>
                    </a:cubicBezTo>
                    <a:cubicBezTo>
                      <a:pt x="439652" y="934010"/>
                      <a:pt x="393742" y="950489"/>
                      <a:pt x="364976" y="952584"/>
                    </a:cubicBezTo>
                    <a:cubicBezTo>
                      <a:pt x="332591" y="954965"/>
                      <a:pt x="319351" y="966586"/>
                      <a:pt x="312208" y="994113"/>
                    </a:cubicBezTo>
                    <a:cubicBezTo>
                      <a:pt x="302111" y="1032975"/>
                      <a:pt x="273822" y="1051644"/>
                      <a:pt x="236579" y="1055264"/>
                    </a:cubicBezTo>
                    <a:cubicBezTo>
                      <a:pt x="208004" y="1058026"/>
                      <a:pt x="192193" y="1067360"/>
                      <a:pt x="182096" y="1097078"/>
                    </a:cubicBezTo>
                    <a:cubicBezTo>
                      <a:pt x="166189" y="1144037"/>
                      <a:pt x="129613" y="1146323"/>
                      <a:pt x="98943" y="1107937"/>
                    </a:cubicBezTo>
                    <a:cubicBezTo>
                      <a:pt x="82369" y="1087077"/>
                      <a:pt x="63700" y="1067170"/>
                      <a:pt x="43126" y="1050406"/>
                    </a:cubicBezTo>
                    <a:cubicBezTo>
                      <a:pt x="-12881" y="1004591"/>
                      <a:pt x="-13928" y="961252"/>
                      <a:pt x="37602" y="910198"/>
                    </a:cubicBezTo>
                    <a:cubicBezTo>
                      <a:pt x="50461" y="897434"/>
                      <a:pt x="56461" y="874575"/>
                      <a:pt x="59033" y="855429"/>
                    </a:cubicBezTo>
                    <a:cubicBezTo>
                      <a:pt x="66748" y="797517"/>
                      <a:pt x="88370" y="738653"/>
                      <a:pt x="48841" y="682265"/>
                    </a:cubicBezTo>
                    <a:cubicBezTo>
                      <a:pt x="41602" y="671882"/>
                      <a:pt x="40555" y="646451"/>
                      <a:pt x="47984" y="638259"/>
                    </a:cubicBezTo>
                    <a:cubicBezTo>
                      <a:pt x="81226" y="601969"/>
                      <a:pt x="92847" y="539771"/>
                      <a:pt x="159903" y="541009"/>
                    </a:cubicBezTo>
                    <a:cubicBezTo>
                      <a:pt x="169999" y="541199"/>
                      <a:pt x="186382" y="529769"/>
                      <a:pt x="189526" y="520244"/>
                    </a:cubicBezTo>
                    <a:cubicBezTo>
                      <a:pt x="204670" y="474524"/>
                      <a:pt x="219434" y="428042"/>
                      <a:pt x="226292" y="380608"/>
                    </a:cubicBezTo>
                    <a:cubicBezTo>
                      <a:pt x="227626" y="371083"/>
                      <a:pt x="195050" y="348223"/>
                      <a:pt x="176476" y="346127"/>
                    </a:cubicBezTo>
                    <a:cubicBezTo>
                      <a:pt x="141901" y="342222"/>
                      <a:pt x="106087" y="349080"/>
                      <a:pt x="70749" y="351366"/>
                    </a:cubicBezTo>
                    <a:cubicBezTo>
                      <a:pt x="68368" y="346508"/>
                      <a:pt x="66082" y="341651"/>
                      <a:pt x="63700" y="336793"/>
                    </a:cubicBezTo>
                    <a:cubicBezTo>
                      <a:pt x="82465" y="319838"/>
                      <a:pt x="98943" y="299264"/>
                      <a:pt x="120279" y="286501"/>
                    </a:cubicBezTo>
                    <a:cubicBezTo>
                      <a:pt x="199146" y="239447"/>
                      <a:pt x="255534" y="167153"/>
                      <a:pt x="324019" y="108669"/>
                    </a:cubicBezTo>
                    <a:cubicBezTo>
                      <a:pt x="365357" y="73331"/>
                      <a:pt x="406886" y="38089"/>
                      <a:pt x="450225" y="5323"/>
                    </a:cubicBezTo>
                    <a:cubicBezTo>
                      <a:pt x="458988" y="-1249"/>
                      <a:pt x="479562" y="-1821"/>
                      <a:pt x="489182" y="4085"/>
                    </a:cubicBezTo>
                    <a:cubicBezTo>
                      <a:pt x="526615" y="26945"/>
                      <a:pt x="561953" y="53519"/>
                      <a:pt x="597767" y="784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75474FE-2709-4FF6-822D-22C45B41F015}"/>
                </a:ext>
              </a:extLst>
            </p:cNvPr>
            <p:cNvSpPr/>
            <p:nvPr userDrawn="1"/>
          </p:nvSpPr>
          <p:spPr>
            <a:xfrm>
              <a:off x="5373226" y="5015566"/>
              <a:ext cx="1061835" cy="1688770"/>
            </a:xfrm>
            <a:custGeom>
              <a:avLst/>
              <a:gdLst>
                <a:gd name="connsiteX0" fmla="*/ 1502093 w 1790700"/>
                <a:gd name="connsiteY0" fmla="*/ 1607612 h 2847975"/>
                <a:gd name="connsiteX1" fmla="*/ 1407414 w 1790700"/>
                <a:gd name="connsiteY1" fmla="*/ 1560272 h 2847975"/>
                <a:gd name="connsiteX2" fmla="*/ 1302163 w 1790700"/>
                <a:gd name="connsiteY2" fmla="*/ 1411492 h 2847975"/>
                <a:gd name="connsiteX3" fmla="*/ 1235869 w 1790700"/>
                <a:gd name="connsiteY3" fmla="*/ 1416254 h 2847975"/>
                <a:gd name="connsiteX4" fmla="*/ 1201483 w 1790700"/>
                <a:gd name="connsiteY4" fmla="*/ 1548842 h 2847975"/>
                <a:gd name="connsiteX5" fmla="*/ 1222343 w 1790700"/>
                <a:gd name="connsiteY5" fmla="*/ 2067002 h 2847975"/>
                <a:gd name="connsiteX6" fmla="*/ 1225391 w 1790700"/>
                <a:gd name="connsiteY6" fmla="*/ 2169682 h 2847975"/>
                <a:gd name="connsiteX7" fmla="*/ 1204817 w 1790700"/>
                <a:gd name="connsiteY7" fmla="*/ 2708987 h 2847975"/>
                <a:gd name="connsiteX8" fmla="*/ 1162336 w 1790700"/>
                <a:gd name="connsiteY8" fmla="*/ 2851386 h 2847975"/>
                <a:gd name="connsiteX9" fmla="*/ 1146334 w 1790700"/>
                <a:gd name="connsiteY9" fmla="*/ 2847957 h 2847975"/>
                <a:gd name="connsiteX10" fmla="*/ 1143381 w 1790700"/>
                <a:gd name="connsiteY10" fmla="*/ 2813762 h 2847975"/>
                <a:gd name="connsiteX11" fmla="*/ 1143000 w 1790700"/>
                <a:gd name="connsiteY11" fmla="*/ 2532775 h 2847975"/>
                <a:gd name="connsiteX12" fmla="*/ 1133094 w 1790700"/>
                <a:gd name="connsiteY12" fmla="*/ 2067764 h 2847975"/>
                <a:gd name="connsiteX13" fmla="*/ 1105472 w 1790700"/>
                <a:gd name="connsiteY13" fmla="*/ 1529983 h 2847975"/>
                <a:gd name="connsiteX14" fmla="*/ 1095470 w 1790700"/>
                <a:gd name="connsiteY14" fmla="*/ 1163080 h 2847975"/>
                <a:gd name="connsiteX15" fmla="*/ 1084516 w 1790700"/>
                <a:gd name="connsiteY15" fmla="*/ 926860 h 2847975"/>
                <a:gd name="connsiteX16" fmla="*/ 1055370 w 1790700"/>
                <a:gd name="connsiteY16" fmla="*/ 866376 h 2847975"/>
                <a:gd name="connsiteX17" fmla="*/ 964597 w 1790700"/>
                <a:gd name="connsiteY17" fmla="*/ 883902 h 2847975"/>
                <a:gd name="connsiteX18" fmla="*/ 901827 w 1790700"/>
                <a:gd name="connsiteY18" fmla="*/ 953244 h 2847975"/>
                <a:gd name="connsiteX19" fmla="*/ 919258 w 1790700"/>
                <a:gd name="connsiteY19" fmla="*/ 1297287 h 2847975"/>
                <a:gd name="connsiteX20" fmla="*/ 888682 w 1790700"/>
                <a:gd name="connsiteY20" fmla="*/ 1500265 h 2847975"/>
                <a:gd name="connsiteX21" fmla="*/ 849630 w 1790700"/>
                <a:gd name="connsiteY21" fmla="*/ 1530364 h 2847975"/>
                <a:gd name="connsiteX22" fmla="*/ 774192 w 1790700"/>
                <a:gd name="connsiteY22" fmla="*/ 1477595 h 2847975"/>
                <a:gd name="connsiteX23" fmla="*/ 775335 w 1790700"/>
                <a:gd name="connsiteY23" fmla="*/ 1273379 h 2847975"/>
                <a:gd name="connsiteX24" fmla="*/ 801433 w 1790700"/>
                <a:gd name="connsiteY24" fmla="*/ 1160222 h 2847975"/>
                <a:gd name="connsiteX25" fmla="*/ 836200 w 1790700"/>
                <a:gd name="connsiteY25" fmla="*/ 1112407 h 2847975"/>
                <a:gd name="connsiteX26" fmla="*/ 840295 w 1790700"/>
                <a:gd name="connsiteY26" fmla="*/ 930479 h 2847975"/>
                <a:gd name="connsiteX27" fmla="*/ 817436 w 1790700"/>
                <a:gd name="connsiteY27" fmla="*/ 769316 h 2847975"/>
                <a:gd name="connsiteX28" fmla="*/ 989076 w 1790700"/>
                <a:gd name="connsiteY28" fmla="*/ 765983 h 2847975"/>
                <a:gd name="connsiteX29" fmla="*/ 1019461 w 1790700"/>
                <a:gd name="connsiteY29" fmla="*/ 574721 h 2847975"/>
                <a:gd name="connsiteX30" fmla="*/ 935355 w 1790700"/>
                <a:gd name="connsiteY30" fmla="*/ 459849 h 2847975"/>
                <a:gd name="connsiteX31" fmla="*/ 875633 w 1790700"/>
                <a:gd name="connsiteY31" fmla="*/ 434798 h 2847975"/>
                <a:gd name="connsiteX32" fmla="*/ 784955 w 1790700"/>
                <a:gd name="connsiteY32" fmla="*/ 456039 h 2847975"/>
                <a:gd name="connsiteX33" fmla="*/ 622840 w 1790700"/>
                <a:gd name="connsiteY33" fmla="*/ 405747 h 2847975"/>
                <a:gd name="connsiteX34" fmla="*/ 554641 w 1790700"/>
                <a:gd name="connsiteY34" fmla="*/ 402890 h 2847975"/>
                <a:gd name="connsiteX35" fmla="*/ 516065 w 1790700"/>
                <a:gd name="connsiteY35" fmla="*/ 495854 h 2847975"/>
                <a:gd name="connsiteX36" fmla="*/ 550164 w 1790700"/>
                <a:gd name="connsiteY36" fmla="*/ 587294 h 2847975"/>
                <a:gd name="connsiteX37" fmla="*/ 538353 w 1790700"/>
                <a:gd name="connsiteY37" fmla="*/ 626822 h 2847975"/>
                <a:gd name="connsiteX38" fmla="*/ 433102 w 1790700"/>
                <a:gd name="connsiteY38" fmla="*/ 709118 h 2847975"/>
                <a:gd name="connsiteX39" fmla="*/ 298990 w 1790700"/>
                <a:gd name="connsiteY39" fmla="*/ 759315 h 2847975"/>
                <a:gd name="connsiteX40" fmla="*/ 164878 w 1790700"/>
                <a:gd name="connsiteY40" fmla="*/ 779508 h 2847975"/>
                <a:gd name="connsiteX41" fmla="*/ 86106 w 1790700"/>
                <a:gd name="connsiteY41" fmla="*/ 885045 h 2847975"/>
                <a:gd name="connsiteX42" fmla="*/ 110966 w 1790700"/>
                <a:gd name="connsiteY42" fmla="*/ 1013347 h 2847975"/>
                <a:gd name="connsiteX43" fmla="*/ 185166 w 1790700"/>
                <a:gd name="connsiteY43" fmla="*/ 1046970 h 2847975"/>
                <a:gd name="connsiteX44" fmla="*/ 291370 w 1790700"/>
                <a:gd name="connsiteY44" fmla="*/ 962007 h 2847975"/>
                <a:gd name="connsiteX45" fmla="*/ 361188 w 1790700"/>
                <a:gd name="connsiteY45" fmla="*/ 893808 h 2847975"/>
                <a:gd name="connsiteX46" fmla="*/ 373380 w 1790700"/>
                <a:gd name="connsiteY46" fmla="*/ 887141 h 2847975"/>
                <a:gd name="connsiteX47" fmla="*/ 599313 w 1790700"/>
                <a:gd name="connsiteY47" fmla="*/ 899618 h 2847975"/>
                <a:gd name="connsiteX48" fmla="*/ 610076 w 1790700"/>
                <a:gd name="connsiteY48" fmla="*/ 951625 h 2847975"/>
                <a:gd name="connsiteX49" fmla="*/ 484156 w 1790700"/>
                <a:gd name="connsiteY49" fmla="*/ 1214705 h 2847975"/>
                <a:gd name="connsiteX50" fmla="*/ 496633 w 1790700"/>
                <a:gd name="connsiteY50" fmla="*/ 1295954 h 2847975"/>
                <a:gd name="connsiteX51" fmla="*/ 457676 w 1790700"/>
                <a:gd name="connsiteY51" fmla="*/ 1413587 h 2847975"/>
                <a:gd name="connsiteX52" fmla="*/ 206407 w 1790700"/>
                <a:gd name="connsiteY52" fmla="*/ 1520172 h 2847975"/>
                <a:gd name="connsiteX53" fmla="*/ 147352 w 1790700"/>
                <a:gd name="connsiteY53" fmla="*/ 1718673 h 2847975"/>
                <a:gd name="connsiteX54" fmla="*/ 161068 w 1790700"/>
                <a:gd name="connsiteY54" fmla="*/ 1758488 h 2847975"/>
                <a:gd name="connsiteX55" fmla="*/ 119634 w 1790700"/>
                <a:gd name="connsiteY55" fmla="*/ 1818495 h 2847975"/>
                <a:gd name="connsiteX56" fmla="*/ 0 w 1790700"/>
                <a:gd name="connsiteY56" fmla="*/ 1833354 h 2847975"/>
                <a:gd name="connsiteX57" fmla="*/ 0 w 1790700"/>
                <a:gd name="connsiteY57" fmla="*/ 1501884 h 2847975"/>
                <a:gd name="connsiteX58" fmla="*/ 476 w 1790700"/>
                <a:gd name="connsiteY58" fmla="*/ 1482834 h 2847975"/>
                <a:gd name="connsiteX59" fmla="*/ 11240 w 1790700"/>
                <a:gd name="connsiteY59" fmla="*/ 736931 h 2847975"/>
                <a:gd name="connsiteX60" fmla="*/ 38671 w 1790700"/>
                <a:gd name="connsiteY60" fmla="*/ 428226 h 2847975"/>
                <a:gd name="connsiteX61" fmla="*/ 25336 w 1790700"/>
                <a:gd name="connsiteY61" fmla="*/ 296495 h 2847975"/>
                <a:gd name="connsiteX62" fmla="*/ 20193 w 1790700"/>
                <a:gd name="connsiteY62" fmla="*/ 279065 h 2847975"/>
                <a:gd name="connsiteX63" fmla="*/ 26956 w 1790700"/>
                <a:gd name="connsiteY63" fmla="*/ 237345 h 2847975"/>
                <a:gd name="connsiteX64" fmla="*/ 54388 w 1790700"/>
                <a:gd name="connsiteY64" fmla="*/ 266587 h 2847975"/>
                <a:gd name="connsiteX65" fmla="*/ 184404 w 1790700"/>
                <a:gd name="connsiteY65" fmla="*/ 287256 h 2847975"/>
                <a:gd name="connsiteX66" fmla="*/ 309753 w 1790700"/>
                <a:gd name="connsiteY66" fmla="*/ 151906 h 2847975"/>
                <a:gd name="connsiteX67" fmla="*/ 351853 w 1790700"/>
                <a:gd name="connsiteY67" fmla="*/ 61037 h 2847975"/>
                <a:gd name="connsiteX68" fmla="*/ 454914 w 1790700"/>
                <a:gd name="connsiteY68" fmla="*/ 14746 h 2847975"/>
                <a:gd name="connsiteX69" fmla="*/ 514826 w 1790700"/>
                <a:gd name="connsiteY69" fmla="*/ 39701 h 2847975"/>
                <a:gd name="connsiteX70" fmla="*/ 572929 w 1790700"/>
                <a:gd name="connsiteY70" fmla="*/ 201436 h 2847975"/>
                <a:gd name="connsiteX71" fmla="*/ 582549 w 1790700"/>
                <a:gd name="connsiteY71" fmla="*/ 344120 h 2847975"/>
                <a:gd name="connsiteX72" fmla="*/ 653891 w 1790700"/>
                <a:gd name="connsiteY72" fmla="*/ 371838 h 2847975"/>
                <a:gd name="connsiteX73" fmla="*/ 934783 w 1790700"/>
                <a:gd name="connsiteY73" fmla="*/ 312783 h 2847975"/>
                <a:gd name="connsiteX74" fmla="*/ 1160716 w 1790700"/>
                <a:gd name="connsiteY74" fmla="*/ 228963 h 2847975"/>
                <a:gd name="connsiteX75" fmla="*/ 1365980 w 1790700"/>
                <a:gd name="connsiteY75" fmla="*/ 148191 h 2847975"/>
                <a:gd name="connsiteX76" fmla="*/ 1468660 w 1790700"/>
                <a:gd name="connsiteY76" fmla="*/ 82469 h 2847975"/>
                <a:gd name="connsiteX77" fmla="*/ 1600771 w 1790700"/>
                <a:gd name="connsiteY77" fmla="*/ 92660 h 2847975"/>
                <a:gd name="connsiteX78" fmla="*/ 1751267 w 1790700"/>
                <a:gd name="connsiteY78" fmla="*/ 193435 h 2847975"/>
                <a:gd name="connsiteX79" fmla="*/ 1791367 w 1790700"/>
                <a:gd name="connsiteY79" fmla="*/ 248204 h 2847975"/>
                <a:gd name="connsiteX80" fmla="*/ 1427321 w 1790700"/>
                <a:gd name="connsiteY80" fmla="*/ 294876 h 2847975"/>
                <a:gd name="connsiteX81" fmla="*/ 1051941 w 1790700"/>
                <a:gd name="connsiteY81" fmla="*/ 368219 h 2847975"/>
                <a:gd name="connsiteX82" fmla="*/ 999077 w 1790700"/>
                <a:gd name="connsiteY82" fmla="*/ 419654 h 2847975"/>
                <a:gd name="connsiteX83" fmla="*/ 1068800 w 1790700"/>
                <a:gd name="connsiteY83" fmla="*/ 487853 h 2847975"/>
                <a:gd name="connsiteX84" fmla="*/ 1162717 w 1790700"/>
                <a:gd name="connsiteY84" fmla="*/ 549479 h 2847975"/>
                <a:gd name="connsiteX85" fmla="*/ 1276826 w 1790700"/>
                <a:gd name="connsiteY85" fmla="*/ 612249 h 2847975"/>
                <a:gd name="connsiteX86" fmla="*/ 1511141 w 1790700"/>
                <a:gd name="connsiteY86" fmla="*/ 823799 h 2847975"/>
                <a:gd name="connsiteX87" fmla="*/ 1512761 w 1790700"/>
                <a:gd name="connsiteY87" fmla="*/ 1092500 h 2847975"/>
                <a:gd name="connsiteX88" fmla="*/ 1537240 w 1790700"/>
                <a:gd name="connsiteY88" fmla="*/ 1311289 h 2847975"/>
                <a:gd name="connsiteX89" fmla="*/ 1537716 w 1790700"/>
                <a:gd name="connsiteY89" fmla="*/ 1448735 h 2847975"/>
                <a:gd name="connsiteX90" fmla="*/ 1502093 w 1790700"/>
                <a:gd name="connsiteY90" fmla="*/ 1607612 h 2847975"/>
                <a:gd name="connsiteX91" fmla="*/ 1301591 w 1790700"/>
                <a:gd name="connsiteY91" fmla="*/ 740265 h 2847975"/>
                <a:gd name="connsiteX92" fmla="*/ 1206722 w 1790700"/>
                <a:gd name="connsiteY92" fmla="*/ 992773 h 2847975"/>
                <a:gd name="connsiteX93" fmla="*/ 1215009 w 1790700"/>
                <a:gd name="connsiteY93" fmla="*/ 1161842 h 2847975"/>
                <a:gd name="connsiteX94" fmla="*/ 1243298 w 1790700"/>
                <a:gd name="connsiteY94" fmla="*/ 1333387 h 2847975"/>
                <a:gd name="connsiteX95" fmla="*/ 1292543 w 1790700"/>
                <a:gd name="connsiteY95" fmla="*/ 1363486 h 2847975"/>
                <a:gd name="connsiteX96" fmla="*/ 1357789 w 1790700"/>
                <a:gd name="connsiteY96" fmla="*/ 1327862 h 2847975"/>
                <a:gd name="connsiteX97" fmla="*/ 1380173 w 1790700"/>
                <a:gd name="connsiteY97" fmla="*/ 1219849 h 2847975"/>
                <a:gd name="connsiteX98" fmla="*/ 1370076 w 1790700"/>
                <a:gd name="connsiteY98" fmla="*/ 1017633 h 2847975"/>
                <a:gd name="connsiteX99" fmla="*/ 1301591 w 1790700"/>
                <a:gd name="connsiteY99" fmla="*/ 740265 h 2847975"/>
                <a:gd name="connsiteX100" fmla="*/ 357949 w 1790700"/>
                <a:gd name="connsiteY100" fmla="*/ 351359 h 2847975"/>
                <a:gd name="connsiteX101" fmla="*/ 263366 w 1790700"/>
                <a:gd name="connsiteY101" fmla="*/ 351359 h 2847975"/>
                <a:gd name="connsiteX102" fmla="*/ 177736 w 1790700"/>
                <a:gd name="connsiteY102" fmla="*/ 351359 h 2847975"/>
                <a:gd name="connsiteX103" fmla="*/ 82582 w 1790700"/>
                <a:gd name="connsiteY103" fmla="*/ 443371 h 2847975"/>
                <a:gd name="connsiteX104" fmla="*/ 83058 w 1790700"/>
                <a:gd name="connsiteY104" fmla="*/ 614630 h 2847975"/>
                <a:gd name="connsiteX105" fmla="*/ 93726 w 1790700"/>
                <a:gd name="connsiteY105" fmla="*/ 673495 h 2847975"/>
                <a:gd name="connsiteX106" fmla="*/ 133636 w 1790700"/>
                <a:gd name="connsiteY106" fmla="*/ 703975 h 2847975"/>
                <a:gd name="connsiteX107" fmla="*/ 289465 w 1790700"/>
                <a:gd name="connsiteY107" fmla="*/ 610058 h 2847975"/>
                <a:gd name="connsiteX108" fmla="*/ 294894 w 1790700"/>
                <a:gd name="connsiteY108" fmla="*/ 588341 h 2847975"/>
                <a:gd name="connsiteX109" fmla="*/ 336423 w 1790700"/>
                <a:gd name="connsiteY109" fmla="*/ 506141 h 2847975"/>
                <a:gd name="connsiteX110" fmla="*/ 360331 w 1790700"/>
                <a:gd name="connsiteY110" fmla="*/ 467564 h 2847975"/>
                <a:gd name="connsiteX111" fmla="*/ 357949 w 1790700"/>
                <a:gd name="connsiteY111" fmla="*/ 351359 h 2847975"/>
                <a:gd name="connsiteX112" fmla="*/ 115062 w 1790700"/>
                <a:gd name="connsiteY112" fmla="*/ 1147935 h 2847975"/>
                <a:gd name="connsiteX113" fmla="*/ 130969 w 1790700"/>
                <a:gd name="connsiteY113" fmla="*/ 1338626 h 2847975"/>
                <a:gd name="connsiteX114" fmla="*/ 150686 w 1790700"/>
                <a:gd name="connsiteY114" fmla="*/ 1407587 h 2847975"/>
                <a:gd name="connsiteX115" fmla="*/ 205359 w 1790700"/>
                <a:gd name="connsiteY115" fmla="*/ 1363867 h 2847975"/>
                <a:gd name="connsiteX116" fmla="*/ 221552 w 1790700"/>
                <a:gd name="connsiteY116" fmla="*/ 1346627 h 2847975"/>
                <a:gd name="connsiteX117" fmla="*/ 315658 w 1790700"/>
                <a:gd name="connsiteY117" fmla="*/ 1189464 h 2847975"/>
                <a:gd name="connsiteX118" fmla="*/ 264890 w 1790700"/>
                <a:gd name="connsiteY118" fmla="*/ 1124027 h 2847975"/>
                <a:gd name="connsiteX119" fmla="*/ 115062 w 1790700"/>
                <a:gd name="connsiteY119" fmla="*/ 1147935 h 284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1790700" h="2847975">
                  <a:moveTo>
                    <a:pt x="1502093" y="1607612"/>
                  </a:moveTo>
                  <a:cubicBezTo>
                    <a:pt x="1466945" y="1605802"/>
                    <a:pt x="1431893" y="1607231"/>
                    <a:pt x="1407414" y="1560272"/>
                  </a:cubicBezTo>
                  <a:cubicBezTo>
                    <a:pt x="1379601" y="1506932"/>
                    <a:pt x="1338072" y="1460641"/>
                    <a:pt x="1302163" y="1411492"/>
                  </a:cubicBezTo>
                  <a:cubicBezTo>
                    <a:pt x="1277779" y="1378154"/>
                    <a:pt x="1249108" y="1385393"/>
                    <a:pt x="1235869" y="1416254"/>
                  </a:cubicBezTo>
                  <a:cubicBezTo>
                    <a:pt x="1217962" y="1458069"/>
                    <a:pt x="1197578" y="1505789"/>
                    <a:pt x="1201483" y="1548842"/>
                  </a:cubicBezTo>
                  <a:cubicBezTo>
                    <a:pt x="1216914" y="1721435"/>
                    <a:pt x="1235678" y="1893362"/>
                    <a:pt x="1222343" y="2067002"/>
                  </a:cubicBezTo>
                  <a:cubicBezTo>
                    <a:pt x="1219772" y="2100911"/>
                    <a:pt x="1226439" y="2135487"/>
                    <a:pt x="1225391" y="2169682"/>
                  </a:cubicBezTo>
                  <a:cubicBezTo>
                    <a:pt x="1219772" y="2349514"/>
                    <a:pt x="1215676" y="2529441"/>
                    <a:pt x="1204817" y="2708987"/>
                  </a:cubicBezTo>
                  <a:cubicBezTo>
                    <a:pt x="1201865" y="2757089"/>
                    <a:pt x="1177100" y="2803952"/>
                    <a:pt x="1162336" y="2851386"/>
                  </a:cubicBezTo>
                  <a:cubicBezTo>
                    <a:pt x="1157002" y="2850243"/>
                    <a:pt x="1151668" y="2849100"/>
                    <a:pt x="1146334" y="2847957"/>
                  </a:cubicBezTo>
                  <a:cubicBezTo>
                    <a:pt x="1145286" y="2836527"/>
                    <a:pt x="1143381" y="2825192"/>
                    <a:pt x="1143381" y="2813762"/>
                  </a:cubicBezTo>
                  <a:cubicBezTo>
                    <a:pt x="1143095" y="2720132"/>
                    <a:pt x="1144333" y="2626406"/>
                    <a:pt x="1143000" y="2532775"/>
                  </a:cubicBezTo>
                  <a:cubicBezTo>
                    <a:pt x="1140714" y="2377803"/>
                    <a:pt x="1139190" y="2222736"/>
                    <a:pt x="1133094" y="2067764"/>
                  </a:cubicBezTo>
                  <a:cubicBezTo>
                    <a:pt x="1126141" y="1888409"/>
                    <a:pt x="1113377" y="1709339"/>
                    <a:pt x="1105472" y="1529983"/>
                  </a:cubicBezTo>
                  <a:cubicBezTo>
                    <a:pt x="1100137" y="1407777"/>
                    <a:pt x="1099185" y="1285381"/>
                    <a:pt x="1095470" y="1163080"/>
                  </a:cubicBezTo>
                  <a:cubicBezTo>
                    <a:pt x="1093089" y="1084213"/>
                    <a:pt x="1091851" y="1005251"/>
                    <a:pt x="1084516" y="926860"/>
                  </a:cubicBezTo>
                  <a:cubicBezTo>
                    <a:pt x="1082135" y="901809"/>
                    <a:pt x="1061561" y="878568"/>
                    <a:pt x="1055370" y="866376"/>
                  </a:cubicBezTo>
                  <a:cubicBezTo>
                    <a:pt x="1016794" y="874091"/>
                    <a:pt x="990886" y="882569"/>
                    <a:pt x="964597" y="883902"/>
                  </a:cubicBezTo>
                  <a:cubicBezTo>
                    <a:pt x="911066" y="886664"/>
                    <a:pt x="898398" y="900666"/>
                    <a:pt x="901827" y="953244"/>
                  </a:cubicBezTo>
                  <a:cubicBezTo>
                    <a:pt x="909257" y="1067830"/>
                    <a:pt x="919639" y="1182606"/>
                    <a:pt x="919258" y="1297287"/>
                  </a:cubicBezTo>
                  <a:cubicBezTo>
                    <a:pt x="919067" y="1365105"/>
                    <a:pt x="902303" y="1433209"/>
                    <a:pt x="888682" y="1500265"/>
                  </a:cubicBezTo>
                  <a:cubicBezTo>
                    <a:pt x="886111" y="1513028"/>
                    <a:pt x="862870" y="1530745"/>
                    <a:pt x="849630" y="1530364"/>
                  </a:cubicBezTo>
                  <a:cubicBezTo>
                    <a:pt x="815435" y="1529507"/>
                    <a:pt x="776478" y="1520744"/>
                    <a:pt x="774192" y="1477595"/>
                  </a:cubicBezTo>
                  <a:cubicBezTo>
                    <a:pt x="770573" y="1409682"/>
                    <a:pt x="770953" y="1341197"/>
                    <a:pt x="775335" y="1273379"/>
                  </a:cubicBezTo>
                  <a:cubicBezTo>
                    <a:pt x="777811" y="1235184"/>
                    <a:pt x="788956" y="1196798"/>
                    <a:pt x="801433" y="1160222"/>
                  </a:cubicBezTo>
                  <a:cubicBezTo>
                    <a:pt x="807529" y="1142220"/>
                    <a:pt x="834676" y="1129171"/>
                    <a:pt x="836200" y="1112407"/>
                  </a:cubicBezTo>
                  <a:cubicBezTo>
                    <a:pt x="841629" y="1052114"/>
                    <a:pt x="844201" y="990868"/>
                    <a:pt x="840295" y="930479"/>
                  </a:cubicBezTo>
                  <a:cubicBezTo>
                    <a:pt x="836962" y="877901"/>
                    <a:pt x="823436" y="825990"/>
                    <a:pt x="817436" y="769316"/>
                  </a:cubicBezTo>
                  <a:cubicBezTo>
                    <a:pt x="878777" y="850469"/>
                    <a:pt x="938117" y="787700"/>
                    <a:pt x="989076" y="765983"/>
                  </a:cubicBezTo>
                  <a:cubicBezTo>
                    <a:pt x="1088327" y="723692"/>
                    <a:pt x="1093946" y="657112"/>
                    <a:pt x="1019461" y="574721"/>
                  </a:cubicBezTo>
                  <a:cubicBezTo>
                    <a:pt x="987743" y="539669"/>
                    <a:pt x="961453" y="499473"/>
                    <a:pt x="935355" y="459849"/>
                  </a:cubicBezTo>
                  <a:cubicBezTo>
                    <a:pt x="920020" y="436418"/>
                    <a:pt x="908590" y="420416"/>
                    <a:pt x="875633" y="434798"/>
                  </a:cubicBezTo>
                  <a:cubicBezTo>
                    <a:pt x="847630" y="446990"/>
                    <a:pt x="815149" y="448514"/>
                    <a:pt x="784955" y="456039"/>
                  </a:cubicBezTo>
                  <a:cubicBezTo>
                    <a:pt x="720281" y="472136"/>
                    <a:pt x="677228" y="421273"/>
                    <a:pt x="622840" y="405747"/>
                  </a:cubicBezTo>
                  <a:cubicBezTo>
                    <a:pt x="600932" y="399461"/>
                    <a:pt x="569595" y="392412"/>
                    <a:pt x="554641" y="402890"/>
                  </a:cubicBezTo>
                  <a:cubicBezTo>
                    <a:pt x="525970" y="422987"/>
                    <a:pt x="502444" y="454801"/>
                    <a:pt x="516065" y="495854"/>
                  </a:cubicBezTo>
                  <a:cubicBezTo>
                    <a:pt x="526256" y="526715"/>
                    <a:pt x="541687" y="556052"/>
                    <a:pt x="550164" y="587294"/>
                  </a:cubicBezTo>
                  <a:cubicBezTo>
                    <a:pt x="553307" y="598914"/>
                    <a:pt x="547307" y="618821"/>
                    <a:pt x="538353" y="626822"/>
                  </a:cubicBezTo>
                  <a:cubicBezTo>
                    <a:pt x="505111" y="656540"/>
                    <a:pt x="471773" y="687973"/>
                    <a:pt x="433102" y="709118"/>
                  </a:cubicBezTo>
                  <a:cubicBezTo>
                    <a:pt x="391573" y="731883"/>
                    <a:pt x="344995" y="747314"/>
                    <a:pt x="298990" y="759315"/>
                  </a:cubicBezTo>
                  <a:cubicBezTo>
                    <a:pt x="255461" y="770650"/>
                    <a:pt x="209836" y="774936"/>
                    <a:pt x="164878" y="779508"/>
                  </a:cubicBezTo>
                  <a:cubicBezTo>
                    <a:pt x="101060" y="785985"/>
                    <a:pt x="72295" y="823990"/>
                    <a:pt x="86106" y="885045"/>
                  </a:cubicBezTo>
                  <a:cubicBezTo>
                    <a:pt x="95726" y="927527"/>
                    <a:pt x="104299" y="970294"/>
                    <a:pt x="110966" y="1013347"/>
                  </a:cubicBezTo>
                  <a:cubicBezTo>
                    <a:pt x="118015" y="1058686"/>
                    <a:pt x="147161" y="1074021"/>
                    <a:pt x="185166" y="1046970"/>
                  </a:cubicBezTo>
                  <a:cubicBezTo>
                    <a:pt x="222028" y="1020776"/>
                    <a:pt x="257080" y="991630"/>
                    <a:pt x="291370" y="962007"/>
                  </a:cubicBezTo>
                  <a:cubicBezTo>
                    <a:pt x="315944" y="940766"/>
                    <a:pt x="337757" y="916478"/>
                    <a:pt x="361188" y="893808"/>
                  </a:cubicBezTo>
                  <a:cubicBezTo>
                    <a:pt x="364427" y="890665"/>
                    <a:pt x="368998" y="887998"/>
                    <a:pt x="373380" y="887141"/>
                  </a:cubicBezTo>
                  <a:cubicBezTo>
                    <a:pt x="449866" y="872091"/>
                    <a:pt x="527590" y="852755"/>
                    <a:pt x="599313" y="899618"/>
                  </a:cubicBezTo>
                  <a:cubicBezTo>
                    <a:pt x="610172" y="906762"/>
                    <a:pt x="616172" y="938004"/>
                    <a:pt x="610076" y="951625"/>
                  </a:cubicBezTo>
                  <a:cubicBezTo>
                    <a:pt x="570452" y="1040398"/>
                    <a:pt x="527685" y="1127837"/>
                    <a:pt x="484156" y="1214705"/>
                  </a:cubicBezTo>
                  <a:cubicBezTo>
                    <a:pt x="468249" y="1246424"/>
                    <a:pt x="477869" y="1271284"/>
                    <a:pt x="496633" y="1295954"/>
                  </a:cubicBezTo>
                  <a:cubicBezTo>
                    <a:pt x="560832" y="1380250"/>
                    <a:pt x="557117" y="1381012"/>
                    <a:pt x="457676" y="1413587"/>
                  </a:cubicBezTo>
                  <a:cubicBezTo>
                    <a:pt x="371475" y="1441781"/>
                    <a:pt x="287845" y="1479786"/>
                    <a:pt x="206407" y="1520172"/>
                  </a:cubicBezTo>
                  <a:cubicBezTo>
                    <a:pt x="139922" y="1553129"/>
                    <a:pt x="117443" y="1642283"/>
                    <a:pt x="147352" y="1718673"/>
                  </a:cubicBezTo>
                  <a:cubicBezTo>
                    <a:pt x="152495" y="1731722"/>
                    <a:pt x="156781" y="1745153"/>
                    <a:pt x="161068" y="1758488"/>
                  </a:cubicBezTo>
                  <a:cubicBezTo>
                    <a:pt x="176784" y="1807732"/>
                    <a:pt x="170593" y="1814876"/>
                    <a:pt x="119634" y="1818495"/>
                  </a:cubicBezTo>
                  <a:cubicBezTo>
                    <a:pt x="78581" y="1821353"/>
                    <a:pt x="37719" y="1828496"/>
                    <a:pt x="0" y="1833354"/>
                  </a:cubicBezTo>
                  <a:cubicBezTo>
                    <a:pt x="0" y="1715911"/>
                    <a:pt x="0" y="1608850"/>
                    <a:pt x="0" y="1501884"/>
                  </a:cubicBezTo>
                  <a:cubicBezTo>
                    <a:pt x="0" y="1495502"/>
                    <a:pt x="381" y="1489216"/>
                    <a:pt x="476" y="1482834"/>
                  </a:cubicBezTo>
                  <a:cubicBezTo>
                    <a:pt x="3715" y="1234136"/>
                    <a:pt x="4381" y="985439"/>
                    <a:pt x="11240" y="736931"/>
                  </a:cubicBezTo>
                  <a:cubicBezTo>
                    <a:pt x="14097" y="633871"/>
                    <a:pt x="32575" y="531287"/>
                    <a:pt x="38671" y="428226"/>
                  </a:cubicBezTo>
                  <a:cubicBezTo>
                    <a:pt x="41243" y="384697"/>
                    <a:pt x="30480" y="340406"/>
                    <a:pt x="25336" y="296495"/>
                  </a:cubicBezTo>
                  <a:cubicBezTo>
                    <a:pt x="24670" y="290590"/>
                    <a:pt x="19717" y="284684"/>
                    <a:pt x="20193" y="279065"/>
                  </a:cubicBezTo>
                  <a:cubicBezTo>
                    <a:pt x="21431" y="265063"/>
                    <a:pt x="24575" y="251252"/>
                    <a:pt x="26956" y="237345"/>
                  </a:cubicBezTo>
                  <a:cubicBezTo>
                    <a:pt x="36290" y="246965"/>
                    <a:pt x="48196" y="255252"/>
                    <a:pt x="54388" y="266587"/>
                  </a:cubicBezTo>
                  <a:cubicBezTo>
                    <a:pt x="70866" y="297067"/>
                    <a:pt x="159448" y="312974"/>
                    <a:pt x="184404" y="287256"/>
                  </a:cubicBezTo>
                  <a:cubicBezTo>
                    <a:pt x="227267" y="243155"/>
                    <a:pt x="271462" y="199817"/>
                    <a:pt x="309753" y="151906"/>
                  </a:cubicBezTo>
                  <a:cubicBezTo>
                    <a:pt x="330041" y="126379"/>
                    <a:pt x="344329" y="93041"/>
                    <a:pt x="351853" y="61037"/>
                  </a:cubicBezTo>
                  <a:cubicBezTo>
                    <a:pt x="365569" y="2078"/>
                    <a:pt x="402050" y="-15925"/>
                    <a:pt x="454914" y="14746"/>
                  </a:cubicBezTo>
                  <a:cubicBezTo>
                    <a:pt x="473488" y="25509"/>
                    <a:pt x="494062" y="34272"/>
                    <a:pt x="514826" y="39701"/>
                  </a:cubicBezTo>
                  <a:cubicBezTo>
                    <a:pt x="588645" y="59228"/>
                    <a:pt x="615506" y="137999"/>
                    <a:pt x="572929" y="201436"/>
                  </a:cubicBezTo>
                  <a:cubicBezTo>
                    <a:pt x="541496" y="248394"/>
                    <a:pt x="569404" y="298781"/>
                    <a:pt x="582549" y="344120"/>
                  </a:cubicBezTo>
                  <a:cubicBezTo>
                    <a:pt x="587026" y="359456"/>
                    <a:pt x="629603" y="373172"/>
                    <a:pt x="653891" y="371838"/>
                  </a:cubicBezTo>
                  <a:cubicBezTo>
                    <a:pt x="749999" y="366695"/>
                    <a:pt x="844772" y="356312"/>
                    <a:pt x="934783" y="312783"/>
                  </a:cubicBezTo>
                  <a:cubicBezTo>
                    <a:pt x="1006793" y="278017"/>
                    <a:pt x="1086993" y="260681"/>
                    <a:pt x="1160716" y="228963"/>
                  </a:cubicBezTo>
                  <a:cubicBezTo>
                    <a:pt x="1228249" y="199912"/>
                    <a:pt x="1306449" y="200007"/>
                    <a:pt x="1365980" y="148191"/>
                  </a:cubicBezTo>
                  <a:cubicBezTo>
                    <a:pt x="1396365" y="121712"/>
                    <a:pt x="1432655" y="101233"/>
                    <a:pt x="1468660" y="82469"/>
                  </a:cubicBezTo>
                  <a:cubicBezTo>
                    <a:pt x="1513427" y="59132"/>
                    <a:pt x="1557242" y="60371"/>
                    <a:pt x="1600771" y="92660"/>
                  </a:cubicBezTo>
                  <a:cubicBezTo>
                    <a:pt x="1649159" y="128570"/>
                    <a:pt x="1702022" y="158478"/>
                    <a:pt x="1751267" y="193435"/>
                  </a:cubicBezTo>
                  <a:cubicBezTo>
                    <a:pt x="1764887" y="203055"/>
                    <a:pt x="1772221" y="221438"/>
                    <a:pt x="1791367" y="248204"/>
                  </a:cubicBezTo>
                  <a:cubicBezTo>
                    <a:pt x="1661160" y="264587"/>
                    <a:pt x="1543621" y="275921"/>
                    <a:pt x="1427321" y="294876"/>
                  </a:cubicBezTo>
                  <a:cubicBezTo>
                    <a:pt x="1301591" y="315450"/>
                    <a:pt x="1176814" y="342501"/>
                    <a:pt x="1051941" y="368219"/>
                  </a:cubicBezTo>
                  <a:cubicBezTo>
                    <a:pt x="1024985" y="373743"/>
                    <a:pt x="990886" y="383078"/>
                    <a:pt x="999077" y="419654"/>
                  </a:cubicBezTo>
                  <a:cubicBezTo>
                    <a:pt x="1006697" y="453467"/>
                    <a:pt x="1021366" y="489377"/>
                    <a:pt x="1068800" y="487853"/>
                  </a:cubicBezTo>
                  <a:cubicBezTo>
                    <a:pt x="1113949" y="486424"/>
                    <a:pt x="1143095" y="505760"/>
                    <a:pt x="1162717" y="549479"/>
                  </a:cubicBezTo>
                  <a:cubicBezTo>
                    <a:pt x="1195007" y="621298"/>
                    <a:pt x="1197674" y="617297"/>
                    <a:pt x="1276826" y="612249"/>
                  </a:cubicBezTo>
                  <a:cubicBezTo>
                    <a:pt x="1419987" y="603200"/>
                    <a:pt x="1505236" y="661874"/>
                    <a:pt x="1511141" y="823799"/>
                  </a:cubicBezTo>
                  <a:cubicBezTo>
                    <a:pt x="1514380" y="913239"/>
                    <a:pt x="1508379" y="1003155"/>
                    <a:pt x="1512761" y="1092500"/>
                  </a:cubicBezTo>
                  <a:cubicBezTo>
                    <a:pt x="1516380" y="1165652"/>
                    <a:pt x="1530953" y="1238137"/>
                    <a:pt x="1537240" y="1311289"/>
                  </a:cubicBezTo>
                  <a:cubicBezTo>
                    <a:pt x="1541145" y="1356914"/>
                    <a:pt x="1543431" y="1403586"/>
                    <a:pt x="1537716" y="1448735"/>
                  </a:cubicBezTo>
                  <a:cubicBezTo>
                    <a:pt x="1530953" y="1501027"/>
                    <a:pt x="1514951" y="1551986"/>
                    <a:pt x="1502093" y="1607612"/>
                  </a:cubicBezTo>
                  <a:close/>
                  <a:moveTo>
                    <a:pt x="1301591" y="740265"/>
                  </a:moveTo>
                  <a:cubicBezTo>
                    <a:pt x="1201198" y="809036"/>
                    <a:pt x="1201769" y="900190"/>
                    <a:pt x="1206722" y="992773"/>
                  </a:cubicBezTo>
                  <a:cubicBezTo>
                    <a:pt x="1209675" y="1049066"/>
                    <a:pt x="1214152" y="1105454"/>
                    <a:pt x="1215009" y="1161842"/>
                  </a:cubicBezTo>
                  <a:cubicBezTo>
                    <a:pt x="1215866" y="1220611"/>
                    <a:pt x="1212152" y="1278904"/>
                    <a:pt x="1243298" y="1333387"/>
                  </a:cubicBezTo>
                  <a:cubicBezTo>
                    <a:pt x="1255776" y="1355199"/>
                    <a:pt x="1267587" y="1371963"/>
                    <a:pt x="1292543" y="1363486"/>
                  </a:cubicBezTo>
                  <a:cubicBezTo>
                    <a:pt x="1316260" y="1355390"/>
                    <a:pt x="1348835" y="1346246"/>
                    <a:pt x="1357789" y="1327862"/>
                  </a:cubicBezTo>
                  <a:cubicBezTo>
                    <a:pt x="1373600" y="1295763"/>
                    <a:pt x="1379696" y="1256330"/>
                    <a:pt x="1380173" y="1219849"/>
                  </a:cubicBezTo>
                  <a:cubicBezTo>
                    <a:pt x="1381030" y="1152412"/>
                    <a:pt x="1381982" y="1083641"/>
                    <a:pt x="1370076" y="1017633"/>
                  </a:cubicBezTo>
                  <a:cubicBezTo>
                    <a:pt x="1353312" y="924002"/>
                    <a:pt x="1324928" y="832562"/>
                    <a:pt x="1301591" y="740265"/>
                  </a:cubicBezTo>
                  <a:close/>
                  <a:moveTo>
                    <a:pt x="357949" y="351359"/>
                  </a:moveTo>
                  <a:cubicBezTo>
                    <a:pt x="319278" y="351359"/>
                    <a:pt x="291274" y="351359"/>
                    <a:pt x="263366" y="351359"/>
                  </a:cubicBezTo>
                  <a:cubicBezTo>
                    <a:pt x="234791" y="351359"/>
                    <a:pt x="206311" y="351264"/>
                    <a:pt x="177736" y="351359"/>
                  </a:cubicBezTo>
                  <a:cubicBezTo>
                    <a:pt x="116205" y="351550"/>
                    <a:pt x="82677" y="384030"/>
                    <a:pt x="82582" y="443371"/>
                  </a:cubicBezTo>
                  <a:cubicBezTo>
                    <a:pt x="82582" y="500426"/>
                    <a:pt x="81725" y="557576"/>
                    <a:pt x="83058" y="614630"/>
                  </a:cubicBezTo>
                  <a:cubicBezTo>
                    <a:pt x="83534" y="634538"/>
                    <a:pt x="84773" y="656731"/>
                    <a:pt x="93726" y="673495"/>
                  </a:cubicBezTo>
                  <a:cubicBezTo>
                    <a:pt x="101251" y="687592"/>
                    <a:pt x="126968" y="707404"/>
                    <a:pt x="133636" y="703975"/>
                  </a:cubicBezTo>
                  <a:cubicBezTo>
                    <a:pt x="187166" y="675686"/>
                    <a:pt x="238315" y="642824"/>
                    <a:pt x="289465" y="610058"/>
                  </a:cubicBezTo>
                  <a:cubicBezTo>
                    <a:pt x="294132" y="607106"/>
                    <a:pt x="295561" y="595580"/>
                    <a:pt x="294894" y="588341"/>
                  </a:cubicBezTo>
                  <a:cubicBezTo>
                    <a:pt x="291560" y="551956"/>
                    <a:pt x="303276" y="525381"/>
                    <a:pt x="336423" y="506141"/>
                  </a:cubicBezTo>
                  <a:cubicBezTo>
                    <a:pt x="348234" y="499283"/>
                    <a:pt x="359569" y="481090"/>
                    <a:pt x="360331" y="467564"/>
                  </a:cubicBezTo>
                  <a:cubicBezTo>
                    <a:pt x="362522" y="427655"/>
                    <a:pt x="359093" y="387459"/>
                    <a:pt x="357949" y="351359"/>
                  </a:cubicBezTo>
                  <a:close/>
                  <a:moveTo>
                    <a:pt x="115062" y="1147935"/>
                  </a:moveTo>
                  <a:cubicBezTo>
                    <a:pt x="120967" y="1221849"/>
                    <a:pt x="124396" y="1280428"/>
                    <a:pt x="130969" y="1338626"/>
                  </a:cubicBezTo>
                  <a:cubicBezTo>
                    <a:pt x="133731" y="1363010"/>
                    <a:pt x="136684" y="1401586"/>
                    <a:pt x="150686" y="1407587"/>
                  </a:cubicBezTo>
                  <a:cubicBezTo>
                    <a:pt x="180118" y="1420255"/>
                    <a:pt x="193167" y="1387584"/>
                    <a:pt x="205359" y="1363867"/>
                  </a:cubicBezTo>
                  <a:cubicBezTo>
                    <a:pt x="208788" y="1357104"/>
                    <a:pt x="216503" y="1352627"/>
                    <a:pt x="221552" y="1346627"/>
                  </a:cubicBezTo>
                  <a:cubicBezTo>
                    <a:pt x="261652" y="1299668"/>
                    <a:pt x="305181" y="1256425"/>
                    <a:pt x="315658" y="1189464"/>
                  </a:cubicBezTo>
                  <a:cubicBezTo>
                    <a:pt x="323374" y="1140601"/>
                    <a:pt x="316802" y="1121170"/>
                    <a:pt x="264890" y="1124027"/>
                  </a:cubicBezTo>
                  <a:cubicBezTo>
                    <a:pt x="216884" y="1126694"/>
                    <a:pt x="169354" y="1138886"/>
                    <a:pt x="115062" y="11479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59297A7E-2D5C-4226-94B1-0295A6C9A3AA}"/>
                </a:ext>
              </a:extLst>
            </p:cNvPr>
            <p:cNvGrpSpPr/>
            <p:nvPr userDrawn="1"/>
          </p:nvGrpSpPr>
          <p:grpSpPr>
            <a:xfrm>
              <a:off x="7726548" y="4576335"/>
              <a:ext cx="701714" cy="878462"/>
              <a:chOff x="2307305" y="2070595"/>
              <a:chExt cx="2426313" cy="3037456"/>
            </a:xfrm>
            <a:grpFill/>
          </p:grpSpPr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3724E909-DD2F-4F32-BAA6-F53F19596C7C}"/>
                  </a:ext>
                </a:extLst>
              </p:cNvPr>
              <p:cNvSpPr/>
              <p:nvPr userDrawn="1"/>
            </p:nvSpPr>
            <p:spPr>
              <a:xfrm>
                <a:off x="2307305" y="2070595"/>
                <a:ext cx="2426313" cy="3037456"/>
              </a:xfrm>
              <a:custGeom>
                <a:avLst/>
                <a:gdLst>
                  <a:gd name="connsiteX0" fmla="*/ 1344121 w 2426313"/>
                  <a:gd name="connsiteY0" fmla="*/ 243 h 3037456"/>
                  <a:gd name="connsiteX1" fmla="*/ 1359742 w 2426313"/>
                  <a:gd name="connsiteY1" fmla="*/ 4065 h 3037456"/>
                  <a:gd name="connsiteX2" fmla="*/ 1386221 w 2426313"/>
                  <a:gd name="connsiteY2" fmla="*/ 28449 h 3037456"/>
                  <a:gd name="connsiteX3" fmla="*/ 1422892 w 2426313"/>
                  <a:gd name="connsiteY3" fmla="*/ 49880 h 3037456"/>
                  <a:gd name="connsiteX4" fmla="*/ 1438799 w 2426313"/>
                  <a:gd name="connsiteY4" fmla="*/ 71597 h 3037456"/>
                  <a:gd name="connsiteX5" fmla="*/ 1461564 w 2426313"/>
                  <a:gd name="connsiteY5" fmla="*/ 95695 h 3037456"/>
                  <a:gd name="connsiteX6" fmla="*/ 1493473 w 2426313"/>
                  <a:gd name="connsiteY6" fmla="*/ 96552 h 3037456"/>
                  <a:gd name="connsiteX7" fmla="*/ 1550051 w 2426313"/>
                  <a:gd name="connsiteY7" fmla="*/ 125985 h 3037456"/>
                  <a:gd name="connsiteX8" fmla="*/ 1552242 w 2426313"/>
                  <a:gd name="connsiteY8" fmla="*/ 150369 h 3037456"/>
                  <a:gd name="connsiteX9" fmla="*/ 1552432 w 2426313"/>
                  <a:gd name="connsiteY9" fmla="*/ 168466 h 3037456"/>
                  <a:gd name="connsiteX10" fmla="*/ 1574245 w 2426313"/>
                  <a:gd name="connsiteY10" fmla="*/ 208090 h 3037456"/>
                  <a:gd name="connsiteX11" fmla="*/ 1613392 w 2426313"/>
                  <a:gd name="connsiteY11" fmla="*/ 219711 h 3037456"/>
                  <a:gd name="connsiteX12" fmla="*/ 1628918 w 2426313"/>
                  <a:gd name="connsiteY12" fmla="*/ 226569 h 3037456"/>
                  <a:gd name="connsiteX13" fmla="*/ 1642063 w 2426313"/>
                  <a:gd name="connsiteY13" fmla="*/ 228950 h 3037456"/>
                  <a:gd name="connsiteX14" fmla="*/ 1661494 w 2426313"/>
                  <a:gd name="connsiteY14" fmla="*/ 228855 h 3037456"/>
                  <a:gd name="connsiteX15" fmla="*/ 1676543 w 2426313"/>
                  <a:gd name="connsiteY15" fmla="*/ 240380 h 3037456"/>
                  <a:gd name="connsiteX16" fmla="*/ 1700737 w 2426313"/>
                  <a:gd name="connsiteY16" fmla="*/ 268002 h 3037456"/>
                  <a:gd name="connsiteX17" fmla="*/ 1707499 w 2426313"/>
                  <a:gd name="connsiteY17" fmla="*/ 273241 h 3037456"/>
                  <a:gd name="connsiteX18" fmla="*/ 1745599 w 2426313"/>
                  <a:gd name="connsiteY18" fmla="*/ 302292 h 3037456"/>
                  <a:gd name="connsiteX19" fmla="*/ 1750838 w 2426313"/>
                  <a:gd name="connsiteY19" fmla="*/ 304102 h 3037456"/>
                  <a:gd name="connsiteX20" fmla="*/ 1801607 w 2426313"/>
                  <a:gd name="connsiteY20" fmla="*/ 313913 h 3037456"/>
                  <a:gd name="connsiteX21" fmla="*/ 1807036 w 2426313"/>
                  <a:gd name="connsiteY21" fmla="*/ 315151 h 3037456"/>
                  <a:gd name="connsiteX22" fmla="*/ 1842850 w 2426313"/>
                  <a:gd name="connsiteY22" fmla="*/ 324962 h 3037456"/>
                  <a:gd name="connsiteX23" fmla="*/ 1860566 w 2426313"/>
                  <a:gd name="connsiteY23" fmla="*/ 330296 h 3037456"/>
                  <a:gd name="connsiteX24" fmla="*/ 1890665 w 2426313"/>
                  <a:gd name="connsiteY24" fmla="*/ 330867 h 3037456"/>
                  <a:gd name="connsiteX25" fmla="*/ 1914954 w 2426313"/>
                  <a:gd name="connsiteY25" fmla="*/ 325248 h 3037456"/>
                  <a:gd name="connsiteX26" fmla="*/ 1955721 w 2426313"/>
                  <a:gd name="connsiteY26" fmla="*/ 332772 h 3037456"/>
                  <a:gd name="connsiteX27" fmla="*/ 1966770 w 2426313"/>
                  <a:gd name="connsiteY27" fmla="*/ 334106 h 3037456"/>
                  <a:gd name="connsiteX28" fmla="*/ 1980486 w 2426313"/>
                  <a:gd name="connsiteY28" fmla="*/ 340011 h 3037456"/>
                  <a:gd name="connsiteX29" fmla="*/ 1997536 w 2426313"/>
                  <a:gd name="connsiteY29" fmla="*/ 343536 h 3037456"/>
                  <a:gd name="connsiteX30" fmla="*/ 2030302 w 2426313"/>
                  <a:gd name="connsiteY30" fmla="*/ 375254 h 3037456"/>
                  <a:gd name="connsiteX31" fmla="*/ 2040017 w 2426313"/>
                  <a:gd name="connsiteY31" fmla="*/ 430308 h 3037456"/>
                  <a:gd name="connsiteX32" fmla="*/ 2053066 w 2426313"/>
                  <a:gd name="connsiteY32" fmla="*/ 438214 h 3037456"/>
                  <a:gd name="connsiteX33" fmla="*/ 2076593 w 2426313"/>
                  <a:gd name="connsiteY33" fmla="*/ 468504 h 3037456"/>
                  <a:gd name="connsiteX34" fmla="*/ 2076212 w 2426313"/>
                  <a:gd name="connsiteY34" fmla="*/ 482124 h 3037456"/>
                  <a:gd name="connsiteX35" fmla="*/ 2073616 w 2426313"/>
                  <a:gd name="connsiteY35" fmla="*/ 494384 h 3037456"/>
                  <a:gd name="connsiteX36" fmla="*/ 2064592 w 2426313"/>
                  <a:gd name="connsiteY36" fmla="*/ 500222 h 3037456"/>
                  <a:gd name="connsiteX37" fmla="*/ 2046685 w 2426313"/>
                  <a:gd name="connsiteY37" fmla="*/ 492030 h 3037456"/>
                  <a:gd name="connsiteX38" fmla="*/ 2034969 w 2426313"/>
                  <a:gd name="connsiteY38" fmla="*/ 480219 h 3037456"/>
                  <a:gd name="connsiteX39" fmla="*/ 2022396 w 2426313"/>
                  <a:gd name="connsiteY39" fmla="*/ 477076 h 3037456"/>
                  <a:gd name="connsiteX40" fmla="*/ 2022016 w 2426313"/>
                  <a:gd name="connsiteY40" fmla="*/ 477576 h 3037456"/>
                  <a:gd name="connsiteX41" fmla="*/ 2021920 w 2426313"/>
                  <a:gd name="connsiteY41" fmla="*/ 477552 h 3037456"/>
                  <a:gd name="connsiteX42" fmla="*/ 2018110 w 2426313"/>
                  <a:gd name="connsiteY42" fmla="*/ 486887 h 3037456"/>
                  <a:gd name="connsiteX43" fmla="*/ 2024777 w 2426313"/>
                  <a:gd name="connsiteY43" fmla="*/ 506032 h 3037456"/>
                  <a:gd name="connsiteX44" fmla="*/ 2024777 w 2426313"/>
                  <a:gd name="connsiteY44" fmla="*/ 526416 h 3037456"/>
                  <a:gd name="connsiteX45" fmla="*/ 2012845 w 2426313"/>
                  <a:gd name="connsiteY45" fmla="*/ 538980 h 3037456"/>
                  <a:gd name="connsiteX46" fmla="*/ 1996012 w 2426313"/>
                  <a:gd name="connsiteY46" fmla="*/ 545561 h 3037456"/>
                  <a:gd name="connsiteX47" fmla="*/ 1984617 w 2426313"/>
                  <a:gd name="connsiteY47" fmla="*/ 553253 h 3037456"/>
                  <a:gd name="connsiteX48" fmla="*/ 1984224 w 2426313"/>
                  <a:gd name="connsiteY48" fmla="*/ 553649 h 3037456"/>
                  <a:gd name="connsiteX49" fmla="*/ 1984105 w 2426313"/>
                  <a:gd name="connsiteY49" fmla="*/ 553729 h 3037456"/>
                  <a:gd name="connsiteX50" fmla="*/ 1973712 w 2426313"/>
                  <a:gd name="connsiteY50" fmla="*/ 564236 h 3037456"/>
                  <a:gd name="connsiteX51" fmla="*/ 1961055 w 2426313"/>
                  <a:gd name="connsiteY51" fmla="*/ 570897 h 3037456"/>
                  <a:gd name="connsiteX52" fmla="*/ 1939814 w 2426313"/>
                  <a:gd name="connsiteY52" fmla="*/ 581851 h 3037456"/>
                  <a:gd name="connsiteX53" fmla="*/ 1908763 w 2426313"/>
                  <a:gd name="connsiteY53" fmla="*/ 608140 h 3037456"/>
                  <a:gd name="connsiteX54" fmla="*/ 1872949 w 2426313"/>
                  <a:gd name="connsiteY54" fmla="*/ 630429 h 3037456"/>
                  <a:gd name="connsiteX55" fmla="*/ 1833896 w 2426313"/>
                  <a:gd name="connsiteY55" fmla="*/ 646716 h 3037456"/>
                  <a:gd name="connsiteX56" fmla="*/ 1833485 w 2426313"/>
                  <a:gd name="connsiteY56" fmla="*/ 647159 h 3037456"/>
                  <a:gd name="connsiteX57" fmla="*/ 1833420 w 2426313"/>
                  <a:gd name="connsiteY57" fmla="*/ 647193 h 3037456"/>
                  <a:gd name="connsiteX58" fmla="*/ 1821630 w 2426313"/>
                  <a:gd name="connsiteY58" fmla="*/ 659904 h 3037456"/>
                  <a:gd name="connsiteX59" fmla="*/ 1808179 w 2426313"/>
                  <a:gd name="connsiteY59" fmla="*/ 667671 h 3037456"/>
                  <a:gd name="connsiteX60" fmla="*/ 1780175 w 2426313"/>
                  <a:gd name="connsiteY60" fmla="*/ 682054 h 3037456"/>
                  <a:gd name="connsiteX61" fmla="*/ 1775603 w 2426313"/>
                  <a:gd name="connsiteY61" fmla="*/ 684721 h 3037456"/>
                  <a:gd name="connsiteX62" fmla="*/ 1765899 w 2426313"/>
                  <a:gd name="connsiteY62" fmla="*/ 687495 h 3037456"/>
                  <a:gd name="connsiteX63" fmla="*/ 1765416 w 2426313"/>
                  <a:gd name="connsiteY63" fmla="*/ 687964 h 3037456"/>
                  <a:gd name="connsiteX64" fmla="*/ 1765388 w 2426313"/>
                  <a:gd name="connsiteY64" fmla="*/ 687972 h 3037456"/>
                  <a:gd name="connsiteX65" fmla="*/ 1761151 w 2426313"/>
                  <a:gd name="connsiteY65" fmla="*/ 692105 h 3037456"/>
                  <a:gd name="connsiteX66" fmla="*/ 1758553 w 2426313"/>
                  <a:gd name="connsiteY66" fmla="*/ 694627 h 3037456"/>
                  <a:gd name="connsiteX67" fmla="*/ 1731312 w 2426313"/>
                  <a:gd name="connsiteY67" fmla="*/ 714249 h 3037456"/>
                  <a:gd name="connsiteX68" fmla="*/ 1715024 w 2426313"/>
                  <a:gd name="connsiteY68" fmla="*/ 726441 h 3037456"/>
                  <a:gd name="connsiteX69" fmla="*/ 1701499 w 2426313"/>
                  <a:gd name="connsiteY69" fmla="*/ 733108 h 3037456"/>
                  <a:gd name="connsiteX70" fmla="*/ 1663589 w 2426313"/>
                  <a:gd name="connsiteY70" fmla="*/ 744157 h 3037456"/>
                  <a:gd name="connsiteX71" fmla="*/ 1629966 w 2426313"/>
                  <a:gd name="connsiteY71" fmla="*/ 769303 h 3037456"/>
                  <a:gd name="connsiteX72" fmla="*/ 1605582 w 2426313"/>
                  <a:gd name="connsiteY72" fmla="*/ 787877 h 3037456"/>
                  <a:gd name="connsiteX73" fmla="*/ 1590628 w 2426313"/>
                  <a:gd name="connsiteY73" fmla="*/ 782638 h 3037456"/>
                  <a:gd name="connsiteX74" fmla="*/ 1589294 w 2426313"/>
                  <a:gd name="connsiteY74" fmla="*/ 756444 h 3037456"/>
                  <a:gd name="connsiteX75" fmla="*/ 1592319 w 2426313"/>
                  <a:gd name="connsiteY75" fmla="*/ 742193 h 3037456"/>
                  <a:gd name="connsiteX76" fmla="*/ 1583552 w 2426313"/>
                  <a:gd name="connsiteY76" fmla="*/ 727979 h 3037456"/>
                  <a:gd name="connsiteX77" fmla="*/ 1586532 w 2426313"/>
                  <a:gd name="connsiteY77" fmla="*/ 725964 h 3037456"/>
                  <a:gd name="connsiteX78" fmla="*/ 1607296 w 2426313"/>
                  <a:gd name="connsiteY78" fmla="*/ 718535 h 3037456"/>
                  <a:gd name="connsiteX79" fmla="*/ 1607300 w 2426313"/>
                  <a:gd name="connsiteY79" fmla="*/ 718312 h 3037456"/>
                  <a:gd name="connsiteX80" fmla="*/ 1607773 w 2426313"/>
                  <a:gd name="connsiteY80" fmla="*/ 718059 h 3037456"/>
                  <a:gd name="connsiteX81" fmla="*/ 1608344 w 2426313"/>
                  <a:gd name="connsiteY81" fmla="*/ 680911 h 3037456"/>
                  <a:gd name="connsiteX82" fmla="*/ 1593580 w 2426313"/>
                  <a:gd name="connsiteY82" fmla="*/ 678435 h 3037456"/>
                  <a:gd name="connsiteX83" fmla="*/ 1555385 w 2426313"/>
                  <a:gd name="connsiteY83" fmla="*/ 715010 h 3037456"/>
                  <a:gd name="connsiteX84" fmla="*/ 1555386 w 2426313"/>
                  <a:gd name="connsiteY84" fmla="*/ 715030 h 3037456"/>
                  <a:gd name="connsiteX85" fmla="*/ 1554909 w 2426313"/>
                  <a:gd name="connsiteY85" fmla="*/ 715487 h 3037456"/>
                  <a:gd name="connsiteX86" fmla="*/ 1555576 w 2426313"/>
                  <a:gd name="connsiteY86" fmla="*/ 730727 h 3037456"/>
                  <a:gd name="connsiteX87" fmla="*/ 1562529 w 2426313"/>
                  <a:gd name="connsiteY87" fmla="*/ 744919 h 3037456"/>
                  <a:gd name="connsiteX88" fmla="*/ 1569768 w 2426313"/>
                  <a:gd name="connsiteY88" fmla="*/ 762921 h 3037456"/>
                  <a:gd name="connsiteX89" fmla="*/ 1568819 w 2426313"/>
                  <a:gd name="connsiteY89" fmla="*/ 771840 h 3037456"/>
                  <a:gd name="connsiteX90" fmla="*/ 1556528 w 2426313"/>
                  <a:gd name="connsiteY90" fmla="*/ 783305 h 3037456"/>
                  <a:gd name="connsiteX91" fmla="*/ 1556513 w 2426313"/>
                  <a:gd name="connsiteY91" fmla="*/ 783351 h 3037456"/>
                  <a:gd name="connsiteX92" fmla="*/ 1556052 w 2426313"/>
                  <a:gd name="connsiteY92" fmla="*/ 783781 h 3037456"/>
                  <a:gd name="connsiteX93" fmla="*/ 1554242 w 2426313"/>
                  <a:gd name="connsiteY93" fmla="*/ 796926 h 3037456"/>
                  <a:gd name="connsiteX94" fmla="*/ 1563196 w 2426313"/>
                  <a:gd name="connsiteY94" fmla="*/ 823691 h 3037456"/>
                  <a:gd name="connsiteX95" fmla="*/ 1568720 w 2426313"/>
                  <a:gd name="connsiteY95" fmla="*/ 841407 h 3037456"/>
                  <a:gd name="connsiteX96" fmla="*/ 1567577 w 2426313"/>
                  <a:gd name="connsiteY96" fmla="*/ 864648 h 3037456"/>
                  <a:gd name="connsiteX97" fmla="*/ 1568244 w 2426313"/>
                  <a:gd name="connsiteY97" fmla="*/ 898367 h 3037456"/>
                  <a:gd name="connsiteX98" fmla="*/ 1570530 w 2426313"/>
                  <a:gd name="connsiteY98" fmla="*/ 915988 h 3037456"/>
                  <a:gd name="connsiteX99" fmla="*/ 1576912 w 2426313"/>
                  <a:gd name="connsiteY99" fmla="*/ 967137 h 3037456"/>
                  <a:gd name="connsiteX100" fmla="*/ 1581436 w 2426313"/>
                  <a:gd name="connsiteY100" fmla="*/ 990723 h 3037456"/>
                  <a:gd name="connsiteX101" fmla="*/ 1572354 w 2426313"/>
                  <a:gd name="connsiteY101" fmla="*/ 1014097 h 3037456"/>
                  <a:gd name="connsiteX102" fmla="*/ 1563291 w 2426313"/>
                  <a:gd name="connsiteY102" fmla="*/ 1018858 h 3037456"/>
                  <a:gd name="connsiteX103" fmla="*/ 1548325 w 2426313"/>
                  <a:gd name="connsiteY103" fmla="*/ 1026431 h 3037456"/>
                  <a:gd name="connsiteX104" fmla="*/ 1548248 w 2426313"/>
                  <a:gd name="connsiteY104" fmla="*/ 1026705 h 3037456"/>
                  <a:gd name="connsiteX105" fmla="*/ 1547849 w 2426313"/>
                  <a:gd name="connsiteY105" fmla="*/ 1026907 h 3037456"/>
                  <a:gd name="connsiteX106" fmla="*/ 1543384 w 2426313"/>
                  <a:gd name="connsiteY106" fmla="*/ 1042766 h 3037456"/>
                  <a:gd name="connsiteX107" fmla="*/ 1544146 w 2426313"/>
                  <a:gd name="connsiteY107" fmla="*/ 1055244 h 3037456"/>
                  <a:gd name="connsiteX108" fmla="*/ 1550528 w 2426313"/>
                  <a:gd name="connsiteY108" fmla="*/ 1064769 h 3037456"/>
                  <a:gd name="connsiteX109" fmla="*/ 1561672 w 2426313"/>
                  <a:gd name="connsiteY109" fmla="*/ 1058768 h 3037456"/>
                  <a:gd name="connsiteX110" fmla="*/ 1561810 w 2426313"/>
                  <a:gd name="connsiteY110" fmla="*/ 1058474 h 3037456"/>
                  <a:gd name="connsiteX111" fmla="*/ 1562148 w 2426313"/>
                  <a:gd name="connsiteY111" fmla="*/ 1058292 h 3037456"/>
                  <a:gd name="connsiteX112" fmla="*/ 1563470 w 2426313"/>
                  <a:gd name="connsiteY112" fmla="*/ 1055472 h 3037456"/>
                  <a:gd name="connsiteX113" fmla="*/ 1573483 w 2426313"/>
                  <a:gd name="connsiteY113" fmla="*/ 1048767 h 3037456"/>
                  <a:gd name="connsiteX114" fmla="*/ 1580531 w 2426313"/>
                  <a:gd name="connsiteY114" fmla="*/ 1056958 h 3037456"/>
                  <a:gd name="connsiteX115" fmla="*/ 1590818 w 2426313"/>
                  <a:gd name="connsiteY115" fmla="*/ 1139730 h 3037456"/>
                  <a:gd name="connsiteX116" fmla="*/ 1597771 w 2426313"/>
                  <a:gd name="connsiteY116" fmla="*/ 1164972 h 3037456"/>
                  <a:gd name="connsiteX117" fmla="*/ 1596724 w 2426313"/>
                  <a:gd name="connsiteY117" fmla="*/ 1178402 h 3037456"/>
                  <a:gd name="connsiteX118" fmla="*/ 1598153 w 2426313"/>
                  <a:gd name="connsiteY118" fmla="*/ 1201357 h 3037456"/>
                  <a:gd name="connsiteX119" fmla="*/ 1647873 w 2426313"/>
                  <a:gd name="connsiteY119" fmla="*/ 1203357 h 3037456"/>
                  <a:gd name="connsiteX120" fmla="*/ 1672257 w 2426313"/>
                  <a:gd name="connsiteY120" fmla="*/ 1200214 h 3037456"/>
                  <a:gd name="connsiteX121" fmla="*/ 1688926 w 2426313"/>
                  <a:gd name="connsiteY121" fmla="*/ 1193832 h 3037456"/>
                  <a:gd name="connsiteX122" fmla="*/ 1691878 w 2426313"/>
                  <a:gd name="connsiteY122" fmla="*/ 1192308 h 3037456"/>
                  <a:gd name="connsiteX123" fmla="*/ 1744457 w 2426313"/>
                  <a:gd name="connsiteY123" fmla="*/ 1182117 h 3037456"/>
                  <a:gd name="connsiteX124" fmla="*/ 1764173 w 2426313"/>
                  <a:gd name="connsiteY124" fmla="*/ 1174401 h 3037456"/>
                  <a:gd name="connsiteX125" fmla="*/ 1772650 w 2426313"/>
                  <a:gd name="connsiteY125" fmla="*/ 1172020 h 3037456"/>
                  <a:gd name="connsiteX126" fmla="*/ 1797701 w 2426313"/>
                  <a:gd name="connsiteY126" fmla="*/ 1170782 h 3037456"/>
                  <a:gd name="connsiteX127" fmla="*/ 1823419 w 2426313"/>
                  <a:gd name="connsiteY127" fmla="*/ 1164876 h 3037456"/>
                  <a:gd name="connsiteX128" fmla="*/ 1845993 w 2426313"/>
                  <a:gd name="connsiteY128" fmla="*/ 1162209 h 3037456"/>
                  <a:gd name="connsiteX129" fmla="*/ 1894856 w 2426313"/>
                  <a:gd name="connsiteY129" fmla="*/ 1161543 h 3037456"/>
                  <a:gd name="connsiteX130" fmla="*/ 1924765 w 2426313"/>
                  <a:gd name="connsiteY130" fmla="*/ 1169258 h 3037456"/>
                  <a:gd name="connsiteX131" fmla="*/ 1941719 w 2426313"/>
                  <a:gd name="connsiteY131" fmla="*/ 1168496 h 3037456"/>
                  <a:gd name="connsiteX132" fmla="*/ 1957435 w 2426313"/>
                  <a:gd name="connsiteY132" fmla="*/ 1162971 h 3037456"/>
                  <a:gd name="connsiteX133" fmla="*/ 1997250 w 2426313"/>
                  <a:gd name="connsiteY133" fmla="*/ 1164495 h 3037456"/>
                  <a:gd name="connsiteX134" fmla="*/ 2040874 w 2426313"/>
                  <a:gd name="connsiteY134" fmla="*/ 1179259 h 3037456"/>
                  <a:gd name="connsiteX135" fmla="*/ 2067640 w 2426313"/>
                  <a:gd name="connsiteY135" fmla="*/ 1189356 h 3037456"/>
                  <a:gd name="connsiteX136" fmla="*/ 2109550 w 2426313"/>
                  <a:gd name="connsiteY136" fmla="*/ 1201643 h 3037456"/>
                  <a:gd name="connsiteX137" fmla="*/ 2123075 w 2426313"/>
                  <a:gd name="connsiteY137" fmla="*/ 1222693 h 3037456"/>
                  <a:gd name="connsiteX138" fmla="*/ 2130505 w 2426313"/>
                  <a:gd name="connsiteY138" fmla="*/ 1241934 h 3037456"/>
                  <a:gd name="connsiteX139" fmla="*/ 2131616 w 2426313"/>
                  <a:gd name="connsiteY139" fmla="*/ 1245196 h 3037456"/>
                  <a:gd name="connsiteX140" fmla="*/ 2132897 w 2426313"/>
                  <a:gd name="connsiteY140" fmla="*/ 1252738 h 3037456"/>
                  <a:gd name="connsiteX141" fmla="*/ 2133076 w 2426313"/>
                  <a:gd name="connsiteY141" fmla="*/ 1257078 h 3037456"/>
                  <a:gd name="connsiteX142" fmla="*/ 2148126 w 2426313"/>
                  <a:gd name="connsiteY142" fmla="*/ 1288987 h 3037456"/>
                  <a:gd name="connsiteX143" fmla="*/ 2163557 w 2426313"/>
                  <a:gd name="connsiteY143" fmla="*/ 1311180 h 3037456"/>
                  <a:gd name="connsiteX144" fmla="*/ 2169176 w 2426313"/>
                  <a:gd name="connsiteY144" fmla="*/ 1315943 h 3037456"/>
                  <a:gd name="connsiteX145" fmla="*/ 2169295 w 2426313"/>
                  <a:gd name="connsiteY145" fmla="*/ 1315164 h 3037456"/>
                  <a:gd name="connsiteX146" fmla="*/ 2169652 w 2426313"/>
                  <a:gd name="connsiteY146" fmla="*/ 1315467 h 3037456"/>
                  <a:gd name="connsiteX147" fmla="*/ 2171938 w 2426313"/>
                  <a:gd name="connsiteY147" fmla="*/ 1300417 h 3037456"/>
                  <a:gd name="connsiteX148" fmla="*/ 2161842 w 2426313"/>
                  <a:gd name="connsiteY148" fmla="*/ 1252125 h 3037456"/>
                  <a:gd name="connsiteX149" fmla="*/ 2154603 w 2426313"/>
                  <a:gd name="connsiteY149" fmla="*/ 1248220 h 3037456"/>
                  <a:gd name="connsiteX150" fmla="*/ 2142316 w 2426313"/>
                  <a:gd name="connsiteY150" fmla="*/ 1235171 h 3037456"/>
                  <a:gd name="connsiteX151" fmla="*/ 2146006 w 2426313"/>
                  <a:gd name="connsiteY151" fmla="*/ 1224612 h 3037456"/>
                  <a:gd name="connsiteX152" fmla="*/ 2156127 w 2426313"/>
                  <a:gd name="connsiteY152" fmla="*/ 1219264 h 3037456"/>
                  <a:gd name="connsiteX153" fmla="*/ 2191655 w 2426313"/>
                  <a:gd name="connsiteY153" fmla="*/ 1230789 h 3037456"/>
                  <a:gd name="connsiteX154" fmla="*/ 2211658 w 2426313"/>
                  <a:gd name="connsiteY154" fmla="*/ 1238314 h 3037456"/>
                  <a:gd name="connsiteX155" fmla="*/ 2239185 w 2426313"/>
                  <a:gd name="connsiteY155" fmla="*/ 1254221 h 3037456"/>
                  <a:gd name="connsiteX156" fmla="*/ 2242424 w 2426313"/>
                  <a:gd name="connsiteY156" fmla="*/ 1256888 h 3037456"/>
                  <a:gd name="connsiteX157" fmla="*/ 2262521 w 2426313"/>
                  <a:gd name="connsiteY157" fmla="*/ 1269366 h 3037456"/>
                  <a:gd name="connsiteX158" fmla="*/ 2289477 w 2426313"/>
                  <a:gd name="connsiteY158" fmla="*/ 1287654 h 3037456"/>
                  <a:gd name="connsiteX159" fmla="*/ 2294525 w 2426313"/>
                  <a:gd name="connsiteY159" fmla="*/ 1293083 h 3037456"/>
                  <a:gd name="connsiteX160" fmla="*/ 2312051 w 2426313"/>
                  <a:gd name="connsiteY160" fmla="*/ 1315371 h 3037456"/>
                  <a:gd name="connsiteX161" fmla="*/ 2321576 w 2426313"/>
                  <a:gd name="connsiteY161" fmla="*/ 1328897 h 3037456"/>
                  <a:gd name="connsiteX162" fmla="*/ 2340817 w 2426313"/>
                  <a:gd name="connsiteY162" fmla="*/ 1356234 h 3037456"/>
                  <a:gd name="connsiteX163" fmla="*/ 2352914 w 2426313"/>
                  <a:gd name="connsiteY163" fmla="*/ 1381380 h 3037456"/>
                  <a:gd name="connsiteX164" fmla="*/ 2364534 w 2426313"/>
                  <a:gd name="connsiteY164" fmla="*/ 1438434 h 3037456"/>
                  <a:gd name="connsiteX165" fmla="*/ 2376535 w 2426313"/>
                  <a:gd name="connsiteY165" fmla="*/ 1459199 h 3037456"/>
                  <a:gd name="connsiteX166" fmla="*/ 2380266 w 2426313"/>
                  <a:gd name="connsiteY166" fmla="*/ 1475377 h 3037456"/>
                  <a:gd name="connsiteX167" fmla="*/ 2368344 w 2426313"/>
                  <a:gd name="connsiteY167" fmla="*/ 1486155 h 3037456"/>
                  <a:gd name="connsiteX168" fmla="*/ 2368261 w 2426313"/>
                  <a:gd name="connsiteY168" fmla="*/ 1486276 h 3037456"/>
                  <a:gd name="connsiteX169" fmla="*/ 2367868 w 2426313"/>
                  <a:gd name="connsiteY169" fmla="*/ 1486631 h 3037456"/>
                  <a:gd name="connsiteX170" fmla="*/ 2362629 w 2426313"/>
                  <a:gd name="connsiteY170" fmla="*/ 1508538 h 3037456"/>
                  <a:gd name="connsiteX171" fmla="*/ 2371964 w 2426313"/>
                  <a:gd name="connsiteY171" fmla="*/ 1514730 h 3037456"/>
                  <a:gd name="connsiteX172" fmla="*/ 2385584 w 2426313"/>
                  <a:gd name="connsiteY172" fmla="*/ 1514444 h 3037456"/>
                  <a:gd name="connsiteX173" fmla="*/ 2401777 w 2426313"/>
                  <a:gd name="connsiteY173" fmla="*/ 1525398 h 3037456"/>
                  <a:gd name="connsiteX174" fmla="*/ 2410444 w 2426313"/>
                  <a:gd name="connsiteY174" fmla="*/ 1576356 h 3037456"/>
                  <a:gd name="connsiteX175" fmla="*/ 2416064 w 2426313"/>
                  <a:gd name="connsiteY175" fmla="*/ 1592454 h 3037456"/>
                  <a:gd name="connsiteX176" fmla="*/ 2418065 w 2426313"/>
                  <a:gd name="connsiteY176" fmla="*/ 1599883 h 3037456"/>
                  <a:gd name="connsiteX177" fmla="*/ 2420827 w 2426313"/>
                  <a:gd name="connsiteY177" fmla="*/ 1736757 h 3037456"/>
                  <a:gd name="connsiteX178" fmla="*/ 2425399 w 2426313"/>
                  <a:gd name="connsiteY178" fmla="*/ 1764189 h 3037456"/>
                  <a:gd name="connsiteX179" fmla="*/ 2426256 w 2426313"/>
                  <a:gd name="connsiteY179" fmla="*/ 1768476 h 3037456"/>
                  <a:gd name="connsiteX180" fmla="*/ 2419589 w 2426313"/>
                  <a:gd name="connsiteY180" fmla="*/ 1801337 h 3037456"/>
                  <a:gd name="connsiteX181" fmla="*/ 2404539 w 2426313"/>
                  <a:gd name="connsiteY181" fmla="*/ 1822673 h 3037456"/>
                  <a:gd name="connsiteX182" fmla="*/ 2409301 w 2426313"/>
                  <a:gd name="connsiteY182" fmla="*/ 1850581 h 3037456"/>
                  <a:gd name="connsiteX183" fmla="*/ 2409301 w 2426313"/>
                  <a:gd name="connsiteY183" fmla="*/ 1880299 h 3037456"/>
                  <a:gd name="connsiteX184" fmla="*/ 2403110 w 2426313"/>
                  <a:gd name="connsiteY184" fmla="*/ 1896111 h 3037456"/>
                  <a:gd name="connsiteX185" fmla="*/ 2401777 w 2426313"/>
                  <a:gd name="connsiteY185" fmla="*/ 1897825 h 3037456"/>
                  <a:gd name="connsiteX186" fmla="*/ 2390347 w 2426313"/>
                  <a:gd name="connsiteY186" fmla="*/ 1943259 h 3037456"/>
                  <a:gd name="connsiteX187" fmla="*/ 2385299 w 2426313"/>
                  <a:gd name="connsiteY187" fmla="*/ 1954499 h 3037456"/>
                  <a:gd name="connsiteX188" fmla="*/ 2380822 w 2426313"/>
                  <a:gd name="connsiteY188" fmla="*/ 1970406 h 3037456"/>
                  <a:gd name="connsiteX189" fmla="*/ 2374916 w 2426313"/>
                  <a:gd name="connsiteY189" fmla="*/ 2003076 h 3037456"/>
                  <a:gd name="connsiteX190" fmla="*/ 2374916 w 2426313"/>
                  <a:gd name="connsiteY190" fmla="*/ 2007458 h 3037456"/>
                  <a:gd name="connsiteX191" fmla="*/ 2379393 w 2426313"/>
                  <a:gd name="connsiteY191" fmla="*/ 2038890 h 3037456"/>
                  <a:gd name="connsiteX192" fmla="*/ 2374666 w 2426313"/>
                  <a:gd name="connsiteY192" fmla="*/ 2048772 h 3037456"/>
                  <a:gd name="connsiteX193" fmla="*/ 2366759 w 2426313"/>
                  <a:gd name="connsiteY193" fmla="*/ 2057902 h 3037456"/>
                  <a:gd name="connsiteX194" fmla="*/ 2366250 w 2426313"/>
                  <a:gd name="connsiteY194" fmla="*/ 2058404 h 3037456"/>
                  <a:gd name="connsiteX195" fmla="*/ 2357521 w 2426313"/>
                  <a:gd name="connsiteY195" fmla="*/ 2066929 h 3037456"/>
                  <a:gd name="connsiteX196" fmla="*/ 2352533 w 2426313"/>
                  <a:gd name="connsiteY196" fmla="*/ 2078991 h 3037456"/>
                  <a:gd name="connsiteX197" fmla="*/ 2345389 w 2426313"/>
                  <a:gd name="connsiteY197" fmla="*/ 2098993 h 3037456"/>
                  <a:gd name="connsiteX198" fmla="*/ 2343389 w 2426313"/>
                  <a:gd name="connsiteY198" fmla="*/ 2116329 h 3037456"/>
                  <a:gd name="connsiteX199" fmla="*/ 2330244 w 2426313"/>
                  <a:gd name="connsiteY199" fmla="*/ 2145285 h 3037456"/>
                  <a:gd name="connsiteX200" fmla="*/ 2325862 w 2426313"/>
                  <a:gd name="connsiteY200" fmla="*/ 2151381 h 3037456"/>
                  <a:gd name="connsiteX201" fmla="*/ 2304172 w 2426313"/>
                  <a:gd name="connsiteY201" fmla="*/ 2207223 h 3037456"/>
                  <a:gd name="connsiteX202" fmla="*/ 2296716 w 2426313"/>
                  <a:gd name="connsiteY202" fmla="*/ 2213960 h 3037456"/>
                  <a:gd name="connsiteX203" fmla="*/ 2296659 w 2426313"/>
                  <a:gd name="connsiteY203" fmla="*/ 2214058 h 3037456"/>
                  <a:gd name="connsiteX204" fmla="*/ 2296240 w 2426313"/>
                  <a:gd name="connsiteY204" fmla="*/ 2214436 h 3037456"/>
                  <a:gd name="connsiteX205" fmla="*/ 2276333 w 2426313"/>
                  <a:gd name="connsiteY205" fmla="*/ 2262918 h 3037456"/>
                  <a:gd name="connsiteX206" fmla="*/ 2267912 w 2426313"/>
                  <a:gd name="connsiteY206" fmla="*/ 2275688 h 3037456"/>
                  <a:gd name="connsiteX207" fmla="*/ 2243376 w 2426313"/>
                  <a:gd name="connsiteY207" fmla="*/ 2286540 h 3037456"/>
                  <a:gd name="connsiteX208" fmla="*/ 2243183 w 2426313"/>
                  <a:gd name="connsiteY208" fmla="*/ 2286892 h 3037456"/>
                  <a:gd name="connsiteX209" fmla="*/ 2242900 w 2426313"/>
                  <a:gd name="connsiteY209" fmla="*/ 2287017 h 3037456"/>
                  <a:gd name="connsiteX210" fmla="*/ 2238614 w 2426313"/>
                  <a:gd name="connsiteY210" fmla="*/ 2294827 h 3037456"/>
                  <a:gd name="connsiteX211" fmla="*/ 2239185 w 2426313"/>
                  <a:gd name="connsiteY211" fmla="*/ 2319973 h 3037456"/>
                  <a:gd name="connsiteX212" fmla="*/ 2235675 w 2426313"/>
                  <a:gd name="connsiteY212" fmla="*/ 2339491 h 3037456"/>
                  <a:gd name="connsiteX213" fmla="*/ 2221849 w 2426313"/>
                  <a:gd name="connsiteY213" fmla="*/ 2353120 h 3037456"/>
                  <a:gd name="connsiteX214" fmla="*/ 2215110 w 2426313"/>
                  <a:gd name="connsiteY214" fmla="*/ 2359419 h 3037456"/>
                  <a:gd name="connsiteX215" fmla="*/ 2215090 w 2426313"/>
                  <a:gd name="connsiteY215" fmla="*/ 2359469 h 3037456"/>
                  <a:gd name="connsiteX216" fmla="*/ 2214634 w 2426313"/>
                  <a:gd name="connsiteY216" fmla="*/ 2359895 h 3037456"/>
                  <a:gd name="connsiteX217" fmla="*/ 2211467 w 2426313"/>
                  <a:gd name="connsiteY217" fmla="*/ 2367693 h 3037456"/>
                  <a:gd name="connsiteX218" fmla="*/ 2185655 w 2426313"/>
                  <a:gd name="connsiteY218" fmla="*/ 2409318 h 3037456"/>
                  <a:gd name="connsiteX219" fmla="*/ 2176991 w 2426313"/>
                  <a:gd name="connsiteY219" fmla="*/ 2419364 h 3037456"/>
                  <a:gd name="connsiteX220" fmla="*/ 2162199 w 2426313"/>
                  <a:gd name="connsiteY220" fmla="*/ 2430487 h 3037456"/>
                  <a:gd name="connsiteX221" fmla="*/ 2144506 w 2426313"/>
                  <a:gd name="connsiteY221" fmla="*/ 2437035 h 3037456"/>
                  <a:gd name="connsiteX222" fmla="*/ 2131541 w 2426313"/>
                  <a:gd name="connsiteY222" fmla="*/ 2447310 h 3037456"/>
                  <a:gd name="connsiteX223" fmla="*/ 2131486 w 2426313"/>
                  <a:gd name="connsiteY223" fmla="*/ 2447412 h 3037456"/>
                  <a:gd name="connsiteX224" fmla="*/ 2131100 w 2426313"/>
                  <a:gd name="connsiteY224" fmla="*/ 2447716 h 3037456"/>
                  <a:gd name="connsiteX225" fmla="*/ 2123171 w 2426313"/>
                  <a:gd name="connsiteY225" fmla="*/ 2462277 h 3037456"/>
                  <a:gd name="connsiteX226" fmla="*/ 2117797 w 2426313"/>
                  <a:gd name="connsiteY226" fmla="*/ 2469989 h 3037456"/>
                  <a:gd name="connsiteX227" fmla="*/ 2109073 w 2426313"/>
                  <a:gd name="connsiteY227" fmla="*/ 2475040 h 3037456"/>
                  <a:gd name="connsiteX228" fmla="*/ 2099358 w 2426313"/>
                  <a:gd name="connsiteY228" fmla="*/ 2480529 h 3037456"/>
                  <a:gd name="connsiteX229" fmla="*/ 2099228 w 2426313"/>
                  <a:gd name="connsiteY229" fmla="*/ 2480829 h 3037456"/>
                  <a:gd name="connsiteX230" fmla="*/ 2098917 w 2426313"/>
                  <a:gd name="connsiteY230" fmla="*/ 2481005 h 3037456"/>
                  <a:gd name="connsiteX231" fmla="*/ 2094595 w 2426313"/>
                  <a:gd name="connsiteY231" fmla="*/ 2490852 h 3037456"/>
                  <a:gd name="connsiteX232" fmla="*/ 2085070 w 2426313"/>
                  <a:gd name="connsiteY232" fmla="*/ 2526570 h 3037456"/>
                  <a:gd name="connsiteX233" fmla="*/ 2079048 w 2426313"/>
                  <a:gd name="connsiteY233" fmla="*/ 2532682 h 3037456"/>
                  <a:gd name="connsiteX234" fmla="*/ 2065342 w 2426313"/>
                  <a:gd name="connsiteY234" fmla="*/ 2541727 h 3037456"/>
                  <a:gd name="connsiteX235" fmla="*/ 2065149 w 2426313"/>
                  <a:gd name="connsiteY235" fmla="*/ 2542052 h 3037456"/>
                  <a:gd name="connsiteX236" fmla="*/ 2064866 w 2426313"/>
                  <a:gd name="connsiteY236" fmla="*/ 2542239 h 3037456"/>
                  <a:gd name="connsiteX237" fmla="*/ 2056210 w 2426313"/>
                  <a:gd name="connsiteY237" fmla="*/ 2556765 h 3037456"/>
                  <a:gd name="connsiteX238" fmla="*/ 2049471 w 2426313"/>
                  <a:gd name="connsiteY238" fmla="*/ 2564728 h 3037456"/>
                  <a:gd name="connsiteX239" fmla="*/ 2039446 w 2426313"/>
                  <a:gd name="connsiteY239" fmla="*/ 2571147 h 3037456"/>
                  <a:gd name="connsiteX240" fmla="*/ 2002774 w 2426313"/>
                  <a:gd name="connsiteY240" fmla="*/ 2592293 h 3037456"/>
                  <a:gd name="connsiteX241" fmla="*/ 2002569 w 2426313"/>
                  <a:gd name="connsiteY241" fmla="*/ 2592613 h 3037456"/>
                  <a:gd name="connsiteX242" fmla="*/ 2002298 w 2426313"/>
                  <a:gd name="connsiteY242" fmla="*/ 2592769 h 3037456"/>
                  <a:gd name="connsiteX243" fmla="*/ 1991154 w 2426313"/>
                  <a:gd name="connsiteY243" fmla="*/ 2613534 h 3037456"/>
                  <a:gd name="connsiteX244" fmla="*/ 1971852 w 2426313"/>
                  <a:gd name="connsiteY244" fmla="*/ 2641029 h 3037456"/>
                  <a:gd name="connsiteX245" fmla="*/ 1962877 w 2426313"/>
                  <a:gd name="connsiteY245" fmla="*/ 2646669 h 3037456"/>
                  <a:gd name="connsiteX246" fmla="*/ 1951720 w 2426313"/>
                  <a:gd name="connsiteY246" fmla="*/ 2643823 h 3037456"/>
                  <a:gd name="connsiteX247" fmla="*/ 1921050 w 2426313"/>
                  <a:gd name="connsiteY247" fmla="*/ 2638299 h 3037456"/>
                  <a:gd name="connsiteX248" fmla="*/ 1916764 w 2426313"/>
                  <a:gd name="connsiteY248" fmla="*/ 2641346 h 3037456"/>
                  <a:gd name="connsiteX249" fmla="*/ 1916694 w 2426313"/>
                  <a:gd name="connsiteY249" fmla="*/ 2641534 h 3037456"/>
                  <a:gd name="connsiteX250" fmla="*/ 1916287 w 2426313"/>
                  <a:gd name="connsiteY250" fmla="*/ 2641823 h 3037456"/>
                  <a:gd name="connsiteX251" fmla="*/ 1905810 w 2426313"/>
                  <a:gd name="connsiteY251" fmla="*/ 2676875 h 3037456"/>
                  <a:gd name="connsiteX252" fmla="*/ 1901559 w 2426313"/>
                  <a:gd name="connsiteY252" fmla="*/ 2691900 h 3037456"/>
                  <a:gd name="connsiteX253" fmla="*/ 1892670 w 2426313"/>
                  <a:gd name="connsiteY253" fmla="*/ 2703634 h 3037456"/>
                  <a:gd name="connsiteX254" fmla="*/ 1875520 w 2426313"/>
                  <a:gd name="connsiteY254" fmla="*/ 2720690 h 3037456"/>
                  <a:gd name="connsiteX255" fmla="*/ 1855518 w 2426313"/>
                  <a:gd name="connsiteY255" fmla="*/ 2733644 h 3037456"/>
                  <a:gd name="connsiteX256" fmla="*/ 1818751 w 2426313"/>
                  <a:gd name="connsiteY256" fmla="*/ 2768982 h 3037456"/>
                  <a:gd name="connsiteX257" fmla="*/ 1796558 w 2426313"/>
                  <a:gd name="connsiteY257" fmla="*/ 2781936 h 3037456"/>
                  <a:gd name="connsiteX258" fmla="*/ 1780270 w 2426313"/>
                  <a:gd name="connsiteY258" fmla="*/ 2768696 h 3037456"/>
                  <a:gd name="connsiteX259" fmla="*/ 1769412 w 2426313"/>
                  <a:gd name="connsiteY259" fmla="*/ 2753075 h 3037456"/>
                  <a:gd name="connsiteX260" fmla="*/ 1761982 w 2426313"/>
                  <a:gd name="connsiteY260" fmla="*/ 2757933 h 3037456"/>
                  <a:gd name="connsiteX261" fmla="*/ 1761983 w 2426313"/>
                  <a:gd name="connsiteY261" fmla="*/ 2757989 h 3037456"/>
                  <a:gd name="connsiteX262" fmla="*/ 1761506 w 2426313"/>
                  <a:gd name="connsiteY262" fmla="*/ 2758409 h 3037456"/>
                  <a:gd name="connsiteX263" fmla="*/ 1768936 w 2426313"/>
                  <a:gd name="connsiteY263" fmla="*/ 2784984 h 3037456"/>
                  <a:gd name="connsiteX264" fmla="*/ 1761802 w 2426313"/>
                  <a:gd name="connsiteY264" fmla="*/ 2805910 h 3037456"/>
                  <a:gd name="connsiteX265" fmla="*/ 1759450 w 2426313"/>
                  <a:gd name="connsiteY265" fmla="*/ 2808169 h 3037456"/>
                  <a:gd name="connsiteX266" fmla="*/ 1753754 w 2426313"/>
                  <a:gd name="connsiteY266" fmla="*/ 2813592 h 3037456"/>
                  <a:gd name="connsiteX267" fmla="*/ 1743980 w 2426313"/>
                  <a:gd name="connsiteY267" fmla="*/ 2817369 h 3037456"/>
                  <a:gd name="connsiteX268" fmla="*/ 1724799 w 2426313"/>
                  <a:gd name="connsiteY268" fmla="*/ 2823572 h 3037456"/>
                  <a:gd name="connsiteX269" fmla="*/ 1724572 w 2426313"/>
                  <a:gd name="connsiteY269" fmla="*/ 2823956 h 3037456"/>
                  <a:gd name="connsiteX270" fmla="*/ 1724287 w 2426313"/>
                  <a:gd name="connsiteY270" fmla="*/ 2824048 h 3037456"/>
                  <a:gd name="connsiteX271" fmla="*/ 1714357 w 2426313"/>
                  <a:gd name="connsiteY271" fmla="*/ 2840895 h 3037456"/>
                  <a:gd name="connsiteX272" fmla="*/ 1710995 w 2426313"/>
                  <a:gd name="connsiteY272" fmla="*/ 2845850 h 3037456"/>
                  <a:gd name="connsiteX273" fmla="*/ 1682353 w 2426313"/>
                  <a:gd name="connsiteY273" fmla="*/ 2858517 h 3037456"/>
                  <a:gd name="connsiteX274" fmla="*/ 1647206 w 2426313"/>
                  <a:gd name="connsiteY274" fmla="*/ 2881472 h 3037456"/>
                  <a:gd name="connsiteX275" fmla="*/ 1631776 w 2426313"/>
                  <a:gd name="connsiteY275" fmla="*/ 2889663 h 3037456"/>
                  <a:gd name="connsiteX276" fmla="*/ 1616250 w 2426313"/>
                  <a:gd name="connsiteY276" fmla="*/ 2888901 h 3037456"/>
                  <a:gd name="connsiteX277" fmla="*/ 1599295 w 2426313"/>
                  <a:gd name="connsiteY277" fmla="*/ 2871280 h 3037456"/>
                  <a:gd name="connsiteX278" fmla="*/ 1588151 w 2426313"/>
                  <a:gd name="connsiteY278" fmla="*/ 2858326 h 3037456"/>
                  <a:gd name="connsiteX279" fmla="*/ 1573102 w 2426313"/>
                  <a:gd name="connsiteY279" fmla="*/ 2844610 h 3037456"/>
                  <a:gd name="connsiteX280" fmla="*/ 1556814 w 2426313"/>
                  <a:gd name="connsiteY280" fmla="*/ 2838038 h 3037456"/>
                  <a:gd name="connsiteX281" fmla="*/ 1556601 w 2426313"/>
                  <a:gd name="connsiteY281" fmla="*/ 2838620 h 3037456"/>
                  <a:gd name="connsiteX282" fmla="*/ 1556338 w 2426313"/>
                  <a:gd name="connsiteY282" fmla="*/ 2838514 h 3037456"/>
                  <a:gd name="connsiteX283" fmla="*/ 1551766 w 2426313"/>
                  <a:gd name="connsiteY283" fmla="*/ 2850992 h 3037456"/>
                  <a:gd name="connsiteX284" fmla="*/ 1576150 w 2426313"/>
                  <a:gd name="connsiteY284" fmla="*/ 2886425 h 3037456"/>
                  <a:gd name="connsiteX285" fmla="*/ 1589389 w 2426313"/>
                  <a:gd name="connsiteY285" fmla="*/ 2905951 h 3037456"/>
                  <a:gd name="connsiteX286" fmla="*/ 1589029 w 2426313"/>
                  <a:gd name="connsiteY286" fmla="*/ 2912313 h 3037456"/>
                  <a:gd name="connsiteX287" fmla="*/ 1583198 w 2426313"/>
                  <a:gd name="connsiteY287" fmla="*/ 2915952 h 3037456"/>
                  <a:gd name="connsiteX288" fmla="*/ 1556528 w 2426313"/>
                  <a:gd name="connsiteY288" fmla="*/ 2931954 h 3037456"/>
                  <a:gd name="connsiteX289" fmla="*/ 1540050 w 2426313"/>
                  <a:gd name="connsiteY289" fmla="*/ 2940336 h 3037456"/>
                  <a:gd name="connsiteX290" fmla="*/ 1520619 w 2426313"/>
                  <a:gd name="connsiteY290" fmla="*/ 2938050 h 3037456"/>
                  <a:gd name="connsiteX291" fmla="*/ 1502331 w 2426313"/>
                  <a:gd name="connsiteY291" fmla="*/ 2928049 h 3037456"/>
                  <a:gd name="connsiteX292" fmla="*/ 1486710 w 2426313"/>
                  <a:gd name="connsiteY292" fmla="*/ 2935479 h 3037456"/>
                  <a:gd name="connsiteX293" fmla="*/ 1486889 w 2426313"/>
                  <a:gd name="connsiteY293" fmla="*/ 2935548 h 3037456"/>
                  <a:gd name="connsiteX294" fmla="*/ 1486234 w 2426313"/>
                  <a:gd name="connsiteY294" fmla="*/ 2935955 h 3037456"/>
                  <a:gd name="connsiteX295" fmla="*/ 1490425 w 2426313"/>
                  <a:gd name="connsiteY295" fmla="*/ 2937574 h 3037456"/>
                  <a:gd name="connsiteX296" fmla="*/ 1493568 w 2426313"/>
                  <a:gd name="connsiteY296" fmla="*/ 2959386 h 3037456"/>
                  <a:gd name="connsiteX297" fmla="*/ 1485870 w 2426313"/>
                  <a:gd name="connsiteY297" fmla="*/ 2968967 h 3037456"/>
                  <a:gd name="connsiteX298" fmla="*/ 1471946 w 2426313"/>
                  <a:gd name="connsiteY298" fmla="*/ 2972531 h 3037456"/>
                  <a:gd name="connsiteX299" fmla="*/ 1457373 w 2426313"/>
                  <a:gd name="connsiteY299" fmla="*/ 2978151 h 3037456"/>
                  <a:gd name="connsiteX300" fmla="*/ 1448515 w 2426313"/>
                  <a:gd name="connsiteY300" fmla="*/ 2975388 h 3037456"/>
                  <a:gd name="connsiteX301" fmla="*/ 1448134 w 2426313"/>
                  <a:gd name="connsiteY301" fmla="*/ 2959577 h 3037456"/>
                  <a:gd name="connsiteX302" fmla="*/ 1437561 w 2426313"/>
                  <a:gd name="connsiteY302" fmla="*/ 2935574 h 3037456"/>
                  <a:gd name="connsiteX303" fmla="*/ 1433560 w 2426313"/>
                  <a:gd name="connsiteY303" fmla="*/ 2934050 h 3037456"/>
                  <a:gd name="connsiteX304" fmla="*/ 1412510 w 2426313"/>
                  <a:gd name="connsiteY304" fmla="*/ 2947194 h 3037456"/>
                  <a:gd name="connsiteX305" fmla="*/ 1412484 w 2426313"/>
                  <a:gd name="connsiteY305" fmla="*/ 2947390 h 3037456"/>
                  <a:gd name="connsiteX306" fmla="*/ 1412034 w 2426313"/>
                  <a:gd name="connsiteY306" fmla="*/ 2947671 h 3037456"/>
                  <a:gd name="connsiteX307" fmla="*/ 1409748 w 2426313"/>
                  <a:gd name="connsiteY307" fmla="*/ 2964911 h 3037456"/>
                  <a:gd name="connsiteX308" fmla="*/ 1415082 w 2426313"/>
                  <a:gd name="connsiteY308" fmla="*/ 2972340 h 3037456"/>
                  <a:gd name="connsiteX309" fmla="*/ 1420202 w 2426313"/>
                  <a:gd name="connsiteY309" fmla="*/ 2981699 h 3037456"/>
                  <a:gd name="connsiteX310" fmla="*/ 1417490 w 2426313"/>
                  <a:gd name="connsiteY310" fmla="*/ 2990824 h 3037456"/>
                  <a:gd name="connsiteX311" fmla="*/ 1401389 w 2426313"/>
                  <a:gd name="connsiteY311" fmla="*/ 3004642 h 3037456"/>
                  <a:gd name="connsiteX312" fmla="*/ 1380411 w 2426313"/>
                  <a:gd name="connsiteY312" fmla="*/ 3011774 h 3037456"/>
                  <a:gd name="connsiteX313" fmla="*/ 1368124 w 2426313"/>
                  <a:gd name="connsiteY313" fmla="*/ 3019775 h 3037456"/>
                  <a:gd name="connsiteX314" fmla="*/ 1342120 w 2426313"/>
                  <a:gd name="connsiteY314" fmla="*/ 3036253 h 3037456"/>
                  <a:gd name="connsiteX315" fmla="*/ 1323928 w 2426313"/>
                  <a:gd name="connsiteY315" fmla="*/ 3025776 h 3037456"/>
                  <a:gd name="connsiteX316" fmla="*/ 1314212 w 2426313"/>
                  <a:gd name="connsiteY316" fmla="*/ 2989009 h 3037456"/>
                  <a:gd name="connsiteX317" fmla="*/ 1315891 w 2426313"/>
                  <a:gd name="connsiteY317" fmla="*/ 2976617 h 3037456"/>
                  <a:gd name="connsiteX318" fmla="*/ 1327357 w 2426313"/>
                  <a:gd name="connsiteY318" fmla="*/ 2970912 h 3037456"/>
                  <a:gd name="connsiteX319" fmla="*/ 1345740 w 2426313"/>
                  <a:gd name="connsiteY319" fmla="*/ 2963006 h 3037456"/>
                  <a:gd name="connsiteX320" fmla="*/ 1357741 w 2426313"/>
                  <a:gd name="connsiteY320" fmla="*/ 2964530 h 3037456"/>
                  <a:gd name="connsiteX321" fmla="*/ 1379173 w 2426313"/>
                  <a:gd name="connsiteY321" fmla="*/ 2960434 h 3037456"/>
                  <a:gd name="connsiteX322" fmla="*/ 1379164 w 2426313"/>
                  <a:gd name="connsiteY322" fmla="*/ 2960414 h 3037456"/>
                  <a:gd name="connsiteX323" fmla="*/ 1379649 w 2426313"/>
                  <a:gd name="connsiteY323" fmla="*/ 2959958 h 3037456"/>
                  <a:gd name="connsiteX324" fmla="*/ 1372124 w 2426313"/>
                  <a:gd name="connsiteY324" fmla="*/ 2942622 h 3037456"/>
                  <a:gd name="connsiteX325" fmla="*/ 1383935 w 2426313"/>
                  <a:gd name="connsiteY325" fmla="*/ 2916714 h 3037456"/>
                  <a:gd name="connsiteX326" fmla="*/ 1396736 w 2426313"/>
                  <a:gd name="connsiteY326" fmla="*/ 2902939 h 3037456"/>
                  <a:gd name="connsiteX327" fmla="*/ 1414225 w 2426313"/>
                  <a:gd name="connsiteY327" fmla="*/ 2892330 h 3037456"/>
                  <a:gd name="connsiteX328" fmla="*/ 1425976 w 2426313"/>
                  <a:gd name="connsiteY328" fmla="*/ 2884246 h 3037456"/>
                  <a:gd name="connsiteX329" fmla="*/ 1426378 w 2426313"/>
                  <a:gd name="connsiteY329" fmla="*/ 2883821 h 3037456"/>
                  <a:gd name="connsiteX330" fmla="*/ 1426452 w 2426313"/>
                  <a:gd name="connsiteY330" fmla="*/ 2883770 h 3037456"/>
                  <a:gd name="connsiteX331" fmla="*/ 1437005 w 2426313"/>
                  <a:gd name="connsiteY331" fmla="*/ 2872614 h 3037456"/>
                  <a:gd name="connsiteX332" fmla="*/ 1446991 w 2426313"/>
                  <a:gd name="connsiteY332" fmla="*/ 2863375 h 3037456"/>
                  <a:gd name="connsiteX333" fmla="*/ 1456052 w 2426313"/>
                  <a:gd name="connsiteY333" fmla="*/ 2855147 h 3037456"/>
                  <a:gd name="connsiteX334" fmla="*/ 1456073 w 2426313"/>
                  <a:gd name="connsiteY334" fmla="*/ 2855084 h 3037456"/>
                  <a:gd name="connsiteX335" fmla="*/ 1456528 w 2426313"/>
                  <a:gd name="connsiteY335" fmla="*/ 2854671 h 3037456"/>
                  <a:gd name="connsiteX336" fmla="*/ 1460455 w 2426313"/>
                  <a:gd name="connsiteY336" fmla="*/ 2842982 h 3037456"/>
                  <a:gd name="connsiteX337" fmla="*/ 1463517 w 2426313"/>
                  <a:gd name="connsiteY337" fmla="*/ 2840800 h 3037456"/>
                  <a:gd name="connsiteX338" fmla="*/ 1469565 w 2426313"/>
                  <a:gd name="connsiteY338" fmla="*/ 2839181 h 3037456"/>
                  <a:gd name="connsiteX339" fmla="*/ 1494997 w 2426313"/>
                  <a:gd name="connsiteY339" fmla="*/ 2823655 h 3037456"/>
                  <a:gd name="connsiteX340" fmla="*/ 1495088 w 2426313"/>
                  <a:gd name="connsiteY340" fmla="*/ 2823521 h 3037456"/>
                  <a:gd name="connsiteX341" fmla="*/ 1495473 w 2426313"/>
                  <a:gd name="connsiteY341" fmla="*/ 2823179 h 3037456"/>
                  <a:gd name="connsiteX342" fmla="*/ 1514428 w 2426313"/>
                  <a:gd name="connsiteY342" fmla="*/ 2790032 h 3037456"/>
                  <a:gd name="connsiteX343" fmla="*/ 1523505 w 2426313"/>
                  <a:gd name="connsiteY343" fmla="*/ 2778568 h 3037456"/>
                  <a:gd name="connsiteX344" fmla="*/ 1537478 w 2426313"/>
                  <a:gd name="connsiteY344" fmla="*/ 2773268 h 3037456"/>
                  <a:gd name="connsiteX345" fmla="*/ 1549110 w 2426313"/>
                  <a:gd name="connsiteY345" fmla="*/ 2769446 h 3037456"/>
                  <a:gd name="connsiteX346" fmla="*/ 1549210 w 2426313"/>
                  <a:gd name="connsiteY346" fmla="*/ 2769082 h 3037456"/>
                  <a:gd name="connsiteX347" fmla="*/ 1549551 w 2426313"/>
                  <a:gd name="connsiteY347" fmla="*/ 2768969 h 3037456"/>
                  <a:gd name="connsiteX348" fmla="*/ 1553004 w 2426313"/>
                  <a:gd name="connsiteY348" fmla="*/ 2756504 h 3037456"/>
                  <a:gd name="connsiteX349" fmla="*/ 1562613 w 2426313"/>
                  <a:gd name="connsiteY349" fmla="*/ 2731267 h 3037456"/>
                  <a:gd name="connsiteX350" fmla="*/ 1584341 w 2426313"/>
                  <a:gd name="connsiteY350" fmla="*/ 2714118 h 3037456"/>
                  <a:gd name="connsiteX351" fmla="*/ 1599200 w 2426313"/>
                  <a:gd name="connsiteY351" fmla="*/ 2700497 h 3037456"/>
                  <a:gd name="connsiteX352" fmla="*/ 1599251 w 2426313"/>
                  <a:gd name="connsiteY352" fmla="*/ 2700411 h 3037456"/>
                  <a:gd name="connsiteX353" fmla="*/ 1599676 w 2426313"/>
                  <a:gd name="connsiteY353" fmla="*/ 2700021 h 3037456"/>
                  <a:gd name="connsiteX354" fmla="*/ 1611526 w 2426313"/>
                  <a:gd name="connsiteY354" fmla="*/ 2679779 h 3037456"/>
                  <a:gd name="connsiteX355" fmla="*/ 1631490 w 2426313"/>
                  <a:gd name="connsiteY355" fmla="*/ 2667445 h 3037456"/>
                  <a:gd name="connsiteX356" fmla="*/ 1645682 w 2426313"/>
                  <a:gd name="connsiteY356" fmla="*/ 2655444 h 3037456"/>
                  <a:gd name="connsiteX357" fmla="*/ 1646148 w 2426313"/>
                  <a:gd name="connsiteY357" fmla="*/ 2654976 h 3037456"/>
                  <a:gd name="connsiteX358" fmla="*/ 1646158 w 2426313"/>
                  <a:gd name="connsiteY358" fmla="*/ 2654967 h 3037456"/>
                  <a:gd name="connsiteX359" fmla="*/ 1663780 w 2426313"/>
                  <a:gd name="connsiteY359" fmla="*/ 2637251 h 3037456"/>
                  <a:gd name="connsiteX360" fmla="*/ 1667304 w 2426313"/>
                  <a:gd name="connsiteY360" fmla="*/ 2618963 h 3037456"/>
                  <a:gd name="connsiteX361" fmla="*/ 1671104 w 2426313"/>
                  <a:gd name="connsiteY361" fmla="*/ 2602139 h 3037456"/>
                  <a:gd name="connsiteX362" fmla="*/ 1683306 w 2426313"/>
                  <a:gd name="connsiteY362" fmla="*/ 2591055 h 3037456"/>
                  <a:gd name="connsiteX363" fmla="*/ 1695212 w 2426313"/>
                  <a:gd name="connsiteY363" fmla="*/ 2580672 h 3037456"/>
                  <a:gd name="connsiteX364" fmla="*/ 1707214 w 2426313"/>
                  <a:gd name="connsiteY364" fmla="*/ 2571814 h 3037456"/>
                  <a:gd name="connsiteX365" fmla="*/ 1712738 w 2426313"/>
                  <a:gd name="connsiteY365" fmla="*/ 2568671 h 3037456"/>
                  <a:gd name="connsiteX366" fmla="*/ 1712857 w 2426313"/>
                  <a:gd name="connsiteY366" fmla="*/ 2568398 h 3037456"/>
                  <a:gd name="connsiteX367" fmla="*/ 1713214 w 2426313"/>
                  <a:gd name="connsiteY367" fmla="*/ 2568195 h 3037456"/>
                  <a:gd name="connsiteX368" fmla="*/ 1724454 w 2426313"/>
                  <a:gd name="connsiteY368" fmla="*/ 2542477 h 3037456"/>
                  <a:gd name="connsiteX369" fmla="*/ 1736706 w 2426313"/>
                  <a:gd name="connsiteY369" fmla="*/ 2524948 h 3037456"/>
                  <a:gd name="connsiteX370" fmla="*/ 1753029 w 2426313"/>
                  <a:gd name="connsiteY370" fmla="*/ 2511271 h 3037456"/>
                  <a:gd name="connsiteX371" fmla="*/ 1753159 w 2426313"/>
                  <a:gd name="connsiteY371" fmla="*/ 2511050 h 3037456"/>
                  <a:gd name="connsiteX372" fmla="*/ 1753505 w 2426313"/>
                  <a:gd name="connsiteY372" fmla="*/ 2510759 h 3037456"/>
                  <a:gd name="connsiteX373" fmla="*/ 1764745 w 2426313"/>
                  <a:gd name="connsiteY373" fmla="*/ 2491613 h 3037456"/>
                  <a:gd name="connsiteX374" fmla="*/ 1777699 w 2426313"/>
                  <a:gd name="connsiteY374" fmla="*/ 2474945 h 3037456"/>
                  <a:gd name="connsiteX375" fmla="*/ 1790842 w 2426313"/>
                  <a:gd name="connsiteY375" fmla="*/ 2454331 h 3037456"/>
                  <a:gd name="connsiteX376" fmla="*/ 1807321 w 2426313"/>
                  <a:gd name="connsiteY376" fmla="*/ 2440179 h 3037456"/>
                  <a:gd name="connsiteX377" fmla="*/ 1807455 w 2426313"/>
                  <a:gd name="connsiteY377" fmla="*/ 2439996 h 3037456"/>
                  <a:gd name="connsiteX378" fmla="*/ 1807798 w 2426313"/>
                  <a:gd name="connsiteY378" fmla="*/ 2439702 h 3037456"/>
                  <a:gd name="connsiteX379" fmla="*/ 1818370 w 2426313"/>
                  <a:gd name="connsiteY379" fmla="*/ 2425320 h 3037456"/>
                  <a:gd name="connsiteX380" fmla="*/ 1831284 w 2426313"/>
                  <a:gd name="connsiteY380" fmla="*/ 2409505 h 3037456"/>
                  <a:gd name="connsiteX381" fmla="*/ 1840385 w 2426313"/>
                  <a:gd name="connsiteY381" fmla="*/ 2402293 h 3037456"/>
                  <a:gd name="connsiteX382" fmla="*/ 1840465 w 2426313"/>
                  <a:gd name="connsiteY382" fmla="*/ 2402131 h 3037456"/>
                  <a:gd name="connsiteX383" fmla="*/ 1840861 w 2426313"/>
                  <a:gd name="connsiteY383" fmla="*/ 2401817 h 3037456"/>
                  <a:gd name="connsiteX384" fmla="*/ 1845707 w 2426313"/>
                  <a:gd name="connsiteY384" fmla="*/ 2391982 h 3037456"/>
                  <a:gd name="connsiteX385" fmla="*/ 1854799 w 2426313"/>
                  <a:gd name="connsiteY385" fmla="*/ 2369649 h 3037456"/>
                  <a:gd name="connsiteX386" fmla="*/ 1867527 w 2426313"/>
                  <a:gd name="connsiteY386" fmla="*/ 2356469 h 3037456"/>
                  <a:gd name="connsiteX387" fmla="*/ 1871329 w 2426313"/>
                  <a:gd name="connsiteY387" fmla="*/ 2352549 h 3037456"/>
                  <a:gd name="connsiteX388" fmla="*/ 1871654 w 2426313"/>
                  <a:gd name="connsiteY388" fmla="*/ 2352223 h 3037456"/>
                  <a:gd name="connsiteX389" fmla="*/ 1885426 w 2426313"/>
                  <a:gd name="connsiteY389" fmla="*/ 2338428 h 3037456"/>
                  <a:gd name="connsiteX390" fmla="*/ 1885470 w 2426313"/>
                  <a:gd name="connsiteY390" fmla="*/ 2338351 h 3037456"/>
                  <a:gd name="connsiteX391" fmla="*/ 1885867 w 2426313"/>
                  <a:gd name="connsiteY391" fmla="*/ 2337952 h 3037456"/>
                  <a:gd name="connsiteX392" fmla="*/ 1896190 w 2426313"/>
                  <a:gd name="connsiteY392" fmla="*/ 2319783 h 3037456"/>
                  <a:gd name="connsiteX393" fmla="*/ 1907021 w 2426313"/>
                  <a:gd name="connsiteY393" fmla="*/ 2291375 h 3037456"/>
                  <a:gd name="connsiteX394" fmla="*/ 1932480 w 2426313"/>
                  <a:gd name="connsiteY394" fmla="*/ 2268443 h 3037456"/>
                  <a:gd name="connsiteX395" fmla="*/ 1932672 w 2426313"/>
                  <a:gd name="connsiteY395" fmla="*/ 2268223 h 3037456"/>
                  <a:gd name="connsiteX396" fmla="*/ 1932956 w 2426313"/>
                  <a:gd name="connsiteY396" fmla="*/ 2267967 h 3037456"/>
                  <a:gd name="connsiteX397" fmla="*/ 1944005 w 2426313"/>
                  <a:gd name="connsiteY397" fmla="*/ 2255298 h 3037456"/>
                  <a:gd name="connsiteX398" fmla="*/ 1959150 w 2426313"/>
                  <a:gd name="connsiteY398" fmla="*/ 2228914 h 3037456"/>
                  <a:gd name="connsiteX399" fmla="*/ 1970770 w 2426313"/>
                  <a:gd name="connsiteY399" fmla="*/ 2205864 h 3037456"/>
                  <a:gd name="connsiteX400" fmla="*/ 1979343 w 2426313"/>
                  <a:gd name="connsiteY400" fmla="*/ 2190814 h 3037456"/>
                  <a:gd name="connsiteX401" fmla="*/ 2007823 w 2426313"/>
                  <a:gd name="connsiteY401" fmla="*/ 2160048 h 3037456"/>
                  <a:gd name="connsiteX402" fmla="*/ 2017062 w 2426313"/>
                  <a:gd name="connsiteY402" fmla="*/ 2140427 h 3037456"/>
                  <a:gd name="connsiteX403" fmla="*/ 2026777 w 2426313"/>
                  <a:gd name="connsiteY403" fmla="*/ 2118805 h 3037456"/>
                  <a:gd name="connsiteX404" fmla="*/ 2041827 w 2426313"/>
                  <a:gd name="connsiteY404" fmla="*/ 2102327 h 3037456"/>
                  <a:gd name="connsiteX405" fmla="*/ 2056972 w 2426313"/>
                  <a:gd name="connsiteY405" fmla="*/ 2074323 h 3037456"/>
                  <a:gd name="connsiteX406" fmla="*/ 2071831 w 2426313"/>
                  <a:gd name="connsiteY406" fmla="*/ 2038224 h 3037456"/>
                  <a:gd name="connsiteX407" fmla="*/ 2075450 w 2426313"/>
                  <a:gd name="connsiteY407" fmla="*/ 2024603 h 3037456"/>
                  <a:gd name="connsiteX408" fmla="*/ 2081748 w 2426313"/>
                  <a:gd name="connsiteY408" fmla="*/ 2009283 h 3037456"/>
                  <a:gd name="connsiteX409" fmla="*/ 2094334 w 2426313"/>
                  <a:gd name="connsiteY409" fmla="*/ 2000588 h 3037456"/>
                  <a:gd name="connsiteX410" fmla="*/ 2110312 w 2426313"/>
                  <a:gd name="connsiteY410" fmla="*/ 2001267 h 3037456"/>
                  <a:gd name="connsiteX411" fmla="*/ 2122123 w 2426313"/>
                  <a:gd name="connsiteY411" fmla="*/ 1998719 h 3037456"/>
                  <a:gd name="connsiteX412" fmla="*/ 2122176 w 2426313"/>
                  <a:gd name="connsiteY412" fmla="*/ 1998342 h 3037456"/>
                  <a:gd name="connsiteX413" fmla="*/ 2122635 w 2426313"/>
                  <a:gd name="connsiteY413" fmla="*/ 1998243 h 3037456"/>
                  <a:gd name="connsiteX414" fmla="*/ 2124123 w 2426313"/>
                  <a:gd name="connsiteY414" fmla="*/ 1987265 h 3037456"/>
                  <a:gd name="connsiteX415" fmla="*/ 2122694 w 2426313"/>
                  <a:gd name="connsiteY415" fmla="*/ 1983074 h 3037456"/>
                  <a:gd name="connsiteX416" fmla="*/ 2117074 w 2426313"/>
                  <a:gd name="connsiteY416" fmla="*/ 1938687 h 3037456"/>
                  <a:gd name="connsiteX417" fmla="*/ 2134124 w 2426313"/>
                  <a:gd name="connsiteY417" fmla="*/ 1891062 h 3037456"/>
                  <a:gd name="connsiteX418" fmla="*/ 2142220 w 2426313"/>
                  <a:gd name="connsiteY418" fmla="*/ 1881442 h 3037456"/>
                  <a:gd name="connsiteX419" fmla="*/ 2164795 w 2426313"/>
                  <a:gd name="connsiteY419" fmla="*/ 1826483 h 3037456"/>
                  <a:gd name="connsiteX420" fmla="*/ 2173843 w 2426313"/>
                  <a:gd name="connsiteY420" fmla="*/ 1786478 h 3037456"/>
                  <a:gd name="connsiteX421" fmla="*/ 2182606 w 2426313"/>
                  <a:gd name="connsiteY421" fmla="*/ 1747711 h 3037456"/>
                  <a:gd name="connsiteX422" fmla="*/ 2192893 w 2426313"/>
                  <a:gd name="connsiteY422" fmla="*/ 1728280 h 3037456"/>
                  <a:gd name="connsiteX423" fmla="*/ 2200323 w 2426313"/>
                  <a:gd name="connsiteY423" fmla="*/ 1686656 h 3037456"/>
                  <a:gd name="connsiteX424" fmla="*/ 2202418 w 2426313"/>
                  <a:gd name="connsiteY424" fmla="*/ 1609218 h 3037456"/>
                  <a:gd name="connsiteX425" fmla="*/ 2207276 w 2426313"/>
                  <a:gd name="connsiteY425" fmla="*/ 1568260 h 3037456"/>
                  <a:gd name="connsiteX426" fmla="*/ 2200609 w 2426313"/>
                  <a:gd name="connsiteY426" fmla="*/ 1515873 h 3037456"/>
                  <a:gd name="connsiteX427" fmla="*/ 2206228 w 2426313"/>
                  <a:gd name="connsiteY427" fmla="*/ 1481773 h 3037456"/>
                  <a:gd name="connsiteX428" fmla="*/ 2197084 w 2426313"/>
                  <a:gd name="connsiteY428" fmla="*/ 1456627 h 3037456"/>
                  <a:gd name="connsiteX429" fmla="*/ 2175463 w 2426313"/>
                  <a:gd name="connsiteY429" fmla="*/ 1436529 h 3037456"/>
                  <a:gd name="connsiteX430" fmla="*/ 2172891 w 2426313"/>
                  <a:gd name="connsiteY430" fmla="*/ 1431767 h 3037456"/>
                  <a:gd name="connsiteX431" fmla="*/ 2144887 w 2426313"/>
                  <a:gd name="connsiteY431" fmla="*/ 1386047 h 3037456"/>
                  <a:gd name="connsiteX432" fmla="*/ 2091166 w 2426313"/>
                  <a:gd name="connsiteY432" fmla="*/ 1351852 h 3037456"/>
                  <a:gd name="connsiteX433" fmla="*/ 2054971 w 2426313"/>
                  <a:gd name="connsiteY433" fmla="*/ 1336993 h 3037456"/>
                  <a:gd name="connsiteX434" fmla="*/ 2031730 w 2426313"/>
                  <a:gd name="connsiteY434" fmla="*/ 1336517 h 3037456"/>
                  <a:gd name="connsiteX435" fmla="*/ 1993059 w 2426313"/>
                  <a:gd name="connsiteY435" fmla="*/ 1342422 h 3037456"/>
                  <a:gd name="connsiteX436" fmla="*/ 1923526 w 2426313"/>
                  <a:gd name="connsiteY436" fmla="*/ 1344232 h 3037456"/>
                  <a:gd name="connsiteX437" fmla="*/ 1897428 w 2426313"/>
                  <a:gd name="connsiteY437" fmla="*/ 1352614 h 3037456"/>
                  <a:gd name="connsiteX438" fmla="*/ 1871234 w 2426313"/>
                  <a:gd name="connsiteY438" fmla="*/ 1353757 h 3037456"/>
                  <a:gd name="connsiteX439" fmla="*/ 1857328 w 2426313"/>
                  <a:gd name="connsiteY439" fmla="*/ 1358805 h 3037456"/>
                  <a:gd name="connsiteX440" fmla="*/ 1830753 w 2426313"/>
                  <a:gd name="connsiteY440" fmla="*/ 1362711 h 3037456"/>
                  <a:gd name="connsiteX441" fmla="*/ 1789510 w 2426313"/>
                  <a:gd name="connsiteY441" fmla="*/ 1377760 h 3037456"/>
                  <a:gd name="connsiteX442" fmla="*/ 1758553 w 2426313"/>
                  <a:gd name="connsiteY442" fmla="*/ 1389476 h 3037456"/>
                  <a:gd name="connsiteX443" fmla="*/ 1712262 w 2426313"/>
                  <a:gd name="connsiteY443" fmla="*/ 1406811 h 3037456"/>
                  <a:gd name="connsiteX444" fmla="*/ 1683782 w 2426313"/>
                  <a:gd name="connsiteY444" fmla="*/ 1420432 h 3037456"/>
                  <a:gd name="connsiteX445" fmla="*/ 1644730 w 2426313"/>
                  <a:gd name="connsiteY445" fmla="*/ 1435863 h 3037456"/>
                  <a:gd name="connsiteX446" fmla="*/ 1623298 w 2426313"/>
                  <a:gd name="connsiteY446" fmla="*/ 1446245 h 3037456"/>
                  <a:gd name="connsiteX447" fmla="*/ 1619298 w 2426313"/>
                  <a:gd name="connsiteY447" fmla="*/ 1449769 h 3037456"/>
                  <a:gd name="connsiteX448" fmla="*/ 1619272 w 2426313"/>
                  <a:gd name="connsiteY448" fmla="*/ 1449848 h 3037456"/>
                  <a:gd name="connsiteX449" fmla="*/ 1618822 w 2426313"/>
                  <a:gd name="connsiteY449" fmla="*/ 1450245 h 3037456"/>
                  <a:gd name="connsiteX450" fmla="*/ 1608439 w 2426313"/>
                  <a:gd name="connsiteY450" fmla="*/ 1493775 h 3037456"/>
                  <a:gd name="connsiteX451" fmla="*/ 1606716 w 2426313"/>
                  <a:gd name="connsiteY451" fmla="*/ 1503118 h 3037456"/>
                  <a:gd name="connsiteX452" fmla="*/ 1602820 w 2426313"/>
                  <a:gd name="connsiteY452" fmla="*/ 1503204 h 3037456"/>
                  <a:gd name="connsiteX453" fmla="*/ 1600724 w 2426313"/>
                  <a:gd name="connsiteY453" fmla="*/ 1488917 h 3037456"/>
                  <a:gd name="connsiteX454" fmla="*/ 1590913 w 2426313"/>
                  <a:gd name="connsiteY454" fmla="*/ 1476344 h 3037456"/>
                  <a:gd name="connsiteX455" fmla="*/ 1575673 w 2426313"/>
                  <a:gd name="connsiteY455" fmla="*/ 1479392 h 3037456"/>
                  <a:gd name="connsiteX456" fmla="*/ 1575651 w 2426313"/>
                  <a:gd name="connsiteY456" fmla="*/ 1479681 h 3037456"/>
                  <a:gd name="connsiteX457" fmla="*/ 1575197 w 2426313"/>
                  <a:gd name="connsiteY457" fmla="*/ 1479868 h 3037456"/>
                  <a:gd name="connsiteX458" fmla="*/ 1576435 w 2426313"/>
                  <a:gd name="connsiteY458" fmla="*/ 1495394 h 3037456"/>
                  <a:gd name="connsiteX459" fmla="*/ 1579293 w 2426313"/>
                  <a:gd name="connsiteY459" fmla="*/ 1512920 h 3037456"/>
                  <a:gd name="connsiteX460" fmla="*/ 1585675 w 2426313"/>
                  <a:gd name="connsiteY460" fmla="*/ 1524159 h 3037456"/>
                  <a:gd name="connsiteX461" fmla="*/ 1594069 w 2426313"/>
                  <a:gd name="connsiteY461" fmla="*/ 1525314 h 3037456"/>
                  <a:gd name="connsiteX462" fmla="*/ 1596992 w 2426313"/>
                  <a:gd name="connsiteY462" fmla="*/ 1522251 h 3037456"/>
                  <a:gd name="connsiteX463" fmla="*/ 1600602 w 2426313"/>
                  <a:gd name="connsiteY463" fmla="*/ 1518488 h 3037456"/>
                  <a:gd name="connsiteX464" fmla="*/ 1605296 w 2426313"/>
                  <a:gd name="connsiteY464" fmla="*/ 1514920 h 3037456"/>
                  <a:gd name="connsiteX465" fmla="*/ 1608535 w 2426313"/>
                  <a:gd name="connsiteY465" fmla="*/ 1520349 h 3037456"/>
                  <a:gd name="connsiteX466" fmla="*/ 1608820 w 2426313"/>
                  <a:gd name="connsiteY466" fmla="*/ 1532922 h 3037456"/>
                  <a:gd name="connsiteX467" fmla="*/ 1609963 w 2426313"/>
                  <a:gd name="connsiteY467" fmla="*/ 1540542 h 3037456"/>
                  <a:gd name="connsiteX468" fmla="*/ 1619012 w 2426313"/>
                  <a:gd name="connsiteY468" fmla="*/ 1570356 h 3037456"/>
                  <a:gd name="connsiteX469" fmla="*/ 1625680 w 2426313"/>
                  <a:gd name="connsiteY469" fmla="*/ 1591215 h 3037456"/>
                  <a:gd name="connsiteX470" fmla="*/ 1624646 w 2426313"/>
                  <a:gd name="connsiteY470" fmla="*/ 1617815 h 3037456"/>
                  <a:gd name="connsiteX471" fmla="*/ 1614071 w 2426313"/>
                  <a:gd name="connsiteY471" fmla="*/ 1620565 h 3037456"/>
                  <a:gd name="connsiteX472" fmla="*/ 1599105 w 2426313"/>
                  <a:gd name="connsiteY472" fmla="*/ 1613504 h 3037456"/>
                  <a:gd name="connsiteX473" fmla="*/ 1579198 w 2426313"/>
                  <a:gd name="connsiteY473" fmla="*/ 1594930 h 3037456"/>
                  <a:gd name="connsiteX474" fmla="*/ 1557862 w 2426313"/>
                  <a:gd name="connsiteY474" fmla="*/ 1591977 h 3037456"/>
                  <a:gd name="connsiteX475" fmla="*/ 1557463 w 2426313"/>
                  <a:gd name="connsiteY475" fmla="*/ 1592465 h 3037456"/>
                  <a:gd name="connsiteX476" fmla="*/ 1557385 w 2426313"/>
                  <a:gd name="connsiteY476" fmla="*/ 1592454 h 3037456"/>
                  <a:gd name="connsiteX477" fmla="*/ 1551670 w 2426313"/>
                  <a:gd name="connsiteY477" fmla="*/ 1604265 h 3037456"/>
                  <a:gd name="connsiteX478" fmla="*/ 1561291 w 2426313"/>
                  <a:gd name="connsiteY478" fmla="*/ 1634268 h 3037456"/>
                  <a:gd name="connsiteX479" fmla="*/ 1573102 w 2426313"/>
                  <a:gd name="connsiteY479" fmla="*/ 1639221 h 3037456"/>
                  <a:gd name="connsiteX480" fmla="*/ 1615297 w 2426313"/>
                  <a:gd name="connsiteY480" fmla="*/ 1639412 h 3037456"/>
                  <a:gd name="connsiteX481" fmla="*/ 1625965 w 2426313"/>
                  <a:gd name="connsiteY481" fmla="*/ 1644746 h 3037456"/>
                  <a:gd name="connsiteX482" fmla="*/ 1622060 w 2426313"/>
                  <a:gd name="connsiteY482" fmla="*/ 1657319 h 3037456"/>
                  <a:gd name="connsiteX483" fmla="*/ 1622346 w 2426313"/>
                  <a:gd name="connsiteY483" fmla="*/ 1686656 h 3037456"/>
                  <a:gd name="connsiteX484" fmla="*/ 1627074 w 2426313"/>
                  <a:gd name="connsiteY484" fmla="*/ 1691952 h 3037456"/>
                  <a:gd name="connsiteX485" fmla="*/ 1619584 w 2426313"/>
                  <a:gd name="connsiteY485" fmla="*/ 1698372 h 3037456"/>
                  <a:gd name="connsiteX486" fmla="*/ 1619441 w 2426313"/>
                  <a:gd name="connsiteY486" fmla="*/ 1698562 h 3037456"/>
                  <a:gd name="connsiteX487" fmla="*/ 1619107 w 2426313"/>
                  <a:gd name="connsiteY487" fmla="*/ 1698848 h 3037456"/>
                  <a:gd name="connsiteX488" fmla="*/ 1611011 w 2426313"/>
                  <a:gd name="connsiteY488" fmla="*/ 1711516 h 3037456"/>
                  <a:gd name="connsiteX489" fmla="*/ 1632157 w 2426313"/>
                  <a:gd name="connsiteY489" fmla="*/ 1725708 h 3037456"/>
                  <a:gd name="connsiteX490" fmla="*/ 1647778 w 2426313"/>
                  <a:gd name="connsiteY490" fmla="*/ 1742187 h 3037456"/>
                  <a:gd name="connsiteX491" fmla="*/ 1641301 w 2426313"/>
                  <a:gd name="connsiteY491" fmla="*/ 1764570 h 3037456"/>
                  <a:gd name="connsiteX492" fmla="*/ 1640634 w 2426313"/>
                  <a:gd name="connsiteY492" fmla="*/ 1770571 h 3037456"/>
                  <a:gd name="connsiteX493" fmla="*/ 1642825 w 2426313"/>
                  <a:gd name="connsiteY493" fmla="*/ 1774286 h 3037456"/>
                  <a:gd name="connsiteX494" fmla="*/ 1648254 w 2426313"/>
                  <a:gd name="connsiteY494" fmla="*/ 1813338 h 3037456"/>
                  <a:gd name="connsiteX495" fmla="*/ 1648063 w 2426313"/>
                  <a:gd name="connsiteY495" fmla="*/ 1855248 h 3037456"/>
                  <a:gd name="connsiteX496" fmla="*/ 1646081 w 2426313"/>
                  <a:gd name="connsiteY496" fmla="*/ 1863821 h 3037456"/>
                  <a:gd name="connsiteX497" fmla="*/ 1637872 w 2426313"/>
                  <a:gd name="connsiteY497" fmla="*/ 1867631 h 3037456"/>
                  <a:gd name="connsiteX498" fmla="*/ 1623013 w 2426313"/>
                  <a:gd name="connsiteY498" fmla="*/ 1874679 h 3037456"/>
                  <a:gd name="connsiteX499" fmla="*/ 1622708 w 2426313"/>
                  <a:gd name="connsiteY499" fmla="*/ 1875074 h 3037456"/>
                  <a:gd name="connsiteX500" fmla="*/ 1622536 w 2426313"/>
                  <a:gd name="connsiteY500" fmla="*/ 1875156 h 3037456"/>
                  <a:gd name="connsiteX501" fmla="*/ 1622441 w 2426313"/>
                  <a:gd name="connsiteY501" fmla="*/ 1886681 h 3037456"/>
                  <a:gd name="connsiteX502" fmla="*/ 1623775 w 2426313"/>
                  <a:gd name="connsiteY502" fmla="*/ 1925543 h 3037456"/>
                  <a:gd name="connsiteX503" fmla="*/ 1618822 w 2426313"/>
                  <a:gd name="connsiteY503" fmla="*/ 1939830 h 3037456"/>
                  <a:gd name="connsiteX504" fmla="*/ 1617679 w 2426313"/>
                  <a:gd name="connsiteY504" fmla="*/ 1967167 h 3037456"/>
                  <a:gd name="connsiteX505" fmla="*/ 1611964 w 2426313"/>
                  <a:gd name="connsiteY505" fmla="*/ 1983455 h 3037456"/>
                  <a:gd name="connsiteX506" fmla="*/ 1609201 w 2426313"/>
                  <a:gd name="connsiteY506" fmla="*/ 2004600 h 3037456"/>
                  <a:gd name="connsiteX507" fmla="*/ 1601486 w 2426313"/>
                  <a:gd name="connsiteY507" fmla="*/ 2032604 h 3037456"/>
                  <a:gd name="connsiteX508" fmla="*/ 1600438 w 2426313"/>
                  <a:gd name="connsiteY508" fmla="*/ 2041272 h 3037456"/>
                  <a:gd name="connsiteX509" fmla="*/ 1587008 w 2426313"/>
                  <a:gd name="connsiteY509" fmla="*/ 2083277 h 3037456"/>
                  <a:gd name="connsiteX510" fmla="*/ 1579674 w 2426313"/>
                  <a:gd name="connsiteY510" fmla="*/ 2100422 h 3037456"/>
                  <a:gd name="connsiteX511" fmla="*/ 1556338 w 2426313"/>
                  <a:gd name="connsiteY511" fmla="*/ 2135569 h 3037456"/>
                  <a:gd name="connsiteX512" fmla="*/ 1546119 w 2426313"/>
                  <a:gd name="connsiteY512" fmla="*/ 2146154 h 3037456"/>
                  <a:gd name="connsiteX513" fmla="*/ 1532787 w 2426313"/>
                  <a:gd name="connsiteY513" fmla="*/ 2151654 h 3037456"/>
                  <a:gd name="connsiteX514" fmla="*/ 1521286 w 2426313"/>
                  <a:gd name="connsiteY514" fmla="*/ 2143380 h 3037456"/>
                  <a:gd name="connsiteX515" fmla="*/ 1493663 w 2426313"/>
                  <a:gd name="connsiteY515" fmla="*/ 2134331 h 3037456"/>
                  <a:gd name="connsiteX516" fmla="*/ 1486710 w 2426313"/>
                  <a:gd name="connsiteY516" fmla="*/ 2140713 h 3037456"/>
                  <a:gd name="connsiteX517" fmla="*/ 1486641 w 2426313"/>
                  <a:gd name="connsiteY517" fmla="*/ 2140815 h 3037456"/>
                  <a:gd name="connsiteX518" fmla="*/ 1486234 w 2426313"/>
                  <a:gd name="connsiteY518" fmla="*/ 2141189 h 3037456"/>
                  <a:gd name="connsiteX519" fmla="*/ 1472518 w 2426313"/>
                  <a:gd name="connsiteY519" fmla="*/ 2161572 h 3037456"/>
                  <a:gd name="connsiteX520" fmla="*/ 1473184 w 2426313"/>
                  <a:gd name="connsiteY520" fmla="*/ 2199768 h 3037456"/>
                  <a:gd name="connsiteX521" fmla="*/ 1483948 w 2426313"/>
                  <a:gd name="connsiteY521" fmla="*/ 2210912 h 3037456"/>
                  <a:gd name="connsiteX522" fmla="*/ 1484133 w 2426313"/>
                  <a:gd name="connsiteY522" fmla="*/ 2216930 h 3037456"/>
                  <a:gd name="connsiteX523" fmla="*/ 1465660 w 2426313"/>
                  <a:gd name="connsiteY523" fmla="*/ 2228533 h 3037456"/>
                  <a:gd name="connsiteX524" fmla="*/ 1437180 w 2426313"/>
                  <a:gd name="connsiteY524" fmla="*/ 2242059 h 3037456"/>
                  <a:gd name="connsiteX525" fmla="*/ 1421749 w 2426313"/>
                  <a:gd name="connsiteY525" fmla="*/ 2244059 h 3037456"/>
                  <a:gd name="connsiteX526" fmla="*/ 1381173 w 2426313"/>
                  <a:gd name="connsiteY526" fmla="*/ 2250821 h 3037456"/>
                  <a:gd name="connsiteX527" fmla="*/ 1366600 w 2426313"/>
                  <a:gd name="connsiteY527" fmla="*/ 2254155 h 3037456"/>
                  <a:gd name="connsiteX528" fmla="*/ 1327357 w 2426313"/>
                  <a:gd name="connsiteY528" fmla="*/ 2245964 h 3037456"/>
                  <a:gd name="connsiteX529" fmla="*/ 1292590 w 2426313"/>
                  <a:gd name="connsiteY529" fmla="*/ 2224437 h 3037456"/>
                  <a:gd name="connsiteX530" fmla="*/ 1286494 w 2426313"/>
                  <a:gd name="connsiteY530" fmla="*/ 2188242 h 3037456"/>
                  <a:gd name="connsiteX531" fmla="*/ 1271064 w 2426313"/>
                  <a:gd name="connsiteY531" fmla="*/ 2171193 h 3037456"/>
                  <a:gd name="connsiteX532" fmla="*/ 1259729 w 2426313"/>
                  <a:gd name="connsiteY532" fmla="*/ 2171478 h 3037456"/>
                  <a:gd name="connsiteX533" fmla="*/ 1250109 w 2426313"/>
                  <a:gd name="connsiteY533" fmla="*/ 2177003 h 3037456"/>
                  <a:gd name="connsiteX534" fmla="*/ 1250117 w 2426313"/>
                  <a:gd name="connsiteY534" fmla="*/ 2177036 h 3037456"/>
                  <a:gd name="connsiteX535" fmla="*/ 1249633 w 2426313"/>
                  <a:gd name="connsiteY535" fmla="*/ 2177479 h 3037456"/>
                  <a:gd name="connsiteX536" fmla="*/ 1253062 w 2426313"/>
                  <a:gd name="connsiteY536" fmla="*/ 2191195 h 3037456"/>
                  <a:gd name="connsiteX537" fmla="*/ 1256681 w 2426313"/>
                  <a:gd name="connsiteY537" fmla="*/ 2199101 h 3037456"/>
                  <a:gd name="connsiteX538" fmla="*/ 1258491 w 2426313"/>
                  <a:gd name="connsiteY538" fmla="*/ 2206816 h 3037456"/>
                  <a:gd name="connsiteX539" fmla="*/ 1263493 w 2426313"/>
                  <a:gd name="connsiteY539" fmla="*/ 2217456 h 3037456"/>
                  <a:gd name="connsiteX540" fmla="*/ 1237917 w 2426313"/>
                  <a:gd name="connsiteY540" fmla="*/ 2216436 h 3037456"/>
                  <a:gd name="connsiteX541" fmla="*/ 1225915 w 2426313"/>
                  <a:gd name="connsiteY541" fmla="*/ 2209674 h 3037456"/>
                  <a:gd name="connsiteX542" fmla="*/ 1211723 w 2426313"/>
                  <a:gd name="connsiteY542" fmla="*/ 2196910 h 3037456"/>
                  <a:gd name="connsiteX543" fmla="*/ 1193245 w 2426313"/>
                  <a:gd name="connsiteY543" fmla="*/ 2189385 h 3037456"/>
                  <a:gd name="connsiteX544" fmla="*/ 1152001 w 2426313"/>
                  <a:gd name="connsiteY544" fmla="*/ 2173479 h 3037456"/>
                  <a:gd name="connsiteX545" fmla="*/ 1144667 w 2426313"/>
                  <a:gd name="connsiteY545" fmla="*/ 2171574 h 3037456"/>
                  <a:gd name="connsiteX546" fmla="*/ 1132285 w 2426313"/>
                  <a:gd name="connsiteY546" fmla="*/ 2161477 h 3037456"/>
                  <a:gd name="connsiteX547" fmla="*/ 1122379 w 2426313"/>
                  <a:gd name="connsiteY547" fmla="*/ 2153286 h 3037456"/>
                  <a:gd name="connsiteX548" fmla="*/ 1086088 w 2426313"/>
                  <a:gd name="connsiteY548" fmla="*/ 2135950 h 3037456"/>
                  <a:gd name="connsiteX549" fmla="*/ 1081231 w 2426313"/>
                  <a:gd name="connsiteY549" fmla="*/ 2133474 h 3037456"/>
                  <a:gd name="connsiteX550" fmla="*/ 1044559 w 2426313"/>
                  <a:gd name="connsiteY550" fmla="*/ 2116519 h 3037456"/>
                  <a:gd name="connsiteX551" fmla="*/ 1017127 w 2426313"/>
                  <a:gd name="connsiteY551" fmla="*/ 2104137 h 3037456"/>
                  <a:gd name="connsiteX552" fmla="*/ 998935 w 2426313"/>
                  <a:gd name="connsiteY552" fmla="*/ 2081753 h 3037456"/>
                  <a:gd name="connsiteX553" fmla="*/ 999506 w 2426313"/>
                  <a:gd name="connsiteY553" fmla="*/ 2056607 h 3037456"/>
                  <a:gd name="connsiteX554" fmla="*/ 1003792 w 2426313"/>
                  <a:gd name="connsiteY554" fmla="*/ 2048225 h 3037456"/>
                  <a:gd name="connsiteX555" fmla="*/ 1004554 w 2426313"/>
                  <a:gd name="connsiteY555" fmla="*/ 2018888 h 3037456"/>
                  <a:gd name="connsiteX556" fmla="*/ 1004554 w 2426313"/>
                  <a:gd name="connsiteY556" fmla="*/ 1998695 h 3037456"/>
                  <a:gd name="connsiteX557" fmla="*/ 1017127 w 2426313"/>
                  <a:gd name="connsiteY557" fmla="*/ 1983645 h 3037456"/>
                  <a:gd name="connsiteX558" fmla="*/ 1005126 w 2426313"/>
                  <a:gd name="connsiteY558" fmla="*/ 1980978 h 3037456"/>
                  <a:gd name="connsiteX559" fmla="*/ 973217 w 2426313"/>
                  <a:gd name="connsiteY559" fmla="*/ 1981931 h 3037456"/>
                  <a:gd name="connsiteX560" fmla="*/ 955310 w 2426313"/>
                  <a:gd name="connsiteY560" fmla="*/ 1992980 h 3037456"/>
                  <a:gd name="connsiteX561" fmla="*/ 955375 w 2426313"/>
                  <a:gd name="connsiteY561" fmla="*/ 1993122 h 3037456"/>
                  <a:gd name="connsiteX562" fmla="*/ 954834 w 2426313"/>
                  <a:gd name="connsiteY562" fmla="*/ 1993456 h 3037456"/>
                  <a:gd name="connsiteX563" fmla="*/ 957596 w 2426313"/>
                  <a:gd name="connsiteY563" fmla="*/ 1999457 h 3037456"/>
                  <a:gd name="connsiteX564" fmla="*/ 981885 w 2426313"/>
                  <a:gd name="connsiteY564" fmla="*/ 2047939 h 3037456"/>
                  <a:gd name="connsiteX565" fmla="*/ 989947 w 2426313"/>
                  <a:gd name="connsiteY565" fmla="*/ 2064618 h 3037456"/>
                  <a:gd name="connsiteX566" fmla="*/ 981445 w 2426313"/>
                  <a:gd name="connsiteY566" fmla="*/ 2064739 h 3037456"/>
                  <a:gd name="connsiteX567" fmla="*/ 975598 w 2426313"/>
                  <a:gd name="connsiteY567" fmla="*/ 2063370 h 3037456"/>
                  <a:gd name="connsiteX568" fmla="*/ 953215 w 2426313"/>
                  <a:gd name="connsiteY568" fmla="*/ 2056797 h 3037456"/>
                  <a:gd name="connsiteX569" fmla="*/ 923211 w 2426313"/>
                  <a:gd name="connsiteY569" fmla="*/ 2041748 h 3037456"/>
                  <a:gd name="connsiteX570" fmla="*/ 901018 w 2426313"/>
                  <a:gd name="connsiteY570" fmla="*/ 2018793 h 3037456"/>
                  <a:gd name="connsiteX571" fmla="*/ 895303 w 2426313"/>
                  <a:gd name="connsiteY571" fmla="*/ 2006029 h 3037456"/>
                  <a:gd name="connsiteX572" fmla="*/ 874157 w 2426313"/>
                  <a:gd name="connsiteY572" fmla="*/ 1972120 h 3037456"/>
                  <a:gd name="connsiteX573" fmla="*/ 867013 w 2426313"/>
                  <a:gd name="connsiteY573" fmla="*/ 1974216 h 3037456"/>
                  <a:gd name="connsiteX574" fmla="*/ 849202 w 2426313"/>
                  <a:gd name="connsiteY574" fmla="*/ 1975168 h 3037456"/>
                  <a:gd name="connsiteX575" fmla="*/ 817102 w 2426313"/>
                  <a:gd name="connsiteY575" fmla="*/ 1944879 h 3037456"/>
                  <a:gd name="connsiteX576" fmla="*/ 805387 w 2426313"/>
                  <a:gd name="connsiteY576" fmla="*/ 1942593 h 3037456"/>
                  <a:gd name="connsiteX577" fmla="*/ 778812 w 2426313"/>
                  <a:gd name="connsiteY577" fmla="*/ 1928305 h 3037456"/>
                  <a:gd name="connsiteX578" fmla="*/ 764620 w 2426313"/>
                  <a:gd name="connsiteY578" fmla="*/ 1915256 h 3037456"/>
                  <a:gd name="connsiteX579" fmla="*/ 743093 w 2426313"/>
                  <a:gd name="connsiteY579" fmla="*/ 1880013 h 3037456"/>
                  <a:gd name="connsiteX580" fmla="*/ 743855 w 2426313"/>
                  <a:gd name="connsiteY580" fmla="*/ 1856106 h 3037456"/>
                  <a:gd name="connsiteX581" fmla="*/ 754237 w 2426313"/>
                  <a:gd name="connsiteY581" fmla="*/ 1803051 h 3037456"/>
                  <a:gd name="connsiteX582" fmla="*/ 759600 w 2426313"/>
                  <a:gd name="connsiteY582" fmla="*/ 1796312 h 3037456"/>
                  <a:gd name="connsiteX583" fmla="*/ 767382 w 2426313"/>
                  <a:gd name="connsiteY583" fmla="*/ 1790193 h 3037456"/>
                  <a:gd name="connsiteX584" fmla="*/ 781098 w 2426313"/>
                  <a:gd name="connsiteY584" fmla="*/ 1806671 h 3037456"/>
                  <a:gd name="connsiteX585" fmla="*/ 782050 w 2426313"/>
                  <a:gd name="connsiteY585" fmla="*/ 1821244 h 3037456"/>
                  <a:gd name="connsiteX586" fmla="*/ 801481 w 2426313"/>
                  <a:gd name="connsiteY586" fmla="*/ 1873346 h 3037456"/>
                  <a:gd name="connsiteX587" fmla="*/ 807292 w 2426313"/>
                  <a:gd name="connsiteY587" fmla="*/ 1874298 h 3037456"/>
                  <a:gd name="connsiteX588" fmla="*/ 807597 w 2426313"/>
                  <a:gd name="connsiteY588" fmla="*/ 1873794 h 3037456"/>
                  <a:gd name="connsiteX589" fmla="*/ 807768 w 2426313"/>
                  <a:gd name="connsiteY589" fmla="*/ 1873822 h 3037456"/>
                  <a:gd name="connsiteX590" fmla="*/ 812054 w 2426313"/>
                  <a:gd name="connsiteY590" fmla="*/ 1828007 h 3037456"/>
                  <a:gd name="connsiteX591" fmla="*/ 809387 w 2426313"/>
                  <a:gd name="connsiteY591" fmla="*/ 1819911 h 3037456"/>
                  <a:gd name="connsiteX592" fmla="*/ 809959 w 2426313"/>
                  <a:gd name="connsiteY592" fmla="*/ 1793717 h 3037456"/>
                  <a:gd name="connsiteX593" fmla="*/ 798433 w 2426313"/>
                  <a:gd name="connsiteY593" fmla="*/ 1780668 h 3037456"/>
                  <a:gd name="connsiteX594" fmla="*/ 782717 w 2426313"/>
                  <a:gd name="connsiteY594" fmla="*/ 1774000 h 3037456"/>
                  <a:gd name="connsiteX595" fmla="*/ 788623 w 2426313"/>
                  <a:gd name="connsiteY595" fmla="*/ 1751140 h 3037456"/>
                  <a:gd name="connsiteX596" fmla="*/ 816817 w 2426313"/>
                  <a:gd name="connsiteY596" fmla="*/ 1721708 h 3037456"/>
                  <a:gd name="connsiteX597" fmla="*/ 818150 w 2426313"/>
                  <a:gd name="connsiteY597" fmla="*/ 1718755 h 3037456"/>
                  <a:gd name="connsiteX598" fmla="*/ 829675 w 2426313"/>
                  <a:gd name="connsiteY598" fmla="*/ 1673607 h 3037456"/>
                  <a:gd name="connsiteX599" fmla="*/ 841103 w 2426313"/>
                  <a:gd name="connsiteY599" fmla="*/ 1657216 h 3037456"/>
                  <a:gd name="connsiteX600" fmla="*/ 873776 w 2426313"/>
                  <a:gd name="connsiteY600" fmla="*/ 1634268 h 3037456"/>
                  <a:gd name="connsiteX601" fmla="*/ 898827 w 2426313"/>
                  <a:gd name="connsiteY601" fmla="*/ 1612456 h 3037456"/>
                  <a:gd name="connsiteX602" fmla="*/ 899116 w 2426313"/>
                  <a:gd name="connsiteY602" fmla="*/ 1612143 h 3037456"/>
                  <a:gd name="connsiteX603" fmla="*/ 899303 w 2426313"/>
                  <a:gd name="connsiteY603" fmla="*/ 1611980 h 3037456"/>
                  <a:gd name="connsiteX604" fmla="*/ 922793 w 2426313"/>
                  <a:gd name="connsiteY604" fmla="*/ 1586526 h 3037456"/>
                  <a:gd name="connsiteX605" fmla="*/ 938498 w 2426313"/>
                  <a:gd name="connsiteY605" fmla="*/ 1580369 h 3037456"/>
                  <a:gd name="connsiteX606" fmla="*/ 953691 w 2426313"/>
                  <a:gd name="connsiteY606" fmla="*/ 1587977 h 3037456"/>
                  <a:gd name="connsiteX607" fmla="*/ 963216 w 2426313"/>
                  <a:gd name="connsiteY607" fmla="*/ 1602741 h 3037456"/>
                  <a:gd name="connsiteX608" fmla="*/ 979313 w 2426313"/>
                  <a:gd name="connsiteY608" fmla="*/ 1609122 h 3037456"/>
                  <a:gd name="connsiteX609" fmla="*/ 997982 w 2426313"/>
                  <a:gd name="connsiteY609" fmla="*/ 1603217 h 3037456"/>
                  <a:gd name="connsiteX610" fmla="*/ 998012 w 2426313"/>
                  <a:gd name="connsiteY610" fmla="*/ 1602985 h 3037456"/>
                  <a:gd name="connsiteX611" fmla="*/ 998458 w 2426313"/>
                  <a:gd name="connsiteY611" fmla="*/ 1602740 h 3037456"/>
                  <a:gd name="connsiteX612" fmla="*/ 995220 w 2426313"/>
                  <a:gd name="connsiteY612" fmla="*/ 1569975 h 3037456"/>
                  <a:gd name="connsiteX613" fmla="*/ 992743 w 2426313"/>
                  <a:gd name="connsiteY613" fmla="*/ 1553782 h 3037456"/>
                  <a:gd name="connsiteX614" fmla="*/ 1009158 w 2426313"/>
                  <a:gd name="connsiteY614" fmla="*/ 1529255 h 3037456"/>
                  <a:gd name="connsiteX615" fmla="*/ 1029510 w 2426313"/>
                  <a:gd name="connsiteY615" fmla="*/ 1513968 h 3037456"/>
                  <a:gd name="connsiteX616" fmla="*/ 1045798 w 2426313"/>
                  <a:gd name="connsiteY616" fmla="*/ 1501585 h 3037456"/>
                  <a:gd name="connsiteX617" fmla="*/ 1046180 w 2426313"/>
                  <a:gd name="connsiteY617" fmla="*/ 1501181 h 3037456"/>
                  <a:gd name="connsiteX618" fmla="*/ 1046274 w 2426313"/>
                  <a:gd name="connsiteY618" fmla="*/ 1501109 h 3037456"/>
                  <a:gd name="connsiteX619" fmla="*/ 1056909 w 2426313"/>
                  <a:gd name="connsiteY619" fmla="*/ 1489879 h 3037456"/>
                  <a:gd name="connsiteX620" fmla="*/ 1071896 w 2426313"/>
                  <a:gd name="connsiteY620" fmla="*/ 1483964 h 3037456"/>
                  <a:gd name="connsiteX621" fmla="*/ 1083326 w 2426313"/>
                  <a:gd name="connsiteY621" fmla="*/ 1475963 h 3037456"/>
                  <a:gd name="connsiteX622" fmla="*/ 1125617 w 2426313"/>
                  <a:gd name="connsiteY622" fmla="*/ 1442530 h 3037456"/>
                  <a:gd name="connsiteX623" fmla="*/ 1158288 w 2426313"/>
                  <a:gd name="connsiteY623" fmla="*/ 1428528 h 3037456"/>
                  <a:gd name="connsiteX624" fmla="*/ 1200769 w 2426313"/>
                  <a:gd name="connsiteY624" fmla="*/ 1405954 h 3037456"/>
                  <a:gd name="connsiteX625" fmla="*/ 1229725 w 2426313"/>
                  <a:gd name="connsiteY625" fmla="*/ 1387190 h 3037456"/>
                  <a:gd name="connsiteX626" fmla="*/ 1260682 w 2426313"/>
                  <a:gd name="connsiteY626" fmla="*/ 1373093 h 3037456"/>
                  <a:gd name="connsiteX627" fmla="*/ 1281541 w 2426313"/>
                  <a:gd name="connsiteY627" fmla="*/ 1362806 h 3037456"/>
                  <a:gd name="connsiteX628" fmla="*/ 1327928 w 2426313"/>
                  <a:gd name="connsiteY628" fmla="*/ 1334802 h 3037456"/>
                  <a:gd name="connsiteX629" fmla="*/ 1344502 w 2426313"/>
                  <a:gd name="connsiteY629" fmla="*/ 1319943 h 3037456"/>
                  <a:gd name="connsiteX630" fmla="*/ 1353265 w 2426313"/>
                  <a:gd name="connsiteY630" fmla="*/ 1313847 h 3037456"/>
                  <a:gd name="connsiteX631" fmla="*/ 1368505 w 2426313"/>
                  <a:gd name="connsiteY631" fmla="*/ 1300989 h 3037456"/>
                  <a:gd name="connsiteX632" fmla="*/ 1368523 w 2426313"/>
                  <a:gd name="connsiteY632" fmla="*/ 1300898 h 3037456"/>
                  <a:gd name="connsiteX633" fmla="*/ 1368981 w 2426313"/>
                  <a:gd name="connsiteY633" fmla="*/ 1300512 h 3037456"/>
                  <a:gd name="connsiteX634" fmla="*/ 1364314 w 2426313"/>
                  <a:gd name="connsiteY634" fmla="*/ 1284034 h 3037456"/>
                  <a:gd name="connsiteX635" fmla="*/ 1358313 w 2426313"/>
                  <a:gd name="connsiteY635" fmla="*/ 1227551 h 3037456"/>
                  <a:gd name="connsiteX636" fmla="*/ 1358789 w 2426313"/>
                  <a:gd name="connsiteY636" fmla="*/ 1219264 h 3037456"/>
                  <a:gd name="connsiteX637" fmla="*/ 1358408 w 2426313"/>
                  <a:gd name="connsiteY637" fmla="*/ 1169448 h 3037456"/>
                  <a:gd name="connsiteX638" fmla="*/ 1362980 w 2426313"/>
                  <a:gd name="connsiteY638" fmla="*/ 1135825 h 3037456"/>
                  <a:gd name="connsiteX639" fmla="*/ 1360694 w 2426313"/>
                  <a:gd name="connsiteY639" fmla="*/ 1092677 h 3037456"/>
                  <a:gd name="connsiteX640" fmla="*/ 1356408 w 2426313"/>
                  <a:gd name="connsiteY640" fmla="*/ 1074484 h 3037456"/>
                  <a:gd name="connsiteX641" fmla="*/ 1357837 w 2426313"/>
                  <a:gd name="connsiteY641" fmla="*/ 1066578 h 3037456"/>
                  <a:gd name="connsiteX642" fmla="*/ 1357456 w 2426313"/>
                  <a:gd name="connsiteY642" fmla="*/ 1045528 h 3037456"/>
                  <a:gd name="connsiteX643" fmla="*/ 1354027 w 2426313"/>
                  <a:gd name="connsiteY643" fmla="*/ 1030574 h 3037456"/>
                  <a:gd name="connsiteX644" fmla="*/ 1352598 w 2426313"/>
                  <a:gd name="connsiteY644" fmla="*/ 954088 h 3037456"/>
                  <a:gd name="connsiteX645" fmla="*/ 1336882 w 2426313"/>
                  <a:gd name="connsiteY645" fmla="*/ 933419 h 3037456"/>
                  <a:gd name="connsiteX646" fmla="*/ 1314784 w 2426313"/>
                  <a:gd name="connsiteY646" fmla="*/ 939324 h 3037456"/>
                  <a:gd name="connsiteX647" fmla="*/ 1290400 w 2426313"/>
                  <a:gd name="connsiteY647" fmla="*/ 951612 h 3037456"/>
                  <a:gd name="connsiteX648" fmla="*/ 1275350 w 2426313"/>
                  <a:gd name="connsiteY648" fmla="*/ 963137 h 3037456"/>
                  <a:gd name="connsiteX649" fmla="*/ 1275101 w 2426313"/>
                  <a:gd name="connsiteY649" fmla="*/ 963440 h 3037456"/>
                  <a:gd name="connsiteX650" fmla="*/ 1274874 w 2426313"/>
                  <a:gd name="connsiteY650" fmla="*/ 963613 h 3037456"/>
                  <a:gd name="connsiteX651" fmla="*/ 1263182 w 2426313"/>
                  <a:gd name="connsiteY651" fmla="*/ 977791 h 3037456"/>
                  <a:gd name="connsiteX652" fmla="*/ 1248775 w 2426313"/>
                  <a:gd name="connsiteY652" fmla="*/ 974948 h 3037456"/>
                  <a:gd name="connsiteX653" fmla="*/ 1229154 w 2426313"/>
                  <a:gd name="connsiteY653" fmla="*/ 955231 h 3037456"/>
                  <a:gd name="connsiteX654" fmla="*/ 1205341 w 2426313"/>
                  <a:gd name="connsiteY654" fmla="*/ 953040 h 3037456"/>
                  <a:gd name="connsiteX655" fmla="*/ 1205069 w 2426313"/>
                  <a:gd name="connsiteY655" fmla="*/ 953536 h 3037456"/>
                  <a:gd name="connsiteX656" fmla="*/ 1204865 w 2426313"/>
                  <a:gd name="connsiteY656" fmla="*/ 953517 h 3037456"/>
                  <a:gd name="connsiteX657" fmla="*/ 1200960 w 2426313"/>
                  <a:gd name="connsiteY657" fmla="*/ 965804 h 3037456"/>
                  <a:gd name="connsiteX658" fmla="*/ 1200769 w 2426313"/>
                  <a:gd name="connsiteY658" fmla="*/ 1008095 h 3037456"/>
                  <a:gd name="connsiteX659" fmla="*/ 1191959 w 2426313"/>
                  <a:gd name="connsiteY659" fmla="*/ 1019566 h 3037456"/>
                  <a:gd name="connsiteX660" fmla="*/ 1159336 w 2426313"/>
                  <a:gd name="connsiteY660" fmla="*/ 1028859 h 3037456"/>
                  <a:gd name="connsiteX661" fmla="*/ 1154287 w 2426313"/>
                  <a:gd name="connsiteY661" fmla="*/ 1032574 h 3037456"/>
                  <a:gd name="connsiteX662" fmla="*/ 1154148 w 2426313"/>
                  <a:gd name="connsiteY662" fmla="*/ 1032802 h 3037456"/>
                  <a:gd name="connsiteX663" fmla="*/ 1153811 w 2426313"/>
                  <a:gd name="connsiteY663" fmla="*/ 1033050 h 3037456"/>
                  <a:gd name="connsiteX664" fmla="*/ 1136346 w 2426313"/>
                  <a:gd name="connsiteY664" fmla="*/ 1061704 h 3037456"/>
                  <a:gd name="connsiteX665" fmla="*/ 1110949 w 2426313"/>
                  <a:gd name="connsiteY665" fmla="*/ 1082580 h 3037456"/>
                  <a:gd name="connsiteX666" fmla="*/ 1071515 w 2426313"/>
                  <a:gd name="connsiteY666" fmla="*/ 1104297 h 3037456"/>
                  <a:gd name="connsiteX667" fmla="*/ 1071236 w 2426313"/>
                  <a:gd name="connsiteY667" fmla="*/ 1104666 h 3037456"/>
                  <a:gd name="connsiteX668" fmla="*/ 1071039 w 2426313"/>
                  <a:gd name="connsiteY668" fmla="*/ 1104774 h 3037456"/>
                  <a:gd name="connsiteX669" fmla="*/ 1065991 w 2426313"/>
                  <a:gd name="connsiteY669" fmla="*/ 1111441 h 3037456"/>
                  <a:gd name="connsiteX670" fmla="*/ 1057654 w 2426313"/>
                  <a:gd name="connsiteY670" fmla="*/ 1124786 h 3037456"/>
                  <a:gd name="connsiteX671" fmla="*/ 1044559 w 2426313"/>
                  <a:gd name="connsiteY671" fmla="*/ 1134396 h 3037456"/>
                  <a:gd name="connsiteX672" fmla="*/ 1008555 w 2426313"/>
                  <a:gd name="connsiteY672" fmla="*/ 1158209 h 3037456"/>
                  <a:gd name="connsiteX673" fmla="*/ 1008148 w 2426313"/>
                  <a:gd name="connsiteY673" fmla="*/ 1158629 h 3037456"/>
                  <a:gd name="connsiteX674" fmla="*/ 1008079 w 2426313"/>
                  <a:gd name="connsiteY674" fmla="*/ 1158685 h 3037456"/>
                  <a:gd name="connsiteX675" fmla="*/ 960789 w 2426313"/>
                  <a:gd name="connsiteY675" fmla="*/ 1207391 h 3037456"/>
                  <a:gd name="connsiteX676" fmla="*/ 930259 w 2426313"/>
                  <a:gd name="connsiteY676" fmla="*/ 1228789 h 3037456"/>
                  <a:gd name="connsiteX677" fmla="*/ 905113 w 2426313"/>
                  <a:gd name="connsiteY677" fmla="*/ 1251744 h 3037456"/>
                  <a:gd name="connsiteX678" fmla="*/ 904819 w 2426313"/>
                  <a:gd name="connsiteY678" fmla="*/ 1252055 h 3037456"/>
                  <a:gd name="connsiteX679" fmla="*/ 904637 w 2426313"/>
                  <a:gd name="connsiteY679" fmla="*/ 1252221 h 3037456"/>
                  <a:gd name="connsiteX680" fmla="*/ 885081 w 2426313"/>
                  <a:gd name="connsiteY680" fmla="*/ 1272895 h 3037456"/>
                  <a:gd name="connsiteX681" fmla="*/ 872062 w 2426313"/>
                  <a:gd name="connsiteY681" fmla="*/ 1275081 h 3037456"/>
                  <a:gd name="connsiteX682" fmla="*/ 854524 w 2426313"/>
                  <a:gd name="connsiteY682" fmla="*/ 1280796 h 3037456"/>
                  <a:gd name="connsiteX683" fmla="*/ 854385 w 2426313"/>
                  <a:gd name="connsiteY683" fmla="*/ 1281255 h 3037456"/>
                  <a:gd name="connsiteX684" fmla="*/ 854119 w 2426313"/>
                  <a:gd name="connsiteY684" fmla="*/ 1281343 h 3037456"/>
                  <a:gd name="connsiteX685" fmla="*/ 849011 w 2426313"/>
                  <a:gd name="connsiteY685" fmla="*/ 1297845 h 3037456"/>
                  <a:gd name="connsiteX686" fmla="*/ 843441 w 2426313"/>
                  <a:gd name="connsiteY686" fmla="*/ 1324423 h 3037456"/>
                  <a:gd name="connsiteX687" fmla="*/ 824056 w 2426313"/>
                  <a:gd name="connsiteY687" fmla="*/ 1342041 h 3037456"/>
                  <a:gd name="connsiteX688" fmla="*/ 804148 w 2426313"/>
                  <a:gd name="connsiteY688" fmla="*/ 1354519 h 3037456"/>
                  <a:gd name="connsiteX689" fmla="*/ 803973 w 2426313"/>
                  <a:gd name="connsiteY689" fmla="*/ 1354806 h 3037456"/>
                  <a:gd name="connsiteX690" fmla="*/ 803672 w 2426313"/>
                  <a:gd name="connsiteY690" fmla="*/ 1354995 h 3037456"/>
                  <a:gd name="connsiteX691" fmla="*/ 791956 w 2426313"/>
                  <a:gd name="connsiteY691" fmla="*/ 1374236 h 3037456"/>
                  <a:gd name="connsiteX692" fmla="*/ 766906 w 2426313"/>
                  <a:gd name="connsiteY692" fmla="*/ 1407669 h 3037456"/>
                  <a:gd name="connsiteX693" fmla="*/ 761762 w 2426313"/>
                  <a:gd name="connsiteY693" fmla="*/ 1416908 h 3037456"/>
                  <a:gd name="connsiteX694" fmla="*/ 756660 w 2426313"/>
                  <a:gd name="connsiteY694" fmla="*/ 1426737 h 3037456"/>
                  <a:gd name="connsiteX695" fmla="*/ 745570 w 2426313"/>
                  <a:gd name="connsiteY695" fmla="*/ 1428338 h 3037456"/>
                  <a:gd name="connsiteX696" fmla="*/ 734140 w 2426313"/>
                  <a:gd name="connsiteY696" fmla="*/ 1414146 h 3037456"/>
                  <a:gd name="connsiteX697" fmla="*/ 733663 w 2426313"/>
                  <a:gd name="connsiteY697" fmla="*/ 1392524 h 3037456"/>
                  <a:gd name="connsiteX698" fmla="*/ 724138 w 2426313"/>
                  <a:gd name="connsiteY698" fmla="*/ 1382237 h 3037456"/>
                  <a:gd name="connsiteX699" fmla="*/ 723740 w 2426313"/>
                  <a:gd name="connsiteY699" fmla="*/ 1382797 h 3037456"/>
                  <a:gd name="connsiteX700" fmla="*/ 723662 w 2426313"/>
                  <a:gd name="connsiteY700" fmla="*/ 1382713 h 3037456"/>
                  <a:gd name="connsiteX701" fmla="*/ 715661 w 2426313"/>
                  <a:gd name="connsiteY701" fmla="*/ 1393953 h 3037456"/>
                  <a:gd name="connsiteX702" fmla="*/ 715756 w 2426313"/>
                  <a:gd name="connsiteY702" fmla="*/ 1431576 h 3037456"/>
                  <a:gd name="connsiteX703" fmla="*/ 718423 w 2426313"/>
                  <a:gd name="connsiteY703" fmla="*/ 1437482 h 3037456"/>
                  <a:gd name="connsiteX704" fmla="*/ 724174 w 2426313"/>
                  <a:gd name="connsiteY704" fmla="*/ 1458746 h 3037456"/>
                  <a:gd name="connsiteX705" fmla="*/ 710969 w 2426313"/>
                  <a:gd name="connsiteY705" fmla="*/ 1476096 h 3037456"/>
                  <a:gd name="connsiteX706" fmla="*/ 684514 w 2426313"/>
                  <a:gd name="connsiteY706" fmla="*/ 1492441 h 3037456"/>
                  <a:gd name="connsiteX707" fmla="*/ 684205 w 2426313"/>
                  <a:gd name="connsiteY707" fmla="*/ 1492814 h 3037456"/>
                  <a:gd name="connsiteX708" fmla="*/ 684038 w 2426313"/>
                  <a:gd name="connsiteY708" fmla="*/ 1492917 h 3037456"/>
                  <a:gd name="connsiteX709" fmla="*/ 676799 w 2426313"/>
                  <a:gd name="connsiteY709" fmla="*/ 1513491 h 3037456"/>
                  <a:gd name="connsiteX710" fmla="*/ 673691 w 2426313"/>
                  <a:gd name="connsiteY710" fmla="*/ 1530672 h 3037456"/>
                  <a:gd name="connsiteX711" fmla="*/ 662180 w 2426313"/>
                  <a:gd name="connsiteY711" fmla="*/ 1543513 h 3037456"/>
                  <a:gd name="connsiteX712" fmla="*/ 641604 w 2426313"/>
                  <a:gd name="connsiteY712" fmla="*/ 1561664 h 3037456"/>
                  <a:gd name="connsiteX713" fmla="*/ 641542 w 2426313"/>
                  <a:gd name="connsiteY713" fmla="*/ 1561772 h 3037456"/>
                  <a:gd name="connsiteX714" fmla="*/ 641164 w 2426313"/>
                  <a:gd name="connsiteY714" fmla="*/ 1562105 h 3037456"/>
                  <a:gd name="connsiteX715" fmla="*/ 627174 w 2426313"/>
                  <a:gd name="connsiteY715" fmla="*/ 1586358 h 3037456"/>
                  <a:gd name="connsiteX716" fmla="*/ 619554 w 2426313"/>
                  <a:gd name="connsiteY716" fmla="*/ 1594073 h 3037456"/>
                  <a:gd name="connsiteX717" fmla="*/ 592217 w 2426313"/>
                  <a:gd name="connsiteY717" fmla="*/ 1631316 h 3037456"/>
                  <a:gd name="connsiteX718" fmla="*/ 579644 w 2426313"/>
                  <a:gd name="connsiteY718" fmla="*/ 1659033 h 3037456"/>
                  <a:gd name="connsiteX719" fmla="*/ 571072 w 2426313"/>
                  <a:gd name="connsiteY719" fmla="*/ 1673797 h 3037456"/>
                  <a:gd name="connsiteX720" fmla="*/ 547735 w 2426313"/>
                  <a:gd name="connsiteY720" fmla="*/ 1705706 h 3037456"/>
                  <a:gd name="connsiteX721" fmla="*/ 544783 w 2426313"/>
                  <a:gd name="connsiteY721" fmla="*/ 1710278 h 3037456"/>
                  <a:gd name="connsiteX722" fmla="*/ 525637 w 2426313"/>
                  <a:gd name="connsiteY722" fmla="*/ 1745425 h 3037456"/>
                  <a:gd name="connsiteX723" fmla="*/ 524494 w 2426313"/>
                  <a:gd name="connsiteY723" fmla="*/ 1748568 h 3037456"/>
                  <a:gd name="connsiteX724" fmla="*/ 514303 w 2426313"/>
                  <a:gd name="connsiteY724" fmla="*/ 1793241 h 3037456"/>
                  <a:gd name="connsiteX725" fmla="*/ 500682 w 2426313"/>
                  <a:gd name="connsiteY725" fmla="*/ 1817815 h 3037456"/>
                  <a:gd name="connsiteX726" fmla="*/ 485347 w 2426313"/>
                  <a:gd name="connsiteY726" fmla="*/ 1838675 h 3037456"/>
                  <a:gd name="connsiteX727" fmla="*/ 468773 w 2426313"/>
                  <a:gd name="connsiteY727" fmla="*/ 1870107 h 3037456"/>
                  <a:gd name="connsiteX728" fmla="*/ 441341 w 2426313"/>
                  <a:gd name="connsiteY728" fmla="*/ 1914303 h 3037456"/>
                  <a:gd name="connsiteX729" fmla="*/ 438484 w 2426313"/>
                  <a:gd name="connsiteY729" fmla="*/ 1929734 h 3037456"/>
                  <a:gd name="connsiteX730" fmla="*/ 434997 w 2426313"/>
                  <a:gd name="connsiteY730" fmla="*/ 1939733 h 3037456"/>
                  <a:gd name="connsiteX731" fmla="*/ 424767 w 2426313"/>
                  <a:gd name="connsiteY731" fmla="*/ 1942593 h 3037456"/>
                  <a:gd name="connsiteX732" fmla="*/ 413469 w 2426313"/>
                  <a:gd name="connsiteY732" fmla="*/ 1943855 h 3037456"/>
                  <a:gd name="connsiteX733" fmla="*/ 413254 w 2426313"/>
                  <a:gd name="connsiteY733" fmla="*/ 1944371 h 3037456"/>
                  <a:gd name="connsiteX734" fmla="*/ 412993 w 2426313"/>
                  <a:gd name="connsiteY734" fmla="*/ 1944402 h 3037456"/>
                  <a:gd name="connsiteX735" fmla="*/ 408480 w 2426313"/>
                  <a:gd name="connsiteY735" fmla="*/ 1955166 h 3037456"/>
                  <a:gd name="connsiteX736" fmla="*/ 403567 w 2426313"/>
                  <a:gd name="connsiteY736" fmla="*/ 1960692 h 3037456"/>
                  <a:gd name="connsiteX737" fmla="*/ 384870 w 2426313"/>
                  <a:gd name="connsiteY737" fmla="*/ 1961452 h 3037456"/>
                  <a:gd name="connsiteX738" fmla="*/ 369904 w 2426313"/>
                  <a:gd name="connsiteY738" fmla="*/ 1948212 h 3037456"/>
                  <a:gd name="connsiteX739" fmla="*/ 362665 w 2426313"/>
                  <a:gd name="connsiteY739" fmla="*/ 1925257 h 3037456"/>
                  <a:gd name="connsiteX740" fmla="*/ 367713 w 2426313"/>
                  <a:gd name="connsiteY740" fmla="*/ 1914208 h 3037456"/>
                  <a:gd name="connsiteX741" fmla="*/ 368856 w 2426313"/>
                  <a:gd name="connsiteY741" fmla="*/ 1897635 h 3037456"/>
                  <a:gd name="connsiteX742" fmla="*/ 361331 w 2426313"/>
                  <a:gd name="connsiteY742" fmla="*/ 1873060 h 3037456"/>
                  <a:gd name="connsiteX743" fmla="*/ 349234 w 2426313"/>
                  <a:gd name="connsiteY743" fmla="*/ 1850962 h 3037456"/>
                  <a:gd name="connsiteX744" fmla="*/ 333709 w 2426313"/>
                  <a:gd name="connsiteY744" fmla="*/ 1855344 h 3037456"/>
                  <a:gd name="connsiteX745" fmla="*/ 333693 w 2426313"/>
                  <a:gd name="connsiteY745" fmla="*/ 1855377 h 3037456"/>
                  <a:gd name="connsiteX746" fmla="*/ 333232 w 2426313"/>
                  <a:gd name="connsiteY746" fmla="*/ 1855820 h 3037456"/>
                  <a:gd name="connsiteX747" fmla="*/ 326851 w 2426313"/>
                  <a:gd name="connsiteY747" fmla="*/ 1868964 h 3037456"/>
                  <a:gd name="connsiteX748" fmla="*/ 325898 w 2426313"/>
                  <a:gd name="connsiteY748" fmla="*/ 1874298 h 3037456"/>
                  <a:gd name="connsiteX749" fmla="*/ 339043 w 2426313"/>
                  <a:gd name="connsiteY749" fmla="*/ 1901445 h 3037456"/>
                  <a:gd name="connsiteX750" fmla="*/ 339043 w 2426313"/>
                  <a:gd name="connsiteY750" fmla="*/ 1935163 h 3037456"/>
                  <a:gd name="connsiteX751" fmla="*/ 343329 w 2426313"/>
                  <a:gd name="connsiteY751" fmla="*/ 1951070 h 3037456"/>
                  <a:gd name="connsiteX752" fmla="*/ 349996 w 2426313"/>
                  <a:gd name="connsiteY752" fmla="*/ 1972882 h 3037456"/>
                  <a:gd name="connsiteX753" fmla="*/ 351806 w 2426313"/>
                  <a:gd name="connsiteY753" fmla="*/ 1983645 h 3037456"/>
                  <a:gd name="connsiteX754" fmla="*/ 358569 w 2426313"/>
                  <a:gd name="connsiteY754" fmla="*/ 2001457 h 3037456"/>
                  <a:gd name="connsiteX755" fmla="*/ 357140 w 2426313"/>
                  <a:gd name="connsiteY755" fmla="*/ 2016888 h 3037456"/>
                  <a:gd name="connsiteX756" fmla="*/ 350092 w 2426313"/>
                  <a:gd name="connsiteY756" fmla="*/ 2025079 h 3037456"/>
                  <a:gd name="connsiteX757" fmla="*/ 344377 w 2426313"/>
                  <a:gd name="connsiteY757" fmla="*/ 2033747 h 3037456"/>
                  <a:gd name="connsiteX758" fmla="*/ 355426 w 2426313"/>
                  <a:gd name="connsiteY758" fmla="*/ 2038414 h 3037456"/>
                  <a:gd name="connsiteX759" fmla="*/ 376000 w 2426313"/>
                  <a:gd name="connsiteY759" fmla="*/ 2039271 h 3037456"/>
                  <a:gd name="connsiteX760" fmla="*/ 390001 w 2426313"/>
                  <a:gd name="connsiteY760" fmla="*/ 2061560 h 3037456"/>
                  <a:gd name="connsiteX761" fmla="*/ 372475 w 2426313"/>
                  <a:gd name="connsiteY761" fmla="*/ 2092230 h 3037456"/>
                  <a:gd name="connsiteX762" fmla="*/ 369869 w 2426313"/>
                  <a:gd name="connsiteY762" fmla="*/ 2095000 h 3037456"/>
                  <a:gd name="connsiteX763" fmla="*/ 319231 w 2426313"/>
                  <a:gd name="connsiteY763" fmla="*/ 2104708 h 3037456"/>
                  <a:gd name="connsiteX764" fmla="*/ 287417 w 2426313"/>
                  <a:gd name="connsiteY764" fmla="*/ 2105375 h 3037456"/>
                  <a:gd name="connsiteX765" fmla="*/ 269986 w 2426313"/>
                  <a:gd name="connsiteY765" fmla="*/ 2115757 h 3037456"/>
                  <a:gd name="connsiteX766" fmla="*/ 270046 w 2426313"/>
                  <a:gd name="connsiteY766" fmla="*/ 2115914 h 3037456"/>
                  <a:gd name="connsiteX767" fmla="*/ 269510 w 2426313"/>
                  <a:gd name="connsiteY767" fmla="*/ 2116233 h 3037456"/>
                  <a:gd name="connsiteX768" fmla="*/ 281893 w 2426313"/>
                  <a:gd name="connsiteY768" fmla="*/ 2131950 h 3037456"/>
                  <a:gd name="connsiteX769" fmla="*/ 288655 w 2426313"/>
                  <a:gd name="connsiteY769" fmla="*/ 2132997 h 3037456"/>
                  <a:gd name="connsiteX770" fmla="*/ 324946 w 2426313"/>
                  <a:gd name="connsiteY770" fmla="*/ 2172336 h 3037456"/>
                  <a:gd name="connsiteX771" fmla="*/ 325422 w 2426313"/>
                  <a:gd name="connsiteY771" fmla="*/ 2202054 h 3037456"/>
                  <a:gd name="connsiteX772" fmla="*/ 321529 w 2426313"/>
                  <a:gd name="connsiteY772" fmla="*/ 2224902 h 3037456"/>
                  <a:gd name="connsiteX773" fmla="*/ 307497 w 2426313"/>
                  <a:gd name="connsiteY773" fmla="*/ 2243291 h 3037456"/>
                  <a:gd name="connsiteX774" fmla="*/ 279416 w 2426313"/>
                  <a:gd name="connsiteY774" fmla="*/ 2269681 h 3037456"/>
                  <a:gd name="connsiteX775" fmla="*/ 279423 w 2426313"/>
                  <a:gd name="connsiteY775" fmla="*/ 2269703 h 3037456"/>
                  <a:gd name="connsiteX776" fmla="*/ 278940 w 2426313"/>
                  <a:gd name="connsiteY776" fmla="*/ 2270157 h 3037456"/>
                  <a:gd name="connsiteX777" fmla="*/ 284179 w 2426313"/>
                  <a:gd name="connsiteY777" fmla="*/ 2320164 h 3037456"/>
                  <a:gd name="connsiteX778" fmla="*/ 278819 w 2426313"/>
                  <a:gd name="connsiteY778" fmla="*/ 2334133 h 3037456"/>
                  <a:gd name="connsiteX779" fmla="*/ 264557 w 2426313"/>
                  <a:gd name="connsiteY779" fmla="*/ 2343690 h 3037456"/>
                  <a:gd name="connsiteX780" fmla="*/ 259604 w 2426313"/>
                  <a:gd name="connsiteY780" fmla="*/ 2347786 h 3037456"/>
                  <a:gd name="connsiteX781" fmla="*/ 228838 w 2426313"/>
                  <a:gd name="connsiteY781" fmla="*/ 2348072 h 3037456"/>
                  <a:gd name="connsiteX782" fmla="*/ 224362 w 2426313"/>
                  <a:gd name="connsiteY782" fmla="*/ 2343595 h 3037456"/>
                  <a:gd name="connsiteX783" fmla="*/ 188357 w 2426313"/>
                  <a:gd name="connsiteY783" fmla="*/ 2325688 h 3037456"/>
                  <a:gd name="connsiteX784" fmla="*/ 180642 w 2426313"/>
                  <a:gd name="connsiteY784" fmla="*/ 2324355 h 3037456"/>
                  <a:gd name="connsiteX785" fmla="*/ 151686 w 2426313"/>
                  <a:gd name="connsiteY785" fmla="*/ 2303495 h 3037456"/>
                  <a:gd name="connsiteX786" fmla="*/ 137398 w 2426313"/>
                  <a:gd name="connsiteY786" fmla="*/ 2284350 h 3037456"/>
                  <a:gd name="connsiteX787" fmla="*/ 133969 w 2426313"/>
                  <a:gd name="connsiteY787" fmla="*/ 2273015 h 3037456"/>
                  <a:gd name="connsiteX788" fmla="*/ 118539 w 2426313"/>
                  <a:gd name="connsiteY788" fmla="*/ 2249393 h 3037456"/>
                  <a:gd name="connsiteX789" fmla="*/ 100156 w 2426313"/>
                  <a:gd name="connsiteY789" fmla="*/ 2236058 h 3037456"/>
                  <a:gd name="connsiteX790" fmla="*/ 96756 w 2426313"/>
                  <a:gd name="connsiteY790" fmla="*/ 2226431 h 3037456"/>
                  <a:gd name="connsiteX791" fmla="*/ 101293 w 2426313"/>
                  <a:gd name="connsiteY791" fmla="*/ 2221758 h 3037456"/>
                  <a:gd name="connsiteX792" fmla="*/ 103893 w 2426313"/>
                  <a:gd name="connsiteY792" fmla="*/ 2219093 h 3037456"/>
                  <a:gd name="connsiteX793" fmla="*/ 128350 w 2426313"/>
                  <a:gd name="connsiteY793" fmla="*/ 2207864 h 3037456"/>
                  <a:gd name="connsiteX794" fmla="*/ 128519 w 2426313"/>
                  <a:gd name="connsiteY794" fmla="*/ 2207529 h 3037456"/>
                  <a:gd name="connsiteX795" fmla="*/ 128826 w 2426313"/>
                  <a:gd name="connsiteY795" fmla="*/ 2207388 h 3037456"/>
                  <a:gd name="connsiteX796" fmla="*/ 131588 w 2426313"/>
                  <a:gd name="connsiteY796" fmla="*/ 2181480 h 3037456"/>
                  <a:gd name="connsiteX797" fmla="*/ 95012 w 2426313"/>
                  <a:gd name="connsiteY797" fmla="*/ 2178432 h 3037456"/>
                  <a:gd name="connsiteX798" fmla="*/ 61294 w 2426313"/>
                  <a:gd name="connsiteY798" fmla="*/ 2179098 h 3037456"/>
                  <a:gd name="connsiteX799" fmla="*/ 57769 w 2426313"/>
                  <a:gd name="connsiteY799" fmla="*/ 2166621 h 3037456"/>
                  <a:gd name="connsiteX800" fmla="*/ 58436 w 2426313"/>
                  <a:gd name="connsiteY800" fmla="*/ 2119853 h 3037456"/>
                  <a:gd name="connsiteX801" fmla="*/ 44053 w 2426313"/>
                  <a:gd name="connsiteY801" fmla="*/ 2087944 h 3037456"/>
                  <a:gd name="connsiteX802" fmla="*/ 25003 w 2426313"/>
                  <a:gd name="connsiteY802" fmla="*/ 2074609 h 3037456"/>
                  <a:gd name="connsiteX803" fmla="*/ 20241 w 2426313"/>
                  <a:gd name="connsiteY803" fmla="*/ 2068608 h 3037456"/>
                  <a:gd name="connsiteX804" fmla="*/ 7858 w 2426313"/>
                  <a:gd name="connsiteY804" fmla="*/ 2048606 h 3037456"/>
                  <a:gd name="connsiteX805" fmla="*/ 6430 w 2426313"/>
                  <a:gd name="connsiteY805" fmla="*/ 2017269 h 3037456"/>
                  <a:gd name="connsiteX806" fmla="*/ 7382 w 2426313"/>
                  <a:gd name="connsiteY806" fmla="*/ 2001933 h 3037456"/>
                  <a:gd name="connsiteX807" fmla="*/ 238 w 2426313"/>
                  <a:gd name="connsiteY807" fmla="*/ 1977835 h 3037456"/>
                  <a:gd name="connsiteX808" fmla="*/ 48 w 2426313"/>
                  <a:gd name="connsiteY808" fmla="*/ 1857915 h 3037456"/>
                  <a:gd name="connsiteX809" fmla="*/ 143 w 2426313"/>
                  <a:gd name="connsiteY809" fmla="*/ 1685322 h 3037456"/>
                  <a:gd name="connsiteX810" fmla="*/ 1381 w 2426313"/>
                  <a:gd name="connsiteY810" fmla="*/ 1636269 h 3037456"/>
                  <a:gd name="connsiteX811" fmla="*/ 1762 w 2426313"/>
                  <a:gd name="connsiteY811" fmla="*/ 1631792 h 3037456"/>
                  <a:gd name="connsiteX812" fmla="*/ 9859 w 2426313"/>
                  <a:gd name="connsiteY812" fmla="*/ 1585215 h 3037456"/>
                  <a:gd name="connsiteX813" fmla="*/ 9668 w 2426313"/>
                  <a:gd name="connsiteY813" fmla="*/ 1467581 h 3037456"/>
                  <a:gd name="connsiteX814" fmla="*/ 16717 w 2426313"/>
                  <a:gd name="connsiteY814" fmla="*/ 1443959 h 3037456"/>
                  <a:gd name="connsiteX815" fmla="*/ 18145 w 2426313"/>
                  <a:gd name="connsiteY815" fmla="*/ 1436434 h 3037456"/>
                  <a:gd name="connsiteX816" fmla="*/ 18717 w 2426313"/>
                  <a:gd name="connsiteY816" fmla="*/ 1397572 h 3037456"/>
                  <a:gd name="connsiteX817" fmla="*/ 27766 w 2426313"/>
                  <a:gd name="connsiteY817" fmla="*/ 1369854 h 3037456"/>
                  <a:gd name="connsiteX818" fmla="*/ 29766 w 2426313"/>
                  <a:gd name="connsiteY818" fmla="*/ 1355853 h 3037456"/>
                  <a:gd name="connsiteX819" fmla="*/ 31957 w 2426313"/>
                  <a:gd name="connsiteY819" fmla="*/ 1256983 h 3037456"/>
                  <a:gd name="connsiteX820" fmla="*/ 39196 w 2426313"/>
                  <a:gd name="connsiteY820" fmla="*/ 1151160 h 3037456"/>
                  <a:gd name="connsiteX821" fmla="*/ 39386 w 2426313"/>
                  <a:gd name="connsiteY821" fmla="*/ 1096582 h 3037456"/>
                  <a:gd name="connsiteX822" fmla="*/ 44434 w 2426313"/>
                  <a:gd name="connsiteY822" fmla="*/ 1084581 h 3037456"/>
                  <a:gd name="connsiteX823" fmla="*/ 43863 w 2426313"/>
                  <a:gd name="connsiteY823" fmla="*/ 1047433 h 3037456"/>
                  <a:gd name="connsiteX824" fmla="*/ 40243 w 2426313"/>
                  <a:gd name="connsiteY824" fmla="*/ 1043242 h 3037456"/>
                  <a:gd name="connsiteX825" fmla="*/ 30718 w 2426313"/>
                  <a:gd name="connsiteY825" fmla="*/ 995427 h 3037456"/>
                  <a:gd name="connsiteX826" fmla="*/ 28147 w 2426313"/>
                  <a:gd name="connsiteY826" fmla="*/ 913512 h 3037456"/>
                  <a:gd name="connsiteX827" fmla="*/ 31257 w 2426313"/>
                  <a:gd name="connsiteY827" fmla="*/ 896131 h 3037456"/>
                  <a:gd name="connsiteX828" fmla="*/ 35576 w 2426313"/>
                  <a:gd name="connsiteY828" fmla="*/ 899129 h 3037456"/>
                  <a:gd name="connsiteX829" fmla="*/ 48340 w 2426313"/>
                  <a:gd name="connsiteY829" fmla="*/ 944563 h 3037456"/>
                  <a:gd name="connsiteX830" fmla="*/ 60913 w 2426313"/>
                  <a:gd name="connsiteY830" fmla="*/ 962756 h 3037456"/>
                  <a:gd name="connsiteX831" fmla="*/ 82915 w 2426313"/>
                  <a:gd name="connsiteY831" fmla="*/ 985521 h 3037456"/>
                  <a:gd name="connsiteX832" fmla="*/ 86344 w 2426313"/>
                  <a:gd name="connsiteY832" fmla="*/ 995046 h 3037456"/>
                  <a:gd name="connsiteX833" fmla="*/ 117396 w 2426313"/>
                  <a:gd name="connsiteY833" fmla="*/ 1040480 h 3037456"/>
                  <a:gd name="connsiteX834" fmla="*/ 134350 w 2426313"/>
                  <a:gd name="connsiteY834" fmla="*/ 1063530 h 3037456"/>
                  <a:gd name="connsiteX835" fmla="*/ 166735 w 2426313"/>
                  <a:gd name="connsiteY835" fmla="*/ 1115442 h 3037456"/>
                  <a:gd name="connsiteX836" fmla="*/ 180356 w 2426313"/>
                  <a:gd name="connsiteY836" fmla="*/ 1136778 h 3037456"/>
                  <a:gd name="connsiteX837" fmla="*/ 194453 w 2426313"/>
                  <a:gd name="connsiteY837" fmla="*/ 1169925 h 3037456"/>
                  <a:gd name="connsiteX838" fmla="*/ 202359 w 2426313"/>
                  <a:gd name="connsiteY838" fmla="*/ 1207072 h 3037456"/>
                  <a:gd name="connsiteX839" fmla="*/ 219599 w 2426313"/>
                  <a:gd name="connsiteY839" fmla="*/ 1237838 h 3037456"/>
                  <a:gd name="connsiteX840" fmla="*/ 229600 w 2426313"/>
                  <a:gd name="connsiteY840" fmla="*/ 1249268 h 3037456"/>
                  <a:gd name="connsiteX841" fmla="*/ 237411 w 2426313"/>
                  <a:gd name="connsiteY841" fmla="*/ 1284415 h 3037456"/>
                  <a:gd name="connsiteX842" fmla="*/ 232458 w 2426313"/>
                  <a:gd name="connsiteY842" fmla="*/ 1296226 h 3037456"/>
                  <a:gd name="connsiteX843" fmla="*/ 237887 w 2426313"/>
                  <a:gd name="connsiteY843" fmla="*/ 1314705 h 3037456"/>
                  <a:gd name="connsiteX844" fmla="*/ 252079 w 2426313"/>
                  <a:gd name="connsiteY844" fmla="*/ 1325944 h 3037456"/>
                  <a:gd name="connsiteX845" fmla="*/ 261509 w 2426313"/>
                  <a:gd name="connsiteY845" fmla="*/ 1390524 h 3037456"/>
                  <a:gd name="connsiteX846" fmla="*/ 269986 w 2426313"/>
                  <a:gd name="connsiteY846" fmla="*/ 1419289 h 3037456"/>
                  <a:gd name="connsiteX847" fmla="*/ 276654 w 2426313"/>
                  <a:gd name="connsiteY847" fmla="*/ 1424718 h 3037456"/>
                  <a:gd name="connsiteX848" fmla="*/ 285036 w 2426313"/>
                  <a:gd name="connsiteY848" fmla="*/ 1450150 h 3037456"/>
                  <a:gd name="connsiteX849" fmla="*/ 301419 w 2426313"/>
                  <a:gd name="connsiteY849" fmla="*/ 1497680 h 3037456"/>
                  <a:gd name="connsiteX850" fmla="*/ 314373 w 2426313"/>
                  <a:gd name="connsiteY850" fmla="*/ 1543495 h 3037456"/>
                  <a:gd name="connsiteX851" fmla="*/ 326089 w 2426313"/>
                  <a:gd name="connsiteY851" fmla="*/ 1594549 h 3037456"/>
                  <a:gd name="connsiteX852" fmla="*/ 341043 w 2426313"/>
                  <a:gd name="connsiteY852" fmla="*/ 1620076 h 3037456"/>
                  <a:gd name="connsiteX853" fmla="*/ 342376 w 2426313"/>
                  <a:gd name="connsiteY853" fmla="*/ 1623124 h 3037456"/>
                  <a:gd name="connsiteX854" fmla="*/ 360379 w 2426313"/>
                  <a:gd name="connsiteY854" fmla="*/ 1638840 h 3037456"/>
                  <a:gd name="connsiteX855" fmla="*/ 373809 w 2426313"/>
                  <a:gd name="connsiteY855" fmla="*/ 1632459 h 3037456"/>
                  <a:gd name="connsiteX856" fmla="*/ 373916 w 2426313"/>
                  <a:gd name="connsiteY856" fmla="*/ 1632175 h 3037456"/>
                  <a:gd name="connsiteX857" fmla="*/ 374321 w 2426313"/>
                  <a:gd name="connsiteY857" fmla="*/ 1631983 h 3037456"/>
                  <a:gd name="connsiteX858" fmla="*/ 379143 w 2426313"/>
                  <a:gd name="connsiteY858" fmla="*/ 1619028 h 3037456"/>
                  <a:gd name="connsiteX859" fmla="*/ 386536 w 2426313"/>
                  <a:gd name="connsiteY859" fmla="*/ 1599561 h 3037456"/>
                  <a:gd name="connsiteX860" fmla="*/ 400153 w 2426313"/>
                  <a:gd name="connsiteY860" fmla="*/ 1585182 h 3037456"/>
                  <a:gd name="connsiteX861" fmla="*/ 404765 w 2426313"/>
                  <a:gd name="connsiteY861" fmla="*/ 1582452 h 3037456"/>
                  <a:gd name="connsiteX862" fmla="*/ 420243 w 2426313"/>
                  <a:gd name="connsiteY862" fmla="*/ 1574713 h 3037456"/>
                  <a:gd name="connsiteX863" fmla="*/ 420465 w 2426313"/>
                  <a:gd name="connsiteY863" fmla="*/ 1574347 h 3037456"/>
                  <a:gd name="connsiteX864" fmla="*/ 420683 w 2426313"/>
                  <a:gd name="connsiteY864" fmla="*/ 1574237 h 3037456"/>
                  <a:gd name="connsiteX865" fmla="*/ 429625 w 2426313"/>
                  <a:gd name="connsiteY865" fmla="*/ 1559497 h 3037456"/>
                  <a:gd name="connsiteX866" fmla="*/ 441916 w 2426313"/>
                  <a:gd name="connsiteY866" fmla="*/ 1537575 h 3037456"/>
                  <a:gd name="connsiteX867" fmla="*/ 462010 w 2426313"/>
                  <a:gd name="connsiteY867" fmla="*/ 1521778 h 3037456"/>
                  <a:gd name="connsiteX868" fmla="*/ 469571 w 2426313"/>
                  <a:gd name="connsiteY868" fmla="*/ 1514277 h 3037456"/>
                  <a:gd name="connsiteX869" fmla="*/ 469624 w 2426313"/>
                  <a:gd name="connsiteY869" fmla="*/ 1514187 h 3037456"/>
                  <a:gd name="connsiteX870" fmla="*/ 470047 w 2426313"/>
                  <a:gd name="connsiteY870" fmla="*/ 1513765 h 3037456"/>
                  <a:gd name="connsiteX871" fmla="*/ 476393 w 2426313"/>
                  <a:gd name="connsiteY871" fmla="*/ 1503014 h 3037456"/>
                  <a:gd name="connsiteX872" fmla="*/ 486835 w 2426313"/>
                  <a:gd name="connsiteY872" fmla="*/ 1486782 h 3037456"/>
                  <a:gd name="connsiteX873" fmla="*/ 528876 w 2426313"/>
                  <a:gd name="connsiteY873" fmla="*/ 1446721 h 3037456"/>
                  <a:gd name="connsiteX874" fmla="*/ 528978 w 2426313"/>
                  <a:gd name="connsiteY874" fmla="*/ 1446601 h 3037456"/>
                  <a:gd name="connsiteX875" fmla="*/ 529352 w 2426313"/>
                  <a:gd name="connsiteY875" fmla="*/ 1446245 h 3037456"/>
                  <a:gd name="connsiteX876" fmla="*/ 532114 w 2426313"/>
                  <a:gd name="connsiteY876" fmla="*/ 1443006 h 3037456"/>
                  <a:gd name="connsiteX877" fmla="*/ 542687 w 2426313"/>
                  <a:gd name="connsiteY877" fmla="*/ 1423861 h 3037456"/>
                  <a:gd name="connsiteX878" fmla="*/ 563356 w 2426313"/>
                  <a:gd name="connsiteY878" fmla="*/ 1393667 h 3037456"/>
                  <a:gd name="connsiteX879" fmla="*/ 583264 w 2426313"/>
                  <a:gd name="connsiteY879" fmla="*/ 1372617 h 3037456"/>
                  <a:gd name="connsiteX880" fmla="*/ 608365 w 2426313"/>
                  <a:gd name="connsiteY880" fmla="*/ 1346672 h 3037456"/>
                  <a:gd name="connsiteX881" fmla="*/ 618792 w 2426313"/>
                  <a:gd name="connsiteY881" fmla="*/ 1338993 h 3037456"/>
                  <a:gd name="connsiteX882" fmla="*/ 618876 w 2426313"/>
                  <a:gd name="connsiteY882" fmla="*/ 1338806 h 3037456"/>
                  <a:gd name="connsiteX883" fmla="*/ 619268 w 2426313"/>
                  <a:gd name="connsiteY883" fmla="*/ 1338517 h 3037456"/>
                  <a:gd name="connsiteX884" fmla="*/ 629365 w 2426313"/>
                  <a:gd name="connsiteY884" fmla="*/ 1316038 h 3037456"/>
                  <a:gd name="connsiteX885" fmla="*/ 634466 w 2426313"/>
                  <a:gd name="connsiteY885" fmla="*/ 1304238 h 3037456"/>
                  <a:gd name="connsiteX886" fmla="*/ 644795 w 2426313"/>
                  <a:gd name="connsiteY886" fmla="*/ 1296131 h 3037456"/>
                  <a:gd name="connsiteX887" fmla="*/ 657463 w 2426313"/>
                  <a:gd name="connsiteY887" fmla="*/ 1284510 h 3037456"/>
                  <a:gd name="connsiteX888" fmla="*/ 657556 w 2426313"/>
                  <a:gd name="connsiteY888" fmla="*/ 1284387 h 3037456"/>
                  <a:gd name="connsiteX889" fmla="*/ 657940 w 2426313"/>
                  <a:gd name="connsiteY889" fmla="*/ 1284034 h 3037456"/>
                  <a:gd name="connsiteX890" fmla="*/ 662512 w 2426313"/>
                  <a:gd name="connsiteY890" fmla="*/ 1277938 h 3037456"/>
                  <a:gd name="connsiteX891" fmla="*/ 678458 w 2426313"/>
                  <a:gd name="connsiteY891" fmla="*/ 1261529 h 3037456"/>
                  <a:gd name="connsiteX892" fmla="*/ 684300 w 2426313"/>
                  <a:gd name="connsiteY892" fmla="*/ 1257674 h 3037456"/>
                  <a:gd name="connsiteX893" fmla="*/ 693754 w 2426313"/>
                  <a:gd name="connsiteY893" fmla="*/ 1254507 h 3037456"/>
                  <a:gd name="connsiteX894" fmla="*/ 693875 w 2426313"/>
                  <a:gd name="connsiteY894" fmla="*/ 1254150 h 3037456"/>
                  <a:gd name="connsiteX895" fmla="*/ 694230 w 2426313"/>
                  <a:gd name="connsiteY895" fmla="*/ 1254030 h 3037456"/>
                  <a:gd name="connsiteX896" fmla="*/ 697841 w 2426313"/>
                  <a:gd name="connsiteY896" fmla="*/ 1243397 h 3037456"/>
                  <a:gd name="connsiteX897" fmla="*/ 707279 w 2426313"/>
                  <a:gd name="connsiteY897" fmla="*/ 1235838 h 3037456"/>
                  <a:gd name="connsiteX898" fmla="*/ 707488 w 2426313"/>
                  <a:gd name="connsiteY898" fmla="*/ 1235575 h 3037456"/>
                  <a:gd name="connsiteX899" fmla="*/ 707755 w 2426313"/>
                  <a:gd name="connsiteY899" fmla="*/ 1235361 h 3037456"/>
                  <a:gd name="connsiteX900" fmla="*/ 723186 w 2426313"/>
                  <a:gd name="connsiteY900" fmla="*/ 1215930 h 3037456"/>
                  <a:gd name="connsiteX901" fmla="*/ 746998 w 2426313"/>
                  <a:gd name="connsiteY901" fmla="*/ 1190499 h 3037456"/>
                  <a:gd name="connsiteX902" fmla="*/ 759952 w 2426313"/>
                  <a:gd name="connsiteY902" fmla="*/ 1176306 h 3037456"/>
                  <a:gd name="connsiteX903" fmla="*/ 788187 w 2426313"/>
                  <a:gd name="connsiteY903" fmla="*/ 1139923 h 3037456"/>
                  <a:gd name="connsiteX904" fmla="*/ 804053 w 2426313"/>
                  <a:gd name="connsiteY904" fmla="*/ 1126110 h 3037456"/>
                  <a:gd name="connsiteX905" fmla="*/ 830723 w 2426313"/>
                  <a:gd name="connsiteY905" fmla="*/ 1112679 h 3037456"/>
                  <a:gd name="connsiteX906" fmla="*/ 831084 w 2426313"/>
                  <a:gd name="connsiteY906" fmla="*/ 1112261 h 3037456"/>
                  <a:gd name="connsiteX907" fmla="*/ 831199 w 2426313"/>
                  <a:gd name="connsiteY907" fmla="*/ 1112203 h 3037456"/>
                  <a:gd name="connsiteX908" fmla="*/ 846154 w 2426313"/>
                  <a:gd name="connsiteY908" fmla="*/ 1094868 h 3037456"/>
                  <a:gd name="connsiteX909" fmla="*/ 868581 w 2426313"/>
                  <a:gd name="connsiteY909" fmla="*/ 1062504 h 3037456"/>
                  <a:gd name="connsiteX910" fmla="*/ 887016 w 2426313"/>
                  <a:gd name="connsiteY910" fmla="*/ 1047719 h 3037456"/>
                  <a:gd name="connsiteX911" fmla="*/ 934641 w 2426313"/>
                  <a:gd name="connsiteY911" fmla="*/ 1003332 h 3037456"/>
                  <a:gd name="connsiteX912" fmla="*/ 969598 w 2426313"/>
                  <a:gd name="connsiteY912" fmla="*/ 971995 h 3037456"/>
                  <a:gd name="connsiteX913" fmla="*/ 969795 w 2426313"/>
                  <a:gd name="connsiteY913" fmla="*/ 971770 h 3037456"/>
                  <a:gd name="connsiteX914" fmla="*/ 970074 w 2426313"/>
                  <a:gd name="connsiteY914" fmla="*/ 971519 h 3037456"/>
                  <a:gd name="connsiteX915" fmla="*/ 979123 w 2426313"/>
                  <a:gd name="connsiteY915" fmla="*/ 961137 h 3037456"/>
                  <a:gd name="connsiteX916" fmla="*/ 985564 w 2426313"/>
                  <a:gd name="connsiteY916" fmla="*/ 953771 h 3037456"/>
                  <a:gd name="connsiteX917" fmla="*/ 995410 w 2426313"/>
                  <a:gd name="connsiteY917" fmla="*/ 951802 h 3037456"/>
                  <a:gd name="connsiteX918" fmla="*/ 1009317 w 2426313"/>
                  <a:gd name="connsiteY918" fmla="*/ 943992 h 3037456"/>
                  <a:gd name="connsiteX919" fmla="*/ 1032939 w 2426313"/>
                  <a:gd name="connsiteY919" fmla="*/ 923227 h 3037456"/>
                  <a:gd name="connsiteX920" fmla="*/ 1033078 w 2426313"/>
                  <a:gd name="connsiteY920" fmla="*/ 923047 h 3037456"/>
                  <a:gd name="connsiteX921" fmla="*/ 1033415 w 2426313"/>
                  <a:gd name="connsiteY921" fmla="*/ 922751 h 3037456"/>
                  <a:gd name="connsiteX922" fmla="*/ 1037320 w 2426313"/>
                  <a:gd name="connsiteY922" fmla="*/ 917703 h 3037456"/>
                  <a:gd name="connsiteX923" fmla="*/ 1049801 w 2426313"/>
                  <a:gd name="connsiteY923" fmla="*/ 898279 h 3037456"/>
                  <a:gd name="connsiteX924" fmla="*/ 1071610 w 2426313"/>
                  <a:gd name="connsiteY924" fmla="*/ 884460 h 3037456"/>
                  <a:gd name="connsiteX925" fmla="*/ 1094947 w 2426313"/>
                  <a:gd name="connsiteY925" fmla="*/ 862362 h 3037456"/>
                  <a:gd name="connsiteX926" fmla="*/ 1099423 w 2426313"/>
                  <a:gd name="connsiteY926" fmla="*/ 858171 h 3037456"/>
                  <a:gd name="connsiteX927" fmla="*/ 1113341 w 2426313"/>
                  <a:gd name="connsiteY927" fmla="*/ 852278 h 3037456"/>
                  <a:gd name="connsiteX928" fmla="*/ 1113688 w 2426313"/>
                  <a:gd name="connsiteY928" fmla="*/ 851928 h 3037456"/>
                  <a:gd name="connsiteX929" fmla="*/ 1113818 w 2426313"/>
                  <a:gd name="connsiteY929" fmla="*/ 851873 h 3037456"/>
                  <a:gd name="connsiteX930" fmla="*/ 1123915 w 2426313"/>
                  <a:gd name="connsiteY930" fmla="*/ 841595 h 3037456"/>
                  <a:gd name="connsiteX931" fmla="*/ 1138571 w 2426313"/>
                  <a:gd name="connsiteY931" fmla="*/ 837312 h 3037456"/>
                  <a:gd name="connsiteX932" fmla="*/ 1152728 w 2426313"/>
                  <a:gd name="connsiteY932" fmla="*/ 832501 h 3037456"/>
                  <a:gd name="connsiteX933" fmla="*/ 1153032 w 2426313"/>
                  <a:gd name="connsiteY933" fmla="*/ 832060 h 3037456"/>
                  <a:gd name="connsiteX934" fmla="*/ 1153239 w 2426313"/>
                  <a:gd name="connsiteY934" fmla="*/ 831989 h 3037456"/>
                  <a:gd name="connsiteX935" fmla="*/ 1161431 w 2426313"/>
                  <a:gd name="connsiteY935" fmla="*/ 820071 h 3037456"/>
                  <a:gd name="connsiteX936" fmla="*/ 1170421 w 2426313"/>
                  <a:gd name="connsiteY936" fmla="*/ 807127 h 3037456"/>
                  <a:gd name="connsiteX937" fmla="*/ 1184767 w 2426313"/>
                  <a:gd name="connsiteY937" fmla="*/ 798259 h 3037456"/>
                  <a:gd name="connsiteX938" fmla="*/ 1205961 w 2426313"/>
                  <a:gd name="connsiteY938" fmla="*/ 788318 h 3037456"/>
                  <a:gd name="connsiteX939" fmla="*/ 1206144 w 2426313"/>
                  <a:gd name="connsiteY939" fmla="*/ 788030 h 3037456"/>
                  <a:gd name="connsiteX940" fmla="*/ 1206472 w 2426313"/>
                  <a:gd name="connsiteY940" fmla="*/ 787877 h 3037456"/>
                  <a:gd name="connsiteX941" fmla="*/ 1219629 w 2426313"/>
                  <a:gd name="connsiteY941" fmla="*/ 767112 h 3037456"/>
                  <a:gd name="connsiteX942" fmla="*/ 1223345 w 2426313"/>
                  <a:gd name="connsiteY942" fmla="*/ 762878 h 3037456"/>
                  <a:gd name="connsiteX943" fmla="*/ 1237524 w 2426313"/>
                  <a:gd name="connsiteY943" fmla="*/ 756587 h 3037456"/>
                  <a:gd name="connsiteX944" fmla="*/ 1243297 w 2426313"/>
                  <a:gd name="connsiteY944" fmla="*/ 750590 h 3037456"/>
                  <a:gd name="connsiteX945" fmla="*/ 1248319 w 2426313"/>
                  <a:gd name="connsiteY945" fmla="*/ 745391 h 3037456"/>
                  <a:gd name="connsiteX946" fmla="*/ 1262908 w 2426313"/>
                  <a:gd name="connsiteY946" fmla="*/ 742466 h 3037456"/>
                  <a:gd name="connsiteX947" fmla="*/ 1276017 w 2426313"/>
                  <a:gd name="connsiteY947" fmla="*/ 751110 h 3037456"/>
                  <a:gd name="connsiteX948" fmla="*/ 1287447 w 2426313"/>
                  <a:gd name="connsiteY948" fmla="*/ 761778 h 3037456"/>
                  <a:gd name="connsiteX949" fmla="*/ 1323832 w 2426313"/>
                  <a:gd name="connsiteY949" fmla="*/ 785972 h 3037456"/>
                  <a:gd name="connsiteX950" fmla="*/ 1329738 w 2426313"/>
                  <a:gd name="connsiteY950" fmla="*/ 789591 h 3037456"/>
                  <a:gd name="connsiteX951" fmla="*/ 1330051 w 2426313"/>
                  <a:gd name="connsiteY951" fmla="*/ 789015 h 3037456"/>
                  <a:gd name="connsiteX952" fmla="*/ 1330214 w 2426313"/>
                  <a:gd name="connsiteY952" fmla="*/ 789115 h 3037456"/>
                  <a:gd name="connsiteX953" fmla="*/ 1333262 w 2426313"/>
                  <a:gd name="connsiteY953" fmla="*/ 783495 h 3037456"/>
                  <a:gd name="connsiteX954" fmla="*/ 1332405 w 2426313"/>
                  <a:gd name="connsiteY954" fmla="*/ 759587 h 3037456"/>
                  <a:gd name="connsiteX955" fmla="*/ 1327738 w 2426313"/>
                  <a:gd name="connsiteY955" fmla="*/ 754063 h 3037456"/>
                  <a:gd name="connsiteX956" fmla="*/ 1303544 w 2426313"/>
                  <a:gd name="connsiteY956" fmla="*/ 729393 h 3037456"/>
                  <a:gd name="connsiteX957" fmla="*/ 1294019 w 2426313"/>
                  <a:gd name="connsiteY957" fmla="*/ 710629 h 3037456"/>
                  <a:gd name="connsiteX958" fmla="*/ 1305813 w 2426313"/>
                  <a:gd name="connsiteY958" fmla="*/ 695307 h 3037456"/>
                  <a:gd name="connsiteX959" fmla="*/ 1328345 w 2426313"/>
                  <a:gd name="connsiteY959" fmla="*/ 684590 h 3037456"/>
                  <a:gd name="connsiteX960" fmla="*/ 1347550 w 2426313"/>
                  <a:gd name="connsiteY960" fmla="*/ 668433 h 3037456"/>
                  <a:gd name="connsiteX961" fmla="*/ 1347590 w 2426313"/>
                  <a:gd name="connsiteY961" fmla="*/ 668325 h 3037456"/>
                  <a:gd name="connsiteX962" fmla="*/ 1348026 w 2426313"/>
                  <a:gd name="connsiteY962" fmla="*/ 667957 h 3037456"/>
                  <a:gd name="connsiteX963" fmla="*/ 1351741 w 2426313"/>
                  <a:gd name="connsiteY963" fmla="*/ 657860 h 3037456"/>
                  <a:gd name="connsiteX964" fmla="*/ 1354598 w 2426313"/>
                  <a:gd name="connsiteY964" fmla="*/ 608807 h 3037456"/>
                  <a:gd name="connsiteX965" fmla="*/ 1360027 w 2426313"/>
                  <a:gd name="connsiteY965" fmla="*/ 572517 h 3037456"/>
                  <a:gd name="connsiteX966" fmla="*/ 1353741 w 2426313"/>
                  <a:gd name="connsiteY966" fmla="*/ 539084 h 3037456"/>
                  <a:gd name="connsiteX967" fmla="*/ 1352598 w 2426313"/>
                  <a:gd name="connsiteY967" fmla="*/ 390780 h 3037456"/>
                  <a:gd name="connsiteX968" fmla="*/ 1352312 w 2426313"/>
                  <a:gd name="connsiteY968" fmla="*/ 345155 h 3037456"/>
                  <a:gd name="connsiteX969" fmla="*/ 1358789 w 2426313"/>
                  <a:gd name="connsiteY969" fmla="*/ 310389 h 3037456"/>
                  <a:gd name="connsiteX970" fmla="*/ 1349836 w 2426313"/>
                  <a:gd name="connsiteY970" fmla="*/ 285814 h 3037456"/>
                  <a:gd name="connsiteX971" fmla="*/ 1347645 w 2426313"/>
                  <a:gd name="connsiteY971" fmla="*/ 247428 h 3037456"/>
                  <a:gd name="connsiteX972" fmla="*/ 1347264 w 2426313"/>
                  <a:gd name="connsiteY972" fmla="*/ 227712 h 3037456"/>
                  <a:gd name="connsiteX973" fmla="*/ 1344692 w 2426313"/>
                  <a:gd name="connsiteY973" fmla="*/ 222949 h 3037456"/>
                  <a:gd name="connsiteX974" fmla="*/ 1325737 w 2426313"/>
                  <a:gd name="connsiteY974" fmla="*/ 207804 h 3037456"/>
                  <a:gd name="connsiteX975" fmla="*/ 1314784 w 2426313"/>
                  <a:gd name="connsiteY975" fmla="*/ 196755 h 3037456"/>
                  <a:gd name="connsiteX976" fmla="*/ 1314022 w 2426313"/>
                  <a:gd name="connsiteY976" fmla="*/ 177324 h 3037456"/>
                  <a:gd name="connsiteX977" fmla="*/ 1291924 w 2426313"/>
                  <a:gd name="connsiteY977" fmla="*/ 153131 h 3037456"/>
                  <a:gd name="connsiteX978" fmla="*/ 1276303 w 2426313"/>
                  <a:gd name="connsiteY978" fmla="*/ 137415 h 3037456"/>
                  <a:gd name="connsiteX979" fmla="*/ 1292114 w 2426313"/>
                  <a:gd name="connsiteY979" fmla="*/ 84551 h 3037456"/>
                  <a:gd name="connsiteX980" fmla="*/ 1297448 w 2426313"/>
                  <a:gd name="connsiteY980" fmla="*/ 56071 h 3037456"/>
                  <a:gd name="connsiteX981" fmla="*/ 1306713 w 2426313"/>
                  <a:gd name="connsiteY981" fmla="*/ 22037 h 3037456"/>
                  <a:gd name="connsiteX982" fmla="*/ 1311974 w 2426313"/>
                  <a:gd name="connsiteY982" fmla="*/ 19186 h 3037456"/>
                  <a:gd name="connsiteX983" fmla="*/ 1320499 w 2426313"/>
                  <a:gd name="connsiteY983" fmla="*/ 18257 h 3037456"/>
                  <a:gd name="connsiteX984" fmla="*/ 1329429 w 2426313"/>
                  <a:gd name="connsiteY984" fmla="*/ 16447 h 3037456"/>
                  <a:gd name="connsiteX985" fmla="*/ 1329608 w 2426313"/>
                  <a:gd name="connsiteY985" fmla="*/ 16066 h 3037456"/>
                  <a:gd name="connsiteX986" fmla="*/ 1329905 w 2426313"/>
                  <a:gd name="connsiteY986" fmla="*/ 16007 h 3037456"/>
                  <a:gd name="connsiteX987" fmla="*/ 1333743 w 2426313"/>
                  <a:gd name="connsiteY987" fmla="*/ 7785 h 3037456"/>
                  <a:gd name="connsiteX988" fmla="*/ 1344121 w 2426313"/>
                  <a:gd name="connsiteY988" fmla="*/ 243 h 3037456"/>
                  <a:gd name="connsiteX989" fmla="*/ 1340596 w 2426313"/>
                  <a:gd name="connsiteY989" fmla="*/ 58262 h 3037456"/>
                  <a:gd name="connsiteX990" fmla="*/ 1331167 w 2426313"/>
                  <a:gd name="connsiteY990" fmla="*/ 64644 h 3037456"/>
                  <a:gd name="connsiteX991" fmla="*/ 1329262 w 2426313"/>
                  <a:gd name="connsiteY991" fmla="*/ 65787 h 3037456"/>
                  <a:gd name="connsiteX992" fmla="*/ 1327166 w 2426313"/>
                  <a:gd name="connsiteY992" fmla="*/ 85980 h 3037456"/>
                  <a:gd name="connsiteX993" fmla="*/ 1327357 w 2426313"/>
                  <a:gd name="connsiteY993" fmla="*/ 105982 h 3037456"/>
                  <a:gd name="connsiteX994" fmla="*/ 1335072 w 2426313"/>
                  <a:gd name="connsiteY994" fmla="*/ 132747 h 3037456"/>
                  <a:gd name="connsiteX995" fmla="*/ 1342406 w 2426313"/>
                  <a:gd name="connsiteY995" fmla="*/ 138653 h 3037456"/>
                  <a:gd name="connsiteX996" fmla="*/ 1342517 w 2426313"/>
                  <a:gd name="connsiteY996" fmla="*/ 138684 h 3037456"/>
                  <a:gd name="connsiteX997" fmla="*/ 1342596 w 2426313"/>
                  <a:gd name="connsiteY997" fmla="*/ 138748 h 3037456"/>
                  <a:gd name="connsiteX998" fmla="*/ 1354122 w 2426313"/>
                  <a:gd name="connsiteY998" fmla="*/ 141987 h 3037456"/>
                  <a:gd name="connsiteX999" fmla="*/ 1361361 w 2426313"/>
                  <a:gd name="connsiteY999" fmla="*/ 133891 h 3037456"/>
                  <a:gd name="connsiteX1000" fmla="*/ 1361645 w 2426313"/>
                  <a:gd name="connsiteY1000" fmla="*/ 119297 h 3037456"/>
                  <a:gd name="connsiteX1001" fmla="*/ 1361647 w 2426313"/>
                  <a:gd name="connsiteY1001" fmla="*/ 119222 h 3037456"/>
                  <a:gd name="connsiteX1002" fmla="*/ 1362599 w 2426313"/>
                  <a:gd name="connsiteY1002" fmla="*/ 119222 h 3037456"/>
                  <a:gd name="connsiteX1003" fmla="*/ 1360218 w 2426313"/>
                  <a:gd name="connsiteY1003" fmla="*/ 98458 h 3037456"/>
                  <a:gd name="connsiteX1004" fmla="*/ 1351264 w 2426313"/>
                  <a:gd name="connsiteY1004" fmla="*/ 73216 h 3037456"/>
                  <a:gd name="connsiteX1005" fmla="*/ 1340787 w 2426313"/>
                  <a:gd name="connsiteY1005" fmla="*/ 58357 h 3037456"/>
                  <a:gd name="connsiteX1006" fmla="*/ 1340700 w 2426313"/>
                  <a:gd name="connsiteY1006" fmla="*/ 58410 h 3037456"/>
                  <a:gd name="connsiteX1007" fmla="*/ 1340596 w 2426313"/>
                  <a:gd name="connsiteY1007" fmla="*/ 58262 h 3037456"/>
                  <a:gd name="connsiteX1008" fmla="*/ 1414510 w 2426313"/>
                  <a:gd name="connsiteY1008" fmla="*/ 132652 h 3037456"/>
                  <a:gd name="connsiteX1009" fmla="*/ 1399556 w 2426313"/>
                  <a:gd name="connsiteY1009" fmla="*/ 145892 h 3037456"/>
                  <a:gd name="connsiteX1010" fmla="*/ 1399175 w 2426313"/>
                  <a:gd name="connsiteY1010" fmla="*/ 166371 h 3037456"/>
                  <a:gd name="connsiteX1011" fmla="*/ 1395556 w 2426313"/>
                  <a:gd name="connsiteY1011" fmla="*/ 178658 h 3037456"/>
                  <a:gd name="connsiteX1012" fmla="*/ 1389900 w 2426313"/>
                  <a:gd name="connsiteY1012" fmla="*/ 186504 h 3037456"/>
                  <a:gd name="connsiteX1013" fmla="*/ 1389923 w 2426313"/>
                  <a:gd name="connsiteY1013" fmla="*/ 186567 h 3037456"/>
                  <a:gd name="connsiteX1014" fmla="*/ 1389900 w 2426313"/>
                  <a:gd name="connsiteY1014" fmla="*/ 186599 h 3037456"/>
                  <a:gd name="connsiteX1015" fmla="*/ 1392603 w 2426313"/>
                  <a:gd name="connsiteY1015" fmla="*/ 194088 h 3037456"/>
                  <a:gd name="connsiteX1016" fmla="*/ 1408414 w 2426313"/>
                  <a:gd name="connsiteY1016" fmla="*/ 199232 h 3037456"/>
                  <a:gd name="connsiteX1017" fmla="*/ 1415558 w 2426313"/>
                  <a:gd name="connsiteY1017" fmla="*/ 196839 h 3037456"/>
                  <a:gd name="connsiteX1018" fmla="*/ 1415526 w 2426313"/>
                  <a:gd name="connsiteY1018" fmla="*/ 196719 h 3037456"/>
                  <a:gd name="connsiteX1019" fmla="*/ 1415558 w 2426313"/>
                  <a:gd name="connsiteY1019" fmla="*/ 196708 h 3037456"/>
                  <a:gd name="connsiteX1020" fmla="*/ 1413272 w 2426313"/>
                  <a:gd name="connsiteY1020" fmla="*/ 188278 h 3037456"/>
                  <a:gd name="connsiteX1021" fmla="*/ 1410164 w 2426313"/>
                  <a:gd name="connsiteY1021" fmla="*/ 179753 h 3037456"/>
                  <a:gd name="connsiteX1022" fmla="*/ 1412203 w 2426313"/>
                  <a:gd name="connsiteY1022" fmla="*/ 176315 h 3037456"/>
                  <a:gd name="connsiteX1023" fmla="*/ 1415558 w 2426313"/>
                  <a:gd name="connsiteY1023" fmla="*/ 170752 h 3037456"/>
                  <a:gd name="connsiteX1024" fmla="*/ 1431084 w 2426313"/>
                  <a:gd name="connsiteY1024" fmla="*/ 150178 h 3037456"/>
                  <a:gd name="connsiteX1025" fmla="*/ 1428417 w 2426313"/>
                  <a:gd name="connsiteY1025" fmla="*/ 148654 h 3037456"/>
                  <a:gd name="connsiteX1026" fmla="*/ 1427051 w 2426313"/>
                  <a:gd name="connsiteY1026" fmla="*/ 142143 h 3037456"/>
                  <a:gd name="connsiteX1027" fmla="*/ 1425964 w 2426313"/>
                  <a:gd name="connsiteY1027" fmla="*/ 136891 h 3037456"/>
                  <a:gd name="connsiteX1028" fmla="*/ 1425947 w 2426313"/>
                  <a:gd name="connsiteY1028" fmla="*/ 136885 h 3037456"/>
                  <a:gd name="connsiteX1029" fmla="*/ 1425928 w 2426313"/>
                  <a:gd name="connsiteY1029" fmla="*/ 136795 h 3037456"/>
                  <a:gd name="connsiteX1030" fmla="*/ 1414510 w 2426313"/>
                  <a:gd name="connsiteY1030" fmla="*/ 132652 h 3037456"/>
                  <a:gd name="connsiteX1031" fmla="*/ 1470136 w 2426313"/>
                  <a:gd name="connsiteY1031" fmla="*/ 133604 h 3037456"/>
                  <a:gd name="connsiteX1032" fmla="*/ 1465469 w 2426313"/>
                  <a:gd name="connsiteY1032" fmla="*/ 141700 h 3037456"/>
                  <a:gd name="connsiteX1033" fmla="*/ 1465471 w 2426313"/>
                  <a:gd name="connsiteY1033" fmla="*/ 141793 h 3037456"/>
                  <a:gd name="connsiteX1034" fmla="*/ 1465469 w 2426313"/>
                  <a:gd name="connsiteY1034" fmla="*/ 141796 h 3037456"/>
                  <a:gd name="connsiteX1035" fmla="*/ 1465945 w 2426313"/>
                  <a:gd name="connsiteY1035" fmla="*/ 169133 h 3037456"/>
                  <a:gd name="connsiteX1036" fmla="*/ 1487472 w 2426313"/>
                  <a:gd name="connsiteY1036" fmla="*/ 185706 h 3037456"/>
                  <a:gd name="connsiteX1037" fmla="*/ 1487460 w 2426313"/>
                  <a:gd name="connsiteY1037" fmla="*/ 185606 h 3037456"/>
                  <a:gd name="connsiteX1038" fmla="*/ 1487472 w 2426313"/>
                  <a:gd name="connsiteY1038" fmla="*/ 185610 h 3037456"/>
                  <a:gd name="connsiteX1039" fmla="*/ 1482519 w 2426313"/>
                  <a:gd name="connsiteY1039" fmla="*/ 162846 h 3037456"/>
                  <a:gd name="connsiteX1040" fmla="*/ 1478161 w 2426313"/>
                  <a:gd name="connsiteY1040" fmla="*/ 153725 h 3037456"/>
                  <a:gd name="connsiteX1041" fmla="*/ 1482971 w 2426313"/>
                  <a:gd name="connsiteY1041" fmla="*/ 146360 h 3037456"/>
                  <a:gd name="connsiteX1042" fmla="*/ 1483090 w 2426313"/>
                  <a:gd name="connsiteY1042" fmla="*/ 146178 h 3037456"/>
                  <a:gd name="connsiteX1043" fmla="*/ 1483090 w 2426313"/>
                  <a:gd name="connsiteY1043" fmla="*/ 146178 h 3037456"/>
                  <a:gd name="connsiteX1044" fmla="*/ 1483090 w 2426313"/>
                  <a:gd name="connsiteY1044" fmla="*/ 146177 h 3037456"/>
                  <a:gd name="connsiteX1045" fmla="*/ 1477185 w 2426313"/>
                  <a:gd name="connsiteY1045" fmla="*/ 139224 h 3037456"/>
                  <a:gd name="connsiteX1046" fmla="*/ 1470136 w 2426313"/>
                  <a:gd name="connsiteY1046" fmla="*/ 133604 h 3037456"/>
                  <a:gd name="connsiteX1047" fmla="*/ 1613583 w 2426313"/>
                  <a:gd name="connsiteY1047" fmla="*/ 265621 h 3037456"/>
                  <a:gd name="connsiteX1048" fmla="*/ 1599867 w 2426313"/>
                  <a:gd name="connsiteY1048" fmla="*/ 270384 h 3037456"/>
                  <a:gd name="connsiteX1049" fmla="*/ 1619774 w 2426313"/>
                  <a:gd name="connsiteY1049" fmla="*/ 292672 h 3037456"/>
                  <a:gd name="connsiteX1050" fmla="*/ 1628728 w 2426313"/>
                  <a:gd name="connsiteY1050" fmla="*/ 291720 h 3037456"/>
                  <a:gd name="connsiteX1051" fmla="*/ 1628724 w 2426313"/>
                  <a:gd name="connsiteY1051" fmla="*/ 291626 h 3037456"/>
                  <a:gd name="connsiteX1052" fmla="*/ 1628728 w 2426313"/>
                  <a:gd name="connsiteY1052" fmla="*/ 291624 h 3037456"/>
                  <a:gd name="connsiteX1053" fmla="*/ 1627680 w 2426313"/>
                  <a:gd name="connsiteY1053" fmla="*/ 269622 h 3037456"/>
                  <a:gd name="connsiteX1054" fmla="*/ 1613583 w 2426313"/>
                  <a:gd name="connsiteY1054" fmla="*/ 265621 h 3037456"/>
                  <a:gd name="connsiteX1055" fmla="*/ 1540752 w 2426313"/>
                  <a:gd name="connsiteY1055" fmla="*/ 313187 h 3037456"/>
                  <a:gd name="connsiteX1056" fmla="*/ 1533097 w 2426313"/>
                  <a:gd name="connsiteY1056" fmla="*/ 320580 h 3037456"/>
                  <a:gd name="connsiteX1057" fmla="*/ 1521476 w 2426313"/>
                  <a:gd name="connsiteY1057" fmla="*/ 341821 h 3037456"/>
                  <a:gd name="connsiteX1058" fmla="*/ 1516523 w 2426313"/>
                  <a:gd name="connsiteY1058" fmla="*/ 368967 h 3037456"/>
                  <a:gd name="connsiteX1059" fmla="*/ 1524810 w 2426313"/>
                  <a:gd name="connsiteY1059" fmla="*/ 401067 h 3037456"/>
                  <a:gd name="connsiteX1060" fmla="*/ 1526715 w 2426313"/>
                  <a:gd name="connsiteY1060" fmla="*/ 415640 h 3037456"/>
                  <a:gd name="connsiteX1061" fmla="*/ 1533859 w 2426313"/>
                  <a:gd name="connsiteY1061" fmla="*/ 436119 h 3037456"/>
                  <a:gd name="connsiteX1062" fmla="*/ 1539097 w 2426313"/>
                  <a:gd name="connsiteY1062" fmla="*/ 448977 h 3037456"/>
                  <a:gd name="connsiteX1063" fmla="*/ 1538431 w 2426313"/>
                  <a:gd name="connsiteY1063" fmla="*/ 465265 h 3037456"/>
                  <a:gd name="connsiteX1064" fmla="*/ 1533954 w 2426313"/>
                  <a:gd name="connsiteY1064" fmla="*/ 474885 h 3037456"/>
                  <a:gd name="connsiteX1065" fmla="*/ 1545670 w 2426313"/>
                  <a:gd name="connsiteY1065" fmla="*/ 513747 h 3037456"/>
                  <a:gd name="connsiteX1066" fmla="*/ 1552051 w 2426313"/>
                  <a:gd name="connsiteY1066" fmla="*/ 529273 h 3037456"/>
                  <a:gd name="connsiteX1067" fmla="*/ 1551861 w 2426313"/>
                  <a:gd name="connsiteY1067" fmla="*/ 554324 h 3037456"/>
                  <a:gd name="connsiteX1068" fmla="*/ 1531573 w 2426313"/>
                  <a:gd name="connsiteY1068" fmla="*/ 582708 h 3037456"/>
                  <a:gd name="connsiteX1069" fmla="*/ 1525762 w 2426313"/>
                  <a:gd name="connsiteY1069" fmla="*/ 591567 h 3037456"/>
                  <a:gd name="connsiteX1070" fmla="*/ 1532906 w 2426313"/>
                  <a:gd name="connsiteY1070" fmla="*/ 597853 h 3037456"/>
                  <a:gd name="connsiteX1071" fmla="*/ 1550146 w 2426313"/>
                  <a:gd name="connsiteY1071" fmla="*/ 602425 h 3037456"/>
                  <a:gd name="connsiteX1072" fmla="*/ 1556802 w 2426313"/>
                  <a:gd name="connsiteY1072" fmla="*/ 605687 h 3037456"/>
                  <a:gd name="connsiteX1073" fmla="*/ 1557041 w 2426313"/>
                  <a:gd name="connsiteY1073" fmla="*/ 605582 h 3037456"/>
                  <a:gd name="connsiteX1074" fmla="*/ 1557183 w 2426313"/>
                  <a:gd name="connsiteY1074" fmla="*/ 605651 h 3037456"/>
                  <a:gd name="connsiteX1075" fmla="*/ 1563767 w 2426313"/>
                  <a:gd name="connsiteY1075" fmla="*/ 602806 h 3037456"/>
                  <a:gd name="connsiteX1076" fmla="*/ 1580340 w 2426313"/>
                  <a:gd name="connsiteY1076" fmla="*/ 576612 h 3037456"/>
                  <a:gd name="connsiteX1077" fmla="*/ 1584341 w 2426313"/>
                  <a:gd name="connsiteY1077" fmla="*/ 560515 h 3037456"/>
                  <a:gd name="connsiteX1078" fmla="*/ 1584817 w 2426313"/>
                  <a:gd name="connsiteY1078" fmla="*/ 531750 h 3037456"/>
                  <a:gd name="connsiteX1079" fmla="*/ 1587580 w 2426313"/>
                  <a:gd name="connsiteY1079" fmla="*/ 494221 h 3037456"/>
                  <a:gd name="connsiteX1080" fmla="*/ 1610820 w 2426313"/>
                  <a:gd name="connsiteY1080" fmla="*/ 470980 h 3037456"/>
                  <a:gd name="connsiteX1081" fmla="*/ 1641872 w 2426313"/>
                  <a:gd name="connsiteY1081" fmla="*/ 457264 h 3037456"/>
                  <a:gd name="connsiteX1082" fmla="*/ 1657969 w 2426313"/>
                  <a:gd name="connsiteY1082" fmla="*/ 440976 h 3037456"/>
                  <a:gd name="connsiteX1083" fmla="*/ 1658541 w 2426313"/>
                  <a:gd name="connsiteY1083" fmla="*/ 431642 h 3037456"/>
                  <a:gd name="connsiteX1084" fmla="*/ 1648635 w 2426313"/>
                  <a:gd name="connsiteY1084" fmla="*/ 407067 h 3037456"/>
                  <a:gd name="connsiteX1085" fmla="*/ 1624441 w 2426313"/>
                  <a:gd name="connsiteY1085" fmla="*/ 389637 h 3037456"/>
                  <a:gd name="connsiteX1086" fmla="*/ 1609773 w 2426313"/>
                  <a:gd name="connsiteY1086" fmla="*/ 373349 h 3037456"/>
                  <a:gd name="connsiteX1087" fmla="*/ 1597200 w 2426313"/>
                  <a:gd name="connsiteY1087" fmla="*/ 361252 h 3037456"/>
                  <a:gd name="connsiteX1088" fmla="*/ 1571292 w 2426313"/>
                  <a:gd name="connsiteY1088" fmla="*/ 337725 h 3037456"/>
                  <a:gd name="connsiteX1089" fmla="*/ 1550432 w 2426313"/>
                  <a:gd name="connsiteY1089" fmla="*/ 314580 h 3037456"/>
                  <a:gd name="connsiteX1090" fmla="*/ 1541098 w 2426313"/>
                  <a:gd name="connsiteY1090" fmla="*/ 313187 h 3037456"/>
                  <a:gd name="connsiteX1091" fmla="*/ 1541052 w 2426313"/>
                  <a:gd name="connsiteY1091" fmla="*/ 313232 h 3037456"/>
                  <a:gd name="connsiteX1092" fmla="*/ 1540752 w 2426313"/>
                  <a:gd name="connsiteY1092" fmla="*/ 313187 h 3037456"/>
                  <a:gd name="connsiteX1093" fmla="*/ 1727406 w 2426313"/>
                  <a:gd name="connsiteY1093" fmla="*/ 391923 h 3037456"/>
                  <a:gd name="connsiteX1094" fmla="*/ 1723025 w 2426313"/>
                  <a:gd name="connsiteY1094" fmla="*/ 398876 h 3037456"/>
                  <a:gd name="connsiteX1095" fmla="*/ 1727407 w 2426313"/>
                  <a:gd name="connsiteY1095" fmla="*/ 391923 h 3037456"/>
                  <a:gd name="connsiteX1096" fmla="*/ 1732740 w 2426313"/>
                  <a:gd name="connsiteY1096" fmla="*/ 394399 h 3037456"/>
                  <a:gd name="connsiteX1097" fmla="*/ 1742932 w 2426313"/>
                  <a:gd name="connsiteY1097" fmla="*/ 399828 h 3037456"/>
                  <a:gd name="connsiteX1098" fmla="*/ 1732741 w 2426313"/>
                  <a:gd name="connsiteY1098" fmla="*/ 394399 h 3037456"/>
                  <a:gd name="connsiteX1099" fmla="*/ 1727407 w 2426313"/>
                  <a:gd name="connsiteY1099" fmla="*/ 391923 h 3037456"/>
                  <a:gd name="connsiteX1100" fmla="*/ 1727407 w 2426313"/>
                  <a:gd name="connsiteY1100" fmla="*/ 391923 h 3037456"/>
                  <a:gd name="connsiteX1101" fmla="*/ 1727406 w 2426313"/>
                  <a:gd name="connsiteY1101" fmla="*/ 391923 h 3037456"/>
                  <a:gd name="connsiteX1102" fmla="*/ 1867305 w 2426313"/>
                  <a:gd name="connsiteY1102" fmla="*/ 399507 h 3037456"/>
                  <a:gd name="connsiteX1103" fmla="*/ 1850938 w 2426313"/>
                  <a:gd name="connsiteY1103" fmla="*/ 404728 h 3037456"/>
                  <a:gd name="connsiteX1104" fmla="*/ 1850469 w 2426313"/>
                  <a:gd name="connsiteY1104" fmla="*/ 404876 h 3037456"/>
                  <a:gd name="connsiteX1105" fmla="*/ 1850470 w 2426313"/>
                  <a:gd name="connsiteY1105" fmla="*/ 404877 h 3037456"/>
                  <a:gd name="connsiteX1106" fmla="*/ 1850470 w 2426313"/>
                  <a:gd name="connsiteY1106" fmla="*/ 404877 h 3037456"/>
                  <a:gd name="connsiteX1107" fmla="*/ 1884569 w 2426313"/>
                  <a:gd name="connsiteY1107" fmla="*/ 413925 h 3037456"/>
                  <a:gd name="connsiteX1108" fmla="*/ 1867305 w 2426313"/>
                  <a:gd name="connsiteY1108" fmla="*/ 399507 h 3037456"/>
                  <a:gd name="connsiteX1109" fmla="*/ 1750433 w 2426313"/>
                  <a:gd name="connsiteY1109" fmla="*/ 404710 h 3037456"/>
                  <a:gd name="connsiteX1110" fmla="*/ 1750647 w 2426313"/>
                  <a:gd name="connsiteY1110" fmla="*/ 413164 h 3037456"/>
                  <a:gd name="connsiteX1111" fmla="*/ 1744171 w 2426313"/>
                  <a:gd name="connsiteY1111" fmla="*/ 415830 h 3037456"/>
                  <a:gd name="connsiteX1112" fmla="*/ 1728835 w 2426313"/>
                  <a:gd name="connsiteY1112" fmla="*/ 407734 h 3037456"/>
                  <a:gd name="connsiteX1113" fmla="*/ 1744170 w 2426313"/>
                  <a:gd name="connsiteY1113" fmla="*/ 415831 h 3037456"/>
                  <a:gd name="connsiteX1114" fmla="*/ 1750647 w 2426313"/>
                  <a:gd name="connsiteY1114" fmla="*/ 413164 h 3037456"/>
                  <a:gd name="connsiteX1115" fmla="*/ 1750647 w 2426313"/>
                  <a:gd name="connsiteY1115" fmla="*/ 413164 h 3037456"/>
                  <a:gd name="connsiteX1116" fmla="*/ 1750648 w 2426313"/>
                  <a:gd name="connsiteY1116" fmla="*/ 413163 h 3037456"/>
                  <a:gd name="connsiteX1117" fmla="*/ 1750433 w 2426313"/>
                  <a:gd name="connsiteY1117" fmla="*/ 404710 h 3037456"/>
                  <a:gd name="connsiteX1118" fmla="*/ 1629299 w 2426313"/>
                  <a:gd name="connsiteY1118" fmla="*/ 571564 h 3037456"/>
                  <a:gd name="connsiteX1119" fmla="*/ 1619869 w 2426313"/>
                  <a:gd name="connsiteY1119" fmla="*/ 581851 h 3037456"/>
                  <a:gd name="connsiteX1120" fmla="*/ 1621108 w 2426313"/>
                  <a:gd name="connsiteY1120" fmla="*/ 603282 h 3037456"/>
                  <a:gd name="connsiteX1121" fmla="*/ 1629109 w 2426313"/>
                  <a:gd name="connsiteY1121" fmla="*/ 608807 h 3037456"/>
                  <a:gd name="connsiteX1122" fmla="*/ 1636919 w 2426313"/>
                  <a:gd name="connsiteY1122" fmla="*/ 603378 h 3037456"/>
                  <a:gd name="connsiteX1123" fmla="*/ 1638824 w 2426313"/>
                  <a:gd name="connsiteY1123" fmla="*/ 588804 h 3037456"/>
                  <a:gd name="connsiteX1124" fmla="*/ 1638348 w 2426313"/>
                  <a:gd name="connsiteY1124" fmla="*/ 582041 h 3037456"/>
                  <a:gd name="connsiteX1125" fmla="*/ 1629299 w 2426313"/>
                  <a:gd name="connsiteY1125" fmla="*/ 571564 h 3037456"/>
                  <a:gd name="connsiteX1126" fmla="*/ 1486043 w 2426313"/>
                  <a:gd name="connsiteY1126" fmla="*/ 426975 h 3037456"/>
                  <a:gd name="connsiteX1127" fmla="*/ 1472755 w 2426313"/>
                  <a:gd name="connsiteY1127" fmla="*/ 431904 h 3037456"/>
                  <a:gd name="connsiteX1128" fmla="*/ 1469096 w 2426313"/>
                  <a:gd name="connsiteY1128" fmla="*/ 441889 h 3037456"/>
                  <a:gd name="connsiteX1129" fmla="*/ 1467755 w 2426313"/>
                  <a:gd name="connsiteY1129" fmla="*/ 445548 h 3037456"/>
                  <a:gd name="connsiteX1130" fmla="*/ 1467755 w 2426313"/>
                  <a:gd name="connsiteY1130" fmla="*/ 445549 h 3037456"/>
                  <a:gd name="connsiteX1131" fmla="*/ 1467755 w 2426313"/>
                  <a:gd name="connsiteY1131" fmla="*/ 445549 h 3037456"/>
                  <a:gd name="connsiteX1132" fmla="*/ 1490424 w 2426313"/>
                  <a:gd name="connsiteY1132" fmla="*/ 466218 h 3037456"/>
                  <a:gd name="connsiteX1133" fmla="*/ 1490425 w 2426313"/>
                  <a:gd name="connsiteY1133" fmla="*/ 466218 h 3037456"/>
                  <a:gd name="connsiteX1134" fmla="*/ 1490425 w 2426313"/>
                  <a:gd name="connsiteY1134" fmla="*/ 466218 h 3037456"/>
                  <a:gd name="connsiteX1135" fmla="*/ 1490525 w 2426313"/>
                  <a:gd name="connsiteY1135" fmla="*/ 466188 h 3037456"/>
                  <a:gd name="connsiteX1136" fmla="*/ 1502295 w 2426313"/>
                  <a:gd name="connsiteY1136" fmla="*/ 462705 h 3037456"/>
                  <a:gd name="connsiteX1137" fmla="*/ 1505093 w 2426313"/>
                  <a:gd name="connsiteY1137" fmla="*/ 446692 h 3037456"/>
                  <a:gd name="connsiteX1138" fmla="*/ 1505093 w 2426313"/>
                  <a:gd name="connsiteY1138" fmla="*/ 446692 h 3037456"/>
                  <a:gd name="connsiteX1139" fmla="*/ 1505093 w 2426313"/>
                  <a:gd name="connsiteY1139" fmla="*/ 446691 h 3037456"/>
                  <a:gd name="connsiteX1140" fmla="*/ 1505039 w 2426313"/>
                  <a:gd name="connsiteY1140" fmla="*/ 446460 h 3037456"/>
                  <a:gd name="connsiteX1141" fmla="*/ 1501461 w 2426313"/>
                  <a:gd name="connsiteY1141" fmla="*/ 430975 h 3037456"/>
                  <a:gd name="connsiteX1142" fmla="*/ 1486043 w 2426313"/>
                  <a:gd name="connsiteY1142" fmla="*/ 426975 h 3037456"/>
                  <a:gd name="connsiteX1143" fmla="*/ 1426036 w 2426313"/>
                  <a:gd name="connsiteY1143" fmla="*/ 544608 h 3037456"/>
                  <a:gd name="connsiteX1144" fmla="*/ 1420130 w 2426313"/>
                  <a:gd name="connsiteY1144" fmla="*/ 554800 h 3037456"/>
                  <a:gd name="connsiteX1145" fmla="*/ 1428131 w 2426313"/>
                  <a:gd name="connsiteY1145" fmla="*/ 566230 h 3037456"/>
                  <a:gd name="connsiteX1146" fmla="*/ 1434537 w 2426313"/>
                  <a:gd name="connsiteY1146" fmla="*/ 559039 h 3037456"/>
                  <a:gd name="connsiteX1147" fmla="*/ 1435051 w 2426313"/>
                  <a:gd name="connsiteY1147" fmla="*/ 558280 h 3037456"/>
                  <a:gd name="connsiteX1148" fmla="*/ 1437180 w 2426313"/>
                  <a:gd name="connsiteY1148" fmla="*/ 555276 h 3037456"/>
                  <a:gd name="connsiteX1149" fmla="*/ 1426131 w 2426313"/>
                  <a:gd name="connsiteY1149" fmla="*/ 544608 h 3037456"/>
                  <a:gd name="connsiteX1150" fmla="*/ 1426097 w 2426313"/>
                  <a:gd name="connsiteY1150" fmla="*/ 544667 h 3037456"/>
                  <a:gd name="connsiteX1151" fmla="*/ 1426036 w 2426313"/>
                  <a:gd name="connsiteY1151" fmla="*/ 544608 h 3037456"/>
                  <a:gd name="connsiteX1152" fmla="*/ 1442419 w 2426313"/>
                  <a:gd name="connsiteY1152" fmla="*/ 620808 h 3037456"/>
                  <a:gd name="connsiteX1153" fmla="*/ 1442297 w 2426313"/>
                  <a:gd name="connsiteY1153" fmla="*/ 620939 h 3037456"/>
                  <a:gd name="connsiteX1154" fmla="*/ 1442228 w 2426313"/>
                  <a:gd name="connsiteY1154" fmla="*/ 620903 h 3037456"/>
                  <a:gd name="connsiteX1155" fmla="*/ 1429465 w 2426313"/>
                  <a:gd name="connsiteY1155" fmla="*/ 634619 h 3037456"/>
                  <a:gd name="connsiteX1156" fmla="*/ 1421940 w 2426313"/>
                  <a:gd name="connsiteY1156" fmla="*/ 652907 h 3037456"/>
                  <a:gd name="connsiteX1157" fmla="*/ 1421940 w 2426313"/>
                  <a:gd name="connsiteY1157" fmla="*/ 652907 h 3037456"/>
                  <a:gd name="connsiteX1158" fmla="*/ 1421940 w 2426313"/>
                  <a:gd name="connsiteY1158" fmla="*/ 652908 h 3037456"/>
                  <a:gd name="connsiteX1159" fmla="*/ 1421960 w 2426313"/>
                  <a:gd name="connsiteY1159" fmla="*/ 652932 h 3037456"/>
                  <a:gd name="connsiteX1160" fmla="*/ 1428417 w 2426313"/>
                  <a:gd name="connsiteY1160" fmla="*/ 661289 h 3037456"/>
                  <a:gd name="connsiteX1161" fmla="*/ 1433060 w 2426313"/>
                  <a:gd name="connsiteY1161" fmla="*/ 666647 h 3037456"/>
                  <a:gd name="connsiteX1162" fmla="*/ 1433218 w 2426313"/>
                  <a:gd name="connsiteY1162" fmla="*/ 666514 h 3037456"/>
                  <a:gd name="connsiteX1163" fmla="*/ 1433251 w 2426313"/>
                  <a:gd name="connsiteY1163" fmla="*/ 666552 h 3037456"/>
                  <a:gd name="connsiteX1164" fmla="*/ 1438609 w 2426313"/>
                  <a:gd name="connsiteY1164" fmla="*/ 662052 h 3037456"/>
                  <a:gd name="connsiteX1165" fmla="*/ 1454230 w 2426313"/>
                  <a:gd name="connsiteY1165" fmla="*/ 639668 h 3037456"/>
                  <a:gd name="connsiteX1166" fmla="*/ 1454325 w 2426313"/>
                  <a:gd name="connsiteY1166" fmla="*/ 630333 h 3037456"/>
                  <a:gd name="connsiteX1167" fmla="*/ 1442419 w 2426313"/>
                  <a:gd name="connsiteY1167" fmla="*/ 620808 h 3037456"/>
                  <a:gd name="connsiteX1168" fmla="*/ 1575257 w 2426313"/>
                  <a:gd name="connsiteY1168" fmla="*/ 629083 h 3037456"/>
                  <a:gd name="connsiteX1169" fmla="*/ 1567768 w 2426313"/>
                  <a:gd name="connsiteY1169" fmla="*/ 629190 h 3037456"/>
                  <a:gd name="connsiteX1170" fmla="*/ 1567716 w 2426313"/>
                  <a:gd name="connsiteY1170" fmla="*/ 629286 h 3037456"/>
                  <a:gd name="connsiteX1171" fmla="*/ 1567673 w 2426313"/>
                  <a:gd name="connsiteY1171" fmla="*/ 629286 h 3037456"/>
                  <a:gd name="connsiteX1172" fmla="*/ 1561862 w 2426313"/>
                  <a:gd name="connsiteY1172" fmla="*/ 657480 h 3037456"/>
                  <a:gd name="connsiteX1173" fmla="*/ 1572721 w 2426313"/>
                  <a:gd name="connsiteY1173" fmla="*/ 666433 h 3037456"/>
                  <a:gd name="connsiteX1174" fmla="*/ 1577800 w 2426313"/>
                  <a:gd name="connsiteY1174" fmla="*/ 661679 h 3037456"/>
                  <a:gd name="connsiteX1175" fmla="*/ 1580126 w 2426313"/>
                  <a:gd name="connsiteY1175" fmla="*/ 659504 h 3037456"/>
                  <a:gd name="connsiteX1176" fmla="*/ 1580126 w 2426313"/>
                  <a:gd name="connsiteY1176" fmla="*/ 659501 h 3037456"/>
                  <a:gd name="connsiteX1177" fmla="*/ 1580186 w 2426313"/>
                  <a:gd name="connsiteY1177" fmla="*/ 659445 h 3037456"/>
                  <a:gd name="connsiteX1178" fmla="*/ 1580722 w 2426313"/>
                  <a:gd name="connsiteY1178" fmla="*/ 649384 h 3037456"/>
                  <a:gd name="connsiteX1179" fmla="*/ 1580722 w 2426313"/>
                  <a:gd name="connsiteY1179" fmla="*/ 649384 h 3037456"/>
                  <a:gd name="connsiteX1180" fmla="*/ 1580722 w 2426313"/>
                  <a:gd name="connsiteY1180" fmla="*/ 649383 h 3037456"/>
                  <a:gd name="connsiteX1181" fmla="*/ 1579674 w 2426313"/>
                  <a:gd name="connsiteY1181" fmla="*/ 636906 h 3037456"/>
                  <a:gd name="connsiteX1182" fmla="*/ 1575257 w 2426313"/>
                  <a:gd name="connsiteY1182" fmla="*/ 629083 h 3037456"/>
                  <a:gd name="connsiteX1183" fmla="*/ 1732169 w 2426313"/>
                  <a:gd name="connsiteY1183" fmla="*/ 647574 h 3037456"/>
                  <a:gd name="connsiteX1184" fmla="*/ 1744551 w 2426313"/>
                  <a:gd name="connsiteY1184" fmla="*/ 665671 h 3037456"/>
                  <a:gd name="connsiteX1185" fmla="*/ 1741525 w 2426313"/>
                  <a:gd name="connsiteY1185" fmla="*/ 674336 h 3037456"/>
                  <a:gd name="connsiteX1186" fmla="*/ 1730975 w 2426313"/>
                  <a:gd name="connsiteY1186" fmla="*/ 677723 h 3037456"/>
                  <a:gd name="connsiteX1187" fmla="*/ 1730836 w 2426313"/>
                  <a:gd name="connsiteY1187" fmla="*/ 677768 h 3037456"/>
                  <a:gd name="connsiteX1188" fmla="*/ 1715596 w 2426313"/>
                  <a:gd name="connsiteY1188" fmla="*/ 660242 h 3037456"/>
                  <a:gd name="connsiteX1189" fmla="*/ 1722239 w 2426313"/>
                  <a:gd name="connsiteY1189" fmla="*/ 651908 h 3037456"/>
                  <a:gd name="connsiteX1190" fmla="*/ 1715595 w 2426313"/>
                  <a:gd name="connsiteY1190" fmla="*/ 660242 h 3037456"/>
                  <a:gd name="connsiteX1191" fmla="*/ 1730835 w 2426313"/>
                  <a:gd name="connsiteY1191" fmla="*/ 677768 h 3037456"/>
                  <a:gd name="connsiteX1192" fmla="*/ 1730836 w 2426313"/>
                  <a:gd name="connsiteY1192" fmla="*/ 677768 h 3037456"/>
                  <a:gd name="connsiteX1193" fmla="*/ 1730836 w 2426313"/>
                  <a:gd name="connsiteY1193" fmla="*/ 677768 h 3037456"/>
                  <a:gd name="connsiteX1194" fmla="*/ 1730975 w 2426313"/>
                  <a:gd name="connsiteY1194" fmla="*/ 677723 h 3037456"/>
                  <a:gd name="connsiteX1195" fmla="*/ 1741515 w 2426313"/>
                  <a:gd name="connsiteY1195" fmla="*/ 674363 h 3037456"/>
                  <a:gd name="connsiteX1196" fmla="*/ 1741525 w 2426313"/>
                  <a:gd name="connsiteY1196" fmla="*/ 674336 h 3037456"/>
                  <a:gd name="connsiteX1197" fmla="*/ 1741552 w 2426313"/>
                  <a:gd name="connsiteY1197" fmla="*/ 674327 h 3037456"/>
                  <a:gd name="connsiteX1198" fmla="*/ 1744552 w 2426313"/>
                  <a:gd name="connsiteY1198" fmla="*/ 665671 h 3037456"/>
                  <a:gd name="connsiteX1199" fmla="*/ 1732169 w 2426313"/>
                  <a:gd name="connsiteY1199" fmla="*/ 647574 h 3037456"/>
                  <a:gd name="connsiteX1200" fmla="*/ 1511856 w 2426313"/>
                  <a:gd name="connsiteY1200" fmla="*/ 648240 h 3037456"/>
                  <a:gd name="connsiteX1201" fmla="*/ 1505855 w 2426313"/>
                  <a:gd name="connsiteY1201" fmla="*/ 648716 h 3037456"/>
                  <a:gd name="connsiteX1202" fmla="*/ 1507284 w 2426313"/>
                  <a:gd name="connsiteY1202" fmla="*/ 663385 h 3037456"/>
                  <a:gd name="connsiteX1203" fmla="*/ 1512618 w 2426313"/>
                  <a:gd name="connsiteY1203" fmla="*/ 663004 h 3037456"/>
                  <a:gd name="connsiteX1204" fmla="*/ 1511951 w 2426313"/>
                  <a:gd name="connsiteY1204" fmla="*/ 648336 h 3037456"/>
                  <a:gd name="connsiteX1205" fmla="*/ 1511861 w 2426313"/>
                  <a:gd name="connsiteY1205" fmla="*/ 648343 h 3037456"/>
                  <a:gd name="connsiteX1206" fmla="*/ 1511856 w 2426313"/>
                  <a:gd name="connsiteY1206" fmla="*/ 648240 h 3037456"/>
                  <a:gd name="connsiteX1207" fmla="*/ 1438704 w 2426313"/>
                  <a:gd name="connsiteY1207" fmla="*/ 743490 h 3037456"/>
                  <a:gd name="connsiteX1208" fmla="*/ 1430131 w 2426313"/>
                  <a:gd name="connsiteY1208" fmla="*/ 748158 h 3037456"/>
                  <a:gd name="connsiteX1209" fmla="*/ 1433274 w 2426313"/>
                  <a:gd name="connsiteY1209" fmla="*/ 760064 h 3037456"/>
                  <a:gd name="connsiteX1210" fmla="*/ 1445847 w 2426313"/>
                  <a:gd name="connsiteY1210" fmla="*/ 773018 h 3037456"/>
                  <a:gd name="connsiteX1211" fmla="*/ 1446191 w 2426313"/>
                  <a:gd name="connsiteY1211" fmla="*/ 773535 h 3037456"/>
                  <a:gd name="connsiteX1212" fmla="*/ 1458183 w 2426313"/>
                  <a:gd name="connsiteY1212" fmla="*/ 791615 h 3037456"/>
                  <a:gd name="connsiteX1213" fmla="*/ 1475375 w 2426313"/>
                  <a:gd name="connsiteY1213" fmla="*/ 805784 h 3037456"/>
                  <a:gd name="connsiteX1214" fmla="*/ 1482137 w 2426313"/>
                  <a:gd name="connsiteY1214" fmla="*/ 808070 h 3037456"/>
                  <a:gd name="connsiteX1215" fmla="*/ 1482137 w 2426313"/>
                  <a:gd name="connsiteY1215" fmla="*/ 808070 h 3037456"/>
                  <a:gd name="connsiteX1216" fmla="*/ 1482138 w 2426313"/>
                  <a:gd name="connsiteY1216" fmla="*/ 808070 h 3037456"/>
                  <a:gd name="connsiteX1217" fmla="*/ 1485376 w 2426313"/>
                  <a:gd name="connsiteY1217" fmla="*/ 801688 h 3037456"/>
                  <a:gd name="connsiteX1218" fmla="*/ 1482137 w 2426313"/>
                  <a:gd name="connsiteY1218" fmla="*/ 808070 h 3037456"/>
                  <a:gd name="connsiteX1219" fmla="*/ 1475375 w 2426313"/>
                  <a:gd name="connsiteY1219" fmla="*/ 805784 h 3037456"/>
                  <a:gd name="connsiteX1220" fmla="*/ 1458218 w 2426313"/>
                  <a:gd name="connsiteY1220" fmla="*/ 791615 h 3037456"/>
                  <a:gd name="connsiteX1221" fmla="*/ 1446191 w 2426313"/>
                  <a:gd name="connsiteY1221" fmla="*/ 773535 h 3037456"/>
                  <a:gd name="connsiteX1222" fmla="*/ 1445848 w 2426313"/>
                  <a:gd name="connsiteY1222" fmla="*/ 773018 h 3037456"/>
                  <a:gd name="connsiteX1223" fmla="*/ 1433275 w 2426313"/>
                  <a:gd name="connsiteY1223" fmla="*/ 760064 h 3037456"/>
                  <a:gd name="connsiteX1224" fmla="*/ 1430132 w 2426313"/>
                  <a:gd name="connsiteY1224" fmla="*/ 748158 h 3037456"/>
                  <a:gd name="connsiteX1225" fmla="*/ 1438704 w 2426313"/>
                  <a:gd name="connsiteY1225" fmla="*/ 743490 h 3037456"/>
                  <a:gd name="connsiteX1226" fmla="*/ 1473755 w 2426313"/>
                  <a:gd name="connsiteY1226" fmla="*/ 756635 h 3037456"/>
                  <a:gd name="connsiteX1227" fmla="*/ 1486329 w 2426313"/>
                  <a:gd name="connsiteY1227" fmla="*/ 784638 h 3037456"/>
                  <a:gd name="connsiteX1228" fmla="*/ 1473756 w 2426313"/>
                  <a:gd name="connsiteY1228" fmla="*/ 756635 h 3037456"/>
                  <a:gd name="connsiteX1229" fmla="*/ 1438704 w 2426313"/>
                  <a:gd name="connsiteY1229" fmla="*/ 743490 h 3037456"/>
                  <a:gd name="connsiteX1230" fmla="*/ 1239727 w 2426313"/>
                  <a:gd name="connsiteY1230" fmla="*/ 799402 h 3037456"/>
                  <a:gd name="connsiteX1231" fmla="*/ 1231154 w 2426313"/>
                  <a:gd name="connsiteY1231" fmla="*/ 817023 h 3037456"/>
                  <a:gd name="connsiteX1232" fmla="*/ 1254967 w 2426313"/>
                  <a:gd name="connsiteY1232" fmla="*/ 835978 h 3037456"/>
                  <a:gd name="connsiteX1233" fmla="*/ 1266301 w 2426313"/>
                  <a:gd name="connsiteY1233" fmla="*/ 852456 h 3037456"/>
                  <a:gd name="connsiteX1234" fmla="*/ 1269552 w 2426313"/>
                  <a:gd name="connsiteY1234" fmla="*/ 863898 h 3037456"/>
                  <a:gd name="connsiteX1235" fmla="*/ 1278884 w 2426313"/>
                  <a:gd name="connsiteY1235" fmla="*/ 866332 h 3037456"/>
                  <a:gd name="connsiteX1236" fmla="*/ 1279731 w 2426313"/>
                  <a:gd name="connsiteY1236" fmla="*/ 866553 h 3037456"/>
                  <a:gd name="connsiteX1237" fmla="*/ 1279732 w 2426313"/>
                  <a:gd name="connsiteY1237" fmla="*/ 866553 h 3037456"/>
                  <a:gd name="connsiteX1238" fmla="*/ 1279732 w 2426313"/>
                  <a:gd name="connsiteY1238" fmla="*/ 866553 h 3037456"/>
                  <a:gd name="connsiteX1239" fmla="*/ 1292924 w 2426313"/>
                  <a:gd name="connsiteY1239" fmla="*/ 862636 h 3037456"/>
                  <a:gd name="connsiteX1240" fmla="*/ 1292924 w 2426313"/>
                  <a:gd name="connsiteY1240" fmla="*/ 862604 h 3037456"/>
                  <a:gd name="connsiteX1241" fmla="*/ 1292935 w 2426313"/>
                  <a:gd name="connsiteY1241" fmla="*/ 862601 h 3037456"/>
                  <a:gd name="connsiteX1242" fmla="*/ 1293066 w 2426313"/>
                  <a:gd name="connsiteY1242" fmla="*/ 852075 h 3037456"/>
                  <a:gd name="connsiteX1243" fmla="*/ 1278302 w 2426313"/>
                  <a:gd name="connsiteY1243" fmla="*/ 821976 h 3037456"/>
                  <a:gd name="connsiteX1244" fmla="*/ 1239821 w 2426313"/>
                  <a:gd name="connsiteY1244" fmla="*/ 799402 h 3037456"/>
                  <a:gd name="connsiteX1245" fmla="*/ 1239808 w 2426313"/>
                  <a:gd name="connsiteY1245" fmla="*/ 799411 h 3037456"/>
                  <a:gd name="connsiteX1246" fmla="*/ 1239727 w 2426313"/>
                  <a:gd name="connsiteY1246" fmla="*/ 799402 h 3037456"/>
                  <a:gd name="connsiteX1247" fmla="*/ 1412606 w 2426313"/>
                  <a:gd name="connsiteY1247" fmla="*/ 820166 h 3037456"/>
                  <a:gd name="connsiteX1248" fmla="*/ 1412606 w 2426313"/>
                  <a:gd name="connsiteY1248" fmla="*/ 820167 h 3037456"/>
                  <a:gd name="connsiteX1249" fmla="*/ 1412605 w 2426313"/>
                  <a:gd name="connsiteY1249" fmla="*/ 820167 h 3037456"/>
                  <a:gd name="connsiteX1250" fmla="*/ 1411939 w 2426313"/>
                  <a:gd name="connsiteY1250" fmla="*/ 824929 h 3037456"/>
                  <a:gd name="connsiteX1251" fmla="*/ 1412606 w 2426313"/>
                  <a:gd name="connsiteY1251" fmla="*/ 820167 h 3037456"/>
                  <a:gd name="connsiteX1252" fmla="*/ 1427083 w 2426313"/>
                  <a:gd name="connsiteY1252" fmla="*/ 821405 h 3037456"/>
                  <a:gd name="connsiteX1253" fmla="*/ 1426512 w 2426313"/>
                  <a:gd name="connsiteY1253" fmla="*/ 826548 h 3037456"/>
                  <a:gd name="connsiteX1254" fmla="*/ 1427084 w 2426313"/>
                  <a:gd name="connsiteY1254" fmla="*/ 821404 h 3037456"/>
                  <a:gd name="connsiteX1255" fmla="*/ 1412606 w 2426313"/>
                  <a:gd name="connsiteY1255" fmla="*/ 820166 h 3037456"/>
                  <a:gd name="connsiteX1256" fmla="*/ 1324309 w 2426313"/>
                  <a:gd name="connsiteY1256" fmla="*/ 829691 h 3037456"/>
                  <a:gd name="connsiteX1257" fmla="*/ 1315069 w 2426313"/>
                  <a:gd name="connsiteY1257" fmla="*/ 837978 h 3037456"/>
                  <a:gd name="connsiteX1258" fmla="*/ 1314498 w 2426313"/>
                  <a:gd name="connsiteY1258" fmla="*/ 850170 h 3037456"/>
                  <a:gd name="connsiteX1259" fmla="*/ 1315069 w 2426313"/>
                  <a:gd name="connsiteY1259" fmla="*/ 838074 h 3037456"/>
                  <a:gd name="connsiteX1260" fmla="*/ 1324309 w 2426313"/>
                  <a:gd name="connsiteY1260" fmla="*/ 829787 h 3037456"/>
                  <a:gd name="connsiteX1261" fmla="*/ 1332405 w 2426313"/>
                  <a:gd name="connsiteY1261" fmla="*/ 837597 h 3037456"/>
                  <a:gd name="connsiteX1262" fmla="*/ 1333449 w 2426313"/>
                  <a:gd name="connsiteY1262" fmla="*/ 856762 h 3037456"/>
                  <a:gd name="connsiteX1263" fmla="*/ 1331702 w 2426313"/>
                  <a:gd name="connsiteY1263" fmla="*/ 865243 h 3037456"/>
                  <a:gd name="connsiteX1264" fmla="*/ 1323451 w 2426313"/>
                  <a:gd name="connsiteY1264" fmla="*/ 868458 h 3037456"/>
                  <a:gd name="connsiteX1265" fmla="*/ 1315467 w 2426313"/>
                  <a:gd name="connsiteY1265" fmla="*/ 864772 h 3037456"/>
                  <a:gd name="connsiteX1266" fmla="*/ 1314636 w 2426313"/>
                  <a:gd name="connsiteY1266" fmla="*/ 857479 h 3037456"/>
                  <a:gd name="connsiteX1267" fmla="*/ 1314498 w 2426313"/>
                  <a:gd name="connsiteY1267" fmla="*/ 856171 h 3037456"/>
                  <a:gd name="connsiteX1268" fmla="*/ 1314498 w 2426313"/>
                  <a:gd name="connsiteY1268" fmla="*/ 856266 h 3037456"/>
                  <a:gd name="connsiteX1269" fmla="*/ 1314636 w 2426313"/>
                  <a:gd name="connsiteY1269" fmla="*/ 857479 h 3037456"/>
                  <a:gd name="connsiteX1270" fmla="*/ 1315403 w 2426313"/>
                  <a:gd name="connsiteY1270" fmla="*/ 864743 h 3037456"/>
                  <a:gd name="connsiteX1271" fmla="*/ 1315467 w 2426313"/>
                  <a:gd name="connsiteY1271" fmla="*/ 864772 h 3037456"/>
                  <a:gd name="connsiteX1272" fmla="*/ 1315474 w 2426313"/>
                  <a:gd name="connsiteY1272" fmla="*/ 864839 h 3037456"/>
                  <a:gd name="connsiteX1273" fmla="*/ 1323451 w 2426313"/>
                  <a:gd name="connsiteY1273" fmla="*/ 868554 h 3037456"/>
                  <a:gd name="connsiteX1274" fmla="*/ 1333453 w 2426313"/>
                  <a:gd name="connsiteY1274" fmla="*/ 856838 h 3037456"/>
                  <a:gd name="connsiteX1275" fmla="*/ 1333449 w 2426313"/>
                  <a:gd name="connsiteY1275" fmla="*/ 856762 h 3037456"/>
                  <a:gd name="connsiteX1276" fmla="*/ 1333453 w 2426313"/>
                  <a:gd name="connsiteY1276" fmla="*/ 856742 h 3037456"/>
                  <a:gd name="connsiteX1277" fmla="*/ 1332405 w 2426313"/>
                  <a:gd name="connsiteY1277" fmla="*/ 837502 h 3037456"/>
                  <a:gd name="connsiteX1278" fmla="*/ 1324309 w 2426313"/>
                  <a:gd name="connsiteY1278" fmla="*/ 829691 h 3037456"/>
                  <a:gd name="connsiteX1279" fmla="*/ 1227820 w 2426313"/>
                  <a:gd name="connsiteY1279" fmla="*/ 881222 h 3037456"/>
                  <a:gd name="connsiteX1280" fmla="*/ 1214676 w 2426313"/>
                  <a:gd name="connsiteY1280" fmla="*/ 893033 h 3037456"/>
                  <a:gd name="connsiteX1281" fmla="*/ 1227820 w 2426313"/>
                  <a:gd name="connsiteY1281" fmla="*/ 881222 h 3037456"/>
                  <a:gd name="connsiteX1282" fmla="*/ 1319261 w 2426313"/>
                  <a:gd name="connsiteY1282" fmla="*/ 896652 h 3037456"/>
                  <a:gd name="connsiteX1283" fmla="*/ 1315451 w 2426313"/>
                  <a:gd name="connsiteY1283" fmla="*/ 904558 h 3037456"/>
                  <a:gd name="connsiteX1284" fmla="*/ 1315475 w 2426313"/>
                  <a:gd name="connsiteY1284" fmla="*/ 904602 h 3037456"/>
                  <a:gd name="connsiteX1285" fmla="*/ 1315450 w 2426313"/>
                  <a:gd name="connsiteY1285" fmla="*/ 904653 h 3037456"/>
                  <a:gd name="connsiteX1286" fmla="*/ 1320022 w 2426313"/>
                  <a:gd name="connsiteY1286" fmla="*/ 913131 h 3037456"/>
                  <a:gd name="connsiteX1287" fmla="*/ 1325357 w 2426313"/>
                  <a:gd name="connsiteY1287" fmla="*/ 904272 h 3037456"/>
                  <a:gd name="connsiteX1288" fmla="*/ 1319261 w 2426313"/>
                  <a:gd name="connsiteY1288" fmla="*/ 896652 h 3037456"/>
                  <a:gd name="connsiteX1289" fmla="*/ 1155050 w 2426313"/>
                  <a:gd name="connsiteY1289" fmla="*/ 951992 h 3037456"/>
                  <a:gd name="connsiteX1290" fmla="*/ 1144608 w 2426313"/>
                  <a:gd name="connsiteY1290" fmla="*/ 954921 h 3037456"/>
                  <a:gd name="connsiteX1291" fmla="*/ 1144606 w 2426313"/>
                  <a:gd name="connsiteY1291" fmla="*/ 954931 h 3037456"/>
                  <a:gd name="connsiteX1292" fmla="*/ 1144596 w 2426313"/>
                  <a:gd name="connsiteY1292" fmla="*/ 954934 h 3037456"/>
                  <a:gd name="connsiteX1293" fmla="*/ 1142702 w 2426313"/>
                  <a:gd name="connsiteY1293" fmla="*/ 965512 h 3037456"/>
                  <a:gd name="connsiteX1294" fmla="*/ 1142667 w 2426313"/>
                  <a:gd name="connsiteY1294" fmla="*/ 965708 h 3037456"/>
                  <a:gd name="connsiteX1295" fmla="*/ 1142667 w 2426313"/>
                  <a:gd name="connsiteY1295" fmla="*/ 965709 h 3037456"/>
                  <a:gd name="connsiteX1296" fmla="*/ 1142667 w 2426313"/>
                  <a:gd name="connsiteY1296" fmla="*/ 965709 h 3037456"/>
                  <a:gd name="connsiteX1297" fmla="*/ 1153335 w 2426313"/>
                  <a:gd name="connsiteY1297" fmla="*/ 979996 h 3037456"/>
                  <a:gd name="connsiteX1298" fmla="*/ 1164384 w 2426313"/>
                  <a:gd name="connsiteY1298" fmla="*/ 973733 h 3037456"/>
                  <a:gd name="connsiteX1299" fmla="*/ 1164451 w 2426313"/>
                  <a:gd name="connsiteY1299" fmla="*/ 973618 h 3037456"/>
                  <a:gd name="connsiteX1300" fmla="*/ 1164479 w 2426313"/>
                  <a:gd name="connsiteY1300" fmla="*/ 973602 h 3037456"/>
                  <a:gd name="connsiteX1301" fmla="*/ 1170671 w 2426313"/>
                  <a:gd name="connsiteY1301" fmla="*/ 962946 h 3037456"/>
                  <a:gd name="connsiteX1302" fmla="*/ 1155050 w 2426313"/>
                  <a:gd name="connsiteY1302" fmla="*/ 951992 h 3037456"/>
                  <a:gd name="connsiteX1303" fmla="*/ 1039606 w 2426313"/>
                  <a:gd name="connsiteY1303" fmla="*/ 1013524 h 3037456"/>
                  <a:gd name="connsiteX1304" fmla="*/ 1039606 w 2426313"/>
                  <a:gd name="connsiteY1304" fmla="*/ 1025907 h 3037456"/>
                  <a:gd name="connsiteX1305" fmla="*/ 1039702 w 2426313"/>
                  <a:gd name="connsiteY1305" fmla="*/ 1025906 h 3037456"/>
                  <a:gd name="connsiteX1306" fmla="*/ 1039702 w 2426313"/>
                  <a:gd name="connsiteY1306" fmla="*/ 1025907 h 3037456"/>
                  <a:gd name="connsiteX1307" fmla="*/ 1045417 w 2426313"/>
                  <a:gd name="connsiteY1307" fmla="*/ 1025811 h 3037456"/>
                  <a:gd name="connsiteX1308" fmla="*/ 1045607 w 2426313"/>
                  <a:gd name="connsiteY1308" fmla="*/ 1013524 h 3037456"/>
                  <a:gd name="connsiteX1309" fmla="*/ 1045321 w 2426313"/>
                  <a:gd name="connsiteY1309" fmla="*/ 1025811 h 3037456"/>
                  <a:gd name="connsiteX1310" fmla="*/ 1039702 w 2426313"/>
                  <a:gd name="connsiteY1310" fmla="*/ 1025906 h 3037456"/>
                  <a:gd name="connsiteX1311" fmla="*/ 1039702 w 2426313"/>
                  <a:gd name="connsiteY1311" fmla="*/ 1013524 h 3037456"/>
                  <a:gd name="connsiteX1312" fmla="*/ 1039606 w 2426313"/>
                  <a:gd name="connsiteY1312" fmla="*/ 1013524 h 3037456"/>
                  <a:gd name="connsiteX1313" fmla="*/ 854822 w 2426313"/>
                  <a:gd name="connsiteY1313" fmla="*/ 1162400 h 3037456"/>
                  <a:gd name="connsiteX1314" fmla="*/ 854740 w 2426313"/>
                  <a:gd name="connsiteY1314" fmla="*/ 1162501 h 3037456"/>
                  <a:gd name="connsiteX1315" fmla="*/ 854726 w 2426313"/>
                  <a:gd name="connsiteY1315" fmla="*/ 1162495 h 3037456"/>
                  <a:gd name="connsiteX1316" fmla="*/ 848154 w 2426313"/>
                  <a:gd name="connsiteY1316" fmla="*/ 1170591 h 3037456"/>
                  <a:gd name="connsiteX1317" fmla="*/ 847963 w 2426313"/>
                  <a:gd name="connsiteY1317" fmla="*/ 1187546 h 3037456"/>
                  <a:gd name="connsiteX1318" fmla="*/ 847964 w 2426313"/>
                  <a:gd name="connsiteY1318" fmla="*/ 1187546 h 3037456"/>
                  <a:gd name="connsiteX1319" fmla="*/ 848630 w 2426313"/>
                  <a:gd name="connsiteY1319" fmla="*/ 1187546 h 3037456"/>
                  <a:gd name="connsiteX1320" fmla="*/ 848725 w 2426313"/>
                  <a:gd name="connsiteY1320" fmla="*/ 1203548 h 3037456"/>
                  <a:gd name="connsiteX1321" fmla="*/ 865585 w 2426313"/>
                  <a:gd name="connsiteY1321" fmla="*/ 1218216 h 3037456"/>
                  <a:gd name="connsiteX1322" fmla="*/ 875765 w 2426313"/>
                  <a:gd name="connsiteY1322" fmla="*/ 1213144 h 3037456"/>
                  <a:gd name="connsiteX1323" fmla="*/ 875771 w 2426313"/>
                  <a:gd name="connsiteY1323" fmla="*/ 1213076 h 3037456"/>
                  <a:gd name="connsiteX1324" fmla="*/ 875824 w 2426313"/>
                  <a:gd name="connsiteY1324" fmla="*/ 1213049 h 3037456"/>
                  <a:gd name="connsiteX1325" fmla="*/ 876824 w 2426313"/>
                  <a:gd name="connsiteY1325" fmla="*/ 1202405 h 3037456"/>
                  <a:gd name="connsiteX1326" fmla="*/ 866633 w 2426313"/>
                  <a:gd name="connsiteY1326" fmla="*/ 1167162 h 3037456"/>
                  <a:gd name="connsiteX1327" fmla="*/ 854822 w 2426313"/>
                  <a:gd name="connsiteY1327" fmla="*/ 1162400 h 3037456"/>
                  <a:gd name="connsiteX1328" fmla="*/ 619649 w 2426313"/>
                  <a:gd name="connsiteY1328" fmla="*/ 1427981 h 3037456"/>
                  <a:gd name="connsiteX1329" fmla="*/ 600218 w 2426313"/>
                  <a:gd name="connsiteY1329" fmla="*/ 1428528 h 3037456"/>
                  <a:gd name="connsiteX1330" fmla="*/ 592026 w 2426313"/>
                  <a:gd name="connsiteY1330" fmla="*/ 1434719 h 3037456"/>
                  <a:gd name="connsiteX1331" fmla="*/ 591974 w 2426313"/>
                  <a:gd name="connsiteY1331" fmla="*/ 1435397 h 3037456"/>
                  <a:gd name="connsiteX1332" fmla="*/ 590241 w 2426313"/>
                  <a:gd name="connsiteY1332" fmla="*/ 1457401 h 3037456"/>
                  <a:gd name="connsiteX1333" fmla="*/ 609758 w 2426313"/>
                  <a:gd name="connsiteY1333" fmla="*/ 1466742 h 3037456"/>
                  <a:gd name="connsiteX1334" fmla="*/ 610314 w 2426313"/>
                  <a:gd name="connsiteY1334" fmla="*/ 1467009 h 3037456"/>
                  <a:gd name="connsiteX1335" fmla="*/ 617172 w 2426313"/>
                  <a:gd name="connsiteY1335" fmla="*/ 1467581 h 3037456"/>
                  <a:gd name="connsiteX1336" fmla="*/ 618315 w 2426313"/>
                  <a:gd name="connsiteY1336" fmla="*/ 1469962 h 3037456"/>
                  <a:gd name="connsiteX1337" fmla="*/ 618316 w 2426313"/>
                  <a:gd name="connsiteY1337" fmla="*/ 1469962 h 3037456"/>
                  <a:gd name="connsiteX1338" fmla="*/ 618316 w 2426313"/>
                  <a:gd name="connsiteY1338" fmla="*/ 1469962 h 3037456"/>
                  <a:gd name="connsiteX1339" fmla="*/ 635746 w 2426313"/>
                  <a:gd name="connsiteY1339" fmla="*/ 1460723 h 3037456"/>
                  <a:gd name="connsiteX1340" fmla="*/ 628459 w 2426313"/>
                  <a:gd name="connsiteY1340" fmla="*/ 1466021 h 3037456"/>
                  <a:gd name="connsiteX1341" fmla="*/ 618316 w 2426313"/>
                  <a:gd name="connsiteY1341" fmla="*/ 1469962 h 3037456"/>
                  <a:gd name="connsiteX1342" fmla="*/ 617173 w 2426313"/>
                  <a:gd name="connsiteY1342" fmla="*/ 1467581 h 3037456"/>
                  <a:gd name="connsiteX1343" fmla="*/ 610315 w 2426313"/>
                  <a:gd name="connsiteY1343" fmla="*/ 1467009 h 3037456"/>
                  <a:gd name="connsiteX1344" fmla="*/ 609758 w 2426313"/>
                  <a:gd name="connsiteY1344" fmla="*/ 1466742 h 3037456"/>
                  <a:gd name="connsiteX1345" fmla="*/ 590276 w 2426313"/>
                  <a:gd name="connsiteY1345" fmla="*/ 1457401 h 3037456"/>
                  <a:gd name="connsiteX1346" fmla="*/ 591974 w 2426313"/>
                  <a:gd name="connsiteY1346" fmla="*/ 1435397 h 3037456"/>
                  <a:gd name="connsiteX1347" fmla="*/ 592027 w 2426313"/>
                  <a:gd name="connsiteY1347" fmla="*/ 1434720 h 3037456"/>
                  <a:gd name="connsiteX1348" fmla="*/ 600218 w 2426313"/>
                  <a:gd name="connsiteY1348" fmla="*/ 1428528 h 3037456"/>
                  <a:gd name="connsiteX1349" fmla="*/ 619652 w 2426313"/>
                  <a:gd name="connsiteY1349" fmla="*/ 1427983 h 3037456"/>
                  <a:gd name="connsiteX1350" fmla="*/ 634794 w 2426313"/>
                  <a:gd name="connsiteY1350" fmla="*/ 1439292 h 3037456"/>
                  <a:gd name="connsiteX1351" fmla="*/ 619720 w 2426313"/>
                  <a:gd name="connsiteY1351" fmla="*/ 1427981 h 3037456"/>
                  <a:gd name="connsiteX1352" fmla="*/ 619652 w 2426313"/>
                  <a:gd name="connsiteY1352" fmla="*/ 1427983 h 3037456"/>
                  <a:gd name="connsiteX1353" fmla="*/ 619649 w 2426313"/>
                  <a:gd name="connsiteY1353" fmla="*/ 1427981 h 3037456"/>
                  <a:gd name="connsiteX1354" fmla="*/ 430733 w 2426313"/>
                  <a:gd name="connsiteY1354" fmla="*/ 1618362 h 3037456"/>
                  <a:gd name="connsiteX1355" fmla="*/ 422005 w 2426313"/>
                  <a:gd name="connsiteY1355" fmla="*/ 1619505 h 3037456"/>
                  <a:gd name="connsiteX1356" fmla="*/ 408766 w 2426313"/>
                  <a:gd name="connsiteY1356" fmla="*/ 1642269 h 3037456"/>
                  <a:gd name="connsiteX1357" fmla="*/ 408784 w 2426313"/>
                  <a:gd name="connsiteY1357" fmla="*/ 1642303 h 3037456"/>
                  <a:gd name="connsiteX1358" fmla="*/ 408765 w 2426313"/>
                  <a:gd name="connsiteY1358" fmla="*/ 1642364 h 3037456"/>
                  <a:gd name="connsiteX1359" fmla="*/ 419052 w 2426313"/>
                  <a:gd name="connsiteY1359" fmla="*/ 1661700 h 3037456"/>
                  <a:gd name="connsiteX1360" fmla="*/ 430292 w 2426313"/>
                  <a:gd name="connsiteY1360" fmla="*/ 1665700 h 3037456"/>
                  <a:gd name="connsiteX1361" fmla="*/ 436483 w 2426313"/>
                  <a:gd name="connsiteY1361" fmla="*/ 1656937 h 3037456"/>
                  <a:gd name="connsiteX1362" fmla="*/ 437986 w 2426313"/>
                  <a:gd name="connsiteY1362" fmla="*/ 1638482 h 3037456"/>
                  <a:gd name="connsiteX1363" fmla="*/ 438198 w 2426313"/>
                  <a:gd name="connsiteY1363" fmla="*/ 1635888 h 3037456"/>
                  <a:gd name="connsiteX1364" fmla="*/ 436960 w 2426313"/>
                  <a:gd name="connsiteY1364" fmla="*/ 1626363 h 3037456"/>
                  <a:gd name="connsiteX1365" fmla="*/ 430733 w 2426313"/>
                  <a:gd name="connsiteY1365" fmla="*/ 1618362 h 3037456"/>
                  <a:gd name="connsiteX1366" fmla="*/ 110537 w 2426313"/>
                  <a:gd name="connsiteY1366" fmla="*/ 1086867 h 3037456"/>
                  <a:gd name="connsiteX1367" fmla="*/ 105870 w 2426313"/>
                  <a:gd name="connsiteY1367" fmla="*/ 1095344 h 3037456"/>
                  <a:gd name="connsiteX1368" fmla="*/ 110061 w 2426313"/>
                  <a:gd name="connsiteY1368" fmla="*/ 1102869 h 3037456"/>
                  <a:gd name="connsiteX1369" fmla="*/ 110062 w 2426313"/>
                  <a:gd name="connsiteY1369" fmla="*/ 1102868 h 3037456"/>
                  <a:gd name="connsiteX1370" fmla="*/ 110062 w 2426313"/>
                  <a:gd name="connsiteY1370" fmla="*/ 1102869 h 3037456"/>
                  <a:gd name="connsiteX1371" fmla="*/ 113447 w 2426313"/>
                  <a:gd name="connsiteY1371" fmla="*/ 1098920 h 3037456"/>
                  <a:gd name="connsiteX1372" fmla="*/ 116348 w 2426313"/>
                  <a:gd name="connsiteY1372" fmla="*/ 1095535 h 3037456"/>
                  <a:gd name="connsiteX1373" fmla="*/ 116348 w 2426313"/>
                  <a:gd name="connsiteY1373" fmla="*/ 1095535 h 3037456"/>
                  <a:gd name="connsiteX1374" fmla="*/ 116348 w 2426313"/>
                  <a:gd name="connsiteY1374" fmla="*/ 1095534 h 3037456"/>
                  <a:gd name="connsiteX1375" fmla="*/ 110538 w 2426313"/>
                  <a:gd name="connsiteY1375" fmla="*/ 1086867 h 3037456"/>
                  <a:gd name="connsiteX1376" fmla="*/ 110538 w 2426313"/>
                  <a:gd name="connsiteY1376" fmla="*/ 1086868 h 3037456"/>
                  <a:gd name="connsiteX1377" fmla="*/ 110537 w 2426313"/>
                  <a:gd name="connsiteY1377" fmla="*/ 1086867 h 3037456"/>
                  <a:gd name="connsiteX1378" fmla="*/ 118253 w 2426313"/>
                  <a:gd name="connsiteY1378" fmla="*/ 1145636 h 3037456"/>
                  <a:gd name="connsiteX1379" fmla="*/ 102251 w 2426313"/>
                  <a:gd name="connsiteY1379" fmla="*/ 1154304 h 3037456"/>
                  <a:gd name="connsiteX1380" fmla="*/ 96917 w 2426313"/>
                  <a:gd name="connsiteY1380" fmla="*/ 1162781 h 3037456"/>
                  <a:gd name="connsiteX1381" fmla="*/ 96952 w 2426313"/>
                  <a:gd name="connsiteY1381" fmla="*/ 1162820 h 3037456"/>
                  <a:gd name="connsiteX1382" fmla="*/ 96917 w 2426313"/>
                  <a:gd name="connsiteY1382" fmla="*/ 1162876 h 3037456"/>
                  <a:gd name="connsiteX1383" fmla="*/ 103394 w 2426313"/>
                  <a:gd name="connsiteY1383" fmla="*/ 1170115 h 3037456"/>
                  <a:gd name="connsiteX1384" fmla="*/ 130540 w 2426313"/>
                  <a:gd name="connsiteY1384" fmla="*/ 1157352 h 3037456"/>
                  <a:gd name="connsiteX1385" fmla="*/ 130491 w 2426313"/>
                  <a:gd name="connsiteY1385" fmla="*/ 1157306 h 3037456"/>
                  <a:gd name="connsiteX1386" fmla="*/ 130541 w 2426313"/>
                  <a:gd name="connsiteY1386" fmla="*/ 1157257 h 3037456"/>
                  <a:gd name="connsiteX1387" fmla="*/ 118253 w 2426313"/>
                  <a:gd name="connsiteY1387" fmla="*/ 1145636 h 3037456"/>
                  <a:gd name="connsiteX1388" fmla="*/ 70438 w 2426313"/>
                  <a:gd name="connsiteY1388" fmla="*/ 1212215 h 3037456"/>
                  <a:gd name="connsiteX1389" fmla="*/ 66723 w 2426313"/>
                  <a:gd name="connsiteY1389" fmla="*/ 1220502 h 3037456"/>
                  <a:gd name="connsiteX1390" fmla="*/ 67294 w 2426313"/>
                  <a:gd name="connsiteY1390" fmla="*/ 1233933 h 3037456"/>
                  <a:gd name="connsiteX1391" fmla="*/ 72343 w 2426313"/>
                  <a:gd name="connsiteY1391" fmla="*/ 1238124 h 3037456"/>
                  <a:gd name="connsiteX1392" fmla="*/ 76248 w 2426313"/>
                  <a:gd name="connsiteY1392" fmla="*/ 1233837 h 3037456"/>
                  <a:gd name="connsiteX1393" fmla="*/ 76439 w 2426313"/>
                  <a:gd name="connsiteY1393" fmla="*/ 1226026 h 3037456"/>
                  <a:gd name="connsiteX1394" fmla="*/ 75962 w 2426313"/>
                  <a:gd name="connsiteY1394" fmla="*/ 1226026 h 3037456"/>
                  <a:gd name="connsiteX1395" fmla="*/ 75581 w 2426313"/>
                  <a:gd name="connsiteY1395" fmla="*/ 1220502 h 3037456"/>
                  <a:gd name="connsiteX1396" fmla="*/ 70438 w 2426313"/>
                  <a:gd name="connsiteY1396" fmla="*/ 1212215 h 3037456"/>
                  <a:gd name="connsiteX1397" fmla="*/ 65389 w 2426313"/>
                  <a:gd name="connsiteY1397" fmla="*/ 1244029 h 3037456"/>
                  <a:gd name="connsiteX1398" fmla="*/ 81010 w 2426313"/>
                  <a:gd name="connsiteY1398" fmla="*/ 1275557 h 3037456"/>
                  <a:gd name="connsiteX1399" fmla="*/ 65389 w 2426313"/>
                  <a:gd name="connsiteY1399" fmla="*/ 1244029 h 3037456"/>
                  <a:gd name="connsiteX1400" fmla="*/ 222552 w 2426313"/>
                  <a:gd name="connsiteY1400" fmla="*/ 1333469 h 3037456"/>
                  <a:gd name="connsiteX1401" fmla="*/ 222495 w 2426313"/>
                  <a:gd name="connsiteY1401" fmla="*/ 1333565 h 3037456"/>
                  <a:gd name="connsiteX1402" fmla="*/ 222457 w 2426313"/>
                  <a:gd name="connsiteY1402" fmla="*/ 1333564 h 3037456"/>
                  <a:gd name="connsiteX1403" fmla="*/ 217980 w 2426313"/>
                  <a:gd name="connsiteY1403" fmla="*/ 1341089 h 3037456"/>
                  <a:gd name="connsiteX1404" fmla="*/ 223409 w 2426313"/>
                  <a:gd name="connsiteY1404" fmla="*/ 1351662 h 3037456"/>
                  <a:gd name="connsiteX1405" fmla="*/ 223501 w 2426313"/>
                  <a:gd name="connsiteY1405" fmla="*/ 1351560 h 3037456"/>
                  <a:gd name="connsiteX1406" fmla="*/ 223504 w 2426313"/>
                  <a:gd name="connsiteY1406" fmla="*/ 1351566 h 3037456"/>
                  <a:gd name="connsiteX1407" fmla="*/ 229447 w 2426313"/>
                  <a:gd name="connsiteY1407" fmla="*/ 1344963 h 3037456"/>
                  <a:gd name="connsiteX1408" fmla="*/ 234363 w 2426313"/>
                  <a:gd name="connsiteY1408" fmla="*/ 1340898 h 3037456"/>
                  <a:gd name="connsiteX1409" fmla="*/ 234363 w 2426313"/>
                  <a:gd name="connsiteY1409" fmla="*/ 1340882 h 3037456"/>
                  <a:gd name="connsiteX1410" fmla="*/ 234458 w 2426313"/>
                  <a:gd name="connsiteY1410" fmla="*/ 1340803 h 3037456"/>
                  <a:gd name="connsiteX1411" fmla="*/ 234458 w 2426313"/>
                  <a:gd name="connsiteY1411" fmla="*/ 1333755 h 3037456"/>
                  <a:gd name="connsiteX1412" fmla="*/ 222552 w 2426313"/>
                  <a:gd name="connsiteY1412" fmla="*/ 1333469 h 3037456"/>
                  <a:gd name="connsiteX1413" fmla="*/ 85106 w 2426313"/>
                  <a:gd name="connsiteY1413" fmla="*/ 1371378 h 3037456"/>
                  <a:gd name="connsiteX1414" fmla="*/ 76153 w 2426313"/>
                  <a:gd name="connsiteY1414" fmla="*/ 1379856 h 3037456"/>
                  <a:gd name="connsiteX1415" fmla="*/ 76154 w 2426313"/>
                  <a:gd name="connsiteY1415" fmla="*/ 1379859 h 3037456"/>
                  <a:gd name="connsiteX1416" fmla="*/ 76057 w 2426313"/>
                  <a:gd name="connsiteY1416" fmla="*/ 1379951 h 3037456"/>
                  <a:gd name="connsiteX1417" fmla="*/ 85106 w 2426313"/>
                  <a:gd name="connsiteY1417" fmla="*/ 1389571 h 3037456"/>
                  <a:gd name="connsiteX1418" fmla="*/ 95488 w 2426313"/>
                  <a:gd name="connsiteY1418" fmla="*/ 1383571 h 3037456"/>
                  <a:gd name="connsiteX1419" fmla="*/ 95488 w 2426313"/>
                  <a:gd name="connsiteY1419" fmla="*/ 1383570 h 3037456"/>
                  <a:gd name="connsiteX1420" fmla="*/ 95488 w 2426313"/>
                  <a:gd name="connsiteY1420" fmla="*/ 1383570 h 3037456"/>
                  <a:gd name="connsiteX1421" fmla="*/ 95473 w 2426313"/>
                  <a:gd name="connsiteY1421" fmla="*/ 1383520 h 3037456"/>
                  <a:gd name="connsiteX1422" fmla="*/ 92714 w 2426313"/>
                  <a:gd name="connsiteY1422" fmla="*/ 1374057 h 3037456"/>
                  <a:gd name="connsiteX1423" fmla="*/ 92223 w 2426313"/>
                  <a:gd name="connsiteY1423" fmla="*/ 1373892 h 3037456"/>
                  <a:gd name="connsiteX1424" fmla="*/ 85106 w 2426313"/>
                  <a:gd name="connsiteY1424" fmla="*/ 1371378 h 3037456"/>
                  <a:gd name="connsiteX1425" fmla="*/ 154352 w 2426313"/>
                  <a:gd name="connsiteY1425" fmla="*/ 1390238 h 3037456"/>
                  <a:gd name="connsiteX1426" fmla="*/ 135302 w 2426313"/>
                  <a:gd name="connsiteY1426" fmla="*/ 1396905 h 3037456"/>
                  <a:gd name="connsiteX1427" fmla="*/ 135279 w 2426313"/>
                  <a:gd name="connsiteY1427" fmla="*/ 1397038 h 3037456"/>
                  <a:gd name="connsiteX1428" fmla="*/ 135112 w 2426313"/>
                  <a:gd name="connsiteY1428" fmla="*/ 1397096 h 3037456"/>
                  <a:gd name="connsiteX1429" fmla="*/ 132347 w 2426313"/>
                  <a:gd name="connsiteY1429" fmla="*/ 1413564 h 3037456"/>
                  <a:gd name="connsiteX1430" fmla="*/ 132028 w 2426313"/>
                  <a:gd name="connsiteY1430" fmla="*/ 1415360 h 3037456"/>
                  <a:gd name="connsiteX1431" fmla="*/ 132041 w 2426313"/>
                  <a:gd name="connsiteY1431" fmla="*/ 1415383 h 3037456"/>
                  <a:gd name="connsiteX1432" fmla="*/ 132041 w 2426313"/>
                  <a:gd name="connsiteY1432" fmla="*/ 1415384 h 3037456"/>
                  <a:gd name="connsiteX1433" fmla="*/ 135839 w 2426313"/>
                  <a:gd name="connsiteY1433" fmla="*/ 1422102 h 3037456"/>
                  <a:gd name="connsiteX1434" fmla="*/ 142541 w 2426313"/>
                  <a:gd name="connsiteY1434" fmla="*/ 1433958 h 3037456"/>
                  <a:gd name="connsiteX1435" fmla="*/ 142302 w 2426313"/>
                  <a:gd name="connsiteY1435" fmla="*/ 1434236 h 3037456"/>
                  <a:gd name="connsiteX1436" fmla="*/ 125647 w 2426313"/>
                  <a:gd name="connsiteY1436" fmla="*/ 1453472 h 3037456"/>
                  <a:gd name="connsiteX1437" fmla="*/ 124254 w 2426313"/>
                  <a:gd name="connsiteY1437" fmla="*/ 1478630 h 3037456"/>
                  <a:gd name="connsiteX1438" fmla="*/ 123587 w 2426313"/>
                  <a:gd name="connsiteY1438" fmla="*/ 1489965 h 3037456"/>
                  <a:gd name="connsiteX1439" fmla="*/ 117586 w 2426313"/>
                  <a:gd name="connsiteY1439" fmla="*/ 1504728 h 3037456"/>
                  <a:gd name="connsiteX1440" fmla="*/ 118920 w 2426313"/>
                  <a:gd name="connsiteY1440" fmla="*/ 1523969 h 3037456"/>
                  <a:gd name="connsiteX1441" fmla="*/ 132064 w 2426313"/>
                  <a:gd name="connsiteY1441" fmla="*/ 1539590 h 3037456"/>
                  <a:gd name="connsiteX1442" fmla="*/ 143018 w 2426313"/>
                  <a:gd name="connsiteY1442" fmla="*/ 1557973 h 3037456"/>
                  <a:gd name="connsiteX1443" fmla="*/ 168926 w 2426313"/>
                  <a:gd name="connsiteY1443" fmla="*/ 1559497 h 3037456"/>
                  <a:gd name="connsiteX1444" fmla="*/ 168937 w 2426313"/>
                  <a:gd name="connsiteY1444" fmla="*/ 1559357 h 3037456"/>
                  <a:gd name="connsiteX1445" fmla="*/ 169116 w 2426313"/>
                  <a:gd name="connsiteY1445" fmla="*/ 1559307 h 3037456"/>
                  <a:gd name="connsiteX1446" fmla="*/ 166735 w 2426313"/>
                  <a:gd name="connsiteY1446" fmla="*/ 1534256 h 3037456"/>
                  <a:gd name="connsiteX1447" fmla="*/ 145208 w 2426313"/>
                  <a:gd name="connsiteY1447" fmla="*/ 1499775 h 3037456"/>
                  <a:gd name="connsiteX1448" fmla="*/ 146256 w 2426313"/>
                  <a:gd name="connsiteY1448" fmla="*/ 1477963 h 3037456"/>
                  <a:gd name="connsiteX1449" fmla="*/ 151304 w 2426313"/>
                  <a:gd name="connsiteY1449" fmla="*/ 1459104 h 3037456"/>
                  <a:gd name="connsiteX1450" fmla="*/ 150923 w 2426313"/>
                  <a:gd name="connsiteY1450" fmla="*/ 1440911 h 3037456"/>
                  <a:gd name="connsiteX1451" fmla="*/ 159401 w 2426313"/>
                  <a:gd name="connsiteY1451" fmla="*/ 1416527 h 3037456"/>
                  <a:gd name="connsiteX1452" fmla="*/ 161306 w 2426313"/>
                  <a:gd name="connsiteY1452" fmla="*/ 1393953 h 3037456"/>
                  <a:gd name="connsiteX1453" fmla="*/ 154352 w 2426313"/>
                  <a:gd name="connsiteY1453" fmla="*/ 1390238 h 3037456"/>
                  <a:gd name="connsiteX1454" fmla="*/ 224552 w 2426313"/>
                  <a:gd name="connsiteY1454" fmla="*/ 1628077 h 3037456"/>
                  <a:gd name="connsiteX1455" fmla="*/ 220837 w 2426313"/>
                  <a:gd name="connsiteY1455" fmla="*/ 1630554 h 3037456"/>
                  <a:gd name="connsiteX1456" fmla="*/ 220933 w 2426313"/>
                  <a:gd name="connsiteY1456" fmla="*/ 1654080 h 3037456"/>
                  <a:gd name="connsiteX1457" fmla="*/ 221028 w 2426313"/>
                  <a:gd name="connsiteY1457" fmla="*/ 1654079 h 3037456"/>
                  <a:gd name="connsiteX1458" fmla="*/ 221028 w 2426313"/>
                  <a:gd name="connsiteY1458" fmla="*/ 1654080 h 3037456"/>
                  <a:gd name="connsiteX1459" fmla="*/ 227981 w 2426313"/>
                  <a:gd name="connsiteY1459" fmla="*/ 1653985 h 3037456"/>
                  <a:gd name="connsiteX1460" fmla="*/ 231791 w 2426313"/>
                  <a:gd name="connsiteY1460" fmla="*/ 1648651 h 3037456"/>
                  <a:gd name="connsiteX1461" fmla="*/ 236173 w 2426313"/>
                  <a:gd name="connsiteY1461" fmla="*/ 1641317 h 3037456"/>
                  <a:gd name="connsiteX1462" fmla="*/ 224552 w 2426313"/>
                  <a:gd name="connsiteY1462" fmla="*/ 1628077 h 3037456"/>
                  <a:gd name="connsiteX1463" fmla="*/ 278737 w 2426313"/>
                  <a:gd name="connsiteY1463" fmla="*/ 1637935 h 3037456"/>
                  <a:gd name="connsiteX1464" fmla="*/ 260652 w 2426313"/>
                  <a:gd name="connsiteY1464" fmla="*/ 1641602 h 3037456"/>
                  <a:gd name="connsiteX1465" fmla="*/ 260652 w 2426313"/>
                  <a:gd name="connsiteY1465" fmla="*/ 1641603 h 3037456"/>
                  <a:gd name="connsiteX1466" fmla="*/ 260652 w 2426313"/>
                  <a:gd name="connsiteY1466" fmla="*/ 1641603 h 3037456"/>
                  <a:gd name="connsiteX1467" fmla="*/ 267319 w 2426313"/>
                  <a:gd name="connsiteY1467" fmla="*/ 1666558 h 3037456"/>
                  <a:gd name="connsiteX1468" fmla="*/ 271070 w 2426313"/>
                  <a:gd name="connsiteY1468" fmla="*/ 1676369 h 3037456"/>
                  <a:gd name="connsiteX1469" fmla="*/ 267320 w 2426313"/>
                  <a:gd name="connsiteY1469" fmla="*/ 1666558 h 3037456"/>
                  <a:gd name="connsiteX1470" fmla="*/ 260652 w 2426313"/>
                  <a:gd name="connsiteY1470" fmla="*/ 1641603 h 3037456"/>
                  <a:gd name="connsiteX1471" fmla="*/ 278666 w 2426313"/>
                  <a:gd name="connsiteY1471" fmla="*/ 1637971 h 3037456"/>
                  <a:gd name="connsiteX1472" fmla="*/ 294466 w 2426313"/>
                  <a:gd name="connsiteY1472" fmla="*/ 1651413 h 3037456"/>
                  <a:gd name="connsiteX1473" fmla="*/ 303895 w 2426313"/>
                  <a:gd name="connsiteY1473" fmla="*/ 1671130 h 3037456"/>
                  <a:gd name="connsiteX1474" fmla="*/ 299323 w 2426313"/>
                  <a:gd name="connsiteY1474" fmla="*/ 1684084 h 3037456"/>
                  <a:gd name="connsiteX1475" fmla="*/ 303896 w 2426313"/>
                  <a:gd name="connsiteY1475" fmla="*/ 1671130 h 3037456"/>
                  <a:gd name="connsiteX1476" fmla="*/ 294466 w 2426313"/>
                  <a:gd name="connsiteY1476" fmla="*/ 1651413 h 3037456"/>
                  <a:gd name="connsiteX1477" fmla="*/ 278737 w 2426313"/>
                  <a:gd name="connsiteY1477" fmla="*/ 1637935 h 3037456"/>
                  <a:gd name="connsiteX1478" fmla="*/ 353425 w 2426313"/>
                  <a:gd name="connsiteY1478" fmla="*/ 1668653 h 3037456"/>
                  <a:gd name="connsiteX1479" fmla="*/ 353140 w 2426313"/>
                  <a:gd name="connsiteY1479" fmla="*/ 1669063 h 3037456"/>
                  <a:gd name="connsiteX1480" fmla="*/ 343150 w 2426313"/>
                  <a:gd name="connsiteY1480" fmla="*/ 1683358 h 3037456"/>
                  <a:gd name="connsiteX1481" fmla="*/ 343156 w 2426313"/>
                  <a:gd name="connsiteY1481" fmla="*/ 1683385 h 3037456"/>
                  <a:gd name="connsiteX1482" fmla="*/ 343150 w 2426313"/>
                  <a:gd name="connsiteY1482" fmla="*/ 1683393 h 3037456"/>
                  <a:gd name="connsiteX1483" fmla="*/ 347399 w 2426313"/>
                  <a:gd name="connsiteY1483" fmla="*/ 1703141 h 3037456"/>
                  <a:gd name="connsiteX1484" fmla="*/ 347520 w 2426313"/>
                  <a:gd name="connsiteY1484" fmla="*/ 1703706 h 3037456"/>
                  <a:gd name="connsiteX1485" fmla="*/ 368380 w 2426313"/>
                  <a:gd name="connsiteY1485" fmla="*/ 1682179 h 3037456"/>
                  <a:gd name="connsiteX1486" fmla="*/ 367198 w 2426313"/>
                  <a:gd name="connsiteY1486" fmla="*/ 1677800 h 3037456"/>
                  <a:gd name="connsiteX1487" fmla="*/ 366879 w 2426313"/>
                  <a:gd name="connsiteY1487" fmla="*/ 1676618 h 3037456"/>
                  <a:gd name="connsiteX1488" fmla="*/ 362093 w 2426313"/>
                  <a:gd name="connsiteY1488" fmla="*/ 1669701 h 3037456"/>
                  <a:gd name="connsiteX1489" fmla="*/ 353425 w 2426313"/>
                  <a:gd name="connsiteY1489" fmla="*/ 1668653 h 3037456"/>
                  <a:gd name="connsiteX1490" fmla="*/ 102442 w 2426313"/>
                  <a:gd name="connsiteY1490" fmla="*/ 1703420 h 3037456"/>
                  <a:gd name="connsiteX1491" fmla="*/ 97417 w 2426313"/>
                  <a:gd name="connsiteY1491" fmla="*/ 1706730 h 3037456"/>
                  <a:gd name="connsiteX1492" fmla="*/ 94296 w 2426313"/>
                  <a:gd name="connsiteY1492" fmla="*/ 1712667 h 3037456"/>
                  <a:gd name="connsiteX1493" fmla="*/ 94250 w 2426313"/>
                  <a:gd name="connsiteY1493" fmla="*/ 1712754 h 3037456"/>
                  <a:gd name="connsiteX1494" fmla="*/ 94250 w 2426313"/>
                  <a:gd name="connsiteY1494" fmla="*/ 1712755 h 3037456"/>
                  <a:gd name="connsiteX1495" fmla="*/ 94250 w 2426313"/>
                  <a:gd name="connsiteY1495" fmla="*/ 1712755 h 3037456"/>
                  <a:gd name="connsiteX1496" fmla="*/ 94536 w 2426313"/>
                  <a:gd name="connsiteY1496" fmla="*/ 1742187 h 3037456"/>
                  <a:gd name="connsiteX1497" fmla="*/ 90059 w 2426313"/>
                  <a:gd name="connsiteY1497" fmla="*/ 1759998 h 3037456"/>
                  <a:gd name="connsiteX1498" fmla="*/ 88535 w 2426313"/>
                  <a:gd name="connsiteY1498" fmla="*/ 1776953 h 3037456"/>
                  <a:gd name="connsiteX1499" fmla="*/ 100822 w 2426313"/>
                  <a:gd name="connsiteY1499" fmla="*/ 1783049 h 3037456"/>
                  <a:gd name="connsiteX1500" fmla="*/ 113395 w 2426313"/>
                  <a:gd name="connsiteY1500" fmla="*/ 1776286 h 3037456"/>
                  <a:gd name="connsiteX1501" fmla="*/ 100822 w 2426313"/>
                  <a:gd name="connsiteY1501" fmla="*/ 1783049 h 3037456"/>
                  <a:gd name="connsiteX1502" fmla="*/ 88535 w 2426313"/>
                  <a:gd name="connsiteY1502" fmla="*/ 1776953 h 3037456"/>
                  <a:gd name="connsiteX1503" fmla="*/ 90059 w 2426313"/>
                  <a:gd name="connsiteY1503" fmla="*/ 1759999 h 3037456"/>
                  <a:gd name="connsiteX1504" fmla="*/ 94536 w 2426313"/>
                  <a:gd name="connsiteY1504" fmla="*/ 1742187 h 3037456"/>
                  <a:gd name="connsiteX1505" fmla="*/ 94250 w 2426313"/>
                  <a:gd name="connsiteY1505" fmla="*/ 1712755 h 3037456"/>
                  <a:gd name="connsiteX1506" fmla="*/ 94296 w 2426313"/>
                  <a:gd name="connsiteY1506" fmla="*/ 1712667 h 3037456"/>
                  <a:gd name="connsiteX1507" fmla="*/ 97453 w 2426313"/>
                  <a:gd name="connsiteY1507" fmla="*/ 1706730 h 3037456"/>
                  <a:gd name="connsiteX1508" fmla="*/ 102442 w 2426313"/>
                  <a:gd name="connsiteY1508" fmla="*/ 1703420 h 3037456"/>
                  <a:gd name="connsiteX1509" fmla="*/ 359426 w 2426313"/>
                  <a:gd name="connsiteY1509" fmla="*/ 1724280 h 3037456"/>
                  <a:gd name="connsiteX1510" fmla="*/ 344377 w 2426313"/>
                  <a:gd name="connsiteY1510" fmla="*/ 1725232 h 3037456"/>
                  <a:gd name="connsiteX1511" fmla="*/ 344480 w 2426313"/>
                  <a:gd name="connsiteY1511" fmla="*/ 1725328 h 3037456"/>
                  <a:gd name="connsiteX1512" fmla="*/ 344472 w 2426313"/>
                  <a:gd name="connsiteY1512" fmla="*/ 1725328 h 3037456"/>
                  <a:gd name="connsiteX1513" fmla="*/ 360188 w 2426313"/>
                  <a:gd name="connsiteY1513" fmla="*/ 1739901 h 3037456"/>
                  <a:gd name="connsiteX1514" fmla="*/ 359522 w 2426313"/>
                  <a:gd name="connsiteY1514" fmla="*/ 1724375 h 3037456"/>
                  <a:gd name="connsiteX1515" fmla="*/ 359431 w 2426313"/>
                  <a:gd name="connsiteY1515" fmla="*/ 1724381 h 3037456"/>
                  <a:gd name="connsiteX1516" fmla="*/ 359426 w 2426313"/>
                  <a:gd name="connsiteY1516" fmla="*/ 1724280 h 3037456"/>
                  <a:gd name="connsiteX1517" fmla="*/ 236458 w 2426313"/>
                  <a:gd name="connsiteY1517" fmla="*/ 1753235 h 3037456"/>
                  <a:gd name="connsiteX1518" fmla="*/ 230362 w 2426313"/>
                  <a:gd name="connsiteY1518" fmla="*/ 1770571 h 3037456"/>
                  <a:gd name="connsiteX1519" fmla="*/ 241198 w 2426313"/>
                  <a:gd name="connsiteY1519" fmla="*/ 1791583 h 3037456"/>
                  <a:gd name="connsiteX1520" fmla="*/ 241316 w 2426313"/>
                  <a:gd name="connsiteY1520" fmla="*/ 1791811 h 3037456"/>
                  <a:gd name="connsiteX1521" fmla="*/ 238268 w 2426313"/>
                  <a:gd name="connsiteY1521" fmla="*/ 1793145 h 3037456"/>
                  <a:gd name="connsiteX1522" fmla="*/ 238363 w 2426313"/>
                  <a:gd name="connsiteY1522" fmla="*/ 1798860 h 3037456"/>
                  <a:gd name="connsiteX1523" fmla="*/ 242459 w 2426313"/>
                  <a:gd name="connsiteY1523" fmla="*/ 1808861 h 3037456"/>
                  <a:gd name="connsiteX1524" fmla="*/ 242487 w 2426313"/>
                  <a:gd name="connsiteY1524" fmla="*/ 1808852 h 3037456"/>
                  <a:gd name="connsiteX1525" fmla="*/ 242554 w 2426313"/>
                  <a:gd name="connsiteY1525" fmla="*/ 1808957 h 3037456"/>
                  <a:gd name="connsiteX1526" fmla="*/ 253508 w 2426313"/>
                  <a:gd name="connsiteY1526" fmla="*/ 1805433 h 3037456"/>
                  <a:gd name="connsiteX1527" fmla="*/ 252079 w 2426313"/>
                  <a:gd name="connsiteY1527" fmla="*/ 1793526 h 3037456"/>
                  <a:gd name="connsiteX1528" fmla="*/ 251032 w 2426313"/>
                  <a:gd name="connsiteY1528" fmla="*/ 1774572 h 3037456"/>
                  <a:gd name="connsiteX1529" fmla="*/ 255127 w 2426313"/>
                  <a:gd name="connsiteY1529" fmla="*/ 1756950 h 3037456"/>
                  <a:gd name="connsiteX1530" fmla="*/ 255045 w 2426313"/>
                  <a:gd name="connsiteY1530" fmla="*/ 1756917 h 3037456"/>
                  <a:gd name="connsiteX1531" fmla="*/ 255032 w 2426313"/>
                  <a:gd name="connsiteY1531" fmla="*/ 1756855 h 3037456"/>
                  <a:gd name="connsiteX1532" fmla="*/ 236458 w 2426313"/>
                  <a:gd name="connsiteY1532" fmla="*/ 1753235 h 3037456"/>
                  <a:gd name="connsiteX1533" fmla="*/ 423243 w 2426313"/>
                  <a:gd name="connsiteY1533" fmla="*/ 1760570 h 3037456"/>
                  <a:gd name="connsiteX1534" fmla="*/ 423099 w 2426313"/>
                  <a:gd name="connsiteY1534" fmla="*/ 1760991 h 3037456"/>
                  <a:gd name="connsiteX1535" fmla="*/ 418005 w 2426313"/>
                  <a:gd name="connsiteY1535" fmla="*/ 1775727 h 3037456"/>
                  <a:gd name="connsiteX1536" fmla="*/ 421247 w 2426313"/>
                  <a:gd name="connsiteY1536" fmla="*/ 1788032 h 3037456"/>
                  <a:gd name="connsiteX1537" fmla="*/ 421338 w 2426313"/>
                  <a:gd name="connsiteY1537" fmla="*/ 1788383 h 3037456"/>
                  <a:gd name="connsiteX1538" fmla="*/ 421367 w 2426313"/>
                  <a:gd name="connsiteY1538" fmla="*/ 1788387 h 3037456"/>
                  <a:gd name="connsiteX1539" fmla="*/ 427935 w 2426313"/>
                  <a:gd name="connsiteY1539" fmla="*/ 1789288 h 3037456"/>
                  <a:gd name="connsiteX1540" fmla="*/ 434388 w 2426313"/>
                  <a:gd name="connsiteY1540" fmla="*/ 1786764 h 3037456"/>
                  <a:gd name="connsiteX1541" fmla="*/ 423244 w 2426313"/>
                  <a:gd name="connsiteY1541" fmla="*/ 1760570 h 3037456"/>
                  <a:gd name="connsiteX1542" fmla="*/ 423244 w 2426313"/>
                  <a:gd name="connsiteY1542" fmla="*/ 1760571 h 3037456"/>
                  <a:gd name="connsiteX1543" fmla="*/ 423243 w 2426313"/>
                  <a:gd name="connsiteY1543" fmla="*/ 1760570 h 3037456"/>
                  <a:gd name="connsiteX1544" fmla="*/ 42577 w 2426313"/>
                  <a:gd name="connsiteY1544" fmla="*/ 1705646 h 3037456"/>
                  <a:gd name="connsiteX1545" fmla="*/ 38624 w 2426313"/>
                  <a:gd name="connsiteY1545" fmla="*/ 1710659 h 3037456"/>
                  <a:gd name="connsiteX1546" fmla="*/ 53674 w 2426313"/>
                  <a:gd name="connsiteY1546" fmla="*/ 1740758 h 3037456"/>
                  <a:gd name="connsiteX1547" fmla="*/ 48244 w 2426313"/>
                  <a:gd name="connsiteY1547" fmla="*/ 1708849 h 3037456"/>
                  <a:gd name="connsiteX1548" fmla="*/ 42577 w 2426313"/>
                  <a:gd name="connsiteY1548" fmla="*/ 1705646 h 3037456"/>
                  <a:gd name="connsiteX1549" fmla="*/ 159210 w 2426313"/>
                  <a:gd name="connsiteY1549" fmla="*/ 1828578 h 3037456"/>
                  <a:gd name="connsiteX1550" fmla="*/ 159048 w 2426313"/>
                  <a:gd name="connsiteY1550" fmla="*/ 1828744 h 3037456"/>
                  <a:gd name="connsiteX1551" fmla="*/ 147459 w 2426313"/>
                  <a:gd name="connsiteY1551" fmla="*/ 1840544 h 3037456"/>
                  <a:gd name="connsiteX1552" fmla="*/ 151781 w 2426313"/>
                  <a:gd name="connsiteY1552" fmla="*/ 1853724 h 3037456"/>
                  <a:gd name="connsiteX1553" fmla="*/ 158163 w 2426313"/>
                  <a:gd name="connsiteY1553" fmla="*/ 1856868 h 3037456"/>
                  <a:gd name="connsiteX1554" fmla="*/ 162163 w 2426313"/>
                  <a:gd name="connsiteY1554" fmla="*/ 1851248 h 3037456"/>
                  <a:gd name="connsiteX1555" fmla="*/ 159211 w 2426313"/>
                  <a:gd name="connsiteY1555" fmla="*/ 1828578 h 3037456"/>
                  <a:gd name="connsiteX1556" fmla="*/ 159210 w 2426313"/>
                  <a:gd name="connsiteY1556" fmla="*/ 1828579 h 3037456"/>
                  <a:gd name="connsiteX1557" fmla="*/ 159210 w 2426313"/>
                  <a:gd name="connsiteY1557" fmla="*/ 1828578 h 3037456"/>
                  <a:gd name="connsiteX1558" fmla="*/ 418862 w 2426313"/>
                  <a:gd name="connsiteY1558" fmla="*/ 1847152 h 3037456"/>
                  <a:gd name="connsiteX1559" fmla="*/ 401812 w 2426313"/>
                  <a:gd name="connsiteY1559" fmla="*/ 1855725 h 3037456"/>
                  <a:gd name="connsiteX1560" fmla="*/ 388858 w 2426313"/>
                  <a:gd name="connsiteY1560" fmla="*/ 1873727 h 3037456"/>
                  <a:gd name="connsiteX1561" fmla="*/ 392490 w 2426313"/>
                  <a:gd name="connsiteY1561" fmla="*/ 1880811 h 3037456"/>
                  <a:gd name="connsiteX1562" fmla="*/ 393230 w 2426313"/>
                  <a:gd name="connsiteY1562" fmla="*/ 1881641 h 3037456"/>
                  <a:gd name="connsiteX1563" fmla="*/ 396192 w 2426313"/>
                  <a:gd name="connsiteY1563" fmla="*/ 1885061 h 3037456"/>
                  <a:gd name="connsiteX1564" fmla="*/ 418862 w 2426313"/>
                  <a:gd name="connsiteY1564" fmla="*/ 1881251 h 3037456"/>
                  <a:gd name="connsiteX1565" fmla="*/ 425720 w 2426313"/>
                  <a:gd name="connsiteY1565" fmla="*/ 1876679 h 3037456"/>
                  <a:gd name="connsiteX1566" fmla="*/ 435209 w 2426313"/>
                  <a:gd name="connsiteY1566" fmla="*/ 1871214 h 3037456"/>
                  <a:gd name="connsiteX1567" fmla="*/ 435215 w 2426313"/>
                  <a:gd name="connsiteY1567" fmla="*/ 1871137 h 3037456"/>
                  <a:gd name="connsiteX1568" fmla="*/ 435245 w 2426313"/>
                  <a:gd name="connsiteY1568" fmla="*/ 1871119 h 3037456"/>
                  <a:gd name="connsiteX1569" fmla="*/ 435788 w 2426313"/>
                  <a:gd name="connsiteY1569" fmla="*/ 1863009 h 3037456"/>
                  <a:gd name="connsiteX1570" fmla="*/ 435912 w 2426313"/>
                  <a:gd name="connsiteY1570" fmla="*/ 1861249 h 3037456"/>
                  <a:gd name="connsiteX1571" fmla="*/ 435907 w 2426313"/>
                  <a:gd name="connsiteY1571" fmla="*/ 1861238 h 3037456"/>
                  <a:gd name="connsiteX1572" fmla="*/ 435912 w 2426313"/>
                  <a:gd name="connsiteY1572" fmla="*/ 1861154 h 3037456"/>
                  <a:gd name="connsiteX1573" fmla="*/ 418862 w 2426313"/>
                  <a:gd name="connsiteY1573" fmla="*/ 1847152 h 3037456"/>
                  <a:gd name="connsiteX1574" fmla="*/ 289417 w 2426313"/>
                  <a:gd name="connsiteY1574" fmla="*/ 1941163 h 3037456"/>
                  <a:gd name="connsiteX1575" fmla="*/ 278082 w 2426313"/>
                  <a:gd name="connsiteY1575" fmla="*/ 1946402 h 3037456"/>
                  <a:gd name="connsiteX1576" fmla="*/ 279200 w 2426313"/>
                  <a:gd name="connsiteY1576" fmla="*/ 1957832 h 3037456"/>
                  <a:gd name="connsiteX1577" fmla="*/ 279321 w 2426313"/>
                  <a:gd name="connsiteY1577" fmla="*/ 1959071 h 3037456"/>
                  <a:gd name="connsiteX1578" fmla="*/ 286274 w 2426313"/>
                  <a:gd name="connsiteY1578" fmla="*/ 1972977 h 3037456"/>
                  <a:gd name="connsiteX1579" fmla="*/ 294429 w 2426313"/>
                  <a:gd name="connsiteY1579" fmla="*/ 1981109 h 3037456"/>
                  <a:gd name="connsiteX1580" fmla="*/ 294430 w 2426313"/>
                  <a:gd name="connsiteY1580" fmla="*/ 1981109 h 3037456"/>
                  <a:gd name="connsiteX1581" fmla="*/ 294430 w 2426313"/>
                  <a:gd name="connsiteY1581" fmla="*/ 1981109 h 3037456"/>
                  <a:gd name="connsiteX1582" fmla="*/ 303800 w 2426313"/>
                  <a:gd name="connsiteY1582" fmla="*/ 1980026 h 3037456"/>
                  <a:gd name="connsiteX1583" fmla="*/ 311992 w 2426313"/>
                  <a:gd name="connsiteY1583" fmla="*/ 1956404 h 3037456"/>
                  <a:gd name="connsiteX1584" fmla="*/ 309742 w 2426313"/>
                  <a:gd name="connsiteY1584" fmla="*/ 1953284 h 3037456"/>
                  <a:gd name="connsiteX1585" fmla="*/ 303919 w 2426313"/>
                  <a:gd name="connsiteY1585" fmla="*/ 1945211 h 3037456"/>
                  <a:gd name="connsiteX1586" fmla="*/ 289417 w 2426313"/>
                  <a:gd name="connsiteY1586" fmla="*/ 1941163 h 3037456"/>
                  <a:gd name="connsiteX1587" fmla="*/ 239888 w 2426313"/>
                  <a:gd name="connsiteY1587" fmla="*/ 1982121 h 3037456"/>
                  <a:gd name="connsiteX1588" fmla="*/ 231934 w 2426313"/>
                  <a:gd name="connsiteY1588" fmla="*/ 1982681 h 3037456"/>
                  <a:gd name="connsiteX1589" fmla="*/ 231332 w 2426313"/>
                  <a:gd name="connsiteY1589" fmla="*/ 1984220 h 3037456"/>
                  <a:gd name="connsiteX1590" fmla="*/ 228743 w 2426313"/>
                  <a:gd name="connsiteY1590" fmla="*/ 1990694 h 3037456"/>
                  <a:gd name="connsiteX1591" fmla="*/ 226362 w 2426313"/>
                  <a:gd name="connsiteY1591" fmla="*/ 2023079 h 3037456"/>
                  <a:gd name="connsiteX1592" fmla="*/ 220266 w 2426313"/>
                  <a:gd name="connsiteY1592" fmla="*/ 2053178 h 3037456"/>
                  <a:gd name="connsiteX1593" fmla="*/ 220266 w 2426313"/>
                  <a:gd name="connsiteY1593" fmla="*/ 2063084 h 3037456"/>
                  <a:gd name="connsiteX1594" fmla="*/ 234458 w 2426313"/>
                  <a:gd name="connsiteY1594" fmla="*/ 2076038 h 3037456"/>
                  <a:gd name="connsiteX1595" fmla="*/ 243543 w 2426313"/>
                  <a:gd name="connsiteY1595" fmla="*/ 2073133 h 3037456"/>
                  <a:gd name="connsiteX1596" fmla="*/ 243569 w 2426313"/>
                  <a:gd name="connsiteY1596" fmla="*/ 2073059 h 3037456"/>
                  <a:gd name="connsiteX1597" fmla="*/ 243638 w 2426313"/>
                  <a:gd name="connsiteY1597" fmla="*/ 2073037 h 3037456"/>
                  <a:gd name="connsiteX1598" fmla="*/ 246936 w 2426313"/>
                  <a:gd name="connsiteY1598" fmla="*/ 2063560 h 3037456"/>
                  <a:gd name="connsiteX1599" fmla="*/ 254746 w 2426313"/>
                  <a:gd name="connsiteY1599" fmla="*/ 2015364 h 3037456"/>
                  <a:gd name="connsiteX1600" fmla="*/ 253889 w 2426313"/>
                  <a:gd name="connsiteY1600" fmla="*/ 2010125 h 3037456"/>
                  <a:gd name="connsiteX1601" fmla="*/ 246650 w 2426313"/>
                  <a:gd name="connsiteY1601" fmla="*/ 1989170 h 3037456"/>
                  <a:gd name="connsiteX1602" fmla="*/ 239888 w 2426313"/>
                  <a:gd name="connsiteY1602" fmla="*/ 1982121 h 3037456"/>
                  <a:gd name="connsiteX1603" fmla="*/ 190167 w 2426313"/>
                  <a:gd name="connsiteY1603" fmla="*/ 1990694 h 3037456"/>
                  <a:gd name="connsiteX1604" fmla="*/ 177784 w 2426313"/>
                  <a:gd name="connsiteY1604" fmla="*/ 1996599 h 3037456"/>
                  <a:gd name="connsiteX1605" fmla="*/ 185118 w 2426313"/>
                  <a:gd name="connsiteY1605" fmla="*/ 2007839 h 3037456"/>
                  <a:gd name="connsiteX1606" fmla="*/ 198549 w 2426313"/>
                  <a:gd name="connsiteY1606" fmla="*/ 1995742 h 3037456"/>
                  <a:gd name="connsiteX1607" fmla="*/ 198485 w 2426313"/>
                  <a:gd name="connsiteY1607" fmla="*/ 1995704 h 3037456"/>
                  <a:gd name="connsiteX1608" fmla="*/ 198549 w 2426313"/>
                  <a:gd name="connsiteY1608" fmla="*/ 1995647 h 3037456"/>
                  <a:gd name="connsiteX1609" fmla="*/ 190167 w 2426313"/>
                  <a:gd name="connsiteY1609" fmla="*/ 1990694 h 3037456"/>
                  <a:gd name="connsiteX1610" fmla="*/ 145494 w 2426313"/>
                  <a:gd name="connsiteY1610" fmla="*/ 2068894 h 3037456"/>
                  <a:gd name="connsiteX1611" fmla="*/ 133302 w 2426313"/>
                  <a:gd name="connsiteY1611" fmla="*/ 2076419 h 3037456"/>
                  <a:gd name="connsiteX1612" fmla="*/ 129397 w 2426313"/>
                  <a:gd name="connsiteY1612" fmla="*/ 2083086 h 3037456"/>
                  <a:gd name="connsiteX1613" fmla="*/ 124444 w 2426313"/>
                  <a:gd name="connsiteY1613" fmla="*/ 2088671 h 3037456"/>
                  <a:gd name="connsiteX1614" fmla="*/ 124451 w 2426313"/>
                  <a:gd name="connsiteY1614" fmla="*/ 2088689 h 3037456"/>
                  <a:gd name="connsiteX1615" fmla="*/ 124445 w 2426313"/>
                  <a:gd name="connsiteY1615" fmla="*/ 2088695 h 3037456"/>
                  <a:gd name="connsiteX1616" fmla="*/ 126921 w 2426313"/>
                  <a:gd name="connsiteY1616" fmla="*/ 2094993 h 3037456"/>
                  <a:gd name="connsiteX1617" fmla="*/ 146257 w 2426313"/>
                  <a:gd name="connsiteY1617" fmla="*/ 2102136 h 3037456"/>
                  <a:gd name="connsiteX1618" fmla="*/ 152638 w 2426313"/>
                  <a:gd name="connsiteY1618" fmla="*/ 2086325 h 3037456"/>
                  <a:gd name="connsiteX1619" fmla="*/ 151114 w 2426313"/>
                  <a:gd name="connsiteY1619" fmla="*/ 2085658 h 3037456"/>
                  <a:gd name="connsiteX1620" fmla="*/ 151019 w 2426313"/>
                  <a:gd name="connsiteY1620" fmla="*/ 2080038 h 3037456"/>
                  <a:gd name="connsiteX1621" fmla="*/ 145494 w 2426313"/>
                  <a:gd name="connsiteY1621" fmla="*/ 2068894 h 3037456"/>
                  <a:gd name="connsiteX1622" fmla="*/ 243602 w 2426313"/>
                  <a:gd name="connsiteY1622" fmla="*/ 2133664 h 3037456"/>
                  <a:gd name="connsiteX1623" fmla="*/ 239125 w 2426313"/>
                  <a:gd name="connsiteY1623" fmla="*/ 2133759 h 3037456"/>
                  <a:gd name="connsiteX1624" fmla="*/ 239316 w 2426313"/>
                  <a:gd name="connsiteY1624" fmla="*/ 2150619 h 3037456"/>
                  <a:gd name="connsiteX1625" fmla="*/ 244078 w 2426313"/>
                  <a:gd name="connsiteY1625" fmla="*/ 2151857 h 3037456"/>
                  <a:gd name="connsiteX1626" fmla="*/ 244078 w 2426313"/>
                  <a:gd name="connsiteY1626" fmla="*/ 2151857 h 3037456"/>
                  <a:gd name="connsiteX1627" fmla="*/ 244079 w 2426313"/>
                  <a:gd name="connsiteY1627" fmla="*/ 2151857 h 3037456"/>
                  <a:gd name="connsiteX1628" fmla="*/ 245793 w 2426313"/>
                  <a:gd name="connsiteY1628" fmla="*/ 2137188 h 3037456"/>
                  <a:gd name="connsiteX1629" fmla="*/ 244078 w 2426313"/>
                  <a:gd name="connsiteY1629" fmla="*/ 2151857 h 3037456"/>
                  <a:gd name="connsiteX1630" fmla="*/ 239316 w 2426313"/>
                  <a:gd name="connsiteY1630" fmla="*/ 2150618 h 3037456"/>
                  <a:gd name="connsiteX1631" fmla="*/ 239126 w 2426313"/>
                  <a:gd name="connsiteY1631" fmla="*/ 2133759 h 3037456"/>
                  <a:gd name="connsiteX1632" fmla="*/ 243602 w 2426313"/>
                  <a:gd name="connsiteY1632" fmla="*/ 2133664 h 3037456"/>
                  <a:gd name="connsiteX1633" fmla="*/ 218932 w 2426313"/>
                  <a:gd name="connsiteY1633" fmla="*/ 2135188 h 3037456"/>
                  <a:gd name="connsiteX1634" fmla="*/ 205026 w 2426313"/>
                  <a:gd name="connsiteY1634" fmla="*/ 2138998 h 3037456"/>
                  <a:gd name="connsiteX1635" fmla="*/ 201702 w 2426313"/>
                  <a:gd name="connsiteY1635" fmla="*/ 2150583 h 3037456"/>
                  <a:gd name="connsiteX1636" fmla="*/ 201692 w 2426313"/>
                  <a:gd name="connsiteY1636" fmla="*/ 2150618 h 3037456"/>
                  <a:gd name="connsiteX1637" fmla="*/ 201692 w 2426313"/>
                  <a:gd name="connsiteY1637" fmla="*/ 2150618 h 3037456"/>
                  <a:gd name="connsiteX1638" fmla="*/ 201692 w 2426313"/>
                  <a:gd name="connsiteY1638" fmla="*/ 2150619 h 3037456"/>
                  <a:gd name="connsiteX1639" fmla="*/ 204454 w 2426313"/>
                  <a:gd name="connsiteY1639" fmla="*/ 2151095 h 3037456"/>
                  <a:gd name="connsiteX1640" fmla="*/ 204470 w 2426313"/>
                  <a:gd name="connsiteY1640" fmla="*/ 2151082 h 3037456"/>
                  <a:gd name="connsiteX1641" fmla="*/ 204550 w 2426313"/>
                  <a:gd name="connsiteY1641" fmla="*/ 2151095 h 3037456"/>
                  <a:gd name="connsiteX1642" fmla="*/ 219599 w 2426313"/>
                  <a:gd name="connsiteY1642" fmla="*/ 2138141 h 3037456"/>
                  <a:gd name="connsiteX1643" fmla="*/ 219027 w 2426313"/>
                  <a:gd name="connsiteY1643" fmla="*/ 2135188 h 3037456"/>
                  <a:gd name="connsiteX1644" fmla="*/ 218937 w 2426313"/>
                  <a:gd name="connsiteY1644" fmla="*/ 2135213 h 3037456"/>
                  <a:gd name="connsiteX1645" fmla="*/ 218932 w 2426313"/>
                  <a:gd name="connsiteY1645" fmla="*/ 2135188 h 3037456"/>
                  <a:gd name="connsiteX1646" fmla="*/ 236934 w 2426313"/>
                  <a:gd name="connsiteY1646" fmla="*/ 2171002 h 3037456"/>
                  <a:gd name="connsiteX1647" fmla="*/ 236931 w 2426313"/>
                  <a:gd name="connsiteY1647" fmla="*/ 2171002 h 3037456"/>
                  <a:gd name="connsiteX1648" fmla="*/ 217599 w 2426313"/>
                  <a:gd name="connsiteY1648" fmla="*/ 2171288 h 3037456"/>
                  <a:gd name="connsiteX1649" fmla="*/ 209026 w 2426313"/>
                  <a:gd name="connsiteY1649" fmla="*/ 2177479 h 3037456"/>
                  <a:gd name="connsiteX1650" fmla="*/ 209028 w 2426313"/>
                  <a:gd name="connsiteY1650" fmla="*/ 2177572 h 3037456"/>
                  <a:gd name="connsiteX1651" fmla="*/ 209026 w 2426313"/>
                  <a:gd name="connsiteY1651" fmla="*/ 2177574 h 3037456"/>
                  <a:gd name="connsiteX1652" fmla="*/ 210074 w 2426313"/>
                  <a:gd name="connsiteY1652" fmla="*/ 2220532 h 3037456"/>
                  <a:gd name="connsiteX1653" fmla="*/ 221504 w 2426313"/>
                  <a:gd name="connsiteY1653" fmla="*/ 2227771 h 3037456"/>
                  <a:gd name="connsiteX1654" fmla="*/ 228552 w 2426313"/>
                  <a:gd name="connsiteY1654" fmla="*/ 2218818 h 3037456"/>
                  <a:gd name="connsiteX1655" fmla="*/ 230838 w 2426313"/>
                  <a:gd name="connsiteY1655" fmla="*/ 2211674 h 3037456"/>
                  <a:gd name="connsiteX1656" fmla="*/ 264747 w 2426313"/>
                  <a:gd name="connsiteY1656" fmla="*/ 2198910 h 3037456"/>
                  <a:gd name="connsiteX1657" fmla="*/ 275510 w 2426313"/>
                  <a:gd name="connsiteY1657" fmla="*/ 2194053 h 3037456"/>
                  <a:gd name="connsiteX1658" fmla="*/ 275483 w 2426313"/>
                  <a:gd name="connsiteY1658" fmla="*/ 2193980 h 3037456"/>
                  <a:gd name="connsiteX1659" fmla="*/ 275511 w 2426313"/>
                  <a:gd name="connsiteY1659" fmla="*/ 2193957 h 3037456"/>
                  <a:gd name="connsiteX1660" fmla="*/ 270367 w 2426313"/>
                  <a:gd name="connsiteY1660" fmla="*/ 2179860 h 3037456"/>
                  <a:gd name="connsiteX1661" fmla="*/ 236935 w 2426313"/>
                  <a:gd name="connsiteY1661" fmla="*/ 2171002 h 3037456"/>
                  <a:gd name="connsiteX1662" fmla="*/ 236934 w 2426313"/>
                  <a:gd name="connsiteY1662" fmla="*/ 2171002 h 3037456"/>
                  <a:gd name="connsiteX1663" fmla="*/ 236934 w 2426313"/>
                  <a:gd name="connsiteY1663" fmla="*/ 2171002 h 3037456"/>
                  <a:gd name="connsiteX1664" fmla="*/ 154543 w 2426313"/>
                  <a:gd name="connsiteY1664" fmla="*/ 2182432 h 3037456"/>
                  <a:gd name="connsiteX1665" fmla="*/ 143780 w 2426313"/>
                  <a:gd name="connsiteY1665" fmla="*/ 2194338 h 3037456"/>
                  <a:gd name="connsiteX1666" fmla="*/ 144447 w 2426313"/>
                  <a:gd name="connsiteY1666" fmla="*/ 2197767 h 3037456"/>
                  <a:gd name="connsiteX1667" fmla="*/ 161878 w 2426313"/>
                  <a:gd name="connsiteY1667" fmla="*/ 2198529 h 3037456"/>
                  <a:gd name="connsiteX1668" fmla="*/ 170450 w 2426313"/>
                  <a:gd name="connsiteY1668" fmla="*/ 2194719 h 3037456"/>
                  <a:gd name="connsiteX1669" fmla="*/ 170392 w 2426313"/>
                  <a:gd name="connsiteY1669" fmla="*/ 2194650 h 3037456"/>
                  <a:gd name="connsiteX1670" fmla="*/ 170450 w 2426313"/>
                  <a:gd name="connsiteY1670" fmla="*/ 2194624 h 3037456"/>
                  <a:gd name="connsiteX1671" fmla="*/ 161401 w 2426313"/>
                  <a:gd name="connsiteY1671" fmla="*/ 2183861 h 3037456"/>
                  <a:gd name="connsiteX1672" fmla="*/ 154543 w 2426313"/>
                  <a:gd name="connsiteY1672" fmla="*/ 2182432 h 3037456"/>
                  <a:gd name="connsiteX1673" fmla="*/ 226826 w 2426313"/>
                  <a:gd name="connsiteY1673" fmla="*/ 2258239 h 3037456"/>
                  <a:gd name="connsiteX1674" fmla="*/ 220361 w 2426313"/>
                  <a:gd name="connsiteY1674" fmla="*/ 2264728 h 3037456"/>
                  <a:gd name="connsiteX1675" fmla="*/ 220076 w 2426313"/>
                  <a:gd name="connsiteY1675" fmla="*/ 2317972 h 3037456"/>
                  <a:gd name="connsiteX1676" fmla="*/ 223505 w 2426313"/>
                  <a:gd name="connsiteY1676" fmla="*/ 2322925 h 3037456"/>
                  <a:gd name="connsiteX1677" fmla="*/ 223526 w 2426313"/>
                  <a:gd name="connsiteY1677" fmla="*/ 2322914 h 3037456"/>
                  <a:gd name="connsiteX1678" fmla="*/ 223600 w 2426313"/>
                  <a:gd name="connsiteY1678" fmla="*/ 2323021 h 3037456"/>
                  <a:gd name="connsiteX1679" fmla="*/ 228838 w 2426313"/>
                  <a:gd name="connsiteY1679" fmla="*/ 2320068 h 3037456"/>
                  <a:gd name="connsiteX1680" fmla="*/ 239125 w 2426313"/>
                  <a:gd name="connsiteY1680" fmla="*/ 2301304 h 3037456"/>
                  <a:gd name="connsiteX1681" fmla="*/ 247222 w 2426313"/>
                  <a:gd name="connsiteY1681" fmla="*/ 2288255 h 3037456"/>
                  <a:gd name="connsiteX1682" fmla="*/ 247222 w 2426313"/>
                  <a:gd name="connsiteY1682" fmla="*/ 2288255 h 3037456"/>
                  <a:gd name="connsiteX1683" fmla="*/ 247222 w 2426313"/>
                  <a:gd name="connsiteY1683" fmla="*/ 2288254 h 3037456"/>
                  <a:gd name="connsiteX1684" fmla="*/ 247128 w 2426313"/>
                  <a:gd name="connsiteY1684" fmla="*/ 2288035 h 3037456"/>
                  <a:gd name="connsiteX1685" fmla="*/ 235315 w 2426313"/>
                  <a:gd name="connsiteY1685" fmla="*/ 2260347 h 3037456"/>
                  <a:gd name="connsiteX1686" fmla="*/ 235255 w 2426313"/>
                  <a:gd name="connsiteY1686" fmla="*/ 2260333 h 3037456"/>
                  <a:gd name="connsiteX1687" fmla="*/ 235220 w 2426313"/>
                  <a:gd name="connsiteY1687" fmla="*/ 2260251 h 3037456"/>
                  <a:gd name="connsiteX1688" fmla="*/ 226826 w 2426313"/>
                  <a:gd name="connsiteY1688" fmla="*/ 2258239 h 3037456"/>
                  <a:gd name="connsiteX1689" fmla="*/ 1433846 w 2426313"/>
                  <a:gd name="connsiteY1689" fmla="*/ 1086486 h 3037456"/>
                  <a:gd name="connsiteX1690" fmla="*/ 1426893 w 2426313"/>
                  <a:gd name="connsiteY1690" fmla="*/ 1093915 h 3037456"/>
                  <a:gd name="connsiteX1691" fmla="*/ 1432894 w 2426313"/>
                  <a:gd name="connsiteY1691" fmla="*/ 1103250 h 3037456"/>
                  <a:gd name="connsiteX1692" fmla="*/ 1437466 w 2426313"/>
                  <a:gd name="connsiteY1692" fmla="*/ 1097154 h 3037456"/>
                  <a:gd name="connsiteX1693" fmla="*/ 1437444 w 2426313"/>
                  <a:gd name="connsiteY1693" fmla="*/ 1097088 h 3037456"/>
                  <a:gd name="connsiteX1694" fmla="*/ 1437466 w 2426313"/>
                  <a:gd name="connsiteY1694" fmla="*/ 1097058 h 3037456"/>
                  <a:gd name="connsiteX1695" fmla="*/ 1433846 w 2426313"/>
                  <a:gd name="connsiteY1695" fmla="*/ 1086486 h 3037456"/>
                  <a:gd name="connsiteX1696" fmla="*/ 1494615 w 2426313"/>
                  <a:gd name="connsiteY1696" fmla="*/ 1096487 h 3037456"/>
                  <a:gd name="connsiteX1697" fmla="*/ 1486709 w 2426313"/>
                  <a:gd name="connsiteY1697" fmla="*/ 1099440 h 3037456"/>
                  <a:gd name="connsiteX1698" fmla="*/ 1490138 w 2426313"/>
                  <a:gd name="connsiteY1698" fmla="*/ 1120966 h 3037456"/>
                  <a:gd name="connsiteX1699" fmla="*/ 1492615 w 2426313"/>
                  <a:gd name="connsiteY1699" fmla="*/ 1158018 h 3037456"/>
                  <a:gd name="connsiteX1700" fmla="*/ 1486424 w 2426313"/>
                  <a:gd name="connsiteY1700" fmla="*/ 1178592 h 3037456"/>
                  <a:gd name="connsiteX1701" fmla="*/ 1492615 w 2426313"/>
                  <a:gd name="connsiteY1701" fmla="*/ 1158018 h 3037456"/>
                  <a:gd name="connsiteX1702" fmla="*/ 1490139 w 2426313"/>
                  <a:gd name="connsiteY1702" fmla="*/ 1120966 h 3037456"/>
                  <a:gd name="connsiteX1703" fmla="*/ 1486710 w 2426313"/>
                  <a:gd name="connsiteY1703" fmla="*/ 1099440 h 3037456"/>
                  <a:gd name="connsiteX1704" fmla="*/ 1490020 w 2426313"/>
                  <a:gd name="connsiteY1704" fmla="*/ 1097249 h 3037456"/>
                  <a:gd name="connsiteX1705" fmla="*/ 1494615 w 2426313"/>
                  <a:gd name="connsiteY1705" fmla="*/ 1096487 h 3037456"/>
                  <a:gd name="connsiteX1706" fmla="*/ 1494891 w 2426313"/>
                  <a:gd name="connsiteY1706" fmla="*/ 1096646 h 3037456"/>
                  <a:gd name="connsiteX1707" fmla="*/ 1504510 w 2426313"/>
                  <a:gd name="connsiteY1707" fmla="*/ 1102190 h 3037456"/>
                  <a:gd name="connsiteX1708" fmla="*/ 1511560 w 2426313"/>
                  <a:gd name="connsiteY1708" fmla="*/ 1109332 h 3037456"/>
                  <a:gd name="connsiteX1709" fmla="*/ 1511760 w 2426313"/>
                  <a:gd name="connsiteY1709" fmla="*/ 1109536 h 3037456"/>
                  <a:gd name="connsiteX1710" fmla="*/ 1523000 w 2426313"/>
                  <a:gd name="connsiteY1710" fmla="*/ 1146588 h 3037456"/>
                  <a:gd name="connsiteX1711" fmla="*/ 1519297 w 2426313"/>
                  <a:gd name="connsiteY1711" fmla="*/ 1159542 h 3037456"/>
                  <a:gd name="connsiteX1712" fmla="*/ 1510482 w 2426313"/>
                  <a:gd name="connsiteY1712" fmla="*/ 1168810 h 3037456"/>
                  <a:gd name="connsiteX1713" fmla="*/ 1510236 w 2426313"/>
                  <a:gd name="connsiteY1713" fmla="*/ 1169067 h 3037456"/>
                  <a:gd name="connsiteX1714" fmla="*/ 1504140 w 2426313"/>
                  <a:gd name="connsiteY1714" fmla="*/ 1179926 h 3037456"/>
                  <a:gd name="connsiteX1715" fmla="*/ 1504021 w 2426313"/>
                  <a:gd name="connsiteY1715" fmla="*/ 1180156 h 3037456"/>
                  <a:gd name="connsiteX1716" fmla="*/ 1499831 w 2426313"/>
                  <a:gd name="connsiteY1716" fmla="*/ 1188213 h 3037456"/>
                  <a:gd name="connsiteX1717" fmla="*/ 1491890 w 2426313"/>
                  <a:gd name="connsiteY1717" fmla="*/ 1189601 h 3037456"/>
                  <a:gd name="connsiteX1718" fmla="*/ 1491663 w 2426313"/>
                  <a:gd name="connsiteY1718" fmla="*/ 1189641 h 3037456"/>
                  <a:gd name="connsiteX1719" fmla="*/ 1488293 w 2426313"/>
                  <a:gd name="connsiteY1719" fmla="*/ 1185510 h 3037456"/>
                  <a:gd name="connsiteX1720" fmla="*/ 1491662 w 2426313"/>
                  <a:gd name="connsiteY1720" fmla="*/ 1189641 h 3037456"/>
                  <a:gd name="connsiteX1721" fmla="*/ 1491663 w 2426313"/>
                  <a:gd name="connsiteY1721" fmla="*/ 1189641 h 3037456"/>
                  <a:gd name="connsiteX1722" fmla="*/ 1491663 w 2426313"/>
                  <a:gd name="connsiteY1722" fmla="*/ 1189641 h 3037456"/>
                  <a:gd name="connsiteX1723" fmla="*/ 1491890 w 2426313"/>
                  <a:gd name="connsiteY1723" fmla="*/ 1189601 h 3037456"/>
                  <a:gd name="connsiteX1724" fmla="*/ 1499866 w 2426313"/>
                  <a:gd name="connsiteY1724" fmla="*/ 1188213 h 3037456"/>
                  <a:gd name="connsiteX1725" fmla="*/ 1504021 w 2426313"/>
                  <a:gd name="connsiteY1725" fmla="*/ 1180156 h 3037456"/>
                  <a:gd name="connsiteX1726" fmla="*/ 1504141 w 2426313"/>
                  <a:gd name="connsiteY1726" fmla="*/ 1179926 h 3037456"/>
                  <a:gd name="connsiteX1727" fmla="*/ 1510237 w 2426313"/>
                  <a:gd name="connsiteY1727" fmla="*/ 1169067 h 3037456"/>
                  <a:gd name="connsiteX1728" fmla="*/ 1510482 w 2426313"/>
                  <a:gd name="connsiteY1728" fmla="*/ 1168810 h 3037456"/>
                  <a:gd name="connsiteX1729" fmla="*/ 1519333 w 2426313"/>
                  <a:gd name="connsiteY1729" fmla="*/ 1159542 h 3037456"/>
                  <a:gd name="connsiteX1730" fmla="*/ 1523000 w 2426313"/>
                  <a:gd name="connsiteY1730" fmla="*/ 1146588 h 3037456"/>
                  <a:gd name="connsiteX1731" fmla="*/ 1511761 w 2426313"/>
                  <a:gd name="connsiteY1731" fmla="*/ 1109536 h 3037456"/>
                  <a:gd name="connsiteX1732" fmla="*/ 1511560 w 2426313"/>
                  <a:gd name="connsiteY1732" fmla="*/ 1109332 h 3037456"/>
                  <a:gd name="connsiteX1733" fmla="*/ 1504545 w 2426313"/>
                  <a:gd name="connsiteY1733" fmla="*/ 1102190 h 3037456"/>
                  <a:gd name="connsiteX1734" fmla="*/ 1494891 w 2426313"/>
                  <a:gd name="connsiteY1734" fmla="*/ 1096646 h 3037456"/>
                  <a:gd name="connsiteX1735" fmla="*/ 1494616 w 2426313"/>
                  <a:gd name="connsiteY1735" fmla="*/ 1096487 h 3037456"/>
                  <a:gd name="connsiteX1736" fmla="*/ 1494615 w 2426313"/>
                  <a:gd name="connsiteY1736" fmla="*/ 1096487 h 3037456"/>
                  <a:gd name="connsiteX1737" fmla="*/ 1494615 w 2426313"/>
                  <a:gd name="connsiteY1737" fmla="*/ 1096487 h 3037456"/>
                  <a:gd name="connsiteX1738" fmla="*/ 1548908 w 2426313"/>
                  <a:gd name="connsiteY1738" fmla="*/ 1116870 h 3037456"/>
                  <a:gd name="connsiteX1739" fmla="*/ 1535478 w 2426313"/>
                  <a:gd name="connsiteY1739" fmla="*/ 1118775 h 3037456"/>
                  <a:gd name="connsiteX1740" fmla="*/ 1535499 w 2426313"/>
                  <a:gd name="connsiteY1740" fmla="*/ 1118868 h 3037456"/>
                  <a:gd name="connsiteX1741" fmla="*/ 1535478 w 2426313"/>
                  <a:gd name="connsiteY1741" fmla="*/ 1118871 h 3037456"/>
                  <a:gd name="connsiteX1742" fmla="*/ 1538526 w 2426313"/>
                  <a:gd name="connsiteY1742" fmla="*/ 1132587 h 3037456"/>
                  <a:gd name="connsiteX1743" fmla="*/ 1551766 w 2426313"/>
                  <a:gd name="connsiteY1743" fmla="*/ 1159828 h 3037456"/>
                  <a:gd name="connsiteX1744" fmla="*/ 1552528 w 2426313"/>
                  <a:gd name="connsiteY1744" fmla="*/ 1171163 h 3037456"/>
                  <a:gd name="connsiteX1745" fmla="*/ 1566244 w 2426313"/>
                  <a:gd name="connsiteY1745" fmla="*/ 1180974 h 3037456"/>
                  <a:gd name="connsiteX1746" fmla="*/ 1573102 w 2426313"/>
                  <a:gd name="connsiteY1746" fmla="*/ 1170687 h 3037456"/>
                  <a:gd name="connsiteX1747" fmla="*/ 1573387 w 2426313"/>
                  <a:gd name="connsiteY1747" fmla="*/ 1157066 h 3037456"/>
                  <a:gd name="connsiteX1748" fmla="*/ 1572804 w 2426313"/>
                  <a:gd name="connsiteY1748" fmla="*/ 1140528 h 3037456"/>
                  <a:gd name="connsiteX1749" fmla="*/ 1568056 w 2426313"/>
                  <a:gd name="connsiteY1749" fmla="*/ 1134003 h 3037456"/>
                  <a:gd name="connsiteX1750" fmla="*/ 1563005 w 2426313"/>
                  <a:gd name="connsiteY1750" fmla="*/ 1126967 h 3037456"/>
                  <a:gd name="connsiteX1751" fmla="*/ 1548908 w 2426313"/>
                  <a:gd name="connsiteY1751" fmla="*/ 1116870 h 3037456"/>
                  <a:gd name="connsiteX1752" fmla="*/ 1442990 w 2426313"/>
                  <a:gd name="connsiteY1752" fmla="*/ 1124109 h 3037456"/>
                  <a:gd name="connsiteX1753" fmla="*/ 1435947 w 2426313"/>
                  <a:gd name="connsiteY1753" fmla="*/ 1131724 h 3037456"/>
                  <a:gd name="connsiteX1754" fmla="*/ 1435941 w 2426313"/>
                  <a:gd name="connsiteY1754" fmla="*/ 1131730 h 3037456"/>
                  <a:gd name="connsiteX1755" fmla="*/ 1443180 w 2426313"/>
                  <a:gd name="connsiteY1755" fmla="*/ 1141540 h 3037456"/>
                  <a:gd name="connsiteX1756" fmla="*/ 1447943 w 2426313"/>
                  <a:gd name="connsiteY1756" fmla="*/ 1130968 h 3037456"/>
                  <a:gd name="connsiteX1757" fmla="*/ 1447916 w 2426313"/>
                  <a:gd name="connsiteY1757" fmla="*/ 1130932 h 3037456"/>
                  <a:gd name="connsiteX1758" fmla="*/ 1447943 w 2426313"/>
                  <a:gd name="connsiteY1758" fmla="*/ 1130872 h 3037456"/>
                  <a:gd name="connsiteX1759" fmla="*/ 1442990 w 2426313"/>
                  <a:gd name="connsiteY1759" fmla="*/ 1124109 h 3037456"/>
                  <a:gd name="connsiteX1760" fmla="*/ 1608511 w 2426313"/>
                  <a:gd name="connsiteY1760" fmla="*/ 1244196 h 3037456"/>
                  <a:gd name="connsiteX1761" fmla="*/ 1601295 w 2426313"/>
                  <a:gd name="connsiteY1761" fmla="*/ 1252507 h 3037456"/>
                  <a:gd name="connsiteX1762" fmla="*/ 1601521 w 2426313"/>
                  <a:gd name="connsiteY1762" fmla="*/ 1252788 h 3037456"/>
                  <a:gd name="connsiteX1763" fmla="*/ 1609511 w 2426313"/>
                  <a:gd name="connsiteY1763" fmla="*/ 1262817 h 3037456"/>
                  <a:gd name="connsiteX1764" fmla="*/ 1623013 w 2426313"/>
                  <a:gd name="connsiteY1764" fmla="*/ 1267842 h 3037456"/>
                  <a:gd name="connsiteX1765" fmla="*/ 1609547 w 2426313"/>
                  <a:gd name="connsiteY1765" fmla="*/ 1262782 h 3037456"/>
                  <a:gd name="connsiteX1766" fmla="*/ 1601521 w 2426313"/>
                  <a:gd name="connsiteY1766" fmla="*/ 1252788 h 3037456"/>
                  <a:gd name="connsiteX1767" fmla="*/ 1601296 w 2426313"/>
                  <a:gd name="connsiteY1767" fmla="*/ 1252506 h 3037456"/>
                  <a:gd name="connsiteX1768" fmla="*/ 1608511 w 2426313"/>
                  <a:gd name="connsiteY1768" fmla="*/ 1244196 h 3037456"/>
                  <a:gd name="connsiteX1769" fmla="*/ 1710833 w 2426313"/>
                  <a:gd name="connsiteY1769" fmla="*/ 1266603 h 3037456"/>
                  <a:gd name="connsiteX1770" fmla="*/ 1724454 w 2426313"/>
                  <a:gd name="connsiteY1770" fmla="*/ 1284034 h 3037456"/>
                  <a:gd name="connsiteX1771" fmla="*/ 1713214 w 2426313"/>
                  <a:gd name="connsiteY1771" fmla="*/ 1302417 h 3037456"/>
                  <a:gd name="connsiteX1772" fmla="*/ 1724454 w 2426313"/>
                  <a:gd name="connsiteY1772" fmla="*/ 1284034 h 3037456"/>
                  <a:gd name="connsiteX1773" fmla="*/ 1710833 w 2426313"/>
                  <a:gd name="connsiteY1773" fmla="*/ 1266603 h 3037456"/>
                  <a:gd name="connsiteX1774" fmla="*/ 1573244 w 2426313"/>
                  <a:gd name="connsiteY1774" fmla="*/ 1247136 h 3037456"/>
                  <a:gd name="connsiteX1775" fmla="*/ 1552718 w 2426313"/>
                  <a:gd name="connsiteY1775" fmla="*/ 1252506 h 3037456"/>
                  <a:gd name="connsiteX1776" fmla="*/ 1571768 w 2426313"/>
                  <a:gd name="connsiteY1776" fmla="*/ 1293559 h 3037456"/>
                  <a:gd name="connsiteX1777" fmla="*/ 1552718 w 2426313"/>
                  <a:gd name="connsiteY1777" fmla="*/ 1252506 h 3037456"/>
                  <a:gd name="connsiteX1778" fmla="*/ 1591199 w 2426313"/>
                  <a:gd name="connsiteY1778" fmla="*/ 1259841 h 3037456"/>
                  <a:gd name="connsiteX1779" fmla="*/ 1598724 w 2426313"/>
                  <a:gd name="connsiteY1779" fmla="*/ 1297369 h 3037456"/>
                  <a:gd name="connsiteX1780" fmla="*/ 1586627 w 2426313"/>
                  <a:gd name="connsiteY1780" fmla="*/ 1313371 h 3037456"/>
                  <a:gd name="connsiteX1781" fmla="*/ 1572911 w 2426313"/>
                  <a:gd name="connsiteY1781" fmla="*/ 1305942 h 3037456"/>
                  <a:gd name="connsiteX1782" fmla="*/ 1586627 w 2426313"/>
                  <a:gd name="connsiteY1782" fmla="*/ 1313371 h 3037456"/>
                  <a:gd name="connsiteX1783" fmla="*/ 1598724 w 2426313"/>
                  <a:gd name="connsiteY1783" fmla="*/ 1297369 h 3037456"/>
                  <a:gd name="connsiteX1784" fmla="*/ 1591199 w 2426313"/>
                  <a:gd name="connsiteY1784" fmla="*/ 1259841 h 3037456"/>
                  <a:gd name="connsiteX1785" fmla="*/ 1573244 w 2426313"/>
                  <a:gd name="connsiteY1785" fmla="*/ 1247136 h 3037456"/>
                  <a:gd name="connsiteX1786" fmla="*/ 1407843 w 2426313"/>
                  <a:gd name="connsiteY1786" fmla="*/ 1256983 h 3037456"/>
                  <a:gd name="connsiteX1787" fmla="*/ 1396508 w 2426313"/>
                  <a:gd name="connsiteY1787" fmla="*/ 1264317 h 3037456"/>
                  <a:gd name="connsiteX1788" fmla="*/ 1403938 w 2426313"/>
                  <a:gd name="connsiteY1788" fmla="*/ 1276033 h 3037456"/>
                  <a:gd name="connsiteX1789" fmla="*/ 1403958 w 2426313"/>
                  <a:gd name="connsiteY1789" fmla="*/ 1276010 h 3037456"/>
                  <a:gd name="connsiteX1790" fmla="*/ 1404033 w 2426313"/>
                  <a:gd name="connsiteY1790" fmla="*/ 1276128 h 3037456"/>
                  <a:gd name="connsiteX1791" fmla="*/ 1416606 w 2426313"/>
                  <a:gd name="connsiteY1791" fmla="*/ 1261746 h 3037456"/>
                  <a:gd name="connsiteX1792" fmla="*/ 1416484 w 2426313"/>
                  <a:gd name="connsiteY1792" fmla="*/ 1261681 h 3037456"/>
                  <a:gd name="connsiteX1793" fmla="*/ 1416511 w 2426313"/>
                  <a:gd name="connsiteY1793" fmla="*/ 1261650 h 3037456"/>
                  <a:gd name="connsiteX1794" fmla="*/ 1407843 w 2426313"/>
                  <a:gd name="connsiteY1794" fmla="*/ 1256983 h 3037456"/>
                  <a:gd name="connsiteX1795" fmla="*/ 1401556 w 2426313"/>
                  <a:gd name="connsiteY1795" fmla="*/ 1282319 h 3037456"/>
                  <a:gd name="connsiteX1796" fmla="*/ 1382506 w 2426313"/>
                  <a:gd name="connsiteY1796" fmla="*/ 1289272 h 3037456"/>
                  <a:gd name="connsiteX1797" fmla="*/ 1390126 w 2426313"/>
                  <a:gd name="connsiteY1797" fmla="*/ 1301560 h 3037456"/>
                  <a:gd name="connsiteX1798" fmla="*/ 1382507 w 2426313"/>
                  <a:gd name="connsiteY1798" fmla="*/ 1289273 h 3037456"/>
                  <a:gd name="connsiteX1799" fmla="*/ 1401557 w 2426313"/>
                  <a:gd name="connsiteY1799" fmla="*/ 1282320 h 3037456"/>
                  <a:gd name="connsiteX1800" fmla="*/ 1415748 w 2426313"/>
                  <a:gd name="connsiteY1800" fmla="*/ 1299845 h 3037456"/>
                  <a:gd name="connsiteX1801" fmla="*/ 1405366 w 2426313"/>
                  <a:gd name="connsiteY1801" fmla="*/ 1312609 h 3037456"/>
                  <a:gd name="connsiteX1802" fmla="*/ 1415749 w 2426313"/>
                  <a:gd name="connsiteY1802" fmla="*/ 1299846 h 3037456"/>
                  <a:gd name="connsiteX1803" fmla="*/ 1401557 w 2426313"/>
                  <a:gd name="connsiteY1803" fmla="*/ 1282320 h 3037456"/>
                  <a:gd name="connsiteX1804" fmla="*/ 1401557 w 2426313"/>
                  <a:gd name="connsiteY1804" fmla="*/ 1282320 h 3037456"/>
                  <a:gd name="connsiteX1805" fmla="*/ 1401556 w 2426313"/>
                  <a:gd name="connsiteY1805" fmla="*/ 1282319 h 3037456"/>
                  <a:gd name="connsiteX1806" fmla="*/ 1627489 w 2426313"/>
                  <a:gd name="connsiteY1806" fmla="*/ 1314514 h 3037456"/>
                  <a:gd name="connsiteX1807" fmla="*/ 1612630 w 2426313"/>
                  <a:gd name="connsiteY1807" fmla="*/ 1324801 h 3037456"/>
                  <a:gd name="connsiteX1808" fmla="*/ 1600248 w 2426313"/>
                  <a:gd name="connsiteY1808" fmla="*/ 1339946 h 3037456"/>
                  <a:gd name="connsiteX1809" fmla="*/ 1601010 w 2426313"/>
                  <a:gd name="connsiteY1809" fmla="*/ 1365759 h 3037456"/>
                  <a:gd name="connsiteX1810" fmla="*/ 1613964 w 2426313"/>
                  <a:gd name="connsiteY1810" fmla="*/ 1379379 h 3037456"/>
                  <a:gd name="connsiteX1811" fmla="*/ 1614010 w 2426313"/>
                  <a:gd name="connsiteY1811" fmla="*/ 1379255 h 3037456"/>
                  <a:gd name="connsiteX1812" fmla="*/ 1614154 w 2426313"/>
                  <a:gd name="connsiteY1812" fmla="*/ 1379379 h 3037456"/>
                  <a:gd name="connsiteX1813" fmla="*/ 1619107 w 2426313"/>
                  <a:gd name="connsiteY1813" fmla="*/ 1365854 h 3037456"/>
                  <a:gd name="connsiteX1814" fmla="*/ 1631966 w 2426313"/>
                  <a:gd name="connsiteY1814" fmla="*/ 1340993 h 3037456"/>
                  <a:gd name="connsiteX1815" fmla="*/ 1637395 w 2426313"/>
                  <a:gd name="connsiteY1815" fmla="*/ 1326706 h 3037456"/>
                  <a:gd name="connsiteX1816" fmla="*/ 1627489 w 2426313"/>
                  <a:gd name="connsiteY1816" fmla="*/ 1314514 h 3037456"/>
                  <a:gd name="connsiteX1817" fmla="*/ 1441751 w 2426313"/>
                  <a:gd name="connsiteY1817" fmla="*/ 1334326 h 3037456"/>
                  <a:gd name="connsiteX1818" fmla="*/ 1438132 w 2426313"/>
                  <a:gd name="connsiteY1818" fmla="*/ 1344994 h 3037456"/>
                  <a:gd name="connsiteX1819" fmla="*/ 1438136 w 2426313"/>
                  <a:gd name="connsiteY1819" fmla="*/ 1345067 h 3037456"/>
                  <a:gd name="connsiteX1820" fmla="*/ 1438132 w 2426313"/>
                  <a:gd name="connsiteY1820" fmla="*/ 1345089 h 3037456"/>
                  <a:gd name="connsiteX1821" fmla="*/ 1438704 w 2426313"/>
                  <a:gd name="connsiteY1821" fmla="*/ 1355281 h 3037456"/>
                  <a:gd name="connsiteX1822" fmla="*/ 1442514 w 2426313"/>
                  <a:gd name="connsiteY1822" fmla="*/ 1361282 h 3037456"/>
                  <a:gd name="connsiteX1823" fmla="*/ 1446895 w 2426313"/>
                  <a:gd name="connsiteY1823" fmla="*/ 1355757 h 3037456"/>
                  <a:gd name="connsiteX1824" fmla="*/ 1453965 w 2426313"/>
                  <a:gd name="connsiteY1824" fmla="*/ 1335774 h 3037456"/>
                  <a:gd name="connsiteX1825" fmla="*/ 1454039 w 2426313"/>
                  <a:gd name="connsiteY1825" fmla="*/ 1335565 h 3037456"/>
                  <a:gd name="connsiteX1826" fmla="*/ 1454039 w 2426313"/>
                  <a:gd name="connsiteY1826" fmla="*/ 1335565 h 3037456"/>
                  <a:gd name="connsiteX1827" fmla="*/ 1454039 w 2426313"/>
                  <a:gd name="connsiteY1827" fmla="*/ 1335564 h 3037456"/>
                  <a:gd name="connsiteX1828" fmla="*/ 1453911 w 2426313"/>
                  <a:gd name="connsiteY1828" fmla="*/ 1335552 h 3037456"/>
                  <a:gd name="connsiteX1829" fmla="*/ 1441751 w 2426313"/>
                  <a:gd name="connsiteY1829" fmla="*/ 1334326 h 3037456"/>
                  <a:gd name="connsiteX1830" fmla="*/ 1249728 w 2426313"/>
                  <a:gd name="connsiteY1830" fmla="*/ 1507776 h 3037456"/>
                  <a:gd name="connsiteX1831" fmla="*/ 1238584 w 2426313"/>
                  <a:gd name="connsiteY1831" fmla="*/ 1526541 h 3037456"/>
                  <a:gd name="connsiteX1832" fmla="*/ 1250776 w 2426313"/>
                  <a:gd name="connsiteY1832" fmla="*/ 1558640 h 3037456"/>
                  <a:gd name="connsiteX1833" fmla="*/ 1259729 w 2426313"/>
                  <a:gd name="connsiteY1833" fmla="*/ 1567879 h 3037456"/>
                  <a:gd name="connsiteX1834" fmla="*/ 1259733 w 2426313"/>
                  <a:gd name="connsiteY1834" fmla="*/ 1567880 h 3037456"/>
                  <a:gd name="connsiteX1835" fmla="*/ 1259824 w 2426313"/>
                  <a:gd name="connsiteY1835" fmla="*/ 1567974 h 3037456"/>
                  <a:gd name="connsiteX1836" fmla="*/ 1276493 w 2426313"/>
                  <a:gd name="connsiteY1836" fmla="*/ 1561878 h 3037456"/>
                  <a:gd name="connsiteX1837" fmla="*/ 1276588 w 2426313"/>
                  <a:gd name="connsiteY1837" fmla="*/ 1547211 h 3037456"/>
                  <a:gd name="connsiteX1838" fmla="*/ 1276588 w 2426313"/>
                  <a:gd name="connsiteY1838" fmla="*/ 1547210 h 3037456"/>
                  <a:gd name="connsiteX1839" fmla="*/ 1276588 w 2426313"/>
                  <a:gd name="connsiteY1839" fmla="*/ 1547210 h 3037456"/>
                  <a:gd name="connsiteX1840" fmla="*/ 1276588 w 2426313"/>
                  <a:gd name="connsiteY1840" fmla="*/ 1547209 h 3037456"/>
                  <a:gd name="connsiteX1841" fmla="*/ 1257538 w 2426313"/>
                  <a:gd name="connsiteY1841" fmla="*/ 1509395 h 3037456"/>
                  <a:gd name="connsiteX1842" fmla="*/ 1257532 w 2426313"/>
                  <a:gd name="connsiteY1842" fmla="*/ 1509394 h 3037456"/>
                  <a:gd name="connsiteX1843" fmla="*/ 1257443 w 2426313"/>
                  <a:gd name="connsiteY1843" fmla="*/ 1509300 h 3037456"/>
                  <a:gd name="connsiteX1844" fmla="*/ 1249728 w 2426313"/>
                  <a:gd name="connsiteY1844" fmla="*/ 1507776 h 3037456"/>
                  <a:gd name="connsiteX1845" fmla="*/ 1414129 w 2426313"/>
                  <a:gd name="connsiteY1845" fmla="*/ 1516730 h 3037456"/>
                  <a:gd name="connsiteX1846" fmla="*/ 1411462 w 2426313"/>
                  <a:gd name="connsiteY1846" fmla="*/ 1541495 h 3037456"/>
                  <a:gd name="connsiteX1847" fmla="*/ 1427179 w 2426313"/>
                  <a:gd name="connsiteY1847" fmla="*/ 1537971 h 3037456"/>
                  <a:gd name="connsiteX1848" fmla="*/ 1428191 w 2426313"/>
                  <a:gd name="connsiteY1848" fmla="*/ 1526243 h 3037456"/>
                  <a:gd name="connsiteX1849" fmla="*/ 1428154 w 2426313"/>
                  <a:gd name="connsiteY1849" fmla="*/ 1526218 h 3037456"/>
                  <a:gd name="connsiteX1850" fmla="*/ 1428155 w 2426313"/>
                  <a:gd name="connsiteY1850" fmla="*/ 1526207 h 3037456"/>
                  <a:gd name="connsiteX1851" fmla="*/ 1414129 w 2426313"/>
                  <a:gd name="connsiteY1851" fmla="*/ 1516730 h 3037456"/>
                  <a:gd name="connsiteX1852" fmla="*/ 1514332 w 2426313"/>
                  <a:gd name="connsiteY1852" fmla="*/ 1524064 h 3037456"/>
                  <a:gd name="connsiteX1853" fmla="*/ 1506903 w 2426313"/>
                  <a:gd name="connsiteY1853" fmla="*/ 1532541 h 3037456"/>
                  <a:gd name="connsiteX1854" fmla="*/ 1518263 w 2426313"/>
                  <a:gd name="connsiteY1854" fmla="*/ 1551853 h 3037456"/>
                  <a:gd name="connsiteX1855" fmla="*/ 1518333 w 2426313"/>
                  <a:gd name="connsiteY1855" fmla="*/ 1551973 h 3037456"/>
                  <a:gd name="connsiteX1856" fmla="*/ 1530430 w 2426313"/>
                  <a:gd name="connsiteY1856" fmla="*/ 1531113 h 3037456"/>
                  <a:gd name="connsiteX1857" fmla="*/ 1530239 w 2426313"/>
                  <a:gd name="connsiteY1857" fmla="*/ 1527017 h 3037456"/>
                  <a:gd name="connsiteX1858" fmla="*/ 1514427 w 2426313"/>
                  <a:gd name="connsiteY1858" fmla="*/ 1524064 h 3037456"/>
                  <a:gd name="connsiteX1859" fmla="*/ 1514408 w 2426313"/>
                  <a:gd name="connsiteY1859" fmla="*/ 1524078 h 3037456"/>
                  <a:gd name="connsiteX1860" fmla="*/ 1514332 w 2426313"/>
                  <a:gd name="connsiteY1860" fmla="*/ 1524064 h 3037456"/>
                  <a:gd name="connsiteX1861" fmla="*/ 1097614 w 2426313"/>
                  <a:gd name="connsiteY1861" fmla="*/ 1536161 h 3037456"/>
                  <a:gd name="connsiteX1862" fmla="*/ 1093899 w 2426313"/>
                  <a:gd name="connsiteY1862" fmla="*/ 1540542 h 3037456"/>
                  <a:gd name="connsiteX1863" fmla="*/ 1085136 w 2426313"/>
                  <a:gd name="connsiteY1863" fmla="*/ 1556068 h 3037456"/>
                  <a:gd name="connsiteX1864" fmla="*/ 1091708 w 2426313"/>
                  <a:gd name="connsiteY1864" fmla="*/ 1573975 h 3037456"/>
                  <a:gd name="connsiteX1865" fmla="*/ 1103233 w 2426313"/>
                  <a:gd name="connsiteY1865" fmla="*/ 1590263 h 3037456"/>
                  <a:gd name="connsiteX1866" fmla="*/ 1107239 w 2426313"/>
                  <a:gd name="connsiteY1866" fmla="*/ 1604533 h 3037456"/>
                  <a:gd name="connsiteX1867" fmla="*/ 1107805 w 2426313"/>
                  <a:gd name="connsiteY1867" fmla="*/ 1606598 h 3037456"/>
                  <a:gd name="connsiteX1868" fmla="*/ 1107826 w 2426313"/>
                  <a:gd name="connsiteY1868" fmla="*/ 1606623 h 3037456"/>
                  <a:gd name="connsiteX1869" fmla="*/ 1107829 w 2426313"/>
                  <a:gd name="connsiteY1869" fmla="*/ 1606634 h 3037456"/>
                  <a:gd name="connsiteX1870" fmla="*/ 1118854 w 2426313"/>
                  <a:gd name="connsiteY1870" fmla="*/ 1619790 h 3037456"/>
                  <a:gd name="connsiteX1871" fmla="*/ 1122664 w 2426313"/>
                  <a:gd name="connsiteY1871" fmla="*/ 1545210 h 3037456"/>
                  <a:gd name="connsiteX1872" fmla="*/ 1097709 w 2426313"/>
                  <a:gd name="connsiteY1872" fmla="*/ 1536161 h 3037456"/>
                  <a:gd name="connsiteX1873" fmla="*/ 1097687 w 2426313"/>
                  <a:gd name="connsiteY1873" fmla="*/ 1536187 h 3037456"/>
                  <a:gd name="connsiteX1874" fmla="*/ 1097614 w 2426313"/>
                  <a:gd name="connsiteY1874" fmla="*/ 1536161 h 3037456"/>
                  <a:gd name="connsiteX1875" fmla="*/ 1312057 w 2426313"/>
                  <a:gd name="connsiteY1875" fmla="*/ 1598765 h 3037456"/>
                  <a:gd name="connsiteX1876" fmla="*/ 1293638 w 2426313"/>
                  <a:gd name="connsiteY1876" fmla="*/ 1607789 h 3037456"/>
                  <a:gd name="connsiteX1877" fmla="*/ 1278112 w 2426313"/>
                  <a:gd name="connsiteY1877" fmla="*/ 1618076 h 3037456"/>
                  <a:gd name="connsiteX1878" fmla="*/ 1240583 w 2426313"/>
                  <a:gd name="connsiteY1878" fmla="*/ 1640746 h 3037456"/>
                  <a:gd name="connsiteX1879" fmla="*/ 1223153 w 2426313"/>
                  <a:gd name="connsiteY1879" fmla="*/ 1646365 h 3037456"/>
                  <a:gd name="connsiteX1880" fmla="*/ 1210770 w 2426313"/>
                  <a:gd name="connsiteY1880" fmla="*/ 1628077 h 3037456"/>
                  <a:gd name="connsiteX1881" fmla="*/ 1200007 w 2426313"/>
                  <a:gd name="connsiteY1881" fmla="*/ 1604360 h 3037456"/>
                  <a:gd name="connsiteX1882" fmla="*/ 1194863 w 2426313"/>
                  <a:gd name="connsiteY1882" fmla="*/ 1601026 h 3037456"/>
                  <a:gd name="connsiteX1883" fmla="*/ 1191815 w 2426313"/>
                  <a:gd name="connsiteY1883" fmla="*/ 1606551 h 3037456"/>
                  <a:gd name="connsiteX1884" fmla="*/ 1190863 w 2426313"/>
                  <a:gd name="connsiteY1884" fmla="*/ 1629316 h 3037456"/>
                  <a:gd name="connsiteX1885" fmla="*/ 1181147 w 2426313"/>
                  <a:gd name="connsiteY1885" fmla="*/ 1638746 h 3037456"/>
                  <a:gd name="connsiteX1886" fmla="*/ 1165812 w 2426313"/>
                  <a:gd name="connsiteY1886" fmla="*/ 1635888 h 3037456"/>
                  <a:gd name="connsiteX1887" fmla="*/ 1125807 w 2426313"/>
                  <a:gd name="connsiteY1887" fmla="*/ 1627220 h 3037456"/>
                  <a:gd name="connsiteX1888" fmla="*/ 1116473 w 2426313"/>
                  <a:gd name="connsiteY1888" fmla="*/ 1636745 h 3037456"/>
                  <a:gd name="connsiteX1889" fmla="*/ 1116512 w 2426313"/>
                  <a:gd name="connsiteY1889" fmla="*/ 1636860 h 3037456"/>
                  <a:gd name="connsiteX1890" fmla="*/ 1116473 w 2426313"/>
                  <a:gd name="connsiteY1890" fmla="*/ 1637031 h 3037456"/>
                  <a:gd name="connsiteX1891" fmla="*/ 1122760 w 2426313"/>
                  <a:gd name="connsiteY1891" fmla="*/ 1655700 h 3037456"/>
                  <a:gd name="connsiteX1892" fmla="*/ 1138857 w 2426313"/>
                  <a:gd name="connsiteY1892" fmla="*/ 1666463 h 3037456"/>
                  <a:gd name="connsiteX1893" fmla="*/ 1162860 w 2426313"/>
                  <a:gd name="connsiteY1893" fmla="*/ 1666653 h 3037456"/>
                  <a:gd name="connsiteX1894" fmla="*/ 1177814 w 2426313"/>
                  <a:gd name="connsiteY1894" fmla="*/ 1669035 h 3037456"/>
                  <a:gd name="connsiteX1895" fmla="*/ 1178994 w 2426313"/>
                  <a:gd name="connsiteY1895" fmla="*/ 1674115 h 3037456"/>
                  <a:gd name="connsiteX1896" fmla="*/ 1156668 w 2426313"/>
                  <a:gd name="connsiteY1896" fmla="*/ 1686466 h 3037456"/>
                  <a:gd name="connsiteX1897" fmla="*/ 1150858 w 2426313"/>
                  <a:gd name="connsiteY1897" fmla="*/ 1691419 h 3037456"/>
                  <a:gd name="connsiteX1898" fmla="*/ 1117520 w 2426313"/>
                  <a:gd name="connsiteY1898" fmla="*/ 1716184 h 3037456"/>
                  <a:gd name="connsiteX1899" fmla="*/ 1115425 w 2426313"/>
                  <a:gd name="connsiteY1899" fmla="*/ 1718660 h 3037456"/>
                  <a:gd name="connsiteX1900" fmla="*/ 1089326 w 2426313"/>
                  <a:gd name="connsiteY1900" fmla="*/ 1740949 h 3037456"/>
                  <a:gd name="connsiteX1901" fmla="*/ 1061990 w 2426313"/>
                  <a:gd name="connsiteY1901" fmla="*/ 1753998 h 3037456"/>
                  <a:gd name="connsiteX1902" fmla="*/ 1059418 w 2426313"/>
                  <a:gd name="connsiteY1902" fmla="*/ 1756093 h 3037456"/>
                  <a:gd name="connsiteX1903" fmla="*/ 1057406 w 2426313"/>
                  <a:gd name="connsiteY1903" fmla="*/ 1780549 h 3037456"/>
                  <a:gd name="connsiteX1904" fmla="*/ 1057454 w 2426313"/>
                  <a:gd name="connsiteY1904" fmla="*/ 1780657 h 3037456"/>
                  <a:gd name="connsiteX1905" fmla="*/ 1057442 w 2426313"/>
                  <a:gd name="connsiteY1905" fmla="*/ 1780799 h 3037456"/>
                  <a:gd name="connsiteX1906" fmla="*/ 1071325 w 2426313"/>
                  <a:gd name="connsiteY1906" fmla="*/ 1800289 h 3037456"/>
                  <a:gd name="connsiteX1907" fmla="*/ 1116283 w 2426313"/>
                  <a:gd name="connsiteY1907" fmla="*/ 1808862 h 3037456"/>
                  <a:gd name="connsiteX1908" fmla="*/ 1189339 w 2426313"/>
                  <a:gd name="connsiteY1908" fmla="*/ 1809243 h 3037456"/>
                  <a:gd name="connsiteX1909" fmla="*/ 1201436 w 2426313"/>
                  <a:gd name="connsiteY1909" fmla="*/ 1803623 h 3037456"/>
                  <a:gd name="connsiteX1910" fmla="*/ 1237155 w 2426313"/>
                  <a:gd name="connsiteY1910" fmla="*/ 1790669 h 3037456"/>
                  <a:gd name="connsiteX1911" fmla="*/ 1253443 w 2426313"/>
                  <a:gd name="connsiteY1911" fmla="*/ 1797622 h 3037456"/>
                  <a:gd name="connsiteX1912" fmla="*/ 1298020 w 2426313"/>
                  <a:gd name="connsiteY1912" fmla="*/ 1770381 h 3037456"/>
                  <a:gd name="connsiteX1913" fmla="*/ 1302401 w 2426313"/>
                  <a:gd name="connsiteY1913" fmla="*/ 1767237 h 3037456"/>
                  <a:gd name="connsiteX1914" fmla="*/ 1316117 w 2426313"/>
                  <a:gd name="connsiteY1914" fmla="*/ 1754664 h 3037456"/>
                  <a:gd name="connsiteX1915" fmla="*/ 1332881 w 2426313"/>
                  <a:gd name="connsiteY1915" fmla="*/ 1760189 h 3037456"/>
                  <a:gd name="connsiteX1916" fmla="*/ 1358313 w 2426313"/>
                  <a:gd name="connsiteY1916" fmla="*/ 1770666 h 3037456"/>
                  <a:gd name="connsiteX1917" fmla="*/ 1370219 w 2426313"/>
                  <a:gd name="connsiteY1917" fmla="*/ 1756093 h 3037456"/>
                  <a:gd name="connsiteX1918" fmla="*/ 1370118 w 2426313"/>
                  <a:gd name="connsiteY1918" fmla="*/ 1755932 h 3037456"/>
                  <a:gd name="connsiteX1919" fmla="*/ 1370219 w 2426313"/>
                  <a:gd name="connsiteY1919" fmla="*/ 1755808 h 3037456"/>
                  <a:gd name="connsiteX1920" fmla="*/ 1351454 w 2426313"/>
                  <a:gd name="connsiteY1920" fmla="*/ 1728566 h 3037456"/>
                  <a:gd name="connsiteX1921" fmla="*/ 1329547 w 2426313"/>
                  <a:gd name="connsiteY1921" fmla="*/ 1697801 h 3037456"/>
                  <a:gd name="connsiteX1922" fmla="*/ 1325661 w 2426313"/>
                  <a:gd name="connsiteY1922" fmla="*/ 1678333 h 3037456"/>
                  <a:gd name="connsiteX1923" fmla="*/ 1341739 w 2426313"/>
                  <a:gd name="connsiteY1923" fmla="*/ 1667892 h 3037456"/>
                  <a:gd name="connsiteX1924" fmla="*/ 1371267 w 2426313"/>
                  <a:gd name="connsiteY1924" fmla="*/ 1665606 h 3037456"/>
                  <a:gd name="connsiteX1925" fmla="*/ 1394127 w 2426313"/>
                  <a:gd name="connsiteY1925" fmla="*/ 1672464 h 3037456"/>
                  <a:gd name="connsiteX1926" fmla="*/ 1408986 w 2426313"/>
                  <a:gd name="connsiteY1926" fmla="*/ 1670844 h 3037456"/>
                  <a:gd name="connsiteX1927" fmla="*/ 1410629 w 2426313"/>
                  <a:gd name="connsiteY1927" fmla="*/ 1658414 h 3037456"/>
                  <a:gd name="connsiteX1928" fmla="*/ 1410626 w 2426313"/>
                  <a:gd name="connsiteY1928" fmla="*/ 1658410 h 3037456"/>
                  <a:gd name="connsiteX1929" fmla="*/ 1410664 w 2426313"/>
                  <a:gd name="connsiteY1929" fmla="*/ 1658129 h 3037456"/>
                  <a:gd name="connsiteX1930" fmla="*/ 1403556 w 2426313"/>
                  <a:gd name="connsiteY1930" fmla="*/ 1647413 h 3037456"/>
                  <a:gd name="connsiteX1931" fmla="*/ 1382125 w 2426313"/>
                  <a:gd name="connsiteY1931" fmla="*/ 1634840 h 3037456"/>
                  <a:gd name="connsiteX1932" fmla="*/ 1361741 w 2426313"/>
                  <a:gd name="connsiteY1932" fmla="*/ 1635317 h 3037456"/>
                  <a:gd name="connsiteX1933" fmla="*/ 1342977 w 2426313"/>
                  <a:gd name="connsiteY1933" fmla="*/ 1634650 h 3037456"/>
                  <a:gd name="connsiteX1934" fmla="*/ 1331833 w 2426313"/>
                  <a:gd name="connsiteY1934" fmla="*/ 1599598 h 3037456"/>
                  <a:gd name="connsiteX1935" fmla="*/ 1312057 w 2426313"/>
                  <a:gd name="connsiteY1935" fmla="*/ 1598765 h 3037456"/>
                  <a:gd name="connsiteX1936" fmla="*/ 1449467 w 2426313"/>
                  <a:gd name="connsiteY1936" fmla="*/ 1673892 h 3037456"/>
                  <a:gd name="connsiteX1937" fmla="*/ 1457182 w 2426313"/>
                  <a:gd name="connsiteY1937" fmla="*/ 1688942 h 3037456"/>
                  <a:gd name="connsiteX1938" fmla="*/ 1452325 w 2426313"/>
                  <a:gd name="connsiteY1938" fmla="*/ 1694657 h 3037456"/>
                  <a:gd name="connsiteX1939" fmla="*/ 1457183 w 2426313"/>
                  <a:gd name="connsiteY1939" fmla="*/ 1688942 h 3037456"/>
                  <a:gd name="connsiteX1940" fmla="*/ 1449467 w 2426313"/>
                  <a:gd name="connsiteY1940" fmla="*/ 1673892 h 3037456"/>
                  <a:gd name="connsiteX1941" fmla="*/ 1565958 w 2426313"/>
                  <a:gd name="connsiteY1941" fmla="*/ 1771714 h 3037456"/>
                  <a:gd name="connsiteX1942" fmla="*/ 1553575 w 2426313"/>
                  <a:gd name="connsiteY1942" fmla="*/ 1782859 h 3037456"/>
                  <a:gd name="connsiteX1943" fmla="*/ 1553620 w 2426313"/>
                  <a:gd name="connsiteY1943" fmla="*/ 1782913 h 3037456"/>
                  <a:gd name="connsiteX1944" fmla="*/ 1553575 w 2426313"/>
                  <a:gd name="connsiteY1944" fmla="*/ 1782954 h 3037456"/>
                  <a:gd name="connsiteX1945" fmla="*/ 1558289 w 2426313"/>
                  <a:gd name="connsiteY1945" fmla="*/ 1788515 h 3037456"/>
                  <a:gd name="connsiteX1946" fmla="*/ 1558338 w 2426313"/>
                  <a:gd name="connsiteY1946" fmla="*/ 1788574 h 3037456"/>
                  <a:gd name="connsiteX1947" fmla="*/ 1569613 w 2426313"/>
                  <a:gd name="connsiteY1947" fmla="*/ 1785645 h 3037456"/>
                  <a:gd name="connsiteX1948" fmla="*/ 1570072 w 2426313"/>
                  <a:gd name="connsiteY1948" fmla="*/ 1783981 h 3037456"/>
                  <a:gd name="connsiteX1949" fmla="*/ 1571959 w 2426313"/>
                  <a:gd name="connsiteY1949" fmla="*/ 1777239 h 3037456"/>
                  <a:gd name="connsiteX1950" fmla="*/ 1571939 w 2426313"/>
                  <a:gd name="connsiteY1950" fmla="*/ 1777213 h 3037456"/>
                  <a:gd name="connsiteX1951" fmla="*/ 1571958 w 2426313"/>
                  <a:gd name="connsiteY1951" fmla="*/ 1777144 h 3037456"/>
                  <a:gd name="connsiteX1952" fmla="*/ 1565958 w 2426313"/>
                  <a:gd name="connsiteY1952" fmla="*/ 1771714 h 3037456"/>
                  <a:gd name="connsiteX1953" fmla="*/ 940451 w 2426313"/>
                  <a:gd name="connsiteY1953" fmla="*/ 1639031 h 3037456"/>
                  <a:gd name="connsiteX1954" fmla="*/ 932260 w 2426313"/>
                  <a:gd name="connsiteY1954" fmla="*/ 1645698 h 3037456"/>
                  <a:gd name="connsiteX1955" fmla="*/ 935368 w 2426313"/>
                  <a:gd name="connsiteY1955" fmla="*/ 1663415 h 3037456"/>
                  <a:gd name="connsiteX1956" fmla="*/ 937418 w 2426313"/>
                  <a:gd name="connsiteY1956" fmla="*/ 1664188 h 3037456"/>
                  <a:gd name="connsiteX1957" fmla="*/ 945880 w 2426313"/>
                  <a:gd name="connsiteY1957" fmla="*/ 1667415 h 3037456"/>
                  <a:gd name="connsiteX1958" fmla="*/ 945912 w 2426313"/>
                  <a:gd name="connsiteY1958" fmla="*/ 1667391 h 3037456"/>
                  <a:gd name="connsiteX1959" fmla="*/ 945976 w 2426313"/>
                  <a:gd name="connsiteY1959" fmla="*/ 1667415 h 3037456"/>
                  <a:gd name="connsiteX1960" fmla="*/ 952739 w 2426313"/>
                  <a:gd name="connsiteY1960" fmla="*/ 1658747 h 3037456"/>
                  <a:gd name="connsiteX1961" fmla="*/ 940547 w 2426313"/>
                  <a:gd name="connsiteY1961" fmla="*/ 1639031 h 3037456"/>
                  <a:gd name="connsiteX1962" fmla="*/ 940513 w 2426313"/>
                  <a:gd name="connsiteY1962" fmla="*/ 1639059 h 3037456"/>
                  <a:gd name="connsiteX1963" fmla="*/ 940451 w 2426313"/>
                  <a:gd name="connsiteY1963" fmla="*/ 1639031 h 3037456"/>
                  <a:gd name="connsiteX1964" fmla="*/ 1006745 w 2426313"/>
                  <a:gd name="connsiteY1964" fmla="*/ 1666939 h 3037456"/>
                  <a:gd name="connsiteX1965" fmla="*/ 999315 w 2426313"/>
                  <a:gd name="connsiteY1965" fmla="*/ 1679226 h 3037456"/>
                  <a:gd name="connsiteX1966" fmla="*/ 1008745 w 2426313"/>
                  <a:gd name="connsiteY1966" fmla="*/ 1695228 h 3037456"/>
                  <a:gd name="connsiteX1967" fmla="*/ 1008799 w 2426313"/>
                  <a:gd name="connsiteY1967" fmla="*/ 1695200 h 3037456"/>
                  <a:gd name="connsiteX1968" fmla="*/ 1008841 w 2426313"/>
                  <a:gd name="connsiteY1968" fmla="*/ 1695228 h 3037456"/>
                  <a:gd name="connsiteX1969" fmla="*/ 1013949 w 2426313"/>
                  <a:gd name="connsiteY1969" fmla="*/ 1692512 h 3037456"/>
                  <a:gd name="connsiteX1970" fmla="*/ 1016865 w 2426313"/>
                  <a:gd name="connsiteY1970" fmla="*/ 1690989 h 3037456"/>
                  <a:gd name="connsiteX1971" fmla="*/ 1016867 w 2426313"/>
                  <a:gd name="connsiteY1971" fmla="*/ 1690960 h 3037456"/>
                  <a:gd name="connsiteX1972" fmla="*/ 1016877 w 2426313"/>
                  <a:gd name="connsiteY1972" fmla="*/ 1690954 h 3037456"/>
                  <a:gd name="connsiteX1973" fmla="*/ 1017413 w 2426313"/>
                  <a:gd name="connsiteY1973" fmla="*/ 1681893 h 3037456"/>
                  <a:gd name="connsiteX1974" fmla="*/ 1016092 w 2426313"/>
                  <a:gd name="connsiteY1974" fmla="*/ 1671487 h 3037456"/>
                  <a:gd name="connsiteX1975" fmla="*/ 1016088 w 2426313"/>
                  <a:gd name="connsiteY1975" fmla="*/ 1671485 h 3037456"/>
                  <a:gd name="connsiteX1976" fmla="*/ 1016079 w 2426313"/>
                  <a:gd name="connsiteY1976" fmla="*/ 1671416 h 3037456"/>
                  <a:gd name="connsiteX1977" fmla="*/ 1010661 w 2426313"/>
                  <a:gd name="connsiteY1977" fmla="*/ 1668817 h 3037456"/>
                  <a:gd name="connsiteX1978" fmla="*/ 1006840 w 2426313"/>
                  <a:gd name="connsiteY1978" fmla="*/ 1666939 h 3037456"/>
                  <a:gd name="connsiteX1979" fmla="*/ 1006797 w 2426313"/>
                  <a:gd name="connsiteY1979" fmla="*/ 1666964 h 3037456"/>
                  <a:gd name="connsiteX1980" fmla="*/ 1006745 w 2426313"/>
                  <a:gd name="connsiteY1980" fmla="*/ 1666939 h 3037456"/>
                  <a:gd name="connsiteX1981" fmla="*/ 959215 w 2426313"/>
                  <a:gd name="connsiteY1981" fmla="*/ 1685703 h 3037456"/>
                  <a:gd name="connsiteX1982" fmla="*/ 938927 w 2426313"/>
                  <a:gd name="connsiteY1982" fmla="*/ 1711576 h 3037456"/>
                  <a:gd name="connsiteX1983" fmla="*/ 938918 w 2426313"/>
                  <a:gd name="connsiteY1983" fmla="*/ 1711619 h 3037456"/>
                  <a:gd name="connsiteX1984" fmla="*/ 938915 w 2426313"/>
                  <a:gd name="connsiteY1984" fmla="*/ 1711623 h 3037456"/>
                  <a:gd name="connsiteX1985" fmla="*/ 932831 w 2426313"/>
                  <a:gd name="connsiteY1985" fmla="*/ 1741043 h 3037456"/>
                  <a:gd name="connsiteX1986" fmla="*/ 937593 w 2426313"/>
                  <a:gd name="connsiteY1986" fmla="*/ 1751997 h 3037456"/>
                  <a:gd name="connsiteX1987" fmla="*/ 953405 w 2426313"/>
                  <a:gd name="connsiteY1987" fmla="*/ 1747425 h 3037456"/>
                  <a:gd name="connsiteX1988" fmla="*/ 953434 w 2426313"/>
                  <a:gd name="connsiteY1988" fmla="*/ 1747349 h 3037456"/>
                  <a:gd name="connsiteX1989" fmla="*/ 953500 w 2426313"/>
                  <a:gd name="connsiteY1989" fmla="*/ 1747330 h 3037456"/>
                  <a:gd name="connsiteX1990" fmla="*/ 960549 w 2426313"/>
                  <a:gd name="connsiteY1990" fmla="*/ 1728566 h 3037456"/>
                  <a:gd name="connsiteX1991" fmla="*/ 959215 w 2426313"/>
                  <a:gd name="connsiteY1991" fmla="*/ 1685703 h 3037456"/>
                  <a:gd name="connsiteX1992" fmla="*/ 925402 w 2426313"/>
                  <a:gd name="connsiteY1992" fmla="*/ 1764475 h 3037456"/>
                  <a:gd name="connsiteX1993" fmla="*/ 917540 w 2426313"/>
                  <a:gd name="connsiteY1993" fmla="*/ 1772131 h 3037456"/>
                  <a:gd name="connsiteX1994" fmla="*/ 915448 w 2426313"/>
                  <a:gd name="connsiteY1994" fmla="*/ 1774143 h 3037456"/>
                  <a:gd name="connsiteX1995" fmla="*/ 915444 w 2426313"/>
                  <a:gd name="connsiteY1995" fmla="*/ 1774171 h 3037456"/>
                  <a:gd name="connsiteX1996" fmla="*/ 915436 w 2426313"/>
                  <a:gd name="connsiteY1996" fmla="*/ 1774179 h 3037456"/>
                  <a:gd name="connsiteX1997" fmla="*/ 913722 w 2426313"/>
                  <a:gd name="connsiteY1997" fmla="*/ 1786131 h 3037456"/>
                  <a:gd name="connsiteX1998" fmla="*/ 913686 w 2426313"/>
                  <a:gd name="connsiteY1998" fmla="*/ 1786382 h 3037456"/>
                  <a:gd name="connsiteX1999" fmla="*/ 913686 w 2426313"/>
                  <a:gd name="connsiteY1999" fmla="*/ 1786383 h 3037456"/>
                  <a:gd name="connsiteX2000" fmla="*/ 913686 w 2426313"/>
                  <a:gd name="connsiteY2000" fmla="*/ 1786383 h 3037456"/>
                  <a:gd name="connsiteX2001" fmla="*/ 915115 w 2426313"/>
                  <a:gd name="connsiteY2001" fmla="*/ 1802861 h 3037456"/>
                  <a:gd name="connsiteX2002" fmla="*/ 930736 w 2426313"/>
                  <a:gd name="connsiteY2002" fmla="*/ 1814672 h 3037456"/>
                  <a:gd name="connsiteX2003" fmla="*/ 930818 w 2426313"/>
                  <a:gd name="connsiteY2003" fmla="*/ 1814661 h 3037456"/>
                  <a:gd name="connsiteX2004" fmla="*/ 930831 w 2426313"/>
                  <a:gd name="connsiteY2004" fmla="*/ 1814671 h 3037456"/>
                  <a:gd name="connsiteX2005" fmla="*/ 934426 w 2426313"/>
                  <a:gd name="connsiteY2005" fmla="*/ 1814168 h 3037456"/>
                  <a:gd name="connsiteX2006" fmla="*/ 941189 w 2426313"/>
                  <a:gd name="connsiteY2006" fmla="*/ 1813243 h 3037456"/>
                  <a:gd name="connsiteX2007" fmla="*/ 943879 w 2426313"/>
                  <a:gd name="connsiteY2007" fmla="*/ 1812466 h 3037456"/>
                  <a:gd name="connsiteX2008" fmla="*/ 952167 w 2426313"/>
                  <a:gd name="connsiteY2008" fmla="*/ 1810099 h 3037456"/>
                  <a:gd name="connsiteX2009" fmla="*/ 960073 w 2426313"/>
                  <a:gd name="connsiteY2009" fmla="*/ 1792383 h 3037456"/>
                  <a:gd name="connsiteX2010" fmla="*/ 931403 w 2426313"/>
                  <a:gd name="connsiteY2010" fmla="*/ 1764475 h 3037456"/>
                  <a:gd name="connsiteX2011" fmla="*/ 931307 w 2426313"/>
                  <a:gd name="connsiteY2011" fmla="*/ 1764475 h 3037456"/>
                  <a:gd name="connsiteX2012" fmla="*/ 959977 w 2426313"/>
                  <a:gd name="connsiteY2012" fmla="*/ 1792383 h 3037456"/>
                  <a:gd name="connsiteX2013" fmla="*/ 952072 w 2426313"/>
                  <a:gd name="connsiteY2013" fmla="*/ 1810100 h 3037456"/>
                  <a:gd name="connsiteX2014" fmla="*/ 943879 w 2426313"/>
                  <a:gd name="connsiteY2014" fmla="*/ 1812466 h 3037456"/>
                  <a:gd name="connsiteX2015" fmla="*/ 941285 w 2426313"/>
                  <a:gd name="connsiteY2015" fmla="*/ 1813207 h 3037456"/>
                  <a:gd name="connsiteX2016" fmla="*/ 934426 w 2426313"/>
                  <a:gd name="connsiteY2016" fmla="*/ 1814168 h 3037456"/>
                  <a:gd name="connsiteX2017" fmla="*/ 930818 w 2426313"/>
                  <a:gd name="connsiteY2017" fmla="*/ 1814661 h 3037456"/>
                  <a:gd name="connsiteX2018" fmla="*/ 915210 w 2426313"/>
                  <a:gd name="connsiteY2018" fmla="*/ 1802860 h 3037456"/>
                  <a:gd name="connsiteX2019" fmla="*/ 913686 w 2426313"/>
                  <a:gd name="connsiteY2019" fmla="*/ 1786383 h 3037456"/>
                  <a:gd name="connsiteX2020" fmla="*/ 913722 w 2426313"/>
                  <a:gd name="connsiteY2020" fmla="*/ 1786131 h 3037456"/>
                  <a:gd name="connsiteX2021" fmla="*/ 915444 w 2426313"/>
                  <a:gd name="connsiteY2021" fmla="*/ 1774171 h 3037456"/>
                  <a:gd name="connsiteX2022" fmla="*/ 917540 w 2426313"/>
                  <a:gd name="connsiteY2022" fmla="*/ 1772131 h 3037456"/>
                  <a:gd name="connsiteX2023" fmla="*/ 925497 w 2426313"/>
                  <a:gd name="connsiteY2023" fmla="*/ 1764475 h 3037456"/>
                  <a:gd name="connsiteX2024" fmla="*/ 925402 w 2426313"/>
                  <a:gd name="connsiteY2024" fmla="*/ 1764475 h 3037456"/>
                  <a:gd name="connsiteX2025" fmla="*/ 1004340 w 2426313"/>
                  <a:gd name="connsiteY2025" fmla="*/ 1774309 h 3037456"/>
                  <a:gd name="connsiteX2026" fmla="*/ 1000268 w 2426313"/>
                  <a:gd name="connsiteY2026" fmla="*/ 1774476 h 3037456"/>
                  <a:gd name="connsiteX2027" fmla="*/ 1004348 w 2426313"/>
                  <a:gd name="connsiteY2027" fmla="*/ 1774312 h 3037456"/>
                  <a:gd name="connsiteX2028" fmla="*/ 1007698 w 2426313"/>
                  <a:gd name="connsiteY2028" fmla="*/ 1775429 h 3037456"/>
                  <a:gd name="connsiteX2029" fmla="*/ 1005412 w 2426313"/>
                  <a:gd name="connsiteY2029" fmla="*/ 1808957 h 3037456"/>
                  <a:gd name="connsiteX2030" fmla="*/ 1007698 w 2426313"/>
                  <a:gd name="connsiteY2030" fmla="*/ 1775429 h 3037456"/>
                  <a:gd name="connsiteX2031" fmla="*/ 1004412 w 2426313"/>
                  <a:gd name="connsiteY2031" fmla="*/ 1774309 h 3037456"/>
                  <a:gd name="connsiteX2032" fmla="*/ 1004348 w 2426313"/>
                  <a:gd name="connsiteY2032" fmla="*/ 1774312 h 3037456"/>
                  <a:gd name="connsiteX2033" fmla="*/ 1004340 w 2426313"/>
                  <a:gd name="connsiteY2033" fmla="*/ 1774309 h 3037456"/>
                  <a:gd name="connsiteX2034" fmla="*/ 855679 w 2426313"/>
                  <a:gd name="connsiteY2034" fmla="*/ 1772571 h 3037456"/>
                  <a:gd name="connsiteX2035" fmla="*/ 849106 w 2426313"/>
                  <a:gd name="connsiteY2035" fmla="*/ 1772667 h 3037456"/>
                  <a:gd name="connsiteX2036" fmla="*/ 849107 w 2426313"/>
                  <a:gd name="connsiteY2036" fmla="*/ 1772762 h 3037456"/>
                  <a:gd name="connsiteX2037" fmla="*/ 849106 w 2426313"/>
                  <a:gd name="connsiteY2037" fmla="*/ 1772762 h 3037456"/>
                  <a:gd name="connsiteX2038" fmla="*/ 849297 w 2426313"/>
                  <a:gd name="connsiteY2038" fmla="*/ 1795241 h 3037456"/>
                  <a:gd name="connsiteX2039" fmla="*/ 852345 w 2426313"/>
                  <a:gd name="connsiteY2039" fmla="*/ 1797717 h 3037456"/>
                  <a:gd name="connsiteX2040" fmla="*/ 856345 w 2426313"/>
                  <a:gd name="connsiteY2040" fmla="*/ 1794860 h 3037456"/>
                  <a:gd name="connsiteX2041" fmla="*/ 856342 w 2426313"/>
                  <a:gd name="connsiteY2041" fmla="*/ 1794767 h 3037456"/>
                  <a:gd name="connsiteX2042" fmla="*/ 856345 w 2426313"/>
                  <a:gd name="connsiteY2042" fmla="*/ 1794765 h 3037456"/>
                  <a:gd name="connsiteX2043" fmla="*/ 855679 w 2426313"/>
                  <a:gd name="connsiteY2043" fmla="*/ 1772571 h 3037456"/>
                  <a:gd name="connsiteX2044" fmla="*/ 1563196 w 2426313"/>
                  <a:gd name="connsiteY2044" fmla="*/ 1818863 h 3037456"/>
                  <a:gd name="connsiteX2045" fmla="*/ 1562909 w 2426313"/>
                  <a:gd name="connsiteY2045" fmla="*/ 1819112 h 3037456"/>
                  <a:gd name="connsiteX2046" fmla="*/ 1555361 w 2426313"/>
                  <a:gd name="connsiteY2046" fmla="*/ 1821422 h 3037456"/>
                  <a:gd name="connsiteX2047" fmla="*/ 1551809 w 2426313"/>
                  <a:gd name="connsiteY2047" fmla="*/ 1828774 h 3037456"/>
                  <a:gd name="connsiteX2048" fmla="*/ 1546908 w 2426313"/>
                  <a:gd name="connsiteY2048" fmla="*/ 1838103 h 3037456"/>
                  <a:gd name="connsiteX2049" fmla="*/ 1546903 w 2426313"/>
                  <a:gd name="connsiteY2049" fmla="*/ 1838120 h 3037456"/>
                  <a:gd name="connsiteX2050" fmla="*/ 1546812 w 2426313"/>
                  <a:gd name="connsiteY2050" fmla="*/ 1838293 h 3037456"/>
                  <a:gd name="connsiteX2051" fmla="*/ 1545098 w 2426313"/>
                  <a:gd name="connsiteY2051" fmla="*/ 1844104 h 3037456"/>
                  <a:gd name="connsiteX2052" fmla="*/ 1552718 w 2426313"/>
                  <a:gd name="connsiteY2052" fmla="*/ 1862773 h 3037456"/>
                  <a:gd name="connsiteX2053" fmla="*/ 1559480 w 2426313"/>
                  <a:gd name="connsiteY2053" fmla="*/ 1867059 h 3037456"/>
                  <a:gd name="connsiteX2054" fmla="*/ 1572985 w 2426313"/>
                  <a:gd name="connsiteY2054" fmla="*/ 1861873 h 3037456"/>
                  <a:gd name="connsiteX2055" fmla="*/ 1575650 w 2426313"/>
                  <a:gd name="connsiteY2055" fmla="*/ 1860880 h 3037456"/>
                  <a:gd name="connsiteX2056" fmla="*/ 1582436 w 2426313"/>
                  <a:gd name="connsiteY2056" fmla="*/ 1842675 h 3037456"/>
                  <a:gd name="connsiteX2057" fmla="*/ 1578519 w 2426313"/>
                  <a:gd name="connsiteY2057" fmla="*/ 1822791 h 3037456"/>
                  <a:gd name="connsiteX2058" fmla="*/ 1578499 w 2426313"/>
                  <a:gd name="connsiteY2058" fmla="*/ 1822786 h 3037456"/>
                  <a:gd name="connsiteX2059" fmla="*/ 1578495 w 2426313"/>
                  <a:gd name="connsiteY2059" fmla="*/ 1822768 h 3037456"/>
                  <a:gd name="connsiteX2060" fmla="*/ 1563196 w 2426313"/>
                  <a:gd name="connsiteY2060" fmla="*/ 1818863 h 3037456"/>
                  <a:gd name="connsiteX2061" fmla="*/ 869585 w 2426313"/>
                  <a:gd name="connsiteY2061" fmla="*/ 1820006 h 3037456"/>
                  <a:gd name="connsiteX2062" fmla="*/ 859203 w 2426313"/>
                  <a:gd name="connsiteY2062" fmla="*/ 1822863 h 3037456"/>
                  <a:gd name="connsiteX2063" fmla="*/ 861870 w 2426313"/>
                  <a:gd name="connsiteY2063" fmla="*/ 1837056 h 3037456"/>
                  <a:gd name="connsiteX2064" fmla="*/ 863204 w 2426313"/>
                  <a:gd name="connsiteY2064" fmla="*/ 1864202 h 3037456"/>
                  <a:gd name="connsiteX2065" fmla="*/ 859108 w 2426313"/>
                  <a:gd name="connsiteY2065" fmla="*/ 1880966 h 3037456"/>
                  <a:gd name="connsiteX2066" fmla="*/ 859203 w 2426313"/>
                  <a:gd name="connsiteY2066" fmla="*/ 1881050 h 3037456"/>
                  <a:gd name="connsiteX2067" fmla="*/ 859203 w 2426313"/>
                  <a:gd name="connsiteY2067" fmla="*/ 1881061 h 3037456"/>
                  <a:gd name="connsiteX2068" fmla="*/ 874443 w 2426313"/>
                  <a:gd name="connsiteY2068" fmla="*/ 1894396 h 3037456"/>
                  <a:gd name="connsiteX2069" fmla="*/ 897112 w 2426313"/>
                  <a:gd name="connsiteY2069" fmla="*/ 1875346 h 3037456"/>
                  <a:gd name="connsiteX2070" fmla="*/ 887587 w 2426313"/>
                  <a:gd name="connsiteY2070" fmla="*/ 1856487 h 3037456"/>
                  <a:gd name="connsiteX2071" fmla="*/ 875300 w 2426313"/>
                  <a:gd name="connsiteY2071" fmla="*/ 1830102 h 3037456"/>
                  <a:gd name="connsiteX2072" fmla="*/ 869680 w 2426313"/>
                  <a:gd name="connsiteY2072" fmla="*/ 1820101 h 3037456"/>
                  <a:gd name="connsiteX2073" fmla="*/ 869640 w 2426313"/>
                  <a:gd name="connsiteY2073" fmla="*/ 1820104 h 3037456"/>
                  <a:gd name="connsiteX2074" fmla="*/ 869585 w 2426313"/>
                  <a:gd name="connsiteY2074" fmla="*/ 1820006 h 3037456"/>
                  <a:gd name="connsiteX2075" fmla="*/ 1499283 w 2426313"/>
                  <a:gd name="connsiteY2075" fmla="*/ 1843342 h 3037456"/>
                  <a:gd name="connsiteX2076" fmla="*/ 1503474 w 2426313"/>
                  <a:gd name="connsiteY2076" fmla="*/ 1871060 h 3037456"/>
                  <a:gd name="connsiteX2077" fmla="*/ 1499283 w 2426313"/>
                  <a:gd name="connsiteY2077" fmla="*/ 1843342 h 3037456"/>
                  <a:gd name="connsiteX2078" fmla="*/ 1511963 w 2426313"/>
                  <a:gd name="connsiteY2078" fmla="*/ 1862142 h 3037456"/>
                  <a:gd name="connsiteX2079" fmla="*/ 1515958 w 2426313"/>
                  <a:gd name="connsiteY2079" fmla="*/ 1872312 h 3037456"/>
                  <a:gd name="connsiteX2080" fmla="*/ 1514999 w 2426313"/>
                  <a:gd name="connsiteY2080" fmla="*/ 1884300 h 3037456"/>
                  <a:gd name="connsiteX2081" fmla="*/ 1515959 w 2426313"/>
                  <a:gd name="connsiteY2081" fmla="*/ 1872314 h 3037456"/>
                  <a:gd name="connsiteX2082" fmla="*/ 1515958 w 2426313"/>
                  <a:gd name="connsiteY2082" fmla="*/ 1872312 h 3037456"/>
                  <a:gd name="connsiteX2083" fmla="*/ 1515959 w 2426313"/>
                  <a:gd name="connsiteY2083" fmla="*/ 1872301 h 3037456"/>
                  <a:gd name="connsiteX2084" fmla="*/ 1499283 w 2426313"/>
                  <a:gd name="connsiteY2084" fmla="*/ 1843342 h 3037456"/>
                  <a:gd name="connsiteX2085" fmla="*/ 1210294 w 2426313"/>
                  <a:gd name="connsiteY2085" fmla="*/ 1847057 h 3037456"/>
                  <a:gd name="connsiteX2086" fmla="*/ 1201817 w 2426313"/>
                  <a:gd name="connsiteY2086" fmla="*/ 1852581 h 3037456"/>
                  <a:gd name="connsiteX2087" fmla="*/ 1201627 w 2426313"/>
                  <a:gd name="connsiteY2087" fmla="*/ 1873251 h 3037456"/>
                  <a:gd name="connsiteX2088" fmla="*/ 1223248 w 2426313"/>
                  <a:gd name="connsiteY2088" fmla="*/ 1885538 h 3037456"/>
                  <a:gd name="connsiteX2089" fmla="*/ 1223277 w 2426313"/>
                  <a:gd name="connsiteY2089" fmla="*/ 1885523 h 3037456"/>
                  <a:gd name="connsiteX2090" fmla="*/ 1223343 w 2426313"/>
                  <a:gd name="connsiteY2090" fmla="*/ 1885538 h 3037456"/>
                  <a:gd name="connsiteX2091" fmla="*/ 1228772 w 2426313"/>
                  <a:gd name="connsiteY2091" fmla="*/ 1882585 h 3037456"/>
                  <a:gd name="connsiteX2092" fmla="*/ 1226486 w 2426313"/>
                  <a:gd name="connsiteY2092" fmla="*/ 1862869 h 3037456"/>
                  <a:gd name="connsiteX2093" fmla="*/ 1210294 w 2426313"/>
                  <a:gd name="connsiteY2093" fmla="*/ 1847057 h 3037456"/>
                  <a:gd name="connsiteX2094" fmla="*/ 1272873 w 2426313"/>
                  <a:gd name="connsiteY2094" fmla="*/ 1859249 h 3037456"/>
                  <a:gd name="connsiteX2095" fmla="*/ 1267825 w 2426313"/>
                  <a:gd name="connsiteY2095" fmla="*/ 1860487 h 3037456"/>
                  <a:gd name="connsiteX2096" fmla="*/ 1258110 w 2426313"/>
                  <a:gd name="connsiteY2096" fmla="*/ 1878680 h 3037456"/>
                  <a:gd name="connsiteX2097" fmla="*/ 1252680 w 2426313"/>
                  <a:gd name="connsiteY2097" fmla="*/ 1885919 h 3037456"/>
                  <a:gd name="connsiteX2098" fmla="*/ 1237631 w 2426313"/>
                  <a:gd name="connsiteY2098" fmla="*/ 1916875 h 3037456"/>
                  <a:gd name="connsiteX2099" fmla="*/ 1237636 w 2426313"/>
                  <a:gd name="connsiteY2099" fmla="*/ 1916914 h 3037456"/>
                  <a:gd name="connsiteX2100" fmla="*/ 1237631 w 2426313"/>
                  <a:gd name="connsiteY2100" fmla="*/ 1916970 h 3037456"/>
                  <a:gd name="connsiteX2101" fmla="*/ 1238203 w 2426313"/>
                  <a:gd name="connsiteY2101" fmla="*/ 1921447 h 3037456"/>
                  <a:gd name="connsiteX2102" fmla="*/ 1251157 w 2426313"/>
                  <a:gd name="connsiteY2102" fmla="*/ 1940878 h 3037456"/>
                  <a:gd name="connsiteX2103" fmla="*/ 1261158 w 2426313"/>
                  <a:gd name="connsiteY2103" fmla="*/ 1934782 h 3037456"/>
                  <a:gd name="connsiteX2104" fmla="*/ 1268873 w 2426313"/>
                  <a:gd name="connsiteY2104" fmla="*/ 1932972 h 3037456"/>
                  <a:gd name="connsiteX2105" fmla="*/ 1275350 w 2426313"/>
                  <a:gd name="connsiteY2105" fmla="*/ 1929353 h 3037456"/>
                  <a:gd name="connsiteX2106" fmla="*/ 1294972 w 2426313"/>
                  <a:gd name="connsiteY2106" fmla="*/ 1910970 h 3037456"/>
                  <a:gd name="connsiteX2107" fmla="*/ 1303544 w 2426313"/>
                  <a:gd name="connsiteY2107" fmla="*/ 1903088 h 3037456"/>
                  <a:gd name="connsiteX2108" fmla="*/ 1303551 w 2426313"/>
                  <a:gd name="connsiteY2108" fmla="*/ 1903031 h 3037456"/>
                  <a:gd name="connsiteX2109" fmla="*/ 1303580 w 2426313"/>
                  <a:gd name="connsiteY2109" fmla="*/ 1903004 h 3037456"/>
                  <a:gd name="connsiteX2110" fmla="*/ 1304973 w 2426313"/>
                  <a:gd name="connsiteY2110" fmla="*/ 1891348 h 3037456"/>
                  <a:gd name="connsiteX2111" fmla="*/ 1308307 w 2426313"/>
                  <a:gd name="connsiteY2111" fmla="*/ 1889729 h 3037456"/>
                  <a:gd name="connsiteX2112" fmla="*/ 1308259 w 2426313"/>
                  <a:gd name="connsiteY2112" fmla="*/ 1889658 h 3037456"/>
                  <a:gd name="connsiteX2113" fmla="*/ 1308306 w 2426313"/>
                  <a:gd name="connsiteY2113" fmla="*/ 1889633 h 3037456"/>
                  <a:gd name="connsiteX2114" fmla="*/ 1294781 w 2426313"/>
                  <a:gd name="connsiteY2114" fmla="*/ 1869726 h 3037456"/>
                  <a:gd name="connsiteX2115" fmla="*/ 1272873 w 2426313"/>
                  <a:gd name="connsiteY2115" fmla="*/ 1859249 h 3037456"/>
                  <a:gd name="connsiteX2116" fmla="*/ 1497378 w 2426313"/>
                  <a:gd name="connsiteY2116" fmla="*/ 1876013 h 3037456"/>
                  <a:gd name="connsiteX2117" fmla="*/ 1496806 w 2426313"/>
                  <a:gd name="connsiteY2117" fmla="*/ 1891253 h 3037456"/>
                  <a:gd name="connsiteX2118" fmla="*/ 1496840 w 2426313"/>
                  <a:gd name="connsiteY2118" fmla="*/ 1891271 h 3037456"/>
                  <a:gd name="connsiteX2119" fmla="*/ 1501248 w 2426313"/>
                  <a:gd name="connsiteY2119" fmla="*/ 1893670 h 3037456"/>
                  <a:gd name="connsiteX2120" fmla="*/ 1507474 w 2426313"/>
                  <a:gd name="connsiteY2120" fmla="*/ 1893729 h 3037456"/>
                  <a:gd name="connsiteX2121" fmla="*/ 1501247 w 2426313"/>
                  <a:gd name="connsiteY2121" fmla="*/ 1893598 h 3037456"/>
                  <a:gd name="connsiteX2122" fmla="*/ 1496840 w 2426313"/>
                  <a:gd name="connsiteY2122" fmla="*/ 1891271 h 3037456"/>
                  <a:gd name="connsiteX2123" fmla="*/ 1496807 w 2426313"/>
                  <a:gd name="connsiteY2123" fmla="*/ 1891253 h 3037456"/>
                  <a:gd name="connsiteX2124" fmla="*/ 1497378 w 2426313"/>
                  <a:gd name="connsiteY2124" fmla="*/ 1876013 h 3037456"/>
                  <a:gd name="connsiteX2125" fmla="*/ 942928 w 2426313"/>
                  <a:gd name="connsiteY2125" fmla="*/ 1866487 h 3037456"/>
                  <a:gd name="connsiteX2126" fmla="*/ 933498 w 2426313"/>
                  <a:gd name="connsiteY2126" fmla="*/ 1877060 h 3037456"/>
                  <a:gd name="connsiteX2127" fmla="*/ 936739 w 2426313"/>
                  <a:gd name="connsiteY2127" fmla="*/ 1882838 h 3037456"/>
                  <a:gd name="connsiteX2128" fmla="*/ 940082 w 2426313"/>
                  <a:gd name="connsiteY2128" fmla="*/ 1888979 h 3037456"/>
                  <a:gd name="connsiteX2129" fmla="*/ 954643 w 2426313"/>
                  <a:gd name="connsiteY2129" fmla="*/ 1894968 h 3037456"/>
                  <a:gd name="connsiteX2130" fmla="*/ 954644 w 2426313"/>
                  <a:gd name="connsiteY2130" fmla="*/ 1894967 h 3037456"/>
                  <a:gd name="connsiteX2131" fmla="*/ 954644 w 2426313"/>
                  <a:gd name="connsiteY2131" fmla="*/ 1894967 h 3037456"/>
                  <a:gd name="connsiteX2132" fmla="*/ 954658 w 2426313"/>
                  <a:gd name="connsiteY2132" fmla="*/ 1894949 h 3037456"/>
                  <a:gd name="connsiteX2133" fmla="*/ 960930 w 2426313"/>
                  <a:gd name="connsiteY2133" fmla="*/ 1886967 h 3037456"/>
                  <a:gd name="connsiteX2134" fmla="*/ 943023 w 2426313"/>
                  <a:gd name="connsiteY2134" fmla="*/ 1866488 h 3037456"/>
                  <a:gd name="connsiteX2135" fmla="*/ 942964 w 2426313"/>
                  <a:gd name="connsiteY2135" fmla="*/ 1866508 h 3037456"/>
                  <a:gd name="connsiteX2136" fmla="*/ 942928 w 2426313"/>
                  <a:gd name="connsiteY2136" fmla="*/ 1866487 h 3037456"/>
                  <a:gd name="connsiteX2137" fmla="*/ 1151906 w 2426313"/>
                  <a:gd name="connsiteY2137" fmla="*/ 1867916 h 3037456"/>
                  <a:gd name="connsiteX2138" fmla="*/ 1144381 w 2426313"/>
                  <a:gd name="connsiteY2138" fmla="*/ 1871631 h 3037456"/>
                  <a:gd name="connsiteX2139" fmla="*/ 1146953 w 2426313"/>
                  <a:gd name="connsiteY2139" fmla="*/ 1881442 h 3037456"/>
                  <a:gd name="connsiteX2140" fmla="*/ 1159907 w 2426313"/>
                  <a:gd name="connsiteY2140" fmla="*/ 1871822 h 3037456"/>
                  <a:gd name="connsiteX2141" fmla="*/ 1151906 w 2426313"/>
                  <a:gd name="connsiteY2141" fmla="*/ 1867916 h 3037456"/>
                  <a:gd name="connsiteX2142" fmla="*/ 1008174 w 2426313"/>
                  <a:gd name="connsiteY2142" fmla="*/ 1886681 h 3037456"/>
                  <a:gd name="connsiteX2143" fmla="*/ 992077 w 2426313"/>
                  <a:gd name="connsiteY2143" fmla="*/ 1890681 h 3037456"/>
                  <a:gd name="connsiteX2144" fmla="*/ 973027 w 2426313"/>
                  <a:gd name="connsiteY2144" fmla="*/ 1902588 h 3037456"/>
                  <a:gd name="connsiteX2145" fmla="*/ 963228 w 2426313"/>
                  <a:gd name="connsiteY2145" fmla="*/ 1907565 h 3037456"/>
                  <a:gd name="connsiteX2146" fmla="*/ 959288 w 2426313"/>
                  <a:gd name="connsiteY2146" fmla="*/ 1916973 h 3037456"/>
                  <a:gd name="connsiteX2147" fmla="*/ 958930 w 2426313"/>
                  <a:gd name="connsiteY2147" fmla="*/ 1917827 h 3037456"/>
                  <a:gd name="connsiteX2148" fmla="*/ 958930 w 2426313"/>
                  <a:gd name="connsiteY2148" fmla="*/ 1917828 h 3037456"/>
                  <a:gd name="connsiteX2149" fmla="*/ 958930 w 2426313"/>
                  <a:gd name="connsiteY2149" fmla="*/ 1917828 h 3037456"/>
                  <a:gd name="connsiteX2150" fmla="*/ 959014 w 2426313"/>
                  <a:gd name="connsiteY2150" fmla="*/ 1917980 h 3037456"/>
                  <a:gd name="connsiteX2151" fmla="*/ 967026 w 2426313"/>
                  <a:gd name="connsiteY2151" fmla="*/ 1932496 h 3037456"/>
                  <a:gd name="connsiteX2152" fmla="*/ 983028 w 2426313"/>
                  <a:gd name="connsiteY2152" fmla="*/ 1927067 h 3037456"/>
                  <a:gd name="connsiteX2153" fmla="*/ 990934 w 2426313"/>
                  <a:gd name="connsiteY2153" fmla="*/ 1923257 h 3037456"/>
                  <a:gd name="connsiteX2154" fmla="*/ 1000554 w 2426313"/>
                  <a:gd name="connsiteY2154" fmla="*/ 1913636 h 3037456"/>
                  <a:gd name="connsiteX2155" fmla="*/ 1006460 w 2426313"/>
                  <a:gd name="connsiteY2155" fmla="*/ 1903350 h 3037456"/>
                  <a:gd name="connsiteX2156" fmla="*/ 1008174 w 2426313"/>
                  <a:gd name="connsiteY2156" fmla="*/ 1886776 h 3037456"/>
                  <a:gd name="connsiteX2157" fmla="*/ 1008164 w 2426313"/>
                  <a:gd name="connsiteY2157" fmla="*/ 1886779 h 3037456"/>
                  <a:gd name="connsiteX2158" fmla="*/ 1008174 w 2426313"/>
                  <a:gd name="connsiteY2158" fmla="*/ 1886681 h 3037456"/>
                  <a:gd name="connsiteX2159" fmla="*/ 813673 w 2426313"/>
                  <a:gd name="connsiteY2159" fmla="*/ 1898111 h 3037456"/>
                  <a:gd name="connsiteX2160" fmla="*/ 798814 w 2426313"/>
                  <a:gd name="connsiteY2160" fmla="*/ 1910112 h 3037456"/>
                  <a:gd name="connsiteX2161" fmla="*/ 805565 w 2426313"/>
                  <a:gd name="connsiteY2161" fmla="*/ 1924924 h 3037456"/>
                  <a:gd name="connsiteX2162" fmla="*/ 813781 w 2426313"/>
                  <a:gd name="connsiteY2162" fmla="*/ 1932723 h 3037456"/>
                  <a:gd name="connsiteX2163" fmla="*/ 814340 w 2426313"/>
                  <a:gd name="connsiteY2163" fmla="*/ 1933258 h 3037456"/>
                  <a:gd name="connsiteX2164" fmla="*/ 827960 w 2426313"/>
                  <a:gd name="connsiteY2164" fmla="*/ 1913732 h 3037456"/>
                  <a:gd name="connsiteX2165" fmla="*/ 822221 w 2426313"/>
                  <a:gd name="connsiteY2165" fmla="*/ 1903326 h 3037456"/>
                  <a:gd name="connsiteX2166" fmla="*/ 822130 w 2426313"/>
                  <a:gd name="connsiteY2166" fmla="*/ 1903271 h 3037456"/>
                  <a:gd name="connsiteX2167" fmla="*/ 822127 w 2426313"/>
                  <a:gd name="connsiteY2167" fmla="*/ 1903266 h 3037456"/>
                  <a:gd name="connsiteX2168" fmla="*/ 813673 w 2426313"/>
                  <a:gd name="connsiteY2168" fmla="*/ 1898111 h 3037456"/>
                  <a:gd name="connsiteX2169" fmla="*/ 890635 w 2426313"/>
                  <a:gd name="connsiteY2169" fmla="*/ 1926400 h 3037456"/>
                  <a:gd name="connsiteX2170" fmla="*/ 876824 w 2426313"/>
                  <a:gd name="connsiteY2170" fmla="*/ 1927162 h 3037456"/>
                  <a:gd name="connsiteX2171" fmla="*/ 864727 w 2426313"/>
                  <a:gd name="connsiteY2171" fmla="*/ 1933639 h 3037456"/>
                  <a:gd name="connsiteX2172" fmla="*/ 858060 w 2426313"/>
                  <a:gd name="connsiteY2172" fmla="*/ 1944307 h 3037456"/>
                  <a:gd name="connsiteX2173" fmla="*/ 865394 w 2426313"/>
                  <a:gd name="connsiteY2173" fmla="*/ 1953451 h 3037456"/>
                  <a:gd name="connsiteX2174" fmla="*/ 874252 w 2426313"/>
                  <a:gd name="connsiteY2174" fmla="*/ 1948784 h 3037456"/>
                  <a:gd name="connsiteX2175" fmla="*/ 885397 w 2426313"/>
                  <a:gd name="connsiteY2175" fmla="*/ 1942688 h 3037456"/>
                  <a:gd name="connsiteX2176" fmla="*/ 893588 w 2426313"/>
                  <a:gd name="connsiteY2176" fmla="*/ 1937259 h 3037456"/>
                  <a:gd name="connsiteX2177" fmla="*/ 890731 w 2426313"/>
                  <a:gd name="connsiteY2177" fmla="*/ 1926400 h 3037456"/>
                  <a:gd name="connsiteX2178" fmla="*/ 890638 w 2426313"/>
                  <a:gd name="connsiteY2178" fmla="*/ 1926405 h 3037456"/>
                  <a:gd name="connsiteX2179" fmla="*/ 890635 w 2426313"/>
                  <a:gd name="connsiteY2179" fmla="*/ 1926400 h 3037456"/>
                  <a:gd name="connsiteX2180" fmla="*/ 1301353 w 2426313"/>
                  <a:gd name="connsiteY2180" fmla="*/ 1972311 h 3037456"/>
                  <a:gd name="connsiteX2181" fmla="*/ 1301321 w 2426313"/>
                  <a:gd name="connsiteY2181" fmla="*/ 1972357 h 3037456"/>
                  <a:gd name="connsiteX2182" fmla="*/ 1301259 w 2426313"/>
                  <a:gd name="connsiteY2182" fmla="*/ 1972347 h 3037456"/>
                  <a:gd name="connsiteX2183" fmla="*/ 1296496 w 2426313"/>
                  <a:gd name="connsiteY2183" fmla="*/ 1979169 h 3037456"/>
                  <a:gd name="connsiteX2184" fmla="*/ 1309260 w 2426313"/>
                  <a:gd name="connsiteY2184" fmla="*/ 1998600 h 3037456"/>
                  <a:gd name="connsiteX2185" fmla="*/ 1309295 w 2426313"/>
                  <a:gd name="connsiteY2185" fmla="*/ 1998550 h 3037456"/>
                  <a:gd name="connsiteX2186" fmla="*/ 1309354 w 2426313"/>
                  <a:gd name="connsiteY2186" fmla="*/ 1998600 h 3037456"/>
                  <a:gd name="connsiteX2187" fmla="*/ 1317451 w 2426313"/>
                  <a:gd name="connsiteY2187" fmla="*/ 1986789 h 3037456"/>
                  <a:gd name="connsiteX2188" fmla="*/ 1308402 w 2426313"/>
                  <a:gd name="connsiteY2188" fmla="*/ 1973454 h 3037456"/>
                  <a:gd name="connsiteX2189" fmla="*/ 1301353 w 2426313"/>
                  <a:gd name="connsiteY2189" fmla="*/ 1972311 h 3037456"/>
                  <a:gd name="connsiteX2190" fmla="*/ 1569394 w 2426313"/>
                  <a:gd name="connsiteY2190" fmla="*/ 1972505 h 3037456"/>
                  <a:gd name="connsiteX2191" fmla="*/ 1548432 w 2426313"/>
                  <a:gd name="connsiteY2191" fmla="*/ 1982217 h 3037456"/>
                  <a:gd name="connsiteX2192" fmla="*/ 1543860 w 2426313"/>
                  <a:gd name="connsiteY2192" fmla="*/ 1989646 h 3037456"/>
                  <a:gd name="connsiteX2193" fmla="*/ 1549206 w 2426313"/>
                  <a:gd name="connsiteY2193" fmla="*/ 2001826 h 3037456"/>
                  <a:gd name="connsiteX2194" fmla="*/ 1549409 w 2426313"/>
                  <a:gd name="connsiteY2194" fmla="*/ 2001955 h 3037456"/>
                  <a:gd name="connsiteX2195" fmla="*/ 1560719 w 2426313"/>
                  <a:gd name="connsiteY2195" fmla="*/ 2009172 h 3037456"/>
                  <a:gd name="connsiteX2196" fmla="*/ 1572709 w 2426313"/>
                  <a:gd name="connsiteY2196" fmla="*/ 2004464 h 3037456"/>
                  <a:gd name="connsiteX2197" fmla="*/ 1574471 w 2426313"/>
                  <a:gd name="connsiteY2197" fmla="*/ 2003791 h 3037456"/>
                  <a:gd name="connsiteX2198" fmla="*/ 1574477 w 2426313"/>
                  <a:gd name="connsiteY2198" fmla="*/ 2003770 h 3037456"/>
                  <a:gd name="connsiteX2199" fmla="*/ 1574483 w 2426313"/>
                  <a:gd name="connsiteY2199" fmla="*/ 2003767 h 3037456"/>
                  <a:gd name="connsiteX2200" fmla="*/ 1579674 w 2426313"/>
                  <a:gd name="connsiteY2200" fmla="*/ 1983645 h 3037456"/>
                  <a:gd name="connsiteX2201" fmla="*/ 1579412 w 2426313"/>
                  <a:gd name="connsiteY2201" fmla="*/ 1979193 h 3037456"/>
                  <a:gd name="connsiteX2202" fmla="*/ 1578279 w 2426313"/>
                  <a:gd name="connsiteY2202" fmla="*/ 1976582 h 3037456"/>
                  <a:gd name="connsiteX2203" fmla="*/ 1577388 w 2426313"/>
                  <a:gd name="connsiteY2203" fmla="*/ 1974406 h 3037456"/>
                  <a:gd name="connsiteX2204" fmla="*/ 1577328 w 2426313"/>
                  <a:gd name="connsiteY2204" fmla="*/ 1974392 h 3037456"/>
                  <a:gd name="connsiteX2205" fmla="*/ 1577293 w 2426313"/>
                  <a:gd name="connsiteY2205" fmla="*/ 1974311 h 3037456"/>
                  <a:gd name="connsiteX2206" fmla="*/ 1569394 w 2426313"/>
                  <a:gd name="connsiteY2206" fmla="*/ 1972505 h 3037456"/>
                  <a:gd name="connsiteX2207" fmla="*/ 1249728 w 2426313"/>
                  <a:gd name="connsiteY2207" fmla="*/ 1992408 h 3037456"/>
                  <a:gd name="connsiteX2208" fmla="*/ 1250109 w 2426313"/>
                  <a:gd name="connsiteY2208" fmla="*/ 1998885 h 3037456"/>
                  <a:gd name="connsiteX2209" fmla="*/ 1265063 w 2426313"/>
                  <a:gd name="connsiteY2209" fmla="*/ 1997647 h 3037456"/>
                  <a:gd name="connsiteX2210" fmla="*/ 1265050 w 2426313"/>
                  <a:gd name="connsiteY2210" fmla="*/ 1997553 h 3037456"/>
                  <a:gd name="connsiteX2211" fmla="*/ 1265063 w 2426313"/>
                  <a:gd name="connsiteY2211" fmla="*/ 1997552 h 3037456"/>
                  <a:gd name="connsiteX2212" fmla="*/ 1264396 w 2426313"/>
                  <a:gd name="connsiteY2212" fmla="*/ 1992599 h 3037456"/>
                  <a:gd name="connsiteX2213" fmla="*/ 1249728 w 2426313"/>
                  <a:gd name="connsiteY2213" fmla="*/ 1992408 h 3037456"/>
                  <a:gd name="connsiteX2214" fmla="*/ 1058942 w 2426313"/>
                  <a:gd name="connsiteY2214" fmla="*/ 2012887 h 3037456"/>
                  <a:gd name="connsiteX2215" fmla="*/ 1060752 w 2426313"/>
                  <a:gd name="connsiteY2215" fmla="*/ 2025460 h 3037456"/>
                  <a:gd name="connsiteX2216" fmla="*/ 1075801 w 2426313"/>
                  <a:gd name="connsiteY2216" fmla="*/ 2026603 h 3037456"/>
                  <a:gd name="connsiteX2217" fmla="*/ 1075794 w 2426313"/>
                  <a:gd name="connsiteY2217" fmla="*/ 2026595 h 3037456"/>
                  <a:gd name="connsiteX2218" fmla="*/ 1075897 w 2426313"/>
                  <a:gd name="connsiteY2218" fmla="*/ 2026603 h 3037456"/>
                  <a:gd name="connsiteX2219" fmla="*/ 1062847 w 2426313"/>
                  <a:gd name="connsiteY2219" fmla="*/ 2012887 h 3037456"/>
                  <a:gd name="connsiteX2220" fmla="*/ 1075794 w 2426313"/>
                  <a:gd name="connsiteY2220" fmla="*/ 2026595 h 3037456"/>
                  <a:gd name="connsiteX2221" fmla="*/ 1060847 w 2426313"/>
                  <a:gd name="connsiteY2221" fmla="*/ 2025460 h 3037456"/>
                  <a:gd name="connsiteX2222" fmla="*/ 1059037 w 2426313"/>
                  <a:gd name="connsiteY2222" fmla="*/ 2012887 h 3037456"/>
                  <a:gd name="connsiteX2223" fmla="*/ 1058942 w 2426313"/>
                  <a:gd name="connsiteY2223" fmla="*/ 2012887 h 3037456"/>
                  <a:gd name="connsiteX2224" fmla="*/ 1290114 w 2426313"/>
                  <a:gd name="connsiteY2224" fmla="*/ 2069180 h 3037456"/>
                  <a:gd name="connsiteX2225" fmla="*/ 1277827 w 2426313"/>
                  <a:gd name="connsiteY2225" fmla="*/ 2090325 h 3037456"/>
                  <a:gd name="connsiteX2226" fmla="*/ 1277827 w 2426313"/>
                  <a:gd name="connsiteY2226" fmla="*/ 2090326 h 3037456"/>
                  <a:gd name="connsiteX2227" fmla="*/ 1277827 w 2426313"/>
                  <a:gd name="connsiteY2227" fmla="*/ 2090326 h 3037456"/>
                  <a:gd name="connsiteX2228" fmla="*/ 1277829 w 2426313"/>
                  <a:gd name="connsiteY2228" fmla="*/ 2090341 h 3037456"/>
                  <a:gd name="connsiteX2229" fmla="*/ 1279184 w 2426313"/>
                  <a:gd name="connsiteY2229" fmla="*/ 2100124 h 3037456"/>
                  <a:gd name="connsiteX2230" fmla="*/ 1288971 w 2426313"/>
                  <a:gd name="connsiteY2230" fmla="*/ 2104708 h 3037456"/>
                  <a:gd name="connsiteX2231" fmla="*/ 1289013 w 2426313"/>
                  <a:gd name="connsiteY2231" fmla="*/ 2104683 h 3037456"/>
                  <a:gd name="connsiteX2232" fmla="*/ 1289066 w 2426313"/>
                  <a:gd name="connsiteY2232" fmla="*/ 2104708 h 3037456"/>
                  <a:gd name="connsiteX2233" fmla="*/ 1305640 w 2426313"/>
                  <a:gd name="connsiteY2233" fmla="*/ 2086611 h 3037456"/>
                  <a:gd name="connsiteX2234" fmla="*/ 1290209 w 2426313"/>
                  <a:gd name="connsiteY2234" fmla="*/ 2069180 h 3037456"/>
                  <a:gd name="connsiteX2235" fmla="*/ 1290163 w 2426313"/>
                  <a:gd name="connsiteY2235" fmla="*/ 2069215 h 3037456"/>
                  <a:gd name="connsiteX2236" fmla="*/ 1290114 w 2426313"/>
                  <a:gd name="connsiteY2236" fmla="*/ 2069180 h 3037456"/>
                  <a:gd name="connsiteX2237" fmla="*/ 1407200 w 2426313"/>
                  <a:gd name="connsiteY2237" fmla="*/ 2098303 h 3037456"/>
                  <a:gd name="connsiteX2238" fmla="*/ 1394127 w 2426313"/>
                  <a:gd name="connsiteY2238" fmla="*/ 2098326 h 3037456"/>
                  <a:gd name="connsiteX2239" fmla="*/ 1418415 w 2426313"/>
                  <a:gd name="connsiteY2239" fmla="*/ 2100993 h 3037456"/>
                  <a:gd name="connsiteX2240" fmla="*/ 1419094 w 2426313"/>
                  <a:gd name="connsiteY2240" fmla="*/ 2109101 h 3037456"/>
                  <a:gd name="connsiteX2241" fmla="*/ 1404700 w 2426313"/>
                  <a:gd name="connsiteY2241" fmla="*/ 2113566 h 3037456"/>
                  <a:gd name="connsiteX2242" fmla="*/ 1393841 w 2426313"/>
                  <a:gd name="connsiteY2242" fmla="*/ 2102327 h 3037456"/>
                  <a:gd name="connsiteX2243" fmla="*/ 1404699 w 2426313"/>
                  <a:gd name="connsiteY2243" fmla="*/ 2113566 h 3037456"/>
                  <a:gd name="connsiteX2244" fmla="*/ 1404700 w 2426313"/>
                  <a:gd name="connsiteY2244" fmla="*/ 2113566 h 3037456"/>
                  <a:gd name="connsiteX2245" fmla="*/ 1404700 w 2426313"/>
                  <a:gd name="connsiteY2245" fmla="*/ 2113566 h 3037456"/>
                  <a:gd name="connsiteX2246" fmla="*/ 1418416 w 2426313"/>
                  <a:gd name="connsiteY2246" fmla="*/ 2100993 h 3037456"/>
                  <a:gd name="connsiteX2247" fmla="*/ 1407200 w 2426313"/>
                  <a:gd name="connsiteY2247" fmla="*/ 2098303 h 3037456"/>
                  <a:gd name="connsiteX2248" fmla="*/ 1153715 w 2426313"/>
                  <a:gd name="connsiteY2248" fmla="*/ 2078228 h 3037456"/>
                  <a:gd name="connsiteX2249" fmla="*/ 1153656 w 2426313"/>
                  <a:gd name="connsiteY2249" fmla="*/ 2078253 h 3037456"/>
                  <a:gd name="connsiteX2250" fmla="*/ 1153621 w 2426313"/>
                  <a:gd name="connsiteY2250" fmla="*/ 2078229 h 3037456"/>
                  <a:gd name="connsiteX2251" fmla="*/ 1141131 w 2426313"/>
                  <a:gd name="connsiteY2251" fmla="*/ 2083464 h 3037456"/>
                  <a:gd name="connsiteX2252" fmla="*/ 1140666 w 2426313"/>
                  <a:gd name="connsiteY2252" fmla="*/ 2083657 h 3037456"/>
                  <a:gd name="connsiteX2253" fmla="*/ 1140685 w 2426313"/>
                  <a:gd name="connsiteY2253" fmla="*/ 2083682 h 3037456"/>
                  <a:gd name="connsiteX2254" fmla="*/ 1147906 w 2426313"/>
                  <a:gd name="connsiteY2254" fmla="*/ 2093278 h 3037456"/>
                  <a:gd name="connsiteX2255" fmla="*/ 1147962 w 2426313"/>
                  <a:gd name="connsiteY2255" fmla="*/ 2093229 h 3037456"/>
                  <a:gd name="connsiteX2256" fmla="*/ 1148000 w 2426313"/>
                  <a:gd name="connsiteY2256" fmla="*/ 2093278 h 3037456"/>
                  <a:gd name="connsiteX2257" fmla="*/ 1160097 w 2426313"/>
                  <a:gd name="connsiteY2257" fmla="*/ 2082610 h 3037456"/>
                  <a:gd name="connsiteX2258" fmla="*/ 1153715 w 2426313"/>
                  <a:gd name="connsiteY2258" fmla="*/ 2078228 h 3037456"/>
                  <a:gd name="connsiteX2259" fmla="*/ 1386221 w 2426313"/>
                  <a:gd name="connsiteY2259" fmla="*/ 2211388 h 3037456"/>
                  <a:gd name="connsiteX2260" fmla="*/ 1378410 w 2426313"/>
                  <a:gd name="connsiteY2260" fmla="*/ 2220723 h 3037456"/>
                  <a:gd name="connsiteX2261" fmla="*/ 1391745 w 2426313"/>
                  <a:gd name="connsiteY2261" fmla="*/ 2227771 h 3037456"/>
                  <a:gd name="connsiteX2262" fmla="*/ 1391746 w 2426313"/>
                  <a:gd name="connsiteY2262" fmla="*/ 2227771 h 3037456"/>
                  <a:gd name="connsiteX2263" fmla="*/ 1391746 w 2426313"/>
                  <a:gd name="connsiteY2263" fmla="*/ 2227771 h 3037456"/>
                  <a:gd name="connsiteX2264" fmla="*/ 1398318 w 2426313"/>
                  <a:gd name="connsiteY2264" fmla="*/ 2223771 h 3037456"/>
                  <a:gd name="connsiteX2265" fmla="*/ 1386221 w 2426313"/>
                  <a:gd name="connsiteY2265" fmla="*/ 2211388 h 3037456"/>
                  <a:gd name="connsiteX2266" fmla="*/ 2252710 w 2426313"/>
                  <a:gd name="connsiteY2266" fmla="*/ 1468914 h 3037456"/>
                  <a:gd name="connsiteX2267" fmla="*/ 2239852 w 2426313"/>
                  <a:gd name="connsiteY2267" fmla="*/ 1481678 h 3037456"/>
                  <a:gd name="connsiteX2268" fmla="*/ 2238530 w 2426313"/>
                  <a:gd name="connsiteY2268" fmla="*/ 1492929 h 3037456"/>
                  <a:gd name="connsiteX2269" fmla="*/ 2239442 w 2426313"/>
                  <a:gd name="connsiteY2269" fmla="*/ 1496114 h 3037456"/>
                  <a:gd name="connsiteX2270" fmla="*/ 2240709 w 2426313"/>
                  <a:gd name="connsiteY2270" fmla="*/ 1500632 h 3037456"/>
                  <a:gd name="connsiteX2271" fmla="*/ 2265283 w 2426313"/>
                  <a:gd name="connsiteY2271" fmla="*/ 1501966 h 3037456"/>
                  <a:gd name="connsiteX2272" fmla="*/ 2267665 w 2426313"/>
                  <a:gd name="connsiteY2272" fmla="*/ 1492727 h 3037456"/>
                  <a:gd name="connsiteX2273" fmla="*/ 2267655 w 2426313"/>
                  <a:gd name="connsiteY2273" fmla="*/ 1492688 h 3037456"/>
                  <a:gd name="connsiteX2274" fmla="*/ 2267665 w 2426313"/>
                  <a:gd name="connsiteY2274" fmla="*/ 1492632 h 3037456"/>
                  <a:gd name="connsiteX2275" fmla="*/ 2252710 w 2426313"/>
                  <a:gd name="connsiteY2275" fmla="*/ 1468914 h 3037456"/>
                  <a:gd name="connsiteX2276" fmla="*/ 2358914 w 2426313"/>
                  <a:gd name="connsiteY2276" fmla="*/ 1571118 h 3037456"/>
                  <a:gd name="connsiteX2277" fmla="*/ 2352914 w 2426313"/>
                  <a:gd name="connsiteY2277" fmla="*/ 1578928 h 3037456"/>
                  <a:gd name="connsiteX2278" fmla="*/ 2354009 w 2426313"/>
                  <a:gd name="connsiteY2278" fmla="*/ 1587560 h 3037456"/>
                  <a:gd name="connsiteX2279" fmla="*/ 2354101 w 2426313"/>
                  <a:gd name="connsiteY2279" fmla="*/ 1587590 h 3037456"/>
                  <a:gd name="connsiteX2280" fmla="*/ 2354104 w 2426313"/>
                  <a:gd name="connsiteY2280" fmla="*/ 1587619 h 3037456"/>
                  <a:gd name="connsiteX2281" fmla="*/ 2362343 w 2426313"/>
                  <a:gd name="connsiteY2281" fmla="*/ 1590358 h 3037456"/>
                  <a:gd name="connsiteX2282" fmla="*/ 2369224 w 2426313"/>
                  <a:gd name="connsiteY2282" fmla="*/ 1586022 h 3037456"/>
                  <a:gd name="connsiteX2283" fmla="*/ 2369297 w 2426313"/>
                  <a:gd name="connsiteY2283" fmla="*/ 1585977 h 3037456"/>
                  <a:gd name="connsiteX2284" fmla="*/ 2367070 w 2426313"/>
                  <a:gd name="connsiteY2284" fmla="*/ 1574154 h 3037456"/>
                  <a:gd name="connsiteX2285" fmla="*/ 2367050 w 2426313"/>
                  <a:gd name="connsiteY2285" fmla="*/ 1574146 h 3037456"/>
                  <a:gd name="connsiteX2286" fmla="*/ 2367046 w 2426313"/>
                  <a:gd name="connsiteY2286" fmla="*/ 1574129 h 3037456"/>
                  <a:gd name="connsiteX2287" fmla="*/ 2365318 w 2426313"/>
                  <a:gd name="connsiteY2287" fmla="*/ 1573502 h 3037456"/>
                  <a:gd name="connsiteX2288" fmla="*/ 2358914 w 2426313"/>
                  <a:gd name="connsiteY2288" fmla="*/ 1571118 h 3037456"/>
                  <a:gd name="connsiteX2289" fmla="*/ 2285762 w 2426313"/>
                  <a:gd name="connsiteY2289" fmla="*/ 1599693 h 3037456"/>
                  <a:gd name="connsiteX2290" fmla="*/ 2266236 w 2426313"/>
                  <a:gd name="connsiteY2290" fmla="*/ 1613218 h 3037456"/>
                  <a:gd name="connsiteX2291" fmla="*/ 2288048 w 2426313"/>
                  <a:gd name="connsiteY2291" fmla="*/ 1625695 h 3037456"/>
                  <a:gd name="connsiteX2292" fmla="*/ 2292144 w 2426313"/>
                  <a:gd name="connsiteY2292" fmla="*/ 1625695 h 3037456"/>
                  <a:gd name="connsiteX2293" fmla="*/ 2294335 w 2426313"/>
                  <a:gd name="connsiteY2293" fmla="*/ 1605026 h 3037456"/>
                  <a:gd name="connsiteX2294" fmla="*/ 2294326 w 2426313"/>
                  <a:gd name="connsiteY2294" fmla="*/ 1605017 h 3037456"/>
                  <a:gd name="connsiteX2295" fmla="*/ 2294335 w 2426313"/>
                  <a:gd name="connsiteY2295" fmla="*/ 1604931 h 3037456"/>
                  <a:gd name="connsiteX2296" fmla="*/ 2285762 w 2426313"/>
                  <a:gd name="connsiteY2296" fmla="*/ 1599693 h 3037456"/>
                  <a:gd name="connsiteX2297" fmla="*/ 2353580 w 2426313"/>
                  <a:gd name="connsiteY2297" fmla="*/ 1714945 h 3037456"/>
                  <a:gd name="connsiteX2298" fmla="*/ 2343769 w 2426313"/>
                  <a:gd name="connsiteY2298" fmla="*/ 1722469 h 3037456"/>
                  <a:gd name="connsiteX2299" fmla="*/ 2343769 w 2426313"/>
                  <a:gd name="connsiteY2299" fmla="*/ 1722470 h 3037456"/>
                  <a:gd name="connsiteX2300" fmla="*/ 2343769 w 2426313"/>
                  <a:gd name="connsiteY2300" fmla="*/ 1722470 h 3037456"/>
                  <a:gd name="connsiteX2301" fmla="*/ 2343770 w 2426313"/>
                  <a:gd name="connsiteY2301" fmla="*/ 1722565 h 3037456"/>
                  <a:gd name="connsiteX2302" fmla="*/ 2343864 w 2426313"/>
                  <a:gd name="connsiteY2302" fmla="*/ 1737043 h 3037456"/>
                  <a:gd name="connsiteX2303" fmla="*/ 2356818 w 2426313"/>
                  <a:gd name="connsiteY2303" fmla="*/ 1752568 h 3037456"/>
                  <a:gd name="connsiteX2304" fmla="*/ 2356818 w 2426313"/>
                  <a:gd name="connsiteY2304" fmla="*/ 1752568 h 3037456"/>
                  <a:gd name="connsiteX2305" fmla="*/ 2356819 w 2426313"/>
                  <a:gd name="connsiteY2305" fmla="*/ 1752569 h 3037456"/>
                  <a:gd name="connsiteX2306" fmla="*/ 2362058 w 2426313"/>
                  <a:gd name="connsiteY2306" fmla="*/ 1737043 h 3037456"/>
                  <a:gd name="connsiteX2307" fmla="*/ 2362058 w 2426313"/>
                  <a:gd name="connsiteY2307" fmla="*/ 1734757 h 3037456"/>
                  <a:gd name="connsiteX2308" fmla="*/ 2360915 w 2426313"/>
                  <a:gd name="connsiteY2308" fmla="*/ 1722375 h 3037456"/>
                  <a:gd name="connsiteX2309" fmla="*/ 2353580 w 2426313"/>
                  <a:gd name="connsiteY2309" fmla="*/ 1714945 h 3037456"/>
                  <a:gd name="connsiteX2310" fmla="*/ 2357390 w 2426313"/>
                  <a:gd name="connsiteY2310" fmla="*/ 1762951 h 3037456"/>
                  <a:gd name="connsiteX2311" fmla="*/ 2361010 w 2426313"/>
                  <a:gd name="connsiteY2311" fmla="*/ 1772286 h 3037456"/>
                  <a:gd name="connsiteX2312" fmla="*/ 2356628 w 2426313"/>
                  <a:gd name="connsiteY2312" fmla="*/ 1779810 h 3037456"/>
                  <a:gd name="connsiteX2313" fmla="*/ 2361010 w 2426313"/>
                  <a:gd name="connsiteY2313" fmla="*/ 1772286 h 3037456"/>
                  <a:gd name="connsiteX2314" fmla="*/ 2361010 w 2426313"/>
                  <a:gd name="connsiteY2314" fmla="*/ 1772286 h 3037456"/>
                  <a:gd name="connsiteX2315" fmla="*/ 2361010 w 2426313"/>
                  <a:gd name="connsiteY2315" fmla="*/ 1772285 h 3037456"/>
                  <a:gd name="connsiteX2316" fmla="*/ 2357390 w 2426313"/>
                  <a:gd name="connsiteY2316" fmla="*/ 1762951 h 3037456"/>
                  <a:gd name="connsiteX2317" fmla="*/ 2242804 w 2426313"/>
                  <a:gd name="connsiteY2317" fmla="*/ 1811433 h 3037456"/>
                  <a:gd name="connsiteX2318" fmla="*/ 2238708 w 2426313"/>
                  <a:gd name="connsiteY2318" fmla="*/ 1816005 h 3037456"/>
                  <a:gd name="connsiteX2319" fmla="*/ 2235184 w 2426313"/>
                  <a:gd name="connsiteY2319" fmla="*/ 1826483 h 3037456"/>
                  <a:gd name="connsiteX2320" fmla="*/ 2207562 w 2426313"/>
                  <a:gd name="connsiteY2320" fmla="*/ 1848676 h 3037456"/>
                  <a:gd name="connsiteX2321" fmla="*/ 2202323 w 2426313"/>
                  <a:gd name="connsiteY2321" fmla="*/ 1862011 h 3037456"/>
                  <a:gd name="connsiteX2322" fmla="*/ 2202351 w 2426313"/>
                  <a:gd name="connsiteY2322" fmla="*/ 1862036 h 3037456"/>
                  <a:gd name="connsiteX2323" fmla="*/ 2202323 w 2426313"/>
                  <a:gd name="connsiteY2323" fmla="*/ 1862106 h 3037456"/>
                  <a:gd name="connsiteX2324" fmla="*/ 2212515 w 2426313"/>
                  <a:gd name="connsiteY2324" fmla="*/ 1867631 h 3037456"/>
                  <a:gd name="connsiteX2325" fmla="*/ 2238709 w 2426313"/>
                  <a:gd name="connsiteY2325" fmla="*/ 1852962 h 3037456"/>
                  <a:gd name="connsiteX2326" fmla="*/ 2251567 w 2426313"/>
                  <a:gd name="connsiteY2326" fmla="*/ 1832388 h 3037456"/>
                  <a:gd name="connsiteX2327" fmla="*/ 2248995 w 2426313"/>
                  <a:gd name="connsiteY2327" fmla="*/ 1830578 h 3037456"/>
                  <a:gd name="connsiteX2328" fmla="*/ 2246805 w 2426313"/>
                  <a:gd name="connsiteY2328" fmla="*/ 1816005 h 3037456"/>
                  <a:gd name="connsiteX2329" fmla="*/ 2242804 w 2426313"/>
                  <a:gd name="connsiteY2329" fmla="*/ 1811433 h 3037456"/>
                  <a:gd name="connsiteX2330" fmla="*/ 2196608 w 2426313"/>
                  <a:gd name="connsiteY2330" fmla="*/ 1905159 h 3037456"/>
                  <a:gd name="connsiteX2331" fmla="*/ 2182511 w 2426313"/>
                  <a:gd name="connsiteY2331" fmla="*/ 1907731 h 3037456"/>
                  <a:gd name="connsiteX2332" fmla="*/ 2184035 w 2426313"/>
                  <a:gd name="connsiteY2332" fmla="*/ 1913351 h 3037456"/>
                  <a:gd name="connsiteX2333" fmla="*/ 2198132 w 2426313"/>
                  <a:gd name="connsiteY2333" fmla="*/ 1910780 h 3037456"/>
                  <a:gd name="connsiteX2334" fmla="*/ 2198107 w 2426313"/>
                  <a:gd name="connsiteY2334" fmla="*/ 1910689 h 3037456"/>
                  <a:gd name="connsiteX2335" fmla="*/ 2198132 w 2426313"/>
                  <a:gd name="connsiteY2335" fmla="*/ 1910684 h 3037456"/>
                  <a:gd name="connsiteX2336" fmla="*/ 2196608 w 2426313"/>
                  <a:gd name="connsiteY2336" fmla="*/ 1905159 h 3037456"/>
                  <a:gd name="connsiteX2337" fmla="*/ 2219373 w 2426313"/>
                  <a:gd name="connsiteY2337" fmla="*/ 1933353 h 3037456"/>
                  <a:gd name="connsiteX2338" fmla="*/ 2202228 w 2426313"/>
                  <a:gd name="connsiteY2338" fmla="*/ 1949355 h 3037456"/>
                  <a:gd name="connsiteX2339" fmla="*/ 2207824 w 2426313"/>
                  <a:gd name="connsiteY2339" fmla="*/ 1959344 h 3037456"/>
                  <a:gd name="connsiteX2340" fmla="*/ 2221738 w 2426313"/>
                  <a:gd name="connsiteY2340" fmla="*/ 1963430 h 3037456"/>
                  <a:gd name="connsiteX2341" fmla="*/ 2222135 w 2426313"/>
                  <a:gd name="connsiteY2341" fmla="*/ 1963548 h 3037456"/>
                  <a:gd name="connsiteX2342" fmla="*/ 2237661 w 2426313"/>
                  <a:gd name="connsiteY2342" fmla="*/ 1951832 h 3037456"/>
                  <a:gd name="connsiteX2343" fmla="*/ 2237661 w 2426313"/>
                  <a:gd name="connsiteY2343" fmla="*/ 1951832 h 3037456"/>
                  <a:gd name="connsiteX2344" fmla="*/ 2237661 w 2426313"/>
                  <a:gd name="connsiteY2344" fmla="*/ 1951831 h 3037456"/>
                  <a:gd name="connsiteX2345" fmla="*/ 2219373 w 2426313"/>
                  <a:gd name="connsiteY2345" fmla="*/ 1933353 h 3037456"/>
                  <a:gd name="connsiteX2346" fmla="*/ 2178225 w 2426313"/>
                  <a:gd name="connsiteY2346" fmla="*/ 1961452 h 3037456"/>
                  <a:gd name="connsiteX2347" fmla="*/ 2171177 w 2426313"/>
                  <a:gd name="connsiteY2347" fmla="*/ 1970691 h 3037456"/>
                  <a:gd name="connsiteX2348" fmla="*/ 2167843 w 2426313"/>
                  <a:gd name="connsiteY2348" fmla="*/ 1976502 h 3037456"/>
                  <a:gd name="connsiteX2349" fmla="*/ 2168224 w 2426313"/>
                  <a:gd name="connsiteY2349" fmla="*/ 2000695 h 3037456"/>
                  <a:gd name="connsiteX2350" fmla="*/ 2167843 w 2426313"/>
                  <a:gd name="connsiteY2350" fmla="*/ 2011077 h 3037456"/>
                  <a:gd name="connsiteX2351" fmla="*/ 2146602 w 2426313"/>
                  <a:gd name="connsiteY2351" fmla="*/ 2036033 h 3037456"/>
                  <a:gd name="connsiteX2352" fmla="*/ 2130886 w 2426313"/>
                  <a:gd name="connsiteY2352" fmla="*/ 2022222 h 3037456"/>
                  <a:gd name="connsiteX2353" fmla="*/ 2130652 w 2426313"/>
                  <a:gd name="connsiteY2353" fmla="*/ 2022172 h 3037456"/>
                  <a:gd name="connsiteX2354" fmla="*/ 2130600 w 2426313"/>
                  <a:gd name="connsiteY2354" fmla="*/ 2022127 h 3037456"/>
                  <a:gd name="connsiteX2355" fmla="*/ 2118980 w 2426313"/>
                  <a:gd name="connsiteY2355" fmla="*/ 2019650 h 3037456"/>
                  <a:gd name="connsiteX2356" fmla="*/ 2114312 w 2426313"/>
                  <a:gd name="connsiteY2356" fmla="*/ 2028603 h 3037456"/>
                  <a:gd name="connsiteX2357" fmla="*/ 2114217 w 2426313"/>
                  <a:gd name="connsiteY2357" fmla="*/ 2045558 h 3037456"/>
                  <a:gd name="connsiteX2358" fmla="*/ 2120123 w 2426313"/>
                  <a:gd name="connsiteY2358" fmla="*/ 2055750 h 3037456"/>
                  <a:gd name="connsiteX2359" fmla="*/ 2120271 w 2426313"/>
                  <a:gd name="connsiteY2359" fmla="*/ 2055703 h 3037456"/>
                  <a:gd name="connsiteX2360" fmla="*/ 2120408 w 2426313"/>
                  <a:gd name="connsiteY2360" fmla="*/ 2055845 h 3037456"/>
                  <a:gd name="connsiteX2361" fmla="*/ 2133838 w 2426313"/>
                  <a:gd name="connsiteY2361" fmla="*/ 2051559 h 3037456"/>
                  <a:gd name="connsiteX2362" fmla="*/ 2143474 w 2426313"/>
                  <a:gd name="connsiteY2362" fmla="*/ 2047654 h 3037456"/>
                  <a:gd name="connsiteX2363" fmla="*/ 2152603 w 2426313"/>
                  <a:gd name="connsiteY2363" fmla="*/ 2051559 h 3037456"/>
                  <a:gd name="connsiteX2364" fmla="*/ 2158413 w 2426313"/>
                  <a:gd name="connsiteY2364" fmla="*/ 2056321 h 3037456"/>
                  <a:gd name="connsiteX2365" fmla="*/ 2176630 w 2426313"/>
                  <a:gd name="connsiteY2365" fmla="*/ 2064858 h 3037456"/>
                  <a:gd name="connsiteX2366" fmla="*/ 2176692 w 2426313"/>
                  <a:gd name="connsiteY2366" fmla="*/ 2064865 h 3037456"/>
                  <a:gd name="connsiteX2367" fmla="*/ 2176879 w 2426313"/>
                  <a:gd name="connsiteY2367" fmla="*/ 2064953 h 3037456"/>
                  <a:gd name="connsiteX2368" fmla="*/ 2196830 w 2426313"/>
                  <a:gd name="connsiteY2368" fmla="*/ 2067257 h 3037456"/>
                  <a:gd name="connsiteX2369" fmla="*/ 2204038 w 2426313"/>
                  <a:gd name="connsiteY2369" fmla="*/ 2071656 h 3037456"/>
                  <a:gd name="connsiteX2370" fmla="*/ 2204250 w 2426313"/>
                  <a:gd name="connsiteY2370" fmla="*/ 2071707 h 3037456"/>
                  <a:gd name="connsiteX2371" fmla="*/ 2204324 w 2426313"/>
                  <a:gd name="connsiteY2371" fmla="*/ 2071752 h 3037456"/>
                  <a:gd name="connsiteX2372" fmla="*/ 2215182 w 2426313"/>
                  <a:gd name="connsiteY2372" fmla="*/ 2073085 h 3037456"/>
                  <a:gd name="connsiteX2373" fmla="*/ 2217944 w 2426313"/>
                  <a:gd name="connsiteY2373" fmla="*/ 2059845 h 3037456"/>
                  <a:gd name="connsiteX2374" fmla="*/ 2206657 w 2426313"/>
                  <a:gd name="connsiteY2374" fmla="*/ 2046201 h 3037456"/>
                  <a:gd name="connsiteX2375" fmla="*/ 2206417 w 2426313"/>
                  <a:gd name="connsiteY2375" fmla="*/ 2046089 h 3037456"/>
                  <a:gd name="connsiteX2376" fmla="*/ 2206371 w 2426313"/>
                  <a:gd name="connsiteY2376" fmla="*/ 2046034 h 3037456"/>
                  <a:gd name="connsiteX2377" fmla="*/ 2198670 w 2426313"/>
                  <a:gd name="connsiteY2377" fmla="*/ 2042490 h 3037456"/>
                  <a:gd name="connsiteX2378" fmla="*/ 2190512 w 2426313"/>
                  <a:gd name="connsiteY2378" fmla="*/ 2038700 h 3037456"/>
                  <a:gd name="connsiteX2379" fmla="*/ 2180987 w 2426313"/>
                  <a:gd name="connsiteY2379" fmla="*/ 2028413 h 3037456"/>
                  <a:gd name="connsiteX2380" fmla="*/ 2194989 w 2426313"/>
                  <a:gd name="connsiteY2380" fmla="*/ 1983455 h 3037456"/>
                  <a:gd name="connsiteX2381" fmla="*/ 2197466 w 2426313"/>
                  <a:gd name="connsiteY2381" fmla="*/ 1971930 h 3037456"/>
                  <a:gd name="connsiteX2382" fmla="*/ 2189953 w 2426313"/>
                  <a:gd name="connsiteY2382" fmla="*/ 1963059 h 3037456"/>
                  <a:gd name="connsiteX2383" fmla="*/ 2189722 w 2426313"/>
                  <a:gd name="connsiteY2383" fmla="*/ 1963029 h 3037456"/>
                  <a:gd name="connsiteX2384" fmla="*/ 2189667 w 2426313"/>
                  <a:gd name="connsiteY2384" fmla="*/ 1962964 h 3037456"/>
                  <a:gd name="connsiteX2385" fmla="*/ 2178225 w 2426313"/>
                  <a:gd name="connsiteY2385" fmla="*/ 1961452 h 3037456"/>
                  <a:gd name="connsiteX2386" fmla="*/ 2293382 w 2426313"/>
                  <a:gd name="connsiteY2386" fmla="*/ 1963738 h 3037456"/>
                  <a:gd name="connsiteX2387" fmla="*/ 2275285 w 2426313"/>
                  <a:gd name="connsiteY2387" fmla="*/ 1964119 h 3037456"/>
                  <a:gd name="connsiteX2388" fmla="*/ 2268903 w 2426313"/>
                  <a:gd name="connsiteY2388" fmla="*/ 1972311 h 3037456"/>
                  <a:gd name="connsiteX2389" fmla="*/ 2275570 w 2426313"/>
                  <a:gd name="connsiteY2389" fmla="*/ 1978692 h 3037456"/>
                  <a:gd name="connsiteX2390" fmla="*/ 2275620 w 2426313"/>
                  <a:gd name="connsiteY2390" fmla="*/ 1978666 h 3037456"/>
                  <a:gd name="connsiteX2391" fmla="*/ 2275665 w 2426313"/>
                  <a:gd name="connsiteY2391" fmla="*/ 1978692 h 3037456"/>
                  <a:gd name="connsiteX2392" fmla="*/ 2294517 w 2426313"/>
                  <a:gd name="connsiteY2392" fmla="*/ 1968889 h 3037456"/>
                  <a:gd name="connsiteX2393" fmla="*/ 2294716 w 2426313"/>
                  <a:gd name="connsiteY2393" fmla="*/ 1968786 h 3037456"/>
                  <a:gd name="connsiteX2394" fmla="*/ 2294702 w 2426313"/>
                  <a:gd name="connsiteY2394" fmla="*/ 1968734 h 3037456"/>
                  <a:gd name="connsiteX2395" fmla="*/ 2293477 w 2426313"/>
                  <a:gd name="connsiteY2395" fmla="*/ 1963738 h 3037456"/>
                  <a:gd name="connsiteX2396" fmla="*/ 2293383 w 2426313"/>
                  <a:gd name="connsiteY2396" fmla="*/ 1963740 h 3037456"/>
                  <a:gd name="connsiteX2397" fmla="*/ 2293382 w 2426313"/>
                  <a:gd name="connsiteY2397" fmla="*/ 1963738 h 3037456"/>
                  <a:gd name="connsiteX2398" fmla="*/ 2279475 w 2426313"/>
                  <a:gd name="connsiteY2398" fmla="*/ 2040129 h 3037456"/>
                  <a:gd name="connsiteX2399" fmla="*/ 2279475 w 2426313"/>
                  <a:gd name="connsiteY2399" fmla="*/ 2055845 h 3037456"/>
                  <a:gd name="connsiteX2400" fmla="*/ 2279476 w 2426313"/>
                  <a:gd name="connsiteY2400" fmla="*/ 2055845 h 3037456"/>
                  <a:gd name="connsiteX2401" fmla="*/ 2279476 w 2426313"/>
                  <a:gd name="connsiteY2401" fmla="*/ 2040129 h 3037456"/>
                  <a:gd name="connsiteX2402" fmla="*/ 2279475 w 2426313"/>
                  <a:gd name="connsiteY2402" fmla="*/ 2040129 h 3037456"/>
                  <a:gd name="connsiteX2403" fmla="*/ 2325481 w 2426313"/>
                  <a:gd name="connsiteY2403" fmla="*/ 2049082 h 3037456"/>
                  <a:gd name="connsiteX2404" fmla="*/ 2325481 w 2426313"/>
                  <a:gd name="connsiteY2404" fmla="*/ 2064989 h 3037456"/>
                  <a:gd name="connsiteX2405" fmla="*/ 2325577 w 2426313"/>
                  <a:gd name="connsiteY2405" fmla="*/ 2064988 h 3037456"/>
                  <a:gd name="connsiteX2406" fmla="*/ 2325577 w 2426313"/>
                  <a:gd name="connsiteY2406" fmla="*/ 2064989 h 3037456"/>
                  <a:gd name="connsiteX2407" fmla="*/ 2331673 w 2426313"/>
                  <a:gd name="connsiteY2407" fmla="*/ 2064894 h 3037456"/>
                  <a:gd name="connsiteX2408" fmla="*/ 2331863 w 2426313"/>
                  <a:gd name="connsiteY2408" fmla="*/ 2049273 h 3037456"/>
                  <a:gd name="connsiteX2409" fmla="*/ 2325577 w 2426313"/>
                  <a:gd name="connsiteY2409" fmla="*/ 2049082 h 3037456"/>
                  <a:gd name="connsiteX2410" fmla="*/ 2325577 w 2426313"/>
                  <a:gd name="connsiteY2410" fmla="*/ 2049085 h 3037456"/>
                  <a:gd name="connsiteX2411" fmla="*/ 2325481 w 2426313"/>
                  <a:gd name="connsiteY2411" fmla="*/ 2049082 h 3037456"/>
                  <a:gd name="connsiteX2412" fmla="*/ 2126218 w 2426313"/>
                  <a:gd name="connsiteY2412" fmla="*/ 2094993 h 3037456"/>
                  <a:gd name="connsiteX2413" fmla="*/ 2115455 w 2426313"/>
                  <a:gd name="connsiteY2413" fmla="*/ 2101565 h 3037456"/>
                  <a:gd name="connsiteX2414" fmla="*/ 2114978 w 2426313"/>
                  <a:gd name="connsiteY2414" fmla="*/ 2142808 h 3037456"/>
                  <a:gd name="connsiteX2415" fmla="*/ 2114979 w 2426313"/>
                  <a:gd name="connsiteY2415" fmla="*/ 2142808 h 3037456"/>
                  <a:gd name="connsiteX2416" fmla="*/ 2114979 w 2426313"/>
                  <a:gd name="connsiteY2416" fmla="*/ 2142808 h 3037456"/>
                  <a:gd name="connsiteX2417" fmla="*/ 2121932 w 2426313"/>
                  <a:gd name="connsiteY2417" fmla="*/ 2138522 h 3037456"/>
                  <a:gd name="connsiteX2418" fmla="*/ 2128111 w 2426313"/>
                  <a:gd name="connsiteY2418" fmla="*/ 2124675 h 3037456"/>
                  <a:gd name="connsiteX2419" fmla="*/ 2139091 w 2426313"/>
                  <a:gd name="connsiteY2419" fmla="*/ 2114857 h 3037456"/>
                  <a:gd name="connsiteX2420" fmla="*/ 2139363 w 2426313"/>
                  <a:gd name="connsiteY2420" fmla="*/ 2114614 h 3037456"/>
                  <a:gd name="connsiteX2421" fmla="*/ 2141534 w 2426313"/>
                  <a:gd name="connsiteY2421" fmla="*/ 2107737 h 3037456"/>
                  <a:gd name="connsiteX2422" fmla="*/ 2142220 w 2426313"/>
                  <a:gd name="connsiteY2422" fmla="*/ 2105566 h 3037456"/>
                  <a:gd name="connsiteX2423" fmla="*/ 2142220 w 2426313"/>
                  <a:gd name="connsiteY2423" fmla="*/ 2105566 h 3037456"/>
                  <a:gd name="connsiteX2424" fmla="*/ 2142220 w 2426313"/>
                  <a:gd name="connsiteY2424" fmla="*/ 2105565 h 3037456"/>
                  <a:gd name="connsiteX2425" fmla="*/ 2126218 w 2426313"/>
                  <a:gd name="connsiteY2425" fmla="*/ 2094993 h 3037456"/>
                  <a:gd name="connsiteX2426" fmla="*/ 2166414 w 2426313"/>
                  <a:gd name="connsiteY2426" fmla="*/ 2097088 h 3037456"/>
                  <a:gd name="connsiteX2427" fmla="*/ 2166362 w 2426313"/>
                  <a:gd name="connsiteY2427" fmla="*/ 2097215 h 3037456"/>
                  <a:gd name="connsiteX2428" fmla="*/ 2166319 w 2426313"/>
                  <a:gd name="connsiteY2428" fmla="*/ 2097183 h 3037456"/>
                  <a:gd name="connsiteX2429" fmla="*/ 2161461 w 2426313"/>
                  <a:gd name="connsiteY2429" fmla="*/ 2108994 h 3037456"/>
                  <a:gd name="connsiteX2430" fmla="*/ 2170510 w 2426313"/>
                  <a:gd name="connsiteY2430" fmla="*/ 2117186 h 3037456"/>
                  <a:gd name="connsiteX2431" fmla="*/ 2177844 w 2426313"/>
                  <a:gd name="connsiteY2431" fmla="*/ 2122520 h 3037456"/>
                  <a:gd name="connsiteX2432" fmla="*/ 2177907 w 2426313"/>
                  <a:gd name="connsiteY2432" fmla="*/ 2122402 h 3037456"/>
                  <a:gd name="connsiteX2433" fmla="*/ 2177939 w 2426313"/>
                  <a:gd name="connsiteY2433" fmla="*/ 2122425 h 3037456"/>
                  <a:gd name="connsiteX2434" fmla="*/ 2181559 w 2426313"/>
                  <a:gd name="connsiteY2434" fmla="*/ 2115567 h 3037456"/>
                  <a:gd name="connsiteX2435" fmla="*/ 2180987 w 2426313"/>
                  <a:gd name="connsiteY2435" fmla="*/ 2107946 h 3037456"/>
                  <a:gd name="connsiteX2436" fmla="*/ 2166414 w 2426313"/>
                  <a:gd name="connsiteY2436" fmla="*/ 2097088 h 3037456"/>
                  <a:gd name="connsiteX2437" fmla="*/ 2210134 w 2426313"/>
                  <a:gd name="connsiteY2437" fmla="*/ 2180813 h 3037456"/>
                  <a:gd name="connsiteX2438" fmla="*/ 2200609 w 2426313"/>
                  <a:gd name="connsiteY2438" fmla="*/ 2184242 h 3037456"/>
                  <a:gd name="connsiteX2439" fmla="*/ 2199133 w 2426313"/>
                  <a:gd name="connsiteY2439" fmla="*/ 2201066 h 3037456"/>
                  <a:gd name="connsiteX2440" fmla="*/ 2199134 w 2426313"/>
                  <a:gd name="connsiteY2440" fmla="*/ 2201069 h 3037456"/>
                  <a:gd name="connsiteX2441" fmla="*/ 2199133 w 2426313"/>
                  <a:gd name="connsiteY2441" fmla="*/ 2201078 h 3037456"/>
                  <a:gd name="connsiteX2442" fmla="*/ 2205657 w 2426313"/>
                  <a:gd name="connsiteY2442" fmla="*/ 2218818 h 3037456"/>
                  <a:gd name="connsiteX2443" fmla="*/ 2211562 w 2426313"/>
                  <a:gd name="connsiteY2443" fmla="*/ 2209769 h 3037456"/>
                  <a:gd name="connsiteX2444" fmla="*/ 2217385 w 2426313"/>
                  <a:gd name="connsiteY2444" fmla="*/ 2198815 h 3037456"/>
                  <a:gd name="connsiteX2445" fmla="*/ 2216751 w 2426313"/>
                  <a:gd name="connsiteY2445" fmla="*/ 2187519 h 3037456"/>
                  <a:gd name="connsiteX2446" fmla="*/ 2216706 w 2426313"/>
                  <a:gd name="connsiteY2446" fmla="*/ 2186623 h 3037456"/>
                  <a:gd name="connsiteX2447" fmla="*/ 2210134 w 2426313"/>
                  <a:gd name="connsiteY2447" fmla="*/ 2180813 h 3037456"/>
                  <a:gd name="connsiteX2448" fmla="*/ 2156984 w 2426313"/>
                  <a:gd name="connsiteY2448" fmla="*/ 2259775 h 3037456"/>
                  <a:gd name="connsiteX2449" fmla="*/ 2142506 w 2426313"/>
                  <a:gd name="connsiteY2449" fmla="*/ 2291588 h 3037456"/>
                  <a:gd name="connsiteX2450" fmla="*/ 2142506 w 2426313"/>
                  <a:gd name="connsiteY2450" fmla="*/ 2291588 h 3037456"/>
                  <a:gd name="connsiteX2451" fmla="*/ 2142506 w 2426313"/>
                  <a:gd name="connsiteY2451" fmla="*/ 2291589 h 3037456"/>
                  <a:gd name="connsiteX2452" fmla="*/ 2147650 w 2426313"/>
                  <a:gd name="connsiteY2452" fmla="*/ 2302447 h 3037456"/>
                  <a:gd name="connsiteX2453" fmla="*/ 2180606 w 2426313"/>
                  <a:gd name="connsiteY2453" fmla="*/ 2288636 h 3037456"/>
                  <a:gd name="connsiteX2454" fmla="*/ 2147650 w 2426313"/>
                  <a:gd name="connsiteY2454" fmla="*/ 2302447 h 3037456"/>
                  <a:gd name="connsiteX2455" fmla="*/ 2142506 w 2426313"/>
                  <a:gd name="connsiteY2455" fmla="*/ 2291588 h 3037456"/>
                  <a:gd name="connsiteX2456" fmla="*/ 2143387 w 2426313"/>
                  <a:gd name="connsiteY2456" fmla="*/ 2272753 h 3037456"/>
                  <a:gd name="connsiteX2457" fmla="*/ 2156984 w 2426313"/>
                  <a:gd name="connsiteY2457" fmla="*/ 2259775 h 3037456"/>
                  <a:gd name="connsiteX2458" fmla="*/ 2016955 w 2426313"/>
                  <a:gd name="connsiteY2458" fmla="*/ 2285635 h 3037456"/>
                  <a:gd name="connsiteX2459" fmla="*/ 2007346 w 2426313"/>
                  <a:gd name="connsiteY2459" fmla="*/ 2292065 h 3037456"/>
                  <a:gd name="connsiteX2460" fmla="*/ 1978676 w 2426313"/>
                  <a:gd name="connsiteY2460" fmla="*/ 2298161 h 3037456"/>
                  <a:gd name="connsiteX2461" fmla="*/ 1964579 w 2426313"/>
                  <a:gd name="connsiteY2461" fmla="*/ 2298828 h 3037456"/>
                  <a:gd name="connsiteX2462" fmla="*/ 1961436 w 2426313"/>
                  <a:gd name="connsiteY2462" fmla="*/ 2310162 h 3037456"/>
                  <a:gd name="connsiteX2463" fmla="*/ 1968925 w 2426313"/>
                  <a:gd name="connsiteY2463" fmla="*/ 2322378 h 3037456"/>
                  <a:gd name="connsiteX2464" fmla="*/ 1969045 w 2426313"/>
                  <a:gd name="connsiteY2464" fmla="*/ 2322363 h 3037456"/>
                  <a:gd name="connsiteX2465" fmla="*/ 1969091 w 2426313"/>
                  <a:gd name="connsiteY2465" fmla="*/ 2322437 h 3037456"/>
                  <a:gd name="connsiteX2466" fmla="*/ 1984010 w 2426313"/>
                  <a:gd name="connsiteY2466" fmla="*/ 2320544 h 3037456"/>
                  <a:gd name="connsiteX2467" fmla="*/ 2003345 w 2426313"/>
                  <a:gd name="connsiteY2467" fmla="*/ 2320258 h 3037456"/>
                  <a:gd name="connsiteX2468" fmla="*/ 2023634 w 2426313"/>
                  <a:gd name="connsiteY2468" fmla="*/ 2321497 h 3037456"/>
                  <a:gd name="connsiteX2469" fmla="*/ 2024453 w 2426313"/>
                  <a:gd name="connsiteY2469" fmla="*/ 2320598 h 3037456"/>
                  <a:gd name="connsiteX2470" fmla="*/ 2031385 w 2426313"/>
                  <a:gd name="connsiteY2470" fmla="*/ 2314496 h 3037456"/>
                  <a:gd name="connsiteX2471" fmla="*/ 2039160 w 2426313"/>
                  <a:gd name="connsiteY2471" fmla="*/ 2304447 h 3037456"/>
                  <a:gd name="connsiteX2472" fmla="*/ 2039154 w 2426313"/>
                  <a:gd name="connsiteY2472" fmla="*/ 2304440 h 3037456"/>
                  <a:gd name="connsiteX2473" fmla="*/ 2032730 w 2426313"/>
                  <a:gd name="connsiteY2473" fmla="*/ 2294339 h 3037456"/>
                  <a:gd name="connsiteX2474" fmla="*/ 2026015 w 2426313"/>
                  <a:gd name="connsiteY2474" fmla="*/ 2287302 h 3037456"/>
                  <a:gd name="connsiteX2475" fmla="*/ 2025990 w 2426313"/>
                  <a:gd name="connsiteY2475" fmla="*/ 2287298 h 3037456"/>
                  <a:gd name="connsiteX2476" fmla="*/ 2025920 w 2426313"/>
                  <a:gd name="connsiteY2476" fmla="*/ 2287207 h 3037456"/>
                  <a:gd name="connsiteX2477" fmla="*/ 2016955 w 2426313"/>
                  <a:gd name="connsiteY2477" fmla="*/ 2285635 h 3037456"/>
                  <a:gd name="connsiteX2478" fmla="*/ 2099453 w 2426313"/>
                  <a:gd name="connsiteY2478" fmla="*/ 2332356 h 3037456"/>
                  <a:gd name="connsiteX2479" fmla="*/ 2088214 w 2426313"/>
                  <a:gd name="connsiteY2479" fmla="*/ 2339118 h 3037456"/>
                  <a:gd name="connsiteX2480" fmla="*/ 2088235 w 2426313"/>
                  <a:gd name="connsiteY2480" fmla="*/ 2339144 h 3037456"/>
                  <a:gd name="connsiteX2481" fmla="*/ 2088118 w 2426313"/>
                  <a:gd name="connsiteY2481" fmla="*/ 2339214 h 3037456"/>
                  <a:gd name="connsiteX2482" fmla="*/ 2099549 w 2426313"/>
                  <a:gd name="connsiteY2482" fmla="*/ 2350834 h 3037456"/>
                  <a:gd name="connsiteX2483" fmla="*/ 2114693 w 2426313"/>
                  <a:gd name="connsiteY2483" fmla="*/ 2338642 h 3037456"/>
                  <a:gd name="connsiteX2484" fmla="*/ 2114503 w 2426313"/>
                  <a:gd name="connsiteY2484" fmla="*/ 2335023 h 3037456"/>
                  <a:gd name="connsiteX2485" fmla="*/ 2099453 w 2426313"/>
                  <a:gd name="connsiteY2485" fmla="*/ 2332356 h 3037456"/>
                  <a:gd name="connsiteX2486" fmla="*/ 2164128 w 2426313"/>
                  <a:gd name="connsiteY2486" fmla="*/ 2334070 h 3037456"/>
                  <a:gd name="connsiteX2487" fmla="*/ 2154222 w 2426313"/>
                  <a:gd name="connsiteY2487" fmla="*/ 2338452 h 3037456"/>
                  <a:gd name="connsiteX2488" fmla="*/ 2144887 w 2426313"/>
                  <a:gd name="connsiteY2488" fmla="*/ 2370742 h 3037456"/>
                  <a:gd name="connsiteX2489" fmla="*/ 2144890 w 2426313"/>
                  <a:gd name="connsiteY2489" fmla="*/ 2370922 h 3037456"/>
                  <a:gd name="connsiteX2490" fmla="*/ 2144887 w 2426313"/>
                  <a:gd name="connsiteY2490" fmla="*/ 2370931 h 3037456"/>
                  <a:gd name="connsiteX2491" fmla="*/ 2145077 w 2426313"/>
                  <a:gd name="connsiteY2491" fmla="*/ 2384457 h 3037456"/>
                  <a:gd name="connsiteX2492" fmla="*/ 2159079 w 2426313"/>
                  <a:gd name="connsiteY2492" fmla="*/ 2388648 h 3037456"/>
                  <a:gd name="connsiteX2493" fmla="*/ 2167712 w 2426313"/>
                  <a:gd name="connsiteY2493" fmla="*/ 2377666 h 3037456"/>
                  <a:gd name="connsiteX2494" fmla="*/ 2170355 w 2426313"/>
                  <a:gd name="connsiteY2494" fmla="*/ 2374361 h 3037456"/>
                  <a:gd name="connsiteX2495" fmla="*/ 2172700 w 2426313"/>
                  <a:gd name="connsiteY2495" fmla="*/ 2356263 h 3037456"/>
                  <a:gd name="connsiteX2496" fmla="*/ 2171272 w 2426313"/>
                  <a:gd name="connsiteY2496" fmla="*/ 2340452 h 3037456"/>
                  <a:gd name="connsiteX2497" fmla="*/ 2164128 w 2426313"/>
                  <a:gd name="connsiteY2497" fmla="*/ 2334070 h 3037456"/>
                  <a:gd name="connsiteX2498" fmla="*/ 1906953 w 2426313"/>
                  <a:gd name="connsiteY2498" fmla="*/ 2353882 h 3037456"/>
                  <a:gd name="connsiteX2499" fmla="*/ 1905334 w 2426313"/>
                  <a:gd name="connsiteY2499" fmla="*/ 2357668 h 3037456"/>
                  <a:gd name="connsiteX2500" fmla="*/ 1905335 w 2426313"/>
                  <a:gd name="connsiteY2500" fmla="*/ 2357701 h 3037456"/>
                  <a:gd name="connsiteX2501" fmla="*/ 1905333 w 2426313"/>
                  <a:gd name="connsiteY2501" fmla="*/ 2357704 h 3037456"/>
                  <a:gd name="connsiteX2502" fmla="*/ 1905429 w 2426313"/>
                  <a:gd name="connsiteY2502" fmla="*/ 2363026 h 3037456"/>
                  <a:gd name="connsiteX2503" fmla="*/ 1905335 w 2426313"/>
                  <a:gd name="connsiteY2503" fmla="*/ 2357701 h 3037456"/>
                  <a:gd name="connsiteX2504" fmla="*/ 1906953 w 2426313"/>
                  <a:gd name="connsiteY2504" fmla="*/ 2353882 h 3037456"/>
                  <a:gd name="connsiteX2505" fmla="*/ 1922478 w 2426313"/>
                  <a:gd name="connsiteY2505" fmla="*/ 2354454 h 3037456"/>
                  <a:gd name="connsiteX2506" fmla="*/ 1930039 w 2426313"/>
                  <a:gd name="connsiteY2506" fmla="*/ 2365086 h 3037456"/>
                  <a:gd name="connsiteX2507" fmla="*/ 1922479 w 2426313"/>
                  <a:gd name="connsiteY2507" fmla="*/ 2354454 h 3037456"/>
                  <a:gd name="connsiteX2508" fmla="*/ 1906953 w 2426313"/>
                  <a:gd name="connsiteY2508" fmla="*/ 2353882 h 3037456"/>
                  <a:gd name="connsiteX2509" fmla="*/ 2035445 w 2426313"/>
                  <a:gd name="connsiteY2509" fmla="*/ 2360168 h 3037456"/>
                  <a:gd name="connsiteX2510" fmla="*/ 2008109 w 2426313"/>
                  <a:gd name="connsiteY2510" fmla="*/ 2362930 h 3037456"/>
                  <a:gd name="connsiteX2511" fmla="*/ 2003917 w 2426313"/>
                  <a:gd name="connsiteY2511" fmla="*/ 2378456 h 3037456"/>
                  <a:gd name="connsiteX2512" fmla="*/ 2018491 w 2426313"/>
                  <a:gd name="connsiteY2512" fmla="*/ 2395601 h 3037456"/>
                  <a:gd name="connsiteX2513" fmla="*/ 2026420 w 2426313"/>
                  <a:gd name="connsiteY2513" fmla="*/ 2400923 h 3037456"/>
                  <a:gd name="connsiteX2514" fmla="*/ 2026479 w 2426313"/>
                  <a:gd name="connsiteY2514" fmla="*/ 2400900 h 3037456"/>
                  <a:gd name="connsiteX2515" fmla="*/ 2026515 w 2426313"/>
                  <a:gd name="connsiteY2515" fmla="*/ 2400924 h 3037456"/>
                  <a:gd name="connsiteX2516" fmla="*/ 2034016 w 2426313"/>
                  <a:gd name="connsiteY2516" fmla="*/ 2397888 h 3037456"/>
                  <a:gd name="connsiteX2517" fmla="*/ 2062306 w 2426313"/>
                  <a:gd name="connsiteY2517" fmla="*/ 2372456 h 3037456"/>
                  <a:gd name="connsiteX2518" fmla="*/ 2065377 w 2426313"/>
                  <a:gd name="connsiteY2518" fmla="*/ 2366360 h 3037456"/>
                  <a:gd name="connsiteX2519" fmla="*/ 2065345 w 2426313"/>
                  <a:gd name="connsiteY2519" fmla="*/ 2366341 h 3037456"/>
                  <a:gd name="connsiteX2520" fmla="*/ 2065353 w 2426313"/>
                  <a:gd name="connsiteY2520" fmla="*/ 2366324 h 3037456"/>
                  <a:gd name="connsiteX2521" fmla="*/ 2063875 w 2426313"/>
                  <a:gd name="connsiteY2521" fmla="*/ 2365452 h 3037456"/>
                  <a:gd name="connsiteX2522" fmla="*/ 2060020 w 2426313"/>
                  <a:gd name="connsiteY2522" fmla="*/ 2363121 h 3037456"/>
                  <a:gd name="connsiteX2523" fmla="*/ 2037418 w 2426313"/>
                  <a:gd name="connsiteY2523" fmla="*/ 2360406 h 3037456"/>
                  <a:gd name="connsiteX2524" fmla="*/ 2035445 w 2426313"/>
                  <a:gd name="connsiteY2524" fmla="*/ 2360168 h 3037456"/>
                  <a:gd name="connsiteX2525" fmla="*/ 2020871 w 2426313"/>
                  <a:gd name="connsiteY2525" fmla="*/ 2410175 h 3037456"/>
                  <a:gd name="connsiteX2526" fmla="*/ 2020395 w 2426313"/>
                  <a:gd name="connsiteY2526" fmla="*/ 2424653 h 3037456"/>
                  <a:gd name="connsiteX2527" fmla="*/ 2025158 w 2426313"/>
                  <a:gd name="connsiteY2527" fmla="*/ 2425605 h 3037456"/>
                  <a:gd name="connsiteX2528" fmla="*/ 2025161 w 2426313"/>
                  <a:gd name="connsiteY2528" fmla="*/ 2425587 h 3037456"/>
                  <a:gd name="connsiteX2529" fmla="*/ 2025253 w 2426313"/>
                  <a:gd name="connsiteY2529" fmla="*/ 2425605 h 3037456"/>
                  <a:gd name="connsiteX2530" fmla="*/ 2027349 w 2426313"/>
                  <a:gd name="connsiteY2530" fmla="*/ 2410842 h 3037456"/>
                  <a:gd name="connsiteX2531" fmla="*/ 2020967 w 2426313"/>
                  <a:gd name="connsiteY2531" fmla="*/ 2410175 h 3037456"/>
                  <a:gd name="connsiteX2532" fmla="*/ 2020967 w 2426313"/>
                  <a:gd name="connsiteY2532" fmla="*/ 2410185 h 3037456"/>
                  <a:gd name="connsiteX2533" fmla="*/ 2020871 w 2426313"/>
                  <a:gd name="connsiteY2533" fmla="*/ 2410175 h 3037456"/>
                  <a:gd name="connsiteX2534" fmla="*/ 1845517 w 2426313"/>
                  <a:gd name="connsiteY2534" fmla="*/ 2439131 h 3037456"/>
                  <a:gd name="connsiteX2535" fmla="*/ 1829229 w 2426313"/>
                  <a:gd name="connsiteY2535" fmla="*/ 2456561 h 3037456"/>
                  <a:gd name="connsiteX2536" fmla="*/ 1845612 w 2426313"/>
                  <a:gd name="connsiteY2536" fmla="*/ 2475611 h 3037456"/>
                  <a:gd name="connsiteX2537" fmla="*/ 1845657 w 2426313"/>
                  <a:gd name="connsiteY2537" fmla="*/ 2475587 h 3037456"/>
                  <a:gd name="connsiteX2538" fmla="*/ 1845707 w 2426313"/>
                  <a:gd name="connsiteY2538" fmla="*/ 2475612 h 3037456"/>
                  <a:gd name="connsiteX2539" fmla="*/ 1858090 w 2426313"/>
                  <a:gd name="connsiteY2539" fmla="*/ 2459324 h 3037456"/>
                  <a:gd name="connsiteX2540" fmla="*/ 1855137 w 2426313"/>
                  <a:gd name="connsiteY2540" fmla="*/ 2443762 h 3037456"/>
                  <a:gd name="connsiteX2541" fmla="*/ 1855131 w 2426313"/>
                  <a:gd name="connsiteY2541" fmla="*/ 2443759 h 3037456"/>
                  <a:gd name="connsiteX2542" fmla="*/ 1855125 w 2426313"/>
                  <a:gd name="connsiteY2542" fmla="*/ 2443727 h 3037456"/>
                  <a:gd name="connsiteX2543" fmla="*/ 1851406 w 2426313"/>
                  <a:gd name="connsiteY2543" fmla="*/ 2441948 h 3037456"/>
                  <a:gd name="connsiteX2544" fmla="*/ 1845612 w 2426313"/>
                  <a:gd name="connsiteY2544" fmla="*/ 2439131 h 3037456"/>
                  <a:gd name="connsiteX2545" fmla="*/ 1845567 w 2426313"/>
                  <a:gd name="connsiteY2545" fmla="*/ 2439155 h 3037456"/>
                  <a:gd name="connsiteX2546" fmla="*/ 1845517 w 2426313"/>
                  <a:gd name="connsiteY2546" fmla="*/ 2439131 h 3037456"/>
                  <a:gd name="connsiteX2547" fmla="*/ 2046399 w 2426313"/>
                  <a:gd name="connsiteY2547" fmla="*/ 2446846 h 3037456"/>
                  <a:gd name="connsiteX2548" fmla="*/ 2038207 w 2426313"/>
                  <a:gd name="connsiteY2548" fmla="*/ 2453132 h 3037456"/>
                  <a:gd name="connsiteX2549" fmla="*/ 2038208 w 2426313"/>
                  <a:gd name="connsiteY2549" fmla="*/ 2453133 h 3037456"/>
                  <a:gd name="connsiteX2550" fmla="*/ 2038207 w 2426313"/>
                  <a:gd name="connsiteY2550" fmla="*/ 2453133 h 3037456"/>
                  <a:gd name="connsiteX2551" fmla="*/ 2046970 w 2426313"/>
                  <a:gd name="connsiteY2551" fmla="*/ 2456657 h 3037456"/>
                  <a:gd name="connsiteX2552" fmla="*/ 2038208 w 2426313"/>
                  <a:gd name="connsiteY2552" fmla="*/ 2453133 h 3037456"/>
                  <a:gd name="connsiteX2553" fmla="*/ 2046399 w 2426313"/>
                  <a:gd name="connsiteY2553" fmla="*/ 2446846 h 3037456"/>
                  <a:gd name="connsiteX2554" fmla="*/ 1923574 w 2426313"/>
                  <a:gd name="connsiteY2554" fmla="*/ 2488554 h 3037456"/>
                  <a:gd name="connsiteX2555" fmla="*/ 1912382 w 2426313"/>
                  <a:gd name="connsiteY2555" fmla="*/ 2493900 h 3037456"/>
                  <a:gd name="connsiteX2556" fmla="*/ 1905738 w 2426313"/>
                  <a:gd name="connsiteY2556" fmla="*/ 2500436 h 3037456"/>
                  <a:gd name="connsiteX2557" fmla="*/ 1905738 w 2426313"/>
                  <a:gd name="connsiteY2557" fmla="*/ 2500437 h 3037456"/>
                  <a:gd name="connsiteX2558" fmla="*/ 1905667 w 2426313"/>
                  <a:gd name="connsiteY2558" fmla="*/ 2500507 h 3037456"/>
                  <a:gd name="connsiteX2559" fmla="*/ 1905810 w 2426313"/>
                  <a:gd name="connsiteY2559" fmla="*/ 2507900 h 3037456"/>
                  <a:gd name="connsiteX2560" fmla="*/ 1905810 w 2426313"/>
                  <a:gd name="connsiteY2560" fmla="*/ 2507902 h 3037456"/>
                  <a:gd name="connsiteX2561" fmla="*/ 1918859 w 2426313"/>
                  <a:gd name="connsiteY2561" fmla="*/ 2515045 h 3037456"/>
                  <a:gd name="connsiteX2562" fmla="*/ 1905810 w 2426313"/>
                  <a:gd name="connsiteY2562" fmla="*/ 2507901 h 3037456"/>
                  <a:gd name="connsiteX2563" fmla="*/ 1905810 w 2426313"/>
                  <a:gd name="connsiteY2563" fmla="*/ 2507900 h 3037456"/>
                  <a:gd name="connsiteX2564" fmla="*/ 1905738 w 2426313"/>
                  <a:gd name="connsiteY2564" fmla="*/ 2500437 h 3037456"/>
                  <a:gd name="connsiteX2565" fmla="*/ 1912382 w 2426313"/>
                  <a:gd name="connsiteY2565" fmla="*/ 2493900 h 3037456"/>
                  <a:gd name="connsiteX2566" fmla="*/ 1923538 w 2426313"/>
                  <a:gd name="connsiteY2566" fmla="*/ 2488625 h 3037456"/>
                  <a:gd name="connsiteX2567" fmla="*/ 1935201 w 2426313"/>
                  <a:gd name="connsiteY2567" fmla="*/ 2493368 h 3037456"/>
                  <a:gd name="connsiteX2568" fmla="*/ 1935337 w 2426313"/>
                  <a:gd name="connsiteY2568" fmla="*/ 2493424 h 3037456"/>
                  <a:gd name="connsiteX2569" fmla="*/ 1969151 w 2426313"/>
                  <a:gd name="connsiteY2569" fmla="*/ 2504473 h 3037456"/>
                  <a:gd name="connsiteX2570" fmla="*/ 1980676 w 2426313"/>
                  <a:gd name="connsiteY2570" fmla="*/ 2515617 h 3037456"/>
                  <a:gd name="connsiteX2571" fmla="*/ 1974295 w 2426313"/>
                  <a:gd name="connsiteY2571" fmla="*/ 2555717 h 3037456"/>
                  <a:gd name="connsiteX2572" fmla="*/ 1980676 w 2426313"/>
                  <a:gd name="connsiteY2572" fmla="*/ 2515617 h 3037456"/>
                  <a:gd name="connsiteX2573" fmla="*/ 1969151 w 2426313"/>
                  <a:gd name="connsiteY2573" fmla="*/ 2504472 h 3037456"/>
                  <a:gd name="connsiteX2574" fmla="*/ 1935337 w 2426313"/>
                  <a:gd name="connsiteY2574" fmla="*/ 2493423 h 3037456"/>
                  <a:gd name="connsiteX2575" fmla="*/ 1935201 w 2426313"/>
                  <a:gd name="connsiteY2575" fmla="*/ 2493368 h 3037456"/>
                  <a:gd name="connsiteX2576" fmla="*/ 1923574 w 2426313"/>
                  <a:gd name="connsiteY2576" fmla="*/ 2488554 h 3037456"/>
                  <a:gd name="connsiteX2577" fmla="*/ 2018491 w 2426313"/>
                  <a:gd name="connsiteY2577" fmla="*/ 2505329 h 3037456"/>
                  <a:gd name="connsiteX2578" fmla="*/ 2009632 w 2426313"/>
                  <a:gd name="connsiteY2578" fmla="*/ 2516569 h 3037456"/>
                  <a:gd name="connsiteX2579" fmla="*/ 2009641 w 2426313"/>
                  <a:gd name="connsiteY2579" fmla="*/ 2516609 h 3037456"/>
                  <a:gd name="connsiteX2580" fmla="*/ 2009632 w 2426313"/>
                  <a:gd name="connsiteY2580" fmla="*/ 2516664 h 3037456"/>
                  <a:gd name="connsiteX2581" fmla="*/ 2017253 w 2426313"/>
                  <a:gd name="connsiteY2581" fmla="*/ 2524665 h 3037456"/>
                  <a:gd name="connsiteX2582" fmla="*/ 2028968 w 2426313"/>
                  <a:gd name="connsiteY2582" fmla="*/ 2516474 h 3037456"/>
                  <a:gd name="connsiteX2583" fmla="*/ 2028951 w 2426313"/>
                  <a:gd name="connsiteY2583" fmla="*/ 2516412 h 3037456"/>
                  <a:gd name="connsiteX2584" fmla="*/ 2028968 w 2426313"/>
                  <a:gd name="connsiteY2584" fmla="*/ 2516378 h 3037456"/>
                  <a:gd name="connsiteX2585" fmla="*/ 2018491 w 2426313"/>
                  <a:gd name="connsiteY2585" fmla="*/ 2505329 h 3037456"/>
                  <a:gd name="connsiteX2586" fmla="*/ 1850755 w 2426313"/>
                  <a:gd name="connsiteY2586" fmla="*/ 2496948 h 3037456"/>
                  <a:gd name="connsiteX2587" fmla="*/ 1850702 w 2426313"/>
                  <a:gd name="connsiteY2587" fmla="*/ 2497067 h 3037456"/>
                  <a:gd name="connsiteX2588" fmla="*/ 1850660 w 2426313"/>
                  <a:gd name="connsiteY2588" fmla="*/ 2497043 h 3037456"/>
                  <a:gd name="connsiteX2589" fmla="*/ 1847612 w 2426313"/>
                  <a:gd name="connsiteY2589" fmla="*/ 2503806 h 3037456"/>
                  <a:gd name="connsiteX2590" fmla="*/ 1862471 w 2426313"/>
                  <a:gd name="connsiteY2590" fmla="*/ 2532095 h 3037456"/>
                  <a:gd name="connsiteX2591" fmla="*/ 1862562 w 2426313"/>
                  <a:gd name="connsiteY2591" fmla="*/ 2531996 h 3037456"/>
                  <a:gd name="connsiteX2592" fmla="*/ 1862566 w 2426313"/>
                  <a:gd name="connsiteY2592" fmla="*/ 2532000 h 3037456"/>
                  <a:gd name="connsiteX2593" fmla="*/ 1873091 w 2426313"/>
                  <a:gd name="connsiteY2593" fmla="*/ 2520549 h 3037456"/>
                  <a:gd name="connsiteX2594" fmla="*/ 1874473 w 2426313"/>
                  <a:gd name="connsiteY2594" fmla="*/ 2519046 h 3037456"/>
                  <a:gd name="connsiteX2595" fmla="*/ 1874378 w 2426313"/>
                  <a:gd name="connsiteY2595" fmla="*/ 2518946 h 3037456"/>
                  <a:gd name="connsiteX2596" fmla="*/ 1857041 w 2426313"/>
                  <a:gd name="connsiteY2596" fmla="*/ 2500472 h 3037456"/>
                  <a:gd name="connsiteX2597" fmla="*/ 1850755 w 2426313"/>
                  <a:gd name="connsiteY2597" fmla="*/ 2496948 h 3037456"/>
                  <a:gd name="connsiteX2598" fmla="*/ 1933432 w 2426313"/>
                  <a:gd name="connsiteY2598" fmla="*/ 2519046 h 3037456"/>
                  <a:gd name="connsiteX2599" fmla="*/ 1943374 w 2426313"/>
                  <a:gd name="connsiteY2599" fmla="*/ 2531809 h 3037456"/>
                  <a:gd name="connsiteX2600" fmla="*/ 1943243 w 2426313"/>
                  <a:gd name="connsiteY2600" fmla="*/ 2551145 h 3037456"/>
                  <a:gd name="connsiteX2601" fmla="*/ 1942993 w 2426313"/>
                  <a:gd name="connsiteY2601" fmla="*/ 2564146 h 3037456"/>
                  <a:gd name="connsiteX2602" fmla="*/ 1942993 w 2426313"/>
                  <a:gd name="connsiteY2602" fmla="*/ 2564146 h 3037456"/>
                  <a:gd name="connsiteX2603" fmla="*/ 1942993 w 2426313"/>
                  <a:gd name="connsiteY2603" fmla="*/ 2564147 h 3037456"/>
                  <a:gd name="connsiteX2604" fmla="*/ 1952959 w 2426313"/>
                  <a:gd name="connsiteY2604" fmla="*/ 2576577 h 3037456"/>
                  <a:gd name="connsiteX2605" fmla="*/ 1942993 w 2426313"/>
                  <a:gd name="connsiteY2605" fmla="*/ 2564146 h 3037456"/>
                  <a:gd name="connsiteX2606" fmla="*/ 1943243 w 2426313"/>
                  <a:gd name="connsiteY2606" fmla="*/ 2551145 h 3037456"/>
                  <a:gd name="connsiteX2607" fmla="*/ 1943374 w 2426313"/>
                  <a:gd name="connsiteY2607" fmla="*/ 2531809 h 3037456"/>
                  <a:gd name="connsiteX2608" fmla="*/ 1943374 w 2426313"/>
                  <a:gd name="connsiteY2608" fmla="*/ 2531809 h 3037456"/>
                  <a:gd name="connsiteX2609" fmla="*/ 1943374 w 2426313"/>
                  <a:gd name="connsiteY2609" fmla="*/ 2531773 h 3037456"/>
                  <a:gd name="connsiteX2610" fmla="*/ 1933432 w 2426313"/>
                  <a:gd name="connsiteY2610" fmla="*/ 2519046 h 3037456"/>
                  <a:gd name="connsiteX2611" fmla="*/ 1878283 w 2426313"/>
                  <a:gd name="connsiteY2611" fmla="*/ 2572099 h 3037456"/>
                  <a:gd name="connsiteX2612" fmla="*/ 1868377 w 2426313"/>
                  <a:gd name="connsiteY2612" fmla="*/ 2580863 h 3037456"/>
                  <a:gd name="connsiteX2613" fmla="*/ 1868430 w 2426313"/>
                  <a:gd name="connsiteY2613" fmla="*/ 2580912 h 3037456"/>
                  <a:gd name="connsiteX2614" fmla="*/ 1868377 w 2426313"/>
                  <a:gd name="connsiteY2614" fmla="*/ 2580958 h 3037456"/>
                  <a:gd name="connsiteX2615" fmla="*/ 1877330 w 2426313"/>
                  <a:gd name="connsiteY2615" fmla="*/ 2589150 h 3037456"/>
                  <a:gd name="connsiteX2616" fmla="*/ 1887617 w 2426313"/>
                  <a:gd name="connsiteY2616" fmla="*/ 2582768 h 3037456"/>
                  <a:gd name="connsiteX2617" fmla="*/ 1887617 w 2426313"/>
                  <a:gd name="connsiteY2617" fmla="*/ 2582767 h 3037456"/>
                  <a:gd name="connsiteX2618" fmla="*/ 1877330 w 2426313"/>
                  <a:gd name="connsiteY2618" fmla="*/ 2589054 h 3037456"/>
                  <a:gd name="connsiteX2619" fmla="*/ 1868430 w 2426313"/>
                  <a:gd name="connsiteY2619" fmla="*/ 2580912 h 3037456"/>
                  <a:gd name="connsiteX2620" fmla="*/ 1878283 w 2426313"/>
                  <a:gd name="connsiteY2620" fmla="*/ 2572195 h 3037456"/>
                  <a:gd name="connsiteX2621" fmla="*/ 1887617 w 2426313"/>
                  <a:gd name="connsiteY2621" fmla="*/ 2578196 h 3037456"/>
                  <a:gd name="connsiteX2622" fmla="*/ 1887617 w 2426313"/>
                  <a:gd name="connsiteY2622" fmla="*/ 2578100 h 3037456"/>
                  <a:gd name="connsiteX2623" fmla="*/ 1878283 w 2426313"/>
                  <a:gd name="connsiteY2623" fmla="*/ 2572099 h 3037456"/>
                  <a:gd name="connsiteX2624" fmla="*/ 1791700 w 2426313"/>
                  <a:gd name="connsiteY2624" fmla="*/ 2619153 h 3037456"/>
                  <a:gd name="connsiteX2625" fmla="*/ 1757410 w 2426313"/>
                  <a:gd name="connsiteY2625" fmla="*/ 2627250 h 3037456"/>
                  <a:gd name="connsiteX2626" fmla="*/ 1744171 w 2426313"/>
                  <a:gd name="connsiteY2626" fmla="*/ 2649824 h 3037456"/>
                  <a:gd name="connsiteX2627" fmla="*/ 1742551 w 2426313"/>
                  <a:gd name="connsiteY2627" fmla="*/ 2680494 h 3037456"/>
                  <a:gd name="connsiteX2628" fmla="*/ 1742554 w 2426313"/>
                  <a:gd name="connsiteY2628" fmla="*/ 2680527 h 3037456"/>
                  <a:gd name="connsiteX2629" fmla="*/ 1742551 w 2426313"/>
                  <a:gd name="connsiteY2629" fmla="*/ 2680589 h 3037456"/>
                  <a:gd name="connsiteX2630" fmla="*/ 1744361 w 2426313"/>
                  <a:gd name="connsiteY2630" fmla="*/ 2698592 h 3037456"/>
                  <a:gd name="connsiteX2631" fmla="*/ 1766935 w 2426313"/>
                  <a:gd name="connsiteY2631" fmla="*/ 2706021 h 3037456"/>
                  <a:gd name="connsiteX2632" fmla="*/ 1771984 w 2426313"/>
                  <a:gd name="connsiteY2632" fmla="*/ 2696877 h 3037456"/>
                  <a:gd name="connsiteX2633" fmla="*/ 1783604 w 2426313"/>
                  <a:gd name="connsiteY2633" fmla="*/ 2668683 h 3037456"/>
                  <a:gd name="connsiteX2634" fmla="*/ 1811703 w 2426313"/>
                  <a:gd name="connsiteY2634" fmla="*/ 2642489 h 3037456"/>
                  <a:gd name="connsiteX2635" fmla="*/ 1815227 w 2426313"/>
                  <a:gd name="connsiteY2635" fmla="*/ 2639822 h 3037456"/>
                  <a:gd name="connsiteX2636" fmla="*/ 1819037 w 2426313"/>
                  <a:gd name="connsiteY2636" fmla="*/ 2624773 h 3037456"/>
                  <a:gd name="connsiteX2637" fmla="*/ 1819017 w 2426313"/>
                  <a:gd name="connsiteY2637" fmla="*/ 2624756 h 3037456"/>
                  <a:gd name="connsiteX2638" fmla="*/ 1819037 w 2426313"/>
                  <a:gd name="connsiteY2638" fmla="*/ 2624678 h 3037456"/>
                  <a:gd name="connsiteX2639" fmla="*/ 1808750 w 2426313"/>
                  <a:gd name="connsiteY2639" fmla="*/ 2619249 h 3037456"/>
                  <a:gd name="connsiteX2640" fmla="*/ 1791700 w 2426313"/>
                  <a:gd name="connsiteY2640" fmla="*/ 2619153 h 3037456"/>
                  <a:gd name="connsiteX2641" fmla="*/ 1643491 w 2426313"/>
                  <a:gd name="connsiteY2641" fmla="*/ 2674684 h 3037456"/>
                  <a:gd name="connsiteX2642" fmla="*/ 1630347 w 2426313"/>
                  <a:gd name="connsiteY2642" fmla="*/ 2690115 h 3037456"/>
                  <a:gd name="connsiteX2643" fmla="*/ 1662637 w 2426313"/>
                  <a:gd name="connsiteY2643" fmla="*/ 2704974 h 3037456"/>
                  <a:gd name="connsiteX2644" fmla="*/ 1630347 w 2426313"/>
                  <a:gd name="connsiteY2644" fmla="*/ 2690115 h 3037456"/>
                  <a:gd name="connsiteX2645" fmla="*/ 1643491 w 2426313"/>
                  <a:gd name="connsiteY2645" fmla="*/ 2674684 h 3037456"/>
                  <a:gd name="connsiteX2646" fmla="*/ 1658160 w 2426313"/>
                  <a:gd name="connsiteY2646" fmla="*/ 2686495 h 3037456"/>
                  <a:gd name="connsiteX2647" fmla="*/ 1643491 w 2426313"/>
                  <a:gd name="connsiteY2647" fmla="*/ 2674684 h 3037456"/>
                  <a:gd name="connsiteX2648" fmla="*/ 1597486 w 2426313"/>
                  <a:gd name="connsiteY2648" fmla="*/ 2742978 h 3037456"/>
                  <a:gd name="connsiteX2649" fmla="*/ 1589485 w 2426313"/>
                  <a:gd name="connsiteY2649" fmla="*/ 2757647 h 3037456"/>
                  <a:gd name="connsiteX2650" fmla="*/ 1590175 w 2426313"/>
                  <a:gd name="connsiteY2650" fmla="*/ 2767577 h 3037456"/>
                  <a:gd name="connsiteX2651" fmla="*/ 1590230 w 2426313"/>
                  <a:gd name="connsiteY2651" fmla="*/ 2767608 h 3037456"/>
                  <a:gd name="connsiteX2652" fmla="*/ 1590234 w 2426313"/>
                  <a:gd name="connsiteY2652" fmla="*/ 2767672 h 3037456"/>
                  <a:gd name="connsiteX2653" fmla="*/ 1599676 w 2426313"/>
                  <a:gd name="connsiteY2653" fmla="*/ 2772887 h 3037456"/>
                  <a:gd name="connsiteX2654" fmla="*/ 1607500 w 2426313"/>
                  <a:gd name="connsiteY2654" fmla="*/ 2769158 h 3037456"/>
                  <a:gd name="connsiteX2655" fmla="*/ 1608559 w 2426313"/>
                  <a:gd name="connsiteY2655" fmla="*/ 2768672 h 3037456"/>
                  <a:gd name="connsiteX2656" fmla="*/ 1608560 w 2426313"/>
                  <a:gd name="connsiteY2656" fmla="*/ 2768653 h 3037456"/>
                  <a:gd name="connsiteX2657" fmla="*/ 1608570 w 2426313"/>
                  <a:gd name="connsiteY2657" fmla="*/ 2768648 h 3037456"/>
                  <a:gd name="connsiteX2658" fmla="*/ 1609103 w 2426313"/>
                  <a:gd name="connsiteY2658" fmla="*/ 2759608 h 3037456"/>
                  <a:gd name="connsiteX2659" fmla="*/ 1609106 w 2426313"/>
                  <a:gd name="connsiteY2659" fmla="*/ 2759552 h 3037456"/>
                  <a:gd name="connsiteX2660" fmla="*/ 1609106 w 2426313"/>
                  <a:gd name="connsiteY2660" fmla="*/ 2759552 h 3037456"/>
                  <a:gd name="connsiteX2661" fmla="*/ 1609106 w 2426313"/>
                  <a:gd name="connsiteY2661" fmla="*/ 2759551 h 3037456"/>
                  <a:gd name="connsiteX2662" fmla="*/ 1607844 w 2426313"/>
                  <a:gd name="connsiteY2662" fmla="*/ 2747776 h 3037456"/>
                  <a:gd name="connsiteX2663" fmla="*/ 1607841 w 2426313"/>
                  <a:gd name="connsiteY2663" fmla="*/ 2747775 h 3037456"/>
                  <a:gd name="connsiteX2664" fmla="*/ 1607832 w 2426313"/>
                  <a:gd name="connsiteY2664" fmla="*/ 2747693 h 3037456"/>
                  <a:gd name="connsiteX2665" fmla="*/ 1597486 w 2426313"/>
                  <a:gd name="connsiteY2665" fmla="*/ 2742978 h 3037456"/>
                  <a:gd name="connsiteX2666" fmla="*/ 1606248 w 2426313"/>
                  <a:gd name="connsiteY2666" fmla="*/ 2812511 h 3037456"/>
                  <a:gd name="connsiteX2667" fmla="*/ 1599295 w 2426313"/>
                  <a:gd name="connsiteY2667" fmla="*/ 2819083 h 3037456"/>
                  <a:gd name="connsiteX2668" fmla="*/ 1593536 w 2426313"/>
                  <a:gd name="connsiteY2668" fmla="*/ 2825976 h 3037456"/>
                  <a:gd name="connsiteX2669" fmla="*/ 1593485 w 2426313"/>
                  <a:gd name="connsiteY2669" fmla="*/ 2826036 h 3037456"/>
                  <a:gd name="connsiteX2670" fmla="*/ 1593486 w 2426313"/>
                  <a:gd name="connsiteY2670" fmla="*/ 2826036 h 3037456"/>
                  <a:gd name="connsiteX2671" fmla="*/ 1593485 w 2426313"/>
                  <a:gd name="connsiteY2671" fmla="*/ 2826037 h 3037456"/>
                  <a:gd name="connsiteX2672" fmla="*/ 1601391 w 2426313"/>
                  <a:gd name="connsiteY2672" fmla="*/ 2827084 h 3037456"/>
                  <a:gd name="connsiteX2673" fmla="*/ 1601405 w 2426313"/>
                  <a:gd name="connsiteY2673" fmla="*/ 2827074 h 3037456"/>
                  <a:gd name="connsiteX2674" fmla="*/ 1601486 w 2426313"/>
                  <a:gd name="connsiteY2674" fmla="*/ 2827084 h 3037456"/>
                  <a:gd name="connsiteX2675" fmla="*/ 1608725 w 2426313"/>
                  <a:gd name="connsiteY2675" fmla="*/ 2821369 h 3037456"/>
                  <a:gd name="connsiteX2676" fmla="*/ 1606344 w 2426313"/>
                  <a:gd name="connsiteY2676" fmla="*/ 2812511 h 3037456"/>
                  <a:gd name="connsiteX2677" fmla="*/ 1606268 w 2426313"/>
                  <a:gd name="connsiteY2677" fmla="*/ 2812584 h 3037456"/>
                  <a:gd name="connsiteX2678" fmla="*/ 1606248 w 2426313"/>
                  <a:gd name="connsiteY2678" fmla="*/ 2812511 h 3037456"/>
                  <a:gd name="connsiteX2679" fmla="*/ 1467184 w 2426313"/>
                  <a:gd name="connsiteY2679" fmla="*/ 2858612 h 3037456"/>
                  <a:gd name="connsiteX2680" fmla="*/ 1490996 w 2426313"/>
                  <a:gd name="connsiteY2680" fmla="*/ 2858993 h 3037456"/>
                  <a:gd name="connsiteX2681" fmla="*/ 1493044 w 2426313"/>
                  <a:gd name="connsiteY2681" fmla="*/ 2862244 h 3037456"/>
                  <a:gd name="connsiteX2682" fmla="*/ 1490997 w 2426313"/>
                  <a:gd name="connsiteY2682" fmla="*/ 2858993 h 3037456"/>
                  <a:gd name="connsiteX2683" fmla="*/ 1467184 w 2426313"/>
                  <a:gd name="connsiteY2683" fmla="*/ 2858612 h 3037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</a:cxnLst>
                <a:rect l="l" t="t" r="r" b="b"/>
                <a:pathLst>
                  <a:path w="2426313" h="3037456">
                    <a:moveTo>
                      <a:pt x="1344121" y="243"/>
                    </a:moveTo>
                    <a:cubicBezTo>
                      <a:pt x="1349669" y="-555"/>
                      <a:pt x="1356027" y="588"/>
                      <a:pt x="1359742" y="4065"/>
                    </a:cubicBezTo>
                    <a:cubicBezTo>
                      <a:pt x="1368505" y="12256"/>
                      <a:pt x="1378315" y="19495"/>
                      <a:pt x="1386221" y="28449"/>
                    </a:cubicBezTo>
                    <a:cubicBezTo>
                      <a:pt x="1396318" y="39879"/>
                      <a:pt x="1409081" y="44736"/>
                      <a:pt x="1422892" y="49880"/>
                    </a:cubicBezTo>
                    <a:cubicBezTo>
                      <a:pt x="1430798" y="52737"/>
                      <a:pt x="1439847" y="58643"/>
                      <a:pt x="1438799" y="71597"/>
                    </a:cubicBezTo>
                    <a:cubicBezTo>
                      <a:pt x="1437656" y="85789"/>
                      <a:pt x="1447372" y="94838"/>
                      <a:pt x="1461564" y="95695"/>
                    </a:cubicBezTo>
                    <a:cubicBezTo>
                      <a:pt x="1472232" y="96267"/>
                      <a:pt x="1482900" y="97124"/>
                      <a:pt x="1493473" y="96552"/>
                    </a:cubicBezTo>
                    <a:cubicBezTo>
                      <a:pt x="1518333" y="95219"/>
                      <a:pt x="1535287" y="109506"/>
                      <a:pt x="1550051" y="125985"/>
                    </a:cubicBezTo>
                    <a:cubicBezTo>
                      <a:pt x="1554433" y="130842"/>
                      <a:pt x="1551956" y="142082"/>
                      <a:pt x="1552242" y="150369"/>
                    </a:cubicBezTo>
                    <a:cubicBezTo>
                      <a:pt x="1552432" y="156465"/>
                      <a:pt x="1550242" y="163323"/>
                      <a:pt x="1552432" y="168466"/>
                    </a:cubicBezTo>
                    <a:cubicBezTo>
                      <a:pt x="1558528" y="182373"/>
                      <a:pt x="1563577" y="198756"/>
                      <a:pt x="1574245" y="208090"/>
                    </a:cubicBezTo>
                    <a:cubicBezTo>
                      <a:pt x="1583579" y="216186"/>
                      <a:pt x="1600153" y="215805"/>
                      <a:pt x="1613392" y="219711"/>
                    </a:cubicBezTo>
                    <a:cubicBezTo>
                      <a:pt x="1618822" y="221330"/>
                      <a:pt x="1623584" y="224759"/>
                      <a:pt x="1628918" y="226569"/>
                    </a:cubicBezTo>
                    <a:cubicBezTo>
                      <a:pt x="1633109" y="227997"/>
                      <a:pt x="1637586" y="228664"/>
                      <a:pt x="1642063" y="228950"/>
                    </a:cubicBezTo>
                    <a:cubicBezTo>
                      <a:pt x="1648540" y="229331"/>
                      <a:pt x="1655017" y="228855"/>
                      <a:pt x="1661494" y="228855"/>
                    </a:cubicBezTo>
                    <a:cubicBezTo>
                      <a:pt x="1669495" y="228855"/>
                      <a:pt x="1672924" y="232188"/>
                      <a:pt x="1676543" y="240380"/>
                    </a:cubicBezTo>
                    <a:cubicBezTo>
                      <a:pt x="1681306" y="251238"/>
                      <a:pt x="1684354" y="266002"/>
                      <a:pt x="1700737" y="268002"/>
                    </a:cubicBezTo>
                    <a:cubicBezTo>
                      <a:pt x="1703213" y="268288"/>
                      <a:pt x="1705880" y="270955"/>
                      <a:pt x="1707499" y="273241"/>
                    </a:cubicBezTo>
                    <a:cubicBezTo>
                      <a:pt x="1717215" y="286862"/>
                      <a:pt x="1735217" y="289529"/>
                      <a:pt x="1745599" y="302292"/>
                    </a:cubicBezTo>
                    <a:cubicBezTo>
                      <a:pt x="1746552" y="303531"/>
                      <a:pt x="1749028" y="303816"/>
                      <a:pt x="1750838" y="304102"/>
                    </a:cubicBezTo>
                    <a:cubicBezTo>
                      <a:pt x="1767793" y="307436"/>
                      <a:pt x="1784652" y="310674"/>
                      <a:pt x="1801607" y="313913"/>
                    </a:cubicBezTo>
                    <a:cubicBezTo>
                      <a:pt x="1803511" y="314294"/>
                      <a:pt x="1806178" y="314008"/>
                      <a:pt x="1807036" y="315151"/>
                    </a:cubicBezTo>
                    <a:cubicBezTo>
                      <a:pt x="1816656" y="327248"/>
                      <a:pt x="1830277" y="323533"/>
                      <a:pt x="1842850" y="324962"/>
                    </a:cubicBezTo>
                    <a:cubicBezTo>
                      <a:pt x="1848850" y="325629"/>
                      <a:pt x="1854470" y="329629"/>
                      <a:pt x="1860566" y="330296"/>
                    </a:cubicBezTo>
                    <a:cubicBezTo>
                      <a:pt x="1870472" y="331344"/>
                      <a:pt x="1880664" y="331820"/>
                      <a:pt x="1890665" y="330867"/>
                    </a:cubicBezTo>
                    <a:cubicBezTo>
                      <a:pt x="1898857" y="330105"/>
                      <a:pt x="1906858" y="325248"/>
                      <a:pt x="1914954" y="325248"/>
                    </a:cubicBezTo>
                    <a:cubicBezTo>
                      <a:pt x="1928765" y="325248"/>
                      <a:pt x="1943815" y="320199"/>
                      <a:pt x="1955721" y="332772"/>
                    </a:cubicBezTo>
                    <a:cubicBezTo>
                      <a:pt x="1957626" y="334868"/>
                      <a:pt x="1963246" y="333058"/>
                      <a:pt x="1966770" y="334106"/>
                    </a:cubicBezTo>
                    <a:cubicBezTo>
                      <a:pt x="1971532" y="335535"/>
                      <a:pt x="1975723" y="338487"/>
                      <a:pt x="1980486" y="340011"/>
                    </a:cubicBezTo>
                    <a:cubicBezTo>
                      <a:pt x="1986010" y="341726"/>
                      <a:pt x="1991821" y="343440"/>
                      <a:pt x="1997536" y="343536"/>
                    </a:cubicBezTo>
                    <a:cubicBezTo>
                      <a:pt x="2023158" y="343821"/>
                      <a:pt x="2028587" y="350203"/>
                      <a:pt x="2030302" y="375254"/>
                    </a:cubicBezTo>
                    <a:cubicBezTo>
                      <a:pt x="2031540" y="393732"/>
                      <a:pt x="2035636" y="412211"/>
                      <a:pt x="2040017" y="430308"/>
                    </a:cubicBezTo>
                    <a:cubicBezTo>
                      <a:pt x="2040874" y="433928"/>
                      <a:pt x="2048209" y="437452"/>
                      <a:pt x="2053066" y="438214"/>
                    </a:cubicBezTo>
                    <a:cubicBezTo>
                      <a:pt x="2073164" y="441643"/>
                      <a:pt x="2078689" y="448311"/>
                      <a:pt x="2076593" y="468504"/>
                    </a:cubicBezTo>
                    <a:cubicBezTo>
                      <a:pt x="2076117" y="473076"/>
                      <a:pt x="2075355" y="477838"/>
                      <a:pt x="2076212" y="482124"/>
                    </a:cubicBezTo>
                    <a:lnTo>
                      <a:pt x="2073616" y="494384"/>
                    </a:lnTo>
                    <a:lnTo>
                      <a:pt x="2064592" y="500222"/>
                    </a:lnTo>
                    <a:cubicBezTo>
                      <a:pt x="2059639" y="501555"/>
                      <a:pt x="2052209" y="495840"/>
                      <a:pt x="2046685" y="492030"/>
                    </a:cubicBezTo>
                    <a:cubicBezTo>
                      <a:pt x="2042208" y="488887"/>
                      <a:pt x="2039446" y="483267"/>
                      <a:pt x="2034969" y="480219"/>
                    </a:cubicBezTo>
                    <a:cubicBezTo>
                      <a:pt x="2031540" y="477838"/>
                      <a:pt x="2026492" y="476600"/>
                      <a:pt x="2022396" y="477076"/>
                    </a:cubicBezTo>
                    <a:lnTo>
                      <a:pt x="2022016" y="477576"/>
                    </a:lnTo>
                    <a:lnTo>
                      <a:pt x="2021920" y="477552"/>
                    </a:lnTo>
                    <a:cubicBezTo>
                      <a:pt x="2020205" y="477743"/>
                      <a:pt x="2017538" y="483934"/>
                      <a:pt x="2018110" y="486887"/>
                    </a:cubicBezTo>
                    <a:cubicBezTo>
                      <a:pt x="2019348" y="493459"/>
                      <a:pt x="2021729" y="500031"/>
                      <a:pt x="2024777" y="506032"/>
                    </a:cubicBezTo>
                    <a:cubicBezTo>
                      <a:pt x="2028397" y="513081"/>
                      <a:pt x="2030016" y="518224"/>
                      <a:pt x="2024777" y="526416"/>
                    </a:cubicBezTo>
                    <a:lnTo>
                      <a:pt x="2012845" y="538980"/>
                    </a:lnTo>
                    <a:lnTo>
                      <a:pt x="1996012" y="545561"/>
                    </a:lnTo>
                    <a:cubicBezTo>
                      <a:pt x="1991869" y="546466"/>
                      <a:pt x="1988201" y="549586"/>
                      <a:pt x="1984617" y="553253"/>
                    </a:cubicBezTo>
                    <a:lnTo>
                      <a:pt x="1984224" y="553649"/>
                    </a:lnTo>
                    <a:lnTo>
                      <a:pt x="1984105" y="553729"/>
                    </a:lnTo>
                    <a:lnTo>
                      <a:pt x="1973712" y="564236"/>
                    </a:lnTo>
                    <a:lnTo>
                      <a:pt x="1961055" y="570897"/>
                    </a:lnTo>
                    <a:cubicBezTo>
                      <a:pt x="1952006" y="571564"/>
                      <a:pt x="1946101" y="574136"/>
                      <a:pt x="1939814" y="581851"/>
                    </a:cubicBezTo>
                    <a:cubicBezTo>
                      <a:pt x="1931337" y="592233"/>
                      <a:pt x="1919050" y="599282"/>
                      <a:pt x="1908763" y="608140"/>
                    </a:cubicBezTo>
                    <a:cubicBezTo>
                      <a:pt x="1897809" y="617475"/>
                      <a:pt x="1883712" y="622428"/>
                      <a:pt x="1872949" y="630429"/>
                    </a:cubicBezTo>
                    <a:cubicBezTo>
                      <a:pt x="1860471" y="639763"/>
                      <a:pt x="1843421" y="633477"/>
                      <a:pt x="1833896" y="646716"/>
                    </a:cubicBezTo>
                    <a:lnTo>
                      <a:pt x="1833485" y="647159"/>
                    </a:lnTo>
                    <a:lnTo>
                      <a:pt x="1833420" y="647193"/>
                    </a:lnTo>
                    <a:lnTo>
                      <a:pt x="1821630" y="659904"/>
                    </a:lnTo>
                    <a:lnTo>
                      <a:pt x="1808179" y="667671"/>
                    </a:lnTo>
                    <a:cubicBezTo>
                      <a:pt x="1798844" y="672529"/>
                      <a:pt x="1789510" y="677292"/>
                      <a:pt x="1780175" y="682054"/>
                    </a:cubicBezTo>
                    <a:cubicBezTo>
                      <a:pt x="1778651" y="682816"/>
                      <a:pt x="1777032" y="684912"/>
                      <a:pt x="1775603" y="684721"/>
                    </a:cubicBezTo>
                    <a:cubicBezTo>
                      <a:pt x="1771412" y="684245"/>
                      <a:pt x="1768459" y="685507"/>
                      <a:pt x="1765899" y="687495"/>
                    </a:cubicBezTo>
                    <a:lnTo>
                      <a:pt x="1765416" y="687964"/>
                    </a:lnTo>
                    <a:lnTo>
                      <a:pt x="1765388" y="687972"/>
                    </a:lnTo>
                    <a:lnTo>
                      <a:pt x="1761151" y="692105"/>
                    </a:lnTo>
                    <a:lnTo>
                      <a:pt x="1758553" y="694627"/>
                    </a:lnTo>
                    <a:cubicBezTo>
                      <a:pt x="1750457" y="702247"/>
                      <a:pt x="1740456" y="707676"/>
                      <a:pt x="1731312" y="714249"/>
                    </a:cubicBezTo>
                    <a:cubicBezTo>
                      <a:pt x="1725787" y="718249"/>
                      <a:pt x="1720644" y="722726"/>
                      <a:pt x="1715024" y="726441"/>
                    </a:cubicBezTo>
                    <a:cubicBezTo>
                      <a:pt x="1710738" y="729203"/>
                      <a:pt x="1705690" y="733584"/>
                      <a:pt x="1701499" y="733108"/>
                    </a:cubicBezTo>
                    <a:cubicBezTo>
                      <a:pt x="1687020" y="731394"/>
                      <a:pt x="1675114" y="738537"/>
                      <a:pt x="1663589" y="744157"/>
                    </a:cubicBezTo>
                    <a:cubicBezTo>
                      <a:pt x="1651207" y="750158"/>
                      <a:pt x="1641110" y="760731"/>
                      <a:pt x="1629966" y="769303"/>
                    </a:cubicBezTo>
                    <a:cubicBezTo>
                      <a:pt x="1621870" y="775590"/>
                      <a:pt x="1614345" y="782733"/>
                      <a:pt x="1605582" y="787877"/>
                    </a:cubicBezTo>
                    <a:cubicBezTo>
                      <a:pt x="1600534" y="790925"/>
                      <a:pt x="1593676" y="792639"/>
                      <a:pt x="1590628" y="782638"/>
                    </a:cubicBezTo>
                    <a:cubicBezTo>
                      <a:pt x="1587961" y="773780"/>
                      <a:pt x="1582055" y="767303"/>
                      <a:pt x="1589294" y="756444"/>
                    </a:cubicBezTo>
                    <a:cubicBezTo>
                      <a:pt x="1591914" y="752492"/>
                      <a:pt x="1593104" y="747348"/>
                      <a:pt x="1592319" y="742193"/>
                    </a:cubicBezTo>
                    <a:lnTo>
                      <a:pt x="1583552" y="727979"/>
                    </a:lnTo>
                    <a:lnTo>
                      <a:pt x="1586532" y="725964"/>
                    </a:lnTo>
                    <a:cubicBezTo>
                      <a:pt x="1593771" y="723488"/>
                      <a:pt x="1606344" y="722440"/>
                      <a:pt x="1607296" y="718535"/>
                    </a:cubicBezTo>
                    <a:lnTo>
                      <a:pt x="1607300" y="718312"/>
                    </a:lnTo>
                    <a:lnTo>
                      <a:pt x="1607773" y="718059"/>
                    </a:lnTo>
                    <a:cubicBezTo>
                      <a:pt x="1610630" y="706248"/>
                      <a:pt x="1609487" y="693294"/>
                      <a:pt x="1608344" y="680911"/>
                    </a:cubicBezTo>
                    <a:cubicBezTo>
                      <a:pt x="1608249" y="679482"/>
                      <a:pt x="1596247" y="676244"/>
                      <a:pt x="1593580" y="678435"/>
                    </a:cubicBezTo>
                    <a:cubicBezTo>
                      <a:pt x="1580055" y="689674"/>
                      <a:pt x="1567196" y="701961"/>
                      <a:pt x="1555385" y="715010"/>
                    </a:cubicBezTo>
                    <a:lnTo>
                      <a:pt x="1555386" y="715030"/>
                    </a:lnTo>
                    <a:lnTo>
                      <a:pt x="1554909" y="715487"/>
                    </a:lnTo>
                    <a:cubicBezTo>
                      <a:pt x="1552432" y="718249"/>
                      <a:pt x="1554242" y="725774"/>
                      <a:pt x="1555576" y="730727"/>
                    </a:cubicBezTo>
                    <a:cubicBezTo>
                      <a:pt x="1556909" y="735775"/>
                      <a:pt x="1560338" y="740157"/>
                      <a:pt x="1562529" y="744919"/>
                    </a:cubicBezTo>
                    <a:cubicBezTo>
                      <a:pt x="1565196" y="750825"/>
                      <a:pt x="1567958" y="756730"/>
                      <a:pt x="1569768" y="762921"/>
                    </a:cubicBezTo>
                    <a:lnTo>
                      <a:pt x="1568819" y="771840"/>
                    </a:lnTo>
                    <a:lnTo>
                      <a:pt x="1556528" y="783305"/>
                    </a:lnTo>
                    <a:lnTo>
                      <a:pt x="1556513" y="783351"/>
                    </a:lnTo>
                    <a:lnTo>
                      <a:pt x="1556052" y="783781"/>
                    </a:lnTo>
                    <a:cubicBezTo>
                      <a:pt x="1553766" y="787305"/>
                      <a:pt x="1552432" y="795687"/>
                      <a:pt x="1554242" y="796926"/>
                    </a:cubicBezTo>
                    <a:cubicBezTo>
                      <a:pt x="1564339" y="803974"/>
                      <a:pt x="1560529" y="814833"/>
                      <a:pt x="1563196" y="823691"/>
                    </a:cubicBezTo>
                    <a:cubicBezTo>
                      <a:pt x="1565005" y="829596"/>
                      <a:pt x="1568053" y="835407"/>
                      <a:pt x="1568720" y="841407"/>
                    </a:cubicBezTo>
                    <a:cubicBezTo>
                      <a:pt x="1569482" y="849123"/>
                      <a:pt x="1570435" y="857886"/>
                      <a:pt x="1567577" y="864648"/>
                    </a:cubicBezTo>
                    <a:cubicBezTo>
                      <a:pt x="1562529" y="876555"/>
                      <a:pt x="1560053" y="886651"/>
                      <a:pt x="1568244" y="898367"/>
                    </a:cubicBezTo>
                    <a:cubicBezTo>
                      <a:pt x="1571292" y="902653"/>
                      <a:pt x="1570530" y="909987"/>
                      <a:pt x="1570530" y="915988"/>
                    </a:cubicBezTo>
                    <a:cubicBezTo>
                      <a:pt x="1570530" y="933324"/>
                      <a:pt x="1571578" y="949802"/>
                      <a:pt x="1576912" y="967137"/>
                    </a:cubicBezTo>
                    <a:cubicBezTo>
                      <a:pt x="1579103" y="974186"/>
                      <a:pt x="1581412" y="982449"/>
                      <a:pt x="1581436" y="990723"/>
                    </a:cubicBezTo>
                    <a:lnTo>
                      <a:pt x="1572354" y="1014097"/>
                    </a:lnTo>
                    <a:lnTo>
                      <a:pt x="1563291" y="1018858"/>
                    </a:lnTo>
                    <a:cubicBezTo>
                      <a:pt x="1556481" y="1020192"/>
                      <a:pt x="1551528" y="1022621"/>
                      <a:pt x="1548325" y="1026431"/>
                    </a:cubicBezTo>
                    <a:lnTo>
                      <a:pt x="1548248" y="1026705"/>
                    </a:lnTo>
                    <a:lnTo>
                      <a:pt x="1547849" y="1026907"/>
                    </a:lnTo>
                    <a:cubicBezTo>
                      <a:pt x="1544646" y="1030717"/>
                      <a:pt x="1543194" y="1035908"/>
                      <a:pt x="1543384" y="1042766"/>
                    </a:cubicBezTo>
                    <a:cubicBezTo>
                      <a:pt x="1543479" y="1046957"/>
                      <a:pt x="1542907" y="1051338"/>
                      <a:pt x="1544146" y="1055244"/>
                    </a:cubicBezTo>
                    <a:cubicBezTo>
                      <a:pt x="1545289" y="1058958"/>
                      <a:pt x="1548241" y="1064673"/>
                      <a:pt x="1550528" y="1064769"/>
                    </a:cubicBezTo>
                    <a:cubicBezTo>
                      <a:pt x="1554242" y="1064864"/>
                      <a:pt x="1558052" y="1061149"/>
                      <a:pt x="1561672" y="1058768"/>
                    </a:cubicBezTo>
                    <a:lnTo>
                      <a:pt x="1561810" y="1058474"/>
                    </a:lnTo>
                    <a:lnTo>
                      <a:pt x="1562148" y="1058292"/>
                    </a:lnTo>
                    <a:lnTo>
                      <a:pt x="1563470" y="1055472"/>
                    </a:lnTo>
                    <a:lnTo>
                      <a:pt x="1573483" y="1048767"/>
                    </a:lnTo>
                    <a:cubicBezTo>
                      <a:pt x="1575388" y="1048481"/>
                      <a:pt x="1578531" y="1053815"/>
                      <a:pt x="1580531" y="1056958"/>
                    </a:cubicBezTo>
                    <a:cubicBezTo>
                      <a:pt x="1597581" y="1082771"/>
                      <a:pt x="1586532" y="1112203"/>
                      <a:pt x="1590818" y="1139730"/>
                    </a:cubicBezTo>
                    <a:cubicBezTo>
                      <a:pt x="1592152" y="1148398"/>
                      <a:pt x="1589008" y="1157733"/>
                      <a:pt x="1597771" y="1164972"/>
                    </a:cubicBezTo>
                    <a:cubicBezTo>
                      <a:pt x="1599867" y="1166686"/>
                      <a:pt x="1599105" y="1175354"/>
                      <a:pt x="1596724" y="1178402"/>
                    </a:cubicBezTo>
                    <a:cubicBezTo>
                      <a:pt x="1589675" y="1187165"/>
                      <a:pt x="1587580" y="1192975"/>
                      <a:pt x="1598153" y="1201357"/>
                    </a:cubicBezTo>
                    <a:cubicBezTo>
                      <a:pt x="1613011" y="1213073"/>
                      <a:pt x="1630728" y="1213740"/>
                      <a:pt x="1647873" y="1203357"/>
                    </a:cubicBezTo>
                    <a:cubicBezTo>
                      <a:pt x="1654255" y="1199452"/>
                      <a:pt x="1663970" y="1200976"/>
                      <a:pt x="1672257" y="1200214"/>
                    </a:cubicBezTo>
                    <a:cubicBezTo>
                      <a:pt x="1678448" y="1199643"/>
                      <a:pt x="1685497" y="1201929"/>
                      <a:pt x="1688926" y="1193832"/>
                    </a:cubicBezTo>
                    <a:cubicBezTo>
                      <a:pt x="1689211" y="1193070"/>
                      <a:pt x="1690831" y="1192594"/>
                      <a:pt x="1691878" y="1192308"/>
                    </a:cubicBezTo>
                    <a:cubicBezTo>
                      <a:pt x="1709404" y="1188879"/>
                      <a:pt x="1726930" y="1185260"/>
                      <a:pt x="1744457" y="1182117"/>
                    </a:cubicBezTo>
                    <a:cubicBezTo>
                      <a:pt x="1751600" y="1180878"/>
                      <a:pt x="1759792" y="1183450"/>
                      <a:pt x="1764173" y="1174401"/>
                    </a:cubicBezTo>
                    <a:cubicBezTo>
                      <a:pt x="1765030" y="1172592"/>
                      <a:pt x="1769698" y="1172211"/>
                      <a:pt x="1772650" y="1172020"/>
                    </a:cubicBezTo>
                    <a:cubicBezTo>
                      <a:pt x="1781032" y="1171449"/>
                      <a:pt x="1789510" y="1171925"/>
                      <a:pt x="1797701" y="1170782"/>
                    </a:cubicBezTo>
                    <a:cubicBezTo>
                      <a:pt x="1806369" y="1169544"/>
                      <a:pt x="1814751" y="1166496"/>
                      <a:pt x="1823419" y="1164876"/>
                    </a:cubicBezTo>
                    <a:cubicBezTo>
                      <a:pt x="1830848" y="1163448"/>
                      <a:pt x="1838468" y="1162400"/>
                      <a:pt x="1845993" y="1162209"/>
                    </a:cubicBezTo>
                    <a:cubicBezTo>
                      <a:pt x="1862281" y="1161638"/>
                      <a:pt x="1878568" y="1161733"/>
                      <a:pt x="1894856" y="1161543"/>
                    </a:cubicBezTo>
                    <a:cubicBezTo>
                      <a:pt x="1905429" y="1161447"/>
                      <a:pt x="1915716" y="1160590"/>
                      <a:pt x="1924765" y="1169258"/>
                    </a:cubicBezTo>
                    <a:cubicBezTo>
                      <a:pt x="1927622" y="1172020"/>
                      <a:pt x="1936004" y="1169734"/>
                      <a:pt x="1941719" y="1168496"/>
                    </a:cubicBezTo>
                    <a:cubicBezTo>
                      <a:pt x="1947148" y="1167353"/>
                      <a:pt x="1952197" y="1163162"/>
                      <a:pt x="1957435" y="1162971"/>
                    </a:cubicBezTo>
                    <a:cubicBezTo>
                      <a:pt x="1970675" y="1162495"/>
                      <a:pt x="1984391" y="1161828"/>
                      <a:pt x="1997250" y="1164495"/>
                    </a:cubicBezTo>
                    <a:cubicBezTo>
                      <a:pt x="2012204" y="1167543"/>
                      <a:pt x="2026492" y="1174020"/>
                      <a:pt x="2040874" y="1179259"/>
                    </a:cubicBezTo>
                    <a:cubicBezTo>
                      <a:pt x="2049923" y="1182593"/>
                      <a:pt x="2058782" y="1189451"/>
                      <a:pt x="2067640" y="1189356"/>
                    </a:cubicBezTo>
                    <a:cubicBezTo>
                      <a:pt x="2083356" y="1189165"/>
                      <a:pt x="2096977" y="1194785"/>
                      <a:pt x="2109550" y="1201643"/>
                    </a:cubicBezTo>
                    <a:cubicBezTo>
                      <a:pt x="2116027" y="1205262"/>
                      <a:pt x="2120122" y="1214883"/>
                      <a:pt x="2123075" y="1222693"/>
                    </a:cubicBezTo>
                    <a:cubicBezTo>
                      <a:pt x="2125457" y="1229075"/>
                      <a:pt x="2123647" y="1236314"/>
                      <a:pt x="2130505" y="1241934"/>
                    </a:cubicBezTo>
                    <a:lnTo>
                      <a:pt x="2131616" y="1245196"/>
                    </a:lnTo>
                    <a:lnTo>
                      <a:pt x="2132897" y="1252738"/>
                    </a:lnTo>
                    <a:lnTo>
                      <a:pt x="2133076" y="1257078"/>
                    </a:lnTo>
                    <a:cubicBezTo>
                      <a:pt x="2134029" y="1269556"/>
                      <a:pt x="2131553" y="1282320"/>
                      <a:pt x="2148126" y="1288987"/>
                    </a:cubicBezTo>
                    <a:cubicBezTo>
                      <a:pt x="2155079" y="1291845"/>
                      <a:pt x="2158413" y="1303560"/>
                      <a:pt x="2163557" y="1311180"/>
                    </a:cubicBezTo>
                    <a:cubicBezTo>
                      <a:pt x="2164318" y="1312323"/>
                      <a:pt x="2165652" y="1313085"/>
                      <a:pt x="2169176" y="1315943"/>
                    </a:cubicBezTo>
                    <a:lnTo>
                      <a:pt x="2169295" y="1315164"/>
                    </a:lnTo>
                    <a:lnTo>
                      <a:pt x="2169652" y="1315467"/>
                    </a:lnTo>
                    <a:cubicBezTo>
                      <a:pt x="2170605" y="1309180"/>
                      <a:pt x="2170986" y="1304703"/>
                      <a:pt x="2171938" y="1300417"/>
                    </a:cubicBezTo>
                    <a:cubicBezTo>
                      <a:pt x="2175748" y="1282796"/>
                      <a:pt x="2167843" y="1267651"/>
                      <a:pt x="2161842" y="1252125"/>
                    </a:cubicBezTo>
                    <a:cubicBezTo>
                      <a:pt x="2161080" y="1250125"/>
                      <a:pt x="2157175" y="1248411"/>
                      <a:pt x="2154603" y="1248220"/>
                    </a:cubicBezTo>
                    <a:cubicBezTo>
                      <a:pt x="2146316" y="1247458"/>
                      <a:pt x="2141744" y="1243648"/>
                      <a:pt x="2142316" y="1235171"/>
                    </a:cubicBezTo>
                    <a:lnTo>
                      <a:pt x="2146006" y="1224612"/>
                    </a:lnTo>
                    <a:lnTo>
                      <a:pt x="2156127" y="1219264"/>
                    </a:lnTo>
                    <a:cubicBezTo>
                      <a:pt x="2170415" y="1216502"/>
                      <a:pt x="2180797" y="1223169"/>
                      <a:pt x="2191655" y="1230789"/>
                    </a:cubicBezTo>
                    <a:cubicBezTo>
                      <a:pt x="2197370" y="1234790"/>
                      <a:pt x="2204895" y="1238028"/>
                      <a:pt x="2211658" y="1238314"/>
                    </a:cubicBezTo>
                    <a:cubicBezTo>
                      <a:pt x="2224231" y="1238695"/>
                      <a:pt x="2234232" y="1241457"/>
                      <a:pt x="2239185" y="1254221"/>
                    </a:cubicBezTo>
                    <a:cubicBezTo>
                      <a:pt x="2239661" y="1255364"/>
                      <a:pt x="2241185" y="1256126"/>
                      <a:pt x="2242424" y="1256888"/>
                    </a:cubicBezTo>
                    <a:cubicBezTo>
                      <a:pt x="2249091" y="1261079"/>
                      <a:pt x="2255949" y="1265079"/>
                      <a:pt x="2262521" y="1269366"/>
                    </a:cubicBezTo>
                    <a:cubicBezTo>
                      <a:pt x="2271570" y="1275271"/>
                      <a:pt x="2280619" y="1281462"/>
                      <a:pt x="2289477" y="1287654"/>
                    </a:cubicBezTo>
                    <a:cubicBezTo>
                      <a:pt x="2291477" y="1289082"/>
                      <a:pt x="2293001" y="1291178"/>
                      <a:pt x="2294525" y="1293083"/>
                    </a:cubicBezTo>
                    <a:cubicBezTo>
                      <a:pt x="2300431" y="1300417"/>
                      <a:pt x="2306336" y="1307847"/>
                      <a:pt x="2312051" y="1315371"/>
                    </a:cubicBezTo>
                    <a:cubicBezTo>
                      <a:pt x="2315385" y="1319753"/>
                      <a:pt x="2318338" y="1324420"/>
                      <a:pt x="2321576" y="1328897"/>
                    </a:cubicBezTo>
                    <a:cubicBezTo>
                      <a:pt x="2328053" y="1338041"/>
                      <a:pt x="2335102" y="1346709"/>
                      <a:pt x="2340817" y="1356234"/>
                    </a:cubicBezTo>
                    <a:cubicBezTo>
                      <a:pt x="2345579" y="1364139"/>
                      <a:pt x="2347484" y="1374045"/>
                      <a:pt x="2352914" y="1381380"/>
                    </a:cubicBezTo>
                    <a:cubicBezTo>
                      <a:pt x="2365963" y="1398906"/>
                      <a:pt x="2360534" y="1419480"/>
                      <a:pt x="2364534" y="1438434"/>
                    </a:cubicBezTo>
                    <a:cubicBezTo>
                      <a:pt x="2366153" y="1445864"/>
                      <a:pt x="2372059" y="1452627"/>
                      <a:pt x="2376535" y="1459199"/>
                    </a:cubicBezTo>
                    <a:lnTo>
                      <a:pt x="2380266" y="1475377"/>
                    </a:lnTo>
                    <a:lnTo>
                      <a:pt x="2368344" y="1486155"/>
                    </a:lnTo>
                    <a:lnTo>
                      <a:pt x="2368261" y="1486276"/>
                    </a:lnTo>
                    <a:lnTo>
                      <a:pt x="2367868" y="1486631"/>
                    </a:lnTo>
                    <a:cubicBezTo>
                      <a:pt x="2357200" y="1490822"/>
                      <a:pt x="2362439" y="1501014"/>
                      <a:pt x="2362629" y="1508538"/>
                    </a:cubicBezTo>
                    <a:cubicBezTo>
                      <a:pt x="2362724" y="1510729"/>
                      <a:pt x="2368344" y="1513968"/>
                      <a:pt x="2371964" y="1514730"/>
                    </a:cubicBezTo>
                    <a:cubicBezTo>
                      <a:pt x="2376250" y="1515682"/>
                      <a:pt x="2381012" y="1514253"/>
                      <a:pt x="2385584" y="1514444"/>
                    </a:cubicBezTo>
                    <a:cubicBezTo>
                      <a:pt x="2393109" y="1514825"/>
                      <a:pt x="2396919" y="1518635"/>
                      <a:pt x="2401777" y="1525398"/>
                    </a:cubicBezTo>
                    <a:cubicBezTo>
                      <a:pt x="2413588" y="1541685"/>
                      <a:pt x="2407301" y="1559592"/>
                      <a:pt x="2410444" y="1576356"/>
                    </a:cubicBezTo>
                    <a:cubicBezTo>
                      <a:pt x="2411492" y="1581881"/>
                      <a:pt x="2414255" y="1587120"/>
                      <a:pt x="2416064" y="1592454"/>
                    </a:cubicBezTo>
                    <a:cubicBezTo>
                      <a:pt x="2416922" y="1594930"/>
                      <a:pt x="2417969" y="1597407"/>
                      <a:pt x="2418065" y="1599883"/>
                    </a:cubicBezTo>
                    <a:cubicBezTo>
                      <a:pt x="2419017" y="1645508"/>
                      <a:pt x="2419589" y="1691133"/>
                      <a:pt x="2420827" y="1736757"/>
                    </a:cubicBezTo>
                    <a:cubicBezTo>
                      <a:pt x="2421112" y="1745901"/>
                      <a:pt x="2423780" y="1755045"/>
                      <a:pt x="2425399" y="1764189"/>
                    </a:cubicBezTo>
                    <a:cubicBezTo>
                      <a:pt x="2425684" y="1765618"/>
                      <a:pt x="2426542" y="1767142"/>
                      <a:pt x="2426256" y="1768476"/>
                    </a:cubicBezTo>
                    <a:cubicBezTo>
                      <a:pt x="2424256" y="1779525"/>
                      <a:pt x="2423589" y="1791050"/>
                      <a:pt x="2419589" y="1801337"/>
                    </a:cubicBezTo>
                    <a:cubicBezTo>
                      <a:pt x="2416159" y="1809909"/>
                      <a:pt x="2408825" y="1816863"/>
                      <a:pt x="2404539" y="1822673"/>
                    </a:cubicBezTo>
                    <a:cubicBezTo>
                      <a:pt x="2406253" y="1832484"/>
                      <a:pt x="2408540" y="1841532"/>
                      <a:pt x="2409301" y="1850581"/>
                    </a:cubicBezTo>
                    <a:cubicBezTo>
                      <a:pt x="2410159" y="1860392"/>
                      <a:pt x="2410349" y="1870488"/>
                      <a:pt x="2409301" y="1880299"/>
                    </a:cubicBezTo>
                    <a:cubicBezTo>
                      <a:pt x="2408730" y="1885728"/>
                      <a:pt x="2405301" y="1890872"/>
                      <a:pt x="2403110" y="1896111"/>
                    </a:cubicBezTo>
                    <a:cubicBezTo>
                      <a:pt x="2402825" y="1896777"/>
                      <a:pt x="2401682" y="1897349"/>
                      <a:pt x="2401777" y="1897825"/>
                    </a:cubicBezTo>
                    <a:cubicBezTo>
                      <a:pt x="2405206" y="1914780"/>
                      <a:pt x="2391014" y="1927257"/>
                      <a:pt x="2390347" y="1943259"/>
                    </a:cubicBezTo>
                    <a:cubicBezTo>
                      <a:pt x="2390156" y="1947069"/>
                      <a:pt x="2386632" y="1950594"/>
                      <a:pt x="2385299" y="1954499"/>
                    </a:cubicBezTo>
                    <a:cubicBezTo>
                      <a:pt x="2383489" y="1959738"/>
                      <a:pt x="2381869" y="1965072"/>
                      <a:pt x="2380822" y="1970406"/>
                    </a:cubicBezTo>
                    <a:cubicBezTo>
                      <a:pt x="2378631" y="1981264"/>
                      <a:pt x="2376821" y="1992123"/>
                      <a:pt x="2374916" y="2003076"/>
                    </a:cubicBezTo>
                    <a:cubicBezTo>
                      <a:pt x="2374631" y="2004505"/>
                      <a:pt x="2374726" y="2006029"/>
                      <a:pt x="2374916" y="2007458"/>
                    </a:cubicBezTo>
                    <a:cubicBezTo>
                      <a:pt x="2376631" y="2017935"/>
                      <a:pt x="2380345" y="2028699"/>
                      <a:pt x="2379393" y="2038890"/>
                    </a:cubicBezTo>
                    <a:cubicBezTo>
                      <a:pt x="2379060" y="2042272"/>
                      <a:pt x="2377131" y="2045582"/>
                      <a:pt x="2374666" y="2048772"/>
                    </a:cubicBezTo>
                    <a:lnTo>
                      <a:pt x="2366759" y="2057902"/>
                    </a:lnTo>
                    <a:lnTo>
                      <a:pt x="2366250" y="2058404"/>
                    </a:lnTo>
                    <a:lnTo>
                      <a:pt x="2357521" y="2066929"/>
                    </a:lnTo>
                    <a:cubicBezTo>
                      <a:pt x="2354652" y="2070061"/>
                      <a:pt x="2352485" y="2073705"/>
                      <a:pt x="2352533" y="2078991"/>
                    </a:cubicBezTo>
                    <a:cubicBezTo>
                      <a:pt x="2352533" y="2086230"/>
                      <a:pt x="2353580" y="2093469"/>
                      <a:pt x="2345389" y="2098993"/>
                    </a:cubicBezTo>
                    <a:cubicBezTo>
                      <a:pt x="2342150" y="2101184"/>
                      <a:pt x="2342722" y="2110518"/>
                      <a:pt x="2343389" y="2116329"/>
                    </a:cubicBezTo>
                    <a:cubicBezTo>
                      <a:pt x="2344912" y="2128997"/>
                      <a:pt x="2339102" y="2137665"/>
                      <a:pt x="2330244" y="2145285"/>
                    </a:cubicBezTo>
                    <a:cubicBezTo>
                      <a:pt x="2328339" y="2146904"/>
                      <a:pt x="2326720" y="2149095"/>
                      <a:pt x="2325862" y="2151381"/>
                    </a:cubicBezTo>
                    <a:lnTo>
                      <a:pt x="2304172" y="2207223"/>
                    </a:lnTo>
                    <a:lnTo>
                      <a:pt x="2296716" y="2213960"/>
                    </a:lnTo>
                    <a:lnTo>
                      <a:pt x="2296659" y="2214058"/>
                    </a:lnTo>
                    <a:lnTo>
                      <a:pt x="2296240" y="2214436"/>
                    </a:lnTo>
                    <a:cubicBezTo>
                      <a:pt x="2285381" y="2228819"/>
                      <a:pt x="2278047" y="2244535"/>
                      <a:pt x="2276333" y="2262918"/>
                    </a:cubicBezTo>
                    <a:lnTo>
                      <a:pt x="2267912" y="2275688"/>
                    </a:lnTo>
                    <a:lnTo>
                      <a:pt x="2243376" y="2286540"/>
                    </a:lnTo>
                    <a:lnTo>
                      <a:pt x="2243183" y="2286892"/>
                    </a:lnTo>
                    <a:lnTo>
                      <a:pt x="2242900" y="2287017"/>
                    </a:lnTo>
                    <a:cubicBezTo>
                      <a:pt x="2240709" y="2288160"/>
                      <a:pt x="2238709" y="2292065"/>
                      <a:pt x="2238614" y="2294827"/>
                    </a:cubicBezTo>
                    <a:cubicBezTo>
                      <a:pt x="2238233" y="2303209"/>
                      <a:pt x="2238614" y="2311591"/>
                      <a:pt x="2239185" y="2319973"/>
                    </a:cubicBezTo>
                    <a:lnTo>
                      <a:pt x="2235675" y="2339491"/>
                    </a:lnTo>
                    <a:lnTo>
                      <a:pt x="2221849" y="2353120"/>
                    </a:lnTo>
                    <a:cubicBezTo>
                      <a:pt x="2219516" y="2354501"/>
                      <a:pt x="2217015" y="2356835"/>
                      <a:pt x="2215110" y="2359419"/>
                    </a:cubicBezTo>
                    <a:lnTo>
                      <a:pt x="2215090" y="2359469"/>
                    </a:lnTo>
                    <a:lnTo>
                      <a:pt x="2214634" y="2359895"/>
                    </a:lnTo>
                    <a:cubicBezTo>
                      <a:pt x="2212729" y="2362479"/>
                      <a:pt x="2211420" y="2365312"/>
                      <a:pt x="2211467" y="2367693"/>
                    </a:cubicBezTo>
                    <a:cubicBezTo>
                      <a:pt x="2211848" y="2387696"/>
                      <a:pt x="2197275" y="2397411"/>
                      <a:pt x="2185655" y="2409318"/>
                    </a:cubicBezTo>
                    <a:lnTo>
                      <a:pt x="2176991" y="2419364"/>
                    </a:lnTo>
                    <a:lnTo>
                      <a:pt x="2162199" y="2430487"/>
                    </a:lnTo>
                    <a:cubicBezTo>
                      <a:pt x="2156175" y="2432344"/>
                      <a:pt x="2149698" y="2433416"/>
                      <a:pt x="2144506" y="2437035"/>
                    </a:cubicBezTo>
                    <a:cubicBezTo>
                      <a:pt x="2139601" y="2440464"/>
                      <a:pt x="2135148" y="2443536"/>
                      <a:pt x="2131541" y="2447310"/>
                    </a:cubicBezTo>
                    <a:lnTo>
                      <a:pt x="2131486" y="2447412"/>
                    </a:lnTo>
                    <a:lnTo>
                      <a:pt x="2131100" y="2447716"/>
                    </a:lnTo>
                    <a:cubicBezTo>
                      <a:pt x="2127505" y="2451490"/>
                      <a:pt x="2124743" y="2455991"/>
                      <a:pt x="2123171" y="2462277"/>
                    </a:cubicBezTo>
                    <a:lnTo>
                      <a:pt x="2117797" y="2469989"/>
                    </a:lnTo>
                    <a:lnTo>
                      <a:pt x="2109073" y="2475040"/>
                    </a:lnTo>
                    <a:cubicBezTo>
                      <a:pt x="2104597" y="2476279"/>
                      <a:pt x="2101525" y="2478041"/>
                      <a:pt x="2099358" y="2480529"/>
                    </a:cubicBezTo>
                    <a:lnTo>
                      <a:pt x="2099228" y="2480829"/>
                    </a:lnTo>
                    <a:lnTo>
                      <a:pt x="2098917" y="2481005"/>
                    </a:lnTo>
                    <a:cubicBezTo>
                      <a:pt x="2096762" y="2483494"/>
                      <a:pt x="2095500" y="2486709"/>
                      <a:pt x="2094595" y="2490852"/>
                    </a:cubicBezTo>
                    <a:cubicBezTo>
                      <a:pt x="2092119" y="2502948"/>
                      <a:pt x="2088690" y="2514855"/>
                      <a:pt x="2085070" y="2526570"/>
                    </a:cubicBezTo>
                    <a:lnTo>
                      <a:pt x="2079048" y="2532682"/>
                    </a:lnTo>
                    <a:lnTo>
                      <a:pt x="2065342" y="2541727"/>
                    </a:lnTo>
                    <a:lnTo>
                      <a:pt x="2065149" y="2542052"/>
                    </a:lnTo>
                    <a:lnTo>
                      <a:pt x="2064866" y="2542239"/>
                    </a:lnTo>
                    <a:cubicBezTo>
                      <a:pt x="2061163" y="2546049"/>
                      <a:pt x="2058306" y="2550764"/>
                      <a:pt x="2056210" y="2556765"/>
                    </a:cubicBezTo>
                    <a:lnTo>
                      <a:pt x="2049471" y="2564728"/>
                    </a:lnTo>
                    <a:lnTo>
                      <a:pt x="2039446" y="2571147"/>
                    </a:lnTo>
                    <a:cubicBezTo>
                      <a:pt x="2027349" y="2578577"/>
                      <a:pt x="2013919" y="2583816"/>
                      <a:pt x="2002774" y="2592293"/>
                    </a:cubicBezTo>
                    <a:lnTo>
                      <a:pt x="2002569" y="2592613"/>
                    </a:lnTo>
                    <a:lnTo>
                      <a:pt x="2002298" y="2592769"/>
                    </a:lnTo>
                    <a:cubicBezTo>
                      <a:pt x="1996583" y="2597055"/>
                      <a:pt x="1995345" y="2606771"/>
                      <a:pt x="1991154" y="2613534"/>
                    </a:cubicBezTo>
                    <a:lnTo>
                      <a:pt x="1971852" y="2641029"/>
                    </a:lnTo>
                    <a:lnTo>
                      <a:pt x="1962877" y="2646669"/>
                    </a:lnTo>
                    <a:cubicBezTo>
                      <a:pt x="1959555" y="2646776"/>
                      <a:pt x="1955911" y="2645443"/>
                      <a:pt x="1951720" y="2643823"/>
                    </a:cubicBezTo>
                    <a:cubicBezTo>
                      <a:pt x="1942195" y="2640204"/>
                      <a:pt x="1931337" y="2639727"/>
                      <a:pt x="1921050" y="2638299"/>
                    </a:cubicBezTo>
                    <a:cubicBezTo>
                      <a:pt x="1919716" y="2638108"/>
                      <a:pt x="1917240" y="2639918"/>
                      <a:pt x="1916764" y="2641346"/>
                    </a:cubicBezTo>
                    <a:lnTo>
                      <a:pt x="1916694" y="2641534"/>
                    </a:lnTo>
                    <a:lnTo>
                      <a:pt x="1916287" y="2641823"/>
                    </a:lnTo>
                    <a:cubicBezTo>
                      <a:pt x="1912382" y="2653443"/>
                      <a:pt x="1906191" y="2665064"/>
                      <a:pt x="1905810" y="2676875"/>
                    </a:cubicBezTo>
                    <a:cubicBezTo>
                      <a:pt x="1905572" y="2682876"/>
                      <a:pt x="1903953" y="2687662"/>
                      <a:pt x="1901559" y="2691900"/>
                    </a:cubicBezTo>
                    <a:lnTo>
                      <a:pt x="1892670" y="2703634"/>
                    </a:lnTo>
                    <a:lnTo>
                      <a:pt x="1875520" y="2720690"/>
                    </a:lnTo>
                    <a:cubicBezTo>
                      <a:pt x="1869329" y="2725643"/>
                      <a:pt x="1861328" y="2728405"/>
                      <a:pt x="1855518" y="2733644"/>
                    </a:cubicBezTo>
                    <a:cubicBezTo>
                      <a:pt x="1842850" y="2744979"/>
                      <a:pt x="1831420" y="2757742"/>
                      <a:pt x="1818751" y="2768982"/>
                    </a:cubicBezTo>
                    <a:cubicBezTo>
                      <a:pt x="1812465" y="2774506"/>
                      <a:pt x="1807607" y="2782698"/>
                      <a:pt x="1796558" y="2781936"/>
                    </a:cubicBezTo>
                    <a:cubicBezTo>
                      <a:pt x="1787128" y="2781269"/>
                      <a:pt x="1780937" y="2780697"/>
                      <a:pt x="1780270" y="2768696"/>
                    </a:cubicBezTo>
                    <a:cubicBezTo>
                      <a:pt x="1779889" y="2763171"/>
                      <a:pt x="1773603" y="2757933"/>
                      <a:pt x="1769412" y="2753075"/>
                    </a:cubicBezTo>
                    <a:cubicBezTo>
                      <a:pt x="1769126" y="2752789"/>
                      <a:pt x="1761887" y="2756409"/>
                      <a:pt x="1761982" y="2757933"/>
                    </a:cubicBezTo>
                    <a:lnTo>
                      <a:pt x="1761983" y="2757989"/>
                    </a:lnTo>
                    <a:lnTo>
                      <a:pt x="1761506" y="2758409"/>
                    </a:lnTo>
                    <a:cubicBezTo>
                      <a:pt x="1762173" y="2768220"/>
                      <a:pt x="1759411" y="2779364"/>
                      <a:pt x="1768936" y="2784984"/>
                    </a:cubicBezTo>
                    <a:lnTo>
                      <a:pt x="1761802" y="2805910"/>
                    </a:lnTo>
                    <a:lnTo>
                      <a:pt x="1759450" y="2808169"/>
                    </a:lnTo>
                    <a:lnTo>
                      <a:pt x="1753754" y="2813592"/>
                    </a:lnTo>
                    <a:lnTo>
                      <a:pt x="1743980" y="2817369"/>
                    </a:lnTo>
                    <a:cubicBezTo>
                      <a:pt x="1735408" y="2817226"/>
                      <a:pt x="1729335" y="2819512"/>
                      <a:pt x="1724799" y="2823572"/>
                    </a:cubicBezTo>
                    <a:lnTo>
                      <a:pt x="1724572" y="2823956"/>
                    </a:lnTo>
                    <a:lnTo>
                      <a:pt x="1724287" y="2824048"/>
                    </a:lnTo>
                    <a:cubicBezTo>
                      <a:pt x="1719739" y="2828108"/>
                      <a:pt x="1716739" y="2833942"/>
                      <a:pt x="1714357" y="2840895"/>
                    </a:cubicBezTo>
                    <a:lnTo>
                      <a:pt x="1710995" y="2845850"/>
                    </a:lnTo>
                    <a:lnTo>
                      <a:pt x="1682353" y="2858517"/>
                    </a:lnTo>
                    <a:cubicBezTo>
                      <a:pt x="1670923" y="2866613"/>
                      <a:pt x="1655588" y="2868042"/>
                      <a:pt x="1647206" y="2881472"/>
                    </a:cubicBezTo>
                    <a:cubicBezTo>
                      <a:pt x="1644539" y="2885758"/>
                      <a:pt x="1635871" y="2885758"/>
                      <a:pt x="1631776" y="2889663"/>
                    </a:cubicBezTo>
                    <a:cubicBezTo>
                      <a:pt x="1625299" y="2895759"/>
                      <a:pt x="1621679" y="2890044"/>
                      <a:pt x="1616250" y="2888901"/>
                    </a:cubicBezTo>
                    <a:cubicBezTo>
                      <a:pt x="1605582" y="2886711"/>
                      <a:pt x="1599486" y="2883758"/>
                      <a:pt x="1599295" y="2871280"/>
                    </a:cubicBezTo>
                    <a:cubicBezTo>
                      <a:pt x="1599200" y="2866899"/>
                      <a:pt x="1592247" y="2862422"/>
                      <a:pt x="1588151" y="2858326"/>
                    </a:cubicBezTo>
                    <a:cubicBezTo>
                      <a:pt x="1583293" y="2853563"/>
                      <a:pt x="1578721" y="2848325"/>
                      <a:pt x="1573102" y="2844610"/>
                    </a:cubicBezTo>
                    <a:cubicBezTo>
                      <a:pt x="1568339" y="2841467"/>
                      <a:pt x="1562338" y="2840133"/>
                      <a:pt x="1556814" y="2838038"/>
                    </a:cubicBezTo>
                    <a:lnTo>
                      <a:pt x="1556601" y="2838620"/>
                    </a:lnTo>
                    <a:lnTo>
                      <a:pt x="1556338" y="2838514"/>
                    </a:lnTo>
                    <a:cubicBezTo>
                      <a:pt x="1554718" y="2842705"/>
                      <a:pt x="1551861" y="2846801"/>
                      <a:pt x="1551766" y="2850992"/>
                    </a:cubicBezTo>
                    <a:cubicBezTo>
                      <a:pt x="1551194" y="2867375"/>
                      <a:pt x="1561005" y="2878614"/>
                      <a:pt x="1576150" y="2886425"/>
                    </a:cubicBezTo>
                    <a:cubicBezTo>
                      <a:pt x="1582341" y="2889568"/>
                      <a:pt x="1585865" y="2898903"/>
                      <a:pt x="1589389" y="2905951"/>
                    </a:cubicBezTo>
                    <a:lnTo>
                      <a:pt x="1589029" y="2912313"/>
                    </a:lnTo>
                    <a:lnTo>
                      <a:pt x="1583198" y="2915952"/>
                    </a:lnTo>
                    <a:cubicBezTo>
                      <a:pt x="1573959" y="2920620"/>
                      <a:pt x="1565482" y="2926716"/>
                      <a:pt x="1556528" y="2931954"/>
                    </a:cubicBezTo>
                    <a:cubicBezTo>
                      <a:pt x="1551194" y="2935098"/>
                      <a:pt x="1545860" y="2939384"/>
                      <a:pt x="1540050" y="2940336"/>
                    </a:cubicBezTo>
                    <a:cubicBezTo>
                      <a:pt x="1533763" y="2941384"/>
                      <a:pt x="1526620" y="2940241"/>
                      <a:pt x="1520619" y="2938050"/>
                    </a:cubicBezTo>
                    <a:cubicBezTo>
                      <a:pt x="1514142" y="2935669"/>
                      <a:pt x="1508713" y="2929002"/>
                      <a:pt x="1502331" y="2928049"/>
                    </a:cubicBezTo>
                    <a:cubicBezTo>
                      <a:pt x="1497568" y="2927382"/>
                      <a:pt x="1491949" y="2932812"/>
                      <a:pt x="1486710" y="2935479"/>
                    </a:cubicBezTo>
                    <a:lnTo>
                      <a:pt x="1486889" y="2935548"/>
                    </a:lnTo>
                    <a:lnTo>
                      <a:pt x="1486234" y="2935955"/>
                    </a:lnTo>
                    <a:cubicBezTo>
                      <a:pt x="1487662" y="2936526"/>
                      <a:pt x="1488996" y="2937003"/>
                      <a:pt x="1490425" y="2937574"/>
                    </a:cubicBezTo>
                    <a:cubicBezTo>
                      <a:pt x="1491758" y="2945004"/>
                      <a:pt x="1496140" y="2953767"/>
                      <a:pt x="1493568" y="2959386"/>
                    </a:cubicBezTo>
                    <a:lnTo>
                      <a:pt x="1485870" y="2968967"/>
                    </a:lnTo>
                    <a:lnTo>
                      <a:pt x="1471946" y="2972531"/>
                    </a:lnTo>
                    <a:cubicBezTo>
                      <a:pt x="1467279" y="2972150"/>
                      <a:pt x="1462421" y="2977008"/>
                      <a:pt x="1457373" y="2978151"/>
                    </a:cubicBezTo>
                    <a:cubicBezTo>
                      <a:pt x="1454611" y="2978722"/>
                      <a:pt x="1448895" y="2977008"/>
                      <a:pt x="1448515" y="2975388"/>
                    </a:cubicBezTo>
                    <a:cubicBezTo>
                      <a:pt x="1447276" y="2970340"/>
                      <a:pt x="1446991" y="2964625"/>
                      <a:pt x="1448134" y="2959577"/>
                    </a:cubicBezTo>
                    <a:cubicBezTo>
                      <a:pt x="1450515" y="2948623"/>
                      <a:pt x="1444609" y="2941956"/>
                      <a:pt x="1437561" y="2935574"/>
                    </a:cubicBezTo>
                    <a:cubicBezTo>
                      <a:pt x="1436513" y="2934621"/>
                      <a:pt x="1434418" y="2933574"/>
                      <a:pt x="1433560" y="2934050"/>
                    </a:cubicBezTo>
                    <a:cubicBezTo>
                      <a:pt x="1426321" y="2938146"/>
                      <a:pt x="1417939" y="2941289"/>
                      <a:pt x="1412510" y="2947194"/>
                    </a:cubicBezTo>
                    <a:lnTo>
                      <a:pt x="1412484" y="2947390"/>
                    </a:lnTo>
                    <a:lnTo>
                      <a:pt x="1412034" y="2947671"/>
                    </a:lnTo>
                    <a:cubicBezTo>
                      <a:pt x="1408795" y="2951195"/>
                      <a:pt x="1409462" y="2959005"/>
                      <a:pt x="1409748" y="2964911"/>
                    </a:cubicBezTo>
                    <a:cubicBezTo>
                      <a:pt x="1409843" y="2967483"/>
                      <a:pt x="1412701" y="2970435"/>
                      <a:pt x="1415082" y="2972340"/>
                    </a:cubicBezTo>
                    <a:cubicBezTo>
                      <a:pt x="1417749" y="2974388"/>
                      <a:pt x="1419630" y="2978055"/>
                      <a:pt x="1420202" y="2981699"/>
                    </a:cubicBezTo>
                    <a:lnTo>
                      <a:pt x="1417490" y="2990824"/>
                    </a:lnTo>
                    <a:lnTo>
                      <a:pt x="1401389" y="3004642"/>
                    </a:lnTo>
                    <a:cubicBezTo>
                      <a:pt x="1395603" y="3008964"/>
                      <a:pt x="1389079" y="3012108"/>
                      <a:pt x="1380411" y="3011774"/>
                    </a:cubicBezTo>
                    <a:cubicBezTo>
                      <a:pt x="1376410" y="3011679"/>
                      <a:pt x="1372315" y="3017013"/>
                      <a:pt x="1368124" y="3019775"/>
                    </a:cubicBezTo>
                    <a:cubicBezTo>
                      <a:pt x="1359551" y="3025395"/>
                      <a:pt x="1351264" y="3031776"/>
                      <a:pt x="1342120" y="3036253"/>
                    </a:cubicBezTo>
                    <a:cubicBezTo>
                      <a:pt x="1332310" y="3041111"/>
                      <a:pt x="1329357" y="3029967"/>
                      <a:pt x="1323928" y="3025776"/>
                    </a:cubicBezTo>
                    <a:cubicBezTo>
                      <a:pt x="1311736" y="3016441"/>
                      <a:pt x="1313831" y="3002249"/>
                      <a:pt x="1314212" y="2989009"/>
                    </a:cubicBezTo>
                    <a:lnTo>
                      <a:pt x="1315891" y="2976617"/>
                    </a:lnTo>
                    <a:lnTo>
                      <a:pt x="1327357" y="2970912"/>
                    </a:lnTo>
                    <a:cubicBezTo>
                      <a:pt x="1333548" y="2970721"/>
                      <a:pt x="1339358" y="2964816"/>
                      <a:pt x="1345740" y="2963006"/>
                    </a:cubicBezTo>
                    <a:cubicBezTo>
                      <a:pt x="1349455" y="2961958"/>
                      <a:pt x="1355741" y="2962244"/>
                      <a:pt x="1357741" y="2964530"/>
                    </a:cubicBezTo>
                    <a:cubicBezTo>
                      <a:pt x="1369267" y="2978055"/>
                      <a:pt x="1372982" y="2963387"/>
                      <a:pt x="1379173" y="2960434"/>
                    </a:cubicBezTo>
                    <a:lnTo>
                      <a:pt x="1379164" y="2960414"/>
                    </a:lnTo>
                    <a:lnTo>
                      <a:pt x="1379649" y="2959958"/>
                    </a:lnTo>
                    <a:cubicBezTo>
                      <a:pt x="1376887" y="2953481"/>
                      <a:pt x="1374029" y="2948242"/>
                      <a:pt x="1372124" y="2942622"/>
                    </a:cubicBezTo>
                    <a:cubicBezTo>
                      <a:pt x="1368124" y="2930716"/>
                      <a:pt x="1377934" y="2922429"/>
                      <a:pt x="1383935" y="2916714"/>
                    </a:cubicBezTo>
                    <a:lnTo>
                      <a:pt x="1396736" y="2902939"/>
                    </a:lnTo>
                    <a:lnTo>
                      <a:pt x="1414225" y="2892330"/>
                    </a:lnTo>
                    <a:cubicBezTo>
                      <a:pt x="1418559" y="2891187"/>
                      <a:pt x="1422345" y="2887996"/>
                      <a:pt x="1425976" y="2884246"/>
                    </a:cubicBezTo>
                    <a:lnTo>
                      <a:pt x="1426378" y="2883821"/>
                    </a:lnTo>
                    <a:lnTo>
                      <a:pt x="1426452" y="2883770"/>
                    </a:lnTo>
                    <a:lnTo>
                      <a:pt x="1437005" y="2872614"/>
                    </a:lnTo>
                    <a:lnTo>
                      <a:pt x="1446991" y="2863375"/>
                    </a:lnTo>
                    <a:cubicBezTo>
                      <a:pt x="1449849" y="2860517"/>
                      <a:pt x="1453373" y="2858136"/>
                      <a:pt x="1456052" y="2855147"/>
                    </a:cubicBezTo>
                    <a:lnTo>
                      <a:pt x="1456073" y="2855084"/>
                    </a:lnTo>
                    <a:lnTo>
                      <a:pt x="1456528" y="2854671"/>
                    </a:lnTo>
                    <a:lnTo>
                      <a:pt x="1460455" y="2842982"/>
                    </a:lnTo>
                    <a:lnTo>
                      <a:pt x="1463517" y="2840800"/>
                    </a:lnTo>
                    <a:cubicBezTo>
                      <a:pt x="1465493" y="2839919"/>
                      <a:pt x="1467898" y="2839181"/>
                      <a:pt x="1469565" y="2839181"/>
                    </a:cubicBezTo>
                    <a:cubicBezTo>
                      <a:pt x="1481471" y="2839086"/>
                      <a:pt x="1486996" y="2829751"/>
                      <a:pt x="1494997" y="2823655"/>
                    </a:cubicBezTo>
                    <a:lnTo>
                      <a:pt x="1495088" y="2823521"/>
                    </a:lnTo>
                    <a:lnTo>
                      <a:pt x="1495473" y="2823179"/>
                    </a:lnTo>
                    <a:cubicBezTo>
                      <a:pt x="1506712" y="2814702"/>
                      <a:pt x="1506617" y="2800319"/>
                      <a:pt x="1514428" y="2790032"/>
                    </a:cubicBezTo>
                    <a:lnTo>
                      <a:pt x="1523505" y="2778568"/>
                    </a:lnTo>
                    <a:lnTo>
                      <a:pt x="1537478" y="2773268"/>
                    </a:lnTo>
                    <a:cubicBezTo>
                      <a:pt x="1542860" y="2773411"/>
                      <a:pt x="1546670" y="2772149"/>
                      <a:pt x="1549110" y="2769446"/>
                    </a:cubicBezTo>
                    <a:lnTo>
                      <a:pt x="1549210" y="2769082"/>
                    </a:lnTo>
                    <a:lnTo>
                      <a:pt x="1549551" y="2768969"/>
                    </a:lnTo>
                    <a:cubicBezTo>
                      <a:pt x="1551980" y="2766267"/>
                      <a:pt x="1553052" y="2762124"/>
                      <a:pt x="1553004" y="2756504"/>
                    </a:cubicBezTo>
                    <a:lnTo>
                      <a:pt x="1562613" y="2731267"/>
                    </a:lnTo>
                    <a:lnTo>
                      <a:pt x="1584341" y="2714118"/>
                    </a:lnTo>
                    <a:cubicBezTo>
                      <a:pt x="1590247" y="2711641"/>
                      <a:pt x="1597200" y="2706117"/>
                      <a:pt x="1599200" y="2700497"/>
                    </a:cubicBezTo>
                    <a:lnTo>
                      <a:pt x="1599251" y="2700411"/>
                    </a:lnTo>
                    <a:lnTo>
                      <a:pt x="1599676" y="2700021"/>
                    </a:lnTo>
                    <a:lnTo>
                      <a:pt x="1611526" y="2679779"/>
                    </a:lnTo>
                    <a:lnTo>
                      <a:pt x="1631490" y="2667445"/>
                    </a:lnTo>
                    <a:cubicBezTo>
                      <a:pt x="1636919" y="2665540"/>
                      <a:pt x="1641110" y="2659635"/>
                      <a:pt x="1645682" y="2655444"/>
                    </a:cubicBezTo>
                    <a:lnTo>
                      <a:pt x="1646148" y="2654976"/>
                    </a:lnTo>
                    <a:lnTo>
                      <a:pt x="1646158" y="2654967"/>
                    </a:lnTo>
                    <a:cubicBezTo>
                      <a:pt x="1652254" y="2649252"/>
                      <a:pt x="1659303" y="2644109"/>
                      <a:pt x="1663780" y="2637251"/>
                    </a:cubicBezTo>
                    <a:cubicBezTo>
                      <a:pt x="1666923" y="2632298"/>
                      <a:pt x="1667970" y="2624963"/>
                      <a:pt x="1667304" y="2618963"/>
                    </a:cubicBezTo>
                    <a:lnTo>
                      <a:pt x="1671104" y="2602139"/>
                    </a:lnTo>
                    <a:lnTo>
                      <a:pt x="1683306" y="2591055"/>
                    </a:lnTo>
                    <a:cubicBezTo>
                      <a:pt x="1687592" y="2588102"/>
                      <a:pt x="1691116" y="2584006"/>
                      <a:pt x="1695212" y="2580672"/>
                    </a:cubicBezTo>
                    <a:cubicBezTo>
                      <a:pt x="1699117" y="2577529"/>
                      <a:pt x="1703118" y="2574672"/>
                      <a:pt x="1707214" y="2571814"/>
                    </a:cubicBezTo>
                    <a:cubicBezTo>
                      <a:pt x="1709023" y="2570576"/>
                      <a:pt x="1711976" y="2570195"/>
                      <a:pt x="1712738" y="2568671"/>
                    </a:cubicBezTo>
                    <a:lnTo>
                      <a:pt x="1712857" y="2568398"/>
                    </a:lnTo>
                    <a:lnTo>
                      <a:pt x="1713214" y="2568195"/>
                    </a:lnTo>
                    <a:cubicBezTo>
                      <a:pt x="1717215" y="2559717"/>
                      <a:pt x="1720168" y="2550764"/>
                      <a:pt x="1724454" y="2542477"/>
                    </a:cubicBezTo>
                    <a:lnTo>
                      <a:pt x="1736706" y="2524948"/>
                    </a:lnTo>
                    <a:lnTo>
                      <a:pt x="1753029" y="2511271"/>
                    </a:lnTo>
                    <a:lnTo>
                      <a:pt x="1753159" y="2511050"/>
                    </a:lnTo>
                    <a:lnTo>
                      <a:pt x="1753505" y="2510759"/>
                    </a:lnTo>
                    <a:cubicBezTo>
                      <a:pt x="1758768" y="2505853"/>
                      <a:pt x="1763126" y="2500091"/>
                      <a:pt x="1764745" y="2491613"/>
                    </a:cubicBezTo>
                    <a:cubicBezTo>
                      <a:pt x="1765888" y="2485518"/>
                      <a:pt x="1773603" y="2480755"/>
                      <a:pt x="1777699" y="2474945"/>
                    </a:cubicBezTo>
                    <a:lnTo>
                      <a:pt x="1790842" y="2454331"/>
                    </a:lnTo>
                    <a:lnTo>
                      <a:pt x="1807321" y="2440179"/>
                    </a:lnTo>
                    <a:lnTo>
                      <a:pt x="1807455" y="2439996"/>
                    </a:lnTo>
                    <a:lnTo>
                      <a:pt x="1807798" y="2439702"/>
                    </a:lnTo>
                    <a:cubicBezTo>
                      <a:pt x="1814370" y="2436369"/>
                      <a:pt x="1818180" y="2432749"/>
                      <a:pt x="1818370" y="2425320"/>
                    </a:cubicBezTo>
                    <a:lnTo>
                      <a:pt x="1831284" y="2409505"/>
                    </a:lnTo>
                    <a:lnTo>
                      <a:pt x="1840385" y="2402293"/>
                    </a:lnTo>
                    <a:lnTo>
                      <a:pt x="1840465" y="2402131"/>
                    </a:lnTo>
                    <a:lnTo>
                      <a:pt x="1840861" y="2401817"/>
                    </a:lnTo>
                    <a:cubicBezTo>
                      <a:pt x="1843588" y="2398650"/>
                      <a:pt x="1845564" y="2395078"/>
                      <a:pt x="1845707" y="2391982"/>
                    </a:cubicBezTo>
                    <a:lnTo>
                      <a:pt x="1854799" y="2369649"/>
                    </a:lnTo>
                    <a:lnTo>
                      <a:pt x="1867527" y="2356469"/>
                    </a:lnTo>
                    <a:lnTo>
                      <a:pt x="1871329" y="2352549"/>
                    </a:lnTo>
                    <a:lnTo>
                      <a:pt x="1871654" y="2352223"/>
                    </a:lnTo>
                    <a:lnTo>
                      <a:pt x="1885426" y="2338428"/>
                    </a:lnTo>
                    <a:lnTo>
                      <a:pt x="1885470" y="2338351"/>
                    </a:lnTo>
                    <a:lnTo>
                      <a:pt x="1885867" y="2337952"/>
                    </a:lnTo>
                    <a:cubicBezTo>
                      <a:pt x="1890498" y="2332880"/>
                      <a:pt x="1894428" y="2327213"/>
                      <a:pt x="1896190" y="2319783"/>
                    </a:cubicBezTo>
                    <a:lnTo>
                      <a:pt x="1907021" y="2291375"/>
                    </a:lnTo>
                    <a:lnTo>
                      <a:pt x="1932480" y="2268443"/>
                    </a:lnTo>
                    <a:lnTo>
                      <a:pt x="1932672" y="2268223"/>
                    </a:lnTo>
                    <a:lnTo>
                      <a:pt x="1932956" y="2267967"/>
                    </a:lnTo>
                    <a:cubicBezTo>
                      <a:pt x="1938100" y="2264442"/>
                      <a:pt x="1941624" y="2261680"/>
                      <a:pt x="1944005" y="2255298"/>
                    </a:cubicBezTo>
                    <a:cubicBezTo>
                      <a:pt x="1947529" y="2245964"/>
                      <a:pt x="1954197" y="2237772"/>
                      <a:pt x="1959150" y="2228914"/>
                    </a:cubicBezTo>
                    <a:cubicBezTo>
                      <a:pt x="1963341" y="2221389"/>
                      <a:pt x="1966770" y="2213484"/>
                      <a:pt x="1970770" y="2205864"/>
                    </a:cubicBezTo>
                    <a:cubicBezTo>
                      <a:pt x="1973437" y="2200720"/>
                      <a:pt x="1975628" y="2195100"/>
                      <a:pt x="1979343" y="2190814"/>
                    </a:cubicBezTo>
                    <a:cubicBezTo>
                      <a:pt x="1988487" y="2180241"/>
                      <a:pt x="1998964" y="2170812"/>
                      <a:pt x="2007823" y="2160048"/>
                    </a:cubicBezTo>
                    <a:cubicBezTo>
                      <a:pt x="2012299" y="2154619"/>
                      <a:pt x="2015728" y="2147380"/>
                      <a:pt x="2017062" y="2140427"/>
                    </a:cubicBezTo>
                    <a:cubicBezTo>
                      <a:pt x="2018681" y="2132045"/>
                      <a:pt x="2022777" y="2125854"/>
                      <a:pt x="2026777" y="2118805"/>
                    </a:cubicBezTo>
                    <a:cubicBezTo>
                      <a:pt x="2030873" y="2111661"/>
                      <a:pt x="2035636" y="2107375"/>
                      <a:pt x="2041827" y="2102327"/>
                    </a:cubicBezTo>
                    <a:cubicBezTo>
                      <a:pt x="2049733" y="2095945"/>
                      <a:pt x="2057734" y="2086325"/>
                      <a:pt x="2056972" y="2074323"/>
                    </a:cubicBezTo>
                    <a:cubicBezTo>
                      <a:pt x="2056019" y="2059560"/>
                      <a:pt x="2066687" y="2050130"/>
                      <a:pt x="2071831" y="2038224"/>
                    </a:cubicBezTo>
                    <a:cubicBezTo>
                      <a:pt x="2073640" y="2033937"/>
                      <a:pt x="2073926" y="2029080"/>
                      <a:pt x="2075450" y="2024603"/>
                    </a:cubicBezTo>
                    <a:lnTo>
                      <a:pt x="2081748" y="2009283"/>
                    </a:lnTo>
                    <a:lnTo>
                      <a:pt x="2094334" y="2000588"/>
                    </a:lnTo>
                    <a:cubicBezTo>
                      <a:pt x="2099382" y="1999981"/>
                      <a:pt x="2104931" y="2000981"/>
                      <a:pt x="2110312" y="2001267"/>
                    </a:cubicBezTo>
                    <a:cubicBezTo>
                      <a:pt x="2116218" y="2001600"/>
                      <a:pt x="2120028" y="2000862"/>
                      <a:pt x="2122123" y="1998719"/>
                    </a:cubicBezTo>
                    <a:lnTo>
                      <a:pt x="2122176" y="1998342"/>
                    </a:lnTo>
                    <a:lnTo>
                      <a:pt x="2122635" y="1998243"/>
                    </a:lnTo>
                    <a:cubicBezTo>
                      <a:pt x="2124718" y="1996100"/>
                      <a:pt x="2125076" y="1992552"/>
                      <a:pt x="2124123" y="1987265"/>
                    </a:cubicBezTo>
                    <a:cubicBezTo>
                      <a:pt x="2123837" y="1985836"/>
                      <a:pt x="2123647" y="1983836"/>
                      <a:pt x="2122694" y="1983074"/>
                    </a:cubicBezTo>
                    <a:cubicBezTo>
                      <a:pt x="2106025" y="1970215"/>
                      <a:pt x="2111740" y="1951451"/>
                      <a:pt x="2117074" y="1938687"/>
                    </a:cubicBezTo>
                    <a:cubicBezTo>
                      <a:pt x="2123551" y="1922971"/>
                      <a:pt x="2131171" y="1908112"/>
                      <a:pt x="2134124" y="1891062"/>
                    </a:cubicBezTo>
                    <a:cubicBezTo>
                      <a:pt x="2134791" y="1887443"/>
                      <a:pt x="2139744" y="1884871"/>
                      <a:pt x="2142220" y="1881442"/>
                    </a:cubicBezTo>
                    <a:cubicBezTo>
                      <a:pt x="2154317" y="1864964"/>
                      <a:pt x="2159365" y="1846104"/>
                      <a:pt x="2164795" y="1826483"/>
                    </a:cubicBezTo>
                    <a:cubicBezTo>
                      <a:pt x="2168605" y="1812957"/>
                      <a:pt x="2168319" y="1798194"/>
                      <a:pt x="2173843" y="1786478"/>
                    </a:cubicBezTo>
                    <a:cubicBezTo>
                      <a:pt x="2179939" y="1773429"/>
                      <a:pt x="2180035" y="1760665"/>
                      <a:pt x="2182606" y="1747711"/>
                    </a:cubicBezTo>
                    <a:cubicBezTo>
                      <a:pt x="2183940" y="1740853"/>
                      <a:pt x="2188607" y="1734281"/>
                      <a:pt x="2192893" y="1728280"/>
                    </a:cubicBezTo>
                    <a:cubicBezTo>
                      <a:pt x="2202037" y="1715421"/>
                      <a:pt x="2199466" y="1700658"/>
                      <a:pt x="2200323" y="1686656"/>
                    </a:cubicBezTo>
                    <a:cubicBezTo>
                      <a:pt x="2201847" y="1660843"/>
                      <a:pt x="2201180" y="1635030"/>
                      <a:pt x="2202418" y="1609218"/>
                    </a:cubicBezTo>
                    <a:cubicBezTo>
                      <a:pt x="2203085" y="1595502"/>
                      <a:pt x="2207752" y="1581881"/>
                      <a:pt x="2207276" y="1568260"/>
                    </a:cubicBezTo>
                    <a:cubicBezTo>
                      <a:pt x="2206705" y="1550734"/>
                      <a:pt x="2202514" y="1533399"/>
                      <a:pt x="2200609" y="1515873"/>
                    </a:cubicBezTo>
                    <a:cubicBezTo>
                      <a:pt x="2199370" y="1504252"/>
                      <a:pt x="2197084" y="1493203"/>
                      <a:pt x="2206228" y="1481773"/>
                    </a:cubicBezTo>
                    <a:cubicBezTo>
                      <a:pt x="2213372" y="1473010"/>
                      <a:pt x="2202704" y="1463771"/>
                      <a:pt x="2197084" y="1456627"/>
                    </a:cubicBezTo>
                    <a:cubicBezTo>
                      <a:pt x="2191084" y="1449007"/>
                      <a:pt x="2182701" y="1443292"/>
                      <a:pt x="2175463" y="1436529"/>
                    </a:cubicBezTo>
                    <a:cubicBezTo>
                      <a:pt x="2174224" y="1435291"/>
                      <a:pt x="2173176" y="1433481"/>
                      <a:pt x="2172891" y="1431767"/>
                    </a:cubicBezTo>
                    <a:cubicBezTo>
                      <a:pt x="2169272" y="1413003"/>
                      <a:pt x="2158222" y="1398239"/>
                      <a:pt x="2144887" y="1386047"/>
                    </a:cubicBezTo>
                    <a:cubicBezTo>
                      <a:pt x="2129171" y="1371759"/>
                      <a:pt x="2113931" y="1356424"/>
                      <a:pt x="2091166" y="1351852"/>
                    </a:cubicBezTo>
                    <a:cubicBezTo>
                      <a:pt x="2078593" y="1349280"/>
                      <a:pt x="2067354" y="1340898"/>
                      <a:pt x="2054971" y="1336993"/>
                    </a:cubicBezTo>
                    <a:cubicBezTo>
                      <a:pt x="2047637" y="1334707"/>
                      <a:pt x="2037541" y="1333183"/>
                      <a:pt x="2031730" y="1336517"/>
                    </a:cubicBezTo>
                    <a:cubicBezTo>
                      <a:pt x="2018967" y="1343946"/>
                      <a:pt x="2006108" y="1342136"/>
                      <a:pt x="1993059" y="1342422"/>
                    </a:cubicBezTo>
                    <a:cubicBezTo>
                      <a:pt x="1969913" y="1342803"/>
                      <a:pt x="1946672" y="1342613"/>
                      <a:pt x="1923526" y="1344232"/>
                    </a:cubicBezTo>
                    <a:cubicBezTo>
                      <a:pt x="1914668" y="1344804"/>
                      <a:pt x="1906381" y="1350900"/>
                      <a:pt x="1897428" y="1352614"/>
                    </a:cubicBezTo>
                    <a:cubicBezTo>
                      <a:pt x="1888951" y="1354233"/>
                      <a:pt x="1879902" y="1352709"/>
                      <a:pt x="1871234" y="1353757"/>
                    </a:cubicBezTo>
                    <a:cubicBezTo>
                      <a:pt x="1866472" y="1354233"/>
                      <a:pt x="1862090" y="1357758"/>
                      <a:pt x="1857328" y="1358805"/>
                    </a:cubicBezTo>
                    <a:cubicBezTo>
                      <a:pt x="1848565" y="1360710"/>
                      <a:pt x="1839516" y="1363092"/>
                      <a:pt x="1830753" y="1362711"/>
                    </a:cubicBezTo>
                    <a:cubicBezTo>
                      <a:pt x="1814560" y="1362044"/>
                      <a:pt x="1802845" y="1371474"/>
                      <a:pt x="1789510" y="1377760"/>
                    </a:cubicBezTo>
                    <a:cubicBezTo>
                      <a:pt x="1779508" y="1382523"/>
                      <a:pt x="1769221" y="1388142"/>
                      <a:pt x="1758553" y="1389476"/>
                    </a:cubicBezTo>
                    <a:cubicBezTo>
                      <a:pt x="1741408" y="1391667"/>
                      <a:pt x="1726549" y="1397382"/>
                      <a:pt x="1712262" y="1406811"/>
                    </a:cubicBezTo>
                    <a:cubicBezTo>
                      <a:pt x="1703499" y="1412526"/>
                      <a:pt x="1690450" y="1413288"/>
                      <a:pt x="1683782" y="1420432"/>
                    </a:cubicBezTo>
                    <a:cubicBezTo>
                      <a:pt x="1672638" y="1432338"/>
                      <a:pt x="1655207" y="1423099"/>
                      <a:pt x="1644730" y="1435863"/>
                    </a:cubicBezTo>
                    <a:cubicBezTo>
                      <a:pt x="1640158" y="1441387"/>
                      <a:pt x="1630537" y="1442816"/>
                      <a:pt x="1623298" y="1446245"/>
                    </a:cubicBezTo>
                    <a:cubicBezTo>
                      <a:pt x="1621679" y="1447007"/>
                      <a:pt x="1619298" y="1448531"/>
                      <a:pt x="1619298" y="1449769"/>
                    </a:cubicBezTo>
                    <a:lnTo>
                      <a:pt x="1619272" y="1449848"/>
                    </a:lnTo>
                    <a:lnTo>
                      <a:pt x="1618822" y="1450245"/>
                    </a:lnTo>
                    <a:cubicBezTo>
                      <a:pt x="1618822" y="1465581"/>
                      <a:pt x="1603867" y="1477201"/>
                      <a:pt x="1608439" y="1493775"/>
                    </a:cubicBezTo>
                    <a:lnTo>
                      <a:pt x="1606716" y="1503118"/>
                    </a:lnTo>
                    <a:lnTo>
                      <a:pt x="1602820" y="1503204"/>
                    </a:lnTo>
                    <a:cubicBezTo>
                      <a:pt x="1602058" y="1498442"/>
                      <a:pt x="1600819" y="1493679"/>
                      <a:pt x="1600724" y="1488917"/>
                    </a:cubicBezTo>
                    <a:cubicBezTo>
                      <a:pt x="1600534" y="1482059"/>
                      <a:pt x="1598724" y="1476439"/>
                      <a:pt x="1590913" y="1476344"/>
                    </a:cubicBezTo>
                    <a:cubicBezTo>
                      <a:pt x="1585579" y="1476344"/>
                      <a:pt x="1577959" y="1476249"/>
                      <a:pt x="1575673" y="1479392"/>
                    </a:cubicBezTo>
                    <a:lnTo>
                      <a:pt x="1575651" y="1479681"/>
                    </a:lnTo>
                    <a:lnTo>
                      <a:pt x="1575197" y="1479868"/>
                    </a:lnTo>
                    <a:cubicBezTo>
                      <a:pt x="1572816" y="1483011"/>
                      <a:pt x="1575673" y="1490060"/>
                      <a:pt x="1576435" y="1495394"/>
                    </a:cubicBezTo>
                    <a:cubicBezTo>
                      <a:pt x="1577197" y="1501299"/>
                      <a:pt x="1577674" y="1507300"/>
                      <a:pt x="1579293" y="1512920"/>
                    </a:cubicBezTo>
                    <a:cubicBezTo>
                      <a:pt x="1580531" y="1517111"/>
                      <a:pt x="1582627" y="1523112"/>
                      <a:pt x="1585675" y="1524159"/>
                    </a:cubicBezTo>
                    <a:cubicBezTo>
                      <a:pt x="1588199" y="1525017"/>
                      <a:pt x="1591295" y="1525826"/>
                      <a:pt x="1594069" y="1525314"/>
                    </a:cubicBezTo>
                    <a:lnTo>
                      <a:pt x="1596992" y="1522251"/>
                    </a:lnTo>
                    <a:lnTo>
                      <a:pt x="1600602" y="1518488"/>
                    </a:lnTo>
                    <a:lnTo>
                      <a:pt x="1605296" y="1514920"/>
                    </a:lnTo>
                    <a:cubicBezTo>
                      <a:pt x="1606439" y="1516730"/>
                      <a:pt x="1608249" y="1518444"/>
                      <a:pt x="1608535" y="1520349"/>
                    </a:cubicBezTo>
                    <a:cubicBezTo>
                      <a:pt x="1609106" y="1524445"/>
                      <a:pt x="1608630" y="1528731"/>
                      <a:pt x="1608820" y="1532922"/>
                    </a:cubicBezTo>
                    <a:cubicBezTo>
                      <a:pt x="1608916" y="1535589"/>
                      <a:pt x="1608535" y="1539685"/>
                      <a:pt x="1609963" y="1540542"/>
                    </a:cubicBezTo>
                    <a:cubicBezTo>
                      <a:pt x="1621774" y="1548067"/>
                      <a:pt x="1616917" y="1560164"/>
                      <a:pt x="1619012" y="1570356"/>
                    </a:cubicBezTo>
                    <a:cubicBezTo>
                      <a:pt x="1620536" y="1577499"/>
                      <a:pt x="1624822" y="1584072"/>
                      <a:pt x="1625680" y="1591215"/>
                    </a:cubicBezTo>
                    <a:lnTo>
                      <a:pt x="1624646" y="1617815"/>
                    </a:lnTo>
                    <a:lnTo>
                      <a:pt x="1614071" y="1620565"/>
                    </a:lnTo>
                    <a:cubicBezTo>
                      <a:pt x="1608797" y="1619648"/>
                      <a:pt x="1602868" y="1617076"/>
                      <a:pt x="1599105" y="1613504"/>
                    </a:cubicBezTo>
                    <a:cubicBezTo>
                      <a:pt x="1592533" y="1607217"/>
                      <a:pt x="1586818" y="1599311"/>
                      <a:pt x="1579198" y="1594930"/>
                    </a:cubicBezTo>
                    <a:cubicBezTo>
                      <a:pt x="1573292" y="1591501"/>
                      <a:pt x="1564910" y="1591311"/>
                      <a:pt x="1557862" y="1591977"/>
                    </a:cubicBezTo>
                    <a:lnTo>
                      <a:pt x="1557463" y="1592465"/>
                    </a:lnTo>
                    <a:lnTo>
                      <a:pt x="1557385" y="1592454"/>
                    </a:lnTo>
                    <a:cubicBezTo>
                      <a:pt x="1555004" y="1592644"/>
                      <a:pt x="1552051" y="1599978"/>
                      <a:pt x="1551670" y="1604265"/>
                    </a:cubicBezTo>
                    <a:cubicBezTo>
                      <a:pt x="1550718" y="1615314"/>
                      <a:pt x="1549480" y="1627125"/>
                      <a:pt x="1561291" y="1634268"/>
                    </a:cubicBezTo>
                    <a:cubicBezTo>
                      <a:pt x="1564910" y="1636459"/>
                      <a:pt x="1569101" y="1639031"/>
                      <a:pt x="1573102" y="1639221"/>
                    </a:cubicBezTo>
                    <a:cubicBezTo>
                      <a:pt x="1587199" y="1639698"/>
                      <a:pt x="1601296" y="1638840"/>
                      <a:pt x="1615297" y="1639412"/>
                    </a:cubicBezTo>
                    <a:cubicBezTo>
                      <a:pt x="1619107" y="1639602"/>
                      <a:pt x="1625299" y="1642174"/>
                      <a:pt x="1625965" y="1644746"/>
                    </a:cubicBezTo>
                    <a:cubicBezTo>
                      <a:pt x="1626918" y="1648461"/>
                      <a:pt x="1624727" y="1653985"/>
                      <a:pt x="1622060" y="1657319"/>
                    </a:cubicBezTo>
                    <a:cubicBezTo>
                      <a:pt x="1616536" y="1664272"/>
                      <a:pt x="1616059" y="1679607"/>
                      <a:pt x="1622346" y="1686656"/>
                    </a:cubicBezTo>
                    <a:lnTo>
                      <a:pt x="1627074" y="1691952"/>
                    </a:lnTo>
                    <a:lnTo>
                      <a:pt x="1619584" y="1698372"/>
                    </a:lnTo>
                    <a:lnTo>
                      <a:pt x="1619441" y="1698562"/>
                    </a:lnTo>
                    <a:lnTo>
                      <a:pt x="1619107" y="1698848"/>
                    </a:lnTo>
                    <a:cubicBezTo>
                      <a:pt x="1615869" y="1702944"/>
                      <a:pt x="1609963" y="1710373"/>
                      <a:pt x="1611011" y="1711516"/>
                    </a:cubicBezTo>
                    <a:cubicBezTo>
                      <a:pt x="1616440" y="1717993"/>
                      <a:pt x="1621393" y="1725708"/>
                      <a:pt x="1632157" y="1725708"/>
                    </a:cubicBezTo>
                    <a:cubicBezTo>
                      <a:pt x="1647778" y="1725708"/>
                      <a:pt x="1648159" y="1726470"/>
                      <a:pt x="1647778" y="1742187"/>
                    </a:cubicBezTo>
                    <a:cubicBezTo>
                      <a:pt x="1647587" y="1749997"/>
                      <a:pt x="1651588" y="1759332"/>
                      <a:pt x="1641301" y="1764570"/>
                    </a:cubicBezTo>
                    <a:cubicBezTo>
                      <a:pt x="1640253" y="1765142"/>
                      <a:pt x="1640348" y="1768571"/>
                      <a:pt x="1640634" y="1770571"/>
                    </a:cubicBezTo>
                    <a:cubicBezTo>
                      <a:pt x="1640824" y="1771905"/>
                      <a:pt x="1643206" y="1773714"/>
                      <a:pt x="1642825" y="1774286"/>
                    </a:cubicBezTo>
                    <a:cubicBezTo>
                      <a:pt x="1634157" y="1788669"/>
                      <a:pt x="1650540" y="1799241"/>
                      <a:pt x="1648254" y="1813338"/>
                    </a:cubicBezTo>
                    <a:cubicBezTo>
                      <a:pt x="1646063" y="1826959"/>
                      <a:pt x="1647873" y="1841247"/>
                      <a:pt x="1648063" y="1855248"/>
                    </a:cubicBezTo>
                    <a:lnTo>
                      <a:pt x="1646081" y="1863821"/>
                    </a:lnTo>
                    <a:lnTo>
                      <a:pt x="1637872" y="1867631"/>
                    </a:lnTo>
                    <a:cubicBezTo>
                      <a:pt x="1632728" y="1868202"/>
                      <a:pt x="1627680" y="1871727"/>
                      <a:pt x="1623013" y="1874679"/>
                    </a:cubicBezTo>
                    <a:lnTo>
                      <a:pt x="1622708" y="1875074"/>
                    </a:lnTo>
                    <a:lnTo>
                      <a:pt x="1622536" y="1875156"/>
                    </a:lnTo>
                    <a:cubicBezTo>
                      <a:pt x="1617107" y="1878585"/>
                      <a:pt x="1617107" y="1882109"/>
                      <a:pt x="1622441" y="1886681"/>
                    </a:cubicBezTo>
                    <a:cubicBezTo>
                      <a:pt x="1632633" y="1895444"/>
                      <a:pt x="1632347" y="1915923"/>
                      <a:pt x="1623775" y="1925543"/>
                    </a:cubicBezTo>
                    <a:cubicBezTo>
                      <a:pt x="1620632" y="1929067"/>
                      <a:pt x="1619393" y="1934877"/>
                      <a:pt x="1618822" y="1939830"/>
                    </a:cubicBezTo>
                    <a:cubicBezTo>
                      <a:pt x="1617869" y="1948879"/>
                      <a:pt x="1618822" y="1958118"/>
                      <a:pt x="1617679" y="1967167"/>
                    </a:cubicBezTo>
                    <a:cubicBezTo>
                      <a:pt x="1617012" y="1972692"/>
                      <a:pt x="1613202" y="1977835"/>
                      <a:pt x="1611964" y="1983455"/>
                    </a:cubicBezTo>
                    <a:cubicBezTo>
                      <a:pt x="1610440" y="1990408"/>
                      <a:pt x="1609868" y="1997552"/>
                      <a:pt x="1609201" y="2004600"/>
                    </a:cubicBezTo>
                    <a:cubicBezTo>
                      <a:pt x="1608249" y="2014316"/>
                      <a:pt x="1612059" y="2025174"/>
                      <a:pt x="1601486" y="2032604"/>
                    </a:cubicBezTo>
                    <a:cubicBezTo>
                      <a:pt x="1599867" y="2033747"/>
                      <a:pt x="1599772" y="2038605"/>
                      <a:pt x="1600438" y="2041272"/>
                    </a:cubicBezTo>
                    <a:cubicBezTo>
                      <a:pt x="1604915" y="2058226"/>
                      <a:pt x="1592818" y="2069751"/>
                      <a:pt x="1587008" y="2083277"/>
                    </a:cubicBezTo>
                    <a:cubicBezTo>
                      <a:pt x="1584532" y="2088992"/>
                      <a:pt x="1581007" y="2094421"/>
                      <a:pt x="1579674" y="2100422"/>
                    </a:cubicBezTo>
                    <a:cubicBezTo>
                      <a:pt x="1576531" y="2115471"/>
                      <a:pt x="1568720" y="2126806"/>
                      <a:pt x="1556338" y="2135569"/>
                    </a:cubicBezTo>
                    <a:lnTo>
                      <a:pt x="1546119" y="2146154"/>
                    </a:lnTo>
                    <a:lnTo>
                      <a:pt x="1532787" y="2151654"/>
                    </a:lnTo>
                    <a:cubicBezTo>
                      <a:pt x="1528787" y="2151214"/>
                      <a:pt x="1525096" y="2148476"/>
                      <a:pt x="1521286" y="2143380"/>
                    </a:cubicBezTo>
                    <a:cubicBezTo>
                      <a:pt x="1514047" y="2133759"/>
                      <a:pt x="1505093" y="2130045"/>
                      <a:pt x="1493663" y="2134331"/>
                    </a:cubicBezTo>
                    <a:cubicBezTo>
                      <a:pt x="1490901" y="2135379"/>
                      <a:pt x="1488520" y="2138141"/>
                      <a:pt x="1486710" y="2140713"/>
                    </a:cubicBezTo>
                    <a:lnTo>
                      <a:pt x="1486641" y="2140815"/>
                    </a:lnTo>
                    <a:lnTo>
                      <a:pt x="1486234" y="2141189"/>
                    </a:lnTo>
                    <a:cubicBezTo>
                      <a:pt x="1481471" y="2147856"/>
                      <a:pt x="1478042" y="2155667"/>
                      <a:pt x="1472518" y="2161572"/>
                    </a:cubicBezTo>
                    <a:cubicBezTo>
                      <a:pt x="1464040" y="2170526"/>
                      <a:pt x="1463850" y="2191576"/>
                      <a:pt x="1473184" y="2199768"/>
                    </a:cubicBezTo>
                    <a:cubicBezTo>
                      <a:pt x="1477090" y="2203197"/>
                      <a:pt x="1480804" y="2206911"/>
                      <a:pt x="1483948" y="2210912"/>
                    </a:cubicBezTo>
                    <a:lnTo>
                      <a:pt x="1484133" y="2216930"/>
                    </a:lnTo>
                    <a:lnTo>
                      <a:pt x="1465660" y="2228533"/>
                    </a:lnTo>
                    <a:cubicBezTo>
                      <a:pt x="1456325" y="2233391"/>
                      <a:pt x="1446895" y="2238153"/>
                      <a:pt x="1437180" y="2242059"/>
                    </a:cubicBezTo>
                    <a:cubicBezTo>
                      <a:pt x="1432417" y="2243963"/>
                      <a:pt x="1425750" y="2245964"/>
                      <a:pt x="1421749" y="2244059"/>
                    </a:cubicBezTo>
                    <a:cubicBezTo>
                      <a:pt x="1400985" y="2234438"/>
                      <a:pt x="1393841" y="2234438"/>
                      <a:pt x="1381173" y="2250821"/>
                    </a:cubicBezTo>
                    <a:cubicBezTo>
                      <a:pt x="1376125" y="2257299"/>
                      <a:pt x="1370124" y="2256918"/>
                      <a:pt x="1366600" y="2254155"/>
                    </a:cubicBezTo>
                    <a:cubicBezTo>
                      <a:pt x="1354503" y="2244726"/>
                      <a:pt x="1340406" y="2248536"/>
                      <a:pt x="1327357" y="2245964"/>
                    </a:cubicBezTo>
                    <a:cubicBezTo>
                      <a:pt x="1313450" y="2243202"/>
                      <a:pt x="1301353" y="2239011"/>
                      <a:pt x="1292590" y="2224437"/>
                    </a:cubicBezTo>
                    <a:cubicBezTo>
                      <a:pt x="1285066" y="2211864"/>
                      <a:pt x="1285542" y="2200815"/>
                      <a:pt x="1286494" y="2188242"/>
                    </a:cubicBezTo>
                    <a:cubicBezTo>
                      <a:pt x="1287447" y="2176050"/>
                      <a:pt x="1283446" y="2171764"/>
                      <a:pt x="1271064" y="2171193"/>
                    </a:cubicBezTo>
                    <a:cubicBezTo>
                      <a:pt x="1267254" y="2171097"/>
                      <a:pt x="1263253" y="2170526"/>
                      <a:pt x="1259729" y="2171478"/>
                    </a:cubicBezTo>
                    <a:cubicBezTo>
                      <a:pt x="1256110" y="2172431"/>
                      <a:pt x="1250395" y="2174717"/>
                      <a:pt x="1250109" y="2177003"/>
                    </a:cubicBezTo>
                    <a:lnTo>
                      <a:pt x="1250117" y="2177036"/>
                    </a:lnTo>
                    <a:lnTo>
                      <a:pt x="1249633" y="2177479"/>
                    </a:lnTo>
                    <a:cubicBezTo>
                      <a:pt x="1249061" y="2181861"/>
                      <a:pt x="1251538" y="2186623"/>
                      <a:pt x="1253062" y="2191195"/>
                    </a:cubicBezTo>
                    <a:cubicBezTo>
                      <a:pt x="1254014" y="2193957"/>
                      <a:pt x="1255729" y="2196339"/>
                      <a:pt x="1256681" y="2199101"/>
                    </a:cubicBezTo>
                    <a:cubicBezTo>
                      <a:pt x="1257538" y="2201577"/>
                      <a:pt x="1257538" y="2204435"/>
                      <a:pt x="1258491" y="2206816"/>
                    </a:cubicBezTo>
                    <a:lnTo>
                      <a:pt x="1263493" y="2217456"/>
                    </a:lnTo>
                    <a:lnTo>
                      <a:pt x="1237917" y="2216436"/>
                    </a:lnTo>
                    <a:cubicBezTo>
                      <a:pt x="1233726" y="2215770"/>
                      <a:pt x="1229630" y="2212436"/>
                      <a:pt x="1225915" y="2209674"/>
                    </a:cubicBezTo>
                    <a:cubicBezTo>
                      <a:pt x="1220867" y="2205768"/>
                      <a:pt x="1214485" y="2202244"/>
                      <a:pt x="1211723" y="2196910"/>
                    </a:cubicBezTo>
                    <a:cubicBezTo>
                      <a:pt x="1207151" y="2188242"/>
                      <a:pt x="1200103" y="2189195"/>
                      <a:pt x="1193245" y="2189385"/>
                    </a:cubicBezTo>
                    <a:cubicBezTo>
                      <a:pt x="1177147" y="2189862"/>
                      <a:pt x="1164098" y="2183289"/>
                      <a:pt x="1152001" y="2173479"/>
                    </a:cubicBezTo>
                    <a:cubicBezTo>
                      <a:pt x="1150191" y="2172050"/>
                      <a:pt x="1147144" y="2171478"/>
                      <a:pt x="1144667" y="2171574"/>
                    </a:cubicBezTo>
                    <a:cubicBezTo>
                      <a:pt x="1137428" y="2171764"/>
                      <a:pt x="1134190" y="2168621"/>
                      <a:pt x="1132285" y="2161477"/>
                    </a:cubicBezTo>
                    <a:cubicBezTo>
                      <a:pt x="1131427" y="2157953"/>
                      <a:pt x="1126093" y="2153667"/>
                      <a:pt x="1122379" y="2153286"/>
                    </a:cubicBezTo>
                    <a:cubicBezTo>
                      <a:pt x="1107901" y="2151857"/>
                      <a:pt x="1097423" y="2143284"/>
                      <a:pt x="1086088" y="2135950"/>
                    </a:cubicBezTo>
                    <a:cubicBezTo>
                      <a:pt x="1084564" y="2134998"/>
                      <a:pt x="1082945" y="2133759"/>
                      <a:pt x="1081231" y="2133474"/>
                    </a:cubicBezTo>
                    <a:cubicBezTo>
                      <a:pt x="1067419" y="2131092"/>
                      <a:pt x="1056085" y="2124044"/>
                      <a:pt x="1044559" y="2116519"/>
                    </a:cubicBezTo>
                    <a:cubicBezTo>
                      <a:pt x="1036273" y="2111090"/>
                      <a:pt x="1025986" y="2108804"/>
                      <a:pt x="1017127" y="2104137"/>
                    </a:cubicBezTo>
                    <a:cubicBezTo>
                      <a:pt x="1008174" y="2099374"/>
                      <a:pt x="998458" y="2094612"/>
                      <a:pt x="998935" y="2081753"/>
                    </a:cubicBezTo>
                    <a:cubicBezTo>
                      <a:pt x="999220" y="2073371"/>
                      <a:pt x="998839" y="2064894"/>
                      <a:pt x="999506" y="2056607"/>
                    </a:cubicBezTo>
                    <a:cubicBezTo>
                      <a:pt x="999697" y="2053654"/>
                      <a:pt x="1001506" y="2050130"/>
                      <a:pt x="1003792" y="2048225"/>
                    </a:cubicBezTo>
                    <a:cubicBezTo>
                      <a:pt x="1012365" y="2040986"/>
                      <a:pt x="1013032" y="2026127"/>
                      <a:pt x="1004554" y="2018888"/>
                    </a:cubicBezTo>
                    <a:cubicBezTo>
                      <a:pt x="996839" y="2012316"/>
                      <a:pt x="997125" y="2006124"/>
                      <a:pt x="1004554" y="1998695"/>
                    </a:cubicBezTo>
                    <a:cubicBezTo>
                      <a:pt x="1008650" y="1994599"/>
                      <a:pt x="1012079" y="1989741"/>
                      <a:pt x="1017127" y="1983645"/>
                    </a:cubicBezTo>
                    <a:cubicBezTo>
                      <a:pt x="1012270" y="1982788"/>
                      <a:pt x="1008460" y="1981550"/>
                      <a:pt x="1005126" y="1980978"/>
                    </a:cubicBezTo>
                    <a:cubicBezTo>
                      <a:pt x="994458" y="1980883"/>
                      <a:pt x="983504" y="1980026"/>
                      <a:pt x="973217" y="1981931"/>
                    </a:cubicBezTo>
                    <a:cubicBezTo>
                      <a:pt x="966740" y="1983169"/>
                      <a:pt x="961025" y="1988884"/>
                      <a:pt x="955310" y="1992980"/>
                    </a:cubicBezTo>
                    <a:lnTo>
                      <a:pt x="955375" y="1993122"/>
                    </a:lnTo>
                    <a:lnTo>
                      <a:pt x="954834" y="1993456"/>
                    </a:lnTo>
                    <a:cubicBezTo>
                      <a:pt x="954453" y="1993742"/>
                      <a:pt x="956072" y="1997933"/>
                      <a:pt x="957596" y="1999457"/>
                    </a:cubicBezTo>
                    <a:cubicBezTo>
                      <a:pt x="970550" y="2013173"/>
                      <a:pt x="981123" y="2027841"/>
                      <a:pt x="981885" y="2047939"/>
                    </a:cubicBezTo>
                    <a:lnTo>
                      <a:pt x="989947" y="2064618"/>
                    </a:lnTo>
                    <a:lnTo>
                      <a:pt x="981445" y="2064739"/>
                    </a:lnTo>
                    <a:cubicBezTo>
                      <a:pt x="978647" y="2064775"/>
                      <a:pt x="976408" y="2064561"/>
                      <a:pt x="975598" y="2063370"/>
                    </a:cubicBezTo>
                    <a:cubicBezTo>
                      <a:pt x="969502" y="2054321"/>
                      <a:pt x="960930" y="2055559"/>
                      <a:pt x="953215" y="2056797"/>
                    </a:cubicBezTo>
                    <a:cubicBezTo>
                      <a:pt x="939118" y="2058988"/>
                      <a:pt x="931116" y="2051749"/>
                      <a:pt x="923211" y="2041748"/>
                    </a:cubicBezTo>
                    <a:cubicBezTo>
                      <a:pt x="916639" y="2033461"/>
                      <a:pt x="907971" y="2026794"/>
                      <a:pt x="901018" y="2018793"/>
                    </a:cubicBezTo>
                    <a:cubicBezTo>
                      <a:pt x="898065" y="2015364"/>
                      <a:pt x="895303" y="2010315"/>
                      <a:pt x="895303" y="2006029"/>
                    </a:cubicBezTo>
                    <a:cubicBezTo>
                      <a:pt x="895303" y="1990027"/>
                      <a:pt x="883587" y="1981836"/>
                      <a:pt x="874157" y="1972120"/>
                    </a:cubicBezTo>
                    <a:cubicBezTo>
                      <a:pt x="873300" y="1971263"/>
                      <a:pt x="868442" y="1972596"/>
                      <a:pt x="867013" y="1974216"/>
                    </a:cubicBezTo>
                    <a:cubicBezTo>
                      <a:pt x="861108" y="1980693"/>
                      <a:pt x="855012" y="1980502"/>
                      <a:pt x="849202" y="1975168"/>
                    </a:cubicBezTo>
                    <a:cubicBezTo>
                      <a:pt x="838343" y="1965262"/>
                      <a:pt x="828151" y="1954499"/>
                      <a:pt x="817102" y="1944879"/>
                    </a:cubicBezTo>
                    <a:cubicBezTo>
                      <a:pt x="814531" y="1942593"/>
                      <a:pt x="809387" y="1942497"/>
                      <a:pt x="805387" y="1942593"/>
                    </a:cubicBezTo>
                    <a:cubicBezTo>
                      <a:pt x="793861" y="1942783"/>
                      <a:pt x="782812" y="1944021"/>
                      <a:pt x="778812" y="1928305"/>
                    </a:cubicBezTo>
                    <a:cubicBezTo>
                      <a:pt x="777478" y="1922971"/>
                      <a:pt x="770239" y="1918018"/>
                      <a:pt x="764620" y="1915256"/>
                    </a:cubicBezTo>
                    <a:cubicBezTo>
                      <a:pt x="749570" y="1907922"/>
                      <a:pt x="740236" y="1898206"/>
                      <a:pt x="743093" y="1880013"/>
                    </a:cubicBezTo>
                    <a:cubicBezTo>
                      <a:pt x="744331" y="1872203"/>
                      <a:pt x="742617" y="1863916"/>
                      <a:pt x="743855" y="1856106"/>
                    </a:cubicBezTo>
                    <a:cubicBezTo>
                      <a:pt x="746617" y="1838294"/>
                      <a:pt x="749570" y="1820387"/>
                      <a:pt x="754237" y="1803051"/>
                    </a:cubicBezTo>
                    <a:lnTo>
                      <a:pt x="759600" y="1796312"/>
                    </a:lnTo>
                    <a:lnTo>
                      <a:pt x="767382" y="1790193"/>
                    </a:lnTo>
                    <a:cubicBezTo>
                      <a:pt x="772049" y="1795622"/>
                      <a:pt x="777764" y="1800480"/>
                      <a:pt x="781098" y="1806671"/>
                    </a:cubicBezTo>
                    <a:cubicBezTo>
                      <a:pt x="783193" y="1810576"/>
                      <a:pt x="782812" y="1816482"/>
                      <a:pt x="782050" y="1821244"/>
                    </a:cubicBezTo>
                    <a:cubicBezTo>
                      <a:pt x="778526" y="1842485"/>
                      <a:pt x="792433" y="1856963"/>
                      <a:pt x="801481" y="1873346"/>
                    </a:cubicBezTo>
                    <a:cubicBezTo>
                      <a:pt x="802053" y="1874489"/>
                      <a:pt x="805863" y="1875060"/>
                      <a:pt x="807292" y="1874298"/>
                    </a:cubicBezTo>
                    <a:lnTo>
                      <a:pt x="807597" y="1873794"/>
                    </a:lnTo>
                    <a:lnTo>
                      <a:pt x="807768" y="1873822"/>
                    </a:lnTo>
                    <a:cubicBezTo>
                      <a:pt x="823198" y="1865250"/>
                      <a:pt x="825199" y="1841056"/>
                      <a:pt x="812054" y="1828007"/>
                    </a:cubicBezTo>
                    <a:cubicBezTo>
                      <a:pt x="810244" y="1826197"/>
                      <a:pt x="809482" y="1822673"/>
                      <a:pt x="809387" y="1819911"/>
                    </a:cubicBezTo>
                    <a:cubicBezTo>
                      <a:pt x="809292" y="1811243"/>
                      <a:pt x="809387" y="1802480"/>
                      <a:pt x="809959" y="1793717"/>
                    </a:cubicBezTo>
                    <a:cubicBezTo>
                      <a:pt x="810530" y="1785144"/>
                      <a:pt x="807196" y="1781620"/>
                      <a:pt x="798433" y="1780668"/>
                    </a:cubicBezTo>
                    <a:cubicBezTo>
                      <a:pt x="792814" y="1780096"/>
                      <a:pt x="784432" y="1777905"/>
                      <a:pt x="782717" y="1774000"/>
                    </a:cubicBezTo>
                    <a:cubicBezTo>
                      <a:pt x="779383" y="1766380"/>
                      <a:pt x="779574" y="1758093"/>
                      <a:pt x="788623" y="1751140"/>
                    </a:cubicBezTo>
                    <a:cubicBezTo>
                      <a:pt x="799195" y="1742853"/>
                      <a:pt x="807577" y="1731709"/>
                      <a:pt x="816817" y="1721708"/>
                    </a:cubicBezTo>
                    <a:cubicBezTo>
                      <a:pt x="817483" y="1720946"/>
                      <a:pt x="818245" y="1719708"/>
                      <a:pt x="818150" y="1718755"/>
                    </a:cubicBezTo>
                    <a:cubicBezTo>
                      <a:pt x="815578" y="1702086"/>
                      <a:pt x="824818" y="1688275"/>
                      <a:pt x="829675" y="1673607"/>
                    </a:cubicBezTo>
                    <a:lnTo>
                      <a:pt x="841103" y="1657216"/>
                    </a:lnTo>
                    <a:lnTo>
                      <a:pt x="873776" y="1634268"/>
                    </a:lnTo>
                    <a:cubicBezTo>
                      <a:pt x="882539" y="1627601"/>
                      <a:pt x="890921" y="1620171"/>
                      <a:pt x="898827" y="1612456"/>
                    </a:cubicBezTo>
                    <a:lnTo>
                      <a:pt x="899116" y="1612143"/>
                    </a:lnTo>
                    <a:lnTo>
                      <a:pt x="899303" y="1611980"/>
                    </a:lnTo>
                    <a:lnTo>
                      <a:pt x="922793" y="1586526"/>
                    </a:lnTo>
                    <a:lnTo>
                      <a:pt x="938498" y="1580369"/>
                    </a:lnTo>
                    <a:cubicBezTo>
                      <a:pt x="944475" y="1580595"/>
                      <a:pt x="950357" y="1583119"/>
                      <a:pt x="953691" y="1587977"/>
                    </a:cubicBezTo>
                    <a:cubicBezTo>
                      <a:pt x="957025" y="1592835"/>
                      <a:pt x="958930" y="1599121"/>
                      <a:pt x="963216" y="1602741"/>
                    </a:cubicBezTo>
                    <a:cubicBezTo>
                      <a:pt x="967502" y="1606360"/>
                      <a:pt x="973884" y="1609122"/>
                      <a:pt x="979313" y="1609122"/>
                    </a:cubicBezTo>
                    <a:cubicBezTo>
                      <a:pt x="985695" y="1609122"/>
                      <a:pt x="994363" y="1607503"/>
                      <a:pt x="997982" y="1603217"/>
                    </a:cubicBezTo>
                    <a:lnTo>
                      <a:pt x="998012" y="1602985"/>
                    </a:lnTo>
                    <a:lnTo>
                      <a:pt x="998458" y="1602740"/>
                    </a:lnTo>
                    <a:cubicBezTo>
                      <a:pt x="1004173" y="1595692"/>
                      <a:pt x="999316" y="1576166"/>
                      <a:pt x="995220" y="1569975"/>
                    </a:cubicBezTo>
                    <a:cubicBezTo>
                      <a:pt x="992362" y="1565688"/>
                      <a:pt x="990838" y="1558068"/>
                      <a:pt x="992743" y="1553782"/>
                    </a:cubicBezTo>
                    <a:lnTo>
                      <a:pt x="1009158" y="1529255"/>
                    </a:lnTo>
                    <a:lnTo>
                      <a:pt x="1029510" y="1513968"/>
                    </a:lnTo>
                    <a:cubicBezTo>
                      <a:pt x="1035034" y="1509967"/>
                      <a:pt x="1041511" y="1506729"/>
                      <a:pt x="1045798" y="1501585"/>
                    </a:cubicBezTo>
                    <a:lnTo>
                      <a:pt x="1046180" y="1501181"/>
                    </a:lnTo>
                    <a:lnTo>
                      <a:pt x="1046274" y="1501109"/>
                    </a:lnTo>
                    <a:lnTo>
                      <a:pt x="1056909" y="1489879"/>
                    </a:lnTo>
                    <a:lnTo>
                      <a:pt x="1071896" y="1483964"/>
                    </a:lnTo>
                    <a:cubicBezTo>
                      <a:pt x="1075897" y="1483678"/>
                      <a:pt x="1079611" y="1478916"/>
                      <a:pt x="1083326" y="1475963"/>
                    </a:cubicBezTo>
                    <a:cubicBezTo>
                      <a:pt x="1097423" y="1464723"/>
                      <a:pt x="1110758" y="1452436"/>
                      <a:pt x="1125617" y="1442530"/>
                    </a:cubicBezTo>
                    <a:cubicBezTo>
                      <a:pt x="1135333" y="1436053"/>
                      <a:pt x="1147144" y="1432624"/>
                      <a:pt x="1158288" y="1428528"/>
                    </a:cubicBezTo>
                    <a:cubicBezTo>
                      <a:pt x="1173528" y="1422813"/>
                      <a:pt x="1188863" y="1417479"/>
                      <a:pt x="1200769" y="1405954"/>
                    </a:cubicBezTo>
                    <a:cubicBezTo>
                      <a:pt x="1209342" y="1397667"/>
                      <a:pt x="1217914" y="1391667"/>
                      <a:pt x="1229725" y="1387190"/>
                    </a:cubicBezTo>
                    <a:cubicBezTo>
                      <a:pt x="1239536" y="1383475"/>
                      <a:pt x="1252014" y="1382904"/>
                      <a:pt x="1260682" y="1373093"/>
                    </a:cubicBezTo>
                    <a:cubicBezTo>
                      <a:pt x="1264778" y="1368426"/>
                      <a:pt x="1274588" y="1367854"/>
                      <a:pt x="1281541" y="1362806"/>
                    </a:cubicBezTo>
                    <a:cubicBezTo>
                      <a:pt x="1296115" y="1352233"/>
                      <a:pt x="1312688" y="1344518"/>
                      <a:pt x="1327928" y="1334802"/>
                    </a:cubicBezTo>
                    <a:cubicBezTo>
                      <a:pt x="1334119" y="1330897"/>
                      <a:pt x="1338882" y="1324801"/>
                      <a:pt x="1344502" y="1319943"/>
                    </a:cubicBezTo>
                    <a:cubicBezTo>
                      <a:pt x="1347169" y="1317657"/>
                      <a:pt x="1350503" y="1316038"/>
                      <a:pt x="1353265" y="1313847"/>
                    </a:cubicBezTo>
                    <a:cubicBezTo>
                      <a:pt x="1358503" y="1309752"/>
                      <a:pt x="1364314" y="1306037"/>
                      <a:pt x="1368505" y="1300989"/>
                    </a:cubicBezTo>
                    <a:lnTo>
                      <a:pt x="1368523" y="1300898"/>
                    </a:lnTo>
                    <a:lnTo>
                      <a:pt x="1368981" y="1300512"/>
                    </a:lnTo>
                    <a:cubicBezTo>
                      <a:pt x="1374886" y="1293464"/>
                      <a:pt x="1369552" y="1289654"/>
                      <a:pt x="1364314" y="1284034"/>
                    </a:cubicBezTo>
                    <a:cubicBezTo>
                      <a:pt x="1349074" y="1267651"/>
                      <a:pt x="1350502" y="1243458"/>
                      <a:pt x="1358313" y="1227551"/>
                    </a:cubicBezTo>
                    <a:cubicBezTo>
                      <a:pt x="1359456" y="1225265"/>
                      <a:pt x="1359932" y="1221360"/>
                      <a:pt x="1358789" y="1219264"/>
                    </a:cubicBezTo>
                    <a:cubicBezTo>
                      <a:pt x="1350026" y="1202595"/>
                      <a:pt x="1351264" y="1186689"/>
                      <a:pt x="1358408" y="1169448"/>
                    </a:cubicBezTo>
                    <a:cubicBezTo>
                      <a:pt x="1362599" y="1159257"/>
                      <a:pt x="1362790" y="1147160"/>
                      <a:pt x="1362980" y="1135825"/>
                    </a:cubicBezTo>
                    <a:cubicBezTo>
                      <a:pt x="1363266" y="1121442"/>
                      <a:pt x="1362028" y="1107060"/>
                      <a:pt x="1360694" y="1092677"/>
                    </a:cubicBezTo>
                    <a:cubicBezTo>
                      <a:pt x="1360218" y="1086581"/>
                      <a:pt x="1357456" y="1080675"/>
                      <a:pt x="1356408" y="1074484"/>
                    </a:cubicBezTo>
                    <a:cubicBezTo>
                      <a:pt x="1356027" y="1072008"/>
                      <a:pt x="1356598" y="1068864"/>
                      <a:pt x="1357837" y="1066578"/>
                    </a:cubicBezTo>
                    <a:cubicBezTo>
                      <a:pt x="1361837" y="1059339"/>
                      <a:pt x="1362409" y="1052958"/>
                      <a:pt x="1357456" y="1045528"/>
                    </a:cubicBezTo>
                    <a:cubicBezTo>
                      <a:pt x="1354789" y="1041528"/>
                      <a:pt x="1354217" y="1035622"/>
                      <a:pt x="1354027" y="1030574"/>
                    </a:cubicBezTo>
                    <a:cubicBezTo>
                      <a:pt x="1353265" y="1005142"/>
                      <a:pt x="1352598" y="979615"/>
                      <a:pt x="1352598" y="954088"/>
                    </a:cubicBezTo>
                    <a:cubicBezTo>
                      <a:pt x="1352598" y="942658"/>
                      <a:pt x="1344787" y="937229"/>
                      <a:pt x="1336882" y="933419"/>
                    </a:cubicBezTo>
                    <a:cubicBezTo>
                      <a:pt x="1329262" y="929704"/>
                      <a:pt x="1321832" y="932085"/>
                      <a:pt x="1314784" y="939324"/>
                    </a:cubicBezTo>
                    <a:cubicBezTo>
                      <a:pt x="1308783" y="945516"/>
                      <a:pt x="1299067" y="949230"/>
                      <a:pt x="1290400" y="951612"/>
                    </a:cubicBezTo>
                    <a:cubicBezTo>
                      <a:pt x="1283161" y="953612"/>
                      <a:pt x="1278493" y="955993"/>
                      <a:pt x="1275350" y="963137"/>
                    </a:cubicBezTo>
                    <a:lnTo>
                      <a:pt x="1275101" y="963440"/>
                    </a:lnTo>
                    <a:lnTo>
                      <a:pt x="1274874" y="963613"/>
                    </a:lnTo>
                    <a:lnTo>
                      <a:pt x="1263182" y="977791"/>
                    </a:lnTo>
                    <a:lnTo>
                      <a:pt x="1248775" y="974948"/>
                    </a:lnTo>
                    <a:cubicBezTo>
                      <a:pt x="1241632" y="969138"/>
                      <a:pt x="1236964" y="959613"/>
                      <a:pt x="1229154" y="955231"/>
                    </a:cubicBezTo>
                    <a:cubicBezTo>
                      <a:pt x="1222677" y="951612"/>
                      <a:pt x="1213247" y="952469"/>
                      <a:pt x="1205341" y="953040"/>
                    </a:cubicBezTo>
                    <a:lnTo>
                      <a:pt x="1205069" y="953536"/>
                    </a:lnTo>
                    <a:lnTo>
                      <a:pt x="1204865" y="953517"/>
                    </a:lnTo>
                    <a:cubicBezTo>
                      <a:pt x="1203151" y="953612"/>
                      <a:pt x="1201055" y="961518"/>
                      <a:pt x="1200960" y="965804"/>
                    </a:cubicBezTo>
                    <a:cubicBezTo>
                      <a:pt x="1200484" y="979901"/>
                      <a:pt x="1200769" y="993998"/>
                      <a:pt x="1200769" y="1008095"/>
                    </a:cubicBezTo>
                    <a:lnTo>
                      <a:pt x="1191959" y="1019566"/>
                    </a:lnTo>
                    <a:lnTo>
                      <a:pt x="1159336" y="1028859"/>
                    </a:lnTo>
                    <a:cubicBezTo>
                      <a:pt x="1157526" y="1028955"/>
                      <a:pt x="1154668" y="1030955"/>
                      <a:pt x="1154287" y="1032574"/>
                    </a:cubicBezTo>
                    <a:lnTo>
                      <a:pt x="1154148" y="1032802"/>
                    </a:lnTo>
                    <a:lnTo>
                      <a:pt x="1153811" y="1033050"/>
                    </a:lnTo>
                    <a:lnTo>
                      <a:pt x="1136346" y="1061704"/>
                    </a:lnTo>
                    <a:lnTo>
                      <a:pt x="1110949" y="1082580"/>
                    </a:lnTo>
                    <a:cubicBezTo>
                      <a:pt x="1099614" y="1092010"/>
                      <a:pt x="1084660" y="1096963"/>
                      <a:pt x="1071515" y="1104297"/>
                    </a:cubicBezTo>
                    <a:lnTo>
                      <a:pt x="1071236" y="1104666"/>
                    </a:lnTo>
                    <a:lnTo>
                      <a:pt x="1071039" y="1104774"/>
                    </a:lnTo>
                    <a:cubicBezTo>
                      <a:pt x="1068753" y="1106012"/>
                      <a:pt x="1066848" y="1108869"/>
                      <a:pt x="1065991" y="1111441"/>
                    </a:cubicBezTo>
                    <a:lnTo>
                      <a:pt x="1057654" y="1124786"/>
                    </a:lnTo>
                    <a:lnTo>
                      <a:pt x="1044559" y="1134396"/>
                    </a:lnTo>
                    <a:cubicBezTo>
                      <a:pt x="1032558" y="1141921"/>
                      <a:pt x="1018270" y="1144874"/>
                      <a:pt x="1008555" y="1158209"/>
                    </a:cubicBezTo>
                    <a:lnTo>
                      <a:pt x="1008148" y="1158629"/>
                    </a:lnTo>
                    <a:lnTo>
                      <a:pt x="1008079" y="1158685"/>
                    </a:lnTo>
                    <a:lnTo>
                      <a:pt x="960789" y="1207391"/>
                    </a:lnTo>
                    <a:lnTo>
                      <a:pt x="930259" y="1228789"/>
                    </a:lnTo>
                    <a:cubicBezTo>
                      <a:pt x="921306" y="1235838"/>
                      <a:pt x="913210" y="1243743"/>
                      <a:pt x="905113" y="1251744"/>
                    </a:cubicBezTo>
                    <a:lnTo>
                      <a:pt x="904819" y="1252055"/>
                    </a:lnTo>
                    <a:lnTo>
                      <a:pt x="904637" y="1252221"/>
                    </a:lnTo>
                    <a:lnTo>
                      <a:pt x="885081" y="1272895"/>
                    </a:lnTo>
                    <a:lnTo>
                      <a:pt x="872062" y="1275081"/>
                    </a:lnTo>
                    <a:cubicBezTo>
                      <a:pt x="864252" y="1275367"/>
                      <a:pt x="858346" y="1277176"/>
                      <a:pt x="854524" y="1280796"/>
                    </a:cubicBezTo>
                    <a:lnTo>
                      <a:pt x="854385" y="1281255"/>
                    </a:lnTo>
                    <a:lnTo>
                      <a:pt x="854119" y="1281343"/>
                    </a:lnTo>
                    <a:cubicBezTo>
                      <a:pt x="850297" y="1284963"/>
                      <a:pt x="848535" y="1290368"/>
                      <a:pt x="849011" y="1297845"/>
                    </a:cubicBezTo>
                    <a:lnTo>
                      <a:pt x="843441" y="1324423"/>
                    </a:lnTo>
                    <a:lnTo>
                      <a:pt x="824056" y="1342041"/>
                    </a:lnTo>
                    <a:cubicBezTo>
                      <a:pt x="817198" y="1345851"/>
                      <a:pt x="809578" y="1349185"/>
                      <a:pt x="804148" y="1354519"/>
                    </a:cubicBezTo>
                    <a:lnTo>
                      <a:pt x="803973" y="1354806"/>
                    </a:lnTo>
                    <a:lnTo>
                      <a:pt x="803672" y="1354995"/>
                    </a:lnTo>
                    <a:cubicBezTo>
                      <a:pt x="798433" y="1360139"/>
                      <a:pt x="793195" y="1367283"/>
                      <a:pt x="791956" y="1374236"/>
                    </a:cubicBezTo>
                    <a:cubicBezTo>
                      <a:pt x="789194" y="1390143"/>
                      <a:pt x="773954" y="1395667"/>
                      <a:pt x="766906" y="1407669"/>
                    </a:cubicBezTo>
                    <a:cubicBezTo>
                      <a:pt x="765096" y="1410717"/>
                      <a:pt x="761953" y="1413765"/>
                      <a:pt x="761762" y="1416908"/>
                    </a:cubicBezTo>
                    <a:lnTo>
                      <a:pt x="756660" y="1426737"/>
                    </a:lnTo>
                    <a:lnTo>
                      <a:pt x="745570" y="1428338"/>
                    </a:lnTo>
                    <a:cubicBezTo>
                      <a:pt x="735664" y="1428338"/>
                      <a:pt x="733759" y="1422528"/>
                      <a:pt x="734140" y="1414146"/>
                    </a:cubicBezTo>
                    <a:cubicBezTo>
                      <a:pt x="734521" y="1406907"/>
                      <a:pt x="735283" y="1399382"/>
                      <a:pt x="733663" y="1392524"/>
                    </a:cubicBezTo>
                    <a:cubicBezTo>
                      <a:pt x="732711" y="1388523"/>
                      <a:pt x="727472" y="1385571"/>
                      <a:pt x="724138" y="1382237"/>
                    </a:cubicBezTo>
                    <a:lnTo>
                      <a:pt x="723740" y="1382797"/>
                    </a:lnTo>
                    <a:lnTo>
                      <a:pt x="723662" y="1382713"/>
                    </a:lnTo>
                    <a:cubicBezTo>
                      <a:pt x="720900" y="1386428"/>
                      <a:pt x="715947" y="1390047"/>
                      <a:pt x="715661" y="1393953"/>
                    </a:cubicBezTo>
                    <a:cubicBezTo>
                      <a:pt x="714709" y="1406430"/>
                      <a:pt x="715375" y="1419003"/>
                      <a:pt x="715756" y="1431576"/>
                    </a:cubicBezTo>
                    <a:cubicBezTo>
                      <a:pt x="715852" y="1433577"/>
                      <a:pt x="717185" y="1435767"/>
                      <a:pt x="718423" y="1437482"/>
                    </a:cubicBezTo>
                    <a:cubicBezTo>
                      <a:pt x="723710" y="1444435"/>
                      <a:pt x="725543" y="1451888"/>
                      <a:pt x="724174" y="1458746"/>
                    </a:cubicBezTo>
                    <a:lnTo>
                      <a:pt x="710969" y="1476096"/>
                    </a:lnTo>
                    <a:lnTo>
                      <a:pt x="684514" y="1492441"/>
                    </a:lnTo>
                    <a:lnTo>
                      <a:pt x="684205" y="1492814"/>
                    </a:lnTo>
                    <a:lnTo>
                      <a:pt x="684038" y="1492917"/>
                    </a:lnTo>
                    <a:cubicBezTo>
                      <a:pt x="674323" y="1497775"/>
                      <a:pt x="675561" y="1506062"/>
                      <a:pt x="676799" y="1513491"/>
                    </a:cubicBezTo>
                    <a:cubicBezTo>
                      <a:pt x="677990" y="1520635"/>
                      <a:pt x="676561" y="1525993"/>
                      <a:pt x="673691" y="1530672"/>
                    </a:cubicBezTo>
                    <a:lnTo>
                      <a:pt x="662180" y="1543513"/>
                    </a:lnTo>
                    <a:lnTo>
                      <a:pt x="641604" y="1561664"/>
                    </a:lnTo>
                    <a:lnTo>
                      <a:pt x="641542" y="1561772"/>
                    </a:lnTo>
                    <a:lnTo>
                      <a:pt x="641164" y="1562105"/>
                    </a:lnTo>
                    <a:cubicBezTo>
                      <a:pt x="634603" y="1568594"/>
                      <a:pt x="629174" y="1576071"/>
                      <a:pt x="627174" y="1586358"/>
                    </a:cubicBezTo>
                    <a:cubicBezTo>
                      <a:pt x="626602" y="1589310"/>
                      <a:pt x="621840" y="1591215"/>
                      <a:pt x="619554" y="1594073"/>
                    </a:cubicBezTo>
                    <a:cubicBezTo>
                      <a:pt x="610219" y="1606360"/>
                      <a:pt x="600409" y="1618362"/>
                      <a:pt x="592217" y="1631316"/>
                    </a:cubicBezTo>
                    <a:cubicBezTo>
                      <a:pt x="586788" y="1639793"/>
                      <a:pt x="584026" y="1649794"/>
                      <a:pt x="579644" y="1659033"/>
                    </a:cubicBezTo>
                    <a:cubicBezTo>
                      <a:pt x="577168" y="1664177"/>
                      <a:pt x="574882" y="1669701"/>
                      <a:pt x="571072" y="1673797"/>
                    </a:cubicBezTo>
                    <a:cubicBezTo>
                      <a:pt x="561928" y="1683513"/>
                      <a:pt x="560308" y="1698562"/>
                      <a:pt x="547735" y="1705706"/>
                    </a:cubicBezTo>
                    <a:cubicBezTo>
                      <a:pt x="546307" y="1706468"/>
                      <a:pt x="545640" y="1708659"/>
                      <a:pt x="544783" y="1710278"/>
                    </a:cubicBezTo>
                    <a:cubicBezTo>
                      <a:pt x="538401" y="1721994"/>
                      <a:pt x="532019" y="1733709"/>
                      <a:pt x="525637" y="1745425"/>
                    </a:cubicBezTo>
                    <a:cubicBezTo>
                      <a:pt x="525066" y="1746378"/>
                      <a:pt x="524304" y="1747521"/>
                      <a:pt x="524494" y="1748568"/>
                    </a:cubicBezTo>
                    <a:cubicBezTo>
                      <a:pt x="526304" y="1764666"/>
                      <a:pt x="520208" y="1779048"/>
                      <a:pt x="514303" y="1793241"/>
                    </a:cubicBezTo>
                    <a:cubicBezTo>
                      <a:pt x="510683" y="1801813"/>
                      <a:pt x="505730" y="1810005"/>
                      <a:pt x="500682" y="1817815"/>
                    </a:cubicBezTo>
                    <a:cubicBezTo>
                      <a:pt x="496015" y="1825054"/>
                      <a:pt x="489823" y="1831341"/>
                      <a:pt x="485347" y="1838675"/>
                    </a:cubicBezTo>
                    <a:cubicBezTo>
                      <a:pt x="479155" y="1848771"/>
                      <a:pt x="471059" y="1858963"/>
                      <a:pt x="468773" y="1870107"/>
                    </a:cubicBezTo>
                    <a:cubicBezTo>
                      <a:pt x="464963" y="1888967"/>
                      <a:pt x="448485" y="1898492"/>
                      <a:pt x="441341" y="1914303"/>
                    </a:cubicBezTo>
                    <a:cubicBezTo>
                      <a:pt x="439246" y="1918971"/>
                      <a:pt x="438865" y="1924495"/>
                      <a:pt x="438484" y="1929734"/>
                    </a:cubicBezTo>
                    <a:lnTo>
                      <a:pt x="434997" y="1939733"/>
                    </a:lnTo>
                    <a:lnTo>
                      <a:pt x="424767" y="1942593"/>
                    </a:lnTo>
                    <a:cubicBezTo>
                      <a:pt x="420481" y="1942212"/>
                      <a:pt x="416409" y="1942236"/>
                      <a:pt x="413469" y="1943855"/>
                    </a:cubicBezTo>
                    <a:lnTo>
                      <a:pt x="413254" y="1944371"/>
                    </a:lnTo>
                    <a:lnTo>
                      <a:pt x="412993" y="1944402"/>
                    </a:lnTo>
                    <a:cubicBezTo>
                      <a:pt x="410052" y="1946022"/>
                      <a:pt x="408242" y="1949213"/>
                      <a:pt x="408480" y="1955166"/>
                    </a:cubicBezTo>
                    <a:lnTo>
                      <a:pt x="403567" y="1960692"/>
                    </a:lnTo>
                    <a:lnTo>
                      <a:pt x="384870" y="1961452"/>
                    </a:lnTo>
                    <a:cubicBezTo>
                      <a:pt x="379167" y="1959142"/>
                      <a:pt x="374095" y="1954499"/>
                      <a:pt x="369904" y="1948212"/>
                    </a:cubicBezTo>
                    <a:cubicBezTo>
                      <a:pt x="364855" y="1940688"/>
                      <a:pt x="359998" y="1934401"/>
                      <a:pt x="362665" y="1925257"/>
                    </a:cubicBezTo>
                    <a:cubicBezTo>
                      <a:pt x="363712" y="1921447"/>
                      <a:pt x="366856" y="1918113"/>
                      <a:pt x="367713" y="1914208"/>
                    </a:cubicBezTo>
                    <a:cubicBezTo>
                      <a:pt x="368951" y="1908684"/>
                      <a:pt x="371237" y="1899349"/>
                      <a:pt x="368856" y="1897635"/>
                    </a:cubicBezTo>
                    <a:cubicBezTo>
                      <a:pt x="359331" y="1890872"/>
                      <a:pt x="359902" y="1881442"/>
                      <a:pt x="361331" y="1873060"/>
                    </a:cubicBezTo>
                    <a:cubicBezTo>
                      <a:pt x="363331" y="1861535"/>
                      <a:pt x="355330" y="1856296"/>
                      <a:pt x="349234" y="1850962"/>
                    </a:cubicBezTo>
                    <a:cubicBezTo>
                      <a:pt x="344853" y="1847057"/>
                      <a:pt x="336947" y="1846200"/>
                      <a:pt x="333709" y="1855344"/>
                    </a:cubicBezTo>
                    <a:lnTo>
                      <a:pt x="333693" y="1855377"/>
                    </a:lnTo>
                    <a:lnTo>
                      <a:pt x="333232" y="1855820"/>
                    </a:lnTo>
                    <a:cubicBezTo>
                      <a:pt x="331613" y="1860392"/>
                      <a:pt x="328851" y="1864488"/>
                      <a:pt x="326851" y="1868964"/>
                    </a:cubicBezTo>
                    <a:cubicBezTo>
                      <a:pt x="326089" y="1870584"/>
                      <a:pt x="325231" y="1872965"/>
                      <a:pt x="325898" y="1874298"/>
                    </a:cubicBezTo>
                    <a:cubicBezTo>
                      <a:pt x="329994" y="1883347"/>
                      <a:pt x="334566" y="1892301"/>
                      <a:pt x="339043" y="1901445"/>
                    </a:cubicBezTo>
                    <a:cubicBezTo>
                      <a:pt x="331899" y="1909636"/>
                      <a:pt x="332470" y="1926210"/>
                      <a:pt x="339043" y="1935163"/>
                    </a:cubicBezTo>
                    <a:cubicBezTo>
                      <a:pt x="342091" y="1939259"/>
                      <a:pt x="342376" y="1945641"/>
                      <a:pt x="343329" y="1951070"/>
                    </a:cubicBezTo>
                    <a:cubicBezTo>
                      <a:pt x="344567" y="1958595"/>
                      <a:pt x="341710" y="1966977"/>
                      <a:pt x="349996" y="1972882"/>
                    </a:cubicBezTo>
                    <a:cubicBezTo>
                      <a:pt x="352092" y="1974311"/>
                      <a:pt x="350663" y="1980216"/>
                      <a:pt x="351806" y="1983645"/>
                    </a:cubicBezTo>
                    <a:cubicBezTo>
                      <a:pt x="353711" y="1989741"/>
                      <a:pt x="357331" y="1995361"/>
                      <a:pt x="358569" y="2001457"/>
                    </a:cubicBezTo>
                    <a:cubicBezTo>
                      <a:pt x="359521" y="2006410"/>
                      <a:pt x="358664" y="2012030"/>
                      <a:pt x="357140" y="2016888"/>
                    </a:cubicBezTo>
                    <a:cubicBezTo>
                      <a:pt x="356188" y="2020031"/>
                      <a:pt x="352378" y="2022222"/>
                      <a:pt x="350092" y="2025079"/>
                    </a:cubicBezTo>
                    <a:cubicBezTo>
                      <a:pt x="347996" y="2027841"/>
                      <a:pt x="346282" y="2030889"/>
                      <a:pt x="344377" y="2033747"/>
                    </a:cubicBezTo>
                    <a:cubicBezTo>
                      <a:pt x="348091" y="2035366"/>
                      <a:pt x="351616" y="2037843"/>
                      <a:pt x="355426" y="2038414"/>
                    </a:cubicBezTo>
                    <a:cubicBezTo>
                      <a:pt x="362188" y="2039367"/>
                      <a:pt x="369142" y="2039176"/>
                      <a:pt x="376000" y="2039271"/>
                    </a:cubicBezTo>
                    <a:cubicBezTo>
                      <a:pt x="389811" y="2039462"/>
                      <a:pt x="396097" y="2048606"/>
                      <a:pt x="390001" y="2061560"/>
                    </a:cubicBezTo>
                    <a:cubicBezTo>
                      <a:pt x="385048" y="2072133"/>
                      <a:pt x="378476" y="2082039"/>
                      <a:pt x="372475" y="2092230"/>
                    </a:cubicBezTo>
                    <a:lnTo>
                      <a:pt x="369869" y="2095000"/>
                    </a:lnTo>
                    <a:lnTo>
                      <a:pt x="319231" y="2104708"/>
                    </a:lnTo>
                    <a:cubicBezTo>
                      <a:pt x="308753" y="2106137"/>
                      <a:pt x="297799" y="2103660"/>
                      <a:pt x="287417" y="2105375"/>
                    </a:cubicBezTo>
                    <a:cubicBezTo>
                      <a:pt x="281131" y="2106423"/>
                      <a:pt x="275320" y="2111566"/>
                      <a:pt x="269986" y="2115757"/>
                    </a:cubicBezTo>
                    <a:lnTo>
                      <a:pt x="270046" y="2115914"/>
                    </a:lnTo>
                    <a:lnTo>
                      <a:pt x="269510" y="2116233"/>
                    </a:lnTo>
                    <a:cubicBezTo>
                      <a:pt x="266843" y="2118329"/>
                      <a:pt x="275892" y="2130045"/>
                      <a:pt x="281893" y="2131950"/>
                    </a:cubicBezTo>
                    <a:cubicBezTo>
                      <a:pt x="284083" y="2132616"/>
                      <a:pt x="286369" y="2132712"/>
                      <a:pt x="288655" y="2132997"/>
                    </a:cubicBezTo>
                    <a:cubicBezTo>
                      <a:pt x="315325" y="2136426"/>
                      <a:pt x="323898" y="2145570"/>
                      <a:pt x="324946" y="2172336"/>
                    </a:cubicBezTo>
                    <a:cubicBezTo>
                      <a:pt x="325327" y="2182242"/>
                      <a:pt x="325041" y="2192148"/>
                      <a:pt x="325422" y="2202054"/>
                    </a:cubicBezTo>
                    <a:cubicBezTo>
                      <a:pt x="325708" y="2210436"/>
                      <a:pt x="324469" y="2218032"/>
                      <a:pt x="321529" y="2224902"/>
                    </a:cubicBezTo>
                    <a:lnTo>
                      <a:pt x="307497" y="2243291"/>
                    </a:lnTo>
                    <a:lnTo>
                      <a:pt x="279416" y="2269681"/>
                    </a:lnTo>
                    <a:lnTo>
                      <a:pt x="279423" y="2269703"/>
                    </a:lnTo>
                    <a:lnTo>
                      <a:pt x="278940" y="2270157"/>
                    </a:lnTo>
                    <a:cubicBezTo>
                      <a:pt x="289894" y="2285874"/>
                      <a:pt x="288084" y="2304257"/>
                      <a:pt x="284179" y="2320164"/>
                    </a:cubicBezTo>
                    <a:lnTo>
                      <a:pt x="278819" y="2334133"/>
                    </a:lnTo>
                    <a:lnTo>
                      <a:pt x="264557" y="2343690"/>
                    </a:lnTo>
                    <a:cubicBezTo>
                      <a:pt x="262747" y="2343881"/>
                      <a:pt x="260938" y="2346167"/>
                      <a:pt x="259604" y="2347786"/>
                    </a:cubicBezTo>
                    <a:cubicBezTo>
                      <a:pt x="252746" y="2356073"/>
                      <a:pt x="235506" y="2356263"/>
                      <a:pt x="228838" y="2348072"/>
                    </a:cubicBezTo>
                    <a:cubicBezTo>
                      <a:pt x="227505" y="2346453"/>
                      <a:pt x="226076" y="2343976"/>
                      <a:pt x="224362" y="2343595"/>
                    </a:cubicBezTo>
                    <a:cubicBezTo>
                      <a:pt x="210741" y="2340833"/>
                      <a:pt x="199216" y="2333975"/>
                      <a:pt x="188357" y="2325688"/>
                    </a:cubicBezTo>
                    <a:cubicBezTo>
                      <a:pt x="186547" y="2324259"/>
                      <a:pt x="183214" y="2324355"/>
                      <a:pt x="180642" y="2324355"/>
                    </a:cubicBezTo>
                    <a:cubicBezTo>
                      <a:pt x="165973" y="2324355"/>
                      <a:pt x="158353" y="2315020"/>
                      <a:pt x="151686" y="2303495"/>
                    </a:cubicBezTo>
                    <a:cubicBezTo>
                      <a:pt x="147685" y="2296637"/>
                      <a:pt x="141780" y="2291017"/>
                      <a:pt x="137398" y="2284350"/>
                    </a:cubicBezTo>
                    <a:cubicBezTo>
                      <a:pt x="135303" y="2281111"/>
                      <a:pt x="133493" y="2276634"/>
                      <a:pt x="133969" y="2273015"/>
                    </a:cubicBezTo>
                    <a:cubicBezTo>
                      <a:pt x="135589" y="2260442"/>
                      <a:pt x="125683" y="2255679"/>
                      <a:pt x="118539" y="2249393"/>
                    </a:cubicBezTo>
                    <a:cubicBezTo>
                      <a:pt x="112919" y="2244345"/>
                      <a:pt x="105775" y="2241011"/>
                      <a:pt x="100156" y="2236058"/>
                    </a:cubicBezTo>
                    <a:lnTo>
                      <a:pt x="96756" y="2226431"/>
                    </a:lnTo>
                    <a:lnTo>
                      <a:pt x="101293" y="2221758"/>
                    </a:lnTo>
                    <a:lnTo>
                      <a:pt x="103893" y="2219093"/>
                    </a:lnTo>
                    <a:lnTo>
                      <a:pt x="128350" y="2207864"/>
                    </a:lnTo>
                    <a:lnTo>
                      <a:pt x="128519" y="2207529"/>
                    </a:lnTo>
                    <a:lnTo>
                      <a:pt x="128826" y="2207388"/>
                    </a:lnTo>
                    <a:cubicBezTo>
                      <a:pt x="135589" y="2203673"/>
                      <a:pt x="137017" y="2187957"/>
                      <a:pt x="131588" y="2181480"/>
                    </a:cubicBezTo>
                    <a:cubicBezTo>
                      <a:pt x="121396" y="2169288"/>
                      <a:pt x="107680" y="2168145"/>
                      <a:pt x="95012" y="2178432"/>
                    </a:cubicBezTo>
                    <a:cubicBezTo>
                      <a:pt x="88249" y="2183861"/>
                      <a:pt x="66913" y="2185004"/>
                      <a:pt x="61294" y="2179098"/>
                    </a:cubicBezTo>
                    <a:cubicBezTo>
                      <a:pt x="58627" y="2176336"/>
                      <a:pt x="57865" y="2170907"/>
                      <a:pt x="57769" y="2166621"/>
                    </a:cubicBezTo>
                    <a:cubicBezTo>
                      <a:pt x="57579" y="2151000"/>
                      <a:pt x="57102" y="2135379"/>
                      <a:pt x="58436" y="2119853"/>
                    </a:cubicBezTo>
                    <a:cubicBezTo>
                      <a:pt x="59674" y="2105946"/>
                      <a:pt x="55483" y="2095659"/>
                      <a:pt x="44053" y="2087944"/>
                    </a:cubicBezTo>
                    <a:cubicBezTo>
                      <a:pt x="37576" y="2083658"/>
                      <a:pt x="31195" y="2079276"/>
                      <a:pt x="25003" y="2074609"/>
                    </a:cubicBezTo>
                    <a:cubicBezTo>
                      <a:pt x="23003" y="2073085"/>
                      <a:pt x="21574" y="2070799"/>
                      <a:pt x="20241" y="2068608"/>
                    </a:cubicBezTo>
                    <a:cubicBezTo>
                      <a:pt x="16050" y="2061941"/>
                      <a:pt x="12811" y="2054511"/>
                      <a:pt x="7858" y="2048606"/>
                    </a:cubicBezTo>
                    <a:cubicBezTo>
                      <a:pt x="-1000" y="2038128"/>
                      <a:pt x="-1190" y="2028318"/>
                      <a:pt x="6430" y="2017269"/>
                    </a:cubicBezTo>
                    <a:cubicBezTo>
                      <a:pt x="9097" y="2013459"/>
                      <a:pt x="9859" y="2004029"/>
                      <a:pt x="7382" y="2001933"/>
                    </a:cubicBezTo>
                    <a:cubicBezTo>
                      <a:pt x="-905" y="1994980"/>
                      <a:pt x="334" y="1986122"/>
                      <a:pt x="238" y="1977835"/>
                    </a:cubicBezTo>
                    <a:cubicBezTo>
                      <a:pt x="-143" y="1937830"/>
                      <a:pt x="48" y="1897920"/>
                      <a:pt x="48" y="1857915"/>
                    </a:cubicBezTo>
                    <a:cubicBezTo>
                      <a:pt x="48" y="1800384"/>
                      <a:pt x="-47" y="1742853"/>
                      <a:pt x="143" y="1685322"/>
                    </a:cubicBezTo>
                    <a:cubicBezTo>
                      <a:pt x="143" y="1669035"/>
                      <a:pt x="905" y="1652652"/>
                      <a:pt x="1381" y="1636269"/>
                    </a:cubicBezTo>
                    <a:cubicBezTo>
                      <a:pt x="1381" y="1634745"/>
                      <a:pt x="905" y="1632649"/>
                      <a:pt x="1762" y="1631792"/>
                    </a:cubicBezTo>
                    <a:cubicBezTo>
                      <a:pt x="14907" y="1618076"/>
                      <a:pt x="9573" y="1600836"/>
                      <a:pt x="9859" y="1585215"/>
                    </a:cubicBezTo>
                    <a:cubicBezTo>
                      <a:pt x="10621" y="1545972"/>
                      <a:pt x="9573" y="1506824"/>
                      <a:pt x="9668" y="1467581"/>
                    </a:cubicBezTo>
                    <a:cubicBezTo>
                      <a:pt x="9668" y="1459294"/>
                      <a:pt x="7287" y="1449960"/>
                      <a:pt x="16717" y="1443959"/>
                    </a:cubicBezTo>
                    <a:cubicBezTo>
                      <a:pt x="18145" y="1443006"/>
                      <a:pt x="18050" y="1439006"/>
                      <a:pt x="18145" y="1436434"/>
                    </a:cubicBezTo>
                    <a:cubicBezTo>
                      <a:pt x="18526" y="1423480"/>
                      <a:pt x="18622" y="1410526"/>
                      <a:pt x="18717" y="1397572"/>
                    </a:cubicBezTo>
                    <a:cubicBezTo>
                      <a:pt x="18812" y="1387380"/>
                      <a:pt x="17478" y="1377284"/>
                      <a:pt x="27766" y="1369854"/>
                    </a:cubicBezTo>
                    <a:cubicBezTo>
                      <a:pt x="30433" y="1367854"/>
                      <a:pt x="29671" y="1360615"/>
                      <a:pt x="29766" y="1355853"/>
                    </a:cubicBezTo>
                    <a:cubicBezTo>
                      <a:pt x="30147" y="1322801"/>
                      <a:pt x="25289" y="1288701"/>
                      <a:pt x="31957" y="1256983"/>
                    </a:cubicBezTo>
                    <a:cubicBezTo>
                      <a:pt x="39386" y="1221455"/>
                      <a:pt x="36338" y="1186308"/>
                      <a:pt x="39196" y="1151160"/>
                    </a:cubicBezTo>
                    <a:cubicBezTo>
                      <a:pt x="40624" y="1133063"/>
                      <a:pt x="38910" y="1114775"/>
                      <a:pt x="39386" y="1096582"/>
                    </a:cubicBezTo>
                    <a:cubicBezTo>
                      <a:pt x="39481" y="1092486"/>
                      <a:pt x="42053" y="1088200"/>
                      <a:pt x="44434" y="1084581"/>
                    </a:cubicBezTo>
                    <a:cubicBezTo>
                      <a:pt x="49959" y="1076008"/>
                      <a:pt x="49959" y="1055720"/>
                      <a:pt x="43863" y="1047433"/>
                    </a:cubicBezTo>
                    <a:cubicBezTo>
                      <a:pt x="42720" y="1045909"/>
                      <a:pt x="40148" y="1044576"/>
                      <a:pt x="40243" y="1043242"/>
                    </a:cubicBezTo>
                    <a:cubicBezTo>
                      <a:pt x="40910" y="1026383"/>
                      <a:pt x="32719" y="1011238"/>
                      <a:pt x="30718" y="995427"/>
                    </a:cubicBezTo>
                    <a:cubicBezTo>
                      <a:pt x="27194" y="968471"/>
                      <a:pt x="28432" y="940848"/>
                      <a:pt x="28147" y="913512"/>
                    </a:cubicBezTo>
                    <a:lnTo>
                      <a:pt x="31257" y="896131"/>
                    </a:lnTo>
                    <a:lnTo>
                      <a:pt x="35576" y="899129"/>
                    </a:lnTo>
                    <a:cubicBezTo>
                      <a:pt x="39767" y="914274"/>
                      <a:pt x="43101" y="929704"/>
                      <a:pt x="48340" y="944563"/>
                    </a:cubicBezTo>
                    <a:cubicBezTo>
                      <a:pt x="50721" y="951326"/>
                      <a:pt x="56055" y="957231"/>
                      <a:pt x="60913" y="962756"/>
                    </a:cubicBezTo>
                    <a:cubicBezTo>
                      <a:pt x="67866" y="970662"/>
                      <a:pt x="75867" y="977615"/>
                      <a:pt x="82915" y="985521"/>
                    </a:cubicBezTo>
                    <a:cubicBezTo>
                      <a:pt x="85011" y="987902"/>
                      <a:pt x="85868" y="991712"/>
                      <a:pt x="86344" y="995046"/>
                    </a:cubicBezTo>
                    <a:cubicBezTo>
                      <a:pt x="89297" y="1015239"/>
                      <a:pt x="99203" y="1030098"/>
                      <a:pt x="117396" y="1040480"/>
                    </a:cubicBezTo>
                    <a:cubicBezTo>
                      <a:pt x="125492" y="1045147"/>
                      <a:pt x="131683" y="1052100"/>
                      <a:pt x="134350" y="1063530"/>
                    </a:cubicBezTo>
                    <a:cubicBezTo>
                      <a:pt x="139018" y="1083819"/>
                      <a:pt x="149209" y="1102011"/>
                      <a:pt x="166735" y="1115442"/>
                    </a:cubicBezTo>
                    <a:cubicBezTo>
                      <a:pt x="173212" y="1120395"/>
                      <a:pt x="181690" y="1126395"/>
                      <a:pt x="180356" y="1136778"/>
                    </a:cubicBezTo>
                    <a:cubicBezTo>
                      <a:pt x="178546" y="1150779"/>
                      <a:pt x="189786" y="1158876"/>
                      <a:pt x="194453" y="1169925"/>
                    </a:cubicBezTo>
                    <a:cubicBezTo>
                      <a:pt x="199501" y="1181831"/>
                      <a:pt x="210646" y="1191832"/>
                      <a:pt x="202359" y="1207072"/>
                    </a:cubicBezTo>
                    <a:cubicBezTo>
                      <a:pt x="198549" y="1214121"/>
                      <a:pt x="210741" y="1235742"/>
                      <a:pt x="219599" y="1237838"/>
                    </a:cubicBezTo>
                    <a:cubicBezTo>
                      <a:pt x="226648" y="1239457"/>
                      <a:pt x="226743" y="1244601"/>
                      <a:pt x="229600" y="1249268"/>
                    </a:cubicBezTo>
                    <a:cubicBezTo>
                      <a:pt x="236649" y="1260412"/>
                      <a:pt x="238840" y="1271937"/>
                      <a:pt x="237411" y="1284415"/>
                    </a:cubicBezTo>
                    <a:cubicBezTo>
                      <a:pt x="236935" y="1288511"/>
                      <a:pt x="235030" y="1292988"/>
                      <a:pt x="232458" y="1296226"/>
                    </a:cubicBezTo>
                    <a:cubicBezTo>
                      <a:pt x="225886" y="1304513"/>
                      <a:pt x="228172" y="1310990"/>
                      <a:pt x="237887" y="1314705"/>
                    </a:cubicBezTo>
                    <a:cubicBezTo>
                      <a:pt x="243221" y="1316705"/>
                      <a:pt x="247698" y="1321753"/>
                      <a:pt x="252079" y="1325944"/>
                    </a:cubicBezTo>
                    <a:cubicBezTo>
                      <a:pt x="265795" y="1339089"/>
                      <a:pt x="270653" y="1373569"/>
                      <a:pt x="261509" y="1390524"/>
                    </a:cubicBezTo>
                    <a:cubicBezTo>
                      <a:pt x="256556" y="1399572"/>
                      <a:pt x="260557" y="1412622"/>
                      <a:pt x="269986" y="1419289"/>
                    </a:cubicBezTo>
                    <a:cubicBezTo>
                      <a:pt x="272368" y="1420908"/>
                      <a:pt x="274177" y="1423385"/>
                      <a:pt x="276654" y="1424718"/>
                    </a:cubicBezTo>
                    <a:cubicBezTo>
                      <a:pt x="287893" y="1430529"/>
                      <a:pt x="285893" y="1440530"/>
                      <a:pt x="285036" y="1450150"/>
                    </a:cubicBezTo>
                    <a:cubicBezTo>
                      <a:pt x="283226" y="1468629"/>
                      <a:pt x="292942" y="1482345"/>
                      <a:pt x="301419" y="1497680"/>
                    </a:cubicBezTo>
                    <a:cubicBezTo>
                      <a:pt x="309039" y="1511301"/>
                      <a:pt x="314468" y="1528160"/>
                      <a:pt x="314373" y="1543495"/>
                    </a:cubicBezTo>
                    <a:cubicBezTo>
                      <a:pt x="314278" y="1562069"/>
                      <a:pt x="322088" y="1577690"/>
                      <a:pt x="326089" y="1594549"/>
                    </a:cubicBezTo>
                    <a:cubicBezTo>
                      <a:pt x="328279" y="1603693"/>
                      <a:pt x="335899" y="1611599"/>
                      <a:pt x="341043" y="1620076"/>
                    </a:cubicBezTo>
                    <a:cubicBezTo>
                      <a:pt x="341614" y="1621029"/>
                      <a:pt x="342472" y="1622172"/>
                      <a:pt x="342376" y="1623124"/>
                    </a:cubicBezTo>
                    <a:cubicBezTo>
                      <a:pt x="341710" y="1636078"/>
                      <a:pt x="349044" y="1639221"/>
                      <a:pt x="360379" y="1638840"/>
                    </a:cubicBezTo>
                    <a:cubicBezTo>
                      <a:pt x="366761" y="1638602"/>
                      <a:pt x="370999" y="1636078"/>
                      <a:pt x="373809" y="1632459"/>
                    </a:cubicBezTo>
                    <a:lnTo>
                      <a:pt x="373916" y="1632175"/>
                    </a:lnTo>
                    <a:lnTo>
                      <a:pt x="374321" y="1631983"/>
                    </a:lnTo>
                    <a:cubicBezTo>
                      <a:pt x="377143" y="1628363"/>
                      <a:pt x="378524" y="1623648"/>
                      <a:pt x="379143" y="1619028"/>
                    </a:cubicBezTo>
                    <a:cubicBezTo>
                      <a:pt x="380191" y="1611408"/>
                      <a:pt x="382810" y="1605098"/>
                      <a:pt x="386536" y="1599561"/>
                    </a:cubicBezTo>
                    <a:lnTo>
                      <a:pt x="400153" y="1585182"/>
                    </a:lnTo>
                    <a:lnTo>
                      <a:pt x="404765" y="1582452"/>
                    </a:lnTo>
                    <a:cubicBezTo>
                      <a:pt x="412004" y="1582119"/>
                      <a:pt x="416671" y="1579000"/>
                      <a:pt x="420243" y="1574713"/>
                    </a:cubicBezTo>
                    <a:lnTo>
                      <a:pt x="420465" y="1574347"/>
                    </a:lnTo>
                    <a:lnTo>
                      <a:pt x="420683" y="1574237"/>
                    </a:lnTo>
                    <a:cubicBezTo>
                      <a:pt x="424244" y="1569951"/>
                      <a:pt x="426720" y="1564498"/>
                      <a:pt x="429625" y="1559497"/>
                    </a:cubicBezTo>
                    <a:lnTo>
                      <a:pt x="441916" y="1537575"/>
                    </a:lnTo>
                    <a:lnTo>
                      <a:pt x="462010" y="1521778"/>
                    </a:lnTo>
                    <a:cubicBezTo>
                      <a:pt x="465011" y="1520731"/>
                      <a:pt x="467392" y="1517778"/>
                      <a:pt x="469571" y="1514277"/>
                    </a:cubicBezTo>
                    <a:lnTo>
                      <a:pt x="469624" y="1514187"/>
                    </a:lnTo>
                    <a:lnTo>
                      <a:pt x="470047" y="1513765"/>
                    </a:lnTo>
                    <a:cubicBezTo>
                      <a:pt x="472226" y="1510253"/>
                      <a:pt x="474203" y="1506205"/>
                      <a:pt x="476393" y="1503014"/>
                    </a:cubicBezTo>
                    <a:lnTo>
                      <a:pt x="486835" y="1486782"/>
                    </a:lnTo>
                    <a:lnTo>
                      <a:pt x="528876" y="1446721"/>
                    </a:lnTo>
                    <a:lnTo>
                      <a:pt x="528978" y="1446601"/>
                    </a:lnTo>
                    <a:lnTo>
                      <a:pt x="529352" y="1446245"/>
                    </a:lnTo>
                    <a:cubicBezTo>
                      <a:pt x="530400" y="1445292"/>
                      <a:pt x="532210" y="1444054"/>
                      <a:pt x="532114" y="1443006"/>
                    </a:cubicBezTo>
                    <a:cubicBezTo>
                      <a:pt x="531543" y="1434243"/>
                      <a:pt x="537734" y="1429767"/>
                      <a:pt x="542687" y="1423861"/>
                    </a:cubicBezTo>
                    <a:cubicBezTo>
                      <a:pt x="550498" y="1414622"/>
                      <a:pt x="555927" y="1403287"/>
                      <a:pt x="563356" y="1393667"/>
                    </a:cubicBezTo>
                    <a:cubicBezTo>
                      <a:pt x="569167" y="1386047"/>
                      <a:pt x="576596" y="1379570"/>
                      <a:pt x="583264" y="1372617"/>
                    </a:cubicBezTo>
                    <a:lnTo>
                      <a:pt x="608365" y="1346672"/>
                    </a:lnTo>
                    <a:lnTo>
                      <a:pt x="618792" y="1338993"/>
                    </a:lnTo>
                    <a:lnTo>
                      <a:pt x="618876" y="1338806"/>
                    </a:lnTo>
                    <a:lnTo>
                      <a:pt x="619268" y="1338517"/>
                    </a:lnTo>
                    <a:cubicBezTo>
                      <a:pt x="624983" y="1332231"/>
                      <a:pt x="629555" y="1325754"/>
                      <a:pt x="629365" y="1316038"/>
                    </a:cubicBezTo>
                    <a:lnTo>
                      <a:pt x="634466" y="1304238"/>
                    </a:lnTo>
                    <a:lnTo>
                      <a:pt x="644795" y="1296131"/>
                    </a:lnTo>
                    <a:cubicBezTo>
                      <a:pt x="649462" y="1292797"/>
                      <a:pt x="653463" y="1288511"/>
                      <a:pt x="657463" y="1284510"/>
                    </a:cubicBezTo>
                    <a:lnTo>
                      <a:pt x="657556" y="1284387"/>
                    </a:lnTo>
                    <a:lnTo>
                      <a:pt x="657940" y="1284034"/>
                    </a:lnTo>
                    <a:cubicBezTo>
                      <a:pt x="659749" y="1282224"/>
                      <a:pt x="660511" y="1278605"/>
                      <a:pt x="662512" y="1277938"/>
                    </a:cubicBezTo>
                    <a:lnTo>
                      <a:pt x="678458" y="1261529"/>
                    </a:lnTo>
                    <a:lnTo>
                      <a:pt x="684300" y="1257674"/>
                    </a:lnTo>
                    <a:cubicBezTo>
                      <a:pt x="687253" y="1256650"/>
                      <a:pt x="690801" y="1255745"/>
                      <a:pt x="693754" y="1254507"/>
                    </a:cubicBezTo>
                    <a:lnTo>
                      <a:pt x="693875" y="1254150"/>
                    </a:lnTo>
                    <a:lnTo>
                      <a:pt x="694230" y="1254030"/>
                    </a:lnTo>
                    <a:lnTo>
                      <a:pt x="697841" y="1243397"/>
                    </a:lnTo>
                    <a:lnTo>
                      <a:pt x="707279" y="1235838"/>
                    </a:lnTo>
                    <a:lnTo>
                      <a:pt x="707488" y="1235575"/>
                    </a:lnTo>
                    <a:lnTo>
                      <a:pt x="707755" y="1235361"/>
                    </a:lnTo>
                    <a:cubicBezTo>
                      <a:pt x="714328" y="1231265"/>
                      <a:pt x="717757" y="1222217"/>
                      <a:pt x="723186" y="1215930"/>
                    </a:cubicBezTo>
                    <a:cubicBezTo>
                      <a:pt x="730806" y="1207167"/>
                      <a:pt x="739092" y="1198976"/>
                      <a:pt x="746998" y="1190499"/>
                    </a:cubicBezTo>
                    <a:cubicBezTo>
                      <a:pt x="751380" y="1185831"/>
                      <a:pt x="755952" y="1181355"/>
                      <a:pt x="759952" y="1176306"/>
                    </a:cubicBezTo>
                    <a:lnTo>
                      <a:pt x="788187" y="1139923"/>
                    </a:lnTo>
                    <a:lnTo>
                      <a:pt x="804053" y="1126110"/>
                    </a:lnTo>
                    <a:cubicBezTo>
                      <a:pt x="812530" y="1120966"/>
                      <a:pt x="822627" y="1118299"/>
                      <a:pt x="830723" y="1112679"/>
                    </a:cubicBezTo>
                    <a:lnTo>
                      <a:pt x="831084" y="1112261"/>
                    </a:lnTo>
                    <a:lnTo>
                      <a:pt x="831199" y="1112203"/>
                    </a:lnTo>
                    <a:cubicBezTo>
                      <a:pt x="837295" y="1108012"/>
                      <a:pt x="841677" y="1101059"/>
                      <a:pt x="846154" y="1094868"/>
                    </a:cubicBezTo>
                    <a:lnTo>
                      <a:pt x="868581" y="1062504"/>
                    </a:lnTo>
                    <a:lnTo>
                      <a:pt x="887016" y="1047719"/>
                    </a:lnTo>
                    <a:cubicBezTo>
                      <a:pt x="903875" y="1033908"/>
                      <a:pt x="920258" y="1019906"/>
                      <a:pt x="934641" y="1003332"/>
                    </a:cubicBezTo>
                    <a:cubicBezTo>
                      <a:pt x="944737" y="991617"/>
                      <a:pt x="957977" y="982473"/>
                      <a:pt x="969598" y="971995"/>
                    </a:cubicBezTo>
                    <a:lnTo>
                      <a:pt x="969795" y="971770"/>
                    </a:lnTo>
                    <a:lnTo>
                      <a:pt x="970074" y="971519"/>
                    </a:lnTo>
                    <a:cubicBezTo>
                      <a:pt x="973503" y="968376"/>
                      <a:pt x="978075" y="965137"/>
                      <a:pt x="979123" y="961137"/>
                    </a:cubicBezTo>
                    <a:lnTo>
                      <a:pt x="985564" y="953771"/>
                    </a:lnTo>
                    <a:lnTo>
                      <a:pt x="995410" y="951802"/>
                    </a:lnTo>
                    <a:cubicBezTo>
                      <a:pt x="1000459" y="950373"/>
                      <a:pt x="1005221" y="947325"/>
                      <a:pt x="1009317" y="943992"/>
                    </a:cubicBezTo>
                    <a:cubicBezTo>
                      <a:pt x="1017508" y="937419"/>
                      <a:pt x="1025224" y="930276"/>
                      <a:pt x="1032939" y="923227"/>
                    </a:cubicBezTo>
                    <a:lnTo>
                      <a:pt x="1033078" y="923047"/>
                    </a:lnTo>
                    <a:lnTo>
                      <a:pt x="1033415" y="922751"/>
                    </a:lnTo>
                    <a:cubicBezTo>
                      <a:pt x="1034939" y="921322"/>
                      <a:pt x="1036177" y="919512"/>
                      <a:pt x="1037320" y="917703"/>
                    </a:cubicBezTo>
                    <a:lnTo>
                      <a:pt x="1049801" y="898279"/>
                    </a:lnTo>
                    <a:lnTo>
                      <a:pt x="1071610" y="884460"/>
                    </a:lnTo>
                    <a:cubicBezTo>
                      <a:pt x="1079992" y="877793"/>
                      <a:pt x="1087232" y="869792"/>
                      <a:pt x="1094947" y="862362"/>
                    </a:cubicBezTo>
                    <a:cubicBezTo>
                      <a:pt x="1096471" y="860934"/>
                      <a:pt x="1097899" y="858171"/>
                      <a:pt x="1099423" y="858171"/>
                    </a:cubicBezTo>
                    <a:cubicBezTo>
                      <a:pt x="1105329" y="857933"/>
                      <a:pt x="1109615" y="855504"/>
                      <a:pt x="1113341" y="852278"/>
                    </a:cubicBezTo>
                    <a:lnTo>
                      <a:pt x="1113688" y="851928"/>
                    </a:lnTo>
                    <a:lnTo>
                      <a:pt x="1113818" y="851873"/>
                    </a:lnTo>
                    <a:lnTo>
                      <a:pt x="1123915" y="841595"/>
                    </a:lnTo>
                    <a:lnTo>
                      <a:pt x="1138571" y="837312"/>
                    </a:lnTo>
                    <a:cubicBezTo>
                      <a:pt x="1144763" y="837550"/>
                      <a:pt x="1149239" y="835621"/>
                      <a:pt x="1152728" y="832501"/>
                    </a:cubicBezTo>
                    <a:lnTo>
                      <a:pt x="1153032" y="832060"/>
                    </a:lnTo>
                    <a:lnTo>
                      <a:pt x="1153239" y="831989"/>
                    </a:lnTo>
                    <a:cubicBezTo>
                      <a:pt x="1156716" y="828882"/>
                      <a:pt x="1159193" y="824596"/>
                      <a:pt x="1161431" y="820071"/>
                    </a:cubicBezTo>
                    <a:lnTo>
                      <a:pt x="1170421" y="807127"/>
                    </a:lnTo>
                    <a:lnTo>
                      <a:pt x="1184767" y="798259"/>
                    </a:lnTo>
                    <a:cubicBezTo>
                      <a:pt x="1191483" y="795545"/>
                      <a:pt x="1199388" y="792830"/>
                      <a:pt x="1205961" y="788318"/>
                    </a:cubicBezTo>
                    <a:lnTo>
                      <a:pt x="1206144" y="788030"/>
                    </a:lnTo>
                    <a:lnTo>
                      <a:pt x="1206472" y="787877"/>
                    </a:lnTo>
                    <a:cubicBezTo>
                      <a:pt x="1213033" y="783352"/>
                      <a:pt x="1218248" y="777018"/>
                      <a:pt x="1219629" y="767112"/>
                    </a:cubicBezTo>
                    <a:lnTo>
                      <a:pt x="1223345" y="762878"/>
                    </a:lnTo>
                    <a:lnTo>
                      <a:pt x="1237524" y="756587"/>
                    </a:lnTo>
                    <a:lnTo>
                      <a:pt x="1243297" y="750590"/>
                    </a:lnTo>
                    <a:lnTo>
                      <a:pt x="1248319" y="745391"/>
                    </a:lnTo>
                    <a:lnTo>
                      <a:pt x="1262908" y="742466"/>
                    </a:lnTo>
                    <a:cubicBezTo>
                      <a:pt x="1268445" y="743705"/>
                      <a:pt x="1273731" y="746872"/>
                      <a:pt x="1276017" y="751110"/>
                    </a:cubicBezTo>
                    <a:cubicBezTo>
                      <a:pt x="1278303" y="755492"/>
                      <a:pt x="1282970" y="759207"/>
                      <a:pt x="1287447" y="761778"/>
                    </a:cubicBezTo>
                    <a:cubicBezTo>
                      <a:pt x="1300115" y="769017"/>
                      <a:pt x="1314879" y="772923"/>
                      <a:pt x="1323832" y="785972"/>
                    </a:cubicBezTo>
                    <a:cubicBezTo>
                      <a:pt x="1324975" y="787686"/>
                      <a:pt x="1327738" y="788448"/>
                      <a:pt x="1329738" y="789591"/>
                    </a:cubicBezTo>
                    <a:lnTo>
                      <a:pt x="1330051" y="789015"/>
                    </a:lnTo>
                    <a:lnTo>
                      <a:pt x="1330214" y="789115"/>
                    </a:lnTo>
                    <a:cubicBezTo>
                      <a:pt x="1331262" y="787210"/>
                      <a:pt x="1333262" y="785400"/>
                      <a:pt x="1333262" y="783495"/>
                    </a:cubicBezTo>
                    <a:cubicBezTo>
                      <a:pt x="1333357" y="775494"/>
                      <a:pt x="1333167" y="767493"/>
                      <a:pt x="1332405" y="759587"/>
                    </a:cubicBezTo>
                    <a:cubicBezTo>
                      <a:pt x="1332214" y="757587"/>
                      <a:pt x="1329738" y="754635"/>
                      <a:pt x="1327738" y="754063"/>
                    </a:cubicBezTo>
                    <a:cubicBezTo>
                      <a:pt x="1314784" y="750348"/>
                      <a:pt x="1308211" y="741395"/>
                      <a:pt x="1303544" y="729393"/>
                    </a:cubicBezTo>
                    <a:cubicBezTo>
                      <a:pt x="1301068" y="723107"/>
                      <a:pt x="1292305" y="719964"/>
                      <a:pt x="1294019" y="710629"/>
                    </a:cubicBezTo>
                    <a:lnTo>
                      <a:pt x="1305813" y="695307"/>
                    </a:lnTo>
                    <a:lnTo>
                      <a:pt x="1328345" y="684590"/>
                    </a:lnTo>
                    <a:cubicBezTo>
                      <a:pt x="1335810" y="680792"/>
                      <a:pt x="1342692" y="676101"/>
                      <a:pt x="1347550" y="668433"/>
                    </a:cubicBezTo>
                    <a:lnTo>
                      <a:pt x="1347590" y="668325"/>
                    </a:lnTo>
                    <a:lnTo>
                      <a:pt x="1348026" y="667957"/>
                    </a:lnTo>
                    <a:cubicBezTo>
                      <a:pt x="1349931" y="665004"/>
                      <a:pt x="1351455" y="661290"/>
                      <a:pt x="1351741" y="657860"/>
                    </a:cubicBezTo>
                    <a:cubicBezTo>
                      <a:pt x="1352884" y="641478"/>
                      <a:pt x="1353074" y="625095"/>
                      <a:pt x="1354598" y="608807"/>
                    </a:cubicBezTo>
                    <a:cubicBezTo>
                      <a:pt x="1355741" y="596615"/>
                      <a:pt x="1360123" y="584613"/>
                      <a:pt x="1360027" y="572517"/>
                    </a:cubicBezTo>
                    <a:cubicBezTo>
                      <a:pt x="1359932" y="561372"/>
                      <a:pt x="1353931" y="550228"/>
                      <a:pt x="1353741" y="539084"/>
                    </a:cubicBezTo>
                    <a:cubicBezTo>
                      <a:pt x="1352693" y="489649"/>
                      <a:pt x="1352884" y="440214"/>
                      <a:pt x="1352598" y="390780"/>
                    </a:cubicBezTo>
                    <a:cubicBezTo>
                      <a:pt x="1352503" y="375540"/>
                      <a:pt x="1352693" y="360395"/>
                      <a:pt x="1352312" y="345155"/>
                    </a:cubicBezTo>
                    <a:cubicBezTo>
                      <a:pt x="1351931" y="333058"/>
                      <a:pt x="1351169" y="321723"/>
                      <a:pt x="1358789" y="310389"/>
                    </a:cubicBezTo>
                    <a:cubicBezTo>
                      <a:pt x="1365361" y="300673"/>
                      <a:pt x="1354884" y="292577"/>
                      <a:pt x="1349836" y="285814"/>
                    </a:cubicBezTo>
                    <a:cubicBezTo>
                      <a:pt x="1342120" y="275432"/>
                      <a:pt x="1339549" y="258001"/>
                      <a:pt x="1347645" y="247428"/>
                    </a:cubicBezTo>
                    <a:cubicBezTo>
                      <a:pt x="1352884" y="240570"/>
                      <a:pt x="1354027" y="234189"/>
                      <a:pt x="1347264" y="227712"/>
                    </a:cubicBezTo>
                    <a:cubicBezTo>
                      <a:pt x="1346026" y="226473"/>
                      <a:pt x="1344692" y="224568"/>
                      <a:pt x="1344692" y="222949"/>
                    </a:cubicBezTo>
                    <a:cubicBezTo>
                      <a:pt x="1344883" y="209709"/>
                      <a:pt x="1336024" y="207519"/>
                      <a:pt x="1325737" y="207804"/>
                    </a:cubicBezTo>
                    <a:cubicBezTo>
                      <a:pt x="1317546" y="208090"/>
                      <a:pt x="1314974" y="203994"/>
                      <a:pt x="1314784" y="196755"/>
                    </a:cubicBezTo>
                    <a:cubicBezTo>
                      <a:pt x="1314688" y="190278"/>
                      <a:pt x="1314212" y="183801"/>
                      <a:pt x="1314022" y="177324"/>
                    </a:cubicBezTo>
                    <a:cubicBezTo>
                      <a:pt x="1313641" y="161989"/>
                      <a:pt x="1306973" y="154369"/>
                      <a:pt x="1291924" y="153131"/>
                    </a:cubicBezTo>
                    <a:cubicBezTo>
                      <a:pt x="1281922" y="152369"/>
                      <a:pt x="1277731" y="147606"/>
                      <a:pt x="1276303" y="137415"/>
                    </a:cubicBezTo>
                    <a:cubicBezTo>
                      <a:pt x="1273445" y="117031"/>
                      <a:pt x="1280779" y="100934"/>
                      <a:pt x="1292114" y="84551"/>
                    </a:cubicBezTo>
                    <a:cubicBezTo>
                      <a:pt x="1297067" y="77312"/>
                      <a:pt x="1295353" y="65596"/>
                      <a:pt x="1297448" y="56071"/>
                    </a:cubicBezTo>
                    <a:lnTo>
                      <a:pt x="1306713" y="22037"/>
                    </a:lnTo>
                    <a:lnTo>
                      <a:pt x="1311974" y="19186"/>
                    </a:lnTo>
                    <a:cubicBezTo>
                      <a:pt x="1314760" y="18543"/>
                      <a:pt x="1318023" y="18257"/>
                      <a:pt x="1320499" y="18257"/>
                    </a:cubicBezTo>
                    <a:cubicBezTo>
                      <a:pt x="1324309" y="18257"/>
                      <a:pt x="1327286" y="17900"/>
                      <a:pt x="1329429" y="16447"/>
                    </a:cubicBezTo>
                    <a:lnTo>
                      <a:pt x="1329608" y="16066"/>
                    </a:lnTo>
                    <a:lnTo>
                      <a:pt x="1329905" y="16007"/>
                    </a:lnTo>
                    <a:lnTo>
                      <a:pt x="1333743" y="7785"/>
                    </a:lnTo>
                    <a:lnTo>
                      <a:pt x="1344121" y="243"/>
                    </a:lnTo>
                    <a:close/>
                    <a:moveTo>
                      <a:pt x="1340596" y="58262"/>
                    </a:moveTo>
                    <a:cubicBezTo>
                      <a:pt x="1340215" y="57881"/>
                      <a:pt x="1334500" y="62358"/>
                      <a:pt x="1331167" y="64644"/>
                    </a:cubicBezTo>
                    <a:cubicBezTo>
                      <a:pt x="1330500" y="65025"/>
                      <a:pt x="1329833" y="65310"/>
                      <a:pt x="1329262" y="65787"/>
                    </a:cubicBezTo>
                    <a:cubicBezTo>
                      <a:pt x="1322975" y="70835"/>
                      <a:pt x="1321737" y="80360"/>
                      <a:pt x="1327166" y="85980"/>
                    </a:cubicBezTo>
                    <a:cubicBezTo>
                      <a:pt x="1333738" y="92742"/>
                      <a:pt x="1334882" y="98553"/>
                      <a:pt x="1327357" y="105982"/>
                    </a:cubicBezTo>
                    <a:cubicBezTo>
                      <a:pt x="1318594" y="114650"/>
                      <a:pt x="1323356" y="128652"/>
                      <a:pt x="1335072" y="132747"/>
                    </a:cubicBezTo>
                    <a:cubicBezTo>
                      <a:pt x="1337834" y="133700"/>
                      <a:pt x="1339644" y="137319"/>
                      <a:pt x="1342406" y="138653"/>
                    </a:cubicBezTo>
                    <a:lnTo>
                      <a:pt x="1342517" y="138684"/>
                    </a:lnTo>
                    <a:lnTo>
                      <a:pt x="1342596" y="138748"/>
                    </a:lnTo>
                    <a:cubicBezTo>
                      <a:pt x="1346216" y="140463"/>
                      <a:pt x="1350597" y="142749"/>
                      <a:pt x="1354122" y="141987"/>
                    </a:cubicBezTo>
                    <a:cubicBezTo>
                      <a:pt x="1357074" y="141320"/>
                      <a:pt x="1360503" y="137129"/>
                      <a:pt x="1361361" y="133891"/>
                    </a:cubicBezTo>
                    <a:lnTo>
                      <a:pt x="1361645" y="119297"/>
                    </a:lnTo>
                    <a:lnTo>
                      <a:pt x="1361647" y="119222"/>
                    </a:lnTo>
                    <a:lnTo>
                      <a:pt x="1362599" y="119222"/>
                    </a:lnTo>
                    <a:cubicBezTo>
                      <a:pt x="1362027" y="112078"/>
                      <a:pt x="1364123" y="101791"/>
                      <a:pt x="1360218" y="98458"/>
                    </a:cubicBezTo>
                    <a:cubicBezTo>
                      <a:pt x="1351359" y="90933"/>
                      <a:pt x="1353074" y="82170"/>
                      <a:pt x="1351264" y="73216"/>
                    </a:cubicBezTo>
                    <a:cubicBezTo>
                      <a:pt x="1350121" y="67692"/>
                      <a:pt x="1344882" y="62834"/>
                      <a:pt x="1340787" y="58357"/>
                    </a:cubicBezTo>
                    <a:lnTo>
                      <a:pt x="1340700" y="58410"/>
                    </a:lnTo>
                    <a:lnTo>
                      <a:pt x="1340596" y="58262"/>
                    </a:lnTo>
                    <a:close/>
                    <a:moveTo>
                      <a:pt x="1414510" y="132652"/>
                    </a:moveTo>
                    <a:cubicBezTo>
                      <a:pt x="1404033" y="131509"/>
                      <a:pt x="1399937" y="136462"/>
                      <a:pt x="1399556" y="145892"/>
                    </a:cubicBezTo>
                    <a:cubicBezTo>
                      <a:pt x="1399270" y="152750"/>
                      <a:pt x="1399842" y="159608"/>
                      <a:pt x="1399175" y="166371"/>
                    </a:cubicBezTo>
                    <a:cubicBezTo>
                      <a:pt x="1398794" y="170657"/>
                      <a:pt x="1398318" y="176848"/>
                      <a:pt x="1395556" y="178658"/>
                    </a:cubicBezTo>
                    <a:cubicBezTo>
                      <a:pt x="1392032" y="181039"/>
                      <a:pt x="1390269" y="183801"/>
                      <a:pt x="1389900" y="186504"/>
                    </a:cubicBezTo>
                    <a:lnTo>
                      <a:pt x="1389923" y="186567"/>
                    </a:lnTo>
                    <a:lnTo>
                      <a:pt x="1389900" y="186599"/>
                    </a:lnTo>
                    <a:cubicBezTo>
                      <a:pt x="1389531" y="189302"/>
                      <a:pt x="1390555" y="191945"/>
                      <a:pt x="1392603" y="194088"/>
                    </a:cubicBezTo>
                    <a:cubicBezTo>
                      <a:pt x="1396032" y="197708"/>
                      <a:pt x="1403080" y="199327"/>
                      <a:pt x="1408414" y="199232"/>
                    </a:cubicBezTo>
                    <a:cubicBezTo>
                      <a:pt x="1411415" y="199137"/>
                      <a:pt x="1414272" y="198494"/>
                      <a:pt x="1415558" y="196839"/>
                    </a:cubicBezTo>
                    <a:lnTo>
                      <a:pt x="1415526" y="196719"/>
                    </a:lnTo>
                    <a:lnTo>
                      <a:pt x="1415558" y="196708"/>
                    </a:lnTo>
                    <a:cubicBezTo>
                      <a:pt x="1416844" y="195041"/>
                      <a:pt x="1416559" y="192374"/>
                      <a:pt x="1413272" y="188278"/>
                    </a:cubicBezTo>
                    <a:cubicBezTo>
                      <a:pt x="1411177" y="185611"/>
                      <a:pt x="1409962" y="182730"/>
                      <a:pt x="1410164" y="179753"/>
                    </a:cubicBezTo>
                    <a:lnTo>
                      <a:pt x="1412203" y="176315"/>
                    </a:lnTo>
                    <a:lnTo>
                      <a:pt x="1415558" y="170752"/>
                    </a:lnTo>
                    <a:cubicBezTo>
                      <a:pt x="1421940" y="165323"/>
                      <a:pt x="1426036" y="157131"/>
                      <a:pt x="1431084" y="150178"/>
                    </a:cubicBezTo>
                    <a:cubicBezTo>
                      <a:pt x="1430227" y="149702"/>
                      <a:pt x="1429370" y="149226"/>
                      <a:pt x="1428417" y="148654"/>
                    </a:cubicBezTo>
                    <a:lnTo>
                      <a:pt x="1427051" y="142143"/>
                    </a:lnTo>
                    <a:lnTo>
                      <a:pt x="1425964" y="136891"/>
                    </a:lnTo>
                    <a:lnTo>
                      <a:pt x="1425947" y="136885"/>
                    </a:lnTo>
                    <a:lnTo>
                      <a:pt x="1425928" y="136795"/>
                    </a:lnTo>
                    <a:cubicBezTo>
                      <a:pt x="1423440" y="134343"/>
                      <a:pt x="1419463" y="133176"/>
                      <a:pt x="1414510" y="132652"/>
                    </a:cubicBezTo>
                    <a:close/>
                    <a:moveTo>
                      <a:pt x="1470136" y="133604"/>
                    </a:moveTo>
                    <a:cubicBezTo>
                      <a:pt x="1468517" y="136271"/>
                      <a:pt x="1465564" y="138938"/>
                      <a:pt x="1465469" y="141700"/>
                    </a:cubicBezTo>
                    <a:lnTo>
                      <a:pt x="1465471" y="141793"/>
                    </a:lnTo>
                    <a:lnTo>
                      <a:pt x="1465469" y="141796"/>
                    </a:lnTo>
                    <a:cubicBezTo>
                      <a:pt x="1465088" y="150845"/>
                      <a:pt x="1465279" y="159989"/>
                      <a:pt x="1465945" y="169133"/>
                    </a:cubicBezTo>
                    <a:cubicBezTo>
                      <a:pt x="1466803" y="180372"/>
                      <a:pt x="1475280" y="182754"/>
                      <a:pt x="1487472" y="185706"/>
                    </a:cubicBezTo>
                    <a:lnTo>
                      <a:pt x="1487460" y="185606"/>
                    </a:lnTo>
                    <a:lnTo>
                      <a:pt x="1487472" y="185610"/>
                    </a:lnTo>
                    <a:cubicBezTo>
                      <a:pt x="1485757" y="176467"/>
                      <a:pt x="1486710" y="166942"/>
                      <a:pt x="1482519" y="162846"/>
                    </a:cubicBezTo>
                    <a:cubicBezTo>
                      <a:pt x="1478757" y="159179"/>
                      <a:pt x="1477685" y="156321"/>
                      <a:pt x="1478161" y="153725"/>
                    </a:cubicBezTo>
                    <a:lnTo>
                      <a:pt x="1482971" y="146360"/>
                    </a:lnTo>
                    <a:lnTo>
                      <a:pt x="1483090" y="146178"/>
                    </a:lnTo>
                    <a:lnTo>
                      <a:pt x="1483090" y="146178"/>
                    </a:lnTo>
                    <a:lnTo>
                      <a:pt x="1483090" y="146177"/>
                    </a:lnTo>
                    <a:cubicBezTo>
                      <a:pt x="1480995" y="143701"/>
                      <a:pt x="1479280" y="141319"/>
                      <a:pt x="1477185" y="139224"/>
                    </a:cubicBezTo>
                    <a:cubicBezTo>
                      <a:pt x="1474994" y="137224"/>
                      <a:pt x="1472518" y="135509"/>
                      <a:pt x="1470136" y="133604"/>
                    </a:cubicBezTo>
                    <a:close/>
                    <a:moveTo>
                      <a:pt x="1613583" y="265621"/>
                    </a:moveTo>
                    <a:cubicBezTo>
                      <a:pt x="1609583" y="265621"/>
                      <a:pt x="1605487" y="268288"/>
                      <a:pt x="1599867" y="270384"/>
                    </a:cubicBezTo>
                    <a:cubicBezTo>
                      <a:pt x="1607296" y="278861"/>
                      <a:pt x="1613107" y="286195"/>
                      <a:pt x="1619774" y="292672"/>
                    </a:cubicBezTo>
                    <a:cubicBezTo>
                      <a:pt x="1621298" y="294101"/>
                      <a:pt x="1628728" y="292291"/>
                      <a:pt x="1628728" y="291720"/>
                    </a:cubicBezTo>
                    <a:lnTo>
                      <a:pt x="1628724" y="291626"/>
                    </a:lnTo>
                    <a:lnTo>
                      <a:pt x="1628728" y="291624"/>
                    </a:lnTo>
                    <a:cubicBezTo>
                      <a:pt x="1629109" y="284290"/>
                      <a:pt x="1629966" y="276384"/>
                      <a:pt x="1627680" y="269622"/>
                    </a:cubicBezTo>
                    <a:cubicBezTo>
                      <a:pt x="1626728" y="266954"/>
                      <a:pt x="1618536" y="265716"/>
                      <a:pt x="1613583" y="265621"/>
                    </a:cubicBezTo>
                    <a:close/>
                    <a:moveTo>
                      <a:pt x="1540752" y="313187"/>
                    </a:moveTo>
                    <a:cubicBezTo>
                      <a:pt x="1537502" y="314461"/>
                      <a:pt x="1534526" y="317199"/>
                      <a:pt x="1533097" y="320580"/>
                    </a:cubicBezTo>
                    <a:cubicBezTo>
                      <a:pt x="1530049" y="328010"/>
                      <a:pt x="1526620" y="335725"/>
                      <a:pt x="1521476" y="341821"/>
                    </a:cubicBezTo>
                    <a:cubicBezTo>
                      <a:pt x="1514809" y="349822"/>
                      <a:pt x="1510332" y="362109"/>
                      <a:pt x="1516523" y="368967"/>
                    </a:cubicBezTo>
                    <a:cubicBezTo>
                      <a:pt x="1525382" y="378778"/>
                      <a:pt x="1523572" y="390018"/>
                      <a:pt x="1524810" y="401067"/>
                    </a:cubicBezTo>
                    <a:cubicBezTo>
                      <a:pt x="1525286" y="405924"/>
                      <a:pt x="1525477" y="410973"/>
                      <a:pt x="1526715" y="415640"/>
                    </a:cubicBezTo>
                    <a:cubicBezTo>
                      <a:pt x="1528620" y="422593"/>
                      <a:pt x="1531287" y="429356"/>
                      <a:pt x="1533859" y="436119"/>
                    </a:cubicBezTo>
                    <a:cubicBezTo>
                      <a:pt x="1535478" y="440500"/>
                      <a:pt x="1538431" y="444501"/>
                      <a:pt x="1539097" y="448977"/>
                    </a:cubicBezTo>
                    <a:cubicBezTo>
                      <a:pt x="1539859" y="454311"/>
                      <a:pt x="1539383" y="459931"/>
                      <a:pt x="1538431" y="465265"/>
                    </a:cubicBezTo>
                    <a:cubicBezTo>
                      <a:pt x="1537859" y="468599"/>
                      <a:pt x="1535002" y="471552"/>
                      <a:pt x="1533954" y="474885"/>
                    </a:cubicBezTo>
                    <a:cubicBezTo>
                      <a:pt x="1528810" y="490411"/>
                      <a:pt x="1543098" y="500317"/>
                      <a:pt x="1545670" y="513747"/>
                    </a:cubicBezTo>
                    <a:cubicBezTo>
                      <a:pt x="1546717" y="519177"/>
                      <a:pt x="1551385" y="523939"/>
                      <a:pt x="1552051" y="529273"/>
                    </a:cubicBezTo>
                    <a:cubicBezTo>
                      <a:pt x="1553099" y="537465"/>
                      <a:pt x="1552147" y="545942"/>
                      <a:pt x="1551861" y="554324"/>
                    </a:cubicBezTo>
                    <a:cubicBezTo>
                      <a:pt x="1551385" y="571088"/>
                      <a:pt x="1547194" y="576327"/>
                      <a:pt x="1531573" y="582708"/>
                    </a:cubicBezTo>
                    <a:cubicBezTo>
                      <a:pt x="1528715" y="583851"/>
                      <a:pt x="1525953" y="588423"/>
                      <a:pt x="1525762" y="591567"/>
                    </a:cubicBezTo>
                    <a:cubicBezTo>
                      <a:pt x="1525667" y="593567"/>
                      <a:pt x="1530049" y="596805"/>
                      <a:pt x="1532906" y="597853"/>
                    </a:cubicBezTo>
                    <a:cubicBezTo>
                      <a:pt x="1538526" y="599853"/>
                      <a:pt x="1546051" y="598996"/>
                      <a:pt x="1550146" y="602425"/>
                    </a:cubicBezTo>
                    <a:cubicBezTo>
                      <a:pt x="1552861" y="604711"/>
                      <a:pt x="1554838" y="605711"/>
                      <a:pt x="1556802" y="605687"/>
                    </a:cubicBezTo>
                    <a:lnTo>
                      <a:pt x="1557041" y="605582"/>
                    </a:lnTo>
                    <a:lnTo>
                      <a:pt x="1557183" y="605651"/>
                    </a:lnTo>
                    <a:cubicBezTo>
                      <a:pt x="1559147" y="605616"/>
                      <a:pt x="1561100" y="604568"/>
                      <a:pt x="1563767" y="602806"/>
                    </a:cubicBezTo>
                    <a:cubicBezTo>
                      <a:pt x="1573482" y="596329"/>
                      <a:pt x="1579197" y="588328"/>
                      <a:pt x="1580340" y="576612"/>
                    </a:cubicBezTo>
                    <a:cubicBezTo>
                      <a:pt x="1580817" y="571088"/>
                      <a:pt x="1581484" y="564897"/>
                      <a:pt x="1584341" y="560515"/>
                    </a:cubicBezTo>
                    <a:cubicBezTo>
                      <a:pt x="1591389" y="549657"/>
                      <a:pt x="1592152" y="542513"/>
                      <a:pt x="1584817" y="531750"/>
                    </a:cubicBezTo>
                    <a:cubicBezTo>
                      <a:pt x="1578912" y="522987"/>
                      <a:pt x="1580436" y="501555"/>
                      <a:pt x="1587580" y="494221"/>
                    </a:cubicBezTo>
                    <a:cubicBezTo>
                      <a:pt x="1595295" y="486411"/>
                      <a:pt x="1601962" y="477076"/>
                      <a:pt x="1610820" y="470980"/>
                    </a:cubicBezTo>
                    <a:cubicBezTo>
                      <a:pt x="1620060" y="464598"/>
                      <a:pt x="1631014" y="458788"/>
                      <a:pt x="1641872" y="457264"/>
                    </a:cubicBezTo>
                    <a:cubicBezTo>
                      <a:pt x="1653207" y="455645"/>
                      <a:pt x="1658445" y="452311"/>
                      <a:pt x="1657969" y="440976"/>
                    </a:cubicBezTo>
                    <a:cubicBezTo>
                      <a:pt x="1657874" y="437928"/>
                      <a:pt x="1658350" y="434880"/>
                      <a:pt x="1658541" y="431642"/>
                    </a:cubicBezTo>
                    <a:cubicBezTo>
                      <a:pt x="1657112" y="422879"/>
                      <a:pt x="1661303" y="412497"/>
                      <a:pt x="1648635" y="407067"/>
                    </a:cubicBezTo>
                    <a:cubicBezTo>
                      <a:pt x="1639681" y="403353"/>
                      <a:pt x="1631966" y="396114"/>
                      <a:pt x="1624441" y="389637"/>
                    </a:cubicBezTo>
                    <a:cubicBezTo>
                      <a:pt x="1619012" y="384874"/>
                      <a:pt x="1614821" y="378683"/>
                      <a:pt x="1609773" y="373349"/>
                    </a:cubicBezTo>
                    <a:cubicBezTo>
                      <a:pt x="1605772" y="369158"/>
                      <a:pt x="1601486" y="365157"/>
                      <a:pt x="1597200" y="361252"/>
                    </a:cubicBezTo>
                    <a:cubicBezTo>
                      <a:pt x="1588627" y="353346"/>
                      <a:pt x="1579578" y="345917"/>
                      <a:pt x="1571292" y="337725"/>
                    </a:cubicBezTo>
                    <a:cubicBezTo>
                      <a:pt x="1563957" y="330391"/>
                      <a:pt x="1557766" y="321819"/>
                      <a:pt x="1550432" y="314580"/>
                    </a:cubicBezTo>
                    <a:cubicBezTo>
                      <a:pt x="1547908" y="312104"/>
                      <a:pt x="1544360" y="311913"/>
                      <a:pt x="1541098" y="313187"/>
                    </a:cubicBezTo>
                    <a:lnTo>
                      <a:pt x="1541052" y="313232"/>
                    </a:lnTo>
                    <a:lnTo>
                      <a:pt x="1540752" y="313187"/>
                    </a:lnTo>
                    <a:close/>
                    <a:moveTo>
                      <a:pt x="1727406" y="391923"/>
                    </a:moveTo>
                    <a:cubicBezTo>
                      <a:pt x="1725597" y="393256"/>
                      <a:pt x="1724835" y="395828"/>
                      <a:pt x="1723025" y="398876"/>
                    </a:cubicBezTo>
                    <a:lnTo>
                      <a:pt x="1727407" y="391923"/>
                    </a:lnTo>
                    <a:lnTo>
                      <a:pt x="1732740" y="394399"/>
                    </a:lnTo>
                    <a:cubicBezTo>
                      <a:pt x="1736169" y="396209"/>
                      <a:pt x="1739313" y="399352"/>
                      <a:pt x="1742932" y="399828"/>
                    </a:cubicBezTo>
                    <a:cubicBezTo>
                      <a:pt x="1739313" y="399352"/>
                      <a:pt x="1736170" y="396209"/>
                      <a:pt x="1732741" y="394399"/>
                    </a:cubicBezTo>
                    <a:cubicBezTo>
                      <a:pt x="1730931" y="393447"/>
                      <a:pt x="1728169" y="391351"/>
                      <a:pt x="1727407" y="391923"/>
                    </a:cubicBezTo>
                    <a:lnTo>
                      <a:pt x="1727407" y="391923"/>
                    </a:lnTo>
                    <a:lnTo>
                      <a:pt x="1727406" y="391923"/>
                    </a:lnTo>
                    <a:close/>
                    <a:moveTo>
                      <a:pt x="1867305" y="399507"/>
                    </a:moveTo>
                    <a:lnTo>
                      <a:pt x="1850938" y="404728"/>
                    </a:lnTo>
                    <a:lnTo>
                      <a:pt x="1850469" y="404876"/>
                    </a:lnTo>
                    <a:lnTo>
                      <a:pt x="1850470" y="404877"/>
                    </a:lnTo>
                    <a:lnTo>
                      <a:pt x="1850470" y="404877"/>
                    </a:lnTo>
                    <a:cubicBezTo>
                      <a:pt x="1863995" y="421545"/>
                      <a:pt x="1870758" y="423355"/>
                      <a:pt x="1884569" y="413925"/>
                    </a:cubicBezTo>
                    <a:cubicBezTo>
                      <a:pt x="1879283" y="405972"/>
                      <a:pt x="1873258" y="401091"/>
                      <a:pt x="1867305" y="399507"/>
                    </a:cubicBezTo>
                    <a:close/>
                    <a:moveTo>
                      <a:pt x="1750433" y="404710"/>
                    </a:moveTo>
                    <a:lnTo>
                      <a:pt x="1750647" y="413164"/>
                    </a:lnTo>
                    <a:lnTo>
                      <a:pt x="1744171" y="415830"/>
                    </a:lnTo>
                    <a:cubicBezTo>
                      <a:pt x="1738741" y="413830"/>
                      <a:pt x="1733503" y="411068"/>
                      <a:pt x="1728835" y="407734"/>
                    </a:cubicBezTo>
                    <a:cubicBezTo>
                      <a:pt x="1733502" y="411068"/>
                      <a:pt x="1738836" y="413735"/>
                      <a:pt x="1744170" y="415831"/>
                    </a:cubicBezTo>
                    <a:cubicBezTo>
                      <a:pt x="1745885" y="416497"/>
                      <a:pt x="1750457" y="414402"/>
                      <a:pt x="1750647" y="413164"/>
                    </a:cubicBezTo>
                    <a:lnTo>
                      <a:pt x="1750647" y="413164"/>
                    </a:lnTo>
                    <a:lnTo>
                      <a:pt x="1750648" y="413163"/>
                    </a:lnTo>
                    <a:cubicBezTo>
                      <a:pt x="1751077" y="410163"/>
                      <a:pt x="1751362" y="407139"/>
                      <a:pt x="1750433" y="404710"/>
                    </a:cubicBezTo>
                    <a:close/>
                    <a:moveTo>
                      <a:pt x="1629299" y="571564"/>
                    </a:moveTo>
                    <a:cubicBezTo>
                      <a:pt x="1621870" y="571755"/>
                      <a:pt x="1620155" y="576422"/>
                      <a:pt x="1619869" y="581851"/>
                    </a:cubicBezTo>
                    <a:cubicBezTo>
                      <a:pt x="1619488" y="588995"/>
                      <a:pt x="1619679" y="596329"/>
                      <a:pt x="1621108" y="603282"/>
                    </a:cubicBezTo>
                    <a:cubicBezTo>
                      <a:pt x="1621584" y="605664"/>
                      <a:pt x="1626251" y="608712"/>
                      <a:pt x="1629109" y="608807"/>
                    </a:cubicBezTo>
                    <a:cubicBezTo>
                      <a:pt x="1631776" y="608902"/>
                      <a:pt x="1635871" y="605949"/>
                      <a:pt x="1636919" y="603378"/>
                    </a:cubicBezTo>
                    <a:cubicBezTo>
                      <a:pt x="1638634" y="599282"/>
                      <a:pt x="1638253" y="594424"/>
                      <a:pt x="1638824" y="588804"/>
                    </a:cubicBezTo>
                    <a:cubicBezTo>
                      <a:pt x="1638729" y="587280"/>
                      <a:pt x="1638920" y="584518"/>
                      <a:pt x="1638348" y="582041"/>
                    </a:cubicBezTo>
                    <a:cubicBezTo>
                      <a:pt x="1637205" y="577088"/>
                      <a:pt x="1637395" y="571373"/>
                      <a:pt x="1629299" y="571564"/>
                    </a:cubicBezTo>
                    <a:close/>
                    <a:moveTo>
                      <a:pt x="1486043" y="426975"/>
                    </a:moveTo>
                    <a:cubicBezTo>
                      <a:pt x="1480471" y="426928"/>
                      <a:pt x="1475922" y="428690"/>
                      <a:pt x="1472755" y="431904"/>
                    </a:cubicBezTo>
                    <a:lnTo>
                      <a:pt x="1469096" y="441889"/>
                    </a:lnTo>
                    <a:lnTo>
                      <a:pt x="1467755" y="445548"/>
                    </a:lnTo>
                    <a:lnTo>
                      <a:pt x="1467755" y="445549"/>
                    </a:lnTo>
                    <a:lnTo>
                      <a:pt x="1467755" y="445549"/>
                    </a:lnTo>
                    <a:cubicBezTo>
                      <a:pt x="1467659" y="456693"/>
                      <a:pt x="1478042" y="466123"/>
                      <a:pt x="1490424" y="466218"/>
                    </a:cubicBezTo>
                    <a:lnTo>
                      <a:pt x="1490425" y="466218"/>
                    </a:lnTo>
                    <a:lnTo>
                      <a:pt x="1490425" y="466218"/>
                    </a:lnTo>
                    <a:lnTo>
                      <a:pt x="1490525" y="466188"/>
                    </a:lnTo>
                    <a:lnTo>
                      <a:pt x="1502295" y="462705"/>
                    </a:lnTo>
                    <a:cubicBezTo>
                      <a:pt x="1504402" y="459908"/>
                      <a:pt x="1504998" y="455026"/>
                      <a:pt x="1505093" y="446692"/>
                    </a:cubicBezTo>
                    <a:lnTo>
                      <a:pt x="1505093" y="446692"/>
                    </a:lnTo>
                    <a:lnTo>
                      <a:pt x="1505093" y="446691"/>
                    </a:lnTo>
                    <a:lnTo>
                      <a:pt x="1505039" y="446460"/>
                    </a:lnTo>
                    <a:lnTo>
                      <a:pt x="1501461" y="430975"/>
                    </a:lnTo>
                    <a:cubicBezTo>
                      <a:pt x="1498616" y="428023"/>
                      <a:pt x="1493806" y="427023"/>
                      <a:pt x="1486043" y="426975"/>
                    </a:cubicBezTo>
                    <a:close/>
                    <a:moveTo>
                      <a:pt x="1426036" y="544608"/>
                    </a:moveTo>
                    <a:cubicBezTo>
                      <a:pt x="1423940" y="548037"/>
                      <a:pt x="1420321" y="551371"/>
                      <a:pt x="1420130" y="554800"/>
                    </a:cubicBezTo>
                    <a:cubicBezTo>
                      <a:pt x="1420130" y="557753"/>
                      <a:pt x="1424131" y="560801"/>
                      <a:pt x="1428131" y="566230"/>
                    </a:cubicBezTo>
                    <a:cubicBezTo>
                      <a:pt x="1430417" y="563516"/>
                      <a:pt x="1432798" y="560992"/>
                      <a:pt x="1434537" y="559039"/>
                    </a:cubicBezTo>
                    <a:lnTo>
                      <a:pt x="1435051" y="558280"/>
                    </a:lnTo>
                    <a:lnTo>
                      <a:pt x="1437180" y="555276"/>
                    </a:lnTo>
                    <a:cubicBezTo>
                      <a:pt x="1434323" y="551180"/>
                      <a:pt x="1429941" y="548037"/>
                      <a:pt x="1426131" y="544608"/>
                    </a:cubicBezTo>
                    <a:lnTo>
                      <a:pt x="1426097" y="544667"/>
                    </a:lnTo>
                    <a:lnTo>
                      <a:pt x="1426036" y="544608"/>
                    </a:lnTo>
                    <a:close/>
                    <a:moveTo>
                      <a:pt x="1442419" y="620808"/>
                    </a:moveTo>
                    <a:lnTo>
                      <a:pt x="1442297" y="620939"/>
                    </a:lnTo>
                    <a:lnTo>
                      <a:pt x="1442228" y="620903"/>
                    </a:lnTo>
                    <a:cubicBezTo>
                      <a:pt x="1436989" y="623665"/>
                      <a:pt x="1432798" y="629285"/>
                      <a:pt x="1429465" y="634619"/>
                    </a:cubicBezTo>
                    <a:cubicBezTo>
                      <a:pt x="1426321" y="639572"/>
                      <a:pt x="1424797" y="645668"/>
                      <a:pt x="1421940" y="652907"/>
                    </a:cubicBezTo>
                    <a:lnTo>
                      <a:pt x="1421940" y="652907"/>
                    </a:lnTo>
                    <a:lnTo>
                      <a:pt x="1421940" y="652908"/>
                    </a:lnTo>
                    <a:lnTo>
                      <a:pt x="1421960" y="652932"/>
                    </a:lnTo>
                    <a:lnTo>
                      <a:pt x="1428417" y="661289"/>
                    </a:lnTo>
                    <a:cubicBezTo>
                      <a:pt x="1429989" y="664814"/>
                      <a:pt x="1431465" y="666552"/>
                      <a:pt x="1433060" y="666647"/>
                    </a:cubicBezTo>
                    <a:lnTo>
                      <a:pt x="1433218" y="666514"/>
                    </a:lnTo>
                    <a:lnTo>
                      <a:pt x="1433251" y="666552"/>
                    </a:lnTo>
                    <a:cubicBezTo>
                      <a:pt x="1434847" y="666648"/>
                      <a:pt x="1436561" y="665100"/>
                      <a:pt x="1438609" y="662052"/>
                    </a:cubicBezTo>
                    <a:cubicBezTo>
                      <a:pt x="1443657" y="654527"/>
                      <a:pt x="1449467" y="647478"/>
                      <a:pt x="1454230" y="639668"/>
                    </a:cubicBezTo>
                    <a:cubicBezTo>
                      <a:pt x="1455658" y="637287"/>
                      <a:pt x="1455849" y="632238"/>
                      <a:pt x="1454325" y="630333"/>
                    </a:cubicBezTo>
                    <a:cubicBezTo>
                      <a:pt x="1451086" y="626238"/>
                      <a:pt x="1444324" y="619761"/>
                      <a:pt x="1442419" y="620808"/>
                    </a:cubicBezTo>
                    <a:close/>
                    <a:moveTo>
                      <a:pt x="1575257" y="629083"/>
                    </a:moveTo>
                    <a:cubicBezTo>
                      <a:pt x="1572935" y="627833"/>
                      <a:pt x="1570102" y="627905"/>
                      <a:pt x="1567768" y="629190"/>
                    </a:cubicBezTo>
                    <a:lnTo>
                      <a:pt x="1567716" y="629286"/>
                    </a:lnTo>
                    <a:lnTo>
                      <a:pt x="1567673" y="629286"/>
                    </a:lnTo>
                    <a:cubicBezTo>
                      <a:pt x="1555671" y="635763"/>
                      <a:pt x="1562720" y="647764"/>
                      <a:pt x="1561862" y="657480"/>
                    </a:cubicBezTo>
                    <a:cubicBezTo>
                      <a:pt x="1561196" y="664814"/>
                      <a:pt x="1565863" y="667386"/>
                      <a:pt x="1572721" y="666433"/>
                    </a:cubicBezTo>
                    <a:lnTo>
                      <a:pt x="1577800" y="661679"/>
                    </a:lnTo>
                    <a:lnTo>
                      <a:pt x="1580126" y="659504"/>
                    </a:lnTo>
                    <a:lnTo>
                      <a:pt x="1580126" y="659501"/>
                    </a:lnTo>
                    <a:lnTo>
                      <a:pt x="1580186" y="659445"/>
                    </a:lnTo>
                    <a:cubicBezTo>
                      <a:pt x="1580436" y="656123"/>
                      <a:pt x="1579532" y="652289"/>
                      <a:pt x="1580722" y="649384"/>
                    </a:cubicBezTo>
                    <a:lnTo>
                      <a:pt x="1580722" y="649384"/>
                    </a:lnTo>
                    <a:lnTo>
                      <a:pt x="1580722" y="649383"/>
                    </a:lnTo>
                    <a:cubicBezTo>
                      <a:pt x="1580341" y="645192"/>
                      <a:pt x="1579864" y="641097"/>
                      <a:pt x="1579674" y="636906"/>
                    </a:cubicBezTo>
                    <a:cubicBezTo>
                      <a:pt x="1579389" y="632906"/>
                      <a:pt x="1577579" y="630334"/>
                      <a:pt x="1575257" y="629083"/>
                    </a:cubicBezTo>
                    <a:close/>
                    <a:moveTo>
                      <a:pt x="1732169" y="647574"/>
                    </a:moveTo>
                    <a:cubicBezTo>
                      <a:pt x="1740646" y="648621"/>
                      <a:pt x="1745123" y="654908"/>
                      <a:pt x="1744551" y="665671"/>
                    </a:cubicBezTo>
                    <a:lnTo>
                      <a:pt x="1741525" y="674336"/>
                    </a:lnTo>
                    <a:lnTo>
                      <a:pt x="1730975" y="677723"/>
                    </a:lnTo>
                    <a:lnTo>
                      <a:pt x="1730836" y="677768"/>
                    </a:lnTo>
                    <a:lnTo>
                      <a:pt x="1715596" y="660242"/>
                    </a:lnTo>
                    <a:cubicBezTo>
                      <a:pt x="1718358" y="658147"/>
                      <a:pt x="1720025" y="654694"/>
                      <a:pt x="1722239" y="651908"/>
                    </a:cubicBezTo>
                    <a:cubicBezTo>
                      <a:pt x="1720025" y="654694"/>
                      <a:pt x="1718358" y="658147"/>
                      <a:pt x="1715595" y="660242"/>
                    </a:cubicBezTo>
                    <a:cubicBezTo>
                      <a:pt x="1720739" y="666147"/>
                      <a:pt x="1725787" y="671958"/>
                      <a:pt x="1730835" y="677768"/>
                    </a:cubicBezTo>
                    <a:lnTo>
                      <a:pt x="1730836" y="677768"/>
                    </a:lnTo>
                    <a:lnTo>
                      <a:pt x="1730836" y="677768"/>
                    </a:lnTo>
                    <a:lnTo>
                      <a:pt x="1730975" y="677723"/>
                    </a:lnTo>
                    <a:lnTo>
                      <a:pt x="1741515" y="674363"/>
                    </a:lnTo>
                    <a:lnTo>
                      <a:pt x="1741525" y="674336"/>
                    </a:lnTo>
                    <a:lnTo>
                      <a:pt x="1741552" y="674327"/>
                    </a:lnTo>
                    <a:cubicBezTo>
                      <a:pt x="1743600" y="672267"/>
                      <a:pt x="1744362" y="669338"/>
                      <a:pt x="1744552" y="665671"/>
                    </a:cubicBezTo>
                    <a:cubicBezTo>
                      <a:pt x="1745123" y="654908"/>
                      <a:pt x="1740742" y="648621"/>
                      <a:pt x="1732169" y="647574"/>
                    </a:cubicBezTo>
                    <a:close/>
                    <a:moveTo>
                      <a:pt x="1511856" y="648240"/>
                    </a:moveTo>
                    <a:cubicBezTo>
                      <a:pt x="1509855" y="648430"/>
                      <a:pt x="1507855" y="648526"/>
                      <a:pt x="1505855" y="648716"/>
                    </a:cubicBezTo>
                    <a:cubicBezTo>
                      <a:pt x="1506331" y="653574"/>
                      <a:pt x="1506807" y="658527"/>
                      <a:pt x="1507284" y="663385"/>
                    </a:cubicBezTo>
                    <a:cubicBezTo>
                      <a:pt x="1509094" y="663290"/>
                      <a:pt x="1510808" y="663099"/>
                      <a:pt x="1512618" y="663004"/>
                    </a:cubicBezTo>
                    <a:cubicBezTo>
                      <a:pt x="1512428" y="658146"/>
                      <a:pt x="1512142" y="653193"/>
                      <a:pt x="1511951" y="648336"/>
                    </a:cubicBezTo>
                    <a:lnTo>
                      <a:pt x="1511861" y="648343"/>
                    </a:lnTo>
                    <a:lnTo>
                      <a:pt x="1511856" y="648240"/>
                    </a:lnTo>
                    <a:close/>
                    <a:moveTo>
                      <a:pt x="1438704" y="743490"/>
                    </a:moveTo>
                    <a:cubicBezTo>
                      <a:pt x="1435465" y="744252"/>
                      <a:pt x="1430321" y="746253"/>
                      <a:pt x="1430131" y="748158"/>
                    </a:cubicBezTo>
                    <a:cubicBezTo>
                      <a:pt x="1429655" y="751968"/>
                      <a:pt x="1430988" y="756825"/>
                      <a:pt x="1433274" y="760064"/>
                    </a:cubicBezTo>
                    <a:cubicBezTo>
                      <a:pt x="1436799" y="764922"/>
                      <a:pt x="1442704" y="768065"/>
                      <a:pt x="1445847" y="773018"/>
                    </a:cubicBezTo>
                    <a:lnTo>
                      <a:pt x="1446191" y="773535"/>
                    </a:lnTo>
                    <a:lnTo>
                      <a:pt x="1458183" y="791615"/>
                    </a:lnTo>
                    <a:cubicBezTo>
                      <a:pt x="1462755" y="797354"/>
                      <a:pt x="1468136" y="802355"/>
                      <a:pt x="1475375" y="805784"/>
                    </a:cubicBezTo>
                    <a:cubicBezTo>
                      <a:pt x="1477566" y="806832"/>
                      <a:pt x="1480518" y="808737"/>
                      <a:pt x="1482137" y="808070"/>
                    </a:cubicBezTo>
                    <a:lnTo>
                      <a:pt x="1482137" y="808070"/>
                    </a:lnTo>
                    <a:lnTo>
                      <a:pt x="1482138" y="808070"/>
                    </a:lnTo>
                    <a:cubicBezTo>
                      <a:pt x="1483853" y="807308"/>
                      <a:pt x="1485091" y="804069"/>
                      <a:pt x="1485376" y="801688"/>
                    </a:cubicBezTo>
                    <a:lnTo>
                      <a:pt x="1482137" y="808070"/>
                    </a:lnTo>
                    <a:lnTo>
                      <a:pt x="1475375" y="805784"/>
                    </a:lnTo>
                    <a:cubicBezTo>
                      <a:pt x="1468184" y="802355"/>
                      <a:pt x="1462802" y="797354"/>
                      <a:pt x="1458218" y="791615"/>
                    </a:cubicBezTo>
                    <a:lnTo>
                      <a:pt x="1446191" y="773535"/>
                    </a:lnTo>
                    <a:lnTo>
                      <a:pt x="1445848" y="773018"/>
                    </a:lnTo>
                    <a:cubicBezTo>
                      <a:pt x="1442704" y="768065"/>
                      <a:pt x="1436799" y="764922"/>
                      <a:pt x="1433275" y="760064"/>
                    </a:cubicBezTo>
                    <a:cubicBezTo>
                      <a:pt x="1430989" y="756825"/>
                      <a:pt x="1429655" y="751968"/>
                      <a:pt x="1430132" y="748158"/>
                    </a:cubicBezTo>
                    <a:cubicBezTo>
                      <a:pt x="1430417" y="746253"/>
                      <a:pt x="1435465" y="744252"/>
                      <a:pt x="1438704" y="743490"/>
                    </a:cubicBezTo>
                    <a:cubicBezTo>
                      <a:pt x="1453277" y="739871"/>
                      <a:pt x="1461563" y="753396"/>
                      <a:pt x="1473755" y="756635"/>
                    </a:cubicBezTo>
                    <a:cubicBezTo>
                      <a:pt x="1489091" y="760731"/>
                      <a:pt x="1487091" y="773113"/>
                      <a:pt x="1486329" y="784638"/>
                    </a:cubicBezTo>
                    <a:cubicBezTo>
                      <a:pt x="1487091" y="773018"/>
                      <a:pt x="1489091" y="760731"/>
                      <a:pt x="1473756" y="756635"/>
                    </a:cubicBezTo>
                    <a:cubicBezTo>
                      <a:pt x="1461564" y="753396"/>
                      <a:pt x="1453277" y="739871"/>
                      <a:pt x="1438704" y="743490"/>
                    </a:cubicBezTo>
                    <a:close/>
                    <a:moveTo>
                      <a:pt x="1239727" y="799402"/>
                    </a:moveTo>
                    <a:cubicBezTo>
                      <a:pt x="1230583" y="800259"/>
                      <a:pt x="1224963" y="810546"/>
                      <a:pt x="1231154" y="817023"/>
                    </a:cubicBezTo>
                    <a:cubicBezTo>
                      <a:pt x="1238107" y="824358"/>
                      <a:pt x="1246013" y="831597"/>
                      <a:pt x="1254967" y="835978"/>
                    </a:cubicBezTo>
                    <a:cubicBezTo>
                      <a:pt x="1262872" y="839883"/>
                      <a:pt x="1267254" y="843312"/>
                      <a:pt x="1266301" y="852456"/>
                    </a:cubicBezTo>
                    <a:cubicBezTo>
                      <a:pt x="1265825" y="857886"/>
                      <a:pt x="1267111" y="861624"/>
                      <a:pt x="1269552" y="863898"/>
                    </a:cubicBezTo>
                    <a:lnTo>
                      <a:pt x="1278884" y="866332"/>
                    </a:lnTo>
                    <a:lnTo>
                      <a:pt x="1279731" y="866553"/>
                    </a:lnTo>
                    <a:lnTo>
                      <a:pt x="1279732" y="866553"/>
                    </a:lnTo>
                    <a:lnTo>
                      <a:pt x="1279732" y="866553"/>
                    </a:lnTo>
                    <a:cubicBezTo>
                      <a:pt x="1286352" y="866506"/>
                      <a:pt x="1290733" y="865125"/>
                      <a:pt x="1292924" y="862636"/>
                    </a:cubicBezTo>
                    <a:lnTo>
                      <a:pt x="1292924" y="862604"/>
                    </a:lnTo>
                    <a:lnTo>
                      <a:pt x="1292935" y="862601"/>
                    </a:lnTo>
                    <a:cubicBezTo>
                      <a:pt x="1295138" y="860124"/>
                      <a:pt x="1295162" y="856552"/>
                      <a:pt x="1293066" y="852075"/>
                    </a:cubicBezTo>
                    <a:cubicBezTo>
                      <a:pt x="1288304" y="841979"/>
                      <a:pt x="1282779" y="832168"/>
                      <a:pt x="1278302" y="821976"/>
                    </a:cubicBezTo>
                    <a:cubicBezTo>
                      <a:pt x="1269063" y="801117"/>
                      <a:pt x="1262777" y="797211"/>
                      <a:pt x="1239821" y="799402"/>
                    </a:cubicBezTo>
                    <a:lnTo>
                      <a:pt x="1239808" y="799411"/>
                    </a:lnTo>
                    <a:lnTo>
                      <a:pt x="1239727" y="799402"/>
                    </a:lnTo>
                    <a:close/>
                    <a:moveTo>
                      <a:pt x="1412606" y="820166"/>
                    </a:moveTo>
                    <a:lnTo>
                      <a:pt x="1412606" y="820167"/>
                    </a:lnTo>
                    <a:lnTo>
                      <a:pt x="1412605" y="820167"/>
                    </a:lnTo>
                    <a:cubicBezTo>
                      <a:pt x="1412510" y="820167"/>
                      <a:pt x="1412224" y="823310"/>
                      <a:pt x="1411939" y="824929"/>
                    </a:cubicBezTo>
                    <a:lnTo>
                      <a:pt x="1412606" y="820167"/>
                    </a:lnTo>
                    <a:lnTo>
                      <a:pt x="1427083" y="821405"/>
                    </a:lnTo>
                    <a:cubicBezTo>
                      <a:pt x="1426893" y="823119"/>
                      <a:pt x="1426703" y="824834"/>
                      <a:pt x="1426512" y="826548"/>
                    </a:cubicBezTo>
                    <a:cubicBezTo>
                      <a:pt x="1426703" y="824833"/>
                      <a:pt x="1426893" y="823119"/>
                      <a:pt x="1427084" y="821404"/>
                    </a:cubicBezTo>
                    <a:cubicBezTo>
                      <a:pt x="1422226" y="820928"/>
                      <a:pt x="1417464" y="820357"/>
                      <a:pt x="1412606" y="820166"/>
                    </a:cubicBezTo>
                    <a:close/>
                    <a:moveTo>
                      <a:pt x="1324309" y="829691"/>
                    </a:moveTo>
                    <a:cubicBezTo>
                      <a:pt x="1318784" y="828358"/>
                      <a:pt x="1315069" y="831596"/>
                      <a:pt x="1315069" y="837978"/>
                    </a:cubicBezTo>
                    <a:cubicBezTo>
                      <a:pt x="1315069" y="841788"/>
                      <a:pt x="1314688" y="845598"/>
                      <a:pt x="1314498" y="850170"/>
                    </a:cubicBezTo>
                    <a:cubicBezTo>
                      <a:pt x="1314784" y="845598"/>
                      <a:pt x="1315069" y="841788"/>
                      <a:pt x="1315069" y="838074"/>
                    </a:cubicBezTo>
                    <a:cubicBezTo>
                      <a:pt x="1314974" y="831692"/>
                      <a:pt x="1318784" y="828453"/>
                      <a:pt x="1324309" y="829787"/>
                    </a:cubicBezTo>
                    <a:cubicBezTo>
                      <a:pt x="1327547" y="830549"/>
                      <a:pt x="1331643" y="834454"/>
                      <a:pt x="1332405" y="837597"/>
                    </a:cubicBezTo>
                    <a:lnTo>
                      <a:pt x="1333449" y="856762"/>
                    </a:lnTo>
                    <a:lnTo>
                      <a:pt x="1331702" y="865243"/>
                    </a:lnTo>
                    <a:cubicBezTo>
                      <a:pt x="1330238" y="867315"/>
                      <a:pt x="1327690" y="868506"/>
                      <a:pt x="1323451" y="868458"/>
                    </a:cubicBezTo>
                    <a:lnTo>
                      <a:pt x="1315467" y="864772"/>
                    </a:lnTo>
                    <a:lnTo>
                      <a:pt x="1314636" y="857479"/>
                    </a:lnTo>
                    <a:lnTo>
                      <a:pt x="1314498" y="856171"/>
                    </a:lnTo>
                    <a:lnTo>
                      <a:pt x="1314498" y="856266"/>
                    </a:lnTo>
                    <a:lnTo>
                      <a:pt x="1314636" y="857479"/>
                    </a:lnTo>
                    <a:lnTo>
                      <a:pt x="1315403" y="864743"/>
                    </a:lnTo>
                    <a:lnTo>
                      <a:pt x="1315467" y="864772"/>
                    </a:lnTo>
                    <a:lnTo>
                      <a:pt x="1315474" y="864839"/>
                    </a:lnTo>
                    <a:cubicBezTo>
                      <a:pt x="1316641" y="867077"/>
                      <a:pt x="1318975" y="868506"/>
                      <a:pt x="1323451" y="868554"/>
                    </a:cubicBezTo>
                    <a:cubicBezTo>
                      <a:pt x="1331929" y="868649"/>
                      <a:pt x="1333643" y="863696"/>
                      <a:pt x="1333453" y="856838"/>
                    </a:cubicBezTo>
                    <a:lnTo>
                      <a:pt x="1333449" y="856762"/>
                    </a:lnTo>
                    <a:lnTo>
                      <a:pt x="1333453" y="856742"/>
                    </a:lnTo>
                    <a:cubicBezTo>
                      <a:pt x="1333262" y="850361"/>
                      <a:pt x="1333834" y="843693"/>
                      <a:pt x="1332405" y="837502"/>
                    </a:cubicBezTo>
                    <a:cubicBezTo>
                      <a:pt x="1331643" y="834359"/>
                      <a:pt x="1327547" y="830453"/>
                      <a:pt x="1324309" y="829691"/>
                    </a:cubicBezTo>
                    <a:close/>
                    <a:moveTo>
                      <a:pt x="1227820" y="881222"/>
                    </a:moveTo>
                    <a:cubicBezTo>
                      <a:pt x="1227820" y="891985"/>
                      <a:pt x="1222200" y="896367"/>
                      <a:pt x="1214676" y="893033"/>
                    </a:cubicBezTo>
                    <a:cubicBezTo>
                      <a:pt x="1222201" y="896367"/>
                      <a:pt x="1227916" y="892080"/>
                      <a:pt x="1227820" y="881222"/>
                    </a:cubicBezTo>
                    <a:close/>
                    <a:moveTo>
                      <a:pt x="1319261" y="896652"/>
                    </a:moveTo>
                    <a:cubicBezTo>
                      <a:pt x="1317927" y="899319"/>
                      <a:pt x="1315260" y="902081"/>
                      <a:pt x="1315451" y="904558"/>
                    </a:cubicBezTo>
                    <a:lnTo>
                      <a:pt x="1315475" y="904602"/>
                    </a:lnTo>
                    <a:lnTo>
                      <a:pt x="1315450" y="904653"/>
                    </a:lnTo>
                    <a:cubicBezTo>
                      <a:pt x="1315641" y="907606"/>
                      <a:pt x="1318403" y="910273"/>
                      <a:pt x="1320022" y="913131"/>
                    </a:cubicBezTo>
                    <a:cubicBezTo>
                      <a:pt x="1321546" y="910464"/>
                      <a:pt x="1323166" y="907797"/>
                      <a:pt x="1325357" y="904272"/>
                    </a:cubicBezTo>
                    <a:cubicBezTo>
                      <a:pt x="1322976" y="901415"/>
                      <a:pt x="1321166" y="899128"/>
                      <a:pt x="1319261" y="896652"/>
                    </a:cubicBezTo>
                    <a:close/>
                    <a:moveTo>
                      <a:pt x="1155050" y="951992"/>
                    </a:moveTo>
                    <a:cubicBezTo>
                      <a:pt x="1149954" y="951469"/>
                      <a:pt x="1146573" y="952540"/>
                      <a:pt x="1144608" y="954921"/>
                    </a:cubicBezTo>
                    <a:lnTo>
                      <a:pt x="1144606" y="954931"/>
                    </a:lnTo>
                    <a:lnTo>
                      <a:pt x="1144596" y="954934"/>
                    </a:lnTo>
                    <a:lnTo>
                      <a:pt x="1142702" y="965512"/>
                    </a:lnTo>
                    <a:lnTo>
                      <a:pt x="1142667" y="965708"/>
                    </a:lnTo>
                    <a:lnTo>
                      <a:pt x="1142667" y="965709"/>
                    </a:lnTo>
                    <a:lnTo>
                      <a:pt x="1142667" y="965709"/>
                    </a:lnTo>
                    <a:cubicBezTo>
                      <a:pt x="1143715" y="972186"/>
                      <a:pt x="1141905" y="980853"/>
                      <a:pt x="1153335" y="979996"/>
                    </a:cubicBezTo>
                    <a:cubicBezTo>
                      <a:pt x="1156669" y="979758"/>
                      <a:pt x="1160932" y="977115"/>
                      <a:pt x="1164384" y="973733"/>
                    </a:cubicBezTo>
                    <a:lnTo>
                      <a:pt x="1164451" y="973618"/>
                    </a:lnTo>
                    <a:lnTo>
                      <a:pt x="1164479" y="973602"/>
                    </a:lnTo>
                    <a:cubicBezTo>
                      <a:pt x="1167932" y="970233"/>
                      <a:pt x="1170576" y="966137"/>
                      <a:pt x="1170671" y="962946"/>
                    </a:cubicBezTo>
                    <a:cubicBezTo>
                      <a:pt x="1171052" y="951230"/>
                      <a:pt x="1162289" y="952754"/>
                      <a:pt x="1155050" y="951992"/>
                    </a:cubicBezTo>
                    <a:close/>
                    <a:moveTo>
                      <a:pt x="1039606" y="1013524"/>
                    </a:moveTo>
                    <a:cubicBezTo>
                      <a:pt x="1039606" y="1017620"/>
                      <a:pt x="1039606" y="1021811"/>
                      <a:pt x="1039606" y="1025907"/>
                    </a:cubicBezTo>
                    <a:lnTo>
                      <a:pt x="1039702" y="1025906"/>
                    </a:lnTo>
                    <a:lnTo>
                      <a:pt x="1039702" y="1025907"/>
                    </a:lnTo>
                    <a:cubicBezTo>
                      <a:pt x="1041702" y="1025907"/>
                      <a:pt x="1045417" y="1026002"/>
                      <a:pt x="1045417" y="1025811"/>
                    </a:cubicBezTo>
                    <a:cubicBezTo>
                      <a:pt x="1045702" y="1021811"/>
                      <a:pt x="1045607" y="1017620"/>
                      <a:pt x="1045607" y="1013524"/>
                    </a:cubicBezTo>
                    <a:cubicBezTo>
                      <a:pt x="1045607" y="1017620"/>
                      <a:pt x="1045702" y="1021716"/>
                      <a:pt x="1045321" y="1025811"/>
                    </a:cubicBezTo>
                    <a:lnTo>
                      <a:pt x="1039702" y="1025906"/>
                    </a:lnTo>
                    <a:lnTo>
                      <a:pt x="1039702" y="1013524"/>
                    </a:lnTo>
                    <a:lnTo>
                      <a:pt x="1039606" y="1013524"/>
                    </a:lnTo>
                    <a:close/>
                    <a:moveTo>
                      <a:pt x="854822" y="1162400"/>
                    </a:moveTo>
                    <a:lnTo>
                      <a:pt x="854740" y="1162501"/>
                    </a:lnTo>
                    <a:lnTo>
                      <a:pt x="854726" y="1162495"/>
                    </a:lnTo>
                    <a:cubicBezTo>
                      <a:pt x="852345" y="1162590"/>
                      <a:pt x="848821" y="1167448"/>
                      <a:pt x="848154" y="1170591"/>
                    </a:cubicBezTo>
                    <a:cubicBezTo>
                      <a:pt x="847201" y="1176021"/>
                      <a:pt x="847963" y="1181926"/>
                      <a:pt x="847963" y="1187546"/>
                    </a:cubicBezTo>
                    <a:lnTo>
                      <a:pt x="847964" y="1187546"/>
                    </a:lnTo>
                    <a:lnTo>
                      <a:pt x="848630" y="1187546"/>
                    </a:lnTo>
                    <a:cubicBezTo>
                      <a:pt x="848630" y="1192880"/>
                      <a:pt x="848344" y="1198214"/>
                      <a:pt x="848725" y="1203548"/>
                    </a:cubicBezTo>
                    <a:cubicBezTo>
                      <a:pt x="849202" y="1210596"/>
                      <a:pt x="858631" y="1218216"/>
                      <a:pt x="865585" y="1218216"/>
                    </a:cubicBezTo>
                    <a:cubicBezTo>
                      <a:pt x="871157" y="1218169"/>
                      <a:pt x="874229" y="1216121"/>
                      <a:pt x="875765" y="1213144"/>
                    </a:cubicBezTo>
                    <a:lnTo>
                      <a:pt x="875771" y="1213076"/>
                    </a:lnTo>
                    <a:lnTo>
                      <a:pt x="875824" y="1213049"/>
                    </a:lnTo>
                    <a:cubicBezTo>
                      <a:pt x="877348" y="1210073"/>
                      <a:pt x="877348" y="1206168"/>
                      <a:pt x="876824" y="1202405"/>
                    </a:cubicBezTo>
                    <a:cubicBezTo>
                      <a:pt x="875015" y="1190308"/>
                      <a:pt x="878444" y="1176211"/>
                      <a:pt x="866633" y="1167162"/>
                    </a:cubicBezTo>
                    <a:cubicBezTo>
                      <a:pt x="863299" y="1164590"/>
                      <a:pt x="858727" y="1162209"/>
                      <a:pt x="854822" y="1162400"/>
                    </a:cubicBezTo>
                    <a:close/>
                    <a:moveTo>
                      <a:pt x="619649" y="1427981"/>
                    </a:moveTo>
                    <a:cubicBezTo>
                      <a:pt x="613648" y="1426480"/>
                      <a:pt x="606933" y="1426957"/>
                      <a:pt x="600218" y="1428528"/>
                    </a:cubicBezTo>
                    <a:cubicBezTo>
                      <a:pt x="597075" y="1429195"/>
                      <a:pt x="593265" y="1431957"/>
                      <a:pt x="592026" y="1434719"/>
                    </a:cubicBezTo>
                    <a:lnTo>
                      <a:pt x="591974" y="1435397"/>
                    </a:lnTo>
                    <a:lnTo>
                      <a:pt x="590241" y="1457401"/>
                    </a:lnTo>
                    <a:lnTo>
                      <a:pt x="609758" y="1466742"/>
                    </a:lnTo>
                    <a:lnTo>
                      <a:pt x="610314" y="1467009"/>
                    </a:lnTo>
                    <a:cubicBezTo>
                      <a:pt x="612600" y="1467295"/>
                      <a:pt x="614886" y="1467390"/>
                      <a:pt x="617172" y="1467581"/>
                    </a:cubicBezTo>
                    <a:cubicBezTo>
                      <a:pt x="617553" y="1468438"/>
                      <a:pt x="617934" y="1469200"/>
                      <a:pt x="618315" y="1469962"/>
                    </a:cubicBezTo>
                    <a:lnTo>
                      <a:pt x="618316" y="1469962"/>
                    </a:lnTo>
                    <a:lnTo>
                      <a:pt x="618316" y="1469962"/>
                    </a:lnTo>
                    <a:cubicBezTo>
                      <a:pt x="624412" y="1467009"/>
                      <a:pt x="633460" y="1465485"/>
                      <a:pt x="635746" y="1460723"/>
                    </a:cubicBezTo>
                    <a:cubicBezTo>
                      <a:pt x="634603" y="1463104"/>
                      <a:pt x="631769" y="1464676"/>
                      <a:pt x="628459" y="1466021"/>
                    </a:cubicBezTo>
                    <a:lnTo>
                      <a:pt x="618316" y="1469962"/>
                    </a:lnTo>
                    <a:lnTo>
                      <a:pt x="617173" y="1467581"/>
                    </a:lnTo>
                    <a:cubicBezTo>
                      <a:pt x="614887" y="1467486"/>
                      <a:pt x="612601" y="1467295"/>
                      <a:pt x="610315" y="1467009"/>
                    </a:cubicBezTo>
                    <a:lnTo>
                      <a:pt x="609758" y="1466742"/>
                    </a:lnTo>
                    <a:lnTo>
                      <a:pt x="590276" y="1457401"/>
                    </a:lnTo>
                    <a:lnTo>
                      <a:pt x="591974" y="1435397"/>
                    </a:lnTo>
                    <a:lnTo>
                      <a:pt x="592027" y="1434720"/>
                    </a:lnTo>
                    <a:cubicBezTo>
                      <a:pt x="593265" y="1431957"/>
                      <a:pt x="597075" y="1429290"/>
                      <a:pt x="600218" y="1428528"/>
                    </a:cubicBezTo>
                    <a:lnTo>
                      <a:pt x="619652" y="1427983"/>
                    </a:lnTo>
                    <a:lnTo>
                      <a:pt x="634794" y="1439292"/>
                    </a:lnTo>
                    <a:cubicBezTo>
                      <a:pt x="630984" y="1432958"/>
                      <a:pt x="625721" y="1429481"/>
                      <a:pt x="619720" y="1427981"/>
                    </a:cubicBezTo>
                    <a:lnTo>
                      <a:pt x="619652" y="1427983"/>
                    </a:lnTo>
                    <a:lnTo>
                      <a:pt x="619649" y="1427981"/>
                    </a:lnTo>
                    <a:close/>
                    <a:moveTo>
                      <a:pt x="430733" y="1618362"/>
                    </a:moveTo>
                    <a:cubicBezTo>
                      <a:pt x="427768" y="1616933"/>
                      <a:pt x="424387" y="1617029"/>
                      <a:pt x="422005" y="1619505"/>
                    </a:cubicBezTo>
                    <a:cubicBezTo>
                      <a:pt x="416005" y="1625696"/>
                      <a:pt x="407908" y="1630744"/>
                      <a:pt x="408766" y="1642269"/>
                    </a:cubicBezTo>
                    <a:lnTo>
                      <a:pt x="408784" y="1642303"/>
                    </a:lnTo>
                    <a:lnTo>
                      <a:pt x="408765" y="1642364"/>
                    </a:lnTo>
                    <a:cubicBezTo>
                      <a:pt x="409432" y="1651127"/>
                      <a:pt x="412766" y="1657033"/>
                      <a:pt x="419052" y="1661700"/>
                    </a:cubicBezTo>
                    <a:cubicBezTo>
                      <a:pt x="422195" y="1664081"/>
                      <a:pt x="426863" y="1666367"/>
                      <a:pt x="430292" y="1665700"/>
                    </a:cubicBezTo>
                    <a:cubicBezTo>
                      <a:pt x="432863" y="1665224"/>
                      <a:pt x="435721" y="1660271"/>
                      <a:pt x="436483" y="1656937"/>
                    </a:cubicBezTo>
                    <a:lnTo>
                      <a:pt x="437986" y="1638482"/>
                    </a:lnTo>
                    <a:lnTo>
                      <a:pt x="438198" y="1635888"/>
                    </a:lnTo>
                    <a:cubicBezTo>
                      <a:pt x="438007" y="1634554"/>
                      <a:pt x="437817" y="1630458"/>
                      <a:pt x="436960" y="1626363"/>
                    </a:cubicBezTo>
                    <a:cubicBezTo>
                      <a:pt x="436246" y="1622744"/>
                      <a:pt x="433698" y="1619791"/>
                      <a:pt x="430733" y="1618362"/>
                    </a:cubicBezTo>
                    <a:close/>
                    <a:moveTo>
                      <a:pt x="110537" y="1086867"/>
                    </a:moveTo>
                    <a:cubicBezTo>
                      <a:pt x="108918" y="1089724"/>
                      <a:pt x="106156" y="1092392"/>
                      <a:pt x="105870" y="1095344"/>
                    </a:cubicBezTo>
                    <a:cubicBezTo>
                      <a:pt x="105680" y="1097725"/>
                      <a:pt x="108537" y="1100392"/>
                      <a:pt x="110061" y="1102869"/>
                    </a:cubicBezTo>
                    <a:lnTo>
                      <a:pt x="110062" y="1102868"/>
                    </a:lnTo>
                    <a:lnTo>
                      <a:pt x="110062" y="1102869"/>
                    </a:lnTo>
                    <a:lnTo>
                      <a:pt x="113447" y="1098920"/>
                    </a:lnTo>
                    <a:lnTo>
                      <a:pt x="116348" y="1095535"/>
                    </a:lnTo>
                    <a:lnTo>
                      <a:pt x="116348" y="1095535"/>
                    </a:lnTo>
                    <a:lnTo>
                      <a:pt x="116348" y="1095534"/>
                    </a:lnTo>
                    <a:cubicBezTo>
                      <a:pt x="113967" y="1092010"/>
                      <a:pt x="112252" y="1089438"/>
                      <a:pt x="110538" y="1086867"/>
                    </a:cubicBezTo>
                    <a:lnTo>
                      <a:pt x="110538" y="1086868"/>
                    </a:lnTo>
                    <a:lnTo>
                      <a:pt x="110537" y="1086867"/>
                    </a:lnTo>
                    <a:close/>
                    <a:moveTo>
                      <a:pt x="118253" y="1145636"/>
                    </a:moveTo>
                    <a:cubicBezTo>
                      <a:pt x="113586" y="1148112"/>
                      <a:pt x="107585" y="1150684"/>
                      <a:pt x="102251" y="1154304"/>
                    </a:cubicBezTo>
                    <a:cubicBezTo>
                      <a:pt x="99584" y="1156113"/>
                      <a:pt x="96822" y="1160019"/>
                      <a:pt x="96917" y="1162781"/>
                    </a:cubicBezTo>
                    <a:lnTo>
                      <a:pt x="96952" y="1162820"/>
                    </a:lnTo>
                    <a:lnTo>
                      <a:pt x="96917" y="1162876"/>
                    </a:lnTo>
                    <a:cubicBezTo>
                      <a:pt x="97012" y="1165448"/>
                      <a:pt x="100537" y="1169067"/>
                      <a:pt x="103394" y="1170115"/>
                    </a:cubicBezTo>
                    <a:cubicBezTo>
                      <a:pt x="114348" y="1174211"/>
                      <a:pt x="120730" y="1170687"/>
                      <a:pt x="130540" y="1157352"/>
                    </a:cubicBezTo>
                    <a:lnTo>
                      <a:pt x="130491" y="1157306"/>
                    </a:lnTo>
                    <a:lnTo>
                      <a:pt x="130541" y="1157257"/>
                    </a:lnTo>
                    <a:cubicBezTo>
                      <a:pt x="126350" y="1153351"/>
                      <a:pt x="122444" y="1149541"/>
                      <a:pt x="118253" y="1145636"/>
                    </a:cubicBezTo>
                    <a:close/>
                    <a:moveTo>
                      <a:pt x="70438" y="1212215"/>
                    </a:moveTo>
                    <a:cubicBezTo>
                      <a:pt x="69104" y="1214977"/>
                      <a:pt x="67009" y="1217644"/>
                      <a:pt x="66723" y="1220502"/>
                    </a:cubicBezTo>
                    <a:cubicBezTo>
                      <a:pt x="66247" y="1224884"/>
                      <a:pt x="66437" y="1229551"/>
                      <a:pt x="67294" y="1233933"/>
                    </a:cubicBezTo>
                    <a:cubicBezTo>
                      <a:pt x="67675" y="1235742"/>
                      <a:pt x="70342" y="1237647"/>
                      <a:pt x="72343" y="1238124"/>
                    </a:cubicBezTo>
                    <a:cubicBezTo>
                      <a:pt x="73295" y="1238314"/>
                      <a:pt x="75772" y="1235647"/>
                      <a:pt x="76248" y="1233837"/>
                    </a:cubicBezTo>
                    <a:cubicBezTo>
                      <a:pt x="76915" y="1231360"/>
                      <a:pt x="76439" y="1228598"/>
                      <a:pt x="76439" y="1226026"/>
                    </a:cubicBezTo>
                    <a:cubicBezTo>
                      <a:pt x="76343" y="1226026"/>
                      <a:pt x="76153" y="1226026"/>
                      <a:pt x="75962" y="1226026"/>
                    </a:cubicBezTo>
                    <a:cubicBezTo>
                      <a:pt x="75867" y="1224217"/>
                      <a:pt x="76343" y="1222026"/>
                      <a:pt x="75581" y="1220502"/>
                    </a:cubicBezTo>
                    <a:cubicBezTo>
                      <a:pt x="74248" y="1217549"/>
                      <a:pt x="72248" y="1214977"/>
                      <a:pt x="70438" y="1212215"/>
                    </a:cubicBezTo>
                    <a:close/>
                    <a:moveTo>
                      <a:pt x="65389" y="1244029"/>
                    </a:moveTo>
                    <a:cubicBezTo>
                      <a:pt x="82724" y="1248125"/>
                      <a:pt x="87296" y="1258602"/>
                      <a:pt x="81010" y="1275557"/>
                    </a:cubicBezTo>
                    <a:cubicBezTo>
                      <a:pt x="87297" y="1258602"/>
                      <a:pt x="82725" y="1248125"/>
                      <a:pt x="65389" y="1244029"/>
                    </a:cubicBezTo>
                    <a:close/>
                    <a:moveTo>
                      <a:pt x="222552" y="1333469"/>
                    </a:moveTo>
                    <a:lnTo>
                      <a:pt x="222495" y="1333565"/>
                    </a:lnTo>
                    <a:lnTo>
                      <a:pt x="222457" y="1333564"/>
                    </a:lnTo>
                    <a:cubicBezTo>
                      <a:pt x="220647" y="1333945"/>
                      <a:pt x="219694" y="1337946"/>
                      <a:pt x="217980" y="1341089"/>
                    </a:cubicBezTo>
                    <a:cubicBezTo>
                      <a:pt x="219980" y="1344899"/>
                      <a:pt x="221695" y="1348233"/>
                      <a:pt x="223409" y="1351662"/>
                    </a:cubicBezTo>
                    <a:lnTo>
                      <a:pt x="223501" y="1351560"/>
                    </a:lnTo>
                    <a:lnTo>
                      <a:pt x="223504" y="1351566"/>
                    </a:lnTo>
                    <a:lnTo>
                      <a:pt x="229447" y="1344963"/>
                    </a:lnTo>
                    <a:lnTo>
                      <a:pt x="234363" y="1340898"/>
                    </a:lnTo>
                    <a:lnTo>
                      <a:pt x="234363" y="1340882"/>
                    </a:lnTo>
                    <a:lnTo>
                      <a:pt x="234458" y="1340803"/>
                    </a:lnTo>
                    <a:cubicBezTo>
                      <a:pt x="235315" y="1338708"/>
                      <a:pt x="234934" y="1333850"/>
                      <a:pt x="234458" y="1333755"/>
                    </a:cubicBezTo>
                    <a:cubicBezTo>
                      <a:pt x="230553" y="1333088"/>
                      <a:pt x="226267" y="1332421"/>
                      <a:pt x="222552" y="1333469"/>
                    </a:cubicBezTo>
                    <a:close/>
                    <a:moveTo>
                      <a:pt x="85106" y="1371378"/>
                    </a:moveTo>
                    <a:cubicBezTo>
                      <a:pt x="79010" y="1371474"/>
                      <a:pt x="75867" y="1373188"/>
                      <a:pt x="76153" y="1379856"/>
                    </a:cubicBezTo>
                    <a:lnTo>
                      <a:pt x="76154" y="1379859"/>
                    </a:lnTo>
                    <a:lnTo>
                      <a:pt x="76057" y="1379951"/>
                    </a:lnTo>
                    <a:cubicBezTo>
                      <a:pt x="76343" y="1386047"/>
                      <a:pt x="77962" y="1391000"/>
                      <a:pt x="85106" y="1389571"/>
                    </a:cubicBezTo>
                    <a:cubicBezTo>
                      <a:pt x="88820" y="1388809"/>
                      <a:pt x="92059" y="1385666"/>
                      <a:pt x="95488" y="1383571"/>
                    </a:cubicBezTo>
                    <a:lnTo>
                      <a:pt x="95488" y="1383570"/>
                    </a:lnTo>
                    <a:lnTo>
                      <a:pt x="95488" y="1383570"/>
                    </a:lnTo>
                    <a:lnTo>
                      <a:pt x="95473" y="1383520"/>
                    </a:lnTo>
                    <a:lnTo>
                      <a:pt x="92714" y="1374057"/>
                    </a:lnTo>
                    <a:lnTo>
                      <a:pt x="92223" y="1373892"/>
                    </a:lnTo>
                    <a:lnTo>
                      <a:pt x="85106" y="1371378"/>
                    </a:lnTo>
                    <a:close/>
                    <a:moveTo>
                      <a:pt x="154352" y="1390238"/>
                    </a:moveTo>
                    <a:cubicBezTo>
                      <a:pt x="147685" y="1391667"/>
                      <a:pt x="139017" y="1392429"/>
                      <a:pt x="135302" y="1396905"/>
                    </a:cubicBezTo>
                    <a:lnTo>
                      <a:pt x="135279" y="1397038"/>
                    </a:lnTo>
                    <a:lnTo>
                      <a:pt x="135112" y="1397096"/>
                    </a:lnTo>
                    <a:lnTo>
                      <a:pt x="132347" y="1413564"/>
                    </a:lnTo>
                    <a:lnTo>
                      <a:pt x="132028" y="1415360"/>
                    </a:lnTo>
                    <a:lnTo>
                      <a:pt x="132041" y="1415383"/>
                    </a:lnTo>
                    <a:lnTo>
                      <a:pt x="132041" y="1415384"/>
                    </a:lnTo>
                    <a:lnTo>
                      <a:pt x="135839" y="1422102"/>
                    </a:lnTo>
                    <a:lnTo>
                      <a:pt x="142541" y="1433958"/>
                    </a:lnTo>
                    <a:lnTo>
                      <a:pt x="142302" y="1434236"/>
                    </a:lnTo>
                    <a:lnTo>
                      <a:pt x="125647" y="1453472"/>
                    </a:lnTo>
                    <a:cubicBezTo>
                      <a:pt x="122920" y="1461009"/>
                      <a:pt x="122778" y="1469486"/>
                      <a:pt x="124254" y="1478630"/>
                    </a:cubicBezTo>
                    <a:cubicBezTo>
                      <a:pt x="124825" y="1482345"/>
                      <a:pt x="124635" y="1486440"/>
                      <a:pt x="123587" y="1489965"/>
                    </a:cubicBezTo>
                    <a:cubicBezTo>
                      <a:pt x="122063" y="1495013"/>
                      <a:pt x="118253" y="1499585"/>
                      <a:pt x="117586" y="1504728"/>
                    </a:cubicBezTo>
                    <a:cubicBezTo>
                      <a:pt x="116729" y="1511015"/>
                      <a:pt x="116443" y="1518349"/>
                      <a:pt x="118920" y="1523969"/>
                    </a:cubicBezTo>
                    <a:cubicBezTo>
                      <a:pt x="121587" y="1529970"/>
                      <a:pt x="128064" y="1533970"/>
                      <a:pt x="132064" y="1539590"/>
                    </a:cubicBezTo>
                    <a:cubicBezTo>
                      <a:pt x="136160" y="1545400"/>
                      <a:pt x="138637" y="1552353"/>
                      <a:pt x="143018" y="1557973"/>
                    </a:cubicBezTo>
                    <a:cubicBezTo>
                      <a:pt x="147400" y="1563593"/>
                      <a:pt x="168069" y="1564641"/>
                      <a:pt x="168926" y="1559497"/>
                    </a:cubicBezTo>
                    <a:lnTo>
                      <a:pt x="168937" y="1559357"/>
                    </a:lnTo>
                    <a:lnTo>
                      <a:pt x="169116" y="1559307"/>
                    </a:lnTo>
                    <a:cubicBezTo>
                      <a:pt x="170545" y="1551115"/>
                      <a:pt x="171402" y="1539114"/>
                      <a:pt x="166735" y="1534256"/>
                    </a:cubicBezTo>
                    <a:cubicBezTo>
                      <a:pt x="156829" y="1523969"/>
                      <a:pt x="151209" y="1511682"/>
                      <a:pt x="145208" y="1499775"/>
                    </a:cubicBezTo>
                    <a:cubicBezTo>
                      <a:pt x="142351" y="1494061"/>
                      <a:pt x="145113" y="1485202"/>
                      <a:pt x="146256" y="1477963"/>
                    </a:cubicBezTo>
                    <a:cubicBezTo>
                      <a:pt x="147304" y="1471582"/>
                      <a:pt x="150447" y="1465486"/>
                      <a:pt x="151304" y="1459104"/>
                    </a:cubicBezTo>
                    <a:cubicBezTo>
                      <a:pt x="152066" y="1453198"/>
                      <a:pt x="150828" y="1447007"/>
                      <a:pt x="150923" y="1440911"/>
                    </a:cubicBezTo>
                    <a:cubicBezTo>
                      <a:pt x="151114" y="1431958"/>
                      <a:pt x="151019" y="1423957"/>
                      <a:pt x="159401" y="1416527"/>
                    </a:cubicBezTo>
                    <a:cubicBezTo>
                      <a:pt x="163496" y="1412908"/>
                      <a:pt x="161496" y="1401668"/>
                      <a:pt x="161306" y="1393953"/>
                    </a:cubicBezTo>
                    <a:cubicBezTo>
                      <a:pt x="161210" y="1392619"/>
                      <a:pt x="156448" y="1389762"/>
                      <a:pt x="154352" y="1390238"/>
                    </a:cubicBezTo>
                    <a:close/>
                    <a:moveTo>
                      <a:pt x="224552" y="1628077"/>
                    </a:moveTo>
                    <a:cubicBezTo>
                      <a:pt x="223123" y="1629030"/>
                      <a:pt x="220933" y="1629696"/>
                      <a:pt x="220837" y="1630554"/>
                    </a:cubicBezTo>
                    <a:cubicBezTo>
                      <a:pt x="220552" y="1638364"/>
                      <a:pt x="220647" y="1646270"/>
                      <a:pt x="220933" y="1654080"/>
                    </a:cubicBezTo>
                    <a:lnTo>
                      <a:pt x="221028" y="1654079"/>
                    </a:lnTo>
                    <a:lnTo>
                      <a:pt x="221028" y="1654080"/>
                    </a:lnTo>
                    <a:cubicBezTo>
                      <a:pt x="221028" y="1654271"/>
                      <a:pt x="225981" y="1654938"/>
                      <a:pt x="227981" y="1653985"/>
                    </a:cubicBezTo>
                    <a:cubicBezTo>
                      <a:pt x="229696" y="1653223"/>
                      <a:pt x="230553" y="1650556"/>
                      <a:pt x="231791" y="1648651"/>
                    </a:cubicBezTo>
                    <a:cubicBezTo>
                      <a:pt x="233315" y="1646175"/>
                      <a:pt x="236839" y="1642365"/>
                      <a:pt x="236173" y="1641317"/>
                    </a:cubicBezTo>
                    <a:cubicBezTo>
                      <a:pt x="233029" y="1636554"/>
                      <a:pt x="228743" y="1632649"/>
                      <a:pt x="224552" y="1628077"/>
                    </a:cubicBezTo>
                    <a:close/>
                    <a:moveTo>
                      <a:pt x="278737" y="1637935"/>
                    </a:moveTo>
                    <a:cubicBezTo>
                      <a:pt x="272796" y="1636292"/>
                      <a:pt x="266462" y="1637507"/>
                      <a:pt x="260652" y="1641602"/>
                    </a:cubicBezTo>
                    <a:lnTo>
                      <a:pt x="260652" y="1641603"/>
                    </a:lnTo>
                    <a:lnTo>
                      <a:pt x="260652" y="1641603"/>
                    </a:lnTo>
                    <a:cubicBezTo>
                      <a:pt x="262938" y="1650270"/>
                      <a:pt x="264462" y="1658652"/>
                      <a:pt x="267319" y="1666558"/>
                    </a:cubicBezTo>
                    <a:cubicBezTo>
                      <a:pt x="268415" y="1669606"/>
                      <a:pt x="269582" y="1673226"/>
                      <a:pt x="271070" y="1676369"/>
                    </a:cubicBezTo>
                    <a:cubicBezTo>
                      <a:pt x="269582" y="1673226"/>
                      <a:pt x="268415" y="1669606"/>
                      <a:pt x="267320" y="1666558"/>
                    </a:cubicBezTo>
                    <a:lnTo>
                      <a:pt x="260652" y="1641603"/>
                    </a:lnTo>
                    <a:lnTo>
                      <a:pt x="278666" y="1637971"/>
                    </a:lnTo>
                    <a:cubicBezTo>
                      <a:pt x="284607" y="1639626"/>
                      <a:pt x="290180" y="1644127"/>
                      <a:pt x="294466" y="1651413"/>
                    </a:cubicBezTo>
                    <a:cubicBezTo>
                      <a:pt x="298180" y="1657700"/>
                      <a:pt x="302276" y="1664177"/>
                      <a:pt x="303895" y="1671130"/>
                    </a:cubicBezTo>
                    <a:cubicBezTo>
                      <a:pt x="304753" y="1675131"/>
                      <a:pt x="301800" y="1683513"/>
                      <a:pt x="299323" y="1684084"/>
                    </a:cubicBezTo>
                    <a:cubicBezTo>
                      <a:pt x="301800" y="1683607"/>
                      <a:pt x="304848" y="1675130"/>
                      <a:pt x="303896" y="1671130"/>
                    </a:cubicBezTo>
                    <a:cubicBezTo>
                      <a:pt x="302276" y="1664176"/>
                      <a:pt x="298180" y="1657699"/>
                      <a:pt x="294466" y="1651413"/>
                    </a:cubicBezTo>
                    <a:cubicBezTo>
                      <a:pt x="290227" y="1644079"/>
                      <a:pt x="284679" y="1639578"/>
                      <a:pt x="278737" y="1637935"/>
                    </a:cubicBezTo>
                    <a:close/>
                    <a:moveTo>
                      <a:pt x="353425" y="1668653"/>
                    </a:moveTo>
                    <a:lnTo>
                      <a:pt x="353140" y="1669063"/>
                    </a:lnTo>
                    <a:lnTo>
                      <a:pt x="343150" y="1683358"/>
                    </a:lnTo>
                    <a:lnTo>
                      <a:pt x="343156" y="1683385"/>
                    </a:lnTo>
                    <a:lnTo>
                      <a:pt x="343150" y="1683393"/>
                    </a:lnTo>
                    <a:lnTo>
                      <a:pt x="347399" y="1703141"/>
                    </a:lnTo>
                    <a:lnTo>
                      <a:pt x="347520" y="1703706"/>
                    </a:lnTo>
                    <a:cubicBezTo>
                      <a:pt x="355235" y="1695990"/>
                      <a:pt x="362760" y="1689799"/>
                      <a:pt x="368380" y="1682179"/>
                    </a:cubicBezTo>
                    <a:lnTo>
                      <a:pt x="367198" y="1677800"/>
                    </a:lnTo>
                    <a:lnTo>
                      <a:pt x="366879" y="1676618"/>
                    </a:lnTo>
                    <a:cubicBezTo>
                      <a:pt x="365522" y="1674178"/>
                      <a:pt x="363617" y="1671511"/>
                      <a:pt x="362093" y="1669701"/>
                    </a:cubicBezTo>
                    <a:cubicBezTo>
                      <a:pt x="360664" y="1667986"/>
                      <a:pt x="355330" y="1667320"/>
                      <a:pt x="353425" y="1668653"/>
                    </a:cubicBezTo>
                    <a:close/>
                    <a:moveTo>
                      <a:pt x="102442" y="1703420"/>
                    </a:moveTo>
                    <a:cubicBezTo>
                      <a:pt x="101061" y="1703373"/>
                      <a:pt x="99084" y="1704825"/>
                      <a:pt x="97417" y="1706730"/>
                    </a:cubicBezTo>
                    <a:lnTo>
                      <a:pt x="94296" y="1712667"/>
                    </a:lnTo>
                    <a:lnTo>
                      <a:pt x="94250" y="1712754"/>
                    </a:lnTo>
                    <a:lnTo>
                      <a:pt x="94250" y="1712755"/>
                    </a:lnTo>
                    <a:lnTo>
                      <a:pt x="94250" y="1712755"/>
                    </a:lnTo>
                    <a:cubicBezTo>
                      <a:pt x="93393" y="1722470"/>
                      <a:pt x="95107" y="1732376"/>
                      <a:pt x="94536" y="1742187"/>
                    </a:cubicBezTo>
                    <a:cubicBezTo>
                      <a:pt x="94155" y="1748187"/>
                      <a:pt x="91297" y="1753998"/>
                      <a:pt x="90059" y="1759998"/>
                    </a:cubicBezTo>
                    <a:cubicBezTo>
                      <a:pt x="89011" y="1765618"/>
                      <a:pt x="87297" y="1771714"/>
                      <a:pt x="88535" y="1776953"/>
                    </a:cubicBezTo>
                    <a:cubicBezTo>
                      <a:pt x="89107" y="1779620"/>
                      <a:pt x="95774" y="1780763"/>
                      <a:pt x="100822" y="1783049"/>
                    </a:cubicBezTo>
                    <a:cubicBezTo>
                      <a:pt x="105299" y="1780858"/>
                      <a:pt x="112919" y="1779144"/>
                      <a:pt x="113395" y="1776286"/>
                    </a:cubicBezTo>
                    <a:cubicBezTo>
                      <a:pt x="113014" y="1779048"/>
                      <a:pt x="105299" y="1780763"/>
                      <a:pt x="100822" y="1783049"/>
                    </a:cubicBezTo>
                    <a:cubicBezTo>
                      <a:pt x="95774" y="1780668"/>
                      <a:pt x="89107" y="1779525"/>
                      <a:pt x="88535" y="1776953"/>
                    </a:cubicBezTo>
                    <a:cubicBezTo>
                      <a:pt x="87297" y="1771714"/>
                      <a:pt x="88916" y="1765618"/>
                      <a:pt x="90059" y="1759999"/>
                    </a:cubicBezTo>
                    <a:cubicBezTo>
                      <a:pt x="91202" y="1753998"/>
                      <a:pt x="94155" y="1748188"/>
                      <a:pt x="94536" y="1742187"/>
                    </a:cubicBezTo>
                    <a:lnTo>
                      <a:pt x="94250" y="1712755"/>
                    </a:lnTo>
                    <a:lnTo>
                      <a:pt x="94296" y="1712667"/>
                    </a:lnTo>
                    <a:lnTo>
                      <a:pt x="97453" y="1706730"/>
                    </a:lnTo>
                    <a:cubicBezTo>
                      <a:pt x="99108" y="1704825"/>
                      <a:pt x="101061" y="1703373"/>
                      <a:pt x="102442" y="1703420"/>
                    </a:cubicBezTo>
                    <a:close/>
                    <a:moveTo>
                      <a:pt x="359426" y="1724280"/>
                    </a:moveTo>
                    <a:cubicBezTo>
                      <a:pt x="354283" y="1724565"/>
                      <a:pt x="349234" y="1724946"/>
                      <a:pt x="344377" y="1725232"/>
                    </a:cubicBezTo>
                    <a:lnTo>
                      <a:pt x="344480" y="1725328"/>
                    </a:lnTo>
                    <a:lnTo>
                      <a:pt x="344472" y="1725328"/>
                    </a:lnTo>
                    <a:cubicBezTo>
                      <a:pt x="350187" y="1730566"/>
                      <a:pt x="354092" y="1734281"/>
                      <a:pt x="360188" y="1739901"/>
                    </a:cubicBezTo>
                    <a:cubicBezTo>
                      <a:pt x="359903" y="1734757"/>
                      <a:pt x="359617" y="1729519"/>
                      <a:pt x="359522" y="1724375"/>
                    </a:cubicBezTo>
                    <a:lnTo>
                      <a:pt x="359431" y="1724381"/>
                    </a:lnTo>
                    <a:lnTo>
                      <a:pt x="359426" y="1724280"/>
                    </a:lnTo>
                    <a:close/>
                    <a:moveTo>
                      <a:pt x="236458" y="1753235"/>
                    </a:moveTo>
                    <a:cubicBezTo>
                      <a:pt x="228934" y="1753521"/>
                      <a:pt x="226171" y="1764093"/>
                      <a:pt x="230362" y="1770571"/>
                    </a:cubicBezTo>
                    <a:lnTo>
                      <a:pt x="241198" y="1791583"/>
                    </a:lnTo>
                    <a:lnTo>
                      <a:pt x="241316" y="1791811"/>
                    </a:lnTo>
                    <a:lnTo>
                      <a:pt x="238268" y="1793145"/>
                    </a:lnTo>
                    <a:cubicBezTo>
                      <a:pt x="238268" y="1795050"/>
                      <a:pt x="237887" y="1797145"/>
                      <a:pt x="238363" y="1798860"/>
                    </a:cubicBezTo>
                    <a:cubicBezTo>
                      <a:pt x="239411" y="1802479"/>
                      <a:pt x="240364" y="1808385"/>
                      <a:pt x="242459" y="1808861"/>
                    </a:cubicBezTo>
                    <a:lnTo>
                      <a:pt x="242487" y="1808852"/>
                    </a:lnTo>
                    <a:lnTo>
                      <a:pt x="242554" y="1808957"/>
                    </a:lnTo>
                    <a:cubicBezTo>
                      <a:pt x="245888" y="1809814"/>
                      <a:pt x="252079" y="1808004"/>
                      <a:pt x="253508" y="1805433"/>
                    </a:cubicBezTo>
                    <a:cubicBezTo>
                      <a:pt x="255127" y="1802480"/>
                      <a:pt x="254461" y="1795431"/>
                      <a:pt x="252079" y="1793526"/>
                    </a:cubicBezTo>
                    <a:cubicBezTo>
                      <a:pt x="243888" y="1787049"/>
                      <a:pt x="246460" y="1779334"/>
                      <a:pt x="251032" y="1774572"/>
                    </a:cubicBezTo>
                    <a:cubicBezTo>
                      <a:pt x="256747" y="1768666"/>
                      <a:pt x="259509" y="1761618"/>
                      <a:pt x="255127" y="1756950"/>
                    </a:cubicBezTo>
                    <a:lnTo>
                      <a:pt x="255045" y="1756917"/>
                    </a:lnTo>
                    <a:lnTo>
                      <a:pt x="255032" y="1756855"/>
                    </a:lnTo>
                    <a:cubicBezTo>
                      <a:pt x="251508" y="1753140"/>
                      <a:pt x="242840" y="1753045"/>
                      <a:pt x="236458" y="1753235"/>
                    </a:cubicBezTo>
                    <a:close/>
                    <a:moveTo>
                      <a:pt x="423243" y="1760570"/>
                    </a:moveTo>
                    <a:lnTo>
                      <a:pt x="423099" y="1760991"/>
                    </a:lnTo>
                    <a:lnTo>
                      <a:pt x="418005" y="1775727"/>
                    </a:lnTo>
                    <a:lnTo>
                      <a:pt x="421247" y="1788032"/>
                    </a:lnTo>
                    <a:lnTo>
                      <a:pt x="421338" y="1788383"/>
                    </a:lnTo>
                    <a:lnTo>
                      <a:pt x="421367" y="1788387"/>
                    </a:lnTo>
                    <a:lnTo>
                      <a:pt x="427935" y="1789288"/>
                    </a:lnTo>
                    <a:cubicBezTo>
                      <a:pt x="430769" y="1788954"/>
                      <a:pt x="433579" y="1788050"/>
                      <a:pt x="434388" y="1786764"/>
                    </a:cubicBezTo>
                    <a:cubicBezTo>
                      <a:pt x="442103" y="1775048"/>
                      <a:pt x="429530" y="1770666"/>
                      <a:pt x="423244" y="1760570"/>
                    </a:cubicBezTo>
                    <a:lnTo>
                      <a:pt x="423244" y="1760571"/>
                    </a:lnTo>
                    <a:lnTo>
                      <a:pt x="423243" y="1760570"/>
                    </a:lnTo>
                    <a:close/>
                    <a:moveTo>
                      <a:pt x="42577" y="1705646"/>
                    </a:moveTo>
                    <a:cubicBezTo>
                      <a:pt x="41053" y="1705944"/>
                      <a:pt x="39815" y="1707611"/>
                      <a:pt x="38624" y="1710659"/>
                    </a:cubicBezTo>
                    <a:cubicBezTo>
                      <a:pt x="33385" y="1724089"/>
                      <a:pt x="37195" y="1732281"/>
                      <a:pt x="53674" y="1740758"/>
                    </a:cubicBezTo>
                    <a:cubicBezTo>
                      <a:pt x="60151" y="1726470"/>
                      <a:pt x="58722" y="1719898"/>
                      <a:pt x="48244" y="1708849"/>
                    </a:cubicBezTo>
                    <a:cubicBezTo>
                      <a:pt x="45911" y="1706420"/>
                      <a:pt x="44101" y="1705349"/>
                      <a:pt x="42577" y="1705646"/>
                    </a:cubicBezTo>
                    <a:close/>
                    <a:moveTo>
                      <a:pt x="159210" y="1828578"/>
                    </a:moveTo>
                    <a:lnTo>
                      <a:pt x="159048" y="1828744"/>
                    </a:lnTo>
                    <a:lnTo>
                      <a:pt x="147459" y="1840544"/>
                    </a:lnTo>
                    <a:cubicBezTo>
                      <a:pt x="145733" y="1844533"/>
                      <a:pt x="146685" y="1848724"/>
                      <a:pt x="151781" y="1853724"/>
                    </a:cubicBezTo>
                    <a:cubicBezTo>
                      <a:pt x="153496" y="1855344"/>
                      <a:pt x="156353" y="1857249"/>
                      <a:pt x="158163" y="1856868"/>
                    </a:cubicBezTo>
                    <a:cubicBezTo>
                      <a:pt x="159877" y="1856487"/>
                      <a:pt x="162259" y="1853153"/>
                      <a:pt x="162163" y="1851248"/>
                    </a:cubicBezTo>
                    <a:cubicBezTo>
                      <a:pt x="161782" y="1844390"/>
                      <a:pt x="160449" y="1837437"/>
                      <a:pt x="159211" y="1828578"/>
                    </a:cubicBezTo>
                    <a:lnTo>
                      <a:pt x="159210" y="1828579"/>
                    </a:lnTo>
                    <a:lnTo>
                      <a:pt x="159210" y="1828578"/>
                    </a:lnTo>
                    <a:close/>
                    <a:moveTo>
                      <a:pt x="418862" y="1847152"/>
                    </a:moveTo>
                    <a:cubicBezTo>
                      <a:pt x="412861" y="1848771"/>
                      <a:pt x="407813" y="1853820"/>
                      <a:pt x="401812" y="1855725"/>
                    </a:cubicBezTo>
                    <a:cubicBezTo>
                      <a:pt x="393240" y="1858582"/>
                      <a:pt x="389716" y="1863821"/>
                      <a:pt x="388858" y="1873727"/>
                    </a:cubicBezTo>
                    <a:cubicBezTo>
                      <a:pt x="390097" y="1875727"/>
                      <a:pt x="391287" y="1878513"/>
                      <a:pt x="392490" y="1880811"/>
                    </a:cubicBezTo>
                    <a:lnTo>
                      <a:pt x="393230" y="1881641"/>
                    </a:lnTo>
                    <a:lnTo>
                      <a:pt x="396192" y="1885061"/>
                    </a:lnTo>
                    <a:cubicBezTo>
                      <a:pt x="403717" y="1885347"/>
                      <a:pt x="411432" y="1883156"/>
                      <a:pt x="418862" y="1881251"/>
                    </a:cubicBezTo>
                    <a:cubicBezTo>
                      <a:pt x="421433" y="1880680"/>
                      <a:pt x="423243" y="1877251"/>
                      <a:pt x="425720" y="1876679"/>
                    </a:cubicBezTo>
                    <a:cubicBezTo>
                      <a:pt x="430054" y="1875727"/>
                      <a:pt x="433364" y="1873846"/>
                      <a:pt x="435209" y="1871214"/>
                    </a:cubicBezTo>
                    <a:lnTo>
                      <a:pt x="435215" y="1871137"/>
                    </a:lnTo>
                    <a:lnTo>
                      <a:pt x="435245" y="1871119"/>
                    </a:lnTo>
                    <a:lnTo>
                      <a:pt x="435788" y="1863009"/>
                    </a:lnTo>
                    <a:lnTo>
                      <a:pt x="435912" y="1861249"/>
                    </a:lnTo>
                    <a:lnTo>
                      <a:pt x="435907" y="1861238"/>
                    </a:lnTo>
                    <a:lnTo>
                      <a:pt x="435912" y="1861154"/>
                    </a:lnTo>
                    <a:cubicBezTo>
                      <a:pt x="433150" y="1854105"/>
                      <a:pt x="429816" y="1844295"/>
                      <a:pt x="418862" y="1847152"/>
                    </a:cubicBezTo>
                    <a:close/>
                    <a:moveTo>
                      <a:pt x="289417" y="1941163"/>
                    </a:moveTo>
                    <a:cubicBezTo>
                      <a:pt x="285512" y="1942878"/>
                      <a:pt x="279702" y="1943545"/>
                      <a:pt x="278082" y="1946402"/>
                    </a:cubicBezTo>
                    <a:lnTo>
                      <a:pt x="279200" y="1957832"/>
                    </a:lnTo>
                    <a:lnTo>
                      <a:pt x="279321" y="1959071"/>
                    </a:lnTo>
                    <a:cubicBezTo>
                      <a:pt x="281035" y="1963929"/>
                      <a:pt x="284655" y="1968120"/>
                      <a:pt x="286274" y="1972977"/>
                    </a:cubicBezTo>
                    <a:cubicBezTo>
                      <a:pt x="287465" y="1976501"/>
                      <a:pt x="290846" y="1979573"/>
                      <a:pt x="294429" y="1981109"/>
                    </a:cubicBezTo>
                    <a:lnTo>
                      <a:pt x="294430" y="1981109"/>
                    </a:lnTo>
                    <a:lnTo>
                      <a:pt x="294430" y="1981109"/>
                    </a:lnTo>
                    <a:cubicBezTo>
                      <a:pt x="298014" y="1982646"/>
                      <a:pt x="301800" y="1982646"/>
                      <a:pt x="303800" y="1980026"/>
                    </a:cubicBezTo>
                    <a:cubicBezTo>
                      <a:pt x="309039" y="1973168"/>
                      <a:pt x="317707" y="1965357"/>
                      <a:pt x="311992" y="1956404"/>
                    </a:cubicBezTo>
                    <a:lnTo>
                      <a:pt x="309742" y="1953284"/>
                    </a:lnTo>
                    <a:lnTo>
                      <a:pt x="303919" y="1945211"/>
                    </a:lnTo>
                    <a:cubicBezTo>
                      <a:pt x="300466" y="1941973"/>
                      <a:pt x="295942" y="1939925"/>
                      <a:pt x="289417" y="1941163"/>
                    </a:cubicBezTo>
                    <a:close/>
                    <a:moveTo>
                      <a:pt x="239888" y="1982121"/>
                    </a:moveTo>
                    <a:cubicBezTo>
                      <a:pt x="236602" y="1981217"/>
                      <a:pt x="233863" y="1981336"/>
                      <a:pt x="231934" y="1982681"/>
                    </a:cubicBezTo>
                    <a:lnTo>
                      <a:pt x="231332" y="1984220"/>
                    </a:lnTo>
                    <a:lnTo>
                      <a:pt x="228743" y="1990694"/>
                    </a:lnTo>
                    <a:cubicBezTo>
                      <a:pt x="228648" y="2001743"/>
                      <a:pt x="231410" y="2014887"/>
                      <a:pt x="226362" y="2023079"/>
                    </a:cubicBezTo>
                    <a:cubicBezTo>
                      <a:pt x="220647" y="2032413"/>
                      <a:pt x="220742" y="2040986"/>
                      <a:pt x="220266" y="2053178"/>
                    </a:cubicBezTo>
                    <a:cubicBezTo>
                      <a:pt x="220266" y="2054702"/>
                      <a:pt x="220266" y="2058893"/>
                      <a:pt x="220266" y="2063084"/>
                    </a:cubicBezTo>
                    <a:cubicBezTo>
                      <a:pt x="220266" y="2074514"/>
                      <a:pt x="222742" y="2076800"/>
                      <a:pt x="234458" y="2076038"/>
                    </a:cubicBezTo>
                    <a:cubicBezTo>
                      <a:pt x="238364" y="2075800"/>
                      <a:pt x="241435" y="2075014"/>
                      <a:pt x="243543" y="2073133"/>
                    </a:cubicBezTo>
                    <a:lnTo>
                      <a:pt x="243569" y="2073059"/>
                    </a:lnTo>
                    <a:lnTo>
                      <a:pt x="243638" y="2073037"/>
                    </a:lnTo>
                    <a:cubicBezTo>
                      <a:pt x="245746" y="2071156"/>
                      <a:pt x="246889" y="2068180"/>
                      <a:pt x="246936" y="2063560"/>
                    </a:cubicBezTo>
                    <a:cubicBezTo>
                      <a:pt x="247031" y="2047272"/>
                      <a:pt x="242555" y="2029937"/>
                      <a:pt x="254746" y="2015364"/>
                    </a:cubicBezTo>
                    <a:cubicBezTo>
                      <a:pt x="255509" y="2014506"/>
                      <a:pt x="254461" y="2011839"/>
                      <a:pt x="253889" y="2010125"/>
                    </a:cubicBezTo>
                    <a:cubicBezTo>
                      <a:pt x="251603" y="2003076"/>
                      <a:pt x="249603" y="1995933"/>
                      <a:pt x="246650" y="1989170"/>
                    </a:cubicBezTo>
                    <a:cubicBezTo>
                      <a:pt x="245412" y="1986312"/>
                      <a:pt x="242650" y="1982883"/>
                      <a:pt x="239888" y="1982121"/>
                    </a:cubicBezTo>
                    <a:close/>
                    <a:moveTo>
                      <a:pt x="190167" y="1990694"/>
                    </a:moveTo>
                    <a:cubicBezTo>
                      <a:pt x="186452" y="1991075"/>
                      <a:pt x="183023" y="1994028"/>
                      <a:pt x="177784" y="1996599"/>
                    </a:cubicBezTo>
                    <a:cubicBezTo>
                      <a:pt x="181308" y="2002028"/>
                      <a:pt x="183213" y="2004886"/>
                      <a:pt x="185118" y="2007839"/>
                    </a:cubicBezTo>
                    <a:cubicBezTo>
                      <a:pt x="189595" y="2003743"/>
                      <a:pt x="194072" y="1999742"/>
                      <a:pt x="198549" y="1995742"/>
                    </a:cubicBezTo>
                    <a:lnTo>
                      <a:pt x="198485" y="1995704"/>
                    </a:lnTo>
                    <a:lnTo>
                      <a:pt x="198549" y="1995647"/>
                    </a:lnTo>
                    <a:cubicBezTo>
                      <a:pt x="195787" y="1993837"/>
                      <a:pt x="192834" y="1990503"/>
                      <a:pt x="190167" y="1990694"/>
                    </a:cubicBezTo>
                    <a:close/>
                    <a:moveTo>
                      <a:pt x="145494" y="2068894"/>
                    </a:moveTo>
                    <a:cubicBezTo>
                      <a:pt x="141398" y="2071371"/>
                      <a:pt x="137017" y="2073466"/>
                      <a:pt x="133302" y="2076419"/>
                    </a:cubicBezTo>
                    <a:cubicBezTo>
                      <a:pt x="131397" y="2077943"/>
                      <a:pt x="131302" y="2081658"/>
                      <a:pt x="129397" y="2083086"/>
                    </a:cubicBezTo>
                    <a:cubicBezTo>
                      <a:pt x="127159" y="2084849"/>
                      <a:pt x="125182" y="2086706"/>
                      <a:pt x="124444" y="2088671"/>
                    </a:cubicBezTo>
                    <a:lnTo>
                      <a:pt x="124451" y="2088689"/>
                    </a:lnTo>
                    <a:lnTo>
                      <a:pt x="124445" y="2088695"/>
                    </a:lnTo>
                    <a:cubicBezTo>
                      <a:pt x="123707" y="2090659"/>
                      <a:pt x="124207" y="2092755"/>
                      <a:pt x="126921" y="2094993"/>
                    </a:cubicBezTo>
                    <a:cubicBezTo>
                      <a:pt x="132350" y="2099469"/>
                      <a:pt x="137208" y="2109852"/>
                      <a:pt x="146257" y="2102136"/>
                    </a:cubicBezTo>
                    <a:cubicBezTo>
                      <a:pt x="149971" y="2098803"/>
                      <a:pt x="150543" y="2091754"/>
                      <a:pt x="152638" y="2086325"/>
                    </a:cubicBezTo>
                    <a:cubicBezTo>
                      <a:pt x="152066" y="2086134"/>
                      <a:pt x="151590" y="2085944"/>
                      <a:pt x="151114" y="2085658"/>
                    </a:cubicBezTo>
                    <a:cubicBezTo>
                      <a:pt x="151114" y="2083753"/>
                      <a:pt x="151685" y="2081658"/>
                      <a:pt x="151019" y="2080038"/>
                    </a:cubicBezTo>
                    <a:cubicBezTo>
                      <a:pt x="149495" y="2076133"/>
                      <a:pt x="147399" y="2072609"/>
                      <a:pt x="145494" y="2068894"/>
                    </a:cubicBezTo>
                    <a:close/>
                    <a:moveTo>
                      <a:pt x="243602" y="2133664"/>
                    </a:moveTo>
                    <a:cubicBezTo>
                      <a:pt x="242078" y="2133664"/>
                      <a:pt x="240554" y="2133759"/>
                      <a:pt x="239125" y="2133759"/>
                    </a:cubicBezTo>
                    <a:cubicBezTo>
                      <a:pt x="239125" y="2139379"/>
                      <a:pt x="239030" y="2144999"/>
                      <a:pt x="239316" y="2150619"/>
                    </a:cubicBezTo>
                    <a:cubicBezTo>
                      <a:pt x="239316" y="2151095"/>
                      <a:pt x="242459" y="2151476"/>
                      <a:pt x="244078" y="2151857"/>
                    </a:cubicBezTo>
                    <a:lnTo>
                      <a:pt x="244078" y="2151857"/>
                    </a:lnTo>
                    <a:lnTo>
                      <a:pt x="244079" y="2151857"/>
                    </a:lnTo>
                    <a:cubicBezTo>
                      <a:pt x="244650" y="2146999"/>
                      <a:pt x="245507" y="2142046"/>
                      <a:pt x="245793" y="2137188"/>
                    </a:cubicBezTo>
                    <a:lnTo>
                      <a:pt x="244078" y="2151857"/>
                    </a:lnTo>
                    <a:lnTo>
                      <a:pt x="239316" y="2150618"/>
                    </a:lnTo>
                    <a:cubicBezTo>
                      <a:pt x="238935" y="2144999"/>
                      <a:pt x="239126" y="2139379"/>
                      <a:pt x="239126" y="2133759"/>
                    </a:cubicBezTo>
                    <a:cubicBezTo>
                      <a:pt x="240650" y="2133664"/>
                      <a:pt x="242078" y="2133664"/>
                      <a:pt x="243602" y="2133664"/>
                    </a:cubicBezTo>
                    <a:close/>
                    <a:moveTo>
                      <a:pt x="218932" y="2135188"/>
                    </a:moveTo>
                    <a:cubicBezTo>
                      <a:pt x="214170" y="2136331"/>
                      <a:pt x="208550" y="2136236"/>
                      <a:pt x="205026" y="2138998"/>
                    </a:cubicBezTo>
                    <a:lnTo>
                      <a:pt x="201702" y="2150583"/>
                    </a:lnTo>
                    <a:lnTo>
                      <a:pt x="201692" y="2150618"/>
                    </a:lnTo>
                    <a:lnTo>
                      <a:pt x="201692" y="2150618"/>
                    </a:lnTo>
                    <a:lnTo>
                      <a:pt x="201692" y="2150619"/>
                    </a:lnTo>
                    <a:cubicBezTo>
                      <a:pt x="202645" y="2150809"/>
                      <a:pt x="203597" y="2151000"/>
                      <a:pt x="204454" y="2151095"/>
                    </a:cubicBezTo>
                    <a:lnTo>
                      <a:pt x="204470" y="2151082"/>
                    </a:lnTo>
                    <a:lnTo>
                      <a:pt x="204550" y="2151095"/>
                    </a:lnTo>
                    <a:cubicBezTo>
                      <a:pt x="209598" y="2146809"/>
                      <a:pt x="214551" y="2142427"/>
                      <a:pt x="219599" y="2138141"/>
                    </a:cubicBezTo>
                    <a:cubicBezTo>
                      <a:pt x="219409" y="2137188"/>
                      <a:pt x="219218" y="2136140"/>
                      <a:pt x="219027" y="2135188"/>
                    </a:cubicBezTo>
                    <a:lnTo>
                      <a:pt x="218937" y="2135213"/>
                    </a:lnTo>
                    <a:lnTo>
                      <a:pt x="218932" y="2135188"/>
                    </a:lnTo>
                    <a:close/>
                    <a:moveTo>
                      <a:pt x="236934" y="2171002"/>
                    </a:moveTo>
                    <a:lnTo>
                      <a:pt x="236931" y="2171002"/>
                    </a:lnTo>
                    <a:lnTo>
                      <a:pt x="217599" y="2171288"/>
                    </a:lnTo>
                    <a:cubicBezTo>
                      <a:pt x="214360" y="2171764"/>
                      <a:pt x="209122" y="2175288"/>
                      <a:pt x="209026" y="2177479"/>
                    </a:cubicBezTo>
                    <a:lnTo>
                      <a:pt x="209028" y="2177572"/>
                    </a:lnTo>
                    <a:lnTo>
                      <a:pt x="209026" y="2177574"/>
                    </a:lnTo>
                    <a:cubicBezTo>
                      <a:pt x="208645" y="2191862"/>
                      <a:pt x="209407" y="2206245"/>
                      <a:pt x="210074" y="2220532"/>
                    </a:cubicBezTo>
                    <a:cubicBezTo>
                      <a:pt x="210455" y="2227962"/>
                      <a:pt x="216265" y="2229390"/>
                      <a:pt x="221504" y="2227771"/>
                    </a:cubicBezTo>
                    <a:cubicBezTo>
                      <a:pt x="224552" y="2226914"/>
                      <a:pt x="226647" y="2222151"/>
                      <a:pt x="228552" y="2218818"/>
                    </a:cubicBezTo>
                    <a:cubicBezTo>
                      <a:pt x="229790" y="2216627"/>
                      <a:pt x="229790" y="2211864"/>
                      <a:pt x="230838" y="2211674"/>
                    </a:cubicBezTo>
                    <a:cubicBezTo>
                      <a:pt x="243030" y="2209864"/>
                      <a:pt x="250650" y="2196243"/>
                      <a:pt x="264747" y="2198910"/>
                    </a:cubicBezTo>
                    <a:cubicBezTo>
                      <a:pt x="268081" y="2199482"/>
                      <a:pt x="274463" y="2196815"/>
                      <a:pt x="275510" y="2194053"/>
                    </a:cubicBezTo>
                    <a:lnTo>
                      <a:pt x="275483" y="2193980"/>
                    </a:lnTo>
                    <a:lnTo>
                      <a:pt x="275511" y="2193957"/>
                    </a:lnTo>
                    <a:cubicBezTo>
                      <a:pt x="277511" y="2189004"/>
                      <a:pt x="275416" y="2184813"/>
                      <a:pt x="270367" y="2179860"/>
                    </a:cubicBezTo>
                    <a:cubicBezTo>
                      <a:pt x="260080" y="2169954"/>
                      <a:pt x="248650" y="2171669"/>
                      <a:pt x="236935" y="2171002"/>
                    </a:cubicBezTo>
                    <a:lnTo>
                      <a:pt x="236934" y="2171002"/>
                    </a:lnTo>
                    <a:lnTo>
                      <a:pt x="236934" y="2171002"/>
                    </a:lnTo>
                    <a:close/>
                    <a:moveTo>
                      <a:pt x="154543" y="2182432"/>
                    </a:moveTo>
                    <a:cubicBezTo>
                      <a:pt x="150543" y="2185956"/>
                      <a:pt x="147304" y="2190338"/>
                      <a:pt x="143780" y="2194338"/>
                    </a:cubicBezTo>
                    <a:cubicBezTo>
                      <a:pt x="143971" y="2195481"/>
                      <a:pt x="144256" y="2196624"/>
                      <a:pt x="144447" y="2197767"/>
                    </a:cubicBezTo>
                    <a:cubicBezTo>
                      <a:pt x="150257" y="2198148"/>
                      <a:pt x="156163" y="2198910"/>
                      <a:pt x="161878" y="2198529"/>
                    </a:cubicBezTo>
                    <a:cubicBezTo>
                      <a:pt x="164830" y="2198339"/>
                      <a:pt x="167593" y="2196053"/>
                      <a:pt x="170450" y="2194719"/>
                    </a:cubicBezTo>
                    <a:lnTo>
                      <a:pt x="170392" y="2194650"/>
                    </a:lnTo>
                    <a:lnTo>
                      <a:pt x="170450" y="2194624"/>
                    </a:lnTo>
                    <a:cubicBezTo>
                      <a:pt x="167497" y="2191004"/>
                      <a:pt x="164830" y="2187004"/>
                      <a:pt x="161401" y="2183861"/>
                    </a:cubicBezTo>
                    <a:cubicBezTo>
                      <a:pt x="159782" y="2182527"/>
                      <a:pt x="155686" y="2181479"/>
                      <a:pt x="154543" y="2182432"/>
                    </a:cubicBezTo>
                    <a:close/>
                    <a:moveTo>
                      <a:pt x="226826" y="2258239"/>
                    </a:moveTo>
                    <a:cubicBezTo>
                      <a:pt x="223505" y="2259227"/>
                      <a:pt x="220504" y="2261632"/>
                      <a:pt x="220361" y="2264728"/>
                    </a:cubicBezTo>
                    <a:cubicBezTo>
                      <a:pt x="219695" y="2282444"/>
                      <a:pt x="219885" y="2300256"/>
                      <a:pt x="220076" y="2317972"/>
                    </a:cubicBezTo>
                    <a:cubicBezTo>
                      <a:pt x="220076" y="2319687"/>
                      <a:pt x="221981" y="2322544"/>
                      <a:pt x="223505" y="2322925"/>
                    </a:cubicBezTo>
                    <a:lnTo>
                      <a:pt x="223526" y="2322914"/>
                    </a:lnTo>
                    <a:lnTo>
                      <a:pt x="223600" y="2323021"/>
                    </a:lnTo>
                    <a:cubicBezTo>
                      <a:pt x="225028" y="2323402"/>
                      <a:pt x="227219" y="2321307"/>
                      <a:pt x="228838" y="2320068"/>
                    </a:cubicBezTo>
                    <a:cubicBezTo>
                      <a:pt x="234744" y="2315211"/>
                      <a:pt x="238173" y="2309401"/>
                      <a:pt x="239125" y="2301304"/>
                    </a:cubicBezTo>
                    <a:cubicBezTo>
                      <a:pt x="239697" y="2296542"/>
                      <a:pt x="244459" y="2292446"/>
                      <a:pt x="247222" y="2288255"/>
                    </a:cubicBezTo>
                    <a:lnTo>
                      <a:pt x="247222" y="2288255"/>
                    </a:lnTo>
                    <a:lnTo>
                      <a:pt x="247222" y="2288254"/>
                    </a:lnTo>
                    <a:lnTo>
                      <a:pt x="247128" y="2288035"/>
                    </a:lnTo>
                    <a:lnTo>
                      <a:pt x="235315" y="2260347"/>
                    </a:lnTo>
                    <a:lnTo>
                      <a:pt x="235255" y="2260333"/>
                    </a:lnTo>
                    <a:lnTo>
                      <a:pt x="235220" y="2260251"/>
                    </a:lnTo>
                    <a:cubicBezTo>
                      <a:pt x="233792" y="2257679"/>
                      <a:pt x="230148" y="2257250"/>
                      <a:pt x="226826" y="2258239"/>
                    </a:cubicBezTo>
                    <a:close/>
                    <a:moveTo>
                      <a:pt x="1433846" y="1086486"/>
                    </a:moveTo>
                    <a:cubicBezTo>
                      <a:pt x="1431846" y="1088676"/>
                      <a:pt x="1429750" y="1090772"/>
                      <a:pt x="1426893" y="1093915"/>
                    </a:cubicBezTo>
                    <a:cubicBezTo>
                      <a:pt x="1429179" y="1097535"/>
                      <a:pt x="1430989" y="1100392"/>
                      <a:pt x="1432894" y="1103250"/>
                    </a:cubicBezTo>
                    <a:cubicBezTo>
                      <a:pt x="1434513" y="1101154"/>
                      <a:pt x="1437561" y="1099059"/>
                      <a:pt x="1437466" y="1097154"/>
                    </a:cubicBezTo>
                    <a:lnTo>
                      <a:pt x="1437444" y="1097088"/>
                    </a:lnTo>
                    <a:lnTo>
                      <a:pt x="1437466" y="1097058"/>
                    </a:lnTo>
                    <a:cubicBezTo>
                      <a:pt x="1437275" y="1093439"/>
                      <a:pt x="1435180" y="1090010"/>
                      <a:pt x="1433846" y="1086486"/>
                    </a:cubicBezTo>
                    <a:close/>
                    <a:moveTo>
                      <a:pt x="1494615" y="1096487"/>
                    </a:moveTo>
                    <a:cubicBezTo>
                      <a:pt x="1492996" y="1095534"/>
                      <a:pt x="1486614" y="1098487"/>
                      <a:pt x="1486709" y="1099440"/>
                    </a:cubicBezTo>
                    <a:cubicBezTo>
                      <a:pt x="1487091" y="1106679"/>
                      <a:pt x="1486900" y="1114870"/>
                      <a:pt x="1490138" y="1120966"/>
                    </a:cubicBezTo>
                    <a:cubicBezTo>
                      <a:pt x="1494139" y="1128586"/>
                      <a:pt x="1498711" y="1152303"/>
                      <a:pt x="1492615" y="1158018"/>
                    </a:cubicBezTo>
                    <a:cubicBezTo>
                      <a:pt x="1485853" y="1164305"/>
                      <a:pt x="1485948" y="1171353"/>
                      <a:pt x="1486424" y="1178592"/>
                    </a:cubicBezTo>
                    <a:cubicBezTo>
                      <a:pt x="1485947" y="1171353"/>
                      <a:pt x="1485947" y="1164305"/>
                      <a:pt x="1492615" y="1158018"/>
                    </a:cubicBezTo>
                    <a:cubicBezTo>
                      <a:pt x="1498711" y="1152303"/>
                      <a:pt x="1494235" y="1128586"/>
                      <a:pt x="1490139" y="1120966"/>
                    </a:cubicBezTo>
                    <a:cubicBezTo>
                      <a:pt x="1486900" y="1114870"/>
                      <a:pt x="1487186" y="1106774"/>
                      <a:pt x="1486710" y="1099440"/>
                    </a:cubicBezTo>
                    <a:cubicBezTo>
                      <a:pt x="1486663" y="1098964"/>
                      <a:pt x="1488234" y="1097987"/>
                      <a:pt x="1490020" y="1097249"/>
                    </a:cubicBezTo>
                    <a:lnTo>
                      <a:pt x="1494615" y="1096487"/>
                    </a:lnTo>
                    <a:lnTo>
                      <a:pt x="1494891" y="1096646"/>
                    </a:lnTo>
                    <a:lnTo>
                      <a:pt x="1504510" y="1102190"/>
                    </a:lnTo>
                    <a:lnTo>
                      <a:pt x="1511560" y="1109332"/>
                    </a:lnTo>
                    <a:lnTo>
                      <a:pt x="1511760" y="1109536"/>
                    </a:lnTo>
                    <a:cubicBezTo>
                      <a:pt x="1517190" y="1121157"/>
                      <a:pt x="1519380" y="1134111"/>
                      <a:pt x="1523000" y="1146588"/>
                    </a:cubicBezTo>
                    <a:cubicBezTo>
                      <a:pt x="1524334" y="1152446"/>
                      <a:pt x="1522262" y="1156280"/>
                      <a:pt x="1519297" y="1159542"/>
                    </a:cubicBezTo>
                    <a:lnTo>
                      <a:pt x="1510482" y="1168810"/>
                    </a:lnTo>
                    <a:lnTo>
                      <a:pt x="1510236" y="1169067"/>
                    </a:lnTo>
                    <a:cubicBezTo>
                      <a:pt x="1508046" y="1172592"/>
                      <a:pt x="1504521" y="1176116"/>
                      <a:pt x="1504140" y="1179926"/>
                    </a:cubicBezTo>
                    <a:lnTo>
                      <a:pt x="1504021" y="1180156"/>
                    </a:lnTo>
                    <a:lnTo>
                      <a:pt x="1499831" y="1188213"/>
                    </a:lnTo>
                    <a:lnTo>
                      <a:pt x="1491890" y="1189601"/>
                    </a:lnTo>
                    <a:lnTo>
                      <a:pt x="1491663" y="1189641"/>
                    </a:lnTo>
                    <a:lnTo>
                      <a:pt x="1488293" y="1185510"/>
                    </a:lnTo>
                    <a:cubicBezTo>
                      <a:pt x="1489281" y="1187737"/>
                      <a:pt x="1490519" y="1189499"/>
                      <a:pt x="1491662" y="1189641"/>
                    </a:cubicBezTo>
                    <a:lnTo>
                      <a:pt x="1491663" y="1189641"/>
                    </a:lnTo>
                    <a:lnTo>
                      <a:pt x="1491663" y="1189641"/>
                    </a:lnTo>
                    <a:lnTo>
                      <a:pt x="1491890" y="1189601"/>
                    </a:lnTo>
                    <a:lnTo>
                      <a:pt x="1499866" y="1188213"/>
                    </a:lnTo>
                    <a:lnTo>
                      <a:pt x="1504021" y="1180156"/>
                    </a:lnTo>
                    <a:lnTo>
                      <a:pt x="1504141" y="1179926"/>
                    </a:lnTo>
                    <a:cubicBezTo>
                      <a:pt x="1504522" y="1176116"/>
                      <a:pt x="1507951" y="1172592"/>
                      <a:pt x="1510237" y="1169067"/>
                    </a:cubicBezTo>
                    <a:lnTo>
                      <a:pt x="1510482" y="1168810"/>
                    </a:lnTo>
                    <a:lnTo>
                      <a:pt x="1519333" y="1159542"/>
                    </a:lnTo>
                    <a:cubicBezTo>
                      <a:pt x="1522309" y="1156280"/>
                      <a:pt x="1524381" y="1152446"/>
                      <a:pt x="1523000" y="1146588"/>
                    </a:cubicBezTo>
                    <a:cubicBezTo>
                      <a:pt x="1519476" y="1134206"/>
                      <a:pt x="1517190" y="1121157"/>
                      <a:pt x="1511761" y="1109536"/>
                    </a:cubicBezTo>
                    <a:lnTo>
                      <a:pt x="1511560" y="1109332"/>
                    </a:lnTo>
                    <a:lnTo>
                      <a:pt x="1504545" y="1102190"/>
                    </a:lnTo>
                    <a:lnTo>
                      <a:pt x="1494891" y="1096646"/>
                    </a:lnTo>
                    <a:lnTo>
                      <a:pt x="1494616" y="1096487"/>
                    </a:lnTo>
                    <a:lnTo>
                      <a:pt x="1494615" y="1096487"/>
                    </a:lnTo>
                    <a:lnTo>
                      <a:pt x="1494615" y="1096487"/>
                    </a:lnTo>
                    <a:close/>
                    <a:moveTo>
                      <a:pt x="1548908" y="1116870"/>
                    </a:moveTo>
                    <a:cubicBezTo>
                      <a:pt x="1545098" y="1115537"/>
                      <a:pt x="1539955" y="1118013"/>
                      <a:pt x="1535478" y="1118775"/>
                    </a:cubicBezTo>
                    <a:lnTo>
                      <a:pt x="1535499" y="1118868"/>
                    </a:lnTo>
                    <a:lnTo>
                      <a:pt x="1535478" y="1118871"/>
                    </a:lnTo>
                    <a:cubicBezTo>
                      <a:pt x="1536430" y="1123443"/>
                      <a:pt x="1536049" y="1128967"/>
                      <a:pt x="1538526" y="1132587"/>
                    </a:cubicBezTo>
                    <a:cubicBezTo>
                      <a:pt x="1544336" y="1141064"/>
                      <a:pt x="1553575" y="1147446"/>
                      <a:pt x="1551766" y="1159828"/>
                    </a:cubicBezTo>
                    <a:cubicBezTo>
                      <a:pt x="1551194" y="1163448"/>
                      <a:pt x="1552337" y="1167353"/>
                      <a:pt x="1552528" y="1171163"/>
                    </a:cubicBezTo>
                    <a:cubicBezTo>
                      <a:pt x="1553004" y="1180116"/>
                      <a:pt x="1560148" y="1181545"/>
                      <a:pt x="1566244" y="1180974"/>
                    </a:cubicBezTo>
                    <a:cubicBezTo>
                      <a:pt x="1568911" y="1180783"/>
                      <a:pt x="1571959" y="1174592"/>
                      <a:pt x="1573102" y="1170687"/>
                    </a:cubicBezTo>
                    <a:cubicBezTo>
                      <a:pt x="1574340" y="1166400"/>
                      <a:pt x="1573387" y="1161638"/>
                      <a:pt x="1573387" y="1157066"/>
                    </a:cubicBezTo>
                    <a:cubicBezTo>
                      <a:pt x="1573340" y="1151494"/>
                      <a:pt x="1573840" y="1145755"/>
                      <a:pt x="1572804" y="1140528"/>
                    </a:cubicBezTo>
                    <a:lnTo>
                      <a:pt x="1568056" y="1134003"/>
                    </a:lnTo>
                    <a:lnTo>
                      <a:pt x="1563005" y="1126967"/>
                    </a:lnTo>
                    <a:cubicBezTo>
                      <a:pt x="1558052" y="1124109"/>
                      <a:pt x="1554147" y="1118775"/>
                      <a:pt x="1548908" y="1116870"/>
                    </a:cubicBezTo>
                    <a:close/>
                    <a:moveTo>
                      <a:pt x="1442990" y="1124109"/>
                    </a:moveTo>
                    <a:lnTo>
                      <a:pt x="1435947" y="1131724"/>
                    </a:lnTo>
                    <a:lnTo>
                      <a:pt x="1435941" y="1131730"/>
                    </a:lnTo>
                    <a:cubicBezTo>
                      <a:pt x="1438799" y="1135635"/>
                      <a:pt x="1440989" y="1138588"/>
                      <a:pt x="1443180" y="1141540"/>
                    </a:cubicBezTo>
                    <a:cubicBezTo>
                      <a:pt x="1444895" y="1138016"/>
                      <a:pt x="1447562" y="1134587"/>
                      <a:pt x="1447943" y="1130968"/>
                    </a:cubicBezTo>
                    <a:lnTo>
                      <a:pt x="1447916" y="1130932"/>
                    </a:lnTo>
                    <a:lnTo>
                      <a:pt x="1447943" y="1130872"/>
                    </a:lnTo>
                    <a:cubicBezTo>
                      <a:pt x="1448229" y="1128872"/>
                      <a:pt x="1444705" y="1126395"/>
                      <a:pt x="1442990" y="1124109"/>
                    </a:cubicBezTo>
                    <a:close/>
                    <a:moveTo>
                      <a:pt x="1608511" y="1244196"/>
                    </a:moveTo>
                    <a:cubicBezTo>
                      <a:pt x="1604653" y="1247220"/>
                      <a:pt x="1601343" y="1250697"/>
                      <a:pt x="1601295" y="1252507"/>
                    </a:cubicBezTo>
                    <a:lnTo>
                      <a:pt x="1601521" y="1252788"/>
                    </a:lnTo>
                    <a:lnTo>
                      <a:pt x="1609511" y="1262817"/>
                    </a:lnTo>
                    <a:cubicBezTo>
                      <a:pt x="1614083" y="1266175"/>
                      <a:pt x="1619536" y="1268652"/>
                      <a:pt x="1623013" y="1267842"/>
                    </a:cubicBezTo>
                    <a:cubicBezTo>
                      <a:pt x="1619584" y="1268652"/>
                      <a:pt x="1614131" y="1266151"/>
                      <a:pt x="1609547" y="1262782"/>
                    </a:cubicBezTo>
                    <a:lnTo>
                      <a:pt x="1601521" y="1252788"/>
                    </a:lnTo>
                    <a:lnTo>
                      <a:pt x="1601296" y="1252506"/>
                    </a:lnTo>
                    <a:cubicBezTo>
                      <a:pt x="1601344" y="1250697"/>
                      <a:pt x="1604653" y="1247220"/>
                      <a:pt x="1608511" y="1244196"/>
                    </a:cubicBezTo>
                    <a:close/>
                    <a:moveTo>
                      <a:pt x="1710833" y="1266603"/>
                    </a:moveTo>
                    <a:cubicBezTo>
                      <a:pt x="1721215" y="1264793"/>
                      <a:pt x="1724454" y="1268603"/>
                      <a:pt x="1724454" y="1284034"/>
                    </a:cubicBezTo>
                    <a:cubicBezTo>
                      <a:pt x="1728264" y="1293369"/>
                      <a:pt x="1718739" y="1297083"/>
                      <a:pt x="1713214" y="1302417"/>
                    </a:cubicBezTo>
                    <a:cubicBezTo>
                      <a:pt x="1718834" y="1297083"/>
                      <a:pt x="1728264" y="1293368"/>
                      <a:pt x="1724454" y="1284034"/>
                    </a:cubicBezTo>
                    <a:cubicBezTo>
                      <a:pt x="1724454" y="1268508"/>
                      <a:pt x="1721215" y="1264794"/>
                      <a:pt x="1710833" y="1266603"/>
                    </a:cubicBezTo>
                    <a:close/>
                    <a:moveTo>
                      <a:pt x="1573244" y="1247136"/>
                    </a:moveTo>
                    <a:cubicBezTo>
                      <a:pt x="1567268" y="1245362"/>
                      <a:pt x="1560862" y="1246601"/>
                      <a:pt x="1552718" y="1252506"/>
                    </a:cubicBezTo>
                    <a:cubicBezTo>
                      <a:pt x="1566053" y="1263651"/>
                      <a:pt x="1575959" y="1275271"/>
                      <a:pt x="1571768" y="1293559"/>
                    </a:cubicBezTo>
                    <a:cubicBezTo>
                      <a:pt x="1575959" y="1275271"/>
                      <a:pt x="1566053" y="1263555"/>
                      <a:pt x="1552718" y="1252506"/>
                    </a:cubicBezTo>
                    <a:cubicBezTo>
                      <a:pt x="1569006" y="1240791"/>
                      <a:pt x="1578340" y="1247553"/>
                      <a:pt x="1591199" y="1259841"/>
                    </a:cubicBezTo>
                    <a:cubicBezTo>
                      <a:pt x="1602915" y="1270985"/>
                      <a:pt x="1600343" y="1284606"/>
                      <a:pt x="1598724" y="1297369"/>
                    </a:cubicBezTo>
                    <a:cubicBezTo>
                      <a:pt x="1597962" y="1303179"/>
                      <a:pt x="1591770" y="1309180"/>
                      <a:pt x="1586627" y="1313371"/>
                    </a:cubicBezTo>
                    <a:cubicBezTo>
                      <a:pt x="1581484" y="1317562"/>
                      <a:pt x="1574149" y="1313085"/>
                      <a:pt x="1572911" y="1305942"/>
                    </a:cubicBezTo>
                    <a:cubicBezTo>
                      <a:pt x="1574054" y="1313181"/>
                      <a:pt x="1581388" y="1317562"/>
                      <a:pt x="1586627" y="1313371"/>
                    </a:cubicBezTo>
                    <a:cubicBezTo>
                      <a:pt x="1591771" y="1309180"/>
                      <a:pt x="1597962" y="1303179"/>
                      <a:pt x="1598724" y="1297369"/>
                    </a:cubicBezTo>
                    <a:cubicBezTo>
                      <a:pt x="1600438" y="1284606"/>
                      <a:pt x="1602915" y="1270985"/>
                      <a:pt x="1591199" y="1259841"/>
                    </a:cubicBezTo>
                    <a:cubicBezTo>
                      <a:pt x="1584770" y="1253697"/>
                      <a:pt x="1579221" y="1248911"/>
                      <a:pt x="1573244" y="1247136"/>
                    </a:cubicBezTo>
                    <a:close/>
                    <a:moveTo>
                      <a:pt x="1407843" y="1256983"/>
                    </a:moveTo>
                    <a:cubicBezTo>
                      <a:pt x="1404223" y="1257650"/>
                      <a:pt x="1401175" y="1261174"/>
                      <a:pt x="1396508" y="1264317"/>
                    </a:cubicBezTo>
                    <a:cubicBezTo>
                      <a:pt x="1399937" y="1269842"/>
                      <a:pt x="1402033" y="1272985"/>
                      <a:pt x="1403938" y="1276033"/>
                    </a:cubicBezTo>
                    <a:lnTo>
                      <a:pt x="1403958" y="1276010"/>
                    </a:lnTo>
                    <a:lnTo>
                      <a:pt x="1404033" y="1276128"/>
                    </a:lnTo>
                    <a:cubicBezTo>
                      <a:pt x="1408224" y="1271366"/>
                      <a:pt x="1412415" y="1266508"/>
                      <a:pt x="1416606" y="1261746"/>
                    </a:cubicBezTo>
                    <a:lnTo>
                      <a:pt x="1416484" y="1261681"/>
                    </a:lnTo>
                    <a:lnTo>
                      <a:pt x="1416511" y="1261650"/>
                    </a:lnTo>
                    <a:cubicBezTo>
                      <a:pt x="1413653" y="1260031"/>
                      <a:pt x="1410415" y="1256507"/>
                      <a:pt x="1407843" y="1256983"/>
                    </a:cubicBezTo>
                    <a:close/>
                    <a:moveTo>
                      <a:pt x="1401556" y="1282319"/>
                    </a:moveTo>
                    <a:cubicBezTo>
                      <a:pt x="1393650" y="1285272"/>
                      <a:pt x="1388030" y="1287272"/>
                      <a:pt x="1382506" y="1289272"/>
                    </a:cubicBezTo>
                    <a:cubicBezTo>
                      <a:pt x="1384982" y="1293368"/>
                      <a:pt x="1387173" y="1297845"/>
                      <a:pt x="1390126" y="1301560"/>
                    </a:cubicBezTo>
                    <a:cubicBezTo>
                      <a:pt x="1387174" y="1297845"/>
                      <a:pt x="1384983" y="1293369"/>
                      <a:pt x="1382507" y="1289273"/>
                    </a:cubicBezTo>
                    <a:lnTo>
                      <a:pt x="1401557" y="1282320"/>
                    </a:lnTo>
                    <a:lnTo>
                      <a:pt x="1415748" y="1299845"/>
                    </a:lnTo>
                    <a:cubicBezTo>
                      <a:pt x="1416796" y="1302322"/>
                      <a:pt x="1409366" y="1308608"/>
                      <a:pt x="1405366" y="1312609"/>
                    </a:cubicBezTo>
                    <a:cubicBezTo>
                      <a:pt x="1409462" y="1308609"/>
                      <a:pt x="1416796" y="1302322"/>
                      <a:pt x="1415749" y="1299846"/>
                    </a:cubicBezTo>
                    <a:cubicBezTo>
                      <a:pt x="1413082" y="1293273"/>
                      <a:pt x="1406700" y="1288130"/>
                      <a:pt x="1401557" y="1282320"/>
                    </a:cubicBezTo>
                    <a:lnTo>
                      <a:pt x="1401557" y="1282320"/>
                    </a:lnTo>
                    <a:lnTo>
                      <a:pt x="1401556" y="1282319"/>
                    </a:lnTo>
                    <a:close/>
                    <a:moveTo>
                      <a:pt x="1627489" y="1314514"/>
                    </a:moveTo>
                    <a:cubicBezTo>
                      <a:pt x="1620822" y="1319086"/>
                      <a:pt x="1616155" y="1321372"/>
                      <a:pt x="1612630" y="1324801"/>
                    </a:cubicBezTo>
                    <a:cubicBezTo>
                      <a:pt x="1607868" y="1329373"/>
                      <a:pt x="1601582" y="1334136"/>
                      <a:pt x="1600248" y="1339946"/>
                    </a:cubicBezTo>
                    <a:cubicBezTo>
                      <a:pt x="1598343" y="1348137"/>
                      <a:pt x="1598629" y="1357662"/>
                      <a:pt x="1601010" y="1365759"/>
                    </a:cubicBezTo>
                    <a:cubicBezTo>
                      <a:pt x="1602629" y="1371093"/>
                      <a:pt x="1609487" y="1374903"/>
                      <a:pt x="1613964" y="1379379"/>
                    </a:cubicBezTo>
                    <a:lnTo>
                      <a:pt x="1614010" y="1379255"/>
                    </a:lnTo>
                    <a:lnTo>
                      <a:pt x="1614154" y="1379379"/>
                    </a:lnTo>
                    <a:cubicBezTo>
                      <a:pt x="1615868" y="1374902"/>
                      <a:pt x="1619297" y="1370331"/>
                      <a:pt x="1619107" y="1365854"/>
                    </a:cubicBezTo>
                    <a:cubicBezTo>
                      <a:pt x="1618631" y="1354614"/>
                      <a:pt x="1625774" y="1348423"/>
                      <a:pt x="1631966" y="1340993"/>
                    </a:cubicBezTo>
                    <a:cubicBezTo>
                      <a:pt x="1635109" y="1337184"/>
                      <a:pt x="1638252" y="1330992"/>
                      <a:pt x="1637395" y="1326706"/>
                    </a:cubicBezTo>
                    <a:cubicBezTo>
                      <a:pt x="1636347" y="1321943"/>
                      <a:pt x="1630727" y="1318229"/>
                      <a:pt x="1627489" y="1314514"/>
                    </a:cubicBezTo>
                    <a:close/>
                    <a:moveTo>
                      <a:pt x="1441751" y="1334326"/>
                    </a:moveTo>
                    <a:cubicBezTo>
                      <a:pt x="1439465" y="1335088"/>
                      <a:pt x="1438703" y="1341184"/>
                      <a:pt x="1438132" y="1344994"/>
                    </a:cubicBezTo>
                    <a:lnTo>
                      <a:pt x="1438136" y="1345067"/>
                    </a:lnTo>
                    <a:lnTo>
                      <a:pt x="1438132" y="1345089"/>
                    </a:lnTo>
                    <a:cubicBezTo>
                      <a:pt x="1437656" y="1348423"/>
                      <a:pt x="1437942" y="1352043"/>
                      <a:pt x="1438704" y="1355281"/>
                    </a:cubicBezTo>
                    <a:cubicBezTo>
                      <a:pt x="1439180" y="1357472"/>
                      <a:pt x="1441180" y="1359282"/>
                      <a:pt x="1442514" y="1361282"/>
                    </a:cubicBezTo>
                    <a:cubicBezTo>
                      <a:pt x="1444038" y="1359472"/>
                      <a:pt x="1446038" y="1357853"/>
                      <a:pt x="1446895" y="1355757"/>
                    </a:cubicBezTo>
                    <a:lnTo>
                      <a:pt x="1453965" y="1335774"/>
                    </a:lnTo>
                    <a:lnTo>
                      <a:pt x="1454039" y="1335565"/>
                    </a:lnTo>
                    <a:lnTo>
                      <a:pt x="1454039" y="1335565"/>
                    </a:lnTo>
                    <a:lnTo>
                      <a:pt x="1454039" y="1335564"/>
                    </a:lnTo>
                    <a:lnTo>
                      <a:pt x="1453911" y="1335552"/>
                    </a:lnTo>
                    <a:lnTo>
                      <a:pt x="1441751" y="1334326"/>
                    </a:lnTo>
                    <a:close/>
                    <a:moveTo>
                      <a:pt x="1249728" y="1507776"/>
                    </a:moveTo>
                    <a:cubicBezTo>
                      <a:pt x="1243441" y="1512253"/>
                      <a:pt x="1235726" y="1517016"/>
                      <a:pt x="1238584" y="1526541"/>
                    </a:cubicBezTo>
                    <a:cubicBezTo>
                      <a:pt x="1241917" y="1537494"/>
                      <a:pt x="1246108" y="1548258"/>
                      <a:pt x="1250776" y="1558640"/>
                    </a:cubicBezTo>
                    <a:cubicBezTo>
                      <a:pt x="1252395" y="1562355"/>
                      <a:pt x="1256491" y="1565117"/>
                      <a:pt x="1259729" y="1567879"/>
                    </a:cubicBezTo>
                    <a:lnTo>
                      <a:pt x="1259733" y="1567880"/>
                    </a:lnTo>
                    <a:lnTo>
                      <a:pt x="1259824" y="1567974"/>
                    </a:lnTo>
                    <a:cubicBezTo>
                      <a:pt x="1266206" y="1573594"/>
                      <a:pt x="1275350" y="1570355"/>
                      <a:pt x="1276493" y="1561878"/>
                    </a:cubicBezTo>
                    <a:lnTo>
                      <a:pt x="1276588" y="1547211"/>
                    </a:lnTo>
                    <a:lnTo>
                      <a:pt x="1276588" y="1547210"/>
                    </a:lnTo>
                    <a:lnTo>
                      <a:pt x="1276588" y="1547210"/>
                    </a:lnTo>
                    <a:lnTo>
                      <a:pt x="1276588" y="1547209"/>
                    </a:lnTo>
                    <a:cubicBezTo>
                      <a:pt x="1278874" y="1530160"/>
                      <a:pt x="1270302" y="1518539"/>
                      <a:pt x="1257538" y="1509395"/>
                    </a:cubicBezTo>
                    <a:lnTo>
                      <a:pt x="1257532" y="1509394"/>
                    </a:lnTo>
                    <a:lnTo>
                      <a:pt x="1257443" y="1509300"/>
                    </a:lnTo>
                    <a:cubicBezTo>
                      <a:pt x="1255443" y="1507872"/>
                      <a:pt x="1251252" y="1506729"/>
                      <a:pt x="1249728" y="1507776"/>
                    </a:cubicBezTo>
                    <a:close/>
                    <a:moveTo>
                      <a:pt x="1414129" y="1516730"/>
                    </a:moveTo>
                    <a:cubicBezTo>
                      <a:pt x="1407367" y="1526541"/>
                      <a:pt x="1405652" y="1540257"/>
                      <a:pt x="1411462" y="1541495"/>
                    </a:cubicBezTo>
                    <a:cubicBezTo>
                      <a:pt x="1416415" y="1542543"/>
                      <a:pt x="1424702" y="1541400"/>
                      <a:pt x="1427179" y="1537971"/>
                    </a:cubicBezTo>
                    <a:cubicBezTo>
                      <a:pt x="1430227" y="1533780"/>
                      <a:pt x="1430465" y="1529827"/>
                      <a:pt x="1428191" y="1526243"/>
                    </a:cubicBezTo>
                    <a:lnTo>
                      <a:pt x="1428154" y="1526218"/>
                    </a:lnTo>
                    <a:lnTo>
                      <a:pt x="1428155" y="1526207"/>
                    </a:lnTo>
                    <a:cubicBezTo>
                      <a:pt x="1425869" y="1522612"/>
                      <a:pt x="1421083" y="1519397"/>
                      <a:pt x="1414129" y="1516730"/>
                    </a:cubicBezTo>
                    <a:close/>
                    <a:moveTo>
                      <a:pt x="1514332" y="1524064"/>
                    </a:moveTo>
                    <a:cubicBezTo>
                      <a:pt x="1511380" y="1524445"/>
                      <a:pt x="1506236" y="1530732"/>
                      <a:pt x="1506903" y="1532541"/>
                    </a:cubicBezTo>
                    <a:lnTo>
                      <a:pt x="1518263" y="1551853"/>
                    </a:lnTo>
                    <a:lnTo>
                      <a:pt x="1518333" y="1551973"/>
                    </a:lnTo>
                    <a:cubicBezTo>
                      <a:pt x="1523190" y="1543781"/>
                      <a:pt x="1526905" y="1537590"/>
                      <a:pt x="1530430" y="1531113"/>
                    </a:cubicBezTo>
                    <a:cubicBezTo>
                      <a:pt x="1531001" y="1530065"/>
                      <a:pt x="1530620" y="1527112"/>
                      <a:pt x="1530239" y="1527017"/>
                    </a:cubicBezTo>
                    <a:cubicBezTo>
                      <a:pt x="1525000" y="1525683"/>
                      <a:pt x="1519476" y="1523398"/>
                      <a:pt x="1514427" y="1524064"/>
                    </a:cubicBezTo>
                    <a:lnTo>
                      <a:pt x="1514408" y="1524078"/>
                    </a:lnTo>
                    <a:lnTo>
                      <a:pt x="1514332" y="1524064"/>
                    </a:lnTo>
                    <a:close/>
                    <a:moveTo>
                      <a:pt x="1097614" y="1536161"/>
                    </a:moveTo>
                    <a:cubicBezTo>
                      <a:pt x="1097137" y="1536828"/>
                      <a:pt x="1095804" y="1540161"/>
                      <a:pt x="1093899" y="1540542"/>
                    </a:cubicBezTo>
                    <a:cubicBezTo>
                      <a:pt x="1084374" y="1542257"/>
                      <a:pt x="1084469" y="1549305"/>
                      <a:pt x="1085136" y="1556068"/>
                    </a:cubicBezTo>
                    <a:cubicBezTo>
                      <a:pt x="1085707" y="1562355"/>
                      <a:pt x="1083707" y="1569117"/>
                      <a:pt x="1091708" y="1573975"/>
                    </a:cubicBezTo>
                    <a:cubicBezTo>
                      <a:pt x="1097137" y="1577214"/>
                      <a:pt x="1103043" y="1584548"/>
                      <a:pt x="1103233" y="1590263"/>
                    </a:cubicBezTo>
                    <a:lnTo>
                      <a:pt x="1107239" y="1604533"/>
                    </a:lnTo>
                    <a:lnTo>
                      <a:pt x="1107805" y="1606598"/>
                    </a:lnTo>
                    <a:lnTo>
                      <a:pt x="1107826" y="1606623"/>
                    </a:lnTo>
                    <a:lnTo>
                      <a:pt x="1107829" y="1606634"/>
                    </a:lnTo>
                    <a:cubicBezTo>
                      <a:pt x="1110568" y="1611361"/>
                      <a:pt x="1114378" y="1615552"/>
                      <a:pt x="1118854" y="1619790"/>
                    </a:cubicBezTo>
                    <a:cubicBezTo>
                      <a:pt x="1125046" y="1610170"/>
                      <a:pt x="1127046" y="1559592"/>
                      <a:pt x="1122664" y="1545210"/>
                    </a:cubicBezTo>
                    <a:cubicBezTo>
                      <a:pt x="1114187" y="1542066"/>
                      <a:pt x="1106472" y="1539304"/>
                      <a:pt x="1097709" y="1536161"/>
                    </a:cubicBezTo>
                    <a:lnTo>
                      <a:pt x="1097687" y="1536187"/>
                    </a:lnTo>
                    <a:lnTo>
                      <a:pt x="1097614" y="1536161"/>
                    </a:lnTo>
                    <a:close/>
                    <a:moveTo>
                      <a:pt x="1312057" y="1598765"/>
                    </a:moveTo>
                    <a:cubicBezTo>
                      <a:pt x="1305520" y="1598955"/>
                      <a:pt x="1299210" y="1600789"/>
                      <a:pt x="1293638" y="1607789"/>
                    </a:cubicBezTo>
                    <a:cubicBezTo>
                      <a:pt x="1289923" y="1612361"/>
                      <a:pt x="1283446" y="1614933"/>
                      <a:pt x="1278112" y="1618076"/>
                    </a:cubicBezTo>
                    <a:cubicBezTo>
                      <a:pt x="1265444" y="1625506"/>
                      <a:pt x="1251632" y="1631506"/>
                      <a:pt x="1240583" y="1640746"/>
                    </a:cubicBezTo>
                    <a:cubicBezTo>
                      <a:pt x="1234487" y="1645794"/>
                      <a:pt x="1228487" y="1649890"/>
                      <a:pt x="1223153" y="1646365"/>
                    </a:cubicBezTo>
                    <a:cubicBezTo>
                      <a:pt x="1217342" y="1642555"/>
                      <a:pt x="1211818" y="1634840"/>
                      <a:pt x="1210770" y="1628077"/>
                    </a:cubicBezTo>
                    <a:cubicBezTo>
                      <a:pt x="1209341" y="1618743"/>
                      <a:pt x="1209627" y="1609694"/>
                      <a:pt x="1200007" y="1604360"/>
                    </a:cubicBezTo>
                    <a:cubicBezTo>
                      <a:pt x="1198292" y="1603408"/>
                      <a:pt x="1196578" y="1602169"/>
                      <a:pt x="1194863" y="1601026"/>
                    </a:cubicBezTo>
                    <a:cubicBezTo>
                      <a:pt x="1193816" y="1602931"/>
                      <a:pt x="1192006" y="1604646"/>
                      <a:pt x="1191815" y="1606551"/>
                    </a:cubicBezTo>
                    <a:cubicBezTo>
                      <a:pt x="1191149" y="1614076"/>
                      <a:pt x="1190768" y="1621696"/>
                      <a:pt x="1190863" y="1629316"/>
                    </a:cubicBezTo>
                    <a:cubicBezTo>
                      <a:pt x="1190958" y="1636269"/>
                      <a:pt x="1187624" y="1639317"/>
                      <a:pt x="1181147" y="1638746"/>
                    </a:cubicBezTo>
                    <a:cubicBezTo>
                      <a:pt x="1175909" y="1638269"/>
                      <a:pt x="1169241" y="1638841"/>
                      <a:pt x="1165812" y="1635888"/>
                    </a:cubicBezTo>
                    <a:cubicBezTo>
                      <a:pt x="1153715" y="1625506"/>
                      <a:pt x="1139333" y="1628744"/>
                      <a:pt x="1125807" y="1627220"/>
                    </a:cubicBezTo>
                    <a:cubicBezTo>
                      <a:pt x="1119235" y="1626553"/>
                      <a:pt x="1115139" y="1630078"/>
                      <a:pt x="1116473" y="1636745"/>
                    </a:cubicBezTo>
                    <a:lnTo>
                      <a:pt x="1116512" y="1636860"/>
                    </a:lnTo>
                    <a:lnTo>
                      <a:pt x="1116473" y="1637031"/>
                    </a:lnTo>
                    <a:cubicBezTo>
                      <a:pt x="1117807" y="1643412"/>
                      <a:pt x="1120950" y="1649413"/>
                      <a:pt x="1122760" y="1655700"/>
                    </a:cubicBezTo>
                    <a:cubicBezTo>
                      <a:pt x="1125141" y="1664082"/>
                      <a:pt x="1130665" y="1666749"/>
                      <a:pt x="1138857" y="1666463"/>
                    </a:cubicBezTo>
                    <a:cubicBezTo>
                      <a:pt x="1146858" y="1666177"/>
                      <a:pt x="1154859" y="1666177"/>
                      <a:pt x="1162860" y="1666653"/>
                    </a:cubicBezTo>
                    <a:cubicBezTo>
                      <a:pt x="1167908" y="1666653"/>
                      <a:pt x="1172861" y="1668082"/>
                      <a:pt x="1177814" y="1669035"/>
                    </a:cubicBezTo>
                    <a:lnTo>
                      <a:pt x="1178994" y="1674115"/>
                    </a:lnTo>
                    <a:lnTo>
                      <a:pt x="1156668" y="1686466"/>
                    </a:lnTo>
                    <a:cubicBezTo>
                      <a:pt x="1154477" y="1687799"/>
                      <a:pt x="1153049" y="1690371"/>
                      <a:pt x="1150858" y="1691419"/>
                    </a:cubicBezTo>
                    <a:cubicBezTo>
                      <a:pt x="1137999" y="1697324"/>
                      <a:pt x="1134761" y="1716088"/>
                      <a:pt x="1117520" y="1716184"/>
                    </a:cubicBezTo>
                    <a:cubicBezTo>
                      <a:pt x="1116854" y="1716184"/>
                      <a:pt x="1116282" y="1717898"/>
                      <a:pt x="1115425" y="1718660"/>
                    </a:cubicBezTo>
                    <a:cubicBezTo>
                      <a:pt x="1106757" y="1726185"/>
                      <a:pt x="1098756" y="1734662"/>
                      <a:pt x="1089326" y="1740949"/>
                    </a:cubicBezTo>
                    <a:cubicBezTo>
                      <a:pt x="1081040" y="1746473"/>
                      <a:pt x="1071134" y="1749712"/>
                      <a:pt x="1061990" y="1753998"/>
                    </a:cubicBezTo>
                    <a:cubicBezTo>
                      <a:pt x="1061037" y="1754474"/>
                      <a:pt x="1060085" y="1755236"/>
                      <a:pt x="1059418" y="1756093"/>
                    </a:cubicBezTo>
                    <a:cubicBezTo>
                      <a:pt x="1055132" y="1761285"/>
                      <a:pt x="1054941" y="1771334"/>
                      <a:pt x="1057406" y="1780549"/>
                    </a:cubicBezTo>
                    <a:lnTo>
                      <a:pt x="1057454" y="1780657"/>
                    </a:lnTo>
                    <a:lnTo>
                      <a:pt x="1057442" y="1780799"/>
                    </a:lnTo>
                    <a:cubicBezTo>
                      <a:pt x="1059895" y="1790026"/>
                      <a:pt x="1064991" y="1798432"/>
                      <a:pt x="1071325" y="1800289"/>
                    </a:cubicBezTo>
                    <a:cubicBezTo>
                      <a:pt x="1085993" y="1804575"/>
                      <a:pt x="1100376" y="1809433"/>
                      <a:pt x="1116283" y="1808862"/>
                    </a:cubicBezTo>
                    <a:cubicBezTo>
                      <a:pt x="1140571" y="1808004"/>
                      <a:pt x="1164955" y="1809433"/>
                      <a:pt x="1189339" y="1809243"/>
                    </a:cubicBezTo>
                    <a:cubicBezTo>
                      <a:pt x="1193435" y="1809243"/>
                      <a:pt x="1198769" y="1806766"/>
                      <a:pt x="1201436" y="1803623"/>
                    </a:cubicBezTo>
                    <a:cubicBezTo>
                      <a:pt x="1211057" y="1792288"/>
                      <a:pt x="1222677" y="1787145"/>
                      <a:pt x="1237155" y="1790669"/>
                    </a:cubicBezTo>
                    <a:cubicBezTo>
                      <a:pt x="1242775" y="1792002"/>
                      <a:pt x="1248013" y="1795241"/>
                      <a:pt x="1253443" y="1797622"/>
                    </a:cubicBezTo>
                    <a:cubicBezTo>
                      <a:pt x="1268111" y="1785430"/>
                      <a:pt x="1270302" y="1777715"/>
                      <a:pt x="1298020" y="1770381"/>
                    </a:cubicBezTo>
                    <a:cubicBezTo>
                      <a:pt x="1299639" y="1769904"/>
                      <a:pt x="1301163" y="1768476"/>
                      <a:pt x="1302401" y="1767237"/>
                    </a:cubicBezTo>
                    <a:cubicBezTo>
                      <a:pt x="1306973" y="1762951"/>
                      <a:pt x="1310783" y="1757236"/>
                      <a:pt x="1316117" y="1754664"/>
                    </a:cubicBezTo>
                    <a:cubicBezTo>
                      <a:pt x="1322118" y="1751807"/>
                      <a:pt x="1329357" y="1751140"/>
                      <a:pt x="1332881" y="1760189"/>
                    </a:cubicBezTo>
                    <a:cubicBezTo>
                      <a:pt x="1336977" y="1770381"/>
                      <a:pt x="1349074" y="1775905"/>
                      <a:pt x="1358313" y="1770666"/>
                    </a:cubicBezTo>
                    <a:cubicBezTo>
                      <a:pt x="1363361" y="1767809"/>
                      <a:pt x="1366314" y="1761046"/>
                      <a:pt x="1370219" y="1756093"/>
                    </a:cubicBezTo>
                    <a:lnTo>
                      <a:pt x="1370118" y="1755932"/>
                    </a:lnTo>
                    <a:lnTo>
                      <a:pt x="1370219" y="1755808"/>
                    </a:lnTo>
                    <a:cubicBezTo>
                      <a:pt x="1359551" y="1749997"/>
                      <a:pt x="1364408" y="1734662"/>
                      <a:pt x="1351454" y="1728566"/>
                    </a:cubicBezTo>
                    <a:cubicBezTo>
                      <a:pt x="1340024" y="1723137"/>
                      <a:pt x="1335452" y="1709611"/>
                      <a:pt x="1329547" y="1697801"/>
                    </a:cubicBezTo>
                    <a:lnTo>
                      <a:pt x="1325661" y="1678333"/>
                    </a:lnTo>
                    <a:lnTo>
                      <a:pt x="1341739" y="1667892"/>
                    </a:lnTo>
                    <a:cubicBezTo>
                      <a:pt x="1351360" y="1665891"/>
                      <a:pt x="1361361" y="1665701"/>
                      <a:pt x="1371267" y="1665606"/>
                    </a:cubicBezTo>
                    <a:cubicBezTo>
                      <a:pt x="1379268" y="1665510"/>
                      <a:pt x="1387555" y="1664463"/>
                      <a:pt x="1394127" y="1672464"/>
                    </a:cubicBezTo>
                    <a:cubicBezTo>
                      <a:pt x="1396032" y="1674750"/>
                      <a:pt x="1408129" y="1673130"/>
                      <a:pt x="1408986" y="1670844"/>
                    </a:cubicBezTo>
                    <a:cubicBezTo>
                      <a:pt x="1410510" y="1666844"/>
                      <a:pt x="1411296" y="1662486"/>
                      <a:pt x="1410629" y="1658414"/>
                    </a:cubicBezTo>
                    <a:lnTo>
                      <a:pt x="1410626" y="1658410"/>
                    </a:lnTo>
                    <a:lnTo>
                      <a:pt x="1410664" y="1658129"/>
                    </a:lnTo>
                    <a:cubicBezTo>
                      <a:pt x="1410009" y="1654057"/>
                      <a:pt x="1407890" y="1650271"/>
                      <a:pt x="1403556" y="1647413"/>
                    </a:cubicBezTo>
                    <a:cubicBezTo>
                      <a:pt x="1396698" y="1642841"/>
                      <a:pt x="1387745" y="1640555"/>
                      <a:pt x="1382125" y="1634840"/>
                    </a:cubicBezTo>
                    <a:cubicBezTo>
                      <a:pt x="1374124" y="1626744"/>
                      <a:pt x="1368695" y="1627696"/>
                      <a:pt x="1361741" y="1635317"/>
                    </a:cubicBezTo>
                    <a:cubicBezTo>
                      <a:pt x="1356979" y="1640651"/>
                      <a:pt x="1344882" y="1639984"/>
                      <a:pt x="1342977" y="1634650"/>
                    </a:cubicBezTo>
                    <a:cubicBezTo>
                      <a:pt x="1339072" y="1623410"/>
                      <a:pt x="1335738" y="1612076"/>
                      <a:pt x="1331833" y="1599598"/>
                    </a:cubicBezTo>
                    <a:cubicBezTo>
                      <a:pt x="1325356" y="1600027"/>
                      <a:pt x="1318593" y="1598574"/>
                      <a:pt x="1312057" y="1598765"/>
                    </a:cubicBezTo>
                    <a:close/>
                    <a:moveTo>
                      <a:pt x="1449467" y="1673892"/>
                    </a:moveTo>
                    <a:cubicBezTo>
                      <a:pt x="1452991" y="1680465"/>
                      <a:pt x="1455754" y="1684465"/>
                      <a:pt x="1457182" y="1688942"/>
                    </a:cubicBezTo>
                    <a:cubicBezTo>
                      <a:pt x="1457659" y="1690180"/>
                      <a:pt x="1454039" y="1692752"/>
                      <a:pt x="1452325" y="1694657"/>
                    </a:cubicBezTo>
                    <a:cubicBezTo>
                      <a:pt x="1454039" y="1692656"/>
                      <a:pt x="1457563" y="1690180"/>
                      <a:pt x="1457183" y="1688942"/>
                    </a:cubicBezTo>
                    <a:cubicBezTo>
                      <a:pt x="1455754" y="1684465"/>
                      <a:pt x="1452991" y="1680464"/>
                      <a:pt x="1449467" y="1673892"/>
                    </a:cubicBezTo>
                    <a:close/>
                    <a:moveTo>
                      <a:pt x="1565958" y="1771714"/>
                    </a:moveTo>
                    <a:cubicBezTo>
                      <a:pt x="1561386" y="1774858"/>
                      <a:pt x="1557195" y="1778668"/>
                      <a:pt x="1553575" y="1782859"/>
                    </a:cubicBezTo>
                    <a:lnTo>
                      <a:pt x="1553620" y="1782913"/>
                    </a:lnTo>
                    <a:lnTo>
                      <a:pt x="1553575" y="1782954"/>
                    </a:lnTo>
                    <a:lnTo>
                      <a:pt x="1558289" y="1788515"/>
                    </a:lnTo>
                    <a:lnTo>
                      <a:pt x="1558338" y="1788574"/>
                    </a:lnTo>
                    <a:cubicBezTo>
                      <a:pt x="1564434" y="1789193"/>
                      <a:pt x="1567768" y="1787883"/>
                      <a:pt x="1569613" y="1785645"/>
                    </a:cubicBezTo>
                    <a:lnTo>
                      <a:pt x="1570072" y="1783981"/>
                    </a:lnTo>
                    <a:lnTo>
                      <a:pt x="1571959" y="1777239"/>
                    </a:lnTo>
                    <a:lnTo>
                      <a:pt x="1571939" y="1777213"/>
                    </a:lnTo>
                    <a:lnTo>
                      <a:pt x="1571958" y="1777144"/>
                    </a:lnTo>
                    <a:cubicBezTo>
                      <a:pt x="1572054" y="1775334"/>
                      <a:pt x="1566529" y="1771333"/>
                      <a:pt x="1565958" y="1771714"/>
                    </a:cubicBezTo>
                    <a:close/>
                    <a:moveTo>
                      <a:pt x="940451" y="1639031"/>
                    </a:moveTo>
                    <a:cubicBezTo>
                      <a:pt x="936736" y="1639507"/>
                      <a:pt x="933498" y="1644555"/>
                      <a:pt x="932260" y="1645698"/>
                    </a:cubicBezTo>
                    <a:cubicBezTo>
                      <a:pt x="932356" y="1654461"/>
                      <a:pt x="933237" y="1660081"/>
                      <a:pt x="935368" y="1663415"/>
                    </a:cubicBezTo>
                    <a:lnTo>
                      <a:pt x="937418" y="1664188"/>
                    </a:lnTo>
                    <a:lnTo>
                      <a:pt x="945880" y="1667415"/>
                    </a:lnTo>
                    <a:lnTo>
                      <a:pt x="945912" y="1667391"/>
                    </a:lnTo>
                    <a:lnTo>
                      <a:pt x="945976" y="1667415"/>
                    </a:lnTo>
                    <a:cubicBezTo>
                      <a:pt x="948548" y="1667224"/>
                      <a:pt x="952548" y="1661891"/>
                      <a:pt x="952739" y="1658747"/>
                    </a:cubicBezTo>
                    <a:cubicBezTo>
                      <a:pt x="953501" y="1645127"/>
                      <a:pt x="949024" y="1637887"/>
                      <a:pt x="940547" y="1639031"/>
                    </a:cubicBezTo>
                    <a:lnTo>
                      <a:pt x="940513" y="1639059"/>
                    </a:lnTo>
                    <a:lnTo>
                      <a:pt x="940451" y="1639031"/>
                    </a:lnTo>
                    <a:close/>
                    <a:moveTo>
                      <a:pt x="1006745" y="1666939"/>
                    </a:moveTo>
                    <a:cubicBezTo>
                      <a:pt x="998077" y="1666844"/>
                      <a:pt x="998744" y="1674083"/>
                      <a:pt x="999315" y="1679226"/>
                    </a:cubicBezTo>
                    <a:cubicBezTo>
                      <a:pt x="1000077" y="1685513"/>
                      <a:pt x="997601" y="1694752"/>
                      <a:pt x="1008745" y="1695228"/>
                    </a:cubicBezTo>
                    <a:lnTo>
                      <a:pt x="1008799" y="1695200"/>
                    </a:lnTo>
                    <a:lnTo>
                      <a:pt x="1008841" y="1695228"/>
                    </a:lnTo>
                    <a:lnTo>
                      <a:pt x="1013949" y="1692512"/>
                    </a:lnTo>
                    <a:lnTo>
                      <a:pt x="1016865" y="1690989"/>
                    </a:lnTo>
                    <a:lnTo>
                      <a:pt x="1016867" y="1690960"/>
                    </a:lnTo>
                    <a:lnTo>
                      <a:pt x="1016877" y="1690954"/>
                    </a:lnTo>
                    <a:cubicBezTo>
                      <a:pt x="1017675" y="1688299"/>
                      <a:pt x="1017223" y="1684846"/>
                      <a:pt x="1017413" y="1681893"/>
                    </a:cubicBezTo>
                    <a:cubicBezTo>
                      <a:pt x="1017699" y="1677941"/>
                      <a:pt x="1017556" y="1674226"/>
                      <a:pt x="1016092" y="1671487"/>
                    </a:cubicBezTo>
                    <a:lnTo>
                      <a:pt x="1016088" y="1671485"/>
                    </a:lnTo>
                    <a:lnTo>
                      <a:pt x="1016079" y="1671416"/>
                    </a:lnTo>
                    <a:lnTo>
                      <a:pt x="1010661" y="1668817"/>
                    </a:lnTo>
                    <a:lnTo>
                      <a:pt x="1006840" y="1666939"/>
                    </a:lnTo>
                    <a:lnTo>
                      <a:pt x="1006797" y="1666964"/>
                    </a:lnTo>
                    <a:lnTo>
                      <a:pt x="1006745" y="1666939"/>
                    </a:lnTo>
                    <a:close/>
                    <a:moveTo>
                      <a:pt x="959215" y="1685703"/>
                    </a:moveTo>
                    <a:cubicBezTo>
                      <a:pt x="950310" y="1694133"/>
                      <a:pt x="943428" y="1702563"/>
                      <a:pt x="938927" y="1711576"/>
                    </a:cubicBezTo>
                    <a:lnTo>
                      <a:pt x="938918" y="1711619"/>
                    </a:lnTo>
                    <a:lnTo>
                      <a:pt x="938915" y="1711623"/>
                    </a:lnTo>
                    <a:cubicBezTo>
                      <a:pt x="934403" y="1720636"/>
                      <a:pt x="932260" y="1730232"/>
                      <a:pt x="932831" y="1741043"/>
                    </a:cubicBezTo>
                    <a:cubicBezTo>
                      <a:pt x="933116" y="1744949"/>
                      <a:pt x="935974" y="1751997"/>
                      <a:pt x="937593" y="1751997"/>
                    </a:cubicBezTo>
                    <a:cubicBezTo>
                      <a:pt x="943022" y="1751997"/>
                      <a:pt x="950357" y="1751045"/>
                      <a:pt x="953405" y="1747425"/>
                    </a:cubicBezTo>
                    <a:lnTo>
                      <a:pt x="953434" y="1747349"/>
                    </a:lnTo>
                    <a:lnTo>
                      <a:pt x="953500" y="1747330"/>
                    </a:lnTo>
                    <a:cubicBezTo>
                      <a:pt x="957596" y="1742568"/>
                      <a:pt x="960168" y="1735043"/>
                      <a:pt x="960549" y="1728566"/>
                    </a:cubicBezTo>
                    <a:cubicBezTo>
                      <a:pt x="961120" y="1715326"/>
                      <a:pt x="959787" y="1701991"/>
                      <a:pt x="959215" y="1685703"/>
                    </a:cubicBezTo>
                    <a:close/>
                    <a:moveTo>
                      <a:pt x="925402" y="1764475"/>
                    </a:moveTo>
                    <a:lnTo>
                      <a:pt x="917540" y="1772131"/>
                    </a:lnTo>
                    <a:lnTo>
                      <a:pt x="915448" y="1774143"/>
                    </a:lnTo>
                    <a:lnTo>
                      <a:pt x="915444" y="1774171"/>
                    </a:lnTo>
                    <a:lnTo>
                      <a:pt x="915436" y="1774179"/>
                    </a:lnTo>
                    <a:lnTo>
                      <a:pt x="913722" y="1786131"/>
                    </a:lnTo>
                    <a:lnTo>
                      <a:pt x="913686" y="1786382"/>
                    </a:lnTo>
                    <a:lnTo>
                      <a:pt x="913686" y="1786383"/>
                    </a:lnTo>
                    <a:lnTo>
                      <a:pt x="913686" y="1786383"/>
                    </a:lnTo>
                    <a:cubicBezTo>
                      <a:pt x="914162" y="1793336"/>
                      <a:pt x="912733" y="1799527"/>
                      <a:pt x="915115" y="1802861"/>
                    </a:cubicBezTo>
                    <a:cubicBezTo>
                      <a:pt x="918925" y="1808004"/>
                      <a:pt x="924925" y="1813719"/>
                      <a:pt x="930736" y="1814672"/>
                    </a:cubicBezTo>
                    <a:lnTo>
                      <a:pt x="930818" y="1814661"/>
                    </a:lnTo>
                    <a:lnTo>
                      <a:pt x="930831" y="1814671"/>
                    </a:lnTo>
                    <a:lnTo>
                      <a:pt x="934426" y="1814168"/>
                    </a:lnTo>
                    <a:lnTo>
                      <a:pt x="941189" y="1813243"/>
                    </a:lnTo>
                    <a:lnTo>
                      <a:pt x="943879" y="1812466"/>
                    </a:lnTo>
                    <a:lnTo>
                      <a:pt x="952167" y="1810099"/>
                    </a:lnTo>
                    <a:cubicBezTo>
                      <a:pt x="961883" y="1808480"/>
                      <a:pt x="966550" y="1799526"/>
                      <a:pt x="960073" y="1792383"/>
                    </a:cubicBezTo>
                    <a:cubicBezTo>
                      <a:pt x="951119" y="1782572"/>
                      <a:pt x="941213" y="1773523"/>
                      <a:pt x="931403" y="1764475"/>
                    </a:cubicBezTo>
                    <a:lnTo>
                      <a:pt x="931307" y="1764475"/>
                    </a:lnTo>
                    <a:cubicBezTo>
                      <a:pt x="941118" y="1773524"/>
                      <a:pt x="951024" y="1782477"/>
                      <a:pt x="959977" y="1792383"/>
                    </a:cubicBezTo>
                    <a:cubicBezTo>
                      <a:pt x="966454" y="1799527"/>
                      <a:pt x="961787" y="1808576"/>
                      <a:pt x="952072" y="1810100"/>
                    </a:cubicBezTo>
                    <a:lnTo>
                      <a:pt x="943879" y="1812466"/>
                    </a:lnTo>
                    <a:lnTo>
                      <a:pt x="941285" y="1813207"/>
                    </a:lnTo>
                    <a:lnTo>
                      <a:pt x="934426" y="1814168"/>
                    </a:lnTo>
                    <a:lnTo>
                      <a:pt x="930818" y="1814661"/>
                    </a:lnTo>
                    <a:lnTo>
                      <a:pt x="915210" y="1802860"/>
                    </a:lnTo>
                    <a:lnTo>
                      <a:pt x="913686" y="1786383"/>
                    </a:lnTo>
                    <a:lnTo>
                      <a:pt x="913722" y="1786131"/>
                    </a:lnTo>
                    <a:lnTo>
                      <a:pt x="915444" y="1774171"/>
                    </a:lnTo>
                    <a:lnTo>
                      <a:pt x="917540" y="1772131"/>
                    </a:lnTo>
                    <a:lnTo>
                      <a:pt x="925497" y="1764475"/>
                    </a:lnTo>
                    <a:lnTo>
                      <a:pt x="925402" y="1764475"/>
                    </a:lnTo>
                    <a:close/>
                    <a:moveTo>
                      <a:pt x="1004340" y="1774309"/>
                    </a:moveTo>
                    <a:cubicBezTo>
                      <a:pt x="1002626" y="1774000"/>
                      <a:pt x="1000792" y="1773905"/>
                      <a:pt x="1000268" y="1774476"/>
                    </a:cubicBezTo>
                    <a:lnTo>
                      <a:pt x="1004348" y="1774312"/>
                    </a:lnTo>
                    <a:lnTo>
                      <a:pt x="1007698" y="1775429"/>
                    </a:lnTo>
                    <a:cubicBezTo>
                      <a:pt x="1008555" y="1786668"/>
                      <a:pt x="1013984" y="1798384"/>
                      <a:pt x="1005412" y="1808957"/>
                    </a:cubicBezTo>
                    <a:cubicBezTo>
                      <a:pt x="1014079" y="1798384"/>
                      <a:pt x="1008650" y="1786668"/>
                      <a:pt x="1007698" y="1775429"/>
                    </a:cubicBezTo>
                    <a:cubicBezTo>
                      <a:pt x="1007698" y="1775143"/>
                      <a:pt x="1006126" y="1774619"/>
                      <a:pt x="1004412" y="1774309"/>
                    </a:cubicBezTo>
                    <a:lnTo>
                      <a:pt x="1004348" y="1774312"/>
                    </a:lnTo>
                    <a:lnTo>
                      <a:pt x="1004340" y="1774309"/>
                    </a:lnTo>
                    <a:close/>
                    <a:moveTo>
                      <a:pt x="855679" y="1772571"/>
                    </a:moveTo>
                    <a:cubicBezTo>
                      <a:pt x="853488" y="1772571"/>
                      <a:pt x="851297" y="1772667"/>
                      <a:pt x="849106" y="1772667"/>
                    </a:cubicBezTo>
                    <a:lnTo>
                      <a:pt x="849107" y="1772762"/>
                    </a:lnTo>
                    <a:lnTo>
                      <a:pt x="849106" y="1772762"/>
                    </a:lnTo>
                    <a:cubicBezTo>
                      <a:pt x="849106" y="1780286"/>
                      <a:pt x="849011" y="1787716"/>
                      <a:pt x="849297" y="1795241"/>
                    </a:cubicBezTo>
                    <a:cubicBezTo>
                      <a:pt x="849297" y="1796098"/>
                      <a:pt x="851487" y="1797908"/>
                      <a:pt x="852345" y="1797717"/>
                    </a:cubicBezTo>
                    <a:cubicBezTo>
                      <a:pt x="853869" y="1797431"/>
                      <a:pt x="856345" y="1795907"/>
                      <a:pt x="856345" y="1794860"/>
                    </a:cubicBezTo>
                    <a:lnTo>
                      <a:pt x="856342" y="1794767"/>
                    </a:lnTo>
                    <a:lnTo>
                      <a:pt x="856345" y="1794765"/>
                    </a:lnTo>
                    <a:cubicBezTo>
                      <a:pt x="856441" y="1787430"/>
                      <a:pt x="855964" y="1780001"/>
                      <a:pt x="855679" y="1772571"/>
                    </a:cubicBezTo>
                    <a:close/>
                    <a:moveTo>
                      <a:pt x="1563196" y="1818863"/>
                    </a:moveTo>
                    <a:lnTo>
                      <a:pt x="1562909" y="1819112"/>
                    </a:lnTo>
                    <a:lnTo>
                      <a:pt x="1555361" y="1821422"/>
                    </a:lnTo>
                    <a:lnTo>
                      <a:pt x="1551809" y="1828774"/>
                    </a:lnTo>
                    <a:lnTo>
                      <a:pt x="1546908" y="1838103"/>
                    </a:lnTo>
                    <a:lnTo>
                      <a:pt x="1546903" y="1838120"/>
                    </a:lnTo>
                    <a:lnTo>
                      <a:pt x="1546812" y="1838293"/>
                    </a:lnTo>
                    <a:cubicBezTo>
                      <a:pt x="1545860" y="1840103"/>
                      <a:pt x="1544526" y="1842484"/>
                      <a:pt x="1545098" y="1844104"/>
                    </a:cubicBezTo>
                    <a:cubicBezTo>
                      <a:pt x="1547193" y="1850485"/>
                      <a:pt x="1549670" y="1856772"/>
                      <a:pt x="1552718" y="1862773"/>
                    </a:cubicBezTo>
                    <a:cubicBezTo>
                      <a:pt x="1553861" y="1864868"/>
                      <a:pt x="1557004" y="1866773"/>
                      <a:pt x="1559480" y="1867059"/>
                    </a:cubicBezTo>
                    <a:lnTo>
                      <a:pt x="1572985" y="1861873"/>
                    </a:lnTo>
                    <a:lnTo>
                      <a:pt x="1575650" y="1860880"/>
                    </a:lnTo>
                    <a:cubicBezTo>
                      <a:pt x="1579841" y="1856415"/>
                      <a:pt x="1582484" y="1849914"/>
                      <a:pt x="1582436" y="1842675"/>
                    </a:cubicBezTo>
                    <a:cubicBezTo>
                      <a:pt x="1582436" y="1832579"/>
                      <a:pt x="1581436" y="1826340"/>
                      <a:pt x="1578519" y="1822791"/>
                    </a:cubicBezTo>
                    <a:lnTo>
                      <a:pt x="1578499" y="1822786"/>
                    </a:lnTo>
                    <a:lnTo>
                      <a:pt x="1578495" y="1822768"/>
                    </a:lnTo>
                    <a:cubicBezTo>
                      <a:pt x="1575578" y="1819196"/>
                      <a:pt x="1570768" y="1818292"/>
                      <a:pt x="1563196" y="1818863"/>
                    </a:cubicBezTo>
                    <a:close/>
                    <a:moveTo>
                      <a:pt x="869585" y="1820006"/>
                    </a:moveTo>
                    <a:cubicBezTo>
                      <a:pt x="866918" y="1818768"/>
                      <a:pt x="859393" y="1821339"/>
                      <a:pt x="859203" y="1822863"/>
                    </a:cubicBezTo>
                    <a:cubicBezTo>
                      <a:pt x="858631" y="1827531"/>
                      <a:pt x="859203" y="1833436"/>
                      <a:pt x="861870" y="1837056"/>
                    </a:cubicBezTo>
                    <a:cubicBezTo>
                      <a:pt x="866633" y="1843533"/>
                      <a:pt x="867394" y="1857248"/>
                      <a:pt x="863204" y="1864202"/>
                    </a:cubicBezTo>
                    <a:cubicBezTo>
                      <a:pt x="860346" y="1869155"/>
                      <a:pt x="857203" y="1876775"/>
                      <a:pt x="859108" y="1880966"/>
                    </a:cubicBezTo>
                    <a:lnTo>
                      <a:pt x="859203" y="1881050"/>
                    </a:lnTo>
                    <a:lnTo>
                      <a:pt x="859203" y="1881061"/>
                    </a:lnTo>
                    <a:cubicBezTo>
                      <a:pt x="861775" y="1886776"/>
                      <a:pt x="868442" y="1892872"/>
                      <a:pt x="874443" y="1894396"/>
                    </a:cubicBezTo>
                    <a:cubicBezTo>
                      <a:pt x="891397" y="1898492"/>
                      <a:pt x="895017" y="1894587"/>
                      <a:pt x="897112" y="1875346"/>
                    </a:cubicBezTo>
                    <a:cubicBezTo>
                      <a:pt x="893874" y="1869060"/>
                      <a:pt x="890350" y="1862964"/>
                      <a:pt x="887587" y="1856487"/>
                    </a:cubicBezTo>
                    <a:cubicBezTo>
                      <a:pt x="883873" y="1847628"/>
                      <a:pt x="873205" y="1842104"/>
                      <a:pt x="875300" y="1830102"/>
                    </a:cubicBezTo>
                    <a:cubicBezTo>
                      <a:pt x="875872" y="1826959"/>
                      <a:pt x="872633" y="1821435"/>
                      <a:pt x="869680" y="1820101"/>
                    </a:cubicBezTo>
                    <a:lnTo>
                      <a:pt x="869640" y="1820104"/>
                    </a:lnTo>
                    <a:lnTo>
                      <a:pt x="869585" y="1820006"/>
                    </a:lnTo>
                    <a:close/>
                    <a:moveTo>
                      <a:pt x="1499283" y="1843342"/>
                    </a:moveTo>
                    <a:cubicBezTo>
                      <a:pt x="1494806" y="1853248"/>
                      <a:pt x="1493473" y="1862487"/>
                      <a:pt x="1503474" y="1871060"/>
                    </a:cubicBezTo>
                    <a:cubicBezTo>
                      <a:pt x="1493473" y="1862487"/>
                      <a:pt x="1494901" y="1853153"/>
                      <a:pt x="1499283" y="1843342"/>
                    </a:cubicBezTo>
                    <a:cubicBezTo>
                      <a:pt x="1502855" y="1849914"/>
                      <a:pt x="1508213" y="1855748"/>
                      <a:pt x="1511963" y="1862142"/>
                    </a:cubicBezTo>
                    <a:lnTo>
                      <a:pt x="1515958" y="1872312"/>
                    </a:lnTo>
                    <a:lnTo>
                      <a:pt x="1514999" y="1884300"/>
                    </a:lnTo>
                    <a:cubicBezTo>
                      <a:pt x="1516428" y="1879895"/>
                      <a:pt x="1516607" y="1875954"/>
                      <a:pt x="1515959" y="1872314"/>
                    </a:cubicBezTo>
                    <a:lnTo>
                      <a:pt x="1515958" y="1872312"/>
                    </a:lnTo>
                    <a:lnTo>
                      <a:pt x="1515959" y="1872301"/>
                    </a:lnTo>
                    <a:cubicBezTo>
                      <a:pt x="1514017" y="1861362"/>
                      <a:pt x="1504641" y="1853129"/>
                      <a:pt x="1499283" y="1843342"/>
                    </a:cubicBezTo>
                    <a:close/>
                    <a:moveTo>
                      <a:pt x="1210294" y="1847057"/>
                    </a:moveTo>
                    <a:cubicBezTo>
                      <a:pt x="1206294" y="1849629"/>
                      <a:pt x="1202103" y="1850772"/>
                      <a:pt x="1201817" y="1852581"/>
                    </a:cubicBezTo>
                    <a:cubicBezTo>
                      <a:pt x="1200865" y="1859535"/>
                      <a:pt x="1198198" y="1869250"/>
                      <a:pt x="1201627" y="1873251"/>
                    </a:cubicBezTo>
                    <a:cubicBezTo>
                      <a:pt x="1206580" y="1879061"/>
                      <a:pt x="1212580" y="1888014"/>
                      <a:pt x="1223248" y="1885538"/>
                    </a:cubicBezTo>
                    <a:lnTo>
                      <a:pt x="1223277" y="1885523"/>
                    </a:lnTo>
                    <a:lnTo>
                      <a:pt x="1223343" y="1885538"/>
                    </a:lnTo>
                    <a:cubicBezTo>
                      <a:pt x="1225343" y="1885062"/>
                      <a:pt x="1228772" y="1883538"/>
                      <a:pt x="1228772" y="1882585"/>
                    </a:cubicBezTo>
                    <a:cubicBezTo>
                      <a:pt x="1228582" y="1875918"/>
                      <a:pt x="1229439" y="1868298"/>
                      <a:pt x="1226486" y="1862869"/>
                    </a:cubicBezTo>
                    <a:cubicBezTo>
                      <a:pt x="1223057" y="1856773"/>
                      <a:pt x="1216104" y="1852486"/>
                      <a:pt x="1210294" y="1847057"/>
                    </a:cubicBezTo>
                    <a:close/>
                    <a:moveTo>
                      <a:pt x="1272873" y="1859249"/>
                    </a:moveTo>
                    <a:cubicBezTo>
                      <a:pt x="1271540" y="1858677"/>
                      <a:pt x="1268492" y="1859439"/>
                      <a:pt x="1267825" y="1860487"/>
                    </a:cubicBezTo>
                    <a:cubicBezTo>
                      <a:pt x="1264301" y="1866392"/>
                      <a:pt x="1261443" y="1872679"/>
                      <a:pt x="1258110" y="1878680"/>
                    </a:cubicBezTo>
                    <a:cubicBezTo>
                      <a:pt x="1256681" y="1881346"/>
                      <a:pt x="1255062" y="1884299"/>
                      <a:pt x="1252680" y="1885919"/>
                    </a:cubicBezTo>
                    <a:cubicBezTo>
                      <a:pt x="1241631" y="1893443"/>
                      <a:pt x="1232868" y="1901730"/>
                      <a:pt x="1237631" y="1916875"/>
                    </a:cubicBezTo>
                    <a:lnTo>
                      <a:pt x="1237636" y="1916914"/>
                    </a:lnTo>
                    <a:lnTo>
                      <a:pt x="1237631" y="1916970"/>
                    </a:lnTo>
                    <a:cubicBezTo>
                      <a:pt x="1238107" y="1918399"/>
                      <a:pt x="1237536" y="1920304"/>
                      <a:pt x="1238203" y="1921447"/>
                    </a:cubicBezTo>
                    <a:cubicBezTo>
                      <a:pt x="1242203" y="1928115"/>
                      <a:pt x="1246394" y="1934782"/>
                      <a:pt x="1251157" y="1940878"/>
                    </a:cubicBezTo>
                    <a:cubicBezTo>
                      <a:pt x="1251442" y="1941164"/>
                      <a:pt x="1257538" y="1936592"/>
                      <a:pt x="1261158" y="1934782"/>
                    </a:cubicBezTo>
                    <a:cubicBezTo>
                      <a:pt x="1263444" y="1933639"/>
                      <a:pt x="1266397" y="1933830"/>
                      <a:pt x="1268873" y="1932972"/>
                    </a:cubicBezTo>
                    <a:cubicBezTo>
                      <a:pt x="1271159" y="1932115"/>
                      <a:pt x="1273540" y="1930972"/>
                      <a:pt x="1275350" y="1929353"/>
                    </a:cubicBezTo>
                    <a:cubicBezTo>
                      <a:pt x="1282018" y="1923352"/>
                      <a:pt x="1288209" y="1916875"/>
                      <a:pt x="1294972" y="1910970"/>
                    </a:cubicBezTo>
                    <a:cubicBezTo>
                      <a:pt x="1297925" y="1908351"/>
                      <a:pt x="1301330" y="1906041"/>
                      <a:pt x="1303544" y="1903088"/>
                    </a:cubicBezTo>
                    <a:lnTo>
                      <a:pt x="1303551" y="1903031"/>
                    </a:lnTo>
                    <a:lnTo>
                      <a:pt x="1303580" y="1903004"/>
                    </a:lnTo>
                    <a:cubicBezTo>
                      <a:pt x="1305782" y="1900063"/>
                      <a:pt x="1306783" y="1896492"/>
                      <a:pt x="1304973" y="1891348"/>
                    </a:cubicBezTo>
                    <a:cubicBezTo>
                      <a:pt x="1306116" y="1890777"/>
                      <a:pt x="1307164" y="1890205"/>
                      <a:pt x="1308307" y="1889729"/>
                    </a:cubicBezTo>
                    <a:lnTo>
                      <a:pt x="1308259" y="1889658"/>
                    </a:lnTo>
                    <a:lnTo>
                      <a:pt x="1308306" y="1889633"/>
                    </a:lnTo>
                    <a:cubicBezTo>
                      <a:pt x="1303925" y="1882871"/>
                      <a:pt x="1300686" y="1874774"/>
                      <a:pt x="1294781" y="1869726"/>
                    </a:cubicBezTo>
                    <a:cubicBezTo>
                      <a:pt x="1288876" y="1864583"/>
                      <a:pt x="1280398" y="1862392"/>
                      <a:pt x="1272873" y="1859249"/>
                    </a:cubicBezTo>
                    <a:close/>
                    <a:moveTo>
                      <a:pt x="1497378" y="1876013"/>
                    </a:moveTo>
                    <a:cubicBezTo>
                      <a:pt x="1496425" y="1881061"/>
                      <a:pt x="1495473" y="1886585"/>
                      <a:pt x="1496806" y="1891253"/>
                    </a:cubicBezTo>
                    <a:lnTo>
                      <a:pt x="1496840" y="1891271"/>
                    </a:lnTo>
                    <a:lnTo>
                      <a:pt x="1501248" y="1893670"/>
                    </a:lnTo>
                    <a:cubicBezTo>
                      <a:pt x="1503474" y="1894206"/>
                      <a:pt x="1505998" y="1894349"/>
                      <a:pt x="1507474" y="1893729"/>
                    </a:cubicBezTo>
                    <a:cubicBezTo>
                      <a:pt x="1505998" y="1894301"/>
                      <a:pt x="1503474" y="1894134"/>
                      <a:pt x="1501247" y="1893598"/>
                    </a:cubicBezTo>
                    <a:lnTo>
                      <a:pt x="1496840" y="1891271"/>
                    </a:lnTo>
                    <a:lnTo>
                      <a:pt x="1496807" y="1891253"/>
                    </a:lnTo>
                    <a:cubicBezTo>
                      <a:pt x="1495473" y="1886586"/>
                      <a:pt x="1496425" y="1881061"/>
                      <a:pt x="1497378" y="1876013"/>
                    </a:cubicBezTo>
                    <a:close/>
                    <a:moveTo>
                      <a:pt x="942928" y="1866487"/>
                    </a:moveTo>
                    <a:cubicBezTo>
                      <a:pt x="935117" y="1866202"/>
                      <a:pt x="933212" y="1870202"/>
                      <a:pt x="933498" y="1877060"/>
                    </a:cubicBezTo>
                    <a:lnTo>
                      <a:pt x="936739" y="1882838"/>
                    </a:lnTo>
                    <a:lnTo>
                      <a:pt x="940082" y="1888979"/>
                    </a:lnTo>
                    <a:cubicBezTo>
                      <a:pt x="943952" y="1892491"/>
                      <a:pt x="949167" y="1895016"/>
                      <a:pt x="954643" y="1894968"/>
                    </a:cubicBezTo>
                    <a:lnTo>
                      <a:pt x="954644" y="1894967"/>
                    </a:lnTo>
                    <a:lnTo>
                      <a:pt x="954644" y="1894967"/>
                    </a:lnTo>
                    <a:lnTo>
                      <a:pt x="954658" y="1894949"/>
                    </a:lnTo>
                    <a:lnTo>
                      <a:pt x="960930" y="1886967"/>
                    </a:lnTo>
                    <a:cubicBezTo>
                      <a:pt x="962359" y="1878585"/>
                      <a:pt x="950833" y="1866774"/>
                      <a:pt x="943023" y="1866488"/>
                    </a:cubicBezTo>
                    <a:lnTo>
                      <a:pt x="942964" y="1866508"/>
                    </a:lnTo>
                    <a:lnTo>
                      <a:pt x="942928" y="1866487"/>
                    </a:lnTo>
                    <a:close/>
                    <a:moveTo>
                      <a:pt x="1151906" y="1867916"/>
                    </a:moveTo>
                    <a:cubicBezTo>
                      <a:pt x="1149239" y="1867821"/>
                      <a:pt x="1144858" y="1869726"/>
                      <a:pt x="1144381" y="1871631"/>
                    </a:cubicBezTo>
                    <a:cubicBezTo>
                      <a:pt x="1143619" y="1874298"/>
                      <a:pt x="1145810" y="1877727"/>
                      <a:pt x="1146953" y="1881442"/>
                    </a:cubicBezTo>
                    <a:cubicBezTo>
                      <a:pt x="1154573" y="1875727"/>
                      <a:pt x="1157240" y="1873822"/>
                      <a:pt x="1159907" y="1871822"/>
                    </a:cubicBezTo>
                    <a:cubicBezTo>
                      <a:pt x="1157240" y="1870393"/>
                      <a:pt x="1154573" y="1868012"/>
                      <a:pt x="1151906" y="1867916"/>
                    </a:cubicBezTo>
                    <a:close/>
                    <a:moveTo>
                      <a:pt x="1008174" y="1886681"/>
                    </a:moveTo>
                    <a:cubicBezTo>
                      <a:pt x="1002745" y="1887919"/>
                      <a:pt x="996934" y="1888300"/>
                      <a:pt x="992077" y="1890681"/>
                    </a:cubicBezTo>
                    <a:cubicBezTo>
                      <a:pt x="985409" y="1894015"/>
                      <a:pt x="979885" y="1901445"/>
                      <a:pt x="973027" y="1902588"/>
                    </a:cubicBezTo>
                    <a:cubicBezTo>
                      <a:pt x="968265" y="1903445"/>
                      <a:pt x="965288" y="1905064"/>
                      <a:pt x="963228" y="1907565"/>
                    </a:cubicBezTo>
                    <a:lnTo>
                      <a:pt x="959288" y="1916973"/>
                    </a:lnTo>
                    <a:lnTo>
                      <a:pt x="958930" y="1917827"/>
                    </a:lnTo>
                    <a:lnTo>
                      <a:pt x="958930" y="1917828"/>
                    </a:lnTo>
                    <a:lnTo>
                      <a:pt x="958930" y="1917828"/>
                    </a:lnTo>
                    <a:lnTo>
                      <a:pt x="959014" y="1917980"/>
                    </a:lnTo>
                    <a:lnTo>
                      <a:pt x="967026" y="1932496"/>
                    </a:lnTo>
                    <a:cubicBezTo>
                      <a:pt x="972455" y="1935925"/>
                      <a:pt x="979218" y="1934687"/>
                      <a:pt x="983028" y="1927067"/>
                    </a:cubicBezTo>
                    <a:cubicBezTo>
                      <a:pt x="983981" y="1924971"/>
                      <a:pt x="988648" y="1925067"/>
                      <a:pt x="990934" y="1923257"/>
                    </a:cubicBezTo>
                    <a:cubicBezTo>
                      <a:pt x="994458" y="1920399"/>
                      <a:pt x="997792" y="1917161"/>
                      <a:pt x="1000554" y="1913636"/>
                    </a:cubicBezTo>
                    <a:cubicBezTo>
                      <a:pt x="1003031" y="1910493"/>
                      <a:pt x="1005507" y="1907064"/>
                      <a:pt x="1006460" y="1903350"/>
                    </a:cubicBezTo>
                    <a:cubicBezTo>
                      <a:pt x="1007793" y="1898015"/>
                      <a:pt x="1007698" y="1892301"/>
                      <a:pt x="1008174" y="1886776"/>
                    </a:cubicBezTo>
                    <a:lnTo>
                      <a:pt x="1008164" y="1886779"/>
                    </a:lnTo>
                    <a:lnTo>
                      <a:pt x="1008174" y="1886681"/>
                    </a:lnTo>
                    <a:close/>
                    <a:moveTo>
                      <a:pt x="813673" y="1898111"/>
                    </a:moveTo>
                    <a:cubicBezTo>
                      <a:pt x="808244" y="1901064"/>
                      <a:pt x="803767" y="1906017"/>
                      <a:pt x="798814" y="1910112"/>
                    </a:cubicBezTo>
                    <a:cubicBezTo>
                      <a:pt x="799767" y="1914589"/>
                      <a:pt x="802505" y="1920304"/>
                      <a:pt x="805565" y="1924924"/>
                    </a:cubicBezTo>
                    <a:lnTo>
                      <a:pt x="813781" y="1932723"/>
                    </a:lnTo>
                    <a:lnTo>
                      <a:pt x="814340" y="1933258"/>
                    </a:lnTo>
                    <a:cubicBezTo>
                      <a:pt x="819674" y="1933544"/>
                      <a:pt x="827960" y="1921637"/>
                      <a:pt x="827960" y="1913732"/>
                    </a:cubicBezTo>
                    <a:cubicBezTo>
                      <a:pt x="827960" y="1911160"/>
                      <a:pt x="825317" y="1906802"/>
                      <a:pt x="822221" y="1903326"/>
                    </a:cubicBezTo>
                    <a:lnTo>
                      <a:pt x="822130" y="1903271"/>
                    </a:lnTo>
                    <a:lnTo>
                      <a:pt x="822127" y="1903266"/>
                    </a:lnTo>
                    <a:cubicBezTo>
                      <a:pt x="819031" y="1899802"/>
                      <a:pt x="815483" y="1897206"/>
                      <a:pt x="813673" y="1898111"/>
                    </a:cubicBezTo>
                    <a:close/>
                    <a:moveTo>
                      <a:pt x="890635" y="1926400"/>
                    </a:moveTo>
                    <a:cubicBezTo>
                      <a:pt x="886635" y="1924876"/>
                      <a:pt x="881206" y="1925828"/>
                      <a:pt x="876824" y="1927162"/>
                    </a:cubicBezTo>
                    <a:cubicBezTo>
                      <a:pt x="872538" y="1928495"/>
                      <a:pt x="869014" y="1932782"/>
                      <a:pt x="864727" y="1933639"/>
                    </a:cubicBezTo>
                    <a:cubicBezTo>
                      <a:pt x="857965" y="1935068"/>
                      <a:pt x="856440" y="1939163"/>
                      <a:pt x="858060" y="1944307"/>
                    </a:cubicBezTo>
                    <a:cubicBezTo>
                      <a:pt x="859203" y="1947736"/>
                      <a:pt x="862727" y="1950308"/>
                      <a:pt x="865394" y="1953451"/>
                    </a:cubicBezTo>
                    <a:cubicBezTo>
                      <a:pt x="869776" y="1951165"/>
                      <a:pt x="872062" y="1950022"/>
                      <a:pt x="874252" y="1948784"/>
                    </a:cubicBezTo>
                    <a:cubicBezTo>
                      <a:pt x="877967" y="1946784"/>
                      <a:pt x="881682" y="1944783"/>
                      <a:pt x="885397" y="1942688"/>
                    </a:cubicBezTo>
                    <a:cubicBezTo>
                      <a:pt x="888349" y="1940973"/>
                      <a:pt x="893112" y="1939545"/>
                      <a:pt x="893588" y="1937259"/>
                    </a:cubicBezTo>
                    <a:cubicBezTo>
                      <a:pt x="894255" y="1933734"/>
                      <a:pt x="892921" y="1927257"/>
                      <a:pt x="890731" y="1926400"/>
                    </a:cubicBezTo>
                    <a:lnTo>
                      <a:pt x="890638" y="1926405"/>
                    </a:lnTo>
                    <a:lnTo>
                      <a:pt x="890635" y="1926400"/>
                    </a:lnTo>
                    <a:close/>
                    <a:moveTo>
                      <a:pt x="1301353" y="1972311"/>
                    </a:moveTo>
                    <a:lnTo>
                      <a:pt x="1301321" y="1972357"/>
                    </a:lnTo>
                    <a:lnTo>
                      <a:pt x="1301259" y="1972347"/>
                    </a:lnTo>
                    <a:cubicBezTo>
                      <a:pt x="1298949" y="1973025"/>
                      <a:pt x="1297020" y="1975026"/>
                      <a:pt x="1296496" y="1979169"/>
                    </a:cubicBezTo>
                    <a:cubicBezTo>
                      <a:pt x="1295829" y="1984788"/>
                      <a:pt x="1305164" y="2000219"/>
                      <a:pt x="1309260" y="1998600"/>
                    </a:cubicBezTo>
                    <a:lnTo>
                      <a:pt x="1309295" y="1998550"/>
                    </a:lnTo>
                    <a:lnTo>
                      <a:pt x="1309354" y="1998600"/>
                    </a:lnTo>
                    <a:cubicBezTo>
                      <a:pt x="1312593" y="1997266"/>
                      <a:pt x="1314212" y="1991742"/>
                      <a:pt x="1317451" y="1986789"/>
                    </a:cubicBezTo>
                    <a:cubicBezTo>
                      <a:pt x="1314117" y="1981550"/>
                      <a:pt x="1312307" y="1975644"/>
                      <a:pt x="1308402" y="1973454"/>
                    </a:cubicBezTo>
                    <a:cubicBezTo>
                      <a:pt x="1306354" y="1972263"/>
                      <a:pt x="1303663" y="1971620"/>
                      <a:pt x="1301353" y="1972311"/>
                    </a:cubicBezTo>
                    <a:close/>
                    <a:moveTo>
                      <a:pt x="1569394" y="1972505"/>
                    </a:moveTo>
                    <a:cubicBezTo>
                      <a:pt x="1562112" y="1973626"/>
                      <a:pt x="1556290" y="1981859"/>
                      <a:pt x="1548432" y="1982217"/>
                    </a:cubicBezTo>
                    <a:cubicBezTo>
                      <a:pt x="1546717" y="1982312"/>
                      <a:pt x="1544241" y="1986884"/>
                      <a:pt x="1543860" y="1989646"/>
                    </a:cubicBezTo>
                    <a:cubicBezTo>
                      <a:pt x="1543432" y="1993266"/>
                      <a:pt x="1545813" y="1997957"/>
                      <a:pt x="1549206" y="2001826"/>
                    </a:cubicBezTo>
                    <a:lnTo>
                      <a:pt x="1549409" y="2001955"/>
                    </a:lnTo>
                    <a:lnTo>
                      <a:pt x="1560719" y="2009172"/>
                    </a:lnTo>
                    <a:lnTo>
                      <a:pt x="1572709" y="2004464"/>
                    </a:lnTo>
                    <a:lnTo>
                      <a:pt x="1574471" y="2003791"/>
                    </a:lnTo>
                    <a:lnTo>
                      <a:pt x="1574477" y="2003770"/>
                    </a:lnTo>
                    <a:lnTo>
                      <a:pt x="1574483" y="2003767"/>
                    </a:lnTo>
                    <a:cubicBezTo>
                      <a:pt x="1577698" y="1999576"/>
                      <a:pt x="1579484" y="1992932"/>
                      <a:pt x="1579674" y="1983645"/>
                    </a:cubicBezTo>
                    <a:cubicBezTo>
                      <a:pt x="1579579" y="1983122"/>
                      <a:pt x="1579650" y="1981193"/>
                      <a:pt x="1579412" y="1979193"/>
                    </a:cubicBezTo>
                    <a:lnTo>
                      <a:pt x="1578279" y="1976582"/>
                    </a:lnTo>
                    <a:lnTo>
                      <a:pt x="1577388" y="1974406"/>
                    </a:lnTo>
                    <a:lnTo>
                      <a:pt x="1577328" y="1974392"/>
                    </a:lnTo>
                    <a:lnTo>
                      <a:pt x="1577293" y="1974311"/>
                    </a:lnTo>
                    <a:cubicBezTo>
                      <a:pt x="1574412" y="1972549"/>
                      <a:pt x="1571822" y="1972132"/>
                      <a:pt x="1569394" y="1972505"/>
                    </a:cubicBezTo>
                    <a:close/>
                    <a:moveTo>
                      <a:pt x="1249728" y="1992408"/>
                    </a:moveTo>
                    <a:cubicBezTo>
                      <a:pt x="1249823" y="1994599"/>
                      <a:pt x="1249918" y="1996695"/>
                      <a:pt x="1250109" y="1998885"/>
                    </a:cubicBezTo>
                    <a:cubicBezTo>
                      <a:pt x="1255062" y="1998504"/>
                      <a:pt x="1260110" y="1998028"/>
                      <a:pt x="1265063" y="1997647"/>
                    </a:cubicBezTo>
                    <a:lnTo>
                      <a:pt x="1265050" y="1997553"/>
                    </a:lnTo>
                    <a:lnTo>
                      <a:pt x="1265063" y="1997552"/>
                    </a:lnTo>
                    <a:cubicBezTo>
                      <a:pt x="1264778" y="1995837"/>
                      <a:pt x="1264682" y="1992599"/>
                      <a:pt x="1264396" y="1992599"/>
                    </a:cubicBezTo>
                    <a:cubicBezTo>
                      <a:pt x="1259539" y="1992313"/>
                      <a:pt x="1254586" y="1992408"/>
                      <a:pt x="1249728" y="1992408"/>
                    </a:cubicBezTo>
                    <a:close/>
                    <a:moveTo>
                      <a:pt x="1058942" y="2012887"/>
                    </a:moveTo>
                    <a:cubicBezTo>
                      <a:pt x="1059418" y="2017173"/>
                      <a:pt x="1058466" y="2022698"/>
                      <a:pt x="1060752" y="2025460"/>
                    </a:cubicBezTo>
                    <a:cubicBezTo>
                      <a:pt x="1062561" y="2027651"/>
                      <a:pt x="1068467" y="2026222"/>
                      <a:pt x="1075801" y="2026603"/>
                    </a:cubicBezTo>
                    <a:lnTo>
                      <a:pt x="1075794" y="2026595"/>
                    </a:lnTo>
                    <a:lnTo>
                      <a:pt x="1075897" y="2026603"/>
                    </a:lnTo>
                    <a:cubicBezTo>
                      <a:pt x="1069801" y="2020221"/>
                      <a:pt x="1066276" y="2016602"/>
                      <a:pt x="1062847" y="2012887"/>
                    </a:cubicBezTo>
                    <a:lnTo>
                      <a:pt x="1075794" y="2026595"/>
                    </a:lnTo>
                    <a:lnTo>
                      <a:pt x="1060847" y="2025460"/>
                    </a:lnTo>
                    <a:cubicBezTo>
                      <a:pt x="1058561" y="2022698"/>
                      <a:pt x="1059514" y="2017173"/>
                      <a:pt x="1059037" y="2012887"/>
                    </a:cubicBezTo>
                    <a:lnTo>
                      <a:pt x="1058942" y="2012887"/>
                    </a:lnTo>
                    <a:close/>
                    <a:moveTo>
                      <a:pt x="1290114" y="2069180"/>
                    </a:moveTo>
                    <a:cubicBezTo>
                      <a:pt x="1284589" y="2068704"/>
                      <a:pt x="1277827" y="2079562"/>
                      <a:pt x="1277827" y="2090325"/>
                    </a:cubicBezTo>
                    <a:lnTo>
                      <a:pt x="1277827" y="2090326"/>
                    </a:lnTo>
                    <a:lnTo>
                      <a:pt x="1277827" y="2090326"/>
                    </a:lnTo>
                    <a:lnTo>
                      <a:pt x="1277829" y="2090341"/>
                    </a:lnTo>
                    <a:lnTo>
                      <a:pt x="1279184" y="2100124"/>
                    </a:lnTo>
                    <a:cubicBezTo>
                      <a:pt x="1280756" y="2102803"/>
                      <a:pt x="1283732" y="2104613"/>
                      <a:pt x="1288971" y="2104708"/>
                    </a:cubicBezTo>
                    <a:lnTo>
                      <a:pt x="1289013" y="2104683"/>
                    </a:lnTo>
                    <a:lnTo>
                      <a:pt x="1289066" y="2104708"/>
                    </a:lnTo>
                    <a:cubicBezTo>
                      <a:pt x="1295257" y="2104899"/>
                      <a:pt x="1305544" y="2093469"/>
                      <a:pt x="1305640" y="2086611"/>
                    </a:cubicBezTo>
                    <a:cubicBezTo>
                      <a:pt x="1305640" y="2081372"/>
                      <a:pt x="1295353" y="2069656"/>
                      <a:pt x="1290209" y="2069180"/>
                    </a:cubicBezTo>
                    <a:lnTo>
                      <a:pt x="1290163" y="2069215"/>
                    </a:lnTo>
                    <a:lnTo>
                      <a:pt x="1290114" y="2069180"/>
                    </a:lnTo>
                    <a:close/>
                    <a:moveTo>
                      <a:pt x="1407200" y="2098303"/>
                    </a:moveTo>
                    <a:cubicBezTo>
                      <a:pt x="1402890" y="2098208"/>
                      <a:pt x="1398271" y="2098565"/>
                      <a:pt x="1394127" y="2098326"/>
                    </a:cubicBezTo>
                    <a:cubicBezTo>
                      <a:pt x="1402413" y="2098898"/>
                      <a:pt x="1412605" y="2096897"/>
                      <a:pt x="1418415" y="2100993"/>
                    </a:cubicBezTo>
                    <a:cubicBezTo>
                      <a:pt x="1421559" y="2103232"/>
                      <a:pt x="1421583" y="2106470"/>
                      <a:pt x="1419094" y="2109101"/>
                    </a:cubicBezTo>
                    <a:lnTo>
                      <a:pt x="1404700" y="2113566"/>
                    </a:lnTo>
                    <a:lnTo>
                      <a:pt x="1393841" y="2102327"/>
                    </a:lnTo>
                    <a:cubicBezTo>
                      <a:pt x="1398032" y="2106994"/>
                      <a:pt x="1402509" y="2111375"/>
                      <a:pt x="1404699" y="2113566"/>
                    </a:cubicBezTo>
                    <a:lnTo>
                      <a:pt x="1404700" y="2113566"/>
                    </a:lnTo>
                    <a:lnTo>
                      <a:pt x="1404700" y="2113566"/>
                    </a:lnTo>
                    <a:cubicBezTo>
                      <a:pt x="1418511" y="2113947"/>
                      <a:pt x="1424702" y="2105470"/>
                      <a:pt x="1418416" y="2100993"/>
                    </a:cubicBezTo>
                    <a:cubicBezTo>
                      <a:pt x="1415511" y="2098946"/>
                      <a:pt x="1411510" y="2098398"/>
                      <a:pt x="1407200" y="2098303"/>
                    </a:cubicBezTo>
                    <a:close/>
                    <a:moveTo>
                      <a:pt x="1153715" y="2078228"/>
                    </a:moveTo>
                    <a:lnTo>
                      <a:pt x="1153656" y="2078253"/>
                    </a:lnTo>
                    <a:lnTo>
                      <a:pt x="1153621" y="2078229"/>
                    </a:lnTo>
                    <a:lnTo>
                      <a:pt x="1141131" y="2083464"/>
                    </a:lnTo>
                    <a:lnTo>
                      <a:pt x="1140666" y="2083657"/>
                    </a:lnTo>
                    <a:lnTo>
                      <a:pt x="1140685" y="2083682"/>
                    </a:lnTo>
                    <a:lnTo>
                      <a:pt x="1147906" y="2093278"/>
                    </a:lnTo>
                    <a:lnTo>
                      <a:pt x="1147962" y="2093229"/>
                    </a:lnTo>
                    <a:lnTo>
                      <a:pt x="1148000" y="2093278"/>
                    </a:lnTo>
                    <a:cubicBezTo>
                      <a:pt x="1152001" y="2089658"/>
                      <a:pt x="1156097" y="2086134"/>
                      <a:pt x="1160097" y="2082610"/>
                    </a:cubicBezTo>
                    <a:cubicBezTo>
                      <a:pt x="1157906" y="2081086"/>
                      <a:pt x="1155620" y="2077942"/>
                      <a:pt x="1153715" y="2078228"/>
                    </a:cubicBezTo>
                    <a:close/>
                    <a:moveTo>
                      <a:pt x="1386221" y="2211388"/>
                    </a:moveTo>
                    <a:cubicBezTo>
                      <a:pt x="1384411" y="2213579"/>
                      <a:pt x="1382506" y="2215769"/>
                      <a:pt x="1378410" y="2220723"/>
                    </a:cubicBezTo>
                    <a:cubicBezTo>
                      <a:pt x="1384125" y="2223961"/>
                      <a:pt x="1387649" y="2226723"/>
                      <a:pt x="1391745" y="2227771"/>
                    </a:cubicBezTo>
                    <a:lnTo>
                      <a:pt x="1391746" y="2227771"/>
                    </a:lnTo>
                    <a:lnTo>
                      <a:pt x="1391746" y="2227771"/>
                    </a:lnTo>
                    <a:cubicBezTo>
                      <a:pt x="1393460" y="2228247"/>
                      <a:pt x="1396127" y="2225200"/>
                      <a:pt x="1398318" y="2223771"/>
                    </a:cubicBezTo>
                    <a:cubicBezTo>
                      <a:pt x="1394317" y="2219675"/>
                      <a:pt x="1390317" y="2215484"/>
                      <a:pt x="1386221" y="2211388"/>
                    </a:cubicBezTo>
                    <a:close/>
                    <a:moveTo>
                      <a:pt x="2252710" y="1468914"/>
                    </a:moveTo>
                    <a:cubicBezTo>
                      <a:pt x="2248234" y="1473105"/>
                      <a:pt x="2241661" y="1476534"/>
                      <a:pt x="2239852" y="1481678"/>
                    </a:cubicBezTo>
                    <a:cubicBezTo>
                      <a:pt x="2238804" y="1484583"/>
                      <a:pt x="2238375" y="1489060"/>
                      <a:pt x="2238530" y="1492929"/>
                    </a:cubicBezTo>
                    <a:lnTo>
                      <a:pt x="2239442" y="1496114"/>
                    </a:lnTo>
                    <a:lnTo>
                      <a:pt x="2240709" y="1500632"/>
                    </a:lnTo>
                    <a:cubicBezTo>
                      <a:pt x="2248043" y="1503490"/>
                      <a:pt x="2256997" y="1502442"/>
                      <a:pt x="2265283" y="1501966"/>
                    </a:cubicBezTo>
                    <a:cubicBezTo>
                      <a:pt x="2266236" y="1501966"/>
                      <a:pt x="2267093" y="1495965"/>
                      <a:pt x="2267665" y="1492727"/>
                    </a:cubicBezTo>
                    <a:lnTo>
                      <a:pt x="2267655" y="1492688"/>
                    </a:lnTo>
                    <a:lnTo>
                      <a:pt x="2267665" y="1492632"/>
                    </a:lnTo>
                    <a:cubicBezTo>
                      <a:pt x="2269665" y="1481202"/>
                      <a:pt x="2261474" y="1475582"/>
                      <a:pt x="2252710" y="1468914"/>
                    </a:cubicBezTo>
                    <a:close/>
                    <a:moveTo>
                      <a:pt x="2358914" y="1571118"/>
                    </a:moveTo>
                    <a:cubicBezTo>
                      <a:pt x="2357105" y="1570927"/>
                      <a:pt x="2353294" y="1575975"/>
                      <a:pt x="2352914" y="1578928"/>
                    </a:cubicBezTo>
                    <a:cubicBezTo>
                      <a:pt x="2352533" y="1582072"/>
                      <a:pt x="2352675" y="1585310"/>
                      <a:pt x="2354009" y="1587560"/>
                    </a:cubicBezTo>
                    <a:lnTo>
                      <a:pt x="2354101" y="1587590"/>
                    </a:lnTo>
                    <a:lnTo>
                      <a:pt x="2354104" y="1587619"/>
                    </a:lnTo>
                    <a:cubicBezTo>
                      <a:pt x="2355438" y="1589857"/>
                      <a:pt x="2357962" y="1591120"/>
                      <a:pt x="2362343" y="1590358"/>
                    </a:cubicBezTo>
                    <a:lnTo>
                      <a:pt x="2369224" y="1586022"/>
                    </a:lnTo>
                    <a:lnTo>
                      <a:pt x="2369297" y="1585977"/>
                    </a:lnTo>
                    <a:cubicBezTo>
                      <a:pt x="2370297" y="1579786"/>
                      <a:pt x="2369178" y="1576237"/>
                      <a:pt x="2367070" y="1574154"/>
                    </a:cubicBezTo>
                    <a:lnTo>
                      <a:pt x="2367050" y="1574146"/>
                    </a:lnTo>
                    <a:lnTo>
                      <a:pt x="2367046" y="1574129"/>
                    </a:lnTo>
                    <a:lnTo>
                      <a:pt x="2365318" y="1573502"/>
                    </a:lnTo>
                    <a:lnTo>
                      <a:pt x="2358914" y="1571118"/>
                    </a:lnTo>
                    <a:close/>
                    <a:moveTo>
                      <a:pt x="2285762" y="1599693"/>
                    </a:moveTo>
                    <a:cubicBezTo>
                      <a:pt x="2279381" y="1602931"/>
                      <a:pt x="2273856" y="1607694"/>
                      <a:pt x="2266236" y="1613218"/>
                    </a:cubicBezTo>
                    <a:cubicBezTo>
                      <a:pt x="2275285" y="1618361"/>
                      <a:pt x="2281666" y="1622171"/>
                      <a:pt x="2288048" y="1625695"/>
                    </a:cubicBezTo>
                    <a:cubicBezTo>
                      <a:pt x="2289191" y="1626267"/>
                      <a:pt x="2292144" y="1625886"/>
                      <a:pt x="2292144" y="1625695"/>
                    </a:cubicBezTo>
                    <a:cubicBezTo>
                      <a:pt x="2293192" y="1618837"/>
                      <a:pt x="2294716" y="1611884"/>
                      <a:pt x="2294335" y="1605026"/>
                    </a:cubicBezTo>
                    <a:lnTo>
                      <a:pt x="2294326" y="1605017"/>
                    </a:lnTo>
                    <a:lnTo>
                      <a:pt x="2294335" y="1604931"/>
                    </a:lnTo>
                    <a:cubicBezTo>
                      <a:pt x="2294240" y="1602836"/>
                      <a:pt x="2287477" y="1598835"/>
                      <a:pt x="2285762" y="1599693"/>
                    </a:cubicBezTo>
                    <a:close/>
                    <a:moveTo>
                      <a:pt x="2353580" y="1714945"/>
                    </a:moveTo>
                    <a:cubicBezTo>
                      <a:pt x="2348436" y="1713611"/>
                      <a:pt x="2343769" y="1715611"/>
                      <a:pt x="2343769" y="1722469"/>
                    </a:cubicBezTo>
                    <a:lnTo>
                      <a:pt x="2343769" y="1722470"/>
                    </a:lnTo>
                    <a:lnTo>
                      <a:pt x="2343769" y="1722470"/>
                    </a:lnTo>
                    <a:lnTo>
                      <a:pt x="2343770" y="1722565"/>
                    </a:lnTo>
                    <a:lnTo>
                      <a:pt x="2343864" y="1737043"/>
                    </a:lnTo>
                    <a:cubicBezTo>
                      <a:pt x="2346817" y="1742948"/>
                      <a:pt x="2352342" y="1747425"/>
                      <a:pt x="2356818" y="1752568"/>
                    </a:cubicBezTo>
                    <a:lnTo>
                      <a:pt x="2356818" y="1752568"/>
                    </a:lnTo>
                    <a:lnTo>
                      <a:pt x="2356819" y="1752569"/>
                    </a:lnTo>
                    <a:cubicBezTo>
                      <a:pt x="2358533" y="1747425"/>
                      <a:pt x="2360343" y="1742282"/>
                      <a:pt x="2362058" y="1737043"/>
                    </a:cubicBezTo>
                    <a:cubicBezTo>
                      <a:pt x="2362248" y="1736376"/>
                      <a:pt x="2362058" y="1735519"/>
                      <a:pt x="2362058" y="1734757"/>
                    </a:cubicBezTo>
                    <a:cubicBezTo>
                      <a:pt x="2361772" y="1730566"/>
                      <a:pt x="2362343" y="1726089"/>
                      <a:pt x="2360915" y="1722375"/>
                    </a:cubicBezTo>
                    <a:cubicBezTo>
                      <a:pt x="2359772" y="1719327"/>
                      <a:pt x="2356533" y="1715612"/>
                      <a:pt x="2353580" y="1714945"/>
                    </a:cubicBezTo>
                    <a:close/>
                    <a:moveTo>
                      <a:pt x="2357390" y="1762951"/>
                    </a:moveTo>
                    <a:lnTo>
                      <a:pt x="2361010" y="1772286"/>
                    </a:lnTo>
                    <a:lnTo>
                      <a:pt x="2356628" y="1779810"/>
                    </a:lnTo>
                    <a:cubicBezTo>
                      <a:pt x="2358152" y="1777334"/>
                      <a:pt x="2361010" y="1774762"/>
                      <a:pt x="2361010" y="1772286"/>
                    </a:cubicBezTo>
                    <a:lnTo>
                      <a:pt x="2361010" y="1772286"/>
                    </a:lnTo>
                    <a:lnTo>
                      <a:pt x="2361010" y="1772285"/>
                    </a:lnTo>
                    <a:cubicBezTo>
                      <a:pt x="2361010" y="1769142"/>
                      <a:pt x="2358724" y="1766094"/>
                      <a:pt x="2357390" y="1762951"/>
                    </a:cubicBezTo>
                    <a:close/>
                    <a:moveTo>
                      <a:pt x="2242804" y="1811433"/>
                    </a:moveTo>
                    <a:cubicBezTo>
                      <a:pt x="2241375" y="1812957"/>
                      <a:pt x="2239470" y="1814195"/>
                      <a:pt x="2238708" y="1816005"/>
                    </a:cubicBezTo>
                    <a:cubicBezTo>
                      <a:pt x="2237184" y="1819434"/>
                      <a:pt x="2237565" y="1824387"/>
                      <a:pt x="2235184" y="1826483"/>
                    </a:cubicBezTo>
                    <a:cubicBezTo>
                      <a:pt x="2226326" y="1834293"/>
                      <a:pt x="2216229" y="1840675"/>
                      <a:pt x="2207562" y="1848676"/>
                    </a:cubicBezTo>
                    <a:cubicBezTo>
                      <a:pt x="2204228" y="1851629"/>
                      <a:pt x="2202323" y="1857439"/>
                      <a:pt x="2202323" y="1862011"/>
                    </a:cubicBezTo>
                    <a:lnTo>
                      <a:pt x="2202351" y="1862036"/>
                    </a:lnTo>
                    <a:lnTo>
                      <a:pt x="2202323" y="1862106"/>
                    </a:lnTo>
                    <a:cubicBezTo>
                      <a:pt x="2202323" y="1864011"/>
                      <a:pt x="2208800" y="1867250"/>
                      <a:pt x="2212515" y="1867631"/>
                    </a:cubicBezTo>
                    <a:cubicBezTo>
                      <a:pt x="2224231" y="1868774"/>
                      <a:pt x="2231851" y="1860582"/>
                      <a:pt x="2238709" y="1852962"/>
                    </a:cubicBezTo>
                    <a:cubicBezTo>
                      <a:pt x="2244043" y="1847057"/>
                      <a:pt x="2247376" y="1839342"/>
                      <a:pt x="2251567" y="1832388"/>
                    </a:cubicBezTo>
                    <a:cubicBezTo>
                      <a:pt x="2250710" y="1831816"/>
                      <a:pt x="2249853" y="1831340"/>
                      <a:pt x="2248995" y="1830578"/>
                    </a:cubicBezTo>
                    <a:cubicBezTo>
                      <a:pt x="2248329" y="1825721"/>
                      <a:pt x="2247948" y="1820767"/>
                      <a:pt x="2246805" y="1816005"/>
                    </a:cubicBezTo>
                    <a:cubicBezTo>
                      <a:pt x="2246424" y="1814291"/>
                      <a:pt x="2244233" y="1812957"/>
                      <a:pt x="2242804" y="1811433"/>
                    </a:cubicBezTo>
                    <a:close/>
                    <a:moveTo>
                      <a:pt x="2196608" y="1905159"/>
                    </a:moveTo>
                    <a:cubicBezTo>
                      <a:pt x="2191941" y="1905731"/>
                      <a:pt x="2187274" y="1906779"/>
                      <a:pt x="2182511" y="1907731"/>
                    </a:cubicBezTo>
                    <a:cubicBezTo>
                      <a:pt x="2183082" y="1909541"/>
                      <a:pt x="2183559" y="1911351"/>
                      <a:pt x="2184035" y="1913351"/>
                    </a:cubicBezTo>
                    <a:cubicBezTo>
                      <a:pt x="2188702" y="1912494"/>
                      <a:pt x="2193465" y="1911637"/>
                      <a:pt x="2198132" y="1910780"/>
                    </a:cubicBezTo>
                    <a:lnTo>
                      <a:pt x="2198107" y="1910689"/>
                    </a:lnTo>
                    <a:lnTo>
                      <a:pt x="2198132" y="1910684"/>
                    </a:lnTo>
                    <a:cubicBezTo>
                      <a:pt x="2197656" y="1908779"/>
                      <a:pt x="2196894" y="1905159"/>
                      <a:pt x="2196608" y="1905159"/>
                    </a:cubicBezTo>
                    <a:close/>
                    <a:moveTo>
                      <a:pt x="2219373" y="1933353"/>
                    </a:moveTo>
                    <a:cubicBezTo>
                      <a:pt x="2211562" y="1933258"/>
                      <a:pt x="2202418" y="1941830"/>
                      <a:pt x="2202228" y="1949355"/>
                    </a:cubicBezTo>
                    <a:cubicBezTo>
                      <a:pt x="2202180" y="1953213"/>
                      <a:pt x="2204276" y="1956761"/>
                      <a:pt x="2207824" y="1959344"/>
                    </a:cubicBezTo>
                    <a:lnTo>
                      <a:pt x="2221738" y="1963430"/>
                    </a:lnTo>
                    <a:lnTo>
                      <a:pt x="2222135" y="1963548"/>
                    </a:lnTo>
                    <a:cubicBezTo>
                      <a:pt x="2227945" y="1961547"/>
                      <a:pt x="2238137" y="1964595"/>
                      <a:pt x="2237661" y="1951832"/>
                    </a:cubicBezTo>
                    <a:lnTo>
                      <a:pt x="2237661" y="1951832"/>
                    </a:lnTo>
                    <a:lnTo>
                      <a:pt x="2237661" y="1951831"/>
                    </a:lnTo>
                    <a:cubicBezTo>
                      <a:pt x="2237375" y="1943354"/>
                      <a:pt x="2227945" y="1933448"/>
                      <a:pt x="2219373" y="1933353"/>
                    </a:cubicBezTo>
                    <a:close/>
                    <a:moveTo>
                      <a:pt x="2178225" y="1961452"/>
                    </a:moveTo>
                    <a:cubicBezTo>
                      <a:pt x="2175177" y="1962500"/>
                      <a:pt x="2173367" y="1967453"/>
                      <a:pt x="2171177" y="1970691"/>
                    </a:cubicBezTo>
                    <a:cubicBezTo>
                      <a:pt x="2169938" y="1972501"/>
                      <a:pt x="2169176" y="1974787"/>
                      <a:pt x="2167843" y="1976502"/>
                    </a:cubicBezTo>
                    <a:cubicBezTo>
                      <a:pt x="2161556" y="1984693"/>
                      <a:pt x="2161175" y="1992408"/>
                      <a:pt x="2168224" y="2000695"/>
                    </a:cubicBezTo>
                    <a:cubicBezTo>
                      <a:pt x="2169938" y="2002695"/>
                      <a:pt x="2169653" y="2008696"/>
                      <a:pt x="2167843" y="2011077"/>
                    </a:cubicBezTo>
                    <a:cubicBezTo>
                      <a:pt x="2161366" y="2019650"/>
                      <a:pt x="2153936" y="2027556"/>
                      <a:pt x="2146602" y="2036033"/>
                    </a:cubicBezTo>
                    <a:cubicBezTo>
                      <a:pt x="2142220" y="2032128"/>
                      <a:pt x="2136982" y="2026508"/>
                      <a:pt x="2130886" y="2022222"/>
                    </a:cubicBezTo>
                    <a:lnTo>
                      <a:pt x="2130652" y="2022172"/>
                    </a:lnTo>
                    <a:lnTo>
                      <a:pt x="2130600" y="2022127"/>
                    </a:lnTo>
                    <a:cubicBezTo>
                      <a:pt x="2127552" y="2020031"/>
                      <a:pt x="2122504" y="2018793"/>
                      <a:pt x="2118980" y="2019650"/>
                    </a:cubicBezTo>
                    <a:cubicBezTo>
                      <a:pt x="2116789" y="2020221"/>
                      <a:pt x="2114789" y="2025270"/>
                      <a:pt x="2114312" y="2028603"/>
                    </a:cubicBezTo>
                    <a:cubicBezTo>
                      <a:pt x="2113550" y="2034128"/>
                      <a:pt x="2113265" y="2040033"/>
                      <a:pt x="2114217" y="2045558"/>
                    </a:cubicBezTo>
                    <a:cubicBezTo>
                      <a:pt x="2114884" y="2049368"/>
                      <a:pt x="2117646" y="2055464"/>
                      <a:pt x="2120123" y="2055750"/>
                    </a:cubicBezTo>
                    <a:lnTo>
                      <a:pt x="2120271" y="2055703"/>
                    </a:lnTo>
                    <a:lnTo>
                      <a:pt x="2120408" y="2055845"/>
                    </a:lnTo>
                    <a:cubicBezTo>
                      <a:pt x="2124695" y="2056416"/>
                      <a:pt x="2130029" y="2054130"/>
                      <a:pt x="2133838" y="2051559"/>
                    </a:cubicBezTo>
                    <a:lnTo>
                      <a:pt x="2143474" y="2047654"/>
                    </a:lnTo>
                    <a:lnTo>
                      <a:pt x="2152603" y="2051559"/>
                    </a:lnTo>
                    <a:cubicBezTo>
                      <a:pt x="2154412" y="2053273"/>
                      <a:pt x="2156222" y="2055559"/>
                      <a:pt x="2158413" y="2056321"/>
                    </a:cubicBezTo>
                    <a:cubicBezTo>
                      <a:pt x="2164652" y="2058607"/>
                      <a:pt x="2170486" y="2062250"/>
                      <a:pt x="2176630" y="2064858"/>
                    </a:cubicBezTo>
                    <a:lnTo>
                      <a:pt x="2176692" y="2064865"/>
                    </a:lnTo>
                    <a:lnTo>
                      <a:pt x="2176879" y="2064953"/>
                    </a:lnTo>
                    <a:lnTo>
                      <a:pt x="2196830" y="2067257"/>
                    </a:lnTo>
                    <a:lnTo>
                      <a:pt x="2204038" y="2071656"/>
                    </a:lnTo>
                    <a:lnTo>
                      <a:pt x="2204250" y="2071707"/>
                    </a:lnTo>
                    <a:lnTo>
                      <a:pt x="2204324" y="2071752"/>
                    </a:lnTo>
                    <a:cubicBezTo>
                      <a:pt x="2207943" y="2072895"/>
                      <a:pt x="2214420" y="2074323"/>
                      <a:pt x="2215182" y="2073085"/>
                    </a:cubicBezTo>
                    <a:cubicBezTo>
                      <a:pt x="2217373" y="2069275"/>
                      <a:pt x="2219849" y="2061846"/>
                      <a:pt x="2217944" y="2059845"/>
                    </a:cubicBezTo>
                    <a:cubicBezTo>
                      <a:pt x="2213992" y="2055702"/>
                      <a:pt x="2210729" y="2050440"/>
                      <a:pt x="2206657" y="2046201"/>
                    </a:cubicBezTo>
                    <a:lnTo>
                      <a:pt x="2206417" y="2046089"/>
                    </a:lnTo>
                    <a:lnTo>
                      <a:pt x="2206371" y="2046034"/>
                    </a:lnTo>
                    <a:lnTo>
                      <a:pt x="2198670" y="2042490"/>
                    </a:lnTo>
                    <a:lnTo>
                      <a:pt x="2190512" y="2038700"/>
                    </a:lnTo>
                    <a:cubicBezTo>
                      <a:pt x="2183654" y="2038700"/>
                      <a:pt x="2182702" y="2034033"/>
                      <a:pt x="2180987" y="2028413"/>
                    </a:cubicBezTo>
                    <a:cubicBezTo>
                      <a:pt x="2175177" y="2009839"/>
                      <a:pt x="2190703" y="1998504"/>
                      <a:pt x="2194989" y="1983455"/>
                    </a:cubicBezTo>
                    <a:cubicBezTo>
                      <a:pt x="2196132" y="1979550"/>
                      <a:pt x="2198894" y="1974406"/>
                      <a:pt x="2197466" y="1971930"/>
                    </a:cubicBezTo>
                    <a:cubicBezTo>
                      <a:pt x="2195466" y="1968596"/>
                      <a:pt x="2193037" y="1965215"/>
                      <a:pt x="2189953" y="1963059"/>
                    </a:cubicBezTo>
                    <a:lnTo>
                      <a:pt x="2189722" y="1963029"/>
                    </a:lnTo>
                    <a:lnTo>
                      <a:pt x="2189667" y="1962964"/>
                    </a:lnTo>
                    <a:cubicBezTo>
                      <a:pt x="2186583" y="1960809"/>
                      <a:pt x="2182845" y="1959881"/>
                      <a:pt x="2178225" y="1961452"/>
                    </a:cubicBezTo>
                    <a:close/>
                    <a:moveTo>
                      <a:pt x="2293382" y="1963738"/>
                    </a:moveTo>
                    <a:cubicBezTo>
                      <a:pt x="2287382" y="1963738"/>
                      <a:pt x="2281095" y="1962881"/>
                      <a:pt x="2275285" y="1964119"/>
                    </a:cubicBezTo>
                    <a:cubicBezTo>
                      <a:pt x="2272523" y="1964691"/>
                      <a:pt x="2269284" y="1969263"/>
                      <a:pt x="2268903" y="1972311"/>
                    </a:cubicBezTo>
                    <a:cubicBezTo>
                      <a:pt x="2268712" y="1974311"/>
                      <a:pt x="2274237" y="1979264"/>
                      <a:pt x="2275570" y="1978692"/>
                    </a:cubicBezTo>
                    <a:lnTo>
                      <a:pt x="2275620" y="1978666"/>
                    </a:lnTo>
                    <a:lnTo>
                      <a:pt x="2275665" y="1978692"/>
                    </a:lnTo>
                    <a:lnTo>
                      <a:pt x="2294517" y="1968889"/>
                    </a:lnTo>
                    <a:lnTo>
                      <a:pt x="2294716" y="1968786"/>
                    </a:lnTo>
                    <a:lnTo>
                      <a:pt x="2294702" y="1968734"/>
                    </a:lnTo>
                    <a:lnTo>
                      <a:pt x="2293477" y="1963738"/>
                    </a:lnTo>
                    <a:lnTo>
                      <a:pt x="2293383" y="1963740"/>
                    </a:lnTo>
                    <a:lnTo>
                      <a:pt x="2293382" y="1963738"/>
                    </a:lnTo>
                    <a:close/>
                    <a:moveTo>
                      <a:pt x="2279475" y="2040129"/>
                    </a:moveTo>
                    <a:cubicBezTo>
                      <a:pt x="2279475" y="2045368"/>
                      <a:pt x="2279475" y="2050606"/>
                      <a:pt x="2279475" y="2055845"/>
                    </a:cubicBezTo>
                    <a:lnTo>
                      <a:pt x="2279476" y="2055845"/>
                    </a:lnTo>
                    <a:cubicBezTo>
                      <a:pt x="2279476" y="2050606"/>
                      <a:pt x="2279476" y="2045367"/>
                      <a:pt x="2279476" y="2040129"/>
                    </a:cubicBezTo>
                    <a:lnTo>
                      <a:pt x="2279475" y="2040129"/>
                    </a:lnTo>
                    <a:close/>
                    <a:moveTo>
                      <a:pt x="2325481" y="2049082"/>
                    </a:moveTo>
                    <a:cubicBezTo>
                      <a:pt x="2325481" y="2054416"/>
                      <a:pt x="2325481" y="2059655"/>
                      <a:pt x="2325481" y="2064989"/>
                    </a:cubicBezTo>
                    <a:lnTo>
                      <a:pt x="2325577" y="2064988"/>
                    </a:lnTo>
                    <a:lnTo>
                      <a:pt x="2325577" y="2064989"/>
                    </a:lnTo>
                    <a:cubicBezTo>
                      <a:pt x="2327672" y="2064989"/>
                      <a:pt x="2331577" y="2065084"/>
                      <a:pt x="2331673" y="2064894"/>
                    </a:cubicBezTo>
                    <a:cubicBezTo>
                      <a:pt x="2331863" y="2059750"/>
                      <a:pt x="2331863" y="2054511"/>
                      <a:pt x="2331863" y="2049273"/>
                    </a:cubicBezTo>
                    <a:cubicBezTo>
                      <a:pt x="2329768" y="2049177"/>
                      <a:pt x="2327672" y="2049177"/>
                      <a:pt x="2325577" y="2049082"/>
                    </a:cubicBezTo>
                    <a:lnTo>
                      <a:pt x="2325577" y="2049085"/>
                    </a:lnTo>
                    <a:lnTo>
                      <a:pt x="2325481" y="2049082"/>
                    </a:lnTo>
                    <a:close/>
                    <a:moveTo>
                      <a:pt x="2126218" y="2094993"/>
                    </a:moveTo>
                    <a:cubicBezTo>
                      <a:pt x="2123361" y="2094135"/>
                      <a:pt x="2115646" y="2098898"/>
                      <a:pt x="2115455" y="2101565"/>
                    </a:cubicBezTo>
                    <a:cubicBezTo>
                      <a:pt x="2114312" y="2114138"/>
                      <a:pt x="2114978" y="2126997"/>
                      <a:pt x="2114978" y="2142808"/>
                    </a:cubicBezTo>
                    <a:lnTo>
                      <a:pt x="2114979" y="2142808"/>
                    </a:lnTo>
                    <a:lnTo>
                      <a:pt x="2114979" y="2142808"/>
                    </a:lnTo>
                    <a:cubicBezTo>
                      <a:pt x="2119742" y="2139951"/>
                      <a:pt x="2122028" y="2139189"/>
                      <a:pt x="2121932" y="2138522"/>
                    </a:cubicBezTo>
                    <a:cubicBezTo>
                      <a:pt x="2121408" y="2131998"/>
                      <a:pt x="2124337" y="2128021"/>
                      <a:pt x="2128111" y="2124675"/>
                    </a:cubicBezTo>
                    <a:lnTo>
                      <a:pt x="2139091" y="2114857"/>
                    </a:lnTo>
                    <a:lnTo>
                      <a:pt x="2139363" y="2114614"/>
                    </a:lnTo>
                    <a:lnTo>
                      <a:pt x="2141534" y="2107737"/>
                    </a:lnTo>
                    <a:lnTo>
                      <a:pt x="2142220" y="2105566"/>
                    </a:lnTo>
                    <a:lnTo>
                      <a:pt x="2142220" y="2105566"/>
                    </a:lnTo>
                    <a:lnTo>
                      <a:pt x="2142220" y="2105565"/>
                    </a:lnTo>
                    <a:cubicBezTo>
                      <a:pt x="2137553" y="2101184"/>
                      <a:pt x="2132124" y="2096707"/>
                      <a:pt x="2126218" y="2094993"/>
                    </a:cubicBezTo>
                    <a:close/>
                    <a:moveTo>
                      <a:pt x="2166414" y="2097088"/>
                    </a:moveTo>
                    <a:lnTo>
                      <a:pt x="2166362" y="2097215"/>
                    </a:lnTo>
                    <a:lnTo>
                      <a:pt x="2166319" y="2097183"/>
                    </a:lnTo>
                    <a:cubicBezTo>
                      <a:pt x="2164509" y="2101184"/>
                      <a:pt x="2160890" y="2105470"/>
                      <a:pt x="2161461" y="2108994"/>
                    </a:cubicBezTo>
                    <a:cubicBezTo>
                      <a:pt x="2162033" y="2112138"/>
                      <a:pt x="2167271" y="2114519"/>
                      <a:pt x="2170510" y="2117186"/>
                    </a:cubicBezTo>
                    <a:cubicBezTo>
                      <a:pt x="2172891" y="2119091"/>
                      <a:pt x="2175463" y="2120710"/>
                      <a:pt x="2177844" y="2122520"/>
                    </a:cubicBezTo>
                    <a:lnTo>
                      <a:pt x="2177907" y="2122402"/>
                    </a:lnTo>
                    <a:lnTo>
                      <a:pt x="2177939" y="2122425"/>
                    </a:lnTo>
                    <a:cubicBezTo>
                      <a:pt x="2179368" y="2119662"/>
                      <a:pt x="2180892" y="2116900"/>
                      <a:pt x="2181559" y="2115567"/>
                    </a:cubicBezTo>
                    <a:cubicBezTo>
                      <a:pt x="2181273" y="2111661"/>
                      <a:pt x="2181940" y="2108899"/>
                      <a:pt x="2180987" y="2107946"/>
                    </a:cubicBezTo>
                    <a:cubicBezTo>
                      <a:pt x="2176415" y="2104041"/>
                      <a:pt x="2171367" y="2100708"/>
                      <a:pt x="2166414" y="2097088"/>
                    </a:cubicBezTo>
                    <a:close/>
                    <a:moveTo>
                      <a:pt x="2210134" y="2180813"/>
                    </a:moveTo>
                    <a:cubicBezTo>
                      <a:pt x="2206991" y="2180527"/>
                      <a:pt x="2202323" y="2181956"/>
                      <a:pt x="2200609" y="2184242"/>
                    </a:cubicBezTo>
                    <a:cubicBezTo>
                      <a:pt x="2198371" y="2187290"/>
                      <a:pt x="2198085" y="2194101"/>
                      <a:pt x="2199133" y="2201066"/>
                    </a:cubicBezTo>
                    <a:lnTo>
                      <a:pt x="2199134" y="2201069"/>
                    </a:lnTo>
                    <a:lnTo>
                      <a:pt x="2199133" y="2201078"/>
                    </a:lnTo>
                    <a:cubicBezTo>
                      <a:pt x="2200180" y="2208031"/>
                      <a:pt x="2202562" y="2215151"/>
                      <a:pt x="2205657" y="2218818"/>
                    </a:cubicBezTo>
                    <a:cubicBezTo>
                      <a:pt x="2207752" y="2215484"/>
                      <a:pt x="2208991" y="2211579"/>
                      <a:pt x="2211562" y="2209769"/>
                    </a:cubicBezTo>
                    <a:cubicBezTo>
                      <a:pt x="2215849" y="2206578"/>
                      <a:pt x="2217158" y="2202792"/>
                      <a:pt x="2217385" y="2198815"/>
                    </a:cubicBezTo>
                    <a:lnTo>
                      <a:pt x="2216751" y="2187519"/>
                    </a:lnTo>
                    <a:lnTo>
                      <a:pt x="2216706" y="2186623"/>
                    </a:lnTo>
                    <a:cubicBezTo>
                      <a:pt x="2216706" y="2184528"/>
                      <a:pt x="2212610" y="2181099"/>
                      <a:pt x="2210134" y="2180813"/>
                    </a:cubicBezTo>
                    <a:close/>
                    <a:moveTo>
                      <a:pt x="2156984" y="2259775"/>
                    </a:moveTo>
                    <a:cubicBezTo>
                      <a:pt x="2142220" y="2265681"/>
                      <a:pt x="2140220" y="2277873"/>
                      <a:pt x="2142506" y="2291588"/>
                    </a:cubicBezTo>
                    <a:lnTo>
                      <a:pt x="2142506" y="2291588"/>
                    </a:lnTo>
                    <a:lnTo>
                      <a:pt x="2142506" y="2291589"/>
                    </a:lnTo>
                    <a:cubicBezTo>
                      <a:pt x="2143173" y="2295399"/>
                      <a:pt x="2144887" y="2299876"/>
                      <a:pt x="2147650" y="2302447"/>
                    </a:cubicBezTo>
                    <a:cubicBezTo>
                      <a:pt x="2151650" y="2306162"/>
                      <a:pt x="2179082" y="2294160"/>
                      <a:pt x="2180606" y="2288636"/>
                    </a:cubicBezTo>
                    <a:cubicBezTo>
                      <a:pt x="2179082" y="2294160"/>
                      <a:pt x="2151745" y="2306067"/>
                      <a:pt x="2147650" y="2302447"/>
                    </a:cubicBezTo>
                    <a:lnTo>
                      <a:pt x="2142506" y="2291588"/>
                    </a:lnTo>
                    <a:lnTo>
                      <a:pt x="2143387" y="2272753"/>
                    </a:lnTo>
                    <a:cubicBezTo>
                      <a:pt x="2145459" y="2267253"/>
                      <a:pt x="2149650" y="2262728"/>
                      <a:pt x="2156984" y="2259775"/>
                    </a:cubicBezTo>
                    <a:close/>
                    <a:moveTo>
                      <a:pt x="2016955" y="2285635"/>
                    </a:moveTo>
                    <a:cubicBezTo>
                      <a:pt x="2013728" y="2286183"/>
                      <a:pt x="2010394" y="2288065"/>
                      <a:pt x="2007346" y="2292065"/>
                    </a:cubicBezTo>
                    <a:cubicBezTo>
                      <a:pt x="1996393" y="2306448"/>
                      <a:pt x="1995535" y="2305305"/>
                      <a:pt x="1978676" y="2298161"/>
                    </a:cubicBezTo>
                    <a:cubicBezTo>
                      <a:pt x="1974676" y="2296446"/>
                      <a:pt x="1968484" y="2296827"/>
                      <a:pt x="1964579" y="2298828"/>
                    </a:cubicBezTo>
                    <a:cubicBezTo>
                      <a:pt x="1962103" y="2300161"/>
                      <a:pt x="1961245" y="2306257"/>
                      <a:pt x="1961436" y="2310162"/>
                    </a:cubicBezTo>
                    <a:cubicBezTo>
                      <a:pt x="1961674" y="2316020"/>
                      <a:pt x="1964674" y="2320378"/>
                      <a:pt x="1968925" y="2322378"/>
                    </a:cubicBezTo>
                    <a:lnTo>
                      <a:pt x="1969045" y="2322363"/>
                    </a:lnTo>
                    <a:lnTo>
                      <a:pt x="1969091" y="2322437"/>
                    </a:lnTo>
                    <a:cubicBezTo>
                      <a:pt x="1973342" y="2324426"/>
                      <a:pt x="1978819" y="2324069"/>
                      <a:pt x="1984010" y="2320544"/>
                    </a:cubicBezTo>
                    <a:cubicBezTo>
                      <a:pt x="1991153" y="2315591"/>
                      <a:pt x="1995440" y="2313115"/>
                      <a:pt x="2003345" y="2320258"/>
                    </a:cubicBezTo>
                    <a:cubicBezTo>
                      <a:pt x="2007441" y="2323973"/>
                      <a:pt x="2017919" y="2323973"/>
                      <a:pt x="2023634" y="2321497"/>
                    </a:cubicBezTo>
                    <a:lnTo>
                      <a:pt x="2024453" y="2320598"/>
                    </a:lnTo>
                    <a:lnTo>
                      <a:pt x="2031385" y="2314496"/>
                    </a:lnTo>
                    <a:cubicBezTo>
                      <a:pt x="2033802" y="2311424"/>
                      <a:pt x="2036207" y="2307829"/>
                      <a:pt x="2039160" y="2304447"/>
                    </a:cubicBezTo>
                    <a:lnTo>
                      <a:pt x="2039154" y="2304440"/>
                    </a:lnTo>
                    <a:lnTo>
                      <a:pt x="2032730" y="2294339"/>
                    </a:lnTo>
                    <a:cubicBezTo>
                      <a:pt x="2030730" y="2291231"/>
                      <a:pt x="2028682" y="2288636"/>
                      <a:pt x="2026015" y="2287302"/>
                    </a:cubicBezTo>
                    <a:lnTo>
                      <a:pt x="2025990" y="2287298"/>
                    </a:lnTo>
                    <a:lnTo>
                      <a:pt x="2025920" y="2287207"/>
                    </a:lnTo>
                    <a:cubicBezTo>
                      <a:pt x="2023301" y="2285874"/>
                      <a:pt x="2020182" y="2285088"/>
                      <a:pt x="2016955" y="2285635"/>
                    </a:cubicBezTo>
                    <a:close/>
                    <a:moveTo>
                      <a:pt x="2099453" y="2332356"/>
                    </a:moveTo>
                    <a:cubicBezTo>
                      <a:pt x="2095453" y="2332832"/>
                      <a:pt x="2091929" y="2336737"/>
                      <a:pt x="2088214" y="2339118"/>
                    </a:cubicBezTo>
                    <a:lnTo>
                      <a:pt x="2088235" y="2339144"/>
                    </a:lnTo>
                    <a:lnTo>
                      <a:pt x="2088118" y="2339214"/>
                    </a:lnTo>
                    <a:cubicBezTo>
                      <a:pt x="2092024" y="2343405"/>
                      <a:pt x="2097263" y="2351596"/>
                      <a:pt x="2099549" y="2350834"/>
                    </a:cubicBezTo>
                    <a:cubicBezTo>
                      <a:pt x="2105359" y="2348929"/>
                      <a:pt x="2109740" y="2342928"/>
                      <a:pt x="2114693" y="2338642"/>
                    </a:cubicBezTo>
                    <a:cubicBezTo>
                      <a:pt x="2114598" y="2337499"/>
                      <a:pt x="2114503" y="2336261"/>
                      <a:pt x="2114503" y="2335023"/>
                    </a:cubicBezTo>
                    <a:cubicBezTo>
                      <a:pt x="2109455" y="2333975"/>
                      <a:pt x="2104311" y="2331784"/>
                      <a:pt x="2099453" y="2332356"/>
                    </a:cubicBezTo>
                    <a:close/>
                    <a:moveTo>
                      <a:pt x="2164128" y="2334070"/>
                    </a:moveTo>
                    <a:cubicBezTo>
                      <a:pt x="2160794" y="2333880"/>
                      <a:pt x="2155175" y="2335975"/>
                      <a:pt x="2154222" y="2338452"/>
                    </a:cubicBezTo>
                    <a:cubicBezTo>
                      <a:pt x="2150317" y="2348929"/>
                      <a:pt x="2147364" y="2359883"/>
                      <a:pt x="2144887" y="2370742"/>
                    </a:cubicBezTo>
                    <a:lnTo>
                      <a:pt x="2144890" y="2370922"/>
                    </a:lnTo>
                    <a:lnTo>
                      <a:pt x="2144887" y="2370931"/>
                    </a:lnTo>
                    <a:cubicBezTo>
                      <a:pt x="2143839" y="2375218"/>
                      <a:pt x="2144220" y="2380075"/>
                      <a:pt x="2145077" y="2384457"/>
                    </a:cubicBezTo>
                    <a:cubicBezTo>
                      <a:pt x="2146316" y="2390743"/>
                      <a:pt x="2155269" y="2393506"/>
                      <a:pt x="2159079" y="2388648"/>
                    </a:cubicBezTo>
                    <a:lnTo>
                      <a:pt x="2167712" y="2377666"/>
                    </a:lnTo>
                    <a:lnTo>
                      <a:pt x="2170355" y="2374361"/>
                    </a:lnTo>
                    <a:cubicBezTo>
                      <a:pt x="2173391" y="2369289"/>
                      <a:pt x="2174939" y="2363550"/>
                      <a:pt x="2172700" y="2356263"/>
                    </a:cubicBezTo>
                    <a:cubicBezTo>
                      <a:pt x="2172319" y="2350929"/>
                      <a:pt x="2172700" y="2345405"/>
                      <a:pt x="2171272" y="2340452"/>
                    </a:cubicBezTo>
                    <a:cubicBezTo>
                      <a:pt x="2170510" y="2337690"/>
                      <a:pt x="2166700" y="2334165"/>
                      <a:pt x="2164128" y="2334070"/>
                    </a:cubicBezTo>
                    <a:close/>
                    <a:moveTo>
                      <a:pt x="1906953" y="2353882"/>
                    </a:moveTo>
                    <a:cubicBezTo>
                      <a:pt x="1906429" y="2353978"/>
                      <a:pt x="1905739" y="2355692"/>
                      <a:pt x="1905334" y="2357668"/>
                    </a:cubicBezTo>
                    <a:lnTo>
                      <a:pt x="1905335" y="2357701"/>
                    </a:lnTo>
                    <a:lnTo>
                      <a:pt x="1905333" y="2357704"/>
                    </a:lnTo>
                    <a:cubicBezTo>
                      <a:pt x="1904929" y="2359693"/>
                      <a:pt x="1904810" y="2361931"/>
                      <a:pt x="1905429" y="2363026"/>
                    </a:cubicBezTo>
                    <a:lnTo>
                      <a:pt x="1905335" y="2357701"/>
                    </a:lnTo>
                    <a:lnTo>
                      <a:pt x="1906953" y="2353882"/>
                    </a:lnTo>
                    <a:cubicBezTo>
                      <a:pt x="1912096" y="2353120"/>
                      <a:pt x="1919145" y="2351787"/>
                      <a:pt x="1922478" y="2354454"/>
                    </a:cubicBezTo>
                    <a:cubicBezTo>
                      <a:pt x="1928098" y="2358836"/>
                      <a:pt x="1930718" y="2361622"/>
                      <a:pt x="1930039" y="2365086"/>
                    </a:cubicBezTo>
                    <a:cubicBezTo>
                      <a:pt x="1930718" y="2361622"/>
                      <a:pt x="1928099" y="2358836"/>
                      <a:pt x="1922479" y="2354454"/>
                    </a:cubicBezTo>
                    <a:cubicBezTo>
                      <a:pt x="1919145" y="2351787"/>
                      <a:pt x="1912096" y="2353120"/>
                      <a:pt x="1906953" y="2353882"/>
                    </a:cubicBezTo>
                    <a:close/>
                    <a:moveTo>
                      <a:pt x="2035445" y="2360168"/>
                    </a:moveTo>
                    <a:cubicBezTo>
                      <a:pt x="2025444" y="2361025"/>
                      <a:pt x="2016586" y="2361121"/>
                      <a:pt x="2008109" y="2362930"/>
                    </a:cubicBezTo>
                    <a:cubicBezTo>
                      <a:pt x="2000012" y="2364740"/>
                      <a:pt x="1998488" y="2372455"/>
                      <a:pt x="2003917" y="2378456"/>
                    </a:cubicBezTo>
                    <a:cubicBezTo>
                      <a:pt x="2008966" y="2383981"/>
                      <a:pt x="2014681" y="2389219"/>
                      <a:pt x="2018491" y="2395601"/>
                    </a:cubicBezTo>
                    <a:cubicBezTo>
                      <a:pt x="2020872" y="2399554"/>
                      <a:pt x="2023682" y="2400935"/>
                      <a:pt x="2026420" y="2400923"/>
                    </a:cubicBezTo>
                    <a:lnTo>
                      <a:pt x="2026479" y="2400900"/>
                    </a:lnTo>
                    <a:lnTo>
                      <a:pt x="2026515" y="2400924"/>
                    </a:lnTo>
                    <a:cubicBezTo>
                      <a:pt x="2029254" y="2400912"/>
                      <a:pt x="2031921" y="2399507"/>
                      <a:pt x="2034016" y="2397888"/>
                    </a:cubicBezTo>
                    <a:cubicBezTo>
                      <a:pt x="2044018" y="2390172"/>
                      <a:pt x="2052781" y="2380838"/>
                      <a:pt x="2062306" y="2372456"/>
                    </a:cubicBezTo>
                    <a:cubicBezTo>
                      <a:pt x="2065116" y="2369980"/>
                      <a:pt x="2065949" y="2367932"/>
                      <a:pt x="2065377" y="2366360"/>
                    </a:cubicBezTo>
                    <a:lnTo>
                      <a:pt x="2065345" y="2366341"/>
                    </a:lnTo>
                    <a:lnTo>
                      <a:pt x="2065353" y="2366324"/>
                    </a:lnTo>
                    <a:lnTo>
                      <a:pt x="2063875" y="2365452"/>
                    </a:lnTo>
                    <a:lnTo>
                      <a:pt x="2060020" y="2363121"/>
                    </a:lnTo>
                    <a:lnTo>
                      <a:pt x="2037418" y="2360406"/>
                    </a:lnTo>
                    <a:lnTo>
                      <a:pt x="2035445" y="2360168"/>
                    </a:lnTo>
                    <a:close/>
                    <a:moveTo>
                      <a:pt x="2020871" y="2410175"/>
                    </a:moveTo>
                    <a:cubicBezTo>
                      <a:pt x="2020681" y="2414938"/>
                      <a:pt x="2020300" y="2419795"/>
                      <a:pt x="2020395" y="2424653"/>
                    </a:cubicBezTo>
                    <a:cubicBezTo>
                      <a:pt x="2020395" y="2425034"/>
                      <a:pt x="2023538" y="2425320"/>
                      <a:pt x="2025158" y="2425605"/>
                    </a:cubicBezTo>
                    <a:lnTo>
                      <a:pt x="2025161" y="2425587"/>
                    </a:lnTo>
                    <a:lnTo>
                      <a:pt x="2025253" y="2425605"/>
                    </a:lnTo>
                    <a:cubicBezTo>
                      <a:pt x="2025920" y="2420652"/>
                      <a:pt x="2026587" y="2415795"/>
                      <a:pt x="2027349" y="2410842"/>
                    </a:cubicBezTo>
                    <a:cubicBezTo>
                      <a:pt x="2025253" y="2410651"/>
                      <a:pt x="2023063" y="2410365"/>
                      <a:pt x="2020967" y="2410175"/>
                    </a:cubicBezTo>
                    <a:lnTo>
                      <a:pt x="2020967" y="2410185"/>
                    </a:lnTo>
                    <a:lnTo>
                      <a:pt x="2020871" y="2410175"/>
                    </a:lnTo>
                    <a:close/>
                    <a:moveTo>
                      <a:pt x="1845517" y="2439131"/>
                    </a:moveTo>
                    <a:cubicBezTo>
                      <a:pt x="1838468" y="2438940"/>
                      <a:pt x="1829229" y="2448846"/>
                      <a:pt x="1829229" y="2456561"/>
                    </a:cubicBezTo>
                    <a:cubicBezTo>
                      <a:pt x="1829229" y="2466563"/>
                      <a:pt x="1837135" y="2475802"/>
                      <a:pt x="1845612" y="2475611"/>
                    </a:cubicBezTo>
                    <a:lnTo>
                      <a:pt x="1845657" y="2475587"/>
                    </a:lnTo>
                    <a:lnTo>
                      <a:pt x="1845707" y="2475612"/>
                    </a:lnTo>
                    <a:cubicBezTo>
                      <a:pt x="1857804" y="2475326"/>
                      <a:pt x="1857232" y="2466087"/>
                      <a:pt x="1858090" y="2459324"/>
                    </a:cubicBezTo>
                    <a:cubicBezTo>
                      <a:pt x="1858042" y="2451942"/>
                      <a:pt x="1857137" y="2446941"/>
                      <a:pt x="1855137" y="2443762"/>
                    </a:cubicBezTo>
                    <a:lnTo>
                      <a:pt x="1855131" y="2443759"/>
                    </a:lnTo>
                    <a:lnTo>
                      <a:pt x="1855125" y="2443727"/>
                    </a:lnTo>
                    <a:lnTo>
                      <a:pt x="1851406" y="2441948"/>
                    </a:lnTo>
                    <a:lnTo>
                      <a:pt x="1845612" y="2439131"/>
                    </a:lnTo>
                    <a:lnTo>
                      <a:pt x="1845567" y="2439155"/>
                    </a:lnTo>
                    <a:lnTo>
                      <a:pt x="1845517" y="2439131"/>
                    </a:lnTo>
                    <a:close/>
                    <a:moveTo>
                      <a:pt x="2046399" y="2446846"/>
                    </a:moveTo>
                    <a:cubicBezTo>
                      <a:pt x="2044398" y="2448274"/>
                      <a:pt x="2042398" y="2449894"/>
                      <a:pt x="2038207" y="2453132"/>
                    </a:cubicBezTo>
                    <a:lnTo>
                      <a:pt x="2038208" y="2453133"/>
                    </a:lnTo>
                    <a:lnTo>
                      <a:pt x="2038207" y="2453133"/>
                    </a:lnTo>
                    <a:cubicBezTo>
                      <a:pt x="2042589" y="2454942"/>
                      <a:pt x="2044970" y="2456943"/>
                      <a:pt x="2046970" y="2456657"/>
                    </a:cubicBezTo>
                    <a:lnTo>
                      <a:pt x="2038208" y="2453133"/>
                    </a:lnTo>
                    <a:lnTo>
                      <a:pt x="2046399" y="2446846"/>
                    </a:lnTo>
                    <a:close/>
                    <a:moveTo>
                      <a:pt x="1923574" y="2488554"/>
                    </a:moveTo>
                    <a:cubicBezTo>
                      <a:pt x="1920145" y="2488733"/>
                      <a:pt x="1916811" y="2490614"/>
                      <a:pt x="1912382" y="2493900"/>
                    </a:cubicBezTo>
                    <a:cubicBezTo>
                      <a:pt x="1909382" y="2496091"/>
                      <a:pt x="1907000" y="2498186"/>
                      <a:pt x="1905738" y="2500436"/>
                    </a:cubicBezTo>
                    <a:lnTo>
                      <a:pt x="1905738" y="2500437"/>
                    </a:lnTo>
                    <a:lnTo>
                      <a:pt x="1905667" y="2500507"/>
                    </a:lnTo>
                    <a:lnTo>
                      <a:pt x="1905810" y="2507900"/>
                    </a:lnTo>
                    <a:lnTo>
                      <a:pt x="1905810" y="2507902"/>
                    </a:lnTo>
                    <a:cubicBezTo>
                      <a:pt x="1907715" y="2511616"/>
                      <a:pt x="1914192" y="2513236"/>
                      <a:pt x="1918859" y="2515045"/>
                    </a:cubicBezTo>
                    <a:cubicBezTo>
                      <a:pt x="1914192" y="2513235"/>
                      <a:pt x="1907810" y="2511616"/>
                      <a:pt x="1905810" y="2507901"/>
                    </a:cubicBezTo>
                    <a:lnTo>
                      <a:pt x="1905810" y="2507900"/>
                    </a:lnTo>
                    <a:lnTo>
                      <a:pt x="1905738" y="2500437"/>
                    </a:lnTo>
                    <a:lnTo>
                      <a:pt x="1912382" y="2493900"/>
                    </a:lnTo>
                    <a:cubicBezTo>
                      <a:pt x="1916811" y="2490662"/>
                      <a:pt x="1920121" y="2488804"/>
                      <a:pt x="1923538" y="2488625"/>
                    </a:cubicBezTo>
                    <a:lnTo>
                      <a:pt x="1935201" y="2493368"/>
                    </a:lnTo>
                    <a:lnTo>
                      <a:pt x="1935337" y="2493424"/>
                    </a:lnTo>
                    <a:cubicBezTo>
                      <a:pt x="1944481" y="2500091"/>
                      <a:pt x="1957435" y="2502091"/>
                      <a:pt x="1969151" y="2504473"/>
                    </a:cubicBezTo>
                    <a:cubicBezTo>
                      <a:pt x="1976390" y="2505901"/>
                      <a:pt x="1979914" y="2508569"/>
                      <a:pt x="1980676" y="2515617"/>
                    </a:cubicBezTo>
                    <a:cubicBezTo>
                      <a:pt x="1982010" y="2529523"/>
                      <a:pt x="1983724" y="2543144"/>
                      <a:pt x="1974295" y="2555717"/>
                    </a:cubicBezTo>
                    <a:cubicBezTo>
                      <a:pt x="1983724" y="2543144"/>
                      <a:pt x="1982105" y="2529523"/>
                      <a:pt x="1980676" y="2515617"/>
                    </a:cubicBezTo>
                    <a:cubicBezTo>
                      <a:pt x="1980010" y="2508568"/>
                      <a:pt x="1976390" y="2505901"/>
                      <a:pt x="1969151" y="2504472"/>
                    </a:cubicBezTo>
                    <a:cubicBezTo>
                      <a:pt x="1957531" y="2502186"/>
                      <a:pt x="1944577" y="2500091"/>
                      <a:pt x="1935337" y="2493423"/>
                    </a:cubicBezTo>
                    <a:lnTo>
                      <a:pt x="1935201" y="2493368"/>
                    </a:lnTo>
                    <a:lnTo>
                      <a:pt x="1923574" y="2488554"/>
                    </a:lnTo>
                    <a:close/>
                    <a:moveTo>
                      <a:pt x="2018491" y="2505329"/>
                    </a:moveTo>
                    <a:cubicBezTo>
                      <a:pt x="2009347" y="2504472"/>
                      <a:pt x="2010204" y="2511140"/>
                      <a:pt x="2009632" y="2516569"/>
                    </a:cubicBezTo>
                    <a:lnTo>
                      <a:pt x="2009641" y="2516609"/>
                    </a:lnTo>
                    <a:lnTo>
                      <a:pt x="2009632" y="2516664"/>
                    </a:lnTo>
                    <a:cubicBezTo>
                      <a:pt x="2009156" y="2522094"/>
                      <a:pt x="2011061" y="2525904"/>
                      <a:pt x="2017253" y="2524665"/>
                    </a:cubicBezTo>
                    <a:cubicBezTo>
                      <a:pt x="2022110" y="2523713"/>
                      <a:pt x="2030016" y="2525713"/>
                      <a:pt x="2028968" y="2516474"/>
                    </a:cubicBezTo>
                    <a:lnTo>
                      <a:pt x="2028951" y="2516412"/>
                    </a:lnTo>
                    <a:lnTo>
                      <a:pt x="2028968" y="2516378"/>
                    </a:lnTo>
                    <a:cubicBezTo>
                      <a:pt x="2028206" y="2510187"/>
                      <a:pt x="2027063" y="2503900"/>
                      <a:pt x="2018491" y="2505329"/>
                    </a:cubicBezTo>
                    <a:close/>
                    <a:moveTo>
                      <a:pt x="1850755" y="2496948"/>
                    </a:moveTo>
                    <a:lnTo>
                      <a:pt x="1850702" y="2497067"/>
                    </a:lnTo>
                    <a:lnTo>
                      <a:pt x="1850660" y="2497043"/>
                    </a:lnTo>
                    <a:cubicBezTo>
                      <a:pt x="1849612" y="2499329"/>
                      <a:pt x="1847803" y="2501425"/>
                      <a:pt x="1847612" y="2503806"/>
                    </a:cubicBezTo>
                    <a:cubicBezTo>
                      <a:pt x="1846374" y="2516284"/>
                      <a:pt x="1852946" y="2524665"/>
                      <a:pt x="1862471" y="2532095"/>
                    </a:cubicBezTo>
                    <a:lnTo>
                      <a:pt x="1862562" y="2531996"/>
                    </a:lnTo>
                    <a:lnTo>
                      <a:pt x="1862566" y="2532000"/>
                    </a:lnTo>
                    <a:lnTo>
                      <a:pt x="1873091" y="2520549"/>
                    </a:lnTo>
                    <a:lnTo>
                      <a:pt x="1874473" y="2519046"/>
                    </a:lnTo>
                    <a:lnTo>
                      <a:pt x="1874378" y="2518946"/>
                    </a:lnTo>
                    <a:lnTo>
                      <a:pt x="1857041" y="2500472"/>
                    </a:lnTo>
                    <a:cubicBezTo>
                      <a:pt x="1855327" y="2498853"/>
                      <a:pt x="1852850" y="2498091"/>
                      <a:pt x="1850755" y="2496948"/>
                    </a:cubicBezTo>
                    <a:close/>
                    <a:moveTo>
                      <a:pt x="1933432" y="2519046"/>
                    </a:moveTo>
                    <a:lnTo>
                      <a:pt x="1943374" y="2531809"/>
                    </a:lnTo>
                    <a:lnTo>
                      <a:pt x="1943243" y="2551145"/>
                    </a:lnTo>
                    <a:cubicBezTo>
                      <a:pt x="1942719" y="2554812"/>
                      <a:pt x="1942005" y="2559527"/>
                      <a:pt x="1942993" y="2564146"/>
                    </a:cubicBezTo>
                    <a:lnTo>
                      <a:pt x="1942993" y="2564146"/>
                    </a:lnTo>
                    <a:lnTo>
                      <a:pt x="1942993" y="2564147"/>
                    </a:lnTo>
                    <a:cubicBezTo>
                      <a:pt x="1943982" y="2568767"/>
                      <a:pt x="1946673" y="2573291"/>
                      <a:pt x="1952959" y="2576577"/>
                    </a:cubicBezTo>
                    <a:lnTo>
                      <a:pt x="1942993" y="2564146"/>
                    </a:lnTo>
                    <a:lnTo>
                      <a:pt x="1943243" y="2551145"/>
                    </a:lnTo>
                    <a:cubicBezTo>
                      <a:pt x="1943577" y="2543859"/>
                      <a:pt x="1944315" y="2537286"/>
                      <a:pt x="1943374" y="2531809"/>
                    </a:cubicBezTo>
                    <a:lnTo>
                      <a:pt x="1943374" y="2531809"/>
                    </a:lnTo>
                    <a:lnTo>
                      <a:pt x="1943374" y="2531773"/>
                    </a:lnTo>
                    <a:cubicBezTo>
                      <a:pt x="1942434" y="2526309"/>
                      <a:pt x="1939814" y="2521951"/>
                      <a:pt x="1933432" y="2519046"/>
                    </a:cubicBezTo>
                    <a:close/>
                    <a:moveTo>
                      <a:pt x="1878283" y="2572099"/>
                    </a:moveTo>
                    <a:cubicBezTo>
                      <a:pt x="1872282" y="2571052"/>
                      <a:pt x="1868281" y="2573528"/>
                      <a:pt x="1868377" y="2580863"/>
                    </a:cubicBezTo>
                    <a:lnTo>
                      <a:pt x="1868430" y="2580912"/>
                    </a:lnTo>
                    <a:lnTo>
                      <a:pt x="1868377" y="2580958"/>
                    </a:lnTo>
                    <a:cubicBezTo>
                      <a:pt x="1868472" y="2587435"/>
                      <a:pt x="1871329" y="2590578"/>
                      <a:pt x="1877330" y="2589150"/>
                    </a:cubicBezTo>
                    <a:cubicBezTo>
                      <a:pt x="1881045" y="2588102"/>
                      <a:pt x="1884188" y="2584959"/>
                      <a:pt x="1887617" y="2582768"/>
                    </a:cubicBezTo>
                    <a:lnTo>
                      <a:pt x="1887617" y="2582767"/>
                    </a:lnTo>
                    <a:cubicBezTo>
                      <a:pt x="1884188" y="2584958"/>
                      <a:pt x="1881045" y="2588197"/>
                      <a:pt x="1877330" y="2589054"/>
                    </a:cubicBezTo>
                    <a:lnTo>
                      <a:pt x="1868430" y="2580912"/>
                    </a:lnTo>
                    <a:lnTo>
                      <a:pt x="1878283" y="2572195"/>
                    </a:lnTo>
                    <a:cubicBezTo>
                      <a:pt x="1881616" y="2572862"/>
                      <a:pt x="1884569" y="2576101"/>
                      <a:pt x="1887617" y="2578196"/>
                    </a:cubicBezTo>
                    <a:lnTo>
                      <a:pt x="1887617" y="2578100"/>
                    </a:lnTo>
                    <a:cubicBezTo>
                      <a:pt x="1884474" y="2576005"/>
                      <a:pt x="1881616" y="2572766"/>
                      <a:pt x="1878283" y="2572099"/>
                    </a:cubicBezTo>
                    <a:close/>
                    <a:moveTo>
                      <a:pt x="1791700" y="2619153"/>
                    </a:moveTo>
                    <a:cubicBezTo>
                      <a:pt x="1779985" y="2620392"/>
                      <a:pt x="1768078" y="2615725"/>
                      <a:pt x="1757410" y="2627250"/>
                    </a:cubicBezTo>
                    <a:cubicBezTo>
                      <a:pt x="1750838" y="2634298"/>
                      <a:pt x="1744361" y="2639537"/>
                      <a:pt x="1744171" y="2649824"/>
                    </a:cubicBezTo>
                    <a:cubicBezTo>
                      <a:pt x="1743980" y="2660111"/>
                      <a:pt x="1742742" y="2670303"/>
                      <a:pt x="1742551" y="2680494"/>
                    </a:cubicBezTo>
                    <a:lnTo>
                      <a:pt x="1742554" y="2680527"/>
                    </a:lnTo>
                    <a:lnTo>
                      <a:pt x="1742551" y="2680589"/>
                    </a:lnTo>
                    <a:cubicBezTo>
                      <a:pt x="1742456" y="2686590"/>
                      <a:pt x="1742742" y="2692877"/>
                      <a:pt x="1744361" y="2698592"/>
                    </a:cubicBezTo>
                    <a:cubicBezTo>
                      <a:pt x="1748362" y="2712498"/>
                      <a:pt x="1756458" y="2715070"/>
                      <a:pt x="1766935" y="2706021"/>
                    </a:cubicBezTo>
                    <a:cubicBezTo>
                      <a:pt x="1769412" y="2703926"/>
                      <a:pt x="1770650" y="2700116"/>
                      <a:pt x="1771984" y="2696877"/>
                    </a:cubicBezTo>
                    <a:cubicBezTo>
                      <a:pt x="1775889" y="2687543"/>
                      <a:pt x="1778842" y="2677637"/>
                      <a:pt x="1783604" y="2668683"/>
                    </a:cubicBezTo>
                    <a:cubicBezTo>
                      <a:pt x="1789891" y="2656967"/>
                      <a:pt x="1795701" y="2644109"/>
                      <a:pt x="1811703" y="2642489"/>
                    </a:cubicBezTo>
                    <a:cubicBezTo>
                      <a:pt x="1812941" y="2642299"/>
                      <a:pt x="1814846" y="2640965"/>
                      <a:pt x="1815227" y="2639822"/>
                    </a:cubicBezTo>
                    <a:cubicBezTo>
                      <a:pt x="1816942" y="2634869"/>
                      <a:pt x="1819418" y="2629631"/>
                      <a:pt x="1819037" y="2624773"/>
                    </a:cubicBezTo>
                    <a:lnTo>
                      <a:pt x="1819017" y="2624756"/>
                    </a:lnTo>
                    <a:lnTo>
                      <a:pt x="1819037" y="2624678"/>
                    </a:lnTo>
                    <a:cubicBezTo>
                      <a:pt x="1818847" y="2622487"/>
                      <a:pt x="1812560" y="2619915"/>
                      <a:pt x="1808750" y="2619249"/>
                    </a:cubicBezTo>
                    <a:cubicBezTo>
                      <a:pt x="1803226" y="2618487"/>
                      <a:pt x="1797415" y="2619153"/>
                      <a:pt x="1791700" y="2619153"/>
                    </a:cubicBezTo>
                    <a:close/>
                    <a:moveTo>
                      <a:pt x="1643491" y="2674684"/>
                    </a:moveTo>
                    <a:cubicBezTo>
                      <a:pt x="1630633" y="2674589"/>
                      <a:pt x="1626442" y="2679447"/>
                      <a:pt x="1630347" y="2690115"/>
                    </a:cubicBezTo>
                    <a:cubicBezTo>
                      <a:pt x="1634062" y="2700402"/>
                      <a:pt x="1653112" y="2709546"/>
                      <a:pt x="1662637" y="2704974"/>
                    </a:cubicBezTo>
                    <a:cubicBezTo>
                      <a:pt x="1653112" y="2709546"/>
                      <a:pt x="1634062" y="2700306"/>
                      <a:pt x="1630347" y="2690115"/>
                    </a:cubicBezTo>
                    <a:cubicBezTo>
                      <a:pt x="1626442" y="2679542"/>
                      <a:pt x="1630633" y="2674684"/>
                      <a:pt x="1643491" y="2674684"/>
                    </a:cubicBezTo>
                    <a:cubicBezTo>
                      <a:pt x="1651111" y="2675256"/>
                      <a:pt x="1657588" y="2676589"/>
                      <a:pt x="1658160" y="2686495"/>
                    </a:cubicBezTo>
                    <a:cubicBezTo>
                      <a:pt x="1657588" y="2676589"/>
                      <a:pt x="1651111" y="2675160"/>
                      <a:pt x="1643491" y="2674684"/>
                    </a:cubicBezTo>
                    <a:close/>
                    <a:moveTo>
                      <a:pt x="1597486" y="2742978"/>
                    </a:moveTo>
                    <a:cubicBezTo>
                      <a:pt x="1587675" y="2743645"/>
                      <a:pt x="1589389" y="2752313"/>
                      <a:pt x="1589485" y="2757647"/>
                    </a:cubicBezTo>
                    <a:cubicBezTo>
                      <a:pt x="1589533" y="2760695"/>
                      <a:pt x="1589128" y="2764529"/>
                      <a:pt x="1590175" y="2767577"/>
                    </a:cubicBezTo>
                    <a:lnTo>
                      <a:pt x="1590230" y="2767608"/>
                    </a:lnTo>
                    <a:lnTo>
                      <a:pt x="1590234" y="2767672"/>
                    </a:lnTo>
                    <a:cubicBezTo>
                      <a:pt x="1591270" y="2770720"/>
                      <a:pt x="1593771" y="2772982"/>
                      <a:pt x="1599676" y="2772887"/>
                    </a:cubicBezTo>
                    <a:lnTo>
                      <a:pt x="1607500" y="2769158"/>
                    </a:lnTo>
                    <a:lnTo>
                      <a:pt x="1608559" y="2768672"/>
                    </a:lnTo>
                    <a:lnTo>
                      <a:pt x="1608560" y="2768653"/>
                    </a:lnTo>
                    <a:lnTo>
                      <a:pt x="1608570" y="2768648"/>
                    </a:lnTo>
                    <a:lnTo>
                      <a:pt x="1609103" y="2759608"/>
                    </a:lnTo>
                    <a:lnTo>
                      <a:pt x="1609106" y="2759552"/>
                    </a:lnTo>
                    <a:lnTo>
                      <a:pt x="1609106" y="2759552"/>
                    </a:lnTo>
                    <a:lnTo>
                      <a:pt x="1609106" y="2759551"/>
                    </a:lnTo>
                    <a:cubicBezTo>
                      <a:pt x="1609154" y="2755218"/>
                      <a:pt x="1609249" y="2750908"/>
                      <a:pt x="1607844" y="2747776"/>
                    </a:cubicBezTo>
                    <a:lnTo>
                      <a:pt x="1607841" y="2747775"/>
                    </a:lnTo>
                    <a:lnTo>
                      <a:pt x="1607832" y="2747693"/>
                    </a:lnTo>
                    <a:cubicBezTo>
                      <a:pt x="1606415" y="2744550"/>
                      <a:pt x="1603487" y="2742598"/>
                      <a:pt x="1597486" y="2742978"/>
                    </a:cubicBezTo>
                    <a:close/>
                    <a:moveTo>
                      <a:pt x="1606248" y="2812511"/>
                    </a:moveTo>
                    <a:cubicBezTo>
                      <a:pt x="1603867" y="2814702"/>
                      <a:pt x="1601486" y="2816797"/>
                      <a:pt x="1599295" y="2819083"/>
                    </a:cubicBezTo>
                    <a:lnTo>
                      <a:pt x="1593536" y="2825976"/>
                    </a:lnTo>
                    <a:lnTo>
                      <a:pt x="1593485" y="2826036"/>
                    </a:lnTo>
                    <a:lnTo>
                      <a:pt x="1593486" y="2826036"/>
                    </a:lnTo>
                    <a:lnTo>
                      <a:pt x="1593485" y="2826037"/>
                    </a:lnTo>
                    <a:cubicBezTo>
                      <a:pt x="1597105" y="2826608"/>
                      <a:pt x="1599676" y="2827751"/>
                      <a:pt x="1601391" y="2827084"/>
                    </a:cubicBezTo>
                    <a:lnTo>
                      <a:pt x="1601405" y="2827074"/>
                    </a:lnTo>
                    <a:lnTo>
                      <a:pt x="1601486" y="2827084"/>
                    </a:lnTo>
                    <a:cubicBezTo>
                      <a:pt x="1604344" y="2825846"/>
                      <a:pt x="1607868" y="2823846"/>
                      <a:pt x="1608725" y="2821369"/>
                    </a:cubicBezTo>
                    <a:cubicBezTo>
                      <a:pt x="1609487" y="2818893"/>
                      <a:pt x="1607201" y="2815464"/>
                      <a:pt x="1606344" y="2812511"/>
                    </a:cubicBezTo>
                    <a:lnTo>
                      <a:pt x="1606268" y="2812584"/>
                    </a:lnTo>
                    <a:lnTo>
                      <a:pt x="1606248" y="2812511"/>
                    </a:lnTo>
                    <a:close/>
                    <a:moveTo>
                      <a:pt x="1467184" y="2858612"/>
                    </a:moveTo>
                    <a:cubicBezTo>
                      <a:pt x="1476423" y="2858612"/>
                      <a:pt x="1483757" y="2858136"/>
                      <a:pt x="1490996" y="2858993"/>
                    </a:cubicBezTo>
                    <a:cubicBezTo>
                      <a:pt x="1491711" y="2859089"/>
                      <a:pt x="1492473" y="2860494"/>
                      <a:pt x="1493044" y="2862244"/>
                    </a:cubicBezTo>
                    <a:cubicBezTo>
                      <a:pt x="1492473" y="2860494"/>
                      <a:pt x="1491711" y="2859089"/>
                      <a:pt x="1490997" y="2858993"/>
                    </a:cubicBezTo>
                    <a:cubicBezTo>
                      <a:pt x="1483757" y="2858136"/>
                      <a:pt x="1476423" y="2858612"/>
                      <a:pt x="1467184" y="28586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53B7BD8B-788A-45C2-A5E7-22311B6BF385}"/>
                  </a:ext>
                </a:extLst>
              </p:cNvPr>
              <p:cNvSpPr/>
              <p:nvPr userDrawn="1"/>
            </p:nvSpPr>
            <p:spPr>
              <a:xfrm>
                <a:off x="2536364" y="2271735"/>
                <a:ext cx="437805" cy="551806"/>
              </a:xfrm>
              <a:custGeom>
                <a:avLst/>
                <a:gdLst>
                  <a:gd name="connsiteX0" fmla="*/ 105061 w 437805"/>
                  <a:gd name="connsiteY0" fmla="*/ 0 h 551806"/>
                  <a:gd name="connsiteX1" fmla="*/ 129510 w 437805"/>
                  <a:gd name="connsiteY1" fmla="*/ 10855 h 551806"/>
                  <a:gd name="connsiteX2" fmla="*/ 131701 w 437805"/>
                  <a:gd name="connsiteY2" fmla="*/ 15713 h 551806"/>
                  <a:gd name="connsiteX3" fmla="*/ 145798 w 437805"/>
                  <a:gd name="connsiteY3" fmla="*/ 38668 h 551806"/>
                  <a:gd name="connsiteX4" fmla="*/ 151894 w 437805"/>
                  <a:gd name="connsiteY4" fmla="*/ 48955 h 551806"/>
                  <a:gd name="connsiteX5" fmla="*/ 163705 w 437805"/>
                  <a:gd name="connsiteY5" fmla="*/ 71053 h 551806"/>
                  <a:gd name="connsiteX6" fmla="*/ 170929 w 437805"/>
                  <a:gd name="connsiteY6" fmla="*/ 85159 h 551806"/>
                  <a:gd name="connsiteX7" fmla="*/ 164276 w 437805"/>
                  <a:gd name="connsiteY7" fmla="*/ 98866 h 551806"/>
                  <a:gd name="connsiteX8" fmla="*/ 164366 w 437805"/>
                  <a:gd name="connsiteY8" fmla="*/ 98966 h 551806"/>
                  <a:gd name="connsiteX9" fmla="*/ 164276 w 437805"/>
                  <a:gd name="connsiteY9" fmla="*/ 99152 h 551806"/>
                  <a:gd name="connsiteX10" fmla="*/ 170848 w 437805"/>
                  <a:gd name="connsiteY10" fmla="*/ 106391 h 551806"/>
                  <a:gd name="connsiteX11" fmla="*/ 188565 w 437805"/>
                  <a:gd name="connsiteY11" fmla="*/ 107915 h 551806"/>
                  <a:gd name="connsiteX12" fmla="*/ 208281 w 437805"/>
                  <a:gd name="connsiteY12" fmla="*/ 111820 h 551806"/>
                  <a:gd name="connsiteX13" fmla="*/ 220283 w 437805"/>
                  <a:gd name="connsiteY13" fmla="*/ 137252 h 551806"/>
                  <a:gd name="connsiteX14" fmla="*/ 249144 w 437805"/>
                  <a:gd name="connsiteY14" fmla="*/ 160493 h 551806"/>
                  <a:gd name="connsiteX15" fmla="*/ 267813 w 437805"/>
                  <a:gd name="connsiteY15" fmla="*/ 171447 h 551806"/>
                  <a:gd name="connsiteX16" fmla="*/ 288053 w 437805"/>
                  <a:gd name="connsiteY16" fmla="*/ 191949 h 551806"/>
                  <a:gd name="connsiteX17" fmla="*/ 294538 w 437805"/>
                  <a:gd name="connsiteY17" fmla="*/ 219851 h 551806"/>
                  <a:gd name="connsiteX18" fmla="*/ 291625 w 437805"/>
                  <a:gd name="connsiteY18" fmla="*/ 227930 h 551806"/>
                  <a:gd name="connsiteX19" fmla="*/ 287910 w 437805"/>
                  <a:gd name="connsiteY19" fmla="*/ 235919 h 551806"/>
                  <a:gd name="connsiteX20" fmla="*/ 287872 w 437805"/>
                  <a:gd name="connsiteY20" fmla="*/ 236136 h 551806"/>
                  <a:gd name="connsiteX21" fmla="*/ 287839 w 437805"/>
                  <a:gd name="connsiteY21" fmla="*/ 236205 h 551806"/>
                  <a:gd name="connsiteX22" fmla="*/ 287532 w 437805"/>
                  <a:gd name="connsiteY22" fmla="*/ 238064 h 551806"/>
                  <a:gd name="connsiteX23" fmla="*/ 286767 w 437805"/>
                  <a:gd name="connsiteY23" fmla="*/ 242408 h 551806"/>
                  <a:gd name="connsiteX24" fmla="*/ 286810 w 437805"/>
                  <a:gd name="connsiteY24" fmla="*/ 242443 h 551806"/>
                  <a:gd name="connsiteX25" fmla="*/ 286768 w 437805"/>
                  <a:gd name="connsiteY25" fmla="*/ 242694 h 551806"/>
                  <a:gd name="connsiteX26" fmla="*/ 302103 w 437805"/>
                  <a:gd name="connsiteY26" fmla="*/ 255172 h 551806"/>
                  <a:gd name="connsiteX27" fmla="*/ 333821 w 437805"/>
                  <a:gd name="connsiteY27" fmla="*/ 264030 h 551806"/>
                  <a:gd name="connsiteX28" fmla="*/ 347156 w 437805"/>
                  <a:gd name="connsiteY28" fmla="*/ 264982 h 551806"/>
                  <a:gd name="connsiteX29" fmla="*/ 381922 w 437805"/>
                  <a:gd name="connsiteY29" fmla="*/ 288604 h 551806"/>
                  <a:gd name="connsiteX30" fmla="*/ 392781 w 437805"/>
                  <a:gd name="connsiteY30" fmla="*/ 303273 h 551806"/>
                  <a:gd name="connsiteX31" fmla="*/ 398781 w 437805"/>
                  <a:gd name="connsiteY31" fmla="*/ 316132 h 551806"/>
                  <a:gd name="connsiteX32" fmla="*/ 410593 w 437805"/>
                  <a:gd name="connsiteY32" fmla="*/ 339944 h 551806"/>
                  <a:gd name="connsiteX33" fmla="*/ 418784 w 437805"/>
                  <a:gd name="connsiteY33" fmla="*/ 351945 h 551806"/>
                  <a:gd name="connsiteX34" fmla="*/ 432214 w 437805"/>
                  <a:gd name="connsiteY34" fmla="*/ 380902 h 551806"/>
                  <a:gd name="connsiteX35" fmla="*/ 437805 w 437805"/>
                  <a:gd name="connsiteY35" fmla="*/ 402581 h 551806"/>
                  <a:gd name="connsiteX36" fmla="*/ 429071 w 437805"/>
                  <a:gd name="connsiteY36" fmla="*/ 421955 h 551806"/>
                  <a:gd name="connsiteX37" fmla="*/ 408497 w 437805"/>
                  <a:gd name="connsiteY37" fmla="*/ 426431 h 551806"/>
                  <a:gd name="connsiteX38" fmla="*/ 385065 w 437805"/>
                  <a:gd name="connsiteY38" fmla="*/ 435956 h 551806"/>
                  <a:gd name="connsiteX39" fmla="*/ 382337 w 437805"/>
                  <a:gd name="connsiteY39" fmla="*/ 448233 h 551806"/>
                  <a:gd name="connsiteX40" fmla="*/ 381684 w 437805"/>
                  <a:gd name="connsiteY40" fmla="*/ 451101 h 551806"/>
                  <a:gd name="connsiteX41" fmla="*/ 387161 w 437805"/>
                  <a:gd name="connsiteY41" fmla="*/ 465960 h 551806"/>
                  <a:gd name="connsiteX42" fmla="*/ 408973 w 437805"/>
                  <a:gd name="connsiteY42" fmla="*/ 476437 h 551806"/>
                  <a:gd name="connsiteX43" fmla="*/ 414617 w 437805"/>
                  <a:gd name="connsiteY43" fmla="*/ 479759 h 551806"/>
                  <a:gd name="connsiteX44" fmla="*/ 417826 w 437805"/>
                  <a:gd name="connsiteY44" fmla="*/ 485002 h 551806"/>
                  <a:gd name="connsiteX45" fmla="*/ 417069 w 437805"/>
                  <a:gd name="connsiteY45" fmla="*/ 525777 h 551806"/>
                  <a:gd name="connsiteX46" fmla="*/ 408401 w 437805"/>
                  <a:gd name="connsiteY46" fmla="*/ 538922 h 551806"/>
                  <a:gd name="connsiteX47" fmla="*/ 386685 w 437805"/>
                  <a:gd name="connsiteY47" fmla="*/ 551780 h 551806"/>
                  <a:gd name="connsiteX48" fmla="*/ 311723 w 437805"/>
                  <a:gd name="connsiteY48" fmla="*/ 548923 h 551806"/>
                  <a:gd name="connsiteX49" fmla="*/ 269908 w 437805"/>
                  <a:gd name="connsiteY49" fmla="*/ 540350 h 551806"/>
                  <a:gd name="connsiteX50" fmla="*/ 246000 w 437805"/>
                  <a:gd name="connsiteY50" fmla="*/ 526063 h 551806"/>
                  <a:gd name="connsiteX51" fmla="*/ 242190 w 437805"/>
                  <a:gd name="connsiteY51" fmla="*/ 523967 h 551806"/>
                  <a:gd name="connsiteX52" fmla="*/ 189517 w 437805"/>
                  <a:gd name="connsiteY52" fmla="*/ 513014 h 551806"/>
                  <a:gd name="connsiteX53" fmla="*/ 158466 w 437805"/>
                  <a:gd name="connsiteY53" fmla="*/ 505013 h 551806"/>
                  <a:gd name="connsiteX54" fmla="*/ 132462 w 437805"/>
                  <a:gd name="connsiteY54" fmla="*/ 502250 h 551806"/>
                  <a:gd name="connsiteX55" fmla="*/ 99411 w 437805"/>
                  <a:gd name="connsiteY55" fmla="*/ 502155 h 551806"/>
                  <a:gd name="connsiteX56" fmla="*/ 85313 w 437805"/>
                  <a:gd name="connsiteY56" fmla="*/ 497011 h 551806"/>
                  <a:gd name="connsiteX57" fmla="*/ 76931 w 437805"/>
                  <a:gd name="connsiteY57" fmla="*/ 494630 h 551806"/>
                  <a:gd name="connsiteX58" fmla="*/ 47785 w 437805"/>
                  <a:gd name="connsiteY58" fmla="*/ 492344 h 551806"/>
                  <a:gd name="connsiteX59" fmla="*/ 24318 w 437805"/>
                  <a:gd name="connsiteY59" fmla="*/ 485820 h 551806"/>
                  <a:gd name="connsiteX60" fmla="*/ 0 w 437805"/>
                  <a:gd name="connsiteY60" fmla="*/ 481336 h 551806"/>
                  <a:gd name="connsiteX61" fmla="*/ 10519 w 437805"/>
                  <a:gd name="connsiteY61" fmla="*/ 469663 h 551806"/>
                  <a:gd name="connsiteX62" fmla="*/ 24830 w 437805"/>
                  <a:gd name="connsiteY62" fmla="*/ 465388 h 551806"/>
                  <a:gd name="connsiteX63" fmla="*/ 35689 w 437805"/>
                  <a:gd name="connsiteY63" fmla="*/ 457673 h 551806"/>
                  <a:gd name="connsiteX64" fmla="*/ 53786 w 437805"/>
                  <a:gd name="connsiteY64" fmla="*/ 447481 h 551806"/>
                  <a:gd name="connsiteX65" fmla="*/ 78265 w 437805"/>
                  <a:gd name="connsiteY65" fmla="*/ 432813 h 551806"/>
                  <a:gd name="connsiteX66" fmla="*/ 99030 w 437805"/>
                  <a:gd name="connsiteY66" fmla="*/ 409572 h 551806"/>
                  <a:gd name="connsiteX67" fmla="*/ 123985 w 437805"/>
                  <a:gd name="connsiteY67" fmla="*/ 374710 h 551806"/>
                  <a:gd name="connsiteX68" fmla="*/ 131224 w 437805"/>
                  <a:gd name="connsiteY68" fmla="*/ 355279 h 551806"/>
                  <a:gd name="connsiteX69" fmla="*/ 131175 w 437805"/>
                  <a:gd name="connsiteY69" fmla="*/ 355157 h 551806"/>
                  <a:gd name="connsiteX70" fmla="*/ 131224 w 437805"/>
                  <a:gd name="connsiteY70" fmla="*/ 354994 h 551806"/>
                  <a:gd name="connsiteX71" fmla="*/ 119318 w 437805"/>
                  <a:gd name="connsiteY71" fmla="*/ 325276 h 551806"/>
                  <a:gd name="connsiteX72" fmla="*/ 97029 w 437805"/>
                  <a:gd name="connsiteY72" fmla="*/ 301368 h 551806"/>
                  <a:gd name="connsiteX73" fmla="*/ 95601 w 437805"/>
                  <a:gd name="connsiteY73" fmla="*/ 298320 h 551806"/>
                  <a:gd name="connsiteX74" fmla="*/ 83694 w 437805"/>
                  <a:gd name="connsiteY74" fmla="*/ 256601 h 551806"/>
                  <a:gd name="connsiteX75" fmla="*/ 74169 w 437805"/>
                  <a:gd name="connsiteY75" fmla="*/ 196593 h 551806"/>
                  <a:gd name="connsiteX76" fmla="*/ 62263 w 437805"/>
                  <a:gd name="connsiteY76" fmla="*/ 180496 h 551806"/>
                  <a:gd name="connsiteX77" fmla="*/ 57596 w 437805"/>
                  <a:gd name="connsiteY77" fmla="*/ 174971 h 551806"/>
                  <a:gd name="connsiteX78" fmla="*/ 46547 w 437805"/>
                  <a:gd name="connsiteY78" fmla="*/ 137538 h 551806"/>
                  <a:gd name="connsiteX79" fmla="*/ 38109 w 437805"/>
                  <a:gd name="connsiteY79" fmla="*/ 116585 h 551806"/>
                  <a:gd name="connsiteX80" fmla="*/ 39364 w 437805"/>
                  <a:gd name="connsiteY80" fmla="*/ 110580 h 551806"/>
                  <a:gd name="connsiteX81" fmla="*/ 39571 w 437805"/>
                  <a:gd name="connsiteY81" fmla="*/ 109638 h 551806"/>
                  <a:gd name="connsiteX82" fmla="*/ 44261 w 437805"/>
                  <a:gd name="connsiteY82" fmla="*/ 104105 h 551806"/>
                  <a:gd name="connsiteX83" fmla="*/ 58168 w 437805"/>
                  <a:gd name="connsiteY83" fmla="*/ 110677 h 551806"/>
                  <a:gd name="connsiteX84" fmla="*/ 86266 w 437805"/>
                  <a:gd name="connsiteY84" fmla="*/ 116011 h 551806"/>
                  <a:gd name="connsiteX85" fmla="*/ 97982 w 437805"/>
                  <a:gd name="connsiteY85" fmla="*/ 112011 h 551806"/>
                  <a:gd name="connsiteX86" fmla="*/ 103792 w 437805"/>
                  <a:gd name="connsiteY86" fmla="*/ 105343 h 551806"/>
                  <a:gd name="connsiteX87" fmla="*/ 103726 w 437805"/>
                  <a:gd name="connsiteY87" fmla="*/ 105134 h 551806"/>
                  <a:gd name="connsiteX88" fmla="*/ 103792 w 437805"/>
                  <a:gd name="connsiteY88" fmla="*/ 105058 h 551806"/>
                  <a:gd name="connsiteX89" fmla="*/ 100649 w 437805"/>
                  <a:gd name="connsiteY89" fmla="*/ 95056 h 551806"/>
                  <a:gd name="connsiteX90" fmla="*/ 79503 w 437805"/>
                  <a:gd name="connsiteY90" fmla="*/ 81817 h 551806"/>
                  <a:gd name="connsiteX91" fmla="*/ 78245 w 437805"/>
                  <a:gd name="connsiteY91" fmla="*/ 79209 h 551806"/>
                  <a:gd name="connsiteX92" fmla="*/ 99292 w 437805"/>
                  <a:gd name="connsiteY92" fmla="*/ 42181 h 551806"/>
                  <a:gd name="connsiteX93" fmla="*/ 105061 w 437805"/>
                  <a:gd name="connsiteY93" fmla="*/ 0 h 551806"/>
                  <a:gd name="connsiteX94" fmla="*/ 142273 w 437805"/>
                  <a:gd name="connsiteY94" fmla="*/ 154933 h 551806"/>
                  <a:gd name="connsiteX95" fmla="*/ 134939 w 437805"/>
                  <a:gd name="connsiteY95" fmla="*/ 157541 h 551806"/>
                  <a:gd name="connsiteX96" fmla="*/ 134908 w 437805"/>
                  <a:gd name="connsiteY96" fmla="*/ 157613 h 551806"/>
                  <a:gd name="connsiteX97" fmla="*/ 134843 w 437805"/>
                  <a:gd name="connsiteY97" fmla="*/ 157636 h 551806"/>
                  <a:gd name="connsiteX98" fmla="*/ 121604 w 437805"/>
                  <a:gd name="connsiteY98" fmla="*/ 188306 h 551806"/>
                  <a:gd name="connsiteX99" fmla="*/ 121604 w 437805"/>
                  <a:gd name="connsiteY99" fmla="*/ 188307 h 551806"/>
                  <a:gd name="connsiteX100" fmla="*/ 121604 w 437805"/>
                  <a:gd name="connsiteY100" fmla="*/ 188307 h 551806"/>
                  <a:gd name="connsiteX101" fmla="*/ 121664 w 437805"/>
                  <a:gd name="connsiteY101" fmla="*/ 188512 h 551806"/>
                  <a:gd name="connsiteX102" fmla="*/ 126950 w 437805"/>
                  <a:gd name="connsiteY102" fmla="*/ 206558 h 551806"/>
                  <a:gd name="connsiteX103" fmla="*/ 142940 w 437805"/>
                  <a:gd name="connsiteY103" fmla="*/ 207737 h 551806"/>
                  <a:gd name="connsiteX104" fmla="*/ 155596 w 437805"/>
                  <a:gd name="connsiteY104" fmla="*/ 198843 h 551806"/>
                  <a:gd name="connsiteX105" fmla="*/ 157160 w 437805"/>
                  <a:gd name="connsiteY105" fmla="*/ 195234 h 551806"/>
                  <a:gd name="connsiteX106" fmla="*/ 161990 w 437805"/>
                  <a:gd name="connsiteY106" fmla="*/ 184211 h 551806"/>
                  <a:gd name="connsiteX107" fmla="*/ 148750 w 437805"/>
                  <a:gd name="connsiteY107" fmla="*/ 155255 h 551806"/>
                  <a:gd name="connsiteX108" fmla="*/ 142273 w 437805"/>
                  <a:gd name="connsiteY108" fmla="*/ 154933 h 551806"/>
                  <a:gd name="connsiteX109" fmla="*/ 223616 w 437805"/>
                  <a:gd name="connsiteY109" fmla="*/ 190211 h 551806"/>
                  <a:gd name="connsiteX110" fmla="*/ 210282 w 437805"/>
                  <a:gd name="connsiteY110" fmla="*/ 203737 h 551806"/>
                  <a:gd name="connsiteX111" fmla="*/ 222950 w 437805"/>
                  <a:gd name="connsiteY111" fmla="*/ 215643 h 551806"/>
                  <a:gd name="connsiteX112" fmla="*/ 222984 w 437805"/>
                  <a:gd name="connsiteY112" fmla="*/ 215586 h 551806"/>
                  <a:gd name="connsiteX113" fmla="*/ 223045 w 437805"/>
                  <a:gd name="connsiteY113" fmla="*/ 215643 h 551806"/>
                  <a:gd name="connsiteX114" fmla="*/ 230523 w 437805"/>
                  <a:gd name="connsiteY114" fmla="*/ 202959 h 551806"/>
                  <a:gd name="connsiteX115" fmla="*/ 230570 w 437805"/>
                  <a:gd name="connsiteY115" fmla="*/ 202880 h 551806"/>
                  <a:gd name="connsiteX116" fmla="*/ 230570 w 437805"/>
                  <a:gd name="connsiteY116" fmla="*/ 202880 h 551806"/>
                  <a:gd name="connsiteX117" fmla="*/ 230570 w 437805"/>
                  <a:gd name="connsiteY117" fmla="*/ 202879 h 551806"/>
                  <a:gd name="connsiteX118" fmla="*/ 223712 w 437805"/>
                  <a:gd name="connsiteY118" fmla="*/ 190211 h 551806"/>
                  <a:gd name="connsiteX119" fmla="*/ 223650 w 437805"/>
                  <a:gd name="connsiteY119" fmla="*/ 190274 h 551806"/>
                  <a:gd name="connsiteX120" fmla="*/ 223616 w 437805"/>
                  <a:gd name="connsiteY120" fmla="*/ 190211 h 551806"/>
                  <a:gd name="connsiteX121" fmla="*/ 140999 w 437805"/>
                  <a:gd name="connsiteY121" fmla="*/ 237360 h 551806"/>
                  <a:gd name="connsiteX122" fmla="*/ 137728 w 437805"/>
                  <a:gd name="connsiteY122" fmla="*/ 240375 h 551806"/>
                  <a:gd name="connsiteX123" fmla="*/ 134177 w 437805"/>
                  <a:gd name="connsiteY123" fmla="*/ 243646 h 551806"/>
                  <a:gd name="connsiteX124" fmla="*/ 133920 w 437805"/>
                  <a:gd name="connsiteY124" fmla="*/ 245866 h 551806"/>
                  <a:gd name="connsiteX125" fmla="*/ 131700 w 437805"/>
                  <a:gd name="connsiteY125" fmla="*/ 264982 h 551806"/>
                  <a:gd name="connsiteX126" fmla="*/ 132653 w 437805"/>
                  <a:gd name="connsiteY126" fmla="*/ 265078 h 551806"/>
                  <a:gd name="connsiteX127" fmla="*/ 133796 w 437805"/>
                  <a:gd name="connsiteY127" fmla="*/ 280889 h 551806"/>
                  <a:gd name="connsiteX128" fmla="*/ 141987 w 437805"/>
                  <a:gd name="connsiteY128" fmla="*/ 292891 h 551806"/>
                  <a:gd name="connsiteX129" fmla="*/ 154310 w 437805"/>
                  <a:gd name="connsiteY129" fmla="*/ 292772 h 551806"/>
                  <a:gd name="connsiteX130" fmla="*/ 154311 w 437805"/>
                  <a:gd name="connsiteY130" fmla="*/ 292771 h 551806"/>
                  <a:gd name="connsiteX131" fmla="*/ 154347 w 437805"/>
                  <a:gd name="connsiteY131" fmla="*/ 292771 h 551806"/>
                  <a:gd name="connsiteX132" fmla="*/ 161991 w 437805"/>
                  <a:gd name="connsiteY132" fmla="*/ 281365 h 551806"/>
                  <a:gd name="connsiteX133" fmla="*/ 161893 w 437805"/>
                  <a:gd name="connsiteY133" fmla="*/ 280679 h 551806"/>
                  <a:gd name="connsiteX134" fmla="*/ 158835 w 437805"/>
                  <a:gd name="connsiteY134" fmla="*/ 259149 h 551806"/>
                  <a:gd name="connsiteX135" fmla="*/ 148470 w 437805"/>
                  <a:gd name="connsiteY135" fmla="*/ 240181 h 551806"/>
                  <a:gd name="connsiteX136" fmla="*/ 148179 w 437805"/>
                  <a:gd name="connsiteY136" fmla="*/ 239646 h 551806"/>
                  <a:gd name="connsiteX137" fmla="*/ 141000 w 437805"/>
                  <a:gd name="connsiteY137" fmla="*/ 237360 h 551806"/>
                  <a:gd name="connsiteX138" fmla="*/ 141000 w 437805"/>
                  <a:gd name="connsiteY138" fmla="*/ 237360 h 551806"/>
                  <a:gd name="connsiteX139" fmla="*/ 140999 w 437805"/>
                  <a:gd name="connsiteY139" fmla="*/ 237360 h 551806"/>
                  <a:gd name="connsiteX140" fmla="*/ 336203 w 437805"/>
                  <a:gd name="connsiteY140" fmla="*/ 301558 h 551806"/>
                  <a:gd name="connsiteX141" fmla="*/ 336203 w 437805"/>
                  <a:gd name="connsiteY141" fmla="*/ 301560 h 551806"/>
                  <a:gd name="connsiteX142" fmla="*/ 336202 w 437805"/>
                  <a:gd name="connsiteY142" fmla="*/ 301559 h 551806"/>
                  <a:gd name="connsiteX143" fmla="*/ 336179 w 437805"/>
                  <a:gd name="connsiteY143" fmla="*/ 301708 h 551806"/>
                  <a:gd name="connsiteX144" fmla="*/ 333440 w 437805"/>
                  <a:gd name="connsiteY144" fmla="*/ 318608 h 551806"/>
                  <a:gd name="connsiteX145" fmla="*/ 333250 w 437805"/>
                  <a:gd name="connsiteY145" fmla="*/ 345944 h 551806"/>
                  <a:gd name="connsiteX146" fmla="*/ 325249 w 437805"/>
                  <a:gd name="connsiteY146" fmla="*/ 361756 h 551806"/>
                  <a:gd name="connsiteX147" fmla="*/ 316391 w 437805"/>
                  <a:gd name="connsiteY147" fmla="*/ 387188 h 551806"/>
                  <a:gd name="connsiteX148" fmla="*/ 324201 w 437805"/>
                  <a:gd name="connsiteY148" fmla="*/ 401571 h 551806"/>
                  <a:gd name="connsiteX149" fmla="*/ 346204 w 437805"/>
                  <a:gd name="connsiteY149" fmla="*/ 417382 h 551806"/>
                  <a:gd name="connsiteX150" fmla="*/ 346224 w 437805"/>
                  <a:gd name="connsiteY150" fmla="*/ 417367 h 551806"/>
                  <a:gd name="connsiteX151" fmla="*/ 346299 w 437805"/>
                  <a:gd name="connsiteY151" fmla="*/ 417382 h 551806"/>
                  <a:gd name="connsiteX152" fmla="*/ 356681 w 437805"/>
                  <a:gd name="connsiteY152" fmla="*/ 409667 h 551806"/>
                  <a:gd name="connsiteX153" fmla="*/ 368111 w 437805"/>
                  <a:gd name="connsiteY153" fmla="*/ 354994 h 551806"/>
                  <a:gd name="connsiteX154" fmla="*/ 360395 w 437805"/>
                  <a:gd name="connsiteY154" fmla="*/ 333753 h 551806"/>
                  <a:gd name="connsiteX155" fmla="*/ 358110 w 437805"/>
                  <a:gd name="connsiteY155" fmla="*/ 326324 h 551806"/>
                  <a:gd name="connsiteX156" fmla="*/ 336631 w 437805"/>
                  <a:gd name="connsiteY156" fmla="*/ 302044 h 551806"/>
                  <a:gd name="connsiteX157" fmla="*/ 336203 w 437805"/>
                  <a:gd name="connsiteY157" fmla="*/ 301558 h 551806"/>
                  <a:gd name="connsiteX158" fmla="*/ 178730 w 437805"/>
                  <a:gd name="connsiteY158" fmla="*/ 370935 h 551806"/>
                  <a:gd name="connsiteX159" fmla="*/ 171134 w 437805"/>
                  <a:gd name="connsiteY159" fmla="*/ 377567 h 551806"/>
                  <a:gd name="connsiteX160" fmla="*/ 159323 w 437805"/>
                  <a:gd name="connsiteY160" fmla="*/ 413000 h 551806"/>
                  <a:gd name="connsiteX161" fmla="*/ 157250 w 437805"/>
                  <a:gd name="connsiteY161" fmla="*/ 418811 h 551806"/>
                  <a:gd name="connsiteX162" fmla="*/ 153512 w 437805"/>
                  <a:gd name="connsiteY162" fmla="*/ 429289 h 551806"/>
                  <a:gd name="connsiteX163" fmla="*/ 175896 w 437805"/>
                  <a:gd name="connsiteY163" fmla="*/ 463484 h 551806"/>
                  <a:gd name="connsiteX164" fmla="*/ 184981 w 437805"/>
                  <a:gd name="connsiteY164" fmla="*/ 465293 h 551806"/>
                  <a:gd name="connsiteX165" fmla="*/ 184987 w 437805"/>
                  <a:gd name="connsiteY165" fmla="*/ 465279 h 551806"/>
                  <a:gd name="connsiteX166" fmla="*/ 185053 w 437805"/>
                  <a:gd name="connsiteY166" fmla="*/ 465292 h 551806"/>
                  <a:gd name="connsiteX167" fmla="*/ 189422 w 437805"/>
                  <a:gd name="connsiteY167" fmla="*/ 455101 h 551806"/>
                  <a:gd name="connsiteX168" fmla="*/ 191518 w 437805"/>
                  <a:gd name="connsiteY168" fmla="*/ 430240 h 551806"/>
                  <a:gd name="connsiteX169" fmla="*/ 202186 w 437805"/>
                  <a:gd name="connsiteY169" fmla="*/ 404713 h 551806"/>
                  <a:gd name="connsiteX170" fmla="*/ 199424 w 437805"/>
                  <a:gd name="connsiteY170" fmla="*/ 403571 h 551806"/>
                  <a:gd name="connsiteX171" fmla="*/ 199519 w 437805"/>
                  <a:gd name="connsiteY171" fmla="*/ 396713 h 551806"/>
                  <a:gd name="connsiteX172" fmla="*/ 187327 w 437805"/>
                  <a:gd name="connsiteY172" fmla="*/ 372233 h 551806"/>
                  <a:gd name="connsiteX173" fmla="*/ 178730 w 437805"/>
                  <a:gd name="connsiteY173" fmla="*/ 370935 h 551806"/>
                  <a:gd name="connsiteX174" fmla="*/ 242381 w 437805"/>
                  <a:gd name="connsiteY174" fmla="*/ 392618 h 551806"/>
                  <a:gd name="connsiteX175" fmla="*/ 229617 w 437805"/>
                  <a:gd name="connsiteY175" fmla="*/ 404524 h 551806"/>
                  <a:gd name="connsiteX176" fmla="*/ 229725 w 437805"/>
                  <a:gd name="connsiteY176" fmla="*/ 404656 h 551806"/>
                  <a:gd name="connsiteX177" fmla="*/ 238000 w 437805"/>
                  <a:gd name="connsiteY177" fmla="*/ 414811 h 551806"/>
                  <a:gd name="connsiteX178" fmla="*/ 245334 w 437805"/>
                  <a:gd name="connsiteY178" fmla="*/ 415001 h 551806"/>
                  <a:gd name="connsiteX179" fmla="*/ 246537 w 437805"/>
                  <a:gd name="connsiteY179" fmla="*/ 403786 h 551806"/>
                  <a:gd name="connsiteX180" fmla="*/ 246531 w 437805"/>
                  <a:gd name="connsiteY180" fmla="*/ 403771 h 551806"/>
                  <a:gd name="connsiteX181" fmla="*/ 246536 w 437805"/>
                  <a:gd name="connsiteY181" fmla="*/ 403726 h 551806"/>
                  <a:gd name="connsiteX182" fmla="*/ 242381 w 437805"/>
                  <a:gd name="connsiteY182" fmla="*/ 392618 h 551806"/>
                  <a:gd name="connsiteX183" fmla="*/ 294483 w 437805"/>
                  <a:gd name="connsiteY183" fmla="*/ 426336 h 551806"/>
                  <a:gd name="connsiteX184" fmla="*/ 282957 w 437805"/>
                  <a:gd name="connsiteY184" fmla="*/ 439385 h 551806"/>
                  <a:gd name="connsiteX185" fmla="*/ 293054 w 437805"/>
                  <a:gd name="connsiteY185" fmla="*/ 446815 h 551806"/>
                  <a:gd name="connsiteX186" fmla="*/ 304389 w 437805"/>
                  <a:gd name="connsiteY186" fmla="*/ 435289 h 551806"/>
                  <a:gd name="connsiteX187" fmla="*/ 294483 w 437805"/>
                  <a:gd name="connsiteY187" fmla="*/ 426336 h 551806"/>
                  <a:gd name="connsiteX188" fmla="*/ 114651 w 437805"/>
                  <a:gd name="connsiteY188" fmla="*/ 426240 h 551806"/>
                  <a:gd name="connsiteX189" fmla="*/ 114651 w 437805"/>
                  <a:gd name="connsiteY189" fmla="*/ 426241 h 551806"/>
                  <a:gd name="connsiteX190" fmla="*/ 114651 w 437805"/>
                  <a:gd name="connsiteY190" fmla="*/ 426241 h 551806"/>
                  <a:gd name="connsiteX191" fmla="*/ 114658 w 437805"/>
                  <a:gd name="connsiteY191" fmla="*/ 426609 h 551806"/>
                  <a:gd name="connsiteX192" fmla="*/ 115317 w 437805"/>
                  <a:gd name="connsiteY192" fmla="*/ 461673 h 551806"/>
                  <a:gd name="connsiteX193" fmla="*/ 128652 w 437805"/>
                  <a:gd name="connsiteY193" fmla="*/ 465388 h 551806"/>
                  <a:gd name="connsiteX194" fmla="*/ 133415 w 437805"/>
                  <a:gd name="connsiteY194" fmla="*/ 457292 h 551806"/>
                  <a:gd name="connsiteX195" fmla="*/ 133402 w 437805"/>
                  <a:gd name="connsiteY195" fmla="*/ 457232 h 551806"/>
                  <a:gd name="connsiteX196" fmla="*/ 133415 w 437805"/>
                  <a:gd name="connsiteY196" fmla="*/ 457197 h 551806"/>
                  <a:gd name="connsiteX197" fmla="*/ 129890 w 437805"/>
                  <a:gd name="connsiteY197" fmla="*/ 440576 h 551806"/>
                  <a:gd name="connsiteX198" fmla="*/ 114835 w 437805"/>
                  <a:gd name="connsiteY198" fmla="*/ 426414 h 551806"/>
                  <a:gd name="connsiteX199" fmla="*/ 114651 w 437805"/>
                  <a:gd name="connsiteY199" fmla="*/ 426240 h 551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437805" h="551806">
                    <a:moveTo>
                      <a:pt x="105061" y="0"/>
                    </a:moveTo>
                    <a:lnTo>
                      <a:pt x="129510" y="10855"/>
                    </a:lnTo>
                    <a:cubicBezTo>
                      <a:pt x="130748" y="11427"/>
                      <a:pt x="131701" y="13999"/>
                      <a:pt x="131701" y="15713"/>
                    </a:cubicBezTo>
                    <a:cubicBezTo>
                      <a:pt x="131796" y="26286"/>
                      <a:pt x="140368" y="31429"/>
                      <a:pt x="145798" y="38668"/>
                    </a:cubicBezTo>
                    <a:cubicBezTo>
                      <a:pt x="148179" y="41907"/>
                      <a:pt x="152084" y="45622"/>
                      <a:pt x="151894" y="48955"/>
                    </a:cubicBezTo>
                    <a:cubicBezTo>
                      <a:pt x="151322" y="59147"/>
                      <a:pt x="158275" y="64767"/>
                      <a:pt x="163705" y="71053"/>
                    </a:cubicBezTo>
                    <a:lnTo>
                      <a:pt x="170929" y="85159"/>
                    </a:lnTo>
                    <a:lnTo>
                      <a:pt x="164276" y="98866"/>
                    </a:lnTo>
                    <a:lnTo>
                      <a:pt x="164366" y="98966"/>
                    </a:lnTo>
                    <a:lnTo>
                      <a:pt x="164276" y="99152"/>
                    </a:lnTo>
                    <a:cubicBezTo>
                      <a:pt x="166467" y="101533"/>
                      <a:pt x="169229" y="103629"/>
                      <a:pt x="170848" y="106391"/>
                    </a:cubicBezTo>
                    <a:cubicBezTo>
                      <a:pt x="176182" y="115535"/>
                      <a:pt x="182659" y="112678"/>
                      <a:pt x="188565" y="107915"/>
                    </a:cubicBezTo>
                    <a:cubicBezTo>
                      <a:pt x="196375" y="101629"/>
                      <a:pt x="203614" y="102486"/>
                      <a:pt x="208281" y="111820"/>
                    </a:cubicBezTo>
                    <a:cubicBezTo>
                      <a:pt x="212473" y="120298"/>
                      <a:pt x="214282" y="130585"/>
                      <a:pt x="220283" y="137252"/>
                    </a:cubicBezTo>
                    <a:cubicBezTo>
                      <a:pt x="228475" y="146206"/>
                      <a:pt x="235142" y="157540"/>
                      <a:pt x="249144" y="160493"/>
                    </a:cubicBezTo>
                    <a:cubicBezTo>
                      <a:pt x="255906" y="161922"/>
                      <a:pt x="261907" y="167256"/>
                      <a:pt x="267813" y="171447"/>
                    </a:cubicBezTo>
                    <a:cubicBezTo>
                      <a:pt x="276147" y="177353"/>
                      <a:pt x="283243" y="184020"/>
                      <a:pt x="288053" y="191949"/>
                    </a:cubicBezTo>
                    <a:lnTo>
                      <a:pt x="294538" y="219851"/>
                    </a:lnTo>
                    <a:lnTo>
                      <a:pt x="291625" y="227930"/>
                    </a:lnTo>
                    <a:cubicBezTo>
                      <a:pt x="290720" y="230407"/>
                      <a:pt x="289101" y="233288"/>
                      <a:pt x="287910" y="235919"/>
                    </a:cubicBezTo>
                    <a:lnTo>
                      <a:pt x="287872" y="236136"/>
                    </a:lnTo>
                    <a:lnTo>
                      <a:pt x="287839" y="236205"/>
                    </a:lnTo>
                    <a:lnTo>
                      <a:pt x="287532" y="238064"/>
                    </a:lnTo>
                    <a:lnTo>
                      <a:pt x="286767" y="242408"/>
                    </a:lnTo>
                    <a:lnTo>
                      <a:pt x="286810" y="242443"/>
                    </a:lnTo>
                    <a:lnTo>
                      <a:pt x="286768" y="242694"/>
                    </a:lnTo>
                    <a:cubicBezTo>
                      <a:pt x="289911" y="248123"/>
                      <a:pt x="296197" y="253743"/>
                      <a:pt x="302103" y="255172"/>
                    </a:cubicBezTo>
                    <a:cubicBezTo>
                      <a:pt x="312771" y="257743"/>
                      <a:pt x="324582" y="254219"/>
                      <a:pt x="333821" y="264030"/>
                    </a:cubicBezTo>
                    <a:cubicBezTo>
                      <a:pt x="336107" y="266411"/>
                      <a:pt x="342584" y="264887"/>
                      <a:pt x="347156" y="264982"/>
                    </a:cubicBezTo>
                    <a:cubicBezTo>
                      <a:pt x="367444" y="265268"/>
                      <a:pt x="374207" y="270316"/>
                      <a:pt x="381922" y="288604"/>
                    </a:cubicBezTo>
                    <a:cubicBezTo>
                      <a:pt x="384208" y="294034"/>
                      <a:pt x="389447" y="298225"/>
                      <a:pt x="392781" y="303273"/>
                    </a:cubicBezTo>
                    <a:cubicBezTo>
                      <a:pt x="395353" y="307273"/>
                      <a:pt x="399258" y="312131"/>
                      <a:pt x="398781" y="316132"/>
                    </a:cubicBezTo>
                    <a:cubicBezTo>
                      <a:pt x="397353" y="327276"/>
                      <a:pt x="403544" y="333372"/>
                      <a:pt x="410593" y="339944"/>
                    </a:cubicBezTo>
                    <a:cubicBezTo>
                      <a:pt x="414022" y="343183"/>
                      <a:pt x="416689" y="347659"/>
                      <a:pt x="418784" y="351945"/>
                    </a:cubicBezTo>
                    <a:cubicBezTo>
                      <a:pt x="423451" y="361470"/>
                      <a:pt x="426880" y="371758"/>
                      <a:pt x="432214" y="380902"/>
                    </a:cubicBezTo>
                    <a:lnTo>
                      <a:pt x="437805" y="402581"/>
                    </a:lnTo>
                    <a:lnTo>
                      <a:pt x="429071" y="421955"/>
                    </a:lnTo>
                    <a:cubicBezTo>
                      <a:pt x="424499" y="426050"/>
                      <a:pt x="415545" y="426145"/>
                      <a:pt x="408497" y="426431"/>
                    </a:cubicBezTo>
                    <a:cubicBezTo>
                      <a:pt x="399258" y="426717"/>
                      <a:pt x="390876" y="426145"/>
                      <a:pt x="385065" y="435956"/>
                    </a:cubicBezTo>
                    <a:lnTo>
                      <a:pt x="382337" y="448233"/>
                    </a:lnTo>
                    <a:lnTo>
                      <a:pt x="381684" y="451101"/>
                    </a:lnTo>
                    <a:cubicBezTo>
                      <a:pt x="382161" y="456173"/>
                      <a:pt x="384113" y="461245"/>
                      <a:pt x="387161" y="465960"/>
                    </a:cubicBezTo>
                    <a:cubicBezTo>
                      <a:pt x="392971" y="475104"/>
                      <a:pt x="400401" y="475104"/>
                      <a:pt x="408973" y="476437"/>
                    </a:cubicBezTo>
                    <a:cubicBezTo>
                      <a:pt x="410688" y="476723"/>
                      <a:pt x="412855" y="478081"/>
                      <a:pt x="414617" y="479759"/>
                    </a:cubicBezTo>
                    <a:lnTo>
                      <a:pt x="417826" y="485002"/>
                    </a:lnTo>
                    <a:lnTo>
                      <a:pt x="417069" y="525777"/>
                    </a:lnTo>
                    <a:cubicBezTo>
                      <a:pt x="416593" y="530539"/>
                      <a:pt x="412497" y="536255"/>
                      <a:pt x="408401" y="538922"/>
                    </a:cubicBezTo>
                    <a:cubicBezTo>
                      <a:pt x="401448" y="543493"/>
                      <a:pt x="397543" y="552352"/>
                      <a:pt x="386685" y="551780"/>
                    </a:cubicBezTo>
                    <a:cubicBezTo>
                      <a:pt x="361634" y="550542"/>
                      <a:pt x="335916" y="553781"/>
                      <a:pt x="311723" y="548923"/>
                    </a:cubicBezTo>
                    <a:cubicBezTo>
                      <a:pt x="297912" y="546161"/>
                      <a:pt x="283814" y="543493"/>
                      <a:pt x="269908" y="540350"/>
                    </a:cubicBezTo>
                    <a:cubicBezTo>
                      <a:pt x="261336" y="538445"/>
                      <a:pt x="253906" y="531016"/>
                      <a:pt x="246000" y="526063"/>
                    </a:cubicBezTo>
                    <a:cubicBezTo>
                      <a:pt x="244762" y="525301"/>
                      <a:pt x="243524" y="524253"/>
                      <a:pt x="242190" y="523967"/>
                    </a:cubicBezTo>
                    <a:cubicBezTo>
                      <a:pt x="224664" y="520253"/>
                      <a:pt x="207043" y="516919"/>
                      <a:pt x="189517" y="513014"/>
                    </a:cubicBezTo>
                    <a:cubicBezTo>
                      <a:pt x="179135" y="510728"/>
                      <a:pt x="168943" y="507108"/>
                      <a:pt x="158466" y="505013"/>
                    </a:cubicBezTo>
                    <a:cubicBezTo>
                      <a:pt x="149893" y="503298"/>
                      <a:pt x="141130" y="502536"/>
                      <a:pt x="132462" y="502250"/>
                    </a:cubicBezTo>
                    <a:cubicBezTo>
                      <a:pt x="121413" y="501869"/>
                      <a:pt x="110364" y="502822"/>
                      <a:pt x="99411" y="502155"/>
                    </a:cubicBezTo>
                    <a:cubicBezTo>
                      <a:pt x="94648" y="501869"/>
                      <a:pt x="90076" y="498726"/>
                      <a:pt x="85313" y="497011"/>
                    </a:cubicBezTo>
                    <a:cubicBezTo>
                      <a:pt x="82551" y="496059"/>
                      <a:pt x="79789" y="494916"/>
                      <a:pt x="76931" y="494630"/>
                    </a:cubicBezTo>
                    <a:cubicBezTo>
                      <a:pt x="67121" y="493868"/>
                      <a:pt x="55024" y="497011"/>
                      <a:pt x="47785" y="492344"/>
                    </a:cubicBezTo>
                    <a:cubicBezTo>
                      <a:pt x="40451" y="487677"/>
                      <a:pt x="32474" y="486582"/>
                      <a:pt x="24318" y="485820"/>
                    </a:cubicBezTo>
                    <a:lnTo>
                      <a:pt x="0" y="481336"/>
                    </a:lnTo>
                    <a:lnTo>
                      <a:pt x="10519" y="469663"/>
                    </a:lnTo>
                    <a:cubicBezTo>
                      <a:pt x="14305" y="466627"/>
                      <a:pt x="18687" y="464865"/>
                      <a:pt x="24830" y="465388"/>
                    </a:cubicBezTo>
                    <a:cubicBezTo>
                      <a:pt x="28354" y="465674"/>
                      <a:pt x="34260" y="461293"/>
                      <a:pt x="35689" y="457673"/>
                    </a:cubicBezTo>
                    <a:cubicBezTo>
                      <a:pt x="39308" y="448815"/>
                      <a:pt x="45499" y="447005"/>
                      <a:pt x="53786" y="447481"/>
                    </a:cubicBezTo>
                    <a:cubicBezTo>
                      <a:pt x="65121" y="448148"/>
                      <a:pt x="74074" y="447672"/>
                      <a:pt x="78265" y="432813"/>
                    </a:cubicBezTo>
                    <a:cubicBezTo>
                      <a:pt x="80837" y="423764"/>
                      <a:pt x="91219" y="416525"/>
                      <a:pt x="99030" y="409572"/>
                    </a:cubicBezTo>
                    <a:cubicBezTo>
                      <a:pt x="110174" y="399761"/>
                      <a:pt x="121318" y="390712"/>
                      <a:pt x="123985" y="374710"/>
                    </a:cubicBezTo>
                    <a:cubicBezTo>
                      <a:pt x="125128" y="367947"/>
                      <a:pt x="132177" y="361185"/>
                      <a:pt x="131224" y="355279"/>
                    </a:cubicBezTo>
                    <a:lnTo>
                      <a:pt x="131175" y="355157"/>
                    </a:lnTo>
                    <a:lnTo>
                      <a:pt x="131224" y="354994"/>
                    </a:lnTo>
                    <a:cubicBezTo>
                      <a:pt x="129509" y="344611"/>
                      <a:pt x="125128" y="334134"/>
                      <a:pt x="119318" y="325276"/>
                    </a:cubicBezTo>
                    <a:cubicBezTo>
                      <a:pt x="113412" y="316322"/>
                      <a:pt x="104554" y="309274"/>
                      <a:pt x="97029" y="301368"/>
                    </a:cubicBezTo>
                    <a:cubicBezTo>
                      <a:pt x="96267" y="300606"/>
                      <a:pt x="95886" y="299368"/>
                      <a:pt x="95601" y="298320"/>
                    </a:cubicBezTo>
                    <a:cubicBezTo>
                      <a:pt x="91791" y="284318"/>
                      <a:pt x="90743" y="268697"/>
                      <a:pt x="83694" y="256601"/>
                    </a:cubicBezTo>
                    <a:cubicBezTo>
                      <a:pt x="72455" y="237074"/>
                      <a:pt x="76931" y="216595"/>
                      <a:pt x="74169" y="196593"/>
                    </a:cubicBezTo>
                    <a:cubicBezTo>
                      <a:pt x="73407" y="190783"/>
                      <a:pt x="66454" y="185830"/>
                      <a:pt x="62263" y="180496"/>
                    </a:cubicBezTo>
                    <a:cubicBezTo>
                      <a:pt x="60739" y="178591"/>
                      <a:pt x="57310" y="176400"/>
                      <a:pt x="57596" y="174971"/>
                    </a:cubicBezTo>
                    <a:cubicBezTo>
                      <a:pt x="60263" y="160493"/>
                      <a:pt x="50643" y="149825"/>
                      <a:pt x="46547" y="137538"/>
                    </a:cubicBezTo>
                    <a:lnTo>
                      <a:pt x="38109" y="116585"/>
                    </a:lnTo>
                    <a:lnTo>
                      <a:pt x="39364" y="110580"/>
                    </a:lnTo>
                    <a:lnTo>
                      <a:pt x="39571" y="109638"/>
                    </a:lnTo>
                    <a:lnTo>
                      <a:pt x="44261" y="104105"/>
                    </a:lnTo>
                    <a:cubicBezTo>
                      <a:pt x="49690" y="101248"/>
                      <a:pt x="54262" y="103343"/>
                      <a:pt x="58168" y="110677"/>
                    </a:cubicBezTo>
                    <a:cubicBezTo>
                      <a:pt x="65788" y="125060"/>
                      <a:pt x="71312" y="125155"/>
                      <a:pt x="86266" y="116011"/>
                    </a:cubicBezTo>
                    <a:cubicBezTo>
                      <a:pt x="89695" y="113916"/>
                      <a:pt x="94363" y="113916"/>
                      <a:pt x="97982" y="112011"/>
                    </a:cubicBezTo>
                    <a:cubicBezTo>
                      <a:pt x="100458" y="110677"/>
                      <a:pt x="103506" y="107820"/>
                      <a:pt x="103792" y="105343"/>
                    </a:cubicBezTo>
                    <a:lnTo>
                      <a:pt x="103726" y="105134"/>
                    </a:lnTo>
                    <a:lnTo>
                      <a:pt x="103792" y="105058"/>
                    </a:lnTo>
                    <a:cubicBezTo>
                      <a:pt x="104078" y="101819"/>
                      <a:pt x="102935" y="96866"/>
                      <a:pt x="100649" y="95056"/>
                    </a:cubicBezTo>
                    <a:cubicBezTo>
                      <a:pt x="94076" y="90008"/>
                      <a:pt x="86552" y="86198"/>
                      <a:pt x="79503" y="81817"/>
                    </a:cubicBezTo>
                    <a:lnTo>
                      <a:pt x="78245" y="79209"/>
                    </a:lnTo>
                    <a:lnTo>
                      <a:pt x="99292" y="42181"/>
                    </a:lnTo>
                    <a:lnTo>
                      <a:pt x="105061" y="0"/>
                    </a:lnTo>
                    <a:close/>
                    <a:moveTo>
                      <a:pt x="142273" y="154933"/>
                    </a:moveTo>
                    <a:cubicBezTo>
                      <a:pt x="139082" y="155302"/>
                      <a:pt x="135749" y="156160"/>
                      <a:pt x="134939" y="157541"/>
                    </a:cubicBezTo>
                    <a:lnTo>
                      <a:pt x="134908" y="157613"/>
                    </a:lnTo>
                    <a:lnTo>
                      <a:pt x="134843" y="157636"/>
                    </a:lnTo>
                    <a:cubicBezTo>
                      <a:pt x="129414" y="167065"/>
                      <a:pt x="125890" y="177924"/>
                      <a:pt x="121604" y="188306"/>
                    </a:cubicBezTo>
                    <a:lnTo>
                      <a:pt x="121604" y="188307"/>
                    </a:lnTo>
                    <a:lnTo>
                      <a:pt x="121604" y="188307"/>
                    </a:lnTo>
                    <a:lnTo>
                      <a:pt x="121664" y="188512"/>
                    </a:lnTo>
                    <a:lnTo>
                      <a:pt x="126950" y="206558"/>
                    </a:lnTo>
                    <a:cubicBezTo>
                      <a:pt x="130081" y="209428"/>
                      <a:pt x="134987" y="209452"/>
                      <a:pt x="142940" y="207737"/>
                    </a:cubicBezTo>
                    <a:cubicBezTo>
                      <a:pt x="147655" y="206737"/>
                      <a:pt x="152156" y="203261"/>
                      <a:pt x="155596" y="198843"/>
                    </a:cubicBezTo>
                    <a:lnTo>
                      <a:pt x="157160" y="195234"/>
                    </a:lnTo>
                    <a:lnTo>
                      <a:pt x="161990" y="184211"/>
                    </a:lnTo>
                    <a:cubicBezTo>
                      <a:pt x="163324" y="171733"/>
                      <a:pt x="152751" y="165066"/>
                      <a:pt x="148750" y="155255"/>
                    </a:cubicBezTo>
                    <a:cubicBezTo>
                      <a:pt x="148512" y="154684"/>
                      <a:pt x="145464" y="154564"/>
                      <a:pt x="142273" y="154933"/>
                    </a:cubicBezTo>
                    <a:close/>
                    <a:moveTo>
                      <a:pt x="223616" y="190211"/>
                    </a:moveTo>
                    <a:cubicBezTo>
                      <a:pt x="219140" y="194688"/>
                      <a:pt x="214758" y="199260"/>
                      <a:pt x="210282" y="203737"/>
                    </a:cubicBezTo>
                    <a:cubicBezTo>
                      <a:pt x="214472" y="207737"/>
                      <a:pt x="218759" y="211643"/>
                      <a:pt x="222950" y="215643"/>
                    </a:cubicBezTo>
                    <a:lnTo>
                      <a:pt x="222984" y="215586"/>
                    </a:lnTo>
                    <a:lnTo>
                      <a:pt x="223045" y="215643"/>
                    </a:lnTo>
                    <a:lnTo>
                      <a:pt x="230523" y="202959"/>
                    </a:lnTo>
                    <a:lnTo>
                      <a:pt x="230570" y="202880"/>
                    </a:lnTo>
                    <a:lnTo>
                      <a:pt x="230570" y="202880"/>
                    </a:lnTo>
                    <a:lnTo>
                      <a:pt x="230570" y="202879"/>
                    </a:lnTo>
                    <a:cubicBezTo>
                      <a:pt x="227808" y="197831"/>
                      <a:pt x="225712" y="194021"/>
                      <a:pt x="223712" y="190211"/>
                    </a:cubicBezTo>
                    <a:lnTo>
                      <a:pt x="223650" y="190274"/>
                    </a:lnTo>
                    <a:lnTo>
                      <a:pt x="223616" y="190211"/>
                    </a:lnTo>
                    <a:close/>
                    <a:moveTo>
                      <a:pt x="140999" y="237360"/>
                    </a:moveTo>
                    <a:lnTo>
                      <a:pt x="137728" y="240375"/>
                    </a:lnTo>
                    <a:lnTo>
                      <a:pt x="134177" y="243646"/>
                    </a:lnTo>
                    <a:lnTo>
                      <a:pt x="133920" y="245866"/>
                    </a:lnTo>
                    <a:lnTo>
                      <a:pt x="131700" y="264982"/>
                    </a:lnTo>
                    <a:cubicBezTo>
                      <a:pt x="131986" y="264982"/>
                      <a:pt x="132367" y="265078"/>
                      <a:pt x="132653" y="265078"/>
                    </a:cubicBezTo>
                    <a:cubicBezTo>
                      <a:pt x="132939" y="270412"/>
                      <a:pt x="132272" y="276032"/>
                      <a:pt x="133796" y="280889"/>
                    </a:cubicBezTo>
                    <a:cubicBezTo>
                      <a:pt x="135224" y="285366"/>
                      <a:pt x="138177" y="290891"/>
                      <a:pt x="141987" y="292891"/>
                    </a:cubicBezTo>
                    <a:cubicBezTo>
                      <a:pt x="146559" y="295272"/>
                      <a:pt x="150822" y="294963"/>
                      <a:pt x="154310" y="292772"/>
                    </a:cubicBezTo>
                    <a:lnTo>
                      <a:pt x="154311" y="292771"/>
                    </a:lnTo>
                    <a:lnTo>
                      <a:pt x="154347" y="292771"/>
                    </a:lnTo>
                    <a:cubicBezTo>
                      <a:pt x="157824" y="290581"/>
                      <a:pt x="160515" y="286509"/>
                      <a:pt x="161991" y="281365"/>
                    </a:cubicBezTo>
                    <a:lnTo>
                      <a:pt x="161893" y="280679"/>
                    </a:lnTo>
                    <a:lnTo>
                      <a:pt x="158835" y="259149"/>
                    </a:lnTo>
                    <a:lnTo>
                      <a:pt x="148470" y="240181"/>
                    </a:lnTo>
                    <a:lnTo>
                      <a:pt x="148179" y="239646"/>
                    </a:lnTo>
                    <a:cubicBezTo>
                      <a:pt x="147227" y="237074"/>
                      <a:pt x="144083" y="236503"/>
                      <a:pt x="141000" y="237360"/>
                    </a:cubicBezTo>
                    <a:lnTo>
                      <a:pt x="141000" y="237360"/>
                    </a:lnTo>
                    <a:lnTo>
                      <a:pt x="140999" y="237360"/>
                    </a:lnTo>
                    <a:close/>
                    <a:moveTo>
                      <a:pt x="336203" y="301558"/>
                    </a:moveTo>
                    <a:lnTo>
                      <a:pt x="336203" y="301560"/>
                    </a:lnTo>
                    <a:lnTo>
                      <a:pt x="336202" y="301559"/>
                    </a:lnTo>
                    <a:lnTo>
                      <a:pt x="336179" y="301708"/>
                    </a:lnTo>
                    <a:lnTo>
                      <a:pt x="333440" y="318608"/>
                    </a:lnTo>
                    <a:cubicBezTo>
                      <a:pt x="333059" y="327656"/>
                      <a:pt x="333631" y="336800"/>
                      <a:pt x="333250" y="345944"/>
                    </a:cubicBezTo>
                    <a:cubicBezTo>
                      <a:pt x="333059" y="352231"/>
                      <a:pt x="332393" y="357375"/>
                      <a:pt x="325249" y="361756"/>
                    </a:cubicBezTo>
                    <a:cubicBezTo>
                      <a:pt x="312581" y="369471"/>
                      <a:pt x="310676" y="379091"/>
                      <a:pt x="316391" y="387188"/>
                    </a:cubicBezTo>
                    <a:cubicBezTo>
                      <a:pt x="319534" y="391664"/>
                      <a:pt x="322487" y="396522"/>
                      <a:pt x="324201" y="401571"/>
                    </a:cubicBezTo>
                    <a:cubicBezTo>
                      <a:pt x="328106" y="412905"/>
                      <a:pt x="337250" y="420335"/>
                      <a:pt x="346204" y="417382"/>
                    </a:cubicBezTo>
                    <a:lnTo>
                      <a:pt x="346224" y="417367"/>
                    </a:lnTo>
                    <a:lnTo>
                      <a:pt x="346299" y="417382"/>
                    </a:lnTo>
                    <a:cubicBezTo>
                      <a:pt x="350204" y="416049"/>
                      <a:pt x="353061" y="412049"/>
                      <a:pt x="356681" y="409667"/>
                    </a:cubicBezTo>
                    <a:cubicBezTo>
                      <a:pt x="367730" y="402238"/>
                      <a:pt x="377064" y="364519"/>
                      <a:pt x="368111" y="354994"/>
                    </a:cubicBezTo>
                    <a:cubicBezTo>
                      <a:pt x="361729" y="348231"/>
                      <a:pt x="361158" y="341468"/>
                      <a:pt x="360395" y="333753"/>
                    </a:cubicBezTo>
                    <a:cubicBezTo>
                      <a:pt x="360110" y="331181"/>
                      <a:pt x="359634" y="328228"/>
                      <a:pt x="358110" y="326324"/>
                    </a:cubicBezTo>
                    <a:lnTo>
                      <a:pt x="336631" y="302044"/>
                    </a:lnTo>
                    <a:lnTo>
                      <a:pt x="336203" y="301558"/>
                    </a:lnTo>
                    <a:close/>
                    <a:moveTo>
                      <a:pt x="178730" y="370935"/>
                    </a:moveTo>
                    <a:cubicBezTo>
                      <a:pt x="175611" y="372138"/>
                      <a:pt x="172658" y="374662"/>
                      <a:pt x="171134" y="377567"/>
                    </a:cubicBezTo>
                    <a:cubicBezTo>
                      <a:pt x="165229" y="388807"/>
                      <a:pt x="161324" y="400427"/>
                      <a:pt x="159323" y="413000"/>
                    </a:cubicBezTo>
                    <a:lnTo>
                      <a:pt x="157250" y="418811"/>
                    </a:lnTo>
                    <a:lnTo>
                      <a:pt x="153512" y="429289"/>
                    </a:lnTo>
                    <a:cubicBezTo>
                      <a:pt x="150560" y="447101"/>
                      <a:pt x="165800" y="454339"/>
                      <a:pt x="175896" y="463484"/>
                    </a:cubicBezTo>
                    <a:cubicBezTo>
                      <a:pt x="179278" y="466580"/>
                      <a:pt x="182516" y="466937"/>
                      <a:pt x="184981" y="465293"/>
                    </a:cubicBezTo>
                    <a:lnTo>
                      <a:pt x="184987" y="465279"/>
                    </a:lnTo>
                    <a:lnTo>
                      <a:pt x="185053" y="465292"/>
                    </a:lnTo>
                    <a:cubicBezTo>
                      <a:pt x="187517" y="463649"/>
                      <a:pt x="189184" y="460006"/>
                      <a:pt x="189422" y="455101"/>
                    </a:cubicBezTo>
                    <a:cubicBezTo>
                      <a:pt x="189803" y="446814"/>
                      <a:pt x="189422" y="438146"/>
                      <a:pt x="191518" y="430240"/>
                    </a:cubicBezTo>
                    <a:cubicBezTo>
                      <a:pt x="193804" y="421382"/>
                      <a:pt x="198566" y="413191"/>
                      <a:pt x="202186" y="404713"/>
                    </a:cubicBezTo>
                    <a:cubicBezTo>
                      <a:pt x="201329" y="404332"/>
                      <a:pt x="200376" y="403856"/>
                      <a:pt x="199424" y="403571"/>
                    </a:cubicBezTo>
                    <a:cubicBezTo>
                      <a:pt x="199424" y="401284"/>
                      <a:pt x="199043" y="398903"/>
                      <a:pt x="199519" y="396713"/>
                    </a:cubicBezTo>
                    <a:cubicBezTo>
                      <a:pt x="202186" y="385187"/>
                      <a:pt x="193613" y="378996"/>
                      <a:pt x="187327" y="372233"/>
                    </a:cubicBezTo>
                    <a:cubicBezTo>
                      <a:pt x="185136" y="369852"/>
                      <a:pt x="181850" y="369733"/>
                      <a:pt x="178730" y="370935"/>
                    </a:cubicBezTo>
                    <a:close/>
                    <a:moveTo>
                      <a:pt x="242381" y="392618"/>
                    </a:moveTo>
                    <a:cubicBezTo>
                      <a:pt x="238380" y="396428"/>
                      <a:pt x="234284" y="400142"/>
                      <a:pt x="229617" y="404524"/>
                    </a:cubicBezTo>
                    <a:lnTo>
                      <a:pt x="229725" y="404656"/>
                    </a:lnTo>
                    <a:lnTo>
                      <a:pt x="238000" y="414811"/>
                    </a:lnTo>
                    <a:cubicBezTo>
                      <a:pt x="239524" y="416144"/>
                      <a:pt x="244001" y="416240"/>
                      <a:pt x="245334" y="415001"/>
                    </a:cubicBezTo>
                    <a:cubicBezTo>
                      <a:pt x="247144" y="413239"/>
                      <a:pt x="247287" y="408501"/>
                      <a:pt x="246537" y="403786"/>
                    </a:cubicBezTo>
                    <a:lnTo>
                      <a:pt x="246531" y="403771"/>
                    </a:lnTo>
                    <a:lnTo>
                      <a:pt x="246536" y="403726"/>
                    </a:lnTo>
                    <a:cubicBezTo>
                      <a:pt x="245786" y="398999"/>
                      <a:pt x="244143" y="394285"/>
                      <a:pt x="242381" y="392618"/>
                    </a:cubicBezTo>
                    <a:close/>
                    <a:moveTo>
                      <a:pt x="294483" y="426336"/>
                    </a:moveTo>
                    <a:cubicBezTo>
                      <a:pt x="286958" y="426241"/>
                      <a:pt x="284005" y="429384"/>
                      <a:pt x="282957" y="439385"/>
                    </a:cubicBezTo>
                    <a:cubicBezTo>
                      <a:pt x="286291" y="441957"/>
                      <a:pt x="289339" y="446243"/>
                      <a:pt x="293054" y="446815"/>
                    </a:cubicBezTo>
                    <a:cubicBezTo>
                      <a:pt x="300865" y="447958"/>
                      <a:pt x="304389" y="443481"/>
                      <a:pt x="304389" y="435289"/>
                    </a:cubicBezTo>
                    <a:cubicBezTo>
                      <a:pt x="304389" y="427955"/>
                      <a:pt x="300770" y="426431"/>
                      <a:pt x="294483" y="426336"/>
                    </a:cubicBezTo>
                    <a:close/>
                    <a:moveTo>
                      <a:pt x="114651" y="426240"/>
                    </a:moveTo>
                    <a:lnTo>
                      <a:pt x="114651" y="426241"/>
                    </a:lnTo>
                    <a:lnTo>
                      <a:pt x="114651" y="426241"/>
                    </a:lnTo>
                    <a:lnTo>
                      <a:pt x="114658" y="426609"/>
                    </a:lnTo>
                    <a:lnTo>
                      <a:pt x="115317" y="461673"/>
                    </a:lnTo>
                    <a:cubicBezTo>
                      <a:pt x="115508" y="463578"/>
                      <a:pt x="123985" y="465292"/>
                      <a:pt x="128652" y="465388"/>
                    </a:cubicBezTo>
                    <a:cubicBezTo>
                      <a:pt x="130272" y="465388"/>
                      <a:pt x="133129" y="460244"/>
                      <a:pt x="133415" y="457292"/>
                    </a:cubicBezTo>
                    <a:lnTo>
                      <a:pt x="133402" y="457232"/>
                    </a:lnTo>
                    <a:lnTo>
                      <a:pt x="133415" y="457197"/>
                    </a:lnTo>
                    <a:cubicBezTo>
                      <a:pt x="133987" y="451054"/>
                      <a:pt x="132915" y="445624"/>
                      <a:pt x="129890" y="440576"/>
                    </a:cubicBezTo>
                    <a:lnTo>
                      <a:pt x="114835" y="426414"/>
                    </a:lnTo>
                    <a:lnTo>
                      <a:pt x="114651" y="4262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B8640CC6-E042-4227-9550-1BC0A523AFF0}"/>
                </a:ext>
              </a:extLst>
            </p:cNvPr>
            <p:cNvGrpSpPr/>
            <p:nvPr userDrawn="1"/>
          </p:nvGrpSpPr>
          <p:grpSpPr>
            <a:xfrm>
              <a:off x="6346330" y="3585342"/>
              <a:ext cx="1059107" cy="1059873"/>
              <a:chOff x="1485120" y="2356372"/>
              <a:chExt cx="2503265" cy="2505075"/>
            </a:xfrm>
            <a:grpFill/>
          </p:grpSpPr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CA025B2B-819F-4E7C-B45D-3ADFDB81E558}"/>
                  </a:ext>
                </a:extLst>
              </p:cNvPr>
              <p:cNvSpPr/>
              <p:nvPr/>
            </p:nvSpPr>
            <p:spPr>
              <a:xfrm>
                <a:off x="2721560" y="2356372"/>
                <a:ext cx="1266825" cy="2505075"/>
              </a:xfrm>
              <a:custGeom>
                <a:avLst/>
                <a:gdLst>
                  <a:gd name="connsiteX0" fmla="*/ 775145 w 1266825"/>
                  <a:gd name="connsiteY0" fmla="*/ 710149 h 2505075"/>
                  <a:gd name="connsiteX1" fmla="*/ 710375 w 1266825"/>
                  <a:gd name="connsiteY1" fmla="*/ 751106 h 2505075"/>
                  <a:gd name="connsiteX2" fmla="*/ 722757 w 1266825"/>
                  <a:gd name="connsiteY2" fmla="*/ 932843 h 2505075"/>
                  <a:gd name="connsiteX3" fmla="*/ 745808 w 1266825"/>
                  <a:gd name="connsiteY3" fmla="*/ 1094197 h 2505075"/>
                  <a:gd name="connsiteX4" fmla="*/ 746570 w 1266825"/>
                  <a:gd name="connsiteY4" fmla="*/ 1153347 h 2505075"/>
                  <a:gd name="connsiteX5" fmla="*/ 763334 w 1266825"/>
                  <a:gd name="connsiteY5" fmla="*/ 1193638 h 2505075"/>
                  <a:gd name="connsiteX6" fmla="*/ 811340 w 1266825"/>
                  <a:gd name="connsiteY6" fmla="*/ 1192209 h 2505075"/>
                  <a:gd name="connsiteX7" fmla="*/ 960025 w 1266825"/>
                  <a:gd name="connsiteY7" fmla="*/ 1070765 h 2505075"/>
                  <a:gd name="connsiteX8" fmla="*/ 1028605 w 1266825"/>
                  <a:gd name="connsiteY8" fmla="*/ 976467 h 2505075"/>
                  <a:gd name="connsiteX9" fmla="*/ 981266 w 1266825"/>
                  <a:gd name="connsiteY9" fmla="*/ 778538 h 2505075"/>
                  <a:gd name="connsiteX10" fmla="*/ 870871 w 1266825"/>
                  <a:gd name="connsiteY10" fmla="*/ 748725 h 2505075"/>
                  <a:gd name="connsiteX11" fmla="*/ 793433 w 1266825"/>
                  <a:gd name="connsiteY11" fmla="*/ 720245 h 2505075"/>
                  <a:gd name="connsiteX12" fmla="*/ 818483 w 1266825"/>
                  <a:gd name="connsiteY12" fmla="*/ 689575 h 2505075"/>
                  <a:gd name="connsiteX13" fmla="*/ 995363 w 1266825"/>
                  <a:gd name="connsiteY13" fmla="*/ 656904 h 2505075"/>
                  <a:gd name="connsiteX14" fmla="*/ 1016222 w 1266825"/>
                  <a:gd name="connsiteY14" fmla="*/ 665857 h 2505075"/>
                  <a:gd name="connsiteX15" fmla="*/ 1248251 w 1266825"/>
                  <a:gd name="connsiteY15" fmla="*/ 817305 h 2505075"/>
                  <a:gd name="connsiteX16" fmla="*/ 1227582 w 1266825"/>
                  <a:gd name="connsiteY16" fmla="*/ 1035332 h 2505075"/>
                  <a:gd name="connsiteX17" fmla="*/ 1205008 w 1266825"/>
                  <a:gd name="connsiteY17" fmla="*/ 1063907 h 2505075"/>
                  <a:gd name="connsiteX18" fmla="*/ 1055942 w 1266825"/>
                  <a:gd name="connsiteY18" fmla="*/ 1239738 h 2505075"/>
                  <a:gd name="connsiteX19" fmla="*/ 900398 w 1266825"/>
                  <a:gd name="connsiteY19" fmla="*/ 1346133 h 2505075"/>
                  <a:gd name="connsiteX20" fmla="*/ 883825 w 1266825"/>
                  <a:gd name="connsiteY20" fmla="*/ 1354896 h 2505075"/>
                  <a:gd name="connsiteX21" fmla="*/ 825056 w 1266825"/>
                  <a:gd name="connsiteY21" fmla="*/ 1387947 h 2505075"/>
                  <a:gd name="connsiteX22" fmla="*/ 810197 w 1266825"/>
                  <a:gd name="connsiteY22" fmla="*/ 1487865 h 2505075"/>
                  <a:gd name="connsiteX23" fmla="*/ 810673 w 1266825"/>
                  <a:gd name="connsiteY23" fmla="*/ 1610547 h 2505075"/>
                  <a:gd name="connsiteX24" fmla="*/ 806482 w 1266825"/>
                  <a:gd name="connsiteY24" fmla="*/ 1758470 h 2505075"/>
                  <a:gd name="connsiteX25" fmla="*/ 756190 w 1266825"/>
                  <a:gd name="connsiteY25" fmla="*/ 1943064 h 2505075"/>
                  <a:gd name="connsiteX26" fmla="*/ 679037 w 1266825"/>
                  <a:gd name="connsiteY26" fmla="*/ 2104609 h 2505075"/>
                  <a:gd name="connsiteX27" fmla="*/ 674942 w 1266825"/>
                  <a:gd name="connsiteY27" fmla="*/ 2127088 h 2505075"/>
                  <a:gd name="connsiteX28" fmla="*/ 620744 w 1266825"/>
                  <a:gd name="connsiteY28" fmla="*/ 2249007 h 2505075"/>
                  <a:gd name="connsiteX29" fmla="*/ 483108 w 1266825"/>
                  <a:gd name="connsiteY29" fmla="*/ 2436936 h 2505075"/>
                  <a:gd name="connsiteX30" fmla="*/ 416814 w 1266825"/>
                  <a:gd name="connsiteY30" fmla="*/ 2507326 h 2505075"/>
                  <a:gd name="connsiteX31" fmla="*/ 402527 w 1266825"/>
                  <a:gd name="connsiteY31" fmla="*/ 2499515 h 2505075"/>
                  <a:gd name="connsiteX32" fmla="*/ 411861 w 1266825"/>
                  <a:gd name="connsiteY32" fmla="*/ 2461224 h 2505075"/>
                  <a:gd name="connsiteX33" fmla="*/ 477965 w 1266825"/>
                  <a:gd name="connsiteY33" fmla="*/ 2290156 h 2505075"/>
                  <a:gd name="connsiteX34" fmla="*/ 479584 w 1266825"/>
                  <a:gd name="connsiteY34" fmla="*/ 2280916 h 2505075"/>
                  <a:gd name="connsiteX35" fmla="*/ 545592 w 1266825"/>
                  <a:gd name="connsiteY35" fmla="*/ 1989451 h 2505075"/>
                  <a:gd name="connsiteX36" fmla="*/ 576834 w 1266825"/>
                  <a:gd name="connsiteY36" fmla="*/ 1771996 h 2505075"/>
                  <a:gd name="connsiteX37" fmla="*/ 582644 w 1266825"/>
                  <a:gd name="connsiteY37" fmla="*/ 1711226 h 2505075"/>
                  <a:gd name="connsiteX38" fmla="*/ 592265 w 1266825"/>
                  <a:gd name="connsiteY38" fmla="*/ 1671888 h 2505075"/>
                  <a:gd name="connsiteX39" fmla="*/ 606076 w 1266825"/>
                  <a:gd name="connsiteY39" fmla="*/ 1583591 h 2505075"/>
                  <a:gd name="connsiteX40" fmla="*/ 583121 w 1266825"/>
                  <a:gd name="connsiteY40" fmla="*/ 1427000 h 2505075"/>
                  <a:gd name="connsiteX41" fmla="*/ 544449 w 1266825"/>
                  <a:gd name="connsiteY41" fmla="*/ 1375470 h 2505075"/>
                  <a:gd name="connsiteX42" fmla="*/ 483870 w 1266825"/>
                  <a:gd name="connsiteY42" fmla="*/ 1341751 h 2505075"/>
                  <a:gd name="connsiteX43" fmla="*/ 466630 w 1266825"/>
                  <a:gd name="connsiteY43" fmla="*/ 1326035 h 2505075"/>
                  <a:gd name="connsiteX44" fmla="*/ 350234 w 1266825"/>
                  <a:gd name="connsiteY44" fmla="*/ 1191351 h 2505075"/>
                  <a:gd name="connsiteX45" fmla="*/ 305657 w 1266825"/>
                  <a:gd name="connsiteY45" fmla="*/ 1117057 h 2505075"/>
                  <a:gd name="connsiteX46" fmla="*/ 313182 w 1266825"/>
                  <a:gd name="connsiteY46" fmla="*/ 1073337 h 2505075"/>
                  <a:gd name="connsiteX47" fmla="*/ 353473 w 1266825"/>
                  <a:gd name="connsiteY47" fmla="*/ 1084576 h 2505075"/>
                  <a:gd name="connsiteX48" fmla="*/ 555974 w 1266825"/>
                  <a:gd name="connsiteY48" fmla="*/ 1206306 h 2505075"/>
                  <a:gd name="connsiteX49" fmla="*/ 612839 w 1266825"/>
                  <a:gd name="connsiteY49" fmla="*/ 1207354 h 2505075"/>
                  <a:gd name="connsiteX50" fmla="*/ 610743 w 1266825"/>
                  <a:gd name="connsiteY50" fmla="*/ 1059716 h 2505075"/>
                  <a:gd name="connsiteX51" fmla="*/ 611600 w 1266825"/>
                  <a:gd name="connsiteY51" fmla="*/ 942749 h 2505075"/>
                  <a:gd name="connsiteX52" fmla="*/ 623221 w 1266825"/>
                  <a:gd name="connsiteY52" fmla="*/ 907602 h 2505075"/>
                  <a:gd name="connsiteX53" fmla="*/ 640651 w 1266825"/>
                  <a:gd name="connsiteY53" fmla="*/ 861977 h 2505075"/>
                  <a:gd name="connsiteX54" fmla="*/ 575882 w 1266825"/>
                  <a:gd name="connsiteY54" fmla="*/ 761393 h 2505075"/>
                  <a:gd name="connsiteX55" fmla="*/ 553974 w 1266825"/>
                  <a:gd name="connsiteY55" fmla="*/ 762726 h 2505075"/>
                  <a:gd name="connsiteX56" fmla="*/ 397955 w 1266825"/>
                  <a:gd name="connsiteY56" fmla="*/ 838450 h 2505075"/>
                  <a:gd name="connsiteX57" fmla="*/ 312611 w 1266825"/>
                  <a:gd name="connsiteY57" fmla="*/ 931414 h 2505075"/>
                  <a:gd name="connsiteX58" fmla="*/ 170974 w 1266825"/>
                  <a:gd name="connsiteY58" fmla="*/ 1016758 h 2505075"/>
                  <a:gd name="connsiteX59" fmla="*/ 76676 w 1266825"/>
                  <a:gd name="connsiteY59" fmla="*/ 850261 h 2505075"/>
                  <a:gd name="connsiteX60" fmla="*/ 103918 w 1266825"/>
                  <a:gd name="connsiteY60" fmla="*/ 745296 h 2505075"/>
                  <a:gd name="connsiteX61" fmla="*/ 168402 w 1266825"/>
                  <a:gd name="connsiteY61" fmla="*/ 630805 h 2505075"/>
                  <a:gd name="connsiteX62" fmla="*/ 390144 w 1266825"/>
                  <a:gd name="connsiteY62" fmla="*/ 483549 h 2505075"/>
                  <a:gd name="connsiteX63" fmla="*/ 609029 w 1266825"/>
                  <a:gd name="connsiteY63" fmla="*/ 367058 h 2505075"/>
                  <a:gd name="connsiteX64" fmla="*/ 634937 w 1266825"/>
                  <a:gd name="connsiteY64" fmla="*/ 348865 h 2505075"/>
                  <a:gd name="connsiteX65" fmla="*/ 668941 w 1266825"/>
                  <a:gd name="connsiteY65" fmla="*/ 176939 h 2505075"/>
                  <a:gd name="connsiteX66" fmla="*/ 589026 w 1266825"/>
                  <a:gd name="connsiteY66" fmla="*/ 101691 h 2505075"/>
                  <a:gd name="connsiteX67" fmla="*/ 421386 w 1266825"/>
                  <a:gd name="connsiteY67" fmla="*/ 81689 h 2505075"/>
                  <a:gd name="connsiteX68" fmla="*/ 318802 w 1266825"/>
                  <a:gd name="connsiteY68" fmla="*/ 52828 h 2505075"/>
                  <a:gd name="connsiteX69" fmla="*/ 264700 w 1266825"/>
                  <a:gd name="connsiteY69" fmla="*/ 60543 h 2505075"/>
                  <a:gd name="connsiteX70" fmla="*/ 158115 w 1266825"/>
                  <a:gd name="connsiteY70" fmla="*/ 100548 h 2505075"/>
                  <a:gd name="connsiteX71" fmla="*/ 79343 w 1266825"/>
                  <a:gd name="connsiteY71" fmla="*/ 109788 h 2505075"/>
                  <a:gd name="connsiteX72" fmla="*/ 0 w 1266825"/>
                  <a:gd name="connsiteY72" fmla="*/ 86642 h 2505075"/>
                  <a:gd name="connsiteX73" fmla="*/ 44672 w 1266825"/>
                  <a:gd name="connsiteY73" fmla="*/ 55305 h 2505075"/>
                  <a:gd name="connsiteX74" fmla="*/ 257080 w 1266825"/>
                  <a:gd name="connsiteY74" fmla="*/ 23777 h 2505075"/>
                  <a:gd name="connsiteX75" fmla="*/ 412337 w 1266825"/>
                  <a:gd name="connsiteY75" fmla="*/ 8251 h 2505075"/>
                  <a:gd name="connsiteX76" fmla="*/ 754666 w 1266825"/>
                  <a:gd name="connsiteY76" fmla="*/ 1965 h 2505075"/>
                  <a:gd name="connsiteX77" fmla="*/ 943642 w 1266825"/>
                  <a:gd name="connsiteY77" fmla="*/ 117598 h 2505075"/>
                  <a:gd name="connsiteX78" fmla="*/ 936689 w 1266825"/>
                  <a:gd name="connsiteY78" fmla="*/ 194179 h 2505075"/>
                  <a:gd name="connsiteX79" fmla="*/ 912781 w 1266825"/>
                  <a:gd name="connsiteY79" fmla="*/ 250567 h 2505075"/>
                  <a:gd name="connsiteX80" fmla="*/ 875824 w 1266825"/>
                  <a:gd name="connsiteY80" fmla="*/ 332292 h 2505075"/>
                  <a:gd name="connsiteX81" fmla="*/ 752570 w 1266825"/>
                  <a:gd name="connsiteY81" fmla="*/ 461356 h 2505075"/>
                  <a:gd name="connsiteX82" fmla="*/ 745046 w 1266825"/>
                  <a:gd name="connsiteY82" fmla="*/ 663286 h 2505075"/>
                  <a:gd name="connsiteX83" fmla="*/ 775145 w 1266825"/>
                  <a:gd name="connsiteY83" fmla="*/ 710149 h 250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266825" h="2505075">
                    <a:moveTo>
                      <a:pt x="775145" y="710149"/>
                    </a:moveTo>
                    <a:cubicBezTo>
                      <a:pt x="749713" y="726246"/>
                      <a:pt x="730091" y="738724"/>
                      <a:pt x="710375" y="751106"/>
                    </a:cubicBezTo>
                    <a:cubicBezTo>
                      <a:pt x="714280" y="811685"/>
                      <a:pt x="716566" y="872454"/>
                      <a:pt x="722757" y="932843"/>
                    </a:cubicBezTo>
                    <a:cubicBezTo>
                      <a:pt x="728282" y="986850"/>
                      <a:pt x="738950" y="1040285"/>
                      <a:pt x="745808" y="1094197"/>
                    </a:cubicBezTo>
                    <a:cubicBezTo>
                      <a:pt x="748284" y="1113628"/>
                      <a:pt x="743902" y="1134011"/>
                      <a:pt x="746570" y="1153347"/>
                    </a:cubicBezTo>
                    <a:cubicBezTo>
                      <a:pt x="748570" y="1167825"/>
                      <a:pt x="753237" y="1188494"/>
                      <a:pt x="763334" y="1193638"/>
                    </a:cubicBezTo>
                    <a:cubicBezTo>
                      <a:pt x="776192" y="1200210"/>
                      <a:pt x="800291" y="1200400"/>
                      <a:pt x="811340" y="1192209"/>
                    </a:cubicBezTo>
                    <a:cubicBezTo>
                      <a:pt x="862775" y="1154109"/>
                      <a:pt x="913829" y="1114866"/>
                      <a:pt x="960025" y="1070765"/>
                    </a:cubicBezTo>
                    <a:cubicBezTo>
                      <a:pt x="987647" y="1044381"/>
                      <a:pt x="1006412" y="1008471"/>
                      <a:pt x="1028605" y="976467"/>
                    </a:cubicBezTo>
                    <a:cubicBezTo>
                      <a:pt x="1083278" y="897410"/>
                      <a:pt x="1076897" y="819972"/>
                      <a:pt x="981266" y="778538"/>
                    </a:cubicBezTo>
                    <a:cubicBezTo>
                      <a:pt x="946690" y="763584"/>
                      <a:pt x="907447" y="759488"/>
                      <a:pt x="870871" y="748725"/>
                    </a:cubicBezTo>
                    <a:cubicBezTo>
                      <a:pt x="845725" y="741295"/>
                      <a:pt x="821531" y="730722"/>
                      <a:pt x="793433" y="720245"/>
                    </a:cubicBezTo>
                    <a:cubicBezTo>
                      <a:pt x="803624" y="707958"/>
                      <a:pt x="811816" y="699290"/>
                      <a:pt x="818483" y="689575"/>
                    </a:cubicBezTo>
                    <a:cubicBezTo>
                      <a:pt x="858012" y="631948"/>
                      <a:pt x="935926" y="617565"/>
                      <a:pt x="995363" y="656904"/>
                    </a:cubicBezTo>
                    <a:cubicBezTo>
                      <a:pt x="1001649" y="661095"/>
                      <a:pt x="1009269" y="665857"/>
                      <a:pt x="1016222" y="665857"/>
                    </a:cubicBezTo>
                    <a:cubicBezTo>
                      <a:pt x="1126808" y="665381"/>
                      <a:pt x="1183577" y="749011"/>
                      <a:pt x="1248251" y="817305"/>
                    </a:cubicBezTo>
                    <a:cubicBezTo>
                      <a:pt x="1286542" y="857691"/>
                      <a:pt x="1269111" y="997708"/>
                      <a:pt x="1227582" y="1035332"/>
                    </a:cubicBezTo>
                    <a:cubicBezTo>
                      <a:pt x="1218629" y="1043428"/>
                      <a:pt x="1207389" y="1053239"/>
                      <a:pt x="1205008" y="1063907"/>
                    </a:cubicBezTo>
                    <a:cubicBezTo>
                      <a:pt x="1186339" y="1150489"/>
                      <a:pt x="1104424" y="1180969"/>
                      <a:pt x="1055942" y="1239738"/>
                    </a:cubicBezTo>
                    <a:cubicBezTo>
                      <a:pt x="1011269" y="1293936"/>
                      <a:pt x="946023" y="1302604"/>
                      <a:pt x="900398" y="1346133"/>
                    </a:cubicBezTo>
                    <a:cubicBezTo>
                      <a:pt x="896017" y="1350324"/>
                      <a:pt x="889445" y="1352038"/>
                      <a:pt x="883825" y="1354896"/>
                    </a:cubicBezTo>
                    <a:cubicBezTo>
                      <a:pt x="863441" y="1365564"/>
                      <a:pt x="832009" y="1371564"/>
                      <a:pt x="825056" y="1387947"/>
                    </a:cubicBezTo>
                    <a:cubicBezTo>
                      <a:pt x="812292" y="1418047"/>
                      <a:pt x="811816" y="1454146"/>
                      <a:pt x="810197" y="1487865"/>
                    </a:cubicBezTo>
                    <a:cubicBezTo>
                      <a:pt x="808196" y="1528632"/>
                      <a:pt x="810959" y="1569589"/>
                      <a:pt x="810673" y="1610547"/>
                    </a:cubicBezTo>
                    <a:cubicBezTo>
                      <a:pt x="810292" y="1659982"/>
                      <a:pt x="815340" y="1710464"/>
                      <a:pt x="806482" y="1758470"/>
                    </a:cubicBezTo>
                    <a:cubicBezTo>
                      <a:pt x="794957" y="1821049"/>
                      <a:pt x="765048" y="1880485"/>
                      <a:pt x="756190" y="1943064"/>
                    </a:cubicBezTo>
                    <a:cubicBezTo>
                      <a:pt x="747141" y="2007358"/>
                      <a:pt x="718757" y="2057269"/>
                      <a:pt x="679037" y="2104609"/>
                    </a:cubicBezTo>
                    <a:cubicBezTo>
                      <a:pt x="674751" y="2109752"/>
                      <a:pt x="673418" y="2120039"/>
                      <a:pt x="674942" y="2127088"/>
                    </a:cubicBezTo>
                    <a:cubicBezTo>
                      <a:pt x="686657" y="2181571"/>
                      <a:pt x="651891" y="2212051"/>
                      <a:pt x="620744" y="2249007"/>
                    </a:cubicBezTo>
                    <a:cubicBezTo>
                      <a:pt x="570833" y="2308253"/>
                      <a:pt x="529876" y="2374928"/>
                      <a:pt x="483108" y="2436936"/>
                    </a:cubicBezTo>
                    <a:cubicBezTo>
                      <a:pt x="463772" y="2462463"/>
                      <a:pt x="439103" y="2483989"/>
                      <a:pt x="416814" y="2507326"/>
                    </a:cubicBezTo>
                    <a:cubicBezTo>
                      <a:pt x="412052" y="2504754"/>
                      <a:pt x="407289" y="2502087"/>
                      <a:pt x="402527" y="2499515"/>
                    </a:cubicBezTo>
                    <a:cubicBezTo>
                      <a:pt x="405384" y="2486561"/>
                      <a:pt x="404622" y="2470845"/>
                      <a:pt x="411861" y="2461224"/>
                    </a:cubicBezTo>
                    <a:cubicBezTo>
                      <a:pt x="450152" y="2410171"/>
                      <a:pt x="476155" y="2355021"/>
                      <a:pt x="477965" y="2290156"/>
                    </a:cubicBezTo>
                    <a:cubicBezTo>
                      <a:pt x="478060" y="2287012"/>
                      <a:pt x="477869" y="2283107"/>
                      <a:pt x="479584" y="2280916"/>
                    </a:cubicBezTo>
                    <a:cubicBezTo>
                      <a:pt x="548831" y="2194239"/>
                      <a:pt x="539401" y="2090797"/>
                      <a:pt x="545592" y="1989451"/>
                    </a:cubicBezTo>
                    <a:cubicBezTo>
                      <a:pt x="550069" y="1916585"/>
                      <a:pt x="566357" y="1844481"/>
                      <a:pt x="576834" y="1771996"/>
                    </a:cubicBezTo>
                    <a:cubicBezTo>
                      <a:pt x="579692" y="1751898"/>
                      <a:pt x="579977" y="1731324"/>
                      <a:pt x="582644" y="1711226"/>
                    </a:cubicBezTo>
                    <a:cubicBezTo>
                      <a:pt x="584454" y="1697796"/>
                      <a:pt x="584549" y="1681413"/>
                      <a:pt x="592265" y="1671888"/>
                    </a:cubicBezTo>
                    <a:cubicBezTo>
                      <a:pt x="614934" y="1644075"/>
                      <a:pt x="618554" y="1620548"/>
                      <a:pt x="606076" y="1583591"/>
                    </a:cubicBezTo>
                    <a:cubicBezTo>
                      <a:pt x="589502" y="1534347"/>
                      <a:pt x="587693" y="1479673"/>
                      <a:pt x="583121" y="1427000"/>
                    </a:cubicBezTo>
                    <a:cubicBezTo>
                      <a:pt x="580739" y="1399663"/>
                      <a:pt x="581597" y="1379184"/>
                      <a:pt x="544449" y="1375470"/>
                    </a:cubicBezTo>
                    <a:cubicBezTo>
                      <a:pt x="523304" y="1373374"/>
                      <a:pt x="503682" y="1354134"/>
                      <a:pt x="483870" y="1341751"/>
                    </a:cubicBezTo>
                    <a:cubicBezTo>
                      <a:pt x="477298" y="1337655"/>
                      <a:pt x="472821" y="1326511"/>
                      <a:pt x="466630" y="1326035"/>
                    </a:cubicBezTo>
                    <a:cubicBezTo>
                      <a:pt x="383858" y="1318415"/>
                      <a:pt x="375380" y="1248597"/>
                      <a:pt x="350234" y="1191351"/>
                    </a:cubicBezTo>
                    <a:cubicBezTo>
                      <a:pt x="338709" y="1165158"/>
                      <a:pt x="316992" y="1143346"/>
                      <a:pt x="305657" y="1117057"/>
                    </a:cubicBezTo>
                    <a:cubicBezTo>
                      <a:pt x="300704" y="1105722"/>
                      <a:pt x="310229" y="1088101"/>
                      <a:pt x="313182" y="1073337"/>
                    </a:cubicBezTo>
                    <a:cubicBezTo>
                      <a:pt x="326898" y="1076861"/>
                      <a:pt x="345377" y="1075813"/>
                      <a:pt x="353473" y="1084576"/>
                    </a:cubicBezTo>
                    <a:cubicBezTo>
                      <a:pt x="409575" y="1144679"/>
                      <a:pt x="479203" y="1182208"/>
                      <a:pt x="555974" y="1206306"/>
                    </a:cubicBezTo>
                    <a:cubicBezTo>
                      <a:pt x="577310" y="1212973"/>
                      <a:pt x="602552" y="1207354"/>
                      <a:pt x="612839" y="1207354"/>
                    </a:cubicBezTo>
                    <a:cubicBezTo>
                      <a:pt x="611981" y="1150584"/>
                      <a:pt x="611029" y="1105150"/>
                      <a:pt x="610743" y="1059716"/>
                    </a:cubicBezTo>
                    <a:cubicBezTo>
                      <a:pt x="610457" y="1020759"/>
                      <a:pt x="609981" y="981706"/>
                      <a:pt x="611600" y="942749"/>
                    </a:cubicBezTo>
                    <a:cubicBezTo>
                      <a:pt x="612077" y="930843"/>
                      <a:pt x="618744" y="919127"/>
                      <a:pt x="623221" y="907602"/>
                    </a:cubicBezTo>
                    <a:cubicBezTo>
                      <a:pt x="629222" y="891981"/>
                      <a:pt x="645509" y="871883"/>
                      <a:pt x="640651" y="861977"/>
                    </a:cubicBezTo>
                    <a:cubicBezTo>
                      <a:pt x="623126" y="826449"/>
                      <a:pt x="598932" y="793968"/>
                      <a:pt x="575882" y="761393"/>
                    </a:cubicBezTo>
                    <a:cubicBezTo>
                      <a:pt x="573596" y="758154"/>
                      <a:pt x="560451" y="759679"/>
                      <a:pt x="553974" y="762726"/>
                    </a:cubicBezTo>
                    <a:cubicBezTo>
                      <a:pt x="501301" y="786920"/>
                      <a:pt x="445675" y="806732"/>
                      <a:pt x="397955" y="838450"/>
                    </a:cubicBezTo>
                    <a:cubicBezTo>
                      <a:pt x="363950" y="861025"/>
                      <a:pt x="340328" y="899601"/>
                      <a:pt x="312611" y="931414"/>
                    </a:cubicBezTo>
                    <a:cubicBezTo>
                      <a:pt x="274606" y="975039"/>
                      <a:pt x="242316" y="1024188"/>
                      <a:pt x="170974" y="1016758"/>
                    </a:cubicBezTo>
                    <a:cubicBezTo>
                      <a:pt x="96679" y="1009043"/>
                      <a:pt x="43720" y="915888"/>
                      <a:pt x="76676" y="850261"/>
                    </a:cubicBezTo>
                    <a:cubicBezTo>
                      <a:pt x="92774" y="818257"/>
                      <a:pt x="107442" y="779205"/>
                      <a:pt x="103918" y="745296"/>
                    </a:cubicBezTo>
                    <a:cubicBezTo>
                      <a:pt x="97822" y="687193"/>
                      <a:pt x="130588" y="657571"/>
                      <a:pt x="168402" y="630805"/>
                    </a:cubicBezTo>
                    <a:cubicBezTo>
                      <a:pt x="240697" y="579465"/>
                      <a:pt x="314039" y="529078"/>
                      <a:pt x="390144" y="483549"/>
                    </a:cubicBezTo>
                    <a:cubicBezTo>
                      <a:pt x="461010" y="441162"/>
                      <a:pt x="535972" y="405825"/>
                      <a:pt x="609029" y="367058"/>
                    </a:cubicBezTo>
                    <a:cubicBezTo>
                      <a:pt x="618554" y="362010"/>
                      <a:pt x="634651" y="355437"/>
                      <a:pt x="634937" y="348865"/>
                    </a:cubicBezTo>
                    <a:cubicBezTo>
                      <a:pt x="637794" y="289906"/>
                      <a:pt x="691896" y="242090"/>
                      <a:pt x="668941" y="176939"/>
                    </a:cubicBezTo>
                    <a:cubicBezTo>
                      <a:pt x="654558" y="136172"/>
                      <a:pt x="633032" y="107502"/>
                      <a:pt x="589026" y="101691"/>
                    </a:cubicBezTo>
                    <a:cubicBezTo>
                      <a:pt x="533210" y="94357"/>
                      <a:pt x="476822" y="91023"/>
                      <a:pt x="421386" y="81689"/>
                    </a:cubicBezTo>
                    <a:cubicBezTo>
                      <a:pt x="386525" y="75783"/>
                      <a:pt x="353568" y="59591"/>
                      <a:pt x="318802" y="52828"/>
                    </a:cubicBezTo>
                    <a:cubicBezTo>
                      <a:pt x="301752" y="49494"/>
                      <a:pt x="281845" y="54733"/>
                      <a:pt x="264700" y="60543"/>
                    </a:cubicBezTo>
                    <a:cubicBezTo>
                      <a:pt x="228791" y="72640"/>
                      <a:pt x="194405" y="89880"/>
                      <a:pt x="158115" y="100548"/>
                    </a:cubicBezTo>
                    <a:cubicBezTo>
                      <a:pt x="132969" y="107883"/>
                      <a:pt x="105442" y="111407"/>
                      <a:pt x="79343" y="109788"/>
                    </a:cubicBezTo>
                    <a:cubicBezTo>
                      <a:pt x="56769" y="108359"/>
                      <a:pt x="34766" y="97310"/>
                      <a:pt x="0" y="86642"/>
                    </a:cubicBezTo>
                    <a:cubicBezTo>
                      <a:pt x="23336" y="69878"/>
                      <a:pt x="33052" y="57305"/>
                      <a:pt x="44672" y="55305"/>
                    </a:cubicBezTo>
                    <a:cubicBezTo>
                      <a:pt x="115253" y="43398"/>
                      <a:pt x="186119" y="33016"/>
                      <a:pt x="257080" y="23777"/>
                    </a:cubicBezTo>
                    <a:cubicBezTo>
                      <a:pt x="308705" y="17109"/>
                      <a:pt x="360426" y="10251"/>
                      <a:pt x="412337" y="8251"/>
                    </a:cubicBezTo>
                    <a:cubicBezTo>
                      <a:pt x="526447" y="3870"/>
                      <a:pt x="640937" y="-3560"/>
                      <a:pt x="754666" y="1965"/>
                    </a:cubicBezTo>
                    <a:cubicBezTo>
                      <a:pt x="833342" y="5775"/>
                      <a:pt x="893255" y="60924"/>
                      <a:pt x="943642" y="117598"/>
                    </a:cubicBezTo>
                    <a:cubicBezTo>
                      <a:pt x="955453" y="130838"/>
                      <a:pt x="942594" y="168652"/>
                      <a:pt x="936689" y="194179"/>
                    </a:cubicBezTo>
                    <a:cubicBezTo>
                      <a:pt x="932212" y="213801"/>
                      <a:pt x="920972" y="231803"/>
                      <a:pt x="912781" y="250567"/>
                    </a:cubicBezTo>
                    <a:cubicBezTo>
                      <a:pt x="900779" y="278094"/>
                      <a:pt x="894302" y="310098"/>
                      <a:pt x="875824" y="332292"/>
                    </a:cubicBezTo>
                    <a:cubicBezTo>
                      <a:pt x="837914" y="377916"/>
                      <a:pt x="791337" y="416302"/>
                      <a:pt x="752570" y="461356"/>
                    </a:cubicBezTo>
                    <a:cubicBezTo>
                      <a:pt x="697516" y="525363"/>
                      <a:pt x="709136" y="590705"/>
                      <a:pt x="745046" y="663286"/>
                    </a:cubicBezTo>
                    <a:cubicBezTo>
                      <a:pt x="752475" y="678430"/>
                      <a:pt x="763238" y="691861"/>
                      <a:pt x="775145" y="7101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CAFB829-7D8F-44FB-ACBF-1449DBE9C64B}"/>
                  </a:ext>
                </a:extLst>
              </p:cNvPr>
              <p:cNvSpPr/>
              <p:nvPr/>
            </p:nvSpPr>
            <p:spPr>
              <a:xfrm>
                <a:off x="1999198" y="2500831"/>
                <a:ext cx="361950" cy="1076325"/>
              </a:xfrm>
              <a:custGeom>
                <a:avLst/>
                <a:gdLst>
                  <a:gd name="connsiteX0" fmla="*/ 98761 w 361950"/>
                  <a:gd name="connsiteY0" fmla="*/ 0 h 1076325"/>
                  <a:gd name="connsiteX1" fmla="*/ 254494 w 361950"/>
                  <a:gd name="connsiteY1" fmla="*/ 116491 h 1076325"/>
                  <a:gd name="connsiteX2" fmla="*/ 264210 w 361950"/>
                  <a:gd name="connsiteY2" fmla="*/ 129921 h 1076325"/>
                  <a:gd name="connsiteX3" fmla="*/ 310882 w 361950"/>
                  <a:gd name="connsiteY3" fmla="*/ 206502 h 1076325"/>
                  <a:gd name="connsiteX4" fmla="*/ 300691 w 361950"/>
                  <a:gd name="connsiteY4" fmla="*/ 404622 h 1076325"/>
                  <a:gd name="connsiteX5" fmla="*/ 283260 w 361950"/>
                  <a:gd name="connsiteY5" fmla="*/ 438531 h 1076325"/>
                  <a:gd name="connsiteX6" fmla="*/ 309930 w 361950"/>
                  <a:gd name="connsiteY6" fmla="*/ 694468 h 1076325"/>
                  <a:gd name="connsiteX7" fmla="*/ 306787 w 361950"/>
                  <a:gd name="connsiteY7" fmla="*/ 706755 h 1076325"/>
                  <a:gd name="connsiteX8" fmla="*/ 362698 w 361950"/>
                  <a:gd name="connsiteY8" fmla="*/ 883063 h 1076325"/>
                  <a:gd name="connsiteX9" fmla="*/ 201726 w 361950"/>
                  <a:gd name="connsiteY9" fmla="*/ 1079087 h 1076325"/>
                  <a:gd name="connsiteX10" fmla="*/ 125812 w 361950"/>
                  <a:gd name="connsiteY10" fmla="*/ 1038130 h 1076325"/>
                  <a:gd name="connsiteX11" fmla="*/ 367 w 361950"/>
                  <a:gd name="connsiteY11" fmla="*/ 824770 h 1076325"/>
                  <a:gd name="connsiteX12" fmla="*/ 14560 w 361950"/>
                  <a:gd name="connsiteY12" fmla="*/ 778955 h 1076325"/>
                  <a:gd name="connsiteX13" fmla="*/ 48183 w 361950"/>
                  <a:gd name="connsiteY13" fmla="*/ 700754 h 1076325"/>
                  <a:gd name="connsiteX14" fmla="*/ 22275 w 361950"/>
                  <a:gd name="connsiteY14" fmla="*/ 531019 h 1076325"/>
                  <a:gd name="connsiteX15" fmla="*/ 29228 w 361950"/>
                  <a:gd name="connsiteY15" fmla="*/ 383000 h 1076325"/>
                  <a:gd name="connsiteX16" fmla="*/ 45706 w 361950"/>
                  <a:gd name="connsiteY16" fmla="*/ 241268 h 1076325"/>
                  <a:gd name="connsiteX17" fmla="*/ 98761 w 361950"/>
                  <a:gd name="connsiteY17" fmla="*/ 0 h 1076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61950" h="1076325">
                    <a:moveTo>
                      <a:pt x="98761" y="0"/>
                    </a:moveTo>
                    <a:cubicBezTo>
                      <a:pt x="162769" y="31814"/>
                      <a:pt x="231444" y="41720"/>
                      <a:pt x="254494" y="116491"/>
                    </a:cubicBezTo>
                    <a:cubicBezTo>
                      <a:pt x="256114" y="121634"/>
                      <a:pt x="260590" y="129731"/>
                      <a:pt x="264210" y="129921"/>
                    </a:cubicBezTo>
                    <a:cubicBezTo>
                      <a:pt x="315835" y="133826"/>
                      <a:pt x="312025" y="171736"/>
                      <a:pt x="310882" y="206502"/>
                    </a:cubicBezTo>
                    <a:cubicBezTo>
                      <a:pt x="308596" y="272606"/>
                      <a:pt x="305739" y="338709"/>
                      <a:pt x="300691" y="404622"/>
                    </a:cubicBezTo>
                    <a:cubicBezTo>
                      <a:pt x="299738" y="417671"/>
                      <a:pt x="287927" y="429863"/>
                      <a:pt x="283260" y="438531"/>
                    </a:cubicBezTo>
                    <a:cubicBezTo>
                      <a:pt x="281926" y="525590"/>
                      <a:pt x="339267" y="604361"/>
                      <a:pt x="309930" y="694468"/>
                    </a:cubicBezTo>
                    <a:cubicBezTo>
                      <a:pt x="308596" y="698659"/>
                      <a:pt x="305548" y="705898"/>
                      <a:pt x="306787" y="706755"/>
                    </a:cubicBezTo>
                    <a:cubicBezTo>
                      <a:pt x="369461" y="750284"/>
                      <a:pt x="335647" y="824960"/>
                      <a:pt x="362698" y="883063"/>
                    </a:cubicBezTo>
                    <a:cubicBezTo>
                      <a:pt x="400798" y="964692"/>
                      <a:pt x="293928" y="1086993"/>
                      <a:pt x="201726" y="1079087"/>
                    </a:cubicBezTo>
                    <a:cubicBezTo>
                      <a:pt x="175151" y="1076801"/>
                      <a:pt x="145147" y="1058132"/>
                      <a:pt x="125812" y="1038130"/>
                    </a:cubicBezTo>
                    <a:cubicBezTo>
                      <a:pt x="67423" y="977456"/>
                      <a:pt x="11797" y="913067"/>
                      <a:pt x="367" y="824770"/>
                    </a:cubicBezTo>
                    <a:cubicBezTo>
                      <a:pt x="-1538" y="810006"/>
                      <a:pt x="4082" y="788099"/>
                      <a:pt x="14560" y="778955"/>
                    </a:cubicBezTo>
                    <a:cubicBezTo>
                      <a:pt x="39420" y="757142"/>
                      <a:pt x="50088" y="733997"/>
                      <a:pt x="48183" y="700754"/>
                    </a:cubicBezTo>
                    <a:cubicBezTo>
                      <a:pt x="44849" y="643319"/>
                      <a:pt x="44944" y="588264"/>
                      <a:pt x="22275" y="531019"/>
                    </a:cubicBezTo>
                    <a:cubicBezTo>
                      <a:pt x="5701" y="489109"/>
                      <a:pt x="24275" y="432721"/>
                      <a:pt x="29228" y="383000"/>
                    </a:cubicBezTo>
                    <a:cubicBezTo>
                      <a:pt x="33895" y="335566"/>
                      <a:pt x="49802" y="287655"/>
                      <a:pt x="45706" y="241268"/>
                    </a:cubicBezTo>
                    <a:cubicBezTo>
                      <a:pt x="38182" y="157258"/>
                      <a:pt x="82568" y="88392"/>
                      <a:pt x="9876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A0FABBB6-31F2-4D65-AB0D-B0090A8F1AAE}"/>
                  </a:ext>
                </a:extLst>
              </p:cNvPr>
              <p:cNvSpPr/>
              <p:nvPr/>
            </p:nvSpPr>
            <p:spPr>
              <a:xfrm>
                <a:off x="1485120" y="2516894"/>
                <a:ext cx="333375" cy="923925"/>
              </a:xfrm>
              <a:custGeom>
                <a:avLst/>
                <a:gdLst>
                  <a:gd name="connsiteX0" fmla="*/ 0 w 333375"/>
                  <a:gd name="connsiteY0" fmla="*/ 633542 h 923925"/>
                  <a:gd name="connsiteX1" fmla="*/ 29432 w 333375"/>
                  <a:gd name="connsiteY1" fmla="*/ 455329 h 923925"/>
                  <a:gd name="connsiteX2" fmla="*/ 57341 w 333375"/>
                  <a:gd name="connsiteY2" fmla="*/ 301786 h 923925"/>
                  <a:gd name="connsiteX3" fmla="*/ 80010 w 333375"/>
                  <a:gd name="connsiteY3" fmla="*/ 248541 h 923925"/>
                  <a:gd name="connsiteX4" fmla="*/ 132588 w 333375"/>
                  <a:gd name="connsiteY4" fmla="*/ 136337 h 923925"/>
                  <a:gd name="connsiteX5" fmla="*/ 181642 w 333375"/>
                  <a:gd name="connsiteY5" fmla="*/ 13369 h 923925"/>
                  <a:gd name="connsiteX6" fmla="*/ 225457 w 333375"/>
                  <a:gd name="connsiteY6" fmla="*/ 22227 h 923925"/>
                  <a:gd name="connsiteX7" fmla="*/ 324517 w 333375"/>
                  <a:gd name="connsiteY7" fmla="*/ 275973 h 923925"/>
                  <a:gd name="connsiteX8" fmla="*/ 325088 w 333375"/>
                  <a:gd name="connsiteY8" fmla="*/ 498382 h 923925"/>
                  <a:gd name="connsiteX9" fmla="*/ 322993 w 333375"/>
                  <a:gd name="connsiteY9" fmla="*/ 651163 h 923925"/>
                  <a:gd name="connsiteX10" fmla="*/ 330708 w 333375"/>
                  <a:gd name="connsiteY10" fmla="*/ 875477 h 923925"/>
                  <a:gd name="connsiteX11" fmla="*/ 250317 w 333375"/>
                  <a:gd name="connsiteY11" fmla="*/ 921768 h 923925"/>
                  <a:gd name="connsiteX12" fmla="*/ 42863 w 333375"/>
                  <a:gd name="connsiteY12" fmla="*/ 798896 h 923925"/>
                  <a:gd name="connsiteX13" fmla="*/ 21050 w 333375"/>
                  <a:gd name="connsiteY13" fmla="*/ 774893 h 923925"/>
                  <a:gd name="connsiteX14" fmla="*/ 0 w 333375"/>
                  <a:gd name="connsiteY14" fmla="*/ 633542 h 923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33375" h="923925">
                    <a:moveTo>
                      <a:pt x="0" y="633542"/>
                    </a:moveTo>
                    <a:cubicBezTo>
                      <a:pt x="9716" y="574773"/>
                      <a:pt x="19241" y="514956"/>
                      <a:pt x="29432" y="455329"/>
                    </a:cubicBezTo>
                    <a:cubicBezTo>
                      <a:pt x="38195" y="404085"/>
                      <a:pt x="46482" y="352650"/>
                      <a:pt x="57341" y="301786"/>
                    </a:cubicBezTo>
                    <a:cubicBezTo>
                      <a:pt x="61341" y="283308"/>
                      <a:pt x="71818" y="266067"/>
                      <a:pt x="80010" y="248541"/>
                    </a:cubicBezTo>
                    <a:cubicBezTo>
                      <a:pt x="97441" y="211108"/>
                      <a:pt x="116300" y="174246"/>
                      <a:pt x="132588" y="136337"/>
                    </a:cubicBezTo>
                    <a:cubicBezTo>
                      <a:pt x="150019" y="95760"/>
                      <a:pt x="163925" y="53755"/>
                      <a:pt x="181642" y="13369"/>
                    </a:cubicBezTo>
                    <a:cubicBezTo>
                      <a:pt x="190786" y="-7491"/>
                      <a:pt x="213265" y="-3490"/>
                      <a:pt x="225457" y="22227"/>
                    </a:cubicBezTo>
                    <a:cubicBezTo>
                      <a:pt x="264319" y="104523"/>
                      <a:pt x="321945" y="179676"/>
                      <a:pt x="324517" y="275973"/>
                    </a:cubicBezTo>
                    <a:cubicBezTo>
                      <a:pt x="326612" y="350459"/>
                      <a:pt x="342043" y="428373"/>
                      <a:pt x="325088" y="498382"/>
                    </a:cubicBezTo>
                    <a:cubicBezTo>
                      <a:pt x="311563" y="554103"/>
                      <a:pt x="329946" y="604014"/>
                      <a:pt x="322993" y="651163"/>
                    </a:cubicBezTo>
                    <a:cubicBezTo>
                      <a:pt x="311468" y="728506"/>
                      <a:pt x="351568" y="799848"/>
                      <a:pt x="330708" y="875477"/>
                    </a:cubicBezTo>
                    <a:cubicBezTo>
                      <a:pt x="318040" y="921387"/>
                      <a:pt x="295751" y="932436"/>
                      <a:pt x="250317" y="921768"/>
                    </a:cubicBezTo>
                    <a:cubicBezTo>
                      <a:pt x="167259" y="902242"/>
                      <a:pt x="111919" y="839853"/>
                      <a:pt x="42863" y="798896"/>
                    </a:cubicBezTo>
                    <a:cubicBezTo>
                      <a:pt x="33814" y="793467"/>
                      <a:pt x="22765" y="784037"/>
                      <a:pt x="21050" y="774893"/>
                    </a:cubicBezTo>
                    <a:cubicBezTo>
                      <a:pt x="12573" y="728316"/>
                      <a:pt x="6858" y="681262"/>
                      <a:pt x="0" y="6335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7FC8A953-A152-4128-8298-4DA6F98C21A5}"/>
                </a:ext>
              </a:extLst>
            </p:cNvPr>
            <p:cNvGrpSpPr/>
            <p:nvPr userDrawn="1"/>
          </p:nvGrpSpPr>
          <p:grpSpPr>
            <a:xfrm>
              <a:off x="6716969" y="5859951"/>
              <a:ext cx="1182875" cy="2393766"/>
              <a:chOff x="5372530" y="2101766"/>
              <a:chExt cx="1299066" cy="2628900"/>
            </a:xfrm>
            <a:grpFill/>
          </p:grpSpPr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79E7E2BF-12DC-48D4-8F2C-FEACFFEAAE25}"/>
                  </a:ext>
                </a:extLst>
              </p:cNvPr>
              <p:cNvSpPr/>
              <p:nvPr/>
            </p:nvSpPr>
            <p:spPr>
              <a:xfrm>
                <a:off x="5766721" y="2101766"/>
                <a:ext cx="904875" cy="2628900"/>
              </a:xfrm>
              <a:custGeom>
                <a:avLst/>
                <a:gdLst>
                  <a:gd name="connsiteX0" fmla="*/ 269272 w 904875"/>
                  <a:gd name="connsiteY0" fmla="*/ 2625967 h 2628900"/>
                  <a:gd name="connsiteX1" fmla="*/ 359283 w 904875"/>
                  <a:gd name="connsiteY1" fmla="*/ 2464804 h 2628900"/>
                  <a:gd name="connsiteX2" fmla="*/ 291560 w 904875"/>
                  <a:gd name="connsiteY2" fmla="*/ 2126666 h 2628900"/>
                  <a:gd name="connsiteX3" fmla="*/ 264986 w 904875"/>
                  <a:gd name="connsiteY3" fmla="*/ 1985030 h 2628900"/>
                  <a:gd name="connsiteX4" fmla="*/ 237077 w 904875"/>
                  <a:gd name="connsiteY4" fmla="*/ 1729474 h 2628900"/>
                  <a:gd name="connsiteX5" fmla="*/ 245840 w 904875"/>
                  <a:gd name="connsiteY5" fmla="*/ 1250557 h 2628900"/>
                  <a:gd name="connsiteX6" fmla="*/ 304895 w 904875"/>
                  <a:gd name="connsiteY6" fmla="*/ 840220 h 2628900"/>
                  <a:gd name="connsiteX7" fmla="*/ 302609 w 904875"/>
                  <a:gd name="connsiteY7" fmla="*/ 788404 h 2628900"/>
                  <a:gd name="connsiteX8" fmla="*/ 243078 w 904875"/>
                  <a:gd name="connsiteY8" fmla="*/ 793928 h 2628900"/>
                  <a:gd name="connsiteX9" fmla="*/ 76295 w 904875"/>
                  <a:gd name="connsiteY9" fmla="*/ 930898 h 2628900"/>
                  <a:gd name="connsiteX10" fmla="*/ 0 w 904875"/>
                  <a:gd name="connsiteY10" fmla="*/ 940232 h 2628900"/>
                  <a:gd name="connsiteX11" fmla="*/ 39243 w 904875"/>
                  <a:gd name="connsiteY11" fmla="*/ 868319 h 2628900"/>
                  <a:gd name="connsiteX12" fmla="*/ 269081 w 904875"/>
                  <a:gd name="connsiteY12" fmla="*/ 517132 h 2628900"/>
                  <a:gd name="connsiteX13" fmla="*/ 330899 w 904875"/>
                  <a:gd name="connsiteY13" fmla="*/ 282341 h 2628900"/>
                  <a:gd name="connsiteX14" fmla="*/ 330803 w 904875"/>
                  <a:gd name="connsiteY14" fmla="*/ 194520 h 2628900"/>
                  <a:gd name="connsiteX15" fmla="*/ 406622 w 904875"/>
                  <a:gd name="connsiteY15" fmla="*/ 185757 h 2628900"/>
                  <a:gd name="connsiteX16" fmla="*/ 460058 w 904875"/>
                  <a:gd name="connsiteY16" fmla="*/ 124702 h 2628900"/>
                  <a:gd name="connsiteX17" fmla="*/ 396812 w 904875"/>
                  <a:gd name="connsiteY17" fmla="*/ 92603 h 2628900"/>
                  <a:gd name="connsiteX18" fmla="*/ 372142 w 904875"/>
                  <a:gd name="connsiteY18" fmla="*/ 86697 h 2628900"/>
                  <a:gd name="connsiteX19" fmla="*/ 549212 w 904875"/>
                  <a:gd name="connsiteY19" fmla="*/ 36024 h 2628900"/>
                  <a:gd name="connsiteX20" fmla="*/ 682466 w 904875"/>
                  <a:gd name="connsiteY20" fmla="*/ 7544 h 2628900"/>
                  <a:gd name="connsiteX21" fmla="*/ 662940 w 904875"/>
                  <a:gd name="connsiteY21" fmla="*/ 46883 h 2628900"/>
                  <a:gd name="connsiteX22" fmla="*/ 494252 w 904875"/>
                  <a:gd name="connsiteY22" fmla="*/ 219285 h 2628900"/>
                  <a:gd name="connsiteX23" fmla="*/ 376333 w 904875"/>
                  <a:gd name="connsiteY23" fmla="*/ 607238 h 2628900"/>
                  <a:gd name="connsiteX24" fmla="*/ 382810 w 904875"/>
                  <a:gd name="connsiteY24" fmla="*/ 621812 h 2628900"/>
                  <a:gd name="connsiteX25" fmla="*/ 489109 w 904875"/>
                  <a:gd name="connsiteY25" fmla="*/ 586093 h 2628900"/>
                  <a:gd name="connsiteX26" fmla="*/ 820388 w 904875"/>
                  <a:gd name="connsiteY26" fmla="*/ 505321 h 2628900"/>
                  <a:gd name="connsiteX27" fmla="*/ 905351 w 904875"/>
                  <a:gd name="connsiteY27" fmla="*/ 622764 h 2628900"/>
                  <a:gd name="connsiteX28" fmla="*/ 658178 w 904875"/>
                  <a:gd name="connsiteY28" fmla="*/ 931850 h 2628900"/>
                  <a:gd name="connsiteX29" fmla="*/ 403765 w 904875"/>
                  <a:gd name="connsiteY29" fmla="*/ 948900 h 2628900"/>
                  <a:gd name="connsiteX30" fmla="*/ 317183 w 904875"/>
                  <a:gd name="connsiteY30" fmla="*/ 1009289 h 2628900"/>
                  <a:gd name="connsiteX31" fmla="*/ 295561 w 904875"/>
                  <a:gd name="connsiteY31" fmla="*/ 1151306 h 2628900"/>
                  <a:gd name="connsiteX32" fmla="*/ 275368 w 904875"/>
                  <a:gd name="connsiteY32" fmla="*/ 1325519 h 2628900"/>
                  <a:gd name="connsiteX33" fmla="*/ 249650 w 904875"/>
                  <a:gd name="connsiteY33" fmla="*/ 1625080 h 2628900"/>
                  <a:gd name="connsiteX34" fmla="*/ 262033 w 904875"/>
                  <a:gd name="connsiteY34" fmla="*/ 1786910 h 2628900"/>
                  <a:gd name="connsiteX35" fmla="*/ 318802 w 904875"/>
                  <a:gd name="connsiteY35" fmla="*/ 2108188 h 2628900"/>
                  <a:gd name="connsiteX36" fmla="*/ 370046 w 904875"/>
                  <a:gd name="connsiteY36" fmla="*/ 2296021 h 2628900"/>
                  <a:gd name="connsiteX37" fmla="*/ 393478 w 904875"/>
                  <a:gd name="connsiteY37" fmla="*/ 2449945 h 2628900"/>
                  <a:gd name="connsiteX38" fmla="*/ 393478 w 904875"/>
                  <a:gd name="connsiteY38" fmla="*/ 2560245 h 2628900"/>
                  <a:gd name="connsiteX39" fmla="*/ 269272 w 904875"/>
                  <a:gd name="connsiteY39" fmla="*/ 2625967 h 2628900"/>
                  <a:gd name="connsiteX40" fmla="*/ 531209 w 904875"/>
                  <a:gd name="connsiteY40" fmla="*/ 929469 h 2628900"/>
                  <a:gd name="connsiteX41" fmla="*/ 531400 w 904875"/>
                  <a:gd name="connsiteY41" fmla="*/ 934898 h 2628900"/>
                  <a:gd name="connsiteX42" fmla="*/ 558165 w 904875"/>
                  <a:gd name="connsiteY42" fmla="*/ 927945 h 2628900"/>
                  <a:gd name="connsiteX43" fmla="*/ 784860 w 904875"/>
                  <a:gd name="connsiteY43" fmla="*/ 672675 h 2628900"/>
                  <a:gd name="connsiteX44" fmla="*/ 762572 w 904875"/>
                  <a:gd name="connsiteY44" fmla="*/ 571139 h 2628900"/>
                  <a:gd name="connsiteX45" fmla="*/ 689420 w 904875"/>
                  <a:gd name="connsiteY45" fmla="*/ 552279 h 2628900"/>
                  <a:gd name="connsiteX46" fmla="*/ 534543 w 904875"/>
                  <a:gd name="connsiteY46" fmla="*/ 601047 h 2628900"/>
                  <a:gd name="connsiteX47" fmla="*/ 369570 w 904875"/>
                  <a:gd name="connsiteY47" fmla="*/ 780403 h 2628900"/>
                  <a:gd name="connsiteX48" fmla="*/ 366617 w 904875"/>
                  <a:gd name="connsiteY48" fmla="*/ 789261 h 2628900"/>
                  <a:gd name="connsiteX49" fmla="*/ 437769 w 904875"/>
                  <a:gd name="connsiteY49" fmla="*/ 923087 h 2628900"/>
                  <a:gd name="connsiteX50" fmla="*/ 531209 w 904875"/>
                  <a:gd name="connsiteY50" fmla="*/ 929469 h 262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904875" h="2628900">
                    <a:moveTo>
                      <a:pt x="269272" y="2625967"/>
                    </a:moveTo>
                    <a:cubicBezTo>
                      <a:pt x="376333" y="2603393"/>
                      <a:pt x="373285" y="2536051"/>
                      <a:pt x="359283" y="2464804"/>
                    </a:cubicBezTo>
                    <a:cubicBezTo>
                      <a:pt x="337185" y="2352028"/>
                      <a:pt x="314039" y="2239443"/>
                      <a:pt x="291560" y="2126666"/>
                    </a:cubicBezTo>
                    <a:cubicBezTo>
                      <a:pt x="282226" y="2079518"/>
                      <a:pt x="271272" y="2032559"/>
                      <a:pt x="264986" y="1985030"/>
                    </a:cubicBezTo>
                    <a:cubicBezTo>
                      <a:pt x="253651" y="1900067"/>
                      <a:pt x="238220" y="1814818"/>
                      <a:pt x="237077" y="1729474"/>
                    </a:cubicBezTo>
                    <a:cubicBezTo>
                      <a:pt x="234982" y="1569835"/>
                      <a:pt x="239554" y="1410101"/>
                      <a:pt x="245840" y="1250557"/>
                    </a:cubicBezTo>
                    <a:cubicBezTo>
                      <a:pt x="251270" y="1112063"/>
                      <a:pt x="276987" y="975856"/>
                      <a:pt x="304895" y="840220"/>
                    </a:cubicBezTo>
                    <a:cubicBezTo>
                      <a:pt x="308229" y="823837"/>
                      <a:pt x="303562" y="805739"/>
                      <a:pt x="302609" y="788404"/>
                    </a:cubicBezTo>
                    <a:cubicBezTo>
                      <a:pt x="282416" y="789833"/>
                      <a:pt x="256794" y="783737"/>
                      <a:pt x="243078" y="793928"/>
                    </a:cubicBezTo>
                    <a:cubicBezTo>
                      <a:pt x="185452" y="836791"/>
                      <a:pt x="130588" y="883749"/>
                      <a:pt x="76295" y="930898"/>
                    </a:cubicBezTo>
                    <a:cubicBezTo>
                      <a:pt x="53531" y="950615"/>
                      <a:pt x="33147" y="967379"/>
                      <a:pt x="0" y="940232"/>
                    </a:cubicBezTo>
                    <a:cubicBezTo>
                      <a:pt x="12668" y="916801"/>
                      <a:pt x="24384" y="891464"/>
                      <a:pt x="39243" y="868319"/>
                    </a:cubicBezTo>
                    <a:cubicBezTo>
                      <a:pt x="114872" y="750590"/>
                      <a:pt x="187071" y="630289"/>
                      <a:pt x="269081" y="517132"/>
                    </a:cubicBezTo>
                    <a:cubicBezTo>
                      <a:pt x="322040" y="444075"/>
                      <a:pt x="333089" y="366637"/>
                      <a:pt x="330899" y="282341"/>
                    </a:cubicBezTo>
                    <a:cubicBezTo>
                      <a:pt x="330137" y="253956"/>
                      <a:pt x="330803" y="225572"/>
                      <a:pt x="330803" y="194520"/>
                    </a:cubicBezTo>
                    <a:cubicBezTo>
                      <a:pt x="357854" y="191377"/>
                      <a:pt x="382143" y="187662"/>
                      <a:pt x="406622" y="185757"/>
                    </a:cubicBezTo>
                    <a:cubicBezTo>
                      <a:pt x="445103" y="182709"/>
                      <a:pt x="465296" y="155849"/>
                      <a:pt x="460058" y="124702"/>
                    </a:cubicBezTo>
                    <a:cubicBezTo>
                      <a:pt x="457676" y="110700"/>
                      <a:pt x="419481" y="102128"/>
                      <a:pt x="396812" y="92603"/>
                    </a:cubicBezTo>
                    <a:cubicBezTo>
                      <a:pt x="390144" y="89745"/>
                      <a:pt x="381191" y="92126"/>
                      <a:pt x="372142" y="86697"/>
                    </a:cubicBezTo>
                    <a:cubicBezTo>
                      <a:pt x="431387" y="70314"/>
                      <a:pt x="492347" y="58313"/>
                      <a:pt x="549212" y="36024"/>
                    </a:cubicBezTo>
                    <a:cubicBezTo>
                      <a:pt x="590550" y="19832"/>
                      <a:pt x="624935" y="-15411"/>
                      <a:pt x="682466" y="7544"/>
                    </a:cubicBezTo>
                    <a:cubicBezTo>
                      <a:pt x="676466" y="20117"/>
                      <a:pt x="672846" y="36596"/>
                      <a:pt x="662940" y="46883"/>
                    </a:cubicBezTo>
                    <a:cubicBezTo>
                      <a:pt x="607028" y="104795"/>
                      <a:pt x="542639" y="155849"/>
                      <a:pt x="494252" y="219285"/>
                    </a:cubicBezTo>
                    <a:cubicBezTo>
                      <a:pt x="408051" y="332252"/>
                      <a:pt x="362998" y="461982"/>
                      <a:pt x="376333" y="607238"/>
                    </a:cubicBezTo>
                    <a:cubicBezTo>
                      <a:pt x="376619" y="610191"/>
                      <a:pt x="378809" y="612953"/>
                      <a:pt x="382810" y="621812"/>
                    </a:cubicBezTo>
                    <a:cubicBezTo>
                      <a:pt x="417767" y="610477"/>
                      <a:pt x="457010" y="604476"/>
                      <a:pt x="489109" y="586093"/>
                    </a:cubicBezTo>
                    <a:cubicBezTo>
                      <a:pt x="592360" y="526657"/>
                      <a:pt x="702088" y="499034"/>
                      <a:pt x="820388" y="505321"/>
                    </a:cubicBezTo>
                    <a:cubicBezTo>
                      <a:pt x="863727" y="507607"/>
                      <a:pt x="918210" y="582188"/>
                      <a:pt x="905351" y="622764"/>
                    </a:cubicBezTo>
                    <a:cubicBezTo>
                      <a:pt x="862584" y="757067"/>
                      <a:pt x="788956" y="866795"/>
                      <a:pt x="658178" y="931850"/>
                    </a:cubicBezTo>
                    <a:cubicBezTo>
                      <a:pt x="574929" y="973284"/>
                      <a:pt x="491109" y="974046"/>
                      <a:pt x="403765" y="948900"/>
                    </a:cubicBezTo>
                    <a:cubicBezTo>
                      <a:pt x="339566" y="930422"/>
                      <a:pt x="322136" y="946328"/>
                      <a:pt x="317183" y="1009289"/>
                    </a:cubicBezTo>
                    <a:cubicBezTo>
                      <a:pt x="313468" y="1056914"/>
                      <a:pt x="295942" y="1103967"/>
                      <a:pt x="295561" y="1151306"/>
                    </a:cubicBezTo>
                    <a:cubicBezTo>
                      <a:pt x="295085" y="1210171"/>
                      <a:pt x="272510" y="1264082"/>
                      <a:pt x="275368" y="1325519"/>
                    </a:cubicBezTo>
                    <a:cubicBezTo>
                      <a:pt x="279845" y="1424769"/>
                      <a:pt x="255461" y="1524877"/>
                      <a:pt x="249650" y="1625080"/>
                    </a:cubicBezTo>
                    <a:cubicBezTo>
                      <a:pt x="246602" y="1678706"/>
                      <a:pt x="253841" y="1733474"/>
                      <a:pt x="262033" y="1786910"/>
                    </a:cubicBezTo>
                    <a:cubicBezTo>
                      <a:pt x="278606" y="1894352"/>
                      <a:pt x="296894" y="2001698"/>
                      <a:pt x="318802" y="2108188"/>
                    </a:cubicBezTo>
                    <a:cubicBezTo>
                      <a:pt x="331851" y="2171624"/>
                      <a:pt x="355664" y="2232775"/>
                      <a:pt x="370046" y="2296021"/>
                    </a:cubicBezTo>
                    <a:cubicBezTo>
                      <a:pt x="381572" y="2346504"/>
                      <a:pt x="388334" y="2398320"/>
                      <a:pt x="393478" y="2449945"/>
                    </a:cubicBezTo>
                    <a:cubicBezTo>
                      <a:pt x="397097" y="2486426"/>
                      <a:pt x="397955" y="2523954"/>
                      <a:pt x="393478" y="2560245"/>
                    </a:cubicBezTo>
                    <a:cubicBezTo>
                      <a:pt x="384715" y="2634444"/>
                      <a:pt x="366236" y="2644922"/>
                      <a:pt x="269272" y="2625967"/>
                    </a:cubicBezTo>
                    <a:close/>
                    <a:moveTo>
                      <a:pt x="531209" y="929469"/>
                    </a:moveTo>
                    <a:cubicBezTo>
                      <a:pt x="531305" y="931279"/>
                      <a:pt x="531305" y="933089"/>
                      <a:pt x="531400" y="934898"/>
                    </a:cubicBezTo>
                    <a:cubicBezTo>
                      <a:pt x="540353" y="932708"/>
                      <a:pt x="550164" y="932041"/>
                      <a:pt x="558165" y="927945"/>
                    </a:cubicBezTo>
                    <a:cubicBezTo>
                      <a:pt x="666560" y="872129"/>
                      <a:pt x="744760" y="789071"/>
                      <a:pt x="784860" y="672675"/>
                    </a:cubicBezTo>
                    <a:cubicBezTo>
                      <a:pt x="797909" y="634670"/>
                      <a:pt x="794290" y="595904"/>
                      <a:pt x="762572" y="571139"/>
                    </a:cubicBezTo>
                    <a:cubicBezTo>
                      <a:pt x="743998" y="556661"/>
                      <a:pt x="712184" y="547802"/>
                      <a:pt x="689420" y="552279"/>
                    </a:cubicBezTo>
                    <a:cubicBezTo>
                      <a:pt x="636461" y="562757"/>
                      <a:pt x="580549" y="574663"/>
                      <a:pt x="534543" y="601047"/>
                    </a:cubicBezTo>
                    <a:cubicBezTo>
                      <a:pt x="462629" y="642290"/>
                      <a:pt x="360998" y="662769"/>
                      <a:pt x="369570" y="780403"/>
                    </a:cubicBezTo>
                    <a:cubicBezTo>
                      <a:pt x="369761" y="783260"/>
                      <a:pt x="367189" y="786213"/>
                      <a:pt x="366617" y="789261"/>
                    </a:cubicBezTo>
                    <a:cubicBezTo>
                      <a:pt x="357854" y="839744"/>
                      <a:pt x="397383" y="916706"/>
                      <a:pt x="437769" y="923087"/>
                    </a:cubicBezTo>
                    <a:cubicBezTo>
                      <a:pt x="468440" y="927850"/>
                      <a:pt x="500063" y="927469"/>
                      <a:pt x="531209" y="9294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6FE487C2-C3BA-4C33-831B-ACAEE39D60B9}"/>
                  </a:ext>
                </a:extLst>
              </p:cNvPr>
              <p:cNvSpPr/>
              <p:nvPr/>
            </p:nvSpPr>
            <p:spPr>
              <a:xfrm>
                <a:off x="5372530" y="2164365"/>
                <a:ext cx="457200" cy="1057275"/>
              </a:xfrm>
              <a:custGeom>
                <a:avLst/>
                <a:gdLst>
                  <a:gd name="connsiteX0" fmla="*/ 6714 w 457200"/>
                  <a:gd name="connsiteY0" fmla="*/ 784574 h 1057275"/>
                  <a:gd name="connsiteX1" fmla="*/ 55577 w 457200"/>
                  <a:gd name="connsiteY1" fmla="*/ 656939 h 1057275"/>
                  <a:gd name="connsiteX2" fmla="*/ 196452 w 457200"/>
                  <a:gd name="connsiteY2" fmla="*/ 468154 h 1057275"/>
                  <a:gd name="connsiteX3" fmla="*/ 189975 w 457200"/>
                  <a:gd name="connsiteY3" fmla="*/ 435007 h 1057275"/>
                  <a:gd name="connsiteX4" fmla="*/ 167306 w 457200"/>
                  <a:gd name="connsiteY4" fmla="*/ 410909 h 1057275"/>
                  <a:gd name="connsiteX5" fmla="*/ 180545 w 457200"/>
                  <a:gd name="connsiteY5" fmla="*/ 318040 h 1057275"/>
                  <a:gd name="connsiteX6" fmla="*/ 310657 w 457200"/>
                  <a:gd name="connsiteY6" fmla="*/ 145923 h 1057275"/>
                  <a:gd name="connsiteX7" fmla="*/ 315800 w 457200"/>
                  <a:gd name="connsiteY7" fmla="*/ 94774 h 1057275"/>
                  <a:gd name="connsiteX8" fmla="*/ 185594 w 457200"/>
                  <a:gd name="connsiteY8" fmla="*/ 109728 h 1057275"/>
                  <a:gd name="connsiteX9" fmla="*/ 449817 w 457200"/>
                  <a:gd name="connsiteY9" fmla="*/ 0 h 1057275"/>
                  <a:gd name="connsiteX10" fmla="*/ 460866 w 457200"/>
                  <a:gd name="connsiteY10" fmla="*/ 16669 h 1057275"/>
                  <a:gd name="connsiteX11" fmla="*/ 303227 w 457200"/>
                  <a:gd name="connsiteY11" fmla="*/ 252317 h 1057275"/>
                  <a:gd name="connsiteX12" fmla="*/ 333898 w 457200"/>
                  <a:gd name="connsiteY12" fmla="*/ 276320 h 1057275"/>
                  <a:gd name="connsiteX13" fmla="*/ 397334 w 457200"/>
                  <a:gd name="connsiteY13" fmla="*/ 308801 h 1057275"/>
                  <a:gd name="connsiteX14" fmla="*/ 355520 w 457200"/>
                  <a:gd name="connsiteY14" fmla="*/ 363760 h 1057275"/>
                  <a:gd name="connsiteX15" fmla="*/ 203882 w 457200"/>
                  <a:gd name="connsiteY15" fmla="*/ 565499 h 1057275"/>
                  <a:gd name="connsiteX16" fmla="*/ 361997 w 457200"/>
                  <a:gd name="connsiteY16" fmla="*/ 543782 h 1057275"/>
                  <a:gd name="connsiteX17" fmla="*/ 405240 w 457200"/>
                  <a:gd name="connsiteY17" fmla="*/ 528542 h 1057275"/>
                  <a:gd name="connsiteX18" fmla="*/ 454389 w 457200"/>
                  <a:gd name="connsiteY18" fmla="*/ 600266 h 1057275"/>
                  <a:gd name="connsiteX19" fmla="*/ 327516 w 457200"/>
                  <a:gd name="connsiteY19" fmla="*/ 790861 h 1057275"/>
                  <a:gd name="connsiteX20" fmla="*/ 245696 w 457200"/>
                  <a:gd name="connsiteY20" fmla="*/ 902684 h 1057275"/>
                  <a:gd name="connsiteX21" fmla="*/ 256841 w 457200"/>
                  <a:gd name="connsiteY21" fmla="*/ 960025 h 1057275"/>
                  <a:gd name="connsiteX22" fmla="*/ 89677 w 457200"/>
                  <a:gd name="connsiteY22" fmla="*/ 1066229 h 1057275"/>
                  <a:gd name="connsiteX23" fmla="*/ 51767 w 457200"/>
                  <a:gd name="connsiteY23" fmla="*/ 1038796 h 1057275"/>
                  <a:gd name="connsiteX24" fmla="*/ 74723 w 457200"/>
                  <a:gd name="connsiteY24" fmla="*/ 986314 h 1057275"/>
                  <a:gd name="connsiteX25" fmla="*/ 257984 w 457200"/>
                  <a:gd name="connsiteY25" fmla="*/ 807911 h 1057275"/>
                  <a:gd name="connsiteX26" fmla="*/ 347614 w 457200"/>
                  <a:gd name="connsiteY26" fmla="*/ 687991 h 1057275"/>
                  <a:gd name="connsiteX27" fmla="*/ 362854 w 457200"/>
                  <a:gd name="connsiteY27" fmla="*/ 623411 h 1057275"/>
                  <a:gd name="connsiteX28" fmla="*/ 287321 w 457200"/>
                  <a:gd name="connsiteY28" fmla="*/ 627507 h 1057275"/>
                  <a:gd name="connsiteX29" fmla="*/ 57387 w 457200"/>
                  <a:gd name="connsiteY29" fmla="*/ 762191 h 1057275"/>
                  <a:gd name="connsiteX30" fmla="*/ 6714 w 457200"/>
                  <a:gd name="connsiteY30" fmla="*/ 784574 h 1057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57200" h="1057275">
                    <a:moveTo>
                      <a:pt x="6714" y="784574"/>
                    </a:moveTo>
                    <a:cubicBezTo>
                      <a:pt x="-9764" y="725710"/>
                      <a:pt x="3190" y="687324"/>
                      <a:pt x="55577" y="656939"/>
                    </a:cubicBezTo>
                    <a:cubicBezTo>
                      <a:pt x="127586" y="615220"/>
                      <a:pt x="154161" y="534638"/>
                      <a:pt x="196452" y="468154"/>
                    </a:cubicBezTo>
                    <a:cubicBezTo>
                      <a:pt x="200929" y="461105"/>
                      <a:pt x="195119" y="444913"/>
                      <a:pt x="189975" y="435007"/>
                    </a:cubicBezTo>
                    <a:cubicBezTo>
                      <a:pt x="185117" y="425577"/>
                      <a:pt x="174640" y="419195"/>
                      <a:pt x="167306" y="410909"/>
                    </a:cubicBezTo>
                    <a:cubicBezTo>
                      <a:pt x="132254" y="371570"/>
                      <a:pt x="137492" y="351568"/>
                      <a:pt x="180545" y="318040"/>
                    </a:cubicBezTo>
                    <a:cubicBezTo>
                      <a:pt x="238743" y="272701"/>
                      <a:pt x="293702" y="222980"/>
                      <a:pt x="310657" y="145923"/>
                    </a:cubicBezTo>
                    <a:cubicBezTo>
                      <a:pt x="313895" y="131350"/>
                      <a:pt x="313705" y="116015"/>
                      <a:pt x="315800" y="94774"/>
                    </a:cubicBezTo>
                    <a:cubicBezTo>
                      <a:pt x="268366" y="100203"/>
                      <a:pt x="226932" y="104966"/>
                      <a:pt x="185594" y="109728"/>
                    </a:cubicBezTo>
                    <a:cubicBezTo>
                      <a:pt x="272557" y="66866"/>
                      <a:pt x="350090" y="191"/>
                      <a:pt x="449817" y="0"/>
                    </a:cubicBezTo>
                    <a:cubicBezTo>
                      <a:pt x="453532" y="5524"/>
                      <a:pt x="457151" y="11144"/>
                      <a:pt x="460866" y="16669"/>
                    </a:cubicBezTo>
                    <a:cubicBezTo>
                      <a:pt x="408003" y="95631"/>
                      <a:pt x="355139" y="174689"/>
                      <a:pt x="303227" y="252317"/>
                    </a:cubicBezTo>
                    <a:cubicBezTo>
                      <a:pt x="316658" y="262985"/>
                      <a:pt x="324563" y="271082"/>
                      <a:pt x="333898" y="276320"/>
                    </a:cubicBezTo>
                    <a:cubicBezTo>
                      <a:pt x="354567" y="287941"/>
                      <a:pt x="376094" y="298037"/>
                      <a:pt x="397334" y="308801"/>
                    </a:cubicBezTo>
                    <a:cubicBezTo>
                      <a:pt x="383428" y="327089"/>
                      <a:pt x="369426" y="345377"/>
                      <a:pt x="355520" y="363760"/>
                    </a:cubicBezTo>
                    <a:cubicBezTo>
                      <a:pt x="306752" y="428530"/>
                      <a:pt x="258079" y="493395"/>
                      <a:pt x="203882" y="565499"/>
                    </a:cubicBezTo>
                    <a:cubicBezTo>
                      <a:pt x="262937" y="564261"/>
                      <a:pt x="314753" y="580263"/>
                      <a:pt x="361997" y="543782"/>
                    </a:cubicBezTo>
                    <a:cubicBezTo>
                      <a:pt x="373617" y="534829"/>
                      <a:pt x="390381" y="529876"/>
                      <a:pt x="405240" y="528542"/>
                    </a:cubicBezTo>
                    <a:cubicBezTo>
                      <a:pt x="458866" y="523589"/>
                      <a:pt x="481726" y="554069"/>
                      <a:pt x="454389" y="600266"/>
                    </a:cubicBezTo>
                    <a:cubicBezTo>
                      <a:pt x="415622" y="665893"/>
                      <a:pt x="370855" y="727996"/>
                      <a:pt x="327516" y="790861"/>
                    </a:cubicBezTo>
                    <a:cubicBezTo>
                      <a:pt x="301799" y="828104"/>
                      <a:pt x="274081" y="864013"/>
                      <a:pt x="245696" y="902684"/>
                    </a:cubicBezTo>
                    <a:cubicBezTo>
                      <a:pt x="281701" y="917353"/>
                      <a:pt x="277415" y="934307"/>
                      <a:pt x="256841" y="960025"/>
                    </a:cubicBezTo>
                    <a:cubicBezTo>
                      <a:pt x="212740" y="1015270"/>
                      <a:pt x="166829" y="1066419"/>
                      <a:pt x="89677" y="1066229"/>
                    </a:cubicBezTo>
                    <a:cubicBezTo>
                      <a:pt x="76247" y="1066229"/>
                      <a:pt x="51863" y="1048512"/>
                      <a:pt x="51767" y="1038796"/>
                    </a:cubicBezTo>
                    <a:cubicBezTo>
                      <a:pt x="51672" y="1020890"/>
                      <a:pt x="60911" y="994029"/>
                      <a:pt x="74723" y="986314"/>
                    </a:cubicBezTo>
                    <a:cubicBezTo>
                      <a:pt x="152447" y="943070"/>
                      <a:pt x="211025" y="882682"/>
                      <a:pt x="257984" y="807911"/>
                    </a:cubicBezTo>
                    <a:cubicBezTo>
                      <a:pt x="284463" y="765810"/>
                      <a:pt x="320468" y="729806"/>
                      <a:pt x="347614" y="687991"/>
                    </a:cubicBezTo>
                    <a:cubicBezTo>
                      <a:pt x="359520" y="669608"/>
                      <a:pt x="371522" y="633127"/>
                      <a:pt x="362854" y="623411"/>
                    </a:cubicBezTo>
                    <a:cubicBezTo>
                      <a:pt x="343042" y="601313"/>
                      <a:pt x="315229" y="609695"/>
                      <a:pt x="287321" y="627507"/>
                    </a:cubicBezTo>
                    <a:cubicBezTo>
                      <a:pt x="212549" y="675323"/>
                      <a:pt x="134540" y="718185"/>
                      <a:pt x="57387" y="762191"/>
                    </a:cubicBezTo>
                    <a:cubicBezTo>
                      <a:pt x="41576" y="771335"/>
                      <a:pt x="24050" y="777050"/>
                      <a:pt x="6714" y="784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5D1183F4-A4B3-4658-A5CB-6D57C32760A6}"/>
              </a:ext>
            </a:extLst>
          </p:cNvPr>
          <p:cNvGrpSpPr/>
          <p:nvPr userDrawn="1"/>
        </p:nvGrpSpPr>
        <p:grpSpPr>
          <a:xfrm rot="20867584">
            <a:off x="608409" y="5386033"/>
            <a:ext cx="1073115" cy="1095151"/>
            <a:chOff x="4605740" y="3308856"/>
            <a:chExt cx="2486982" cy="2676677"/>
          </a:xfrm>
        </p:grpSpPr>
        <p:sp useBgFill="1">
          <p:nvSpPr>
            <p:cNvPr id="116" name="矩形 115">
              <a:extLst>
                <a:ext uri="{FF2B5EF4-FFF2-40B4-BE49-F238E27FC236}">
                  <a16:creationId xmlns:a16="http://schemas.microsoft.com/office/drawing/2014/main" id="{7CCC2AD9-9FC2-46FA-A201-D9F4AF70B96A}"/>
                </a:ext>
              </a:extLst>
            </p:cNvPr>
            <p:cNvSpPr/>
            <p:nvPr userDrawn="1"/>
          </p:nvSpPr>
          <p:spPr>
            <a:xfrm rot="20913409">
              <a:off x="4605741" y="3308859"/>
              <a:ext cx="2486981" cy="2676674"/>
            </a:xfrm>
            <a:prstGeom prst="rect">
              <a:avLst/>
            </a:prstGeom>
            <a:ln>
              <a:noFill/>
            </a:ln>
            <a:effectLst>
              <a:outerShdw blurRad="127000" dist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81C5B12B-E233-4345-82AB-08A1007AF32D}"/>
                </a:ext>
              </a:extLst>
            </p:cNvPr>
            <p:cNvSpPr/>
            <p:nvPr userDrawn="1"/>
          </p:nvSpPr>
          <p:spPr>
            <a:xfrm rot="20913409">
              <a:off x="4605740" y="3308856"/>
              <a:ext cx="2486981" cy="2676674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D80D0F4D-47C4-44AD-BF9B-EB75F077AD59}"/>
              </a:ext>
            </a:extLst>
          </p:cNvPr>
          <p:cNvGrpSpPr/>
          <p:nvPr userDrawn="1"/>
        </p:nvGrpSpPr>
        <p:grpSpPr>
          <a:xfrm>
            <a:off x="9019239" y="274320"/>
            <a:ext cx="2594481" cy="579199"/>
            <a:chOff x="578281" y="274320"/>
            <a:chExt cx="2594481" cy="579199"/>
          </a:xfrm>
        </p:grpSpPr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AE2CDAD7-01FC-4AAA-AB73-8A03D6A700F7}"/>
                </a:ext>
              </a:extLst>
            </p:cNvPr>
            <p:cNvGrpSpPr/>
            <p:nvPr userDrawn="1"/>
          </p:nvGrpSpPr>
          <p:grpSpPr>
            <a:xfrm>
              <a:off x="578281" y="274320"/>
              <a:ext cx="588284" cy="579199"/>
              <a:chOff x="5536315" y="1861922"/>
              <a:chExt cx="1119370" cy="1102084"/>
            </a:xfrm>
            <a:solidFill>
              <a:schemeClr val="tx1"/>
            </a:solidFill>
          </p:grpSpPr>
          <p:sp>
            <p:nvSpPr>
              <p:cNvPr id="131" name="Freeform 5">
                <a:extLst>
                  <a:ext uri="{FF2B5EF4-FFF2-40B4-BE49-F238E27FC236}">
                    <a16:creationId xmlns:a16="http://schemas.microsoft.com/office/drawing/2014/main" id="{302AAE65-319F-47DF-8F10-F5929EB0605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536315" y="1861922"/>
                <a:ext cx="1119370" cy="1102084"/>
              </a:xfrm>
              <a:custGeom>
                <a:avLst/>
                <a:gdLst>
                  <a:gd name="T0" fmla="*/ 745 w 1544"/>
                  <a:gd name="T1" fmla="*/ 0 h 1524"/>
                  <a:gd name="T2" fmla="*/ 676 w 1544"/>
                  <a:gd name="T3" fmla="*/ 8 h 1524"/>
                  <a:gd name="T4" fmla="*/ 457 w 1544"/>
                  <a:gd name="T5" fmla="*/ 72 h 1524"/>
                  <a:gd name="T6" fmla="*/ 282 w 1544"/>
                  <a:gd name="T7" fmla="*/ 186 h 1524"/>
                  <a:gd name="T8" fmla="*/ 33 w 1544"/>
                  <a:gd name="T9" fmla="*/ 611 h 1524"/>
                  <a:gd name="T10" fmla="*/ 91 w 1544"/>
                  <a:gd name="T11" fmla="*/ 1084 h 1524"/>
                  <a:gd name="T12" fmla="*/ 241 w 1544"/>
                  <a:gd name="T13" fmla="*/ 1295 h 1524"/>
                  <a:gd name="T14" fmla="*/ 417 w 1544"/>
                  <a:gd name="T15" fmla="*/ 1426 h 1524"/>
                  <a:gd name="T16" fmla="*/ 672 w 1544"/>
                  <a:gd name="T17" fmla="*/ 1510 h 1524"/>
                  <a:gd name="T18" fmla="*/ 968 w 1544"/>
                  <a:gd name="T19" fmla="*/ 1493 h 1524"/>
                  <a:gd name="T20" fmla="*/ 1234 w 1544"/>
                  <a:gd name="T21" fmla="*/ 1364 h 1524"/>
                  <a:gd name="T22" fmla="*/ 1421 w 1544"/>
                  <a:gd name="T23" fmla="*/ 1160 h 1524"/>
                  <a:gd name="T24" fmla="*/ 1535 w 1544"/>
                  <a:gd name="T25" fmla="*/ 718 h 1524"/>
                  <a:gd name="T26" fmla="*/ 1376 w 1544"/>
                  <a:gd name="T27" fmla="*/ 295 h 1524"/>
                  <a:gd name="T28" fmla="*/ 1042 w 1544"/>
                  <a:gd name="T29" fmla="*/ 49 h 1524"/>
                  <a:gd name="T30" fmla="*/ 823 w 1544"/>
                  <a:gd name="T31" fmla="*/ 3 h 1524"/>
                  <a:gd name="T32" fmla="*/ 809 w 1544"/>
                  <a:gd name="T33" fmla="*/ 0 h 1524"/>
                  <a:gd name="T34" fmla="*/ 745 w 1544"/>
                  <a:gd name="T35" fmla="*/ 0 h 1524"/>
                  <a:gd name="T36" fmla="*/ 1523 w 1544"/>
                  <a:gd name="T37" fmla="*/ 759 h 1524"/>
                  <a:gd name="T38" fmla="*/ 788 w 1544"/>
                  <a:gd name="T39" fmla="*/ 1504 h 1524"/>
                  <a:gd name="T40" fmla="*/ 31 w 1544"/>
                  <a:gd name="T41" fmla="*/ 760 h 1524"/>
                  <a:gd name="T42" fmla="*/ 775 w 1544"/>
                  <a:gd name="T43" fmla="*/ 15 h 1524"/>
                  <a:gd name="T44" fmla="*/ 1523 w 1544"/>
                  <a:gd name="T45" fmla="*/ 759 h 1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44" h="1524">
                    <a:moveTo>
                      <a:pt x="745" y="0"/>
                    </a:moveTo>
                    <a:cubicBezTo>
                      <a:pt x="722" y="3"/>
                      <a:pt x="699" y="5"/>
                      <a:pt x="676" y="8"/>
                    </a:cubicBezTo>
                    <a:cubicBezTo>
                      <a:pt x="600" y="18"/>
                      <a:pt x="527" y="40"/>
                      <a:pt x="457" y="72"/>
                    </a:cubicBezTo>
                    <a:cubicBezTo>
                      <a:pt x="393" y="102"/>
                      <a:pt x="335" y="140"/>
                      <a:pt x="282" y="186"/>
                    </a:cubicBezTo>
                    <a:cubicBezTo>
                      <a:pt x="151" y="299"/>
                      <a:pt x="67" y="441"/>
                      <a:pt x="33" y="611"/>
                    </a:cubicBezTo>
                    <a:cubicBezTo>
                      <a:pt x="0" y="774"/>
                      <a:pt x="20" y="933"/>
                      <a:pt x="91" y="1084"/>
                    </a:cubicBezTo>
                    <a:cubicBezTo>
                      <a:pt x="128" y="1163"/>
                      <a:pt x="179" y="1233"/>
                      <a:pt x="241" y="1295"/>
                    </a:cubicBezTo>
                    <a:cubicBezTo>
                      <a:pt x="293" y="1347"/>
                      <a:pt x="352" y="1391"/>
                      <a:pt x="417" y="1426"/>
                    </a:cubicBezTo>
                    <a:cubicBezTo>
                      <a:pt x="497" y="1470"/>
                      <a:pt x="582" y="1498"/>
                      <a:pt x="672" y="1510"/>
                    </a:cubicBezTo>
                    <a:cubicBezTo>
                      <a:pt x="772" y="1524"/>
                      <a:pt x="871" y="1519"/>
                      <a:pt x="968" y="1493"/>
                    </a:cubicBezTo>
                    <a:cubicBezTo>
                      <a:pt x="1065" y="1468"/>
                      <a:pt x="1154" y="1424"/>
                      <a:pt x="1234" y="1364"/>
                    </a:cubicBezTo>
                    <a:cubicBezTo>
                      <a:pt x="1309" y="1307"/>
                      <a:pt x="1372" y="1240"/>
                      <a:pt x="1421" y="1160"/>
                    </a:cubicBezTo>
                    <a:cubicBezTo>
                      <a:pt x="1505" y="1025"/>
                      <a:pt x="1544" y="877"/>
                      <a:pt x="1535" y="718"/>
                    </a:cubicBezTo>
                    <a:cubicBezTo>
                      <a:pt x="1526" y="560"/>
                      <a:pt x="1473" y="419"/>
                      <a:pt x="1376" y="295"/>
                    </a:cubicBezTo>
                    <a:cubicBezTo>
                      <a:pt x="1288" y="182"/>
                      <a:pt x="1176" y="100"/>
                      <a:pt x="1042" y="49"/>
                    </a:cubicBezTo>
                    <a:cubicBezTo>
                      <a:pt x="971" y="22"/>
                      <a:pt x="898" y="7"/>
                      <a:pt x="823" y="3"/>
                    </a:cubicBezTo>
                    <a:cubicBezTo>
                      <a:pt x="818" y="2"/>
                      <a:pt x="814" y="1"/>
                      <a:pt x="809" y="0"/>
                    </a:cubicBezTo>
                    <a:cubicBezTo>
                      <a:pt x="788" y="0"/>
                      <a:pt x="766" y="0"/>
                      <a:pt x="745" y="0"/>
                    </a:cubicBezTo>
                    <a:close/>
                    <a:moveTo>
                      <a:pt x="1523" y="759"/>
                    </a:moveTo>
                    <a:cubicBezTo>
                      <a:pt x="1523" y="1167"/>
                      <a:pt x="1194" y="1498"/>
                      <a:pt x="788" y="1504"/>
                    </a:cubicBezTo>
                    <a:cubicBezTo>
                      <a:pt x="371" y="1510"/>
                      <a:pt x="31" y="1173"/>
                      <a:pt x="31" y="760"/>
                    </a:cubicBezTo>
                    <a:cubicBezTo>
                      <a:pt x="31" y="350"/>
                      <a:pt x="363" y="17"/>
                      <a:pt x="775" y="15"/>
                    </a:cubicBezTo>
                    <a:cubicBezTo>
                      <a:pt x="1187" y="13"/>
                      <a:pt x="1522" y="347"/>
                      <a:pt x="1523" y="75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grpSp>
            <p:nvGrpSpPr>
              <p:cNvPr id="132" name="组合 131">
                <a:extLst>
                  <a:ext uri="{FF2B5EF4-FFF2-40B4-BE49-F238E27FC236}">
                    <a16:creationId xmlns:a16="http://schemas.microsoft.com/office/drawing/2014/main" id="{A27D9DC3-57BF-4507-A8EC-0B3728957857}"/>
                  </a:ext>
                </a:extLst>
              </p:cNvPr>
              <p:cNvGrpSpPr/>
              <p:nvPr userDrawn="1"/>
            </p:nvGrpSpPr>
            <p:grpSpPr>
              <a:xfrm>
                <a:off x="5855894" y="2137232"/>
                <a:ext cx="480212" cy="606273"/>
                <a:chOff x="5855894" y="2137232"/>
                <a:chExt cx="480212" cy="606273"/>
              </a:xfrm>
              <a:grpFill/>
              <a:effectLst/>
            </p:grpSpPr>
            <p:sp>
              <p:nvSpPr>
                <p:cNvPr id="143" name="Freeform 42">
                  <a:extLst>
                    <a:ext uri="{FF2B5EF4-FFF2-40B4-BE49-F238E27FC236}">
                      <a16:creationId xmlns:a16="http://schemas.microsoft.com/office/drawing/2014/main" id="{42F5F134-A2DF-4393-8C78-44618A30CD9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855894" y="2149459"/>
                  <a:ext cx="175389" cy="505087"/>
                </a:xfrm>
                <a:custGeom>
                  <a:avLst/>
                  <a:gdLst>
                    <a:gd name="T0" fmla="*/ 172 w 242"/>
                    <a:gd name="T1" fmla="*/ 377 h 698"/>
                    <a:gd name="T2" fmla="*/ 61 w 242"/>
                    <a:gd name="T3" fmla="*/ 377 h 698"/>
                    <a:gd name="T4" fmla="*/ 60 w 242"/>
                    <a:gd name="T5" fmla="*/ 373 h 698"/>
                    <a:gd name="T6" fmla="*/ 60 w 242"/>
                    <a:gd name="T7" fmla="*/ 305 h 698"/>
                    <a:gd name="T8" fmla="*/ 71 w 242"/>
                    <a:gd name="T9" fmla="*/ 291 h 698"/>
                    <a:gd name="T10" fmla="*/ 192 w 242"/>
                    <a:gd name="T11" fmla="*/ 290 h 698"/>
                    <a:gd name="T12" fmla="*/ 230 w 242"/>
                    <a:gd name="T13" fmla="*/ 266 h 698"/>
                    <a:gd name="T14" fmla="*/ 223 w 242"/>
                    <a:gd name="T15" fmla="*/ 117 h 698"/>
                    <a:gd name="T16" fmla="*/ 180 w 242"/>
                    <a:gd name="T17" fmla="*/ 101 h 698"/>
                    <a:gd name="T18" fmla="*/ 168 w 242"/>
                    <a:gd name="T19" fmla="*/ 127 h 698"/>
                    <a:gd name="T20" fmla="*/ 75 w 242"/>
                    <a:gd name="T21" fmla="*/ 127 h 698"/>
                    <a:gd name="T22" fmla="*/ 88 w 242"/>
                    <a:gd name="T23" fmla="*/ 75 h 698"/>
                    <a:gd name="T24" fmla="*/ 110 w 242"/>
                    <a:gd name="T25" fmla="*/ 57 h 698"/>
                    <a:gd name="T26" fmla="*/ 201 w 242"/>
                    <a:gd name="T27" fmla="*/ 54 h 698"/>
                    <a:gd name="T28" fmla="*/ 210 w 242"/>
                    <a:gd name="T29" fmla="*/ 56 h 698"/>
                    <a:gd name="T30" fmla="*/ 240 w 242"/>
                    <a:gd name="T31" fmla="*/ 37 h 698"/>
                    <a:gd name="T32" fmla="*/ 221 w 242"/>
                    <a:gd name="T33" fmla="*/ 10 h 698"/>
                    <a:gd name="T34" fmla="*/ 165 w 242"/>
                    <a:gd name="T35" fmla="*/ 2 h 698"/>
                    <a:gd name="T36" fmla="*/ 77 w 242"/>
                    <a:gd name="T37" fmla="*/ 14 h 698"/>
                    <a:gd name="T38" fmla="*/ 34 w 242"/>
                    <a:gd name="T39" fmla="*/ 59 h 698"/>
                    <a:gd name="T40" fmla="*/ 11 w 242"/>
                    <a:gd name="T41" fmla="*/ 198 h 698"/>
                    <a:gd name="T42" fmla="*/ 16 w 242"/>
                    <a:gd name="T43" fmla="*/ 547 h 698"/>
                    <a:gd name="T44" fmla="*/ 31 w 242"/>
                    <a:gd name="T45" fmla="*/ 661 h 698"/>
                    <a:gd name="T46" fmla="*/ 55 w 242"/>
                    <a:gd name="T47" fmla="*/ 691 h 698"/>
                    <a:gd name="T48" fmla="*/ 89 w 242"/>
                    <a:gd name="T49" fmla="*/ 661 h 698"/>
                    <a:gd name="T50" fmla="*/ 79 w 242"/>
                    <a:gd name="T51" fmla="*/ 582 h 698"/>
                    <a:gd name="T52" fmla="*/ 108 w 242"/>
                    <a:gd name="T53" fmla="*/ 544 h 698"/>
                    <a:gd name="T54" fmla="*/ 184 w 242"/>
                    <a:gd name="T55" fmla="*/ 552 h 698"/>
                    <a:gd name="T56" fmla="*/ 223 w 242"/>
                    <a:gd name="T57" fmla="*/ 531 h 698"/>
                    <a:gd name="T58" fmla="*/ 226 w 242"/>
                    <a:gd name="T59" fmla="*/ 364 h 698"/>
                    <a:gd name="T60" fmla="*/ 206 w 242"/>
                    <a:gd name="T61" fmla="*/ 340 h 698"/>
                    <a:gd name="T62" fmla="*/ 180 w 242"/>
                    <a:gd name="T63" fmla="*/ 350 h 698"/>
                    <a:gd name="T64" fmla="*/ 172 w 242"/>
                    <a:gd name="T65" fmla="*/ 377 h 698"/>
                    <a:gd name="T66" fmla="*/ 177 w 242"/>
                    <a:gd name="T67" fmla="*/ 504 h 698"/>
                    <a:gd name="T68" fmla="*/ 62 w 242"/>
                    <a:gd name="T69" fmla="*/ 504 h 698"/>
                    <a:gd name="T70" fmla="*/ 59 w 242"/>
                    <a:gd name="T71" fmla="*/ 453 h 698"/>
                    <a:gd name="T72" fmla="*/ 69 w 242"/>
                    <a:gd name="T73" fmla="*/ 439 h 698"/>
                    <a:gd name="T74" fmla="*/ 173 w 242"/>
                    <a:gd name="T75" fmla="*/ 439 h 698"/>
                    <a:gd name="T76" fmla="*/ 180 w 242"/>
                    <a:gd name="T77" fmla="*/ 446 h 698"/>
                    <a:gd name="T78" fmla="*/ 177 w 242"/>
                    <a:gd name="T79" fmla="*/ 504 h 698"/>
                    <a:gd name="T80" fmla="*/ 183 w 242"/>
                    <a:gd name="T81" fmla="*/ 231 h 698"/>
                    <a:gd name="T82" fmla="*/ 59 w 242"/>
                    <a:gd name="T83" fmla="*/ 239 h 698"/>
                    <a:gd name="T84" fmla="*/ 63 w 242"/>
                    <a:gd name="T85" fmla="*/ 191 h 698"/>
                    <a:gd name="T86" fmla="*/ 70 w 242"/>
                    <a:gd name="T87" fmla="*/ 184 h 698"/>
                    <a:gd name="T88" fmla="*/ 174 w 242"/>
                    <a:gd name="T89" fmla="*/ 181 h 698"/>
                    <a:gd name="T90" fmla="*/ 182 w 242"/>
                    <a:gd name="T91" fmla="*/ 189 h 698"/>
                    <a:gd name="T92" fmla="*/ 183 w 242"/>
                    <a:gd name="T93" fmla="*/ 231 h 6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42" h="698">
                      <a:moveTo>
                        <a:pt x="172" y="377"/>
                      </a:moveTo>
                      <a:cubicBezTo>
                        <a:pt x="137" y="377"/>
                        <a:pt x="100" y="377"/>
                        <a:pt x="61" y="377"/>
                      </a:cubicBezTo>
                      <a:cubicBezTo>
                        <a:pt x="61" y="378"/>
                        <a:pt x="60" y="375"/>
                        <a:pt x="60" y="373"/>
                      </a:cubicBezTo>
                      <a:cubicBezTo>
                        <a:pt x="60" y="350"/>
                        <a:pt x="60" y="328"/>
                        <a:pt x="60" y="305"/>
                      </a:cubicBezTo>
                      <a:cubicBezTo>
                        <a:pt x="60" y="297"/>
                        <a:pt x="63" y="292"/>
                        <a:pt x="71" y="291"/>
                      </a:cubicBezTo>
                      <a:cubicBezTo>
                        <a:pt x="111" y="281"/>
                        <a:pt x="152" y="278"/>
                        <a:pt x="192" y="290"/>
                      </a:cubicBezTo>
                      <a:cubicBezTo>
                        <a:pt x="214" y="296"/>
                        <a:pt x="226" y="289"/>
                        <a:pt x="230" y="266"/>
                      </a:cubicBezTo>
                      <a:cubicBezTo>
                        <a:pt x="236" y="216"/>
                        <a:pt x="237" y="166"/>
                        <a:pt x="223" y="117"/>
                      </a:cubicBezTo>
                      <a:cubicBezTo>
                        <a:pt x="217" y="95"/>
                        <a:pt x="195" y="86"/>
                        <a:pt x="180" y="101"/>
                      </a:cubicBezTo>
                      <a:cubicBezTo>
                        <a:pt x="175" y="107"/>
                        <a:pt x="173" y="117"/>
                        <a:pt x="168" y="127"/>
                      </a:cubicBezTo>
                      <a:cubicBezTo>
                        <a:pt x="139" y="127"/>
                        <a:pt x="108" y="127"/>
                        <a:pt x="75" y="127"/>
                      </a:cubicBezTo>
                      <a:cubicBezTo>
                        <a:pt x="79" y="110"/>
                        <a:pt x="81" y="92"/>
                        <a:pt x="88" y="75"/>
                      </a:cubicBezTo>
                      <a:cubicBezTo>
                        <a:pt x="91" y="67"/>
                        <a:pt x="101" y="60"/>
                        <a:pt x="110" y="57"/>
                      </a:cubicBezTo>
                      <a:cubicBezTo>
                        <a:pt x="140" y="47"/>
                        <a:pt x="170" y="47"/>
                        <a:pt x="201" y="54"/>
                      </a:cubicBezTo>
                      <a:cubicBezTo>
                        <a:pt x="204" y="54"/>
                        <a:pt x="207" y="55"/>
                        <a:pt x="210" y="56"/>
                      </a:cubicBezTo>
                      <a:cubicBezTo>
                        <a:pt x="224" y="58"/>
                        <a:pt x="237" y="50"/>
                        <a:pt x="240" y="37"/>
                      </a:cubicBezTo>
                      <a:cubicBezTo>
                        <a:pt x="242" y="25"/>
                        <a:pt x="235" y="13"/>
                        <a:pt x="221" y="10"/>
                      </a:cubicBezTo>
                      <a:cubicBezTo>
                        <a:pt x="202" y="6"/>
                        <a:pt x="184" y="3"/>
                        <a:pt x="165" y="2"/>
                      </a:cubicBezTo>
                      <a:cubicBezTo>
                        <a:pt x="135" y="0"/>
                        <a:pt x="105" y="5"/>
                        <a:pt x="77" y="14"/>
                      </a:cubicBezTo>
                      <a:cubicBezTo>
                        <a:pt x="55" y="21"/>
                        <a:pt x="39" y="36"/>
                        <a:pt x="34" y="59"/>
                      </a:cubicBezTo>
                      <a:cubicBezTo>
                        <a:pt x="25" y="105"/>
                        <a:pt x="16" y="151"/>
                        <a:pt x="11" y="198"/>
                      </a:cubicBezTo>
                      <a:cubicBezTo>
                        <a:pt x="0" y="314"/>
                        <a:pt x="4" y="431"/>
                        <a:pt x="16" y="547"/>
                      </a:cubicBezTo>
                      <a:cubicBezTo>
                        <a:pt x="20" y="585"/>
                        <a:pt x="26" y="623"/>
                        <a:pt x="31" y="661"/>
                      </a:cubicBezTo>
                      <a:cubicBezTo>
                        <a:pt x="33" y="676"/>
                        <a:pt x="41" y="686"/>
                        <a:pt x="55" y="691"/>
                      </a:cubicBezTo>
                      <a:cubicBezTo>
                        <a:pt x="76" y="698"/>
                        <a:pt x="91" y="683"/>
                        <a:pt x="89" y="661"/>
                      </a:cubicBezTo>
                      <a:cubicBezTo>
                        <a:pt x="86" y="634"/>
                        <a:pt x="83" y="608"/>
                        <a:pt x="79" y="582"/>
                      </a:cubicBezTo>
                      <a:cubicBezTo>
                        <a:pt x="74" y="550"/>
                        <a:pt x="75" y="548"/>
                        <a:pt x="108" y="544"/>
                      </a:cubicBezTo>
                      <a:cubicBezTo>
                        <a:pt x="133" y="542"/>
                        <a:pt x="159" y="543"/>
                        <a:pt x="184" y="552"/>
                      </a:cubicBezTo>
                      <a:cubicBezTo>
                        <a:pt x="204" y="558"/>
                        <a:pt x="217" y="552"/>
                        <a:pt x="223" y="531"/>
                      </a:cubicBezTo>
                      <a:cubicBezTo>
                        <a:pt x="240" y="476"/>
                        <a:pt x="242" y="420"/>
                        <a:pt x="226" y="364"/>
                      </a:cubicBezTo>
                      <a:cubicBezTo>
                        <a:pt x="223" y="353"/>
                        <a:pt x="218" y="343"/>
                        <a:pt x="206" y="340"/>
                      </a:cubicBezTo>
                      <a:cubicBezTo>
                        <a:pt x="195" y="338"/>
                        <a:pt x="185" y="340"/>
                        <a:pt x="180" y="350"/>
                      </a:cubicBezTo>
                      <a:cubicBezTo>
                        <a:pt x="175" y="357"/>
                        <a:pt x="174" y="367"/>
                        <a:pt x="172" y="377"/>
                      </a:cubicBezTo>
                      <a:close/>
                      <a:moveTo>
                        <a:pt x="177" y="504"/>
                      </a:moveTo>
                      <a:cubicBezTo>
                        <a:pt x="137" y="504"/>
                        <a:pt x="100" y="504"/>
                        <a:pt x="62" y="504"/>
                      </a:cubicBezTo>
                      <a:cubicBezTo>
                        <a:pt x="61" y="488"/>
                        <a:pt x="61" y="471"/>
                        <a:pt x="59" y="453"/>
                      </a:cubicBezTo>
                      <a:cubicBezTo>
                        <a:pt x="58" y="445"/>
                        <a:pt x="61" y="441"/>
                        <a:pt x="69" y="439"/>
                      </a:cubicBezTo>
                      <a:cubicBezTo>
                        <a:pt x="104" y="434"/>
                        <a:pt x="138" y="433"/>
                        <a:pt x="173" y="439"/>
                      </a:cubicBezTo>
                      <a:cubicBezTo>
                        <a:pt x="176" y="440"/>
                        <a:pt x="180" y="443"/>
                        <a:pt x="180" y="446"/>
                      </a:cubicBezTo>
                      <a:cubicBezTo>
                        <a:pt x="180" y="465"/>
                        <a:pt x="178" y="484"/>
                        <a:pt x="177" y="504"/>
                      </a:cubicBezTo>
                      <a:close/>
                      <a:moveTo>
                        <a:pt x="183" y="231"/>
                      </a:moveTo>
                      <a:cubicBezTo>
                        <a:pt x="141" y="234"/>
                        <a:pt x="101" y="236"/>
                        <a:pt x="59" y="239"/>
                      </a:cubicBezTo>
                      <a:cubicBezTo>
                        <a:pt x="61" y="224"/>
                        <a:pt x="61" y="208"/>
                        <a:pt x="63" y="191"/>
                      </a:cubicBezTo>
                      <a:cubicBezTo>
                        <a:pt x="64" y="188"/>
                        <a:pt x="68" y="184"/>
                        <a:pt x="70" y="184"/>
                      </a:cubicBezTo>
                      <a:cubicBezTo>
                        <a:pt x="105" y="176"/>
                        <a:pt x="139" y="176"/>
                        <a:pt x="174" y="181"/>
                      </a:cubicBezTo>
                      <a:cubicBezTo>
                        <a:pt x="177" y="182"/>
                        <a:pt x="182" y="186"/>
                        <a:pt x="182" y="189"/>
                      </a:cubicBezTo>
                      <a:cubicBezTo>
                        <a:pt x="183" y="203"/>
                        <a:pt x="183" y="218"/>
                        <a:pt x="183" y="2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44" name="Freeform 43">
                  <a:extLst>
                    <a:ext uri="{FF2B5EF4-FFF2-40B4-BE49-F238E27FC236}">
                      <a16:creationId xmlns:a16="http://schemas.microsoft.com/office/drawing/2014/main" id="{68166575-0C2A-45D9-8875-8776675F04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2245" y="2137232"/>
                  <a:ext cx="293861" cy="285850"/>
                </a:xfrm>
                <a:custGeom>
                  <a:avLst/>
                  <a:gdLst>
                    <a:gd name="T0" fmla="*/ 151 w 405"/>
                    <a:gd name="T1" fmla="*/ 205 h 395"/>
                    <a:gd name="T2" fmla="*/ 116 w 405"/>
                    <a:gd name="T3" fmla="*/ 360 h 395"/>
                    <a:gd name="T4" fmla="*/ 142 w 405"/>
                    <a:gd name="T5" fmla="*/ 391 h 395"/>
                    <a:gd name="T6" fmla="*/ 168 w 405"/>
                    <a:gd name="T7" fmla="*/ 358 h 395"/>
                    <a:gd name="T8" fmla="*/ 194 w 405"/>
                    <a:gd name="T9" fmla="*/ 236 h 395"/>
                    <a:gd name="T10" fmla="*/ 204 w 405"/>
                    <a:gd name="T11" fmla="*/ 221 h 395"/>
                    <a:gd name="T12" fmla="*/ 237 w 405"/>
                    <a:gd name="T13" fmla="*/ 306 h 395"/>
                    <a:gd name="T14" fmla="*/ 240 w 405"/>
                    <a:gd name="T15" fmla="*/ 358 h 395"/>
                    <a:gd name="T16" fmla="*/ 265 w 405"/>
                    <a:gd name="T17" fmla="*/ 391 h 395"/>
                    <a:gd name="T18" fmla="*/ 292 w 405"/>
                    <a:gd name="T19" fmla="*/ 361 h 395"/>
                    <a:gd name="T20" fmla="*/ 258 w 405"/>
                    <a:gd name="T21" fmla="*/ 208 h 395"/>
                    <a:gd name="T22" fmla="*/ 254 w 405"/>
                    <a:gd name="T23" fmla="*/ 200 h 395"/>
                    <a:gd name="T24" fmla="*/ 295 w 405"/>
                    <a:gd name="T25" fmla="*/ 183 h 395"/>
                    <a:gd name="T26" fmla="*/ 307 w 405"/>
                    <a:gd name="T27" fmla="*/ 191 h 395"/>
                    <a:gd name="T28" fmla="*/ 345 w 405"/>
                    <a:gd name="T29" fmla="*/ 290 h 395"/>
                    <a:gd name="T30" fmla="*/ 350 w 405"/>
                    <a:gd name="T31" fmla="*/ 364 h 395"/>
                    <a:gd name="T32" fmla="*/ 376 w 405"/>
                    <a:gd name="T33" fmla="*/ 394 h 395"/>
                    <a:gd name="T34" fmla="*/ 402 w 405"/>
                    <a:gd name="T35" fmla="*/ 367 h 395"/>
                    <a:gd name="T36" fmla="*/ 342 w 405"/>
                    <a:gd name="T37" fmla="*/ 153 h 395"/>
                    <a:gd name="T38" fmla="*/ 275 w 405"/>
                    <a:gd name="T39" fmla="*/ 136 h 395"/>
                    <a:gd name="T40" fmla="*/ 228 w 405"/>
                    <a:gd name="T41" fmla="*/ 158 h 395"/>
                    <a:gd name="T42" fmla="*/ 228 w 405"/>
                    <a:gd name="T43" fmla="*/ 75 h 395"/>
                    <a:gd name="T44" fmla="*/ 295 w 405"/>
                    <a:gd name="T45" fmla="*/ 87 h 395"/>
                    <a:gd name="T46" fmla="*/ 345 w 405"/>
                    <a:gd name="T47" fmla="*/ 103 h 395"/>
                    <a:gd name="T48" fmla="*/ 380 w 405"/>
                    <a:gd name="T49" fmla="*/ 89 h 395"/>
                    <a:gd name="T50" fmla="*/ 364 w 405"/>
                    <a:gd name="T51" fmla="*/ 55 h 395"/>
                    <a:gd name="T52" fmla="*/ 241 w 405"/>
                    <a:gd name="T53" fmla="*/ 26 h 395"/>
                    <a:gd name="T54" fmla="*/ 223 w 405"/>
                    <a:gd name="T55" fmla="*/ 14 h 395"/>
                    <a:gd name="T56" fmla="*/ 203 w 405"/>
                    <a:gd name="T57" fmla="*/ 1 h 395"/>
                    <a:gd name="T58" fmla="*/ 180 w 405"/>
                    <a:gd name="T59" fmla="*/ 12 h 395"/>
                    <a:gd name="T60" fmla="*/ 160 w 405"/>
                    <a:gd name="T61" fmla="*/ 23 h 395"/>
                    <a:gd name="T62" fmla="*/ 24 w 405"/>
                    <a:gd name="T63" fmla="*/ 60 h 395"/>
                    <a:gd name="T64" fmla="*/ 15 w 405"/>
                    <a:gd name="T65" fmla="*/ 102 h 395"/>
                    <a:gd name="T66" fmla="*/ 50 w 405"/>
                    <a:gd name="T67" fmla="*/ 105 h 395"/>
                    <a:gd name="T68" fmla="*/ 164 w 405"/>
                    <a:gd name="T69" fmla="*/ 74 h 395"/>
                    <a:gd name="T70" fmla="*/ 175 w 405"/>
                    <a:gd name="T71" fmla="*/ 74 h 395"/>
                    <a:gd name="T72" fmla="*/ 175 w 405"/>
                    <a:gd name="T73" fmla="*/ 160 h 395"/>
                    <a:gd name="T74" fmla="*/ 140 w 405"/>
                    <a:gd name="T75" fmla="*/ 139 h 395"/>
                    <a:gd name="T76" fmla="*/ 65 w 405"/>
                    <a:gd name="T77" fmla="*/ 151 h 395"/>
                    <a:gd name="T78" fmla="*/ 9 w 405"/>
                    <a:gd name="T79" fmla="*/ 273 h 395"/>
                    <a:gd name="T80" fmla="*/ 1 w 405"/>
                    <a:gd name="T81" fmla="*/ 362 h 395"/>
                    <a:gd name="T82" fmla="*/ 13 w 405"/>
                    <a:gd name="T83" fmla="*/ 389 h 395"/>
                    <a:gd name="T84" fmla="*/ 41 w 405"/>
                    <a:gd name="T85" fmla="*/ 390 h 395"/>
                    <a:gd name="T86" fmla="*/ 53 w 405"/>
                    <a:gd name="T87" fmla="*/ 364 h 395"/>
                    <a:gd name="T88" fmla="*/ 86 w 405"/>
                    <a:gd name="T89" fmla="*/ 212 h 395"/>
                    <a:gd name="T90" fmla="*/ 135 w 405"/>
                    <a:gd name="T91" fmla="*/ 196 h 395"/>
                    <a:gd name="T92" fmla="*/ 151 w 405"/>
                    <a:gd name="T93" fmla="*/ 205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05" h="395">
                      <a:moveTo>
                        <a:pt x="151" y="205"/>
                      </a:moveTo>
                      <a:cubicBezTo>
                        <a:pt x="124" y="254"/>
                        <a:pt x="115" y="306"/>
                        <a:pt x="116" y="360"/>
                      </a:cubicBezTo>
                      <a:cubicBezTo>
                        <a:pt x="117" y="379"/>
                        <a:pt x="127" y="391"/>
                        <a:pt x="142" y="391"/>
                      </a:cubicBezTo>
                      <a:cubicBezTo>
                        <a:pt x="159" y="391"/>
                        <a:pt x="168" y="379"/>
                        <a:pt x="168" y="358"/>
                      </a:cubicBezTo>
                      <a:cubicBezTo>
                        <a:pt x="167" y="316"/>
                        <a:pt x="173" y="274"/>
                        <a:pt x="194" y="236"/>
                      </a:cubicBezTo>
                      <a:cubicBezTo>
                        <a:pt x="197" y="231"/>
                        <a:pt x="201" y="227"/>
                        <a:pt x="204" y="221"/>
                      </a:cubicBezTo>
                      <a:cubicBezTo>
                        <a:pt x="225" y="247"/>
                        <a:pt x="233" y="276"/>
                        <a:pt x="237" y="306"/>
                      </a:cubicBezTo>
                      <a:cubicBezTo>
                        <a:pt x="240" y="323"/>
                        <a:pt x="240" y="341"/>
                        <a:pt x="240" y="358"/>
                      </a:cubicBezTo>
                      <a:cubicBezTo>
                        <a:pt x="240" y="378"/>
                        <a:pt x="249" y="390"/>
                        <a:pt x="265" y="391"/>
                      </a:cubicBezTo>
                      <a:cubicBezTo>
                        <a:pt x="280" y="392"/>
                        <a:pt x="292" y="381"/>
                        <a:pt x="292" y="361"/>
                      </a:cubicBezTo>
                      <a:cubicBezTo>
                        <a:pt x="294" y="307"/>
                        <a:pt x="286" y="255"/>
                        <a:pt x="258" y="208"/>
                      </a:cubicBezTo>
                      <a:cubicBezTo>
                        <a:pt x="257" y="206"/>
                        <a:pt x="256" y="204"/>
                        <a:pt x="254" y="200"/>
                      </a:cubicBezTo>
                      <a:cubicBezTo>
                        <a:pt x="268" y="194"/>
                        <a:pt x="281" y="188"/>
                        <a:pt x="295" y="183"/>
                      </a:cubicBezTo>
                      <a:cubicBezTo>
                        <a:pt x="298" y="182"/>
                        <a:pt x="304" y="187"/>
                        <a:pt x="307" y="191"/>
                      </a:cubicBezTo>
                      <a:cubicBezTo>
                        <a:pt x="327" y="221"/>
                        <a:pt x="340" y="254"/>
                        <a:pt x="345" y="290"/>
                      </a:cubicBezTo>
                      <a:cubicBezTo>
                        <a:pt x="349" y="315"/>
                        <a:pt x="349" y="340"/>
                        <a:pt x="350" y="364"/>
                      </a:cubicBezTo>
                      <a:cubicBezTo>
                        <a:pt x="351" y="381"/>
                        <a:pt x="360" y="393"/>
                        <a:pt x="376" y="394"/>
                      </a:cubicBezTo>
                      <a:cubicBezTo>
                        <a:pt x="390" y="395"/>
                        <a:pt x="401" y="383"/>
                        <a:pt x="402" y="367"/>
                      </a:cubicBezTo>
                      <a:cubicBezTo>
                        <a:pt x="405" y="289"/>
                        <a:pt x="389" y="216"/>
                        <a:pt x="342" y="153"/>
                      </a:cubicBezTo>
                      <a:cubicBezTo>
                        <a:pt x="321" y="125"/>
                        <a:pt x="307" y="122"/>
                        <a:pt x="275" y="136"/>
                      </a:cubicBezTo>
                      <a:cubicBezTo>
                        <a:pt x="260" y="143"/>
                        <a:pt x="244" y="150"/>
                        <a:pt x="228" y="158"/>
                      </a:cubicBezTo>
                      <a:cubicBezTo>
                        <a:pt x="228" y="130"/>
                        <a:pt x="228" y="104"/>
                        <a:pt x="228" y="75"/>
                      </a:cubicBezTo>
                      <a:cubicBezTo>
                        <a:pt x="251" y="79"/>
                        <a:pt x="273" y="82"/>
                        <a:pt x="295" y="87"/>
                      </a:cubicBezTo>
                      <a:cubicBezTo>
                        <a:pt x="312" y="91"/>
                        <a:pt x="328" y="97"/>
                        <a:pt x="345" y="103"/>
                      </a:cubicBezTo>
                      <a:cubicBezTo>
                        <a:pt x="361" y="108"/>
                        <a:pt x="375" y="103"/>
                        <a:pt x="380" y="89"/>
                      </a:cubicBezTo>
                      <a:cubicBezTo>
                        <a:pt x="386" y="74"/>
                        <a:pt x="380" y="62"/>
                        <a:pt x="364" y="55"/>
                      </a:cubicBezTo>
                      <a:cubicBezTo>
                        <a:pt x="325" y="39"/>
                        <a:pt x="283" y="30"/>
                        <a:pt x="241" y="26"/>
                      </a:cubicBezTo>
                      <a:cubicBezTo>
                        <a:pt x="233" y="25"/>
                        <a:pt x="228" y="23"/>
                        <a:pt x="223" y="14"/>
                      </a:cubicBezTo>
                      <a:cubicBezTo>
                        <a:pt x="220" y="8"/>
                        <a:pt x="210" y="1"/>
                        <a:pt x="203" y="1"/>
                      </a:cubicBezTo>
                      <a:cubicBezTo>
                        <a:pt x="195" y="0"/>
                        <a:pt x="184" y="6"/>
                        <a:pt x="180" y="12"/>
                      </a:cubicBezTo>
                      <a:cubicBezTo>
                        <a:pt x="174" y="21"/>
                        <a:pt x="169" y="23"/>
                        <a:pt x="160" y="23"/>
                      </a:cubicBezTo>
                      <a:cubicBezTo>
                        <a:pt x="112" y="24"/>
                        <a:pt x="66" y="36"/>
                        <a:pt x="24" y="60"/>
                      </a:cubicBezTo>
                      <a:cubicBezTo>
                        <a:pt x="6" y="71"/>
                        <a:pt x="2" y="88"/>
                        <a:pt x="15" y="102"/>
                      </a:cubicBezTo>
                      <a:cubicBezTo>
                        <a:pt x="24" y="112"/>
                        <a:pt x="36" y="113"/>
                        <a:pt x="50" y="105"/>
                      </a:cubicBezTo>
                      <a:cubicBezTo>
                        <a:pt x="85" y="84"/>
                        <a:pt x="124" y="76"/>
                        <a:pt x="164" y="74"/>
                      </a:cubicBezTo>
                      <a:cubicBezTo>
                        <a:pt x="167" y="74"/>
                        <a:pt x="170" y="74"/>
                        <a:pt x="175" y="74"/>
                      </a:cubicBezTo>
                      <a:cubicBezTo>
                        <a:pt x="175" y="102"/>
                        <a:pt x="175" y="130"/>
                        <a:pt x="175" y="160"/>
                      </a:cubicBezTo>
                      <a:cubicBezTo>
                        <a:pt x="162" y="152"/>
                        <a:pt x="151" y="146"/>
                        <a:pt x="140" y="139"/>
                      </a:cubicBezTo>
                      <a:cubicBezTo>
                        <a:pt x="110" y="122"/>
                        <a:pt x="88" y="125"/>
                        <a:pt x="65" y="151"/>
                      </a:cubicBezTo>
                      <a:cubicBezTo>
                        <a:pt x="34" y="186"/>
                        <a:pt x="17" y="228"/>
                        <a:pt x="9" y="273"/>
                      </a:cubicBezTo>
                      <a:cubicBezTo>
                        <a:pt x="4" y="302"/>
                        <a:pt x="3" y="332"/>
                        <a:pt x="1" y="362"/>
                      </a:cubicBezTo>
                      <a:cubicBezTo>
                        <a:pt x="0" y="373"/>
                        <a:pt x="3" y="383"/>
                        <a:pt x="13" y="389"/>
                      </a:cubicBezTo>
                      <a:cubicBezTo>
                        <a:pt x="22" y="395"/>
                        <a:pt x="32" y="395"/>
                        <a:pt x="41" y="390"/>
                      </a:cubicBezTo>
                      <a:cubicBezTo>
                        <a:pt x="51" y="384"/>
                        <a:pt x="54" y="375"/>
                        <a:pt x="53" y="364"/>
                      </a:cubicBezTo>
                      <a:cubicBezTo>
                        <a:pt x="51" y="310"/>
                        <a:pt x="60" y="259"/>
                        <a:pt x="86" y="212"/>
                      </a:cubicBezTo>
                      <a:cubicBezTo>
                        <a:pt x="106" y="174"/>
                        <a:pt x="100" y="179"/>
                        <a:pt x="135" y="196"/>
                      </a:cubicBezTo>
                      <a:cubicBezTo>
                        <a:pt x="140" y="199"/>
                        <a:pt x="145" y="202"/>
                        <a:pt x="151" y="2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45" name="Freeform 44">
                  <a:extLst>
                    <a:ext uri="{FF2B5EF4-FFF2-40B4-BE49-F238E27FC236}">
                      <a16:creationId xmlns:a16="http://schemas.microsoft.com/office/drawing/2014/main" id="{7EE58E09-FE28-446A-BCF9-E1F5E3BF76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5196" y="2421396"/>
                  <a:ext cx="282056" cy="243690"/>
                </a:xfrm>
                <a:custGeom>
                  <a:avLst/>
                  <a:gdLst>
                    <a:gd name="T0" fmla="*/ 173 w 389"/>
                    <a:gd name="T1" fmla="*/ 53 h 337"/>
                    <a:gd name="T2" fmla="*/ 172 w 389"/>
                    <a:gd name="T3" fmla="*/ 92 h 337"/>
                    <a:gd name="T4" fmla="*/ 163 w 389"/>
                    <a:gd name="T5" fmla="*/ 100 h 337"/>
                    <a:gd name="T6" fmla="*/ 23 w 389"/>
                    <a:gd name="T7" fmla="*/ 278 h 337"/>
                    <a:gd name="T8" fmla="*/ 27 w 389"/>
                    <a:gd name="T9" fmla="*/ 301 h 337"/>
                    <a:gd name="T10" fmla="*/ 58 w 389"/>
                    <a:gd name="T11" fmla="*/ 317 h 337"/>
                    <a:gd name="T12" fmla="*/ 75 w 389"/>
                    <a:gd name="T13" fmla="*/ 288 h 337"/>
                    <a:gd name="T14" fmla="*/ 160 w 389"/>
                    <a:gd name="T15" fmla="*/ 154 h 337"/>
                    <a:gd name="T16" fmla="*/ 173 w 389"/>
                    <a:gd name="T17" fmla="*/ 152 h 337"/>
                    <a:gd name="T18" fmla="*/ 173 w 389"/>
                    <a:gd name="T19" fmla="*/ 167 h 337"/>
                    <a:gd name="T20" fmla="*/ 173 w 389"/>
                    <a:gd name="T21" fmla="*/ 305 h 337"/>
                    <a:gd name="T22" fmla="*/ 197 w 389"/>
                    <a:gd name="T23" fmla="*/ 336 h 337"/>
                    <a:gd name="T24" fmla="*/ 225 w 389"/>
                    <a:gd name="T25" fmla="*/ 307 h 337"/>
                    <a:gd name="T26" fmla="*/ 225 w 389"/>
                    <a:gd name="T27" fmla="*/ 168 h 337"/>
                    <a:gd name="T28" fmla="*/ 225 w 389"/>
                    <a:gd name="T29" fmla="*/ 151 h 337"/>
                    <a:gd name="T30" fmla="*/ 293 w 389"/>
                    <a:gd name="T31" fmla="*/ 193 h 337"/>
                    <a:gd name="T32" fmla="*/ 328 w 389"/>
                    <a:gd name="T33" fmla="*/ 290 h 337"/>
                    <a:gd name="T34" fmla="*/ 352 w 389"/>
                    <a:gd name="T35" fmla="*/ 315 h 337"/>
                    <a:gd name="T36" fmla="*/ 377 w 389"/>
                    <a:gd name="T37" fmla="*/ 289 h 337"/>
                    <a:gd name="T38" fmla="*/ 236 w 389"/>
                    <a:gd name="T39" fmla="*/ 101 h 337"/>
                    <a:gd name="T40" fmla="*/ 225 w 389"/>
                    <a:gd name="T41" fmla="*/ 86 h 337"/>
                    <a:gd name="T42" fmla="*/ 225 w 389"/>
                    <a:gd name="T43" fmla="*/ 54 h 337"/>
                    <a:gd name="T44" fmla="*/ 280 w 389"/>
                    <a:gd name="T45" fmla="*/ 62 h 337"/>
                    <a:gd name="T46" fmla="*/ 354 w 389"/>
                    <a:gd name="T47" fmla="*/ 80 h 337"/>
                    <a:gd name="T48" fmla="*/ 385 w 389"/>
                    <a:gd name="T49" fmla="*/ 63 h 337"/>
                    <a:gd name="T50" fmla="*/ 368 w 389"/>
                    <a:gd name="T51" fmla="*/ 31 h 337"/>
                    <a:gd name="T52" fmla="*/ 164 w 389"/>
                    <a:gd name="T53" fmla="*/ 4 h 337"/>
                    <a:gd name="T54" fmla="*/ 27 w 389"/>
                    <a:gd name="T55" fmla="*/ 34 h 337"/>
                    <a:gd name="T56" fmla="*/ 5 w 389"/>
                    <a:gd name="T57" fmla="*/ 70 h 337"/>
                    <a:gd name="T58" fmla="*/ 42 w 389"/>
                    <a:gd name="T59" fmla="*/ 83 h 337"/>
                    <a:gd name="T60" fmla="*/ 136 w 389"/>
                    <a:gd name="T61" fmla="*/ 57 h 337"/>
                    <a:gd name="T62" fmla="*/ 173 w 389"/>
                    <a:gd name="T63" fmla="*/ 53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89" h="337">
                      <a:moveTo>
                        <a:pt x="173" y="53"/>
                      </a:moveTo>
                      <a:cubicBezTo>
                        <a:pt x="173" y="68"/>
                        <a:pt x="173" y="80"/>
                        <a:pt x="172" y="92"/>
                      </a:cubicBezTo>
                      <a:cubicBezTo>
                        <a:pt x="172" y="95"/>
                        <a:pt x="167" y="99"/>
                        <a:pt x="163" y="100"/>
                      </a:cubicBezTo>
                      <a:cubicBezTo>
                        <a:pt x="78" y="117"/>
                        <a:pt x="18" y="192"/>
                        <a:pt x="23" y="278"/>
                      </a:cubicBezTo>
                      <a:cubicBezTo>
                        <a:pt x="23" y="286"/>
                        <a:pt x="24" y="294"/>
                        <a:pt x="27" y="301"/>
                      </a:cubicBezTo>
                      <a:cubicBezTo>
                        <a:pt x="32" y="314"/>
                        <a:pt x="46" y="320"/>
                        <a:pt x="58" y="317"/>
                      </a:cubicBezTo>
                      <a:cubicBezTo>
                        <a:pt x="71" y="313"/>
                        <a:pt x="77" y="303"/>
                        <a:pt x="75" y="288"/>
                      </a:cubicBezTo>
                      <a:cubicBezTo>
                        <a:pt x="68" y="233"/>
                        <a:pt x="107" y="170"/>
                        <a:pt x="160" y="154"/>
                      </a:cubicBezTo>
                      <a:cubicBezTo>
                        <a:pt x="163" y="153"/>
                        <a:pt x="167" y="153"/>
                        <a:pt x="173" y="152"/>
                      </a:cubicBezTo>
                      <a:cubicBezTo>
                        <a:pt x="173" y="158"/>
                        <a:pt x="173" y="162"/>
                        <a:pt x="173" y="167"/>
                      </a:cubicBezTo>
                      <a:cubicBezTo>
                        <a:pt x="173" y="213"/>
                        <a:pt x="173" y="259"/>
                        <a:pt x="173" y="305"/>
                      </a:cubicBezTo>
                      <a:cubicBezTo>
                        <a:pt x="173" y="325"/>
                        <a:pt x="182" y="336"/>
                        <a:pt x="197" y="336"/>
                      </a:cubicBezTo>
                      <a:cubicBezTo>
                        <a:pt x="214" y="337"/>
                        <a:pt x="225" y="326"/>
                        <a:pt x="225" y="307"/>
                      </a:cubicBezTo>
                      <a:cubicBezTo>
                        <a:pt x="225" y="260"/>
                        <a:pt x="225" y="214"/>
                        <a:pt x="225" y="168"/>
                      </a:cubicBezTo>
                      <a:cubicBezTo>
                        <a:pt x="225" y="163"/>
                        <a:pt x="225" y="158"/>
                        <a:pt x="225" y="151"/>
                      </a:cubicBezTo>
                      <a:cubicBezTo>
                        <a:pt x="254" y="156"/>
                        <a:pt x="276" y="172"/>
                        <a:pt x="293" y="193"/>
                      </a:cubicBezTo>
                      <a:cubicBezTo>
                        <a:pt x="314" y="222"/>
                        <a:pt x="325" y="255"/>
                        <a:pt x="328" y="290"/>
                      </a:cubicBezTo>
                      <a:cubicBezTo>
                        <a:pt x="330" y="306"/>
                        <a:pt x="338" y="315"/>
                        <a:pt x="352" y="315"/>
                      </a:cubicBezTo>
                      <a:cubicBezTo>
                        <a:pt x="365" y="315"/>
                        <a:pt x="376" y="304"/>
                        <a:pt x="377" y="289"/>
                      </a:cubicBezTo>
                      <a:cubicBezTo>
                        <a:pt x="382" y="208"/>
                        <a:pt x="327" y="118"/>
                        <a:pt x="236" y="101"/>
                      </a:cubicBezTo>
                      <a:cubicBezTo>
                        <a:pt x="226" y="99"/>
                        <a:pt x="224" y="95"/>
                        <a:pt x="225" y="86"/>
                      </a:cubicBezTo>
                      <a:cubicBezTo>
                        <a:pt x="225" y="77"/>
                        <a:pt x="225" y="67"/>
                        <a:pt x="225" y="54"/>
                      </a:cubicBezTo>
                      <a:cubicBezTo>
                        <a:pt x="244" y="57"/>
                        <a:pt x="262" y="58"/>
                        <a:pt x="280" y="62"/>
                      </a:cubicBezTo>
                      <a:cubicBezTo>
                        <a:pt x="305" y="67"/>
                        <a:pt x="329" y="74"/>
                        <a:pt x="354" y="80"/>
                      </a:cubicBezTo>
                      <a:cubicBezTo>
                        <a:pt x="368" y="83"/>
                        <a:pt x="381" y="76"/>
                        <a:pt x="385" y="63"/>
                      </a:cubicBezTo>
                      <a:cubicBezTo>
                        <a:pt x="389" y="49"/>
                        <a:pt x="383" y="35"/>
                        <a:pt x="368" y="31"/>
                      </a:cubicBezTo>
                      <a:cubicBezTo>
                        <a:pt x="302" y="12"/>
                        <a:pt x="234" y="0"/>
                        <a:pt x="164" y="4"/>
                      </a:cubicBezTo>
                      <a:cubicBezTo>
                        <a:pt x="117" y="6"/>
                        <a:pt x="71" y="16"/>
                        <a:pt x="27" y="34"/>
                      </a:cubicBezTo>
                      <a:cubicBezTo>
                        <a:pt x="7" y="42"/>
                        <a:pt x="0" y="54"/>
                        <a:pt x="5" y="70"/>
                      </a:cubicBezTo>
                      <a:cubicBezTo>
                        <a:pt x="11" y="85"/>
                        <a:pt x="26" y="91"/>
                        <a:pt x="42" y="83"/>
                      </a:cubicBezTo>
                      <a:cubicBezTo>
                        <a:pt x="72" y="70"/>
                        <a:pt x="103" y="61"/>
                        <a:pt x="136" y="57"/>
                      </a:cubicBezTo>
                      <a:cubicBezTo>
                        <a:pt x="147" y="56"/>
                        <a:pt x="159" y="55"/>
                        <a:pt x="173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46" name="Freeform 45">
                  <a:extLst>
                    <a:ext uri="{FF2B5EF4-FFF2-40B4-BE49-F238E27FC236}">
                      <a16:creationId xmlns:a16="http://schemas.microsoft.com/office/drawing/2014/main" id="{CED4FC67-BEF5-42FA-95F0-4D3A6920E38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43088" y="2678156"/>
                  <a:ext cx="47642" cy="63663"/>
                </a:xfrm>
                <a:custGeom>
                  <a:avLst/>
                  <a:gdLst>
                    <a:gd name="T0" fmla="*/ 56 w 66"/>
                    <a:gd name="T1" fmla="*/ 58 h 88"/>
                    <a:gd name="T2" fmla="*/ 38 w 66"/>
                    <a:gd name="T3" fmla="*/ 77 h 88"/>
                    <a:gd name="T4" fmla="*/ 16 w 66"/>
                    <a:gd name="T5" fmla="*/ 70 h 88"/>
                    <a:gd name="T6" fmla="*/ 4 w 66"/>
                    <a:gd name="T7" fmla="*/ 67 h 88"/>
                    <a:gd name="T8" fmla="*/ 29 w 66"/>
                    <a:gd name="T9" fmla="*/ 87 h 88"/>
                    <a:gd name="T10" fmla="*/ 62 w 66"/>
                    <a:gd name="T11" fmla="*/ 68 h 88"/>
                    <a:gd name="T12" fmla="*/ 64 w 66"/>
                    <a:gd name="T13" fmla="*/ 30 h 88"/>
                    <a:gd name="T14" fmla="*/ 11 w 66"/>
                    <a:gd name="T15" fmla="*/ 16 h 88"/>
                    <a:gd name="T16" fmla="*/ 5 w 66"/>
                    <a:gd name="T17" fmla="*/ 46 h 88"/>
                    <a:gd name="T18" fmla="*/ 39 w 66"/>
                    <a:gd name="T19" fmla="*/ 59 h 88"/>
                    <a:gd name="T20" fmla="*/ 52 w 66"/>
                    <a:gd name="T21" fmla="*/ 54 h 88"/>
                    <a:gd name="T22" fmla="*/ 56 w 66"/>
                    <a:gd name="T23" fmla="*/ 58 h 88"/>
                    <a:gd name="T24" fmla="*/ 52 w 66"/>
                    <a:gd name="T25" fmla="*/ 34 h 88"/>
                    <a:gd name="T26" fmla="*/ 33 w 66"/>
                    <a:gd name="T27" fmla="*/ 51 h 88"/>
                    <a:gd name="T28" fmla="*/ 15 w 66"/>
                    <a:gd name="T29" fmla="*/ 35 h 88"/>
                    <a:gd name="T30" fmla="*/ 34 w 66"/>
                    <a:gd name="T31" fmla="*/ 17 h 88"/>
                    <a:gd name="T32" fmla="*/ 52 w 66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6" h="88">
                      <a:moveTo>
                        <a:pt x="56" y="58"/>
                      </a:moveTo>
                      <a:cubicBezTo>
                        <a:pt x="50" y="65"/>
                        <a:pt x="45" y="73"/>
                        <a:pt x="38" y="77"/>
                      </a:cubicBezTo>
                      <a:cubicBezTo>
                        <a:pt x="30" y="82"/>
                        <a:pt x="22" y="79"/>
                        <a:pt x="16" y="70"/>
                      </a:cubicBezTo>
                      <a:cubicBezTo>
                        <a:pt x="15" y="68"/>
                        <a:pt x="9" y="68"/>
                        <a:pt x="4" y="67"/>
                      </a:cubicBezTo>
                      <a:cubicBezTo>
                        <a:pt x="8" y="83"/>
                        <a:pt x="17" y="87"/>
                        <a:pt x="29" y="87"/>
                      </a:cubicBezTo>
                      <a:cubicBezTo>
                        <a:pt x="44" y="88"/>
                        <a:pt x="59" y="81"/>
                        <a:pt x="62" y="68"/>
                      </a:cubicBezTo>
                      <a:cubicBezTo>
                        <a:pt x="65" y="56"/>
                        <a:pt x="66" y="43"/>
                        <a:pt x="64" y="30"/>
                      </a:cubicBezTo>
                      <a:cubicBezTo>
                        <a:pt x="59" y="9"/>
                        <a:pt x="27" y="0"/>
                        <a:pt x="11" y="16"/>
                      </a:cubicBezTo>
                      <a:cubicBezTo>
                        <a:pt x="2" y="24"/>
                        <a:pt x="0" y="36"/>
                        <a:pt x="5" y="46"/>
                      </a:cubicBezTo>
                      <a:cubicBezTo>
                        <a:pt x="11" y="57"/>
                        <a:pt x="25" y="62"/>
                        <a:pt x="39" y="59"/>
                      </a:cubicBezTo>
                      <a:cubicBezTo>
                        <a:pt x="43" y="58"/>
                        <a:pt x="47" y="56"/>
                        <a:pt x="52" y="54"/>
                      </a:cubicBezTo>
                      <a:cubicBezTo>
                        <a:pt x="53" y="56"/>
                        <a:pt x="54" y="57"/>
                        <a:pt x="56" y="58"/>
                      </a:cubicBezTo>
                      <a:close/>
                      <a:moveTo>
                        <a:pt x="52" y="34"/>
                      </a:moveTo>
                      <a:cubicBezTo>
                        <a:pt x="52" y="45"/>
                        <a:pt x="45" y="51"/>
                        <a:pt x="33" y="51"/>
                      </a:cubicBezTo>
                      <a:cubicBezTo>
                        <a:pt x="24" y="50"/>
                        <a:pt x="16" y="47"/>
                        <a:pt x="15" y="35"/>
                      </a:cubicBezTo>
                      <a:cubicBezTo>
                        <a:pt x="14" y="25"/>
                        <a:pt x="23" y="17"/>
                        <a:pt x="34" y="17"/>
                      </a:cubicBezTo>
                      <a:cubicBezTo>
                        <a:pt x="45" y="17"/>
                        <a:pt x="52" y="24"/>
                        <a:pt x="52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47" name="Freeform 46">
                  <a:extLst>
                    <a:ext uri="{FF2B5EF4-FFF2-40B4-BE49-F238E27FC236}">
                      <a16:creationId xmlns:a16="http://schemas.microsoft.com/office/drawing/2014/main" id="{470B682C-23D9-4E2B-A487-F52031D360C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160295" y="2684901"/>
                  <a:ext cx="49328" cy="57760"/>
                </a:xfrm>
                <a:custGeom>
                  <a:avLst/>
                  <a:gdLst>
                    <a:gd name="T0" fmla="*/ 0 w 68"/>
                    <a:gd name="T1" fmla="*/ 59 h 80"/>
                    <a:gd name="T2" fmla="*/ 39 w 68"/>
                    <a:gd name="T3" fmla="*/ 59 h 80"/>
                    <a:gd name="T4" fmla="*/ 54 w 68"/>
                    <a:gd name="T5" fmla="*/ 76 h 80"/>
                    <a:gd name="T6" fmla="*/ 56 w 68"/>
                    <a:gd name="T7" fmla="*/ 63 h 80"/>
                    <a:gd name="T8" fmla="*/ 68 w 68"/>
                    <a:gd name="T9" fmla="*/ 54 h 80"/>
                    <a:gd name="T10" fmla="*/ 55 w 68"/>
                    <a:gd name="T11" fmla="*/ 46 h 80"/>
                    <a:gd name="T12" fmla="*/ 55 w 68"/>
                    <a:gd name="T13" fmla="*/ 10 h 80"/>
                    <a:gd name="T14" fmla="*/ 52 w 68"/>
                    <a:gd name="T15" fmla="*/ 1 h 80"/>
                    <a:gd name="T16" fmla="*/ 42 w 68"/>
                    <a:gd name="T17" fmla="*/ 4 h 80"/>
                    <a:gd name="T18" fmla="*/ 3 w 68"/>
                    <a:gd name="T19" fmla="*/ 48 h 80"/>
                    <a:gd name="T20" fmla="*/ 0 w 68"/>
                    <a:gd name="T21" fmla="*/ 59 h 80"/>
                    <a:gd name="T22" fmla="*/ 42 w 68"/>
                    <a:gd name="T23" fmla="*/ 48 h 80"/>
                    <a:gd name="T24" fmla="*/ 14 w 68"/>
                    <a:gd name="T25" fmla="*/ 48 h 80"/>
                    <a:gd name="T26" fmla="*/ 42 w 68"/>
                    <a:gd name="T27" fmla="*/ 18 h 80"/>
                    <a:gd name="T28" fmla="*/ 42 w 68"/>
                    <a:gd name="T29" fmla="*/ 48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8" h="80">
                      <a:moveTo>
                        <a:pt x="0" y="59"/>
                      </a:moveTo>
                      <a:cubicBezTo>
                        <a:pt x="15" y="59"/>
                        <a:pt x="28" y="59"/>
                        <a:pt x="39" y="59"/>
                      </a:cubicBezTo>
                      <a:cubicBezTo>
                        <a:pt x="46" y="65"/>
                        <a:pt x="37" y="80"/>
                        <a:pt x="54" y="76"/>
                      </a:cubicBezTo>
                      <a:cubicBezTo>
                        <a:pt x="55" y="72"/>
                        <a:pt x="55" y="67"/>
                        <a:pt x="56" y="63"/>
                      </a:cubicBezTo>
                      <a:cubicBezTo>
                        <a:pt x="60" y="59"/>
                        <a:pt x="64" y="57"/>
                        <a:pt x="68" y="54"/>
                      </a:cubicBezTo>
                      <a:cubicBezTo>
                        <a:pt x="64" y="52"/>
                        <a:pt x="61" y="49"/>
                        <a:pt x="55" y="46"/>
                      </a:cubicBezTo>
                      <a:cubicBezTo>
                        <a:pt x="55" y="35"/>
                        <a:pt x="55" y="22"/>
                        <a:pt x="55" y="10"/>
                      </a:cubicBezTo>
                      <a:cubicBezTo>
                        <a:pt x="55" y="6"/>
                        <a:pt x="54" y="1"/>
                        <a:pt x="52" y="1"/>
                      </a:cubicBezTo>
                      <a:cubicBezTo>
                        <a:pt x="49" y="0"/>
                        <a:pt x="44" y="1"/>
                        <a:pt x="42" y="4"/>
                      </a:cubicBezTo>
                      <a:cubicBezTo>
                        <a:pt x="29" y="18"/>
                        <a:pt x="16" y="33"/>
                        <a:pt x="3" y="48"/>
                      </a:cubicBezTo>
                      <a:cubicBezTo>
                        <a:pt x="1" y="50"/>
                        <a:pt x="1" y="54"/>
                        <a:pt x="0" y="59"/>
                      </a:cubicBezTo>
                      <a:close/>
                      <a:moveTo>
                        <a:pt x="42" y="48"/>
                      </a:moveTo>
                      <a:cubicBezTo>
                        <a:pt x="32" y="48"/>
                        <a:pt x="25" y="48"/>
                        <a:pt x="14" y="48"/>
                      </a:cubicBezTo>
                      <a:cubicBezTo>
                        <a:pt x="24" y="37"/>
                        <a:pt x="32" y="29"/>
                        <a:pt x="42" y="18"/>
                      </a:cubicBezTo>
                      <a:cubicBezTo>
                        <a:pt x="42" y="30"/>
                        <a:pt x="42" y="39"/>
                        <a:pt x="42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48" name="Freeform 47">
                  <a:extLst>
                    <a:ext uri="{FF2B5EF4-FFF2-40B4-BE49-F238E27FC236}">
                      <a16:creationId xmlns:a16="http://schemas.microsoft.com/office/drawing/2014/main" id="{5CCE3134-EF99-496C-BE73-BAE1FF595DB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100848" y="2682793"/>
                  <a:ext cx="49328" cy="60712"/>
                </a:xfrm>
                <a:custGeom>
                  <a:avLst/>
                  <a:gdLst>
                    <a:gd name="T0" fmla="*/ 56 w 68"/>
                    <a:gd name="T1" fmla="*/ 65 h 84"/>
                    <a:gd name="T2" fmla="*/ 68 w 68"/>
                    <a:gd name="T3" fmla="*/ 58 h 84"/>
                    <a:gd name="T4" fmla="*/ 55 w 68"/>
                    <a:gd name="T5" fmla="*/ 48 h 84"/>
                    <a:gd name="T6" fmla="*/ 55 w 68"/>
                    <a:gd name="T7" fmla="*/ 11 h 84"/>
                    <a:gd name="T8" fmla="*/ 44 w 68"/>
                    <a:gd name="T9" fmla="*/ 5 h 84"/>
                    <a:gd name="T10" fmla="*/ 1 w 68"/>
                    <a:gd name="T11" fmla="*/ 53 h 84"/>
                    <a:gd name="T12" fmla="*/ 1 w 68"/>
                    <a:gd name="T13" fmla="*/ 62 h 84"/>
                    <a:gd name="T14" fmla="*/ 39 w 68"/>
                    <a:gd name="T15" fmla="*/ 62 h 84"/>
                    <a:gd name="T16" fmla="*/ 54 w 68"/>
                    <a:gd name="T17" fmla="*/ 79 h 84"/>
                    <a:gd name="T18" fmla="*/ 56 w 68"/>
                    <a:gd name="T19" fmla="*/ 65 h 84"/>
                    <a:gd name="T20" fmla="*/ 14 w 68"/>
                    <a:gd name="T21" fmla="*/ 52 h 84"/>
                    <a:gd name="T22" fmla="*/ 41 w 68"/>
                    <a:gd name="T23" fmla="*/ 20 h 84"/>
                    <a:gd name="T24" fmla="*/ 41 w 68"/>
                    <a:gd name="T25" fmla="*/ 52 h 84"/>
                    <a:gd name="T26" fmla="*/ 14 w 68"/>
                    <a:gd name="T27" fmla="*/ 52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8" h="84">
                      <a:moveTo>
                        <a:pt x="56" y="65"/>
                      </a:moveTo>
                      <a:cubicBezTo>
                        <a:pt x="60" y="62"/>
                        <a:pt x="64" y="60"/>
                        <a:pt x="68" y="58"/>
                      </a:cubicBezTo>
                      <a:cubicBezTo>
                        <a:pt x="64" y="55"/>
                        <a:pt x="61" y="52"/>
                        <a:pt x="55" y="48"/>
                      </a:cubicBezTo>
                      <a:cubicBezTo>
                        <a:pt x="55" y="37"/>
                        <a:pt x="55" y="24"/>
                        <a:pt x="55" y="11"/>
                      </a:cubicBezTo>
                      <a:cubicBezTo>
                        <a:pt x="55" y="2"/>
                        <a:pt x="49" y="0"/>
                        <a:pt x="44" y="5"/>
                      </a:cubicBezTo>
                      <a:cubicBezTo>
                        <a:pt x="29" y="20"/>
                        <a:pt x="15" y="37"/>
                        <a:pt x="1" y="53"/>
                      </a:cubicBezTo>
                      <a:cubicBezTo>
                        <a:pt x="0" y="55"/>
                        <a:pt x="1" y="58"/>
                        <a:pt x="1" y="62"/>
                      </a:cubicBezTo>
                      <a:cubicBezTo>
                        <a:pt x="14" y="62"/>
                        <a:pt x="27" y="62"/>
                        <a:pt x="39" y="62"/>
                      </a:cubicBezTo>
                      <a:cubicBezTo>
                        <a:pt x="45" y="68"/>
                        <a:pt x="37" y="84"/>
                        <a:pt x="54" y="79"/>
                      </a:cubicBezTo>
                      <a:cubicBezTo>
                        <a:pt x="55" y="75"/>
                        <a:pt x="55" y="70"/>
                        <a:pt x="56" y="65"/>
                      </a:cubicBezTo>
                      <a:close/>
                      <a:moveTo>
                        <a:pt x="14" y="52"/>
                      </a:moveTo>
                      <a:cubicBezTo>
                        <a:pt x="24" y="40"/>
                        <a:pt x="31" y="31"/>
                        <a:pt x="41" y="20"/>
                      </a:cubicBezTo>
                      <a:cubicBezTo>
                        <a:pt x="41" y="33"/>
                        <a:pt x="41" y="42"/>
                        <a:pt x="41" y="52"/>
                      </a:cubicBezTo>
                      <a:cubicBezTo>
                        <a:pt x="32" y="52"/>
                        <a:pt x="25" y="52"/>
                        <a:pt x="14" y="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49" name="Freeform 48">
                  <a:extLst>
                    <a:ext uri="{FF2B5EF4-FFF2-40B4-BE49-F238E27FC236}">
                      <a16:creationId xmlns:a16="http://schemas.microsoft.com/office/drawing/2014/main" id="{5E06294D-79FE-40BB-ABF8-A3AD2F0C5A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90809" y="2684901"/>
                  <a:ext cx="26983" cy="57760"/>
                </a:xfrm>
                <a:custGeom>
                  <a:avLst/>
                  <a:gdLst>
                    <a:gd name="T0" fmla="*/ 37 w 37"/>
                    <a:gd name="T1" fmla="*/ 76 h 80"/>
                    <a:gd name="T2" fmla="*/ 37 w 37"/>
                    <a:gd name="T3" fmla="*/ 5 h 80"/>
                    <a:gd name="T4" fmla="*/ 29 w 37"/>
                    <a:gd name="T5" fmla="*/ 1 h 80"/>
                    <a:gd name="T6" fmla="*/ 3 w 37"/>
                    <a:gd name="T7" fmla="*/ 19 h 80"/>
                    <a:gd name="T8" fmla="*/ 0 w 37"/>
                    <a:gd name="T9" fmla="*/ 29 h 80"/>
                    <a:gd name="T10" fmla="*/ 25 w 37"/>
                    <a:gd name="T11" fmla="*/ 19 h 80"/>
                    <a:gd name="T12" fmla="*/ 24 w 37"/>
                    <a:gd name="T13" fmla="*/ 67 h 80"/>
                    <a:gd name="T14" fmla="*/ 37 w 37"/>
                    <a:gd name="T15" fmla="*/ 76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80">
                      <a:moveTo>
                        <a:pt x="37" y="76"/>
                      </a:moveTo>
                      <a:cubicBezTo>
                        <a:pt x="37" y="52"/>
                        <a:pt x="37" y="29"/>
                        <a:pt x="37" y="5"/>
                      </a:cubicBezTo>
                      <a:cubicBezTo>
                        <a:pt x="37" y="3"/>
                        <a:pt x="31" y="0"/>
                        <a:pt x="29" y="1"/>
                      </a:cubicBezTo>
                      <a:cubicBezTo>
                        <a:pt x="20" y="6"/>
                        <a:pt x="11" y="12"/>
                        <a:pt x="3" y="19"/>
                      </a:cubicBezTo>
                      <a:cubicBezTo>
                        <a:pt x="1" y="20"/>
                        <a:pt x="1" y="23"/>
                        <a:pt x="0" y="29"/>
                      </a:cubicBezTo>
                      <a:cubicBezTo>
                        <a:pt x="9" y="25"/>
                        <a:pt x="15" y="23"/>
                        <a:pt x="25" y="19"/>
                      </a:cubicBezTo>
                      <a:cubicBezTo>
                        <a:pt x="25" y="36"/>
                        <a:pt x="25" y="52"/>
                        <a:pt x="24" y="67"/>
                      </a:cubicBezTo>
                      <a:cubicBezTo>
                        <a:pt x="24" y="75"/>
                        <a:pt x="27" y="80"/>
                        <a:pt x="37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</p:grpSp>
          <p:grpSp>
            <p:nvGrpSpPr>
              <p:cNvPr id="133" name="组合 132">
                <a:extLst>
                  <a:ext uri="{FF2B5EF4-FFF2-40B4-BE49-F238E27FC236}">
                    <a16:creationId xmlns:a16="http://schemas.microsoft.com/office/drawing/2014/main" id="{511B2F7E-70C0-4524-81A7-47A9E28C583A}"/>
                  </a:ext>
                </a:extLst>
              </p:cNvPr>
              <p:cNvGrpSpPr/>
              <p:nvPr userDrawn="1"/>
            </p:nvGrpSpPr>
            <p:grpSpPr>
              <a:xfrm>
                <a:off x="5576789" y="1890170"/>
                <a:ext cx="1046010" cy="1041372"/>
                <a:chOff x="5576789" y="1890170"/>
                <a:chExt cx="1046010" cy="1041372"/>
              </a:xfrm>
              <a:grpFill/>
              <a:effectLst/>
            </p:grpSpPr>
            <p:sp>
              <p:nvSpPr>
                <p:cNvPr id="134" name="Freeform 7">
                  <a:extLst>
                    <a:ext uri="{FF2B5EF4-FFF2-40B4-BE49-F238E27FC236}">
                      <a16:creationId xmlns:a16="http://schemas.microsoft.com/office/drawing/2014/main" id="{648BC0C8-D6A2-433C-BAD5-B4EAA62B959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576789" y="1890170"/>
                  <a:ext cx="1046010" cy="1041372"/>
                </a:xfrm>
                <a:custGeom>
                  <a:avLst/>
                  <a:gdLst>
                    <a:gd name="T0" fmla="*/ 722 w 1443"/>
                    <a:gd name="T1" fmla="*/ 1232 h 1440"/>
                    <a:gd name="T2" fmla="*/ 153 w 1443"/>
                    <a:gd name="T3" fmla="*/ 730 h 1440"/>
                    <a:gd name="T4" fmla="*/ 153 w 1443"/>
                    <a:gd name="T5" fmla="*/ 652 h 1440"/>
                    <a:gd name="T6" fmla="*/ 147 w 1443"/>
                    <a:gd name="T7" fmla="*/ 482 h 1440"/>
                    <a:gd name="T8" fmla="*/ 160 w 1443"/>
                    <a:gd name="T9" fmla="*/ 588 h 1440"/>
                    <a:gd name="T10" fmla="*/ 658 w 1443"/>
                    <a:gd name="T11" fmla="*/ 117 h 1440"/>
                    <a:gd name="T12" fmla="*/ 700 w 1443"/>
                    <a:gd name="T13" fmla="*/ 93 h 1440"/>
                    <a:gd name="T14" fmla="*/ 691 w 1443"/>
                    <a:gd name="T15" fmla="*/ 155 h 1440"/>
                    <a:gd name="T16" fmla="*/ 251 w 1443"/>
                    <a:gd name="T17" fmla="*/ 1135 h 1440"/>
                    <a:gd name="T18" fmla="*/ 195 w 1443"/>
                    <a:gd name="T19" fmla="*/ 1120 h 1440"/>
                    <a:gd name="T20" fmla="*/ 318 w 1443"/>
                    <a:gd name="T21" fmla="*/ 1093 h 1440"/>
                    <a:gd name="T22" fmla="*/ 284 w 1443"/>
                    <a:gd name="T23" fmla="*/ 1147 h 1440"/>
                    <a:gd name="T24" fmla="*/ 417 w 1443"/>
                    <a:gd name="T25" fmla="*/ 226 h 1440"/>
                    <a:gd name="T26" fmla="*/ 403 w 1443"/>
                    <a:gd name="T27" fmla="*/ 171 h 1440"/>
                    <a:gd name="T28" fmla="*/ 1089 w 1443"/>
                    <a:gd name="T29" fmla="*/ 202 h 1440"/>
                    <a:gd name="T30" fmla="*/ 1088 w 1443"/>
                    <a:gd name="T31" fmla="*/ 265 h 1440"/>
                    <a:gd name="T32" fmla="*/ 208 w 1443"/>
                    <a:gd name="T33" fmla="*/ 476 h 1440"/>
                    <a:gd name="T34" fmla="*/ 248 w 1443"/>
                    <a:gd name="T35" fmla="*/ 405 h 1440"/>
                    <a:gd name="T36" fmla="*/ 600 w 1443"/>
                    <a:gd name="T37" fmla="*/ 155 h 1440"/>
                    <a:gd name="T38" fmla="*/ 1313 w 1443"/>
                    <a:gd name="T39" fmla="*/ 515 h 1440"/>
                    <a:gd name="T40" fmla="*/ 1242 w 1443"/>
                    <a:gd name="T41" fmla="*/ 497 h 1440"/>
                    <a:gd name="T42" fmla="*/ 493 w 1443"/>
                    <a:gd name="T43" fmla="*/ 128 h 1440"/>
                    <a:gd name="T44" fmla="*/ 1322 w 1443"/>
                    <a:gd name="T45" fmla="*/ 604 h 1440"/>
                    <a:gd name="T46" fmla="*/ 1267 w 1443"/>
                    <a:gd name="T47" fmla="*/ 564 h 1440"/>
                    <a:gd name="T48" fmla="*/ 132 w 1443"/>
                    <a:gd name="T49" fmla="*/ 744 h 1440"/>
                    <a:gd name="T50" fmla="*/ 132 w 1443"/>
                    <a:gd name="T51" fmla="*/ 784 h 1440"/>
                    <a:gd name="T52" fmla="*/ 802 w 1443"/>
                    <a:gd name="T53" fmla="*/ 1306 h 1440"/>
                    <a:gd name="T54" fmla="*/ 827 w 1443"/>
                    <a:gd name="T55" fmla="*/ 1282 h 1440"/>
                    <a:gd name="T56" fmla="*/ 833 w 1443"/>
                    <a:gd name="T57" fmla="*/ 1379 h 1440"/>
                    <a:gd name="T58" fmla="*/ 802 w 1443"/>
                    <a:gd name="T59" fmla="*/ 1306 h 1440"/>
                    <a:gd name="T60" fmla="*/ 263 w 1443"/>
                    <a:gd name="T61" fmla="*/ 331 h 1440"/>
                    <a:gd name="T62" fmla="*/ 817 w 1443"/>
                    <a:gd name="T63" fmla="*/ 96 h 1440"/>
                    <a:gd name="T64" fmla="*/ 1052 w 1443"/>
                    <a:gd name="T65" fmla="*/ 221 h 1440"/>
                    <a:gd name="T66" fmla="*/ 1011 w 1443"/>
                    <a:gd name="T67" fmla="*/ 216 h 1440"/>
                    <a:gd name="T68" fmla="*/ 1263 w 1443"/>
                    <a:gd name="T69" fmla="*/ 440 h 1440"/>
                    <a:gd name="T70" fmla="*/ 1197 w 1443"/>
                    <a:gd name="T71" fmla="*/ 411 h 1440"/>
                    <a:gd name="T72" fmla="*/ 609 w 1443"/>
                    <a:gd name="T73" fmla="*/ 1386 h 1440"/>
                    <a:gd name="T74" fmla="*/ 594 w 1443"/>
                    <a:gd name="T75" fmla="*/ 1319 h 1440"/>
                    <a:gd name="T76" fmla="*/ 1247 w 1443"/>
                    <a:gd name="T77" fmla="*/ 364 h 1440"/>
                    <a:gd name="T78" fmla="*/ 1216 w 1443"/>
                    <a:gd name="T79" fmla="*/ 350 h 1440"/>
                    <a:gd name="T80" fmla="*/ 1133 w 1443"/>
                    <a:gd name="T81" fmla="*/ 1085 h 1440"/>
                    <a:gd name="T82" fmla="*/ 1185 w 1443"/>
                    <a:gd name="T83" fmla="*/ 1119 h 1440"/>
                    <a:gd name="T84" fmla="*/ 1285 w 1443"/>
                    <a:gd name="T85" fmla="*/ 791 h 1440"/>
                    <a:gd name="T86" fmla="*/ 441 w 1443"/>
                    <a:gd name="T87" fmla="*/ 1258 h 1440"/>
                    <a:gd name="T88" fmla="*/ 391 w 1443"/>
                    <a:gd name="T89" fmla="*/ 1253 h 1440"/>
                    <a:gd name="T90" fmla="*/ 1349 w 1443"/>
                    <a:gd name="T91" fmla="*/ 734 h 1440"/>
                    <a:gd name="T92" fmla="*/ 1358 w 1443"/>
                    <a:gd name="T93" fmla="*/ 660 h 1440"/>
                    <a:gd name="T94" fmla="*/ 873 w 1443"/>
                    <a:gd name="T95" fmla="*/ 156 h 1440"/>
                    <a:gd name="T96" fmla="*/ 561 w 1443"/>
                    <a:gd name="T97" fmla="*/ 1303 h 1440"/>
                    <a:gd name="T98" fmla="*/ 594 w 1443"/>
                    <a:gd name="T99" fmla="*/ 1273 h 1440"/>
                    <a:gd name="T100" fmla="*/ 1021 w 1443"/>
                    <a:gd name="T101" fmla="*/ 1222 h 1440"/>
                    <a:gd name="T102" fmla="*/ 984 w 1443"/>
                    <a:gd name="T103" fmla="*/ 1236 h 1440"/>
                    <a:gd name="T104" fmla="*/ 281 w 1443"/>
                    <a:gd name="T105" fmla="*/ 264 h 1440"/>
                    <a:gd name="T106" fmla="*/ 1168 w 1443"/>
                    <a:gd name="T107" fmla="*/ 269 h 1440"/>
                    <a:gd name="T108" fmla="*/ 1231 w 1443"/>
                    <a:gd name="T109" fmla="*/ 1158 h 1440"/>
                    <a:gd name="T110" fmla="*/ 1196 w 1443"/>
                    <a:gd name="T111" fmla="*/ 1146 h 1440"/>
                    <a:gd name="T112" fmla="*/ 846 w 1443"/>
                    <a:gd name="T113" fmla="*/ 1307 h 1440"/>
                    <a:gd name="T114" fmla="*/ 360 w 1443"/>
                    <a:gd name="T115" fmla="*/ 1257 h 1440"/>
                    <a:gd name="T116" fmla="*/ 233 w 1443"/>
                    <a:gd name="T117" fmla="*/ 1192 h 1440"/>
                    <a:gd name="T118" fmla="*/ 1041 w 1443"/>
                    <a:gd name="T119" fmla="*/ 1275 h 1440"/>
                    <a:gd name="T120" fmla="*/ 409 w 1443"/>
                    <a:gd name="T121" fmla="*/ 1216 h 1440"/>
                    <a:gd name="T122" fmla="*/ 1165 w 1443"/>
                    <a:gd name="T123" fmla="*/ 1172 h 1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443" h="1440">
                      <a:moveTo>
                        <a:pt x="721" y="0"/>
                      </a:moveTo>
                      <a:cubicBezTo>
                        <a:pt x="324" y="0"/>
                        <a:pt x="0" y="325"/>
                        <a:pt x="0" y="722"/>
                      </a:cubicBezTo>
                      <a:cubicBezTo>
                        <a:pt x="0" y="1117"/>
                        <a:pt x="326" y="1440"/>
                        <a:pt x="723" y="1440"/>
                      </a:cubicBezTo>
                      <a:cubicBezTo>
                        <a:pt x="1119" y="1440"/>
                        <a:pt x="1443" y="1115"/>
                        <a:pt x="1442" y="719"/>
                      </a:cubicBezTo>
                      <a:cubicBezTo>
                        <a:pt x="1442" y="324"/>
                        <a:pt x="1117" y="0"/>
                        <a:pt x="721" y="0"/>
                      </a:cubicBezTo>
                      <a:close/>
                      <a:moveTo>
                        <a:pt x="1234" y="720"/>
                      </a:moveTo>
                      <a:cubicBezTo>
                        <a:pt x="1235" y="1001"/>
                        <a:pt x="1004" y="1231"/>
                        <a:pt x="722" y="1232"/>
                      </a:cubicBezTo>
                      <a:cubicBezTo>
                        <a:pt x="440" y="1233"/>
                        <a:pt x="208" y="1003"/>
                        <a:pt x="208" y="722"/>
                      </a:cubicBezTo>
                      <a:cubicBezTo>
                        <a:pt x="208" y="440"/>
                        <a:pt x="435" y="209"/>
                        <a:pt x="720" y="209"/>
                      </a:cubicBezTo>
                      <a:cubicBezTo>
                        <a:pt x="1006" y="208"/>
                        <a:pt x="1233" y="438"/>
                        <a:pt x="1234" y="720"/>
                      </a:cubicBezTo>
                      <a:close/>
                      <a:moveTo>
                        <a:pt x="130" y="679"/>
                      </a:moveTo>
                      <a:cubicBezTo>
                        <a:pt x="130" y="688"/>
                        <a:pt x="129" y="696"/>
                        <a:pt x="129" y="705"/>
                      </a:cubicBezTo>
                      <a:cubicBezTo>
                        <a:pt x="138" y="706"/>
                        <a:pt x="145" y="706"/>
                        <a:pt x="153" y="707"/>
                      </a:cubicBezTo>
                      <a:cubicBezTo>
                        <a:pt x="153" y="716"/>
                        <a:pt x="153" y="723"/>
                        <a:pt x="153" y="730"/>
                      </a:cubicBezTo>
                      <a:cubicBezTo>
                        <a:pt x="130" y="730"/>
                        <a:pt x="108" y="730"/>
                        <a:pt x="86" y="730"/>
                      </a:cubicBezTo>
                      <a:cubicBezTo>
                        <a:pt x="83" y="706"/>
                        <a:pt x="83" y="706"/>
                        <a:pt x="103" y="704"/>
                      </a:cubicBezTo>
                      <a:cubicBezTo>
                        <a:pt x="106" y="704"/>
                        <a:pt x="111" y="700"/>
                        <a:pt x="111" y="697"/>
                      </a:cubicBezTo>
                      <a:cubicBezTo>
                        <a:pt x="112" y="691"/>
                        <a:pt x="112" y="685"/>
                        <a:pt x="112" y="679"/>
                      </a:cubicBezTo>
                      <a:cubicBezTo>
                        <a:pt x="103" y="678"/>
                        <a:pt x="95" y="677"/>
                        <a:pt x="86" y="676"/>
                      </a:cubicBezTo>
                      <a:cubicBezTo>
                        <a:pt x="87" y="668"/>
                        <a:pt x="87" y="660"/>
                        <a:pt x="88" y="652"/>
                      </a:cubicBezTo>
                      <a:cubicBezTo>
                        <a:pt x="109" y="652"/>
                        <a:pt x="129" y="652"/>
                        <a:pt x="153" y="652"/>
                      </a:cubicBezTo>
                      <a:cubicBezTo>
                        <a:pt x="135" y="636"/>
                        <a:pt x="120" y="621"/>
                        <a:pt x="104" y="609"/>
                      </a:cubicBezTo>
                      <a:cubicBezTo>
                        <a:pt x="95" y="602"/>
                        <a:pt x="97" y="595"/>
                        <a:pt x="99" y="586"/>
                      </a:cubicBezTo>
                      <a:cubicBezTo>
                        <a:pt x="100" y="577"/>
                        <a:pt x="105" y="574"/>
                        <a:pt x="113" y="573"/>
                      </a:cubicBezTo>
                      <a:cubicBezTo>
                        <a:pt x="130" y="569"/>
                        <a:pt x="148" y="565"/>
                        <a:pt x="167" y="561"/>
                      </a:cubicBezTo>
                      <a:cubicBezTo>
                        <a:pt x="153" y="544"/>
                        <a:pt x="140" y="530"/>
                        <a:pt x="128" y="515"/>
                      </a:cubicBezTo>
                      <a:cubicBezTo>
                        <a:pt x="125" y="512"/>
                        <a:pt x="123" y="507"/>
                        <a:pt x="123" y="504"/>
                      </a:cubicBezTo>
                      <a:cubicBezTo>
                        <a:pt x="125" y="488"/>
                        <a:pt x="131" y="483"/>
                        <a:pt x="147" y="482"/>
                      </a:cubicBezTo>
                      <a:cubicBezTo>
                        <a:pt x="151" y="482"/>
                        <a:pt x="155" y="481"/>
                        <a:pt x="159" y="481"/>
                      </a:cubicBezTo>
                      <a:cubicBezTo>
                        <a:pt x="175" y="480"/>
                        <a:pt x="190" y="479"/>
                        <a:pt x="206" y="478"/>
                      </a:cubicBezTo>
                      <a:cubicBezTo>
                        <a:pt x="207" y="479"/>
                        <a:pt x="208" y="480"/>
                        <a:pt x="209" y="481"/>
                      </a:cubicBezTo>
                      <a:cubicBezTo>
                        <a:pt x="203" y="489"/>
                        <a:pt x="199" y="498"/>
                        <a:pt x="192" y="503"/>
                      </a:cubicBezTo>
                      <a:cubicBezTo>
                        <a:pt x="187" y="507"/>
                        <a:pt x="170" y="529"/>
                        <a:pt x="174" y="534"/>
                      </a:cubicBezTo>
                      <a:cubicBezTo>
                        <a:pt x="187" y="546"/>
                        <a:pt x="175" y="557"/>
                        <a:pt x="174" y="569"/>
                      </a:cubicBezTo>
                      <a:cubicBezTo>
                        <a:pt x="174" y="578"/>
                        <a:pt x="173" y="588"/>
                        <a:pt x="160" y="588"/>
                      </a:cubicBezTo>
                      <a:cubicBezTo>
                        <a:pt x="159" y="588"/>
                        <a:pt x="157" y="591"/>
                        <a:pt x="157" y="592"/>
                      </a:cubicBezTo>
                      <a:cubicBezTo>
                        <a:pt x="156" y="604"/>
                        <a:pt x="143" y="616"/>
                        <a:pt x="158" y="627"/>
                      </a:cubicBezTo>
                      <a:cubicBezTo>
                        <a:pt x="159" y="628"/>
                        <a:pt x="159" y="629"/>
                        <a:pt x="159" y="630"/>
                      </a:cubicBezTo>
                      <a:cubicBezTo>
                        <a:pt x="158" y="646"/>
                        <a:pt x="156" y="662"/>
                        <a:pt x="154" y="679"/>
                      </a:cubicBezTo>
                      <a:cubicBezTo>
                        <a:pt x="147" y="679"/>
                        <a:pt x="139" y="679"/>
                        <a:pt x="130" y="679"/>
                      </a:cubicBezTo>
                      <a:close/>
                      <a:moveTo>
                        <a:pt x="661" y="116"/>
                      </a:moveTo>
                      <a:cubicBezTo>
                        <a:pt x="660" y="116"/>
                        <a:pt x="659" y="117"/>
                        <a:pt x="658" y="117"/>
                      </a:cubicBezTo>
                      <a:cubicBezTo>
                        <a:pt x="659" y="130"/>
                        <a:pt x="660" y="143"/>
                        <a:pt x="661" y="157"/>
                      </a:cubicBezTo>
                      <a:cubicBezTo>
                        <a:pt x="652" y="158"/>
                        <a:pt x="645" y="158"/>
                        <a:pt x="637" y="159"/>
                      </a:cubicBezTo>
                      <a:cubicBezTo>
                        <a:pt x="635" y="135"/>
                        <a:pt x="633" y="113"/>
                        <a:pt x="632" y="90"/>
                      </a:cubicBezTo>
                      <a:cubicBezTo>
                        <a:pt x="643" y="89"/>
                        <a:pt x="651" y="89"/>
                        <a:pt x="660" y="87"/>
                      </a:cubicBezTo>
                      <a:cubicBezTo>
                        <a:pt x="668" y="86"/>
                        <a:pt x="673" y="89"/>
                        <a:pt x="676" y="97"/>
                      </a:cubicBezTo>
                      <a:cubicBezTo>
                        <a:pt x="680" y="106"/>
                        <a:pt x="685" y="113"/>
                        <a:pt x="690" y="124"/>
                      </a:cubicBezTo>
                      <a:cubicBezTo>
                        <a:pt x="694" y="112"/>
                        <a:pt x="697" y="102"/>
                        <a:pt x="700" y="93"/>
                      </a:cubicBezTo>
                      <a:cubicBezTo>
                        <a:pt x="703" y="86"/>
                        <a:pt x="733" y="79"/>
                        <a:pt x="738" y="84"/>
                      </a:cubicBezTo>
                      <a:cubicBezTo>
                        <a:pt x="739" y="85"/>
                        <a:pt x="740" y="86"/>
                        <a:pt x="740" y="87"/>
                      </a:cubicBezTo>
                      <a:cubicBezTo>
                        <a:pt x="741" y="109"/>
                        <a:pt x="743" y="130"/>
                        <a:pt x="744" y="152"/>
                      </a:cubicBezTo>
                      <a:cubicBezTo>
                        <a:pt x="735" y="152"/>
                        <a:pt x="728" y="152"/>
                        <a:pt x="720" y="152"/>
                      </a:cubicBezTo>
                      <a:cubicBezTo>
                        <a:pt x="719" y="138"/>
                        <a:pt x="718" y="125"/>
                        <a:pt x="717" y="112"/>
                      </a:cubicBezTo>
                      <a:cubicBezTo>
                        <a:pt x="711" y="123"/>
                        <a:pt x="708" y="133"/>
                        <a:pt x="704" y="143"/>
                      </a:cubicBezTo>
                      <a:cubicBezTo>
                        <a:pt x="702" y="150"/>
                        <a:pt x="700" y="155"/>
                        <a:pt x="691" y="155"/>
                      </a:cubicBezTo>
                      <a:cubicBezTo>
                        <a:pt x="683" y="156"/>
                        <a:pt x="679" y="152"/>
                        <a:pt x="676" y="145"/>
                      </a:cubicBezTo>
                      <a:cubicBezTo>
                        <a:pt x="671" y="135"/>
                        <a:pt x="666" y="126"/>
                        <a:pt x="661" y="116"/>
                      </a:cubicBezTo>
                      <a:close/>
                      <a:moveTo>
                        <a:pt x="267" y="1145"/>
                      </a:moveTo>
                      <a:cubicBezTo>
                        <a:pt x="253" y="1148"/>
                        <a:pt x="240" y="1151"/>
                        <a:pt x="227" y="1153"/>
                      </a:cubicBezTo>
                      <a:cubicBezTo>
                        <a:pt x="224" y="1154"/>
                        <a:pt x="221" y="1149"/>
                        <a:pt x="218" y="1147"/>
                      </a:cubicBezTo>
                      <a:cubicBezTo>
                        <a:pt x="221" y="1145"/>
                        <a:pt x="223" y="1141"/>
                        <a:pt x="226" y="1140"/>
                      </a:cubicBezTo>
                      <a:cubicBezTo>
                        <a:pt x="234" y="1138"/>
                        <a:pt x="243" y="1137"/>
                        <a:pt x="251" y="1135"/>
                      </a:cubicBezTo>
                      <a:cubicBezTo>
                        <a:pt x="251" y="1134"/>
                        <a:pt x="251" y="1132"/>
                        <a:pt x="252" y="1131"/>
                      </a:cubicBezTo>
                      <a:cubicBezTo>
                        <a:pt x="245" y="1128"/>
                        <a:pt x="238" y="1125"/>
                        <a:pt x="231" y="1122"/>
                      </a:cubicBezTo>
                      <a:cubicBezTo>
                        <a:pt x="231" y="1121"/>
                        <a:pt x="231" y="1119"/>
                        <a:pt x="231" y="1118"/>
                      </a:cubicBezTo>
                      <a:cubicBezTo>
                        <a:pt x="238" y="1117"/>
                        <a:pt x="246" y="1115"/>
                        <a:pt x="255" y="1113"/>
                      </a:cubicBezTo>
                      <a:cubicBezTo>
                        <a:pt x="249" y="1108"/>
                        <a:pt x="245" y="1105"/>
                        <a:pt x="241" y="1101"/>
                      </a:cubicBezTo>
                      <a:cubicBezTo>
                        <a:pt x="217" y="1129"/>
                        <a:pt x="196" y="1141"/>
                        <a:pt x="182" y="1134"/>
                      </a:cubicBezTo>
                      <a:cubicBezTo>
                        <a:pt x="186" y="1129"/>
                        <a:pt x="191" y="1125"/>
                        <a:pt x="195" y="1120"/>
                      </a:cubicBezTo>
                      <a:cubicBezTo>
                        <a:pt x="205" y="1110"/>
                        <a:pt x="215" y="1100"/>
                        <a:pt x="226" y="1089"/>
                      </a:cubicBezTo>
                      <a:cubicBezTo>
                        <a:pt x="228" y="1087"/>
                        <a:pt x="231" y="1085"/>
                        <a:pt x="233" y="1085"/>
                      </a:cubicBezTo>
                      <a:cubicBezTo>
                        <a:pt x="239" y="1087"/>
                        <a:pt x="247" y="1089"/>
                        <a:pt x="251" y="1093"/>
                      </a:cubicBezTo>
                      <a:cubicBezTo>
                        <a:pt x="258" y="1099"/>
                        <a:pt x="262" y="1097"/>
                        <a:pt x="265" y="1091"/>
                      </a:cubicBezTo>
                      <a:cubicBezTo>
                        <a:pt x="270" y="1084"/>
                        <a:pt x="273" y="1076"/>
                        <a:pt x="277" y="1068"/>
                      </a:cubicBezTo>
                      <a:cubicBezTo>
                        <a:pt x="293" y="1080"/>
                        <a:pt x="294" y="1083"/>
                        <a:pt x="285" y="1095"/>
                      </a:cubicBezTo>
                      <a:cubicBezTo>
                        <a:pt x="297" y="1117"/>
                        <a:pt x="308" y="1099"/>
                        <a:pt x="318" y="1093"/>
                      </a:cubicBezTo>
                      <a:cubicBezTo>
                        <a:pt x="327" y="1106"/>
                        <a:pt x="313" y="1109"/>
                        <a:pt x="311" y="1117"/>
                      </a:cubicBezTo>
                      <a:cubicBezTo>
                        <a:pt x="312" y="1118"/>
                        <a:pt x="314" y="1120"/>
                        <a:pt x="314" y="1121"/>
                      </a:cubicBezTo>
                      <a:cubicBezTo>
                        <a:pt x="315" y="1124"/>
                        <a:pt x="315" y="1127"/>
                        <a:pt x="316" y="1130"/>
                      </a:cubicBezTo>
                      <a:cubicBezTo>
                        <a:pt x="313" y="1130"/>
                        <a:pt x="309" y="1131"/>
                        <a:pt x="307" y="1130"/>
                      </a:cubicBezTo>
                      <a:cubicBezTo>
                        <a:pt x="298" y="1121"/>
                        <a:pt x="293" y="1127"/>
                        <a:pt x="285" y="1136"/>
                      </a:cubicBezTo>
                      <a:cubicBezTo>
                        <a:pt x="294" y="1134"/>
                        <a:pt x="299" y="1133"/>
                        <a:pt x="305" y="1132"/>
                      </a:cubicBezTo>
                      <a:cubicBezTo>
                        <a:pt x="305" y="1150"/>
                        <a:pt x="292" y="1145"/>
                        <a:pt x="284" y="1147"/>
                      </a:cubicBezTo>
                      <a:cubicBezTo>
                        <a:pt x="284" y="1149"/>
                        <a:pt x="285" y="1150"/>
                        <a:pt x="285" y="1151"/>
                      </a:cubicBezTo>
                      <a:cubicBezTo>
                        <a:pt x="285" y="1155"/>
                        <a:pt x="285" y="1159"/>
                        <a:pt x="285" y="1163"/>
                      </a:cubicBezTo>
                      <a:cubicBezTo>
                        <a:pt x="282" y="1161"/>
                        <a:pt x="278" y="1159"/>
                        <a:pt x="275" y="1157"/>
                      </a:cubicBezTo>
                      <a:cubicBezTo>
                        <a:pt x="272" y="1153"/>
                        <a:pt x="270" y="1149"/>
                        <a:pt x="267" y="1145"/>
                      </a:cubicBezTo>
                      <a:close/>
                      <a:moveTo>
                        <a:pt x="459" y="216"/>
                      </a:moveTo>
                      <a:cubicBezTo>
                        <a:pt x="454" y="220"/>
                        <a:pt x="450" y="222"/>
                        <a:pt x="447" y="224"/>
                      </a:cubicBezTo>
                      <a:cubicBezTo>
                        <a:pt x="438" y="233"/>
                        <a:pt x="428" y="233"/>
                        <a:pt x="417" y="226"/>
                      </a:cubicBezTo>
                      <a:cubicBezTo>
                        <a:pt x="410" y="222"/>
                        <a:pt x="401" y="219"/>
                        <a:pt x="389" y="214"/>
                      </a:cubicBezTo>
                      <a:cubicBezTo>
                        <a:pt x="397" y="227"/>
                        <a:pt x="403" y="237"/>
                        <a:pt x="410" y="248"/>
                      </a:cubicBezTo>
                      <a:cubicBezTo>
                        <a:pt x="402" y="252"/>
                        <a:pt x="396" y="256"/>
                        <a:pt x="389" y="260"/>
                      </a:cubicBezTo>
                      <a:cubicBezTo>
                        <a:pt x="377" y="240"/>
                        <a:pt x="365" y="222"/>
                        <a:pt x="354" y="203"/>
                      </a:cubicBezTo>
                      <a:cubicBezTo>
                        <a:pt x="368" y="190"/>
                        <a:pt x="381" y="182"/>
                        <a:pt x="399" y="194"/>
                      </a:cubicBezTo>
                      <a:cubicBezTo>
                        <a:pt x="405" y="199"/>
                        <a:pt x="413" y="201"/>
                        <a:pt x="423" y="205"/>
                      </a:cubicBezTo>
                      <a:cubicBezTo>
                        <a:pt x="416" y="192"/>
                        <a:pt x="409" y="182"/>
                        <a:pt x="403" y="171"/>
                      </a:cubicBezTo>
                      <a:cubicBezTo>
                        <a:pt x="410" y="167"/>
                        <a:pt x="416" y="163"/>
                        <a:pt x="423" y="159"/>
                      </a:cubicBezTo>
                      <a:cubicBezTo>
                        <a:pt x="435" y="178"/>
                        <a:pt x="447" y="197"/>
                        <a:pt x="459" y="216"/>
                      </a:cubicBezTo>
                      <a:close/>
                      <a:moveTo>
                        <a:pt x="1090" y="244"/>
                      </a:moveTo>
                      <a:cubicBezTo>
                        <a:pt x="1089" y="244"/>
                        <a:pt x="1088" y="244"/>
                        <a:pt x="1087" y="243"/>
                      </a:cubicBezTo>
                      <a:cubicBezTo>
                        <a:pt x="1080" y="252"/>
                        <a:pt x="1073" y="261"/>
                        <a:pt x="1065" y="271"/>
                      </a:cubicBezTo>
                      <a:cubicBezTo>
                        <a:pt x="1058" y="265"/>
                        <a:pt x="1053" y="261"/>
                        <a:pt x="1047" y="256"/>
                      </a:cubicBezTo>
                      <a:cubicBezTo>
                        <a:pt x="1061" y="238"/>
                        <a:pt x="1075" y="220"/>
                        <a:pt x="1089" y="202"/>
                      </a:cubicBezTo>
                      <a:cubicBezTo>
                        <a:pt x="1093" y="205"/>
                        <a:pt x="1096" y="208"/>
                        <a:pt x="1099" y="210"/>
                      </a:cubicBezTo>
                      <a:cubicBezTo>
                        <a:pt x="1110" y="216"/>
                        <a:pt x="1115" y="225"/>
                        <a:pt x="1112" y="238"/>
                      </a:cubicBezTo>
                      <a:cubicBezTo>
                        <a:pt x="1110" y="246"/>
                        <a:pt x="1112" y="256"/>
                        <a:pt x="1112" y="267"/>
                      </a:cubicBezTo>
                      <a:cubicBezTo>
                        <a:pt x="1121" y="256"/>
                        <a:pt x="1128" y="247"/>
                        <a:pt x="1135" y="238"/>
                      </a:cubicBezTo>
                      <a:cubicBezTo>
                        <a:pt x="1142" y="243"/>
                        <a:pt x="1147" y="248"/>
                        <a:pt x="1153" y="253"/>
                      </a:cubicBezTo>
                      <a:cubicBezTo>
                        <a:pt x="1139" y="271"/>
                        <a:pt x="1125" y="289"/>
                        <a:pt x="1111" y="306"/>
                      </a:cubicBezTo>
                      <a:cubicBezTo>
                        <a:pt x="1086" y="288"/>
                        <a:pt x="1086" y="288"/>
                        <a:pt x="1088" y="265"/>
                      </a:cubicBezTo>
                      <a:cubicBezTo>
                        <a:pt x="1089" y="258"/>
                        <a:pt x="1089" y="251"/>
                        <a:pt x="1090" y="244"/>
                      </a:cubicBezTo>
                      <a:close/>
                      <a:moveTo>
                        <a:pt x="248" y="405"/>
                      </a:moveTo>
                      <a:cubicBezTo>
                        <a:pt x="242" y="424"/>
                        <a:pt x="232" y="437"/>
                        <a:pt x="211" y="434"/>
                      </a:cubicBezTo>
                      <a:cubicBezTo>
                        <a:pt x="204" y="433"/>
                        <a:pt x="196" y="434"/>
                        <a:pt x="189" y="434"/>
                      </a:cubicBezTo>
                      <a:cubicBezTo>
                        <a:pt x="189" y="435"/>
                        <a:pt x="189" y="436"/>
                        <a:pt x="189" y="437"/>
                      </a:cubicBezTo>
                      <a:cubicBezTo>
                        <a:pt x="199" y="443"/>
                        <a:pt x="209" y="449"/>
                        <a:pt x="220" y="456"/>
                      </a:cubicBezTo>
                      <a:cubicBezTo>
                        <a:pt x="216" y="463"/>
                        <a:pt x="212" y="469"/>
                        <a:pt x="208" y="476"/>
                      </a:cubicBezTo>
                      <a:cubicBezTo>
                        <a:pt x="187" y="464"/>
                        <a:pt x="168" y="453"/>
                        <a:pt x="148" y="442"/>
                      </a:cubicBezTo>
                      <a:cubicBezTo>
                        <a:pt x="151" y="437"/>
                        <a:pt x="153" y="434"/>
                        <a:pt x="155" y="431"/>
                      </a:cubicBezTo>
                      <a:cubicBezTo>
                        <a:pt x="159" y="419"/>
                        <a:pt x="168" y="414"/>
                        <a:pt x="180" y="414"/>
                      </a:cubicBezTo>
                      <a:cubicBezTo>
                        <a:pt x="190" y="414"/>
                        <a:pt x="199" y="413"/>
                        <a:pt x="212" y="412"/>
                      </a:cubicBezTo>
                      <a:cubicBezTo>
                        <a:pt x="199" y="404"/>
                        <a:pt x="189" y="398"/>
                        <a:pt x="177" y="391"/>
                      </a:cubicBezTo>
                      <a:cubicBezTo>
                        <a:pt x="182" y="384"/>
                        <a:pt x="186" y="378"/>
                        <a:pt x="190" y="371"/>
                      </a:cubicBezTo>
                      <a:cubicBezTo>
                        <a:pt x="210" y="383"/>
                        <a:pt x="229" y="394"/>
                        <a:pt x="248" y="405"/>
                      </a:cubicBezTo>
                      <a:close/>
                      <a:moveTo>
                        <a:pt x="558" y="178"/>
                      </a:moveTo>
                      <a:cubicBezTo>
                        <a:pt x="553" y="154"/>
                        <a:pt x="548" y="133"/>
                        <a:pt x="542" y="110"/>
                      </a:cubicBezTo>
                      <a:cubicBezTo>
                        <a:pt x="559" y="106"/>
                        <a:pt x="573" y="103"/>
                        <a:pt x="588" y="100"/>
                      </a:cubicBezTo>
                      <a:cubicBezTo>
                        <a:pt x="596" y="98"/>
                        <a:pt x="606" y="95"/>
                        <a:pt x="611" y="104"/>
                      </a:cubicBezTo>
                      <a:cubicBezTo>
                        <a:pt x="614" y="111"/>
                        <a:pt x="614" y="120"/>
                        <a:pt x="615" y="129"/>
                      </a:cubicBezTo>
                      <a:cubicBezTo>
                        <a:pt x="619" y="138"/>
                        <a:pt x="624" y="149"/>
                        <a:pt x="629" y="159"/>
                      </a:cubicBezTo>
                      <a:cubicBezTo>
                        <a:pt x="608" y="169"/>
                        <a:pt x="605" y="168"/>
                        <a:pt x="600" y="155"/>
                      </a:cubicBezTo>
                      <a:cubicBezTo>
                        <a:pt x="595" y="141"/>
                        <a:pt x="592" y="140"/>
                        <a:pt x="578" y="149"/>
                      </a:cubicBezTo>
                      <a:cubicBezTo>
                        <a:pt x="579" y="156"/>
                        <a:pt x="580" y="163"/>
                        <a:pt x="582" y="172"/>
                      </a:cubicBezTo>
                      <a:cubicBezTo>
                        <a:pt x="574" y="174"/>
                        <a:pt x="567" y="175"/>
                        <a:pt x="558" y="178"/>
                      </a:cubicBezTo>
                      <a:close/>
                      <a:moveTo>
                        <a:pt x="1233" y="474"/>
                      </a:moveTo>
                      <a:cubicBezTo>
                        <a:pt x="1255" y="466"/>
                        <a:pt x="1275" y="457"/>
                        <a:pt x="1297" y="449"/>
                      </a:cubicBezTo>
                      <a:cubicBezTo>
                        <a:pt x="1303" y="464"/>
                        <a:pt x="1310" y="478"/>
                        <a:pt x="1314" y="493"/>
                      </a:cubicBezTo>
                      <a:cubicBezTo>
                        <a:pt x="1316" y="500"/>
                        <a:pt x="1317" y="510"/>
                        <a:pt x="1313" y="515"/>
                      </a:cubicBezTo>
                      <a:cubicBezTo>
                        <a:pt x="1309" y="520"/>
                        <a:pt x="1299" y="520"/>
                        <a:pt x="1291" y="523"/>
                      </a:cubicBezTo>
                      <a:cubicBezTo>
                        <a:pt x="1291" y="522"/>
                        <a:pt x="1291" y="522"/>
                        <a:pt x="1291" y="521"/>
                      </a:cubicBezTo>
                      <a:cubicBezTo>
                        <a:pt x="1281" y="528"/>
                        <a:pt x="1271" y="535"/>
                        <a:pt x="1260" y="542"/>
                      </a:cubicBezTo>
                      <a:cubicBezTo>
                        <a:pt x="1257" y="534"/>
                        <a:pt x="1254" y="527"/>
                        <a:pt x="1251" y="519"/>
                      </a:cubicBezTo>
                      <a:cubicBezTo>
                        <a:pt x="1257" y="515"/>
                        <a:pt x="1265" y="513"/>
                        <a:pt x="1268" y="508"/>
                      </a:cubicBezTo>
                      <a:cubicBezTo>
                        <a:pt x="1271" y="503"/>
                        <a:pt x="1268" y="495"/>
                        <a:pt x="1268" y="488"/>
                      </a:cubicBezTo>
                      <a:cubicBezTo>
                        <a:pt x="1258" y="491"/>
                        <a:pt x="1250" y="494"/>
                        <a:pt x="1242" y="497"/>
                      </a:cubicBezTo>
                      <a:cubicBezTo>
                        <a:pt x="1239" y="489"/>
                        <a:pt x="1236" y="483"/>
                        <a:pt x="1233" y="474"/>
                      </a:cubicBezTo>
                      <a:close/>
                      <a:moveTo>
                        <a:pt x="540" y="164"/>
                      </a:moveTo>
                      <a:cubicBezTo>
                        <a:pt x="537" y="170"/>
                        <a:pt x="534" y="179"/>
                        <a:pt x="529" y="184"/>
                      </a:cubicBezTo>
                      <a:cubicBezTo>
                        <a:pt x="520" y="191"/>
                        <a:pt x="509" y="197"/>
                        <a:pt x="499" y="200"/>
                      </a:cubicBezTo>
                      <a:cubicBezTo>
                        <a:pt x="479" y="206"/>
                        <a:pt x="463" y="199"/>
                        <a:pt x="456" y="181"/>
                      </a:cubicBezTo>
                      <a:cubicBezTo>
                        <a:pt x="448" y="163"/>
                        <a:pt x="453" y="149"/>
                        <a:pt x="471" y="137"/>
                      </a:cubicBezTo>
                      <a:cubicBezTo>
                        <a:pt x="478" y="133"/>
                        <a:pt x="485" y="130"/>
                        <a:pt x="493" y="128"/>
                      </a:cubicBezTo>
                      <a:cubicBezTo>
                        <a:pt x="517" y="121"/>
                        <a:pt x="538" y="138"/>
                        <a:pt x="540" y="164"/>
                      </a:cubicBezTo>
                      <a:close/>
                      <a:moveTo>
                        <a:pt x="1288" y="587"/>
                      </a:moveTo>
                      <a:cubicBezTo>
                        <a:pt x="1290" y="587"/>
                        <a:pt x="1292" y="587"/>
                        <a:pt x="1294" y="587"/>
                      </a:cubicBezTo>
                      <a:cubicBezTo>
                        <a:pt x="1294" y="576"/>
                        <a:pt x="1295" y="565"/>
                        <a:pt x="1295" y="554"/>
                      </a:cubicBezTo>
                      <a:cubicBezTo>
                        <a:pt x="1296" y="543"/>
                        <a:pt x="1303" y="536"/>
                        <a:pt x="1314" y="536"/>
                      </a:cubicBezTo>
                      <a:cubicBezTo>
                        <a:pt x="1327" y="536"/>
                        <a:pt x="1337" y="550"/>
                        <a:pt x="1341" y="573"/>
                      </a:cubicBezTo>
                      <a:cubicBezTo>
                        <a:pt x="1344" y="591"/>
                        <a:pt x="1340" y="598"/>
                        <a:pt x="1322" y="604"/>
                      </a:cubicBezTo>
                      <a:cubicBezTo>
                        <a:pt x="1322" y="589"/>
                        <a:pt x="1322" y="576"/>
                        <a:pt x="1322" y="563"/>
                      </a:cubicBezTo>
                      <a:cubicBezTo>
                        <a:pt x="1321" y="563"/>
                        <a:pt x="1320" y="563"/>
                        <a:pt x="1318" y="563"/>
                      </a:cubicBezTo>
                      <a:cubicBezTo>
                        <a:pt x="1317" y="565"/>
                        <a:pt x="1316" y="567"/>
                        <a:pt x="1316" y="570"/>
                      </a:cubicBezTo>
                      <a:cubicBezTo>
                        <a:pt x="1316" y="577"/>
                        <a:pt x="1316" y="585"/>
                        <a:pt x="1315" y="593"/>
                      </a:cubicBezTo>
                      <a:cubicBezTo>
                        <a:pt x="1315" y="602"/>
                        <a:pt x="1310" y="610"/>
                        <a:pt x="1300" y="612"/>
                      </a:cubicBezTo>
                      <a:cubicBezTo>
                        <a:pt x="1289" y="615"/>
                        <a:pt x="1281" y="609"/>
                        <a:pt x="1278" y="601"/>
                      </a:cubicBezTo>
                      <a:cubicBezTo>
                        <a:pt x="1273" y="589"/>
                        <a:pt x="1269" y="577"/>
                        <a:pt x="1267" y="564"/>
                      </a:cubicBezTo>
                      <a:cubicBezTo>
                        <a:pt x="1266" y="552"/>
                        <a:pt x="1273" y="545"/>
                        <a:pt x="1286" y="542"/>
                      </a:cubicBezTo>
                      <a:cubicBezTo>
                        <a:pt x="1287" y="551"/>
                        <a:pt x="1295" y="559"/>
                        <a:pt x="1287" y="569"/>
                      </a:cubicBezTo>
                      <a:cubicBezTo>
                        <a:pt x="1284" y="573"/>
                        <a:pt x="1288" y="581"/>
                        <a:pt x="1288" y="587"/>
                      </a:cubicBezTo>
                      <a:close/>
                      <a:moveTo>
                        <a:pt x="103" y="788"/>
                      </a:moveTo>
                      <a:cubicBezTo>
                        <a:pt x="105" y="789"/>
                        <a:pt x="107" y="789"/>
                        <a:pt x="109" y="789"/>
                      </a:cubicBezTo>
                      <a:cubicBezTo>
                        <a:pt x="111" y="779"/>
                        <a:pt x="111" y="768"/>
                        <a:pt x="116" y="758"/>
                      </a:cubicBezTo>
                      <a:cubicBezTo>
                        <a:pt x="118" y="752"/>
                        <a:pt x="126" y="744"/>
                        <a:pt x="132" y="744"/>
                      </a:cubicBezTo>
                      <a:cubicBezTo>
                        <a:pt x="138" y="743"/>
                        <a:pt x="148" y="749"/>
                        <a:pt x="151" y="755"/>
                      </a:cubicBezTo>
                      <a:cubicBezTo>
                        <a:pt x="160" y="769"/>
                        <a:pt x="161" y="785"/>
                        <a:pt x="156" y="800"/>
                      </a:cubicBezTo>
                      <a:cubicBezTo>
                        <a:pt x="154" y="810"/>
                        <a:pt x="146" y="815"/>
                        <a:pt x="135" y="814"/>
                      </a:cubicBezTo>
                      <a:cubicBezTo>
                        <a:pt x="134" y="805"/>
                        <a:pt x="129" y="796"/>
                        <a:pt x="139" y="788"/>
                      </a:cubicBezTo>
                      <a:cubicBezTo>
                        <a:pt x="142" y="785"/>
                        <a:pt x="140" y="776"/>
                        <a:pt x="140" y="770"/>
                      </a:cubicBezTo>
                      <a:cubicBezTo>
                        <a:pt x="138" y="770"/>
                        <a:pt x="137" y="770"/>
                        <a:pt x="135" y="770"/>
                      </a:cubicBezTo>
                      <a:cubicBezTo>
                        <a:pt x="134" y="774"/>
                        <a:pt x="133" y="779"/>
                        <a:pt x="132" y="784"/>
                      </a:cubicBezTo>
                      <a:cubicBezTo>
                        <a:pt x="130" y="790"/>
                        <a:pt x="129" y="797"/>
                        <a:pt x="127" y="803"/>
                      </a:cubicBezTo>
                      <a:cubicBezTo>
                        <a:pt x="121" y="819"/>
                        <a:pt x="105" y="821"/>
                        <a:pt x="94" y="808"/>
                      </a:cubicBezTo>
                      <a:cubicBezTo>
                        <a:pt x="86" y="798"/>
                        <a:pt x="83" y="768"/>
                        <a:pt x="90" y="758"/>
                      </a:cubicBezTo>
                      <a:cubicBezTo>
                        <a:pt x="93" y="753"/>
                        <a:pt x="100" y="750"/>
                        <a:pt x="105" y="746"/>
                      </a:cubicBezTo>
                      <a:cubicBezTo>
                        <a:pt x="106" y="747"/>
                        <a:pt x="108" y="748"/>
                        <a:pt x="109" y="749"/>
                      </a:cubicBezTo>
                      <a:cubicBezTo>
                        <a:pt x="107" y="762"/>
                        <a:pt x="105" y="775"/>
                        <a:pt x="103" y="788"/>
                      </a:cubicBezTo>
                      <a:close/>
                      <a:moveTo>
                        <a:pt x="802" y="1306"/>
                      </a:moveTo>
                      <a:cubicBezTo>
                        <a:pt x="809" y="1300"/>
                        <a:pt x="808" y="1292"/>
                        <a:pt x="803" y="1284"/>
                      </a:cubicBezTo>
                      <a:cubicBezTo>
                        <a:pt x="801" y="1282"/>
                        <a:pt x="801" y="1276"/>
                        <a:pt x="803" y="1274"/>
                      </a:cubicBezTo>
                      <a:cubicBezTo>
                        <a:pt x="804" y="1272"/>
                        <a:pt x="810" y="1270"/>
                        <a:pt x="812" y="1271"/>
                      </a:cubicBezTo>
                      <a:cubicBezTo>
                        <a:pt x="819" y="1273"/>
                        <a:pt x="821" y="1272"/>
                        <a:pt x="824" y="1265"/>
                      </a:cubicBezTo>
                      <a:cubicBezTo>
                        <a:pt x="827" y="1258"/>
                        <a:pt x="833" y="1252"/>
                        <a:pt x="842" y="1258"/>
                      </a:cubicBezTo>
                      <a:cubicBezTo>
                        <a:pt x="851" y="1264"/>
                        <a:pt x="845" y="1272"/>
                        <a:pt x="841" y="1277"/>
                      </a:cubicBezTo>
                      <a:cubicBezTo>
                        <a:pt x="839" y="1280"/>
                        <a:pt x="832" y="1281"/>
                        <a:pt x="827" y="1282"/>
                      </a:cubicBezTo>
                      <a:cubicBezTo>
                        <a:pt x="824" y="1284"/>
                        <a:pt x="821" y="1285"/>
                        <a:pt x="818" y="1286"/>
                      </a:cubicBezTo>
                      <a:cubicBezTo>
                        <a:pt x="822" y="1290"/>
                        <a:pt x="828" y="1290"/>
                        <a:pt x="828" y="1291"/>
                      </a:cubicBezTo>
                      <a:cubicBezTo>
                        <a:pt x="828" y="1295"/>
                        <a:pt x="827" y="1299"/>
                        <a:pt x="826" y="1303"/>
                      </a:cubicBezTo>
                      <a:cubicBezTo>
                        <a:pt x="840" y="1306"/>
                        <a:pt x="843" y="1311"/>
                        <a:pt x="838" y="1325"/>
                      </a:cubicBezTo>
                      <a:cubicBezTo>
                        <a:pt x="837" y="1327"/>
                        <a:pt x="838" y="1330"/>
                        <a:pt x="838" y="1332"/>
                      </a:cubicBezTo>
                      <a:cubicBezTo>
                        <a:pt x="838" y="1340"/>
                        <a:pt x="840" y="1349"/>
                        <a:pt x="836" y="1355"/>
                      </a:cubicBezTo>
                      <a:cubicBezTo>
                        <a:pt x="830" y="1363"/>
                        <a:pt x="830" y="1370"/>
                        <a:pt x="833" y="1379"/>
                      </a:cubicBezTo>
                      <a:cubicBezTo>
                        <a:pt x="834" y="1385"/>
                        <a:pt x="836" y="1393"/>
                        <a:pt x="826" y="1396"/>
                      </a:cubicBezTo>
                      <a:cubicBezTo>
                        <a:pt x="823" y="1392"/>
                        <a:pt x="820" y="1388"/>
                        <a:pt x="817" y="1387"/>
                      </a:cubicBezTo>
                      <a:cubicBezTo>
                        <a:pt x="803" y="1383"/>
                        <a:pt x="801" y="1381"/>
                        <a:pt x="806" y="1367"/>
                      </a:cubicBezTo>
                      <a:cubicBezTo>
                        <a:pt x="809" y="1360"/>
                        <a:pt x="809" y="1354"/>
                        <a:pt x="803" y="1348"/>
                      </a:cubicBezTo>
                      <a:cubicBezTo>
                        <a:pt x="798" y="1343"/>
                        <a:pt x="796" y="1336"/>
                        <a:pt x="807" y="1332"/>
                      </a:cubicBezTo>
                      <a:cubicBezTo>
                        <a:pt x="809" y="1332"/>
                        <a:pt x="811" y="1326"/>
                        <a:pt x="810" y="1323"/>
                      </a:cubicBezTo>
                      <a:cubicBezTo>
                        <a:pt x="809" y="1318"/>
                        <a:pt x="806" y="1313"/>
                        <a:pt x="802" y="1306"/>
                      </a:cubicBezTo>
                      <a:close/>
                      <a:moveTo>
                        <a:pt x="249" y="400"/>
                      </a:moveTo>
                      <a:cubicBezTo>
                        <a:pt x="247" y="389"/>
                        <a:pt x="245" y="378"/>
                        <a:pt x="244" y="368"/>
                      </a:cubicBezTo>
                      <a:cubicBezTo>
                        <a:pt x="243" y="359"/>
                        <a:pt x="239" y="356"/>
                        <a:pt x="230" y="357"/>
                      </a:cubicBezTo>
                      <a:cubicBezTo>
                        <a:pt x="221" y="357"/>
                        <a:pt x="211" y="357"/>
                        <a:pt x="200" y="357"/>
                      </a:cubicBezTo>
                      <a:cubicBezTo>
                        <a:pt x="209" y="341"/>
                        <a:pt x="218" y="328"/>
                        <a:pt x="241" y="333"/>
                      </a:cubicBezTo>
                      <a:cubicBezTo>
                        <a:pt x="230" y="313"/>
                        <a:pt x="241" y="302"/>
                        <a:pt x="254" y="290"/>
                      </a:cubicBezTo>
                      <a:cubicBezTo>
                        <a:pt x="257" y="305"/>
                        <a:pt x="260" y="317"/>
                        <a:pt x="263" y="331"/>
                      </a:cubicBezTo>
                      <a:cubicBezTo>
                        <a:pt x="278" y="331"/>
                        <a:pt x="292" y="331"/>
                        <a:pt x="308" y="331"/>
                      </a:cubicBezTo>
                      <a:cubicBezTo>
                        <a:pt x="301" y="339"/>
                        <a:pt x="297" y="348"/>
                        <a:pt x="290" y="351"/>
                      </a:cubicBezTo>
                      <a:cubicBezTo>
                        <a:pt x="283" y="355"/>
                        <a:pt x="273" y="355"/>
                        <a:pt x="263" y="356"/>
                      </a:cubicBezTo>
                      <a:cubicBezTo>
                        <a:pt x="271" y="374"/>
                        <a:pt x="267" y="388"/>
                        <a:pt x="249" y="400"/>
                      </a:cubicBezTo>
                      <a:close/>
                      <a:moveTo>
                        <a:pt x="746" y="153"/>
                      </a:moveTo>
                      <a:cubicBezTo>
                        <a:pt x="761" y="132"/>
                        <a:pt x="774" y="112"/>
                        <a:pt x="787" y="93"/>
                      </a:cubicBezTo>
                      <a:cubicBezTo>
                        <a:pt x="791" y="87"/>
                        <a:pt x="814" y="90"/>
                        <a:pt x="817" y="96"/>
                      </a:cubicBezTo>
                      <a:cubicBezTo>
                        <a:pt x="825" y="119"/>
                        <a:pt x="833" y="141"/>
                        <a:pt x="841" y="164"/>
                      </a:cubicBezTo>
                      <a:cubicBezTo>
                        <a:pt x="822" y="165"/>
                        <a:pt x="823" y="163"/>
                        <a:pt x="809" y="152"/>
                      </a:cubicBezTo>
                      <a:cubicBezTo>
                        <a:pt x="801" y="147"/>
                        <a:pt x="782" y="144"/>
                        <a:pt x="778" y="149"/>
                      </a:cubicBezTo>
                      <a:cubicBezTo>
                        <a:pt x="767" y="160"/>
                        <a:pt x="759" y="154"/>
                        <a:pt x="746" y="153"/>
                      </a:cubicBezTo>
                      <a:close/>
                      <a:moveTo>
                        <a:pt x="1070" y="188"/>
                      </a:moveTo>
                      <a:cubicBezTo>
                        <a:pt x="1064" y="199"/>
                        <a:pt x="1059" y="208"/>
                        <a:pt x="1054" y="217"/>
                      </a:cubicBezTo>
                      <a:cubicBezTo>
                        <a:pt x="1053" y="218"/>
                        <a:pt x="1053" y="220"/>
                        <a:pt x="1052" y="221"/>
                      </a:cubicBezTo>
                      <a:cubicBezTo>
                        <a:pt x="1043" y="236"/>
                        <a:pt x="1033" y="240"/>
                        <a:pt x="1019" y="237"/>
                      </a:cubicBezTo>
                      <a:cubicBezTo>
                        <a:pt x="998" y="232"/>
                        <a:pt x="980" y="217"/>
                        <a:pt x="979" y="203"/>
                      </a:cubicBezTo>
                      <a:cubicBezTo>
                        <a:pt x="979" y="200"/>
                        <a:pt x="979" y="196"/>
                        <a:pt x="980" y="193"/>
                      </a:cubicBezTo>
                      <a:cubicBezTo>
                        <a:pt x="987" y="179"/>
                        <a:pt x="995" y="165"/>
                        <a:pt x="1003" y="150"/>
                      </a:cubicBezTo>
                      <a:cubicBezTo>
                        <a:pt x="1011" y="155"/>
                        <a:pt x="1017" y="159"/>
                        <a:pt x="1024" y="163"/>
                      </a:cubicBezTo>
                      <a:cubicBezTo>
                        <a:pt x="1018" y="174"/>
                        <a:pt x="1012" y="184"/>
                        <a:pt x="1007" y="195"/>
                      </a:cubicBezTo>
                      <a:cubicBezTo>
                        <a:pt x="1002" y="203"/>
                        <a:pt x="1000" y="211"/>
                        <a:pt x="1011" y="216"/>
                      </a:cubicBezTo>
                      <a:cubicBezTo>
                        <a:pt x="1021" y="221"/>
                        <a:pt x="1027" y="217"/>
                        <a:pt x="1032" y="208"/>
                      </a:cubicBezTo>
                      <a:cubicBezTo>
                        <a:pt x="1037" y="197"/>
                        <a:pt x="1043" y="187"/>
                        <a:pt x="1049" y="176"/>
                      </a:cubicBezTo>
                      <a:cubicBezTo>
                        <a:pt x="1057" y="180"/>
                        <a:pt x="1063" y="184"/>
                        <a:pt x="1070" y="188"/>
                      </a:cubicBezTo>
                      <a:close/>
                      <a:moveTo>
                        <a:pt x="1273" y="438"/>
                      </a:moveTo>
                      <a:cubicBezTo>
                        <a:pt x="1266" y="427"/>
                        <a:pt x="1260" y="417"/>
                        <a:pt x="1254" y="407"/>
                      </a:cubicBezTo>
                      <a:cubicBezTo>
                        <a:pt x="1253" y="408"/>
                        <a:pt x="1251" y="408"/>
                        <a:pt x="1250" y="409"/>
                      </a:cubicBezTo>
                      <a:cubicBezTo>
                        <a:pt x="1249" y="421"/>
                        <a:pt x="1262" y="429"/>
                        <a:pt x="1263" y="440"/>
                      </a:cubicBezTo>
                      <a:cubicBezTo>
                        <a:pt x="1259" y="443"/>
                        <a:pt x="1255" y="445"/>
                        <a:pt x="1250" y="448"/>
                      </a:cubicBezTo>
                      <a:cubicBezTo>
                        <a:pt x="1244" y="438"/>
                        <a:pt x="1239" y="429"/>
                        <a:pt x="1233" y="420"/>
                      </a:cubicBezTo>
                      <a:cubicBezTo>
                        <a:pt x="1232" y="420"/>
                        <a:pt x="1231" y="420"/>
                        <a:pt x="1229" y="420"/>
                      </a:cubicBezTo>
                      <a:cubicBezTo>
                        <a:pt x="1229" y="423"/>
                        <a:pt x="1227" y="427"/>
                        <a:pt x="1228" y="430"/>
                      </a:cubicBezTo>
                      <a:cubicBezTo>
                        <a:pt x="1232" y="439"/>
                        <a:pt x="1238" y="448"/>
                        <a:pt x="1243" y="457"/>
                      </a:cubicBezTo>
                      <a:cubicBezTo>
                        <a:pt x="1237" y="460"/>
                        <a:pt x="1233" y="462"/>
                        <a:pt x="1228" y="465"/>
                      </a:cubicBezTo>
                      <a:cubicBezTo>
                        <a:pt x="1217" y="447"/>
                        <a:pt x="1207" y="429"/>
                        <a:pt x="1197" y="411"/>
                      </a:cubicBezTo>
                      <a:cubicBezTo>
                        <a:pt x="1217" y="399"/>
                        <a:pt x="1237" y="388"/>
                        <a:pt x="1257" y="376"/>
                      </a:cubicBezTo>
                      <a:cubicBezTo>
                        <a:pt x="1267" y="395"/>
                        <a:pt x="1277" y="412"/>
                        <a:pt x="1287" y="429"/>
                      </a:cubicBezTo>
                      <a:cubicBezTo>
                        <a:pt x="1283" y="432"/>
                        <a:pt x="1279" y="435"/>
                        <a:pt x="1273" y="438"/>
                      </a:cubicBezTo>
                      <a:close/>
                      <a:moveTo>
                        <a:pt x="661" y="1317"/>
                      </a:moveTo>
                      <a:cubicBezTo>
                        <a:pt x="650" y="1328"/>
                        <a:pt x="643" y="1338"/>
                        <a:pt x="633" y="1343"/>
                      </a:cubicBezTo>
                      <a:cubicBezTo>
                        <a:pt x="624" y="1348"/>
                        <a:pt x="622" y="1354"/>
                        <a:pt x="619" y="1362"/>
                      </a:cubicBezTo>
                      <a:cubicBezTo>
                        <a:pt x="617" y="1371"/>
                        <a:pt x="613" y="1379"/>
                        <a:pt x="609" y="1386"/>
                      </a:cubicBezTo>
                      <a:cubicBezTo>
                        <a:pt x="607" y="1389"/>
                        <a:pt x="600" y="1388"/>
                        <a:pt x="596" y="1389"/>
                      </a:cubicBezTo>
                      <a:cubicBezTo>
                        <a:pt x="597" y="1385"/>
                        <a:pt x="597" y="1381"/>
                        <a:pt x="598" y="1377"/>
                      </a:cubicBezTo>
                      <a:cubicBezTo>
                        <a:pt x="604" y="1361"/>
                        <a:pt x="611" y="1344"/>
                        <a:pt x="617" y="1328"/>
                      </a:cubicBezTo>
                      <a:cubicBezTo>
                        <a:pt x="609" y="1330"/>
                        <a:pt x="604" y="1334"/>
                        <a:pt x="599" y="1336"/>
                      </a:cubicBezTo>
                      <a:cubicBezTo>
                        <a:pt x="594" y="1338"/>
                        <a:pt x="589" y="1337"/>
                        <a:pt x="584" y="1337"/>
                      </a:cubicBezTo>
                      <a:cubicBezTo>
                        <a:pt x="585" y="1332"/>
                        <a:pt x="587" y="1327"/>
                        <a:pt x="589" y="1322"/>
                      </a:cubicBezTo>
                      <a:cubicBezTo>
                        <a:pt x="590" y="1321"/>
                        <a:pt x="593" y="1320"/>
                        <a:pt x="594" y="1319"/>
                      </a:cubicBezTo>
                      <a:cubicBezTo>
                        <a:pt x="603" y="1305"/>
                        <a:pt x="627" y="1298"/>
                        <a:pt x="612" y="1272"/>
                      </a:cubicBezTo>
                      <a:cubicBezTo>
                        <a:pt x="624" y="1272"/>
                        <a:pt x="637" y="1269"/>
                        <a:pt x="642" y="1274"/>
                      </a:cubicBezTo>
                      <a:cubicBezTo>
                        <a:pt x="651" y="1284"/>
                        <a:pt x="634" y="1287"/>
                        <a:pt x="631" y="1296"/>
                      </a:cubicBezTo>
                      <a:cubicBezTo>
                        <a:pt x="633" y="1300"/>
                        <a:pt x="635" y="1305"/>
                        <a:pt x="637" y="1309"/>
                      </a:cubicBezTo>
                      <a:cubicBezTo>
                        <a:pt x="637" y="1308"/>
                        <a:pt x="638" y="1307"/>
                        <a:pt x="639" y="1306"/>
                      </a:cubicBezTo>
                      <a:cubicBezTo>
                        <a:pt x="645" y="1309"/>
                        <a:pt x="652" y="1313"/>
                        <a:pt x="661" y="1317"/>
                      </a:cubicBezTo>
                      <a:close/>
                      <a:moveTo>
                        <a:pt x="1247" y="364"/>
                      </a:moveTo>
                      <a:cubicBezTo>
                        <a:pt x="1244" y="365"/>
                        <a:pt x="1241" y="366"/>
                        <a:pt x="1239" y="367"/>
                      </a:cubicBezTo>
                      <a:cubicBezTo>
                        <a:pt x="1220" y="372"/>
                        <a:pt x="1201" y="378"/>
                        <a:pt x="1182" y="382"/>
                      </a:cubicBezTo>
                      <a:cubicBezTo>
                        <a:pt x="1174" y="384"/>
                        <a:pt x="1157" y="364"/>
                        <a:pt x="1160" y="357"/>
                      </a:cubicBezTo>
                      <a:cubicBezTo>
                        <a:pt x="1171" y="337"/>
                        <a:pt x="1181" y="317"/>
                        <a:pt x="1192" y="296"/>
                      </a:cubicBezTo>
                      <a:cubicBezTo>
                        <a:pt x="1211" y="314"/>
                        <a:pt x="1211" y="314"/>
                        <a:pt x="1200" y="334"/>
                      </a:cubicBezTo>
                      <a:cubicBezTo>
                        <a:pt x="1196" y="341"/>
                        <a:pt x="1192" y="348"/>
                        <a:pt x="1187" y="358"/>
                      </a:cubicBezTo>
                      <a:cubicBezTo>
                        <a:pt x="1199" y="355"/>
                        <a:pt x="1208" y="352"/>
                        <a:pt x="1216" y="350"/>
                      </a:cubicBezTo>
                      <a:cubicBezTo>
                        <a:pt x="1236" y="344"/>
                        <a:pt x="1237" y="345"/>
                        <a:pt x="1247" y="364"/>
                      </a:cubicBezTo>
                      <a:close/>
                      <a:moveTo>
                        <a:pt x="1132" y="1100"/>
                      </a:moveTo>
                      <a:cubicBezTo>
                        <a:pt x="1134" y="1098"/>
                        <a:pt x="1135" y="1097"/>
                        <a:pt x="1136" y="1095"/>
                      </a:cubicBezTo>
                      <a:cubicBezTo>
                        <a:pt x="1144" y="1101"/>
                        <a:pt x="1153" y="1107"/>
                        <a:pt x="1161" y="1112"/>
                      </a:cubicBezTo>
                      <a:cubicBezTo>
                        <a:pt x="1162" y="1111"/>
                        <a:pt x="1163" y="1110"/>
                        <a:pt x="1164" y="1109"/>
                      </a:cubicBezTo>
                      <a:cubicBezTo>
                        <a:pt x="1156" y="1103"/>
                        <a:pt x="1149" y="1097"/>
                        <a:pt x="1141" y="1092"/>
                      </a:cubicBezTo>
                      <a:cubicBezTo>
                        <a:pt x="1138" y="1089"/>
                        <a:pt x="1136" y="1087"/>
                        <a:pt x="1133" y="1085"/>
                      </a:cubicBezTo>
                      <a:cubicBezTo>
                        <a:pt x="1136" y="1084"/>
                        <a:pt x="1139" y="1082"/>
                        <a:pt x="1142" y="1081"/>
                      </a:cubicBezTo>
                      <a:cubicBezTo>
                        <a:pt x="1144" y="1080"/>
                        <a:pt x="1146" y="1080"/>
                        <a:pt x="1148" y="1080"/>
                      </a:cubicBezTo>
                      <a:cubicBezTo>
                        <a:pt x="1149" y="1077"/>
                        <a:pt x="1149" y="1075"/>
                        <a:pt x="1149" y="1073"/>
                      </a:cubicBezTo>
                      <a:cubicBezTo>
                        <a:pt x="1152" y="1058"/>
                        <a:pt x="1155" y="1057"/>
                        <a:pt x="1168" y="1064"/>
                      </a:cubicBezTo>
                      <a:cubicBezTo>
                        <a:pt x="1174" y="1067"/>
                        <a:pt x="1180" y="1071"/>
                        <a:pt x="1187" y="1075"/>
                      </a:cubicBezTo>
                      <a:cubicBezTo>
                        <a:pt x="1191" y="1071"/>
                        <a:pt x="1195" y="1065"/>
                        <a:pt x="1199" y="1074"/>
                      </a:cubicBezTo>
                      <a:cubicBezTo>
                        <a:pt x="1203" y="1083"/>
                        <a:pt x="1194" y="1113"/>
                        <a:pt x="1185" y="1119"/>
                      </a:cubicBezTo>
                      <a:cubicBezTo>
                        <a:pt x="1185" y="1113"/>
                        <a:pt x="1185" y="1108"/>
                        <a:pt x="1185" y="1103"/>
                      </a:cubicBezTo>
                      <a:cubicBezTo>
                        <a:pt x="1176" y="1116"/>
                        <a:pt x="1167" y="1128"/>
                        <a:pt x="1154" y="1145"/>
                      </a:cubicBezTo>
                      <a:cubicBezTo>
                        <a:pt x="1143" y="1132"/>
                        <a:pt x="1133" y="1120"/>
                        <a:pt x="1122" y="1107"/>
                      </a:cubicBezTo>
                      <a:cubicBezTo>
                        <a:pt x="1129" y="1107"/>
                        <a:pt x="1133" y="1108"/>
                        <a:pt x="1138" y="1109"/>
                      </a:cubicBezTo>
                      <a:cubicBezTo>
                        <a:pt x="1136" y="1105"/>
                        <a:pt x="1134" y="1103"/>
                        <a:pt x="1132" y="1100"/>
                      </a:cubicBezTo>
                      <a:close/>
                      <a:moveTo>
                        <a:pt x="1350" y="825"/>
                      </a:moveTo>
                      <a:cubicBezTo>
                        <a:pt x="1328" y="812"/>
                        <a:pt x="1315" y="787"/>
                        <a:pt x="1285" y="791"/>
                      </a:cubicBezTo>
                      <a:cubicBezTo>
                        <a:pt x="1286" y="782"/>
                        <a:pt x="1286" y="774"/>
                        <a:pt x="1287" y="765"/>
                      </a:cubicBezTo>
                      <a:cubicBezTo>
                        <a:pt x="1318" y="775"/>
                        <a:pt x="1333" y="747"/>
                        <a:pt x="1358" y="739"/>
                      </a:cubicBezTo>
                      <a:cubicBezTo>
                        <a:pt x="1357" y="749"/>
                        <a:pt x="1359" y="760"/>
                        <a:pt x="1354" y="767"/>
                      </a:cubicBezTo>
                      <a:cubicBezTo>
                        <a:pt x="1350" y="774"/>
                        <a:pt x="1339" y="777"/>
                        <a:pt x="1330" y="783"/>
                      </a:cubicBezTo>
                      <a:cubicBezTo>
                        <a:pt x="1345" y="793"/>
                        <a:pt x="1361" y="803"/>
                        <a:pt x="1350" y="825"/>
                      </a:cubicBezTo>
                      <a:close/>
                      <a:moveTo>
                        <a:pt x="423" y="1237"/>
                      </a:moveTo>
                      <a:cubicBezTo>
                        <a:pt x="428" y="1242"/>
                        <a:pt x="434" y="1251"/>
                        <a:pt x="441" y="1258"/>
                      </a:cubicBezTo>
                      <a:cubicBezTo>
                        <a:pt x="449" y="1265"/>
                        <a:pt x="447" y="1271"/>
                        <a:pt x="440" y="1276"/>
                      </a:cubicBezTo>
                      <a:cubicBezTo>
                        <a:pt x="431" y="1281"/>
                        <a:pt x="421" y="1287"/>
                        <a:pt x="412" y="1292"/>
                      </a:cubicBezTo>
                      <a:cubicBezTo>
                        <a:pt x="409" y="1293"/>
                        <a:pt x="405" y="1293"/>
                        <a:pt x="401" y="1292"/>
                      </a:cubicBezTo>
                      <a:cubicBezTo>
                        <a:pt x="395" y="1290"/>
                        <a:pt x="389" y="1289"/>
                        <a:pt x="384" y="1285"/>
                      </a:cubicBezTo>
                      <a:cubicBezTo>
                        <a:pt x="379" y="1282"/>
                        <a:pt x="373" y="1277"/>
                        <a:pt x="373" y="1272"/>
                      </a:cubicBezTo>
                      <a:cubicBezTo>
                        <a:pt x="373" y="1267"/>
                        <a:pt x="378" y="1261"/>
                        <a:pt x="382" y="1257"/>
                      </a:cubicBezTo>
                      <a:cubicBezTo>
                        <a:pt x="384" y="1255"/>
                        <a:pt x="388" y="1254"/>
                        <a:pt x="391" y="1253"/>
                      </a:cubicBezTo>
                      <a:cubicBezTo>
                        <a:pt x="389" y="1250"/>
                        <a:pt x="385" y="1248"/>
                        <a:pt x="385" y="1245"/>
                      </a:cubicBezTo>
                      <a:cubicBezTo>
                        <a:pt x="385" y="1239"/>
                        <a:pt x="387" y="1233"/>
                        <a:pt x="388" y="1226"/>
                      </a:cubicBezTo>
                      <a:cubicBezTo>
                        <a:pt x="393" y="1228"/>
                        <a:pt x="397" y="1229"/>
                        <a:pt x="401" y="1231"/>
                      </a:cubicBezTo>
                      <a:cubicBezTo>
                        <a:pt x="408" y="1233"/>
                        <a:pt x="414" y="1234"/>
                        <a:pt x="423" y="1237"/>
                      </a:cubicBezTo>
                      <a:close/>
                      <a:moveTo>
                        <a:pt x="1358" y="660"/>
                      </a:moveTo>
                      <a:cubicBezTo>
                        <a:pt x="1358" y="683"/>
                        <a:pt x="1358" y="704"/>
                        <a:pt x="1357" y="726"/>
                      </a:cubicBezTo>
                      <a:cubicBezTo>
                        <a:pt x="1357" y="729"/>
                        <a:pt x="1352" y="733"/>
                        <a:pt x="1349" y="734"/>
                      </a:cubicBezTo>
                      <a:cubicBezTo>
                        <a:pt x="1346" y="734"/>
                        <a:pt x="1341" y="730"/>
                        <a:pt x="1340" y="727"/>
                      </a:cubicBezTo>
                      <a:cubicBezTo>
                        <a:pt x="1339" y="722"/>
                        <a:pt x="1339" y="716"/>
                        <a:pt x="1339" y="711"/>
                      </a:cubicBezTo>
                      <a:cubicBezTo>
                        <a:pt x="1322" y="711"/>
                        <a:pt x="1305" y="711"/>
                        <a:pt x="1288" y="711"/>
                      </a:cubicBezTo>
                      <a:cubicBezTo>
                        <a:pt x="1288" y="702"/>
                        <a:pt x="1288" y="695"/>
                        <a:pt x="1288" y="686"/>
                      </a:cubicBezTo>
                      <a:cubicBezTo>
                        <a:pt x="1305" y="685"/>
                        <a:pt x="1321" y="684"/>
                        <a:pt x="1338" y="684"/>
                      </a:cubicBezTo>
                      <a:cubicBezTo>
                        <a:pt x="1338" y="675"/>
                        <a:pt x="1338" y="668"/>
                        <a:pt x="1338" y="660"/>
                      </a:cubicBezTo>
                      <a:cubicBezTo>
                        <a:pt x="1344" y="660"/>
                        <a:pt x="1349" y="660"/>
                        <a:pt x="1358" y="660"/>
                      </a:cubicBezTo>
                      <a:close/>
                      <a:moveTo>
                        <a:pt x="873" y="156"/>
                      </a:moveTo>
                      <a:cubicBezTo>
                        <a:pt x="884" y="160"/>
                        <a:pt x="895" y="163"/>
                        <a:pt x="906" y="166"/>
                      </a:cubicBezTo>
                      <a:cubicBezTo>
                        <a:pt x="904" y="172"/>
                        <a:pt x="903" y="177"/>
                        <a:pt x="901" y="182"/>
                      </a:cubicBezTo>
                      <a:cubicBezTo>
                        <a:pt x="881" y="177"/>
                        <a:pt x="862" y="172"/>
                        <a:pt x="843" y="166"/>
                      </a:cubicBezTo>
                      <a:cubicBezTo>
                        <a:pt x="849" y="143"/>
                        <a:pt x="855" y="122"/>
                        <a:pt x="861" y="100"/>
                      </a:cubicBezTo>
                      <a:cubicBezTo>
                        <a:pt x="871" y="102"/>
                        <a:pt x="878" y="105"/>
                        <a:pt x="885" y="107"/>
                      </a:cubicBezTo>
                      <a:cubicBezTo>
                        <a:pt x="881" y="124"/>
                        <a:pt x="877" y="140"/>
                        <a:pt x="873" y="156"/>
                      </a:cubicBezTo>
                      <a:close/>
                      <a:moveTo>
                        <a:pt x="576" y="1307"/>
                      </a:moveTo>
                      <a:cubicBezTo>
                        <a:pt x="575" y="1307"/>
                        <a:pt x="574" y="1306"/>
                        <a:pt x="574" y="1306"/>
                      </a:cubicBezTo>
                      <a:cubicBezTo>
                        <a:pt x="572" y="1309"/>
                        <a:pt x="570" y="1313"/>
                        <a:pt x="569" y="1316"/>
                      </a:cubicBezTo>
                      <a:cubicBezTo>
                        <a:pt x="566" y="1327"/>
                        <a:pt x="564" y="1338"/>
                        <a:pt x="560" y="1348"/>
                      </a:cubicBezTo>
                      <a:cubicBezTo>
                        <a:pt x="559" y="1353"/>
                        <a:pt x="555" y="1357"/>
                        <a:pt x="552" y="1361"/>
                      </a:cubicBezTo>
                      <a:cubicBezTo>
                        <a:pt x="551" y="1356"/>
                        <a:pt x="548" y="1351"/>
                        <a:pt x="549" y="1347"/>
                      </a:cubicBezTo>
                      <a:cubicBezTo>
                        <a:pt x="553" y="1332"/>
                        <a:pt x="557" y="1318"/>
                        <a:pt x="561" y="1303"/>
                      </a:cubicBezTo>
                      <a:cubicBezTo>
                        <a:pt x="565" y="1287"/>
                        <a:pt x="566" y="1287"/>
                        <a:pt x="582" y="1295"/>
                      </a:cubicBezTo>
                      <a:cubicBezTo>
                        <a:pt x="583" y="1287"/>
                        <a:pt x="584" y="1280"/>
                        <a:pt x="585" y="1274"/>
                      </a:cubicBezTo>
                      <a:cubicBezTo>
                        <a:pt x="583" y="1273"/>
                        <a:pt x="582" y="1272"/>
                        <a:pt x="582" y="1272"/>
                      </a:cubicBezTo>
                      <a:cubicBezTo>
                        <a:pt x="576" y="1273"/>
                        <a:pt x="569" y="1273"/>
                        <a:pt x="571" y="1266"/>
                      </a:cubicBezTo>
                      <a:cubicBezTo>
                        <a:pt x="573" y="1261"/>
                        <a:pt x="580" y="1258"/>
                        <a:pt x="585" y="1254"/>
                      </a:cubicBezTo>
                      <a:cubicBezTo>
                        <a:pt x="587" y="1257"/>
                        <a:pt x="590" y="1261"/>
                        <a:pt x="591" y="1264"/>
                      </a:cubicBezTo>
                      <a:cubicBezTo>
                        <a:pt x="593" y="1267"/>
                        <a:pt x="593" y="1270"/>
                        <a:pt x="594" y="1273"/>
                      </a:cubicBezTo>
                      <a:cubicBezTo>
                        <a:pt x="595" y="1279"/>
                        <a:pt x="598" y="1286"/>
                        <a:pt x="596" y="1292"/>
                      </a:cubicBezTo>
                      <a:cubicBezTo>
                        <a:pt x="591" y="1310"/>
                        <a:pt x="585" y="1328"/>
                        <a:pt x="579" y="1346"/>
                      </a:cubicBezTo>
                      <a:cubicBezTo>
                        <a:pt x="578" y="1349"/>
                        <a:pt x="574" y="1350"/>
                        <a:pt x="571" y="1353"/>
                      </a:cubicBezTo>
                      <a:cubicBezTo>
                        <a:pt x="570" y="1350"/>
                        <a:pt x="567" y="1346"/>
                        <a:pt x="568" y="1343"/>
                      </a:cubicBezTo>
                      <a:cubicBezTo>
                        <a:pt x="570" y="1331"/>
                        <a:pt x="573" y="1319"/>
                        <a:pt x="576" y="1307"/>
                      </a:cubicBezTo>
                      <a:close/>
                      <a:moveTo>
                        <a:pt x="1017" y="1243"/>
                      </a:moveTo>
                      <a:cubicBezTo>
                        <a:pt x="1019" y="1235"/>
                        <a:pt x="1020" y="1229"/>
                        <a:pt x="1021" y="1222"/>
                      </a:cubicBezTo>
                      <a:cubicBezTo>
                        <a:pt x="1032" y="1228"/>
                        <a:pt x="1036" y="1239"/>
                        <a:pt x="1031" y="1246"/>
                      </a:cubicBezTo>
                      <a:cubicBezTo>
                        <a:pt x="1023" y="1256"/>
                        <a:pt x="1025" y="1266"/>
                        <a:pt x="1025" y="1277"/>
                      </a:cubicBezTo>
                      <a:cubicBezTo>
                        <a:pt x="1025" y="1286"/>
                        <a:pt x="1023" y="1295"/>
                        <a:pt x="1020" y="1304"/>
                      </a:cubicBezTo>
                      <a:cubicBezTo>
                        <a:pt x="1019" y="1307"/>
                        <a:pt x="1012" y="1307"/>
                        <a:pt x="1008" y="1309"/>
                      </a:cubicBezTo>
                      <a:cubicBezTo>
                        <a:pt x="1008" y="1305"/>
                        <a:pt x="1007" y="1301"/>
                        <a:pt x="1007" y="1298"/>
                      </a:cubicBezTo>
                      <a:cubicBezTo>
                        <a:pt x="1008" y="1287"/>
                        <a:pt x="1014" y="1275"/>
                        <a:pt x="996" y="1272"/>
                      </a:cubicBezTo>
                      <a:cubicBezTo>
                        <a:pt x="1010" y="1254"/>
                        <a:pt x="992" y="1246"/>
                        <a:pt x="984" y="1236"/>
                      </a:cubicBezTo>
                      <a:cubicBezTo>
                        <a:pt x="995" y="1225"/>
                        <a:pt x="1001" y="1226"/>
                        <a:pt x="1017" y="1243"/>
                      </a:cubicBezTo>
                      <a:close/>
                      <a:moveTo>
                        <a:pt x="1349" y="618"/>
                      </a:moveTo>
                      <a:cubicBezTo>
                        <a:pt x="1350" y="628"/>
                        <a:pt x="1351" y="636"/>
                        <a:pt x="1352" y="644"/>
                      </a:cubicBezTo>
                      <a:cubicBezTo>
                        <a:pt x="1328" y="647"/>
                        <a:pt x="1307" y="650"/>
                        <a:pt x="1284" y="653"/>
                      </a:cubicBezTo>
                      <a:cubicBezTo>
                        <a:pt x="1283" y="644"/>
                        <a:pt x="1282" y="637"/>
                        <a:pt x="1281" y="628"/>
                      </a:cubicBezTo>
                      <a:cubicBezTo>
                        <a:pt x="1304" y="625"/>
                        <a:pt x="1326" y="622"/>
                        <a:pt x="1349" y="618"/>
                      </a:cubicBezTo>
                      <a:close/>
                      <a:moveTo>
                        <a:pt x="281" y="264"/>
                      </a:moveTo>
                      <a:cubicBezTo>
                        <a:pt x="297" y="280"/>
                        <a:pt x="312" y="297"/>
                        <a:pt x="328" y="313"/>
                      </a:cubicBezTo>
                      <a:cubicBezTo>
                        <a:pt x="323" y="318"/>
                        <a:pt x="317" y="323"/>
                        <a:pt x="310" y="330"/>
                      </a:cubicBezTo>
                      <a:cubicBezTo>
                        <a:pt x="295" y="313"/>
                        <a:pt x="280" y="297"/>
                        <a:pt x="264" y="280"/>
                      </a:cubicBezTo>
                      <a:cubicBezTo>
                        <a:pt x="268" y="276"/>
                        <a:pt x="274" y="271"/>
                        <a:pt x="281" y="264"/>
                      </a:cubicBezTo>
                      <a:close/>
                      <a:moveTo>
                        <a:pt x="1138" y="336"/>
                      </a:moveTo>
                      <a:cubicBezTo>
                        <a:pt x="1130" y="329"/>
                        <a:pt x="1125" y="324"/>
                        <a:pt x="1122" y="321"/>
                      </a:cubicBezTo>
                      <a:cubicBezTo>
                        <a:pt x="1138" y="303"/>
                        <a:pt x="1153" y="286"/>
                        <a:pt x="1168" y="269"/>
                      </a:cubicBezTo>
                      <a:cubicBezTo>
                        <a:pt x="1175" y="276"/>
                        <a:pt x="1180" y="281"/>
                        <a:pt x="1184" y="286"/>
                      </a:cubicBezTo>
                      <a:cubicBezTo>
                        <a:pt x="1168" y="303"/>
                        <a:pt x="1154" y="319"/>
                        <a:pt x="1138" y="336"/>
                      </a:cubicBezTo>
                      <a:close/>
                      <a:moveTo>
                        <a:pt x="1178" y="1133"/>
                      </a:moveTo>
                      <a:cubicBezTo>
                        <a:pt x="1189" y="1114"/>
                        <a:pt x="1205" y="1135"/>
                        <a:pt x="1217" y="1127"/>
                      </a:cubicBezTo>
                      <a:cubicBezTo>
                        <a:pt x="1218" y="1126"/>
                        <a:pt x="1221" y="1127"/>
                        <a:pt x="1222" y="1128"/>
                      </a:cubicBezTo>
                      <a:cubicBezTo>
                        <a:pt x="1223" y="1130"/>
                        <a:pt x="1225" y="1133"/>
                        <a:pt x="1224" y="1134"/>
                      </a:cubicBezTo>
                      <a:cubicBezTo>
                        <a:pt x="1221" y="1144"/>
                        <a:pt x="1224" y="1151"/>
                        <a:pt x="1231" y="1158"/>
                      </a:cubicBezTo>
                      <a:cubicBezTo>
                        <a:pt x="1232" y="1159"/>
                        <a:pt x="1233" y="1162"/>
                        <a:pt x="1232" y="1163"/>
                      </a:cubicBezTo>
                      <a:cubicBezTo>
                        <a:pt x="1230" y="1168"/>
                        <a:pt x="1228" y="1174"/>
                        <a:pt x="1225" y="1176"/>
                      </a:cubicBezTo>
                      <a:cubicBezTo>
                        <a:pt x="1221" y="1178"/>
                        <a:pt x="1215" y="1177"/>
                        <a:pt x="1210" y="1177"/>
                      </a:cubicBezTo>
                      <a:cubicBezTo>
                        <a:pt x="1212" y="1172"/>
                        <a:pt x="1214" y="1168"/>
                        <a:pt x="1216" y="1164"/>
                      </a:cubicBezTo>
                      <a:cubicBezTo>
                        <a:pt x="1216" y="1163"/>
                        <a:pt x="1216" y="1161"/>
                        <a:pt x="1216" y="1157"/>
                      </a:cubicBezTo>
                      <a:cubicBezTo>
                        <a:pt x="1206" y="1161"/>
                        <a:pt x="1198" y="1165"/>
                        <a:pt x="1187" y="1169"/>
                      </a:cubicBezTo>
                      <a:cubicBezTo>
                        <a:pt x="1191" y="1160"/>
                        <a:pt x="1198" y="1152"/>
                        <a:pt x="1196" y="1146"/>
                      </a:cubicBezTo>
                      <a:cubicBezTo>
                        <a:pt x="1195" y="1141"/>
                        <a:pt x="1185" y="1138"/>
                        <a:pt x="1178" y="1133"/>
                      </a:cubicBezTo>
                      <a:close/>
                      <a:moveTo>
                        <a:pt x="864" y="1342"/>
                      </a:moveTo>
                      <a:cubicBezTo>
                        <a:pt x="870" y="1338"/>
                        <a:pt x="874" y="1336"/>
                        <a:pt x="881" y="1331"/>
                      </a:cubicBezTo>
                      <a:cubicBezTo>
                        <a:pt x="882" y="1338"/>
                        <a:pt x="884" y="1345"/>
                        <a:pt x="883" y="1347"/>
                      </a:cubicBezTo>
                      <a:cubicBezTo>
                        <a:pt x="877" y="1351"/>
                        <a:pt x="868" y="1356"/>
                        <a:pt x="863" y="1354"/>
                      </a:cubicBezTo>
                      <a:cubicBezTo>
                        <a:pt x="842" y="1345"/>
                        <a:pt x="837" y="1330"/>
                        <a:pt x="853" y="1312"/>
                      </a:cubicBezTo>
                      <a:cubicBezTo>
                        <a:pt x="851" y="1311"/>
                        <a:pt x="849" y="1309"/>
                        <a:pt x="846" y="1307"/>
                      </a:cubicBezTo>
                      <a:cubicBezTo>
                        <a:pt x="846" y="1306"/>
                        <a:pt x="845" y="1305"/>
                        <a:pt x="845" y="1303"/>
                      </a:cubicBezTo>
                      <a:cubicBezTo>
                        <a:pt x="853" y="1300"/>
                        <a:pt x="860" y="1296"/>
                        <a:pt x="868" y="1294"/>
                      </a:cubicBezTo>
                      <a:cubicBezTo>
                        <a:pt x="869" y="1294"/>
                        <a:pt x="874" y="1303"/>
                        <a:pt x="874" y="1307"/>
                      </a:cubicBezTo>
                      <a:cubicBezTo>
                        <a:pt x="874" y="1319"/>
                        <a:pt x="868" y="1327"/>
                        <a:pt x="852" y="1324"/>
                      </a:cubicBezTo>
                      <a:cubicBezTo>
                        <a:pt x="857" y="1331"/>
                        <a:pt x="860" y="1336"/>
                        <a:pt x="864" y="1342"/>
                      </a:cubicBezTo>
                      <a:close/>
                      <a:moveTo>
                        <a:pt x="372" y="1233"/>
                      </a:moveTo>
                      <a:cubicBezTo>
                        <a:pt x="368" y="1241"/>
                        <a:pt x="365" y="1249"/>
                        <a:pt x="360" y="1257"/>
                      </a:cubicBezTo>
                      <a:cubicBezTo>
                        <a:pt x="358" y="1259"/>
                        <a:pt x="353" y="1260"/>
                        <a:pt x="350" y="1259"/>
                      </a:cubicBezTo>
                      <a:cubicBezTo>
                        <a:pt x="348" y="1259"/>
                        <a:pt x="346" y="1254"/>
                        <a:pt x="346" y="1251"/>
                      </a:cubicBezTo>
                      <a:cubicBezTo>
                        <a:pt x="344" y="1242"/>
                        <a:pt x="348" y="1234"/>
                        <a:pt x="355" y="1228"/>
                      </a:cubicBezTo>
                      <a:cubicBezTo>
                        <a:pt x="359" y="1225"/>
                        <a:pt x="361" y="1222"/>
                        <a:pt x="365" y="1219"/>
                      </a:cubicBezTo>
                      <a:cubicBezTo>
                        <a:pt x="367" y="1223"/>
                        <a:pt x="369" y="1227"/>
                        <a:pt x="372" y="1233"/>
                      </a:cubicBezTo>
                      <a:close/>
                      <a:moveTo>
                        <a:pt x="231" y="1191"/>
                      </a:moveTo>
                      <a:cubicBezTo>
                        <a:pt x="232" y="1191"/>
                        <a:pt x="233" y="1192"/>
                        <a:pt x="233" y="1192"/>
                      </a:cubicBezTo>
                      <a:cubicBezTo>
                        <a:pt x="239" y="1180"/>
                        <a:pt x="244" y="1168"/>
                        <a:pt x="250" y="1155"/>
                      </a:cubicBezTo>
                      <a:cubicBezTo>
                        <a:pt x="259" y="1163"/>
                        <a:pt x="257" y="1173"/>
                        <a:pt x="257" y="1182"/>
                      </a:cubicBezTo>
                      <a:cubicBezTo>
                        <a:pt x="256" y="1189"/>
                        <a:pt x="252" y="1196"/>
                        <a:pt x="249" y="1203"/>
                      </a:cubicBezTo>
                      <a:cubicBezTo>
                        <a:pt x="243" y="1199"/>
                        <a:pt x="237" y="1196"/>
                        <a:pt x="231" y="1192"/>
                      </a:cubicBezTo>
                      <a:cubicBezTo>
                        <a:pt x="231" y="1192"/>
                        <a:pt x="231" y="1192"/>
                        <a:pt x="231" y="1191"/>
                      </a:cubicBezTo>
                      <a:close/>
                      <a:moveTo>
                        <a:pt x="1073" y="1288"/>
                      </a:moveTo>
                      <a:cubicBezTo>
                        <a:pt x="1060" y="1283"/>
                        <a:pt x="1050" y="1279"/>
                        <a:pt x="1041" y="1275"/>
                      </a:cubicBezTo>
                      <a:cubicBezTo>
                        <a:pt x="1039" y="1274"/>
                        <a:pt x="1038" y="1269"/>
                        <a:pt x="1039" y="1267"/>
                      </a:cubicBezTo>
                      <a:cubicBezTo>
                        <a:pt x="1041" y="1264"/>
                        <a:pt x="1044" y="1260"/>
                        <a:pt x="1047" y="1260"/>
                      </a:cubicBezTo>
                      <a:cubicBezTo>
                        <a:pt x="1055" y="1258"/>
                        <a:pt x="1074" y="1269"/>
                        <a:pt x="1076" y="1277"/>
                      </a:cubicBezTo>
                      <a:cubicBezTo>
                        <a:pt x="1077" y="1280"/>
                        <a:pt x="1074" y="1284"/>
                        <a:pt x="1073" y="1288"/>
                      </a:cubicBezTo>
                      <a:close/>
                      <a:moveTo>
                        <a:pt x="443" y="1223"/>
                      </a:moveTo>
                      <a:cubicBezTo>
                        <a:pt x="436" y="1227"/>
                        <a:pt x="431" y="1231"/>
                        <a:pt x="428" y="1230"/>
                      </a:cubicBezTo>
                      <a:cubicBezTo>
                        <a:pt x="421" y="1226"/>
                        <a:pt x="415" y="1221"/>
                        <a:pt x="409" y="1216"/>
                      </a:cubicBezTo>
                      <a:cubicBezTo>
                        <a:pt x="407" y="1214"/>
                        <a:pt x="408" y="1209"/>
                        <a:pt x="407" y="1206"/>
                      </a:cubicBezTo>
                      <a:cubicBezTo>
                        <a:pt x="410" y="1206"/>
                        <a:pt x="413" y="1206"/>
                        <a:pt x="416" y="1207"/>
                      </a:cubicBezTo>
                      <a:cubicBezTo>
                        <a:pt x="420" y="1208"/>
                        <a:pt x="424" y="1208"/>
                        <a:pt x="427" y="1210"/>
                      </a:cubicBezTo>
                      <a:cubicBezTo>
                        <a:pt x="432" y="1213"/>
                        <a:pt x="436" y="1217"/>
                        <a:pt x="443" y="1223"/>
                      </a:cubicBezTo>
                      <a:close/>
                      <a:moveTo>
                        <a:pt x="1146" y="1147"/>
                      </a:moveTo>
                      <a:cubicBezTo>
                        <a:pt x="1154" y="1153"/>
                        <a:pt x="1161" y="1157"/>
                        <a:pt x="1166" y="1162"/>
                      </a:cubicBezTo>
                      <a:cubicBezTo>
                        <a:pt x="1168" y="1163"/>
                        <a:pt x="1167" y="1169"/>
                        <a:pt x="1165" y="1172"/>
                      </a:cubicBezTo>
                      <a:cubicBezTo>
                        <a:pt x="1164" y="1173"/>
                        <a:pt x="1159" y="1173"/>
                        <a:pt x="1156" y="1172"/>
                      </a:cubicBezTo>
                      <a:cubicBezTo>
                        <a:pt x="1148" y="1168"/>
                        <a:pt x="1142" y="1162"/>
                        <a:pt x="1146" y="11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35" name="Freeform 30">
                  <a:extLst>
                    <a:ext uri="{FF2B5EF4-FFF2-40B4-BE49-F238E27FC236}">
                      <a16:creationId xmlns:a16="http://schemas.microsoft.com/office/drawing/2014/main" id="{E8AC01E1-D0B4-4A8C-9BD3-F547BEFA62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74366" y="2797049"/>
                  <a:ext cx="36258" cy="77154"/>
                </a:xfrm>
                <a:custGeom>
                  <a:avLst/>
                  <a:gdLst>
                    <a:gd name="T0" fmla="*/ 28 w 50"/>
                    <a:gd name="T1" fmla="*/ 53 h 107"/>
                    <a:gd name="T2" fmla="*/ 20 w 50"/>
                    <a:gd name="T3" fmla="*/ 89 h 107"/>
                    <a:gd name="T4" fmla="*/ 23 w 50"/>
                    <a:gd name="T5" fmla="*/ 99 h 107"/>
                    <a:gd name="T6" fmla="*/ 31 w 50"/>
                    <a:gd name="T7" fmla="*/ 92 h 107"/>
                    <a:gd name="T8" fmla="*/ 48 w 50"/>
                    <a:gd name="T9" fmla="*/ 38 h 107"/>
                    <a:gd name="T10" fmla="*/ 46 w 50"/>
                    <a:gd name="T11" fmla="*/ 19 h 107"/>
                    <a:gd name="T12" fmla="*/ 43 w 50"/>
                    <a:gd name="T13" fmla="*/ 10 h 107"/>
                    <a:gd name="T14" fmla="*/ 37 w 50"/>
                    <a:gd name="T15" fmla="*/ 0 h 107"/>
                    <a:gd name="T16" fmla="*/ 23 w 50"/>
                    <a:gd name="T17" fmla="*/ 12 h 107"/>
                    <a:gd name="T18" fmla="*/ 34 w 50"/>
                    <a:gd name="T19" fmla="*/ 18 h 107"/>
                    <a:gd name="T20" fmla="*/ 37 w 50"/>
                    <a:gd name="T21" fmla="*/ 20 h 107"/>
                    <a:gd name="T22" fmla="*/ 34 w 50"/>
                    <a:gd name="T23" fmla="*/ 41 h 107"/>
                    <a:gd name="T24" fmla="*/ 13 w 50"/>
                    <a:gd name="T25" fmla="*/ 49 h 107"/>
                    <a:gd name="T26" fmla="*/ 1 w 50"/>
                    <a:gd name="T27" fmla="*/ 93 h 107"/>
                    <a:gd name="T28" fmla="*/ 4 w 50"/>
                    <a:gd name="T29" fmla="*/ 107 h 107"/>
                    <a:gd name="T30" fmla="*/ 12 w 50"/>
                    <a:gd name="T31" fmla="*/ 94 h 107"/>
                    <a:gd name="T32" fmla="*/ 21 w 50"/>
                    <a:gd name="T33" fmla="*/ 62 h 107"/>
                    <a:gd name="T34" fmla="*/ 26 w 50"/>
                    <a:gd name="T35" fmla="*/ 52 h 107"/>
                    <a:gd name="T36" fmla="*/ 28 w 50"/>
                    <a:gd name="T37" fmla="*/ 53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0" h="107">
                      <a:moveTo>
                        <a:pt x="28" y="53"/>
                      </a:moveTo>
                      <a:cubicBezTo>
                        <a:pt x="25" y="65"/>
                        <a:pt x="22" y="77"/>
                        <a:pt x="20" y="89"/>
                      </a:cubicBezTo>
                      <a:cubicBezTo>
                        <a:pt x="19" y="92"/>
                        <a:pt x="22" y="96"/>
                        <a:pt x="23" y="99"/>
                      </a:cubicBezTo>
                      <a:cubicBezTo>
                        <a:pt x="26" y="96"/>
                        <a:pt x="30" y="95"/>
                        <a:pt x="31" y="92"/>
                      </a:cubicBezTo>
                      <a:cubicBezTo>
                        <a:pt x="37" y="74"/>
                        <a:pt x="43" y="56"/>
                        <a:pt x="48" y="38"/>
                      </a:cubicBezTo>
                      <a:cubicBezTo>
                        <a:pt x="50" y="32"/>
                        <a:pt x="47" y="25"/>
                        <a:pt x="46" y="19"/>
                      </a:cubicBezTo>
                      <a:cubicBezTo>
                        <a:pt x="45" y="16"/>
                        <a:pt x="45" y="13"/>
                        <a:pt x="43" y="10"/>
                      </a:cubicBezTo>
                      <a:cubicBezTo>
                        <a:pt x="42" y="7"/>
                        <a:pt x="39" y="3"/>
                        <a:pt x="37" y="0"/>
                      </a:cubicBezTo>
                      <a:cubicBezTo>
                        <a:pt x="32" y="4"/>
                        <a:pt x="25" y="7"/>
                        <a:pt x="23" y="12"/>
                      </a:cubicBezTo>
                      <a:cubicBezTo>
                        <a:pt x="21" y="19"/>
                        <a:pt x="28" y="19"/>
                        <a:pt x="34" y="18"/>
                      </a:cubicBezTo>
                      <a:cubicBezTo>
                        <a:pt x="34" y="18"/>
                        <a:pt x="35" y="19"/>
                        <a:pt x="37" y="20"/>
                      </a:cubicBezTo>
                      <a:cubicBezTo>
                        <a:pt x="36" y="26"/>
                        <a:pt x="35" y="33"/>
                        <a:pt x="34" y="41"/>
                      </a:cubicBezTo>
                      <a:cubicBezTo>
                        <a:pt x="18" y="33"/>
                        <a:pt x="17" y="33"/>
                        <a:pt x="13" y="49"/>
                      </a:cubicBezTo>
                      <a:cubicBezTo>
                        <a:pt x="9" y="64"/>
                        <a:pt x="5" y="78"/>
                        <a:pt x="1" y="93"/>
                      </a:cubicBezTo>
                      <a:cubicBezTo>
                        <a:pt x="0" y="97"/>
                        <a:pt x="3" y="102"/>
                        <a:pt x="4" y="107"/>
                      </a:cubicBezTo>
                      <a:cubicBezTo>
                        <a:pt x="7" y="103"/>
                        <a:pt x="11" y="99"/>
                        <a:pt x="12" y="94"/>
                      </a:cubicBezTo>
                      <a:cubicBezTo>
                        <a:pt x="16" y="84"/>
                        <a:pt x="18" y="73"/>
                        <a:pt x="21" y="62"/>
                      </a:cubicBezTo>
                      <a:cubicBezTo>
                        <a:pt x="22" y="59"/>
                        <a:pt x="24" y="55"/>
                        <a:pt x="26" y="52"/>
                      </a:cubicBezTo>
                      <a:cubicBezTo>
                        <a:pt x="26" y="52"/>
                        <a:pt x="27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36" name="Freeform 38">
                  <a:extLst>
                    <a:ext uri="{FF2B5EF4-FFF2-40B4-BE49-F238E27FC236}">
                      <a16:creationId xmlns:a16="http://schemas.microsoft.com/office/drawing/2014/main" id="{3692558C-E218-4228-A4FC-2F06A8F095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44589" y="2725376"/>
                  <a:ext cx="20237" cy="34572"/>
                </a:xfrm>
                <a:custGeom>
                  <a:avLst/>
                  <a:gdLst>
                    <a:gd name="T0" fmla="*/ 0 w 28"/>
                    <a:gd name="T1" fmla="*/ 36 h 48"/>
                    <a:gd name="T2" fmla="*/ 0 w 28"/>
                    <a:gd name="T3" fmla="*/ 37 h 48"/>
                    <a:gd name="T4" fmla="*/ 18 w 28"/>
                    <a:gd name="T5" fmla="*/ 48 h 48"/>
                    <a:gd name="T6" fmla="*/ 26 w 28"/>
                    <a:gd name="T7" fmla="*/ 27 h 48"/>
                    <a:gd name="T8" fmla="*/ 19 w 28"/>
                    <a:gd name="T9" fmla="*/ 0 h 48"/>
                    <a:gd name="T10" fmla="*/ 2 w 28"/>
                    <a:gd name="T11" fmla="*/ 37 h 48"/>
                    <a:gd name="T12" fmla="*/ 0 w 28"/>
                    <a:gd name="T13" fmla="*/ 36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48">
                      <a:moveTo>
                        <a:pt x="0" y="36"/>
                      </a:move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6" y="41"/>
                        <a:pt x="12" y="44"/>
                        <a:pt x="18" y="48"/>
                      </a:cubicBezTo>
                      <a:cubicBezTo>
                        <a:pt x="21" y="41"/>
                        <a:pt x="25" y="34"/>
                        <a:pt x="26" y="27"/>
                      </a:cubicBezTo>
                      <a:cubicBezTo>
                        <a:pt x="26" y="18"/>
                        <a:pt x="28" y="8"/>
                        <a:pt x="19" y="0"/>
                      </a:cubicBezTo>
                      <a:cubicBezTo>
                        <a:pt x="13" y="13"/>
                        <a:pt x="8" y="25"/>
                        <a:pt x="2" y="37"/>
                      </a:cubicBezTo>
                      <a:cubicBezTo>
                        <a:pt x="2" y="37"/>
                        <a:pt x="1" y="36"/>
                        <a:pt x="0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37" name="Freeform 40">
                  <a:extLst>
                    <a:ext uri="{FF2B5EF4-FFF2-40B4-BE49-F238E27FC236}">
                      <a16:creationId xmlns:a16="http://schemas.microsoft.com/office/drawing/2014/main" id="{CDC069FB-76D3-4AEF-93A7-9515887D4A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71915" y="2762056"/>
                  <a:ext cx="26140" cy="18129"/>
                </a:xfrm>
                <a:custGeom>
                  <a:avLst/>
                  <a:gdLst>
                    <a:gd name="T0" fmla="*/ 36 w 36"/>
                    <a:gd name="T1" fmla="*/ 17 h 25"/>
                    <a:gd name="T2" fmla="*/ 20 w 36"/>
                    <a:gd name="T3" fmla="*/ 4 h 25"/>
                    <a:gd name="T4" fmla="*/ 9 w 36"/>
                    <a:gd name="T5" fmla="*/ 1 h 25"/>
                    <a:gd name="T6" fmla="*/ 0 w 36"/>
                    <a:gd name="T7" fmla="*/ 0 h 25"/>
                    <a:gd name="T8" fmla="*/ 2 w 36"/>
                    <a:gd name="T9" fmla="*/ 10 h 25"/>
                    <a:gd name="T10" fmla="*/ 21 w 36"/>
                    <a:gd name="T11" fmla="*/ 24 h 25"/>
                    <a:gd name="T12" fmla="*/ 36 w 36"/>
                    <a:gd name="T13" fmla="*/ 17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25">
                      <a:moveTo>
                        <a:pt x="36" y="17"/>
                      </a:moveTo>
                      <a:cubicBezTo>
                        <a:pt x="29" y="11"/>
                        <a:pt x="25" y="7"/>
                        <a:pt x="20" y="4"/>
                      </a:cubicBezTo>
                      <a:cubicBezTo>
                        <a:pt x="17" y="2"/>
                        <a:pt x="13" y="2"/>
                        <a:pt x="9" y="1"/>
                      </a:cubicBezTo>
                      <a:cubicBezTo>
                        <a:pt x="6" y="0"/>
                        <a:pt x="3" y="0"/>
                        <a:pt x="0" y="0"/>
                      </a:cubicBezTo>
                      <a:cubicBezTo>
                        <a:pt x="1" y="3"/>
                        <a:pt x="0" y="8"/>
                        <a:pt x="2" y="10"/>
                      </a:cubicBezTo>
                      <a:cubicBezTo>
                        <a:pt x="8" y="15"/>
                        <a:pt x="14" y="20"/>
                        <a:pt x="21" y="24"/>
                      </a:cubicBezTo>
                      <a:cubicBezTo>
                        <a:pt x="24" y="25"/>
                        <a:pt x="29" y="21"/>
                        <a:pt x="3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38" name="Freeform 49">
                  <a:extLst>
                    <a:ext uri="{FF2B5EF4-FFF2-40B4-BE49-F238E27FC236}">
                      <a16:creationId xmlns:a16="http://schemas.microsoft.com/office/drawing/2014/main" id="{4816D5D0-6BCA-476D-94F9-2779673E4A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82613" y="2255283"/>
                  <a:ext cx="13913" cy="10962"/>
                </a:xfrm>
                <a:custGeom>
                  <a:avLst/>
                  <a:gdLst>
                    <a:gd name="T0" fmla="*/ 0 w 19"/>
                    <a:gd name="T1" fmla="*/ 0 h 15"/>
                    <a:gd name="T2" fmla="*/ 13 w 19"/>
                    <a:gd name="T3" fmla="*/ 15 h 15"/>
                    <a:gd name="T4" fmla="*/ 19 w 19"/>
                    <a:gd name="T5" fmla="*/ 0 h 15"/>
                    <a:gd name="T6" fmla="*/ 0 w 19"/>
                    <a:gd name="T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15">
                      <a:moveTo>
                        <a:pt x="0" y="0"/>
                      </a:moveTo>
                      <a:cubicBezTo>
                        <a:pt x="5" y="6"/>
                        <a:pt x="8" y="9"/>
                        <a:pt x="13" y="15"/>
                      </a:cubicBezTo>
                      <a:cubicBezTo>
                        <a:pt x="15" y="9"/>
                        <a:pt x="17" y="5"/>
                        <a:pt x="19" y="0"/>
                      </a:cubicBezTo>
                      <a:cubicBezTo>
                        <a:pt x="13" y="0"/>
                        <a:pt x="8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39" name="Freeform 50">
                  <a:extLst>
                    <a:ext uri="{FF2B5EF4-FFF2-40B4-BE49-F238E27FC236}">
                      <a16:creationId xmlns:a16="http://schemas.microsoft.com/office/drawing/2014/main" id="{81F71C20-F5EB-4A6F-B7C5-38276AD18E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62376" y="2317259"/>
                  <a:ext cx="15178" cy="12648"/>
                </a:xfrm>
                <a:custGeom>
                  <a:avLst/>
                  <a:gdLst>
                    <a:gd name="T0" fmla="*/ 16 w 21"/>
                    <a:gd name="T1" fmla="*/ 17 h 17"/>
                    <a:gd name="T2" fmla="*/ 21 w 21"/>
                    <a:gd name="T3" fmla="*/ 0 h 17"/>
                    <a:gd name="T4" fmla="*/ 0 w 21"/>
                    <a:gd name="T5" fmla="*/ 3 h 17"/>
                    <a:gd name="T6" fmla="*/ 16 w 21"/>
                    <a:gd name="T7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7">
                      <a:moveTo>
                        <a:pt x="16" y="17"/>
                      </a:moveTo>
                      <a:cubicBezTo>
                        <a:pt x="18" y="11"/>
                        <a:pt x="19" y="6"/>
                        <a:pt x="21" y="0"/>
                      </a:cubicBezTo>
                      <a:cubicBezTo>
                        <a:pt x="14" y="1"/>
                        <a:pt x="9" y="2"/>
                        <a:pt x="0" y="3"/>
                      </a:cubicBezTo>
                      <a:cubicBezTo>
                        <a:pt x="6" y="8"/>
                        <a:pt x="10" y="12"/>
                        <a:pt x="1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40" name="Freeform 51">
                  <a:extLst>
                    <a:ext uri="{FF2B5EF4-FFF2-40B4-BE49-F238E27FC236}">
                      <a16:creationId xmlns:a16="http://schemas.microsoft.com/office/drawing/2014/main" id="{1AE3B102-9D3F-4EB2-9434-FBCDE0C8AC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6857" y="2236310"/>
                  <a:ext cx="10962" cy="13070"/>
                </a:xfrm>
                <a:custGeom>
                  <a:avLst/>
                  <a:gdLst>
                    <a:gd name="T0" fmla="*/ 15 w 15"/>
                    <a:gd name="T1" fmla="*/ 12 h 18"/>
                    <a:gd name="T2" fmla="*/ 6 w 15"/>
                    <a:gd name="T3" fmla="*/ 0 h 18"/>
                    <a:gd name="T4" fmla="*/ 1 w 15"/>
                    <a:gd name="T5" fmla="*/ 6 h 18"/>
                    <a:gd name="T6" fmla="*/ 8 w 15"/>
                    <a:gd name="T7" fmla="*/ 18 h 18"/>
                    <a:gd name="T8" fmla="*/ 15 w 15"/>
                    <a:gd name="T9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8">
                      <a:moveTo>
                        <a:pt x="15" y="12"/>
                      </a:moveTo>
                      <a:cubicBezTo>
                        <a:pt x="11" y="7"/>
                        <a:pt x="8" y="4"/>
                        <a:pt x="6" y="0"/>
                      </a:cubicBezTo>
                      <a:cubicBezTo>
                        <a:pt x="4" y="2"/>
                        <a:pt x="0" y="5"/>
                        <a:pt x="1" y="6"/>
                      </a:cubicBezTo>
                      <a:cubicBezTo>
                        <a:pt x="3" y="10"/>
                        <a:pt x="6" y="14"/>
                        <a:pt x="8" y="18"/>
                      </a:cubicBezTo>
                      <a:cubicBezTo>
                        <a:pt x="10" y="16"/>
                        <a:pt x="12" y="15"/>
                        <a:pt x="1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41" name="Freeform 52">
                  <a:extLst>
                    <a:ext uri="{FF2B5EF4-FFF2-40B4-BE49-F238E27FC236}">
                      <a16:creationId xmlns:a16="http://schemas.microsoft.com/office/drawing/2014/main" id="{6AFE4177-B3FE-483B-A5E9-D42B944311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23351" y="1994307"/>
                  <a:ext cx="26140" cy="28669"/>
                </a:xfrm>
                <a:custGeom>
                  <a:avLst/>
                  <a:gdLst>
                    <a:gd name="T0" fmla="*/ 17 w 36"/>
                    <a:gd name="T1" fmla="*/ 1 h 40"/>
                    <a:gd name="T2" fmla="*/ 0 w 36"/>
                    <a:gd name="T3" fmla="*/ 18 h 40"/>
                    <a:gd name="T4" fmla="*/ 18 w 36"/>
                    <a:gd name="T5" fmla="*/ 40 h 40"/>
                    <a:gd name="T6" fmla="*/ 35 w 36"/>
                    <a:gd name="T7" fmla="*/ 23 h 40"/>
                    <a:gd name="T8" fmla="*/ 17 w 36"/>
                    <a:gd name="T9" fmla="*/ 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0">
                      <a:moveTo>
                        <a:pt x="17" y="1"/>
                      </a:moveTo>
                      <a:cubicBezTo>
                        <a:pt x="7" y="1"/>
                        <a:pt x="0" y="8"/>
                        <a:pt x="0" y="18"/>
                      </a:cubicBezTo>
                      <a:cubicBezTo>
                        <a:pt x="0" y="31"/>
                        <a:pt x="8" y="40"/>
                        <a:pt x="18" y="40"/>
                      </a:cubicBezTo>
                      <a:cubicBezTo>
                        <a:pt x="28" y="39"/>
                        <a:pt x="36" y="32"/>
                        <a:pt x="35" y="23"/>
                      </a:cubicBezTo>
                      <a:cubicBezTo>
                        <a:pt x="35" y="11"/>
                        <a:pt x="26" y="0"/>
                        <a:pt x="1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42" name="Freeform 54">
                  <a:extLst>
                    <a:ext uri="{FF2B5EF4-FFF2-40B4-BE49-F238E27FC236}">
                      <a16:creationId xmlns:a16="http://schemas.microsoft.com/office/drawing/2014/main" id="{87EE4DF7-B05C-4D8E-A2FB-0E2F0E78C1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68536" y="2789881"/>
                  <a:ext cx="23189" cy="24453"/>
                </a:xfrm>
                <a:custGeom>
                  <a:avLst/>
                  <a:gdLst>
                    <a:gd name="T0" fmla="*/ 32 w 32"/>
                    <a:gd name="T1" fmla="*/ 20 h 34"/>
                    <a:gd name="T2" fmla="*/ 0 w 32"/>
                    <a:gd name="T3" fmla="*/ 22 h 34"/>
                    <a:gd name="T4" fmla="*/ 32 w 32"/>
                    <a:gd name="T5" fmla="*/ 2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2" h="34">
                      <a:moveTo>
                        <a:pt x="32" y="20"/>
                      </a:moveTo>
                      <a:cubicBezTo>
                        <a:pt x="19" y="0"/>
                        <a:pt x="10" y="18"/>
                        <a:pt x="0" y="22"/>
                      </a:cubicBezTo>
                      <a:cubicBezTo>
                        <a:pt x="4" y="34"/>
                        <a:pt x="9" y="33"/>
                        <a:pt x="32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</p:grpSp>
        </p:grp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DC3A826C-523C-4AA6-84B0-BB50BE101DBC}"/>
                </a:ext>
              </a:extLst>
            </p:cNvPr>
            <p:cNvSpPr/>
            <p:nvPr/>
          </p:nvSpPr>
          <p:spPr>
            <a:xfrm>
              <a:off x="1277128" y="346484"/>
              <a:ext cx="1895634" cy="438208"/>
            </a:xfrm>
            <a:custGeom>
              <a:avLst/>
              <a:gdLst>
                <a:gd name="connsiteX0" fmla="*/ 749214 w 1895634"/>
                <a:gd name="connsiteY0" fmla="*/ 378733 h 438208"/>
                <a:gd name="connsiteX1" fmla="*/ 735263 w 1895634"/>
                <a:gd name="connsiteY1" fmla="*/ 399431 h 438208"/>
                <a:gd name="connsiteX2" fmla="*/ 748363 w 1895634"/>
                <a:gd name="connsiteY2" fmla="*/ 417903 h 438208"/>
                <a:gd name="connsiteX3" fmla="*/ 770044 w 1895634"/>
                <a:gd name="connsiteY3" fmla="*/ 397729 h 438208"/>
                <a:gd name="connsiteX4" fmla="*/ 749214 w 1895634"/>
                <a:gd name="connsiteY4" fmla="*/ 378733 h 438208"/>
                <a:gd name="connsiteX5" fmla="*/ 1751857 w 1895634"/>
                <a:gd name="connsiteY5" fmla="*/ 366353 h 438208"/>
                <a:gd name="connsiteX6" fmla="*/ 1814085 w 1895634"/>
                <a:gd name="connsiteY6" fmla="*/ 366353 h 438208"/>
                <a:gd name="connsiteX7" fmla="*/ 1790962 w 1895634"/>
                <a:gd name="connsiteY7" fmla="*/ 419606 h 438208"/>
                <a:gd name="connsiteX8" fmla="*/ 1780351 w 1895634"/>
                <a:gd name="connsiteY8" fmla="*/ 433886 h 438208"/>
                <a:gd name="connsiteX9" fmla="*/ 1767905 w 1895634"/>
                <a:gd name="connsiteY9" fmla="*/ 421702 h 438208"/>
                <a:gd name="connsiteX10" fmla="*/ 1751857 w 1895634"/>
                <a:gd name="connsiteY10" fmla="*/ 366353 h 438208"/>
                <a:gd name="connsiteX11" fmla="*/ 1467053 w 1895634"/>
                <a:gd name="connsiteY11" fmla="*/ 364389 h 438208"/>
                <a:gd name="connsiteX12" fmla="*/ 1526791 w 1895634"/>
                <a:gd name="connsiteY12" fmla="*/ 364389 h 438208"/>
                <a:gd name="connsiteX13" fmla="*/ 1528298 w 1895634"/>
                <a:gd name="connsiteY13" fmla="*/ 372381 h 438208"/>
                <a:gd name="connsiteX14" fmla="*/ 1490569 w 1895634"/>
                <a:gd name="connsiteY14" fmla="*/ 380896 h 438208"/>
                <a:gd name="connsiteX15" fmla="*/ 1489783 w 1895634"/>
                <a:gd name="connsiteY15" fmla="*/ 385546 h 438208"/>
                <a:gd name="connsiteX16" fmla="*/ 1522796 w 1895634"/>
                <a:gd name="connsiteY16" fmla="*/ 392359 h 438208"/>
                <a:gd name="connsiteX17" fmla="*/ 1524040 w 1895634"/>
                <a:gd name="connsiteY17" fmla="*/ 399433 h 438208"/>
                <a:gd name="connsiteX18" fmla="*/ 1489389 w 1895634"/>
                <a:gd name="connsiteY18" fmla="*/ 408210 h 438208"/>
                <a:gd name="connsiteX19" fmla="*/ 1489127 w 1895634"/>
                <a:gd name="connsiteY19" fmla="*/ 412991 h 438208"/>
                <a:gd name="connsiteX20" fmla="*/ 1528298 w 1895634"/>
                <a:gd name="connsiteY20" fmla="*/ 420983 h 438208"/>
                <a:gd name="connsiteX21" fmla="*/ 1528167 w 1895634"/>
                <a:gd name="connsiteY21" fmla="*/ 430612 h 438208"/>
                <a:gd name="connsiteX22" fmla="*/ 1467053 w 1895634"/>
                <a:gd name="connsiteY22" fmla="*/ 430612 h 438208"/>
                <a:gd name="connsiteX23" fmla="*/ 1467053 w 1895634"/>
                <a:gd name="connsiteY23" fmla="*/ 364389 h 438208"/>
                <a:gd name="connsiteX24" fmla="*/ 533713 w 1895634"/>
                <a:gd name="connsiteY24" fmla="*/ 363996 h 438208"/>
                <a:gd name="connsiteX25" fmla="*/ 549629 w 1895634"/>
                <a:gd name="connsiteY25" fmla="*/ 399039 h 438208"/>
                <a:gd name="connsiteX26" fmla="*/ 531289 w 1895634"/>
                <a:gd name="connsiteY26" fmla="*/ 434017 h 438208"/>
                <a:gd name="connsiteX27" fmla="*/ 521725 w 1895634"/>
                <a:gd name="connsiteY27" fmla="*/ 398581 h 438208"/>
                <a:gd name="connsiteX28" fmla="*/ 533713 w 1895634"/>
                <a:gd name="connsiteY28" fmla="*/ 363996 h 438208"/>
                <a:gd name="connsiteX29" fmla="*/ 1260460 w 1895634"/>
                <a:gd name="connsiteY29" fmla="*/ 363537 h 438208"/>
                <a:gd name="connsiteX30" fmla="*/ 1301333 w 1895634"/>
                <a:gd name="connsiteY30" fmla="*/ 389476 h 438208"/>
                <a:gd name="connsiteX31" fmla="*/ 1303298 w 1895634"/>
                <a:gd name="connsiteY31" fmla="*/ 372773 h 438208"/>
                <a:gd name="connsiteX32" fmla="*/ 1314891 w 1895634"/>
                <a:gd name="connsiteY32" fmla="*/ 363734 h 438208"/>
                <a:gd name="connsiteX33" fmla="*/ 1324847 w 1895634"/>
                <a:gd name="connsiteY33" fmla="*/ 374738 h 438208"/>
                <a:gd name="connsiteX34" fmla="*/ 1325306 w 1895634"/>
                <a:gd name="connsiteY34" fmla="*/ 395371 h 438208"/>
                <a:gd name="connsiteX35" fmla="*/ 1318101 w 1895634"/>
                <a:gd name="connsiteY35" fmla="*/ 433690 h 438208"/>
                <a:gd name="connsiteX36" fmla="*/ 1284892 w 1895634"/>
                <a:gd name="connsiteY36" fmla="*/ 409782 h 438208"/>
                <a:gd name="connsiteX37" fmla="*/ 1275918 w 1895634"/>
                <a:gd name="connsiteY37" fmla="*/ 402184 h 438208"/>
                <a:gd name="connsiteX38" fmla="*/ 1274280 w 1895634"/>
                <a:gd name="connsiteY38" fmla="*/ 419345 h 438208"/>
                <a:gd name="connsiteX39" fmla="*/ 1263931 w 1895634"/>
                <a:gd name="connsiteY39" fmla="*/ 433887 h 438208"/>
                <a:gd name="connsiteX40" fmla="*/ 1253319 w 1895634"/>
                <a:gd name="connsiteY40" fmla="*/ 419475 h 438208"/>
                <a:gd name="connsiteX41" fmla="*/ 1253123 w 1895634"/>
                <a:gd name="connsiteY41" fmla="*/ 413646 h 438208"/>
                <a:gd name="connsiteX42" fmla="*/ 1260460 w 1895634"/>
                <a:gd name="connsiteY42" fmla="*/ 363537 h 438208"/>
                <a:gd name="connsiteX43" fmla="*/ 1455460 w 1895634"/>
                <a:gd name="connsiteY43" fmla="*/ 363406 h 438208"/>
                <a:gd name="connsiteX44" fmla="*/ 1433124 w 1895634"/>
                <a:gd name="connsiteY44" fmla="*/ 422162 h 438208"/>
                <a:gd name="connsiteX45" fmla="*/ 1399587 w 1895634"/>
                <a:gd name="connsiteY45" fmla="*/ 423472 h 438208"/>
                <a:gd name="connsiteX46" fmla="*/ 1376595 w 1895634"/>
                <a:gd name="connsiteY46" fmla="*/ 364323 h 438208"/>
                <a:gd name="connsiteX47" fmla="*/ 1415962 w 1895634"/>
                <a:gd name="connsiteY47" fmla="*/ 402511 h 438208"/>
                <a:gd name="connsiteX48" fmla="*/ 1455460 w 1895634"/>
                <a:gd name="connsiteY48" fmla="*/ 363406 h 438208"/>
                <a:gd name="connsiteX49" fmla="*/ 219236 w 1895634"/>
                <a:gd name="connsiteY49" fmla="*/ 363144 h 438208"/>
                <a:gd name="connsiteX50" fmla="*/ 235612 w 1895634"/>
                <a:gd name="connsiteY50" fmla="*/ 376310 h 438208"/>
                <a:gd name="connsiteX51" fmla="*/ 256573 w 1895634"/>
                <a:gd name="connsiteY51" fmla="*/ 428777 h 438208"/>
                <a:gd name="connsiteX52" fmla="*/ 179411 w 1895634"/>
                <a:gd name="connsiteY52" fmla="*/ 428842 h 438208"/>
                <a:gd name="connsiteX53" fmla="*/ 199848 w 1895634"/>
                <a:gd name="connsiteY53" fmla="*/ 376572 h 438208"/>
                <a:gd name="connsiteX54" fmla="*/ 219236 w 1895634"/>
                <a:gd name="connsiteY54" fmla="*/ 363144 h 438208"/>
                <a:gd name="connsiteX55" fmla="*/ 1076987 w 1895634"/>
                <a:gd name="connsiteY55" fmla="*/ 362817 h 438208"/>
                <a:gd name="connsiteX56" fmla="*/ 1088189 w 1895634"/>
                <a:gd name="connsiteY56" fmla="*/ 379061 h 438208"/>
                <a:gd name="connsiteX57" fmla="*/ 1088713 w 1895634"/>
                <a:gd name="connsiteY57" fmla="*/ 412992 h 438208"/>
                <a:gd name="connsiteX58" fmla="*/ 1123560 w 1895634"/>
                <a:gd name="connsiteY58" fmla="*/ 419673 h 438208"/>
                <a:gd name="connsiteX59" fmla="*/ 1124477 w 1895634"/>
                <a:gd name="connsiteY59" fmla="*/ 430153 h 438208"/>
                <a:gd name="connsiteX60" fmla="*/ 1064804 w 1895634"/>
                <a:gd name="connsiteY60" fmla="*/ 435852 h 438208"/>
                <a:gd name="connsiteX61" fmla="*/ 1065394 w 1895634"/>
                <a:gd name="connsiteY61" fmla="*/ 378996 h 438208"/>
                <a:gd name="connsiteX62" fmla="*/ 1076987 w 1895634"/>
                <a:gd name="connsiteY62" fmla="*/ 362817 h 438208"/>
                <a:gd name="connsiteX63" fmla="*/ 1720285 w 1895634"/>
                <a:gd name="connsiteY63" fmla="*/ 362751 h 438208"/>
                <a:gd name="connsiteX64" fmla="*/ 1731552 w 1895634"/>
                <a:gd name="connsiteY64" fmla="*/ 379192 h 438208"/>
                <a:gd name="connsiteX65" fmla="*/ 1732010 w 1895634"/>
                <a:gd name="connsiteY65" fmla="*/ 399826 h 438208"/>
                <a:gd name="connsiteX66" fmla="*/ 1731814 w 1895634"/>
                <a:gd name="connsiteY66" fmla="*/ 399826 h 438208"/>
                <a:gd name="connsiteX67" fmla="*/ 1731683 w 1895634"/>
                <a:gd name="connsiteY67" fmla="*/ 408668 h 438208"/>
                <a:gd name="connsiteX68" fmla="*/ 1719826 w 1895634"/>
                <a:gd name="connsiteY68" fmla="*/ 433952 h 438208"/>
                <a:gd name="connsiteX69" fmla="*/ 1708691 w 1895634"/>
                <a:gd name="connsiteY69" fmla="*/ 408471 h 438208"/>
                <a:gd name="connsiteX70" fmla="*/ 1708822 w 1895634"/>
                <a:gd name="connsiteY70" fmla="*/ 378996 h 438208"/>
                <a:gd name="connsiteX71" fmla="*/ 1720285 w 1895634"/>
                <a:gd name="connsiteY71" fmla="*/ 362751 h 438208"/>
                <a:gd name="connsiteX72" fmla="*/ 685284 w 1895634"/>
                <a:gd name="connsiteY72" fmla="*/ 362751 h 438208"/>
                <a:gd name="connsiteX73" fmla="*/ 696615 w 1895634"/>
                <a:gd name="connsiteY73" fmla="*/ 379389 h 438208"/>
                <a:gd name="connsiteX74" fmla="*/ 696812 w 1895634"/>
                <a:gd name="connsiteY74" fmla="*/ 414825 h 438208"/>
                <a:gd name="connsiteX75" fmla="*/ 687773 w 1895634"/>
                <a:gd name="connsiteY75" fmla="*/ 432773 h 438208"/>
                <a:gd name="connsiteX76" fmla="*/ 667991 w 1895634"/>
                <a:gd name="connsiteY76" fmla="*/ 424520 h 438208"/>
                <a:gd name="connsiteX77" fmla="*/ 645983 w 1895634"/>
                <a:gd name="connsiteY77" fmla="*/ 396943 h 438208"/>
                <a:gd name="connsiteX78" fmla="*/ 645524 w 1895634"/>
                <a:gd name="connsiteY78" fmla="*/ 423472 h 438208"/>
                <a:gd name="connsiteX79" fmla="*/ 634716 w 1895634"/>
                <a:gd name="connsiteY79" fmla="*/ 433100 h 438208"/>
                <a:gd name="connsiteX80" fmla="*/ 624301 w 1895634"/>
                <a:gd name="connsiteY80" fmla="*/ 421965 h 438208"/>
                <a:gd name="connsiteX81" fmla="*/ 623974 w 1895634"/>
                <a:gd name="connsiteY81" fmla="*/ 410305 h 438208"/>
                <a:gd name="connsiteX82" fmla="*/ 631376 w 1895634"/>
                <a:gd name="connsiteY82" fmla="*/ 363144 h 438208"/>
                <a:gd name="connsiteX83" fmla="*/ 672445 w 1895634"/>
                <a:gd name="connsiteY83" fmla="*/ 388035 h 438208"/>
                <a:gd name="connsiteX84" fmla="*/ 674804 w 1895634"/>
                <a:gd name="connsiteY84" fmla="*/ 376965 h 438208"/>
                <a:gd name="connsiteX85" fmla="*/ 685284 w 1895634"/>
                <a:gd name="connsiteY85" fmla="*/ 362751 h 438208"/>
                <a:gd name="connsiteX86" fmla="*/ 827407 w 1895634"/>
                <a:gd name="connsiteY86" fmla="*/ 362669 h 438208"/>
                <a:gd name="connsiteX87" fmla="*/ 850873 w 1895634"/>
                <a:gd name="connsiteY87" fmla="*/ 364257 h 438208"/>
                <a:gd name="connsiteX88" fmla="*/ 867249 w 1895634"/>
                <a:gd name="connsiteY88" fmla="*/ 384039 h 438208"/>
                <a:gd name="connsiteX89" fmla="*/ 864628 w 1895634"/>
                <a:gd name="connsiteY89" fmla="*/ 437227 h 438208"/>
                <a:gd name="connsiteX90" fmla="*/ 829585 w 1895634"/>
                <a:gd name="connsiteY90" fmla="*/ 410567 h 438208"/>
                <a:gd name="connsiteX91" fmla="*/ 813210 w 1895634"/>
                <a:gd name="connsiteY91" fmla="*/ 434148 h 438208"/>
                <a:gd name="connsiteX92" fmla="*/ 801616 w 1895634"/>
                <a:gd name="connsiteY92" fmla="*/ 406179 h 438208"/>
                <a:gd name="connsiteX93" fmla="*/ 801092 w 1895634"/>
                <a:gd name="connsiteY93" fmla="*/ 363341 h 438208"/>
                <a:gd name="connsiteX94" fmla="*/ 827407 w 1895634"/>
                <a:gd name="connsiteY94" fmla="*/ 362669 h 438208"/>
                <a:gd name="connsiteX95" fmla="*/ 1353865 w 1895634"/>
                <a:gd name="connsiteY95" fmla="*/ 362620 h 438208"/>
                <a:gd name="connsiteX96" fmla="*/ 1365328 w 1895634"/>
                <a:gd name="connsiteY96" fmla="*/ 385087 h 438208"/>
                <a:gd name="connsiteX97" fmla="*/ 1365328 w 1895634"/>
                <a:gd name="connsiteY97" fmla="*/ 414301 h 438208"/>
                <a:gd name="connsiteX98" fmla="*/ 1354258 w 1895634"/>
                <a:gd name="connsiteY98" fmla="*/ 434083 h 438208"/>
                <a:gd name="connsiteX99" fmla="*/ 1341092 w 1895634"/>
                <a:gd name="connsiteY99" fmla="*/ 413122 h 438208"/>
                <a:gd name="connsiteX100" fmla="*/ 1340765 w 1895634"/>
                <a:gd name="connsiteY100" fmla="*/ 398515 h 438208"/>
                <a:gd name="connsiteX101" fmla="*/ 1341092 w 1895634"/>
                <a:gd name="connsiteY101" fmla="*/ 383973 h 438208"/>
                <a:gd name="connsiteX102" fmla="*/ 1353865 w 1895634"/>
                <a:gd name="connsiteY102" fmla="*/ 362620 h 438208"/>
                <a:gd name="connsiteX103" fmla="*/ 358624 w 1895634"/>
                <a:gd name="connsiteY103" fmla="*/ 362620 h 438208"/>
                <a:gd name="connsiteX104" fmla="*/ 380109 w 1895634"/>
                <a:gd name="connsiteY104" fmla="*/ 375131 h 438208"/>
                <a:gd name="connsiteX105" fmla="*/ 398122 w 1895634"/>
                <a:gd name="connsiteY105" fmla="*/ 396026 h 438208"/>
                <a:gd name="connsiteX106" fmla="*/ 400414 w 1895634"/>
                <a:gd name="connsiteY106" fmla="*/ 371463 h 438208"/>
                <a:gd name="connsiteX107" fmla="*/ 409978 w 1895634"/>
                <a:gd name="connsiteY107" fmla="*/ 363144 h 438208"/>
                <a:gd name="connsiteX108" fmla="*/ 421965 w 1895634"/>
                <a:gd name="connsiteY108" fmla="*/ 372511 h 438208"/>
                <a:gd name="connsiteX109" fmla="*/ 421506 w 1895634"/>
                <a:gd name="connsiteY109" fmla="*/ 423013 h 438208"/>
                <a:gd name="connsiteX110" fmla="*/ 395436 w 1895634"/>
                <a:gd name="connsiteY110" fmla="*/ 426943 h 438208"/>
                <a:gd name="connsiteX111" fmla="*/ 373821 w 1895634"/>
                <a:gd name="connsiteY111" fmla="*/ 399957 h 438208"/>
                <a:gd name="connsiteX112" fmla="*/ 371266 w 1895634"/>
                <a:gd name="connsiteY112" fmla="*/ 419607 h 438208"/>
                <a:gd name="connsiteX113" fmla="*/ 360917 w 1895634"/>
                <a:gd name="connsiteY113" fmla="*/ 434083 h 438208"/>
                <a:gd name="connsiteX114" fmla="*/ 349651 w 1895634"/>
                <a:gd name="connsiteY114" fmla="*/ 420196 h 438208"/>
                <a:gd name="connsiteX115" fmla="*/ 349454 w 1895634"/>
                <a:gd name="connsiteY115" fmla="*/ 384498 h 438208"/>
                <a:gd name="connsiteX116" fmla="*/ 358624 w 1895634"/>
                <a:gd name="connsiteY116" fmla="*/ 362620 h 438208"/>
                <a:gd name="connsiteX117" fmla="*/ 157271 w 1895634"/>
                <a:gd name="connsiteY117" fmla="*/ 362423 h 438208"/>
                <a:gd name="connsiteX118" fmla="*/ 167228 w 1895634"/>
                <a:gd name="connsiteY118" fmla="*/ 377161 h 438208"/>
                <a:gd name="connsiteX119" fmla="*/ 167358 w 1895634"/>
                <a:gd name="connsiteY119" fmla="*/ 406768 h 438208"/>
                <a:gd name="connsiteX120" fmla="*/ 157991 w 1895634"/>
                <a:gd name="connsiteY120" fmla="*/ 434017 h 438208"/>
                <a:gd name="connsiteX121" fmla="*/ 138603 w 1895634"/>
                <a:gd name="connsiteY121" fmla="*/ 410960 h 438208"/>
                <a:gd name="connsiteX122" fmla="*/ 132577 w 1895634"/>
                <a:gd name="connsiteY122" fmla="*/ 402576 h 438208"/>
                <a:gd name="connsiteX123" fmla="*/ 119804 w 1895634"/>
                <a:gd name="connsiteY123" fmla="*/ 423209 h 438208"/>
                <a:gd name="connsiteX124" fmla="*/ 109193 w 1895634"/>
                <a:gd name="connsiteY124" fmla="*/ 433493 h 438208"/>
                <a:gd name="connsiteX125" fmla="*/ 96878 w 1895634"/>
                <a:gd name="connsiteY125" fmla="*/ 421440 h 438208"/>
                <a:gd name="connsiteX126" fmla="*/ 96813 w 1895634"/>
                <a:gd name="connsiteY126" fmla="*/ 373951 h 438208"/>
                <a:gd name="connsiteX127" fmla="*/ 106966 w 1895634"/>
                <a:gd name="connsiteY127" fmla="*/ 363144 h 438208"/>
                <a:gd name="connsiteX128" fmla="*/ 119542 w 1895634"/>
                <a:gd name="connsiteY128" fmla="*/ 371266 h 438208"/>
                <a:gd name="connsiteX129" fmla="*/ 131922 w 1895634"/>
                <a:gd name="connsiteY129" fmla="*/ 387182 h 438208"/>
                <a:gd name="connsiteX130" fmla="*/ 144760 w 1895634"/>
                <a:gd name="connsiteY130" fmla="*/ 371724 h 438208"/>
                <a:gd name="connsiteX131" fmla="*/ 157271 w 1895634"/>
                <a:gd name="connsiteY131" fmla="*/ 362423 h 438208"/>
                <a:gd name="connsiteX132" fmla="*/ 1176617 w 1895634"/>
                <a:gd name="connsiteY132" fmla="*/ 362293 h 438208"/>
                <a:gd name="connsiteX133" fmla="*/ 1187884 w 1895634"/>
                <a:gd name="connsiteY133" fmla="*/ 378996 h 438208"/>
                <a:gd name="connsiteX134" fmla="*/ 1199805 w 1895634"/>
                <a:gd name="connsiteY134" fmla="*/ 417249 h 438208"/>
                <a:gd name="connsiteX135" fmla="*/ 1213036 w 1895634"/>
                <a:gd name="connsiteY135" fmla="*/ 380437 h 438208"/>
                <a:gd name="connsiteX136" fmla="*/ 1223189 w 1895634"/>
                <a:gd name="connsiteY136" fmla="*/ 362555 h 438208"/>
                <a:gd name="connsiteX137" fmla="*/ 1235569 w 1895634"/>
                <a:gd name="connsiteY137" fmla="*/ 380437 h 438208"/>
                <a:gd name="connsiteX138" fmla="*/ 1219783 w 1895634"/>
                <a:gd name="connsiteY138" fmla="*/ 429629 h 438208"/>
                <a:gd name="connsiteX139" fmla="*/ 1164761 w 1895634"/>
                <a:gd name="connsiteY139" fmla="*/ 390393 h 438208"/>
                <a:gd name="connsiteX140" fmla="*/ 1165089 w 1895634"/>
                <a:gd name="connsiteY140" fmla="*/ 378669 h 438208"/>
                <a:gd name="connsiteX141" fmla="*/ 1176617 w 1895634"/>
                <a:gd name="connsiteY141" fmla="*/ 362293 h 438208"/>
                <a:gd name="connsiteX142" fmla="*/ 948653 w 1895634"/>
                <a:gd name="connsiteY142" fmla="*/ 362168 h 438208"/>
                <a:gd name="connsiteX143" fmla="*/ 967600 w 1895634"/>
                <a:gd name="connsiteY143" fmla="*/ 366878 h 438208"/>
                <a:gd name="connsiteX144" fmla="*/ 967206 w 1895634"/>
                <a:gd name="connsiteY144" fmla="*/ 414235 h 438208"/>
                <a:gd name="connsiteX145" fmla="*/ 959216 w 1895634"/>
                <a:gd name="connsiteY145" fmla="*/ 433755 h 438208"/>
                <a:gd name="connsiteX146" fmla="*/ 948604 w 1895634"/>
                <a:gd name="connsiteY146" fmla="*/ 413777 h 438208"/>
                <a:gd name="connsiteX147" fmla="*/ 947818 w 1895634"/>
                <a:gd name="connsiteY147" fmla="*/ 403035 h 438208"/>
                <a:gd name="connsiteX148" fmla="*/ 924630 w 1895634"/>
                <a:gd name="connsiteY148" fmla="*/ 433755 h 438208"/>
                <a:gd name="connsiteX149" fmla="*/ 903407 w 1895634"/>
                <a:gd name="connsiteY149" fmla="*/ 403297 h 438208"/>
                <a:gd name="connsiteX150" fmla="*/ 902294 w 1895634"/>
                <a:gd name="connsiteY150" fmla="*/ 418166 h 438208"/>
                <a:gd name="connsiteX151" fmla="*/ 893648 w 1895634"/>
                <a:gd name="connsiteY151" fmla="*/ 433690 h 438208"/>
                <a:gd name="connsiteX152" fmla="*/ 884019 w 1895634"/>
                <a:gd name="connsiteY152" fmla="*/ 418756 h 438208"/>
                <a:gd name="connsiteX153" fmla="*/ 883560 w 1895634"/>
                <a:gd name="connsiteY153" fmla="*/ 366485 h 438208"/>
                <a:gd name="connsiteX154" fmla="*/ 921683 w 1895634"/>
                <a:gd name="connsiteY154" fmla="*/ 395568 h 438208"/>
                <a:gd name="connsiteX155" fmla="*/ 948653 w 1895634"/>
                <a:gd name="connsiteY155" fmla="*/ 362168 h 438208"/>
                <a:gd name="connsiteX156" fmla="*/ 1542380 w 1895634"/>
                <a:gd name="connsiteY156" fmla="*/ 362161 h 438208"/>
                <a:gd name="connsiteX157" fmla="*/ 1589607 w 1895634"/>
                <a:gd name="connsiteY157" fmla="*/ 362357 h 438208"/>
                <a:gd name="connsiteX158" fmla="*/ 1611288 w 1895634"/>
                <a:gd name="connsiteY158" fmla="*/ 395763 h 438208"/>
                <a:gd name="connsiteX159" fmla="*/ 1615415 w 1895634"/>
                <a:gd name="connsiteY159" fmla="*/ 432117 h 438208"/>
                <a:gd name="connsiteX160" fmla="*/ 1609519 w 1895634"/>
                <a:gd name="connsiteY160" fmla="*/ 438208 h 438208"/>
                <a:gd name="connsiteX161" fmla="*/ 1573559 w 1895634"/>
                <a:gd name="connsiteY161" fmla="*/ 407161 h 438208"/>
                <a:gd name="connsiteX162" fmla="*/ 1570808 w 1895634"/>
                <a:gd name="connsiteY162" fmla="*/ 423471 h 438208"/>
                <a:gd name="connsiteX163" fmla="*/ 1557053 w 1895634"/>
                <a:gd name="connsiteY163" fmla="*/ 433689 h 438208"/>
                <a:gd name="connsiteX164" fmla="*/ 1543035 w 1895634"/>
                <a:gd name="connsiteY164" fmla="*/ 420392 h 438208"/>
                <a:gd name="connsiteX165" fmla="*/ 1542380 w 1895634"/>
                <a:gd name="connsiteY165" fmla="*/ 362161 h 438208"/>
                <a:gd name="connsiteX166" fmla="*/ 1665001 w 1895634"/>
                <a:gd name="connsiteY166" fmla="*/ 361768 h 438208"/>
                <a:gd name="connsiteX167" fmla="*/ 1690546 w 1895634"/>
                <a:gd name="connsiteY167" fmla="*/ 371986 h 438208"/>
                <a:gd name="connsiteX168" fmla="*/ 1689106 w 1895634"/>
                <a:gd name="connsiteY168" fmla="*/ 380632 h 438208"/>
                <a:gd name="connsiteX169" fmla="*/ 1659892 w 1895634"/>
                <a:gd name="connsiteY169" fmla="*/ 378471 h 438208"/>
                <a:gd name="connsiteX170" fmla="*/ 1694215 w 1895634"/>
                <a:gd name="connsiteY170" fmla="*/ 413907 h 438208"/>
                <a:gd name="connsiteX171" fmla="*/ 1667817 w 1895634"/>
                <a:gd name="connsiteY171" fmla="*/ 434410 h 438208"/>
                <a:gd name="connsiteX172" fmla="*/ 1624717 w 1895634"/>
                <a:gd name="connsiteY172" fmla="*/ 408143 h 438208"/>
                <a:gd name="connsiteX173" fmla="*/ 1667097 w 1895634"/>
                <a:gd name="connsiteY173" fmla="*/ 419016 h 438208"/>
                <a:gd name="connsiteX174" fmla="*/ 1670045 w 1895634"/>
                <a:gd name="connsiteY174" fmla="*/ 412990 h 438208"/>
                <a:gd name="connsiteX175" fmla="*/ 1653211 w 1895634"/>
                <a:gd name="connsiteY175" fmla="*/ 403623 h 438208"/>
                <a:gd name="connsiteX176" fmla="*/ 1630612 w 1895634"/>
                <a:gd name="connsiteY176" fmla="*/ 377750 h 438208"/>
                <a:gd name="connsiteX177" fmla="*/ 1665001 w 1895634"/>
                <a:gd name="connsiteY177" fmla="*/ 361768 h 438208"/>
                <a:gd name="connsiteX178" fmla="*/ 49717 w 1895634"/>
                <a:gd name="connsiteY178" fmla="*/ 361572 h 438208"/>
                <a:gd name="connsiteX179" fmla="*/ 81158 w 1895634"/>
                <a:gd name="connsiteY179" fmla="*/ 373166 h 438208"/>
                <a:gd name="connsiteX180" fmla="*/ 77882 w 1895634"/>
                <a:gd name="connsiteY180" fmla="*/ 382926 h 438208"/>
                <a:gd name="connsiteX181" fmla="*/ 49193 w 1895634"/>
                <a:gd name="connsiteY181" fmla="*/ 378079 h 438208"/>
                <a:gd name="connsiteX182" fmla="*/ 82009 w 1895634"/>
                <a:gd name="connsiteY182" fmla="*/ 413122 h 438208"/>
                <a:gd name="connsiteX183" fmla="*/ 61572 w 1895634"/>
                <a:gd name="connsiteY183" fmla="*/ 433296 h 438208"/>
                <a:gd name="connsiteX184" fmla="*/ 14411 w 1895634"/>
                <a:gd name="connsiteY184" fmla="*/ 409388 h 438208"/>
                <a:gd name="connsiteX185" fmla="*/ 58101 w 1895634"/>
                <a:gd name="connsiteY185" fmla="*/ 418624 h 438208"/>
                <a:gd name="connsiteX186" fmla="*/ 60262 w 1895634"/>
                <a:gd name="connsiteY186" fmla="*/ 412205 h 438208"/>
                <a:gd name="connsiteX187" fmla="*/ 40939 w 1895634"/>
                <a:gd name="connsiteY187" fmla="*/ 402642 h 438208"/>
                <a:gd name="connsiteX188" fmla="*/ 18930 w 1895634"/>
                <a:gd name="connsiteY188" fmla="*/ 379127 h 438208"/>
                <a:gd name="connsiteX189" fmla="*/ 49717 w 1895634"/>
                <a:gd name="connsiteY189" fmla="*/ 361572 h 438208"/>
                <a:gd name="connsiteX190" fmla="*/ 1017282 w 1895634"/>
                <a:gd name="connsiteY190" fmla="*/ 361449 h 438208"/>
                <a:gd name="connsiteX191" fmla="*/ 1033952 w 1895634"/>
                <a:gd name="connsiteY191" fmla="*/ 375262 h 438208"/>
                <a:gd name="connsiteX192" fmla="*/ 1055109 w 1895634"/>
                <a:gd name="connsiteY192" fmla="*/ 428843 h 438208"/>
                <a:gd name="connsiteX193" fmla="*/ 978472 w 1895634"/>
                <a:gd name="connsiteY193" fmla="*/ 428843 h 438208"/>
                <a:gd name="connsiteX194" fmla="*/ 1000611 w 1895634"/>
                <a:gd name="connsiteY194" fmla="*/ 371659 h 438208"/>
                <a:gd name="connsiteX195" fmla="*/ 1017282 w 1895634"/>
                <a:gd name="connsiteY195" fmla="*/ 361449 h 438208"/>
                <a:gd name="connsiteX196" fmla="*/ 300107 w 1895634"/>
                <a:gd name="connsiteY196" fmla="*/ 361269 h 438208"/>
                <a:gd name="connsiteX197" fmla="*/ 316900 w 1895634"/>
                <a:gd name="connsiteY197" fmla="*/ 373297 h 438208"/>
                <a:gd name="connsiteX198" fmla="*/ 342315 w 1895634"/>
                <a:gd name="connsiteY198" fmla="*/ 437357 h 438208"/>
                <a:gd name="connsiteX199" fmla="*/ 299411 w 1895634"/>
                <a:gd name="connsiteY199" fmla="*/ 424192 h 438208"/>
                <a:gd name="connsiteX200" fmla="*/ 258537 w 1895634"/>
                <a:gd name="connsiteY200" fmla="*/ 438013 h 438208"/>
                <a:gd name="connsiteX201" fmla="*/ 283166 w 1895634"/>
                <a:gd name="connsiteY201" fmla="*/ 373755 h 438208"/>
                <a:gd name="connsiteX202" fmla="*/ 300107 w 1895634"/>
                <a:gd name="connsiteY202" fmla="*/ 361269 h 438208"/>
                <a:gd name="connsiteX203" fmla="*/ 750525 w 1895634"/>
                <a:gd name="connsiteY203" fmla="*/ 360654 h 438208"/>
                <a:gd name="connsiteX204" fmla="*/ 788057 w 1895634"/>
                <a:gd name="connsiteY204" fmla="*/ 397467 h 438208"/>
                <a:gd name="connsiteX205" fmla="*/ 750263 w 1895634"/>
                <a:gd name="connsiteY205" fmla="*/ 435523 h 438208"/>
                <a:gd name="connsiteX206" fmla="*/ 710306 w 1895634"/>
                <a:gd name="connsiteY206" fmla="*/ 397991 h 438208"/>
                <a:gd name="connsiteX207" fmla="*/ 750525 w 1895634"/>
                <a:gd name="connsiteY207" fmla="*/ 360654 h 438208"/>
                <a:gd name="connsiteX208" fmla="*/ 500766 w 1895634"/>
                <a:gd name="connsiteY208" fmla="*/ 360065 h 438208"/>
                <a:gd name="connsiteX209" fmla="*/ 506268 w 1895634"/>
                <a:gd name="connsiteY209" fmla="*/ 364912 h 438208"/>
                <a:gd name="connsiteX210" fmla="*/ 512359 w 1895634"/>
                <a:gd name="connsiteY210" fmla="*/ 429170 h 438208"/>
                <a:gd name="connsiteX211" fmla="*/ 502076 w 1895634"/>
                <a:gd name="connsiteY211" fmla="*/ 437227 h 438208"/>
                <a:gd name="connsiteX212" fmla="*/ 471093 w 1895634"/>
                <a:gd name="connsiteY212" fmla="*/ 419541 h 438208"/>
                <a:gd name="connsiteX213" fmla="*/ 439128 w 1895634"/>
                <a:gd name="connsiteY213" fmla="*/ 436636 h 438208"/>
                <a:gd name="connsiteX214" fmla="*/ 432905 w 1895634"/>
                <a:gd name="connsiteY214" fmla="*/ 430545 h 438208"/>
                <a:gd name="connsiteX215" fmla="*/ 434804 w 1895634"/>
                <a:gd name="connsiteY215" fmla="*/ 366091 h 438208"/>
                <a:gd name="connsiteX216" fmla="*/ 440765 w 1895634"/>
                <a:gd name="connsiteY216" fmla="*/ 360916 h 438208"/>
                <a:gd name="connsiteX217" fmla="*/ 472927 w 1895634"/>
                <a:gd name="connsiteY217" fmla="*/ 374934 h 438208"/>
                <a:gd name="connsiteX218" fmla="*/ 500766 w 1895634"/>
                <a:gd name="connsiteY218" fmla="*/ 360065 h 438208"/>
                <a:gd name="connsiteX219" fmla="*/ 1893800 w 1895634"/>
                <a:gd name="connsiteY219" fmla="*/ 356266 h 438208"/>
                <a:gd name="connsiteX220" fmla="*/ 1868843 w 1895634"/>
                <a:gd name="connsiteY220" fmla="*/ 428711 h 438208"/>
                <a:gd name="connsiteX221" fmla="*/ 1859543 w 1895634"/>
                <a:gd name="connsiteY221" fmla="*/ 433755 h 438208"/>
                <a:gd name="connsiteX222" fmla="*/ 1848080 w 1895634"/>
                <a:gd name="connsiteY222" fmla="*/ 427335 h 438208"/>
                <a:gd name="connsiteX223" fmla="*/ 1824302 w 1895634"/>
                <a:gd name="connsiteY223" fmla="*/ 357969 h 438208"/>
                <a:gd name="connsiteX224" fmla="*/ 1859411 w 1895634"/>
                <a:gd name="connsiteY224" fmla="*/ 378013 h 438208"/>
                <a:gd name="connsiteX225" fmla="*/ 1893800 w 1895634"/>
                <a:gd name="connsiteY225" fmla="*/ 356266 h 438208"/>
                <a:gd name="connsiteX226" fmla="*/ 172205 w 1895634"/>
                <a:gd name="connsiteY226" fmla="*/ 226179 h 438208"/>
                <a:gd name="connsiteX227" fmla="*/ 252511 w 1895634"/>
                <a:gd name="connsiteY227" fmla="*/ 291878 h 438208"/>
                <a:gd name="connsiteX228" fmla="*/ 241704 w 1895634"/>
                <a:gd name="connsiteY228" fmla="*/ 310415 h 438208"/>
                <a:gd name="connsiteX229" fmla="*/ 199978 w 1895634"/>
                <a:gd name="connsiteY229" fmla="*/ 319061 h 438208"/>
                <a:gd name="connsiteX230" fmla="*/ 172205 w 1895634"/>
                <a:gd name="connsiteY230" fmla="*/ 226179 h 438208"/>
                <a:gd name="connsiteX231" fmla="*/ 1506092 w 1895634"/>
                <a:gd name="connsiteY231" fmla="*/ 186419 h 438208"/>
                <a:gd name="connsiteX232" fmla="*/ 1536223 w 1895634"/>
                <a:gd name="connsiteY232" fmla="*/ 279498 h 438208"/>
                <a:gd name="connsiteX233" fmla="*/ 1484149 w 1895634"/>
                <a:gd name="connsiteY233" fmla="*/ 207707 h 438208"/>
                <a:gd name="connsiteX234" fmla="*/ 1506092 w 1895634"/>
                <a:gd name="connsiteY234" fmla="*/ 186419 h 438208"/>
                <a:gd name="connsiteX235" fmla="*/ 360655 w 1895634"/>
                <a:gd name="connsiteY235" fmla="*/ 174236 h 438208"/>
                <a:gd name="connsiteX236" fmla="*/ 387708 w 1895634"/>
                <a:gd name="connsiteY236" fmla="*/ 274258 h 438208"/>
                <a:gd name="connsiteX237" fmla="*/ 360655 w 1895634"/>
                <a:gd name="connsiteY237" fmla="*/ 174236 h 438208"/>
                <a:gd name="connsiteX238" fmla="*/ 1190807 w 1895634"/>
                <a:gd name="connsiteY238" fmla="*/ 172715 h 438208"/>
                <a:gd name="connsiteX239" fmla="*/ 1200238 w 1895634"/>
                <a:gd name="connsiteY239" fmla="*/ 201755 h 438208"/>
                <a:gd name="connsiteX240" fmla="*/ 1211857 w 1895634"/>
                <a:gd name="connsiteY240" fmla="*/ 221463 h 438208"/>
                <a:gd name="connsiteX241" fmla="*/ 1264979 w 1895634"/>
                <a:gd name="connsiteY241" fmla="*/ 216353 h 438208"/>
                <a:gd name="connsiteX242" fmla="*/ 1249193 w 1895634"/>
                <a:gd name="connsiteY242" fmla="*/ 252053 h 438208"/>
                <a:gd name="connsiteX243" fmla="*/ 1197250 w 1895634"/>
                <a:gd name="connsiteY243" fmla="*/ 246943 h 438208"/>
                <a:gd name="connsiteX244" fmla="*/ 1177992 w 1895634"/>
                <a:gd name="connsiteY244" fmla="*/ 189433 h 438208"/>
                <a:gd name="connsiteX245" fmla="*/ 1189258 w 1895634"/>
                <a:gd name="connsiteY245" fmla="*/ 167948 h 438208"/>
                <a:gd name="connsiteX246" fmla="*/ 1193363 w 1895634"/>
                <a:gd name="connsiteY246" fmla="*/ 169380 h 438208"/>
                <a:gd name="connsiteX247" fmla="*/ 1190807 w 1895634"/>
                <a:gd name="connsiteY247" fmla="*/ 172715 h 438208"/>
                <a:gd name="connsiteX248" fmla="*/ 1778465 w 1895634"/>
                <a:gd name="connsiteY248" fmla="*/ 167771 h 438208"/>
                <a:gd name="connsiteX249" fmla="*/ 1807665 w 1895634"/>
                <a:gd name="connsiteY249" fmla="*/ 183734 h 438208"/>
                <a:gd name="connsiteX250" fmla="*/ 1849456 w 1895634"/>
                <a:gd name="connsiteY250" fmla="*/ 227948 h 438208"/>
                <a:gd name="connsiteX251" fmla="*/ 1825481 w 1895634"/>
                <a:gd name="connsiteY251" fmla="*/ 251005 h 438208"/>
                <a:gd name="connsiteX252" fmla="*/ 1811268 w 1895634"/>
                <a:gd name="connsiteY252" fmla="*/ 275044 h 438208"/>
                <a:gd name="connsiteX253" fmla="*/ 1788145 w 1895634"/>
                <a:gd name="connsiteY253" fmla="*/ 314411 h 438208"/>
                <a:gd name="connsiteX254" fmla="*/ 1745766 w 1895634"/>
                <a:gd name="connsiteY254" fmla="*/ 298297 h 438208"/>
                <a:gd name="connsiteX255" fmla="*/ 1747992 w 1895634"/>
                <a:gd name="connsiteY255" fmla="*/ 290306 h 438208"/>
                <a:gd name="connsiteX256" fmla="*/ 1766137 w 1895634"/>
                <a:gd name="connsiteY256" fmla="*/ 285524 h 438208"/>
                <a:gd name="connsiteX257" fmla="*/ 1785394 w 1895634"/>
                <a:gd name="connsiteY257" fmla="*/ 272293 h 438208"/>
                <a:gd name="connsiteX258" fmla="*/ 1768626 w 1895634"/>
                <a:gd name="connsiteY258" fmla="*/ 254214 h 438208"/>
                <a:gd name="connsiteX259" fmla="*/ 1722250 w 1895634"/>
                <a:gd name="connsiteY259" fmla="*/ 241507 h 438208"/>
                <a:gd name="connsiteX260" fmla="*/ 1763582 w 1895634"/>
                <a:gd name="connsiteY260" fmla="*/ 172468 h 438208"/>
                <a:gd name="connsiteX261" fmla="*/ 1778465 w 1895634"/>
                <a:gd name="connsiteY261" fmla="*/ 167771 h 438208"/>
                <a:gd name="connsiteX262" fmla="*/ 552708 w 1895634"/>
                <a:gd name="connsiteY262" fmla="*/ 149083 h 438208"/>
                <a:gd name="connsiteX263" fmla="*/ 509870 w 1895634"/>
                <a:gd name="connsiteY263" fmla="*/ 174563 h 438208"/>
                <a:gd name="connsiteX264" fmla="*/ 498604 w 1895634"/>
                <a:gd name="connsiteY264" fmla="*/ 214847 h 438208"/>
                <a:gd name="connsiteX265" fmla="*/ 514062 w 1895634"/>
                <a:gd name="connsiteY265" fmla="*/ 223231 h 438208"/>
                <a:gd name="connsiteX266" fmla="*/ 566071 w 1895634"/>
                <a:gd name="connsiteY266" fmla="*/ 158187 h 438208"/>
                <a:gd name="connsiteX267" fmla="*/ 552708 w 1895634"/>
                <a:gd name="connsiteY267" fmla="*/ 149083 h 438208"/>
                <a:gd name="connsiteX268" fmla="*/ 15593 w 1895634"/>
                <a:gd name="connsiteY268" fmla="*/ 145337 h 438208"/>
                <a:gd name="connsiteX269" fmla="*/ 42904 w 1895634"/>
                <a:gd name="connsiteY269" fmla="*/ 166965 h 438208"/>
                <a:gd name="connsiteX270" fmla="*/ 30393 w 1895634"/>
                <a:gd name="connsiteY270" fmla="*/ 314017 h 438208"/>
                <a:gd name="connsiteX271" fmla="*/ 17882 w 1895634"/>
                <a:gd name="connsiteY271" fmla="*/ 318799 h 438208"/>
                <a:gd name="connsiteX272" fmla="*/ 13232 w 1895634"/>
                <a:gd name="connsiteY272" fmla="*/ 277860 h 438208"/>
                <a:gd name="connsiteX273" fmla="*/ 13756 w 1895634"/>
                <a:gd name="connsiteY273" fmla="*/ 197816 h 438208"/>
                <a:gd name="connsiteX274" fmla="*/ 0 w 1895634"/>
                <a:gd name="connsiteY274" fmla="*/ 167292 h 438208"/>
                <a:gd name="connsiteX275" fmla="*/ 65 w 1895634"/>
                <a:gd name="connsiteY275" fmla="*/ 155371 h 438208"/>
                <a:gd name="connsiteX276" fmla="*/ 15593 w 1895634"/>
                <a:gd name="connsiteY276" fmla="*/ 145337 h 438208"/>
                <a:gd name="connsiteX277" fmla="*/ 1682556 w 1895634"/>
                <a:gd name="connsiteY277" fmla="*/ 143581 h 438208"/>
                <a:gd name="connsiteX278" fmla="*/ 1690613 w 1895634"/>
                <a:gd name="connsiteY278" fmla="*/ 192577 h 438208"/>
                <a:gd name="connsiteX279" fmla="*/ 1678626 w 1895634"/>
                <a:gd name="connsiteY279" fmla="*/ 205939 h 438208"/>
                <a:gd name="connsiteX280" fmla="*/ 1663036 w 1895634"/>
                <a:gd name="connsiteY280" fmla="*/ 196638 h 438208"/>
                <a:gd name="connsiteX281" fmla="*/ 1663691 w 1895634"/>
                <a:gd name="connsiteY281" fmla="*/ 145153 h 438208"/>
                <a:gd name="connsiteX282" fmla="*/ 1682556 w 1895634"/>
                <a:gd name="connsiteY282" fmla="*/ 143581 h 438208"/>
                <a:gd name="connsiteX283" fmla="*/ 497621 w 1895634"/>
                <a:gd name="connsiteY283" fmla="*/ 123995 h 438208"/>
                <a:gd name="connsiteX284" fmla="*/ 569215 w 1895634"/>
                <a:gd name="connsiteY284" fmla="*/ 136899 h 438208"/>
                <a:gd name="connsiteX285" fmla="*/ 590438 w 1895634"/>
                <a:gd name="connsiteY285" fmla="*/ 169781 h 438208"/>
                <a:gd name="connsiteX286" fmla="*/ 558145 w 1895634"/>
                <a:gd name="connsiteY286" fmla="*/ 246223 h 438208"/>
                <a:gd name="connsiteX287" fmla="*/ 534761 w 1895634"/>
                <a:gd name="connsiteY287" fmla="*/ 261615 h 438208"/>
                <a:gd name="connsiteX288" fmla="*/ 498276 w 1895634"/>
                <a:gd name="connsiteY288" fmla="*/ 271965 h 438208"/>
                <a:gd name="connsiteX289" fmla="*/ 456224 w 1895634"/>
                <a:gd name="connsiteY289" fmla="*/ 263908 h 438208"/>
                <a:gd name="connsiteX290" fmla="*/ 454979 w 1895634"/>
                <a:gd name="connsiteY290" fmla="*/ 218777 h 438208"/>
                <a:gd name="connsiteX291" fmla="*/ 475547 w 1895634"/>
                <a:gd name="connsiteY291" fmla="*/ 182620 h 438208"/>
                <a:gd name="connsiteX292" fmla="*/ 442075 w 1895634"/>
                <a:gd name="connsiteY292" fmla="*/ 191069 h 438208"/>
                <a:gd name="connsiteX293" fmla="*/ 409848 w 1895634"/>
                <a:gd name="connsiteY293" fmla="*/ 143842 h 438208"/>
                <a:gd name="connsiteX294" fmla="*/ 460808 w 1895634"/>
                <a:gd name="connsiteY294" fmla="*/ 143187 h 438208"/>
                <a:gd name="connsiteX295" fmla="*/ 497621 w 1895634"/>
                <a:gd name="connsiteY295" fmla="*/ 123995 h 438208"/>
                <a:gd name="connsiteX296" fmla="*/ 726879 w 1895634"/>
                <a:gd name="connsiteY296" fmla="*/ 114825 h 438208"/>
                <a:gd name="connsiteX297" fmla="*/ 733625 w 1895634"/>
                <a:gd name="connsiteY297" fmla="*/ 284869 h 438208"/>
                <a:gd name="connsiteX298" fmla="*/ 720066 w 1895634"/>
                <a:gd name="connsiteY298" fmla="*/ 297773 h 438208"/>
                <a:gd name="connsiteX299" fmla="*/ 726879 w 1895634"/>
                <a:gd name="connsiteY299" fmla="*/ 114825 h 438208"/>
                <a:gd name="connsiteX300" fmla="*/ 1247294 w 1895634"/>
                <a:gd name="connsiteY300" fmla="*/ 113842 h 438208"/>
                <a:gd name="connsiteX301" fmla="*/ 1255023 w 1895634"/>
                <a:gd name="connsiteY301" fmla="*/ 143711 h 438208"/>
                <a:gd name="connsiteX302" fmla="*/ 1216520 w 1895634"/>
                <a:gd name="connsiteY302" fmla="*/ 177462 h 438208"/>
                <a:gd name="connsiteX303" fmla="*/ 1193363 w 1895634"/>
                <a:gd name="connsiteY303" fmla="*/ 169380 h 438208"/>
                <a:gd name="connsiteX304" fmla="*/ 1211333 w 1895634"/>
                <a:gd name="connsiteY304" fmla="*/ 145939 h 438208"/>
                <a:gd name="connsiteX305" fmla="*/ 1191027 w 1895634"/>
                <a:gd name="connsiteY305" fmla="*/ 135721 h 438208"/>
                <a:gd name="connsiteX306" fmla="*/ 1189455 w 1895634"/>
                <a:gd name="connsiteY306" fmla="*/ 125829 h 438208"/>
                <a:gd name="connsiteX307" fmla="*/ 1247294 w 1895634"/>
                <a:gd name="connsiteY307" fmla="*/ 113842 h 438208"/>
                <a:gd name="connsiteX308" fmla="*/ 474105 w 1895634"/>
                <a:gd name="connsiteY308" fmla="*/ 61965 h 438208"/>
                <a:gd name="connsiteX309" fmla="*/ 510458 w 1895634"/>
                <a:gd name="connsiteY309" fmla="*/ 78995 h 438208"/>
                <a:gd name="connsiteX310" fmla="*/ 487664 w 1895634"/>
                <a:gd name="connsiteY310" fmla="*/ 99366 h 438208"/>
                <a:gd name="connsiteX311" fmla="*/ 423144 w 1895634"/>
                <a:gd name="connsiteY311" fmla="*/ 82140 h 438208"/>
                <a:gd name="connsiteX312" fmla="*/ 474105 w 1895634"/>
                <a:gd name="connsiteY312" fmla="*/ 61965 h 438208"/>
                <a:gd name="connsiteX313" fmla="*/ 750917 w 1895634"/>
                <a:gd name="connsiteY313" fmla="*/ 61899 h 438208"/>
                <a:gd name="connsiteX314" fmla="*/ 774629 w 1895634"/>
                <a:gd name="connsiteY314" fmla="*/ 78340 h 438208"/>
                <a:gd name="connsiteX315" fmla="*/ 776594 w 1895634"/>
                <a:gd name="connsiteY315" fmla="*/ 125698 h 438208"/>
                <a:gd name="connsiteX316" fmla="*/ 775088 w 1895634"/>
                <a:gd name="connsiteY316" fmla="*/ 235872 h 438208"/>
                <a:gd name="connsiteX317" fmla="*/ 766769 w 1895634"/>
                <a:gd name="connsiteY317" fmla="*/ 261352 h 438208"/>
                <a:gd name="connsiteX318" fmla="*/ 753275 w 1895634"/>
                <a:gd name="connsiteY318" fmla="*/ 239672 h 438208"/>
                <a:gd name="connsiteX319" fmla="*/ 747511 w 1895634"/>
                <a:gd name="connsiteY319" fmla="*/ 180589 h 438208"/>
                <a:gd name="connsiteX320" fmla="*/ 738799 w 1895634"/>
                <a:gd name="connsiteY320" fmla="*/ 132969 h 438208"/>
                <a:gd name="connsiteX321" fmla="*/ 744039 w 1895634"/>
                <a:gd name="connsiteY321" fmla="*/ 133427 h 438208"/>
                <a:gd name="connsiteX322" fmla="*/ 747577 w 1895634"/>
                <a:gd name="connsiteY322" fmla="*/ 84432 h 438208"/>
                <a:gd name="connsiteX323" fmla="*/ 750917 w 1895634"/>
                <a:gd name="connsiteY323" fmla="*/ 61899 h 438208"/>
                <a:gd name="connsiteX324" fmla="*/ 1439813 w 1895634"/>
                <a:gd name="connsiteY324" fmla="*/ 51295 h 438208"/>
                <a:gd name="connsiteX325" fmla="*/ 1466268 w 1895634"/>
                <a:gd name="connsiteY325" fmla="*/ 117708 h 438208"/>
                <a:gd name="connsiteX326" fmla="*/ 1510088 w 1895634"/>
                <a:gd name="connsiteY326" fmla="*/ 79127 h 438208"/>
                <a:gd name="connsiteX327" fmla="*/ 1495481 w 1895634"/>
                <a:gd name="connsiteY327" fmla="*/ 131595 h 438208"/>
                <a:gd name="connsiteX328" fmla="*/ 1442359 w 1895634"/>
                <a:gd name="connsiteY328" fmla="*/ 186355 h 438208"/>
                <a:gd name="connsiteX329" fmla="*/ 1407578 w 1895634"/>
                <a:gd name="connsiteY329" fmla="*/ 230241 h 438208"/>
                <a:gd name="connsiteX330" fmla="*/ 1361988 w 1895634"/>
                <a:gd name="connsiteY330" fmla="*/ 226639 h 438208"/>
                <a:gd name="connsiteX331" fmla="*/ 1397032 w 1895634"/>
                <a:gd name="connsiteY331" fmla="*/ 139913 h 438208"/>
                <a:gd name="connsiteX332" fmla="*/ 1418320 w 1895634"/>
                <a:gd name="connsiteY332" fmla="*/ 53123 h 438208"/>
                <a:gd name="connsiteX333" fmla="*/ 1439813 w 1895634"/>
                <a:gd name="connsiteY333" fmla="*/ 51295 h 438208"/>
                <a:gd name="connsiteX334" fmla="*/ 46834 w 1895634"/>
                <a:gd name="connsiteY334" fmla="*/ 34192 h 438208"/>
                <a:gd name="connsiteX335" fmla="*/ 91900 w 1895634"/>
                <a:gd name="connsiteY335" fmla="*/ 40939 h 438208"/>
                <a:gd name="connsiteX336" fmla="*/ 93210 w 1895634"/>
                <a:gd name="connsiteY336" fmla="*/ 77817 h 438208"/>
                <a:gd name="connsiteX337" fmla="*/ 94585 w 1895634"/>
                <a:gd name="connsiteY337" fmla="*/ 106834 h 438208"/>
                <a:gd name="connsiteX338" fmla="*/ 80240 w 1895634"/>
                <a:gd name="connsiteY338" fmla="*/ 144498 h 438208"/>
                <a:gd name="connsiteX339" fmla="*/ 28821 w 1895634"/>
                <a:gd name="connsiteY339" fmla="*/ 146135 h 438208"/>
                <a:gd name="connsiteX340" fmla="*/ 70284 w 1895634"/>
                <a:gd name="connsiteY340" fmla="*/ 97730 h 438208"/>
                <a:gd name="connsiteX341" fmla="*/ 46834 w 1895634"/>
                <a:gd name="connsiteY341" fmla="*/ 34192 h 438208"/>
                <a:gd name="connsiteX342" fmla="*/ 728385 w 1895634"/>
                <a:gd name="connsiteY342" fmla="*/ 22664 h 438208"/>
                <a:gd name="connsiteX343" fmla="*/ 744695 w 1895634"/>
                <a:gd name="connsiteY343" fmla="*/ 41726 h 438208"/>
                <a:gd name="connsiteX344" fmla="*/ 714760 w 1895634"/>
                <a:gd name="connsiteY344" fmla="*/ 73756 h 438208"/>
                <a:gd name="connsiteX345" fmla="*/ 702053 w 1895634"/>
                <a:gd name="connsiteY345" fmla="*/ 54499 h 438208"/>
                <a:gd name="connsiteX346" fmla="*/ 728385 w 1895634"/>
                <a:gd name="connsiteY346" fmla="*/ 22664 h 438208"/>
                <a:gd name="connsiteX347" fmla="*/ 855196 w 1895634"/>
                <a:gd name="connsiteY347" fmla="*/ 21484 h 438208"/>
                <a:gd name="connsiteX348" fmla="*/ 875961 w 1895634"/>
                <a:gd name="connsiteY348" fmla="*/ 24235 h 438208"/>
                <a:gd name="connsiteX349" fmla="*/ 881660 w 1895634"/>
                <a:gd name="connsiteY349" fmla="*/ 44738 h 438208"/>
                <a:gd name="connsiteX350" fmla="*/ 863188 w 1895634"/>
                <a:gd name="connsiteY350" fmla="*/ 83187 h 438208"/>
                <a:gd name="connsiteX351" fmla="*/ 882839 w 1895634"/>
                <a:gd name="connsiteY351" fmla="*/ 111026 h 438208"/>
                <a:gd name="connsiteX352" fmla="*/ 943560 w 1895634"/>
                <a:gd name="connsiteY352" fmla="*/ 113973 h 438208"/>
                <a:gd name="connsiteX353" fmla="*/ 950175 w 1895634"/>
                <a:gd name="connsiteY353" fmla="*/ 124650 h 438208"/>
                <a:gd name="connsiteX354" fmla="*/ 892402 w 1895634"/>
                <a:gd name="connsiteY354" fmla="*/ 205545 h 438208"/>
                <a:gd name="connsiteX355" fmla="*/ 885459 w 1895634"/>
                <a:gd name="connsiteY355" fmla="*/ 229584 h 438208"/>
                <a:gd name="connsiteX356" fmla="*/ 884608 w 1895634"/>
                <a:gd name="connsiteY356" fmla="*/ 294890 h 438208"/>
                <a:gd name="connsiteX357" fmla="*/ 864171 w 1895634"/>
                <a:gd name="connsiteY357" fmla="*/ 335894 h 438208"/>
                <a:gd name="connsiteX358" fmla="*/ 853428 w 1895634"/>
                <a:gd name="connsiteY358" fmla="*/ 332357 h 438208"/>
                <a:gd name="connsiteX359" fmla="*/ 861223 w 1895634"/>
                <a:gd name="connsiteY359" fmla="*/ 161004 h 438208"/>
                <a:gd name="connsiteX360" fmla="*/ 779083 w 1895634"/>
                <a:gd name="connsiteY360" fmla="*/ 216222 h 438208"/>
                <a:gd name="connsiteX361" fmla="*/ 793297 w 1895634"/>
                <a:gd name="connsiteY361" fmla="*/ 177445 h 438208"/>
                <a:gd name="connsiteX362" fmla="*/ 833319 w 1895634"/>
                <a:gd name="connsiteY362" fmla="*/ 88035 h 438208"/>
                <a:gd name="connsiteX363" fmla="*/ 817271 w 1895634"/>
                <a:gd name="connsiteY363" fmla="*/ 45327 h 438208"/>
                <a:gd name="connsiteX364" fmla="*/ 855196 w 1895634"/>
                <a:gd name="connsiteY364" fmla="*/ 21484 h 438208"/>
                <a:gd name="connsiteX365" fmla="*/ 1843102 w 1895634"/>
                <a:gd name="connsiteY365" fmla="*/ 15393 h 438208"/>
                <a:gd name="connsiteX366" fmla="*/ 1807861 w 1895634"/>
                <a:gd name="connsiteY366" fmla="*/ 76768 h 438208"/>
                <a:gd name="connsiteX367" fmla="*/ 1822469 w 1895634"/>
                <a:gd name="connsiteY367" fmla="*/ 47031 h 438208"/>
                <a:gd name="connsiteX368" fmla="*/ 1837337 w 1895634"/>
                <a:gd name="connsiteY368" fmla="*/ 71266 h 438208"/>
                <a:gd name="connsiteX369" fmla="*/ 1843036 w 1895634"/>
                <a:gd name="connsiteY369" fmla="*/ 70284 h 438208"/>
                <a:gd name="connsiteX370" fmla="*/ 1843102 w 1895634"/>
                <a:gd name="connsiteY370" fmla="*/ 15393 h 438208"/>
                <a:gd name="connsiteX371" fmla="*/ 1171777 w 1895634"/>
                <a:gd name="connsiteY371" fmla="*/ 5854 h 438208"/>
                <a:gd name="connsiteX372" fmla="*/ 1195284 w 1895634"/>
                <a:gd name="connsiteY372" fmla="*/ 7926 h 438208"/>
                <a:gd name="connsiteX373" fmla="*/ 1202882 w 1895634"/>
                <a:gd name="connsiteY373" fmla="*/ 34650 h 438208"/>
                <a:gd name="connsiteX374" fmla="*/ 1159847 w 1895634"/>
                <a:gd name="connsiteY374" fmla="*/ 59214 h 438208"/>
                <a:gd name="connsiteX375" fmla="*/ 1123166 w 1895634"/>
                <a:gd name="connsiteY375" fmla="*/ 81812 h 438208"/>
                <a:gd name="connsiteX376" fmla="*/ 1158537 w 1895634"/>
                <a:gd name="connsiteY376" fmla="*/ 78930 h 438208"/>
                <a:gd name="connsiteX377" fmla="*/ 1126900 w 1895634"/>
                <a:gd name="connsiteY377" fmla="*/ 115611 h 438208"/>
                <a:gd name="connsiteX378" fmla="*/ 1141769 w 1895634"/>
                <a:gd name="connsiteY378" fmla="*/ 119017 h 438208"/>
                <a:gd name="connsiteX379" fmla="*/ 1165677 w 1895634"/>
                <a:gd name="connsiteY379" fmla="*/ 151048 h 438208"/>
                <a:gd name="connsiteX380" fmla="*/ 1121725 w 1895634"/>
                <a:gd name="connsiteY380" fmla="*/ 258275 h 438208"/>
                <a:gd name="connsiteX381" fmla="*/ 1113734 w 1895634"/>
                <a:gd name="connsiteY381" fmla="*/ 296004 h 438208"/>
                <a:gd name="connsiteX382" fmla="*/ 1092314 w 1895634"/>
                <a:gd name="connsiteY382" fmla="*/ 338384 h 438208"/>
                <a:gd name="connsiteX383" fmla="*/ 1085829 w 1895634"/>
                <a:gd name="connsiteY383" fmla="*/ 309694 h 438208"/>
                <a:gd name="connsiteX384" fmla="*/ 1061267 w 1895634"/>
                <a:gd name="connsiteY384" fmla="*/ 260306 h 438208"/>
                <a:gd name="connsiteX385" fmla="*/ 1065655 w 1895634"/>
                <a:gd name="connsiteY385" fmla="*/ 214585 h 438208"/>
                <a:gd name="connsiteX386" fmla="*/ 1082293 w 1895634"/>
                <a:gd name="connsiteY386" fmla="*/ 178755 h 438208"/>
                <a:gd name="connsiteX387" fmla="*/ 1096703 w 1895634"/>
                <a:gd name="connsiteY387" fmla="*/ 172664 h 438208"/>
                <a:gd name="connsiteX388" fmla="*/ 1096703 w 1895634"/>
                <a:gd name="connsiteY388" fmla="*/ 123079 h 438208"/>
                <a:gd name="connsiteX389" fmla="*/ 1081375 w 1895634"/>
                <a:gd name="connsiteY389" fmla="*/ 118821 h 438208"/>
                <a:gd name="connsiteX390" fmla="*/ 1087336 w 1895634"/>
                <a:gd name="connsiteY390" fmla="*/ 103559 h 438208"/>
                <a:gd name="connsiteX391" fmla="*/ 1098471 w 1895634"/>
                <a:gd name="connsiteY391" fmla="*/ 59411 h 438208"/>
                <a:gd name="connsiteX392" fmla="*/ 1098144 w 1895634"/>
                <a:gd name="connsiteY392" fmla="*/ 28952 h 438208"/>
                <a:gd name="connsiteX393" fmla="*/ 1127620 w 1895634"/>
                <a:gd name="connsiteY393" fmla="*/ 31768 h 438208"/>
                <a:gd name="connsiteX394" fmla="*/ 1153035 w 1895634"/>
                <a:gd name="connsiteY394" fmla="*/ 23384 h 438208"/>
                <a:gd name="connsiteX395" fmla="*/ 1171777 w 1895634"/>
                <a:gd name="connsiteY395" fmla="*/ 5854 h 438208"/>
                <a:gd name="connsiteX396" fmla="*/ 1846311 w 1895634"/>
                <a:gd name="connsiteY396" fmla="*/ 0 h 438208"/>
                <a:gd name="connsiteX397" fmla="*/ 1873953 w 1895634"/>
                <a:gd name="connsiteY397" fmla="*/ 78210 h 438208"/>
                <a:gd name="connsiteX398" fmla="*/ 1895634 w 1895634"/>
                <a:gd name="connsiteY398" fmla="*/ 87707 h 438208"/>
                <a:gd name="connsiteX399" fmla="*/ 1880634 w 1895634"/>
                <a:gd name="connsiteY399" fmla="*/ 111419 h 438208"/>
                <a:gd name="connsiteX400" fmla="*/ 1807599 w 1895634"/>
                <a:gd name="connsiteY400" fmla="*/ 157664 h 438208"/>
                <a:gd name="connsiteX401" fmla="*/ 1802425 w 1895634"/>
                <a:gd name="connsiteY401" fmla="*/ 150131 h 438208"/>
                <a:gd name="connsiteX402" fmla="*/ 1843822 w 1895634"/>
                <a:gd name="connsiteY402" fmla="*/ 114629 h 438208"/>
                <a:gd name="connsiteX403" fmla="*/ 1712818 w 1895634"/>
                <a:gd name="connsiteY403" fmla="*/ 140830 h 438208"/>
                <a:gd name="connsiteX404" fmla="*/ 1707774 w 1895634"/>
                <a:gd name="connsiteY404" fmla="*/ 38057 h 438208"/>
                <a:gd name="connsiteX405" fmla="*/ 1721137 w 1895634"/>
                <a:gd name="connsiteY405" fmla="*/ 36092 h 438208"/>
                <a:gd name="connsiteX406" fmla="*/ 1735285 w 1895634"/>
                <a:gd name="connsiteY406" fmla="*/ 118100 h 438208"/>
                <a:gd name="connsiteX407" fmla="*/ 1738167 w 1895634"/>
                <a:gd name="connsiteY407" fmla="*/ 118231 h 438208"/>
                <a:gd name="connsiteX408" fmla="*/ 1738167 w 1895634"/>
                <a:gd name="connsiteY408" fmla="*/ 38188 h 438208"/>
                <a:gd name="connsiteX409" fmla="*/ 1769477 w 1895634"/>
                <a:gd name="connsiteY409" fmla="*/ 114367 h 438208"/>
                <a:gd name="connsiteX410" fmla="*/ 1780940 w 1895634"/>
                <a:gd name="connsiteY410" fmla="*/ 61113 h 438208"/>
                <a:gd name="connsiteX411" fmla="*/ 1764827 w 1895634"/>
                <a:gd name="connsiteY411" fmla="*/ 8908 h 438208"/>
                <a:gd name="connsiteX412" fmla="*/ 1771442 w 1895634"/>
                <a:gd name="connsiteY412" fmla="*/ 4192 h 438208"/>
                <a:gd name="connsiteX413" fmla="*/ 1800066 w 1895634"/>
                <a:gd name="connsiteY413" fmla="*/ 29738 h 438208"/>
                <a:gd name="connsiteX414" fmla="*/ 1834324 w 1895634"/>
                <a:gd name="connsiteY414" fmla="*/ 65 h 438208"/>
                <a:gd name="connsiteX415" fmla="*/ 1846311 w 1895634"/>
                <a:gd name="connsiteY415" fmla="*/ 0 h 438208"/>
                <a:gd name="connsiteX416" fmla="*/ 167359 w 1895634"/>
                <a:gd name="connsiteY416" fmla="*/ 0 h 438208"/>
                <a:gd name="connsiteX417" fmla="*/ 179149 w 1895634"/>
                <a:gd name="connsiteY417" fmla="*/ 19389 h 438208"/>
                <a:gd name="connsiteX418" fmla="*/ 227424 w 1895634"/>
                <a:gd name="connsiteY418" fmla="*/ 53253 h 438208"/>
                <a:gd name="connsiteX419" fmla="*/ 185175 w 1895634"/>
                <a:gd name="connsiteY419" fmla="*/ 131528 h 438208"/>
                <a:gd name="connsiteX420" fmla="*/ 208428 w 1895634"/>
                <a:gd name="connsiteY420" fmla="*/ 91376 h 438208"/>
                <a:gd name="connsiteX421" fmla="*/ 198800 w 1895634"/>
                <a:gd name="connsiteY421" fmla="*/ 149148 h 438208"/>
                <a:gd name="connsiteX422" fmla="*/ 216878 w 1895634"/>
                <a:gd name="connsiteY422" fmla="*/ 156354 h 438208"/>
                <a:gd name="connsiteX423" fmla="*/ 232795 w 1895634"/>
                <a:gd name="connsiteY423" fmla="*/ 169913 h 438208"/>
                <a:gd name="connsiteX424" fmla="*/ 213079 w 1895634"/>
                <a:gd name="connsiteY424" fmla="*/ 177773 h 438208"/>
                <a:gd name="connsiteX425" fmla="*/ 167424 w 1895634"/>
                <a:gd name="connsiteY425" fmla="*/ 171616 h 438208"/>
                <a:gd name="connsiteX426" fmla="*/ 148429 w 1895634"/>
                <a:gd name="connsiteY426" fmla="*/ 224869 h 438208"/>
                <a:gd name="connsiteX427" fmla="*/ 120328 w 1895634"/>
                <a:gd name="connsiteY427" fmla="*/ 269672 h 438208"/>
                <a:gd name="connsiteX428" fmla="*/ 97141 w 1895634"/>
                <a:gd name="connsiteY428" fmla="*/ 273275 h 438208"/>
                <a:gd name="connsiteX429" fmla="*/ 99040 w 1895634"/>
                <a:gd name="connsiteY429" fmla="*/ 251987 h 438208"/>
                <a:gd name="connsiteX430" fmla="*/ 133494 w 1895634"/>
                <a:gd name="connsiteY430" fmla="*/ 191070 h 438208"/>
                <a:gd name="connsiteX431" fmla="*/ 67075 w 1895634"/>
                <a:gd name="connsiteY431" fmla="*/ 203843 h 438208"/>
                <a:gd name="connsiteX432" fmla="*/ 126092 w 1895634"/>
                <a:gd name="connsiteY432" fmla="*/ 95241 h 438208"/>
                <a:gd name="connsiteX433" fmla="*/ 136114 w 1895634"/>
                <a:gd name="connsiteY433" fmla="*/ 97337 h 438208"/>
                <a:gd name="connsiteX434" fmla="*/ 132250 w 1895634"/>
                <a:gd name="connsiteY434" fmla="*/ 163821 h 438208"/>
                <a:gd name="connsiteX435" fmla="*/ 141747 w 1895634"/>
                <a:gd name="connsiteY435" fmla="*/ 165393 h 438208"/>
                <a:gd name="connsiteX436" fmla="*/ 154913 w 1895634"/>
                <a:gd name="connsiteY436" fmla="*/ 101529 h 438208"/>
                <a:gd name="connsiteX437" fmla="*/ 135918 w 1895634"/>
                <a:gd name="connsiteY437" fmla="*/ 88494 h 438208"/>
                <a:gd name="connsiteX438" fmla="*/ 102315 w 1895634"/>
                <a:gd name="connsiteY438" fmla="*/ 77882 h 438208"/>
                <a:gd name="connsiteX439" fmla="*/ 155568 w 1895634"/>
                <a:gd name="connsiteY439" fmla="*/ 65 h 438208"/>
                <a:gd name="connsiteX440" fmla="*/ 167359 w 1895634"/>
                <a:gd name="connsiteY440" fmla="*/ 0 h 43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</a:cxnLst>
              <a:rect l="l" t="t" r="r" b="b"/>
              <a:pathLst>
                <a:path w="1895634" h="438208">
                  <a:moveTo>
                    <a:pt x="749214" y="378733"/>
                  </a:moveTo>
                  <a:cubicBezTo>
                    <a:pt x="744236" y="385611"/>
                    <a:pt x="735917" y="392161"/>
                    <a:pt x="735263" y="399431"/>
                  </a:cubicBezTo>
                  <a:cubicBezTo>
                    <a:pt x="734739" y="405130"/>
                    <a:pt x="743647" y="411680"/>
                    <a:pt x="748363" y="417903"/>
                  </a:cubicBezTo>
                  <a:cubicBezTo>
                    <a:pt x="754585" y="412074"/>
                    <a:pt x="760808" y="406310"/>
                    <a:pt x="770044" y="397729"/>
                  </a:cubicBezTo>
                  <a:cubicBezTo>
                    <a:pt x="760808" y="389279"/>
                    <a:pt x="754979" y="384039"/>
                    <a:pt x="749214" y="378733"/>
                  </a:cubicBezTo>
                  <a:close/>
                  <a:moveTo>
                    <a:pt x="1751857" y="366353"/>
                  </a:moveTo>
                  <a:cubicBezTo>
                    <a:pt x="1768102" y="366353"/>
                    <a:pt x="1791093" y="366353"/>
                    <a:pt x="1814085" y="366353"/>
                  </a:cubicBezTo>
                  <a:cubicBezTo>
                    <a:pt x="1787687" y="378405"/>
                    <a:pt x="1791093" y="399366"/>
                    <a:pt x="1790962" y="419606"/>
                  </a:cubicBezTo>
                  <a:cubicBezTo>
                    <a:pt x="1790896" y="424387"/>
                    <a:pt x="1784084" y="429104"/>
                    <a:pt x="1780351" y="433886"/>
                  </a:cubicBezTo>
                  <a:cubicBezTo>
                    <a:pt x="1776093" y="429890"/>
                    <a:pt x="1769608" y="426615"/>
                    <a:pt x="1767905" y="421702"/>
                  </a:cubicBezTo>
                  <a:cubicBezTo>
                    <a:pt x="1761879" y="404213"/>
                    <a:pt x="1757425" y="386200"/>
                    <a:pt x="1751857" y="366353"/>
                  </a:cubicBezTo>
                  <a:close/>
                  <a:moveTo>
                    <a:pt x="1467053" y="364389"/>
                  </a:moveTo>
                  <a:cubicBezTo>
                    <a:pt x="1486900" y="364389"/>
                    <a:pt x="1506813" y="364389"/>
                    <a:pt x="1526791" y="364389"/>
                  </a:cubicBezTo>
                  <a:cubicBezTo>
                    <a:pt x="1527315" y="367074"/>
                    <a:pt x="1527774" y="369695"/>
                    <a:pt x="1528298" y="372381"/>
                  </a:cubicBezTo>
                  <a:cubicBezTo>
                    <a:pt x="1515721" y="375197"/>
                    <a:pt x="1503145" y="378079"/>
                    <a:pt x="1490569" y="380896"/>
                  </a:cubicBezTo>
                  <a:cubicBezTo>
                    <a:pt x="1490307" y="382468"/>
                    <a:pt x="1490045" y="383974"/>
                    <a:pt x="1489783" y="385546"/>
                  </a:cubicBezTo>
                  <a:cubicBezTo>
                    <a:pt x="1500787" y="387838"/>
                    <a:pt x="1511791" y="390066"/>
                    <a:pt x="1522796" y="392359"/>
                  </a:cubicBezTo>
                  <a:cubicBezTo>
                    <a:pt x="1523188" y="394717"/>
                    <a:pt x="1523647" y="397075"/>
                    <a:pt x="1524040" y="399433"/>
                  </a:cubicBezTo>
                  <a:cubicBezTo>
                    <a:pt x="1512512" y="402380"/>
                    <a:pt x="1500983" y="405262"/>
                    <a:pt x="1489389" y="408210"/>
                  </a:cubicBezTo>
                  <a:cubicBezTo>
                    <a:pt x="1489324" y="409782"/>
                    <a:pt x="1489259" y="411354"/>
                    <a:pt x="1489127" y="412991"/>
                  </a:cubicBezTo>
                  <a:cubicBezTo>
                    <a:pt x="1502162" y="415677"/>
                    <a:pt x="1515197" y="418297"/>
                    <a:pt x="1528298" y="420983"/>
                  </a:cubicBezTo>
                  <a:cubicBezTo>
                    <a:pt x="1528298" y="424192"/>
                    <a:pt x="1528232" y="427402"/>
                    <a:pt x="1528167" y="430612"/>
                  </a:cubicBezTo>
                  <a:cubicBezTo>
                    <a:pt x="1508647" y="430612"/>
                    <a:pt x="1489127" y="430612"/>
                    <a:pt x="1467053" y="430612"/>
                  </a:cubicBezTo>
                  <a:cubicBezTo>
                    <a:pt x="1467053" y="410437"/>
                    <a:pt x="1467053" y="388363"/>
                    <a:pt x="1467053" y="364389"/>
                  </a:cubicBezTo>
                  <a:close/>
                  <a:moveTo>
                    <a:pt x="533713" y="363996"/>
                  </a:moveTo>
                  <a:cubicBezTo>
                    <a:pt x="537839" y="363733"/>
                    <a:pt x="543407" y="384890"/>
                    <a:pt x="549629" y="399039"/>
                  </a:cubicBezTo>
                  <a:cubicBezTo>
                    <a:pt x="543079" y="411550"/>
                    <a:pt x="537184" y="422816"/>
                    <a:pt x="531289" y="434017"/>
                  </a:cubicBezTo>
                  <a:cubicBezTo>
                    <a:pt x="527752" y="422162"/>
                    <a:pt x="520874" y="410109"/>
                    <a:pt x="521725" y="398581"/>
                  </a:cubicBezTo>
                  <a:cubicBezTo>
                    <a:pt x="522577" y="386528"/>
                    <a:pt x="509214" y="365633"/>
                    <a:pt x="533713" y="363996"/>
                  </a:cubicBezTo>
                  <a:close/>
                  <a:moveTo>
                    <a:pt x="1260460" y="363537"/>
                  </a:moveTo>
                  <a:cubicBezTo>
                    <a:pt x="1273494" y="371791"/>
                    <a:pt x="1286529" y="380044"/>
                    <a:pt x="1301333" y="389476"/>
                  </a:cubicBezTo>
                  <a:cubicBezTo>
                    <a:pt x="1301791" y="384825"/>
                    <a:pt x="1300939" y="378079"/>
                    <a:pt x="1303298" y="372773"/>
                  </a:cubicBezTo>
                  <a:cubicBezTo>
                    <a:pt x="1305132" y="368581"/>
                    <a:pt x="1311223" y="363340"/>
                    <a:pt x="1314891" y="363734"/>
                  </a:cubicBezTo>
                  <a:cubicBezTo>
                    <a:pt x="1318691" y="364126"/>
                    <a:pt x="1323669" y="370219"/>
                    <a:pt x="1324847" y="374738"/>
                  </a:cubicBezTo>
                  <a:cubicBezTo>
                    <a:pt x="1326616" y="381223"/>
                    <a:pt x="1326224" y="388624"/>
                    <a:pt x="1325306" y="395371"/>
                  </a:cubicBezTo>
                  <a:cubicBezTo>
                    <a:pt x="1323472" y="408209"/>
                    <a:pt x="1320590" y="420917"/>
                    <a:pt x="1318101" y="433690"/>
                  </a:cubicBezTo>
                  <a:cubicBezTo>
                    <a:pt x="1307031" y="425698"/>
                    <a:pt x="1295961" y="417773"/>
                    <a:pt x="1284892" y="409782"/>
                  </a:cubicBezTo>
                  <a:cubicBezTo>
                    <a:pt x="1283385" y="408472"/>
                    <a:pt x="1281944" y="407162"/>
                    <a:pt x="1275918" y="402184"/>
                  </a:cubicBezTo>
                  <a:cubicBezTo>
                    <a:pt x="1275263" y="410502"/>
                    <a:pt x="1275983" y="415480"/>
                    <a:pt x="1274280" y="419345"/>
                  </a:cubicBezTo>
                  <a:cubicBezTo>
                    <a:pt x="1271857" y="424650"/>
                    <a:pt x="1267468" y="429039"/>
                    <a:pt x="1263931" y="433887"/>
                  </a:cubicBezTo>
                  <a:cubicBezTo>
                    <a:pt x="1260328" y="429104"/>
                    <a:pt x="1256530" y="424454"/>
                    <a:pt x="1253319" y="419475"/>
                  </a:cubicBezTo>
                  <a:cubicBezTo>
                    <a:pt x="1252403" y="418035"/>
                    <a:pt x="1252861" y="415545"/>
                    <a:pt x="1253123" y="413646"/>
                  </a:cubicBezTo>
                  <a:cubicBezTo>
                    <a:pt x="1255547" y="396943"/>
                    <a:pt x="1258036" y="380240"/>
                    <a:pt x="1260460" y="363537"/>
                  </a:cubicBezTo>
                  <a:close/>
                  <a:moveTo>
                    <a:pt x="1455460" y="363406"/>
                  </a:moveTo>
                  <a:cubicBezTo>
                    <a:pt x="1447600" y="384301"/>
                    <a:pt x="1441508" y="403755"/>
                    <a:pt x="1433124" y="422162"/>
                  </a:cubicBezTo>
                  <a:cubicBezTo>
                    <a:pt x="1425394" y="439061"/>
                    <a:pt x="1407447" y="439782"/>
                    <a:pt x="1399587" y="423472"/>
                  </a:cubicBezTo>
                  <a:cubicBezTo>
                    <a:pt x="1390809" y="405065"/>
                    <a:pt x="1384652" y="385415"/>
                    <a:pt x="1376595" y="364323"/>
                  </a:cubicBezTo>
                  <a:cubicBezTo>
                    <a:pt x="1413015" y="356398"/>
                    <a:pt x="1401617" y="391769"/>
                    <a:pt x="1415962" y="402511"/>
                  </a:cubicBezTo>
                  <a:cubicBezTo>
                    <a:pt x="1431879" y="393341"/>
                    <a:pt x="1419368" y="357773"/>
                    <a:pt x="1455460" y="363406"/>
                  </a:cubicBezTo>
                  <a:close/>
                  <a:moveTo>
                    <a:pt x="219236" y="363144"/>
                  </a:moveTo>
                  <a:cubicBezTo>
                    <a:pt x="224411" y="362685"/>
                    <a:pt x="232795" y="370349"/>
                    <a:pt x="235612" y="376310"/>
                  </a:cubicBezTo>
                  <a:cubicBezTo>
                    <a:pt x="243668" y="393144"/>
                    <a:pt x="249694" y="411025"/>
                    <a:pt x="256573" y="428777"/>
                  </a:cubicBezTo>
                  <a:cubicBezTo>
                    <a:pt x="231485" y="428842"/>
                    <a:pt x="207119" y="428842"/>
                    <a:pt x="179411" y="428842"/>
                  </a:cubicBezTo>
                  <a:cubicBezTo>
                    <a:pt x="186027" y="411287"/>
                    <a:pt x="191595" y="393275"/>
                    <a:pt x="199848" y="376572"/>
                  </a:cubicBezTo>
                  <a:cubicBezTo>
                    <a:pt x="203057" y="370152"/>
                    <a:pt x="212227" y="363799"/>
                    <a:pt x="219236" y="363144"/>
                  </a:cubicBezTo>
                  <a:close/>
                  <a:moveTo>
                    <a:pt x="1076987" y="362817"/>
                  </a:moveTo>
                  <a:cubicBezTo>
                    <a:pt x="1080918" y="368188"/>
                    <a:pt x="1087140" y="373167"/>
                    <a:pt x="1088189" y="379061"/>
                  </a:cubicBezTo>
                  <a:cubicBezTo>
                    <a:pt x="1090088" y="389411"/>
                    <a:pt x="1088713" y="400415"/>
                    <a:pt x="1088713" y="412992"/>
                  </a:cubicBezTo>
                  <a:cubicBezTo>
                    <a:pt x="1103058" y="415743"/>
                    <a:pt x="1113341" y="417708"/>
                    <a:pt x="1123560" y="419673"/>
                  </a:cubicBezTo>
                  <a:cubicBezTo>
                    <a:pt x="1123887" y="423144"/>
                    <a:pt x="1124149" y="426616"/>
                    <a:pt x="1124477" y="430153"/>
                  </a:cubicBezTo>
                  <a:cubicBezTo>
                    <a:pt x="1106005" y="431922"/>
                    <a:pt x="1087534" y="433690"/>
                    <a:pt x="1064804" y="435852"/>
                  </a:cubicBezTo>
                  <a:cubicBezTo>
                    <a:pt x="1064804" y="413712"/>
                    <a:pt x="1063822" y="396289"/>
                    <a:pt x="1065394" y="378996"/>
                  </a:cubicBezTo>
                  <a:cubicBezTo>
                    <a:pt x="1065918" y="373297"/>
                    <a:pt x="1072927" y="368188"/>
                    <a:pt x="1076987" y="362817"/>
                  </a:cubicBezTo>
                  <a:close/>
                  <a:moveTo>
                    <a:pt x="1720285" y="362751"/>
                  </a:moveTo>
                  <a:cubicBezTo>
                    <a:pt x="1724150" y="368188"/>
                    <a:pt x="1729652" y="373100"/>
                    <a:pt x="1731552" y="379192"/>
                  </a:cubicBezTo>
                  <a:cubicBezTo>
                    <a:pt x="1733517" y="385546"/>
                    <a:pt x="1732010" y="392882"/>
                    <a:pt x="1732010" y="399826"/>
                  </a:cubicBezTo>
                  <a:cubicBezTo>
                    <a:pt x="1731879" y="399826"/>
                    <a:pt x="1731814" y="399826"/>
                    <a:pt x="1731814" y="399826"/>
                  </a:cubicBezTo>
                  <a:cubicBezTo>
                    <a:pt x="1731814" y="402773"/>
                    <a:pt x="1732731" y="406113"/>
                    <a:pt x="1731683" y="408668"/>
                  </a:cubicBezTo>
                  <a:cubicBezTo>
                    <a:pt x="1728080" y="417249"/>
                    <a:pt x="1723823" y="425568"/>
                    <a:pt x="1719826" y="433952"/>
                  </a:cubicBezTo>
                  <a:cubicBezTo>
                    <a:pt x="1715962" y="425502"/>
                    <a:pt x="1710525" y="417379"/>
                    <a:pt x="1708691" y="408471"/>
                  </a:cubicBezTo>
                  <a:cubicBezTo>
                    <a:pt x="1706792" y="398973"/>
                    <a:pt x="1706922" y="388493"/>
                    <a:pt x="1708822" y="378996"/>
                  </a:cubicBezTo>
                  <a:cubicBezTo>
                    <a:pt x="1710066" y="373035"/>
                    <a:pt x="1716289" y="368122"/>
                    <a:pt x="1720285" y="362751"/>
                  </a:cubicBezTo>
                  <a:close/>
                  <a:moveTo>
                    <a:pt x="685284" y="362751"/>
                  </a:moveTo>
                  <a:cubicBezTo>
                    <a:pt x="689214" y="368253"/>
                    <a:pt x="695698" y="373428"/>
                    <a:pt x="696615" y="379389"/>
                  </a:cubicBezTo>
                  <a:cubicBezTo>
                    <a:pt x="698450" y="390983"/>
                    <a:pt x="698253" y="403166"/>
                    <a:pt x="696812" y="414825"/>
                  </a:cubicBezTo>
                  <a:cubicBezTo>
                    <a:pt x="696026" y="421441"/>
                    <a:pt x="691965" y="431921"/>
                    <a:pt x="687773" y="432773"/>
                  </a:cubicBezTo>
                  <a:cubicBezTo>
                    <a:pt x="681877" y="433952"/>
                    <a:pt x="673362" y="429104"/>
                    <a:pt x="667991" y="424520"/>
                  </a:cubicBezTo>
                  <a:cubicBezTo>
                    <a:pt x="661310" y="418690"/>
                    <a:pt x="656594" y="410502"/>
                    <a:pt x="645983" y="396943"/>
                  </a:cubicBezTo>
                  <a:cubicBezTo>
                    <a:pt x="645983" y="411943"/>
                    <a:pt x="647423" y="418362"/>
                    <a:pt x="645524" y="423472"/>
                  </a:cubicBezTo>
                  <a:cubicBezTo>
                    <a:pt x="643952" y="427729"/>
                    <a:pt x="637794" y="433690"/>
                    <a:pt x="634716" y="433100"/>
                  </a:cubicBezTo>
                  <a:cubicBezTo>
                    <a:pt x="630590" y="432380"/>
                    <a:pt x="626660" y="426484"/>
                    <a:pt x="624301" y="421965"/>
                  </a:cubicBezTo>
                  <a:cubicBezTo>
                    <a:pt x="622663" y="418821"/>
                    <a:pt x="623384" y="414170"/>
                    <a:pt x="623974" y="410305"/>
                  </a:cubicBezTo>
                  <a:cubicBezTo>
                    <a:pt x="626266" y="394585"/>
                    <a:pt x="628886" y="378864"/>
                    <a:pt x="631376" y="363144"/>
                  </a:cubicBezTo>
                  <a:cubicBezTo>
                    <a:pt x="644607" y="371201"/>
                    <a:pt x="657904" y="379192"/>
                    <a:pt x="672445" y="388035"/>
                  </a:cubicBezTo>
                  <a:cubicBezTo>
                    <a:pt x="672707" y="386528"/>
                    <a:pt x="672707" y="381222"/>
                    <a:pt x="674804" y="376965"/>
                  </a:cubicBezTo>
                  <a:cubicBezTo>
                    <a:pt x="677358" y="371791"/>
                    <a:pt x="681746" y="367467"/>
                    <a:pt x="685284" y="362751"/>
                  </a:cubicBezTo>
                  <a:close/>
                  <a:moveTo>
                    <a:pt x="827407" y="362669"/>
                  </a:moveTo>
                  <a:cubicBezTo>
                    <a:pt x="835628" y="362522"/>
                    <a:pt x="843374" y="362751"/>
                    <a:pt x="850873" y="364257"/>
                  </a:cubicBezTo>
                  <a:cubicBezTo>
                    <a:pt x="857686" y="365633"/>
                    <a:pt x="866397" y="376638"/>
                    <a:pt x="867249" y="384039"/>
                  </a:cubicBezTo>
                  <a:cubicBezTo>
                    <a:pt x="869017" y="399366"/>
                    <a:pt x="866070" y="415218"/>
                    <a:pt x="864628" y="437227"/>
                  </a:cubicBezTo>
                  <a:cubicBezTo>
                    <a:pt x="852969" y="428384"/>
                    <a:pt x="840720" y="419083"/>
                    <a:pt x="829585" y="410567"/>
                  </a:cubicBezTo>
                  <a:cubicBezTo>
                    <a:pt x="824017" y="418559"/>
                    <a:pt x="818581" y="426353"/>
                    <a:pt x="813210" y="434148"/>
                  </a:cubicBezTo>
                  <a:cubicBezTo>
                    <a:pt x="809149" y="424846"/>
                    <a:pt x="803057" y="415873"/>
                    <a:pt x="801616" y="406179"/>
                  </a:cubicBezTo>
                  <a:cubicBezTo>
                    <a:pt x="799585" y="392816"/>
                    <a:pt x="801092" y="378930"/>
                    <a:pt x="801092" y="363341"/>
                  </a:cubicBezTo>
                  <a:cubicBezTo>
                    <a:pt x="810491" y="363341"/>
                    <a:pt x="819187" y="362817"/>
                    <a:pt x="827407" y="362669"/>
                  </a:cubicBezTo>
                  <a:close/>
                  <a:moveTo>
                    <a:pt x="1353865" y="362620"/>
                  </a:moveTo>
                  <a:cubicBezTo>
                    <a:pt x="1357861" y="370087"/>
                    <a:pt x="1363625" y="377162"/>
                    <a:pt x="1365328" y="385087"/>
                  </a:cubicBezTo>
                  <a:cubicBezTo>
                    <a:pt x="1367358" y="394454"/>
                    <a:pt x="1367227" y="404869"/>
                    <a:pt x="1365328" y="414301"/>
                  </a:cubicBezTo>
                  <a:cubicBezTo>
                    <a:pt x="1363887" y="421375"/>
                    <a:pt x="1358123" y="427533"/>
                    <a:pt x="1354258" y="434083"/>
                  </a:cubicBezTo>
                  <a:cubicBezTo>
                    <a:pt x="1349738" y="427139"/>
                    <a:pt x="1344432" y="420589"/>
                    <a:pt x="1341092" y="413122"/>
                  </a:cubicBezTo>
                  <a:cubicBezTo>
                    <a:pt x="1339258" y="408995"/>
                    <a:pt x="1340765" y="403428"/>
                    <a:pt x="1340765" y="398515"/>
                  </a:cubicBezTo>
                  <a:cubicBezTo>
                    <a:pt x="1340765" y="393602"/>
                    <a:pt x="1339323" y="388100"/>
                    <a:pt x="1341092" y="383973"/>
                  </a:cubicBezTo>
                  <a:cubicBezTo>
                    <a:pt x="1344367" y="376441"/>
                    <a:pt x="1349476" y="369694"/>
                    <a:pt x="1353865" y="362620"/>
                  </a:cubicBezTo>
                  <a:close/>
                  <a:moveTo>
                    <a:pt x="358624" y="362620"/>
                  </a:moveTo>
                  <a:cubicBezTo>
                    <a:pt x="365829" y="366681"/>
                    <a:pt x="373689" y="369956"/>
                    <a:pt x="380109" y="375131"/>
                  </a:cubicBezTo>
                  <a:cubicBezTo>
                    <a:pt x="385873" y="379716"/>
                    <a:pt x="390000" y="386331"/>
                    <a:pt x="398122" y="396026"/>
                  </a:cubicBezTo>
                  <a:cubicBezTo>
                    <a:pt x="399039" y="384235"/>
                    <a:pt x="398449" y="377423"/>
                    <a:pt x="400414" y="371463"/>
                  </a:cubicBezTo>
                  <a:cubicBezTo>
                    <a:pt x="401659" y="367795"/>
                    <a:pt x="407423" y="362555"/>
                    <a:pt x="409978" y="363144"/>
                  </a:cubicBezTo>
                  <a:cubicBezTo>
                    <a:pt x="414628" y="364257"/>
                    <a:pt x="421637" y="368908"/>
                    <a:pt x="421965" y="372511"/>
                  </a:cubicBezTo>
                  <a:cubicBezTo>
                    <a:pt x="423275" y="389280"/>
                    <a:pt x="423995" y="406441"/>
                    <a:pt x="421506" y="423013"/>
                  </a:cubicBezTo>
                  <a:cubicBezTo>
                    <a:pt x="421047" y="425895"/>
                    <a:pt x="402707" y="430021"/>
                    <a:pt x="395436" y="426943"/>
                  </a:cubicBezTo>
                  <a:cubicBezTo>
                    <a:pt x="387642" y="423537"/>
                    <a:pt x="383253" y="412336"/>
                    <a:pt x="373821" y="399957"/>
                  </a:cubicBezTo>
                  <a:cubicBezTo>
                    <a:pt x="372707" y="409913"/>
                    <a:pt x="373231" y="415284"/>
                    <a:pt x="371266" y="419607"/>
                  </a:cubicBezTo>
                  <a:cubicBezTo>
                    <a:pt x="368908" y="424913"/>
                    <a:pt x="364454" y="429301"/>
                    <a:pt x="360917" y="434083"/>
                  </a:cubicBezTo>
                  <a:cubicBezTo>
                    <a:pt x="356987" y="429497"/>
                    <a:pt x="350371" y="425305"/>
                    <a:pt x="349651" y="420196"/>
                  </a:cubicBezTo>
                  <a:cubicBezTo>
                    <a:pt x="347947" y="408537"/>
                    <a:pt x="347882" y="396222"/>
                    <a:pt x="349454" y="384498"/>
                  </a:cubicBezTo>
                  <a:cubicBezTo>
                    <a:pt x="350437" y="376965"/>
                    <a:pt x="355415" y="369891"/>
                    <a:pt x="358624" y="362620"/>
                  </a:cubicBezTo>
                  <a:close/>
                  <a:moveTo>
                    <a:pt x="157271" y="362423"/>
                  </a:moveTo>
                  <a:cubicBezTo>
                    <a:pt x="160743" y="367336"/>
                    <a:pt x="166310" y="371855"/>
                    <a:pt x="167228" y="377161"/>
                  </a:cubicBezTo>
                  <a:cubicBezTo>
                    <a:pt x="168865" y="386790"/>
                    <a:pt x="168996" y="397139"/>
                    <a:pt x="167358" y="406768"/>
                  </a:cubicBezTo>
                  <a:cubicBezTo>
                    <a:pt x="165851" y="416069"/>
                    <a:pt x="161267" y="424912"/>
                    <a:pt x="157991" y="434017"/>
                  </a:cubicBezTo>
                  <a:cubicBezTo>
                    <a:pt x="151507" y="426353"/>
                    <a:pt x="145022" y="418623"/>
                    <a:pt x="138603" y="410960"/>
                  </a:cubicBezTo>
                  <a:cubicBezTo>
                    <a:pt x="136573" y="408143"/>
                    <a:pt x="134542" y="405392"/>
                    <a:pt x="132577" y="402576"/>
                  </a:cubicBezTo>
                  <a:cubicBezTo>
                    <a:pt x="128384" y="409519"/>
                    <a:pt x="124520" y="416659"/>
                    <a:pt x="119804" y="423209"/>
                  </a:cubicBezTo>
                  <a:cubicBezTo>
                    <a:pt x="116856" y="427336"/>
                    <a:pt x="110896" y="434213"/>
                    <a:pt x="109193" y="433493"/>
                  </a:cubicBezTo>
                  <a:cubicBezTo>
                    <a:pt x="104149" y="431134"/>
                    <a:pt x="97337" y="426026"/>
                    <a:pt x="96878" y="421440"/>
                  </a:cubicBezTo>
                  <a:cubicBezTo>
                    <a:pt x="95372" y="405720"/>
                    <a:pt x="95634" y="389737"/>
                    <a:pt x="96813" y="373951"/>
                  </a:cubicBezTo>
                  <a:cubicBezTo>
                    <a:pt x="97140" y="369890"/>
                    <a:pt x="103036" y="363602"/>
                    <a:pt x="106966" y="363144"/>
                  </a:cubicBezTo>
                  <a:cubicBezTo>
                    <a:pt x="110830" y="362620"/>
                    <a:pt x="116005" y="367598"/>
                    <a:pt x="119542" y="371266"/>
                  </a:cubicBezTo>
                  <a:cubicBezTo>
                    <a:pt x="124192" y="376047"/>
                    <a:pt x="127860" y="381877"/>
                    <a:pt x="131922" y="387182"/>
                  </a:cubicBezTo>
                  <a:cubicBezTo>
                    <a:pt x="136179" y="382008"/>
                    <a:pt x="140044" y="376440"/>
                    <a:pt x="144760" y="371724"/>
                  </a:cubicBezTo>
                  <a:cubicBezTo>
                    <a:pt x="148363" y="368056"/>
                    <a:pt x="153079" y="365502"/>
                    <a:pt x="157271" y="362423"/>
                  </a:cubicBezTo>
                  <a:close/>
                  <a:moveTo>
                    <a:pt x="1176617" y="362293"/>
                  </a:moveTo>
                  <a:cubicBezTo>
                    <a:pt x="1180481" y="367861"/>
                    <a:pt x="1185526" y="372904"/>
                    <a:pt x="1187884" y="378996"/>
                  </a:cubicBezTo>
                  <a:cubicBezTo>
                    <a:pt x="1192665" y="391441"/>
                    <a:pt x="1195940" y="404476"/>
                    <a:pt x="1199805" y="417249"/>
                  </a:cubicBezTo>
                  <a:cubicBezTo>
                    <a:pt x="1204193" y="404935"/>
                    <a:pt x="1208124" y="392489"/>
                    <a:pt x="1213036" y="380437"/>
                  </a:cubicBezTo>
                  <a:cubicBezTo>
                    <a:pt x="1215590" y="374149"/>
                    <a:pt x="1219783" y="368516"/>
                    <a:pt x="1223189" y="362555"/>
                  </a:cubicBezTo>
                  <a:cubicBezTo>
                    <a:pt x="1227578" y="368581"/>
                    <a:pt x="1236486" y="375393"/>
                    <a:pt x="1235569" y="380437"/>
                  </a:cubicBezTo>
                  <a:cubicBezTo>
                    <a:pt x="1232490" y="397599"/>
                    <a:pt x="1231115" y="420590"/>
                    <a:pt x="1219783" y="429629"/>
                  </a:cubicBezTo>
                  <a:cubicBezTo>
                    <a:pt x="1193648" y="450524"/>
                    <a:pt x="1164696" y="428384"/>
                    <a:pt x="1164761" y="390393"/>
                  </a:cubicBezTo>
                  <a:cubicBezTo>
                    <a:pt x="1164761" y="386463"/>
                    <a:pt x="1163451" y="381812"/>
                    <a:pt x="1165089" y="378669"/>
                  </a:cubicBezTo>
                  <a:cubicBezTo>
                    <a:pt x="1168036" y="372773"/>
                    <a:pt x="1172687" y="367730"/>
                    <a:pt x="1176617" y="362293"/>
                  </a:cubicBezTo>
                  <a:close/>
                  <a:moveTo>
                    <a:pt x="948653" y="362168"/>
                  </a:moveTo>
                  <a:cubicBezTo>
                    <a:pt x="953382" y="361417"/>
                    <a:pt x="959445" y="362653"/>
                    <a:pt x="967600" y="366878"/>
                  </a:cubicBezTo>
                  <a:cubicBezTo>
                    <a:pt x="967600" y="381157"/>
                    <a:pt x="968386" y="397729"/>
                    <a:pt x="967206" y="414235"/>
                  </a:cubicBezTo>
                  <a:cubicBezTo>
                    <a:pt x="966748" y="420917"/>
                    <a:pt x="962032" y="427270"/>
                    <a:pt x="959216" y="433755"/>
                  </a:cubicBezTo>
                  <a:cubicBezTo>
                    <a:pt x="955613" y="427140"/>
                    <a:pt x="951748" y="420590"/>
                    <a:pt x="948604" y="413777"/>
                  </a:cubicBezTo>
                  <a:cubicBezTo>
                    <a:pt x="947556" y="411288"/>
                    <a:pt x="948146" y="407947"/>
                    <a:pt x="947818" y="403035"/>
                  </a:cubicBezTo>
                  <a:cubicBezTo>
                    <a:pt x="938779" y="415021"/>
                    <a:pt x="931704" y="424388"/>
                    <a:pt x="924630" y="433755"/>
                  </a:cubicBezTo>
                  <a:cubicBezTo>
                    <a:pt x="917818" y="423996"/>
                    <a:pt x="911006" y="414170"/>
                    <a:pt x="903407" y="403297"/>
                  </a:cubicBezTo>
                  <a:cubicBezTo>
                    <a:pt x="903079" y="408799"/>
                    <a:pt x="903800" y="413843"/>
                    <a:pt x="902294" y="418166"/>
                  </a:cubicBezTo>
                  <a:cubicBezTo>
                    <a:pt x="900329" y="423668"/>
                    <a:pt x="896595" y="428581"/>
                    <a:pt x="893648" y="433690"/>
                  </a:cubicBezTo>
                  <a:cubicBezTo>
                    <a:pt x="890307" y="428712"/>
                    <a:pt x="884346" y="423930"/>
                    <a:pt x="884019" y="418756"/>
                  </a:cubicBezTo>
                  <a:cubicBezTo>
                    <a:pt x="882774" y="401201"/>
                    <a:pt x="883560" y="383450"/>
                    <a:pt x="883560" y="366485"/>
                  </a:cubicBezTo>
                  <a:cubicBezTo>
                    <a:pt x="912643" y="353712"/>
                    <a:pt x="918997" y="370939"/>
                    <a:pt x="921683" y="395568"/>
                  </a:cubicBezTo>
                  <a:cubicBezTo>
                    <a:pt x="932294" y="384563"/>
                    <a:pt x="934467" y="364421"/>
                    <a:pt x="948653" y="362168"/>
                  </a:cubicBezTo>
                  <a:close/>
                  <a:moveTo>
                    <a:pt x="1542380" y="362161"/>
                  </a:moveTo>
                  <a:cubicBezTo>
                    <a:pt x="1558952" y="362161"/>
                    <a:pt x="1574345" y="361375"/>
                    <a:pt x="1589607" y="362357"/>
                  </a:cubicBezTo>
                  <a:cubicBezTo>
                    <a:pt x="1610961" y="363733"/>
                    <a:pt x="1619279" y="372576"/>
                    <a:pt x="1611288" y="395763"/>
                  </a:cubicBezTo>
                  <a:cubicBezTo>
                    <a:pt x="1607685" y="406178"/>
                    <a:pt x="1613777" y="419868"/>
                    <a:pt x="1615415" y="432117"/>
                  </a:cubicBezTo>
                  <a:cubicBezTo>
                    <a:pt x="1613384" y="434081"/>
                    <a:pt x="1611485" y="436178"/>
                    <a:pt x="1609519" y="438208"/>
                  </a:cubicBezTo>
                  <a:cubicBezTo>
                    <a:pt x="1598188" y="428449"/>
                    <a:pt x="1586856" y="418623"/>
                    <a:pt x="1573559" y="407161"/>
                  </a:cubicBezTo>
                  <a:cubicBezTo>
                    <a:pt x="1572708" y="413318"/>
                    <a:pt x="1573428" y="419540"/>
                    <a:pt x="1570808" y="423471"/>
                  </a:cubicBezTo>
                  <a:cubicBezTo>
                    <a:pt x="1567664" y="428187"/>
                    <a:pt x="1560589" y="434605"/>
                    <a:pt x="1557053" y="433689"/>
                  </a:cubicBezTo>
                  <a:cubicBezTo>
                    <a:pt x="1551354" y="432182"/>
                    <a:pt x="1543494" y="425501"/>
                    <a:pt x="1543035" y="420392"/>
                  </a:cubicBezTo>
                  <a:cubicBezTo>
                    <a:pt x="1541332" y="402772"/>
                    <a:pt x="1542380" y="384890"/>
                    <a:pt x="1542380" y="362161"/>
                  </a:cubicBezTo>
                  <a:close/>
                  <a:moveTo>
                    <a:pt x="1665001" y="361768"/>
                  </a:moveTo>
                  <a:cubicBezTo>
                    <a:pt x="1672665" y="360457"/>
                    <a:pt x="1681966" y="368252"/>
                    <a:pt x="1690546" y="371986"/>
                  </a:cubicBezTo>
                  <a:cubicBezTo>
                    <a:pt x="1690088" y="374868"/>
                    <a:pt x="1689564" y="377750"/>
                    <a:pt x="1689106" y="380632"/>
                  </a:cubicBezTo>
                  <a:cubicBezTo>
                    <a:pt x="1677708" y="379781"/>
                    <a:pt x="1666311" y="378929"/>
                    <a:pt x="1659892" y="378471"/>
                  </a:cubicBezTo>
                  <a:cubicBezTo>
                    <a:pt x="1670503" y="389410"/>
                    <a:pt x="1682359" y="401659"/>
                    <a:pt x="1694215" y="413907"/>
                  </a:cubicBezTo>
                  <a:cubicBezTo>
                    <a:pt x="1685503" y="420981"/>
                    <a:pt x="1677774" y="431723"/>
                    <a:pt x="1667817" y="434410"/>
                  </a:cubicBezTo>
                  <a:cubicBezTo>
                    <a:pt x="1651049" y="438864"/>
                    <a:pt x="1634804" y="434606"/>
                    <a:pt x="1624717" y="408143"/>
                  </a:cubicBezTo>
                  <a:cubicBezTo>
                    <a:pt x="1642402" y="412663"/>
                    <a:pt x="1654717" y="415807"/>
                    <a:pt x="1667097" y="419016"/>
                  </a:cubicBezTo>
                  <a:cubicBezTo>
                    <a:pt x="1668079" y="416986"/>
                    <a:pt x="1669062" y="415021"/>
                    <a:pt x="1670045" y="412990"/>
                  </a:cubicBezTo>
                  <a:cubicBezTo>
                    <a:pt x="1664346" y="409912"/>
                    <a:pt x="1657665" y="407947"/>
                    <a:pt x="1653211" y="403623"/>
                  </a:cubicBezTo>
                  <a:cubicBezTo>
                    <a:pt x="1644957" y="395698"/>
                    <a:pt x="1638080" y="386462"/>
                    <a:pt x="1630612" y="377750"/>
                  </a:cubicBezTo>
                  <a:cubicBezTo>
                    <a:pt x="1642010" y="372117"/>
                    <a:pt x="1653014" y="363864"/>
                    <a:pt x="1665001" y="361768"/>
                  </a:cubicBezTo>
                  <a:close/>
                  <a:moveTo>
                    <a:pt x="49717" y="361572"/>
                  </a:moveTo>
                  <a:cubicBezTo>
                    <a:pt x="59608" y="360458"/>
                    <a:pt x="70612" y="368909"/>
                    <a:pt x="81158" y="373166"/>
                  </a:cubicBezTo>
                  <a:cubicBezTo>
                    <a:pt x="80044" y="376441"/>
                    <a:pt x="78930" y="379716"/>
                    <a:pt x="77882" y="382926"/>
                  </a:cubicBezTo>
                  <a:cubicBezTo>
                    <a:pt x="66289" y="380961"/>
                    <a:pt x="54760" y="378996"/>
                    <a:pt x="49193" y="378079"/>
                  </a:cubicBezTo>
                  <a:cubicBezTo>
                    <a:pt x="60262" y="389279"/>
                    <a:pt x="72315" y="400283"/>
                    <a:pt x="82009" y="413122"/>
                  </a:cubicBezTo>
                  <a:cubicBezTo>
                    <a:pt x="82926" y="414367"/>
                    <a:pt x="70153" y="430414"/>
                    <a:pt x="61572" y="433296"/>
                  </a:cubicBezTo>
                  <a:cubicBezTo>
                    <a:pt x="43887" y="439257"/>
                    <a:pt x="26725" y="436310"/>
                    <a:pt x="14411" y="409388"/>
                  </a:cubicBezTo>
                  <a:cubicBezTo>
                    <a:pt x="32358" y="413188"/>
                    <a:pt x="45263" y="415939"/>
                    <a:pt x="58101" y="418624"/>
                  </a:cubicBezTo>
                  <a:cubicBezTo>
                    <a:pt x="58822" y="416463"/>
                    <a:pt x="59542" y="414301"/>
                    <a:pt x="60262" y="412205"/>
                  </a:cubicBezTo>
                  <a:cubicBezTo>
                    <a:pt x="53777" y="409126"/>
                    <a:pt x="46245" y="407162"/>
                    <a:pt x="40939" y="402642"/>
                  </a:cubicBezTo>
                  <a:cubicBezTo>
                    <a:pt x="32817" y="395699"/>
                    <a:pt x="26201" y="387052"/>
                    <a:pt x="18930" y="379127"/>
                  </a:cubicBezTo>
                  <a:cubicBezTo>
                    <a:pt x="29149" y="372904"/>
                    <a:pt x="38908" y="362751"/>
                    <a:pt x="49717" y="361572"/>
                  </a:cubicBezTo>
                  <a:close/>
                  <a:moveTo>
                    <a:pt x="1017282" y="361449"/>
                  </a:moveTo>
                  <a:cubicBezTo>
                    <a:pt x="1023701" y="362178"/>
                    <a:pt x="1030121" y="366910"/>
                    <a:pt x="1033952" y="375262"/>
                  </a:cubicBezTo>
                  <a:cubicBezTo>
                    <a:pt x="1042009" y="392948"/>
                    <a:pt x="1048363" y="411484"/>
                    <a:pt x="1055109" y="428843"/>
                  </a:cubicBezTo>
                  <a:cubicBezTo>
                    <a:pt x="1028254" y="428843"/>
                    <a:pt x="1005197" y="428843"/>
                    <a:pt x="978472" y="428843"/>
                  </a:cubicBezTo>
                  <a:cubicBezTo>
                    <a:pt x="985350" y="410698"/>
                    <a:pt x="991310" y="390328"/>
                    <a:pt x="1000611" y="371659"/>
                  </a:cubicBezTo>
                  <a:cubicBezTo>
                    <a:pt x="1004443" y="363996"/>
                    <a:pt x="1010863" y="360720"/>
                    <a:pt x="1017282" y="361449"/>
                  </a:cubicBezTo>
                  <a:close/>
                  <a:moveTo>
                    <a:pt x="300107" y="361269"/>
                  </a:moveTo>
                  <a:cubicBezTo>
                    <a:pt x="306600" y="361195"/>
                    <a:pt x="313068" y="365207"/>
                    <a:pt x="316900" y="373297"/>
                  </a:cubicBezTo>
                  <a:cubicBezTo>
                    <a:pt x="325612" y="391833"/>
                    <a:pt x="332097" y="411353"/>
                    <a:pt x="342315" y="437357"/>
                  </a:cubicBezTo>
                  <a:cubicBezTo>
                    <a:pt x="323712" y="431266"/>
                    <a:pt x="311594" y="424323"/>
                    <a:pt x="299411" y="424192"/>
                  </a:cubicBezTo>
                  <a:cubicBezTo>
                    <a:pt x="288341" y="424060"/>
                    <a:pt x="277140" y="431331"/>
                    <a:pt x="258537" y="438013"/>
                  </a:cubicBezTo>
                  <a:cubicBezTo>
                    <a:pt x="268493" y="411615"/>
                    <a:pt x="274454" y="392095"/>
                    <a:pt x="283166" y="373755"/>
                  </a:cubicBezTo>
                  <a:cubicBezTo>
                    <a:pt x="287096" y="365502"/>
                    <a:pt x="293614" y="361342"/>
                    <a:pt x="300107" y="361269"/>
                  </a:cubicBezTo>
                  <a:close/>
                  <a:moveTo>
                    <a:pt x="750525" y="360654"/>
                  </a:moveTo>
                  <a:cubicBezTo>
                    <a:pt x="773712" y="362030"/>
                    <a:pt x="786682" y="374541"/>
                    <a:pt x="788057" y="397467"/>
                  </a:cubicBezTo>
                  <a:cubicBezTo>
                    <a:pt x="786878" y="422423"/>
                    <a:pt x="773319" y="434278"/>
                    <a:pt x="750263" y="435523"/>
                  </a:cubicBezTo>
                  <a:cubicBezTo>
                    <a:pt x="726158" y="436833"/>
                    <a:pt x="710241" y="421375"/>
                    <a:pt x="710306" y="397991"/>
                  </a:cubicBezTo>
                  <a:cubicBezTo>
                    <a:pt x="710372" y="374607"/>
                    <a:pt x="726289" y="359279"/>
                    <a:pt x="750525" y="360654"/>
                  </a:cubicBezTo>
                  <a:close/>
                  <a:moveTo>
                    <a:pt x="500766" y="360065"/>
                  </a:moveTo>
                  <a:cubicBezTo>
                    <a:pt x="502600" y="361702"/>
                    <a:pt x="504434" y="363340"/>
                    <a:pt x="506268" y="364912"/>
                  </a:cubicBezTo>
                  <a:cubicBezTo>
                    <a:pt x="489434" y="387052"/>
                    <a:pt x="482163" y="408864"/>
                    <a:pt x="512359" y="429170"/>
                  </a:cubicBezTo>
                  <a:cubicBezTo>
                    <a:pt x="508953" y="431855"/>
                    <a:pt x="505482" y="434540"/>
                    <a:pt x="502076" y="437227"/>
                  </a:cubicBezTo>
                  <a:cubicBezTo>
                    <a:pt x="491464" y="431134"/>
                    <a:pt x="480788" y="425108"/>
                    <a:pt x="471093" y="419541"/>
                  </a:cubicBezTo>
                  <a:cubicBezTo>
                    <a:pt x="461267" y="424781"/>
                    <a:pt x="450198" y="430742"/>
                    <a:pt x="439128" y="436636"/>
                  </a:cubicBezTo>
                  <a:cubicBezTo>
                    <a:pt x="437032" y="434606"/>
                    <a:pt x="434936" y="432576"/>
                    <a:pt x="432905" y="430545"/>
                  </a:cubicBezTo>
                  <a:cubicBezTo>
                    <a:pt x="452228" y="409781"/>
                    <a:pt x="460219" y="388558"/>
                    <a:pt x="434804" y="366091"/>
                  </a:cubicBezTo>
                  <a:cubicBezTo>
                    <a:pt x="436770" y="364388"/>
                    <a:pt x="438800" y="362620"/>
                    <a:pt x="440765" y="360916"/>
                  </a:cubicBezTo>
                  <a:cubicBezTo>
                    <a:pt x="450787" y="365305"/>
                    <a:pt x="460809" y="369628"/>
                    <a:pt x="472927" y="374934"/>
                  </a:cubicBezTo>
                  <a:cubicBezTo>
                    <a:pt x="479478" y="371462"/>
                    <a:pt x="490089" y="365764"/>
                    <a:pt x="500766" y="360065"/>
                  </a:cubicBezTo>
                  <a:close/>
                  <a:moveTo>
                    <a:pt x="1893800" y="356266"/>
                  </a:moveTo>
                  <a:cubicBezTo>
                    <a:pt x="1883778" y="385611"/>
                    <a:pt x="1876704" y="407292"/>
                    <a:pt x="1868843" y="428711"/>
                  </a:cubicBezTo>
                  <a:cubicBezTo>
                    <a:pt x="1867861" y="431331"/>
                    <a:pt x="1862424" y="434213"/>
                    <a:pt x="1859543" y="433755"/>
                  </a:cubicBezTo>
                  <a:cubicBezTo>
                    <a:pt x="1855416" y="433166"/>
                    <a:pt x="1849324" y="430545"/>
                    <a:pt x="1848080" y="427335"/>
                  </a:cubicBezTo>
                  <a:cubicBezTo>
                    <a:pt x="1840285" y="406768"/>
                    <a:pt x="1833669" y="385742"/>
                    <a:pt x="1824302" y="357969"/>
                  </a:cubicBezTo>
                  <a:cubicBezTo>
                    <a:pt x="1837665" y="365633"/>
                    <a:pt x="1847948" y="371462"/>
                    <a:pt x="1859411" y="378013"/>
                  </a:cubicBezTo>
                  <a:cubicBezTo>
                    <a:pt x="1868647" y="372183"/>
                    <a:pt x="1878930" y="365698"/>
                    <a:pt x="1893800" y="356266"/>
                  </a:cubicBezTo>
                  <a:close/>
                  <a:moveTo>
                    <a:pt x="172205" y="226179"/>
                  </a:moveTo>
                  <a:cubicBezTo>
                    <a:pt x="210655" y="236463"/>
                    <a:pt x="233974" y="261682"/>
                    <a:pt x="252511" y="291878"/>
                  </a:cubicBezTo>
                  <a:cubicBezTo>
                    <a:pt x="254411" y="295022"/>
                    <a:pt x="247271" y="307926"/>
                    <a:pt x="241704" y="310415"/>
                  </a:cubicBezTo>
                  <a:cubicBezTo>
                    <a:pt x="231420" y="315065"/>
                    <a:pt x="219171" y="315459"/>
                    <a:pt x="199978" y="319061"/>
                  </a:cubicBezTo>
                  <a:cubicBezTo>
                    <a:pt x="226376" y="273406"/>
                    <a:pt x="171288" y="262140"/>
                    <a:pt x="172205" y="226179"/>
                  </a:cubicBezTo>
                  <a:close/>
                  <a:moveTo>
                    <a:pt x="1506092" y="186419"/>
                  </a:moveTo>
                  <a:cubicBezTo>
                    <a:pt x="1532031" y="187925"/>
                    <a:pt x="1555088" y="247467"/>
                    <a:pt x="1536223" y="279498"/>
                  </a:cubicBezTo>
                  <a:cubicBezTo>
                    <a:pt x="1516704" y="253493"/>
                    <a:pt x="1499149" y="231419"/>
                    <a:pt x="1484149" y="207707"/>
                  </a:cubicBezTo>
                  <a:cubicBezTo>
                    <a:pt x="1482839" y="205677"/>
                    <a:pt x="1498821" y="186026"/>
                    <a:pt x="1506092" y="186419"/>
                  </a:cubicBezTo>
                  <a:close/>
                  <a:moveTo>
                    <a:pt x="360655" y="174236"/>
                  </a:moveTo>
                  <a:cubicBezTo>
                    <a:pt x="407490" y="207708"/>
                    <a:pt x="416398" y="242358"/>
                    <a:pt x="387708" y="274258"/>
                  </a:cubicBezTo>
                  <a:cubicBezTo>
                    <a:pt x="351420" y="253362"/>
                    <a:pt x="339105" y="210590"/>
                    <a:pt x="360655" y="174236"/>
                  </a:cubicBezTo>
                  <a:close/>
                  <a:moveTo>
                    <a:pt x="1190807" y="172715"/>
                  </a:moveTo>
                  <a:lnTo>
                    <a:pt x="1200238" y="201755"/>
                  </a:lnTo>
                  <a:cubicBezTo>
                    <a:pt x="1203292" y="211081"/>
                    <a:pt x="1206453" y="218057"/>
                    <a:pt x="1211857" y="221463"/>
                  </a:cubicBezTo>
                  <a:cubicBezTo>
                    <a:pt x="1222075" y="227882"/>
                    <a:pt x="1241792" y="219302"/>
                    <a:pt x="1264979" y="216353"/>
                  </a:cubicBezTo>
                  <a:cubicBezTo>
                    <a:pt x="1258888" y="231092"/>
                    <a:pt x="1255743" y="250808"/>
                    <a:pt x="1249193" y="252053"/>
                  </a:cubicBezTo>
                  <a:cubicBezTo>
                    <a:pt x="1232163" y="255197"/>
                    <a:pt x="1206878" y="256834"/>
                    <a:pt x="1197250" y="246943"/>
                  </a:cubicBezTo>
                  <a:cubicBezTo>
                    <a:pt x="1184150" y="233581"/>
                    <a:pt x="1176355" y="208493"/>
                    <a:pt x="1177992" y="189433"/>
                  </a:cubicBezTo>
                  <a:close/>
                  <a:moveTo>
                    <a:pt x="1189258" y="167948"/>
                  </a:moveTo>
                  <a:lnTo>
                    <a:pt x="1193363" y="169380"/>
                  </a:lnTo>
                  <a:lnTo>
                    <a:pt x="1190807" y="172715"/>
                  </a:lnTo>
                  <a:close/>
                  <a:moveTo>
                    <a:pt x="1778465" y="167771"/>
                  </a:moveTo>
                  <a:cubicBezTo>
                    <a:pt x="1793173" y="166515"/>
                    <a:pt x="1806240" y="174646"/>
                    <a:pt x="1807665" y="183734"/>
                  </a:cubicBezTo>
                  <a:cubicBezTo>
                    <a:pt x="1811595" y="208755"/>
                    <a:pt x="1829346" y="215306"/>
                    <a:pt x="1849456" y="227948"/>
                  </a:cubicBezTo>
                  <a:cubicBezTo>
                    <a:pt x="1840023" y="236856"/>
                    <a:pt x="1831835" y="243210"/>
                    <a:pt x="1825481" y="251005"/>
                  </a:cubicBezTo>
                  <a:cubicBezTo>
                    <a:pt x="1819652" y="258145"/>
                    <a:pt x="1815722" y="266856"/>
                    <a:pt x="1811268" y="275044"/>
                  </a:cubicBezTo>
                  <a:cubicBezTo>
                    <a:pt x="1803735" y="288800"/>
                    <a:pt x="1799150" y="310350"/>
                    <a:pt x="1788145" y="314411"/>
                  </a:cubicBezTo>
                  <a:cubicBezTo>
                    <a:pt x="1777403" y="318341"/>
                    <a:pt x="1760176" y="304389"/>
                    <a:pt x="1745766" y="298297"/>
                  </a:cubicBezTo>
                  <a:cubicBezTo>
                    <a:pt x="1746486" y="295612"/>
                    <a:pt x="1747272" y="292992"/>
                    <a:pt x="1747992" y="290306"/>
                  </a:cubicBezTo>
                  <a:cubicBezTo>
                    <a:pt x="1754084" y="288800"/>
                    <a:pt x="1760700" y="288276"/>
                    <a:pt x="1766137" y="285524"/>
                  </a:cubicBezTo>
                  <a:cubicBezTo>
                    <a:pt x="1773014" y="282053"/>
                    <a:pt x="1779041" y="276812"/>
                    <a:pt x="1785394" y="272293"/>
                  </a:cubicBezTo>
                  <a:cubicBezTo>
                    <a:pt x="1779892" y="266070"/>
                    <a:pt x="1775503" y="257227"/>
                    <a:pt x="1768626" y="254214"/>
                  </a:cubicBezTo>
                  <a:cubicBezTo>
                    <a:pt x="1756246" y="248712"/>
                    <a:pt x="1742359" y="246747"/>
                    <a:pt x="1722250" y="241507"/>
                  </a:cubicBezTo>
                  <a:cubicBezTo>
                    <a:pt x="1790045" y="219760"/>
                    <a:pt x="1794106" y="212096"/>
                    <a:pt x="1763582" y="172468"/>
                  </a:cubicBezTo>
                  <a:cubicBezTo>
                    <a:pt x="1768478" y="169651"/>
                    <a:pt x="1773563" y="168189"/>
                    <a:pt x="1778465" y="167771"/>
                  </a:cubicBezTo>
                  <a:close/>
                  <a:moveTo>
                    <a:pt x="552708" y="149083"/>
                  </a:moveTo>
                  <a:cubicBezTo>
                    <a:pt x="531748" y="145676"/>
                    <a:pt x="515700" y="151703"/>
                    <a:pt x="509870" y="174563"/>
                  </a:cubicBezTo>
                  <a:cubicBezTo>
                    <a:pt x="506726" y="186877"/>
                    <a:pt x="502993" y="199061"/>
                    <a:pt x="498604" y="214847"/>
                  </a:cubicBezTo>
                  <a:cubicBezTo>
                    <a:pt x="504171" y="217991"/>
                    <a:pt x="508822" y="222314"/>
                    <a:pt x="514062" y="223231"/>
                  </a:cubicBezTo>
                  <a:cubicBezTo>
                    <a:pt x="530045" y="226048"/>
                    <a:pt x="571900" y="174104"/>
                    <a:pt x="566071" y="158187"/>
                  </a:cubicBezTo>
                  <a:cubicBezTo>
                    <a:pt x="564565" y="153995"/>
                    <a:pt x="557686" y="149934"/>
                    <a:pt x="552708" y="149083"/>
                  </a:cubicBezTo>
                  <a:close/>
                  <a:moveTo>
                    <a:pt x="15593" y="145337"/>
                  </a:moveTo>
                  <a:cubicBezTo>
                    <a:pt x="30131" y="142045"/>
                    <a:pt x="41087" y="156550"/>
                    <a:pt x="42904" y="166965"/>
                  </a:cubicBezTo>
                  <a:cubicBezTo>
                    <a:pt x="51748" y="216288"/>
                    <a:pt x="53974" y="266725"/>
                    <a:pt x="30393" y="314017"/>
                  </a:cubicBezTo>
                  <a:cubicBezTo>
                    <a:pt x="29739" y="315262"/>
                    <a:pt x="26922" y="315459"/>
                    <a:pt x="17882" y="318799"/>
                  </a:cubicBezTo>
                  <a:cubicBezTo>
                    <a:pt x="16114" y="304192"/>
                    <a:pt x="13363" y="291026"/>
                    <a:pt x="13232" y="277860"/>
                  </a:cubicBezTo>
                  <a:cubicBezTo>
                    <a:pt x="12904" y="251200"/>
                    <a:pt x="15328" y="224410"/>
                    <a:pt x="13756" y="197816"/>
                  </a:cubicBezTo>
                  <a:cubicBezTo>
                    <a:pt x="13166" y="187401"/>
                    <a:pt x="4847" y="177445"/>
                    <a:pt x="0" y="167292"/>
                  </a:cubicBezTo>
                  <a:cubicBezTo>
                    <a:pt x="65" y="163362"/>
                    <a:pt x="65" y="159366"/>
                    <a:pt x="65" y="155371"/>
                  </a:cubicBezTo>
                  <a:cubicBezTo>
                    <a:pt x="5502" y="149508"/>
                    <a:pt x="10746" y="146434"/>
                    <a:pt x="15593" y="145337"/>
                  </a:cubicBezTo>
                  <a:close/>
                  <a:moveTo>
                    <a:pt x="1682556" y="143581"/>
                  </a:moveTo>
                  <a:cubicBezTo>
                    <a:pt x="1685438" y="159891"/>
                    <a:pt x="1689433" y="176135"/>
                    <a:pt x="1690613" y="192577"/>
                  </a:cubicBezTo>
                  <a:cubicBezTo>
                    <a:pt x="1690940" y="197031"/>
                    <a:pt x="1683342" y="205350"/>
                    <a:pt x="1678626" y="205939"/>
                  </a:cubicBezTo>
                  <a:cubicBezTo>
                    <a:pt x="1673647" y="206528"/>
                    <a:pt x="1663298" y="200372"/>
                    <a:pt x="1663036" y="196638"/>
                  </a:cubicBezTo>
                  <a:cubicBezTo>
                    <a:pt x="1661792" y="179608"/>
                    <a:pt x="1663232" y="162315"/>
                    <a:pt x="1663691" y="145153"/>
                  </a:cubicBezTo>
                  <a:cubicBezTo>
                    <a:pt x="1670045" y="144629"/>
                    <a:pt x="1676267" y="144105"/>
                    <a:pt x="1682556" y="143581"/>
                  </a:cubicBezTo>
                  <a:close/>
                  <a:moveTo>
                    <a:pt x="497621" y="123995"/>
                  </a:moveTo>
                  <a:cubicBezTo>
                    <a:pt x="517861" y="127728"/>
                    <a:pt x="543342" y="133951"/>
                    <a:pt x="569215" y="136899"/>
                  </a:cubicBezTo>
                  <a:cubicBezTo>
                    <a:pt x="591748" y="139454"/>
                    <a:pt x="596464" y="152423"/>
                    <a:pt x="590438" y="169781"/>
                  </a:cubicBezTo>
                  <a:cubicBezTo>
                    <a:pt x="581399" y="195916"/>
                    <a:pt x="570591" y="221594"/>
                    <a:pt x="558145" y="246223"/>
                  </a:cubicBezTo>
                  <a:cubicBezTo>
                    <a:pt x="554477" y="253493"/>
                    <a:pt x="543407" y="258078"/>
                    <a:pt x="534761" y="261615"/>
                  </a:cubicBezTo>
                  <a:cubicBezTo>
                    <a:pt x="523036" y="266397"/>
                    <a:pt x="510525" y="271638"/>
                    <a:pt x="498276" y="271965"/>
                  </a:cubicBezTo>
                  <a:cubicBezTo>
                    <a:pt x="484062" y="272292"/>
                    <a:pt x="466311" y="271833"/>
                    <a:pt x="456224" y="263908"/>
                  </a:cubicBezTo>
                  <a:cubicBezTo>
                    <a:pt x="441878" y="252707"/>
                    <a:pt x="443582" y="234694"/>
                    <a:pt x="454979" y="218777"/>
                  </a:cubicBezTo>
                  <a:cubicBezTo>
                    <a:pt x="461988" y="208821"/>
                    <a:pt x="467097" y="197620"/>
                    <a:pt x="475547" y="182620"/>
                  </a:cubicBezTo>
                  <a:cubicBezTo>
                    <a:pt x="458909" y="187139"/>
                    <a:pt x="445219" y="194213"/>
                    <a:pt x="442075" y="191069"/>
                  </a:cubicBezTo>
                  <a:cubicBezTo>
                    <a:pt x="431005" y="179672"/>
                    <a:pt x="423538" y="164803"/>
                    <a:pt x="409848" y="143842"/>
                  </a:cubicBezTo>
                  <a:cubicBezTo>
                    <a:pt x="434215" y="143842"/>
                    <a:pt x="448167" y="146200"/>
                    <a:pt x="460808" y="143187"/>
                  </a:cubicBezTo>
                  <a:cubicBezTo>
                    <a:pt x="472796" y="140305"/>
                    <a:pt x="483407" y="131725"/>
                    <a:pt x="497621" y="123995"/>
                  </a:cubicBezTo>
                  <a:close/>
                  <a:moveTo>
                    <a:pt x="726879" y="114825"/>
                  </a:moveTo>
                  <a:cubicBezTo>
                    <a:pt x="729433" y="174104"/>
                    <a:pt x="732119" y="229454"/>
                    <a:pt x="733625" y="284869"/>
                  </a:cubicBezTo>
                  <a:cubicBezTo>
                    <a:pt x="733756" y="288864"/>
                    <a:pt x="725241" y="293056"/>
                    <a:pt x="720066" y="297773"/>
                  </a:cubicBezTo>
                  <a:cubicBezTo>
                    <a:pt x="701202" y="256965"/>
                    <a:pt x="702512" y="132183"/>
                    <a:pt x="726879" y="114825"/>
                  </a:cubicBezTo>
                  <a:close/>
                  <a:moveTo>
                    <a:pt x="1247294" y="113842"/>
                  </a:moveTo>
                  <a:cubicBezTo>
                    <a:pt x="1248931" y="113646"/>
                    <a:pt x="1256988" y="134214"/>
                    <a:pt x="1255023" y="143711"/>
                  </a:cubicBezTo>
                  <a:cubicBezTo>
                    <a:pt x="1250405" y="166162"/>
                    <a:pt x="1239524" y="180692"/>
                    <a:pt x="1216520" y="177462"/>
                  </a:cubicBezTo>
                  <a:lnTo>
                    <a:pt x="1193363" y="169380"/>
                  </a:lnTo>
                  <a:lnTo>
                    <a:pt x="1211333" y="145939"/>
                  </a:lnTo>
                  <a:cubicBezTo>
                    <a:pt x="1207664" y="144105"/>
                    <a:pt x="1199346" y="139913"/>
                    <a:pt x="1191027" y="135721"/>
                  </a:cubicBezTo>
                  <a:cubicBezTo>
                    <a:pt x="1190503" y="132445"/>
                    <a:pt x="1189979" y="129104"/>
                    <a:pt x="1189455" y="125829"/>
                  </a:cubicBezTo>
                  <a:cubicBezTo>
                    <a:pt x="1208647" y="121375"/>
                    <a:pt x="1227774" y="116135"/>
                    <a:pt x="1247294" y="113842"/>
                  </a:cubicBezTo>
                  <a:close/>
                  <a:moveTo>
                    <a:pt x="474105" y="61965"/>
                  </a:moveTo>
                  <a:cubicBezTo>
                    <a:pt x="485764" y="61113"/>
                    <a:pt x="498341" y="72903"/>
                    <a:pt x="510458" y="78995"/>
                  </a:cubicBezTo>
                  <a:cubicBezTo>
                    <a:pt x="502926" y="86070"/>
                    <a:pt x="496179" y="97860"/>
                    <a:pt x="487664" y="99366"/>
                  </a:cubicBezTo>
                  <a:cubicBezTo>
                    <a:pt x="465262" y="103362"/>
                    <a:pt x="440764" y="107358"/>
                    <a:pt x="423144" y="82140"/>
                  </a:cubicBezTo>
                  <a:cubicBezTo>
                    <a:pt x="442926" y="73755"/>
                    <a:pt x="458188" y="63078"/>
                    <a:pt x="474105" y="61965"/>
                  </a:cubicBezTo>
                  <a:close/>
                  <a:moveTo>
                    <a:pt x="750917" y="61899"/>
                  </a:moveTo>
                  <a:cubicBezTo>
                    <a:pt x="759170" y="67270"/>
                    <a:pt x="772795" y="71266"/>
                    <a:pt x="774629" y="78340"/>
                  </a:cubicBezTo>
                  <a:cubicBezTo>
                    <a:pt x="778559" y="93275"/>
                    <a:pt x="776659" y="109781"/>
                    <a:pt x="776594" y="125698"/>
                  </a:cubicBezTo>
                  <a:cubicBezTo>
                    <a:pt x="776397" y="162445"/>
                    <a:pt x="776397" y="199191"/>
                    <a:pt x="775088" y="235872"/>
                  </a:cubicBezTo>
                  <a:cubicBezTo>
                    <a:pt x="774759" y="244453"/>
                    <a:pt x="769716" y="252838"/>
                    <a:pt x="766769" y="261352"/>
                  </a:cubicBezTo>
                  <a:cubicBezTo>
                    <a:pt x="762118" y="254148"/>
                    <a:pt x="754585" y="247466"/>
                    <a:pt x="753275" y="239672"/>
                  </a:cubicBezTo>
                  <a:cubicBezTo>
                    <a:pt x="749934" y="220217"/>
                    <a:pt x="750000" y="200239"/>
                    <a:pt x="747511" y="180589"/>
                  </a:cubicBezTo>
                  <a:cubicBezTo>
                    <a:pt x="745480" y="164606"/>
                    <a:pt x="741746" y="148820"/>
                    <a:pt x="738799" y="132969"/>
                  </a:cubicBezTo>
                  <a:cubicBezTo>
                    <a:pt x="740568" y="133100"/>
                    <a:pt x="742270" y="133297"/>
                    <a:pt x="744039" y="133427"/>
                  </a:cubicBezTo>
                  <a:cubicBezTo>
                    <a:pt x="745219" y="117052"/>
                    <a:pt x="746201" y="100742"/>
                    <a:pt x="747577" y="84432"/>
                  </a:cubicBezTo>
                  <a:cubicBezTo>
                    <a:pt x="748231" y="76899"/>
                    <a:pt x="749803" y="69432"/>
                    <a:pt x="750917" y="61899"/>
                  </a:cubicBezTo>
                  <a:close/>
                  <a:moveTo>
                    <a:pt x="1439813" y="51295"/>
                  </a:moveTo>
                  <a:cubicBezTo>
                    <a:pt x="1457437" y="54273"/>
                    <a:pt x="1464155" y="72855"/>
                    <a:pt x="1466268" y="117708"/>
                  </a:cubicBezTo>
                  <a:cubicBezTo>
                    <a:pt x="1483625" y="102446"/>
                    <a:pt x="1496857" y="90787"/>
                    <a:pt x="1510088" y="79127"/>
                  </a:cubicBezTo>
                  <a:cubicBezTo>
                    <a:pt x="1520634" y="97926"/>
                    <a:pt x="1515001" y="126093"/>
                    <a:pt x="1495481" y="131595"/>
                  </a:cubicBezTo>
                  <a:cubicBezTo>
                    <a:pt x="1465547" y="139979"/>
                    <a:pt x="1455525" y="163101"/>
                    <a:pt x="1442359" y="186355"/>
                  </a:cubicBezTo>
                  <a:cubicBezTo>
                    <a:pt x="1433254" y="202468"/>
                    <a:pt x="1421137" y="217599"/>
                    <a:pt x="1407578" y="230241"/>
                  </a:cubicBezTo>
                  <a:cubicBezTo>
                    <a:pt x="1393888" y="243014"/>
                    <a:pt x="1377577" y="242948"/>
                    <a:pt x="1361988" y="226639"/>
                  </a:cubicBezTo>
                  <a:cubicBezTo>
                    <a:pt x="1384194" y="202075"/>
                    <a:pt x="1427228" y="186093"/>
                    <a:pt x="1397032" y="139913"/>
                  </a:cubicBezTo>
                  <a:cubicBezTo>
                    <a:pt x="1449106" y="124455"/>
                    <a:pt x="1420743" y="85219"/>
                    <a:pt x="1418320" y="53123"/>
                  </a:cubicBezTo>
                  <a:cubicBezTo>
                    <a:pt x="1426852" y="51043"/>
                    <a:pt x="1433938" y="50302"/>
                    <a:pt x="1439813" y="51295"/>
                  </a:cubicBezTo>
                  <a:close/>
                  <a:moveTo>
                    <a:pt x="46834" y="34192"/>
                  </a:moveTo>
                  <a:cubicBezTo>
                    <a:pt x="59673" y="35633"/>
                    <a:pt x="77620" y="34323"/>
                    <a:pt x="91900" y="40939"/>
                  </a:cubicBezTo>
                  <a:cubicBezTo>
                    <a:pt x="96943" y="43297"/>
                    <a:pt x="92816" y="64978"/>
                    <a:pt x="93210" y="77817"/>
                  </a:cubicBezTo>
                  <a:cubicBezTo>
                    <a:pt x="93537" y="87511"/>
                    <a:pt x="96484" y="97664"/>
                    <a:pt x="94585" y="106834"/>
                  </a:cubicBezTo>
                  <a:cubicBezTo>
                    <a:pt x="91768" y="120328"/>
                    <a:pt x="89214" y="140044"/>
                    <a:pt x="80240" y="144498"/>
                  </a:cubicBezTo>
                  <a:cubicBezTo>
                    <a:pt x="67206" y="150983"/>
                    <a:pt x="48603" y="146135"/>
                    <a:pt x="28821" y="146135"/>
                  </a:cubicBezTo>
                  <a:cubicBezTo>
                    <a:pt x="37402" y="117773"/>
                    <a:pt x="84563" y="136245"/>
                    <a:pt x="70284" y="97730"/>
                  </a:cubicBezTo>
                  <a:cubicBezTo>
                    <a:pt x="63013" y="78144"/>
                    <a:pt x="55742" y="58362"/>
                    <a:pt x="46834" y="34192"/>
                  </a:cubicBezTo>
                  <a:close/>
                  <a:moveTo>
                    <a:pt x="728385" y="22664"/>
                  </a:moveTo>
                  <a:cubicBezTo>
                    <a:pt x="734149" y="29280"/>
                    <a:pt x="745939" y="39891"/>
                    <a:pt x="744695" y="41726"/>
                  </a:cubicBezTo>
                  <a:cubicBezTo>
                    <a:pt x="737359" y="52533"/>
                    <a:pt x="727009" y="61311"/>
                    <a:pt x="714760" y="73756"/>
                  </a:cubicBezTo>
                  <a:cubicBezTo>
                    <a:pt x="708210" y="64062"/>
                    <a:pt x="700809" y="56333"/>
                    <a:pt x="702053" y="54499"/>
                  </a:cubicBezTo>
                  <a:cubicBezTo>
                    <a:pt x="709782" y="43166"/>
                    <a:pt x="719411" y="33144"/>
                    <a:pt x="728385" y="22664"/>
                  </a:cubicBezTo>
                  <a:close/>
                  <a:moveTo>
                    <a:pt x="855196" y="21484"/>
                  </a:moveTo>
                  <a:cubicBezTo>
                    <a:pt x="860633" y="18799"/>
                    <a:pt x="871507" y="20305"/>
                    <a:pt x="875961" y="24235"/>
                  </a:cubicBezTo>
                  <a:cubicBezTo>
                    <a:pt x="880546" y="28362"/>
                    <a:pt x="883559" y="38842"/>
                    <a:pt x="881660" y="44738"/>
                  </a:cubicBezTo>
                  <a:cubicBezTo>
                    <a:pt x="877533" y="57772"/>
                    <a:pt x="869935" y="69694"/>
                    <a:pt x="863188" y="83187"/>
                  </a:cubicBezTo>
                  <a:cubicBezTo>
                    <a:pt x="871310" y="94715"/>
                    <a:pt x="879563" y="106375"/>
                    <a:pt x="882839" y="111026"/>
                  </a:cubicBezTo>
                  <a:cubicBezTo>
                    <a:pt x="906747" y="112205"/>
                    <a:pt x="925154" y="113056"/>
                    <a:pt x="943560" y="113973"/>
                  </a:cubicBezTo>
                  <a:cubicBezTo>
                    <a:pt x="945786" y="117510"/>
                    <a:pt x="947948" y="121048"/>
                    <a:pt x="950175" y="124650"/>
                  </a:cubicBezTo>
                  <a:cubicBezTo>
                    <a:pt x="930786" y="151571"/>
                    <a:pt x="911005" y="178165"/>
                    <a:pt x="892402" y="205545"/>
                  </a:cubicBezTo>
                  <a:cubicBezTo>
                    <a:pt x="887948" y="212161"/>
                    <a:pt x="885786" y="221462"/>
                    <a:pt x="885459" y="229584"/>
                  </a:cubicBezTo>
                  <a:cubicBezTo>
                    <a:pt x="884608" y="251396"/>
                    <a:pt x="888014" y="273667"/>
                    <a:pt x="884608" y="294890"/>
                  </a:cubicBezTo>
                  <a:cubicBezTo>
                    <a:pt x="882315" y="309300"/>
                    <a:pt x="871310" y="322270"/>
                    <a:pt x="864171" y="335894"/>
                  </a:cubicBezTo>
                  <a:cubicBezTo>
                    <a:pt x="860568" y="334715"/>
                    <a:pt x="857031" y="333536"/>
                    <a:pt x="853428" y="332357"/>
                  </a:cubicBezTo>
                  <a:cubicBezTo>
                    <a:pt x="855983" y="276811"/>
                    <a:pt x="858472" y="221265"/>
                    <a:pt x="861223" y="161004"/>
                  </a:cubicBezTo>
                  <a:cubicBezTo>
                    <a:pt x="826441" y="175676"/>
                    <a:pt x="823755" y="220349"/>
                    <a:pt x="779083" y="216222"/>
                  </a:cubicBezTo>
                  <a:cubicBezTo>
                    <a:pt x="784389" y="201615"/>
                    <a:pt x="787991" y="189170"/>
                    <a:pt x="793297" y="177445"/>
                  </a:cubicBezTo>
                  <a:cubicBezTo>
                    <a:pt x="806725" y="147641"/>
                    <a:pt x="823625" y="118952"/>
                    <a:pt x="833319" y="88035"/>
                  </a:cubicBezTo>
                  <a:cubicBezTo>
                    <a:pt x="836790" y="77030"/>
                    <a:pt x="823559" y="60786"/>
                    <a:pt x="817271" y="45327"/>
                  </a:cubicBezTo>
                  <a:cubicBezTo>
                    <a:pt x="827620" y="38646"/>
                    <a:pt x="840655" y="28624"/>
                    <a:pt x="855196" y="21484"/>
                  </a:cubicBezTo>
                  <a:close/>
                  <a:moveTo>
                    <a:pt x="1843102" y="15393"/>
                  </a:moveTo>
                  <a:cubicBezTo>
                    <a:pt x="1800722" y="40481"/>
                    <a:pt x="1797643" y="46507"/>
                    <a:pt x="1807861" y="76768"/>
                  </a:cubicBezTo>
                  <a:cubicBezTo>
                    <a:pt x="1812708" y="66877"/>
                    <a:pt x="1817032" y="58166"/>
                    <a:pt x="1822469" y="47031"/>
                  </a:cubicBezTo>
                  <a:cubicBezTo>
                    <a:pt x="1828691" y="57118"/>
                    <a:pt x="1833014" y="64192"/>
                    <a:pt x="1837337" y="71266"/>
                  </a:cubicBezTo>
                  <a:cubicBezTo>
                    <a:pt x="1839237" y="70939"/>
                    <a:pt x="1841136" y="70612"/>
                    <a:pt x="1843036" y="70284"/>
                  </a:cubicBezTo>
                  <a:cubicBezTo>
                    <a:pt x="1843102" y="53646"/>
                    <a:pt x="1843102" y="37075"/>
                    <a:pt x="1843102" y="15393"/>
                  </a:cubicBezTo>
                  <a:close/>
                  <a:moveTo>
                    <a:pt x="1171777" y="5854"/>
                  </a:moveTo>
                  <a:cubicBezTo>
                    <a:pt x="1178777" y="2948"/>
                    <a:pt x="1186572" y="3308"/>
                    <a:pt x="1195284" y="7926"/>
                  </a:cubicBezTo>
                  <a:cubicBezTo>
                    <a:pt x="1201245" y="11070"/>
                    <a:pt x="1205829" y="27641"/>
                    <a:pt x="1202882" y="34650"/>
                  </a:cubicBezTo>
                  <a:cubicBezTo>
                    <a:pt x="1195546" y="52336"/>
                    <a:pt x="1182773" y="69891"/>
                    <a:pt x="1159847" y="59214"/>
                  </a:cubicBezTo>
                  <a:cubicBezTo>
                    <a:pt x="1135349" y="47816"/>
                    <a:pt x="1128340" y="59149"/>
                    <a:pt x="1123166" y="81812"/>
                  </a:cubicBezTo>
                  <a:cubicBezTo>
                    <a:pt x="1133319" y="81026"/>
                    <a:pt x="1141310" y="80371"/>
                    <a:pt x="1158537" y="78930"/>
                  </a:cubicBezTo>
                  <a:cubicBezTo>
                    <a:pt x="1144978" y="94650"/>
                    <a:pt x="1136791" y="104148"/>
                    <a:pt x="1126900" y="115611"/>
                  </a:cubicBezTo>
                  <a:cubicBezTo>
                    <a:pt x="1132009" y="116856"/>
                    <a:pt x="1136987" y="119214"/>
                    <a:pt x="1141769" y="119017"/>
                  </a:cubicBezTo>
                  <a:cubicBezTo>
                    <a:pt x="1166201" y="118034"/>
                    <a:pt x="1171376" y="142336"/>
                    <a:pt x="1165677" y="151048"/>
                  </a:cubicBezTo>
                  <a:cubicBezTo>
                    <a:pt x="1144061" y="184061"/>
                    <a:pt x="1163449" y="232926"/>
                    <a:pt x="1121725" y="258275"/>
                  </a:cubicBezTo>
                  <a:cubicBezTo>
                    <a:pt x="1114061" y="262925"/>
                    <a:pt x="1113078" y="283166"/>
                    <a:pt x="1113734" y="296004"/>
                  </a:cubicBezTo>
                  <a:cubicBezTo>
                    <a:pt x="1114585" y="313821"/>
                    <a:pt x="1115174" y="329214"/>
                    <a:pt x="1092314" y="338384"/>
                  </a:cubicBezTo>
                  <a:cubicBezTo>
                    <a:pt x="1089891" y="327576"/>
                    <a:pt x="1087860" y="318668"/>
                    <a:pt x="1085829" y="309694"/>
                  </a:cubicBezTo>
                  <a:cubicBezTo>
                    <a:pt x="1046069" y="307795"/>
                    <a:pt x="1039258" y="294236"/>
                    <a:pt x="1061267" y="260306"/>
                  </a:cubicBezTo>
                  <a:cubicBezTo>
                    <a:pt x="1070764" y="245764"/>
                    <a:pt x="1078559" y="232795"/>
                    <a:pt x="1065655" y="214585"/>
                  </a:cubicBezTo>
                  <a:cubicBezTo>
                    <a:pt x="1050196" y="192708"/>
                    <a:pt x="1055502" y="183995"/>
                    <a:pt x="1082293" y="178755"/>
                  </a:cubicBezTo>
                  <a:cubicBezTo>
                    <a:pt x="1088057" y="177773"/>
                    <a:pt x="1093166" y="174301"/>
                    <a:pt x="1096703" y="172664"/>
                  </a:cubicBezTo>
                  <a:cubicBezTo>
                    <a:pt x="1096703" y="153275"/>
                    <a:pt x="1096703" y="138406"/>
                    <a:pt x="1096703" y="123079"/>
                  </a:cubicBezTo>
                  <a:cubicBezTo>
                    <a:pt x="1093035" y="122031"/>
                    <a:pt x="1087205" y="120459"/>
                    <a:pt x="1081375" y="118821"/>
                  </a:cubicBezTo>
                  <a:cubicBezTo>
                    <a:pt x="1083275" y="113580"/>
                    <a:pt x="1083603" y="106113"/>
                    <a:pt x="1087336" y="103559"/>
                  </a:cubicBezTo>
                  <a:cubicBezTo>
                    <a:pt x="1104563" y="91703"/>
                    <a:pt x="1105284" y="77751"/>
                    <a:pt x="1098471" y="59411"/>
                  </a:cubicBezTo>
                  <a:cubicBezTo>
                    <a:pt x="1095131" y="50436"/>
                    <a:pt x="1098079" y="39170"/>
                    <a:pt x="1098144" y="28952"/>
                  </a:cubicBezTo>
                  <a:cubicBezTo>
                    <a:pt x="1107970" y="30000"/>
                    <a:pt x="1117926" y="32554"/>
                    <a:pt x="1127620" y="31768"/>
                  </a:cubicBezTo>
                  <a:cubicBezTo>
                    <a:pt x="1136529" y="31048"/>
                    <a:pt x="1149170" y="29345"/>
                    <a:pt x="1153035" y="23384"/>
                  </a:cubicBezTo>
                  <a:cubicBezTo>
                    <a:pt x="1158570" y="14934"/>
                    <a:pt x="1164776" y="8761"/>
                    <a:pt x="1171777" y="5854"/>
                  </a:cubicBezTo>
                  <a:close/>
                  <a:moveTo>
                    <a:pt x="1846311" y="0"/>
                  </a:moveTo>
                  <a:cubicBezTo>
                    <a:pt x="1855416" y="25742"/>
                    <a:pt x="1864521" y="51419"/>
                    <a:pt x="1873953" y="78210"/>
                  </a:cubicBezTo>
                  <a:cubicBezTo>
                    <a:pt x="1879521" y="80633"/>
                    <a:pt x="1887577" y="84170"/>
                    <a:pt x="1895634" y="87707"/>
                  </a:cubicBezTo>
                  <a:cubicBezTo>
                    <a:pt x="1890721" y="95764"/>
                    <a:pt x="1887709" y="106441"/>
                    <a:pt x="1880634" y="111419"/>
                  </a:cubicBezTo>
                  <a:cubicBezTo>
                    <a:pt x="1857054" y="127925"/>
                    <a:pt x="1832032" y="142402"/>
                    <a:pt x="1807599" y="157664"/>
                  </a:cubicBezTo>
                  <a:cubicBezTo>
                    <a:pt x="1805897" y="155174"/>
                    <a:pt x="1804193" y="152620"/>
                    <a:pt x="1802425" y="150131"/>
                  </a:cubicBezTo>
                  <a:cubicBezTo>
                    <a:pt x="1814542" y="139716"/>
                    <a:pt x="1826726" y="129301"/>
                    <a:pt x="1843822" y="114629"/>
                  </a:cubicBezTo>
                  <a:cubicBezTo>
                    <a:pt x="1798102" y="123733"/>
                    <a:pt x="1758866" y="131594"/>
                    <a:pt x="1712818" y="140830"/>
                  </a:cubicBezTo>
                  <a:cubicBezTo>
                    <a:pt x="1710984" y="104083"/>
                    <a:pt x="1709412" y="71070"/>
                    <a:pt x="1707774" y="38057"/>
                  </a:cubicBezTo>
                  <a:cubicBezTo>
                    <a:pt x="1712228" y="37402"/>
                    <a:pt x="1716682" y="36747"/>
                    <a:pt x="1721137" y="36092"/>
                  </a:cubicBezTo>
                  <a:cubicBezTo>
                    <a:pt x="1725853" y="63406"/>
                    <a:pt x="1730569" y="90786"/>
                    <a:pt x="1735285" y="118100"/>
                  </a:cubicBezTo>
                  <a:cubicBezTo>
                    <a:pt x="1736268" y="118166"/>
                    <a:pt x="1737184" y="118231"/>
                    <a:pt x="1738167" y="118231"/>
                  </a:cubicBezTo>
                  <a:cubicBezTo>
                    <a:pt x="1738167" y="91572"/>
                    <a:pt x="1738167" y="64847"/>
                    <a:pt x="1738167" y="38188"/>
                  </a:cubicBezTo>
                  <a:cubicBezTo>
                    <a:pt x="1767971" y="57118"/>
                    <a:pt x="1755329" y="88035"/>
                    <a:pt x="1769477" y="114367"/>
                  </a:cubicBezTo>
                  <a:cubicBezTo>
                    <a:pt x="1773669" y="96616"/>
                    <a:pt x="1781726" y="78668"/>
                    <a:pt x="1780940" y="61113"/>
                  </a:cubicBezTo>
                  <a:cubicBezTo>
                    <a:pt x="1780154" y="43493"/>
                    <a:pt x="1770525" y="26266"/>
                    <a:pt x="1764827" y="8908"/>
                  </a:cubicBezTo>
                  <a:cubicBezTo>
                    <a:pt x="1767053" y="7336"/>
                    <a:pt x="1769215" y="5764"/>
                    <a:pt x="1771442" y="4192"/>
                  </a:cubicBezTo>
                  <a:cubicBezTo>
                    <a:pt x="1780351" y="12118"/>
                    <a:pt x="1789259" y="20044"/>
                    <a:pt x="1800066" y="29738"/>
                  </a:cubicBezTo>
                  <a:cubicBezTo>
                    <a:pt x="1811268" y="20044"/>
                    <a:pt x="1822796" y="10022"/>
                    <a:pt x="1834324" y="65"/>
                  </a:cubicBezTo>
                  <a:cubicBezTo>
                    <a:pt x="1838320" y="0"/>
                    <a:pt x="1842316" y="0"/>
                    <a:pt x="1846311" y="0"/>
                  </a:cubicBezTo>
                  <a:close/>
                  <a:moveTo>
                    <a:pt x="167359" y="0"/>
                  </a:moveTo>
                  <a:cubicBezTo>
                    <a:pt x="171551" y="6485"/>
                    <a:pt x="179739" y="13362"/>
                    <a:pt x="179149" y="19389"/>
                  </a:cubicBezTo>
                  <a:cubicBezTo>
                    <a:pt x="176070" y="50044"/>
                    <a:pt x="193560" y="56267"/>
                    <a:pt x="227424" y="53253"/>
                  </a:cubicBezTo>
                  <a:cubicBezTo>
                    <a:pt x="204171" y="78275"/>
                    <a:pt x="159171" y="84694"/>
                    <a:pt x="185175" y="131528"/>
                  </a:cubicBezTo>
                  <a:cubicBezTo>
                    <a:pt x="193887" y="116397"/>
                    <a:pt x="201223" y="103755"/>
                    <a:pt x="208428" y="91376"/>
                  </a:cubicBezTo>
                  <a:cubicBezTo>
                    <a:pt x="227162" y="106965"/>
                    <a:pt x="227162" y="106965"/>
                    <a:pt x="198800" y="149148"/>
                  </a:cubicBezTo>
                  <a:cubicBezTo>
                    <a:pt x="205284" y="151638"/>
                    <a:pt x="211638" y="153078"/>
                    <a:pt x="216878" y="156354"/>
                  </a:cubicBezTo>
                  <a:cubicBezTo>
                    <a:pt x="222708" y="160022"/>
                    <a:pt x="227555" y="165328"/>
                    <a:pt x="232795" y="169913"/>
                  </a:cubicBezTo>
                  <a:cubicBezTo>
                    <a:pt x="226245" y="172729"/>
                    <a:pt x="219564" y="177969"/>
                    <a:pt x="213079" y="177773"/>
                  </a:cubicBezTo>
                  <a:cubicBezTo>
                    <a:pt x="198930" y="177380"/>
                    <a:pt x="184913" y="174171"/>
                    <a:pt x="167424" y="171616"/>
                  </a:cubicBezTo>
                  <a:cubicBezTo>
                    <a:pt x="161725" y="188057"/>
                    <a:pt x="156616" y="207184"/>
                    <a:pt x="148429" y="224869"/>
                  </a:cubicBezTo>
                  <a:cubicBezTo>
                    <a:pt x="141027" y="240786"/>
                    <a:pt x="131464" y="256114"/>
                    <a:pt x="120328" y="269672"/>
                  </a:cubicBezTo>
                  <a:cubicBezTo>
                    <a:pt x="116595" y="274193"/>
                    <a:pt x="105132" y="272293"/>
                    <a:pt x="97141" y="273275"/>
                  </a:cubicBezTo>
                  <a:cubicBezTo>
                    <a:pt x="97665" y="266136"/>
                    <a:pt x="96027" y="257882"/>
                    <a:pt x="99040" y="251987"/>
                  </a:cubicBezTo>
                  <a:cubicBezTo>
                    <a:pt x="109848" y="230961"/>
                    <a:pt x="122162" y="210720"/>
                    <a:pt x="133494" y="191070"/>
                  </a:cubicBezTo>
                  <a:cubicBezTo>
                    <a:pt x="104150" y="160481"/>
                    <a:pt x="94062" y="205939"/>
                    <a:pt x="67075" y="203843"/>
                  </a:cubicBezTo>
                  <a:cubicBezTo>
                    <a:pt x="87970" y="165328"/>
                    <a:pt x="107032" y="130284"/>
                    <a:pt x="126092" y="95241"/>
                  </a:cubicBezTo>
                  <a:cubicBezTo>
                    <a:pt x="129433" y="95961"/>
                    <a:pt x="132774" y="96616"/>
                    <a:pt x="136114" y="97337"/>
                  </a:cubicBezTo>
                  <a:cubicBezTo>
                    <a:pt x="134804" y="119476"/>
                    <a:pt x="133494" y="141681"/>
                    <a:pt x="132250" y="163821"/>
                  </a:cubicBezTo>
                  <a:cubicBezTo>
                    <a:pt x="135394" y="164345"/>
                    <a:pt x="138538" y="164869"/>
                    <a:pt x="141747" y="165393"/>
                  </a:cubicBezTo>
                  <a:cubicBezTo>
                    <a:pt x="146463" y="144170"/>
                    <a:pt x="152228" y="123013"/>
                    <a:pt x="154913" y="101529"/>
                  </a:cubicBezTo>
                  <a:cubicBezTo>
                    <a:pt x="155372" y="97926"/>
                    <a:pt x="143188" y="91114"/>
                    <a:pt x="135918" y="88494"/>
                  </a:cubicBezTo>
                  <a:cubicBezTo>
                    <a:pt x="126486" y="85088"/>
                    <a:pt x="116005" y="84432"/>
                    <a:pt x="102315" y="77882"/>
                  </a:cubicBezTo>
                  <a:cubicBezTo>
                    <a:pt x="154716" y="72184"/>
                    <a:pt x="164149" y="41725"/>
                    <a:pt x="155568" y="65"/>
                  </a:cubicBezTo>
                  <a:cubicBezTo>
                    <a:pt x="159367" y="0"/>
                    <a:pt x="163363" y="0"/>
                    <a:pt x="167359" y="0"/>
                  </a:cubicBez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277834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pos="7355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详情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E774CE45-4558-4F85-9143-A97D83853039}"/>
              </a:ext>
            </a:extLst>
          </p:cNvPr>
          <p:cNvSpPr/>
          <p:nvPr userDrawn="1"/>
        </p:nvSpPr>
        <p:spPr>
          <a:xfrm>
            <a:off x="0" y="0"/>
            <a:ext cx="12198894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4A8E1B8-A7C4-4422-A0A3-74A8AAA92F8A}"/>
              </a:ext>
            </a:extLst>
          </p:cNvPr>
          <p:cNvGrpSpPr/>
          <p:nvPr userDrawn="1"/>
        </p:nvGrpSpPr>
        <p:grpSpPr>
          <a:xfrm>
            <a:off x="525975" y="267296"/>
            <a:ext cx="517563" cy="640754"/>
            <a:chOff x="5894704" y="2402537"/>
            <a:chExt cx="1242178" cy="1336924"/>
          </a:xfrm>
        </p:grpSpPr>
        <p:sp useBgFill="1">
          <p:nvSpPr>
            <p:cNvPr id="109" name="矩形 108">
              <a:extLst>
                <a:ext uri="{FF2B5EF4-FFF2-40B4-BE49-F238E27FC236}">
                  <a16:creationId xmlns:a16="http://schemas.microsoft.com/office/drawing/2014/main" id="{D9793F09-4C00-4FD0-B506-F62F8D5671F7}"/>
                </a:ext>
              </a:extLst>
            </p:cNvPr>
            <p:cNvSpPr/>
            <p:nvPr userDrawn="1"/>
          </p:nvSpPr>
          <p:spPr>
            <a:xfrm>
              <a:off x="5894705" y="2402538"/>
              <a:ext cx="1242177" cy="1336923"/>
            </a:xfrm>
            <a:prstGeom prst="rect">
              <a:avLst/>
            </a:prstGeom>
            <a:ln>
              <a:noFill/>
            </a:ln>
            <a:effectLst>
              <a:outerShdw blurRad="190500" dist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51137DFD-DDFD-495B-BAB0-46CB04148638}"/>
                </a:ext>
              </a:extLst>
            </p:cNvPr>
            <p:cNvSpPr/>
            <p:nvPr userDrawn="1"/>
          </p:nvSpPr>
          <p:spPr>
            <a:xfrm>
              <a:off x="5894704" y="2402537"/>
              <a:ext cx="1242177" cy="1336923"/>
            </a:xfrm>
            <a:prstGeom prst="rect">
              <a:avLst/>
            </a:prstGeom>
            <a:solidFill>
              <a:schemeClr val="tx1">
                <a:alpha val="9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占位符 10">
            <a:extLst>
              <a:ext uri="{FF2B5EF4-FFF2-40B4-BE49-F238E27FC236}">
                <a16:creationId xmlns:a16="http://schemas.microsoft.com/office/drawing/2014/main" id="{7DFB49D9-966D-4C70-9294-1D76C22FF63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98863" y="273589"/>
            <a:ext cx="4103190" cy="61952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lang="zh-CN" altLang="en-US" sz="2800" b="1" dirty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请输入您的标题</a:t>
            </a: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192C1791-0AE7-4F73-9448-D869CFCAEDA5}"/>
              </a:ext>
            </a:extLst>
          </p:cNvPr>
          <p:cNvGrpSpPr/>
          <p:nvPr userDrawn="1"/>
        </p:nvGrpSpPr>
        <p:grpSpPr>
          <a:xfrm>
            <a:off x="9557393" y="3023211"/>
            <a:ext cx="2071822" cy="3634593"/>
            <a:chOff x="4090549" y="644077"/>
            <a:chExt cx="4337713" cy="7609640"/>
          </a:xfrm>
          <a:gradFill>
            <a:gsLst>
              <a:gs pos="100000">
                <a:schemeClr val="tx1">
                  <a:alpha val="0"/>
                </a:schemeClr>
              </a:gs>
              <a:gs pos="0">
                <a:schemeClr val="tx1">
                  <a:alpha val="10000"/>
                </a:schemeClr>
              </a:gs>
            </a:gsLst>
            <a:lin ang="5400000" scaled="0"/>
          </a:gradFill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955BE47A-D369-47DB-BE6B-274AD38330B2}"/>
                </a:ext>
              </a:extLst>
            </p:cNvPr>
            <p:cNvGrpSpPr/>
            <p:nvPr userDrawn="1"/>
          </p:nvGrpSpPr>
          <p:grpSpPr>
            <a:xfrm>
              <a:off x="4090549" y="2916237"/>
              <a:ext cx="1510265" cy="1660098"/>
              <a:chOff x="3590742" y="7973617"/>
              <a:chExt cx="1504212" cy="1653445"/>
            </a:xfrm>
            <a:grpFill/>
          </p:grpSpPr>
          <p:sp>
            <p:nvSpPr>
              <p:cNvPr id="105" name="Freeform 42">
                <a:extLst>
                  <a:ext uri="{FF2B5EF4-FFF2-40B4-BE49-F238E27FC236}">
                    <a16:creationId xmlns:a16="http://schemas.microsoft.com/office/drawing/2014/main" id="{339D96FC-D414-4587-B297-4E475A7AC4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90742" y="8011917"/>
                <a:ext cx="549387" cy="1582130"/>
              </a:xfrm>
              <a:custGeom>
                <a:avLst/>
                <a:gdLst>
                  <a:gd name="T0" fmla="*/ 172 w 242"/>
                  <a:gd name="T1" fmla="*/ 377 h 698"/>
                  <a:gd name="T2" fmla="*/ 61 w 242"/>
                  <a:gd name="T3" fmla="*/ 377 h 698"/>
                  <a:gd name="T4" fmla="*/ 60 w 242"/>
                  <a:gd name="T5" fmla="*/ 373 h 698"/>
                  <a:gd name="T6" fmla="*/ 60 w 242"/>
                  <a:gd name="T7" fmla="*/ 305 h 698"/>
                  <a:gd name="T8" fmla="*/ 71 w 242"/>
                  <a:gd name="T9" fmla="*/ 291 h 698"/>
                  <a:gd name="T10" fmla="*/ 192 w 242"/>
                  <a:gd name="T11" fmla="*/ 290 h 698"/>
                  <a:gd name="T12" fmla="*/ 230 w 242"/>
                  <a:gd name="T13" fmla="*/ 266 h 698"/>
                  <a:gd name="T14" fmla="*/ 223 w 242"/>
                  <a:gd name="T15" fmla="*/ 117 h 698"/>
                  <a:gd name="T16" fmla="*/ 180 w 242"/>
                  <a:gd name="T17" fmla="*/ 101 h 698"/>
                  <a:gd name="T18" fmla="*/ 168 w 242"/>
                  <a:gd name="T19" fmla="*/ 127 h 698"/>
                  <a:gd name="T20" fmla="*/ 75 w 242"/>
                  <a:gd name="T21" fmla="*/ 127 h 698"/>
                  <a:gd name="T22" fmla="*/ 88 w 242"/>
                  <a:gd name="T23" fmla="*/ 75 h 698"/>
                  <a:gd name="T24" fmla="*/ 110 w 242"/>
                  <a:gd name="T25" fmla="*/ 57 h 698"/>
                  <a:gd name="T26" fmla="*/ 201 w 242"/>
                  <a:gd name="T27" fmla="*/ 54 h 698"/>
                  <a:gd name="T28" fmla="*/ 210 w 242"/>
                  <a:gd name="T29" fmla="*/ 56 h 698"/>
                  <a:gd name="T30" fmla="*/ 240 w 242"/>
                  <a:gd name="T31" fmla="*/ 37 h 698"/>
                  <a:gd name="T32" fmla="*/ 221 w 242"/>
                  <a:gd name="T33" fmla="*/ 10 h 698"/>
                  <a:gd name="T34" fmla="*/ 165 w 242"/>
                  <a:gd name="T35" fmla="*/ 2 h 698"/>
                  <a:gd name="T36" fmla="*/ 77 w 242"/>
                  <a:gd name="T37" fmla="*/ 14 h 698"/>
                  <a:gd name="T38" fmla="*/ 34 w 242"/>
                  <a:gd name="T39" fmla="*/ 59 h 698"/>
                  <a:gd name="T40" fmla="*/ 11 w 242"/>
                  <a:gd name="T41" fmla="*/ 198 h 698"/>
                  <a:gd name="T42" fmla="*/ 16 w 242"/>
                  <a:gd name="T43" fmla="*/ 547 h 698"/>
                  <a:gd name="T44" fmla="*/ 31 w 242"/>
                  <a:gd name="T45" fmla="*/ 661 h 698"/>
                  <a:gd name="T46" fmla="*/ 55 w 242"/>
                  <a:gd name="T47" fmla="*/ 691 h 698"/>
                  <a:gd name="T48" fmla="*/ 89 w 242"/>
                  <a:gd name="T49" fmla="*/ 661 h 698"/>
                  <a:gd name="T50" fmla="*/ 79 w 242"/>
                  <a:gd name="T51" fmla="*/ 582 h 698"/>
                  <a:gd name="T52" fmla="*/ 108 w 242"/>
                  <a:gd name="T53" fmla="*/ 544 h 698"/>
                  <a:gd name="T54" fmla="*/ 184 w 242"/>
                  <a:gd name="T55" fmla="*/ 552 h 698"/>
                  <a:gd name="T56" fmla="*/ 223 w 242"/>
                  <a:gd name="T57" fmla="*/ 531 h 698"/>
                  <a:gd name="T58" fmla="*/ 226 w 242"/>
                  <a:gd name="T59" fmla="*/ 364 h 698"/>
                  <a:gd name="T60" fmla="*/ 206 w 242"/>
                  <a:gd name="T61" fmla="*/ 340 h 698"/>
                  <a:gd name="T62" fmla="*/ 180 w 242"/>
                  <a:gd name="T63" fmla="*/ 350 h 698"/>
                  <a:gd name="T64" fmla="*/ 172 w 242"/>
                  <a:gd name="T65" fmla="*/ 377 h 698"/>
                  <a:gd name="T66" fmla="*/ 177 w 242"/>
                  <a:gd name="T67" fmla="*/ 504 h 698"/>
                  <a:gd name="T68" fmla="*/ 62 w 242"/>
                  <a:gd name="T69" fmla="*/ 504 h 698"/>
                  <a:gd name="T70" fmla="*/ 59 w 242"/>
                  <a:gd name="T71" fmla="*/ 453 h 698"/>
                  <a:gd name="T72" fmla="*/ 69 w 242"/>
                  <a:gd name="T73" fmla="*/ 439 h 698"/>
                  <a:gd name="T74" fmla="*/ 173 w 242"/>
                  <a:gd name="T75" fmla="*/ 439 h 698"/>
                  <a:gd name="T76" fmla="*/ 180 w 242"/>
                  <a:gd name="T77" fmla="*/ 446 h 698"/>
                  <a:gd name="T78" fmla="*/ 177 w 242"/>
                  <a:gd name="T79" fmla="*/ 504 h 698"/>
                  <a:gd name="T80" fmla="*/ 183 w 242"/>
                  <a:gd name="T81" fmla="*/ 231 h 698"/>
                  <a:gd name="T82" fmla="*/ 59 w 242"/>
                  <a:gd name="T83" fmla="*/ 239 h 698"/>
                  <a:gd name="T84" fmla="*/ 63 w 242"/>
                  <a:gd name="T85" fmla="*/ 191 h 698"/>
                  <a:gd name="T86" fmla="*/ 70 w 242"/>
                  <a:gd name="T87" fmla="*/ 184 h 698"/>
                  <a:gd name="T88" fmla="*/ 174 w 242"/>
                  <a:gd name="T89" fmla="*/ 181 h 698"/>
                  <a:gd name="T90" fmla="*/ 182 w 242"/>
                  <a:gd name="T91" fmla="*/ 189 h 698"/>
                  <a:gd name="T92" fmla="*/ 183 w 242"/>
                  <a:gd name="T93" fmla="*/ 231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2" h="698">
                    <a:moveTo>
                      <a:pt x="172" y="377"/>
                    </a:moveTo>
                    <a:cubicBezTo>
                      <a:pt x="137" y="377"/>
                      <a:pt x="100" y="377"/>
                      <a:pt x="61" y="377"/>
                    </a:cubicBezTo>
                    <a:cubicBezTo>
                      <a:pt x="61" y="378"/>
                      <a:pt x="60" y="375"/>
                      <a:pt x="60" y="373"/>
                    </a:cubicBezTo>
                    <a:cubicBezTo>
                      <a:pt x="60" y="350"/>
                      <a:pt x="60" y="328"/>
                      <a:pt x="60" y="305"/>
                    </a:cubicBezTo>
                    <a:cubicBezTo>
                      <a:pt x="60" y="297"/>
                      <a:pt x="63" y="292"/>
                      <a:pt x="71" y="291"/>
                    </a:cubicBezTo>
                    <a:cubicBezTo>
                      <a:pt x="111" y="281"/>
                      <a:pt x="152" y="278"/>
                      <a:pt x="192" y="290"/>
                    </a:cubicBezTo>
                    <a:cubicBezTo>
                      <a:pt x="214" y="296"/>
                      <a:pt x="226" y="289"/>
                      <a:pt x="230" y="266"/>
                    </a:cubicBezTo>
                    <a:cubicBezTo>
                      <a:pt x="236" y="216"/>
                      <a:pt x="237" y="166"/>
                      <a:pt x="223" y="117"/>
                    </a:cubicBezTo>
                    <a:cubicBezTo>
                      <a:pt x="217" y="95"/>
                      <a:pt x="195" y="86"/>
                      <a:pt x="180" y="101"/>
                    </a:cubicBezTo>
                    <a:cubicBezTo>
                      <a:pt x="175" y="107"/>
                      <a:pt x="173" y="117"/>
                      <a:pt x="168" y="127"/>
                    </a:cubicBezTo>
                    <a:cubicBezTo>
                      <a:pt x="139" y="127"/>
                      <a:pt x="108" y="127"/>
                      <a:pt x="75" y="127"/>
                    </a:cubicBezTo>
                    <a:cubicBezTo>
                      <a:pt x="79" y="110"/>
                      <a:pt x="81" y="92"/>
                      <a:pt x="88" y="75"/>
                    </a:cubicBezTo>
                    <a:cubicBezTo>
                      <a:pt x="91" y="67"/>
                      <a:pt x="101" y="60"/>
                      <a:pt x="110" y="57"/>
                    </a:cubicBezTo>
                    <a:cubicBezTo>
                      <a:pt x="140" y="47"/>
                      <a:pt x="170" y="47"/>
                      <a:pt x="201" y="54"/>
                    </a:cubicBezTo>
                    <a:cubicBezTo>
                      <a:pt x="204" y="54"/>
                      <a:pt x="207" y="55"/>
                      <a:pt x="210" y="56"/>
                    </a:cubicBezTo>
                    <a:cubicBezTo>
                      <a:pt x="224" y="58"/>
                      <a:pt x="237" y="50"/>
                      <a:pt x="240" y="37"/>
                    </a:cubicBezTo>
                    <a:cubicBezTo>
                      <a:pt x="242" y="25"/>
                      <a:pt x="235" y="13"/>
                      <a:pt x="221" y="10"/>
                    </a:cubicBezTo>
                    <a:cubicBezTo>
                      <a:pt x="202" y="6"/>
                      <a:pt x="184" y="3"/>
                      <a:pt x="165" y="2"/>
                    </a:cubicBezTo>
                    <a:cubicBezTo>
                      <a:pt x="135" y="0"/>
                      <a:pt x="105" y="5"/>
                      <a:pt x="77" y="14"/>
                    </a:cubicBezTo>
                    <a:cubicBezTo>
                      <a:pt x="55" y="21"/>
                      <a:pt x="39" y="36"/>
                      <a:pt x="34" y="59"/>
                    </a:cubicBezTo>
                    <a:cubicBezTo>
                      <a:pt x="25" y="105"/>
                      <a:pt x="16" y="151"/>
                      <a:pt x="11" y="198"/>
                    </a:cubicBezTo>
                    <a:cubicBezTo>
                      <a:pt x="0" y="314"/>
                      <a:pt x="4" y="431"/>
                      <a:pt x="16" y="547"/>
                    </a:cubicBezTo>
                    <a:cubicBezTo>
                      <a:pt x="20" y="585"/>
                      <a:pt x="26" y="623"/>
                      <a:pt x="31" y="661"/>
                    </a:cubicBezTo>
                    <a:cubicBezTo>
                      <a:pt x="33" y="676"/>
                      <a:pt x="41" y="686"/>
                      <a:pt x="55" y="691"/>
                    </a:cubicBezTo>
                    <a:cubicBezTo>
                      <a:pt x="76" y="698"/>
                      <a:pt x="91" y="683"/>
                      <a:pt x="89" y="661"/>
                    </a:cubicBezTo>
                    <a:cubicBezTo>
                      <a:pt x="86" y="634"/>
                      <a:pt x="83" y="608"/>
                      <a:pt x="79" y="582"/>
                    </a:cubicBezTo>
                    <a:cubicBezTo>
                      <a:pt x="74" y="550"/>
                      <a:pt x="75" y="548"/>
                      <a:pt x="108" y="544"/>
                    </a:cubicBezTo>
                    <a:cubicBezTo>
                      <a:pt x="133" y="542"/>
                      <a:pt x="159" y="543"/>
                      <a:pt x="184" y="552"/>
                    </a:cubicBezTo>
                    <a:cubicBezTo>
                      <a:pt x="204" y="558"/>
                      <a:pt x="217" y="552"/>
                      <a:pt x="223" y="531"/>
                    </a:cubicBezTo>
                    <a:cubicBezTo>
                      <a:pt x="240" y="476"/>
                      <a:pt x="242" y="420"/>
                      <a:pt x="226" y="364"/>
                    </a:cubicBezTo>
                    <a:cubicBezTo>
                      <a:pt x="223" y="353"/>
                      <a:pt x="218" y="343"/>
                      <a:pt x="206" y="340"/>
                    </a:cubicBezTo>
                    <a:cubicBezTo>
                      <a:pt x="195" y="338"/>
                      <a:pt x="185" y="340"/>
                      <a:pt x="180" y="350"/>
                    </a:cubicBezTo>
                    <a:cubicBezTo>
                      <a:pt x="175" y="357"/>
                      <a:pt x="174" y="367"/>
                      <a:pt x="172" y="377"/>
                    </a:cubicBezTo>
                    <a:close/>
                    <a:moveTo>
                      <a:pt x="177" y="504"/>
                    </a:moveTo>
                    <a:cubicBezTo>
                      <a:pt x="137" y="504"/>
                      <a:pt x="100" y="504"/>
                      <a:pt x="62" y="504"/>
                    </a:cubicBezTo>
                    <a:cubicBezTo>
                      <a:pt x="61" y="488"/>
                      <a:pt x="61" y="471"/>
                      <a:pt x="59" y="453"/>
                    </a:cubicBezTo>
                    <a:cubicBezTo>
                      <a:pt x="58" y="445"/>
                      <a:pt x="61" y="441"/>
                      <a:pt x="69" y="439"/>
                    </a:cubicBezTo>
                    <a:cubicBezTo>
                      <a:pt x="104" y="434"/>
                      <a:pt x="138" y="433"/>
                      <a:pt x="173" y="439"/>
                    </a:cubicBezTo>
                    <a:cubicBezTo>
                      <a:pt x="176" y="440"/>
                      <a:pt x="180" y="443"/>
                      <a:pt x="180" y="446"/>
                    </a:cubicBezTo>
                    <a:cubicBezTo>
                      <a:pt x="180" y="465"/>
                      <a:pt x="178" y="484"/>
                      <a:pt x="177" y="504"/>
                    </a:cubicBezTo>
                    <a:close/>
                    <a:moveTo>
                      <a:pt x="183" y="231"/>
                    </a:moveTo>
                    <a:cubicBezTo>
                      <a:pt x="141" y="234"/>
                      <a:pt x="101" y="236"/>
                      <a:pt x="59" y="239"/>
                    </a:cubicBezTo>
                    <a:cubicBezTo>
                      <a:pt x="61" y="224"/>
                      <a:pt x="61" y="208"/>
                      <a:pt x="63" y="191"/>
                    </a:cubicBezTo>
                    <a:cubicBezTo>
                      <a:pt x="64" y="188"/>
                      <a:pt x="68" y="184"/>
                      <a:pt x="70" y="184"/>
                    </a:cubicBezTo>
                    <a:cubicBezTo>
                      <a:pt x="105" y="176"/>
                      <a:pt x="139" y="176"/>
                      <a:pt x="174" y="181"/>
                    </a:cubicBezTo>
                    <a:cubicBezTo>
                      <a:pt x="177" y="182"/>
                      <a:pt x="182" y="186"/>
                      <a:pt x="182" y="189"/>
                    </a:cubicBezTo>
                    <a:cubicBezTo>
                      <a:pt x="183" y="203"/>
                      <a:pt x="183" y="218"/>
                      <a:pt x="183" y="2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106" name="Freeform 43">
                <a:extLst>
                  <a:ext uri="{FF2B5EF4-FFF2-40B4-BE49-F238E27FC236}">
                    <a16:creationId xmlns:a16="http://schemas.microsoft.com/office/drawing/2014/main" id="{16569146-26C6-4B6F-B0F3-AD410B03B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4466" y="7973617"/>
                <a:ext cx="920488" cy="895394"/>
              </a:xfrm>
              <a:custGeom>
                <a:avLst/>
                <a:gdLst>
                  <a:gd name="T0" fmla="*/ 151 w 405"/>
                  <a:gd name="T1" fmla="*/ 205 h 395"/>
                  <a:gd name="T2" fmla="*/ 116 w 405"/>
                  <a:gd name="T3" fmla="*/ 360 h 395"/>
                  <a:gd name="T4" fmla="*/ 142 w 405"/>
                  <a:gd name="T5" fmla="*/ 391 h 395"/>
                  <a:gd name="T6" fmla="*/ 168 w 405"/>
                  <a:gd name="T7" fmla="*/ 358 h 395"/>
                  <a:gd name="T8" fmla="*/ 194 w 405"/>
                  <a:gd name="T9" fmla="*/ 236 h 395"/>
                  <a:gd name="T10" fmla="*/ 204 w 405"/>
                  <a:gd name="T11" fmla="*/ 221 h 395"/>
                  <a:gd name="T12" fmla="*/ 237 w 405"/>
                  <a:gd name="T13" fmla="*/ 306 h 395"/>
                  <a:gd name="T14" fmla="*/ 240 w 405"/>
                  <a:gd name="T15" fmla="*/ 358 h 395"/>
                  <a:gd name="T16" fmla="*/ 265 w 405"/>
                  <a:gd name="T17" fmla="*/ 391 h 395"/>
                  <a:gd name="T18" fmla="*/ 292 w 405"/>
                  <a:gd name="T19" fmla="*/ 361 h 395"/>
                  <a:gd name="T20" fmla="*/ 258 w 405"/>
                  <a:gd name="T21" fmla="*/ 208 h 395"/>
                  <a:gd name="T22" fmla="*/ 254 w 405"/>
                  <a:gd name="T23" fmla="*/ 200 h 395"/>
                  <a:gd name="T24" fmla="*/ 295 w 405"/>
                  <a:gd name="T25" fmla="*/ 183 h 395"/>
                  <a:gd name="T26" fmla="*/ 307 w 405"/>
                  <a:gd name="T27" fmla="*/ 191 h 395"/>
                  <a:gd name="T28" fmla="*/ 345 w 405"/>
                  <a:gd name="T29" fmla="*/ 290 h 395"/>
                  <a:gd name="T30" fmla="*/ 350 w 405"/>
                  <a:gd name="T31" fmla="*/ 364 h 395"/>
                  <a:gd name="T32" fmla="*/ 376 w 405"/>
                  <a:gd name="T33" fmla="*/ 394 h 395"/>
                  <a:gd name="T34" fmla="*/ 402 w 405"/>
                  <a:gd name="T35" fmla="*/ 367 h 395"/>
                  <a:gd name="T36" fmla="*/ 342 w 405"/>
                  <a:gd name="T37" fmla="*/ 153 h 395"/>
                  <a:gd name="T38" fmla="*/ 275 w 405"/>
                  <a:gd name="T39" fmla="*/ 136 h 395"/>
                  <a:gd name="T40" fmla="*/ 228 w 405"/>
                  <a:gd name="T41" fmla="*/ 158 h 395"/>
                  <a:gd name="T42" fmla="*/ 228 w 405"/>
                  <a:gd name="T43" fmla="*/ 75 h 395"/>
                  <a:gd name="T44" fmla="*/ 295 w 405"/>
                  <a:gd name="T45" fmla="*/ 87 h 395"/>
                  <a:gd name="T46" fmla="*/ 345 w 405"/>
                  <a:gd name="T47" fmla="*/ 103 h 395"/>
                  <a:gd name="T48" fmla="*/ 380 w 405"/>
                  <a:gd name="T49" fmla="*/ 89 h 395"/>
                  <a:gd name="T50" fmla="*/ 364 w 405"/>
                  <a:gd name="T51" fmla="*/ 55 h 395"/>
                  <a:gd name="T52" fmla="*/ 241 w 405"/>
                  <a:gd name="T53" fmla="*/ 26 h 395"/>
                  <a:gd name="T54" fmla="*/ 223 w 405"/>
                  <a:gd name="T55" fmla="*/ 14 h 395"/>
                  <a:gd name="T56" fmla="*/ 203 w 405"/>
                  <a:gd name="T57" fmla="*/ 1 h 395"/>
                  <a:gd name="T58" fmla="*/ 180 w 405"/>
                  <a:gd name="T59" fmla="*/ 12 h 395"/>
                  <a:gd name="T60" fmla="*/ 160 w 405"/>
                  <a:gd name="T61" fmla="*/ 23 h 395"/>
                  <a:gd name="T62" fmla="*/ 24 w 405"/>
                  <a:gd name="T63" fmla="*/ 60 h 395"/>
                  <a:gd name="T64" fmla="*/ 15 w 405"/>
                  <a:gd name="T65" fmla="*/ 102 h 395"/>
                  <a:gd name="T66" fmla="*/ 50 w 405"/>
                  <a:gd name="T67" fmla="*/ 105 h 395"/>
                  <a:gd name="T68" fmla="*/ 164 w 405"/>
                  <a:gd name="T69" fmla="*/ 74 h 395"/>
                  <a:gd name="T70" fmla="*/ 175 w 405"/>
                  <a:gd name="T71" fmla="*/ 74 h 395"/>
                  <a:gd name="T72" fmla="*/ 175 w 405"/>
                  <a:gd name="T73" fmla="*/ 160 h 395"/>
                  <a:gd name="T74" fmla="*/ 140 w 405"/>
                  <a:gd name="T75" fmla="*/ 139 h 395"/>
                  <a:gd name="T76" fmla="*/ 65 w 405"/>
                  <a:gd name="T77" fmla="*/ 151 h 395"/>
                  <a:gd name="T78" fmla="*/ 9 w 405"/>
                  <a:gd name="T79" fmla="*/ 273 h 395"/>
                  <a:gd name="T80" fmla="*/ 1 w 405"/>
                  <a:gd name="T81" fmla="*/ 362 h 395"/>
                  <a:gd name="T82" fmla="*/ 13 w 405"/>
                  <a:gd name="T83" fmla="*/ 389 h 395"/>
                  <a:gd name="T84" fmla="*/ 41 w 405"/>
                  <a:gd name="T85" fmla="*/ 390 h 395"/>
                  <a:gd name="T86" fmla="*/ 53 w 405"/>
                  <a:gd name="T87" fmla="*/ 364 h 395"/>
                  <a:gd name="T88" fmla="*/ 86 w 405"/>
                  <a:gd name="T89" fmla="*/ 212 h 395"/>
                  <a:gd name="T90" fmla="*/ 135 w 405"/>
                  <a:gd name="T91" fmla="*/ 196 h 395"/>
                  <a:gd name="T92" fmla="*/ 151 w 405"/>
                  <a:gd name="T93" fmla="*/ 205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05" h="395">
                    <a:moveTo>
                      <a:pt x="151" y="205"/>
                    </a:moveTo>
                    <a:cubicBezTo>
                      <a:pt x="124" y="254"/>
                      <a:pt x="115" y="306"/>
                      <a:pt x="116" y="360"/>
                    </a:cubicBezTo>
                    <a:cubicBezTo>
                      <a:pt x="117" y="379"/>
                      <a:pt x="127" y="391"/>
                      <a:pt x="142" y="391"/>
                    </a:cubicBezTo>
                    <a:cubicBezTo>
                      <a:pt x="159" y="391"/>
                      <a:pt x="168" y="379"/>
                      <a:pt x="168" y="358"/>
                    </a:cubicBezTo>
                    <a:cubicBezTo>
                      <a:pt x="167" y="316"/>
                      <a:pt x="173" y="274"/>
                      <a:pt x="194" y="236"/>
                    </a:cubicBezTo>
                    <a:cubicBezTo>
                      <a:pt x="197" y="231"/>
                      <a:pt x="201" y="227"/>
                      <a:pt x="204" y="221"/>
                    </a:cubicBezTo>
                    <a:cubicBezTo>
                      <a:pt x="225" y="247"/>
                      <a:pt x="233" y="276"/>
                      <a:pt x="237" y="306"/>
                    </a:cubicBezTo>
                    <a:cubicBezTo>
                      <a:pt x="240" y="323"/>
                      <a:pt x="240" y="341"/>
                      <a:pt x="240" y="358"/>
                    </a:cubicBezTo>
                    <a:cubicBezTo>
                      <a:pt x="240" y="378"/>
                      <a:pt x="249" y="390"/>
                      <a:pt x="265" y="391"/>
                    </a:cubicBezTo>
                    <a:cubicBezTo>
                      <a:pt x="280" y="392"/>
                      <a:pt x="292" y="381"/>
                      <a:pt x="292" y="361"/>
                    </a:cubicBezTo>
                    <a:cubicBezTo>
                      <a:pt x="294" y="307"/>
                      <a:pt x="286" y="255"/>
                      <a:pt x="258" y="208"/>
                    </a:cubicBezTo>
                    <a:cubicBezTo>
                      <a:pt x="257" y="206"/>
                      <a:pt x="256" y="204"/>
                      <a:pt x="254" y="200"/>
                    </a:cubicBezTo>
                    <a:cubicBezTo>
                      <a:pt x="268" y="194"/>
                      <a:pt x="281" y="188"/>
                      <a:pt x="295" y="183"/>
                    </a:cubicBezTo>
                    <a:cubicBezTo>
                      <a:pt x="298" y="182"/>
                      <a:pt x="304" y="187"/>
                      <a:pt x="307" y="191"/>
                    </a:cubicBezTo>
                    <a:cubicBezTo>
                      <a:pt x="327" y="221"/>
                      <a:pt x="340" y="254"/>
                      <a:pt x="345" y="290"/>
                    </a:cubicBezTo>
                    <a:cubicBezTo>
                      <a:pt x="349" y="315"/>
                      <a:pt x="349" y="340"/>
                      <a:pt x="350" y="364"/>
                    </a:cubicBezTo>
                    <a:cubicBezTo>
                      <a:pt x="351" y="381"/>
                      <a:pt x="360" y="393"/>
                      <a:pt x="376" y="394"/>
                    </a:cubicBezTo>
                    <a:cubicBezTo>
                      <a:pt x="390" y="395"/>
                      <a:pt x="401" y="383"/>
                      <a:pt x="402" y="367"/>
                    </a:cubicBezTo>
                    <a:cubicBezTo>
                      <a:pt x="405" y="289"/>
                      <a:pt x="389" y="216"/>
                      <a:pt x="342" y="153"/>
                    </a:cubicBezTo>
                    <a:cubicBezTo>
                      <a:pt x="321" y="125"/>
                      <a:pt x="307" y="122"/>
                      <a:pt x="275" y="136"/>
                    </a:cubicBezTo>
                    <a:cubicBezTo>
                      <a:pt x="260" y="143"/>
                      <a:pt x="244" y="150"/>
                      <a:pt x="228" y="158"/>
                    </a:cubicBezTo>
                    <a:cubicBezTo>
                      <a:pt x="228" y="130"/>
                      <a:pt x="228" y="104"/>
                      <a:pt x="228" y="75"/>
                    </a:cubicBezTo>
                    <a:cubicBezTo>
                      <a:pt x="251" y="79"/>
                      <a:pt x="273" y="82"/>
                      <a:pt x="295" y="87"/>
                    </a:cubicBezTo>
                    <a:cubicBezTo>
                      <a:pt x="312" y="91"/>
                      <a:pt x="328" y="97"/>
                      <a:pt x="345" y="103"/>
                    </a:cubicBezTo>
                    <a:cubicBezTo>
                      <a:pt x="361" y="108"/>
                      <a:pt x="375" y="103"/>
                      <a:pt x="380" y="89"/>
                    </a:cubicBezTo>
                    <a:cubicBezTo>
                      <a:pt x="386" y="74"/>
                      <a:pt x="380" y="62"/>
                      <a:pt x="364" y="55"/>
                    </a:cubicBezTo>
                    <a:cubicBezTo>
                      <a:pt x="325" y="39"/>
                      <a:pt x="283" y="30"/>
                      <a:pt x="241" y="26"/>
                    </a:cubicBezTo>
                    <a:cubicBezTo>
                      <a:pt x="233" y="25"/>
                      <a:pt x="228" y="23"/>
                      <a:pt x="223" y="14"/>
                    </a:cubicBezTo>
                    <a:cubicBezTo>
                      <a:pt x="220" y="8"/>
                      <a:pt x="210" y="1"/>
                      <a:pt x="203" y="1"/>
                    </a:cubicBezTo>
                    <a:cubicBezTo>
                      <a:pt x="195" y="0"/>
                      <a:pt x="184" y="6"/>
                      <a:pt x="180" y="12"/>
                    </a:cubicBezTo>
                    <a:cubicBezTo>
                      <a:pt x="174" y="21"/>
                      <a:pt x="169" y="23"/>
                      <a:pt x="160" y="23"/>
                    </a:cubicBezTo>
                    <a:cubicBezTo>
                      <a:pt x="112" y="24"/>
                      <a:pt x="66" y="36"/>
                      <a:pt x="24" y="60"/>
                    </a:cubicBezTo>
                    <a:cubicBezTo>
                      <a:pt x="6" y="71"/>
                      <a:pt x="2" y="88"/>
                      <a:pt x="15" y="102"/>
                    </a:cubicBezTo>
                    <a:cubicBezTo>
                      <a:pt x="24" y="112"/>
                      <a:pt x="36" y="113"/>
                      <a:pt x="50" y="105"/>
                    </a:cubicBezTo>
                    <a:cubicBezTo>
                      <a:pt x="85" y="84"/>
                      <a:pt x="124" y="76"/>
                      <a:pt x="164" y="74"/>
                    </a:cubicBezTo>
                    <a:cubicBezTo>
                      <a:pt x="167" y="74"/>
                      <a:pt x="170" y="74"/>
                      <a:pt x="175" y="74"/>
                    </a:cubicBezTo>
                    <a:cubicBezTo>
                      <a:pt x="175" y="102"/>
                      <a:pt x="175" y="130"/>
                      <a:pt x="175" y="160"/>
                    </a:cubicBezTo>
                    <a:cubicBezTo>
                      <a:pt x="162" y="152"/>
                      <a:pt x="151" y="146"/>
                      <a:pt x="140" y="139"/>
                    </a:cubicBezTo>
                    <a:cubicBezTo>
                      <a:pt x="110" y="122"/>
                      <a:pt x="88" y="125"/>
                      <a:pt x="65" y="151"/>
                    </a:cubicBezTo>
                    <a:cubicBezTo>
                      <a:pt x="34" y="186"/>
                      <a:pt x="17" y="228"/>
                      <a:pt x="9" y="273"/>
                    </a:cubicBezTo>
                    <a:cubicBezTo>
                      <a:pt x="4" y="302"/>
                      <a:pt x="3" y="332"/>
                      <a:pt x="1" y="362"/>
                    </a:cubicBezTo>
                    <a:cubicBezTo>
                      <a:pt x="0" y="373"/>
                      <a:pt x="3" y="383"/>
                      <a:pt x="13" y="389"/>
                    </a:cubicBezTo>
                    <a:cubicBezTo>
                      <a:pt x="22" y="395"/>
                      <a:pt x="32" y="395"/>
                      <a:pt x="41" y="390"/>
                    </a:cubicBezTo>
                    <a:cubicBezTo>
                      <a:pt x="51" y="384"/>
                      <a:pt x="54" y="375"/>
                      <a:pt x="53" y="364"/>
                    </a:cubicBezTo>
                    <a:cubicBezTo>
                      <a:pt x="51" y="310"/>
                      <a:pt x="60" y="259"/>
                      <a:pt x="86" y="212"/>
                    </a:cubicBezTo>
                    <a:cubicBezTo>
                      <a:pt x="106" y="174"/>
                      <a:pt x="100" y="179"/>
                      <a:pt x="135" y="196"/>
                    </a:cubicBezTo>
                    <a:cubicBezTo>
                      <a:pt x="140" y="199"/>
                      <a:pt x="145" y="202"/>
                      <a:pt x="151" y="20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107" name="Freeform 44">
                <a:extLst>
                  <a:ext uri="{FF2B5EF4-FFF2-40B4-BE49-F238E27FC236}">
                    <a16:creationId xmlns:a16="http://schemas.microsoft.com/office/drawing/2014/main" id="{10EEF257-C19F-4042-8ECC-EFFA66A534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3710" y="8863730"/>
                <a:ext cx="883510" cy="763332"/>
              </a:xfrm>
              <a:custGeom>
                <a:avLst/>
                <a:gdLst>
                  <a:gd name="T0" fmla="*/ 173 w 389"/>
                  <a:gd name="T1" fmla="*/ 53 h 337"/>
                  <a:gd name="T2" fmla="*/ 172 w 389"/>
                  <a:gd name="T3" fmla="*/ 92 h 337"/>
                  <a:gd name="T4" fmla="*/ 163 w 389"/>
                  <a:gd name="T5" fmla="*/ 100 h 337"/>
                  <a:gd name="T6" fmla="*/ 23 w 389"/>
                  <a:gd name="T7" fmla="*/ 278 h 337"/>
                  <a:gd name="T8" fmla="*/ 27 w 389"/>
                  <a:gd name="T9" fmla="*/ 301 h 337"/>
                  <a:gd name="T10" fmla="*/ 58 w 389"/>
                  <a:gd name="T11" fmla="*/ 317 h 337"/>
                  <a:gd name="T12" fmla="*/ 75 w 389"/>
                  <a:gd name="T13" fmla="*/ 288 h 337"/>
                  <a:gd name="T14" fmla="*/ 160 w 389"/>
                  <a:gd name="T15" fmla="*/ 154 h 337"/>
                  <a:gd name="T16" fmla="*/ 173 w 389"/>
                  <a:gd name="T17" fmla="*/ 152 h 337"/>
                  <a:gd name="T18" fmla="*/ 173 w 389"/>
                  <a:gd name="T19" fmla="*/ 167 h 337"/>
                  <a:gd name="T20" fmla="*/ 173 w 389"/>
                  <a:gd name="T21" fmla="*/ 305 h 337"/>
                  <a:gd name="T22" fmla="*/ 197 w 389"/>
                  <a:gd name="T23" fmla="*/ 336 h 337"/>
                  <a:gd name="T24" fmla="*/ 225 w 389"/>
                  <a:gd name="T25" fmla="*/ 307 h 337"/>
                  <a:gd name="T26" fmla="*/ 225 w 389"/>
                  <a:gd name="T27" fmla="*/ 168 h 337"/>
                  <a:gd name="T28" fmla="*/ 225 w 389"/>
                  <a:gd name="T29" fmla="*/ 151 h 337"/>
                  <a:gd name="T30" fmla="*/ 293 w 389"/>
                  <a:gd name="T31" fmla="*/ 193 h 337"/>
                  <a:gd name="T32" fmla="*/ 328 w 389"/>
                  <a:gd name="T33" fmla="*/ 290 h 337"/>
                  <a:gd name="T34" fmla="*/ 352 w 389"/>
                  <a:gd name="T35" fmla="*/ 315 h 337"/>
                  <a:gd name="T36" fmla="*/ 377 w 389"/>
                  <a:gd name="T37" fmla="*/ 289 h 337"/>
                  <a:gd name="T38" fmla="*/ 236 w 389"/>
                  <a:gd name="T39" fmla="*/ 101 h 337"/>
                  <a:gd name="T40" fmla="*/ 225 w 389"/>
                  <a:gd name="T41" fmla="*/ 86 h 337"/>
                  <a:gd name="T42" fmla="*/ 225 w 389"/>
                  <a:gd name="T43" fmla="*/ 54 h 337"/>
                  <a:gd name="T44" fmla="*/ 280 w 389"/>
                  <a:gd name="T45" fmla="*/ 62 h 337"/>
                  <a:gd name="T46" fmla="*/ 354 w 389"/>
                  <a:gd name="T47" fmla="*/ 80 h 337"/>
                  <a:gd name="T48" fmla="*/ 385 w 389"/>
                  <a:gd name="T49" fmla="*/ 63 h 337"/>
                  <a:gd name="T50" fmla="*/ 368 w 389"/>
                  <a:gd name="T51" fmla="*/ 31 h 337"/>
                  <a:gd name="T52" fmla="*/ 164 w 389"/>
                  <a:gd name="T53" fmla="*/ 4 h 337"/>
                  <a:gd name="T54" fmla="*/ 27 w 389"/>
                  <a:gd name="T55" fmla="*/ 34 h 337"/>
                  <a:gd name="T56" fmla="*/ 5 w 389"/>
                  <a:gd name="T57" fmla="*/ 70 h 337"/>
                  <a:gd name="T58" fmla="*/ 42 w 389"/>
                  <a:gd name="T59" fmla="*/ 83 h 337"/>
                  <a:gd name="T60" fmla="*/ 136 w 389"/>
                  <a:gd name="T61" fmla="*/ 57 h 337"/>
                  <a:gd name="T62" fmla="*/ 173 w 389"/>
                  <a:gd name="T63" fmla="*/ 53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9" h="337">
                    <a:moveTo>
                      <a:pt x="173" y="53"/>
                    </a:moveTo>
                    <a:cubicBezTo>
                      <a:pt x="173" y="68"/>
                      <a:pt x="173" y="80"/>
                      <a:pt x="172" y="92"/>
                    </a:cubicBezTo>
                    <a:cubicBezTo>
                      <a:pt x="172" y="95"/>
                      <a:pt x="167" y="99"/>
                      <a:pt x="163" y="100"/>
                    </a:cubicBezTo>
                    <a:cubicBezTo>
                      <a:pt x="78" y="117"/>
                      <a:pt x="18" y="192"/>
                      <a:pt x="23" y="278"/>
                    </a:cubicBezTo>
                    <a:cubicBezTo>
                      <a:pt x="23" y="286"/>
                      <a:pt x="24" y="294"/>
                      <a:pt x="27" y="301"/>
                    </a:cubicBezTo>
                    <a:cubicBezTo>
                      <a:pt x="32" y="314"/>
                      <a:pt x="46" y="320"/>
                      <a:pt x="58" y="317"/>
                    </a:cubicBezTo>
                    <a:cubicBezTo>
                      <a:pt x="71" y="313"/>
                      <a:pt x="77" y="303"/>
                      <a:pt x="75" y="288"/>
                    </a:cubicBezTo>
                    <a:cubicBezTo>
                      <a:pt x="68" y="233"/>
                      <a:pt x="107" y="170"/>
                      <a:pt x="160" y="154"/>
                    </a:cubicBezTo>
                    <a:cubicBezTo>
                      <a:pt x="163" y="153"/>
                      <a:pt x="167" y="153"/>
                      <a:pt x="173" y="152"/>
                    </a:cubicBezTo>
                    <a:cubicBezTo>
                      <a:pt x="173" y="158"/>
                      <a:pt x="173" y="162"/>
                      <a:pt x="173" y="167"/>
                    </a:cubicBezTo>
                    <a:cubicBezTo>
                      <a:pt x="173" y="213"/>
                      <a:pt x="173" y="259"/>
                      <a:pt x="173" y="305"/>
                    </a:cubicBezTo>
                    <a:cubicBezTo>
                      <a:pt x="173" y="325"/>
                      <a:pt x="182" y="336"/>
                      <a:pt x="197" y="336"/>
                    </a:cubicBezTo>
                    <a:cubicBezTo>
                      <a:pt x="214" y="337"/>
                      <a:pt x="225" y="326"/>
                      <a:pt x="225" y="307"/>
                    </a:cubicBezTo>
                    <a:cubicBezTo>
                      <a:pt x="225" y="260"/>
                      <a:pt x="225" y="214"/>
                      <a:pt x="225" y="168"/>
                    </a:cubicBezTo>
                    <a:cubicBezTo>
                      <a:pt x="225" y="163"/>
                      <a:pt x="225" y="158"/>
                      <a:pt x="225" y="151"/>
                    </a:cubicBezTo>
                    <a:cubicBezTo>
                      <a:pt x="254" y="156"/>
                      <a:pt x="276" y="172"/>
                      <a:pt x="293" y="193"/>
                    </a:cubicBezTo>
                    <a:cubicBezTo>
                      <a:pt x="314" y="222"/>
                      <a:pt x="325" y="255"/>
                      <a:pt x="328" y="290"/>
                    </a:cubicBezTo>
                    <a:cubicBezTo>
                      <a:pt x="330" y="306"/>
                      <a:pt x="338" y="315"/>
                      <a:pt x="352" y="315"/>
                    </a:cubicBezTo>
                    <a:cubicBezTo>
                      <a:pt x="365" y="315"/>
                      <a:pt x="376" y="304"/>
                      <a:pt x="377" y="289"/>
                    </a:cubicBezTo>
                    <a:cubicBezTo>
                      <a:pt x="382" y="208"/>
                      <a:pt x="327" y="118"/>
                      <a:pt x="236" y="101"/>
                    </a:cubicBezTo>
                    <a:cubicBezTo>
                      <a:pt x="226" y="99"/>
                      <a:pt x="224" y="95"/>
                      <a:pt x="225" y="86"/>
                    </a:cubicBezTo>
                    <a:cubicBezTo>
                      <a:pt x="225" y="77"/>
                      <a:pt x="225" y="67"/>
                      <a:pt x="225" y="54"/>
                    </a:cubicBezTo>
                    <a:cubicBezTo>
                      <a:pt x="244" y="57"/>
                      <a:pt x="262" y="58"/>
                      <a:pt x="280" y="62"/>
                    </a:cubicBezTo>
                    <a:cubicBezTo>
                      <a:pt x="305" y="67"/>
                      <a:pt x="329" y="74"/>
                      <a:pt x="354" y="80"/>
                    </a:cubicBezTo>
                    <a:cubicBezTo>
                      <a:pt x="368" y="83"/>
                      <a:pt x="381" y="76"/>
                      <a:pt x="385" y="63"/>
                    </a:cubicBezTo>
                    <a:cubicBezTo>
                      <a:pt x="389" y="49"/>
                      <a:pt x="383" y="35"/>
                      <a:pt x="368" y="31"/>
                    </a:cubicBezTo>
                    <a:cubicBezTo>
                      <a:pt x="302" y="12"/>
                      <a:pt x="234" y="0"/>
                      <a:pt x="164" y="4"/>
                    </a:cubicBezTo>
                    <a:cubicBezTo>
                      <a:pt x="117" y="6"/>
                      <a:pt x="71" y="16"/>
                      <a:pt x="27" y="34"/>
                    </a:cubicBezTo>
                    <a:cubicBezTo>
                      <a:pt x="7" y="42"/>
                      <a:pt x="0" y="54"/>
                      <a:pt x="5" y="70"/>
                    </a:cubicBezTo>
                    <a:cubicBezTo>
                      <a:pt x="11" y="85"/>
                      <a:pt x="26" y="91"/>
                      <a:pt x="42" y="83"/>
                    </a:cubicBezTo>
                    <a:cubicBezTo>
                      <a:pt x="72" y="70"/>
                      <a:pt x="103" y="61"/>
                      <a:pt x="136" y="57"/>
                    </a:cubicBezTo>
                    <a:cubicBezTo>
                      <a:pt x="147" y="56"/>
                      <a:pt x="159" y="55"/>
                      <a:pt x="173" y="5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A689707C-DDDC-4DEC-88E0-E46D6CC24CE3}"/>
                </a:ext>
              </a:extLst>
            </p:cNvPr>
            <p:cNvGrpSpPr/>
            <p:nvPr userDrawn="1"/>
          </p:nvGrpSpPr>
          <p:grpSpPr>
            <a:xfrm>
              <a:off x="6049276" y="644077"/>
              <a:ext cx="2333680" cy="2872385"/>
              <a:chOff x="3096870" y="1605724"/>
              <a:chExt cx="2909722" cy="3581400"/>
            </a:xfrm>
            <a:grpFill/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E3BC33C1-444C-4850-9193-584C362AC626}"/>
                  </a:ext>
                </a:extLst>
              </p:cNvPr>
              <p:cNvSpPr/>
              <p:nvPr/>
            </p:nvSpPr>
            <p:spPr>
              <a:xfrm>
                <a:off x="4292092" y="1605724"/>
                <a:ext cx="1714500" cy="3581400"/>
              </a:xfrm>
              <a:custGeom>
                <a:avLst/>
                <a:gdLst>
                  <a:gd name="connsiteX0" fmla="*/ 146911 w 1714500"/>
                  <a:gd name="connsiteY0" fmla="*/ 2317337 h 3581400"/>
                  <a:gd name="connsiteX1" fmla="*/ 110620 w 1714500"/>
                  <a:gd name="connsiteY1" fmla="*/ 2269427 h 3581400"/>
                  <a:gd name="connsiteX2" fmla="*/ 30229 w 1714500"/>
                  <a:gd name="connsiteY2" fmla="*/ 2164080 h 3581400"/>
                  <a:gd name="connsiteX3" fmla="*/ 36040 w 1714500"/>
                  <a:gd name="connsiteY3" fmla="*/ 1949387 h 3581400"/>
                  <a:gd name="connsiteX4" fmla="*/ 144529 w 1714500"/>
                  <a:gd name="connsiteY4" fmla="*/ 1726787 h 3581400"/>
                  <a:gd name="connsiteX5" fmla="*/ 284928 w 1714500"/>
                  <a:gd name="connsiteY5" fmla="*/ 1346740 h 3581400"/>
                  <a:gd name="connsiteX6" fmla="*/ 387607 w 1714500"/>
                  <a:gd name="connsiteY6" fmla="*/ 1100995 h 3581400"/>
                  <a:gd name="connsiteX7" fmla="*/ 393132 w 1714500"/>
                  <a:gd name="connsiteY7" fmla="*/ 1083564 h 3581400"/>
                  <a:gd name="connsiteX8" fmla="*/ 451901 w 1714500"/>
                  <a:gd name="connsiteY8" fmla="*/ 879062 h 3581400"/>
                  <a:gd name="connsiteX9" fmla="*/ 540865 w 1714500"/>
                  <a:gd name="connsiteY9" fmla="*/ 690086 h 3581400"/>
                  <a:gd name="connsiteX10" fmla="*/ 652117 w 1714500"/>
                  <a:gd name="connsiteY10" fmla="*/ 475488 h 3581400"/>
                  <a:gd name="connsiteX11" fmla="*/ 660118 w 1714500"/>
                  <a:gd name="connsiteY11" fmla="*/ 458629 h 3581400"/>
                  <a:gd name="connsiteX12" fmla="*/ 610016 w 1714500"/>
                  <a:gd name="connsiteY12" fmla="*/ 311372 h 3581400"/>
                  <a:gd name="connsiteX13" fmla="*/ 665737 w 1714500"/>
                  <a:gd name="connsiteY13" fmla="*/ 232124 h 3581400"/>
                  <a:gd name="connsiteX14" fmla="*/ 806231 w 1714500"/>
                  <a:gd name="connsiteY14" fmla="*/ 107728 h 3581400"/>
                  <a:gd name="connsiteX15" fmla="*/ 981682 w 1714500"/>
                  <a:gd name="connsiteY15" fmla="*/ 47149 h 3581400"/>
                  <a:gd name="connsiteX16" fmla="*/ 1068740 w 1714500"/>
                  <a:gd name="connsiteY16" fmla="*/ 45339 h 3581400"/>
                  <a:gd name="connsiteX17" fmla="*/ 1096172 w 1714500"/>
                  <a:gd name="connsiteY17" fmla="*/ 32004 h 3581400"/>
                  <a:gd name="connsiteX18" fmla="*/ 1155989 w 1714500"/>
                  <a:gd name="connsiteY18" fmla="*/ 0 h 3581400"/>
                  <a:gd name="connsiteX19" fmla="*/ 1138654 w 1714500"/>
                  <a:gd name="connsiteY19" fmla="*/ 85915 h 3581400"/>
                  <a:gd name="connsiteX20" fmla="*/ 1106840 w 1714500"/>
                  <a:gd name="connsiteY20" fmla="*/ 132112 h 3581400"/>
                  <a:gd name="connsiteX21" fmla="*/ 955202 w 1714500"/>
                  <a:gd name="connsiteY21" fmla="*/ 302133 h 3581400"/>
                  <a:gd name="connsiteX22" fmla="*/ 940724 w 1714500"/>
                  <a:gd name="connsiteY22" fmla="*/ 320326 h 3581400"/>
                  <a:gd name="connsiteX23" fmla="*/ 781276 w 1714500"/>
                  <a:gd name="connsiteY23" fmla="*/ 514921 h 3581400"/>
                  <a:gd name="connsiteX24" fmla="*/ 759463 w 1714500"/>
                  <a:gd name="connsiteY24" fmla="*/ 560165 h 3581400"/>
                  <a:gd name="connsiteX25" fmla="*/ 735365 w 1714500"/>
                  <a:gd name="connsiteY25" fmla="*/ 651701 h 3581400"/>
                  <a:gd name="connsiteX26" fmla="*/ 690121 w 1714500"/>
                  <a:gd name="connsiteY26" fmla="*/ 698849 h 3581400"/>
                  <a:gd name="connsiteX27" fmla="*/ 653069 w 1714500"/>
                  <a:gd name="connsiteY27" fmla="*/ 734187 h 3581400"/>
                  <a:gd name="connsiteX28" fmla="*/ 607063 w 1714500"/>
                  <a:gd name="connsiteY28" fmla="*/ 821341 h 3581400"/>
                  <a:gd name="connsiteX29" fmla="*/ 662213 w 1714500"/>
                  <a:gd name="connsiteY29" fmla="*/ 911447 h 3581400"/>
                  <a:gd name="connsiteX30" fmla="*/ 859857 w 1714500"/>
                  <a:gd name="connsiteY30" fmla="*/ 970312 h 3581400"/>
                  <a:gd name="connsiteX31" fmla="*/ 892718 w 1714500"/>
                  <a:gd name="connsiteY31" fmla="*/ 1059942 h 3581400"/>
                  <a:gd name="connsiteX32" fmla="*/ 874430 w 1714500"/>
                  <a:gd name="connsiteY32" fmla="*/ 1198531 h 3581400"/>
                  <a:gd name="connsiteX33" fmla="*/ 849094 w 1714500"/>
                  <a:gd name="connsiteY33" fmla="*/ 1313021 h 3581400"/>
                  <a:gd name="connsiteX34" fmla="*/ 838521 w 1714500"/>
                  <a:gd name="connsiteY34" fmla="*/ 1338929 h 3581400"/>
                  <a:gd name="connsiteX35" fmla="*/ 855856 w 1714500"/>
                  <a:gd name="connsiteY35" fmla="*/ 1492949 h 3581400"/>
                  <a:gd name="connsiteX36" fmla="*/ 882526 w 1714500"/>
                  <a:gd name="connsiteY36" fmla="*/ 1520571 h 3581400"/>
                  <a:gd name="connsiteX37" fmla="*/ 891575 w 1714500"/>
                  <a:gd name="connsiteY37" fmla="*/ 1520952 h 3581400"/>
                  <a:gd name="connsiteX38" fmla="*/ 1059596 w 1714500"/>
                  <a:gd name="connsiteY38" fmla="*/ 1514856 h 3581400"/>
                  <a:gd name="connsiteX39" fmla="*/ 1103792 w 1714500"/>
                  <a:gd name="connsiteY39" fmla="*/ 1513237 h 3581400"/>
                  <a:gd name="connsiteX40" fmla="*/ 1144655 w 1714500"/>
                  <a:gd name="connsiteY40" fmla="*/ 1514951 h 3581400"/>
                  <a:gd name="connsiteX41" fmla="*/ 1242381 w 1714500"/>
                  <a:gd name="connsiteY41" fmla="*/ 1498378 h 3581400"/>
                  <a:gd name="connsiteX42" fmla="*/ 1314390 w 1714500"/>
                  <a:gd name="connsiteY42" fmla="*/ 1478661 h 3581400"/>
                  <a:gd name="connsiteX43" fmla="*/ 1349347 w 1714500"/>
                  <a:gd name="connsiteY43" fmla="*/ 1469708 h 3581400"/>
                  <a:gd name="connsiteX44" fmla="*/ 1516891 w 1714500"/>
                  <a:gd name="connsiteY44" fmla="*/ 1463516 h 3581400"/>
                  <a:gd name="connsiteX45" fmla="*/ 1574899 w 1714500"/>
                  <a:gd name="connsiteY45" fmla="*/ 1517809 h 3581400"/>
                  <a:gd name="connsiteX46" fmla="*/ 1706630 w 1714500"/>
                  <a:gd name="connsiteY46" fmla="*/ 1684877 h 3581400"/>
                  <a:gd name="connsiteX47" fmla="*/ 1697676 w 1714500"/>
                  <a:gd name="connsiteY47" fmla="*/ 1737836 h 3581400"/>
                  <a:gd name="connsiteX48" fmla="*/ 1556897 w 1714500"/>
                  <a:gd name="connsiteY48" fmla="*/ 1861566 h 3581400"/>
                  <a:gd name="connsiteX49" fmla="*/ 1463456 w 1714500"/>
                  <a:gd name="connsiteY49" fmla="*/ 1948148 h 3581400"/>
                  <a:gd name="connsiteX50" fmla="*/ 1434405 w 1714500"/>
                  <a:gd name="connsiteY50" fmla="*/ 1957006 h 3581400"/>
                  <a:gd name="connsiteX51" fmla="*/ 1377350 w 1714500"/>
                  <a:gd name="connsiteY51" fmla="*/ 1982819 h 3581400"/>
                  <a:gd name="connsiteX52" fmla="*/ 1414783 w 1714500"/>
                  <a:gd name="connsiteY52" fmla="*/ 2023681 h 3581400"/>
                  <a:gd name="connsiteX53" fmla="*/ 1293911 w 1714500"/>
                  <a:gd name="connsiteY53" fmla="*/ 2107883 h 3581400"/>
                  <a:gd name="connsiteX54" fmla="*/ 1212663 w 1714500"/>
                  <a:gd name="connsiteY54" fmla="*/ 2160556 h 3581400"/>
                  <a:gd name="connsiteX55" fmla="*/ 1116175 w 1714500"/>
                  <a:gd name="connsiteY55" fmla="*/ 2226088 h 3581400"/>
                  <a:gd name="connsiteX56" fmla="*/ 1033593 w 1714500"/>
                  <a:gd name="connsiteY56" fmla="*/ 2301050 h 3581400"/>
                  <a:gd name="connsiteX57" fmla="*/ 976919 w 1714500"/>
                  <a:gd name="connsiteY57" fmla="*/ 2342388 h 3581400"/>
                  <a:gd name="connsiteX58" fmla="*/ 861952 w 1714500"/>
                  <a:gd name="connsiteY58" fmla="*/ 2569750 h 3581400"/>
                  <a:gd name="connsiteX59" fmla="*/ 842807 w 1714500"/>
                  <a:gd name="connsiteY59" fmla="*/ 2797969 h 3581400"/>
                  <a:gd name="connsiteX60" fmla="*/ 837568 w 1714500"/>
                  <a:gd name="connsiteY60" fmla="*/ 2903315 h 3581400"/>
                  <a:gd name="connsiteX61" fmla="*/ 848903 w 1714500"/>
                  <a:gd name="connsiteY61" fmla="*/ 3036951 h 3581400"/>
                  <a:gd name="connsiteX62" fmla="*/ 844426 w 1714500"/>
                  <a:gd name="connsiteY62" fmla="*/ 3299555 h 3581400"/>
                  <a:gd name="connsiteX63" fmla="*/ 814232 w 1714500"/>
                  <a:gd name="connsiteY63" fmla="*/ 3561112 h 3581400"/>
                  <a:gd name="connsiteX64" fmla="*/ 772608 w 1714500"/>
                  <a:gd name="connsiteY64" fmla="*/ 3588163 h 3581400"/>
                  <a:gd name="connsiteX65" fmla="*/ 721744 w 1714500"/>
                  <a:gd name="connsiteY65" fmla="*/ 3549777 h 3581400"/>
                  <a:gd name="connsiteX66" fmla="*/ 708124 w 1714500"/>
                  <a:gd name="connsiteY66" fmla="*/ 3303461 h 3581400"/>
                  <a:gd name="connsiteX67" fmla="*/ 722125 w 1714500"/>
                  <a:gd name="connsiteY67" fmla="*/ 3274600 h 3581400"/>
                  <a:gd name="connsiteX68" fmla="*/ 720697 w 1714500"/>
                  <a:gd name="connsiteY68" fmla="*/ 3211354 h 3581400"/>
                  <a:gd name="connsiteX69" fmla="*/ 701837 w 1714500"/>
                  <a:gd name="connsiteY69" fmla="*/ 3170206 h 3581400"/>
                  <a:gd name="connsiteX70" fmla="*/ 734317 w 1714500"/>
                  <a:gd name="connsiteY70" fmla="*/ 2796445 h 3581400"/>
                  <a:gd name="connsiteX71" fmla="*/ 735842 w 1714500"/>
                  <a:gd name="connsiteY71" fmla="*/ 2773109 h 3581400"/>
                  <a:gd name="connsiteX72" fmla="*/ 741366 w 1714500"/>
                  <a:gd name="connsiteY72" fmla="*/ 2647664 h 3581400"/>
                  <a:gd name="connsiteX73" fmla="*/ 780799 w 1714500"/>
                  <a:gd name="connsiteY73" fmla="*/ 2573179 h 3581400"/>
                  <a:gd name="connsiteX74" fmla="*/ 762226 w 1714500"/>
                  <a:gd name="connsiteY74" fmla="*/ 2456212 h 3581400"/>
                  <a:gd name="connsiteX75" fmla="*/ 721554 w 1714500"/>
                  <a:gd name="connsiteY75" fmla="*/ 2295239 h 3581400"/>
                  <a:gd name="connsiteX76" fmla="*/ 719077 w 1714500"/>
                  <a:gd name="connsiteY76" fmla="*/ 2235994 h 3581400"/>
                  <a:gd name="connsiteX77" fmla="*/ 680501 w 1714500"/>
                  <a:gd name="connsiteY77" fmla="*/ 2160556 h 3581400"/>
                  <a:gd name="connsiteX78" fmla="*/ 620398 w 1714500"/>
                  <a:gd name="connsiteY78" fmla="*/ 2080260 h 3581400"/>
                  <a:gd name="connsiteX79" fmla="*/ 536674 w 1714500"/>
                  <a:gd name="connsiteY79" fmla="*/ 1997107 h 3581400"/>
                  <a:gd name="connsiteX80" fmla="*/ 433042 w 1714500"/>
                  <a:gd name="connsiteY80" fmla="*/ 1981105 h 3581400"/>
                  <a:gd name="connsiteX81" fmla="*/ 214348 w 1714500"/>
                  <a:gd name="connsiteY81" fmla="*/ 2175891 h 3581400"/>
                  <a:gd name="connsiteX82" fmla="*/ 146911 w 1714500"/>
                  <a:gd name="connsiteY82" fmla="*/ 2317337 h 3581400"/>
                  <a:gd name="connsiteX83" fmla="*/ 572392 w 1714500"/>
                  <a:gd name="connsiteY83" fmla="*/ 906113 h 3581400"/>
                  <a:gd name="connsiteX84" fmla="*/ 553438 w 1714500"/>
                  <a:gd name="connsiteY84" fmla="*/ 984123 h 3581400"/>
                  <a:gd name="connsiteX85" fmla="*/ 502860 w 1714500"/>
                  <a:gd name="connsiteY85" fmla="*/ 1174242 h 3581400"/>
                  <a:gd name="connsiteX86" fmla="*/ 388369 w 1714500"/>
                  <a:gd name="connsiteY86" fmla="*/ 1495044 h 3581400"/>
                  <a:gd name="connsiteX87" fmla="*/ 356746 w 1714500"/>
                  <a:gd name="connsiteY87" fmla="*/ 1563624 h 3581400"/>
                  <a:gd name="connsiteX88" fmla="*/ 306835 w 1714500"/>
                  <a:gd name="connsiteY88" fmla="*/ 1755458 h 3581400"/>
                  <a:gd name="connsiteX89" fmla="*/ 337220 w 1714500"/>
                  <a:gd name="connsiteY89" fmla="*/ 1817751 h 3581400"/>
                  <a:gd name="connsiteX90" fmla="*/ 418849 w 1714500"/>
                  <a:gd name="connsiteY90" fmla="*/ 1795843 h 3581400"/>
                  <a:gd name="connsiteX91" fmla="*/ 458854 w 1714500"/>
                  <a:gd name="connsiteY91" fmla="*/ 1782604 h 3581400"/>
                  <a:gd name="connsiteX92" fmla="*/ 534959 w 1714500"/>
                  <a:gd name="connsiteY92" fmla="*/ 1759553 h 3581400"/>
                  <a:gd name="connsiteX93" fmla="*/ 609254 w 1714500"/>
                  <a:gd name="connsiteY93" fmla="*/ 1682020 h 3581400"/>
                  <a:gd name="connsiteX94" fmla="*/ 690788 w 1714500"/>
                  <a:gd name="connsiteY94" fmla="*/ 1639062 h 3581400"/>
                  <a:gd name="connsiteX95" fmla="*/ 736508 w 1714500"/>
                  <a:gd name="connsiteY95" fmla="*/ 1407224 h 3581400"/>
                  <a:gd name="connsiteX96" fmla="*/ 727459 w 1714500"/>
                  <a:gd name="connsiteY96" fmla="*/ 1351217 h 3581400"/>
                  <a:gd name="connsiteX97" fmla="*/ 714791 w 1714500"/>
                  <a:gd name="connsiteY97" fmla="*/ 1126712 h 3581400"/>
                  <a:gd name="connsiteX98" fmla="*/ 684025 w 1714500"/>
                  <a:gd name="connsiteY98" fmla="*/ 1044893 h 3581400"/>
                  <a:gd name="connsiteX99" fmla="*/ 572392 w 1714500"/>
                  <a:gd name="connsiteY99" fmla="*/ 906113 h 3581400"/>
                  <a:gd name="connsiteX100" fmla="*/ 1351442 w 1714500"/>
                  <a:gd name="connsiteY100" fmla="*/ 1791462 h 3581400"/>
                  <a:gd name="connsiteX101" fmla="*/ 1297055 w 1714500"/>
                  <a:gd name="connsiteY101" fmla="*/ 1720501 h 3581400"/>
                  <a:gd name="connsiteX102" fmla="*/ 1159799 w 1714500"/>
                  <a:gd name="connsiteY102" fmla="*/ 1698308 h 3581400"/>
                  <a:gd name="connsiteX103" fmla="*/ 942344 w 1714500"/>
                  <a:gd name="connsiteY103" fmla="*/ 1765649 h 3581400"/>
                  <a:gd name="connsiteX104" fmla="*/ 908625 w 1714500"/>
                  <a:gd name="connsiteY104" fmla="*/ 1781175 h 3581400"/>
                  <a:gd name="connsiteX105" fmla="*/ 883098 w 1714500"/>
                  <a:gd name="connsiteY105" fmla="*/ 1832324 h 3581400"/>
                  <a:gd name="connsiteX106" fmla="*/ 870334 w 1714500"/>
                  <a:gd name="connsiteY106" fmla="*/ 1904619 h 3581400"/>
                  <a:gd name="connsiteX107" fmla="*/ 848427 w 1714500"/>
                  <a:gd name="connsiteY107" fmla="*/ 2085023 h 3581400"/>
                  <a:gd name="connsiteX108" fmla="*/ 858333 w 1714500"/>
                  <a:gd name="connsiteY108" fmla="*/ 2121408 h 3581400"/>
                  <a:gd name="connsiteX109" fmla="*/ 911959 w 1714500"/>
                  <a:gd name="connsiteY109" fmla="*/ 2135981 h 3581400"/>
                  <a:gd name="connsiteX110" fmla="*/ 1104840 w 1714500"/>
                  <a:gd name="connsiteY110" fmla="*/ 1967484 h 3581400"/>
                  <a:gd name="connsiteX111" fmla="*/ 1116365 w 1714500"/>
                  <a:gd name="connsiteY111" fmla="*/ 1959197 h 3581400"/>
                  <a:gd name="connsiteX112" fmla="*/ 1299150 w 1714500"/>
                  <a:gd name="connsiteY112" fmla="*/ 1853851 h 3581400"/>
                  <a:gd name="connsiteX113" fmla="*/ 1351442 w 1714500"/>
                  <a:gd name="connsiteY113" fmla="*/ 1791462 h 3581400"/>
                  <a:gd name="connsiteX114" fmla="*/ 743271 w 1714500"/>
                  <a:gd name="connsiteY114" fmla="*/ 1987677 h 3581400"/>
                  <a:gd name="connsiteX115" fmla="*/ 752510 w 1714500"/>
                  <a:gd name="connsiteY115" fmla="*/ 1979200 h 3581400"/>
                  <a:gd name="connsiteX116" fmla="*/ 695836 w 1714500"/>
                  <a:gd name="connsiteY116" fmla="*/ 1907096 h 3581400"/>
                  <a:gd name="connsiteX117" fmla="*/ 551723 w 1714500"/>
                  <a:gd name="connsiteY117" fmla="*/ 1932432 h 3581400"/>
                  <a:gd name="connsiteX118" fmla="*/ 570202 w 1714500"/>
                  <a:gd name="connsiteY118" fmla="*/ 2000250 h 3581400"/>
                  <a:gd name="connsiteX119" fmla="*/ 644687 w 1714500"/>
                  <a:gd name="connsiteY119" fmla="*/ 2065210 h 3581400"/>
                  <a:gd name="connsiteX120" fmla="*/ 688121 w 1714500"/>
                  <a:gd name="connsiteY120" fmla="*/ 2093881 h 3581400"/>
                  <a:gd name="connsiteX121" fmla="*/ 734603 w 1714500"/>
                  <a:gd name="connsiteY121" fmla="*/ 2038541 h 3581400"/>
                  <a:gd name="connsiteX122" fmla="*/ 743271 w 1714500"/>
                  <a:gd name="connsiteY122" fmla="*/ 1987677 h 3581400"/>
                  <a:gd name="connsiteX123" fmla="*/ 865381 w 1714500"/>
                  <a:gd name="connsiteY123" fmla="*/ 1619822 h 3581400"/>
                  <a:gd name="connsiteX124" fmla="*/ 910054 w 1714500"/>
                  <a:gd name="connsiteY124" fmla="*/ 1576768 h 3581400"/>
                  <a:gd name="connsiteX125" fmla="*/ 886527 w 1714500"/>
                  <a:gd name="connsiteY125" fmla="*/ 1548860 h 3581400"/>
                  <a:gd name="connsiteX126" fmla="*/ 848141 w 1714500"/>
                  <a:gd name="connsiteY126" fmla="*/ 1585151 h 3581400"/>
                  <a:gd name="connsiteX127" fmla="*/ 865381 w 1714500"/>
                  <a:gd name="connsiteY127" fmla="*/ 1619822 h 3581400"/>
                  <a:gd name="connsiteX128" fmla="*/ 746128 w 1714500"/>
                  <a:gd name="connsiteY128" fmla="*/ 476059 h 3581400"/>
                  <a:gd name="connsiteX129" fmla="*/ 709743 w 1714500"/>
                  <a:gd name="connsiteY129" fmla="*/ 450818 h 3581400"/>
                  <a:gd name="connsiteX130" fmla="*/ 684025 w 1714500"/>
                  <a:gd name="connsiteY130" fmla="*/ 473297 h 3581400"/>
                  <a:gd name="connsiteX131" fmla="*/ 711838 w 1714500"/>
                  <a:gd name="connsiteY131" fmla="*/ 504539 h 3581400"/>
                  <a:gd name="connsiteX132" fmla="*/ 746128 w 1714500"/>
                  <a:gd name="connsiteY132" fmla="*/ 476059 h 3581400"/>
                  <a:gd name="connsiteX133" fmla="*/ 1628048 w 1714500"/>
                  <a:gd name="connsiteY133" fmla="*/ 1766697 h 3581400"/>
                  <a:gd name="connsiteX134" fmla="*/ 1598140 w 1714500"/>
                  <a:gd name="connsiteY134" fmla="*/ 1734884 h 3581400"/>
                  <a:gd name="connsiteX135" fmla="*/ 1578423 w 1714500"/>
                  <a:gd name="connsiteY135" fmla="*/ 1765459 h 3581400"/>
                  <a:gd name="connsiteX136" fmla="*/ 1598521 w 1714500"/>
                  <a:gd name="connsiteY136" fmla="*/ 1797653 h 3581400"/>
                  <a:gd name="connsiteX137" fmla="*/ 1628048 w 1714500"/>
                  <a:gd name="connsiteY137" fmla="*/ 1766697 h 3581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1714500" h="3581400">
                    <a:moveTo>
                      <a:pt x="146911" y="2317337"/>
                    </a:moveTo>
                    <a:cubicBezTo>
                      <a:pt x="137481" y="2304860"/>
                      <a:pt x="124146" y="2287143"/>
                      <a:pt x="110620" y="2269427"/>
                    </a:cubicBezTo>
                    <a:cubicBezTo>
                      <a:pt x="83855" y="2234279"/>
                      <a:pt x="56995" y="2199227"/>
                      <a:pt x="30229" y="2164080"/>
                    </a:cubicBezTo>
                    <a:cubicBezTo>
                      <a:pt x="-25301" y="2091118"/>
                      <a:pt x="7274" y="2018348"/>
                      <a:pt x="36040" y="1949387"/>
                    </a:cubicBezTo>
                    <a:cubicBezTo>
                      <a:pt x="67758" y="1873282"/>
                      <a:pt x="113573" y="1803083"/>
                      <a:pt x="144529" y="1726787"/>
                    </a:cubicBezTo>
                    <a:cubicBezTo>
                      <a:pt x="195107" y="1601629"/>
                      <a:pt x="239303" y="1473899"/>
                      <a:pt x="284928" y="1346740"/>
                    </a:cubicBezTo>
                    <a:cubicBezTo>
                      <a:pt x="314932" y="1263110"/>
                      <a:pt x="316360" y="1167575"/>
                      <a:pt x="387607" y="1100995"/>
                    </a:cubicBezTo>
                    <a:cubicBezTo>
                      <a:pt x="391608" y="1097280"/>
                      <a:pt x="394370" y="1088803"/>
                      <a:pt x="393132" y="1083564"/>
                    </a:cubicBezTo>
                    <a:cubicBezTo>
                      <a:pt x="374082" y="1004126"/>
                      <a:pt x="421707" y="944213"/>
                      <a:pt x="451901" y="879062"/>
                    </a:cubicBezTo>
                    <a:cubicBezTo>
                      <a:pt x="481238" y="815721"/>
                      <a:pt x="500764" y="745426"/>
                      <a:pt x="540865" y="690086"/>
                    </a:cubicBezTo>
                    <a:cubicBezTo>
                      <a:pt x="589442" y="623030"/>
                      <a:pt x="582108" y="529495"/>
                      <a:pt x="652117" y="475488"/>
                    </a:cubicBezTo>
                    <a:cubicBezTo>
                      <a:pt x="656498" y="472059"/>
                      <a:pt x="658594" y="464630"/>
                      <a:pt x="660118" y="458629"/>
                    </a:cubicBezTo>
                    <a:cubicBezTo>
                      <a:pt x="668023" y="426148"/>
                      <a:pt x="629923" y="325184"/>
                      <a:pt x="610016" y="311372"/>
                    </a:cubicBezTo>
                    <a:cubicBezTo>
                      <a:pt x="628495" y="284416"/>
                      <a:pt x="643163" y="254317"/>
                      <a:pt x="665737" y="232124"/>
                    </a:cubicBezTo>
                    <a:cubicBezTo>
                      <a:pt x="710314" y="188309"/>
                      <a:pt x="759273" y="149066"/>
                      <a:pt x="806231" y="107728"/>
                    </a:cubicBezTo>
                    <a:cubicBezTo>
                      <a:pt x="856523" y="63437"/>
                      <a:pt x="916150" y="50292"/>
                      <a:pt x="981682" y="47149"/>
                    </a:cubicBezTo>
                    <a:cubicBezTo>
                      <a:pt x="1010542" y="45720"/>
                      <a:pt x="1037689" y="10192"/>
                      <a:pt x="1068740" y="45339"/>
                    </a:cubicBezTo>
                    <a:cubicBezTo>
                      <a:pt x="1070550" y="47434"/>
                      <a:pt x="1086838" y="36957"/>
                      <a:pt x="1096172" y="32004"/>
                    </a:cubicBezTo>
                    <a:cubicBezTo>
                      <a:pt x="1115127" y="22003"/>
                      <a:pt x="1133891" y="11811"/>
                      <a:pt x="1155989" y="0"/>
                    </a:cubicBezTo>
                    <a:cubicBezTo>
                      <a:pt x="1168086" y="37528"/>
                      <a:pt x="1168276" y="63246"/>
                      <a:pt x="1138654" y="85915"/>
                    </a:cubicBezTo>
                    <a:cubicBezTo>
                      <a:pt x="1124462" y="96774"/>
                      <a:pt x="1113222" y="114967"/>
                      <a:pt x="1106840" y="132112"/>
                    </a:cubicBezTo>
                    <a:cubicBezTo>
                      <a:pt x="1078361" y="208978"/>
                      <a:pt x="1024735" y="262318"/>
                      <a:pt x="955202" y="302133"/>
                    </a:cubicBezTo>
                    <a:cubicBezTo>
                      <a:pt x="948916" y="305753"/>
                      <a:pt x="944629" y="313658"/>
                      <a:pt x="940724" y="320326"/>
                    </a:cubicBezTo>
                    <a:cubicBezTo>
                      <a:pt x="897862" y="393573"/>
                      <a:pt x="855285" y="466534"/>
                      <a:pt x="781276" y="514921"/>
                    </a:cubicBezTo>
                    <a:cubicBezTo>
                      <a:pt x="769179" y="522827"/>
                      <a:pt x="764131" y="544068"/>
                      <a:pt x="759463" y="560165"/>
                    </a:cubicBezTo>
                    <a:cubicBezTo>
                      <a:pt x="750510" y="590455"/>
                      <a:pt x="748033" y="623221"/>
                      <a:pt x="735365" y="651701"/>
                    </a:cubicBezTo>
                    <a:cubicBezTo>
                      <a:pt x="727078" y="670465"/>
                      <a:pt x="705838" y="683514"/>
                      <a:pt x="690121" y="698849"/>
                    </a:cubicBezTo>
                    <a:cubicBezTo>
                      <a:pt x="677834" y="710755"/>
                      <a:pt x="661832" y="720185"/>
                      <a:pt x="653069" y="734187"/>
                    </a:cubicBezTo>
                    <a:cubicBezTo>
                      <a:pt x="635543" y="761905"/>
                      <a:pt x="620398" y="791337"/>
                      <a:pt x="607063" y="821341"/>
                    </a:cubicBezTo>
                    <a:cubicBezTo>
                      <a:pt x="592014" y="855155"/>
                      <a:pt x="624971" y="901922"/>
                      <a:pt x="662213" y="911447"/>
                    </a:cubicBezTo>
                    <a:cubicBezTo>
                      <a:pt x="728793" y="928497"/>
                      <a:pt x="795373" y="946690"/>
                      <a:pt x="859857" y="970312"/>
                    </a:cubicBezTo>
                    <a:cubicBezTo>
                      <a:pt x="904148" y="986504"/>
                      <a:pt x="905577" y="1013174"/>
                      <a:pt x="892718" y="1059942"/>
                    </a:cubicBezTo>
                    <a:cubicBezTo>
                      <a:pt x="880431" y="1104424"/>
                      <a:pt x="881860" y="1152525"/>
                      <a:pt x="874430" y="1198531"/>
                    </a:cubicBezTo>
                    <a:cubicBezTo>
                      <a:pt x="868239" y="1237107"/>
                      <a:pt x="858142" y="1275017"/>
                      <a:pt x="849094" y="1313021"/>
                    </a:cubicBezTo>
                    <a:cubicBezTo>
                      <a:pt x="846903" y="1322070"/>
                      <a:pt x="837854" y="1330643"/>
                      <a:pt x="838521" y="1338929"/>
                    </a:cubicBezTo>
                    <a:cubicBezTo>
                      <a:pt x="842902" y="1390460"/>
                      <a:pt x="847855" y="1441990"/>
                      <a:pt x="855856" y="1492949"/>
                    </a:cubicBezTo>
                    <a:cubicBezTo>
                      <a:pt x="857476" y="1503331"/>
                      <a:pt x="872906" y="1511808"/>
                      <a:pt x="882526" y="1520571"/>
                    </a:cubicBezTo>
                    <a:cubicBezTo>
                      <a:pt x="884241" y="1522095"/>
                      <a:pt x="890242" y="1519333"/>
                      <a:pt x="891575" y="1520952"/>
                    </a:cubicBezTo>
                    <a:cubicBezTo>
                      <a:pt x="950249" y="1587056"/>
                      <a:pt x="1003780" y="1522667"/>
                      <a:pt x="1059596" y="1514856"/>
                    </a:cubicBezTo>
                    <a:cubicBezTo>
                      <a:pt x="1074074" y="1512760"/>
                      <a:pt x="1089029" y="1513142"/>
                      <a:pt x="1103792" y="1513237"/>
                    </a:cubicBezTo>
                    <a:cubicBezTo>
                      <a:pt x="1117413" y="1513332"/>
                      <a:pt x="1131320" y="1516666"/>
                      <a:pt x="1144655" y="1514951"/>
                    </a:cubicBezTo>
                    <a:cubicBezTo>
                      <a:pt x="1177421" y="1510665"/>
                      <a:pt x="1210091" y="1505236"/>
                      <a:pt x="1242381" y="1498378"/>
                    </a:cubicBezTo>
                    <a:cubicBezTo>
                      <a:pt x="1266670" y="1493234"/>
                      <a:pt x="1290387" y="1485329"/>
                      <a:pt x="1314390" y="1478661"/>
                    </a:cubicBezTo>
                    <a:cubicBezTo>
                      <a:pt x="1326201" y="1475327"/>
                      <a:pt x="1341631" y="1465517"/>
                      <a:pt x="1349347" y="1469708"/>
                    </a:cubicBezTo>
                    <a:cubicBezTo>
                      <a:pt x="1409354" y="1502664"/>
                      <a:pt x="1464028" y="1450372"/>
                      <a:pt x="1516891" y="1463516"/>
                    </a:cubicBezTo>
                    <a:cubicBezTo>
                      <a:pt x="1538037" y="1482566"/>
                      <a:pt x="1565279" y="1496187"/>
                      <a:pt x="1574899" y="1517809"/>
                    </a:cubicBezTo>
                    <a:cubicBezTo>
                      <a:pt x="1604998" y="1585436"/>
                      <a:pt x="1659766" y="1631537"/>
                      <a:pt x="1706630" y="1684877"/>
                    </a:cubicBezTo>
                    <a:cubicBezTo>
                      <a:pt x="1724822" y="1705642"/>
                      <a:pt x="1722060" y="1719167"/>
                      <a:pt x="1697676" y="1737836"/>
                    </a:cubicBezTo>
                    <a:cubicBezTo>
                      <a:pt x="1648241" y="1775841"/>
                      <a:pt x="1603188" y="1819561"/>
                      <a:pt x="1556897" y="1861566"/>
                    </a:cubicBezTo>
                    <a:cubicBezTo>
                      <a:pt x="1525464" y="1890046"/>
                      <a:pt x="1495460" y="1920145"/>
                      <a:pt x="1463456" y="1948148"/>
                    </a:cubicBezTo>
                    <a:cubicBezTo>
                      <a:pt x="1456503" y="1954244"/>
                      <a:pt x="1443739" y="1953101"/>
                      <a:pt x="1434405" y="1957006"/>
                    </a:cubicBezTo>
                    <a:cubicBezTo>
                      <a:pt x="1415164" y="1965008"/>
                      <a:pt x="1396400" y="1974152"/>
                      <a:pt x="1377350" y="1982819"/>
                    </a:cubicBezTo>
                    <a:cubicBezTo>
                      <a:pt x="1388590" y="1995106"/>
                      <a:pt x="1399924" y="2007394"/>
                      <a:pt x="1414783" y="2023681"/>
                    </a:cubicBezTo>
                    <a:cubicBezTo>
                      <a:pt x="1398877" y="2077974"/>
                      <a:pt x="1337250" y="2080736"/>
                      <a:pt x="1293911" y="2107883"/>
                    </a:cubicBezTo>
                    <a:cubicBezTo>
                      <a:pt x="1266574" y="2125028"/>
                      <a:pt x="1239619" y="2142744"/>
                      <a:pt x="1212663" y="2160556"/>
                    </a:cubicBezTo>
                    <a:cubicBezTo>
                      <a:pt x="1180278" y="2181987"/>
                      <a:pt x="1146655" y="2202180"/>
                      <a:pt x="1116175" y="2226088"/>
                    </a:cubicBezTo>
                    <a:cubicBezTo>
                      <a:pt x="1087028" y="2248948"/>
                      <a:pt x="1061787" y="2276761"/>
                      <a:pt x="1033593" y="2301050"/>
                    </a:cubicBezTo>
                    <a:cubicBezTo>
                      <a:pt x="1015876" y="2316290"/>
                      <a:pt x="997398" y="2331625"/>
                      <a:pt x="976919" y="2342388"/>
                    </a:cubicBezTo>
                    <a:cubicBezTo>
                      <a:pt x="865000" y="2401348"/>
                      <a:pt x="863381" y="2445829"/>
                      <a:pt x="861952" y="2569750"/>
                    </a:cubicBezTo>
                    <a:cubicBezTo>
                      <a:pt x="861095" y="2645569"/>
                      <a:pt x="883765" y="2722721"/>
                      <a:pt x="842807" y="2797969"/>
                    </a:cubicBezTo>
                    <a:cubicBezTo>
                      <a:pt x="827567" y="2825877"/>
                      <a:pt x="835949" y="2867882"/>
                      <a:pt x="837568" y="2903315"/>
                    </a:cubicBezTo>
                    <a:cubicBezTo>
                      <a:pt x="839664" y="2947987"/>
                      <a:pt x="851951" y="2992945"/>
                      <a:pt x="848903" y="3036951"/>
                    </a:cubicBezTo>
                    <a:cubicBezTo>
                      <a:pt x="842902" y="3124486"/>
                      <a:pt x="833473" y="3209639"/>
                      <a:pt x="844426" y="3299555"/>
                    </a:cubicBezTo>
                    <a:cubicBezTo>
                      <a:pt x="854809" y="3384423"/>
                      <a:pt x="828520" y="3474149"/>
                      <a:pt x="814232" y="3561112"/>
                    </a:cubicBezTo>
                    <a:cubicBezTo>
                      <a:pt x="812327" y="3572923"/>
                      <a:pt x="783943" y="3591211"/>
                      <a:pt x="772608" y="3588163"/>
                    </a:cubicBezTo>
                    <a:cubicBezTo>
                      <a:pt x="752891" y="3582924"/>
                      <a:pt x="723364" y="3565017"/>
                      <a:pt x="721744" y="3549777"/>
                    </a:cubicBezTo>
                    <a:cubicBezTo>
                      <a:pt x="712981" y="3468148"/>
                      <a:pt x="710981" y="3385661"/>
                      <a:pt x="708124" y="3303461"/>
                    </a:cubicBezTo>
                    <a:cubicBezTo>
                      <a:pt x="707838" y="3293936"/>
                      <a:pt x="715267" y="3282506"/>
                      <a:pt x="722125" y="3274600"/>
                    </a:cubicBezTo>
                    <a:cubicBezTo>
                      <a:pt x="741366" y="3252407"/>
                      <a:pt x="739271" y="3233261"/>
                      <a:pt x="720697" y="3211354"/>
                    </a:cubicBezTo>
                    <a:cubicBezTo>
                      <a:pt x="711172" y="3200114"/>
                      <a:pt x="700885" y="3183541"/>
                      <a:pt x="701837" y="3170206"/>
                    </a:cubicBezTo>
                    <a:cubicBezTo>
                      <a:pt x="711267" y="3045524"/>
                      <a:pt x="723173" y="2921032"/>
                      <a:pt x="734317" y="2796445"/>
                    </a:cubicBezTo>
                    <a:cubicBezTo>
                      <a:pt x="734984" y="2788539"/>
                      <a:pt x="739175" y="2778538"/>
                      <a:pt x="735842" y="2773109"/>
                    </a:cubicBezTo>
                    <a:cubicBezTo>
                      <a:pt x="708886" y="2729484"/>
                      <a:pt x="736984" y="2689384"/>
                      <a:pt x="741366" y="2647664"/>
                    </a:cubicBezTo>
                    <a:cubicBezTo>
                      <a:pt x="744604" y="2616327"/>
                      <a:pt x="749938" y="2592229"/>
                      <a:pt x="780799" y="2573179"/>
                    </a:cubicBezTo>
                    <a:cubicBezTo>
                      <a:pt x="810327" y="2554891"/>
                      <a:pt x="795277" y="2477738"/>
                      <a:pt x="762226" y="2456212"/>
                    </a:cubicBezTo>
                    <a:cubicBezTo>
                      <a:pt x="701837" y="2416969"/>
                      <a:pt x="685073" y="2357057"/>
                      <a:pt x="721554" y="2295239"/>
                    </a:cubicBezTo>
                    <a:cubicBezTo>
                      <a:pt x="735270" y="2271998"/>
                      <a:pt x="734413" y="2257425"/>
                      <a:pt x="719077" y="2235994"/>
                    </a:cubicBezTo>
                    <a:cubicBezTo>
                      <a:pt x="702885" y="2213229"/>
                      <a:pt x="695455" y="2184368"/>
                      <a:pt x="680501" y="2160556"/>
                    </a:cubicBezTo>
                    <a:cubicBezTo>
                      <a:pt x="662689" y="2132362"/>
                      <a:pt x="642592" y="2105120"/>
                      <a:pt x="620398" y="2080260"/>
                    </a:cubicBezTo>
                    <a:cubicBezTo>
                      <a:pt x="594205" y="2051018"/>
                      <a:pt x="563439" y="2025872"/>
                      <a:pt x="536674" y="1997107"/>
                    </a:cubicBezTo>
                    <a:cubicBezTo>
                      <a:pt x="499907" y="1957578"/>
                      <a:pt x="482191" y="1964055"/>
                      <a:pt x="433042" y="1981105"/>
                    </a:cubicBezTo>
                    <a:cubicBezTo>
                      <a:pt x="331410" y="2016347"/>
                      <a:pt x="285499" y="2109978"/>
                      <a:pt x="214348" y="2175891"/>
                    </a:cubicBezTo>
                    <a:cubicBezTo>
                      <a:pt x="180343" y="2207419"/>
                      <a:pt x="170533" y="2265045"/>
                      <a:pt x="146911" y="2317337"/>
                    </a:cubicBezTo>
                    <a:close/>
                    <a:moveTo>
                      <a:pt x="572392" y="906113"/>
                    </a:moveTo>
                    <a:cubicBezTo>
                      <a:pt x="563725" y="941737"/>
                      <a:pt x="558962" y="963073"/>
                      <a:pt x="553438" y="984123"/>
                    </a:cubicBezTo>
                    <a:cubicBezTo>
                      <a:pt x="536959" y="1047559"/>
                      <a:pt x="523529" y="1112139"/>
                      <a:pt x="502860" y="1174242"/>
                    </a:cubicBezTo>
                    <a:cubicBezTo>
                      <a:pt x="467141" y="1281970"/>
                      <a:pt x="427231" y="1388364"/>
                      <a:pt x="388369" y="1495044"/>
                    </a:cubicBezTo>
                    <a:cubicBezTo>
                      <a:pt x="379702" y="1518761"/>
                      <a:pt x="372748" y="1545527"/>
                      <a:pt x="356746" y="1563624"/>
                    </a:cubicBezTo>
                    <a:cubicBezTo>
                      <a:pt x="306835" y="1620107"/>
                      <a:pt x="284356" y="1681925"/>
                      <a:pt x="306835" y="1755458"/>
                    </a:cubicBezTo>
                    <a:cubicBezTo>
                      <a:pt x="313789" y="1778318"/>
                      <a:pt x="324457" y="1816132"/>
                      <a:pt x="337220" y="1817751"/>
                    </a:cubicBezTo>
                    <a:cubicBezTo>
                      <a:pt x="363128" y="1821085"/>
                      <a:pt x="391608" y="1804606"/>
                      <a:pt x="418849" y="1795843"/>
                    </a:cubicBezTo>
                    <a:cubicBezTo>
                      <a:pt x="432661" y="1791462"/>
                      <a:pt x="451615" y="1777841"/>
                      <a:pt x="458854" y="1782604"/>
                    </a:cubicBezTo>
                    <a:cubicBezTo>
                      <a:pt x="495907" y="1806988"/>
                      <a:pt x="514195" y="1781651"/>
                      <a:pt x="534959" y="1759553"/>
                    </a:cubicBezTo>
                    <a:cubicBezTo>
                      <a:pt x="559534" y="1733360"/>
                      <a:pt x="581346" y="1703927"/>
                      <a:pt x="609254" y="1682020"/>
                    </a:cubicBezTo>
                    <a:cubicBezTo>
                      <a:pt x="633067" y="1663351"/>
                      <a:pt x="666214" y="1656969"/>
                      <a:pt x="690788" y="1639062"/>
                    </a:cubicBezTo>
                    <a:cubicBezTo>
                      <a:pt x="765845" y="1584389"/>
                      <a:pt x="782038" y="1489996"/>
                      <a:pt x="736508" y="1407224"/>
                    </a:cubicBezTo>
                    <a:cubicBezTo>
                      <a:pt x="727745" y="1391317"/>
                      <a:pt x="722506" y="1367695"/>
                      <a:pt x="727459" y="1351217"/>
                    </a:cubicBezTo>
                    <a:cubicBezTo>
                      <a:pt x="750510" y="1274159"/>
                      <a:pt x="746986" y="1200150"/>
                      <a:pt x="714791" y="1126712"/>
                    </a:cubicBezTo>
                    <a:cubicBezTo>
                      <a:pt x="702980" y="1099756"/>
                      <a:pt x="681454" y="1070896"/>
                      <a:pt x="684025" y="1044893"/>
                    </a:cubicBezTo>
                    <a:cubicBezTo>
                      <a:pt x="692312" y="961930"/>
                      <a:pt x="622113" y="953167"/>
                      <a:pt x="572392" y="906113"/>
                    </a:cubicBezTo>
                    <a:close/>
                    <a:moveTo>
                      <a:pt x="1351442" y="1791462"/>
                    </a:moveTo>
                    <a:cubicBezTo>
                      <a:pt x="1330106" y="1762220"/>
                      <a:pt x="1318390" y="1728311"/>
                      <a:pt x="1297055" y="1720501"/>
                    </a:cubicBezTo>
                    <a:cubicBezTo>
                      <a:pt x="1253906" y="1704689"/>
                      <a:pt x="1203329" y="1690592"/>
                      <a:pt x="1159799" y="1698308"/>
                    </a:cubicBezTo>
                    <a:cubicBezTo>
                      <a:pt x="1085695" y="1711547"/>
                      <a:pt x="1014543" y="1742027"/>
                      <a:pt x="942344" y="1765649"/>
                    </a:cubicBezTo>
                    <a:cubicBezTo>
                      <a:pt x="930437" y="1769555"/>
                      <a:pt x="915483" y="1772507"/>
                      <a:pt x="908625" y="1781175"/>
                    </a:cubicBezTo>
                    <a:cubicBezTo>
                      <a:pt x="897100" y="1795939"/>
                      <a:pt x="888241" y="1814131"/>
                      <a:pt x="883098" y="1832324"/>
                    </a:cubicBezTo>
                    <a:cubicBezTo>
                      <a:pt x="876335" y="1855756"/>
                      <a:pt x="873573" y="1880330"/>
                      <a:pt x="870334" y="1904619"/>
                    </a:cubicBezTo>
                    <a:cubicBezTo>
                      <a:pt x="862429" y="1964722"/>
                      <a:pt x="854428" y="2024825"/>
                      <a:pt x="848427" y="2085023"/>
                    </a:cubicBezTo>
                    <a:cubicBezTo>
                      <a:pt x="847284" y="2096738"/>
                      <a:pt x="854332" y="2109407"/>
                      <a:pt x="858333" y="2121408"/>
                    </a:cubicBezTo>
                    <a:cubicBezTo>
                      <a:pt x="868715" y="2153126"/>
                      <a:pt x="888146" y="2156555"/>
                      <a:pt x="911959" y="2135981"/>
                    </a:cubicBezTo>
                    <a:cubicBezTo>
                      <a:pt x="976538" y="2080165"/>
                      <a:pt x="1040546" y="2023586"/>
                      <a:pt x="1104840" y="1967484"/>
                    </a:cubicBezTo>
                    <a:cubicBezTo>
                      <a:pt x="1108364" y="1964341"/>
                      <a:pt x="1112270" y="1961579"/>
                      <a:pt x="1116365" y="1959197"/>
                    </a:cubicBezTo>
                    <a:cubicBezTo>
                      <a:pt x="1177516" y="1924336"/>
                      <a:pt x="1239905" y="1891570"/>
                      <a:pt x="1299150" y="1853851"/>
                    </a:cubicBezTo>
                    <a:cubicBezTo>
                      <a:pt x="1319153" y="1841183"/>
                      <a:pt x="1331535" y="1815941"/>
                      <a:pt x="1351442" y="1791462"/>
                    </a:cubicBezTo>
                    <a:close/>
                    <a:moveTo>
                      <a:pt x="743271" y="1987677"/>
                    </a:moveTo>
                    <a:cubicBezTo>
                      <a:pt x="746319" y="1984820"/>
                      <a:pt x="749462" y="1981962"/>
                      <a:pt x="752510" y="1979200"/>
                    </a:cubicBezTo>
                    <a:cubicBezTo>
                      <a:pt x="733746" y="1955102"/>
                      <a:pt x="716601" y="1929479"/>
                      <a:pt x="695836" y="1907096"/>
                    </a:cubicBezTo>
                    <a:cubicBezTo>
                      <a:pt x="650402" y="1858137"/>
                      <a:pt x="580965" y="1871472"/>
                      <a:pt x="551723" y="1932432"/>
                    </a:cubicBezTo>
                    <a:cubicBezTo>
                      <a:pt x="537721" y="1961579"/>
                      <a:pt x="541817" y="1981200"/>
                      <a:pt x="570202" y="2000250"/>
                    </a:cubicBezTo>
                    <a:cubicBezTo>
                      <a:pt x="597348" y="2018443"/>
                      <a:pt x="619351" y="2044065"/>
                      <a:pt x="644687" y="2065210"/>
                    </a:cubicBezTo>
                    <a:cubicBezTo>
                      <a:pt x="658594" y="2076831"/>
                      <a:pt x="683073" y="2097500"/>
                      <a:pt x="688121" y="2093881"/>
                    </a:cubicBezTo>
                    <a:cubicBezTo>
                      <a:pt x="707171" y="2080165"/>
                      <a:pt x="723173" y="2059591"/>
                      <a:pt x="734603" y="2038541"/>
                    </a:cubicBezTo>
                    <a:cubicBezTo>
                      <a:pt x="742414" y="2024253"/>
                      <a:pt x="740699" y="2004727"/>
                      <a:pt x="743271" y="1987677"/>
                    </a:cubicBezTo>
                    <a:close/>
                    <a:moveTo>
                      <a:pt x="865381" y="1619822"/>
                    </a:moveTo>
                    <a:cubicBezTo>
                      <a:pt x="885574" y="1601438"/>
                      <a:pt x="899957" y="1590675"/>
                      <a:pt x="910054" y="1576768"/>
                    </a:cubicBezTo>
                    <a:cubicBezTo>
                      <a:pt x="911768" y="1574387"/>
                      <a:pt x="894814" y="1558481"/>
                      <a:pt x="886527" y="1548860"/>
                    </a:cubicBezTo>
                    <a:cubicBezTo>
                      <a:pt x="873382" y="1560671"/>
                      <a:pt x="858523" y="1571244"/>
                      <a:pt x="848141" y="1585151"/>
                    </a:cubicBezTo>
                    <a:cubicBezTo>
                      <a:pt x="845474" y="1588770"/>
                      <a:pt x="856618" y="1602772"/>
                      <a:pt x="865381" y="1619822"/>
                    </a:cubicBezTo>
                    <a:close/>
                    <a:moveTo>
                      <a:pt x="746128" y="476059"/>
                    </a:moveTo>
                    <a:cubicBezTo>
                      <a:pt x="729936" y="464058"/>
                      <a:pt x="719744" y="450628"/>
                      <a:pt x="709743" y="450818"/>
                    </a:cubicBezTo>
                    <a:cubicBezTo>
                      <a:pt x="700504" y="451009"/>
                      <a:pt x="682406" y="469201"/>
                      <a:pt x="684025" y="473297"/>
                    </a:cubicBezTo>
                    <a:cubicBezTo>
                      <a:pt x="688978" y="485870"/>
                      <a:pt x="699837" y="499300"/>
                      <a:pt x="711838" y="504539"/>
                    </a:cubicBezTo>
                    <a:cubicBezTo>
                      <a:pt x="716887" y="506635"/>
                      <a:pt x="730507" y="489490"/>
                      <a:pt x="746128" y="476059"/>
                    </a:cubicBezTo>
                    <a:close/>
                    <a:moveTo>
                      <a:pt x="1628048" y="1766697"/>
                    </a:moveTo>
                    <a:cubicBezTo>
                      <a:pt x="1615761" y="1753552"/>
                      <a:pt x="1606998" y="1744218"/>
                      <a:pt x="1598140" y="1734884"/>
                    </a:cubicBezTo>
                    <a:cubicBezTo>
                      <a:pt x="1590996" y="1745075"/>
                      <a:pt x="1578137" y="1755458"/>
                      <a:pt x="1578423" y="1765459"/>
                    </a:cubicBezTo>
                    <a:cubicBezTo>
                      <a:pt x="1578709" y="1776317"/>
                      <a:pt x="1591282" y="1786890"/>
                      <a:pt x="1598521" y="1797653"/>
                    </a:cubicBezTo>
                    <a:cubicBezTo>
                      <a:pt x="1607284" y="1788509"/>
                      <a:pt x="1616047" y="1779365"/>
                      <a:pt x="1628048" y="17666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D30AD9F9-C8C2-4A66-8365-9F58C8191351}"/>
                  </a:ext>
                </a:extLst>
              </p:cNvPr>
              <p:cNvSpPr/>
              <p:nvPr/>
            </p:nvSpPr>
            <p:spPr>
              <a:xfrm>
                <a:off x="3096870" y="1820227"/>
                <a:ext cx="962025" cy="2495550"/>
              </a:xfrm>
              <a:custGeom>
                <a:avLst/>
                <a:gdLst>
                  <a:gd name="connsiteX0" fmla="*/ 316004 w 962025"/>
                  <a:gd name="connsiteY0" fmla="*/ 203740 h 2495550"/>
                  <a:gd name="connsiteX1" fmla="*/ 529459 w 962025"/>
                  <a:gd name="connsiteY1" fmla="*/ 138970 h 2495550"/>
                  <a:gd name="connsiteX2" fmla="*/ 693289 w 962025"/>
                  <a:gd name="connsiteY2" fmla="*/ 39719 h 2495550"/>
                  <a:gd name="connsiteX3" fmla="*/ 736723 w 962025"/>
                  <a:gd name="connsiteY3" fmla="*/ 0 h 2495550"/>
                  <a:gd name="connsiteX4" fmla="*/ 947225 w 962025"/>
                  <a:gd name="connsiteY4" fmla="*/ 184404 h 2495550"/>
                  <a:gd name="connsiteX5" fmla="*/ 947987 w 962025"/>
                  <a:gd name="connsiteY5" fmla="*/ 265081 h 2495550"/>
                  <a:gd name="connsiteX6" fmla="*/ 861119 w 962025"/>
                  <a:gd name="connsiteY6" fmla="*/ 369094 h 2495550"/>
                  <a:gd name="connsiteX7" fmla="*/ 833973 w 962025"/>
                  <a:gd name="connsiteY7" fmla="*/ 385477 h 2495550"/>
                  <a:gd name="connsiteX8" fmla="*/ 757773 w 962025"/>
                  <a:gd name="connsiteY8" fmla="*/ 424434 h 2495550"/>
                  <a:gd name="connsiteX9" fmla="*/ 747772 w 962025"/>
                  <a:gd name="connsiteY9" fmla="*/ 544735 h 2495550"/>
                  <a:gd name="connsiteX10" fmla="*/ 828544 w 962025"/>
                  <a:gd name="connsiteY10" fmla="*/ 605028 h 2495550"/>
                  <a:gd name="connsiteX11" fmla="*/ 644426 w 962025"/>
                  <a:gd name="connsiteY11" fmla="*/ 720947 h 2495550"/>
                  <a:gd name="connsiteX12" fmla="*/ 609183 w 962025"/>
                  <a:gd name="connsiteY12" fmla="*/ 744760 h 2495550"/>
                  <a:gd name="connsiteX13" fmla="*/ 347531 w 962025"/>
                  <a:gd name="connsiteY13" fmla="*/ 968883 h 2495550"/>
                  <a:gd name="connsiteX14" fmla="*/ 292096 w 962025"/>
                  <a:gd name="connsiteY14" fmla="*/ 1084326 h 2495550"/>
                  <a:gd name="connsiteX15" fmla="*/ 214562 w 962025"/>
                  <a:gd name="connsiteY15" fmla="*/ 1193387 h 2495550"/>
                  <a:gd name="connsiteX16" fmla="*/ 179034 w 962025"/>
                  <a:gd name="connsiteY16" fmla="*/ 1295400 h 2495550"/>
                  <a:gd name="connsiteX17" fmla="*/ 275618 w 962025"/>
                  <a:gd name="connsiteY17" fmla="*/ 1452658 h 2495550"/>
                  <a:gd name="connsiteX18" fmla="*/ 227612 w 962025"/>
                  <a:gd name="connsiteY18" fmla="*/ 1576483 h 2495550"/>
                  <a:gd name="connsiteX19" fmla="*/ 209800 w 962025"/>
                  <a:gd name="connsiteY19" fmla="*/ 1758982 h 2495550"/>
                  <a:gd name="connsiteX20" fmla="*/ 230945 w 962025"/>
                  <a:gd name="connsiteY20" fmla="*/ 2007299 h 2495550"/>
                  <a:gd name="connsiteX21" fmla="*/ 220563 w 962025"/>
                  <a:gd name="connsiteY21" fmla="*/ 2084737 h 2495550"/>
                  <a:gd name="connsiteX22" fmla="*/ 233231 w 962025"/>
                  <a:gd name="connsiteY22" fmla="*/ 2146459 h 2495550"/>
                  <a:gd name="connsiteX23" fmla="*/ 231993 w 962025"/>
                  <a:gd name="connsiteY23" fmla="*/ 2225135 h 2495550"/>
                  <a:gd name="connsiteX24" fmla="*/ 233136 w 962025"/>
                  <a:gd name="connsiteY24" fmla="*/ 2318195 h 2495550"/>
                  <a:gd name="connsiteX25" fmla="*/ 178558 w 962025"/>
                  <a:gd name="connsiteY25" fmla="*/ 2498217 h 2495550"/>
                  <a:gd name="connsiteX26" fmla="*/ 137315 w 962025"/>
                  <a:gd name="connsiteY26" fmla="*/ 2497836 h 2495550"/>
                  <a:gd name="connsiteX27" fmla="*/ 11394 w 962025"/>
                  <a:gd name="connsiteY27" fmla="*/ 2333530 h 2495550"/>
                  <a:gd name="connsiteX28" fmla="*/ 59 w 962025"/>
                  <a:gd name="connsiteY28" fmla="*/ 2127599 h 2495550"/>
                  <a:gd name="connsiteX29" fmla="*/ 6155 w 962025"/>
                  <a:gd name="connsiteY29" fmla="*/ 2081975 h 2495550"/>
                  <a:gd name="connsiteX30" fmla="*/ 20633 w 962025"/>
                  <a:gd name="connsiteY30" fmla="*/ 1923669 h 2495550"/>
                  <a:gd name="connsiteX31" fmla="*/ 47875 w 962025"/>
                  <a:gd name="connsiteY31" fmla="*/ 1818608 h 2495550"/>
                  <a:gd name="connsiteX32" fmla="*/ 47303 w 962025"/>
                  <a:gd name="connsiteY32" fmla="*/ 1730883 h 2495550"/>
                  <a:gd name="connsiteX33" fmla="*/ 47399 w 962025"/>
                  <a:gd name="connsiteY33" fmla="*/ 1630013 h 2495550"/>
                  <a:gd name="connsiteX34" fmla="*/ 87785 w 962025"/>
                  <a:gd name="connsiteY34" fmla="*/ 1475423 h 2495550"/>
                  <a:gd name="connsiteX35" fmla="*/ 96548 w 962025"/>
                  <a:gd name="connsiteY35" fmla="*/ 1400270 h 2495550"/>
                  <a:gd name="connsiteX36" fmla="*/ 115502 w 962025"/>
                  <a:gd name="connsiteY36" fmla="*/ 1299115 h 2495550"/>
                  <a:gd name="connsiteX37" fmla="*/ 114264 w 962025"/>
                  <a:gd name="connsiteY37" fmla="*/ 1223486 h 2495550"/>
                  <a:gd name="connsiteX38" fmla="*/ 115407 w 962025"/>
                  <a:gd name="connsiteY38" fmla="*/ 1008317 h 2495550"/>
                  <a:gd name="connsiteX39" fmla="*/ 119503 w 962025"/>
                  <a:gd name="connsiteY39" fmla="*/ 888873 h 2495550"/>
                  <a:gd name="connsiteX40" fmla="*/ 106263 w 962025"/>
                  <a:gd name="connsiteY40" fmla="*/ 733615 h 2495550"/>
                  <a:gd name="connsiteX41" fmla="*/ 76736 w 962025"/>
                  <a:gd name="connsiteY41" fmla="*/ 561308 h 2495550"/>
                  <a:gd name="connsiteX42" fmla="*/ 77402 w 962025"/>
                  <a:gd name="connsiteY42" fmla="*/ 424434 h 2495550"/>
                  <a:gd name="connsiteX43" fmla="*/ 78831 w 962025"/>
                  <a:gd name="connsiteY43" fmla="*/ 325755 h 2495550"/>
                  <a:gd name="connsiteX44" fmla="*/ 116074 w 962025"/>
                  <a:gd name="connsiteY44" fmla="*/ 298037 h 2495550"/>
                  <a:gd name="connsiteX45" fmla="*/ 152840 w 962025"/>
                  <a:gd name="connsiteY45" fmla="*/ 326327 h 2495550"/>
                  <a:gd name="connsiteX46" fmla="*/ 297525 w 962025"/>
                  <a:gd name="connsiteY46" fmla="*/ 557879 h 2495550"/>
                  <a:gd name="connsiteX47" fmla="*/ 323147 w 962025"/>
                  <a:gd name="connsiteY47" fmla="*/ 613601 h 2495550"/>
                  <a:gd name="connsiteX48" fmla="*/ 372296 w 962025"/>
                  <a:gd name="connsiteY48" fmla="*/ 674370 h 2495550"/>
                  <a:gd name="connsiteX49" fmla="*/ 437543 w 962025"/>
                  <a:gd name="connsiteY49" fmla="*/ 638461 h 2495550"/>
                  <a:gd name="connsiteX50" fmla="*/ 583466 w 962025"/>
                  <a:gd name="connsiteY50" fmla="*/ 476441 h 2495550"/>
                  <a:gd name="connsiteX51" fmla="*/ 642997 w 962025"/>
                  <a:gd name="connsiteY51" fmla="*/ 391192 h 2495550"/>
                  <a:gd name="connsiteX52" fmla="*/ 598515 w 962025"/>
                  <a:gd name="connsiteY52" fmla="*/ 305562 h 2495550"/>
                  <a:gd name="connsiteX53" fmla="*/ 470309 w 962025"/>
                  <a:gd name="connsiteY53" fmla="*/ 273463 h 2495550"/>
                  <a:gd name="connsiteX54" fmla="*/ 314384 w 962025"/>
                  <a:gd name="connsiteY54" fmla="*/ 230696 h 2495550"/>
                  <a:gd name="connsiteX55" fmla="*/ 316004 w 962025"/>
                  <a:gd name="connsiteY55" fmla="*/ 203740 h 2495550"/>
                  <a:gd name="connsiteX56" fmla="*/ 231803 w 962025"/>
                  <a:gd name="connsiteY56" fmla="*/ 1009936 h 2495550"/>
                  <a:gd name="connsiteX57" fmla="*/ 246566 w 962025"/>
                  <a:gd name="connsiteY57" fmla="*/ 987457 h 2495550"/>
                  <a:gd name="connsiteX58" fmla="*/ 191417 w 962025"/>
                  <a:gd name="connsiteY58" fmla="*/ 960692 h 2495550"/>
                  <a:gd name="connsiteX59" fmla="*/ 172081 w 962025"/>
                  <a:gd name="connsiteY59" fmla="*/ 979265 h 2495550"/>
                  <a:gd name="connsiteX60" fmla="*/ 209800 w 962025"/>
                  <a:gd name="connsiteY60" fmla="*/ 1028319 h 2495550"/>
                  <a:gd name="connsiteX61" fmla="*/ 231803 w 962025"/>
                  <a:gd name="connsiteY61" fmla="*/ 1009936 h 2495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962025" h="2495550">
                    <a:moveTo>
                      <a:pt x="316004" y="203740"/>
                    </a:moveTo>
                    <a:cubicBezTo>
                      <a:pt x="387060" y="181547"/>
                      <a:pt x="456878" y="153352"/>
                      <a:pt x="529459" y="138970"/>
                    </a:cubicBezTo>
                    <a:cubicBezTo>
                      <a:pt x="598515" y="125254"/>
                      <a:pt x="640997" y="76295"/>
                      <a:pt x="693289" y="39719"/>
                    </a:cubicBezTo>
                    <a:cubicBezTo>
                      <a:pt x="709672" y="28289"/>
                      <a:pt x="723102" y="12668"/>
                      <a:pt x="736723" y="0"/>
                    </a:cubicBezTo>
                    <a:cubicBezTo>
                      <a:pt x="809208" y="63341"/>
                      <a:pt x="878455" y="123635"/>
                      <a:pt x="947225" y="184404"/>
                    </a:cubicBezTo>
                    <a:cubicBezTo>
                      <a:pt x="976848" y="210598"/>
                      <a:pt x="974943" y="235839"/>
                      <a:pt x="947987" y="265081"/>
                    </a:cubicBezTo>
                    <a:cubicBezTo>
                      <a:pt x="917412" y="298228"/>
                      <a:pt x="890647" y="334899"/>
                      <a:pt x="861119" y="369094"/>
                    </a:cubicBezTo>
                    <a:cubicBezTo>
                      <a:pt x="854547" y="376714"/>
                      <a:pt x="843403" y="380524"/>
                      <a:pt x="833973" y="385477"/>
                    </a:cubicBezTo>
                    <a:cubicBezTo>
                      <a:pt x="808637" y="398621"/>
                      <a:pt x="782252" y="409956"/>
                      <a:pt x="757773" y="424434"/>
                    </a:cubicBezTo>
                    <a:cubicBezTo>
                      <a:pt x="706338" y="454914"/>
                      <a:pt x="702052" y="507111"/>
                      <a:pt x="747772" y="544735"/>
                    </a:cubicBezTo>
                    <a:cubicBezTo>
                      <a:pt x="771394" y="564261"/>
                      <a:pt x="796826" y="581501"/>
                      <a:pt x="828544" y="605028"/>
                    </a:cubicBezTo>
                    <a:cubicBezTo>
                      <a:pt x="761964" y="646938"/>
                      <a:pt x="703100" y="683800"/>
                      <a:pt x="644426" y="720947"/>
                    </a:cubicBezTo>
                    <a:cubicBezTo>
                      <a:pt x="632424" y="728567"/>
                      <a:pt x="619851" y="735616"/>
                      <a:pt x="609183" y="744760"/>
                    </a:cubicBezTo>
                    <a:cubicBezTo>
                      <a:pt x="522029" y="819531"/>
                      <a:pt x="437162" y="897160"/>
                      <a:pt x="347531" y="968883"/>
                    </a:cubicBezTo>
                    <a:cubicBezTo>
                      <a:pt x="308003" y="1000506"/>
                      <a:pt x="300859" y="1042321"/>
                      <a:pt x="292096" y="1084326"/>
                    </a:cubicBezTo>
                    <a:cubicBezTo>
                      <a:pt x="281904" y="1133380"/>
                      <a:pt x="267426" y="1172528"/>
                      <a:pt x="214562" y="1193387"/>
                    </a:cubicBezTo>
                    <a:cubicBezTo>
                      <a:pt x="169985" y="1211009"/>
                      <a:pt x="173224" y="1247204"/>
                      <a:pt x="179034" y="1295400"/>
                    </a:cubicBezTo>
                    <a:cubicBezTo>
                      <a:pt x="187702" y="1367600"/>
                      <a:pt x="258758" y="1394365"/>
                      <a:pt x="275618" y="1452658"/>
                    </a:cubicBezTo>
                    <a:cubicBezTo>
                      <a:pt x="257901" y="1495330"/>
                      <a:pt x="226469" y="1536383"/>
                      <a:pt x="227612" y="1576483"/>
                    </a:cubicBezTo>
                    <a:cubicBezTo>
                      <a:pt x="229421" y="1639538"/>
                      <a:pt x="213896" y="1698593"/>
                      <a:pt x="209800" y="1758982"/>
                    </a:cubicBezTo>
                    <a:cubicBezTo>
                      <a:pt x="204180" y="1840897"/>
                      <a:pt x="224849" y="1924336"/>
                      <a:pt x="230945" y="2007299"/>
                    </a:cubicBezTo>
                    <a:cubicBezTo>
                      <a:pt x="232755" y="2032730"/>
                      <a:pt x="220658" y="2058924"/>
                      <a:pt x="220563" y="2084737"/>
                    </a:cubicBezTo>
                    <a:cubicBezTo>
                      <a:pt x="220468" y="2105311"/>
                      <a:pt x="231326" y="2125694"/>
                      <a:pt x="233231" y="2146459"/>
                    </a:cubicBezTo>
                    <a:cubicBezTo>
                      <a:pt x="235613" y="2172843"/>
                      <a:pt x="242756" y="2204085"/>
                      <a:pt x="231993" y="2225135"/>
                    </a:cubicBezTo>
                    <a:cubicBezTo>
                      <a:pt x="214467" y="2259425"/>
                      <a:pt x="214848" y="2286476"/>
                      <a:pt x="233136" y="2318195"/>
                    </a:cubicBezTo>
                    <a:cubicBezTo>
                      <a:pt x="276094" y="2392394"/>
                      <a:pt x="249614" y="2479548"/>
                      <a:pt x="178558" y="2498217"/>
                    </a:cubicBezTo>
                    <a:cubicBezTo>
                      <a:pt x="165604" y="2501551"/>
                      <a:pt x="150269" y="2501360"/>
                      <a:pt x="137315" y="2497836"/>
                    </a:cubicBezTo>
                    <a:cubicBezTo>
                      <a:pt x="62829" y="2477643"/>
                      <a:pt x="15680" y="2414873"/>
                      <a:pt x="11394" y="2333530"/>
                    </a:cubicBezTo>
                    <a:cubicBezTo>
                      <a:pt x="7775" y="2264855"/>
                      <a:pt x="3107" y="2196275"/>
                      <a:pt x="59" y="2127599"/>
                    </a:cubicBezTo>
                    <a:cubicBezTo>
                      <a:pt x="-607" y="2112455"/>
                      <a:pt x="4536" y="2097215"/>
                      <a:pt x="6155" y="2081975"/>
                    </a:cubicBezTo>
                    <a:cubicBezTo>
                      <a:pt x="11585" y="2029206"/>
                      <a:pt x="20538" y="1976438"/>
                      <a:pt x="20633" y="1923669"/>
                    </a:cubicBezTo>
                    <a:cubicBezTo>
                      <a:pt x="20729" y="1884998"/>
                      <a:pt x="16633" y="1850612"/>
                      <a:pt x="47875" y="1818608"/>
                    </a:cubicBezTo>
                    <a:cubicBezTo>
                      <a:pt x="71783" y="1794034"/>
                      <a:pt x="80450" y="1760887"/>
                      <a:pt x="47303" y="1730883"/>
                    </a:cubicBezTo>
                    <a:cubicBezTo>
                      <a:pt x="11966" y="1698879"/>
                      <a:pt x="43874" y="1662208"/>
                      <a:pt x="47399" y="1630013"/>
                    </a:cubicBezTo>
                    <a:cubicBezTo>
                      <a:pt x="53114" y="1577626"/>
                      <a:pt x="75212" y="1527239"/>
                      <a:pt x="87785" y="1475423"/>
                    </a:cubicBezTo>
                    <a:cubicBezTo>
                      <a:pt x="93690" y="1451134"/>
                      <a:pt x="92547" y="1425131"/>
                      <a:pt x="96548" y="1400270"/>
                    </a:cubicBezTo>
                    <a:cubicBezTo>
                      <a:pt x="102072" y="1366457"/>
                      <a:pt x="111597" y="1333119"/>
                      <a:pt x="115502" y="1299115"/>
                    </a:cubicBezTo>
                    <a:cubicBezTo>
                      <a:pt x="118360" y="1274255"/>
                      <a:pt x="114455" y="1248728"/>
                      <a:pt x="114264" y="1223486"/>
                    </a:cubicBezTo>
                    <a:cubicBezTo>
                      <a:pt x="113693" y="1151668"/>
                      <a:pt x="108073" y="1079373"/>
                      <a:pt x="115407" y="1008317"/>
                    </a:cubicBezTo>
                    <a:cubicBezTo>
                      <a:pt x="119503" y="968026"/>
                      <a:pt x="131885" y="932498"/>
                      <a:pt x="119503" y="888873"/>
                    </a:cubicBezTo>
                    <a:cubicBezTo>
                      <a:pt x="105501" y="839915"/>
                      <a:pt x="112931" y="785146"/>
                      <a:pt x="106263" y="733615"/>
                    </a:cubicBezTo>
                    <a:cubicBezTo>
                      <a:pt x="98834" y="675894"/>
                      <a:pt x="82832" y="619125"/>
                      <a:pt x="76736" y="561308"/>
                    </a:cubicBezTo>
                    <a:cubicBezTo>
                      <a:pt x="71973" y="516160"/>
                      <a:pt x="76736" y="470059"/>
                      <a:pt x="77402" y="424434"/>
                    </a:cubicBezTo>
                    <a:cubicBezTo>
                      <a:pt x="77879" y="391478"/>
                      <a:pt x="80355" y="358521"/>
                      <a:pt x="78831" y="325755"/>
                    </a:cubicBezTo>
                    <a:cubicBezTo>
                      <a:pt x="77498" y="295275"/>
                      <a:pt x="91023" y="287274"/>
                      <a:pt x="116074" y="298037"/>
                    </a:cubicBezTo>
                    <a:cubicBezTo>
                      <a:pt x="129980" y="303943"/>
                      <a:pt x="144935" y="313944"/>
                      <a:pt x="152840" y="326327"/>
                    </a:cubicBezTo>
                    <a:cubicBezTo>
                      <a:pt x="202180" y="402812"/>
                      <a:pt x="250186" y="480155"/>
                      <a:pt x="297525" y="557879"/>
                    </a:cubicBezTo>
                    <a:cubicBezTo>
                      <a:pt x="308098" y="575215"/>
                      <a:pt x="312384" y="596360"/>
                      <a:pt x="323147" y="613601"/>
                    </a:cubicBezTo>
                    <a:cubicBezTo>
                      <a:pt x="337340" y="636270"/>
                      <a:pt x="351722" y="668560"/>
                      <a:pt x="372296" y="674370"/>
                    </a:cubicBezTo>
                    <a:cubicBezTo>
                      <a:pt x="389632" y="679228"/>
                      <a:pt x="420112" y="656273"/>
                      <a:pt x="437543" y="638461"/>
                    </a:cubicBezTo>
                    <a:cubicBezTo>
                      <a:pt x="488311" y="586454"/>
                      <a:pt x="536317" y="531781"/>
                      <a:pt x="583466" y="476441"/>
                    </a:cubicBezTo>
                    <a:cubicBezTo>
                      <a:pt x="605849" y="450152"/>
                      <a:pt x="626709" y="421577"/>
                      <a:pt x="642997" y="391192"/>
                    </a:cubicBezTo>
                    <a:cubicBezTo>
                      <a:pt x="660428" y="358616"/>
                      <a:pt x="640997" y="320040"/>
                      <a:pt x="598515" y="305562"/>
                    </a:cubicBezTo>
                    <a:cubicBezTo>
                      <a:pt x="556986" y="291465"/>
                      <a:pt x="512981" y="284607"/>
                      <a:pt x="470309" y="273463"/>
                    </a:cubicBezTo>
                    <a:cubicBezTo>
                      <a:pt x="418207" y="259842"/>
                      <a:pt x="366296" y="244983"/>
                      <a:pt x="314384" y="230696"/>
                    </a:cubicBezTo>
                    <a:cubicBezTo>
                      <a:pt x="314861" y="221647"/>
                      <a:pt x="315432" y="212693"/>
                      <a:pt x="316004" y="203740"/>
                    </a:cubicBezTo>
                    <a:close/>
                    <a:moveTo>
                      <a:pt x="231803" y="1009936"/>
                    </a:moveTo>
                    <a:cubicBezTo>
                      <a:pt x="236756" y="1002411"/>
                      <a:pt x="241613" y="994982"/>
                      <a:pt x="246566" y="987457"/>
                    </a:cubicBezTo>
                    <a:cubicBezTo>
                      <a:pt x="228278" y="978122"/>
                      <a:pt x="210562" y="967264"/>
                      <a:pt x="191417" y="960692"/>
                    </a:cubicBezTo>
                    <a:cubicBezTo>
                      <a:pt x="187321" y="959263"/>
                      <a:pt x="171033" y="977646"/>
                      <a:pt x="172081" y="979265"/>
                    </a:cubicBezTo>
                    <a:cubicBezTo>
                      <a:pt x="183320" y="996506"/>
                      <a:pt x="196846" y="1012222"/>
                      <a:pt x="209800" y="1028319"/>
                    </a:cubicBezTo>
                    <a:cubicBezTo>
                      <a:pt x="217134" y="1022223"/>
                      <a:pt x="224468" y="1016127"/>
                      <a:pt x="231803" y="10099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5876CF8D-50F2-485A-8863-0E46FD7C7E9B}"/>
                  </a:ext>
                </a:extLst>
              </p:cNvPr>
              <p:cNvSpPr/>
              <p:nvPr/>
            </p:nvSpPr>
            <p:spPr>
              <a:xfrm>
                <a:off x="3414420" y="2908469"/>
                <a:ext cx="971550" cy="1133475"/>
              </a:xfrm>
              <a:custGeom>
                <a:avLst/>
                <a:gdLst>
                  <a:gd name="connsiteX0" fmla="*/ 597767 w 971550"/>
                  <a:gd name="connsiteY0" fmla="*/ 78475 h 1133475"/>
                  <a:gd name="connsiteX1" fmla="*/ 557857 w 971550"/>
                  <a:gd name="connsiteY1" fmla="*/ 176487 h 1133475"/>
                  <a:gd name="connsiteX2" fmla="*/ 526615 w 971550"/>
                  <a:gd name="connsiteY2" fmla="*/ 217064 h 1133475"/>
                  <a:gd name="connsiteX3" fmla="*/ 454987 w 971550"/>
                  <a:gd name="connsiteY3" fmla="*/ 332126 h 1133475"/>
                  <a:gd name="connsiteX4" fmla="*/ 403267 w 971550"/>
                  <a:gd name="connsiteY4" fmla="*/ 430328 h 1133475"/>
                  <a:gd name="connsiteX5" fmla="*/ 390027 w 971550"/>
                  <a:gd name="connsiteY5" fmla="*/ 449283 h 1133475"/>
                  <a:gd name="connsiteX6" fmla="*/ 260201 w 971550"/>
                  <a:gd name="connsiteY6" fmla="*/ 717031 h 1133475"/>
                  <a:gd name="connsiteX7" fmla="*/ 299825 w 971550"/>
                  <a:gd name="connsiteY7" fmla="*/ 847619 h 1133475"/>
                  <a:gd name="connsiteX8" fmla="*/ 368596 w 971550"/>
                  <a:gd name="connsiteY8" fmla="*/ 839046 h 1133475"/>
                  <a:gd name="connsiteX9" fmla="*/ 420316 w 971550"/>
                  <a:gd name="connsiteY9" fmla="*/ 798660 h 1133475"/>
                  <a:gd name="connsiteX10" fmla="*/ 519567 w 971550"/>
                  <a:gd name="connsiteY10" fmla="*/ 732176 h 1133475"/>
                  <a:gd name="connsiteX11" fmla="*/ 632057 w 971550"/>
                  <a:gd name="connsiteY11" fmla="*/ 636640 h 1133475"/>
                  <a:gd name="connsiteX12" fmla="*/ 734260 w 971550"/>
                  <a:gd name="connsiteY12" fmla="*/ 526340 h 1133475"/>
                  <a:gd name="connsiteX13" fmla="*/ 807984 w 971550"/>
                  <a:gd name="connsiteY13" fmla="*/ 468524 h 1133475"/>
                  <a:gd name="connsiteX14" fmla="*/ 938572 w 971550"/>
                  <a:gd name="connsiteY14" fmla="*/ 330983 h 1133475"/>
                  <a:gd name="connsiteX15" fmla="*/ 976386 w 971550"/>
                  <a:gd name="connsiteY15" fmla="*/ 315362 h 1133475"/>
                  <a:gd name="connsiteX16" fmla="*/ 966670 w 971550"/>
                  <a:gd name="connsiteY16" fmla="*/ 357081 h 1133475"/>
                  <a:gd name="connsiteX17" fmla="*/ 903615 w 971550"/>
                  <a:gd name="connsiteY17" fmla="*/ 427947 h 1133475"/>
                  <a:gd name="connsiteX18" fmla="*/ 866372 w 971550"/>
                  <a:gd name="connsiteY18" fmla="*/ 489764 h 1133475"/>
                  <a:gd name="connsiteX19" fmla="*/ 818842 w 971550"/>
                  <a:gd name="connsiteY19" fmla="*/ 539961 h 1133475"/>
                  <a:gd name="connsiteX20" fmla="*/ 722735 w 971550"/>
                  <a:gd name="connsiteY20" fmla="*/ 623686 h 1133475"/>
                  <a:gd name="connsiteX21" fmla="*/ 552333 w 971550"/>
                  <a:gd name="connsiteY21" fmla="*/ 803804 h 1133475"/>
                  <a:gd name="connsiteX22" fmla="*/ 445653 w 971550"/>
                  <a:gd name="connsiteY22" fmla="*/ 914103 h 1133475"/>
                  <a:gd name="connsiteX23" fmla="*/ 364976 w 971550"/>
                  <a:gd name="connsiteY23" fmla="*/ 952584 h 1133475"/>
                  <a:gd name="connsiteX24" fmla="*/ 312208 w 971550"/>
                  <a:gd name="connsiteY24" fmla="*/ 994113 h 1133475"/>
                  <a:gd name="connsiteX25" fmla="*/ 236579 w 971550"/>
                  <a:gd name="connsiteY25" fmla="*/ 1055264 h 1133475"/>
                  <a:gd name="connsiteX26" fmla="*/ 182096 w 971550"/>
                  <a:gd name="connsiteY26" fmla="*/ 1097078 h 1133475"/>
                  <a:gd name="connsiteX27" fmla="*/ 98943 w 971550"/>
                  <a:gd name="connsiteY27" fmla="*/ 1107937 h 1133475"/>
                  <a:gd name="connsiteX28" fmla="*/ 43126 w 971550"/>
                  <a:gd name="connsiteY28" fmla="*/ 1050406 h 1133475"/>
                  <a:gd name="connsiteX29" fmla="*/ 37602 w 971550"/>
                  <a:gd name="connsiteY29" fmla="*/ 910198 h 1133475"/>
                  <a:gd name="connsiteX30" fmla="*/ 59033 w 971550"/>
                  <a:gd name="connsiteY30" fmla="*/ 855429 h 1133475"/>
                  <a:gd name="connsiteX31" fmla="*/ 48841 w 971550"/>
                  <a:gd name="connsiteY31" fmla="*/ 682265 h 1133475"/>
                  <a:gd name="connsiteX32" fmla="*/ 47984 w 971550"/>
                  <a:gd name="connsiteY32" fmla="*/ 638259 h 1133475"/>
                  <a:gd name="connsiteX33" fmla="*/ 159903 w 971550"/>
                  <a:gd name="connsiteY33" fmla="*/ 541009 h 1133475"/>
                  <a:gd name="connsiteX34" fmla="*/ 189526 w 971550"/>
                  <a:gd name="connsiteY34" fmla="*/ 520244 h 1133475"/>
                  <a:gd name="connsiteX35" fmla="*/ 226292 w 971550"/>
                  <a:gd name="connsiteY35" fmla="*/ 380608 h 1133475"/>
                  <a:gd name="connsiteX36" fmla="*/ 176476 w 971550"/>
                  <a:gd name="connsiteY36" fmla="*/ 346127 h 1133475"/>
                  <a:gd name="connsiteX37" fmla="*/ 70749 w 971550"/>
                  <a:gd name="connsiteY37" fmla="*/ 351366 h 1133475"/>
                  <a:gd name="connsiteX38" fmla="*/ 63700 w 971550"/>
                  <a:gd name="connsiteY38" fmla="*/ 336793 h 1133475"/>
                  <a:gd name="connsiteX39" fmla="*/ 120279 w 971550"/>
                  <a:gd name="connsiteY39" fmla="*/ 286501 h 1133475"/>
                  <a:gd name="connsiteX40" fmla="*/ 324019 w 971550"/>
                  <a:gd name="connsiteY40" fmla="*/ 108669 h 1133475"/>
                  <a:gd name="connsiteX41" fmla="*/ 450225 w 971550"/>
                  <a:gd name="connsiteY41" fmla="*/ 5323 h 1133475"/>
                  <a:gd name="connsiteX42" fmla="*/ 489182 w 971550"/>
                  <a:gd name="connsiteY42" fmla="*/ 4085 h 1133475"/>
                  <a:gd name="connsiteX43" fmla="*/ 597767 w 971550"/>
                  <a:gd name="connsiteY43" fmla="*/ 78475 h 113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971550" h="1133475">
                    <a:moveTo>
                      <a:pt x="597767" y="78475"/>
                    </a:moveTo>
                    <a:cubicBezTo>
                      <a:pt x="583861" y="113051"/>
                      <a:pt x="572431" y="145531"/>
                      <a:pt x="557857" y="176487"/>
                    </a:cubicBezTo>
                    <a:cubicBezTo>
                      <a:pt x="550618" y="191822"/>
                      <a:pt x="540427" y="210110"/>
                      <a:pt x="526615" y="217064"/>
                    </a:cubicBezTo>
                    <a:cubicBezTo>
                      <a:pt x="478038" y="241543"/>
                      <a:pt x="472513" y="289454"/>
                      <a:pt x="454987" y="332126"/>
                    </a:cubicBezTo>
                    <a:cubicBezTo>
                      <a:pt x="440986" y="366225"/>
                      <a:pt x="420983" y="397848"/>
                      <a:pt x="403267" y="430328"/>
                    </a:cubicBezTo>
                    <a:cubicBezTo>
                      <a:pt x="399552" y="437091"/>
                      <a:pt x="390789" y="442616"/>
                      <a:pt x="390027" y="449283"/>
                    </a:cubicBezTo>
                    <a:cubicBezTo>
                      <a:pt x="377549" y="553582"/>
                      <a:pt x="300968" y="626639"/>
                      <a:pt x="260201" y="717031"/>
                    </a:cubicBezTo>
                    <a:cubicBezTo>
                      <a:pt x="239818" y="762179"/>
                      <a:pt x="255153" y="828378"/>
                      <a:pt x="299825" y="847619"/>
                    </a:cubicBezTo>
                    <a:cubicBezTo>
                      <a:pt x="318494" y="855620"/>
                      <a:pt x="347545" y="847714"/>
                      <a:pt x="368596" y="839046"/>
                    </a:cubicBezTo>
                    <a:cubicBezTo>
                      <a:pt x="388027" y="831045"/>
                      <a:pt x="402314" y="811233"/>
                      <a:pt x="420316" y="798660"/>
                    </a:cubicBezTo>
                    <a:cubicBezTo>
                      <a:pt x="452987" y="775895"/>
                      <a:pt x="488039" y="756369"/>
                      <a:pt x="519567" y="732176"/>
                    </a:cubicBezTo>
                    <a:cubicBezTo>
                      <a:pt x="558619" y="702267"/>
                      <a:pt x="596815" y="670835"/>
                      <a:pt x="632057" y="636640"/>
                    </a:cubicBezTo>
                    <a:cubicBezTo>
                      <a:pt x="668062" y="601874"/>
                      <a:pt x="698637" y="561488"/>
                      <a:pt x="734260" y="526340"/>
                    </a:cubicBezTo>
                    <a:cubicBezTo>
                      <a:pt x="756358" y="504528"/>
                      <a:pt x="785981" y="490336"/>
                      <a:pt x="807984" y="468524"/>
                    </a:cubicBezTo>
                    <a:cubicBezTo>
                      <a:pt x="852847" y="424042"/>
                      <a:pt x="894185" y="375941"/>
                      <a:pt x="938572" y="330983"/>
                    </a:cubicBezTo>
                    <a:cubicBezTo>
                      <a:pt x="947430" y="322029"/>
                      <a:pt x="963622" y="320410"/>
                      <a:pt x="976386" y="315362"/>
                    </a:cubicBezTo>
                    <a:cubicBezTo>
                      <a:pt x="973433" y="329459"/>
                      <a:pt x="974481" y="346699"/>
                      <a:pt x="966670" y="357081"/>
                    </a:cubicBezTo>
                    <a:cubicBezTo>
                      <a:pt x="947716" y="382227"/>
                      <a:pt x="923046" y="403087"/>
                      <a:pt x="903615" y="427947"/>
                    </a:cubicBezTo>
                    <a:cubicBezTo>
                      <a:pt x="888946" y="446807"/>
                      <a:pt x="880469" y="470429"/>
                      <a:pt x="866372" y="489764"/>
                    </a:cubicBezTo>
                    <a:cubicBezTo>
                      <a:pt x="852370" y="508814"/>
                      <a:pt x="832368" y="541771"/>
                      <a:pt x="818842" y="539961"/>
                    </a:cubicBezTo>
                    <a:cubicBezTo>
                      <a:pt x="750739" y="530722"/>
                      <a:pt x="728069" y="583014"/>
                      <a:pt x="722735" y="623686"/>
                    </a:cubicBezTo>
                    <a:cubicBezTo>
                      <a:pt x="708733" y="729699"/>
                      <a:pt x="622723" y="756845"/>
                      <a:pt x="552333" y="803804"/>
                    </a:cubicBezTo>
                    <a:cubicBezTo>
                      <a:pt x="509280" y="832474"/>
                      <a:pt x="463369" y="855525"/>
                      <a:pt x="445653" y="914103"/>
                    </a:cubicBezTo>
                    <a:cubicBezTo>
                      <a:pt x="439652" y="934010"/>
                      <a:pt x="393742" y="950489"/>
                      <a:pt x="364976" y="952584"/>
                    </a:cubicBezTo>
                    <a:cubicBezTo>
                      <a:pt x="332591" y="954965"/>
                      <a:pt x="319351" y="966586"/>
                      <a:pt x="312208" y="994113"/>
                    </a:cubicBezTo>
                    <a:cubicBezTo>
                      <a:pt x="302111" y="1032975"/>
                      <a:pt x="273822" y="1051644"/>
                      <a:pt x="236579" y="1055264"/>
                    </a:cubicBezTo>
                    <a:cubicBezTo>
                      <a:pt x="208004" y="1058026"/>
                      <a:pt x="192193" y="1067360"/>
                      <a:pt x="182096" y="1097078"/>
                    </a:cubicBezTo>
                    <a:cubicBezTo>
                      <a:pt x="166189" y="1144037"/>
                      <a:pt x="129613" y="1146323"/>
                      <a:pt x="98943" y="1107937"/>
                    </a:cubicBezTo>
                    <a:cubicBezTo>
                      <a:pt x="82369" y="1087077"/>
                      <a:pt x="63700" y="1067170"/>
                      <a:pt x="43126" y="1050406"/>
                    </a:cubicBezTo>
                    <a:cubicBezTo>
                      <a:pt x="-12881" y="1004591"/>
                      <a:pt x="-13928" y="961252"/>
                      <a:pt x="37602" y="910198"/>
                    </a:cubicBezTo>
                    <a:cubicBezTo>
                      <a:pt x="50461" y="897434"/>
                      <a:pt x="56461" y="874575"/>
                      <a:pt x="59033" y="855429"/>
                    </a:cubicBezTo>
                    <a:cubicBezTo>
                      <a:pt x="66748" y="797517"/>
                      <a:pt x="88370" y="738653"/>
                      <a:pt x="48841" y="682265"/>
                    </a:cubicBezTo>
                    <a:cubicBezTo>
                      <a:pt x="41602" y="671882"/>
                      <a:pt x="40555" y="646451"/>
                      <a:pt x="47984" y="638259"/>
                    </a:cubicBezTo>
                    <a:cubicBezTo>
                      <a:pt x="81226" y="601969"/>
                      <a:pt x="92847" y="539771"/>
                      <a:pt x="159903" y="541009"/>
                    </a:cubicBezTo>
                    <a:cubicBezTo>
                      <a:pt x="169999" y="541199"/>
                      <a:pt x="186382" y="529769"/>
                      <a:pt x="189526" y="520244"/>
                    </a:cubicBezTo>
                    <a:cubicBezTo>
                      <a:pt x="204670" y="474524"/>
                      <a:pt x="219434" y="428042"/>
                      <a:pt x="226292" y="380608"/>
                    </a:cubicBezTo>
                    <a:cubicBezTo>
                      <a:pt x="227626" y="371083"/>
                      <a:pt x="195050" y="348223"/>
                      <a:pt x="176476" y="346127"/>
                    </a:cubicBezTo>
                    <a:cubicBezTo>
                      <a:pt x="141901" y="342222"/>
                      <a:pt x="106087" y="349080"/>
                      <a:pt x="70749" y="351366"/>
                    </a:cubicBezTo>
                    <a:cubicBezTo>
                      <a:pt x="68368" y="346508"/>
                      <a:pt x="66082" y="341651"/>
                      <a:pt x="63700" y="336793"/>
                    </a:cubicBezTo>
                    <a:cubicBezTo>
                      <a:pt x="82465" y="319838"/>
                      <a:pt x="98943" y="299264"/>
                      <a:pt x="120279" y="286501"/>
                    </a:cubicBezTo>
                    <a:cubicBezTo>
                      <a:pt x="199146" y="239447"/>
                      <a:pt x="255534" y="167153"/>
                      <a:pt x="324019" y="108669"/>
                    </a:cubicBezTo>
                    <a:cubicBezTo>
                      <a:pt x="365357" y="73331"/>
                      <a:pt x="406886" y="38089"/>
                      <a:pt x="450225" y="5323"/>
                    </a:cubicBezTo>
                    <a:cubicBezTo>
                      <a:pt x="458988" y="-1249"/>
                      <a:pt x="479562" y="-1821"/>
                      <a:pt x="489182" y="4085"/>
                    </a:cubicBezTo>
                    <a:cubicBezTo>
                      <a:pt x="526615" y="26945"/>
                      <a:pt x="561953" y="53519"/>
                      <a:pt x="597767" y="784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75474FE-2709-4FF6-822D-22C45B41F015}"/>
                </a:ext>
              </a:extLst>
            </p:cNvPr>
            <p:cNvSpPr/>
            <p:nvPr userDrawn="1"/>
          </p:nvSpPr>
          <p:spPr>
            <a:xfrm>
              <a:off x="5373226" y="5015566"/>
              <a:ext cx="1061835" cy="1688770"/>
            </a:xfrm>
            <a:custGeom>
              <a:avLst/>
              <a:gdLst>
                <a:gd name="connsiteX0" fmla="*/ 1502093 w 1790700"/>
                <a:gd name="connsiteY0" fmla="*/ 1607612 h 2847975"/>
                <a:gd name="connsiteX1" fmla="*/ 1407414 w 1790700"/>
                <a:gd name="connsiteY1" fmla="*/ 1560272 h 2847975"/>
                <a:gd name="connsiteX2" fmla="*/ 1302163 w 1790700"/>
                <a:gd name="connsiteY2" fmla="*/ 1411492 h 2847975"/>
                <a:gd name="connsiteX3" fmla="*/ 1235869 w 1790700"/>
                <a:gd name="connsiteY3" fmla="*/ 1416254 h 2847975"/>
                <a:gd name="connsiteX4" fmla="*/ 1201483 w 1790700"/>
                <a:gd name="connsiteY4" fmla="*/ 1548842 h 2847975"/>
                <a:gd name="connsiteX5" fmla="*/ 1222343 w 1790700"/>
                <a:gd name="connsiteY5" fmla="*/ 2067002 h 2847975"/>
                <a:gd name="connsiteX6" fmla="*/ 1225391 w 1790700"/>
                <a:gd name="connsiteY6" fmla="*/ 2169682 h 2847975"/>
                <a:gd name="connsiteX7" fmla="*/ 1204817 w 1790700"/>
                <a:gd name="connsiteY7" fmla="*/ 2708987 h 2847975"/>
                <a:gd name="connsiteX8" fmla="*/ 1162336 w 1790700"/>
                <a:gd name="connsiteY8" fmla="*/ 2851386 h 2847975"/>
                <a:gd name="connsiteX9" fmla="*/ 1146334 w 1790700"/>
                <a:gd name="connsiteY9" fmla="*/ 2847957 h 2847975"/>
                <a:gd name="connsiteX10" fmla="*/ 1143381 w 1790700"/>
                <a:gd name="connsiteY10" fmla="*/ 2813762 h 2847975"/>
                <a:gd name="connsiteX11" fmla="*/ 1143000 w 1790700"/>
                <a:gd name="connsiteY11" fmla="*/ 2532775 h 2847975"/>
                <a:gd name="connsiteX12" fmla="*/ 1133094 w 1790700"/>
                <a:gd name="connsiteY12" fmla="*/ 2067764 h 2847975"/>
                <a:gd name="connsiteX13" fmla="*/ 1105472 w 1790700"/>
                <a:gd name="connsiteY13" fmla="*/ 1529983 h 2847975"/>
                <a:gd name="connsiteX14" fmla="*/ 1095470 w 1790700"/>
                <a:gd name="connsiteY14" fmla="*/ 1163080 h 2847975"/>
                <a:gd name="connsiteX15" fmla="*/ 1084516 w 1790700"/>
                <a:gd name="connsiteY15" fmla="*/ 926860 h 2847975"/>
                <a:gd name="connsiteX16" fmla="*/ 1055370 w 1790700"/>
                <a:gd name="connsiteY16" fmla="*/ 866376 h 2847975"/>
                <a:gd name="connsiteX17" fmla="*/ 964597 w 1790700"/>
                <a:gd name="connsiteY17" fmla="*/ 883902 h 2847975"/>
                <a:gd name="connsiteX18" fmla="*/ 901827 w 1790700"/>
                <a:gd name="connsiteY18" fmla="*/ 953244 h 2847975"/>
                <a:gd name="connsiteX19" fmla="*/ 919258 w 1790700"/>
                <a:gd name="connsiteY19" fmla="*/ 1297287 h 2847975"/>
                <a:gd name="connsiteX20" fmla="*/ 888682 w 1790700"/>
                <a:gd name="connsiteY20" fmla="*/ 1500265 h 2847975"/>
                <a:gd name="connsiteX21" fmla="*/ 849630 w 1790700"/>
                <a:gd name="connsiteY21" fmla="*/ 1530364 h 2847975"/>
                <a:gd name="connsiteX22" fmla="*/ 774192 w 1790700"/>
                <a:gd name="connsiteY22" fmla="*/ 1477595 h 2847975"/>
                <a:gd name="connsiteX23" fmla="*/ 775335 w 1790700"/>
                <a:gd name="connsiteY23" fmla="*/ 1273379 h 2847975"/>
                <a:gd name="connsiteX24" fmla="*/ 801433 w 1790700"/>
                <a:gd name="connsiteY24" fmla="*/ 1160222 h 2847975"/>
                <a:gd name="connsiteX25" fmla="*/ 836200 w 1790700"/>
                <a:gd name="connsiteY25" fmla="*/ 1112407 h 2847975"/>
                <a:gd name="connsiteX26" fmla="*/ 840295 w 1790700"/>
                <a:gd name="connsiteY26" fmla="*/ 930479 h 2847975"/>
                <a:gd name="connsiteX27" fmla="*/ 817436 w 1790700"/>
                <a:gd name="connsiteY27" fmla="*/ 769316 h 2847975"/>
                <a:gd name="connsiteX28" fmla="*/ 989076 w 1790700"/>
                <a:gd name="connsiteY28" fmla="*/ 765983 h 2847975"/>
                <a:gd name="connsiteX29" fmla="*/ 1019461 w 1790700"/>
                <a:gd name="connsiteY29" fmla="*/ 574721 h 2847975"/>
                <a:gd name="connsiteX30" fmla="*/ 935355 w 1790700"/>
                <a:gd name="connsiteY30" fmla="*/ 459849 h 2847975"/>
                <a:gd name="connsiteX31" fmla="*/ 875633 w 1790700"/>
                <a:gd name="connsiteY31" fmla="*/ 434798 h 2847975"/>
                <a:gd name="connsiteX32" fmla="*/ 784955 w 1790700"/>
                <a:gd name="connsiteY32" fmla="*/ 456039 h 2847975"/>
                <a:gd name="connsiteX33" fmla="*/ 622840 w 1790700"/>
                <a:gd name="connsiteY33" fmla="*/ 405747 h 2847975"/>
                <a:gd name="connsiteX34" fmla="*/ 554641 w 1790700"/>
                <a:gd name="connsiteY34" fmla="*/ 402890 h 2847975"/>
                <a:gd name="connsiteX35" fmla="*/ 516065 w 1790700"/>
                <a:gd name="connsiteY35" fmla="*/ 495854 h 2847975"/>
                <a:gd name="connsiteX36" fmla="*/ 550164 w 1790700"/>
                <a:gd name="connsiteY36" fmla="*/ 587294 h 2847975"/>
                <a:gd name="connsiteX37" fmla="*/ 538353 w 1790700"/>
                <a:gd name="connsiteY37" fmla="*/ 626822 h 2847975"/>
                <a:gd name="connsiteX38" fmla="*/ 433102 w 1790700"/>
                <a:gd name="connsiteY38" fmla="*/ 709118 h 2847975"/>
                <a:gd name="connsiteX39" fmla="*/ 298990 w 1790700"/>
                <a:gd name="connsiteY39" fmla="*/ 759315 h 2847975"/>
                <a:gd name="connsiteX40" fmla="*/ 164878 w 1790700"/>
                <a:gd name="connsiteY40" fmla="*/ 779508 h 2847975"/>
                <a:gd name="connsiteX41" fmla="*/ 86106 w 1790700"/>
                <a:gd name="connsiteY41" fmla="*/ 885045 h 2847975"/>
                <a:gd name="connsiteX42" fmla="*/ 110966 w 1790700"/>
                <a:gd name="connsiteY42" fmla="*/ 1013347 h 2847975"/>
                <a:gd name="connsiteX43" fmla="*/ 185166 w 1790700"/>
                <a:gd name="connsiteY43" fmla="*/ 1046970 h 2847975"/>
                <a:gd name="connsiteX44" fmla="*/ 291370 w 1790700"/>
                <a:gd name="connsiteY44" fmla="*/ 962007 h 2847975"/>
                <a:gd name="connsiteX45" fmla="*/ 361188 w 1790700"/>
                <a:gd name="connsiteY45" fmla="*/ 893808 h 2847975"/>
                <a:gd name="connsiteX46" fmla="*/ 373380 w 1790700"/>
                <a:gd name="connsiteY46" fmla="*/ 887141 h 2847975"/>
                <a:gd name="connsiteX47" fmla="*/ 599313 w 1790700"/>
                <a:gd name="connsiteY47" fmla="*/ 899618 h 2847975"/>
                <a:gd name="connsiteX48" fmla="*/ 610076 w 1790700"/>
                <a:gd name="connsiteY48" fmla="*/ 951625 h 2847975"/>
                <a:gd name="connsiteX49" fmla="*/ 484156 w 1790700"/>
                <a:gd name="connsiteY49" fmla="*/ 1214705 h 2847975"/>
                <a:gd name="connsiteX50" fmla="*/ 496633 w 1790700"/>
                <a:gd name="connsiteY50" fmla="*/ 1295954 h 2847975"/>
                <a:gd name="connsiteX51" fmla="*/ 457676 w 1790700"/>
                <a:gd name="connsiteY51" fmla="*/ 1413587 h 2847975"/>
                <a:gd name="connsiteX52" fmla="*/ 206407 w 1790700"/>
                <a:gd name="connsiteY52" fmla="*/ 1520172 h 2847975"/>
                <a:gd name="connsiteX53" fmla="*/ 147352 w 1790700"/>
                <a:gd name="connsiteY53" fmla="*/ 1718673 h 2847975"/>
                <a:gd name="connsiteX54" fmla="*/ 161068 w 1790700"/>
                <a:gd name="connsiteY54" fmla="*/ 1758488 h 2847975"/>
                <a:gd name="connsiteX55" fmla="*/ 119634 w 1790700"/>
                <a:gd name="connsiteY55" fmla="*/ 1818495 h 2847975"/>
                <a:gd name="connsiteX56" fmla="*/ 0 w 1790700"/>
                <a:gd name="connsiteY56" fmla="*/ 1833354 h 2847975"/>
                <a:gd name="connsiteX57" fmla="*/ 0 w 1790700"/>
                <a:gd name="connsiteY57" fmla="*/ 1501884 h 2847975"/>
                <a:gd name="connsiteX58" fmla="*/ 476 w 1790700"/>
                <a:gd name="connsiteY58" fmla="*/ 1482834 h 2847975"/>
                <a:gd name="connsiteX59" fmla="*/ 11240 w 1790700"/>
                <a:gd name="connsiteY59" fmla="*/ 736931 h 2847975"/>
                <a:gd name="connsiteX60" fmla="*/ 38671 w 1790700"/>
                <a:gd name="connsiteY60" fmla="*/ 428226 h 2847975"/>
                <a:gd name="connsiteX61" fmla="*/ 25336 w 1790700"/>
                <a:gd name="connsiteY61" fmla="*/ 296495 h 2847975"/>
                <a:gd name="connsiteX62" fmla="*/ 20193 w 1790700"/>
                <a:gd name="connsiteY62" fmla="*/ 279065 h 2847975"/>
                <a:gd name="connsiteX63" fmla="*/ 26956 w 1790700"/>
                <a:gd name="connsiteY63" fmla="*/ 237345 h 2847975"/>
                <a:gd name="connsiteX64" fmla="*/ 54388 w 1790700"/>
                <a:gd name="connsiteY64" fmla="*/ 266587 h 2847975"/>
                <a:gd name="connsiteX65" fmla="*/ 184404 w 1790700"/>
                <a:gd name="connsiteY65" fmla="*/ 287256 h 2847975"/>
                <a:gd name="connsiteX66" fmla="*/ 309753 w 1790700"/>
                <a:gd name="connsiteY66" fmla="*/ 151906 h 2847975"/>
                <a:gd name="connsiteX67" fmla="*/ 351853 w 1790700"/>
                <a:gd name="connsiteY67" fmla="*/ 61037 h 2847975"/>
                <a:gd name="connsiteX68" fmla="*/ 454914 w 1790700"/>
                <a:gd name="connsiteY68" fmla="*/ 14746 h 2847975"/>
                <a:gd name="connsiteX69" fmla="*/ 514826 w 1790700"/>
                <a:gd name="connsiteY69" fmla="*/ 39701 h 2847975"/>
                <a:gd name="connsiteX70" fmla="*/ 572929 w 1790700"/>
                <a:gd name="connsiteY70" fmla="*/ 201436 h 2847975"/>
                <a:gd name="connsiteX71" fmla="*/ 582549 w 1790700"/>
                <a:gd name="connsiteY71" fmla="*/ 344120 h 2847975"/>
                <a:gd name="connsiteX72" fmla="*/ 653891 w 1790700"/>
                <a:gd name="connsiteY72" fmla="*/ 371838 h 2847975"/>
                <a:gd name="connsiteX73" fmla="*/ 934783 w 1790700"/>
                <a:gd name="connsiteY73" fmla="*/ 312783 h 2847975"/>
                <a:gd name="connsiteX74" fmla="*/ 1160716 w 1790700"/>
                <a:gd name="connsiteY74" fmla="*/ 228963 h 2847975"/>
                <a:gd name="connsiteX75" fmla="*/ 1365980 w 1790700"/>
                <a:gd name="connsiteY75" fmla="*/ 148191 h 2847975"/>
                <a:gd name="connsiteX76" fmla="*/ 1468660 w 1790700"/>
                <a:gd name="connsiteY76" fmla="*/ 82469 h 2847975"/>
                <a:gd name="connsiteX77" fmla="*/ 1600771 w 1790700"/>
                <a:gd name="connsiteY77" fmla="*/ 92660 h 2847975"/>
                <a:gd name="connsiteX78" fmla="*/ 1751267 w 1790700"/>
                <a:gd name="connsiteY78" fmla="*/ 193435 h 2847975"/>
                <a:gd name="connsiteX79" fmla="*/ 1791367 w 1790700"/>
                <a:gd name="connsiteY79" fmla="*/ 248204 h 2847975"/>
                <a:gd name="connsiteX80" fmla="*/ 1427321 w 1790700"/>
                <a:gd name="connsiteY80" fmla="*/ 294876 h 2847975"/>
                <a:gd name="connsiteX81" fmla="*/ 1051941 w 1790700"/>
                <a:gd name="connsiteY81" fmla="*/ 368219 h 2847975"/>
                <a:gd name="connsiteX82" fmla="*/ 999077 w 1790700"/>
                <a:gd name="connsiteY82" fmla="*/ 419654 h 2847975"/>
                <a:gd name="connsiteX83" fmla="*/ 1068800 w 1790700"/>
                <a:gd name="connsiteY83" fmla="*/ 487853 h 2847975"/>
                <a:gd name="connsiteX84" fmla="*/ 1162717 w 1790700"/>
                <a:gd name="connsiteY84" fmla="*/ 549479 h 2847975"/>
                <a:gd name="connsiteX85" fmla="*/ 1276826 w 1790700"/>
                <a:gd name="connsiteY85" fmla="*/ 612249 h 2847975"/>
                <a:gd name="connsiteX86" fmla="*/ 1511141 w 1790700"/>
                <a:gd name="connsiteY86" fmla="*/ 823799 h 2847975"/>
                <a:gd name="connsiteX87" fmla="*/ 1512761 w 1790700"/>
                <a:gd name="connsiteY87" fmla="*/ 1092500 h 2847975"/>
                <a:gd name="connsiteX88" fmla="*/ 1537240 w 1790700"/>
                <a:gd name="connsiteY88" fmla="*/ 1311289 h 2847975"/>
                <a:gd name="connsiteX89" fmla="*/ 1537716 w 1790700"/>
                <a:gd name="connsiteY89" fmla="*/ 1448735 h 2847975"/>
                <a:gd name="connsiteX90" fmla="*/ 1502093 w 1790700"/>
                <a:gd name="connsiteY90" fmla="*/ 1607612 h 2847975"/>
                <a:gd name="connsiteX91" fmla="*/ 1301591 w 1790700"/>
                <a:gd name="connsiteY91" fmla="*/ 740265 h 2847975"/>
                <a:gd name="connsiteX92" fmla="*/ 1206722 w 1790700"/>
                <a:gd name="connsiteY92" fmla="*/ 992773 h 2847975"/>
                <a:gd name="connsiteX93" fmla="*/ 1215009 w 1790700"/>
                <a:gd name="connsiteY93" fmla="*/ 1161842 h 2847975"/>
                <a:gd name="connsiteX94" fmla="*/ 1243298 w 1790700"/>
                <a:gd name="connsiteY94" fmla="*/ 1333387 h 2847975"/>
                <a:gd name="connsiteX95" fmla="*/ 1292543 w 1790700"/>
                <a:gd name="connsiteY95" fmla="*/ 1363486 h 2847975"/>
                <a:gd name="connsiteX96" fmla="*/ 1357789 w 1790700"/>
                <a:gd name="connsiteY96" fmla="*/ 1327862 h 2847975"/>
                <a:gd name="connsiteX97" fmla="*/ 1380173 w 1790700"/>
                <a:gd name="connsiteY97" fmla="*/ 1219849 h 2847975"/>
                <a:gd name="connsiteX98" fmla="*/ 1370076 w 1790700"/>
                <a:gd name="connsiteY98" fmla="*/ 1017633 h 2847975"/>
                <a:gd name="connsiteX99" fmla="*/ 1301591 w 1790700"/>
                <a:gd name="connsiteY99" fmla="*/ 740265 h 2847975"/>
                <a:gd name="connsiteX100" fmla="*/ 357949 w 1790700"/>
                <a:gd name="connsiteY100" fmla="*/ 351359 h 2847975"/>
                <a:gd name="connsiteX101" fmla="*/ 263366 w 1790700"/>
                <a:gd name="connsiteY101" fmla="*/ 351359 h 2847975"/>
                <a:gd name="connsiteX102" fmla="*/ 177736 w 1790700"/>
                <a:gd name="connsiteY102" fmla="*/ 351359 h 2847975"/>
                <a:gd name="connsiteX103" fmla="*/ 82582 w 1790700"/>
                <a:gd name="connsiteY103" fmla="*/ 443371 h 2847975"/>
                <a:gd name="connsiteX104" fmla="*/ 83058 w 1790700"/>
                <a:gd name="connsiteY104" fmla="*/ 614630 h 2847975"/>
                <a:gd name="connsiteX105" fmla="*/ 93726 w 1790700"/>
                <a:gd name="connsiteY105" fmla="*/ 673495 h 2847975"/>
                <a:gd name="connsiteX106" fmla="*/ 133636 w 1790700"/>
                <a:gd name="connsiteY106" fmla="*/ 703975 h 2847975"/>
                <a:gd name="connsiteX107" fmla="*/ 289465 w 1790700"/>
                <a:gd name="connsiteY107" fmla="*/ 610058 h 2847975"/>
                <a:gd name="connsiteX108" fmla="*/ 294894 w 1790700"/>
                <a:gd name="connsiteY108" fmla="*/ 588341 h 2847975"/>
                <a:gd name="connsiteX109" fmla="*/ 336423 w 1790700"/>
                <a:gd name="connsiteY109" fmla="*/ 506141 h 2847975"/>
                <a:gd name="connsiteX110" fmla="*/ 360331 w 1790700"/>
                <a:gd name="connsiteY110" fmla="*/ 467564 h 2847975"/>
                <a:gd name="connsiteX111" fmla="*/ 357949 w 1790700"/>
                <a:gd name="connsiteY111" fmla="*/ 351359 h 2847975"/>
                <a:gd name="connsiteX112" fmla="*/ 115062 w 1790700"/>
                <a:gd name="connsiteY112" fmla="*/ 1147935 h 2847975"/>
                <a:gd name="connsiteX113" fmla="*/ 130969 w 1790700"/>
                <a:gd name="connsiteY113" fmla="*/ 1338626 h 2847975"/>
                <a:gd name="connsiteX114" fmla="*/ 150686 w 1790700"/>
                <a:gd name="connsiteY114" fmla="*/ 1407587 h 2847975"/>
                <a:gd name="connsiteX115" fmla="*/ 205359 w 1790700"/>
                <a:gd name="connsiteY115" fmla="*/ 1363867 h 2847975"/>
                <a:gd name="connsiteX116" fmla="*/ 221552 w 1790700"/>
                <a:gd name="connsiteY116" fmla="*/ 1346627 h 2847975"/>
                <a:gd name="connsiteX117" fmla="*/ 315658 w 1790700"/>
                <a:gd name="connsiteY117" fmla="*/ 1189464 h 2847975"/>
                <a:gd name="connsiteX118" fmla="*/ 264890 w 1790700"/>
                <a:gd name="connsiteY118" fmla="*/ 1124027 h 2847975"/>
                <a:gd name="connsiteX119" fmla="*/ 115062 w 1790700"/>
                <a:gd name="connsiteY119" fmla="*/ 1147935 h 284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1790700" h="2847975">
                  <a:moveTo>
                    <a:pt x="1502093" y="1607612"/>
                  </a:moveTo>
                  <a:cubicBezTo>
                    <a:pt x="1466945" y="1605802"/>
                    <a:pt x="1431893" y="1607231"/>
                    <a:pt x="1407414" y="1560272"/>
                  </a:cubicBezTo>
                  <a:cubicBezTo>
                    <a:pt x="1379601" y="1506932"/>
                    <a:pt x="1338072" y="1460641"/>
                    <a:pt x="1302163" y="1411492"/>
                  </a:cubicBezTo>
                  <a:cubicBezTo>
                    <a:pt x="1277779" y="1378154"/>
                    <a:pt x="1249108" y="1385393"/>
                    <a:pt x="1235869" y="1416254"/>
                  </a:cubicBezTo>
                  <a:cubicBezTo>
                    <a:pt x="1217962" y="1458069"/>
                    <a:pt x="1197578" y="1505789"/>
                    <a:pt x="1201483" y="1548842"/>
                  </a:cubicBezTo>
                  <a:cubicBezTo>
                    <a:pt x="1216914" y="1721435"/>
                    <a:pt x="1235678" y="1893362"/>
                    <a:pt x="1222343" y="2067002"/>
                  </a:cubicBezTo>
                  <a:cubicBezTo>
                    <a:pt x="1219772" y="2100911"/>
                    <a:pt x="1226439" y="2135487"/>
                    <a:pt x="1225391" y="2169682"/>
                  </a:cubicBezTo>
                  <a:cubicBezTo>
                    <a:pt x="1219772" y="2349514"/>
                    <a:pt x="1215676" y="2529441"/>
                    <a:pt x="1204817" y="2708987"/>
                  </a:cubicBezTo>
                  <a:cubicBezTo>
                    <a:pt x="1201865" y="2757089"/>
                    <a:pt x="1177100" y="2803952"/>
                    <a:pt x="1162336" y="2851386"/>
                  </a:cubicBezTo>
                  <a:cubicBezTo>
                    <a:pt x="1157002" y="2850243"/>
                    <a:pt x="1151668" y="2849100"/>
                    <a:pt x="1146334" y="2847957"/>
                  </a:cubicBezTo>
                  <a:cubicBezTo>
                    <a:pt x="1145286" y="2836527"/>
                    <a:pt x="1143381" y="2825192"/>
                    <a:pt x="1143381" y="2813762"/>
                  </a:cubicBezTo>
                  <a:cubicBezTo>
                    <a:pt x="1143095" y="2720132"/>
                    <a:pt x="1144333" y="2626406"/>
                    <a:pt x="1143000" y="2532775"/>
                  </a:cubicBezTo>
                  <a:cubicBezTo>
                    <a:pt x="1140714" y="2377803"/>
                    <a:pt x="1139190" y="2222736"/>
                    <a:pt x="1133094" y="2067764"/>
                  </a:cubicBezTo>
                  <a:cubicBezTo>
                    <a:pt x="1126141" y="1888409"/>
                    <a:pt x="1113377" y="1709339"/>
                    <a:pt x="1105472" y="1529983"/>
                  </a:cubicBezTo>
                  <a:cubicBezTo>
                    <a:pt x="1100137" y="1407777"/>
                    <a:pt x="1099185" y="1285381"/>
                    <a:pt x="1095470" y="1163080"/>
                  </a:cubicBezTo>
                  <a:cubicBezTo>
                    <a:pt x="1093089" y="1084213"/>
                    <a:pt x="1091851" y="1005251"/>
                    <a:pt x="1084516" y="926860"/>
                  </a:cubicBezTo>
                  <a:cubicBezTo>
                    <a:pt x="1082135" y="901809"/>
                    <a:pt x="1061561" y="878568"/>
                    <a:pt x="1055370" y="866376"/>
                  </a:cubicBezTo>
                  <a:cubicBezTo>
                    <a:pt x="1016794" y="874091"/>
                    <a:pt x="990886" y="882569"/>
                    <a:pt x="964597" y="883902"/>
                  </a:cubicBezTo>
                  <a:cubicBezTo>
                    <a:pt x="911066" y="886664"/>
                    <a:pt x="898398" y="900666"/>
                    <a:pt x="901827" y="953244"/>
                  </a:cubicBezTo>
                  <a:cubicBezTo>
                    <a:pt x="909257" y="1067830"/>
                    <a:pt x="919639" y="1182606"/>
                    <a:pt x="919258" y="1297287"/>
                  </a:cubicBezTo>
                  <a:cubicBezTo>
                    <a:pt x="919067" y="1365105"/>
                    <a:pt x="902303" y="1433209"/>
                    <a:pt x="888682" y="1500265"/>
                  </a:cubicBezTo>
                  <a:cubicBezTo>
                    <a:pt x="886111" y="1513028"/>
                    <a:pt x="862870" y="1530745"/>
                    <a:pt x="849630" y="1530364"/>
                  </a:cubicBezTo>
                  <a:cubicBezTo>
                    <a:pt x="815435" y="1529507"/>
                    <a:pt x="776478" y="1520744"/>
                    <a:pt x="774192" y="1477595"/>
                  </a:cubicBezTo>
                  <a:cubicBezTo>
                    <a:pt x="770573" y="1409682"/>
                    <a:pt x="770953" y="1341197"/>
                    <a:pt x="775335" y="1273379"/>
                  </a:cubicBezTo>
                  <a:cubicBezTo>
                    <a:pt x="777811" y="1235184"/>
                    <a:pt x="788956" y="1196798"/>
                    <a:pt x="801433" y="1160222"/>
                  </a:cubicBezTo>
                  <a:cubicBezTo>
                    <a:pt x="807529" y="1142220"/>
                    <a:pt x="834676" y="1129171"/>
                    <a:pt x="836200" y="1112407"/>
                  </a:cubicBezTo>
                  <a:cubicBezTo>
                    <a:pt x="841629" y="1052114"/>
                    <a:pt x="844201" y="990868"/>
                    <a:pt x="840295" y="930479"/>
                  </a:cubicBezTo>
                  <a:cubicBezTo>
                    <a:pt x="836962" y="877901"/>
                    <a:pt x="823436" y="825990"/>
                    <a:pt x="817436" y="769316"/>
                  </a:cubicBezTo>
                  <a:cubicBezTo>
                    <a:pt x="878777" y="850469"/>
                    <a:pt x="938117" y="787700"/>
                    <a:pt x="989076" y="765983"/>
                  </a:cubicBezTo>
                  <a:cubicBezTo>
                    <a:pt x="1088327" y="723692"/>
                    <a:pt x="1093946" y="657112"/>
                    <a:pt x="1019461" y="574721"/>
                  </a:cubicBezTo>
                  <a:cubicBezTo>
                    <a:pt x="987743" y="539669"/>
                    <a:pt x="961453" y="499473"/>
                    <a:pt x="935355" y="459849"/>
                  </a:cubicBezTo>
                  <a:cubicBezTo>
                    <a:pt x="920020" y="436418"/>
                    <a:pt x="908590" y="420416"/>
                    <a:pt x="875633" y="434798"/>
                  </a:cubicBezTo>
                  <a:cubicBezTo>
                    <a:pt x="847630" y="446990"/>
                    <a:pt x="815149" y="448514"/>
                    <a:pt x="784955" y="456039"/>
                  </a:cubicBezTo>
                  <a:cubicBezTo>
                    <a:pt x="720281" y="472136"/>
                    <a:pt x="677228" y="421273"/>
                    <a:pt x="622840" y="405747"/>
                  </a:cubicBezTo>
                  <a:cubicBezTo>
                    <a:pt x="600932" y="399461"/>
                    <a:pt x="569595" y="392412"/>
                    <a:pt x="554641" y="402890"/>
                  </a:cubicBezTo>
                  <a:cubicBezTo>
                    <a:pt x="525970" y="422987"/>
                    <a:pt x="502444" y="454801"/>
                    <a:pt x="516065" y="495854"/>
                  </a:cubicBezTo>
                  <a:cubicBezTo>
                    <a:pt x="526256" y="526715"/>
                    <a:pt x="541687" y="556052"/>
                    <a:pt x="550164" y="587294"/>
                  </a:cubicBezTo>
                  <a:cubicBezTo>
                    <a:pt x="553307" y="598914"/>
                    <a:pt x="547307" y="618821"/>
                    <a:pt x="538353" y="626822"/>
                  </a:cubicBezTo>
                  <a:cubicBezTo>
                    <a:pt x="505111" y="656540"/>
                    <a:pt x="471773" y="687973"/>
                    <a:pt x="433102" y="709118"/>
                  </a:cubicBezTo>
                  <a:cubicBezTo>
                    <a:pt x="391573" y="731883"/>
                    <a:pt x="344995" y="747314"/>
                    <a:pt x="298990" y="759315"/>
                  </a:cubicBezTo>
                  <a:cubicBezTo>
                    <a:pt x="255461" y="770650"/>
                    <a:pt x="209836" y="774936"/>
                    <a:pt x="164878" y="779508"/>
                  </a:cubicBezTo>
                  <a:cubicBezTo>
                    <a:pt x="101060" y="785985"/>
                    <a:pt x="72295" y="823990"/>
                    <a:pt x="86106" y="885045"/>
                  </a:cubicBezTo>
                  <a:cubicBezTo>
                    <a:pt x="95726" y="927527"/>
                    <a:pt x="104299" y="970294"/>
                    <a:pt x="110966" y="1013347"/>
                  </a:cubicBezTo>
                  <a:cubicBezTo>
                    <a:pt x="118015" y="1058686"/>
                    <a:pt x="147161" y="1074021"/>
                    <a:pt x="185166" y="1046970"/>
                  </a:cubicBezTo>
                  <a:cubicBezTo>
                    <a:pt x="222028" y="1020776"/>
                    <a:pt x="257080" y="991630"/>
                    <a:pt x="291370" y="962007"/>
                  </a:cubicBezTo>
                  <a:cubicBezTo>
                    <a:pt x="315944" y="940766"/>
                    <a:pt x="337757" y="916478"/>
                    <a:pt x="361188" y="893808"/>
                  </a:cubicBezTo>
                  <a:cubicBezTo>
                    <a:pt x="364427" y="890665"/>
                    <a:pt x="368998" y="887998"/>
                    <a:pt x="373380" y="887141"/>
                  </a:cubicBezTo>
                  <a:cubicBezTo>
                    <a:pt x="449866" y="872091"/>
                    <a:pt x="527590" y="852755"/>
                    <a:pt x="599313" y="899618"/>
                  </a:cubicBezTo>
                  <a:cubicBezTo>
                    <a:pt x="610172" y="906762"/>
                    <a:pt x="616172" y="938004"/>
                    <a:pt x="610076" y="951625"/>
                  </a:cubicBezTo>
                  <a:cubicBezTo>
                    <a:pt x="570452" y="1040398"/>
                    <a:pt x="527685" y="1127837"/>
                    <a:pt x="484156" y="1214705"/>
                  </a:cubicBezTo>
                  <a:cubicBezTo>
                    <a:pt x="468249" y="1246424"/>
                    <a:pt x="477869" y="1271284"/>
                    <a:pt x="496633" y="1295954"/>
                  </a:cubicBezTo>
                  <a:cubicBezTo>
                    <a:pt x="560832" y="1380250"/>
                    <a:pt x="557117" y="1381012"/>
                    <a:pt x="457676" y="1413587"/>
                  </a:cubicBezTo>
                  <a:cubicBezTo>
                    <a:pt x="371475" y="1441781"/>
                    <a:pt x="287845" y="1479786"/>
                    <a:pt x="206407" y="1520172"/>
                  </a:cubicBezTo>
                  <a:cubicBezTo>
                    <a:pt x="139922" y="1553129"/>
                    <a:pt x="117443" y="1642283"/>
                    <a:pt x="147352" y="1718673"/>
                  </a:cubicBezTo>
                  <a:cubicBezTo>
                    <a:pt x="152495" y="1731722"/>
                    <a:pt x="156781" y="1745153"/>
                    <a:pt x="161068" y="1758488"/>
                  </a:cubicBezTo>
                  <a:cubicBezTo>
                    <a:pt x="176784" y="1807732"/>
                    <a:pt x="170593" y="1814876"/>
                    <a:pt x="119634" y="1818495"/>
                  </a:cubicBezTo>
                  <a:cubicBezTo>
                    <a:pt x="78581" y="1821353"/>
                    <a:pt x="37719" y="1828496"/>
                    <a:pt x="0" y="1833354"/>
                  </a:cubicBezTo>
                  <a:cubicBezTo>
                    <a:pt x="0" y="1715911"/>
                    <a:pt x="0" y="1608850"/>
                    <a:pt x="0" y="1501884"/>
                  </a:cubicBezTo>
                  <a:cubicBezTo>
                    <a:pt x="0" y="1495502"/>
                    <a:pt x="381" y="1489216"/>
                    <a:pt x="476" y="1482834"/>
                  </a:cubicBezTo>
                  <a:cubicBezTo>
                    <a:pt x="3715" y="1234136"/>
                    <a:pt x="4381" y="985439"/>
                    <a:pt x="11240" y="736931"/>
                  </a:cubicBezTo>
                  <a:cubicBezTo>
                    <a:pt x="14097" y="633871"/>
                    <a:pt x="32575" y="531287"/>
                    <a:pt x="38671" y="428226"/>
                  </a:cubicBezTo>
                  <a:cubicBezTo>
                    <a:pt x="41243" y="384697"/>
                    <a:pt x="30480" y="340406"/>
                    <a:pt x="25336" y="296495"/>
                  </a:cubicBezTo>
                  <a:cubicBezTo>
                    <a:pt x="24670" y="290590"/>
                    <a:pt x="19717" y="284684"/>
                    <a:pt x="20193" y="279065"/>
                  </a:cubicBezTo>
                  <a:cubicBezTo>
                    <a:pt x="21431" y="265063"/>
                    <a:pt x="24575" y="251252"/>
                    <a:pt x="26956" y="237345"/>
                  </a:cubicBezTo>
                  <a:cubicBezTo>
                    <a:pt x="36290" y="246965"/>
                    <a:pt x="48196" y="255252"/>
                    <a:pt x="54388" y="266587"/>
                  </a:cubicBezTo>
                  <a:cubicBezTo>
                    <a:pt x="70866" y="297067"/>
                    <a:pt x="159448" y="312974"/>
                    <a:pt x="184404" y="287256"/>
                  </a:cubicBezTo>
                  <a:cubicBezTo>
                    <a:pt x="227267" y="243155"/>
                    <a:pt x="271462" y="199817"/>
                    <a:pt x="309753" y="151906"/>
                  </a:cubicBezTo>
                  <a:cubicBezTo>
                    <a:pt x="330041" y="126379"/>
                    <a:pt x="344329" y="93041"/>
                    <a:pt x="351853" y="61037"/>
                  </a:cubicBezTo>
                  <a:cubicBezTo>
                    <a:pt x="365569" y="2078"/>
                    <a:pt x="402050" y="-15925"/>
                    <a:pt x="454914" y="14746"/>
                  </a:cubicBezTo>
                  <a:cubicBezTo>
                    <a:pt x="473488" y="25509"/>
                    <a:pt x="494062" y="34272"/>
                    <a:pt x="514826" y="39701"/>
                  </a:cubicBezTo>
                  <a:cubicBezTo>
                    <a:pt x="588645" y="59228"/>
                    <a:pt x="615506" y="137999"/>
                    <a:pt x="572929" y="201436"/>
                  </a:cubicBezTo>
                  <a:cubicBezTo>
                    <a:pt x="541496" y="248394"/>
                    <a:pt x="569404" y="298781"/>
                    <a:pt x="582549" y="344120"/>
                  </a:cubicBezTo>
                  <a:cubicBezTo>
                    <a:pt x="587026" y="359456"/>
                    <a:pt x="629603" y="373172"/>
                    <a:pt x="653891" y="371838"/>
                  </a:cubicBezTo>
                  <a:cubicBezTo>
                    <a:pt x="749999" y="366695"/>
                    <a:pt x="844772" y="356312"/>
                    <a:pt x="934783" y="312783"/>
                  </a:cubicBezTo>
                  <a:cubicBezTo>
                    <a:pt x="1006793" y="278017"/>
                    <a:pt x="1086993" y="260681"/>
                    <a:pt x="1160716" y="228963"/>
                  </a:cubicBezTo>
                  <a:cubicBezTo>
                    <a:pt x="1228249" y="199912"/>
                    <a:pt x="1306449" y="200007"/>
                    <a:pt x="1365980" y="148191"/>
                  </a:cubicBezTo>
                  <a:cubicBezTo>
                    <a:pt x="1396365" y="121712"/>
                    <a:pt x="1432655" y="101233"/>
                    <a:pt x="1468660" y="82469"/>
                  </a:cubicBezTo>
                  <a:cubicBezTo>
                    <a:pt x="1513427" y="59132"/>
                    <a:pt x="1557242" y="60371"/>
                    <a:pt x="1600771" y="92660"/>
                  </a:cubicBezTo>
                  <a:cubicBezTo>
                    <a:pt x="1649159" y="128570"/>
                    <a:pt x="1702022" y="158478"/>
                    <a:pt x="1751267" y="193435"/>
                  </a:cubicBezTo>
                  <a:cubicBezTo>
                    <a:pt x="1764887" y="203055"/>
                    <a:pt x="1772221" y="221438"/>
                    <a:pt x="1791367" y="248204"/>
                  </a:cubicBezTo>
                  <a:cubicBezTo>
                    <a:pt x="1661160" y="264587"/>
                    <a:pt x="1543621" y="275921"/>
                    <a:pt x="1427321" y="294876"/>
                  </a:cubicBezTo>
                  <a:cubicBezTo>
                    <a:pt x="1301591" y="315450"/>
                    <a:pt x="1176814" y="342501"/>
                    <a:pt x="1051941" y="368219"/>
                  </a:cubicBezTo>
                  <a:cubicBezTo>
                    <a:pt x="1024985" y="373743"/>
                    <a:pt x="990886" y="383078"/>
                    <a:pt x="999077" y="419654"/>
                  </a:cubicBezTo>
                  <a:cubicBezTo>
                    <a:pt x="1006697" y="453467"/>
                    <a:pt x="1021366" y="489377"/>
                    <a:pt x="1068800" y="487853"/>
                  </a:cubicBezTo>
                  <a:cubicBezTo>
                    <a:pt x="1113949" y="486424"/>
                    <a:pt x="1143095" y="505760"/>
                    <a:pt x="1162717" y="549479"/>
                  </a:cubicBezTo>
                  <a:cubicBezTo>
                    <a:pt x="1195007" y="621298"/>
                    <a:pt x="1197674" y="617297"/>
                    <a:pt x="1276826" y="612249"/>
                  </a:cubicBezTo>
                  <a:cubicBezTo>
                    <a:pt x="1419987" y="603200"/>
                    <a:pt x="1505236" y="661874"/>
                    <a:pt x="1511141" y="823799"/>
                  </a:cubicBezTo>
                  <a:cubicBezTo>
                    <a:pt x="1514380" y="913239"/>
                    <a:pt x="1508379" y="1003155"/>
                    <a:pt x="1512761" y="1092500"/>
                  </a:cubicBezTo>
                  <a:cubicBezTo>
                    <a:pt x="1516380" y="1165652"/>
                    <a:pt x="1530953" y="1238137"/>
                    <a:pt x="1537240" y="1311289"/>
                  </a:cubicBezTo>
                  <a:cubicBezTo>
                    <a:pt x="1541145" y="1356914"/>
                    <a:pt x="1543431" y="1403586"/>
                    <a:pt x="1537716" y="1448735"/>
                  </a:cubicBezTo>
                  <a:cubicBezTo>
                    <a:pt x="1530953" y="1501027"/>
                    <a:pt x="1514951" y="1551986"/>
                    <a:pt x="1502093" y="1607612"/>
                  </a:cubicBezTo>
                  <a:close/>
                  <a:moveTo>
                    <a:pt x="1301591" y="740265"/>
                  </a:moveTo>
                  <a:cubicBezTo>
                    <a:pt x="1201198" y="809036"/>
                    <a:pt x="1201769" y="900190"/>
                    <a:pt x="1206722" y="992773"/>
                  </a:cubicBezTo>
                  <a:cubicBezTo>
                    <a:pt x="1209675" y="1049066"/>
                    <a:pt x="1214152" y="1105454"/>
                    <a:pt x="1215009" y="1161842"/>
                  </a:cubicBezTo>
                  <a:cubicBezTo>
                    <a:pt x="1215866" y="1220611"/>
                    <a:pt x="1212152" y="1278904"/>
                    <a:pt x="1243298" y="1333387"/>
                  </a:cubicBezTo>
                  <a:cubicBezTo>
                    <a:pt x="1255776" y="1355199"/>
                    <a:pt x="1267587" y="1371963"/>
                    <a:pt x="1292543" y="1363486"/>
                  </a:cubicBezTo>
                  <a:cubicBezTo>
                    <a:pt x="1316260" y="1355390"/>
                    <a:pt x="1348835" y="1346246"/>
                    <a:pt x="1357789" y="1327862"/>
                  </a:cubicBezTo>
                  <a:cubicBezTo>
                    <a:pt x="1373600" y="1295763"/>
                    <a:pt x="1379696" y="1256330"/>
                    <a:pt x="1380173" y="1219849"/>
                  </a:cubicBezTo>
                  <a:cubicBezTo>
                    <a:pt x="1381030" y="1152412"/>
                    <a:pt x="1381982" y="1083641"/>
                    <a:pt x="1370076" y="1017633"/>
                  </a:cubicBezTo>
                  <a:cubicBezTo>
                    <a:pt x="1353312" y="924002"/>
                    <a:pt x="1324928" y="832562"/>
                    <a:pt x="1301591" y="740265"/>
                  </a:cubicBezTo>
                  <a:close/>
                  <a:moveTo>
                    <a:pt x="357949" y="351359"/>
                  </a:moveTo>
                  <a:cubicBezTo>
                    <a:pt x="319278" y="351359"/>
                    <a:pt x="291274" y="351359"/>
                    <a:pt x="263366" y="351359"/>
                  </a:cubicBezTo>
                  <a:cubicBezTo>
                    <a:pt x="234791" y="351359"/>
                    <a:pt x="206311" y="351264"/>
                    <a:pt x="177736" y="351359"/>
                  </a:cubicBezTo>
                  <a:cubicBezTo>
                    <a:pt x="116205" y="351550"/>
                    <a:pt x="82677" y="384030"/>
                    <a:pt x="82582" y="443371"/>
                  </a:cubicBezTo>
                  <a:cubicBezTo>
                    <a:pt x="82582" y="500426"/>
                    <a:pt x="81725" y="557576"/>
                    <a:pt x="83058" y="614630"/>
                  </a:cubicBezTo>
                  <a:cubicBezTo>
                    <a:pt x="83534" y="634538"/>
                    <a:pt x="84773" y="656731"/>
                    <a:pt x="93726" y="673495"/>
                  </a:cubicBezTo>
                  <a:cubicBezTo>
                    <a:pt x="101251" y="687592"/>
                    <a:pt x="126968" y="707404"/>
                    <a:pt x="133636" y="703975"/>
                  </a:cubicBezTo>
                  <a:cubicBezTo>
                    <a:pt x="187166" y="675686"/>
                    <a:pt x="238315" y="642824"/>
                    <a:pt x="289465" y="610058"/>
                  </a:cubicBezTo>
                  <a:cubicBezTo>
                    <a:pt x="294132" y="607106"/>
                    <a:pt x="295561" y="595580"/>
                    <a:pt x="294894" y="588341"/>
                  </a:cubicBezTo>
                  <a:cubicBezTo>
                    <a:pt x="291560" y="551956"/>
                    <a:pt x="303276" y="525381"/>
                    <a:pt x="336423" y="506141"/>
                  </a:cubicBezTo>
                  <a:cubicBezTo>
                    <a:pt x="348234" y="499283"/>
                    <a:pt x="359569" y="481090"/>
                    <a:pt x="360331" y="467564"/>
                  </a:cubicBezTo>
                  <a:cubicBezTo>
                    <a:pt x="362522" y="427655"/>
                    <a:pt x="359093" y="387459"/>
                    <a:pt x="357949" y="351359"/>
                  </a:cubicBezTo>
                  <a:close/>
                  <a:moveTo>
                    <a:pt x="115062" y="1147935"/>
                  </a:moveTo>
                  <a:cubicBezTo>
                    <a:pt x="120967" y="1221849"/>
                    <a:pt x="124396" y="1280428"/>
                    <a:pt x="130969" y="1338626"/>
                  </a:cubicBezTo>
                  <a:cubicBezTo>
                    <a:pt x="133731" y="1363010"/>
                    <a:pt x="136684" y="1401586"/>
                    <a:pt x="150686" y="1407587"/>
                  </a:cubicBezTo>
                  <a:cubicBezTo>
                    <a:pt x="180118" y="1420255"/>
                    <a:pt x="193167" y="1387584"/>
                    <a:pt x="205359" y="1363867"/>
                  </a:cubicBezTo>
                  <a:cubicBezTo>
                    <a:pt x="208788" y="1357104"/>
                    <a:pt x="216503" y="1352627"/>
                    <a:pt x="221552" y="1346627"/>
                  </a:cubicBezTo>
                  <a:cubicBezTo>
                    <a:pt x="261652" y="1299668"/>
                    <a:pt x="305181" y="1256425"/>
                    <a:pt x="315658" y="1189464"/>
                  </a:cubicBezTo>
                  <a:cubicBezTo>
                    <a:pt x="323374" y="1140601"/>
                    <a:pt x="316802" y="1121170"/>
                    <a:pt x="264890" y="1124027"/>
                  </a:cubicBezTo>
                  <a:cubicBezTo>
                    <a:pt x="216884" y="1126694"/>
                    <a:pt x="169354" y="1138886"/>
                    <a:pt x="115062" y="11479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59297A7E-2D5C-4226-94B1-0295A6C9A3AA}"/>
                </a:ext>
              </a:extLst>
            </p:cNvPr>
            <p:cNvGrpSpPr/>
            <p:nvPr userDrawn="1"/>
          </p:nvGrpSpPr>
          <p:grpSpPr>
            <a:xfrm>
              <a:off x="7726548" y="4576335"/>
              <a:ext cx="701714" cy="878462"/>
              <a:chOff x="2307305" y="2070595"/>
              <a:chExt cx="2426313" cy="3037456"/>
            </a:xfrm>
            <a:grpFill/>
          </p:grpSpPr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3724E909-DD2F-4F32-BAA6-F53F19596C7C}"/>
                  </a:ext>
                </a:extLst>
              </p:cNvPr>
              <p:cNvSpPr/>
              <p:nvPr userDrawn="1"/>
            </p:nvSpPr>
            <p:spPr>
              <a:xfrm>
                <a:off x="2307305" y="2070595"/>
                <a:ext cx="2426313" cy="3037456"/>
              </a:xfrm>
              <a:custGeom>
                <a:avLst/>
                <a:gdLst>
                  <a:gd name="connsiteX0" fmla="*/ 1344121 w 2426313"/>
                  <a:gd name="connsiteY0" fmla="*/ 243 h 3037456"/>
                  <a:gd name="connsiteX1" fmla="*/ 1359742 w 2426313"/>
                  <a:gd name="connsiteY1" fmla="*/ 4065 h 3037456"/>
                  <a:gd name="connsiteX2" fmla="*/ 1386221 w 2426313"/>
                  <a:gd name="connsiteY2" fmla="*/ 28449 h 3037456"/>
                  <a:gd name="connsiteX3" fmla="*/ 1422892 w 2426313"/>
                  <a:gd name="connsiteY3" fmla="*/ 49880 h 3037456"/>
                  <a:gd name="connsiteX4" fmla="*/ 1438799 w 2426313"/>
                  <a:gd name="connsiteY4" fmla="*/ 71597 h 3037456"/>
                  <a:gd name="connsiteX5" fmla="*/ 1461564 w 2426313"/>
                  <a:gd name="connsiteY5" fmla="*/ 95695 h 3037456"/>
                  <a:gd name="connsiteX6" fmla="*/ 1493473 w 2426313"/>
                  <a:gd name="connsiteY6" fmla="*/ 96552 h 3037456"/>
                  <a:gd name="connsiteX7" fmla="*/ 1550051 w 2426313"/>
                  <a:gd name="connsiteY7" fmla="*/ 125985 h 3037456"/>
                  <a:gd name="connsiteX8" fmla="*/ 1552242 w 2426313"/>
                  <a:gd name="connsiteY8" fmla="*/ 150369 h 3037456"/>
                  <a:gd name="connsiteX9" fmla="*/ 1552432 w 2426313"/>
                  <a:gd name="connsiteY9" fmla="*/ 168466 h 3037456"/>
                  <a:gd name="connsiteX10" fmla="*/ 1574245 w 2426313"/>
                  <a:gd name="connsiteY10" fmla="*/ 208090 h 3037456"/>
                  <a:gd name="connsiteX11" fmla="*/ 1613392 w 2426313"/>
                  <a:gd name="connsiteY11" fmla="*/ 219711 h 3037456"/>
                  <a:gd name="connsiteX12" fmla="*/ 1628918 w 2426313"/>
                  <a:gd name="connsiteY12" fmla="*/ 226569 h 3037456"/>
                  <a:gd name="connsiteX13" fmla="*/ 1642063 w 2426313"/>
                  <a:gd name="connsiteY13" fmla="*/ 228950 h 3037456"/>
                  <a:gd name="connsiteX14" fmla="*/ 1661494 w 2426313"/>
                  <a:gd name="connsiteY14" fmla="*/ 228855 h 3037456"/>
                  <a:gd name="connsiteX15" fmla="*/ 1676543 w 2426313"/>
                  <a:gd name="connsiteY15" fmla="*/ 240380 h 3037456"/>
                  <a:gd name="connsiteX16" fmla="*/ 1700737 w 2426313"/>
                  <a:gd name="connsiteY16" fmla="*/ 268002 h 3037456"/>
                  <a:gd name="connsiteX17" fmla="*/ 1707499 w 2426313"/>
                  <a:gd name="connsiteY17" fmla="*/ 273241 h 3037456"/>
                  <a:gd name="connsiteX18" fmla="*/ 1745599 w 2426313"/>
                  <a:gd name="connsiteY18" fmla="*/ 302292 h 3037456"/>
                  <a:gd name="connsiteX19" fmla="*/ 1750838 w 2426313"/>
                  <a:gd name="connsiteY19" fmla="*/ 304102 h 3037456"/>
                  <a:gd name="connsiteX20" fmla="*/ 1801607 w 2426313"/>
                  <a:gd name="connsiteY20" fmla="*/ 313913 h 3037456"/>
                  <a:gd name="connsiteX21" fmla="*/ 1807036 w 2426313"/>
                  <a:gd name="connsiteY21" fmla="*/ 315151 h 3037456"/>
                  <a:gd name="connsiteX22" fmla="*/ 1842850 w 2426313"/>
                  <a:gd name="connsiteY22" fmla="*/ 324962 h 3037456"/>
                  <a:gd name="connsiteX23" fmla="*/ 1860566 w 2426313"/>
                  <a:gd name="connsiteY23" fmla="*/ 330296 h 3037456"/>
                  <a:gd name="connsiteX24" fmla="*/ 1890665 w 2426313"/>
                  <a:gd name="connsiteY24" fmla="*/ 330867 h 3037456"/>
                  <a:gd name="connsiteX25" fmla="*/ 1914954 w 2426313"/>
                  <a:gd name="connsiteY25" fmla="*/ 325248 h 3037456"/>
                  <a:gd name="connsiteX26" fmla="*/ 1955721 w 2426313"/>
                  <a:gd name="connsiteY26" fmla="*/ 332772 h 3037456"/>
                  <a:gd name="connsiteX27" fmla="*/ 1966770 w 2426313"/>
                  <a:gd name="connsiteY27" fmla="*/ 334106 h 3037456"/>
                  <a:gd name="connsiteX28" fmla="*/ 1980486 w 2426313"/>
                  <a:gd name="connsiteY28" fmla="*/ 340011 h 3037456"/>
                  <a:gd name="connsiteX29" fmla="*/ 1997536 w 2426313"/>
                  <a:gd name="connsiteY29" fmla="*/ 343536 h 3037456"/>
                  <a:gd name="connsiteX30" fmla="*/ 2030302 w 2426313"/>
                  <a:gd name="connsiteY30" fmla="*/ 375254 h 3037456"/>
                  <a:gd name="connsiteX31" fmla="*/ 2040017 w 2426313"/>
                  <a:gd name="connsiteY31" fmla="*/ 430308 h 3037456"/>
                  <a:gd name="connsiteX32" fmla="*/ 2053066 w 2426313"/>
                  <a:gd name="connsiteY32" fmla="*/ 438214 h 3037456"/>
                  <a:gd name="connsiteX33" fmla="*/ 2076593 w 2426313"/>
                  <a:gd name="connsiteY33" fmla="*/ 468504 h 3037456"/>
                  <a:gd name="connsiteX34" fmla="*/ 2076212 w 2426313"/>
                  <a:gd name="connsiteY34" fmla="*/ 482124 h 3037456"/>
                  <a:gd name="connsiteX35" fmla="*/ 2073616 w 2426313"/>
                  <a:gd name="connsiteY35" fmla="*/ 494384 h 3037456"/>
                  <a:gd name="connsiteX36" fmla="*/ 2064592 w 2426313"/>
                  <a:gd name="connsiteY36" fmla="*/ 500222 h 3037456"/>
                  <a:gd name="connsiteX37" fmla="*/ 2046685 w 2426313"/>
                  <a:gd name="connsiteY37" fmla="*/ 492030 h 3037456"/>
                  <a:gd name="connsiteX38" fmla="*/ 2034969 w 2426313"/>
                  <a:gd name="connsiteY38" fmla="*/ 480219 h 3037456"/>
                  <a:gd name="connsiteX39" fmla="*/ 2022396 w 2426313"/>
                  <a:gd name="connsiteY39" fmla="*/ 477076 h 3037456"/>
                  <a:gd name="connsiteX40" fmla="*/ 2022016 w 2426313"/>
                  <a:gd name="connsiteY40" fmla="*/ 477576 h 3037456"/>
                  <a:gd name="connsiteX41" fmla="*/ 2021920 w 2426313"/>
                  <a:gd name="connsiteY41" fmla="*/ 477552 h 3037456"/>
                  <a:gd name="connsiteX42" fmla="*/ 2018110 w 2426313"/>
                  <a:gd name="connsiteY42" fmla="*/ 486887 h 3037456"/>
                  <a:gd name="connsiteX43" fmla="*/ 2024777 w 2426313"/>
                  <a:gd name="connsiteY43" fmla="*/ 506032 h 3037456"/>
                  <a:gd name="connsiteX44" fmla="*/ 2024777 w 2426313"/>
                  <a:gd name="connsiteY44" fmla="*/ 526416 h 3037456"/>
                  <a:gd name="connsiteX45" fmla="*/ 2012845 w 2426313"/>
                  <a:gd name="connsiteY45" fmla="*/ 538980 h 3037456"/>
                  <a:gd name="connsiteX46" fmla="*/ 1996012 w 2426313"/>
                  <a:gd name="connsiteY46" fmla="*/ 545561 h 3037456"/>
                  <a:gd name="connsiteX47" fmla="*/ 1984617 w 2426313"/>
                  <a:gd name="connsiteY47" fmla="*/ 553253 h 3037456"/>
                  <a:gd name="connsiteX48" fmla="*/ 1984224 w 2426313"/>
                  <a:gd name="connsiteY48" fmla="*/ 553649 h 3037456"/>
                  <a:gd name="connsiteX49" fmla="*/ 1984105 w 2426313"/>
                  <a:gd name="connsiteY49" fmla="*/ 553729 h 3037456"/>
                  <a:gd name="connsiteX50" fmla="*/ 1973712 w 2426313"/>
                  <a:gd name="connsiteY50" fmla="*/ 564236 h 3037456"/>
                  <a:gd name="connsiteX51" fmla="*/ 1961055 w 2426313"/>
                  <a:gd name="connsiteY51" fmla="*/ 570897 h 3037456"/>
                  <a:gd name="connsiteX52" fmla="*/ 1939814 w 2426313"/>
                  <a:gd name="connsiteY52" fmla="*/ 581851 h 3037456"/>
                  <a:gd name="connsiteX53" fmla="*/ 1908763 w 2426313"/>
                  <a:gd name="connsiteY53" fmla="*/ 608140 h 3037456"/>
                  <a:gd name="connsiteX54" fmla="*/ 1872949 w 2426313"/>
                  <a:gd name="connsiteY54" fmla="*/ 630429 h 3037456"/>
                  <a:gd name="connsiteX55" fmla="*/ 1833896 w 2426313"/>
                  <a:gd name="connsiteY55" fmla="*/ 646716 h 3037456"/>
                  <a:gd name="connsiteX56" fmla="*/ 1833485 w 2426313"/>
                  <a:gd name="connsiteY56" fmla="*/ 647159 h 3037456"/>
                  <a:gd name="connsiteX57" fmla="*/ 1833420 w 2426313"/>
                  <a:gd name="connsiteY57" fmla="*/ 647193 h 3037456"/>
                  <a:gd name="connsiteX58" fmla="*/ 1821630 w 2426313"/>
                  <a:gd name="connsiteY58" fmla="*/ 659904 h 3037456"/>
                  <a:gd name="connsiteX59" fmla="*/ 1808179 w 2426313"/>
                  <a:gd name="connsiteY59" fmla="*/ 667671 h 3037456"/>
                  <a:gd name="connsiteX60" fmla="*/ 1780175 w 2426313"/>
                  <a:gd name="connsiteY60" fmla="*/ 682054 h 3037456"/>
                  <a:gd name="connsiteX61" fmla="*/ 1775603 w 2426313"/>
                  <a:gd name="connsiteY61" fmla="*/ 684721 h 3037456"/>
                  <a:gd name="connsiteX62" fmla="*/ 1765899 w 2426313"/>
                  <a:gd name="connsiteY62" fmla="*/ 687495 h 3037456"/>
                  <a:gd name="connsiteX63" fmla="*/ 1765416 w 2426313"/>
                  <a:gd name="connsiteY63" fmla="*/ 687964 h 3037456"/>
                  <a:gd name="connsiteX64" fmla="*/ 1765388 w 2426313"/>
                  <a:gd name="connsiteY64" fmla="*/ 687972 h 3037456"/>
                  <a:gd name="connsiteX65" fmla="*/ 1761151 w 2426313"/>
                  <a:gd name="connsiteY65" fmla="*/ 692105 h 3037456"/>
                  <a:gd name="connsiteX66" fmla="*/ 1758553 w 2426313"/>
                  <a:gd name="connsiteY66" fmla="*/ 694627 h 3037456"/>
                  <a:gd name="connsiteX67" fmla="*/ 1731312 w 2426313"/>
                  <a:gd name="connsiteY67" fmla="*/ 714249 h 3037456"/>
                  <a:gd name="connsiteX68" fmla="*/ 1715024 w 2426313"/>
                  <a:gd name="connsiteY68" fmla="*/ 726441 h 3037456"/>
                  <a:gd name="connsiteX69" fmla="*/ 1701499 w 2426313"/>
                  <a:gd name="connsiteY69" fmla="*/ 733108 h 3037456"/>
                  <a:gd name="connsiteX70" fmla="*/ 1663589 w 2426313"/>
                  <a:gd name="connsiteY70" fmla="*/ 744157 h 3037456"/>
                  <a:gd name="connsiteX71" fmla="*/ 1629966 w 2426313"/>
                  <a:gd name="connsiteY71" fmla="*/ 769303 h 3037456"/>
                  <a:gd name="connsiteX72" fmla="*/ 1605582 w 2426313"/>
                  <a:gd name="connsiteY72" fmla="*/ 787877 h 3037456"/>
                  <a:gd name="connsiteX73" fmla="*/ 1590628 w 2426313"/>
                  <a:gd name="connsiteY73" fmla="*/ 782638 h 3037456"/>
                  <a:gd name="connsiteX74" fmla="*/ 1589294 w 2426313"/>
                  <a:gd name="connsiteY74" fmla="*/ 756444 h 3037456"/>
                  <a:gd name="connsiteX75" fmla="*/ 1592319 w 2426313"/>
                  <a:gd name="connsiteY75" fmla="*/ 742193 h 3037456"/>
                  <a:gd name="connsiteX76" fmla="*/ 1583552 w 2426313"/>
                  <a:gd name="connsiteY76" fmla="*/ 727979 h 3037456"/>
                  <a:gd name="connsiteX77" fmla="*/ 1586532 w 2426313"/>
                  <a:gd name="connsiteY77" fmla="*/ 725964 h 3037456"/>
                  <a:gd name="connsiteX78" fmla="*/ 1607296 w 2426313"/>
                  <a:gd name="connsiteY78" fmla="*/ 718535 h 3037456"/>
                  <a:gd name="connsiteX79" fmla="*/ 1607300 w 2426313"/>
                  <a:gd name="connsiteY79" fmla="*/ 718312 h 3037456"/>
                  <a:gd name="connsiteX80" fmla="*/ 1607773 w 2426313"/>
                  <a:gd name="connsiteY80" fmla="*/ 718059 h 3037456"/>
                  <a:gd name="connsiteX81" fmla="*/ 1608344 w 2426313"/>
                  <a:gd name="connsiteY81" fmla="*/ 680911 h 3037456"/>
                  <a:gd name="connsiteX82" fmla="*/ 1593580 w 2426313"/>
                  <a:gd name="connsiteY82" fmla="*/ 678435 h 3037456"/>
                  <a:gd name="connsiteX83" fmla="*/ 1555385 w 2426313"/>
                  <a:gd name="connsiteY83" fmla="*/ 715010 h 3037456"/>
                  <a:gd name="connsiteX84" fmla="*/ 1555386 w 2426313"/>
                  <a:gd name="connsiteY84" fmla="*/ 715030 h 3037456"/>
                  <a:gd name="connsiteX85" fmla="*/ 1554909 w 2426313"/>
                  <a:gd name="connsiteY85" fmla="*/ 715487 h 3037456"/>
                  <a:gd name="connsiteX86" fmla="*/ 1555576 w 2426313"/>
                  <a:gd name="connsiteY86" fmla="*/ 730727 h 3037456"/>
                  <a:gd name="connsiteX87" fmla="*/ 1562529 w 2426313"/>
                  <a:gd name="connsiteY87" fmla="*/ 744919 h 3037456"/>
                  <a:gd name="connsiteX88" fmla="*/ 1569768 w 2426313"/>
                  <a:gd name="connsiteY88" fmla="*/ 762921 h 3037456"/>
                  <a:gd name="connsiteX89" fmla="*/ 1568819 w 2426313"/>
                  <a:gd name="connsiteY89" fmla="*/ 771840 h 3037456"/>
                  <a:gd name="connsiteX90" fmla="*/ 1556528 w 2426313"/>
                  <a:gd name="connsiteY90" fmla="*/ 783305 h 3037456"/>
                  <a:gd name="connsiteX91" fmla="*/ 1556513 w 2426313"/>
                  <a:gd name="connsiteY91" fmla="*/ 783351 h 3037456"/>
                  <a:gd name="connsiteX92" fmla="*/ 1556052 w 2426313"/>
                  <a:gd name="connsiteY92" fmla="*/ 783781 h 3037456"/>
                  <a:gd name="connsiteX93" fmla="*/ 1554242 w 2426313"/>
                  <a:gd name="connsiteY93" fmla="*/ 796926 h 3037456"/>
                  <a:gd name="connsiteX94" fmla="*/ 1563196 w 2426313"/>
                  <a:gd name="connsiteY94" fmla="*/ 823691 h 3037456"/>
                  <a:gd name="connsiteX95" fmla="*/ 1568720 w 2426313"/>
                  <a:gd name="connsiteY95" fmla="*/ 841407 h 3037456"/>
                  <a:gd name="connsiteX96" fmla="*/ 1567577 w 2426313"/>
                  <a:gd name="connsiteY96" fmla="*/ 864648 h 3037456"/>
                  <a:gd name="connsiteX97" fmla="*/ 1568244 w 2426313"/>
                  <a:gd name="connsiteY97" fmla="*/ 898367 h 3037456"/>
                  <a:gd name="connsiteX98" fmla="*/ 1570530 w 2426313"/>
                  <a:gd name="connsiteY98" fmla="*/ 915988 h 3037456"/>
                  <a:gd name="connsiteX99" fmla="*/ 1576912 w 2426313"/>
                  <a:gd name="connsiteY99" fmla="*/ 967137 h 3037456"/>
                  <a:gd name="connsiteX100" fmla="*/ 1581436 w 2426313"/>
                  <a:gd name="connsiteY100" fmla="*/ 990723 h 3037456"/>
                  <a:gd name="connsiteX101" fmla="*/ 1572354 w 2426313"/>
                  <a:gd name="connsiteY101" fmla="*/ 1014097 h 3037456"/>
                  <a:gd name="connsiteX102" fmla="*/ 1563291 w 2426313"/>
                  <a:gd name="connsiteY102" fmla="*/ 1018858 h 3037456"/>
                  <a:gd name="connsiteX103" fmla="*/ 1548325 w 2426313"/>
                  <a:gd name="connsiteY103" fmla="*/ 1026431 h 3037456"/>
                  <a:gd name="connsiteX104" fmla="*/ 1548248 w 2426313"/>
                  <a:gd name="connsiteY104" fmla="*/ 1026705 h 3037456"/>
                  <a:gd name="connsiteX105" fmla="*/ 1547849 w 2426313"/>
                  <a:gd name="connsiteY105" fmla="*/ 1026907 h 3037456"/>
                  <a:gd name="connsiteX106" fmla="*/ 1543384 w 2426313"/>
                  <a:gd name="connsiteY106" fmla="*/ 1042766 h 3037456"/>
                  <a:gd name="connsiteX107" fmla="*/ 1544146 w 2426313"/>
                  <a:gd name="connsiteY107" fmla="*/ 1055244 h 3037456"/>
                  <a:gd name="connsiteX108" fmla="*/ 1550528 w 2426313"/>
                  <a:gd name="connsiteY108" fmla="*/ 1064769 h 3037456"/>
                  <a:gd name="connsiteX109" fmla="*/ 1561672 w 2426313"/>
                  <a:gd name="connsiteY109" fmla="*/ 1058768 h 3037456"/>
                  <a:gd name="connsiteX110" fmla="*/ 1561810 w 2426313"/>
                  <a:gd name="connsiteY110" fmla="*/ 1058474 h 3037456"/>
                  <a:gd name="connsiteX111" fmla="*/ 1562148 w 2426313"/>
                  <a:gd name="connsiteY111" fmla="*/ 1058292 h 3037456"/>
                  <a:gd name="connsiteX112" fmla="*/ 1563470 w 2426313"/>
                  <a:gd name="connsiteY112" fmla="*/ 1055472 h 3037456"/>
                  <a:gd name="connsiteX113" fmla="*/ 1573483 w 2426313"/>
                  <a:gd name="connsiteY113" fmla="*/ 1048767 h 3037456"/>
                  <a:gd name="connsiteX114" fmla="*/ 1580531 w 2426313"/>
                  <a:gd name="connsiteY114" fmla="*/ 1056958 h 3037456"/>
                  <a:gd name="connsiteX115" fmla="*/ 1590818 w 2426313"/>
                  <a:gd name="connsiteY115" fmla="*/ 1139730 h 3037456"/>
                  <a:gd name="connsiteX116" fmla="*/ 1597771 w 2426313"/>
                  <a:gd name="connsiteY116" fmla="*/ 1164972 h 3037456"/>
                  <a:gd name="connsiteX117" fmla="*/ 1596724 w 2426313"/>
                  <a:gd name="connsiteY117" fmla="*/ 1178402 h 3037456"/>
                  <a:gd name="connsiteX118" fmla="*/ 1598153 w 2426313"/>
                  <a:gd name="connsiteY118" fmla="*/ 1201357 h 3037456"/>
                  <a:gd name="connsiteX119" fmla="*/ 1647873 w 2426313"/>
                  <a:gd name="connsiteY119" fmla="*/ 1203357 h 3037456"/>
                  <a:gd name="connsiteX120" fmla="*/ 1672257 w 2426313"/>
                  <a:gd name="connsiteY120" fmla="*/ 1200214 h 3037456"/>
                  <a:gd name="connsiteX121" fmla="*/ 1688926 w 2426313"/>
                  <a:gd name="connsiteY121" fmla="*/ 1193832 h 3037456"/>
                  <a:gd name="connsiteX122" fmla="*/ 1691878 w 2426313"/>
                  <a:gd name="connsiteY122" fmla="*/ 1192308 h 3037456"/>
                  <a:gd name="connsiteX123" fmla="*/ 1744457 w 2426313"/>
                  <a:gd name="connsiteY123" fmla="*/ 1182117 h 3037456"/>
                  <a:gd name="connsiteX124" fmla="*/ 1764173 w 2426313"/>
                  <a:gd name="connsiteY124" fmla="*/ 1174401 h 3037456"/>
                  <a:gd name="connsiteX125" fmla="*/ 1772650 w 2426313"/>
                  <a:gd name="connsiteY125" fmla="*/ 1172020 h 3037456"/>
                  <a:gd name="connsiteX126" fmla="*/ 1797701 w 2426313"/>
                  <a:gd name="connsiteY126" fmla="*/ 1170782 h 3037456"/>
                  <a:gd name="connsiteX127" fmla="*/ 1823419 w 2426313"/>
                  <a:gd name="connsiteY127" fmla="*/ 1164876 h 3037456"/>
                  <a:gd name="connsiteX128" fmla="*/ 1845993 w 2426313"/>
                  <a:gd name="connsiteY128" fmla="*/ 1162209 h 3037456"/>
                  <a:gd name="connsiteX129" fmla="*/ 1894856 w 2426313"/>
                  <a:gd name="connsiteY129" fmla="*/ 1161543 h 3037456"/>
                  <a:gd name="connsiteX130" fmla="*/ 1924765 w 2426313"/>
                  <a:gd name="connsiteY130" fmla="*/ 1169258 h 3037456"/>
                  <a:gd name="connsiteX131" fmla="*/ 1941719 w 2426313"/>
                  <a:gd name="connsiteY131" fmla="*/ 1168496 h 3037456"/>
                  <a:gd name="connsiteX132" fmla="*/ 1957435 w 2426313"/>
                  <a:gd name="connsiteY132" fmla="*/ 1162971 h 3037456"/>
                  <a:gd name="connsiteX133" fmla="*/ 1997250 w 2426313"/>
                  <a:gd name="connsiteY133" fmla="*/ 1164495 h 3037456"/>
                  <a:gd name="connsiteX134" fmla="*/ 2040874 w 2426313"/>
                  <a:gd name="connsiteY134" fmla="*/ 1179259 h 3037456"/>
                  <a:gd name="connsiteX135" fmla="*/ 2067640 w 2426313"/>
                  <a:gd name="connsiteY135" fmla="*/ 1189356 h 3037456"/>
                  <a:gd name="connsiteX136" fmla="*/ 2109550 w 2426313"/>
                  <a:gd name="connsiteY136" fmla="*/ 1201643 h 3037456"/>
                  <a:gd name="connsiteX137" fmla="*/ 2123075 w 2426313"/>
                  <a:gd name="connsiteY137" fmla="*/ 1222693 h 3037456"/>
                  <a:gd name="connsiteX138" fmla="*/ 2130505 w 2426313"/>
                  <a:gd name="connsiteY138" fmla="*/ 1241934 h 3037456"/>
                  <a:gd name="connsiteX139" fmla="*/ 2131616 w 2426313"/>
                  <a:gd name="connsiteY139" fmla="*/ 1245196 h 3037456"/>
                  <a:gd name="connsiteX140" fmla="*/ 2132897 w 2426313"/>
                  <a:gd name="connsiteY140" fmla="*/ 1252738 h 3037456"/>
                  <a:gd name="connsiteX141" fmla="*/ 2133076 w 2426313"/>
                  <a:gd name="connsiteY141" fmla="*/ 1257078 h 3037456"/>
                  <a:gd name="connsiteX142" fmla="*/ 2148126 w 2426313"/>
                  <a:gd name="connsiteY142" fmla="*/ 1288987 h 3037456"/>
                  <a:gd name="connsiteX143" fmla="*/ 2163557 w 2426313"/>
                  <a:gd name="connsiteY143" fmla="*/ 1311180 h 3037456"/>
                  <a:gd name="connsiteX144" fmla="*/ 2169176 w 2426313"/>
                  <a:gd name="connsiteY144" fmla="*/ 1315943 h 3037456"/>
                  <a:gd name="connsiteX145" fmla="*/ 2169295 w 2426313"/>
                  <a:gd name="connsiteY145" fmla="*/ 1315164 h 3037456"/>
                  <a:gd name="connsiteX146" fmla="*/ 2169652 w 2426313"/>
                  <a:gd name="connsiteY146" fmla="*/ 1315467 h 3037456"/>
                  <a:gd name="connsiteX147" fmla="*/ 2171938 w 2426313"/>
                  <a:gd name="connsiteY147" fmla="*/ 1300417 h 3037456"/>
                  <a:gd name="connsiteX148" fmla="*/ 2161842 w 2426313"/>
                  <a:gd name="connsiteY148" fmla="*/ 1252125 h 3037456"/>
                  <a:gd name="connsiteX149" fmla="*/ 2154603 w 2426313"/>
                  <a:gd name="connsiteY149" fmla="*/ 1248220 h 3037456"/>
                  <a:gd name="connsiteX150" fmla="*/ 2142316 w 2426313"/>
                  <a:gd name="connsiteY150" fmla="*/ 1235171 h 3037456"/>
                  <a:gd name="connsiteX151" fmla="*/ 2146006 w 2426313"/>
                  <a:gd name="connsiteY151" fmla="*/ 1224612 h 3037456"/>
                  <a:gd name="connsiteX152" fmla="*/ 2156127 w 2426313"/>
                  <a:gd name="connsiteY152" fmla="*/ 1219264 h 3037456"/>
                  <a:gd name="connsiteX153" fmla="*/ 2191655 w 2426313"/>
                  <a:gd name="connsiteY153" fmla="*/ 1230789 h 3037456"/>
                  <a:gd name="connsiteX154" fmla="*/ 2211658 w 2426313"/>
                  <a:gd name="connsiteY154" fmla="*/ 1238314 h 3037456"/>
                  <a:gd name="connsiteX155" fmla="*/ 2239185 w 2426313"/>
                  <a:gd name="connsiteY155" fmla="*/ 1254221 h 3037456"/>
                  <a:gd name="connsiteX156" fmla="*/ 2242424 w 2426313"/>
                  <a:gd name="connsiteY156" fmla="*/ 1256888 h 3037456"/>
                  <a:gd name="connsiteX157" fmla="*/ 2262521 w 2426313"/>
                  <a:gd name="connsiteY157" fmla="*/ 1269366 h 3037456"/>
                  <a:gd name="connsiteX158" fmla="*/ 2289477 w 2426313"/>
                  <a:gd name="connsiteY158" fmla="*/ 1287654 h 3037456"/>
                  <a:gd name="connsiteX159" fmla="*/ 2294525 w 2426313"/>
                  <a:gd name="connsiteY159" fmla="*/ 1293083 h 3037456"/>
                  <a:gd name="connsiteX160" fmla="*/ 2312051 w 2426313"/>
                  <a:gd name="connsiteY160" fmla="*/ 1315371 h 3037456"/>
                  <a:gd name="connsiteX161" fmla="*/ 2321576 w 2426313"/>
                  <a:gd name="connsiteY161" fmla="*/ 1328897 h 3037456"/>
                  <a:gd name="connsiteX162" fmla="*/ 2340817 w 2426313"/>
                  <a:gd name="connsiteY162" fmla="*/ 1356234 h 3037456"/>
                  <a:gd name="connsiteX163" fmla="*/ 2352914 w 2426313"/>
                  <a:gd name="connsiteY163" fmla="*/ 1381380 h 3037456"/>
                  <a:gd name="connsiteX164" fmla="*/ 2364534 w 2426313"/>
                  <a:gd name="connsiteY164" fmla="*/ 1438434 h 3037456"/>
                  <a:gd name="connsiteX165" fmla="*/ 2376535 w 2426313"/>
                  <a:gd name="connsiteY165" fmla="*/ 1459199 h 3037456"/>
                  <a:gd name="connsiteX166" fmla="*/ 2380266 w 2426313"/>
                  <a:gd name="connsiteY166" fmla="*/ 1475377 h 3037456"/>
                  <a:gd name="connsiteX167" fmla="*/ 2368344 w 2426313"/>
                  <a:gd name="connsiteY167" fmla="*/ 1486155 h 3037456"/>
                  <a:gd name="connsiteX168" fmla="*/ 2368261 w 2426313"/>
                  <a:gd name="connsiteY168" fmla="*/ 1486276 h 3037456"/>
                  <a:gd name="connsiteX169" fmla="*/ 2367868 w 2426313"/>
                  <a:gd name="connsiteY169" fmla="*/ 1486631 h 3037456"/>
                  <a:gd name="connsiteX170" fmla="*/ 2362629 w 2426313"/>
                  <a:gd name="connsiteY170" fmla="*/ 1508538 h 3037456"/>
                  <a:gd name="connsiteX171" fmla="*/ 2371964 w 2426313"/>
                  <a:gd name="connsiteY171" fmla="*/ 1514730 h 3037456"/>
                  <a:gd name="connsiteX172" fmla="*/ 2385584 w 2426313"/>
                  <a:gd name="connsiteY172" fmla="*/ 1514444 h 3037456"/>
                  <a:gd name="connsiteX173" fmla="*/ 2401777 w 2426313"/>
                  <a:gd name="connsiteY173" fmla="*/ 1525398 h 3037456"/>
                  <a:gd name="connsiteX174" fmla="*/ 2410444 w 2426313"/>
                  <a:gd name="connsiteY174" fmla="*/ 1576356 h 3037456"/>
                  <a:gd name="connsiteX175" fmla="*/ 2416064 w 2426313"/>
                  <a:gd name="connsiteY175" fmla="*/ 1592454 h 3037456"/>
                  <a:gd name="connsiteX176" fmla="*/ 2418065 w 2426313"/>
                  <a:gd name="connsiteY176" fmla="*/ 1599883 h 3037456"/>
                  <a:gd name="connsiteX177" fmla="*/ 2420827 w 2426313"/>
                  <a:gd name="connsiteY177" fmla="*/ 1736757 h 3037456"/>
                  <a:gd name="connsiteX178" fmla="*/ 2425399 w 2426313"/>
                  <a:gd name="connsiteY178" fmla="*/ 1764189 h 3037456"/>
                  <a:gd name="connsiteX179" fmla="*/ 2426256 w 2426313"/>
                  <a:gd name="connsiteY179" fmla="*/ 1768476 h 3037456"/>
                  <a:gd name="connsiteX180" fmla="*/ 2419589 w 2426313"/>
                  <a:gd name="connsiteY180" fmla="*/ 1801337 h 3037456"/>
                  <a:gd name="connsiteX181" fmla="*/ 2404539 w 2426313"/>
                  <a:gd name="connsiteY181" fmla="*/ 1822673 h 3037456"/>
                  <a:gd name="connsiteX182" fmla="*/ 2409301 w 2426313"/>
                  <a:gd name="connsiteY182" fmla="*/ 1850581 h 3037456"/>
                  <a:gd name="connsiteX183" fmla="*/ 2409301 w 2426313"/>
                  <a:gd name="connsiteY183" fmla="*/ 1880299 h 3037456"/>
                  <a:gd name="connsiteX184" fmla="*/ 2403110 w 2426313"/>
                  <a:gd name="connsiteY184" fmla="*/ 1896111 h 3037456"/>
                  <a:gd name="connsiteX185" fmla="*/ 2401777 w 2426313"/>
                  <a:gd name="connsiteY185" fmla="*/ 1897825 h 3037456"/>
                  <a:gd name="connsiteX186" fmla="*/ 2390347 w 2426313"/>
                  <a:gd name="connsiteY186" fmla="*/ 1943259 h 3037456"/>
                  <a:gd name="connsiteX187" fmla="*/ 2385299 w 2426313"/>
                  <a:gd name="connsiteY187" fmla="*/ 1954499 h 3037456"/>
                  <a:gd name="connsiteX188" fmla="*/ 2380822 w 2426313"/>
                  <a:gd name="connsiteY188" fmla="*/ 1970406 h 3037456"/>
                  <a:gd name="connsiteX189" fmla="*/ 2374916 w 2426313"/>
                  <a:gd name="connsiteY189" fmla="*/ 2003076 h 3037456"/>
                  <a:gd name="connsiteX190" fmla="*/ 2374916 w 2426313"/>
                  <a:gd name="connsiteY190" fmla="*/ 2007458 h 3037456"/>
                  <a:gd name="connsiteX191" fmla="*/ 2379393 w 2426313"/>
                  <a:gd name="connsiteY191" fmla="*/ 2038890 h 3037456"/>
                  <a:gd name="connsiteX192" fmla="*/ 2374666 w 2426313"/>
                  <a:gd name="connsiteY192" fmla="*/ 2048772 h 3037456"/>
                  <a:gd name="connsiteX193" fmla="*/ 2366759 w 2426313"/>
                  <a:gd name="connsiteY193" fmla="*/ 2057902 h 3037456"/>
                  <a:gd name="connsiteX194" fmla="*/ 2366250 w 2426313"/>
                  <a:gd name="connsiteY194" fmla="*/ 2058404 h 3037456"/>
                  <a:gd name="connsiteX195" fmla="*/ 2357521 w 2426313"/>
                  <a:gd name="connsiteY195" fmla="*/ 2066929 h 3037456"/>
                  <a:gd name="connsiteX196" fmla="*/ 2352533 w 2426313"/>
                  <a:gd name="connsiteY196" fmla="*/ 2078991 h 3037456"/>
                  <a:gd name="connsiteX197" fmla="*/ 2345389 w 2426313"/>
                  <a:gd name="connsiteY197" fmla="*/ 2098993 h 3037456"/>
                  <a:gd name="connsiteX198" fmla="*/ 2343389 w 2426313"/>
                  <a:gd name="connsiteY198" fmla="*/ 2116329 h 3037456"/>
                  <a:gd name="connsiteX199" fmla="*/ 2330244 w 2426313"/>
                  <a:gd name="connsiteY199" fmla="*/ 2145285 h 3037456"/>
                  <a:gd name="connsiteX200" fmla="*/ 2325862 w 2426313"/>
                  <a:gd name="connsiteY200" fmla="*/ 2151381 h 3037456"/>
                  <a:gd name="connsiteX201" fmla="*/ 2304172 w 2426313"/>
                  <a:gd name="connsiteY201" fmla="*/ 2207223 h 3037456"/>
                  <a:gd name="connsiteX202" fmla="*/ 2296716 w 2426313"/>
                  <a:gd name="connsiteY202" fmla="*/ 2213960 h 3037456"/>
                  <a:gd name="connsiteX203" fmla="*/ 2296659 w 2426313"/>
                  <a:gd name="connsiteY203" fmla="*/ 2214058 h 3037456"/>
                  <a:gd name="connsiteX204" fmla="*/ 2296240 w 2426313"/>
                  <a:gd name="connsiteY204" fmla="*/ 2214436 h 3037456"/>
                  <a:gd name="connsiteX205" fmla="*/ 2276333 w 2426313"/>
                  <a:gd name="connsiteY205" fmla="*/ 2262918 h 3037456"/>
                  <a:gd name="connsiteX206" fmla="*/ 2267912 w 2426313"/>
                  <a:gd name="connsiteY206" fmla="*/ 2275688 h 3037456"/>
                  <a:gd name="connsiteX207" fmla="*/ 2243376 w 2426313"/>
                  <a:gd name="connsiteY207" fmla="*/ 2286540 h 3037456"/>
                  <a:gd name="connsiteX208" fmla="*/ 2243183 w 2426313"/>
                  <a:gd name="connsiteY208" fmla="*/ 2286892 h 3037456"/>
                  <a:gd name="connsiteX209" fmla="*/ 2242900 w 2426313"/>
                  <a:gd name="connsiteY209" fmla="*/ 2287017 h 3037456"/>
                  <a:gd name="connsiteX210" fmla="*/ 2238614 w 2426313"/>
                  <a:gd name="connsiteY210" fmla="*/ 2294827 h 3037456"/>
                  <a:gd name="connsiteX211" fmla="*/ 2239185 w 2426313"/>
                  <a:gd name="connsiteY211" fmla="*/ 2319973 h 3037456"/>
                  <a:gd name="connsiteX212" fmla="*/ 2235675 w 2426313"/>
                  <a:gd name="connsiteY212" fmla="*/ 2339491 h 3037456"/>
                  <a:gd name="connsiteX213" fmla="*/ 2221849 w 2426313"/>
                  <a:gd name="connsiteY213" fmla="*/ 2353120 h 3037456"/>
                  <a:gd name="connsiteX214" fmla="*/ 2215110 w 2426313"/>
                  <a:gd name="connsiteY214" fmla="*/ 2359419 h 3037456"/>
                  <a:gd name="connsiteX215" fmla="*/ 2215090 w 2426313"/>
                  <a:gd name="connsiteY215" fmla="*/ 2359469 h 3037456"/>
                  <a:gd name="connsiteX216" fmla="*/ 2214634 w 2426313"/>
                  <a:gd name="connsiteY216" fmla="*/ 2359895 h 3037456"/>
                  <a:gd name="connsiteX217" fmla="*/ 2211467 w 2426313"/>
                  <a:gd name="connsiteY217" fmla="*/ 2367693 h 3037456"/>
                  <a:gd name="connsiteX218" fmla="*/ 2185655 w 2426313"/>
                  <a:gd name="connsiteY218" fmla="*/ 2409318 h 3037456"/>
                  <a:gd name="connsiteX219" fmla="*/ 2176991 w 2426313"/>
                  <a:gd name="connsiteY219" fmla="*/ 2419364 h 3037456"/>
                  <a:gd name="connsiteX220" fmla="*/ 2162199 w 2426313"/>
                  <a:gd name="connsiteY220" fmla="*/ 2430487 h 3037456"/>
                  <a:gd name="connsiteX221" fmla="*/ 2144506 w 2426313"/>
                  <a:gd name="connsiteY221" fmla="*/ 2437035 h 3037456"/>
                  <a:gd name="connsiteX222" fmla="*/ 2131541 w 2426313"/>
                  <a:gd name="connsiteY222" fmla="*/ 2447310 h 3037456"/>
                  <a:gd name="connsiteX223" fmla="*/ 2131486 w 2426313"/>
                  <a:gd name="connsiteY223" fmla="*/ 2447412 h 3037456"/>
                  <a:gd name="connsiteX224" fmla="*/ 2131100 w 2426313"/>
                  <a:gd name="connsiteY224" fmla="*/ 2447716 h 3037456"/>
                  <a:gd name="connsiteX225" fmla="*/ 2123171 w 2426313"/>
                  <a:gd name="connsiteY225" fmla="*/ 2462277 h 3037456"/>
                  <a:gd name="connsiteX226" fmla="*/ 2117797 w 2426313"/>
                  <a:gd name="connsiteY226" fmla="*/ 2469989 h 3037456"/>
                  <a:gd name="connsiteX227" fmla="*/ 2109073 w 2426313"/>
                  <a:gd name="connsiteY227" fmla="*/ 2475040 h 3037456"/>
                  <a:gd name="connsiteX228" fmla="*/ 2099358 w 2426313"/>
                  <a:gd name="connsiteY228" fmla="*/ 2480529 h 3037456"/>
                  <a:gd name="connsiteX229" fmla="*/ 2099228 w 2426313"/>
                  <a:gd name="connsiteY229" fmla="*/ 2480829 h 3037456"/>
                  <a:gd name="connsiteX230" fmla="*/ 2098917 w 2426313"/>
                  <a:gd name="connsiteY230" fmla="*/ 2481005 h 3037456"/>
                  <a:gd name="connsiteX231" fmla="*/ 2094595 w 2426313"/>
                  <a:gd name="connsiteY231" fmla="*/ 2490852 h 3037456"/>
                  <a:gd name="connsiteX232" fmla="*/ 2085070 w 2426313"/>
                  <a:gd name="connsiteY232" fmla="*/ 2526570 h 3037456"/>
                  <a:gd name="connsiteX233" fmla="*/ 2079048 w 2426313"/>
                  <a:gd name="connsiteY233" fmla="*/ 2532682 h 3037456"/>
                  <a:gd name="connsiteX234" fmla="*/ 2065342 w 2426313"/>
                  <a:gd name="connsiteY234" fmla="*/ 2541727 h 3037456"/>
                  <a:gd name="connsiteX235" fmla="*/ 2065149 w 2426313"/>
                  <a:gd name="connsiteY235" fmla="*/ 2542052 h 3037456"/>
                  <a:gd name="connsiteX236" fmla="*/ 2064866 w 2426313"/>
                  <a:gd name="connsiteY236" fmla="*/ 2542239 h 3037456"/>
                  <a:gd name="connsiteX237" fmla="*/ 2056210 w 2426313"/>
                  <a:gd name="connsiteY237" fmla="*/ 2556765 h 3037456"/>
                  <a:gd name="connsiteX238" fmla="*/ 2049471 w 2426313"/>
                  <a:gd name="connsiteY238" fmla="*/ 2564728 h 3037456"/>
                  <a:gd name="connsiteX239" fmla="*/ 2039446 w 2426313"/>
                  <a:gd name="connsiteY239" fmla="*/ 2571147 h 3037456"/>
                  <a:gd name="connsiteX240" fmla="*/ 2002774 w 2426313"/>
                  <a:gd name="connsiteY240" fmla="*/ 2592293 h 3037456"/>
                  <a:gd name="connsiteX241" fmla="*/ 2002569 w 2426313"/>
                  <a:gd name="connsiteY241" fmla="*/ 2592613 h 3037456"/>
                  <a:gd name="connsiteX242" fmla="*/ 2002298 w 2426313"/>
                  <a:gd name="connsiteY242" fmla="*/ 2592769 h 3037456"/>
                  <a:gd name="connsiteX243" fmla="*/ 1991154 w 2426313"/>
                  <a:gd name="connsiteY243" fmla="*/ 2613534 h 3037456"/>
                  <a:gd name="connsiteX244" fmla="*/ 1971852 w 2426313"/>
                  <a:gd name="connsiteY244" fmla="*/ 2641029 h 3037456"/>
                  <a:gd name="connsiteX245" fmla="*/ 1962877 w 2426313"/>
                  <a:gd name="connsiteY245" fmla="*/ 2646669 h 3037456"/>
                  <a:gd name="connsiteX246" fmla="*/ 1951720 w 2426313"/>
                  <a:gd name="connsiteY246" fmla="*/ 2643823 h 3037456"/>
                  <a:gd name="connsiteX247" fmla="*/ 1921050 w 2426313"/>
                  <a:gd name="connsiteY247" fmla="*/ 2638299 h 3037456"/>
                  <a:gd name="connsiteX248" fmla="*/ 1916764 w 2426313"/>
                  <a:gd name="connsiteY248" fmla="*/ 2641346 h 3037456"/>
                  <a:gd name="connsiteX249" fmla="*/ 1916694 w 2426313"/>
                  <a:gd name="connsiteY249" fmla="*/ 2641534 h 3037456"/>
                  <a:gd name="connsiteX250" fmla="*/ 1916287 w 2426313"/>
                  <a:gd name="connsiteY250" fmla="*/ 2641823 h 3037456"/>
                  <a:gd name="connsiteX251" fmla="*/ 1905810 w 2426313"/>
                  <a:gd name="connsiteY251" fmla="*/ 2676875 h 3037456"/>
                  <a:gd name="connsiteX252" fmla="*/ 1901559 w 2426313"/>
                  <a:gd name="connsiteY252" fmla="*/ 2691900 h 3037456"/>
                  <a:gd name="connsiteX253" fmla="*/ 1892670 w 2426313"/>
                  <a:gd name="connsiteY253" fmla="*/ 2703634 h 3037456"/>
                  <a:gd name="connsiteX254" fmla="*/ 1875520 w 2426313"/>
                  <a:gd name="connsiteY254" fmla="*/ 2720690 h 3037456"/>
                  <a:gd name="connsiteX255" fmla="*/ 1855518 w 2426313"/>
                  <a:gd name="connsiteY255" fmla="*/ 2733644 h 3037456"/>
                  <a:gd name="connsiteX256" fmla="*/ 1818751 w 2426313"/>
                  <a:gd name="connsiteY256" fmla="*/ 2768982 h 3037456"/>
                  <a:gd name="connsiteX257" fmla="*/ 1796558 w 2426313"/>
                  <a:gd name="connsiteY257" fmla="*/ 2781936 h 3037456"/>
                  <a:gd name="connsiteX258" fmla="*/ 1780270 w 2426313"/>
                  <a:gd name="connsiteY258" fmla="*/ 2768696 h 3037456"/>
                  <a:gd name="connsiteX259" fmla="*/ 1769412 w 2426313"/>
                  <a:gd name="connsiteY259" fmla="*/ 2753075 h 3037456"/>
                  <a:gd name="connsiteX260" fmla="*/ 1761982 w 2426313"/>
                  <a:gd name="connsiteY260" fmla="*/ 2757933 h 3037456"/>
                  <a:gd name="connsiteX261" fmla="*/ 1761983 w 2426313"/>
                  <a:gd name="connsiteY261" fmla="*/ 2757989 h 3037456"/>
                  <a:gd name="connsiteX262" fmla="*/ 1761506 w 2426313"/>
                  <a:gd name="connsiteY262" fmla="*/ 2758409 h 3037456"/>
                  <a:gd name="connsiteX263" fmla="*/ 1768936 w 2426313"/>
                  <a:gd name="connsiteY263" fmla="*/ 2784984 h 3037456"/>
                  <a:gd name="connsiteX264" fmla="*/ 1761802 w 2426313"/>
                  <a:gd name="connsiteY264" fmla="*/ 2805910 h 3037456"/>
                  <a:gd name="connsiteX265" fmla="*/ 1759450 w 2426313"/>
                  <a:gd name="connsiteY265" fmla="*/ 2808169 h 3037456"/>
                  <a:gd name="connsiteX266" fmla="*/ 1753754 w 2426313"/>
                  <a:gd name="connsiteY266" fmla="*/ 2813592 h 3037456"/>
                  <a:gd name="connsiteX267" fmla="*/ 1743980 w 2426313"/>
                  <a:gd name="connsiteY267" fmla="*/ 2817369 h 3037456"/>
                  <a:gd name="connsiteX268" fmla="*/ 1724799 w 2426313"/>
                  <a:gd name="connsiteY268" fmla="*/ 2823572 h 3037456"/>
                  <a:gd name="connsiteX269" fmla="*/ 1724572 w 2426313"/>
                  <a:gd name="connsiteY269" fmla="*/ 2823956 h 3037456"/>
                  <a:gd name="connsiteX270" fmla="*/ 1724287 w 2426313"/>
                  <a:gd name="connsiteY270" fmla="*/ 2824048 h 3037456"/>
                  <a:gd name="connsiteX271" fmla="*/ 1714357 w 2426313"/>
                  <a:gd name="connsiteY271" fmla="*/ 2840895 h 3037456"/>
                  <a:gd name="connsiteX272" fmla="*/ 1710995 w 2426313"/>
                  <a:gd name="connsiteY272" fmla="*/ 2845850 h 3037456"/>
                  <a:gd name="connsiteX273" fmla="*/ 1682353 w 2426313"/>
                  <a:gd name="connsiteY273" fmla="*/ 2858517 h 3037456"/>
                  <a:gd name="connsiteX274" fmla="*/ 1647206 w 2426313"/>
                  <a:gd name="connsiteY274" fmla="*/ 2881472 h 3037456"/>
                  <a:gd name="connsiteX275" fmla="*/ 1631776 w 2426313"/>
                  <a:gd name="connsiteY275" fmla="*/ 2889663 h 3037456"/>
                  <a:gd name="connsiteX276" fmla="*/ 1616250 w 2426313"/>
                  <a:gd name="connsiteY276" fmla="*/ 2888901 h 3037456"/>
                  <a:gd name="connsiteX277" fmla="*/ 1599295 w 2426313"/>
                  <a:gd name="connsiteY277" fmla="*/ 2871280 h 3037456"/>
                  <a:gd name="connsiteX278" fmla="*/ 1588151 w 2426313"/>
                  <a:gd name="connsiteY278" fmla="*/ 2858326 h 3037456"/>
                  <a:gd name="connsiteX279" fmla="*/ 1573102 w 2426313"/>
                  <a:gd name="connsiteY279" fmla="*/ 2844610 h 3037456"/>
                  <a:gd name="connsiteX280" fmla="*/ 1556814 w 2426313"/>
                  <a:gd name="connsiteY280" fmla="*/ 2838038 h 3037456"/>
                  <a:gd name="connsiteX281" fmla="*/ 1556601 w 2426313"/>
                  <a:gd name="connsiteY281" fmla="*/ 2838620 h 3037456"/>
                  <a:gd name="connsiteX282" fmla="*/ 1556338 w 2426313"/>
                  <a:gd name="connsiteY282" fmla="*/ 2838514 h 3037456"/>
                  <a:gd name="connsiteX283" fmla="*/ 1551766 w 2426313"/>
                  <a:gd name="connsiteY283" fmla="*/ 2850992 h 3037456"/>
                  <a:gd name="connsiteX284" fmla="*/ 1576150 w 2426313"/>
                  <a:gd name="connsiteY284" fmla="*/ 2886425 h 3037456"/>
                  <a:gd name="connsiteX285" fmla="*/ 1589389 w 2426313"/>
                  <a:gd name="connsiteY285" fmla="*/ 2905951 h 3037456"/>
                  <a:gd name="connsiteX286" fmla="*/ 1589029 w 2426313"/>
                  <a:gd name="connsiteY286" fmla="*/ 2912313 h 3037456"/>
                  <a:gd name="connsiteX287" fmla="*/ 1583198 w 2426313"/>
                  <a:gd name="connsiteY287" fmla="*/ 2915952 h 3037456"/>
                  <a:gd name="connsiteX288" fmla="*/ 1556528 w 2426313"/>
                  <a:gd name="connsiteY288" fmla="*/ 2931954 h 3037456"/>
                  <a:gd name="connsiteX289" fmla="*/ 1540050 w 2426313"/>
                  <a:gd name="connsiteY289" fmla="*/ 2940336 h 3037456"/>
                  <a:gd name="connsiteX290" fmla="*/ 1520619 w 2426313"/>
                  <a:gd name="connsiteY290" fmla="*/ 2938050 h 3037456"/>
                  <a:gd name="connsiteX291" fmla="*/ 1502331 w 2426313"/>
                  <a:gd name="connsiteY291" fmla="*/ 2928049 h 3037456"/>
                  <a:gd name="connsiteX292" fmla="*/ 1486710 w 2426313"/>
                  <a:gd name="connsiteY292" fmla="*/ 2935479 h 3037456"/>
                  <a:gd name="connsiteX293" fmla="*/ 1486889 w 2426313"/>
                  <a:gd name="connsiteY293" fmla="*/ 2935548 h 3037456"/>
                  <a:gd name="connsiteX294" fmla="*/ 1486234 w 2426313"/>
                  <a:gd name="connsiteY294" fmla="*/ 2935955 h 3037456"/>
                  <a:gd name="connsiteX295" fmla="*/ 1490425 w 2426313"/>
                  <a:gd name="connsiteY295" fmla="*/ 2937574 h 3037456"/>
                  <a:gd name="connsiteX296" fmla="*/ 1493568 w 2426313"/>
                  <a:gd name="connsiteY296" fmla="*/ 2959386 h 3037456"/>
                  <a:gd name="connsiteX297" fmla="*/ 1485870 w 2426313"/>
                  <a:gd name="connsiteY297" fmla="*/ 2968967 h 3037456"/>
                  <a:gd name="connsiteX298" fmla="*/ 1471946 w 2426313"/>
                  <a:gd name="connsiteY298" fmla="*/ 2972531 h 3037456"/>
                  <a:gd name="connsiteX299" fmla="*/ 1457373 w 2426313"/>
                  <a:gd name="connsiteY299" fmla="*/ 2978151 h 3037456"/>
                  <a:gd name="connsiteX300" fmla="*/ 1448515 w 2426313"/>
                  <a:gd name="connsiteY300" fmla="*/ 2975388 h 3037456"/>
                  <a:gd name="connsiteX301" fmla="*/ 1448134 w 2426313"/>
                  <a:gd name="connsiteY301" fmla="*/ 2959577 h 3037456"/>
                  <a:gd name="connsiteX302" fmla="*/ 1437561 w 2426313"/>
                  <a:gd name="connsiteY302" fmla="*/ 2935574 h 3037456"/>
                  <a:gd name="connsiteX303" fmla="*/ 1433560 w 2426313"/>
                  <a:gd name="connsiteY303" fmla="*/ 2934050 h 3037456"/>
                  <a:gd name="connsiteX304" fmla="*/ 1412510 w 2426313"/>
                  <a:gd name="connsiteY304" fmla="*/ 2947194 h 3037456"/>
                  <a:gd name="connsiteX305" fmla="*/ 1412484 w 2426313"/>
                  <a:gd name="connsiteY305" fmla="*/ 2947390 h 3037456"/>
                  <a:gd name="connsiteX306" fmla="*/ 1412034 w 2426313"/>
                  <a:gd name="connsiteY306" fmla="*/ 2947671 h 3037456"/>
                  <a:gd name="connsiteX307" fmla="*/ 1409748 w 2426313"/>
                  <a:gd name="connsiteY307" fmla="*/ 2964911 h 3037456"/>
                  <a:gd name="connsiteX308" fmla="*/ 1415082 w 2426313"/>
                  <a:gd name="connsiteY308" fmla="*/ 2972340 h 3037456"/>
                  <a:gd name="connsiteX309" fmla="*/ 1420202 w 2426313"/>
                  <a:gd name="connsiteY309" fmla="*/ 2981699 h 3037456"/>
                  <a:gd name="connsiteX310" fmla="*/ 1417490 w 2426313"/>
                  <a:gd name="connsiteY310" fmla="*/ 2990824 h 3037456"/>
                  <a:gd name="connsiteX311" fmla="*/ 1401389 w 2426313"/>
                  <a:gd name="connsiteY311" fmla="*/ 3004642 h 3037456"/>
                  <a:gd name="connsiteX312" fmla="*/ 1380411 w 2426313"/>
                  <a:gd name="connsiteY312" fmla="*/ 3011774 h 3037456"/>
                  <a:gd name="connsiteX313" fmla="*/ 1368124 w 2426313"/>
                  <a:gd name="connsiteY313" fmla="*/ 3019775 h 3037456"/>
                  <a:gd name="connsiteX314" fmla="*/ 1342120 w 2426313"/>
                  <a:gd name="connsiteY314" fmla="*/ 3036253 h 3037456"/>
                  <a:gd name="connsiteX315" fmla="*/ 1323928 w 2426313"/>
                  <a:gd name="connsiteY315" fmla="*/ 3025776 h 3037456"/>
                  <a:gd name="connsiteX316" fmla="*/ 1314212 w 2426313"/>
                  <a:gd name="connsiteY316" fmla="*/ 2989009 h 3037456"/>
                  <a:gd name="connsiteX317" fmla="*/ 1315891 w 2426313"/>
                  <a:gd name="connsiteY317" fmla="*/ 2976617 h 3037456"/>
                  <a:gd name="connsiteX318" fmla="*/ 1327357 w 2426313"/>
                  <a:gd name="connsiteY318" fmla="*/ 2970912 h 3037456"/>
                  <a:gd name="connsiteX319" fmla="*/ 1345740 w 2426313"/>
                  <a:gd name="connsiteY319" fmla="*/ 2963006 h 3037456"/>
                  <a:gd name="connsiteX320" fmla="*/ 1357741 w 2426313"/>
                  <a:gd name="connsiteY320" fmla="*/ 2964530 h 3037456"/>
                  <a:gd name="connsiteX321" fmla="*/ 1379173 w 2426313"/>
                  <a:gd name="connsiteY321" fmla="*/ 2960434 h 3037456"/>
                  <a:gd name="connsiteX322" fmla="*/ 1379164 w 2426313"/>
                  <a:gd name="connsiteY322" fmla="*/ 2960414 h 3037456"/>
                  <a:gd name="connsiteX323" fmla="*/ 1379649 w 2426313"/>
                  <a:gd name="connsiteY323" fmla="*/ 2959958 h 3037456"/>
                  <a:gd name="connsiteX324" fmla="*/ 1372124 w 2426313"/>
                  <a:gd name="connsiteY324" fmla="*/ 2942622 h 3037456"/>
                  <a:gd name="connsiteX325" fmla="*/ 1383935 w 2426313"/>
                  <a:gd name="connsiteY325" fmla="*/ 2916714 h 3037456"/>
                  <a:gd name="connsiteX326" fmla="*/ 1396736 w 2426313"/>
                  <a:gd name="connsiteY326" fmla="*/ 2902939 h 3037456"/>
                  <a:gd name="connsiteX327" fmla="*/ 1414225 w 2426313"/>
                  <a:gd name="connsiteY327" fmla="*/ 2892330 h 3037456"/>
                  <a:gd name="connsiteX328" fmla="*/ 1425976 w 2426313"/>
                  <a:gd name="connsiteY328" fmla="*/ 2884246 h 3037456"/>
                  <a:gd name="connsiteX329" fmla="*/ 1426378 w 2426313"/>
                  <a:gd name="connsiteY329" fmla="*/ 2883821 h 3037456"/>
                  <a:gd name="connsiteX330" fmla="*/ 1426452 w 2426313"/>
                  <a:gd name="connsiteY330" fmla="*/ 2883770 h 3037456"/>
                  <a:gd name="connsiteX331" fmla="*/ 1437005 w 2426313"/>
                  <a:gd name="connsiteY331" fmla="*/ 2872614 h 3037456"/>
                  <a:gd name="connsiteX332" fmla="*/ 1446991 w 2426313"/>
                  <a:gd name="connsiteY332" fmla="*/ 2863375 h 3037456"/>
                  <a:gd name="connsiteX333" fmla="*/ 1456052 w 2426313"/>
                  <a:gd name="connsiteY333" fmla="*/ 2855147 h 3037456"/>
                  <a:gd name="connsiteX334" fmla="*/ 1456073 w 2426313"/>
                  <a:gd name="connsiteY334" fmla="*/ 2855084 h 3037456"/>
                  <a:gd name="connsiteX335" fmla="*/ 1456528 w 2426313"/>
                  <a:gd name="connsiteY335" fmla="*/ 2854671 h 3037456"/>
                  <a:gd name="connsiteX336" fmla="*/ 1460455 w 2426313"/>
                  <a:gd name="connsiteY336" fmla="*/ 2842982 h 3037456"/>
                  <a:gd name="connsiteX337" fmla="*/ 1463517 w 2426313"/>
                  <a:gd name="connsiteY337" fmla="*/ 2840800 h 3037456"/>
                  <a:gd name="connsiteX338" fmla="*/ 1469565 w 2426313"/>
                  <a:gd name="connsiteY338" fmla="*/ 2839181 h 3037456"/>
                  <a:gd name="connsiteX339" fmla="*/ 1494997 w 2426313"/>
                  <a:gd name="connsiteY339" fmla="*/ 2823655 h 3037456"/>
                  <a:gd name="connsiteX340" fmla="*/ 1495088 w 2426313"/>
                  <a:gd name="connsiteY340" fmla="*/ 2823521 h 3037456"/>
                  <a:gd name="connsiteX341" fmla="*/ 1495473 w 2426313"/>
                  <a:gd name="connsiteY341" fmla="*/ 2823179 h 3037456"/>
                  <a:gd name="connsiteX342" fmla="*/ 1514428 w 2426313"/>
                  <a:gd name="connsiteY342" fmla="*/ 2790032 h 3037456"/>
                  <a:gd name="connsiteX343" fmla="*/ 1523505 w 2426313"/>
                  <a:gd name="connsiteY343" fmla="*/ 2778568 h 3037456"/>
                  <a:gd name="connsiteX344" fmla="*/ 1537478 w 2426313"/>
                  <a:gd name="connsiteY344" fmla="*/ 2773268 h 3037456"/>
                  <a:gd name="connsiteX345" fmla="*/ 1549110 w 2426313"/>
                  <a:gd name="connsiteY345" fmla="*/ 2769446 h 3037456"/>
                  <a:gd name="connsiteX346" fmla="*/ 1549210 w 2426313"/>
                  <a:gd name="connsiteY346" fmla="*/ 2769082 h 3037456"/>
                  <a:gd name="connsiteX347" fmla="*/ 1549551 w 2426313"/>
                  <a:gd name="connsiteY347" fmla="*/ 2768969 h 3037456"/>
                  <a:gd name="connsiteX348" fmla="*/ 1553004 w 2426313"/>
                  <a:gd name="connsiteY348" fmla="*/ 2756504 h 3037456"/>
                  <a:gd name="connsiteX349" fmla="*/ 1562613 w 2426313"/>
                  <a:gd name="connsiteY349" fmla="*/ 2731267 h 3037456"/>
                  <a:gd name="connsiteX350" fmla="*/ 1584341 w 2426313"/>
                  <a:gd name="connsiteY350" fmla="*/ 2714118 h 3037456"/>
                  <a:gd name="connsiteX351" fmla="*/ 1599200 w 2426313"/>
                  <a:gd name="connsiteY351" fmla="*/ 2700497 h 3037456"/>
                  <a:gd name="connsiteX352" fmla="*/ 1599251 w 2426313"/>
                  <a:gd name="connsiteY352" fmla="*/ 2700411 h 3037456"/>
                  <a:gd name="connsiteX353" fmla="*/ 1599676 w 2426313"/>
                  <a:gd name="connsiteY353" fmla="*/ 2700021 h 3037456"/>
                  <a:gd name="connsiteX354" fmla="*/ 1611526 w 2426313"/>
                  <a:gd name="connsiteY354" fmla="*/ 2679779 h 3037456"/>
                  <a:gd name="connsiteX355" fmla="*/ 1631490 w 2426313"/>
                  <a:gd name="connsiteY355" fmla="*/ 2667445 h 3037456"/>
                  <a:gd name="connsiteX356" fmla="*/ 1645682 w 2426313"/>
                  <a:gd name="connsiteY356" fmla="*/ 2655444 h 3037456"/>
                  <a:gd name="connsiteX357" fmla="*/ 1646148 w 2426313"/>
                  <a:gd name="connsiteY357" fmla="*/ 2654976 h 3037456"/>
                  <a:gd name="connsiteX358" fmla="*/ 1646158 w 2426313"/>
                  <a:gd name="connsiteY358" fmla="*/ 2654967 h 3037456"/>
                  <a:gd name="connsiteX359" fmla="*/ 1663780 w 2426313"/>
                  <a:gd name="connsiteY359" fmla="*/ 2637251 h 3037456"/>
                  <a:gd name="connsiteX360" fmla="*/ 1667304 w 2426313"/>
                  <a:gd name="connsiteY360" fmla="*/ 2618963 h 3037456"/>
                  <a:gd name="connsiteX361" fmla="*/ 1671104 w 2426313"/>
                  <a:gd name="connsiteY361" fmla="*/ 2602139 h 3037456"/>
                  <a:gd name="connsiteX362" fmla="*/ 1683306 w 2426313"/>
                  <a:gd name="connsiteY362" fmla="*/ 2591055 h 3037456"/>
                  <a:gd name="connsiteX363" fmla="*/ 1695212 w 2426313"/>
                  <a:gd name="connsiteY363" fmla="*/ 2580672 h 3037456"/>
                  <a:gd name="connsiteX364" fmla="*/ 1707214 w 2426313"/>
                  <a:gd name="connsiteY364" fmla="*/ 2571814 h 3037456"/>
                  <a:gd name="connsiteX365" fmla="*/ 1712738 w 2426313"/>
                  <a:gd name="connsiteY365" fmla="*/ 2568671 h 3037456"/>
                  <a:gd name="connsiteX366" fmla="*/ 1712857 w 2426313"/>
                  <a:gd name="connsiteY366" fmla="*/ 2568398 h 3037456"/>
                  <a:gd name="connsiteX367" fmla="*/ 1713214 w 2426313"/>
                  <a:gd name="connsiteY367" fmla="*/ 2568195 h 3037456"/>
                  <a:gd name="connsiteX368" fmla="*/ 1724454 w 2426313"/>
                  <a:gd name="connsiteY368" fmla="*/ 2542477 h 3037456"/>
                  <a:gd name="connsiteX369" fmla="*/ 1736706 w 2426313"/>
                  <a:gd name="connsiteY369" fmla="*/ 2524948 h 3037456"/>
                  <a:gd name="connsiteX370" fmla="*/ 1753029 w 2426313"/>
                  <a:gd name="connsiteY370" fmla="*/ 2511271 h 3037456"/>
                  <a:gd name="connsiteX371" fmla="*/ 1753159 w 2426313"/>
                  <a:gd name="connsiteY371" fmla="*/ 2511050 h 3037456"/>
                  <a:gd name="connsiteX372" fmla="*/ 1753505 w 2426313"/>
                  <a:gd name="connsiteY372" fmla="*/ 2510759 h 3037456"/>
                  <a:gd name="connsiteX373" fmla="*/ 1764745 w 2426313"/>
                  <a:gd name="connsiteY373" fmla="*/ 2491613 h 3037456"/>
                  <a:gd name="connsiteX374" fmla="*/ 1777699 w 2426313"/>
                  <a:gd name="connsiteY374" fmla="*/ 2474945 h 3037456"/>
                  <a:gd name="connsiteX375" fmla="*/ 1790842 w 2426313"/>
                  <a:gd name="connsiteY375" fmla="*/ 2454331 h 3037456"/>
                  <a:gd name="connsiteX376" fmla="*/ 1807321 w 2426313"/>
                  <a:gd name="connsiteY376" fmla="*/ 2440179 h 3037456"/>
                  <a:gd name="connsiteX377" fmla="*/ 1807455 w 2426313"/>
                  <a:gd name="connsiteY377" fmla="*/ 2439996 h 3037456"/>
                  <a:gd name="connsiteX378" fmla="*/ 1807798 w 2426313"/>
                  <a:gd name="connsiteY378" fmla="*/ 2439702 h 3037456"/>
                  <a:gd name="connsiteX379" fmla="*/ 1818370 w 2426313"/>
                  <a:gd name="connsiteY379" fmla="*/ 2425320 h 3037456"/>
                  <a:gd name="connsiteX380" fmla="*/ 1831284 w 2426313"/>
                  <a:gd name="connsiteY380" fmla="*/ 2409505 h 3037456"/>
                  <a:gd name="connsiteX381" fmla="*/ 1840385 w 2426313"/>
                  <a:gd name="connsiteY381" fmla="*/ 2402293 h 3037456"/>
                  <a:gd name="connsiteX382" fmla="*/ 1840465 w 2426313"/>
                  <a:gd name="connsiteY382" fmla="*/ 2402131 h 3037456"/>
                  <a:gd name="connsiteX383" fmla="*/ 1840861 w 2426313"/>
                  <a:gd name="connsiteY383" fmla="*/ 2401817 h 3037456"/>
                  <a:gd name="connsiteX384" fmla="*/ 1845707 w 2426313"/>
                  <a:gd name="connsiteY384" fmla="*/ 2391982 h 3037456"/>
                  <a:gd name="connsiteX385" fmla="*/ 1854799 w 2426313"/>
                  <a:gd name="connsiteY385" fmla="*/ 2369649 h 3037456"/>
                  <a:gd name="connsiteX386" fmla="*/ 1867527 w 2426313"/>
                  <a:gd name="connsiteY386" fmla="*/ 2356469 h 3037456"/>
                  <a:gd name="connsiteX387" fmla="*/ 1871329 w 2426313"/>
                  <a:gd name="connsiteY387" fmla="*/ 2352549 h 3037456"/>
                  <a:gd name="connsiteX388" fmla="*/ 1871654 w 2426313"/>
                  <a:gd name="connsiteY388" fmla="*/ 2352223 h 3037456"/>
                  <a:gd name="connsiteX389" fmla="*/ 1885426 w 2426313"/>
                  <a:gd name="connsiteY389" fmla="*/ 2338428 h 3037456"/>
                  <a:gd name="connsiteX390" fmla="*/ 1885470 w 2426313"/>
                  <a:gd name="connsiteY390" fmla="*/ 2338351 h 3037456"/>
                  <a:gd name="connsiteX391" fmla="*/ 1885867 w 2426313"/>
                  <a:gd name="connsiteY391" fmla="*/ 2337952 h 3037456"/>
                  <a:gd name="connsiteX392" fmla="*/ 1896190 w 2426313"/>
                  <a:gd name="connsiteY392" fmla="*/ 2319783 h 3037456"/>
                  <a:gd name="connsiteX393" fmla="*/ 1907021 w 2426313"/>
                  <a:gd name="connsiteY393" fmla="*/ 2291375 h 3037456"/>
                  <a:gd name="connsiteX394" fmla="*/ 1932480 w 2426313"/>
                  <a:gd name="connsiteY394" fmla="*/ 2268443 h 3037456"/>
                  <a:gd name="connsiteX395" fmla="*/ 1932672 w 2426313"/>
                  <a:gd name="connsiteY395" fmla="*/ 2268223 h 3037456"/>
                  <a:gd name="connsiteX396" fmla="*/ 1932956 w 2426313"/>
                  <a:gd name="connsiteY396" fmla="*/ 2267967 h 3037456"/>
                  <a:gd name="connsiteX397" fmla="*/ 1944005 w 2426313"/>
                  <a:gd name="connsiteY397" fmla="*/ 2255298 h 3037456"/>
                  <a:gd name="connsiteX398" fmla="*/ 1959150 w 2426313"/>
                  <a:gd name="connsiteY398" fmla="*/ 2228914 h 3037456"/>
                  <a:gd name="connsiteX399" fmla="*/ 1970770 w 2426313"/>
                  <a:gd name="connsiteY399" fmla="*/ 2205864 h 3037456"/>
                  <a:gd name="connsiteX400" fmla="*/ 1979343 w 2426313"/>
                  <a:gd name="connsiteY400" fmla="*/ 2190814 h 3037456"/>
                  <a:gd name="connsiteX401" fmla="*/ 2007823 w 2426313"/>
                  <a:gd name="connsiteY401" fmla="*/ 2160048 h 3037456"/>
                  <a:gd name="connsiteX402" fmla="*/ 2017062 w 2426313"/>
                  <a:gd name="connsiteY402" fmla="*/ 2140427 h 3037456"/>
                  <a:gd name="connsiteX403" fmla="*/ 2026777 w 2426313"/>
                  <a:gd name="connsiteY403" fmla="*/ 2118805 h 3037456"/>
                  <a:gd name="connsiteX404" fmla="*/ 2041827 w 2426313"/>
                  <a:gd name="connsiteY404" fmla="*/ 2102327 h 3037456"/>
                  <a:gd name="connsiteX405" fmla="*/ 2056972 w 2426313"/>
                  <a:gd name="connsiteY405" fmla="*/ 2074323 h 3037456"/>
                  <a:gd name="connsiteX406" fmla="*/ 2071831 w 2426313"/>
                  <a:gd name="connsiteY406" fmla="*/ 2038224 h 3037456"/>
                  <a:gd name="connsiteX407" fmla="*/ 2075450 w 2426313"/>
                  <a:gd name="connsiteY407" fmla="*/ 2024603 h 3037456"/>
                  <a:gd name="connsiteX408" fmla="*/ 2081748 w 2426313"/>
                  <a:gd name="connsiteY408" fmla="*/ 2009283 h 3037456"/>
                  <a:gd name="connsiteX409" fmla="*/ 2094334 w 2426313"/>
                  <a:gd name="connsiteY409" fmla="*/ 2000588 h 3037456"/>
                  <a:gd name="connsiteX410" fmla="*/ 2110312 w 2426313"/>
                  <a:gd name="connsiteY410" fmla="*/ 2001267 h 3037456"/>
                  <a:gd name="connsiteX411" fmla="*/ 2122123 w 2426313"/>
                  <a:gd name="connsiteY411" fmla="*/ 1998719 h 3037456"/>
                  <a:gd name="connsiteX412" fmla="*/ 2122176 w 2426313"/>
                  <a:gd name="connsiteY412" fmla="*/ 1998342 h 3037456"/>
                  <a:gd name="connsiteX413" fmla="*/ 2122635 w 2426313"/>
                  <a:gd name="connsiteY413" fmla="*/ 1998243 h 3037456"/>
                  <a:gd name="connsiteX414" fmla="*/ 2124123 w 2426313"/>
                  <a:gd name="connsiteY414" fmla="*/ 1987265 h 3037456"/>
                  <a:gd name="connsiteX415" fmla="*/ 2122694 w 2426313"/>
                  <a:gd name="connsiteY415" fmla="*/ 1983074 h 3037456"/>
                  <a:gd name="connsiteX416" fmla="*/ 2117074 w 2426313"/>
                  <a:gd name="connsiteY416" fmla="*/ 1938687 h 3037456"/>
                  <a:gd name="connsiteX417" fmla="*/ 2134124 w 2426313"/>
                  <a:gd name="connsiteY417" fmla="*/ 1891062 h 3037456"/>
                  <a:gd name="connsiteX418" fmla="*/ 2142220 w 2426313"/>
                  <a:gd name="connsiteY418" fmla="*/ 1881442 h 3037456"/>
                  <a:gd name="connsiteX419" fmla="*/ 2164795 w 2426313"/>
                  <a:gd name="connsiteY419" fmla="*/ 1826483 h 3037456"/>
                  <a:gd name="connsiteX420" fmla="*/ 2173843 w 2426313"/>
                  <a:gd name="connsiteY420" fmla="*/ 1786478 h 3037456"/>
                  <a:gd name="connsiteX421" fmla="*/ 2182606 w 2426313"/>
                  <a:gd name="connsiteY421" fmla="*/ 1747711 h 3037456"/>
                  <a:gd name="connsiteX422" fmla="*/ 2192893 w 2426313"/>
                  <a:gd name="connsiteY422" fmla="*/ 1728280 h 3037456"/>
                  <a:gd name="connsiteX423" fmla="*/ 2200323 w 2426313"/>
                  <a:gd name="connsiteY423" fmla="*/ 1686656 h 3037456"/>
                  <a:gd name="connsiteX424" fmla="*/ 2202418 w 2426313"/>
                  <a:gd name="connsiteY424" fmla="*/ 1609218 h 3037456"/>
                  <a:gd name="connsiteX425" fmla="*/ 2207276 w 2426313"/>
                  <a:gd name="connsiteY425" fmla="*/ 1568260 h 3037456"/>
                  <a:gd name="connsiteX426" fmla="*/ 2200609 w 2426313"/>
                  <a:gd name="connsiteY426" fmla="*/ 1515873 h 3037456"/>
                  <a:gd name="connsiteX427" fmla="*/ 2206228 w 2426313"/>
                  <a:gd name="connsiteY427" fmla="*/ 1481773 h 3037456"/>
                  <a:gd name="connsiteX428" fmla="*/ 2197084 w 2426313"/>
                  <a:gd name="connsiteY428" fmla="*/ 1456627 h 3037456"/>
                  <a:gd name="connsiteX429" fmla="*/ 2175463 w 2426313"/>
                  <a:gd name="connsiteY429" fmla="*/ 1436529 h 3037456"/>
                  <a:gd name="connsiteX430" fmla="*/ 2172891 w 2426313"/>
                  <a:gd name="connsiteY430" fmla="*/ 1431767 h 3037456"/>
                  <a:gd name="connsiteX431" fmla="*/ 2144887 w 2426313"/>
                  <a:gd name="connsiteY431" fmla="*/ 1386047 h 3037456"/>
                  <a:gd name="connsiteX432" fmla="*/ 2091166 w 2426313"/>
                  <a:gd name="connsiteY432" fmla="*/ 1351852 h 3037456"/>
                  <a:gd name="connsiteX433" fmla="*/ 2054971 w 2426313"/>
                  <a:gd name="connsiteY433" fmla="*/ 1336993 h 3037456"/>
                  <a:gd name="connsiteX434" fmla="*/ 2031730 w 2426313"/>
                  <a:gd name="connsiteY434" fmla="*/ 1336517 h 3037456"/>
                  <a:gd name="connsiteX435" fmla="*/ 1993059 w 2426313"/>
                  <a:gd name="connsiteY435" fmla="*/ 1342422 h 3037456"/>
                  <a:gd name="connsiteX436" fmla="*/ 1923526 w 2426313"/>
                  <a:gd name="connsiteY436" fmla="*/ 1344232 h 3037456"/>
                  <a:gd name="connsiteX437" fmla="*/ 1897428 w 2426313"/>
                  <a:gd name="connsiteY437" fmla="*/ 1352614 h 3037456"/>
                  <a:gd name="connsiteX438" fmla="*/ 1871234 w 2426313"/>
                  <a:gd name="connsiteY438" fmla="*/ 1353757 h 3037456"/>
                  <a:gd name="connsiteX439" fmla="*/ 1857328 w 2426313"/>
                  <a:gd name="connsiteY439" fmla="*/ 1358805 h 3037456"/>
                  <a:gd name="connsiteX440" fmla="*/ 1830753 w 2426313"/>
                  <a:gd name="connsiteY440" fmla="*/ 1362711 h 3037456"/>
                  <a:gd name="connsiteX441" fmla="*/ 1789510 w 2426313"/>
                  <a:gd name="connsiteY441" fmla="*/ 1377760 h 3037456"/>
                  <a:gd name="connsiteX442" fmla="*/ 1758553 w 2426313"/>
                  <a:gd name="connsiteY442" fmla="*/ 1389476 h 3037456"/>
                  <a:gd name="connsiteX443" fmla="*/ 1712262 w 2426313"/>
                  <a:gd name="connsiteY443" fmla="*/ 1406811 h 3037456"/>
                  <a:gd name="connsiteX444" fmla="*/ 1683782 w 2426313"/>
                  <a:gd name="connsiteY444" fmla="*/ 1420432 h 3037456"/>
                  <a:gd name="connsiteX445" fmla="*/ 1644730 w 2426313"/>
                  <a:gd name="connsiteY445" fmla="*/ 1435863 h 3037456"/>
                  <a:gd name="connsiteX446" fmla="*/ 1623298 w 2426313"/>
                  <a:gd name="connsiteY446" fmla="*/ 1446245 h 3037456"/>
                  <a:gd name="connsiteX447" fmla="*/ 1619298 w 2426313"/>
                  <a:gd name="connsiteY447" fmla="*/ 1449769 h 3037456"/>
                  <a:gd name="connsiteX448" fmla="*/ 1619272 w 2426313"/>
                  <a:gd name="connsiteY448" fmla="*/ 1449848 h 3037456"/>
                  <a:gd name="connsiteX449" fmla="*/ 1618822 w 2426313"/>
                  <a:gd name="connsiteY449" fmla="*/ 1450245 h 3037456"/>
                  <a:gd name="connsiteX450" fmla="*/ 1608439 w 2426313"/>
                  <a:gd name="connsiteY450" fmla="*/ 1493775 h 3037456"/>
                  <a:gd name="connsiteX451" fmla="*/ 1606716 w 2426313"/>
                  <a:gd name="connsiteY451" fmla="*/ 1503118 h 3037456"/>
                  <a:gd name="connsiteX452" fmla="*/ 1602820 w 2426313"/>
                  <a:gd name="connsiteY452" fmla="*/ 1503204 h 3037456"/>
                  <a:gd name="connsiteX453" fmla="*/ 1600724 w 2426313"/>
                  <a:gd name="connsiteY453" fmla="*/ 1488917 h 3037456"/>
                  <a:gd name="connsiteX454" fmla="*/ 1590913 w 2426313"/>
                  <a:gd name="connsiteY454" fmla="*/ 1476344 h 3037456"/>
                  <a:gd name="connsiteX455" fmla="*/ 1575673 w 2426313"/>
                  <a:gd name="connsiteY455" fmla="*/ 1479392 h 3037456"/>
                  <a:gd name="connsiteX456" fmla="*/ 1575651 w 2426313"/>
                  <a:gd name="connsiteY456" fmla="*/ 1479681 h 3037456"/>
                  <a:gd name="connsiteX457" fmla="*/ 1575197 w 2426313"/>
                  <a:gd name="connsiteY457" fmla="*/ 1479868 h 3037456"/>
                  <a:gd name="connsiteX458" fmla="*/ 1576435 w 2426313"/>
                  <a:gd name="connsiteY458" fmla="*/ 1495394 h 3037456"/>
                  <a:gd name="connsiteX459" fmla="*/ 1579293 w 2426313"/>
                  <a:gd name="connsiteY459" fmla="*/ 1512920 h 3037456"/>
                  <a:gd name="connsiteX460" fmla="*/ 1585675 w 2426313"/>
                  <a:gd name="connsiteY460" fmla="*/ 1524159 h 3037456"/>
                  <a:gd name="connsiteX461" fmla="*/ 1594069 w 2426313"/>
                  <a:gd name="connsiteY461" fmla="*/ 1525314 h 3037456"/>
                  <a:gd name="connsiteX462" fmla="*/ 1596992 w 2426313"/>
                  <a:gd name="connsiteY462" fmla="*/ 1522251 h 3037456"/>
                  <a:gd name="connsiteX463" fmla="*/ 1600602 w 2426313"/>
                  <a:gd name="connsiteY463" fmla="*/ 1518488 h 3037456"/>
                  <a:gd name="connsiteX464" fmla="*/ 1605296 w 2426313"/>
                  <a:gd name="connsiteY464" fmla="*/ 1514920 h 3037456"/>
                  <a:gd name="connsiteX465" fmla="*/ 1608535 w 2426313"/>
                  <a:gd name="connsiteY465" fmla="*/ 1520349 h 3037456"/>
                  <a:gd name="connsiteX466" fmla="*/ 1608820 w 2426313"/>
                  <a:gd name="connsiteY466" fmla="*/ 1532922 h 3037456"/>
                  <a:gd name="connsiteX467" fmla="*/ 1609963 w 2426313"/>
                  <a:gd name="connsiteY467" fmla="*/ 1540542 h 3037456"/>
                  <a:gd name="connsiteX468" fmla="*/ 1619012 w 2426313"/>
                  <a:gd name="connsiteY468" fmla="*/ 1570356 h 3037456"/>
                  <a:gd name="connsiteX469" fmla="*/ 1625680 w 2426313"/>
                  <a:gd name="connsiteY469" fmla="*/ 1591215 h 3037456"/>
                  <a:gd name="connsiteX470" fmla="*/ 1624646 w 2426313"/>
                  <a:gd name="connsiteY470" fmla="*/ 1617815 h 3037456"/>
                  <a:gd name="connsiteX471" fmla="*/ 1614071 w 2426313"/>
                  <a:gd name="connsiteY471" fmla="*/ 1620565 h 3037456"/>
                  <a:gd name="connsiteX472" fmla="*/ 1599105 w 2426313"/>
                  <a:gd name="connsiteY472" fmla="*/ 1613504 h 3037456"/>
                  <a:gd name="connsiteX473" fmla="*/ 1579198 w 2426313"/>
                  <a:gd name="connsiteY473" fmla="*/ 1594930 h 3037456"/>
                  <a:gd name="connsiteX474" fmla="*/ 1557862 w 2426313"/>
                  <a:gd name="connsiteY474" fmla="*/ 1591977 h 3037456"/>
                  <a:gd name="connsiteX475" fmla="*/ 1557463 w 2426313"/>
                  <a:gd name="connsiteY475" fmla="*/ 1592465 h 3037456"/>
                  <a:gd name="connsiteX476" fmla="*/ 1557385 w 2426313"/>
                  <a:gd name="connsiteY476" fmla="*/ 1592454 h 3037456"/>
                  <a:gd name="connsiteX477" fmla="*/ 1551670 w 2426313"/>
                  <a:gd name="connsiteY477" fmla="*/ 1604265 h 3037456"/>
                  <a:gd name="connsiteX478" fmla="*/ 1561291 w 2426313"/>
                  <a:gd name="connsiteY478" fmla="*/ 1634268 h 3037456"/>
                  <a:gd name="connsiteX479" fmla="*/ 1573102 w 2426313"/>
                  <a:gd name="connsiteY479" fmla="*/ 1639221 h 3037456"/>
                  <a:gd name="connsiteX480" fmla="*/ 1615297 w 2426313"/>
                  <a:gd name="connsiteY480" fmla="*/ 1639412 h 3037456"/>
                  <a:gd name="connsiteX481" fmla="*/ 1625965 w 2426313"/>
                  <a:gd name="connsiteY481" fmla="*/ 1644746 h 3037456"/>
                  <a:gd name="connsiteX482" fmla="*/ 1622060 w 2426313"/>
                  <a:gd name="connsiteY482" fmla="*/ 1657319 h 3037456"/>
                  <a:gd name="connsiteX483" fmla="*/ 1622346 w 2426313"/>
                  <a:gd name="connsiteY483" fmla="*/ 1686656 h 3037456"/>
                  <a:gd name="connsiteX484" fmla="*/ 1627074 w 2426313"/>
                  <a:gd name="connsiteY484" fmla="*/ 1691952 h 3037456"/>
                  <a:gd name="connsiteX485" fmla="*/ 1619584 w 2426313"/>
                  <a:gd name="connsiteY485" fmla="*/ 1698372 h 3037456"/>
                  <a:gd name="connsiteX486" fmla="*/ 1619441 w 2426313"/>
                  <a:gd name="connsiteY486" fmla="*/ 1698562 h 3037456"/>
                  <a:gd name="connsiteX487" fmla="*/ 1619107 w 2426313"/>
                  <a:gd name="connsiteY487" fmla="*/ 1698848 h 3037456"/>
                  <a:gd name="connsiteX488" fmla="*/ 1611011 w 2426313"/>
                  <a:gd name="connsiteY488" fmla="*/ 1711516 h 3037456"/>
                  <a:gd name="connsiteX489" fmla="*/ 1632157 w 2426313"/>
                  <a:gd name="connsiteY489" fmla="*/ 1725708 h 3037456"/>
                  <a:gd name="connsiteX490" fmla="*/ 1647778 w 2426313"/>
                  <a:gd name="connsiteY490" fmla="*/ 1742187 h 3037456"/>
                  <a:gd name="connsiteX491" fmla="*/ 1641301 w 2426313"/>
                  <a:gd name="connsiteY491" fmla="*/ 1764570 h 3037456"/>
                  <a:gd name="connsiteX492" fmla="*/ 1640634 w 2426313"/>
                  <a:gd name="connsiteY492" fmla="*/ 1770571 h 3037456"/>
                  <a:gd name="connsiteX493" fmla="*/ 1642825 w 2426313"/>
                  <a:gd name="connsiteY493" fmla="*/ 1774286 h 3037456"/>
                  <a:gd name="connsiteX494" fmla="*/ 1648254 w 2426313"/>
                  <a:gd name="connsiteY494" fmla="*/ 1813338 h 3037456"/>
                  <a:gd name="connsiteX495" fmla="*/ 1648063 w 2426313"/>
                  <a:gd name="connsiteY495" fmla="*/ 1855248 h 3037456"/>
                  <a:gd name="connsiteX496" fmla="*/ 1646081 w 2426313"/>
                  <a:gd name="connsiteY496" fmla="*/ 1863821 h 3037456"/>
                  <a:gd name="connsiteX497" fmla="*/ 1637872 w 2426313"/>
                  <a:gd name="connsiteY497" fmla="*/ 1867631 h 3037456"/>
                  <a:gd name="connsiteX498" fmla="*/ 1623013 w 2426313"/>
                  <a:gd name="connsiteY498" fmla="*/ 1874679 h 3037456"/>
                  <a:gd name="connsiteX499" fmla="*/ 1622708 w 2426313"/>
                  <a:gd name="connsiteY499" fmla="*/ 1875074 h 3037456"/>
                  <a:gd name="connsiteX500" fmla="*/ 1622536 w 2426313"/>
                  <a:gd name="connsiteY500" fmla="*/ 1875156 h 3037456"/>
                  <a:gd name="connsiteX501" fmla="*/ 1622441 w 2426313"/>
                  <a:gd name="connsiteY501" fmla="*/ 1886681 h 3037456"/>
                  <a:gd name="connsiteX502" fmla="*/ 1623775 w 2426313"/>
                  <a:gd name="connsiteY502" fmla="*/ 1925543 h 3037456"/>
                  <a:gd name="connsiteX503" fmla="*/ 1618822 w 2426313"/>
                  <a:gd name="connsiteY503" fmla="*/ 1939830 h 3037456"/>
                  <a:gd name="connsiteX504" fmla="*/ 1617679 w 2426313"/>
                  <a:gd name="connsiteY504" fmla="*/ 1967167 h 3037456"/>
                  <a:gd name="connsiteX505" fmla="*/ 1611964 w 2426313"/>
                  <a:gd name="connsiteY505" fmla="*/ 1983455 h 3037456"/>
                  <a:gd name="connsiteX506" fmla="*/ 1609201 w 2426313"/>
                  <a:gd name="connsiteY506" fmla="*/ 2004600 h 3037456"/>
                  <a:gd name="connsiteX507" fmla="*/ 1601486 w 2426313"/>
                  <a:gd name="connsiteY507" fmla="*/ 2032604 h 3037456"/>
                  <a:gd name="connsiteX508" fmla="*/ 1600438 w 2426313"/>
                  <a:gd name="connsiteY508" fmla="*/ 2041272 h 3037456"/>
                  <a:gd name="connsiteX509" fmla="*/ 1587008 w 2426313"/>
                  <a:gd name="connsiteY509" fmla="*/ 2083277 h 3037456"/>
                  <a:gd name="connsiteX510" fmla="*/ 1579674 w 2426313"/>
                  <a:gd name="connsiteY510" fmla="*/ 2100422 h 3037456"/>
                  <a:gd name="connsiteX511" fmla="*/ 1556338 w 2426313"/>
                  <a:gd name="connsiteY511" fmla="*/ 2135569 h 3037456"/>
                  <a:gd name="connsiteX512" fmla="*/ 1546119 w 2426313"/>
                  <a:gd name="connsiteY512" fmla="*/ 2146154 h 3037456"/>
                  <a:gd name="connsiteX513" fmla="*/ 1532787 w 2426313"/>
                  <a:gd name="connsiteY513" fmla="*/ 2151654 h 3037456"/>
                  <a:gd name="connsiteX514" fmla="*/ 1521286 w 2426313"/>
                  <a:gd name="connsiteY514" fmla="*/ 2143380 h 3037456"/>
                  <a:gd name="connsiteX515" fmla="*/ 1493663 w 2426313"/>
                  <a:gd name="connsiteY515" fmla="*/ 2134331 h 3037456"/>
                  <a:gd name="connsiteX516" fmla="*/ 1486710 w 2426313"/>
                  <a:gd name="connsiteY516" fmla="*/ 2140713 h 3037456"/>
                  <a:gd name="connsiteX517" fmla="*/ 1486641 w 2426313"/>
                  <a:gd name="connsiteY517" fmla="*/ 2140815 h 3037456"/>
                  <a:gd name="connsiteX518" fmla="*/ 1486234 w 2426313"/>
                  <a:gd name="connsiteY518" fmla="*/ 2141189 h 3037456"/>
                  <a:gd name="connsiteX519" fmla="*/ 1472518 w 2426313"/>
                  <a:gd name="connsiteY519" fmla="*/ 2161572 h 3037456"/>
                  <a:gd name="connsiteX520" fmla="*/ 1473184 w 2426313"/>
                  <a:gd name="connsiteY520" fmla="*/ 2199768 h 3037456"/>
                  <a:gd name="connsiteX521" fmla="*/ 1483948 w 2426313"/>
                  <a:gd name="connsiteY521" fmla="*/ 2210912 h 3037456"/>
                  <a:gd name="connsiteX522" fmla="*/ 1484133 w 2426313"/>
                  <a:gd name="connsiteY522" fmla="*/ 2216930 h 3037456"/>
                  <a:gd name="connsiteX523" fmla="*/ 1465660 w 2426313"/>
                  <a:gd name="connsiteY523" fmla="*/ 2228533 h 3037456"/>
                  <a:gd name="connsiteX524" fmla="*/ 1437180 w 2426313"/>
                  <a:gd name="connsiteY524" fmla="*/ 2242059 h 3037456"/>
                  <a:gd name="connsiteX525" fmla="*/ 1421749 w 2426313"/>
                  <a:gd name="connsiteY525" fmla="*/ 2244059 h 3037456"/>
                  <a:gd name="connsiteX526" fmla="*/ 1381173 w 2426313"/>
                  <a:gd name="connsiteY526" fmla="*/ 2250821 h 3037456"/>
                  <a:gd name="connsiteX527" fmla="*/ 1366600 w 2426313"/>
                  <a:gd name="connsiteY527" fmla="*/ 2254155 h 3037456"/>
                  <a:gd name="connsiteX528" fmla="*/ 1327357 w 2426313"/>
                  <a:gd name="connsiteY528" fmla="*/ 2245964 h 3037456"/>
                  <a:gd name="connsiteX529" fmla="*/ 1292590 w 2426313"/>
                  <a:gd name="connsiteY529" fmla="*/ 2224437 h 3037456"/>
                  <a:gd name="connsiteX530" fmla="*/ 1286494 w 2426313"/>
                  <a:gd name="connsiteY530" fmla="*/ 2188242 h 3037456"/>
                  <a:gd name="connsiteX531" fmla="*/ 1271064 w 2426313"/>
                  <a:gd name="connsiteY531" fmla="*/ 2171193 h 3037456"/>
                  <a:gd name="connsiteX532" fmla="*/ 1259729 w 2426313"/>
                  <a:gd name="connsiteY532" fmla="*/ 2171478 h 3037456"/>
                  <a:gd name="connsiteX533" fmla="*/ 1250109 w 2426313"/>
                  <a:gd name="connsiteY533" fmla="*/ 2177003 h 3037456"/>
                  <a:gd name="connsiteX534" fmla="*/ 1250117 w 2426313"/>
                  <a:gd name="connsiteY534" fmla="*/ 2177036 h 3037456"/>
                  <a:gd name="connsiteX535" fmla="*/ 1249633 w 2426313"/>
                  <a:gd name="connsiteY535" fmla="*/ 2177479 h 3037456"/>
                  <a:gd name="connsiteX536" fmla="*/ 1253062 w 2426313"/>
                  <a:gd name="connsiteY536" fmla="*/ 2191195 h 3037456"/>
                  <a:gd name="connsiteX537" fmla="*/ 1256681 w 2426313"/>
                  <a:gd name="connsiteY537" fmla="*/ 2199101 h 3037456"/>
                  <a:gd name="connsiteX538" fmla="*/ 1258491 w 2426313"/>
                  <a:gd name="connsiteY538" fmla="*/ 2206816 h 3037456"/>
                  <a:gd name="connsiteX539" fmla="*/ 1263493 w 2426313"/>
                  <a:gd name="connsiteY539" fmla="*/ 2217456 h 3037456"/>
                  <a:gd name="connsiteX540" fmla="*/ 1237917 w 2426313"/>
                  <a:gd name="connsiteY540" fmla="*/ 2216436 h 3037456"/>
                  <a:gd name="connsiteX541" fmla="*/ 1225915 w 2426313"/>
                  <a:gd name="connsiteY541" fmla="*/ 2209674 h 3037456"/>
                  <a:gd name="connsiteX542" fmla="*/ 1211723 w 2426313"/>
                  <a:gd name="connsiteY542" fmla="*/ 2196910 h 3037456"/>
                  <a:gd name="connsiteX543" fmla="*/ 1193245 w 2426313"/>
                  <a:gd name="connsiteY543" fmla="*/ 2189385 h 3037456"/>
                  <a:gd name="connsiteX544" fmla="*/ 1152001 w 2426313"/>
                  <a:gd name="connsiteY544" fmla="*/ 2173479 h 3037456"/>
                  <a:gd name="connsiteX545" fmla="*/ 1144667 w 2426313"/>
                  <a:gd name="connsiteY545" fmla="*/ 2171574 h 3037456"/>
                  <a:gd name="connsiteX546" fmla="*/ 1132285 w 2426313"/>
                  <a:gd name="connsiteY546" fmla="*/ 2161477 h 3037456"/>
                  <a:gd name="connsiteX547" fmla="*/ 1122379 w 2426313"/>
                  <a:gd name="connsiteY547" fmla="*/ 2153286 h 3037456"/>
                  <a:gd name="connsiteX548" fmla="*/ 1086088 w 2426313"/>
                  <a:gd name="connsiteY548" fmla="*/ 2135950 h 3037456"/>
                  <a:gd name="connsiteX549" fmla="*/ 1081231 w 2426313"/>
                  <a:gd name="connsiteY549" fmla="*/ 2133474 h 3037456"/>
                  <a:gd name="connsiteX550" fmla="*/ 1044559 w 2426313"/>
                  <a:gd name="connsiteY550" fmla="*/ 2116519 h 3037456"/>
                  <a:gd name="connsiteX551" fmla="*/ 1017127 w 2426313"/>
                  <a:gd name="connsiteY551" fmla="*/ 2104137 h 3037456"/>
                  <a:gd name="connsiteX552" fmla="*/ 998935 w 2426313"/>
                  <a:gd name="connsiteY552" fmla="*/ 2081753 h 3037456"/>
                  <a:gd name="connsiteX553" fmla="*/ 999506 w 2426313"/>
                  <a:gd name="connsiteY553" fmla="*/ 2056607 h 3037456"/>
                  <a:gd name="connsiteX554" fmla="*/ 1003792 w 2426313"/>
                  <a:gd name="connsiteY554" fmla="*/ 2048225 h 3037456"/>
                  <a:gd name="connsiteX555" fmla="*/ 1004554 w 2426313"/>
                  <a:gd name="connsiteY555" fmla="*/ 2018888 h 3037456"/>
                  <a:gd name="connsiteX556" fmla="*/ 1004554 w 2426313"/>
                  <a:gd name="connsiteY556" fmla="*/ 1998695 h 3037456"/>
                  <a:gd name="connsiteX557" fmla="*/ 1017127 w 2426313"/>
                  <a:gd name="connsiteY557" fmla="*/ 1983645 h 3037456"/>
                  <a:gd name="connsiteX558" fmla="*/ 1005126 w 2426313"/>
                  <a:gd name="connsiteY558" fmla="*/ 1980978 h 3037456"/>
                  <a:gd name="connsiteX559" fmla="*/ 973217 w 2426313"/>
                  <a:gd name="connsiteY559" fmla="*/ 1981931 h 3037456"/>
                  <a:gd name="connsiteX560" fmla="*/ 955310 w 2426313"/>
                  <a:gd name="connsiteY560" fmla="*/ 1992980 h 3037456"/>
                  <a:gd name="connsiteX561" fmla="*/ 955375 w 2426313"/>
                  <a:gd name="connsiteY561" fmla="*/ 1993122 h 3037456"/>
                  <a:gd name="connsiteX562" fmla="*/ 954834 w 2426313"/>
                  <a:gd name="connsiteY562" fmla="*/ 1993456 h 3037456"/>
                  <a:gd name="connsiteX563" fmla="*/ 957596 w 2426313"/>
                  <a:gd name="connsiteY563" fmla="*/ 1999457 h 3037456"/>
                  <a:gd name="connsiteX564" fmla="*/ 981885 w 2426313"/>
                  <a:gd name="connsiteY564" fmla="*/ 2047939 h 3037456"/>
                  <a:gd name="connsiteX565" fmla="*/ 989947 w 2426313"/>
                  <a:gd name="connsiteY565" fmla="*/ 2064618 h 3037456"/>
                  <a:gd name="connsiteX566" fmla="*/ 981445 w 2426313"/>
                  <a:gd name="connsiteY566" fmla="*/ 2064739 h 3037456"/>
                  <a:gd name="connsiteX567" fmla="*/ 975598 w 2426313"/>
                  <a:gd name="connsiteY567" fmla="*/ 2063370 h 3037456"/>
                  <a:gd name="connsiteX568" fmla="*/ 953215 w 2426313"/>
                  <a:gd name="connsiteY568" fmla="*/ 2056797 h 3037456"/>
                  <a:gd name="connsiteX569" fmla="*/ 923211 w 2426313"/>
                  <a:gd name="connsiteY569" fmla="*/ 2041748 h 3037456"/>
                  <a:gd name="connsiteX570" fmla="*/ 901018 w 2426313"/>
                  <a:gd name="connsiteY570" fmla="*/ 2018793 h 3037456"/>
                  <a:gd name="connsiteX571" fmla="*/ 895303 w 2426313"/>
                  <a:gd name="connsiteY571" fmla="*/ 2006029 h 3037456"/>
                  <a:gd name="connsiteX572" fmla="*/ 874157 w 2426313"/>
                  <a:gd name="connsiteY572" fmla="*/ 1972120 h 3037456"/>
                  <a:gd name="connsiteX573" fmla="*/ 867013 w 2426313"/>
                  <a:gd name="connsiteY573" fmla="*/ 1974216 h 3037456"/>
                  <a:gd name="connsiteX574" fmla="*/ 849202 w 2426313"/>
                  <a:gd name="connsiteY574" fmla="*/ 1975168 h 3037456"/>
                  <a:gd name="connsiteX575" fmla="*/ 817102 w 2426313"/>
                  <a:gd name="connsiteY575" fmla="*/ 1944879 h 3037456"/>
                  <a:gd name="connsiteX576" fmla="*/ 805387 w 2426313"/>
                  <a:gd name="connsiteY576" fmla="*/ 1942593 h 3037456"/>
                  <a:gd name="connsiteX577" fmla="*/ 778812 w 2426313"/>
                  <a:gd name="connsiteY577" fmla="*/ 1928305 h 3037456"/>
                  <a:gd name="connsiteX578" fmla="*/ 764620 w 2426313"/>
                  <a:gd name="connsiteY578" fmla="*/ 1915256 h 3037456"/>
                  <a:gd name="connsiteX579" fmla="*/ 743093 w 2426313"/>
                  <a:gd name="connsiteY579" fmla="*/ 1880013 h 3037456"/>
                  <a:gd name="connsiteX580" fmla="*/ 743855 w 2426313"/>
                  <a:gd name="connsiteY580" fmla="*/ 1856106 h 3037456"/>
                  <a:gd name="connsiteX581" fmla="*/ 754237 w 2426313"/>
                  <a:gd name="connsiteY581" fmla="*/ 1803051 h 3037456"/>
                  <a:gd name="connsiteX582" fmla="*/ 759600 w 2426313"/>
                  <a:gd name="connsiteY582" fmla="*/ 1796312 h 3037456"/>
                  <a:gd name="connsiteX583" fmla="*/ 767382 w 2426313"/>
                  <a:gd name="connsiteY583" fmla="*/ 1790193 h 3037456"/>
                  <a:gd name="connsiteX584" fmla="*/ 781098 w 2426313"/>
                  <a:gd name="connsiteY584" fmla="*/ 1806671 h 3037456"/>
                  <a:gd name="connsiteX585" fmla="*/ 782050 w 2426313"/>
                  <a:gd name="connsiteY585" fmla="*/ 1821244 h 3037456"/>
                  <a:gd name="connsiteX586" fmla="*/ 801481 w 2426313"/>
                  <a:gd name="connsiteY586" fmla="*/ 1873346 h 3037456"/>
                  <a:gd name="connsiteX587" fmla="*/ 807292 w 2426313"/>
                  <a:gd name="connsiteY587" fmla="*/ 1874298 h 3037456"/>
                  <a:gd name="connsiteX588" fmla="*/ 807597 w 2426313"/>
                  <a:gd name="connsiteY588" fmla="*/ 1873794 h 3037456"/>
                  <a:gd name="connsiteX589" fmla="*/ 807768 w 2426313"/>
                  <a:gd name="connsiteY589" fmla="*/ 1873822 h 3037456"/>
                  <a:gd name="connsiteX590" fmla="*/ 812054 w 2426313"/>
                  <a:gd name="connsiteY590" fmla="*/ 1828007 h 3037456"/>
                  <a:gd name="connsiteX591" fmla="*/ 809387 w 2426313"/>
                  <a:gd name="connsiteY591" fmla="*/ 1819911 h 3037456"/>
                  <a:gd name="connsiteX592" fmla="*/ 809959 w 2426313"/>
                  <a:gd name="connsiteY592" fmla="*/ 1793717 h 3037456"/>
                  <a:gd name="connsiteX593" fmla="*/ 798433 w 2426313"/>
                  <a:gd name="connsiteY593" fmla="*/ 1780668 h 3037456"/>
                  <a:gd name="connsiteX594" fmla="*/ 782717 w 2426313"/>
                  <a:gd name="connsiteY594" fmla="*/ 1774000 h 3037456"/>
                  <a:gd name="connsiteX595" fmla="*/ 788623 w 2426313"/>
                  <a:gd name="connsiteY595" fmla="*/ 1751140 h 3037456"/>
                  <a:gd name="connsiteX596" fmla="*/ 816817 w 2426313"/>
                  <a:gd name="connsiteY596" fmla="*/ 1721708 h 3037456"/>
                  <a:gd name="connsiteX597" fmla="*/ 818150 w 2426313"/>
                  <a:gd name="connsiteY597" fmla="*/ 1718755 h 3037456"/>
                  <a:gd name="connsiteX598" fmla="*/ 829675 w 2426313"/>
                  <a:gd name="connsiteY598" fmla="*/ 1673607 h 3037456"/>
                  <a:gd name="connsiteX599" fmla="*/ 841103 w 2426313"/>
                  <a:gd name="connsiteY599" fmla="*/ 1657216 h 3037456"/>
                  <a:gd name="connsiteX600" fmla="*/ 873776 w 2426313"/>
                  <a:gd name="connsiteY600" fmla="*/ 1634268 h 3037456"/>
                  <a:gd name="connsiteX601" fmla="*/ 898827 w 2426313"/>
                  <a:gd name="connsiteY601" fmla="*/ 1612456 h 3037456"/>
                  <a:gd name="connsiteX602" fmla="*/ 899116 w 2426313"/>
                  <a:gd name="connsiteY602" fmla="*/ 1612143 h 3037456"/>
                  <a:gd name="connsiteX603" fmla="*/ 899303 w 2426313"/>
                  <a:gd name="connsiteY603" fmla="*/ 1611980 h 3037456"/>
                  <a:gd name="connsiteX604" fmla="*/ 922793 w 2426313"/>
                  <a:gd name="connsiteY604" fmla="*/ 1586526 h 3037456"/>
                  <a:gd name="connsiteX605" fmla="*/ 938498 w 2426313"/>
                  <a:gd name="connsiteY605" fmla="*/ 1580369 h 3037456"/>
                  <a:gd name="connsiteX606" fmla="*/ 953691 w 2426313"/>
                  <a:gd name="connsiteY606" fmla="*/ 1587977 h 3037456"/>
                  <a:gd name="connsiteX607" fmla="*/ 963216 w 2426313"/>
                  <a:gd name="connsiteY607" fmla="*/ 1602741 h 3037456"/>
                  <a:gd name="connsiteX608" fmla="*/ 979313 w 2426313"/>
                  <a:gd name="connsiteY608" fmla="*/ 1609122 h 3037456"/>
                  <a:gd name="connsiteX609" fmla="*/ 997982 w 2426313"/>
                  <a:gd name="connsiteY609" fmla="*/ 1603217 h 3037456"/>
                  <a:gd name="connsiteX610" fmla="*/ 998012 w 2426313"/>
                  <a:gd name="connsiteY610" fmla="*/ 1602985 h 3037456"/>
                  <a:gd name="connsiteX611" fmla="*/ 998458 w 2426313"/>
                  <a:gd name="connsiteY611" fmla="*/ 1602740 h 3037456"/>
                  <a:gd name="connsiteX612" fmla="*/ 995220 w 2426313"/>
                  <a:gd name="connsiteY612" fmla="*/ 1569975 h 3037456"/>
                  <a:gd name="connsiteX613" fmla="*/ 992743 w 2426313"/>
                  <a:gd name="connsiteY613" fmla="*/ 1553782 h 3037456"/>
                  <a:gd name="connsiteX614" fmla="*/ 1009158 w 2426313"/>
                  <a:gd name="connsiteY614" fmla="*/ 1529255 h 3037456"/>
                  <a:gd name="connsiteX615" fmla="*/ 1029510 w 2426313"/>
                  <a:gd name="connsiteY615" fmla="*/ 1513968 h 3037456"/>
                  <a:gd name="connsiteX616" fmla="*/ 1045798 w 2426313"/>
                  <a:gd name="connsiteY616" fmla="*/ 1501585 h 3037456"/>
                  <a:gd name="connsiteX617" fmla="*/ 1046180 w 2426313"/>
                  <a:gd name="connsiteY617" fmla="*/ 1501181 h 3037456"/>
                  <a:gd name="connsiteX618" fmla="*/ 1046274 w 2426313"/>
                  <a:gd name="connsiteY618" fmla="*/ 1501109 h 3037456"/>
                  <a:gd name="connsiteX619" fmla="*/ 1056909 w 2426313"/>
                  <a:gd name="connsiteY619" fmla="*/ 1489879 h 3037456"/>
                  <a:gd name="connsiteX620" fmla="*/ 1071896 w 2426313"/>
                  <a:gd name="connsiteY620" fmla="*/ 1483964 h 3037456"/>
                  <a:gd name="connsiteX621" fmla="*/ 1083326 w 2426313"/>
                  <a:gd name="connsiteY621" fmla="*/ 1475963 h 3037456"/>
                  <a:gd name="connsiteX622" fmla="*/ 1125617 w 2426313"/>
                  <a:gd name="connsiteY622" fmla="*/ 1442530 h 3037456"/>
                  <a:gd name="connsiteX623" fmla="*/ 1158288 w 2426313"/>
                  <a:gd name="connsiteY623" fmla="*/ 1428528 h 3037456"/>
                  <a:gd name="connsiteX624" fmla="*/ 1200769 w 2426313"/>
                  <a:gd name="connsiteY624" fmla="*/ 1405954 h 3037456"/>
                  <a:gd name="connsiteX625" fmla="*/ 1229725 w 2426313"/>
                  <a:gd name="connsiteY625" fmla="*/ 1387190 h 3037456"/>
                  <a:gd name="connsiteX626" fmla="*/ 1260682 w 2426313"/>
                  <a:gd name="connsiteY626" fmla="*/ 1373093 h 3037456"/>
                  <a:gd name="connsiteX627" fmla="*/ 1281541 w 2426313"/>
                  <a:gd name="connsiteY627" fmla="*/ 1362806 h 3037456"/>
                  <a:gd name="connsiteX628" fmla="*/ 1327928 w 2426313"/>
                  <a:gd name="connsiteY628" fmla="*/ 1334802 h 3037456"/>
                  <a:gd name="connsiteX629" fmla="*/ 1344502 w 2426313"/>
                  <a:gd name="connsiteY629" fmla="*/ 1319943 h 3037456"/>
                  <a:gd name="connsiteX630" fmla="*/ 1353265 w 2426313"/>
                  <a:gd name="connsiteY630" fmla="*/ 1313847 h 3037456"/>
                  <a:gd name="connsiteX631" fmla="*/ 1368505 w 2426313"/>
                  <a:gd name="connsiteY631" fmla="*/ 1300989 h 3037456"/>
                  <a:gd name="connsiteX632" fmla="*/ 1368523 w 2426313"/>
                  <a:gd name="connsiteY632" fmla="*/ 1300898 h 3037456"/>
                  <a:gd name="connsiteX633" fmla="*/ 1368981 w 2426313"/>
                  <a:gd name="connsiteY633" fmla="*/ 1300512 h 3037456"/>
                  <a:gd name="connsiteX634" fmla="*/ 1364314 w 2426313"/>
                  <a:gd name="connsiteY634" fmla="*/ 1284034 h 3037456"/>
                  <a:gd name="connsiteX635" fmla="*/ 1358313 w 2426313"/>
                  <a:gd name="connsiteY635" fmla="*/ 1227551 h 3037456"/>
                  <a:gd name="connsiteX636" fmla="*/ 1358789 w 2426313"/>
                  <a:gd name="connsiteY636" fmla="*/ 1219264 h 3037456"/>
                  <a:gd name="connsiteX637" fmla="*/ 1358408 w 2426313"/>
                  <a:gd name="connsiteY637" fmla="*/ 1169448 h 3037456"/>
                  <a:gd name="connsiteX638" fmla="*/ 1362980 w 2426313"/>
                  <a:gd name="connsiteY638" fmla="*/ 1135825 h 3037456"/>
                  <a:gd name="connsiteX639" fmla="*/ 1360694 w 2426313"/>
                  <a:gd name="connsiteY639" fmla="*/ 1092677 h 3037456"/>
                  <a:gd name="connsiteX640" fmla="*/ 1356408 w 2426313"/>
                  <a:gd name="connsiteY640" fmla="*/ 1074484 h 3037456"/>
                  <a:gd name="connsiteX641" fmla="*/ 1357837 w 2426313"/>
                  <a:gd name="connsiteY641" fmla="*/ 1066578 h 3037456"/>
                  <a:gd name="connsiteX642" fmla="*/ 1357456 w 2426313"/>
                  <a:gd name="connsiteY642" fmla="*/ 1045528 h 3037456"/>
                  <a:gd name="connsiteX643" fmla="*/ 1354027 w 2426313"/>
                  <a:gd name="connsiteY643" fmla="*/ 1030574 h 3037456"/>
                  <a:gd name="connsiteX644" fmla="*/ 1352598 w 2426313"/>
                  <a:gd name="connsiteY644" fmla="*/ 954088 h 3037456"/>
                  <a:gd name="connsiteX645" fmla="*/ 1336882 w 2426313"/>
                  <a:gd name="connsiteY645" fmla="*/ 933419 h 3037456"/>
                  <a:gd name="connsiteX646" fmla="*/ 1314784 w 2426313"/>
                  <a:gd name="connsiteY646" fmla="*/ 939324 h 3037456"/>
                  <a:gd name="connsiteX647" fmla="*/ 1290400 w 2426313"/>
                  <a:gd name="connsiteY647" fmla="*/ 951612 h 3037456"/>
                  <a:gd name="connsiteX648" fmla="*/ 1275350 w 2426313"/>
                  <a:gd name="connsiteY648" fmla="*/ 963137 h 3037456"/>
                  <a:gd name="connsiteX649" fmla="*/ 1275101 w 2426313"/>
                  <a:gd name="connsiteY649" fmla="*/ 963440 h 3037456"/>
                  <a:gd name="connsiteX650" fmla="*/ 1274874 w 2426313"/>
                  <a:gd name="connsiteY650" fmla="*/ 963613 h 3037456"/>
                  <a:gd name="connsiteX651" fmla="*/ 1263182 w 2426313"/>
                  <a:gd name="connsiteY651" fmla="*/ 977791 h 3037456"/>
                  <a:gd name="connsiteX652" fmla="*/ 1248775 w 2426313"/>
                  <a:gd name="connsiteY652" fmla="*/ 974948 h 3037456"/>
                  <a:gd name="connsiteX653" fmla="*/ 1229154 w 2426313"/>
                  <a:gd name="connsiteY653" fmla="*/ 955231 h 3037456"/>
                  <a:gd name="connsiteX654" fmla="*/ 1205341 w 2426313"/>
                  <a:gd name="connsiteY654" fmla="*/ 953040 h 3037456"/>
                  <a:gd name="connsiteX655" fmla="*/ 1205069 w 2426313"/>
                  <a:gd name="connsiteY655" fmla="*/ 953536 h 3037456"/>
                  <a:gd name="connsiteX656" fmla="*/ 1204865 w 2426313"/>
                  <a:gd name="connsiteY656" fmla="*/ 953517 h 3037456"/>
                  <a:gd name="connsiteX657" fmla="*/ 1200960 w 2426313"/>
                  <a:gd name="connsiteY657" fmla="*/ 965804 h 3037456"/>
                  <a:gd name="connsiteX658" fmla="*/ 1200769 w 2426313"/>
                  <a:gd name="connsiteY658" fmla="*/ 1008095 h 3037456"/>
                  <a:gd name="connsiteX659" fmla="*/ 1191959 w 2426313"/>
                  <a:gd name="connsiteY659" fmla="*/ 1019566 h 3037456"/>
                  <a:gd name="connsiteX660" fmla="*/ 1159336 w 2426313"/>
                  <a:gd name="connsiteY660" fmla="*/ 1028859 h 3037456"/>
                  <a:gd name="connsiteX661" fmla="*/ 1154287 w 2426313"/>
                  <a:gd name="connsiteY661" fmla="*/ 1032574 h 3037456"/>
                  <a:gd name="connsiteX662" fmla="*/ 1154148 w 2426313"/>
                  <a:gd name="connsiteY662" fmla="*/ 1032802 h 3037456"/>
                  <a:gd name="connsiteX663" fmla="*/ 1153811 w 2426313"/>
                  <a:gd name="connsiteY663" fmla="*/ 1033050 h 3037456"/>
                  <a:gd name="connsiteX664" fmla="*/ 1136346 w 2426313"/>
                  <a:gd name="connsiteY664" fmla="*/ 1061704 h 3037456"/>
                  <a:gd name="connsiteX665" fmla="*/ 1110949 w 2426313"/>
                  <a:gd name="connsiteY665" fmla="*/ 1082580 h 3037456"/>
                  <a:gd name="connsiteX666" fmla="*/ 1071515 w 2426313"/>
                  <a:gd name="connsiteY666" fmla="*/ 1104297 h 3037456"/>
                  <a:gd name="connsiteX667" fmla="*/ 1071236 w 2426313"/>
                  <a:gd name="connsiteY667" fmla="*/ 1104666 h 3037456"/>
                  <a:gd name="connsiteX668" fmla="*/ 1071039 w 2426313"/>
                  <a:gd name="connsiteY668" fmla="*/ 1104774 h 3037456"/>
                  <a:gd name="connsiteX669" fmla="*/ 1065991 w 2426313"/>
                  <a:gd name="connsiteY669" fmla="*/ 1111441 h 3037456"/>
                  <a:gd name="connsiteX670" fmla="*/ 1057654 w 2426313"/>
                  <a:gd name="connsiteY670" fmla="*/ 1124786 h 3037456"/>
                  <a:gd name="connsiteX671" fmla="*/ 1044559 w 2426313"/>
                  <a:gd name="connsiteY671" fmla="*/ 1134396 h 3037456"/>
                  <a:gd name="connsiteX672" fmla="*/ 1008555 w 2426313"/>
                  <a:gd name="connsiteY672" fmla="*/ 1158209 h 3037456"/>
                  <a:gd name="connsiteX673" fmla="*/ 1008148 w 2426313"/>
                  <a:gd name="connsiteY673" fmla="*/ 1158629 h 3037456"/>
                  <a:gd name="connsiteX674" fmla="*/ 1008079 w 2426313"/>
                  <a:gd name="connsiteY674" fmla="*/ 1158685 h 3037456"/>
                  <a:gd name="connsiteX675" fmla="*/ 960789 w 2426313"/>
                  <a:gd name="connsiteY675" fmla="*/ 1207391 h 3037456"/>
                  <a:gd name="connsiteX676" fmla="*/ 930259 w 2426313"/>
                  <a:gd name="connsiteY676" fmla="*/ 1228789 h 3037456"/>
                  <a:gd name="connsiteX677" fmla="*/ 905113 w 2426313"/>
                  <a:gd name="connsiteY677" fmla="*/ 1251744 h 3037456"/>
                  <a:gd name="connsiteX678" fmla="*/ 904819 w 2426313"/>
                  <a:gd name="connsiteY678" fmla="*/ 1252055 h 3037456"/>
                  <a:gd name="connsiteX679" fmla="*/ 904637 w 2426313"/>
                  <a:gd name="connsiteY679" fmla="*/ 1252221 h 3037456"/>
                  <a:gd name="connsiteX680" fmla="*/ 885081 w 2426313"/>
                  <a:gd name="connsiteY680" fmla="*/ 1272895 h 3037456"/>
                  <a:gd name="connsiteX681" fmla="*/ 872062 w 2426313"/>
                  <a:gd name="connsiteY681" fmla="*/ 1275081 h 3037456"/>
                  <a:gd name="connsiteX682" fmla="*/ 854524 w 2426313"/>
                  <a:gd name="connsiteY682" fmla="*/ 1280796 h 3037456"/>
                  <a:gd name="connsiteX683" fmla="*/ 854385 w 2426313"/>
                  <a:gd name="connsiteY683" fmla="*/ 1281255 h 3037456"/>
                  <a:gd name="connsiteX684" fmla="*/ 854119 w 2426313"/>
                  <a:gd name="connsiteY684" fmla="*/ 1281343 h 3037456"/>
                  <a:gd name="connsiteX685" fmla="*/ 849011 w 2426313"/>
                  <a:gd name="connsiteY685" fmla="*/ 1297845 h 3037456"/>
                  <a:gd name="connsiteX686" fmla="*/ 843441 w 2426313"/>
                  <a:gd name="connsiteY686" fmla="*/ 1324423 h 3037456"/>
                  <a:gd name="connsiteX687" fmla="*/ 824056 w 2426313"/>
                  <a:gd name="connsiteY687" fmla="*/ 1342041 h 3037456"/>
                  <a:gd name="connsiteX688" fmla="*/ 804148 w 2426313"/>
                  <a:gd name="connsiteY688" fmla="*/ 1354519 h 3037456"/>
                  <a:gd name="connsiteX689" fmla="*/ 803973 w 2426313"/>
                  <a:gd name="connsiteY689" fmla="*/ 1354806 h 3037456"/>
                  <a:gd name="connsiteX690" fmla="*/ 803672 w 2426313"/>
                  <a:gd name="connsiteY690" fmla="*/ 1354995 h 3037456"/>
                  <a:gd name="connsiteX691" fmla="*/ 791956 w 2426313"/>
                  <a:gd name="connsiteY691" fmla="*/ 1374236 h 3037456"/>
                  <a:gd name="connsiteX692" fmla="*/ 766906 w 2426313"/>
                  <a:gd name="connsiteY692" fmla="*/ 1407669 h 3037456"/>
                  <a:gd name="connsiteX693" fmla="*/ 761762 w 2426313"/>
                  <a:gd name="connsiteY693" fmla="*/ 1416908 h 3037456"/>
                  <a:gd name="connsiteX694" fmla="*/ 756660 w 2426313"/>
                  <a:gd name="connsiteY694" fmla="*/ 1426737 h 3037456"/>
                  <a:gd name="connsiteX695" fmla="*/ 745570 w 2426313"/>
                  <a:gd name="connsiteY695" fmla="*/ 1428338 h 3037456"/>
                  <a:gd name="connsiteX696" fmla="*/ 734140 w 2426313"/>
                  <a:gd name="connsiteY696" fmla="*/ 1414146 h 3037456"/>
                  <a:gd name="connsiteX697" fmla="*/ 733663 w 2426313"/>
                  <a:gd name="connsiteY697" fmla="*/ 1392524 h 3037456"/>
                  <a:gd name="connsiteX698" fmla="*/ 724138 w 2426313"/>
                  <a:gd name="connsiteY698" fmla="*/ 1382237 h 3037456"/>
                  <a:gd name="connsiteX699" fmla="*/ 723740 w 2426313"/>
                  <a:gd name="connsiteY699" fmla="*/ 1382797 h 3037456"/>
                  <a:gd name="connsiteX700" fmla="*/ 723662 w 2426313"/>
                  <a:gd name="connsiteY700" fmla="*/ 1382713 h 3037456"/>
                  <a:gd name="connsiteX701" fmla="*/ 715661 w 2426313"/>
                  <a:gd name="connsiteY701" fmla="*/ 1393953 h 3037456"/>
                  <a:gd name="connsiteX702" fmla="*/ 715756 w 2426313"/>
                  <a:gd name="connsiteY702" fmla="*/ 1431576 h 3037456"/>
                  <a:gd name="connsiteX703" fmla="*/ 718423 w 2426313"/>
                  <a:gd name="connsiteY703" fmla="*/ 1437482 h 3037456"/>
                  <a:gd name="connsiteX704" fmla="*/ 724174 w 2426313"/>
                  <a:gd name="connsiteY704" fmla="*/ 1458746 h 3037456"/>
                  <a:gd name="connsiteX705" fmla="*/ 710969 w 2426313"/>
                  <a:gd name="connsiteY705" fmla="*/ 1476096 h 3037456"/>
                  <a:gd name="connsiteX706" fmla="*/ 684514 w 2426313"/>
                  <a:gd name="connsiteY706" fmla="*/ 1492441 h 3037456"/>
                  <a:gd name="connsiteX707" fmla="*/ 684205 w 2426313"/>
                  <a:gd name="connsiteY707" fmla="*/ 1492814 h 3037456"/>
                  <a:gd name="connsiteX708" fmla="*/ 684038 w 2426313"/>
                  <a:gd name="connsiteY708" fmla="*/ 1492917 h 3037456"/>
                  <a:gd name="connsiteX709" fmla="*/ 676799 w 2426313"/>
                  <a:gd name="connsiteY709" fmla="*/ 1513491 h 3037456"/>
                  <a:gd name="connsiteX710" fmla="*/ 673691 w 2426313"/>
                  <a:gd name="connsiteY710" fmla="*/ 1530672 h 3037456"/>
                  <a:gd name="connsiteX711" fmla="*/ 662180 w 2426313"/>
                  <a:gd name="connsiteY711" fmla="*/ 1543513 h 3037456"/>
                  <a:gd name="connsiteX712" fmla="*/ 641604 w 2426313"/>
                  <a:gd name="connsiteY712" fmla="*/ 1561664 h 3037456"/>
                  <a:gd name="connsiteX713" fmla="*/ 641542 w 2426313"/>
                  <a:gd name="connsiteY713" fmla="*/ 1561772 h 3037456"/>
                  <a:gd name="connsiteX714" fmla="*/ 641164 w 2426313"/>
                  <a:gd name="connsiteY714" fmla="*/ 1562105 h 3037456"/>
                  <a:gd name="connsiteX715" fmla="*/ 627174 w 2426313"/>
                  <a:gd name="connsiteY715" fmla="*/ 1586358 h 3037456"/>
                  <a:gd name="connsiteX716" fmla="*/ 619554 w 2426313"/>
                  <a:gd name="connsiteY716" fmla="*/ 1594073 h 3037456"/>
                  <a:gd name="connsiteX717" fmla="*/ 592217 w 2426313"/>
                  <a:gd name="connsiteY717" fmla="*/ 1631316 h 3037456"/>
                  <a:gd name="connsiteX718" fmla="*/ 579644 w 2426313"/>
                  <a:gd name="connsiteY718" fmla="*/ 1659033 h 3037456"/>
                  <a:gd name="connsiteX719" fmla="*/ 571072 w 2426313"/>
                  <a:gd name="connsiteY719" fmla="*/ 1673797 h 3037456"/>
                  <a:gd name="connsiteX720" fmla="*/ 547735 w 2426313"/>
                  <a:gd name="connsiteY720" fmla="*/ 1705706 h 3037456"/>
                  <a:gd name="connsiteX721" fmla="*/ 544783 w 2426313"/>
                  <a:gd name="connsiteY721" fmla="*/ 1710278 h 3037456"/>
                  <a:gd name="connsiteX722" fmla="*/ 525637 w 2426313"/>
                  <a:gd name="connsiteY722" fmla="*/ 1745425 h 3037456"/>
                  <a:gd name="connsiteX723" fmla="*/ 524494 w 2426313"/>
                  <a:gd name="connsiteY723" fmla="*/ 1748568 h 3037456"/>
                  <a:gd name="connsiteX724" fmla="*/ 514303 w 2426313"/>
                  <a:gd name="connsiteY724" fmla="*/ 1793241 h 3037456"/>
                  <a:gd name="connsiteX725" fmla="*/ 500682 w 2426313"/>
                  <a:gd name="connsiteY725" fmla="*/ 1817815 h 3037456"/>
                  <a:gd name="connsiteX726" fmla="*/ 485347 w 2426313"/>
                  <a:gd name="connsiteY726" fmla="*/ 1838675 h 3037456"/>
                  <a:gd name="connsiteX727" fmla="*/ 468773 w 2426313"/>
                  <a:gd name="connsiteY727" fmla="*/ 1870107 h 3037456"/>
                  <a:gd name="connsiteX728" fmla="*/ 441341 w 2426313"/>
                  <a:gd name="connsiteY728" fmla="*/ 1914303 h 3037456"/>
                  <a:gd name="connsiteX729" fmla="*/ 438484 w 2426313"/>
                  <a:gd name="connsiteY729" fmla="*/ 1929734 h 3037456"/>
                  <a:gd name="connsiteX730" fmla="*/ 434997 w 2426313"/>
                  <a:gd name="connsiteY730" fmla="*/ 1939733 h 3037456"/>
                  <a:gd name="connsiteX731" fmla="*/ 424767 w 2426313"/>
                  <a:gd name="connsiteY731" fmla="*/ 1942593 h 3037456"/>
                  <a:gd name="connsiteX732" fmla="*/ 413469 w 2426313"/>
                  <a:gd name="connsiteY732" fmla="*/ 1943855 h 3037456"/>
                  <a:gd name="connsiteX733" fmla="*/ 413254 w 2426313"/>
                  <a:gd name="connsiteY733" fmla="*/ 1944371 h 3037456"/>
                  <a:gd name="connsiteX734" fmla="*/ 412993 w 2426313"/>
                  <a:gd name="connsiteY734" fmla="*/ 1944402 h 3037456"/>
                  <a:gd name="connsiteX735" fmla="*/ 408480 w 2426313"/>
                  <a:gd name="connsiteY735" fmla="*/ 1955166 h 3037456"/>
                  <a:gd name="connsiteX736" fmla="*/ 403567 w 2426313"/>
                  <a:gd name="connsiteY736" fmla="*/ 1960692 h 3037456"/>
                  <a:gd name="connsiteX737" fmla="*/ 384870 w 2426313"/>
                  <a:gd name="connsiteY737" fmla="*/ 1961452 h 3037456"/>
                  <a:gd name="connsiteX738" fmla="*/ 369904 w 2426313"/>
                  <a:gd name="connsiteY738" fmla="*/ 1948212 h 3037456"/>
                  <a:gd name="connsiteX739" fmla="*/ 362665 w 2426313"/>
                  <a:gd name="connsiteY739" fmla="*/ 1925257 h 3037456"/>
                  <a:gd name="connsiteX740" fmla="*/ 367713 w 2426313"/>
                  <a:gd name="connsiteY740" fmla="*/ 1914208 h 3037456"/>
                  <a:gd name="connsiteX741" fmla="*/ 368856 w 2426313"/>
                  <a:gd name="connsiteY741" fmla="*/ 1897635 h 3037456"/>
                  <a:gd name="connsiteX742" fmla="*/ 361331 w 2426313"/>
                  <a:gd name="connsiteY742" fmla="*/ 1873060 h 3037456"/>
                  <a:gd name="connsiteX743" fmla="*/ 349234 w 2426313"/>
                  <a:gd name="connsiteY743" fmla="*/ 1850962 h 3037456"/>
                  <a:gd name="connsiteX744" fmla="*/ 333709 w 2426313"/>
                  <a:gd name="connsiteY744" fmla="*/ 1855344 h 3037456"/>
                  <a:gd name="connsiteX745" fmla="*/ 333693 w 2426313"/>
                  <a:gd name="connsiteY745" fmla="*/ 1855377 h 3037456"/>
                  <a:gd name="connsiteX746" fmla="*/ 333232 w 2426313"/>
                  <a:gd name="connsiteY746" fmla="*/ 1855820 h 3037456"/>
                  <a:gd name="connsiteX747" fmla="*/ 326851 w 2426313"/>
                  <a:gd name="connsiteY747" fmla="*/ 1868964 h 3037456"/>
                  <a:gd name="connsiteX748" fmla="*/ 325898 w 2426313"/>
                  <a:gd name="connsiteY748" fmla="*/ 1874298 h 3037456"/>
                  <a:gd name="connsiteX749" fmla="*/ 339043 w 2426313"/>
                  <a:gd name="connsiteY749" fmla="*/ 1901445 h 3037456"/>
                  <a:gd name="connsiteX750" fmla="*/ 339043 w 2426313"/>
                  <a:gd name="connsiteY750" fmla="*/ 1935163 h 3037456"/>
                  <a:gd name="connsiteX751" fmla="*/ 343329 w 2426313"/>
                  <a:gd name="connsiteY751" fmla="*/ 1951070 h 3037456"/>
                  <a:gd name="connsiteX752" fmla="*/ 349996 w 2426313"/>
                  <a:gd name="connsiteY752" fmla="*/ 1972882 h 3037456"/>
                  <a:gd name="connsiteX753" fmla="*/ 351806 w 2426313"/>
                  <a:gd name="connsiteY753" fmla="*/ 1983645 h 3037456"/>
                  <a:gd name="connsiteX754" fmla="*/ 358569 w 2426313"/>
                  <a:gd name="connsiteY754" fmla="*/ 2001457 h 3037456"/>
                  <a:gd name="connsiteX755" fmla="*/ 357140 w 2426313"/>
                  <a:gd name="connsiteY755" fmla="*/ 2016888 h 3037456"/>
                  <a:gd name="connsiteX756" fmla="*/ 350092 w 2426313"/>
                  <a:gd name="connsiteY756" fmla="*/ 2025079 h 3037456"/>
                  <a:gd name="connsiteX757" fmla="*/ 344377 w 2426313"/>
                  <a:gd name="connsiteY757" fmla="*/ 2033747 h 3037456"/>
                  <a:gd name="connsiteX758" fmla="*/ 355426 w 2426313"/>
                  <a:gd name="connsiteY758" fmla="*/ 2038414 h 3037456"/>
                  <a:gd name="connsiteX759" fmla="*/ 376000 w 2426313"/>
                  <a:gd name="connsiteY759" fmla="*/ 2039271 h 3037456"/>
                  <a:gd name="connsiteX760" fmla="*/ 390001 w 2426313"/>
                  <a:gd name="connsiteY760" fmla="*/ 2061560 h 3037456"/>
                  <a:gd name="connsiteX761" fmla="*/ 372475 w 2426313"/>
                  <a:gd name="connsiteY761" fmla="*/ 2092230 h 3037456"/>
                  <a:gd name="connsiteX762" fmla="*/ 369869 w 2426313"/>
                  <a:gd name="connsiteY762" fmla="*/ 2095000 h 3037456"/>
                  <a:gd name="connsiteX763" fmla="*/ 319231 w 2426313"/>
                  <a:gd name="connsiteY763" fmla="*/ 2104708 h 3037456"/>
                  <a:gd name="connsiteX764" fmla="*/ 287417 w 2426313"/>
                  <a:gd name="connsiteY764" fmla="*/ 2105375 h 3037456"/>
                  <a:gd name="connsiteX765" fmla="*/ 269986 w 2426313"/>
                  <a:gd name="connsiteY765" fmla="*/ 2115757 h 3037456"/>
                  <a:gd name="connsiteX766" fmla="*/ 270046 w 2426313"/>
                  <a:gd name="connsiteY766" fmla="*/ 2115914 h 3037456"/>
                  <a:gd name="connsiteX767" fmla="*/ 269510 w 2426313"/>
                  <a:gd name="connsiteY767" fmla="*/ 2116233 h 3037456"/>
                  <a:gd name="connsiteX768" fmla="*/ 281893 w 2426313"/>
                  <a:gd name="connsiteY768" fmla="*/ 2131950 h 3037456"/>
                  <a:gd name="connsiteX769" fmla="*/ 288655 w 2426313"/>
                  <a:gd name="connsiteY769" fmla="*/ 2132997 h 3037456"/>
                  <a:gd name="connsiteX770" fmla="*/ 324946 w 2426313"/>
                  <a:gd name="connsiteY770" fmla="*/ 2172336 h 3037456"/>
                  <a:gd name="connsiteX771" fmla="*/ 325422 w 2426313"/>
                  <a:gd name="connsiteY771" fmla="*/ 2202054 h 3037456"/>
                  <a:gd name="connsiteX772" fmla="*/ 321529 w 2426313"/>
                  <a:gd name="connsiteY772" fmla="*/ 2224902 h 3037456"/>
                  <a:gd name="connsiteX773" fmla="*/ 307497 w 2426313"/>
                  <a:gd name="connsiteY773" fmla="*/ 2243291 h 3037456"/>
                  <a:gd name="connsiteX774" fmla="*/ 279416 w 2426313"/>
                  <a:gd name="connsiteY774" fmla="*/ 2269681 h 3037456"/>
                  <a:gd name="connsiteX775" fmla="*/ 279423 w 2426313"/>
                  <a:gd name="connsiteY775" fmla="*/ 2269703 h 3037456"/>
                  <a:gd name="connsiteX776" fmla="*/ 278940 w 2426313"/>
                  <a:gd name="connsiteY776" fmla="*/ 2270157 h 3037456"/>
                  <a:gd name="connsiteX777" fmla="*/ 284179 w 2426313"/>
                  <a:gd name="connsiteY777" fmla="*/ 2320164 h 3037456"/>
                  <a:gd name="connsiteX778" fmla="*/ 278819 w 2426313"/>
                  <a:gd name="connsiteY778" fmla="*/ 2334133 h 3037456"/>
                  <a:gd name="connsiteX779" fmla="*/ 264557 w 2426313"/>
                  <a:gd name="connsiteY779" fmla="*/ 2343690 h 3037456"/>
                  <a:gd name="connsiteX780" fmla="*/ 259604 w 2426313"/>
                  <a:gd name="connsiteY780" fmla="*/ 2347786 h 3037456"/>
                  <a:gd name="connsiteX781" fmla="*/ 228838 w 2426313"/>
                  <a:gd name="connsiteY781" fmla="*/ 2348072 h 3037456"/>
                  <a:gd name="connsiteX782" fmla="*/ 224362 w 2426313"/>
                  <a:gd name="connsiteY782" fmla="*/ 2343595 h 3037456"/>
                  <a:gd name="connsiteX783" fmla="*/ 188357 w 2426313"/>
                  <a:gd name="connsiteY783" fmla="*/ 2325688 h 3037456"/>
                  <a:gd name="connsiteX784" fmla="*/ 180642 w 2426313"/>
                  <a:gd name="connsiteY784" fmla="*/ 2324355 h 3037456"/>
                  <a:gd name="connsiteX785" fmla="*/ 151686 w 2426313"/>
                  <a:gd name="connsiteY785" fmla="*/ 2303495 h 3037456"/>
                  <a:gd name="connsiteX786" fmla="*/ 137398 w 2426313"/>
                  <a:gd name="connsiteY786" fmla="*/ 2284350 h 3037456"/>
                  <a:gd name="connsiteX787" fmla="*/ 133969 w 2426313"/>
                  <a:gd name="connsiteY787" fmla="*/ 2273015 h 3037456"/>
                  <a:gd name="connsiteX788" fmla="*/ 118539 w 2426313"/>
                  <a:gd name="connsiteY788" fmla="*/ 2249393 h 3037456"/>
                  <a:gd name="connsiteX789" fmla="*/ 100156 w 2426313"/>
                  <a:gd name="connsiteY789" fmla="*/ 2236058 h 3037456"/>
                  <a:gd name="connsiteX790" fmla="*/ 96756 w 2426313"/>
                  <a:gd name="connsiteY790" fmla="*/ 2226431 h 3037456"/>
                  <a:gd name="connsiteX791" fmla="*/ 101293 w 2426313"/>
                  <a:gd name="connsiteY791" fmla="*/ 2221758 h 3037456"/>
                  <a:gd name="connsiteX792" fmla="*/ 103893 w 2426313"/>
                  <a:gd name="connsiteY792" fmla="*/ 2219093 h 3037456"/>
                  <a:gd name="connsiteX793" fmla="*/ 128350 w 2426313"/>
                  <a:gd name="connsiteY793" fmla="*/ 2207864 h 3037456"/>
                  <a:gd name="connsiteX794" fmla="*/ 128519 w 2426313"/>
                  <a:gd name="connsiteY794" fmla="*/ 2207529 h 3037456"/>
                  <a:gd name="connsiteX795" fmla="*/ 128826 w 2426313"/>
                  <a:gd name="connsiteY795" fmla="*/ 2207388 h 3037456"/>
                  <a:gd name="connsiteX796" fmla="*/ 131588 w 2426313"/>
                  <a:gd name="connsiteY796" fmla="*/ 2181480 h 3037456"/>
                  <a:gd name="connsiteX797" fmla="*/ 95012 w 2426313"/>
                  <a:gd name="connsiteY797" fmla="*/ 2178432 h 3037456"/>
                  <a:gd name="connsiteX798" fmla="*/ 61294 w 2426313"/>
                  <a:gd name="connsiteY798" fmla="*/ 2179098 h 3037456"/>
                  <a:gd name="connsiteX799" fmla="*/ 57769 w 2426313"/>
                  <a:gd name="connsiteY799" fmla="*/ 2166621 h 3037456"/>
                  <a:gd name="connsiteX800" fmla="*/ 58436 w 2426313"/>
                  <a:gd name="connsiteY800" fmla="*/ 2119853 h 3037456"/>
                  <a:gd name="connsiteX801" fmla="*/ 44053 w 2426313"/>
                  <a:gd name="connsiteY801" fmla="*/ 2087944 h 3037456"/>
                  <a:gd name="connsiteX802" fmla="*/ 25003 w 2426313"/>
                  <a:gd name="connsiteY802" fmla="*/ 2074609 h 3037456"/>
                  <a:gd name="connsiteX803" fmla="*/ 20241 w 2426313"/>
                  <a:gd name="connsiteY803" fmla="*/ 2068608 h 3037456"/>
                  <a:gd name="connsiteX804" fmla="*/ 7858 w 2426313"/>
                  <a:gd name="connsiteY804" fmla="*/ 2048606 h 3037456"/>
                  <a:gd name="connsiteX805" fmla="*/ 6430 w 2426313"/>
                  <a:gd name="connsiteY805" fmla="*/ 2017269 h 3037456"/>
                  <a:gd name="connsiteX806" fmla="*/ 7382 w 2426313"/>
                  <a:gd name="connsiteY806" fmla="*/ 2001933 h 3037456"/>
                  <a:gd name="connsiteX807" fmla="*/ 238 w 2426313"/>
                  <a:gd name="connsiteY807" fmla="*/ 1977835 h 3037456"/>
                  <a:gd name="connsiteX808" fmla="*/ 48 w 2426313"/>
                  <a:gd name="connsiteY808" fmla="*/ 1857915 h 3037456"/>
                  <a:gd name="connsiteX809" fmla="*/ 143 w 2426313"/>
                  <a:gd name="connsiteY809" fmla="*/ 1685322 h 3037456"/>
                  <a:gd name="connsiteX810" fmla="*/ 1381 w 2426313"/>
                  <a:gd name="connsiteY810" fmla="*/ 1636269 h 3037456"/>
                  <a:gd name="connsiteX811" fmla="*/ 1762 w 2426313"/>
                  <a:gd name="connsiteY811" fmla="*/ 1631792 h 3037456"/>
                  <a:gd name="connsiteX812" fmla="*/ 9859 w 2426313"/>
                  <a:gd name="connsiteY812" fmla="*/ 1585215 h 3037456"/>
                  <a:gd name="connsiteX813" fmla="*/ 9668 w 2426313"/>
                  <a:gd name="connsiteY813" fmla="*/ 1467581 h 3037456"/>
                  <a:gd name="connsiteX814" fmla="*/ 16717 w 2426313"/>
                  <a:gd name="connsiteY814" fmla="*/ 1443959 h 3037456"/>
                  <a:gd name="connsiteX815" fmla="*/ 18145 w 2426313"/>
                  <a:gd name="connsiteY815" fmla="*/ 1436434 h 3037456"/>
                  <a:gd name="connsiteX816" fmla="*/ 18717 w 2426313"/>
                  <a:gd name="connsiteY816" fmla="*/ 1397572 h 3037456"/>
                  <a:gd name="connsiteX817" fmla="*/ 27766 w 2426313"/>
                  <a:gd name="connsiteY817" fmla="*/ 1369854 h 3037456"/>
                  <a:gd name="connsiteX818" fmla="*/ 29766 w 2426313"/>
                  <a:gd name="connsiteY818" fmla="*/ 1355853 h 3037456"/>
                  <a:gd name="connsiteX819" fmla="*/ 31957 w 2426313"/>
                  <a:gd name="connsiteY819" fmla="*/ 1256983 h 3037456"/>
                  <a:gd name="connsiteX820" fmla="*/ 39196 w 2426313"/>
                  <a:gd name="connsiteY820" fmla="*/ 1151160 h 3037456"/>
                  <a:gd name="connsiteX821" fmla="*/ 39386 w 2426313"/>
                  <a:gd name="connsiteY821" fmla="*/ 1096582 h 3037456"/>
                  <a:gd name="connsiteX822" fmla="*/ 44434 w 2426313"/>
                  <a:gd name="connsiteY822" fmla="*/ 1084581 h 3037456"/>
                  <a:gd name="connsiteX823" fmla="*/ 43863 w 2426313"/>
                  <a:gd name="connsiteY823" fmla="*/ 1047433 h 3037456"/>
                  <a:gd name="connsiteX824" fmla="*/ 40243 w 2426313"/>
                  <a:gd name="connsiteY824" fmla="*/ 1043242 h 3037456"/>
                  <a:gd name="connsiteX825" fmla="*/ 30718 w 2426313"/>
                  <a:gd name="connsiteY825" fmla="*/ 995427 h 3037456"/>
                  <a:gd name="connsiteX826" fmla="*/ 28147 w 2426313"/>
                  <a:gd name="connsiteY826" fmla="*/ 913512 h 3037456"/>
                  <a:gd name="connsiteX827" fmla="*/ 31257 w 2426313"/>
                  <a:gd name="connsiteY827" fmla="*/ 896131 h 3037456"/>
                  <a:gd name="connsiteX828" fmla="*/ 35576 w 2426313"/>
                  <a:gd name="connsiteY828" fmla="*/ 899129 h 3037456"/>
                  <a:gd name="connsiteX829" fmla="*/ 48340 w 2426313"/>
                  <a:gd name="connsiteY829" fmla="*/ 944563 h 3037456"/>
                  <a:gd name="connsiteX830" fmla="*/ 60913 w 2426313"/>
                  <a:gd name="connsiteY830" fmla="*/ 962756 h 3037456"/>
                  <a:gd name="connsiteX831" fmla="*/ 82915 w 2426313"/>
                  <a:gd name="connsiteY831" fmla="*/ 985521 h 3037456"/>
                  <a:gd name="connsiteX832" fmla="*/ 86344 w 2426313"/>
                  <a:gd name="connsiteY832" fmla="*/ 995046 h 3037456"/>
                  <a:gd name="connsiteX833" fmla="*/ 117396 w 2426313"/>
                  <a:gd name="connsiteY833" fmla="*/ 1040480 h 3037456"/>
                  <a:gd name="connsiteX834" fmla="*/ 134350 w 2426313"/>
                  <a:gd name="connsiteY834" fmla="*/ 1063530 h 3037456"/>
                  <a:gd name="connsiteX835" fmla="*/ 166735 w 2426313"/>
                  <a:gd name="connsiteY835" fmla="*/ 1115442 h 3037456"/>
                  <a:gd name="connsiteX836" fmla="*/ 180356 w 2426313"/>
                  <a:gd name="connsiteY836" fmla="*/ 1136778 h 3037456"/>
                  <a:gd name="connsiteX837" fmla="*/ 194453 w 2426313"/>
                  <a:gd name="connsiteY837" fmla="*/ 1169925 h 3037456"/>
                  <a:gd name="connsiteX838" fmla="*/ 202359 w 2426313"/>
                  <a:gd name="connsiteY838" fmla="*/ 1207072 h 3037456"/>
                  <a:gd name="connsiteX839" fmla="*/ 219599 w 2426313"/>
                  <a:gd name="connsiteY839" fmla="*/ 1237838 h 3037456"/>
                  <a:gd name="connsiteX840" fmla="*/ 229600 w 2426313"/>
                  <a:gd name="connsiteY840" fmla="*/ 1249268 h 3037456"/>
                  <a:gd name="connsiteX841" fmla="*/ 237411 w 2426313"/>
                  <a:gd name="connsiteY841" fmla="*/ 1284415 h 3037456"/>
                  <a:gd name="connsiteX842" fmla="*/ 232458 w 2426313"/>
                  <a:gd name="connsiteY842" fmla="*/ 1296226 h 3037456"/>
                  <a:gd name="connsiteX843" fmla="*/ 237887 w 2426313"/>
                  <a:gd name="connsiteY843" fmla="*/ 1314705 h 3037456"/>
                  <a:gd name="connsiteX844" fmla="*/ 252079 w 2426313"/>
                  <a:gd name="connsiteY844" fmla="*/ 1325944 h 3037456"/>
                  <a:gd name="connsiteX845" fmla="*/ 261509 w 2426313"/>
                  <a:gd name="connsiteY845" fmla="*/ 1390524 h 3037456"/>
                  <a:gd name="connsiteX846" fmla="*/ 269986 w 2426313"/>
                  <a:gd name="connsiteY846" fmla="*/ 1419289 h 3037456"/>
                  <a:gd name="connsiteX847" fmla="*/ 276654 w 2426313"/>
                  <a:gd name="connsiteY847" fmla="*/ 1424718 h 3037456"/>
                  <a:gd name="connsiteX848" fmla="*/ 285036 w 2426313"/>
                  <a:gd name="connsiteY848" fmla="*/ 1450150 h 3037456"/>
                  <a:gd name="connsiteX849" fmla="*/ 301419 w 2426313"/>
                  <a:gd name="connsiteY849" fmla="*/ 1497680 h 3037456"/>
                  <a:gd name="connsiteX850" fmla="*/ 314373 w 2426313"/>
                  <a:gd name="connsiteY850" fmla="*/ 1543495 h 3037456"/>
                  <a:gd name="connsiteX851" fmla="*/ 326089 w 2426313"/>
                  <a:gd name="connsiteY851" fmla="*/ 1594549 h 3037456"/>
                  <a:gd name="connsiteX852" fmla="*/ 341043 w 2426313"/>
                  <a:gd name="connsiteY852" fmla="*/ 1620076 h 3037456"/>
                  <a:gd name="connsiteX853" fmla="*/ 342376 w 2426313"/>
                  <a:gd name="connsiteY853" fmla="*/ 1623124 h 3037456"/>
                  <a:gd name="connsiteX854" fmla="*/ 360379 w 2426313"/>
                  <a:gd name="connsiteY854" fmla="*/ 1638840 h 3037456"/>
                  <a:gd name="connsiteX855" fmla="*/ 373809 w 2426313"/>
                  <a:gd name="connsiteY855" fmla="*/ 1632459 h 3037456"/>
                  <a:gd name="connsiteX856" fmla="*/ 373916 w 2426313"/>
                  <a:gd name="connsiteY856" fmla="*/ 1632175 h 3037456"/>
                  <a:gd name="connsiteX857" fmla="*/ 374321 w 2426313"/>
                  <a:gd name="connsiteY857" fmla="*/ 1631983 h 3037456"/>
                  <a:gd name="connsiteX858" fmla="*/ 379143 w 2426313"/>
                  <a:gd name="connsiteY858" fmla="*/ 1619028 h 3037456"/>
                  <a:gd name="connsiteX859" fmla="*/ 386536 w 2426313"/>
                  <a:gd name="connsiteY859" fmla="*/ 1599561 h 3037456"/>
                  <a:gd name="connsiteX860" fmla="*/ 400153 w 2426313"/>
                  <a:gd name="connsiteY860" fmla="*/ 1585182 h 3037456"/>
                  <a:gd name="connsiteX861" fmla="*/ 404765 w 2426313"/>
                  <a:gd name="connsiteY861" fmla="*/ 1582452 h 3037456"/>
                  <a:gd name="connsiteX862" fmla="*/ 420243 w 2426313"/>
                  <a:gd name="connsiteY862" fmla="*/ 1574713 h 3037456"/>
                  <a:gd name="connsiteX863" fmla="*/ 420465 w 2426313"/>
                  <a:gd name="connsiteY863" fmla="*/ 1574347 h 3037456"/>
                  <a:gd name="connsiteX864" fmla="*/ 420683 w 2426313"/>
                  <a:gd name="connsiteY864" fmla="*/ 1574237 h 3037456"/>
                  <a:gd name="connsiteX865" fmla="*/ 429625 w 2426313"/>
                  <a:gd name="connsiteY865" fmla="*/ 1559497 h 3037456"/>
                  <a:gd name="connsiteX866" fmla="*/ 441916 w 2426313"/>
                  <a:gd name="connsiteY866" fmla="*/ 1537575 h 3037456"/>
                  <a:gd name="connsiteX867" fmla="*/ 462010 w 2426313"/>
                  <a:gd name="connsiteY867" fmla="*/ 1521778 h 3037456"/>
                  <a:gd name="connsiteX868" fmla="*/ 469571 w 2426313"/>
                  <a:gd name="connsiteY868" fmla="*/ 1514277 h 3037456"/>
                  <a:gd name="connsiteX869" fmla="*/ 469624 w 2426313"/>
                  <a:gd name="connsiteY869" fmla="*/ 1514187 h 3037456"/>
                  <a:gd name="connsiteX870" fmla="*/ 470047 w 2426313"/>
                  <a:gd name="connsiteY870" fmla="*/ 1513765 h 3037456"/>
                  <a:gd name="connsiteX871" fmla="*/ 476393 w 2426313"/>
                  <a:gd name="connsiteY871" fmla="*/ 1503014 h 3037456"/>
                  <a:gd name="connsiteX872" fmla="*/ 486835 w 2426313"/>
                  <a:gd name="connsiteY872" fmla="*/ 1486782 h 3037456"/>
                  <a:gd name="connsiteX873" fmla="*/ 528876 w 2426313"/>
                  <a:gd name="connsiteY873" fmla="*/ 1446721 h 3037456"/>
                  <a:gd name="connsiteX874" fmla="*/ 528978 w 2426313"/>
                  <a:gd name="connsiteY874" fmla="*/ 1446601 h 3037456"/>
                  <a:gd name="connsiteX875" fmla="*/ 529352 w 2426313"/>
                  <a:gd name="connsiteY875" fmla="*/ 1446245 h 3037456"/>
                  <a:gd name="connsiteX876" fmla="*/ 532114 w 2426313"/>
                  <a:gd name="connsiteY876" fmla="*/ 1443006 h 3037456"/>
                  <a:gd name="connsiteX877" fmla="*/ 542687 w 2426313"/>
                  <a:gd name="connsiteY877" fmla="*/ 1423861 h 3037456"/>
                  <a:gd name="connsiteX878" fmla="*/ 563356 w 2426313"/>
                  <a:gd name="connsiteY878" fmla="*/ 1393667 h 3037456"/>
                  <a:gd name="connsiteX879" fmla="*/ 583264 w 2426313"/>
                  <a:gd name="connsiteY879" fmla="*/ 1372617 h 3037456"/>
                  <a:gd name="connsiteX880" fmla="*/ 608365 w 2426313"/>
                  <a:gd name="connsiteY880" fmla="*/ 1346672 h 3037456"/>
                  <a:gd name="connsiteX881" fmla="*/ 618792 w 2426313"/>
                  <a:gd name="connsiteY881" fmla="*/ 1338993 h 3037456"/>
                  <a:gd name="connsiteX882" fmla="*/ 618876 w 2426313"/>
                  <a:gd name="connsiteY882" fmla="*/ 1338806 h 3037456"/>
                  <a:gd name="connsiteX883" fmla="*/ 619268 w 2426313"/>
                  <a:gd name="connsiteY883" fmla="*/ 1338517 h 3037456"/>
                  <a:gd name="connsiteX884" fmla="*/ 629365 w 2426313"/>
                  <a:gd name="connsiteY884" fmla="*/ 1316038 h 3037456"/>
                  <a:gd name="connsiteX885" fmla="*/ 634466 w 2426313"/>
                  <a:gd name="connsiteY885" fmla="*/ 1304238 h 3037456"/>
                  <a:gd name="connsiteX886" fmla="*/ 644795 w 2426313"/>
                  <a:gd name="connsiteY886" fmla="*/ 1296131 h 3037456"/>
                  <a:gd name="connsiteX887" fmla="*/ 657463 w 2426313"/>
                  <a:gd name="connsiteY887" fmla="*/ 1284510 h 3037456"/>
                  <a:gd name="connsiteX888" fmla="*/ 657556 w 2426313"/>
                  <a:gd name="connsiteY888" fmla="*/ 1284387 h 3037456"/>
                  <a:gd name="connsiteX889" fmla="*/ 657940 w 2426313"/>
                  <a:gd name="connsiteY889" fmla="*/ 1284034 h 3037456"/>
                  <a:gd name="connsiteX890" fmla="*/ 662512 w 2426313"/>
                  <a:gd name="connsiteY890" fmla="*/ 1277938 h 3037456"/>
                  <a:gd name="connsiteX891" fmla="*/ 678458 w 2426313"/>
                  <a:gd name="connsiteY891" fmla="*/ 1261529 h 3037456"/>
                  <a:gd name="connsiteX892" fmla="*/ 684300 w 2426313"/>
                  <a:gd name="connsiteY892" fmla="*/ 1257674 h 3037456"/>
                  <a:gd name="connsiteX893" fmla="*/ 693754 w 2426313"/>
                  <a:gd name="connsiteY893" fmla="*/ 1254507 h 3037456"/>
                  <a:gd name="connsiteX894" fmla="*/ 693875 w 2426313"/>
                  <a:gd name="connsiteY894" fmla="*/ 1254150 h 3037456"/>
                  <a:gd name="connsiteX895" fmla="*/ 694230 w 2426313"/>
                  <a:gd name="connsiteY895" fmla="*/ 1254030 h 3037456"/>
                  <a:gd name="connsiteX896" fmla="*/ 697841 w 2426313"/>
                  <a:gd name="connsiteY896" fmla="*/ 1243397 h 3037456"/>
                  <a:gd name="connsiteX897" fmla="*/ 707279 w 2426313"/>
                  <a:gd name="connsiteY897" fmla="*/ 1235838 h 3037456"/>
                  <a:gd name="connsiteX898" fmla="*/ 707488 w 2426313"/>
                  <a:gd name="connsiteY898" fmla="*/ 1235575 h 3037456"/>
                  <a:gd name="connsiteX899" fmla="*/ 707755 w 2426313"/>
                  <a:gd name="connsiteY899" fmla="*/ 1235361 h 3037456"/>
                  <a:gd name="connsiteX900" fmla="*/ 723186 w 2426313"/>
                  <a:gd name="connsiteY900" fmla="*/ 1215930 h 3037456"/>
                  <a:gd name="connsiteX901" fmla="*/ 746998 w 2426313"/>
                  <a:gd name="connsiteY901" fmla="*/ 1190499 h 3037456"/>
                  <a:gd name="connsiteX902" fmla="*/ 759952 w 2426313"/>
                  <a:gd name="connsiteY902" fmla="*/ 1176306 h 3037456"/>
                  <a:gd name="connsiteX903" fmla="*/ 788187 w 2426313"/>
                  <a:gd name="connsiteY903" fmla="*/ 1139923 h 3037456"/>
                  <a:gd name="connsiteX904" fmla="*/ 804053 w 2426313"/>
                  <a:gd name="connsiteY904" fmla="*/ 1126110 h 3037456"/>
                  <a:gd name="connsiteX905" fmla="*/ 830723 w 2426313"/>
                  <a:gd name="connsiteY905" fmla="*/ 1112679 h 3037456"/>
                  <a:gd name="connsiteX906" fmla="*/ 831084 w 2426313"/>
                  <a:gd name="connsiteY906" fmla="*/ 1112261 h 3037456"/>
                  <a:gd name="connsiteX907" fmla="*/ 831199 w 2426313"/>
                  <a:gd name="connsiteY907" fmla="*/ 1112203 h 3037456"/>
                  <a:gd name="connsiteX908" fmla="*/ 846154 w 2426313"/>
                  <a:gd name="connsiteY908" fmla="*/ 1094868 h 3037456"/>
                  <a:gd name="connsiteX909" fmla="*/ 868581 w 2426313"/>
                  <a:gd name="connsiteY909" fmla="*/ 1062504 h 3037456"/>
                  <a:gd name="connsiteX910" fmla="*/ 887016 w 2426313"/>
                  <a:gd name="connsiteY910" fmla="*/ 1047719 h 3037456"/>
                  <a:gd name="connsiteX911" fmla="*/ 934641 w 2426313"/>
                  <a:gd name="connsiteY911" fmla="*/ 1003332 h 3037456"/>
                  <a:gd name="connsiteX912" fmla="*/ 969598 w 2426313"/>
                  <a:gd name="connsiteY912" fmla="*/ 971995 h 3037456"/>
                  <a:gd name="connsiteX913" fmla="*/ 969795 w 2426313"/>
                  <a:gd name="connsiteY913" fmla="*/ 971770 h 3037456"/>
                  <a:gd name="connsiteX914" fmla="*/ 970074 w 2426313"/>
                  <a:gd name="connsiteY914" fmla="*/ 971519 h 3037456"/>
                  <a:gd name="connsiteX915" fmla="*/ 979123 w 2426313"/>
                  <a:gd name="connsiteY915" fmla="*/ 961137 h 3037456"/>
                  <a:gd name="connsiteX916" fmla="*/ 985564 w 2426313"/>
                  <a:gd name="connsiteY916" fmla="*/ 953771 h 3037456"/>
                  <a:gd name="connsiteX917" fmla="*/ 995410 w 2426313"/>
                  <a:gd name="connsiteY917" fmla="*/ 951802 h 3037456"/>
                  <a:gd name="connsiteX918" fmla="*/ 1009317 w 2426313"/>
                  <a:gd name="connsiteY918" fmla="*/ 943992 h 3037456"/>
                  <a:gd name="connsiteX919" fmla="*/ 1032939 w 2426313"/>
                  <a:gd name="connsiteY919" fmla="*/ 923227 h 3037456"/>
                  <a:gd name="connsiteX920" fmla="*/ 1033078 w 2426313"/>
                  <a:gd name="connsiteY920" fmla="*/ 923047 h 3037456"/>
                  <a:gd name="connsiteX921" fmla="*/ 1033415 w 2426313"/>
                  <a:gd name="connsiteY921" fmla="*/ 922751 h 3037456"/>
                  <a:gd name="connsiteX922" fmla="*/ 1037320 w 2426313"/>
                  <a:gd name="connsiteY922" fmla="*/ 917703 h 3037456"/>
                  <a:gd name="connsiteX923" fmla="*/ 1049801 w 2426313"/>
                  <a:gd name="connsiteY923" fmla="*/ 898279 h 3037456"/>
                  <a:gd name="connsiteX924" fmla="*/ 1071610 w 2426313"/>
                  <a:gd name="connsiteY924" fmla="*/ 884460 h 3037456"/>
                  <a:gd name="connsiteX925" fmla="*/ 1094947 w 2426313"/>
                  <a:gd name="connsiteY925" fmla="*/ 862362 h 3037456"/>
                  <a:gd name="connsiteX926" fmla="*/ 1099423 w 2426313"/>
                  <a:gd name="connsiteY926" fmla="*/ 858171 h 3037456"/>
                  <a:gd name="connsiteX927" fmla="*/ 1113341 w 2426313"/>
                  <a:gd name="connsiteY927" fmla="*/ 852278 h 3037456"/>
                  <a:gd name="connsiteX928" fmla="*/ 1113688 w 2426313"/>
                  <a:gd name="connsiteY928" fmla="*/ 851928 h 3037456"/>
                  <a:gd name="connsiteX929" fmla="*/ 1113818 w 2426313"/>
                  <a:gd name="connsiteY929" fmla="*/ 851873 h 3037456"/>
                  <a:gd name="connsiteX930" fmla="*/ 1123915 w 2426313"/>
                  <a:gd name="connsiteY930" fmla="*/ 841595 h 3037456"/>
                  <a:gd name="connsiteX931" fmla="*/ 1138571 w 2426313"/>
                  <a:gd name="connsiteY931" fmla="*/ 837312 h 3037456"/>
                  <a:gd name="connsiteX932" fmla="*/ 1152728 w 2426313"/>
                  <a:gd name="connsiteY932" fmla="*/ 832501 h 3037456"/>
                  <a:gd name="connsiteX933" fmla="*/ 1153032 w 2426313"/>
                  <a:gd name="connsiteY933" fmla="*/ 832060 h 3037456"/>
                  <a:gd name="connsiteX934" fmla="*/ 1153239 w 2426313"/>
                  <a:gd name="connsiteY934" fmla="*/ 831989 h 3037456"/>
                  <a:gd name="connsiteX935" fmla="*/ 1161431 w 2426313"/>
                  <a:gd name="connsiteY935" fmla="*/ 820071 h 3037456"/>
                  <a:gd name="connsiteX936" fmla="*/ 1170421 w 2426313"/>
                  <a:gd name="connsiteY936" fmla="*/ 807127 h 3037456"/>
                  <a:gd name="connsiteX937" fmla="*/ 1184767 w 2426313"/>
                  <a:gd name="connsiteY937" fmla="*/ 798259 h 3037456"/>
                  <a:gd name="connsiteX938" fmla="*/ 1205961 w 2426313"/>
                  <a:gd name="connsiteY938" fmla="*/ 788318 h 3037456"/>
                  <a:gd name="connsiteX939" fmla="*/ 1206144 w 2426313"/>
                  <a:gd name="connsiteY939" fmla="*/ 788030 h 3037456"/>
                  <a:gd name="connsiteX940" fmla="*/ 1206472 w 2426313"/>
                  <a:gd name="connsiteY940" fmla="*/ 787877 h 3037456"/>
                  <a:gd name="connsiteX941" fmla="*/ 1219629 w 2426313"/>
                  <a:gd name="connsiteY941" fmla="*/ 767112 h 3037456"/>
                  <a:gd name="connsiteX942" fmla="*/ 1223345 w 2426313"/>
                  <a:gd name="connsiteY942" fmla="*/ 762878 h 3037456"/>
                  <a:gd name="connsiteX943" fmla="*/ 1237524 w 2426313"/>
                  <a:gd name="connsiteY943" fmla="*/ 756587 h 3037456"/>
                  <a:gd name="connsiteX944" fmla="*/ 1243297 w 2426313"/>
                  <a:gd name="connsiteY944" fmla="*/ 750590 h 3037456"/>
                  <a:gd name="connsiteX945" fmla="*/ 1248319 w 2426313"/>
                  <a:gd name="connsiteY945" fmla="*/ 745391 h 3037456"/>
                  <a:gd name="connsiteX946" fmla="*/ 1262908 w 2426313"/>
                  <a:gd name="connsiteY946" fmla="*/ 742466 h 3037456"/>
                  <a:gd name="connsiteX947" fmla="*/ 1276017 w 2426313"/>
                  <a:gd name="connsiteY947" fmla="*/ 751110 h 3037456"/>
                  <a:gd name="connsiteX948" fmla="*/ 1287447 w 2426313"/>
                  <a:gd name="connsiteY948" fmla="*/ 761778 h 3037456"/>
                  <a:gd name="connsiteX949" fmla="*/ 1323832 w 2426313"/>
                  <a:gd name="connsiteY949" fmla="*/ 785972 h 3037456"/>
                  <a:gd name="connsiteX950" fmla="*/ 1329738 w 2426313"/>
                  <a:gd name="connsiteY950" fmla="*/ 789591 h 3037456"/>
                  <a:gd name="connsiteX951" fmla="*/ 1330051 w 2426313"/>
                  <a:gd name="connsiteY951" fmla="*/ 789015 h 3037456"/>
                  <a:gd name="connsiteX952" fmla="*/ 1330214 w 2426313"/>
                  <a:gd name="connsiteY952" fmla="*/ 789115 h 3037456"/>
                  <a:gd name="connsiteX953" fmla="*/ 1333262 w 2426313"/>
                  <a:gd name="connsiteY953" fmla="*/ 783495 h 3037456"/>
                  <a:gd name="connsiteX954" fmla="*/ 1332405 w 2426313"/>
                  <a:gd name="connsiteY954" fmla="*/ 759587 h 3037456"/>
                  <a:gd name="connsiteX955" fmla="*/ 1327738 w 2426313"/>
                  <a:gd name="connsiteY955" fmla="*/ 754063 h 3037456"/>
                  <a:gd name="connsiteX956" fmla="*/ 1303544 w 2426313"/>
                  <a:gd name="connsiteY956" fmla="*/ 729393 h 3037456"/>
                  <a:gd name="connsiteX957" fmla="*/ 1294019 w 2426313"/>
                  <a:gd name="connsiteY957" fmla="*/ 710629 h 3037456"/>
                  <a:gd name="connsiteX958" fmla="*/ 1305813 w 2426313"/>
                  <a:gd name="connsiteY958" fmla="*/ 695307 h 3037456"/>
                  <a:gd name="connsiteX959" fmla="*/ 1328345 w 2426313"/>
                  <a:gd name="connsiteY959" fmla="*/ 684590 h 3037456"/>
                  <a:gd name="connsiteX960" fmla="*/ 1347550 w 2426313"/>
                  <a:gd name="connsiteY960" fmla="*/ 668433 h 3037456"/>
                  <a:gd name="connsiteX961" fmla="*/ 1347590 w 2426313"/>
                  <a:gd name="connsiteY961" fmla="*/ 668325 h 3037456"/>
                  <a:gd name="connsiteX962" fmla="*/ 1348026 w 2426313"/>
                  <a:gd name="connsiteY962" fmla="*/ 667957 h 3037456"/>
                  <a:gd name="connsiteX963" fmla="*/ 1351741 w 2426313"/>
                  <a:gd name="connsiteY963" fmla="*/ 657860 h 3037456"/>
                  <a:gd name="connsiteX964" fmla="*/ 1354598 w 2426313"/>
                  <a:gd name="connsiteY964" fmla="*/ 608807 h 3037456"/>
                  <a:gd name="connsiteX965" fmla="*/ 1360027 w 2426313"/>
                  <a:gd name="connsiteY965" fmla="*/ 572517 h 3037456"/>
                  <a:gd name="connsiteX966" fmla="*/ 1353741 w 2426313"/>
                  <a:gd name="connsiteY966" fmla="*/ 539084 h 3037456"/>
                  <a:gd name="connsiteX967" fmla="*/ 1352598 w 2426313"/>
                  <a:gd name="connsiteY967" fmla="*/ 390780 h 3037456"/>
                  <a:gd name="connsiteX968" fmla="*/ 1352312 w 2426313"/>
                  <a:gd name="connsiteY968" fmla="*/ 345155 h 3037456"/>
                  <a:gd name="connsiteX969" fmla="*/ 1358789 w 2426313"/>
                  <a:gd name="connsiteY969" fmla="*/ 310389 h 3037456"/>
                  <a:gd name="connsiteX970" fmla="*/ 1349836 w 2426313"/>
                  <a:gd name="connsiteY970" fmla="*/ 285814 h 3037456"/>
                  <a:gd name="connsiteX971" fmla="*/ 1347645 w 2426313"/>
                  <a:gd name="connsiteY971" fmla="*/ 247428 h 3037456"/>
                  <a:gd name="connsiteX972" fmla="*/ 1347264 w 2426313"/>
                  <a:gd name="connsiteY972" fmla="*/ 227712 h 3037456"/>
                  <a:gd name="connsiteX973" fmla="*/ 1344692 w 2426313"/>
                  <a:gd name="connsiteY973" fmla="*/ 222949 h 3037456"/>
                  <a:gd name="connsiteX974" fmla="*/ 1325737 w 2426313"/>
                  <a:gd name="connsiteY974" fmla="*/ 207804 h 3037456"/>
                  <a:gd name="connsiteX975" fmla="*/ 1314784 w 2426313"/>
                  <a:gd name="connsiteY975" fmla="*/ 196755 h 3037456"/>
                  <a:gd name="connsiteX976" fmla="*/ 1314022 w 2426313"/>
                  <a:gd name="connsiteY976" fmla="*/ 177324 h 3037456"/>
                  <a:gd name="connsiteX977" fmla="*/ 1291924 w 2426313"/>
                  <a:gd name="connsiteY977" fmla="*/ 153131 h 3037456"/>
                  <a:gd name="connsiteX978" fmla="*/ 1276303 w 2426313"/>
                  <a:gd name="connsiteY978" fmla="*/ 137415 h 3037456"/>
                  <a:gd name="connsiteX979" fmla="*/ 1292114 w 2426313"/>
                  <a:gd name="connsiteY979" fmla="*/ 84551 h 3037456"/>
                  <a:gd name="connsiteX980" fmla="*/ 1297448 w 2426313"/>
                  <a:gd name="connsiteY980" fmla="*/ 56071 h 3037456"/>
                  <a:gd name="connsiteX981" fmla="*/ 1306713 w 2426313"/>
                  <a:gd name="connsiteY981" fmla="*/ 22037 h 3037456"/>
                  <a:gd name="connsiteX982" fmla="*/ 1311974 w 2426313"/>
                  <a:gd name="connsiteY982" fmla="*/ 19186 h 3037456"/>
                  <a:gd name="connsiteX983" fmla="*/ 1320499 w 2426313"/>
                  <a:gd name="connsiteY983" fmla="*/ 18257 h 3037456"/>
                  <a:gd name="connsiteX984" fmla="*/ 1329429 w 2426313"/>
                  <a:gd name="connsiteY984" fmla="*/ 16447 h 3037456"/>
                  <a:gd name="connsiteX985" fmla="*/ 1329608 w 2426313"/>
                  <a:gd name="connsiteY985" fmla="*/ 16066 h 3037456"/>
                  <a:gd name="connsiteX986" fmla="*/ 1329905 w 2426313"/>
                  <a:gd name="connsiteY986" fmla="*/ 16007 h 3037456"/>
                  <a:gd name="connsiteX987" fmla="*/ 1333743 w 2426313"/>
                  <a:gd name="connsiteY987" fmla="*/ 7785 h 3037456"/>
                  <a:gd name="connsiteX988" fmla="*/ 1344121 w 2426313"/>
                  <a:gd name="connsiteY988" fmla="*/ 243 h 3037456"/>
                  <a:gd name="connsiteX989" fmla="*/ 1340596 w 2426313"/>
                  <a:gd name="connsiteY989" fmla="*/ 58262 h 3037456"/>
                  <a:gd name="connsiteX990" fmla="*/ 1331167 w 2426313"/>
                  <a:gd name="connsiteY990" fmla="*/ 64644 h 3037456"/>
                  <a:gd name="connsiteX991" fmla="*/ 1329262 w 2426313"/>
                  <a:gd name="connsiteY991" fmla="*/ 65787 h 3037456"/>
                  <a:gd name="connsiteX992" fmla="*/ 1327166 w 2426313"/>
                  <a:gd name="connsiteY992" fmla="*/ 85980 h 3037456"/>
                  <a:gd name="connsiteX993" fmla="*/ 1327357 w 2426313"/>
                  <a:gd name="connsiteY993" fmla="*/ 105982 h 3037456"/>
                  <a:gd name="connsiteX994" fmla="*/ 1335072 w 2426313"/>
                  <a:gd name="connsiteY994" fmla="*/ 132747 h 3037456"/>
                  <a:gd name="connsiteX995" fmla="*/ 1342406 w 2426313"/>
                  <a:gd name="connsiteY995" fmla="*/ 138653 h 3037456"/>
                  <a:gd name="connsiteX996" fmla="*/ 1342517 w 2426313"/>
                  <a:gd name="connsiteY996" fmla="*/ 138684 h 3037456"/>
                  <a:gd name="connsiteX997" fmla="*/ 1342596 w 2426313"/>
                  <a:gd name="connsiteY997" fmla="*/ 138748 h 3037456"/>
                  <a:gd name="connsiteX998" fmla="*/ 1354122 w 2426313"/>
                  <a:gd name="connsiteY998" fmla="*/ 141987 h 3037456"/>
                  <a:gd name="connsiteX999" fmla="*/ 1361361 w 2426313"/>
                  <a:gd name="connsiteY999" fmla="*/ 133891 h 3037456"/>
                  <a:gd name="connsiteX1000" fmla="*/ 1361645 w 2426313"/>
                  <a:gd name="connsiteY1000" fmla="*/ 119297 h 3037456"/>
                  <a:gd name="connsiteX1001" fmla="*/ 1361647 w 2426313"/>
                  <a:gd name="connsiteY1001" fmla="*/ 119222 h 3037456"/>
                  <a:gd name="connsiteX1002" fmla="*/ 1362599 w 2426313"/>
                  <a:gd name="connsiteY1002" fmla="*/ 119222 h 3037456"/>
                  <a:gd name="connsiteX1003" fmla="*/ 1360218 w 2426313"/>
                  <a:gd name="connsiteY1003" fmla="*/ 98458 h 3037456"/>
                  <a:gd name="connsiteX1004" fmla="*/ 1351264 w 2426313"/>
                  <a:gd name="connsiteY1004" fmla="*/ 73216 h 3037456"/>
                  <a:gd name="connsiteX1005" fmla="*/ 1340787 w 2426313"/>
                  <a:gd name="connsiteY1005" fmla="*/ 58357 h 3037456"/>
                  <a:gd name="connsiteX1006" fmla="*/ 1340700 w 2426313"/>
                  <a:gd name="connsiteY1006" fmla="*/ 58410 h 3037456"/>
                  <a:gd name="connsiteX1007" fmla="*/ 1340596 w 2426313"/>
                  <a:gd name="connsiteY1007" fmla="*/ 58262 h 3037456"/>
                  <a:gd name="connsiteX1008" fmla="*/ 1414510 w 2426313"/>
                  <a:gd name="connsiteY1008" fmla="*/ 132652 h 3037456"/>
                  <a:gd name="connsiteX1009" fmla="*/ 1399556 w 2426313"/>
                  <a:gd name="connsiteY1009" fmla="*/ 145892 h 3037456"/>
                  <a:gd name="connsiteX1010" fmla="*/ 1399175 w 2426313"/>
                  <a:gd name="connsiteY1010" fmla="*/ 166371 h 3037456"/>
                  <a:gd name="connsiteX1011" fmla="*/ 1395556 w 2426313"/>
                  <a:gd name="connsiteY1011" fmla="*/ 178658 h 3037456"/>
                  <a:gd name="connsiteX1012" fmla="*/ 1389900 w 2426313"/>
                  <a:gd name="connsiteY1012" fmla="*/ 186504 h 3037456"/>
                  <a:gd name="connsiteX1013" fmla="*/ 1389923 w 2426313"/>
                  <a:gd name="connsiteY1013" fmla="*/ 186567 h 3037456"/>
                  <a:gd name="connsiteX1014" fmla="*/ 1389900 w 2426313"/>
                  <a:gd name="connsiteY1014" fmla="*/ 186599 h 3037456"/>
                  <a:gd name="connsiteX1015" fmla="*/ 1392603 w 2426313"/>
                  <a:gd name="connsiteY1015" fmla="*/ 194088 h 3037456"/>
                  <a:gd name="connsiteX1016" fmla="*/ 1408414 w 2426313"/>
                  <a:gd name="connsiteY1016" fmla="*/ 199232 h 3037456"/>
                  <a:gd name="connsiteX1017" fmla="*/ 1415558 w 2426313"/>
                  <a:gd name="connsiteY1017" fmla="*/ 196839 h 3037456"/>
                  <a:gd name="connsiteX1018" fmla="*/ 1415526 w 2426313"/>
                  <a:gd name="connsiteY1018" fmla="*/ 196719 h 3037456"/>
                  <a:gd name="connsiteX1019" fmla="*/ 1415558 w 2426313"/>
                  <a:gd name="connsiteY1019" fmla="*/ 196708 h 3037456"/>
                  <a:gd name="connsiteX1020" fmla="*/ 1413272 w 2426313"/>
                  <a:gd name="connsiteY1020" fmla="*/ 188278 h 3037456"/>
                  <a:gd name="connsiteX1021" fmla="*/ 1410164 w 2426313"/>
                  <a:gd name="connsiteY1021" fmla="*/ 179753 h 3037456"/>
                  <a:gd name="connsiteX1022" fmla="*/ 1412203 w 2426313"/>
                  <a:gd name="connsiteY1022" fmla="*/ 176315 h 3037456"/>
                  <a:gd name="connsiteX1023" fmla="*/ 1415558 w 2426313"/>
                  <a:gd name="connsiteY1023" fmla="*/ 170752 h 3037456"/>
                  <a:gd name="connsiteX1024" fmla="*/ 1431084 w 2426313"/>
                  <a:gd name="connsiteY1024" fmla="*/ 150178 h 3037456"/>
                  <a:gd name="connsiteX1025" fmla="*/ 1428417 w 2426313"/>
                  <a:gd name="connsiteY1025" fmla="*/ 148654 h 3037456"/>
                  <a:gd name="connsiteX1026" fmla="*/ 1427051 w 2426313"/>
                  <a:gd name="connsiteY1026" fmla="*/ 142143 h 3037456"/>
                  <a:gd name="connsiteX1027" fmla="*/ 1425964 w 2426313"/>
                  <a:gd name="connsiteY1027" fmla="*/ 136891 h 3037456"/>
                  <a:gd name="connsiteX1028" fmla="*/ 1425947 w 2426313"/>
                  <a:gd name="connsiteY1028" fmla="*/ 136885 h 3037456"/>
                  <a:gd name="connsiteX1029" fmla="*/ 1425928 w 2426313"/>
                  <a:gd name="connsiteY1029" fmla="*/ 136795 h 3037456"/>
                  <a:gd name="connsiteX1030" fmla="*/ 1414510 w 2426313"/>
                  <a:gd name="connsiteY1030" fmla="*/ 132652 h 3037456"/>
                  <a:gd name="connsiteX1031" fmla="*/ 1470136 w 2426313"/>
                  <a:gd name="connsiteY1031" fmla="*/ 133604 h 3037456"/>
                  <a:gd name="connsiteX1032" fmla="*/ 1465469 w 2426313"/>
                  <a:gd name="connsiteY1032" fmla="*/ 141700 h 3037456"/>
                  <a:gd name="connsiteX1033" fmla="*/ 1465471 w 2426313"/>
                  <a:gd name="connsiteY1033" fmla="*/ 141793 h 3037456"/>
                  <a:gd name="connsiteX1034" fmla="*/ 1465469 w 2426313"/>
                  <a:gd name="connsiteY1034" fmla="*/ 141796 h 3037456"/>
                  <a:gd name="connsiteX1035" fmla="*/ 1465945 w 2426313"/>
                  <a:gd name="connsiteY1035" fmla="*/ 169133 h 3037456"/>
                  <a:gd name="connsiteX1036" fmla="*/ 1487472 w 2426313"/>
                  <a:gd name="connsiteY1036" fmla="*/ 185706 h 3037456"/>
                  <a:gd name="connsiteX1037" fmla="*/ 1487460 w 2426313"/>
                  <a:gd name="connsiteY1037" fmla="*/ 185606 h 3037456"/>
                  <a:gd name="connsiteX1038" fmla="*/ 1487472 w 2426313"/>
                  <a:gd name="connsiteY1038" fmla="*/ 185610 h 3037456"/>
                  <a:gd name="connsiteX1039" fmla="*/ 1482519 w 2426313"/>
                  <a:gd name="connsiteY1039" fmla="*/ 162846 h 3037456"/>
                  <a:gd name="connsiteX1040" fmla="*/ 1478161 w 2426313"/>
                  <a:gd name="connsiteY1040" fmla="*/ 153725 h 3037456"/>
                  <a:gd name="connsiteX1041" fmla="*/ 1482971 w 2426313"/>
                  <a:gd name="connsiteY1041" fmla="*/ 146360 h 3037456"/>
                  <a:gd name="connsiteX1042" fmla="*/ 1483090 w 2426313"/>
                  <a:gd name="connsiteY1042" fmla="*/ 146178 h 3037456"/>
                  <a:gd name="connsiteX1043" fmla="*/ 1483090 w 2426313"/>
                  <a:gd name="connsiteY1043" fmla="*/ 146178 h 3037456"/>
                  <a:gd name="connsiteX1044" fmla="*/ 1483090 w 2426313"/>
                  <a:gd name="connsiteY1044" fmla="*/ 146177 h 3037456"/>
                  <a:gd name="connsiteX1045" fmla="*/ 1477185 w 2426313"/>
                  <a:gd name="connsiteY1045" fmla="*/ 139224 h 3037456"/>
                  <a:gd name="connsiteX1046" fmla="*/ 1470136 w 2426313"/>
                  <a:gd name="connsiteY1046" fmla="*/ 133604 h 3037456"/>
                  <a:gd name="connsiteX1047" fmla="*/ 1613583 w 2426313"/>
                  <a:gd name="connsiteY1047" fmla="*/ 265621 h 3037456"/>
                  <a:gd name="connsiteX1048" fmla="*/ 1599867 w 2426313"/>
                  <a:gd name="connsiteY1048" fmla="*/ 270384 h 3037456"/>
                  <a:gd name="connsiteX1049" fmla="*/ 1619774 w 2426313"/>
                  <a:gd name="connsiteY1049" fmla="*/ 292672 h 3037456"/>
                  <a:gd name="connsiteX1050" fmla="*/ 1628728 w 2426313"/>
                  <a:gd name="connsiteY1050" fmla="*/ 291720 h 3037456"/>
                  <a:gd name="connsiteX1051" fmla="*/ 1628724 w 2426313"/>
                  <a:gd name="connsiteY1051" fmla="*/ 291626 h 3037456"/>
                  <a:gd name="connsiteX1052" fmla="*/ 1628728 w 2426313"/>
                  <a:gd name="connsiteY1052" fmla="*/ 291624 h 3037456"/>
                  <a:gd name="connsiteX1053" fmla="*/ 1627680 w 2426313"/>
                  <a:gd name="connsiteY1053" fmla="*/ 269622 h 3037456"/>
                  <a:gd name="connsiteX1054" fmla="*/ 1613583 w 2426313"/>
                  <a:gd name="connsiteY1054" fmla="*/ 265621 h 3037456"/>
                  <a:gd name="connsiteX1055" fmla="*/ 1540752 w 2426313"/>
                  <a:gd name="connsiteY1055" fmla="*/ 313187 h 3037456"/>
                  <a:gd name="connsiteX1056" fmla="*/ 1533097 w 2426313"/>
                  <a:gd name="connsiteY1056" fmla="*/ 320580 h 3037456"/>
                  <a:gd name="connsiteX1057" fmla="*/ 1521476 w 2426313"/>
                  <a:gd name="connsiteY1057" fmla="*/ 341821 h 3037456"/>
                  <a:gd name="connsiteX1058" fmla="*/ 1516523 w 2426313"/>
                  <a:gd name="connsiteY1058" fmla="*/ 368967 h 3037456"/>
                  <a:gd name="connsiteX1059" fmla="*/ 1524810 w 2426313"/>
                  <a:gd name="connsiteY1059" fmla="*/ 401067 h 3037456"/>
                  <a:gd name="connsiteX1060" fmla="*/ 1526715 w 2426313"/>
                  <a:gd name="connsiteY1060" fmla="*/ 415640 h 3037456"/>
                  <a:gd name="connsiteX1061" fmla="*/ 1533859 w 2426313"/>
                  <a:gd name="connsiteY1061" fmla="*/ 436119 h 3037456"/>
                  <a:gd name="connsiteX1062" fmla="*/ 1539097 w 2426313"/>
                  <a:gd name="connsiteY1062" fmla="*/ 448977 h 3037456"/>
                  <a:gd name="connsiteX1063" fmla="*/ 1538431 w 2426313"/>
                  <a:gd name="connsiteY1063" fmla="*/ 465265 h 3037456"/>
                  <a:gd name="connsiteX1064" fmla="*/ 1533954 w 2426313"/>
                  <a:gd name="connsiteY1064" fmla="*/ 474885 h 3037456"/>
                  <a:gd name="connsiteX1065" fmla="*/ 1545670 w 2426313"/>
                  <a:gd name="connsiteY1065" fmla="*/ 513747 h 3037456"/>
                  <a:gd name="connsiteX1066" fmla="*/ 1552051 w 2426313"/>
                  <a:gd name="connsiteY1066" fmla="*/ 529273 h 3037456"/>
                  <a:gd name="connsiteX1067" fmla="*/ 1551861 w 2426313"/>
                  <a:gd name="connsiteY1067" fmla="*/ 554324 h 3037456"/>
                  <a:gd name="connsiteX1068" fmla="*/ 1531573 w 2426313"/>
                  <a:gd name="connsiteY1068" fmla="*/ 582708 h 3037456"/>
                  <a:gd name="connsiteX1069" fmla="*/ 1525762 w 2426313"/>
                  <a:gd name="connsiteY1069" fmla="*/ 591567 h 3037456"/>
                  <a:gd name="connsiteX1070" fmla="*/ 1532906 w 2426313"/>
                  <a:gd name="connsiteY1070" fmla="*/ 597853 h 3037456"/>
                  <a:gd name="connsiteX1071" fmla="*/ 1550146 w 2426313"/>
                  <a:gd name="connsiteY1071" fmla="*/ 602425 h 3037456"/>
                  <a:gd name="connsiteX1072" fmla="*/ 1556802 w 2426313"/>
                  <a:gd name="connsiteY1072" fmla="*/ 605687 h 3037456"/>
                  <a:gd name="connsiteX1073" fmla="*/ 1557041 w 2426313"/>
                  <a:gd name="connsiteY1073" fmla="*/ 605582 h 3037456"/>
                  <a:gd name="connsiteX1074" fmla="*/ 1557183 w 2426313"/>
                  <a:gd name="connsiteY1074" fmla="*/ 605651 h 3037456"/>
                  <a:gd name="connsiteX1075" fmla="*/ 1563767 w 2426313"/>
                  <a:gd name="connsiteY1075" fmla="*/ 602806 h 3037456"/>
                  <a:gd name="connsiteX1076" fmla="*/ 1580340 w 2426313"/>
                  <a:gd name="connsiteY1076" fmla="*/ 576612 h 3037456"/>
                  <a:gd name="connsiteX1077" fmla="*/ 1584341 w 2426313"/>
                  <a:gd name="connsiteY1077" fmla="*/ 560515 h 3037456"/>
                  <a:gd name="connsiteX1078" fmla="*/ 1584817 w 2426313"/>
                  <a:gd name="connsiteY1078" fmla="*/ 531750 h 3037456"/>
                  <a:gd name="connsiteX1079" fmla="*/ 1587580 w 2426313"/>
                  <a:gd name="connsiteY1079" fmla="*/ 494221 h 3037456"/>
                  <a:gd name="connsiteX1080" fmla="*/ 1610820 w 2426313"/>
                  <a:gd name="connsiteY1080" fmla="*/ 470980 h 3037456"/>
                  <a:gd name="connsiteX1081" fmla="*/ 1641872 w 2426313"/>
                  <a:gd name="connsiteY1081" fmla="*/ 457264 h 3037456"/>
                  <a:gd name="connsiteX1082" fmla="*/ 1657969 w 2426313"/>
                  <a:gd name="connsiteY1082" fmla="*/ 440976 h 3037456"/>
                  <a:gd name="connsiteX1083" fmla="*/ 1658541 w 2426313"/>
                  <a:gd name="connsiteY1083" fmla="*/ 431642 h 3037456"/>
                  <a:gd name="connsiteX1084" fmla="*/ 1648635 w 2426313"/>
                  <a:gd name="connsiteY1084" fmla="*/ 407067 h 3037456"/>
                  <a:gd name="connsiteX1085" fmla="*/ 1624441 w 2426313"/>
                  <a:gd name="connsiteY1085" fmla="*/ 389637 h 3037456"/>
                  <a:gd name="connsiteX1086" fmla="*/ 1609773 w 2426313"/>
                  <a:gd name="connsiteY1086" fmla="*/ 373349 h 3037456"/>
                  <a:gd name="connsiteX1087" fmla="*/ 1597200 w 2426313"/>
                  <a:gd name="connsiteY1087" fmla="*/ 361252 h 3037456"/>
                  <a:gd name="connsiteX1088" fmla="*/ 1571292 w 2426313"/>
                  <a:gd name="connsiteY1088" fmla="*/ 337725 h 3037456"/>
                  <a:gd name="connsiteX1089" fmla="*/ 1550432 w 2426313"/>
                  <a:gd name="connsiteY1089" fmla="*/ 314580 h 3037456"/>
                  <a:gd name="connsiteX1090" fmla="*/ 1541098 w 2426313"/>
                  <a:gd name="connsiteY1090" fmla="*/ 313187 h 3037456"/>
                  <a:gd name="connsiteX1091" fmla="*/ 1541052 w 2426313"/>
                  <a:gd name="connsiteY1091" fmla="*/ 313232 h 3037456"/>
                  <a:gd name="connsiteX1092" fmla="*/ 1540752 w 2426313"/>
                  <a:gd name="connsiteY1092" fmla="*/ 313187 h 3037456"/>
                  <a:gd name="connsiteX1093" fmla="*/ 1727406 w 2426313"/>
                  <a:gd name="connsiteY1093" fmla="*/ 391923 h 3037456"/>
                  <a:gd name="connsiteX1094" fmla="*/ 1723025 w 2426313"/>
                  <a:gd name="connsiteY1094" fmla="*/ 398876 h 3037456"/>
                  <a:gd name="connsiteX1095" fmla="*/ 1727407 w 2426313"/>
                  <a:gd name="connsiteY1095" fmla="*/ 391923 h 3037456"/>
                  <a:gd name="connsiteX1096" fmla="*/ 1732740 w 2426313"/>
                  <a:gd name="connsiteY1096" fmla="*/ 394399 h 3037456"/>
                  <a:gd name="connsiteX1097" fmla="*/ 1742932 w 2426313"/>
                  <a:gd name="connsiteY1097" fmla="*/ 399828 h 3037456"/>
                  <a:gd name="connsiteX1098" fmla="*/ 1732741 w 2426313"/>
                  <a:gd name="connsiteY1098" fmla="*/ 394399 h 3037456"/>
                  <a:gd name="connsiteX1099" fmla="*/ 1727407 w 2426313"/>
                  <a:gd name="connsiteY1099" fmla="*/ 391923 h 3037456"/>
                  <a:gd name="connsiteX1100" fmla="*/ 1727407 w 2426313"/>
                  <a:gd name="connsiteY1100" fmla="*/ 391923 h 3037456"/>
                  <a:gd name="connsiteX1101" fmla="*/ 1727406 w 2426313"/>
                  <a:gd name="connsiteY1101" fmla="*/ 391923 h 3037456"/>
                  <a:gd name="connsiteX1102" fmla="*/ 1867305 w 2426313"/>
                  <a:gd name="connsiteY1102" fmla="*/ 399507 h 3037456"/>
                  <a:gd name="connsiteX1103" fmla="*/ 1850938 w 2426313"/>
                  <a:gd name="connsiteY1103" fmla="*/ 404728 h 3037456"/>
                  <a:gd name="connsiteX1104" fmla="*/ 1850469 w 2426313"/>
                  <a:gd name="connsiteY1104" fmla="*/ 404876 h 3037456"/>
                  <a:gd name="connsiteX1105" fmla="*/ 1850470 w 2426313"/>
                  <a:gd name="connsiteY1105" fmla="*/ 404877 h 3037456"/>
                  <a:gd name="connsiteX1106" fmla="*/ 1850470 w 2426313"/>
                  <a:gd name="connsiteY1106" fmla="*/ 404877 h 3037456"/>
                  <a:gd name="connsiteX1107" fmla="*/ 1884569 w 2426313"/>
                  <a:gd name="connsiteY1107" fmla="*/ 413925 h 3037456"/>
                  <a:gd name="connsiteX1108" fmla="*/ 1867305 w 2426313"/>
                  <a:gd name="connsiteY1108" fmla="*/ 399507 h 3037456"/>
                  <a:gd name="connsiteX1109" fmla="*/ 1750433 w 2426313"/>
                  <a:gd name="connsiteY1109" fmla="*/ 404710 h 3037456"/>
                  <a:gd name="connsiteX1110" fmla="*/ 1750647 w 2426313"/>
                  <a:gd name="connsiteY1110" fmla="*/ 413164 h 3037456"/>
                  <a:gd name="connsiteX1111" fmla="*/ 1744171 w 2426313"/>
                  <a:gd name="connsiteY1111" fmla="*/ 415830 h 3037456"/>
                  <a:gd name="connsiteX1112" fmla="*/ 1728835 w 2426313"/>
                  <a:gd name="connsiteY1112" fmla="*/ 407734 h 3037456"/>
                  <a:gd name="connsiteX1113" fmla="*/ 1744170 w 2426313"/>
                  <a:gd name="connsiteY1113" fmla="*/ 415831 h 3037456"/>
                  <a:gd name="connsiteX1114" fmla="*/ 1750647 w 2426313"/>
                  <a:gd name="connsiteY1114" fmla="*/ 413164 h 3037456"/>
                  <a:gd name="connsiteX1115" fmla="*/ 1750647 w 2426313"/>
                  <a:gd name="connsiteY1115" fmla="*/ 413164 h 3037456"/>
                  <a:gd name="connsiteX1116" fmla="*/ 1750648 w 2426313"/>
                  <a:gd name="connsiteY1116" fmla="*/ 413163 h 3037456"/>
                  <a:gd name="connsiteX1117" fmla="*/ 1750433 w 2426313"/>
                  <a:gd name="connsiteY1117" fmla="*/ 404710 h 3037456"/>
                  <a:gd name="connsiteX1118" fmla="*/ 1629299 w 2426313"/>
                  <a:gd name="connsiteY1118" fmla="*/ 571564 h 3037456"/>
                  <a:gd name="connsiteX1119" fmla="*/ 1619869 w 2426313"/>
                  <a:gd name="connsiteY1119" fmla="*/ 581851 h 3037456"/>
                  <a:gd name="connsiteX1120" fmla="*/ 1621108 w 2426313"/>
                  <a:gd name="connsiteY1120" fmla="*/ 603282 h 3037456"/>
                  <a:gd name="connsiteX1121" fmla="*/ 1629109 w 2426313"/>
                  <a:gd name="connsiteY1121" fmla="*/ 608807 h 3037456"/>
                  <a:gd name="connsiteX1122" fmla="*/ 1636919 w 2426313"/>
                  <a:gd name="connsiteY1122" fmla="*/ 603378 h 3037456"/>
                  <a:gd name="connsiteX1123" fmla="*/ 1638824 w 2426313"/>
                  <a:gd name="connsiteY1123" fmla="*/ 588804 h 3037456"/>
                  <a:gd name="connsiteX1124" fmla="*/ 1638348 w 2426313"/>
                  <a:gd name="connsiteY1124" fmla="*/ 582041 h 3037456"/>
                  <a:gd name="connsiteX1125" fmla="*/ 1629299 w 2426313"/>
                  <a:gd name="connsiteY1125" fmla="*/ 571564 h 3037456"/>
                  <a:gd name="connsiteX1126" fmla="*/ 1486043 w 2426313"/>
                  <a:gd name="connsiteY1126" fmla="*/ 426975 h 3037456"/>
                  <a:gd name="connsiteX1127" fmla="*/ 1472755 w 2426313"/>
                  <a:gd name="connsiteY1127" fmla="*/ 431904 h 3037456"/>
                  <a:gd name="connsiteX1128" fmla="*/ 1469096 w 2426313"/>
                  <a:gd name="connsiteY1128" fmla="*/ 441889 h 3037456"/>
                  <a:gd name="connsiteX1129" fmla="*/ 1467755 w 2426313"/>
                  <a:gd name="connsiteY1129" fmla="*/ 445548 h 3037456"/>
                  <a:gd name="connsiteX1130" fmla="*/ 1467755 w 2426313"/>
                  <a:gd name="connsiteY1130" fmla="*/ 445549 h 3037456"/>
                  <a:gd name="connsiteX1131" fmla="*/ 1467755 w 2426313"/>
                  <a:gd name="connsiteY1131" fmla="*/ 445549 h 3037456"/>
                  <a:gd name="connsiteX1132" fmla="*/ 1490424 w 2426313"/>
                  <a:gd name="connsiteY1132" fmla="*/ 466218 h 3037456"/>
                  <a:gd name="connsiteX1133" fmla="*/ 1490425 w 2426313"/>
                  <a:gd name="connsiteY1133" fmla="*/ 466218 h 3037456"/>
                  <a:gd name="connsiteX1134" fmla="*/ 1490425 w 2426313"/>
                  <a:gd name="connsiteY1134" fmla="*/ 466218 h 3037456"/>
                  <a:gd name="connsiteX1135" fmla="*/ 1490525 w 2426313"/>
                  <a:gd name="connsiteY1135" fmla="*/ 466188 h 3037456"/>
                  <a:gd name="connsiteX1136" fmla="*/ 1502295 w 2426313"/>
                  <a:gd name="connsiteY1136" fmla="*/ 462705 h 3037456"/>
                  <a:gd name="connsiteX1137" fmla="*/ 1505093 w 2426313"/>
                  <a:gd name="connsiteY1137" fmla="*/ 446692 h 3037456"/>
                  <a:gd name="connsiteX1138" fmla="*/ 1505093 w 2426313"/>
                  <a:gd name="connsiteY1138" fmla="*/ 446692 h 3037456"/>
                  <a:gd name="connsiteX1139" fmla="*/ 1505093 w 2426313"/>
                  <a:gd name="connsiteY1139" fmla="*/ 446691 h 3037456"/>
                  <a:gd name="connsiteX1140" fmla="*/ 1505039 w 2426313"/>
                  <a:gd name="connsiteY1140" fmla="*/ 446460 h 3037456"/>
                  <a:gd name="connsiteX1141" fmla="*/ 1501461 w 2426313"/>
                  <a:gd name="connsiteY1141" fmla="*/ 430975 h 3037456"/>
                  <a:gd name="connsiteX1142" fmla="*/ 1486043 w 2426313"/>
                  <a:gd name="connsiteY1142" fmla="*/ 426975 h 3037456"/>
                  <a:gd name="connsiteX1143" fmla="*/ 1426036 w 2426313"/>
                  <a:gd name="connsiteY1143" fmla="*/ 544608 h 3037456"/>
                  <a:gd name="connsiteX1144" fmla="*/ 1420130 w 2426313"/>
                  <a:gd name="connsiteY1144" fmla="*/ 554800 h 3037456"/>
                  <a:gd name="connsiteX1145" fmla="*/ 1428131 w 2426313"/>
                  <a:gd name="connsiteY1145" fmla="*/ 566230 h 3037456"/>
                  <a:gd name="connsiteX1146" fmla="*/ 1434537 w 2426313"/>
                  <a:gd name="connsiteY1146" fmla="*/ 559039 h 3037456"/>
                  <a:gd name="connsiteX1147" fmla="*/ 1435051 w 2426313"/>
                  <a:gd name="connsiteY1147" fmla="*/ 558280 h 3037456"/>
                  <a:gd name="connsiteX1148" fmla="*/ 1437180 w 2426313"/>
                  <a:gd name="connsiteY1148" fmla="*/ 555276 h 3037456"/>
                  <a:gd name="connsiteX1149" fmla="*/ 1426131 w 2426313"/>
                  <a:gd name="connsiteY1149" fmla="*/ 544608 h 3037456"/>
                  <a:gd name="connsiteX1150" fmla="*/ 1426097 w 2426313"/>
                  <a:gd name="connsiteY1150" fmla="*/ 544667 h 3037456"/>
                  <a:gd name="connsiteX1151" fmla="*/ 1426036 w 2426313"/>
                  <a:gd name="connsiteY1151" fmla="*/ 544608 h 3037456"/>
                  <a:gd name="connsiteX1152" fmla="*/ 1442419 w 2426313"/>
                  <a:gd name="connsiteY1152" fmla="*/ 620808 h 3037456"/>
                  <a:gd name="connsiteX1153" fmla="*/ 1442297 w 2426313"/>
                  <a:gd name="connsiteY1153" fmla="*/ 620939 h 3037456"/>
                  <a:gd name="connsiteX1154" fmla="*/ 1442228 w 2426313"/>
                  <a:gd name="connsiteY1154" fmla="*/ 620903 h 3037456"/>
                  <a:gd name="connsiteX1155" fmla="*/ 1429465 w 2426313"/>
                  <a:gd name="connsiteY1155" fmla="*/ 634619 h 3037456"/>
                  <a:gd name="connsiteX1156" fmla="*/ 1421940 w 2426313"/>
                  <a:gd name="connsiteY1156" fmla="*/ 652907 h 3037456"/>
                  <a:gd name="connsiteX1157" fmla="*/ 1421940 w 2426313"/>
                  <a:gd name="connsiteY1157" fmla="*/ 652907 h 3037456"/>
                  <a:gd name="connsiteX1158" fmla="*/ 1421940 w 2426313"/>
                  <a:gd name="connsiteY1158" fmla="*/ 652908 h 3037456"/>
                  <a:gd name="connsiteX1159" fmla="*/ 1421960 w 2426313"/>
                  <a:gd name="connsiteY1159" fmla="*/ 652932 h 3037456"/>
                  <a:gd name="connsiteX1160" fmla="*/ 1428417 w 2426313"/>
                  <a:gd name="connsiteY1160" fmla="*/ 661289 h 3037456"/>
                  <a:gd name="connsiteX1161" fmla="*/ 1433060 w 2426313"/>
                  <a:gd name="connsiteY1161" fmla="*/ 666647 h 3037456"/>
                  <a:gd name="connsiteX1162" fmla="*/ 1433218 w 2426313"/>
                  <a:gd name="connsiteY1162" fmla="*/ 666514 h 3037456"/>
                  <a:gd name="connsiteX1163" fmla="*/ 1433251 w 2426313"/>
                  <a:gd name="connsiteY1163" fmla="*/ 666552 h 3037456"/>
                  <a:gd name="connsiteX1164" fmla="*/ 1438609 w 2426313"/>
                  <a:gd name="connsiteY1164" fmla="*/ 662052 h 3037456"/>
                  <a:gd name="connsiteX1165" fmla="*/ 1454230 w 2426313"/>
                  <a:gd name="connsiteY1165" fmla="*/ 639668 h 3037456"/>
                  <a:gd name="connsiteX1166" fmla="*/ 1454325 w 2426313"/>
                  <a:gd name="connsiteY1166" fmla="*/ 630333 h 3037456"/>
                  <a:gd name="connsiteX1167" fmla="*/ 1442419 w 2426313"/>
                  <a:gd name="connsiteY1167" fmla="*/ 620808 h 3037456"/>
                  <a:gd name="connsiteX1168" fmla="*/ 1575257 w 2426313"/>
                  <a:gd name="connsiteY1168" fmla="*/ 629083 h 3037456"/>
                  <a:gd name="connsiteX1169" fmla="*/ 1567768 w 2426313"/>
                  <a:gd name="connsiteY1169" fmla="*/ 629190 h 3037456"/>
                  <a:gd name="connsiteX1170" fmla="*/ 1567716 w 2426313"/>
                  <a:gd name="connsiteY1170" fmla="*/ 629286 h 3037456"/>
                  <a:gd name="connsiteX1171" fmla="*/ 1567673 w 2426313"/>
                  <a:gd name="connsiteY1171" fmla="*/ 629286 h 3037456"/>
                  <a:gd name="connsiteX1172" fmla="*/ 1561862 w 2426313"/>
                  <a:gd name="connsiteY1172" fmla="*/ 657480 h 3037456"/>
                  <a:gd name="connsiteX1173" fmla="*/ 1572721 w 2426313"/>
                  <a:gd name="connsiteY1173" fmla="*/ 666433 h 3037456"/>
                  <a:gd name="connsiteX1174" fmla="*/ 1577800 w 2426313"/>
                  <a:gd name="connsiteY1174" fmla="*/ 661679 h 3037456"/>
                  <a:gd name="connsiteX1175" fmla="*/ 1580126 w 2426313"/>
                  <a:gd name="connsiteY1175" fmla="*/ 659504 h 3037456"/>
                  <a:gd name="connsiteX1176" fmla="*/ 1580126 w 2426313"/>
                  <a:gd name="connsiteY1176" fmla="*/ 659501 h 3037456"/>
                  <a:gd name="connsiteX1177" fmla="*/ 1580186 w 2426313"/>
                  <a:gd name="connsiteY1177" fmla="*/ 659445 h 3037456"/>
                  <a:gd name="connsiteX1178" fmla="*/ 1580722 w 2426313"/>
                  <a:gd name="connsiteY1178" fmla="*/ 649384 h 3037456"/>
                  <a:gd name="connsiteX1179" fmla="*/ 1580722 w 2426313"/>
                  <a:gd name="connsiteY1179" fmla="*/ 649384 h 3037456"/>
                  <a:gd name="connsiteX1180" fmla="*/ 1580722 w 2426313"/>
                  <a:gd name="connsiteY1180" fmla="*/ 649383 h 3037456"/>
                  <a:gd name="connsiteX1181" fmla="*/ 1579674 w 2426313"/>
                  <a:gd name="connsiteY1181" fmla="*/ 636906 h 3037456"/>
                  <a:gd name="connsiteX1182" fmla="*/ 1575257 w 2426313"/>
                  <a:gd name="connsiteY1182" fmla="*/ 629083 h 3037456"/>
                  <a:gd name="connsiteX1183" fmla="*/ 1732169 w 2426313"/>
                  <a:gd name="connsiteY1183" fmla="*/ 647574 h 3037456"/>
                  <a:gd name="connsiteX1184" fmla="*/ 1744551 w 2426313"/>
                  <a:gd name="connsiteY1184" fmla="*/ 665671 h 3037456"/>
                  <a:gd name="connsiteX1185" fmla="*/ 1741525 w 2426313"/>
                  <a:gd name="connsiteY1185" fmla="*/ 674336 h 3037456"/>
                  <a:gd name="connsiteX1186" fmla="*/ 1730975 w 2426313"/>
                  <a:gd name="connsiteY1186" fmla="*/ 677723 h 3037456"/>
                  <a:gd name="connsiteX1187" fmla="*/ 1730836 w 2426313"/>
                  <a:gd name="connsiteY1187" fmla="*/ 677768 h 3037456"/>
                  <a:gd name="connsiteX1188" fmla="*/ 1715596 w 2426313"/>
                  <a:gd name="connsiteY1188" fmla="*/ 660242 h 3037456"/>
                  <a:gd name="connsiteX1189" fmla="*/ 1722239 w 2426313"/>
                  <a:gd name="connsiteY1189" fmla="*/ 651908 h 3037456"/>
                  <a:gd name="connsiteX1190" fmla="*/ 1715595 w 2426313"/>
                  <a:gd name="connsiteY1190" fmla="*/ 660242 h 3037456"/>
                  <a:gd name="connsiteX1191" fmla="*/ 1730835 w 2426313"/>
                  <a:gd name="connsiteY1191" fmla="*/ 677768 h 3037456"/>
                  <a:gd name="connsiteX1192" fmla="*/ 1730836 w 2426313"/>
                  <a:gd name="connsiteY1192" fmla="*/ 677768 h 3037456"/>
                  <a:gd name="connsiteX1193" fmla="*/ 1730836 w 2426313"/>
                  <a:gd name="connsiteY1193" fmla="*/ 677768 h 3037456"/>
                  <a:gd name="connsiteX1194" fmla="*/ 1730975 w 2426313"/>
                  <a:gd name="connsiteY1194" fmla="*/ 677723 h 3037456"/>
                  <a:gd name="connsiteX1195" fmla="*/ 1741515 w 2426313"/>
                  <a:gd name="connsiteY1195" fmla="*/ 674363 h 3037456"/>
                  <a:gd name="connsiteX1196" fmla="*/ 1741525 w 2426313"/>
                  <a:gd name="connsiteY1196" fmla="*/ 674336 h 3037456"/>
                  <a:gd name="connsiteX1197" fmla="*/ 1741552 w 2426313"/>
                  <a:gd name="connsiteY1197" fmla="*/ 674327 h 3037456"/>
                  <a:gd name="connsiteX1198" fmla="*/ 1744552 w 2426313"/>
                  <a:gd name="connsiteY1198" fmla="*/ 665671 h 3037456"/>
                  <a:gd name="connsiteX1199" fmla="*/ 1732169 w 2426313"/>
                  <a:gd name="connsiteY1199" fmla="*/ 647574 h 3037456"/>
                  <a:gd name="connsiteX1200" fmla="*/ 1511856 w 2426313"/>
                  <a:gd name="connsiteY1200" fmla="*/ 648240 h 3037456"/>
                  <a:gd name="connsiteX1201" fmla="*/ 1505855 w 2426313"/>
                  <a:gd name="connsiteY1201" fmla="*/ 648716 h 3037456"/>
                  <a:gd name="connsiteX1202" fmla="*/ 1507284 w 2426313"/>
                  <a:gd name="connsiteY1202" fmla="*/ 663385 h 3037456"/>
                  <a:gd name="connsiteX1203" fmla="*/ 1512618 w 2426313"/>
                  <a:gd name="connsiteY1203" fmla="*/ 663004 h 3037456"/>
                  <a:gd name="connsiteX1204" fmla="*/ 1511951 w 2426313"/>
                  <a:gd name="connsiteY1204" fmla="*/ 648336 h 3037456"/>
                  <a:gd name="connsiteX1205" fmla="*/ 1511861 w 2426313"/>
                  <a:gd name="connsiteY1205" fmla="*/ 648343 h 3037456"/>
                  <a:gd name="connsiteX1206" fmla="*/ 1511856 w 2426313"/>
                  <a:gd name="connsiteY1206" fmla="*/ 648240 h 3037456"/>
                  <a:gd name="connsiteX1207" fmla="*/ 1438704 w 2426313"/>
                  <a:gd name="connsiteY1207" fmla="*/ 743490 h 3037456"/>
                  <a:gd name="connsiteX1208" fmla="*/ 1430131 w 2426313"/>
                  <a:gd name="connsiteY1208" fmla="*/ 748158 h 3037456"/>
                  <a:gd name="connsiteX1209" fmla="*/ 1433274 w 2426313"/>
                  <a:gd name="connsiteY1209" fmla="*/ 760064 h 3037456"/>
                  <a:gd name="connsiteX1210" fmla="*/ 1445847 w 2426313"/>
                  <a:gd name="connsiteY1210" fmla="*/ 773018 h 3037456"/>
                  <a:gd name="connsiteX1211" fmla="*/ 1446191 w 2426313"/>
                  <a:gd name="connsiteY1211" fmla="*/ 773535 h 3037456"/>
                  <a:gd name="connsiteX1212" fmla="*/ 1458183 w 2426313"/>
                  <a:gd name="connsiteY1212" fmla="*/ 791615 h 3037456"/>
                  <a:gd name="connsiteX1213" fmla="*/ 1475375 w 2426313"/>
                  <a:gd name="connsiteY1213" fmla="*/ 805784 h 3037456"/>
                  <a:gd name="connsiteX1214" fmla="*/ 1482137 w 2426313"/>
                  <a:gd name="connsiteY1214" fmla="*/ 808070 h 3037456"/>
                  <a:gd name="connsiteX1215" fmla="*/ 1482137 w 2426313"/>
                  <a:gd name="connsiteY1215" fmla="*/ 808070 h 3037456"/>
                  <a:gd name="connsiteX1216" fmla="*/ 1482138 w 2426313"/>
                  <a:gd name="connsiteY1216" fmla="*/ 808070 h 3037456"/>
                  <a:gd name="connsiteX1217" fmla="*/ 1485376 w 2426313"/>
                  <a:gd name="connsiteY1217" fmla="*/ 801688 h 3037456"/>
                  <a:gd name="connsiteX1218" fmla="*/ 1482137 w 2426313"/>
                  <a:gd name="connsiteY1218" fmla="*/ 808070 h 3037456"/>
                  <a:gd name="connsiteX1219" fmla="*/ 1475375 w 2426313"/>
                  <a:gd name="connsiteY1219" fmla="*/ 805784 h 3037456"/>
                  <a:gd name="connsiteX1220" fmla="*/ 1458218 w 2426313"/>
                  <a:gd name="connsiteY1220" fmla="*/ 791615 h 3037456"/>
                  <a:gd name="connsiteX1221" fmla="*/ 1446191 w 2426313"/>
                  <a:gd name="connsiteY1221" fmla="*/ 773535 h 3037456"/>
                  <a:gd name="connsiteX1222" fmla="*/ 1445848 w 2426313"/>
                  <a:gd name="connsiteY1222" fmla="*/ 773018 h 3037456"/>
                  <a:gd name="connsiteX1223" fmla="*/ 1433275 w 2426313"/>
                  <a:gd name="connsiteY1223" fmla="*/ 760064 h 3037456"/>
                  <a:gd name="connsiteX1224" fmla="*/ 1430132 w 2426313"/>
                  <a:gd name="connsiteY1224" fmla="*/ 748158 h 3037456"/>
                  <a:gd name="connsiteX1225" fmla="*/ 1438704 w 2426313"/>
                  <a:gd name="connsiteY1225" fmla="*/ 743490 h 3037456"/>
                  <a:gd name="connsiteX1226" fmla="*/ 1473755 w 2426313"/>
                  <a:gd name="connsiteY1226" fmla="*/ 756635 h 3037456"/>
                  <a:gd name="connsiteX1227" fmla="*/ 1486329 w 2426313"/>
                  <a:gd name="connsiteY1227" fmla="*/ 784638 h 3037456"/>
                  <a:gd name="connsiteX1228" fmla="*/ 1473756 w 2426313"/>
                  <a:gd name="connsiteY1228" fmla="*/ 756635 h 3037456"/>
                  <a:gd name="connsiteX1229" fmla="*/ 1438704 w 2426313"/>
                  <a:gd name="connsiteY1229" fmla="*/ 743490 h 3037456"/>
                  <a:gd name="connsiteX1230" fmla="*/ 1239727 w 2426313"/>
                  <a:gd name="connsiteY1230" fmla="*/ 799402 h 3037456"/>
                  <a:gd name="connsiteX1231" fmla="*/ 1231154 w 2426313"/>
                  <a:gd name="connsiteY1231" fmla="*/ 817023 h 3037456"/>
                  <a:gd name="connsiteX1232" fmla="*/ 1254967 w 2426313"/>
                  <a:gd name="connsiteY1232" fmla="*/ 835978 h 3037456"/>
                  <a:gd name="connsiteX1233" fmla="*/ 1266301 w 2426313"/>
                  <a:gd name="connsiteY1233" fmla="*/ 852456 h 3037456"/>
                  <a:gd name="connsiteX1234" fmla="*/ 1269552 w 2426313"/>
                  <a:gd name="connsiteY1234" fmla="*/ 863898 h 3037456"/>
                  <a:gd name="connsiteX1235" fmla="*/ 1278884 w 2426313"/>
                  <a:gd name="connsiteY1235" fmla="*/ 866332 h 3037456"/>
                  <a:gd name="connsiteX1236" fmla="*/ 1279731 w 2426313"/>
                  <a:gd name="connsiteY1236" fmla="*/ 866553 h 3037456"/>
                  <a:gd name="connsiteX1237" fmla="*/ 1279732 w 2426313"/>
                  <a:gd name="connsiteY1237" fmla="*/ 866553 h 3037456"/>
                  <a:gd name="connsiteX1238" fmla="*/ 1279732 w 2426313"/>
                  <a:gd name="connsiteY1238" fmla="*/ 866553 h 3037456"/>
                  <a:gd name="connsiteX1239" fmla="*/ 1292924 w 2426313"/>
                  <a:gd name="connsiteY1239" fmla="*/ 862636 h 3037456"/>
                  <a:gd name="connsiteX1240" fmla="*/ 1292924 w 2426313"/>
                  <a:gd name="connsiteY1240" fmla="*/ 862604 h 3037456"/>
                  <a:gd name="connsiteX1241" fmla="*/ 1292935 w 2426313"/>
                  <a:gd name="connsiteY1241" fmla="*/ 862601 h 3037456"/>
                  <a:gd name="connsiteX1242" fmla="*/ 1293066 w 2426313"/>
                  <a:gd name="connsiteY1242" fmla="*/ 852075 h 3037456"/>
                  <a:gd name="connsiteX1243" fmla="*/ 1278302 w 2426313"/>
                  <a:gd name="connsiteY1243" fmla="*/ 821976 h 3037456"/>
                  <a:gd name="connsiteX1244" fmla="*/ 1239821 w 2426313"/>
                  <a:gd name="connsiteY1244" fmla="*/ 799402 h 3037456"/>
                  <a:gd name="connsiteX1245" fmla="*/ 1239808 w 2426313"/>
                  <a:gd name="connsiteY1245" fmla="*/ 799411 h 3037456"/>
                  <a:gd name="connsiteX1246" fmla="*/ 1239727 w 2426313"/>
                  <a:gd name="connsiteY1246" fmla="*/ 799402 h 3037456"/>
                  <a:gd name="connsiteX1247" fmla="*/ 1412606 w 2426313"/>
                  <a:gd name="connsiteY1247" fmla="*/ 820166 h 3037456"/>
                  <a:gd name="connsiteX1248" fmla="*/ 1412606 w 2426313"/>
                  <a:gd name="connsiteY1248" fmla="*/ 820167 h 3037456"/>
                  <a:gd name="connsiteX1249" fmla="*/ 1412605 w 2426313"/>
                  <a:gd name="connsiteY1249" fmla="*/ 820167 h 3037456"/>
                  <a:gd name="connsiteX1250" fmla="*/ 1411939 w 2426313"/>
                  <a:gd name="connsiteY1250" fmla="*/ 824929 h 3037456"/>
                  <a:gd name="connsiteX1251" fmla="*/ 1412606 w 2426313"/>
                  <a:gd name="connsiteY1251" fmla="*/ 820167 h 3037456"/>
                  <a:gd name="connsiteX1252" fmla="*/ 1427083 w 2426313"/>
                  <a:gd name="connsiteY1252" fmla="*/ 821405 h 3037456"/>
                  <a:gd name="connsiteX1253" fmla="*/ 1426512 w 2426313"/>
                  <a:gd name="connsiteY1253" fmla="*/ 826548 h 3037456"/>
                  <a:gd name="connsiteX1254" fmla="*/ 1427084 w 2426313"/>
                  <a:gd name="connsiteY1254" fmla="*/ 821404 h 3037456"/>
                  <a:gd name="connsiteX1255" fmla="*/ 1412606 w 2426313"/>
                  <a:gd name="connsiteY1255" fmla="*/ 820166 h 3037456"/>
                  <a:gd name="connsiteX1256" fmla="*/ 1324309 w 2426313"/>
                  <a:gd name="connsiteY1256" fmla="*/ 829691 h 3037456"/>
                  <a:gd name="connsiteX1257" fmla="*/ 1315069 w 2426313"/>
                  <a:gd name="connsiteY1257" fmla="*/ 837978 h 3037456"/>
                  <a:gd name="connsiteX1258" fmla="*/ 1314498 w 2426313"/>
                  <a:gd name="connsiteY1258" fmla="*/ 850170 h 3037456"/>
                  <a:gd name="connsiteX1259" fmla="*/ 1315069 w 2426313"/>
                  <a:gd name="connsiteY1259" fmla="*/ 838074 h 3037456"/>
                  <a:gd name="connsiteX1260" fmla="*/ 1324309 w 2426313"/>
                  <a:gd name="connsiteY1260" fmla="*/ 829787 h 3037456"/>
                  <a:gd name="connsiteX1261" fmla="*/ 1332405 w 2426313"/>
                  <a:gd name="connsiteY1261" fmla="*/ 837597 h 3037456"/>
                  <a:gd name="connsiteX1262" fmla="*/ 1333449 w 2426313"/>
                  <a:gd name="connsiteY1262" fmla="*/ 856762 h 3037456"/>
                  <a:gd name="connsiteX1263" fmla="*/ 1331702 w 2426313"/>
                  <a:gd name="connsiteY1263" fmla="*/ 865243 h 3037456"/>
                  <a:gd name="connsiteX1264" fmla="*/ 1323451 w 2426313"/>
                  <a:gd name="connsiteY1264" fmla="*/ 868458 h 3037456"/>
                  <a:gd name="connsiteX1265" fmla="*/ 1315467 w 2426313"/>
                  <a:gd name="connsiteY1265" fmla="*/ 864772 h 3037456"/>
                  <a:gd name="connsiteX1266" fmla="*/ 1314636 w 2426313"/>
                  <a:gd name="connsiteY1266" fmla="*/ 857479 h 3037456"/>
                  <a:gd name="connsiteX1267" fmla="*/ 1314498 w 2426313"/>
                  <a:gd name="connsiteY1267" fmla="*/ 856171 h 3037456"/>
                  <a:gd name="connsiteX1268" fmla="*/ 1314498 w 2426313"/>
                  <a:gd name="connsiteY1268" fmla="*/ 856266 h 3037456"/>
                  <a:gd name="connsiteX1269" fmla="*/ 1314636 w 2426313"/>
                  <a:gd name="connsiteY1269" fmla="*/ 857479 h 3037456"/>
                  <a:gd name="connsiteX1270" fmla="*/ 1315403 w 2426313"/>
                  <a:gd name="connsiteY1270" fmla="*/ 864743 h 3037456"/>
                  <a:gd name="connsiteX1271" fmla="*/ 1315467 w 2426313"/>
                  <a:gd name="connsiteY1271" fmla="*/ 864772 h 3037456"/>
                  <a:gd name="connsiteX1272" fmla="*/ 1315474 w 2426313"/>
                  <a:gd name="connsiteY1272" fmla="*/ 864839 h 3037456"/>
                  <a:gd name="connsiteX1273" fmla="*/ 1323451 w 2426313"/>
                  <a:gd name="connsiteY1273" fmla="*/ 868554 h 3037456"/>
                  <a:gd name="connsiteX1274" fmla="*/ 1333453 w 2426313"/>
                  <a:gd name="connsiteY1274" fmla="*/ 856838 h 3037456"/>
                  <a:gd name="connsiteX1275" fmla="*/ 1333449 w 2426313"/>
                  <a:gd name="connsiteY1275" fmla="*/ 856762 h 3037456"/>
                  <a:gd name="connsiteX1276" fmla="*/ 1333453 w 2426313"/>
                  <a:gd name="connsiteY1276" fmla="*/ 856742 h 3037456"/>
                  <a:gd name="connsiteX1277" fmla="*/ 1332405 w 2426313"/>
                  <a:gd name="connsiteY1277" fmla="*/ 837502 h 3037456"/>
                  <a:gd name="connsiteX1278" fmla="*/ 1324309 w 2426313"/>
                  <a:gd name="connsiteY1278" fmla="*/ 829691 h 3037456"/>
                  <a:gd name="connsiteX1279" fmla="*/ 1227820 w 2426313"/>
                  <a:gd name="connsiteY1279" fmla="*/ 881222 h 3037456"/>
                  <a:gd name="connsiteX1280" fmla="*/ 1214676 w 2426313"/>
                  <a:gd name="connsiteY1280" fmla="*/ 893033 h 3037456"/>
                  <a:gd name="connsiteX1281" fmla="*/ 1227820 w 2426313"/>
                  <a:gd name="connsiteY1281" fmla="*/ 881222 h 3037456"/>
                  <a:gd name="connsiteX1282" fmla="*/ 1319261 w 2426313"/>
                  <a:gd name="connsiteY1282" fmla="*/ 896652 h 3037456"/>
                  <a:gd name="connsiteX1283" fmla="*/ 1315451 w 2426313"/>
                  <a:gd name="connsiteY1283" fmla="*/ 904558 h 3037456"/>
                  <a:gd name="connsiteX1284" fmla="*/ 1315475 w 2426313"/>
                  <a:gd name="connsiteY1284" fmla="*/ 904602 h 3037456"/>
                  <a:gd name="connsiteX1285" fmla="*/ 1315450 w 2426313"/>
                  <a:gd name="connsiteY1285" fmla="*/ 904653 h 3037456"/>
                  <a:gd name="connsiteX1286" fmla="*/ 1320022 w 2426313"/>
                  <a:gd name="connsiteY1286" fmla="*/ 913131 h 3037456"/>
                  <a:gd name="connsiteX1287" fmla="*/ 1325357 w 2426313"/>
                  <a:gd name="connsiteY1287" fmla="*/ 904272 h 3037456"/>
                  <a:gd name="connsiteX1288" fmla="*/ 1319261 w 2426313"/>
                  <a:gd name="connsiteY1288" fmla="*/ 896652 h 3037456"/>
                  <a:gd name="connsiteX1289" fmla="*/ 1155050 w 2426313"/>
                  <a:gd name="connsiteY1289" fmla="*/ 951992 h 3037456"/>
                  <a:gd name="connsiteX1290" fmla="*/ 1144608 w 2426313"/>
                  <a:gd name="connsiteY1290" fmla="*/ 954921 h 3037456"/>
                  <a:gd name="connsiteX1291" fmla="*/ 1144606 w 2426313"/>
                  <a:gd name="connsiteY1291" fmla="*/ 954931 h 3037456"/>
                  <a:gd name="connsiteX1292" fmla="*/ 1144596 w 2426313"/>
                  <a:gd name="connsiteY1292" fmla="*/ 954934 h 3037456"/>
                  <a:gd name="connsiteX1293" fmla="*/ 1142702 w 2426313"/>
                  <a:gd name="connsiteY1293" fmla="*/ 965512 h 3037456"/>
                  <a:gd name="connsiteX1294" fmla="*/ 1142667 w 2426313"/>
                  <a:gd name="connsiteY1294" fmla="*/ 965708 h 3037456"/>
                  <a:gd name="connsiteX1295" fmla="*/ 1142667 w 2426313"/>
                  <a:gd name="connsiteY1295" fmla="*/ 965709 h 3037456"/>
                  <a:gd name="connsiteX1296" fmla="*/ 1142667 w 2426313"/>
                  <a:gd name="connsiteY1296" fmla="*/ 965709 h 3037456"/>
                  <a:gd name="connsiteX1297" fmla="*/ 1153335 w 2426313"/>
                  <a:gd name="connsiteY1297" fmla="*/ 979996 h 3037456"/>
                  <a:gd name="connsiteX1298" fmla="*/ 1164384 w 2426313"/>
                  <a:gd name="connsiteY1298" fmla="*/ 973733 h 3037456"/>
                  <a:gd name="connsiteX1299" fmla="*/ 1164451 w 2426313"/>
                  <a:gd name="connsiteY1299" fmla="*/ 973618 h 3037456"/>
                  <a:gd name="connsiteX1300" fmla="*/ 1164479 w 2426313"/>
                  <a:gd name="connsiteY1300" fmla="*/ 973602 h 3037456"/>
                  <a:gd name="connsiteX1301" fmla="*/ 1170671 w 2426313"/>
                  <a:gd name="connsiteY1301" fmla="*/ 962946 h 3037456"/>
                  <a:gd name="connsiteX1302" fmla="*/ 1155050 w 2426313"/>
                  <a:gd name="connsiteY1302" fmla="*/ 951992 h 3037456"/>
                  <a:gd name="connsiteX1303" fmla="*/ 1039606 w 2426313"/>
                  <a:gd name="connsiteY1303" fmla="*/ 1013524 h 3037456"/>
                  <a:gd name="connsiteX1304" fmla="*/ 1039606 w 2426313"/>
                  <a:gd name="connsiteY1304" fmla="*/ 1025907 h 3037456"/>
                  <a:gd name="connsiteX1305" fmla="*/ 1039702 w 2426313"/>
                  <a:gd name="connsiteY1305" fmla="*/ 1025906 h 3037456"/>
                  <a:gd name="connsiteX1306" fmla="*/ 1039702 w 2426313"/>
                  <a:gd name="connsiteY1306" fmla="*/ 1025907 h 3037456"/>
                  <a:gd name="connsiteX1307" fmla="*/ 1045417 w 2426313"/>
                  <a:gd name="connsiteY1307" fmla="*/ 1025811 h 3037456"/>
                  <a:gd name="connsiteX1308" fmla="*/ 1045607 w 2426313"/>
                  <a:gd name="connsiteY1308" fmla="*/ 1013524 h 3037456"/>
                  <a:gd name="connsiteX1309" fmla="*/ 1045321 w 2426313"/>
                  <a:gd name="connsiteY1309" fmla="*/ 1025811 h 3037456"/>
                  <a:gd name="connsiteX1310" fmla="*/ 1039702 w 2426313"/>
                  <a:gd name="connsiteY1310" fmla="*/ 1025906 h 3037456"/>
                  <a:gd name="connsiteX1311" fmla="*/ 1039702 w 2426313"/>
                  <a:gd name="connsiteY1311" fmla="*/ 1013524 h 3037456"/>
                  <a:gd name="connsiteX1312" fmla="*/ 1039606 w 2426313"/>
                  <a:gd name="connsiteY1312" fmla="*/ 1013524 h 3037456"/>
                  <a:gd name="connsiteX1313" fmla="*/ 854822 w 2426313"/>
                  <a:gd name="connsiteY1313" fmla="*/ 1162400 h 3037456"/>
                  <a:gd name="connsiteX1314" fmla="*/ 854740 w 2426313"/>
                  <a:gd name="connsiteY1314" fmla="*/ 1162501 h 3037456"/>
                  <a:gd name="connsiteX1315" fmla="*/ 854726 w 2426313"/>
                  <a:gd name="connsiteY1315" fmla="*/ 1162495 h 3037456"/>
                  <a:gd name="connsiteX1316" fmla="*/ 848154 w 2426313"/>
                  <a:gd name="connsiteY1316" fmla="*/ 1170591 h 3037456"/>
                  <a:gd name="connsiteX1317" fmla="*/ 847963 w 2426313"/>
                  <a:gd name="connsiteY1317" fmla="*/ 1187546 h 3037456"/>
                  <a:gd name="connsiteX1318" fmla="*/ 847964 w 2426313"/>
                  <a:gd name="connsiteY1318" fmla="*/ 1187546 h 3037456"/>
                  <a:gd name="connsiteX1319" fmla="*/ 848630 w 2426313"/>
                  <a:gd name="connsiteY1319" fmla="*/ 1187546 h 3037456"/>
                  <a:gd name="connsiteX1320" fmla="*/ 848725 w 2426313"/>
                  <a:gd name="connsiteY1320" fmla="*/ 1203548 h 3037456"/>
                  <a:gd name="connsiteX1321" fmla="*/ 865585 w 2426313"/>
                  <a:gd name="connsiteY1321" fmla="*/ 1218216 h 3037456"/>
                  <a:gd name="connsiteX1322" fmla="*/ 875765 w 2426313"/>
                  <a:gd name="connsiteY1322" fmla="*/ 1213144 h 3037456"/>
                  <a:gd name="connsiteX1323" fmla="*/ 875771 w 2426313"/>
                  <a:gd name="connsiteY1323" fmla="*/ 1213076 h 3037456"/>
                  <a:gd name="connsiteX1324" fmla="*/ 875824 w 2426313"/>
                  <a:gd name="connsiteY1324" fmla="*/ 1213049 h 3037456"/>
                  <a:gd name="connsiteX1325" fmla="*/ 876824 w 2426313"/>
                  <a:gd name="connsiteY1325" fmla="*/ 1202405 h 3037456"/>
                  <a:gd name="connsiteX1326" fmla="*/ 866633 w 2426313"/>
                  <a:gd name="connsiteY1326" fmla="*/ 1167162 h 3037456"/>
                  <a:gd name="connsiteX1327" fmla="*/ 854822 w 2426313"/>
                  <a:gd name="connsiteY1327" fmla="*/ 1162400 h 3037456"/>
                  <a:gd name="connsiteX1328" fmla="*/ 619649 w 2426313"/>
                  <a:gd name="connsiteY1328" fmla="*/ 1427981 h 3037456"/>
                  <a:gd name="connsiteX1329" fmla="*/ 600218 w 2426313"/>
                  <a:gd name="connsiteY1329" fmla="*/ 1428528 h 3037456"/>
                  <a:gd name="connsiteX1330" fmla="*/ 592026 w 2426313"/>
                  <a:gd name="connsiteY1330" fmla="*/ 1434719 h 3037456"/>
                  <a:gd name="connsiteX1331" fmla="*/ 591974 w 2426313"/>
                  <a:gd name="connsiteY1331" fmla="*/ 1435397 h 3037456"/>
                  <a:gd name="connsiteX1332" fmla="*/ 590241 w 2426313"/>
                  <a:gd name="connsiteY1332" fmla="*/ 1457401 h 3037456"/>
                  <a:gd name="connsiteX1333" fmla="*/ 609758 w 2426313"/>
                  <a:gd name="connsiteY1333" fmla="*/ 1466742 h 3037456"/>
                  <a:gd name="connsiteX1334" fmla="*/ 610314 w 2426313"/>
                  <a:gd name="connsiteY1334" fmla="*/ 1467009 h 3037456"/>
                  <a:gd name="connsiteX1335" fmla="*/ 617172 w 2426313"/>
                  <a:gd name="connsiteY1335" fmla="*/ 1467581 h 3037456"/>
                  <a:gd name="connsiteX1336" fmla="*/ 618315 w 2426313"/>
                  <a:gd name="connsiteY1336" fmla="*/ 1469962 h 3037456"/>
                  <a:gd name="connsiteX1337" fmla="*/ 618316 w 2426313"/>
                  <a:gd name="connsiteY1337" fmla="*/ 1469962 h 3037456"/>
                  <a:gd name="connsiteX1338" fmla="*/ 618316 w 2426313"/>
                  <a:gd name="connsiteY1338" fmla="*/ 1469962 h 3037456"/>
                  <a:gd name="connsiteX1339" fmla="*/ 635746 w 2426313"/>
                  <a:gd name="connsiteY1339" fmla="*/ 1460723 h 3037456"/>
                  <a:gd name="connsiteX1340" fmla="*/ 628459 w 2426313"/>
                  <a:gd name="connsiteY1340" fmla="*/ 1466021 h 3037456"/>
                  <a:gd name="connsiteX1341" fmla="*/ 618316 w 2426313"/>
                  <a:gd name="connsiteY1341" fmla="*/ 1469962 h 3037456"/>
                  <a:gd name="connsiteX1342" fmla="*/ 617173 w 2426313"/>
                  <a:gd name="connsiteY1342" fmla="*/ 1467581 h 3037456"/>
                  <a:gd name="connsiteX1343" fmla="*/ 610315 w 2426313"/>
                  <a:gd name="connsiteY1343" fmla="*/ 1467009 h 3037456"/>
                  <a:gd name="connsiteX1344" fmla="*/ 609758 w 2426313"/>
                  <a:gd name="connsiteY1344" fmla="*/ 1466742 h 3037456"/>
                  <a:gd name="connsiteX1345" fmla="*/ 590276 w 2426313"/>
                  <a:gd name="connsiteY1345" fmla="*/ 1457401 h 3037456"/>
                  <a:gd name="connsiteX1346" fmla="*/ 591974 w 2426313"/>
                  <a:gd name="connsiteY1346" fmla="*/ 1435397 h 3037456"/>
                  <a:gd name="connsiteX1347" fmla="*/ 592027 w 2426313"/>
                  <a:gd name="connsiteY1347" fmla="*/ 1434720 h 3037456"/>
                  <a:gd name="connsiteX1348" fmla="*/ 600218 w 2426313"/>
                  <a:gd name="connsiteY1348" fmla="*/ 1428528 h 3037456"/>
                  <a:gd name="connsiteX1349" fmla="*/ 619652 w 2426313"/>
                  <a:gd name="connsiteY1349" fmla="*/ 1427983 h 3037456"/>
                  <a:gd name="connsiteX1350" fmla="*/ 634794 w 2426313"/>
                  <a:gd name="connsiteY1350" fmla="*/ 1439292 h 3037456"/>
                  <a:gd name="connsiteX1351" fmla="*/ 619720 w 2426313"/>
                  <a:gd name="connsiteY1351" fmla="*/ 1427981 h 3037456"/>
                  <a:gd name="connsiteX1352" fmla="*/ 619652 w 2426313"/>
                  <a:gd name="connsiteY1352" fmla="*/ 1427983 h 3037456"/>
                  <a:gd name="connsiteX1353" fmla="*/ 619649 w 2426313"/>
                  <a:gd name="connsiteY1353" fmla="*/ 1427981 h 3037456"/>
                  <a:gd name="connsiteX1354" fmla="*/ 430733 w 2426313"/>
                  <a:gd name="connsiteY1354" fmla="*/ 1618362 h 3037456"/>
                  <a:gd name="connsiteX1355" fmla="*/ 422005 w 2426313"/>
                  <a:gd name="connsiteY1355" fmla="*/ 1619505 h 3037456"/>
                  <a:gd name="connsiteX1356" fmla="*/ 408766 w 2426313"/>
                  <a:gd name="connsiteY1356" fmla="*/ 1642269 h 3037456"/>
                  <a:gd name="connsiteX1357" fmla="*/ 408784 w 2426313"/>
                  <a:gd name="connsiteY1357" fmla="*/ 1642303 h 3037456"/>
                  <a:gd name="connsiteX1358" fmla="*/ 408765 w 2426313"/>
                  <a:gd name="connsiteY1358" fmla="*/ 1642364 h 3037456"/>
                  <a:gd name="connsiteX1359" fmla="*/ 419052 w 2426313"/>
                  <a:gd name="connsiteY1359" fmla="*/ 1661700 h 3037456"/>
                  <a:gd name="connsiteX1360" fmla="*/ 430292 w 2426313"/>
                  <a:gd name="connsiteY1360" fmla="*/ 1665700 h 3037456"/>
                  <a:gd name="connsiteX1361" fmla="*/ 436483 w 2426313"/>
                  <a:gd name="connsiteY1361" fmla="*/ 1656937 h 3037456"/>
                  <a:gd name="connsiteX1362" fmla="*/ 437986 w 2426313"/>
                  <a:gd name="connsiteY1362" fmla="*/ 1638482 h 3037456"/>
                  <a:gd name="connsiteX1363" fmla="*/ 438198 w 2426313"/>
                  <a:gd name="connsiteY1363" fmla="*/ 1635888 h 3037456"/>
                  <a:gd name="connsiteX1364" fmla="*/ 436960 w 2426313"/>
                  <a:gd name="connsiteY1364" fmla="*/ 1626363 h 3037456"/>
                  <a:gd name="connsiteX1365" fmla="*/ 430733 w 2426313"/>
                  <a:gd name="connsiteY1365" fmla="*/ 1618362 h 3037456"/>
                  <a:gd name="connsiteX1366" fmla="*/ 110537 w 2426313"/>
                  <a:gd name="connsiteY1366" fmla="*/ 1086867 h 3037456"/>
                  <a:gd name="connsiteX1367" fmla="*/ 105870 w 2426313"/>
                  <a:gd name="connsiteY1367" fmla="*/ 1095344 h 3037456"/>
                  <a:gd name="connsiteX1368" fmla="*/ 110061 w 2426313"/>
                  <a:gd name="connsiteY1368" fmla="*/ 1102869 h 3037456"/>
                  <a:gd name="connsiteX1369" fmla="*/ 110062 w 2426313"/>
                  <a:gd name="connsiteY1369" fmla="*/ 1102868 h 3037456"/>
                  <a:gd name="connsiteX1370" fmla="*/ 110062 w 2426313"/>
                  <a:gd name="connsiteY1370" fmla="*/ 1102869 h 3037456"/>
                  <a:gd name="connsiteX1371" fmla="*/ 113447 w 2426313"/>
                  <a:gd name="connsiteY1371" fmla="*/ 1098920 h 3037456"/>
                  <a:gd name="connsiteX1372" fmla="*/ 116348 w 2426313"/>
                  <a:gd name="connsiteY1372" fmla="*/ 1095535 h 3037456"/>
                  <a:gd name="connsiteX1373" fmla="*/ 116348 w 2426313"/>
                  <a:gd name="connsiteY1373" fmla="*/ 1095535 h 3037456"/>
                  <a:gd name="connsiteX1374" fmla="*/ 116348 w 2426313"/>
                  <a:gd name="connsiteY1374" fmla="*/ 1095534 h 3037456"/>
                  <a:gd name="connsiteX1375" fmla="*/ 110538 w 2426313"/>
                  <a:gd name="connsiteY1375" fmla="*/ 1086867 h 3037456"/>
                  <a:gd name="connsiteX1376" fmla="*/ 110538 w 2426313"/>
                  <a:gd name="connsiteY1376" fmla="*/ 1086868 h 3037456"/>
                  <a:gd name="connsiteX1377" fmla="*/ 110537 w 2426313"/>
                  <a:gd name="connsiteY1377" fmla="*/ 1086867 h 3037456"/>
                  <a:gd name="connsiteX1378" fmla="*/ 118253 w 2426313"/>
                  <a:gd name="connsiteY1378" fmla="*/ 1145636 h 3037456"/>
                  <a:gd name="connsiteX1379" fmla="*/ 102251 w 2426313"/>
                  <a:gd name="connsiteY1379" fmla="*/ 1154304 h 3037456"/>
                  <a:gd name="connsiteX1380" fmla="*/ 96917 w 2426313"/>
                  <a:gd name="connsiteY1380" fmla="*/ 1162781 h 3037456"/>
                  <a:gd name="connsiteX1381" fmla="*/ 96952 w 2426313"/>
                  <a:gd name="connsiteY1381" fmla="*/ 1162820 h 3037456"/>
                  <a:gd name="connsiteX1382" fmla="*/ 96917 w 2426313"/>
                  <a:gd name="connsiteY1382" fmla="*/ 1162876 h 3037456"/>
                  <a:gd name="connsiteX1383" fmla="*/ 103394 w 2426313"/>
                  <a:gd name="connsiteY1383" fmla="*/ 1170115 h 3037456"/>
                  <a:gd name="connsiteX1384" fmla="*/ 130540 w 2426313"/>
                  <a:gd name="connsiteY1384" fmla="*/ 1157352 h 3037456"/>
                  <a:gd name="connsiteX1385" fmla="*/ 130491 w 2426313"/>
                  <a:gd name="connsiteY1385" fmla="*/ 1157306 h 3037456"/>
                  <a:gd name="connsiteX1386" fmla="*/ 130541 w 2426313"/>
                  <a:gd name="connsiteY1386" fmla="*/ 1157257 h 3037456"/>
                  <a:gd name="connsiteX1387" fmla="*/ 118253 w 2426313"/>
                  <a:gd name="connsiteY1387" fmla="*/ 1145636 h 3037456"/>
                  <a:gd name="connsiteX1388" fmla="*/ 70438 w 2426313"/>
                  <a:gd name="connsiteY1388" fmla="*/ 1212215 h 3037456"/>
                  <a:gd name="connsiteX1389" fmla="*/ 66723 w 2426313"/>
                  <a:gd name="connsiteY1389" fmla="*/ 1220502 h 3037456"/>
                  <a:gd name="connsiteX1390" fmla="*/ 67294 w 2426313"/>
                  <a:gd name="connsiteY1390" fmla="*/ 1233933 h 3037456"/>
                  <a:gd name="connsiteX1391" fmla="*/ 72343 w 2426313"/>
                  <a:gd name="connsiteY1391" fmla="*/ 1238124 h 3037456"/>
                  <a:gd name="connsiteX1392" fmla="*/ 76248 w 2426313"/>
                  <a:gd name="connsiteY1392" fmla="*/ 1233837 h 3037456"/>
                  <a:gd name="connsiteX1393" fmla="*/ 76439 w 2426313"/>
                  <a:gd name="connsiteY1393" fmla="*/ 1226026 h 3037456"/>
                  <a:gd name="connsiteX1394" fmla="*/ 75962 w 2426313"/>
                  <a:gd name="connsiteY1394" fmla="*/ 1226026 h 3037456"/>
                  <a:gd name="connsiteX1395" fmla="*/ 75581 w 2426313"/>
                  <a:gd name="connsiteY1395" fmla="*/ 1220502 h 3037456"/>
                  <a:gd name="connsiteX1396" fmla="*/ 70438 w 2426313"/>
                  <a:gd name="connsiteY1396" fmla="*/ 1212215 h 3037456"/>
                  <a:gd name="connsiteX1397" fmla="*/ 65389 w 2426313"/>
                  <a:gd name="connsiteY1397" fmla="*/ 1244029 h 3037456"/>
                  <a:gd name="connsiteX1398" fmla="*/ 81010 w 2426313"/>
                  <a:gd name="connsiteY1398" fmla="*/ 1275557 h 3037456"/>
                  <a:gd name="connsiteX1399" fmla="*/ 65389 w 2426313"/>
                  <a:gd name="connsiteY1399" fmla="*/ 1244029 h 3037456"/>
                  <a:gd name="connsiteX1400" fmla="*/ 222552 w 2426313"/>
                  <a:gd name="connsiteY1400" fmla="*/ 1333469 h 3037456"/>
                  <a:gd name="connsiteX1401" fmla="*/ 222495 w 2426313"/>
                  <a:gd name="connsiteY1401" fmla="*/ 1333565 h 3037456"/>
                  <a:gd name="connsiteX1402" fmla="*/ 222457 w 2426313"/>
                  <a:gd name="connsiteY1402" fmla="*/ 1333564 h 3037456"/>
                  <a:gd name="connsiteX1403" fmla="*/ 217980 w 2426313"/>
                  <a:gd name="connsiteY1403" fmla="*/ 1341089 h 3037456"/>
                  <a:gd name="connsiteX1404" fmla="*/ 223409 w 2426313"/>
                  <a:gd name="connsiteY1404" fmla="*/ 1351662 h 3037456"/>
                  <a:gd name="connsiteX1405" fmla="*/ 223501 w 2426313"/>
                  <a:gd name="connsiteY1405" fmla="*/ 1351560 h 3037456"/>
                  <a:gd name="connsiteX1406" fmla="*/ 223504 w 2426313"/>
                  <a:gd name="connsiteY1406" fmla="*/ 1351566 h 3037456"/>
                  <a:gd name="connsiteX1407" fmla="*/ 229447 w 2426313"/>
                  <a:gd name="connsiteY1407" fmla="*/ 1344963 h 3037456"/>
                  <a:gd name="connsiteX1408" fmla="*/ 234363 w 2426313"/>
                  <a:gd name="connsiteY1408" fmla="*/ 1340898 h 3037456"/>
                  <a:gd name="connsiteX1409" fmla="*/ 234363 w 2426313"/>
                  <a:gd name="connsiteY1409" fmla="*/ 1340882 h 3037456"/>
                  <a:gd name="connsiteX1410" fmla="*/ 234458 w 2426313"/>
                  <a:gd name="connsiteY1410" fmla="*/ 1340803 h 3037456"/>
                  <a:gd name="connsiteX1411" fmla="*/ 234458 w 2426313"/>
                  <a:gd name="connsiteY1411" fmla="*/ 1333755 h 3037456"/>
                  <a:gd name="connsiteX1412" fmla="*/ 222552 w 2426313"/>
                  <a:gd name="connsiteY1412" fmla="*/ 1333469 h 3037456"/>
                  <a:gd name="connsiteX1413" fmla="*/ 85106 w 2426313"/>
                  <a:gd name="connsiteY1413" fmla="*/ 1371378 h 3037456"/>
                  <a:gd name="connsiteX1414" fmla="*/ 76153 w 2426313"/>
                  <a:gd name="connsiteY1414" fmla="*/ 1379856 h 3037456"/>
                  <a:gd name="connsiteX1415" fmla="*/ 76154 w 2426313"/>
                  <a:gd name="connsiteY1415" fmla="*/ 1379859 h 3037456"/>
                  <a:gd name="connsiteX1416" fmla="*/ 76057 w 2426313"/>
                  <a:gd name="connsiteY1416" fmla="*/ 1379951 h 3037456"/>
                  <a:gd name="connsiteX1417" fmla="*/ 85106 w 2426313"/>
                  <a:gd name="connsiteY1417" fmla="*/ 1389571 h 3037456"/>
                  <a:gd name="connsiteX1418" fmla="*/ 95488 w 2426313"/>
                  <a:gd name="connsiteY1418" fmla="*/ 1383571 h 3037456"/>
                  <a:gd name="connsiteX1419" fmla="*/ 95488 w 2426313"/>
                  <a:gd name="connsiteY1419" fmla="*/ 1383570 h 3037456"/>
                  <a:gd name="connsiteX1420" fmla="*/ 95488 w 2426313"/>
                  <a:gd name="connsiteY1420" fmla="*/ 1383570 h 3037456"/>
                  <a:gd name="connsiteX1421" fmla="*/ 95473 w 2426313"/>
                  <a:gd name="connsiteY1421" fmla="*/ 1383520 h 3037456"/>
                  <a:gd name="connsiteX1422" fmla="*/ 92714 w 2426313"/>
                  <a:gd name="connsiteY1422" fmla="*/ 1374057 h 3037456"/>
                  <a:gd name="connsiteX1423" fmla="*/ 92223 w 2426313"/>
                  <a:gd name="connsiteY1423" fmla="*/ 1373892 h 3037456"/>
                  <a:gd name="connsiteX1424" fmla="*/ 85106 w 2426313"/>
                  <a:gd name="connsiteY1424" fmla="*/ 1371378 h 3037456"/>
                  <a:gd name="connsiteX1425" fmla="*/ 154352 w 2426313"/>
                  <a:gd name="connsiteY1425" fmla="*/ 1390238 h 3037456"/>
                  <a:gd name="connsiteX1426" fmla="*/ 135302 w 2426313"/>
                  <a:gd name="connsiteY1426" fmla="*/ 1396905 h 3037456"/>
                  <a:gd name="connsiteX1427" fmla="*/ 135279 w 2426313"/>
                  <a:gd name="connsiteY1427" fmla="*/ 1397038 h 3037456"/>
                  <a:gd name="connsiteX1428" fmla="*/ 135112 w 2426313"/>
                  <a:gd name="connsiteY1428" fmla="*/ 1397096 h 3037456"/>
                  <a:gd name="connsiteX1429" fmla="*/ 132347 w 2426313"/>
                  <a:gd name="connsiteY1429" fmla="*/ 1413564 h 3037456"/>
                  <a:gd name="connsiteX1430" fmla="*/ 132028 w 2426313"/>
                  <a:gd name="connsiteY1430" fmla="*/ 1415360 h 3037456"/>
                  <a:gd name="connsiteX1431" fmla="*/ 132041 w 2426313"/>
                  <a:gd name="connsiteY1431" fmla="*/ 1415383 h 3037456"/>
                  <a:gd name="connsiteX1432" fmla="*/ 132041 w 2426313"/>
                  <a:gd name="connsiteY1432" fmla="*/ 1415384 h 3037456"/>
                  <a:gd name="connsiteX1433" fmla="*/ 135839 w 2426313"/>
                  <a:gd name="connsiteY1433" fmla="*/ 1422102 h 3037456"/>
                  <a:gd name="connsiteX1434" fmla="*/ 142541 w 2426313"/>
                  <a:gd name="connsiteY1434" fmla="*/ 1433958 h 3037456"/>
                  <a:gd name="connsiteX1435" fmla="*/ 142302 w 2426313"/>
                  <a:gd name="connsiteY1435" fmla="*/ 1434236 h 3037456"/>
                  <a:gd name="connsiteX1436" fmla="*/ 125647 w 2426313"/>
                  <a:gd name="connsiteY1436" fmla="*/ 1453472 h 3037456"/>
                  <a:gd name="connsiteX1437" fmla="*/ 124254 w 2426313"/>
                  <a:gd name="connsiteY1437" fmla="*/ 1478630 h 3037456"/>
                  <a:gd name="connsiteX1438" fmla="*/ 123587 w 2426313"/>
                  <a:gd name="connsiteY1438" fmla="*/ 1489965 h 3037456"/>
                  <a:gd name="connsiteX1439" fmla="*/ 117586 w 2426313"/>
                  <a:gd name="connsiteY1439" fmla="*/ 1504728 h 3037456"/>
                  <a:gd name="connsiteX1440" fmla="*/ 118920 w 2426313"/>
                  <a:gd name="connsiteY1440" fmla="*/ 1523969 h 3037456"/>
                  <a:gd name="connsiteX1441" fmla="*/ 132064 w 2426313"/>
                  <a:gd name="connsiteY1441" fmla="*/ 1539590 h 3037456"/>
                  <a:gd name="connsiteX1442" fmla="*/ 143018 w 2426313"/>
                  <a:gd name="connsiteY1442" fmla="*/ 1557973 h 3037456"/>
                  <a:gd name="connsiteX1443" fmla="*/ 168926 w 2426313"/>
                  <a:gd name="connsiteY1443" fmla="*/ 1559497 h 3037456"/>
                  <a:gd name="connsiteX1444" fmla="*/ 168937 w 2426313"/>
                  <a:gd name="connsiteY1444" fmla="*/ 1559357 h 3037456"/>
                  <a:gd name="connsiteX1445" fmla="*/ 169116 w 2426313"/>
                  <a:gd name="connsiteY1445" fmla="*/ 1559307 h 3037456"/>
                  <a:gd name="connsiteX1446" fmla="*/ 166735 w 2426313"/>
                  <a:gd name="connsiteY1446" fmla="*/ 1534256 h 3037456"/>
                  <a:gd name="connsiteX1447" fmla="*/ 145208 w 2426313"/>
                  <a:gd name="connsiteY1447" fmla="*/ 1499775 h 3037456"/>
                  <a:gd name="connsiteX1448" fmla="*/ 146256 w 2426313"/>
                  <a:gd name="connsiteY1448" fmla="*/ 1477963 h 3037456"/>
                  <a:gd name="connsiteX1449" fmla="*/ 151304 w 2426313"/>
                  <a:gd name="connsiteY1449" fmla="*/ 1459104 h 3037456"/>
                  <a:gd name="connsiteX1450" fmla="*/ 150923 w 2426313"/>
                  <a:gd name="connsiteY1450" fmla="*/ 1440911 h 3037456"/>
                  <a:gd name="connsiteX1451" fmla="*/ 159401 w 2426313"/>
                  <a:gd name="connsiteY1451" fmla="*/ 1416527 h 3037456"/>
                  <a:gd name="connsiteX1452" fmla="*/ 161306 w 2426313"/>
                  <a:gd name="connsiteY1452" fmla="*/ 1393953 h 3037456"/>
                  <a:gd name="connsiteX1453" fmla="*/ 154352 w 2426313"/>
                  <a:gd name="connsiteY1453" fmla="*/ 1390238 h 3037456"/>
                  <a:gd name="connsiteX1454" fmla="*/ 224552 w 2426313"/>
                  <a:gd name="connsiteY1454" fmla="*/ 1628077 h 3037456"/>
                  <a:gd name="connsiteX1455" fmla="*/ 220837 w 2426313"/>
                  <a:gd name="connsiteY1455" fmla="*/ 1630554 h 3037456"/>
                  <a:gd name="connsiteX1456" fmla="*/ 220933 w 2426313"/>
                  <a:gd name="connsiteY1456" fmla="*/ 1654080 h 3037456"/>
                  <a:gd name="connsiteX1457" fmla="*/ 221028 w 2426313"/>
                  <a:gd name="connsiteY1457" fmla="*/ 1654079 h 3037456"/>
                  <a:gd name="connsiteX1458" fmla="*/ 221028 w 2426313"/>
                  <a:gd name="connsiteY1458" fmla="*/ 1654080 h 3037456"/>
                  <a:gd name="connsiteX1459" fmla="*/ 227981 w 2426313"/>
                  <a:gd name="connsiteY1459" fmla="*/ 1653985 h 3037456"/>
                  <a:gd name="connsiteX1460" fmla="*/ 231791 w 2426313"/>
                  <a:gd name="connsiteY1460" fmla="*/ 1648651 h 3037456"/>
                  <a:gd name="connsiteX1461" fmla="*/ 236173 w 2426313"/>
                  <a:gd name="connsiteY1461" fmla="*/ 1641317 h 3037456"/>
                  <a:gd name="connsiteX1462" fmla="*/ 224552 w 2426313"/>
                  <a:gd name="connsiteY1462" fmla="*/ 1628077 h 3037456"/>
                  <a:gd name="connsiteX1463" fmla="*/ 278737 w 2426313"/>
                  <a:gd name="connsiteY1463" fmla="*/ 1637935 h 3037456"/>
                  <a:gd name="connsiteX1464" fmla="*/ 260652 w 2426313"/>
                  <a:gd name="connsiteY1464" fmla="*/ 1641602 h 3037456"/>
                  <a:gd name="connsiteX1465" fmla="*/ 260652 w 2426313"/>
                  <a:gd name="connsiteY1465" fmla="*/ 1641603 h 3037456"/>
                  <a:gd name="connsiteX1466" fmla="*/ 260652 w 2426313"/>
                  <a:gd name="connsiteY1466" fmla="*/ 1641603 h 3037456"/>
                  <a:gd name="connsiteX1467" fmla="*/ 267319 w 2426313"/>
                  <a:gd name="connsiteY1467" fmla="*/ 1666558 h 3037456"/>
                  <a:gd name="connsiteX1468" fmla="*/ 271070 w 2426313"/>
                  <a:gd name="connsiteY1468" fmla="*/ 1676369 h 3037456"/>
                  <a:gd name="connsiteX1469" fmla="*/ 267320 w 2426313"/>
                  <a:gd name="connsiteY1469" fmla="*/ 1666558 h 3037456"/>
                  <a:gd name="connsiteX1470" fmla="*/ 260652 w 2426313"/>
                  <a:gd name="connsiteY1470" fmla="*/ 1641603 h 3037456"/>
                  <a:gd name="connsiteX1471" fmla="*/ 278666 w 2426313"/>
                  <a:gd name="connsiteY1471" fmla="*/ 1637971 h 3037456"/>
                  <a:gd name="connsiteX1472" fmla="*/ 294466 w 2426313"/>
                  <a:gd name="connsiteY1472" fmla="*/ 1651413 h 3037456"/>
                  <a:gd name="connsiteX1473" fmla="*/ 303895 w 2426313"/>
                  <a:gd name="connsiteY1473" fmla="*/ 1671130 h 3037456"/>
                  <a:gd name="connsiteX1474" fmla="*/ 299323 w 2426313"/>
                  <a:gd name="connsiteY1474" fmla="*/ 1684084 h 3037456"/>
                  <a:gd name="connsiteX1475" fmla="*/ 303896 w 2426313"/>
                  <a:gd name="connsiteY1475" fmla="*/ 1671130 h 3037456"/>
                  <a:gd name="connsiteX1476" fmla="*/ 294466 w 2426313"/>
                  <a:gd name="connsiteY1476" fmla="*/ 1651413 h 3037456"/>
                  <a:gd name="connsiteX1477" fmla="*/ 278737 w 2426313"/>
                  <a:gd name="connsiteY1477" fmla="*/ 1637935 h 3037456"/>
                  <a:gd name="connsiteX1478" fmla="*/ 353425 w 2426313"/>
                  <a:gd name="connsiteY1478" fmla="*/ 1668653 h 3037456"/>
                  <a:gd name="connsiteX1479" fmla="*/ 353140 w 2426313"/>
                  <a:gd name="connsiteY1479" fmla="*/ 1669063 h 3037456"/>
                  <a:gd name="connsiteX1480" fmla="*/ 343150 w 2426313"/>
                  <a:gd name="connsiteY1480" fmla="*/ 1683358 h 3037456"/>
                  <a:gd name="connsiteX1481" fmla="*/ 343156 w 2426313"/>
                  <a:gd name="connsiteY1481" fmla="*/ 1683385 h 3037456"/>
                  <a:gd name="connsiteX1482" fmla="*/ 343150 w 2426313"/>
                  <a:gd name="connsiteY1482" fmla="*/ 1683393 h 3037456"/>
                  <a:gd name="connsiteX1483" fmla="*/ 347399 w 2426313"/>
                  <a:gd name="connsiteY1483" fmla="*/ 1703141 h 3037456"/>
                  <a:gd name="connsiteX1484" fmla="*/ 347520 w 2426313"/>
                  <a:gd name="connsiteY1484" fmla="*/ 1703706 h 3037456"/>
                  <a:gd name="connsiteX1485" fmla="*/ 368380 w 2426313"/>
                  <a:gd name="connsiteY1485" fmla="*/ 1682179 h 3037456"/>
                  <a:gd name="connsiteX1486" fmla="*/ 367198 w 2426313"/>
                  <a:gd name="connsiteY1486" fmla="*/ 1677800 h 3037456"/>
                  <a:gd name="connsiteX1487" fmla="*/ 366879 w 2426313"/>
                  <a:gd name="connsiteY1487" fmla="*/ 1676618 h 3037456"/>
                  <a:gd name="connsiteX1488" fmla="*/ 362093 w 2426313"/>
                  <a:gd name="connsiteY1488" fmla="*/ 1669701 h 3037456"/>
                  <a:gd name="connsiteX1489" fmla="*/ 353425 w 2426313"/>
                  <a:gd name="connsiteY1489" fmla="*/ 1668653 h 3037456"/>
                  <a:gd name="connsiteX1490" fmla="*/ 102442 w 2426313"/>
                  <a:gd name="connsiteY1490" fmla="*/ 1703420 h 3037456"/>
                  <a:gd name="connsiteX1491" fmla="*/ 97417 w 2426313"/>
                  <a:gd name="connsiteY1491" fmla="*/ 1706730 h 3037456"/>
                  <a:gd name="connsiteX1492" fmla="*/ 94296 w 2426313"/>
                  <a:gd name="connsiteY1492" fmla="*/ 1712667 h 3037456"/>
                  <a:gd name="connsiteX1493" fmla="*/ 94250 w 2426313"/>
                  <a:gd name="connsiteY1493" fmla="*/ 1712754 h 3037456"/>
                  <a:gd name="connsiteX1494" fmla="*/ 94250 w 2426313"/>
                  <a:gd name="connsiteY1494" fmla="*/ 1712755 h 3037456"/>
                  <a:gd name="connsiteX1495" fmla="*/ 94250 w 2426313"/>
                  <a:gd name="connsiteY1495" fmla="*/ 1712755 h 3037456"/>
                  <a:gd name="connsiteX1496" fmla="*/ 94536 w 2426313"/>
                  <a:gd name="connsiteY1496" fmla="*/ 1742187 h 3037456"/>
                  <a:gd name="connsiteX1497" fmla="*/ 90059 w 2426313"/>
                  <a:gd name="connsiteY1497" fmla="*/ 1759998 h 3037456"/>
                  <a:gd name="connsiteX1498" fmla="*/ 88535 w 2426313"/>
                  <a:gd name="connsiteY1498" fmla="*/ 1776953 h 3037456"/>
                  <a:gd name="connsiteX1499" fmla="*/ 100822 w 2426313"/>
                  <a:gd name="connsiteY1499" fmla="*/ 1783049 h 3037456"/>
                  <a:gd name="connsiteX1500" fmla="*/ 113395 w 2426313"/>
                  <a:gd name="connsiteY1500" fmla="*/ 1776286 h 3037456"/>
                  <a:gd name="connsiteX1501" fmla="*/ 100822 w 2426313"/>
                  <a:gd name="connsiteY1501" fmla="*/ 1783049 h 3037456"/>
                  <a:gd name="connsiteX1502" fmla="*/ 88535 w 2426313"/>
                  <a:gd name="connsiteY1502" fmla="*/ 1776953 h 3037456"/>
                  <a:gd name="connsiteX1503" fmla="*/ 90059 w 2426313"/>
                  <a:gd name="connsiteY1503" fmla="*/ 1759999 h 3037456"/>
                  <a:gd name="connsiteX1504" fmla="*/ 94536 w 2426313"/>
                  <a:gd name="connsiteY1504" fmla="*/ 1742187 h 3037456"/>
                  <a:gd name="connsiteX1505" fmla="*/ 94250 w 2426313"/>
                  <a:gd name="connsiteY1505" fmla="*/ 1712755 h 3037456"/>
                  <a:gd name="connsiteX1506" fmla="*/ 94296 w 2426313"/>
                  <a:gd name="connsiteY1506" fmla="*/ 1712667 h 3037456"/>
                  <a:gd name="connsiteX1507" fmla="*/ 97453 w 2426313"/>
                  <a:gd name="connsiteY1507" fmla="*/ 1706730 h 3037456"/>
                  <a:gd name="connsiteX1508" fmla="*/ 102442 w 2426313"/>
                  <a:gd name="connsiteY1508" fmla="*/ 1703420 h 3037456"/>
                  <a:gd name="connsiteX1509" fmla="*/ 359426 w 2426313"/>
                  <a:gd name="connsiteY1509" fmla="*/ 1724280 h 3037456"/>
                  <a:gd name="connsiteX1510" fmla="*/ 344377 w 2426313"/>
                  <a:gd name="connsiteY1510" fmla="*/ 1725232 h 3037456"/>
                  <a:gd name="connsiteX1511" fmla="*/ 344480 w 2426313"/>
                  <a:gd name="connsiteY1511" fmla="*/ 1725328 h 3037456"/>
                  <a:gd name="connsiteX1512" fmla="*/ 344472 w 2426313"/>
                  <a:gd name="connsiteY1512" fmla="*/ 1725328 h 3037456"/>
                  <a:gd name="connsiteX1513" fmla="*/ 360188 w 2426313"/>
                  <a:gd name="connsiteY1513" fmla="*/ 1739901 h 3037456"/>
                  <a:gd name="connsiteX1514" fmla="*/ 359522 w 2426313"/>
                  <a:gd name="connsiteY1514" fmla="*/ 1724375 h 3037456"/>
                  <a:gd name="connsiteX1515" fmla="*/ 359431 w 2426313"/>
                  <a:gd name="connsiteY1515" fmla="*/ 1724381 h 3037456"/>
                  <a:gd name="connsiteX1516" fmla="*/ 359426 w 2426313"/>
                  <a:gd name="connsiteY1516" fmla="*/ 1724280 h 3037456"/>
                  <a:gd name="connsiteX1517" fmla="*/ 236458 w 2426313"/>
                  <a:gd name="connsiteY1517" fmla="*/ 1753235 h 3037456"/>
                  <a:gd name="connsiteX1518" fmla="*/ 230362 w 2426313"/>
                  <a:gd name="connsiteY1518" fmla="*/ 1770571 h 3037456"/>
                  <a:gd name="connsiteX1519" fmla="*/ 241198 w 2426313"/>
                  <a:gd name="connsiteY1519" fmla="*/ 1791583 h 3037456"/>
                  <a:gd name="connsiteX1520" fmla="*/ 241316 w 2426313"/>
                  <a:gd name="connsiteY1520" fmla="*/ 1791811 h 3037456"/>
                  <a:gd name="connsiteX1521" fmla="*/ 238268 w 2426313"/>
                  <a:gd name="connsiteY1521" fmla="*/ 1793145 h 3037456"/>
                  <a:gd name="connsiteX1522" fmla="*/ 238363 w 2426313"/>
                  <a:gd name="connsiteY1522" fmla="*/ 1798860 h 3037456"/>
                  <a:gd name="connsiteX1523" fmla="*/ 242459 w 2426313"/>
                  <a:gd name="connsiteY1523" fmla="*/ 1808861 h 3037456"/>
                  <a:gd name="connsiteX1524" fmla="*/ 242487 w 2426313"/>
                  <a:gd name="connsiteY1524" fmla="*/ 1808852 h 3037456"/>
                  <a:gd name="connsiteX1525" fmla="*/ 242554 w 2426313"/>
                  <a:gd name="connsiteY1525" fmla="*/ 1808957 h 3037456"/>
                  <a:gd name="connsiteX1526" fmla="*/ 253508 w 2426313"/>
                  <a:gd name="connsiteY1526" fmla="*/ 1805433 h 3037456"/>
                  <a:gd name="connsiteX1527" fmla="*/ 252079 w 2426313"/>
                  <a:gd name="connsiteY1527" fmla="*/ 1793526 h 3037456"/>
                  <a:gd name="connsiteX1528" fmla="*/ 251032 w 2426313"/>
                  <a:gd name="connsiteY1528" fmla="*/ 1774572 h 3037456"/>
                  <a:gd name="connsiteX1529" fmla="*/ 255127 w 2426313"/>
                  <a:gd name="connsiteY1529" fmla="*/ 1756950 h 3037456"/>
                  <a:gd name="connsiteX1530" fmla="*/ 255045 w 2426313"/>
                  <a:gd name="connsiteY1530" fmla="*/ 1756917 h 3037456"/>
                  <a:gd name="connsiteX1531" fmla="*/ 255032 w 2426313"/>
                  <a:gd name="connsiteY1531" fmla="*/ 1756855 h 3037456"/>
                  <a:gd name="connsiteX1532" fmla="*/ 236458 w 2426313"/>
                  <a:gd name="connsiteY1532" fmla="*/ 1753235 h 3037456"/>
                  <a:gd name="connsiteX1533" fmla="*/ 423243 w 2426313"/>
                  <a:gd name="connsiteY1533" fmla="*/ 1760570 h 3037456"/>
                  <a:gd name="connsiteX1534" fmla="*/ 423099 w 2426313"/>
                  <a:gd name="connsiteY1534" fmla="*/ 1760991 h 3037456"/>
                  <a:gd name="connsiteX1535" fmla="*/ 418005 w 2426313"/>
                  <a:gd name="connsiteY1535" fmla="*/ 1775727 h 3037456"/>
                  <a:gd name="connsiteX1536" fmla="*/ 421247 w 2426313"/>
                  <a:gd name="connsiteY1536" fmla="*/ 1788032 h 3037456"/>
                  <a:gd name="connsiteX1537" fmla="*/ 421338 w 2426313"/>
                  <a:gd name="connsiteY1537" fmla="*/ 1788383 h 3037456"/>
                  <a:gd name="connsiteX1538" fmla="*/ 421367 w 2426313"/>
                  <a:gd name="connsiteY1538" fmla="*/ 1788387 h 3037456"/>
                  <a:gd name="connsiteX1539" fmla="*/ 427935 w 2426313"/>
                  <a:gd name="connsiteY1539" fmla="*/ 1789288 h 3037456"/>
                  <a:gd name="connsiteX1540" fmla="*/ 434388 w 2426313"/>
                  <a:gd name="connsiteY1540" fmla="*/ 1786764 h 3037456"/>
                  <a:gd name="connsiteX1541" fmla="*/ 423244 w 2426313"/>
                  <a:gd name="connsiteY1541" fmla="*/ 1760570 h 3037456"/>
                  <a:gd name="connsiteX1542" fmla="*/ 423244 w 2426313"/>
                  <a:gd name="connsiteY1542" fmla="*/ 1760571 h 3037456"/>
                  <a:gd name="connsiteX1543" fmla="*/ 423243 w 2426313"/>
                  <a:gd name="connsiteY1543" fmla="*/ 1760570 h 3037456"/>
                  <a:gd name="connsiteX1544" fmla="*/ 42577 w 2426313"/>
                  <a:gd name="connsiteY1544" fmla="*/ 1705646 h 3037456"/>
                  <a:gd name="connsiteX1545" fmla="*/ 38624 w 2426313"/>
                  <a:gd name="connsiteY1545" fmla="*/ 1710659 h 3037456"/>
                  <a:gd name="connsiteX1546" fmla="*/ 53674 w 2426313"/>
                  <a:gd name="connsiteY1546" fmla="*/ 1740758 h 3037456"/>
                  <a:gd name="connsiteX1547" fmla="*/ 48244 w 2426313"/>
                  <a:gd name="connsiteY1547" fmla="*/ 1708849 h 3037456"/>
                  <a:gd name="connsiteX1548" fmla="*/ 42577 w 2426313"/>
                  <a:gd name="connsiteY1548" fmla="*/ 1705646 h 3037456"/>
                  <a:gd name="connsiteX1549" fmla="*/ 159210 w 2426313"/>
                  <a:gd name="connsiteY1549" fmla="*/ 1828578 h 3037456"/>
                  <a:gd name="connsiteX1550" fmla="*/ 159048 w 2426313"/>
                  <a:gd name="connsiteY1550" fmla="*/ 1828744 h 3037456"/>
                  <a:gd name="connsiteX1551" fmla="*/ 147459 w 2426313"/>
                  <a:gd name="connsiteY1551" fmla="*/ 1840544 h 3037456"/>
                  <a:gd name="connsiteX1552" fmla="*/ 151781 w 2426313"/>
                  <a:gd name="connsiteY1552" fmla="*/ 1853724 h 3037456"/>
                  <a:gd name="connsiteX1553" fmla="*/ 158163 w 2426313"/>
                  <a:gd name="connsiteY1553" fmla="*/ 1856868 h 3037456"/>
                  <a:gd name="connsiteX1554" fmla="*/ 162163 w 2426313"/>
                  <a:gd name="connsiteY1554" fmla="*/ 1851248 h 3037456"/>
                  <a:gd name="connsiteX1555" fmla="*/ 159211 w 2426313"/>
                  <a:gd name="connsiteY1555" fmla="*/ 1828578 h 3037456"/>
                  <a:gd name="connsiteX1556" fmla="*/ 159210 w 2426313"/>
                  <a:gd name="connsiteY1556" fmla="*/ 1828579 h 3037456"/>
                  <a:gd name="connsiteX1557" fmla="*/ 159210 w 2426313"/>
                  <a:gd name="connsiteY1557" fmla="*/ 1828578 h 3037456"/>
                  <a:gd name="connsiteX1558" fmla="*/ 418862 w 2426313"/>
                  <a:gd name="connsiteY1558" fmla="*/ 1847152 h 3037456"/>
                  <a:gd name="connsiteX1559" fmla="*/ 401812 w 2426313"/>
                  <a:gd name="connsiteY1559" fmla="*/ 1855725 h 3037456"/>
                  <a:gd name="connsiteX1560" fmla="*/ 388858 w 2426313"/>
                  <a:gd name="connsiteY1560" fmla="*/ 1873727 h 3037456"/>
                  <a:gd name="connsiteX1561" fmla="*/ 392490 w 2426313"/>
                  <a:gd name="connsiteY1561" fmla="*/ 1880811 h 3037456"/>
                  <a:gd name="connsiteX1562" fmla="*/ 393230 w 2426313"/>
                  <a:gd name="connsiteY1562" fmla="*/ 1881641 h 3037456"/>
                  <a:gd name="connsiteX1563" fmla="*/ 396192 w 2426313"/>
                  <a:gd name="connsiteY1563" fmla="*/ 1885061 h 3037456"/>
                  <a:gd name="connsiteX1564" fmla="*/ 418862 w 2426313"/>
                  <a:gd name="connsiteY1564" fmla="*/ 1881251 h 3037456"/>
                  <a:gd name="connsiteX1565" fmla="*/ 425720 w 2426313"/>
                  <a:gd name="connsiteY1565" fmla="*/ 1876679 h 3037456"/>
                  <a:gd name="connsiteX1566" fmla="*/ 435209 w 2426313"/>
                  <a:gd name="connsiteY1566" fmla="*/ 1871214 h 3037456"/>
                  <a:gd name="connsiteX1567" fmla="*/ 435215 w 2426313"/>
                  <a:gd name="connsiteY1567" fmla="*/ 1871137 h 3037456"/>
                  <a:gd name="connsiteX1568" fmla="*/ 435245 w 2426313"/>
                  <a:gd name="connsiteY1568" fmla="*/ 1871119 h 3037456"/>
                  <a:gd name="connsiteX1569" fmla="*/ 435788 w 2426313"/>
                  <a:gd name="connsiteY1569" fmla="*/ 1863009 h 3037456"/>
                  <a:gd name="connsiteX1570" fmla="*/ 435912 w 2426313"/>
                  <a:gd name="connsiteY1570" fmla="*/ 1861249 h 3037456"/>
                  <a:gd name="connsiteX1571" fmla="*/ 435907 w 2426313"/>
                  <a:gd name="connsiteY1571" fmla="*/ 1861238 h 3037456"/>
                  <a:gd name="connsiteX1572" fmla="*/ 435912 w 2426313"/>
                  <a:gd name="connsiteY1572" fmla="*/ 1861154 h 3037456"/>
                  <a:gd name="connsiteX1573" fmla="*/ 418862 w 2426313"/>
                  <a:gd name="connsiteY1573" fmla="*/ 1847152 h 3037456"/>
                  <a:gd name="connsiteX1574" fmla="*/ 289417 w 2426313"/>
                  <a:gd name="connsiteY1574" fmla="*/ 1941163 h 3037456"/>
                  <a:gd name="connsiteX1575" fmla="*/ 278082 w 2426313"/>
                  <a:gd name="connsiteY1575" fmla="*/ 1946402 h 3037456"/>
                  <a:gd name="connsiteX1576" fmla="*/ 279200 w 2426313"/>
                  <a:gd name="connsiteY1576" fmla="*/ 1957832 h 3037456"/>
                  <a:gd name="connsiteX1577" fmla="*/ 279321 w 2426313"/>
                  <a:gd name="connsiteY1577" fmla="*/ 1959071 h 3037456"/>
                  <a:gd name="connsiteX1578" fmla="*/ 286274 w 2426313"/>
                  <a:gd name="connsiteY1578" fmla="*/ 1972977 h 3037456"/>
                  <a:gd name="connsiteX1579" fmla="*/ 294429 w 2426313"/>
                  <a:gd name="connsiteY1579" fmla="*/ 1981109 h 3037456"/>
                  <a:gd name="connsiteX1580" fmla="*/ 294430 w 2426313"/>
                  <a:gd name="connsiteY1580" fmla="*/ 1981109 h 3037456"/>
                  <a:gd name="connsiteX1581" fmla="*/ 294430 w 2426313"/>
                  <a:gd name="connsiteY1581" fmla="*/ 1981109 h 3037456"/>
                  <a:gd name="connsiteX1582" fmla="*/ 303800 w 2426313"/>
                  <a:gd name="connsiteY1582" fmla="*/ 1980026 h 3037456"/>
                  <a:gd name="connsiteX1583" fmla="*/ 311992 w 2426313"/>
                  <a:gd name="connsiteY1583" fmla="*/ 1956404 h 3037456"/>
                  <a:gd name="connsiteX1584" fmla="*/ 309742 w 2426313"/>
                  <a:gd name="connsiteY1584" fmla="*/ 1953284 h 3037456"/>
                  <a:gd name="connsiteX1585" fmla="*/ 303919 w 2426313"/>
                  <a:gd name="connsiteY1585" fmla="*/ 1945211 h 3037456"/>
                  <a:gd name="connsiteX1586" fmla="*/ 289417 w 2426313"/>
                  <a:gd name="connsiteY1586" fmla="*/ 1941163 h 3037456"/>
                  <a:gd name="connsiteX1587" fmla="*/ 239888 w 2426313"/>
                  <a:gd name="connsiteY1587" fmla="*/ 1982121 h 3037456"/>
                  <a:gd name="connsiteX1588" fmla="*/ 231934 w 2426313"/>
                  <a:gd name="connsiteY1588" fmla="*/ 1982681 h 3037456"/>
                  <a:gd name="connsiteX1589" fmla="*/ 231332 w 2426313"/>
                  <a:gd name="connsiteY1589" fmla="*/ 1984220 h 3037456"/>
                  <a:gd name="connsiteX1590" fmla="*/ 228743 w 2426313"/>
                  <a:gd name="connsiteY1590" fmla="*/ 1990694 h 3037456"/>
                  <a:gd name="connsiteX1591" fmla="*/ 226362 w 2426313"/>
                  <a:gd name="connsiteY1591" fmla="*/ 2023079 h 3037456"/>
                  <a:gd name="connsiteX1592" fmla="*/ 220266 w 2426313"/>
                  <a:gd name="connsiteY1592" fmla="*/ 2053178 h 3037456"/>
                  <a:gd name="connsiteX1593" fmla="*/ 220266 w 2426313"/>
                  <a:gd name="connsiteY1593" fmla="*/ 2063084 h 3037456"/>
                  <a:gd name="connsiteX1594" fmla="*/ 234458 w 2426313"/>
                  <a:gd name="connsiteY1594" fmla="*/ 2076038 h 3037456"/>
                  <a:gd name="connsiteX1595" fmla="*/ 243543 w 2426313"/>
                  <a:gd name="connsiteY1595" fmla="*/ 2073133 h 3037456"/>
                  <a:gd name="connsiteX1596" fmla="*/ 243569 w 2426313"/>
                  <a:gd name="connsiteY1596" fmla="*/ 2073059 h 3037456"/>
                  <a:gd name="connsiteX1597" fmla="*/ 243638 w 2426313"/>
                  <a:gd name="connsiteY1597" fmla="*/ 2073037 h 3037456"/>
                  <a:gd name="connsiteX1598" fmla="*/ 246936 w 2426313"/>
                  <a:gd name="connsiteY1598" fmla="*/ 2063560 h 3037456"/>
                  <a:gd name="connsiteX1599" fmla="*/ 254746 w 2426313"/>
                  <a:gd name="connsiteY1599" fmla="*/ 2015364 h 3037456"/>
                  <a:gd name="connsiteX1600" fmla="*/ 253889 w 2426313"/>
                  <a:gd name="connsiteY1600" fmla="*/ 2010125 h 3037456"/>
                  <a:gd name="connsiteX1601" fmla="*/ 246650 w 2426313"/>
                  <a:gd name="connsiteY1601" fmla="*/ 1989170 h 3037456"/>
                  <a:gd name="connsiteX1602" fmla="*/ 239888 w 2426313"/>
                  <a:gd name="connsiteY1602" fmla="*/ 1982121 h 3037456"/>
                  <a:gd name="connsiteX1603" fmla="*/ 190167 w 2426313"/>
                  <a:gd name="connsiteY1603" fmla="*/ 1990694 h 3037456"/>
                  <a:gd name="connsiteX1604" fmla="*/ 177784 w 2426313"/>
                  <a:gd name="connsiteY1604" fmla="*/ 1996599 h 3037456"/>
                  <a:gd name="connsiteX1605" fmla="*/ 185118 w 2426313"/>
                  <a:gd name="connsiteY1605" fmla="*/ 2007839 h 3037456"/>
                  <a:gd name="connsiteX1606" fmla="*/ 198549 w 2426313"/>
                  <a:gd name="connsiteY1606" fmla="*/ 1995742 h 3037456"/>
                  <a:gd name="connsiteX1607" fmla="*/ 198485 w 2426313"/>
                  <a:gd name="connsiteY1607" fmla="*/ 1995704 h 3037456"/>
                  <a:gd name="connsiteX1608" fmla="*/ 198549 w 2426313"/>
                  <a:gd name="connsiteY1608" fmla="*/ 1995647 h 3037456"/>
                  <a:gd name="connsiteX1609" fmla="*/ 190167 w 2426313"/>
                  <a:gd name="connsiteY1609" fmla="*/ 1990694 h 3037456"/>
                  <a:gd name="connsiteX1610" fmla="*/ 145494 w 2426313"/>
                  <a:gd name="connsiteY1610" fmla="*/ 2068894 h 3037456"/>
                  <a:gd name="connsiteX1611" fmla="*/ 133302 w 2426313"/>
                  <a:gd name="connsiteY1611" fmla="*/ 2076419 h 3037456"/>
                  <a:gd name="connsiteX1612" fmla="*/ 129397 w 2426313"/>
                  <a:gd name="connsiteY1612" fmla="*/ 2083086 h 3037456"/>
                  <a:gd name="connsiteX1613" fmla="*/ 124444 w 2426313"/>
                  <a:gd name="connsiteY1613" fmla="*/ 2088671 h 3037456"/>
                  <a:gd name="connsiteX1614" fmla="*/ 124451 w 2426313"/>
                  <a:gd name="connsiteY1614" fmla="*/ 2088689 h 3037456"/>
                  <a:gd name="connsiteX1615" fmla="*/ 124445 w 2426313"/>
                  <a:gd name="connsiteY1615" fmla="*/ 2088695 h 3037456"/>
                  <a:gd name="connsiteX1616" fmla="*/ 126921 w 2426313"/>
                  <a:gd name="connsiteY1616" fmla="*/ 2094993 h 3037456"/>
                  <a:gd name="connsiteX1617" fmla="*/ 146257 w 2426313"/>
                  <a:gd name="connsiteY1617" fmla="*/ 2102136 h 3037456"/>
                  <a:gd name="connsiteX1618" fmla="*/ 152638 w 2426313"/>
                  <a:gd name="connsiteY1618" fmla="*/ 2086325 h 3037456"/>
                  <a:gd name="connsiteX1619" fmla="*/ 151114 w 2426313"/>
                  <a:gd name="connsiteY1619" fmla="*/ 2085658 h 3037456"/>
                  <a:gd name="connsiteX1620" fmla="*/ 151019 w 2426313"/>
                  <a:gd name="connsiteY1620" fmla="*/ 2080038 h 3037456"/>
                  <a:gd name="connsiteX1621" fmla="*/ 145494 w 2426313"/>
                  <a:gd name="connsiteY1621" fmla="*/ 2068894 h 3037456"/>
                  <a:gd name="connsiteX1622" fmla="*/ 243602 w 2426313"/>
                  <a:gd name="connsiteY1622" fmla="*/ 2133664 h 3037456"/>
                  <a:gd name="connsiteX1623" fmla="*/ 239125 w 2426313"/>
                  <a:gd name="connsiteY1623" fmla="*/ 2133759 h 3037456"/>
                  <a:gd name="connsiteX1624" fmla="*/ 239316 w 2426313"/>
                  <a:gd name="connsiteY1624" fmla="*/ 2150619 h 3037456"/>
                  <a:gd name="connsiteX1625" fmla="*/ 244078 w 2426313"/>
                  <a:gd name="connsiteY1625" fmla="*/ 2151857 h 3037456"/>
                  <a:gd name="connsiteX1626" fmla="*/ 244078 w 2426313"/>
                  <a:gd name="connsiteY1626" fmla="*/ 2151857 h 3037456"/>
                  <a:gd name="connsiteX1627" fmla="*/ 244079 w 2426313"/>
                  <a:gd name="connsiteY1627" fmla="*/ 2151857 h 3037456"/>
                  <a:gd name="connsiteX1628" fmla="*/ 245793 w 2426313"/>
                  <a:gd name="connsiteY1628" fmla="*/ 2137188 h 3037456"/>
                  <a:gd name="connsiteX1629" fmla="*/ 244078 w 2426313"/>
                  <a:gd name="connsiteY1629" fmla="*/ 2151857 h 3037456"/>
                  <a:gd name="connsiteX1630" fmla="*/ 239316 w 2426313"/>
                  <a:gd name="connsiteY1630" fmla="*/ 2150618 h 3037456"/>
                  <a:gd name="connsiteX1631" fmla="*/ 239126 w 2426313"/>
                  <a:gd name="connsiteY1631" fmla="*/ 2133759 h 3037456"/>
                  <a:gd name="connsiteX1632" fmla="*/ 243602 w 2426313"/>
                  <a:gd name="connsiteY1632" fmla="*/ 2133664 h 3037456"/>
                  <a:gd name="connsiteX1633" fmla="*/ 218932 w 2426313"/>
                  <a:gd name="connsiteY1633" fmla="*/ 2135188 h 3037456"/>
                  <a:gd name="connsiteX1634" fmla="*/ 205026 w 2426313"/>
                  <a:gd name="connsiteY1634" fmla="*/ 2138998 h 3037456"/>
                  <a:gd name="connsiteX1635" fmla="*/ 201702 w 2426313"/>
                  <a:gd name="connsiteY1635" fmla="*/ 2150583 h 3037456"/>
                  <a:gd name="connsiteX1636" fmla="*/ 201692 w 2426313"/>
                  <a:gd name="connsiteY1636" fmla="*/ 2150618 h 3037456"/>
                  <a:gd name="connsiteX1637" fmla="*/ 201692 w 2426313"/>
                  <a:gd name="connsiteY1637" fmla="*/ 2150618 h 3037456"/>
                  <a:gd name="connsiteX1638" fmla="*/ 201692 w 2426313"/>
                  <a:gd name="connsiteY1638" fmla="*/ 2150619 h 3037456"/>
                  <a:gd name="connsiteX1639" fmla="*/ 204454 w 2426313"/>
                  <a:gd name="connsiteY1639" fmla="*/ 2151095 h 3037456"/>
                  <a:gd name="connsiteX1640" fmla="*/ 204470 w 2426313"/>
                  <a:gd name="connsiteY1640" fmla="*/ 2151082 h 3037456"/>
                  <a:gd name="connsiteX1641" fmla="*/ 204550 w 2426313"/>
                  <a:gd name="connsiteY1641" fmla="*/ 2151095 h 3037456"/>
                  <a:gd name="connsiteX1642" fmla="*/ 219599 w 2426313"/>
                  <a:gd name="connsiteY1642" fmla="*/ 2138141 h 3037456"/>
                  <a:gd name="connsiteX1643" fmla="*/ 219027 w 2426313"/>
                  <a:gd name="connsiteY1643" fmla="*/ 2135188 h 3037456"/>
                  <a:gd name="connsiteX1644" fmla="*/ 218937 w 2426313"/>
                  <a:gd name="connsiteY1644" fmla="*/ 2135213 h 3037456"/>
                  <a:gd name="connsiteX1645" fmla="*/ 218932 w 2426313"/>
                  <a:gd name="connsiteY1645" fmla="*/ 2135188 h 3037456"/>
                  <a:gd name="connsiteX1646" fmla="*/ 236934 w 2426313"/>
                  <a:gd name="connsiteY1646" fmla="*/ 2171002 h 3037456"/>
                  <a:gd name="connsiteX1647" fmla="*/ 236931 w 2426313"/>
                  <a:gd name="connsiteY1647" fmla="*/ 2171002 h 3037456"/>
                  <a:gd name="connsiteX1648" fmla="*/ 217599 w 2426313"/>
                  <a:gd name="connsiteY1648" fmla="*/ 2171288 h 3037456"/>
                  <a:gd name="connsiteX1649" fmla="*/ 209026 w 2426313"/>
                  <a:gd name="connsiteY1649" fmla="*/ 2177479 h 3037456"/>
                  <a:gd name="connsiteX1650" fmla="*/ 209028 w 2426313"/>
                  <a:gd name="connsiteY1650" fmla="*/ 2177572 h 3037456"/>
                  <a:gd name="connsiteX1651" fmla="*/ 209026 w 2426313"/>
                  <a:gd name="connsiteY1651" fmla="*/ 2177574 h 3037456"/>
                  <a:gd name="connsiteX1652" fmla="*/ 210074 w 2426313"/>
                  <a:gd name="connsiteY1652" fmla="*/ 2220532 h 3037456"/>
                  <a:gd name="connsiteX1653" fmla="*/ 221504 w 2426313"/>
                  <a:gd name="connsiteY1653" fmla="*/ 2227771 h 3037456"/>
                  <a:gd name="connsiteX1654" fmla="*/ 228552 w 2426313"/>
                  <a:gd name="connsiteY1654" fmla="*/ 2218818 h 3037456"/>
                  <a:gd name="connsiteX1655" fmla="*/ 230838 w 2426313"/>
                  <a:gd name="connsiteY1655" fmla="*/ 2211674 h 3037456"/>
                  <a:gd name="connsiteX1656" fmla="*/ 264747 w 2426313"/>
                  <a:gd name="connsiteY1656" fmla="*/ 2198910 h 3037456"/>
                  <a:gd name="connsiteX1657" fmla="*/ 275510 w 2426313"/>
                  <a:gd name="connsiteY1657" fmla="*/ 2194053 h 3037456"/>
                  <a:gd name="connsiteX1658" fmla="*/ 275483 w 2426313"/>
                  <a:gd name="connsiteY1658" fmla="*/ 2193980 h 3037456"/>
                  <a:gd name="connsiteX1659" fmla="*/ 275511 w 2426313"/>
                  <a:gd name="connsiteY1659" fmla="*/ 2193957 h 3037456"/>
                  <a:gd name="connsiteX1660" fmla="*/ 270367 w 2426313"/>
                  <a:gd name="connsiteY1660" fmla="*/ 2179860 h 3037456"/>
                  <a:gd name="connsiteX1661" fmla="*/ 236935 w 2426313"/>
                  <a:gd name="connsiteY1661" fmla="*/ 2171002 h 3037456"/>
                  <a:gd name="connsiteX1662" fmla="*/ 236934 w 2426313"/>
                  <a:gd name="connsiteY1662" fmla="*/ 2171002 h 3037456"/>
                  <a:gd name="connsiteX1663" fmla="*/ 236934 w 2426313"/>
                  <a:gd name="connsiteY1663" fmla="*/ 2171002 h 3037456"/>
                  <a:gd name="connsiteX1664" fmla="*/ 154543 w 2426313"/>
                  <a:gd name="connsiteY1664" fmla="*/ 2182432 h 3037456"/>
                  <a:gd name="connsiteX1665" fmla="*/ 143780 w 2426313"/>
                  <a:gd name="connsiteY1665" fmla="*/ 2194338 h 3037456"/>
                  <a:gd name="connsiteX1666" fmla="*/ 144447 w 2426313"/>
                  <a:gd name="connsiteY1666" fmla="*/ 2197767 h 3037456"/>
                  <a:gd name="connsiteX1667" fmla="*/ 161878 w 2426313"/>
                  <a:gd name="connsiteY1667" fmla="*/ 2198529 h 3037456"/>
                  <a:gd name="connsiteX1668" fmla="*/ 170450 w 2426313"/>
                  <a:gd name="connsiteY1668" fmla="*/ 2194719 h 3037456"/>
                  <a:gd name="connsiteX1669" fmla="*/ 170392 w 2426313"/>
                  <a:gd name="connsiteY1669" fmla="*/ 2194650 h 3037456"/>
                  <a:gd name="connsiteX1670" fmla="*/ 170450 w 2426313"/>
                  <a:gd name="connsiteY1670" fmla="*/ 2194624 h 3037456"/>
                  <a:gd name="connsiteX1671" fmla="*/ 161401 w 2426313"/>
                  <a:gd name="connsiteY1671" fmla="*/ 2183861 h 3037456"/>
                  <a:gd name="connsiteX1672" fmla="*/ 154543 w 2426313"/>
                  <a:gd name="connsiteY1672" fmla="*/ 2182432 h 3037456"/>
                  <a:gd name="connsiteX1673" fmla="*/ 226826 w 2426313"/>
                  <a:gd name="connsiteY1673" fmla="*/ 2258239 h 3037456"/>
                  <a:gd name="connsiteX1674" fmla="*/ 220361 w 2426313"/>
                  <a:gd name="connsiteY1674" fmla="*/ 2264728 h 3037456"/>
                  <a:gd name="connsiteX1675" fmla="*/ 220076 w 2426313"/>
                  <a:gd name="connsiteY1675" fmla="*/ 2317972 h 3037456"/>
                  <a:gd name="connsiteX1676" fmla="*/ 223505 w 2426313"/>
                  <a:gd name="connsiteY1676" fmla="*/ 2322925 h 3037456"/>
                  <a:gd name="connsiteX1677" fmla="*/ 223526 w 2426313"/>
                  <a:gd name="connsiteY1677" fmla="*/ 2322914 h 3037456"/>
                  <a:gd name="connsiteX1678" fmla="*/ 223600 w 2426313"/>
                  <a:gd name="connsiteY1678" fmla="*/ 2323021 h 3037456"/>
                  <a:gd name="connsiteX1679" fmla="*/ 228838 w 2426313"/>
                  <a:gd name="connsiteY1679" fmla="*/ 2320068 h 3037456"/>
                  <a:gd name="connsiteX1680" fmla="*/ 239125 w 2426313"/>
                  <a:gd name="connsiteY1680" fmla="*/ 2301304 h 3037456"/>
                  <a:gd name="connsiteX1681" fmla="*/ 247222 w 2426313"/>
                  <a:gd name="connsiteY1681" fmla="*/ 2288255 h 3037456"/>
                  <a:gd name="connsiteX1682" fmla="*/ 247222 w 2426313"/>
                  <a:gd name="connsiteY1682" fmla="*/ 2288255 h 3037456"/>
                  <a:gd name="connsiteX1683" fmla="*/ 247222 w 2426313"/>
                  <a:gd name="connsiteY1683" fmla="*/ 2288254 h 3037456"/>
                  <a:gd name="connsiteX1684" fmla="*/ 247128 w 2426313"/>
                  <a:gd name="connsiteY1684" fmla="*/ 2288035 h 3037456"/>
                  <a:gd name="connsiteX1685" fmla="*/ 235315 w 2426313"/>
                  <a:gd name="connsiteY1685" fmla="*/ 2260347 h 3037456"/>
                  <a:gd name="connsiteX1686" fmla="*/ 235255 w 2426313"/>
                  <a:gd name="connsiteY1686" fmla="*/ 2260333 h 3037456"/>
                  <a:gd name="connsiteX1687" fmla="*/ 235220 w 2426313"/>
                  <a:gd name="connsiteY1687" fmla="*/ 2260251 h 3037456"/>
                  <a:gd name="connsiteX1688" fmla="*/ 226826 w 2426313"/>
                  <a:gd name="connsiteY1688" fmla="*/ 2258239 h 3037456"/>
                  <a:gd name="connsiteX1689" fmla="*/ 1433846 w 2426313"/>
                  <a:gd name="connsiteY1689" fmla="*/ 1086486 h 3037456"/>
                  <a:gd name="connsiteX1690" fmla="*/ 1426893 w 2426313"/>
                  <a:gd name="connsiteY1690" fmla="*/ 1093915 h 3037456"/>
                  <a:gd name="connsiteX1691" fmla="*/ 1432894 w 2426313"/>
                  <a:gd name="connsiteY1691" fmla="*/ 1103250 h 3037456"/>
                  <a:gd name="connsiteX1692" fmla="*/ 1437466 w 2426313"/>
                  <a:gd name="connsiteY1692" fmla="*/ 1097154 h 3037456"/>
                  <a:gd name="connsiteX1693" fmla="*/ 1437444 w 2426313"/>
                  <a:gd name="connsiteY1693" fmla="*/ 1097088 h 3037456"/>
                  <a:gd name="connsiteX1694" fmla="*/ 1437466 w 2426313"/>
                  <a:gd name="connsiteY1694" fmla="*/ 1097058 h 3037456"/>
                  <a:gd name="connsiteX1695" fmla="*/ 1433846 w 2426313"/>
                  <a:gd name="connsiteY1695" fmla="*/ 1086486 h 3037456"/>
                  <a:gd name="connsiteX1696" fmla="*/ 1494615 w 2426313"/>
                  <a:gd name="connsiteY1696" fmla="*/ 1096487 h 3037456"/>
                  <a:gd name="connsiteX1697" fmla="*/ 1486709 w 2426313"/>
                  <a:gd name="connsiteY1697" fmla="*/ 1099440 h 3037456"/>
                  <a:gd name="connsiteX1698" fmla="*/ 1490138 w 2426313"/>
                  <a:gd name="connsiteY1698" fmla="*/ 1120966 h 3037456"/>
                  <a:gd name="connsiteX1699" fmla="*/ 1492615 w 2426313"/>
                  <a:gd name="connsiteY1699" fmla="*/ 1158018 h 3037456"/>
                  <a:gd name="connsiteX1700" fmla="*/ 1486424 w 2426313"/>
                  <a:gd name="connsiteY1700" fmla="*/ 1178592 h 3037456"/>
                  <a:gd name="connsiteX1701" fmla="*/ 1492615 w 2426313"/>
                  <a:gd name="connsiteY1701" fmla="*/ 1158018 h 3037456"/>
                  <a:gd name="connsiteX1702" fmla="*/ 1490139 w 2426313"/>
                  <a:gd name="connsiteY1702" fmla="*/ 1120966 h 3037456"/>
                  <a:gd name="connsiteX1703" fmla="*/ 1486710 w 2426313"/>
                  <a:gd name="connsiteY1703" fmla="*/ 1099440 h 3037456"/>
                  <a:gd name="connsiteX1704" fmla="*/ 1490020 w 2426313"/>
                  <a:gd name="connsiteY1704" fmla="*/ 1097249 h 3037456"/>
                  <a:gd name="connsiteX1705" fmla="*/ 1494615 w 2426313"/>
                  <a:gd name="connsiteY1705" fmla="*/ 1096487 h 3037456"/>
                  <a:gd name="connsiteX1706" fmla="*/ 1494891 w 2426313"/>
                  <a:gd name="connsiteY1706" fmla="*/ 1096646 h 3037456"/>
                  <a:gd name="connsiteX1707" fmla="*/ 1504510 w 2426313"/>
                  <a:gd name="connsiteY1707" fmla="*/ 1102190 h 3037456"/>
                  <a:gd name="connsiteX1708" fmla="*/ 1511560 w 2426313"/>
                  <a:gd name="connsiteY1708" fmla="*/ 1109332 h 3037456"/>
                  <a:gd name="connsiteX1709" fmla="*/ 1511760 w 2426313"/>
                  <a:gd name="connsiteY1709" fmla="*/ 1109536 h 3037456"/>
                  <a:gd name="connsiteX1710" fmla="*/ 1523000 w 2426313"/>
                  <a:gd name="connsiteY1710" fmla="*/ 1146588 h 3037456"/>
                  <a:gd name="connsiteX1711" fmla="*/ 1519297 w 2426313"/>
                  <a:gd name="connsiteY1711" fmla="*/ 1159542 h 3037456"/>
                  <a:gd name="connsiteX1712" fmla="*/ 1510482 w 2426313"/>
                  <a:gd name="connsiteY1712" fmla="*/ 1168810 h 3037456"/>
                  <a:gd name="connsiteX1713" fmla="*/ 1510236 w 2426313"/>
                  <a:gd name="connsiteY1713" fmla="*/ 1169067 h 3037456"/>
                  <a:gd name="connsiteX1714" fmla="*/ 1504140 w 2426313"/>
                  <a:gd name="connsiteY1714" fmla="*/ 1179926 h 3037456"/>
                  <a:gd name="connsiteX1715" fmla="*/ 1504021 w 2426313"/>
                  <a:gd name="connsiteY1715" fmla="*/ 1180156 h 3037456"/>
                  <a:gd name="connsiteX1716" fmla="*/ 1499831 w 2426313"/>
                  <a:gd name="connsiteY1716" fmla="*/ 1188213 h 3037456"/>
                  <a:gd name="connsiteX1717" fmla="*/ 1491890 w 2426313"/>
                  <a:gd name="connsiteY1717" fmla="*/ 1189601 h 3037456"/>
                  <a:gd name="connsiteX1718" fmla="*/ 1491663 w 2426313"/>
                  <a:gd name="connsiteY1718" fmla="*/ 1189641 h 3037456"/>
                  <a:gd name="connsiteX1719" fmla="*/ 1488293 w 2426313"/>
                  <a:gd name="connsiteY1719" fmla="*/ 1185510 h 3037456"/>
                  <a:gd name="connsiteX1720" fmla="*/ 1491662 w 2426313"/>
                  <a:gd name="connsiteY1720" fmla="*/ 1189641 h 3037456"/>
                  <a:gd name="connsiteX1721" fmla="*/ 1491663 w 2426313"/>
                  <a:gd name="connsiteY1721" fmla="*/ 1189641 h 3037456"/>
                  <a:gd name="connsiteX1722" fmla="*/ 1491663 w 2426313"/>
                  <a:gd name="connsiteY1722" fmla="*/ 1189641 h 3037456"/>
                  <a:gd name="connsiteX1723" fmla="*/ 1491890 w 2426313"/>
                  <a:gd name="connsiteY1723" fmla="*/ 1189601 h 3037456"/>
                  <a:gd name="connsiteX1724" fmla="*/ 1499866 w 2426313"/>
                  <a:gd name="connsiteY1724" fmla="*/ 1188213 h 3037456"/>
                  <a:gd name="connsiteX1725" fmla="*/ 1504021 w 2426313"/>
                  <a:gd name="connsiteY1725" fmla="*/ 1180156 h 3037456"/>
                  <a:gd name="connsiteX1726" fmla="*/ 1504141 w 2426313"/>
                  <a:gd name="connsiteY1726" fmla="*/ 1179926 h 3037456"/>
                  <a:gd name="connsiteX1727" fmla="*/ 1510237 w 2426313"/>
                  <a:gd name="connsiteY1727" fmla="*/ 1169067 h 3037456"/>
                  <a:gd name="connsiteX1728" fmla="*/ 1510482 w 2426313"/>
                  <a:gd name="connsiteY1728" fmla="*/ 1168810 h 3037456"/>
                  <a:gd name="connsiteX1729" fmla="*/ 1519333 w 2426313"/>
                  <a:gd name="connsiteY1729" fmla="*/ 1159542 h 3037456"/>
                  <a:gd name="connsiteX1730" fmla="*/ 1523000 w 2426313"/>
                  <a:gd name="connsiteY1730" fmla="*/ 1146588 h 3037456"/>
                  <a:gd name="connsiteX1731" fmla="*/ 1511761 w 2426313"/>
                  <a:gd name="connsiteY1731" fmla="*/ 1109536 h 3037456"/>
                  <a:gd name="connsiteX1732" fmla="*/ 1511560 w 2426313"/>
                  <a:gd name="connsiteY1732" fmla="*/ 1109332 h 3037456"/>
                  <a:gd name="connsiteX1733" fmla="*/ 1504545 w 2426313"/>
                  <a:gd name="connsiteY1733" fmla="*/ 1102190 h 3037456"/>
                  <a:gd name="connsiteX1734" fmla="*/ 1494891 w 2426313"/>
                  <a:gd name="connsiteY1734" fmla="*/ 1096646 h 3037456"/>
                  <a:gd name="connsiteX1735" fmla="*/ 1494616 w 2426313"/>
                  <a:gd name="connsiteY1735" fmla="*/ 1096487 h 3037456"/>
                  <a:gd name="connsiteX1736" fmla="*/ 1494615 w 2426313"/>
                  <a:gd name="connsiteY1736" fmla="*/ 1096487 h 3037456"/>
                  <a:gd name="connsiteX1737" fmla="*/ 1494615 w 2426313"/>
                  <a:gd name="connsiteY1737" fmla="*/ 1096487 h 3037456"/>
                  <a:gd name="connsiteX1738" fmla="*/ 1548908 w 2426313"/>
                  <a:gd name="connsiteY1738" fmla="*/ 1116870 h 3037456"/>
                  <a:gd name="connsiteX1739" fmla="*/ 1535478 w 2426313"/>
                  <a:gd name="connsiteY1739" fmla="*/ 1118775 h 3037456"/>
                  <a:gd name="connsiteX1740" fmla="*/ 1535499 w 2426313"/>
                  <a:gd name="connsiteY1740" fmla="*/ 1118868 h 3037456"/>
                  <a:gd name="connsiteX1741" fmla="*/ 1535478 w 2426313"/>
                  <a:gd name="connsiteY1741" fmla="*/ 1118871 h 3037456"/>
                  <a:gd name="connsiteX1742" fmla="*/ 1538526 w 2426313"/>
                  <a:gd name="connsiteY1742" fmla="*/ 1132587 h 3037456"/>
                  <a:gd name="connsiteX1743" fmla="*/ 1551766 w 2426313"/>
                  <a:gd name="connsiteY1743" fmla="*/ 1159828 h 3037456"/>
                  <a:gd name="connsiteX1744" fmla="*/ 1552528 w 2426313"/>
                  <a:gd name="connsiteY1744" fmla="*/ 1171163 h 3037456"/>
                  <a:gd name="connsiteX1745" fmla="*/ 1566244 w 2426313"/>
                  <a:gd name="connsiteY1745" fmla="*/ 1180974 h 3037456"/>
                  <a:gd name="connsiteX1746" fmla="*/ 1573102 w 2426313"/>
                  <a:gd name="connsiteY1746" fmla="*/ 1170687 h 3037456"/>
                  <a:gd name="connsiteX1747" fmla="*/ 1573387 w 2426313"/>
                  <a:gd name="connsiteY1747" fmla="*/ 1157066 h 3037456"/>
                  <a:gd name="connsiteX1748" fmla="*/ 1572804 w 2426313"/>
                  <a:gd name="connsiteY1748" fmla="*/ 1140528 h 3037456"/>
                  <a:gd name="connsiteX1749" fmla="*/ 1568056 w 2426313"/>
                  <a:gd name="connsiteY1749" fmla="*/ 1134003 h 3037456"/>
                  <a:gd name="connsiteX1750" fmla="*/ 1563005 w 2426313"/>
                  <a:gd name="connsiteY1750" fmla="*/ 1126967 h 3037456"/>
                  <a:gd name="connsiteX1751" fmla="*/ 1548908 w 2426313"/>
                  <a:gd name="connsiteY1751" fmla="*/ 1116870 h 3037456"/>
                  <a:gd name="connsiteX1752" fmla="*/ 1442990 w 2426313"/>
                  <a:gd name="connsiteY1752" fmla="*/ 1124109 h 3037456"/>
                  <a:gd name="connsiteX1753" fmla="*/ 1435947 w 2426313"/>
                  <a:gd name="connsiteY1753" fmla="*/ 1131724 h 3037456"/>
                  <a:gd name="connsiteX1754" fmla="*/ 1435941 w 2426313"/>
                  <a:gd name="connsiteY1754" fmla="*/ 1131730 h 3037456"/>
                  <a:gd name="connsiteX1755" fmla="*/ 1443180 w 2426313"/>
                  <a:gd name="connsiteY1755" fmla="*/ 1141540 h 3037456"/>
                  <a:gd name="connsiteX1756" fmla="*/ 1447943 w 2426313"/>
                  <a:gd name="connsiteY1756" fmla="*/ 1130968 h 3037456"/>
                  <a:gd name="connsiteX1757" fmla="*/ 1447916 w 2426313"/>
                  <a:gd name="connsiteY1757" fmla="*/ 1130932 h 3037456"/>
                  <a:gd name="connsiteX1758" fmla="*/ 1447943 w 2426313"/>
                  <a:gd name="connsiteY1758" fmla="*/ 1130872 h 3037456"/>
                  <a:gd name="connsiteX1759" fmla="*/ 1442990 w 2426313"/>
                  <a:gd name="connsiteY1759" fmla="*/ 1124109 h 3037456"/>
                  <a:gd name="connsiteX1760" fmla="*/ 1608511 w 2426313"/>
                  <a:gd name="connsiteY1760" fmla="*/ 1244196 h 3037456"/>
                  <a:gd name="connsiteX1761" fmla="*/ 1601295 w 2426313"/>
                  <a:gd name="connsiteY1761" fmla="*/ 1252507 h 3037456"/>
                  <a:gd name="connsiteX1762" fmla="*/ 1601521 w 2426313"/>
                  <a:gd name="connsiteY1762" fmla="*/ 1252788 h 3037456"/>
                  <a:gd name="connsiteX1763" fmla="*/ 1609511 w 2426313"/>
                  <a:gd name="connsiteY1763" fmla="*/ 1262817 h 3037456"/>
                  <a:gd name="connsiteX1764" fmla="*/ 1623013 w 2426313"/>
                  <a:gd name="connsiteY1764" fmla="*/ 1267842 h 3037456"/>
                  <a:gd name="connsiteX1765" fmla="*/ 1609547 w 2426313"/>
                  <a:gd name="connsiteY1765" fmla="*/ 1262782 h 3037456"/>
                  <a:gd name="connsiteX1766" fmla="*/ 1601521 w 2426313"/>
                  <a:gd name="connsiteY1766" fmla="*/ 1252788 h 3037456"/>
                  <a:gd name="connsiteX1767" fmla="*/ 1601296 w 2426313"/>
                  <a:gd name="connsiteY1767" fmla="*/ 1252506 h 3037456"/>
                  <a:gd name="connsiteX1768" fmla="*/ 1608511 w 2426313"/>
                  <a:gd name="connsiteY1768" fmla="*/ 1244196 h 3037456"/>
                  <a:gd name="connsiteX1769" fmla="*/ 1710833 w 2426313"/>
                  <a:gd name="connsiteY1769" fmla="*/ 1266603 h 3037456"/>
                  <a:gd name="connsiteX1770" fmla="*/ 1724454 w 2426313"/>
                  <a:gd name="connsiteY1770" fmla="*/ 1284034 h 3037456"/>
                  <a:gd name="connsiteX1771" fmla="*/ 1713214 w 2426313"/>
                  <a:gd name="connsiteY1771" fmla="*/ 1302417 h 3037456"/>
                  <a:gd name="connsiteX1772" fmla="*/ 1724454 w 2426313"/>
                  <a:gd name="connsiteY1772" fmla="*/ 1284034 h 3037456"/>
                  <a:gd name="connsiteX1773" fmla="*/ 1710833 w 2426313"/>
                  <a:gd name="connsiteY1773" fmla="*/ 1266603 h 3037456"/>
                  <a:gd name="connsiteX1774" fmla="*/ 1573244 w 2426313"/>
                  <a:gd name="connsiteY1774" fmla="*/ 1247136 h 3037456"/>
                  <a:gd name="connsiteX1775" fmla="*/ 1552718 w 2426313"/>
                  <a:gd name="connsiteY1775" fmla="*/ 1252506 h 3037456"/>
                  <a:gd name="connsiteX1776" fmla="*/ 1571768 w 2426313"/>
                  <a:gd name="connsiteY1776" fmla="*/ 1293559 h 3037456"/>
                  <a:gd name="connsiteX1777" fmla="*/ 1552718 w 2426313"/>
                  <a:gd name="connsiteY1777" fmla="*/ 1252506 h 3037456"/>
                  <a:gd name="connsiteX1778" fmla="*/ 1591199 w 2426313"/>
                  <a:gd name="connsiteY1778" fmla="*/ 1259841 h 3037456"/>
                  <a:gd name="connsiteX1779" fmla="*/ 1598724 w 2426313"/>
                  <a:gd name="connsiteY1779" fmla="*/ 1297369 h 3037456"/>
                  <a:gd name="connsiteX1780" fmla="*/ 1586627 w 2426313"/>
                  <a:gd name="connsiteY1780" fmla="*/ 1313371 h 3037456"/>
                  <a:gd name="connsiteX1781" fmla="*/ 1572911 w 2426313"/>
                  <a:gd name="connsiteY1781" fmla="*/ 1305942 h 3037456"/>
                  <a:gd name="connsiteX1782" fmla="*/ 1586627 w 2426313"/>
                  <a:gd name="connsiteY1782" fmla="*/ 1313371 h 3037456"/>
                  <a:gd name="connsiteX1783" fmla="*/ 1598724 w 2426313"/>
                  <a:gd name="connsiteY1783" fmla="*/ 1297369 h 3037456"/>
                  <a:gd name="connsiteX1784" fmla="*/ 1591199 w 2426313"/>
                  <a:gd name="connsiteY1784" fmla="*/ 1259841 h 3037456"/>
                  <a:gd name="connsiteX1785" fmla="*/ 1573244 w 2426313"/>
                  <a:gd name="connsiteY1785" fmla="*/ 1247136 h 3037456"/>
                  <a:gd name="connsiteX1786" fmla="*/ 1407843 w 2426313"/>
                  <a:gd name="connsiteY1786" fmla="*/ 1256983 h 3037456"/>
                  <a:gd name="connsiteX1787" fmla="*/ 1396508 w 2426313"/>
                  <a:gd name="connsiteY1787" fmla="*/ 1264317 h 3037456"/>
                  <a:gd name="connsiteX1788" fmla="*/ 1403938 w 2426313"/>
                  <a:gd name="connsiteY1788" fmla="*/ 1276033 h 3037456"/>
                  <a:gd name="connsiteX1789" fmla="*/ 1403958 w 2426313"/>
                  <a:gd name="connsiteY1789" fmla="*/ 1276010 h 3037456"/>
                  <a:gd name="connsiteX1790" fmla="*/ 1404033 w 2426313"/>
                  <a:gd name="connsiteY1790" fmla="*/ 1276128 h 3037456"/>
                  <a:gd name="connsiteX1791" fmla="*/ 1416606 w 2426313"/>
                  <a:gd name="connsiteY1791" fmla="*/ 1261746 h 3037456"/>
                  <a:gd name="connsiteX1792" fmla="*/ 1416484 w 2426313"/>
                  <a:gd name="connsiteY1792" fmla="*/ 1261681 h 3037456"/>
                  <a:gd name="connsiteX1793" fmla="*/ 1416511 w 2426313"/>
                  <a:gd name="connsiteY1793" fmla="*/ 1261650 h 3037456"/>
                  <a:gd name="connsiteX1794" fmla="*/ 1407843 w 2426313"/>
                  <a:gd name="connsiteY1794" fmla="*/ 1256983 h 3037456"/>
                  <a:gd name="connsiteX1795" fmla="*/ 1401556 w 2426313"/>
                  <a:gd name="connsiteY1795" fmla="*/ 1282319 h 3037456"/>
                  <a:gd name="connsiteX1796" fmla="*/ 1382506 w 2426313"/>
                  <a:gd name="connsiteY1796" fmla="*/ 1289272 h 3037456"/>
                  <a:gd name="connsiteX1797" fmla="*/ 1390126 w 2426313"/>
                  <a:gd name="connsiteY1797" fmla="*/ 1301560 h 3037456"/>
                  <a:gd name="connsiteX1798" fmla="*/ 1382507 w 2426313"/>
                  <a:gd name="connsiteY1798" fmla="*/ 1289273 h 3037456"/>
                  <a:gd name="connsiteX1799" fmla="*/ 1401557 w 2426313"/>
                  <a:gd name="connsiteY1799" fmla="*/ 1282320 h 3037456"/>
                  <a:gd name="connsiteX1800" fmla="*/ 1415748 w 2426313"/>
                  <a:gd name="connsiteY1800" fmla="*/ 1299845 h 3037456"/>
                  <a:gd name="connsiteX1801" fmla="*/ 1405366 w 2426313"/>
                  <a:gd name="connsiteY1801" fmla="*/ 1312609 h 3037456"/>
                  <a:gd name="connsiteX1802" fmla="*/ 1415749 w 2426313"/>
                  <a:gd name="connsiteY1802" fmla="*/ 1299846 h 3037456"/>
                  <a:gd name="connsiteX1803" fmla="*/ 1401557 w 2426313"/>
                  <a:gd name="connsiteY1803" fmla="*/ 1282320 h 3037456"/>
                  <a:gd name="connsiteX1804" fmla="*/ 1401557 w 2426313"/>
                  <a:gd name="connsiteY1804" fmla="*/ 1282320 h 3037456"/>
                  <a:gd name="connsiteX1805" fmla="*/ 1401556 w 2426313"/>
                  <a:gd name="connsiteY1805" fmla="*/ 1282319 h 3037456"/>
                  <a:gd name="connsiteX1806" fmla="*/ 1627489 w 2426313"/>
                  <a:gd name="connsiteY1806" fmla="*/ 1314514 h 3037456"/>
                  <a:gd name="connsiteX1807" fmla="*/ 1612630 w 2426313"/>
                  <a:gd name="connsiteY1807" fmla="*/ 1324801 h 3037456"/>
                  <a:gd name="connsiteX1808" fmla="*/ 1600248 w 2426313"/>
                  <a:gd name="connsiteY1808" fmla="*/ 1339946 h 3037456"/>
                  <a:gd name="connsiteX1809" fmla="*/ 1601010 w 2426313"/>
                  <a:gd name="connsiteY1809" fmla="*/ 1365759 h 3037456"/>
                  <a:gd name="connsiteX1810" fmla="*/ 1613964 w 2426313"/>
                  <a:gd name="connsiteY1810" fmla="*/ 1379379 h 3037456"/>
                  <a:gd name="connsiteX1811" fmla="*/ 1614010 w 2426313"/>
                  <a:gd name="connsiteY1811" fmla="*/ 1379255 h 3037456"/>
                  <a:gd name="connsiteX1812" fmla="*/ 1614154 w 2426313"/>
                  <a:gd name="connsiteY1812" fmla="*/ 1379379 h 3037456"/>
                  <a:gd name="connsiteX1813" fmla="*/ 1619107 w 2426313"/>
                  <a:gd name="connsiteY1813" fmla="*/ 1365854 h 3037456"/>
                  <a:gd name="connsiteX1814" fmla="*/ 1631966 w 2426313"/>
                  <a:gd name="connsiteY1814" fmla="*/ 1340993 h 3037456"/>
                  <a:gd name="connsiteX1815" fmla="*/ 1637395 w 2426313"/>
                  <a:gd name="connsiteY1815" fmla="*/ 1326706 h 3037456"/>
                  <a:gd name="connsiteX1816" fmla="*/ 1627489 w 2426313"/>
                  <a:gd name="connsiteY1816" fmla="*/ 1314514 h 3037456"/>
                  <a:gd name="connsiteX1817" fmla="*/ 1441751 w 2426313"/>
                  <a:gd name="connsiteY1817" fmla="*/ 1334326 h 3037456"/>
                  <a:gd name="connsiteX1818" fmla="*/ 1438132 w 2426313"/>
                  <a:gd name="connsiteY1818" fmla="*/ 1344994 h 3037456"/>
                  <a:gd name="connsiteX1819" fmla="*/ 1438136 w 2426313"/>
                  <a:gd name="connsiteY1819" fmla="*/ 1345067 h 3037456"/>
                  <a:gd name="connsiteX1820" fmla="*/ 1438132 w 2426313"/>
                  <a:gd name="connsiteY1820" fmla="*/ 1345089 h 3037456"/>
                  <a:gd name="connsiteX1821" fmla="*/ 1438704 w 2426313"/>
                  <a:gd name="connsiteY1821" fmla="*/ 1355281 h 3037456"/>
                  <a:gd name="connsiteX1822" fmla="*/ 1442514 w 2426313"/>
                  <a:gd name="connsiteY1822" fmla="*/ 1361282 h 3037456"/>
                  <a:gd name="connsiteX1823" fmla="*/ 1446895 w 2426313"/>
                  <a:gd name="connsiteY1823" fmla="*/ 1355757 h 3037456"/>
                  <a:gd name="connsiteX1824" fmla="*/ 1453965 w 2426313"/>
                  <a:gd name="connsiteY1824" fmla="*/ 1335774 h 3037456"/>
                  <a:gd name="connsiteX1825" fmla="*/ 1454039 w 2426313"/>
                  <a:gd name="connsiteY1825" fmla="*/ 1335565 h 3037456"/>
                  <a:gd name="connsiteX1826" fmla="*/ 1454039 w 2426313"/>
                  <a:gd name="connsiteY1826" fmla="*/ 1335565 h 3037456"/>
                  <a:gd name="connsiteX1827" fmla="*/ 1454039 w 2426313"/>
                  <a:gd name="connsiteY1827" fmla="*/ 1335564 h 3037456"/>
                  <a:gd name="connsiteX1828" fmla="*/ 1453911 w 2426313"/>
                  <a:gd name="connsiteY1828" fmla="*/ 1335552 h 3037456"/>
                  <a:gd name="connsiteX1829" fmla="*/ 1441751 w 2426313"/>
                  <a:gd name="connsiteY1829" fmla="*/ 1334326 h 3037456"/>
                  <a:gd name="connsiteX1830" fmla="*/ 1249728 w 2426313"/>
                  <a:gd name="connsiteY1830" fmla="*/ 1507776 h 3037456"/>
                  <a:gd name="connsiteX1831" fmla="*/ 1238584 w 2426313"/>
                  <a:gd name="connsiteY1831" fmla="*/ 1526541 h 3037456"/>
                  <a:gd name="connsiteX1832" fmla="*/ 1250776 w 2426313"/>
                  <a:gd name="connsiteY1832" fmla="*/ 1558640 h 3037456"/>
                  <a:gd name="connsiteX1833" fmla="*/ 1259729 w 2426313"/>
                  <a:gd name="connsiteY1833" fmla="*/ 1567879 h 3037456"/>
                  <a:gd name="connsiteX1834" fmla="*/ 1259733 w 2426313"/>
                  <a:gd name="connsiteY1834" fmla="*/ 1567880 h 3037456"/>
                  <a:gd name="connsiteX1835" fmla="*/ 1259824 w 2426313"/>
                  <a:gd name="connsiteY1835" fmla="*/ 1567974 h 3037456"/>
                  <a:gd name="connsiteX1836" fmla="*/ 1276493 w 2426313"/>
                  <a:gd name="connsiteY1836" fmla="*/ 1561878 h 3037456"/>
                  <a:gd name="connsiteX1837" fmla="*/ 1276588 w 2426313"/>
                  <a:gd name="connsiteY1837" fmla="*/ 1547211 h 3037456"/>
                  <a:gd name="connsiteX1838" fmla="*/ 1276588 w 2426313"/>
                  <a:gd name="connsiteY1838" fmla="*/ 1547210 h 3037456"/>
                  <a:gd name="connsiteX1839" fmla="*/ 1276588 w 2426313"/>
                  <a:gd name="connsiteY1839" fmla="*/ 1547210 h 3037456"/>
                  <a:gd name="connsiteX1840" fmla="*/ 1276588 w 2426313"/>
                  <a:gd name="connsiteY1840" fmla="*/ 1547209 h 3037456"/>
                  <a:gd name="connsiteX1841" fmla="*/ 1257538 w 2426313"/>
                  <a:gd name="connsiteY1841" fmla="*/ 1509395 h 3037456"/>
                  <a:gd name="connsiteX1842" fmla="*/ 1257532 w 2426313"/>
                  <a:gd name="connsiteY1842" fmla="*/ 1509394 h 3037456"/>
                  <a:gd name="connsiteX1843" fmla="*/ 1257443 w 2426313"/>
                  <a:gd name="connsiteY1843" fmla="*/ 1509300 h 3037456"/>
                  <a:gd name="connsiteX1844" fmla="*/ 1249728 w 2426313"/>
                  <a:gd name="connsiteY1844" fmla="*/ 1507776 h 3037456"/>
                  <a:gd name="connsiteX1845" fmla="*/ 1414129 w 2426313"/>
                  <a:gd name="connsiteY1845" fmla="*/ 1516730 h 3037456"/>
                  <a:gd name="connsiteX1846" fmla="*/ 1411462 w 2426313"/>
                  <a:gd name="connsiteY1846" fmla="*/ 1541495 h 3037456"/>
                  <a:gd name="connsiteX1847" fmla="*/ 1427179 w 2426313"/>
                  <a:gd name="connsiteY1847" fmla="*/ 1537971 h 3037456"/>
                  <a:gd name="connsiteX1848" fmla="*/ 1428191 w 2426313"/>
                  <a:gd name="connsiteY1848" fmla="*/ 1526243 h 3037456"/>
                  <a:gd name="connsiteX1849" fmla="*/ 1428154 w 2426313"/>
                  <a:gd name="connsiteY1849" fmla="*/ 1526218 h 3037456"/>
                  <a:gd name="connsiteX1850" fmla="*/ 1428155 w 2426313"/>
                  <a:gd name="connsiteY1850" fmla="*/ 1526207 h 3037456"/>
                  <a:gd name="connsiteX1851" fmla="*/ 1414129 w 2426313"/>
                  <a:gd name="connsiteY1851" fmla="*/ 1516730 h 3037456"/>
                  <a:gd name="connsiteX1852" fmla="*/ 1514332 w 2426313"/>
                  <a:gd name="connsiteY1852" fmla="*/ 1524064 h 3037456"/>
                  <a:gd name="connsiteX1853" fmla="*/ 1506903 w 2426313"/>
                  <a:gd name="connsiteY1853" fmla="*/ 1532541 h 3037456"/>
                  <a:gd name="connsiteX1854" fmla="*/ 1518263 w 2426313"/>
                  <a:gd name="connsiteY1854" fmla="*/ 1551853 h 3037456"/>
                  <a:gd name="connsiteX1855" fmla="*/ 1518333 w 2426313"/>
                  <a:gd name="connsiteY1855" fmla="*/ 1551973 h 3037456"/>
                  <a:gd name="connsiteX1856" fmla="*/ 1530430 w 2426313"/>
                  <a:gd name="connsiteY1856" fmla="*/ 1531113 h 3037456"/>
                  <a:gd name="connsiteX1857" fmla="*/ 1530239 w 2426313"/>
                  <a:gd name="connsiteY1857" fmla="*/ 1527017 h 3037456"/>
                  <a:gd name="connsiteX1858" fmla="*/ 1514427 w 2426313"/>
                  <a:gd name="connsiteY1858" fmla="*/ 1524064 h 3037456"/>
                  <a:gd name="connsiteX1859" fmla="*/ 1514408 w 2426313"/>
                  <a:gd name="connsiteY1859" fmla="*/ 1524078 h 3037456"/>
                  <a:gd name="connsiteX1860" fmla="*/ 1514332 w 2426313"/>
                  <a:gd name="connsiteY1860" fmla="*/ 1524064 h 3037456"/>
                  <a:gd name="connsiteX1861" fmla="*/ 1097614 w 2426313"/>
                  <a:gd name="connsiteY1861" fmla="*/ 1536161 h 3037456"/>
                  <a:gd name="connsiteX1862" fmla="*/ 1093899 w 2426313"/>
                  <a:gd name="connsiteY1862" fmla="*/ 1540542 h 3037456"/>
                  <a:gd name="connsiteX1863" fmla="*/ 1085136 w 2426313"/>
                  <a:gd name="connsiteY1863" fmla="*/ 1556068 h 3037456"/>
                  <a:gd name="connsiteX1864" fmla="*/ 1091708 w 2426313"/>
                  <a:gd name="connsiteY1864" fmla="*/ 1573975 h 3037456"/>
                  <a:gd name="connsiteX1865" fmla="*/ 1103233 w 2426313"/>
                  <a:gd name="connsiteY1865" fmla="*/ 1590263 h 3037456"/>
                  <a:gd name="connsiteX1866" fmla="*/ 1107239 w 2426313"/>
                  <a:gd name="connsiteY1866" fmla="*/ 1604533 h 3037456"/>
                  <a:gd name="connsiteX1867" fmla="*/ 1107805 w 2426313"/>
                  <a:gd name="connsiteY1867" fmla="*/ 1606598 h 3037456"/>
                  <a:gd name="connsiteX1868" fmla="*/ 1107826 w 2426313"/>
                  <a:gd name="connsiteY1868" fmla="*/ 1606623 h 3037456"/>
                  <a:gd name="connsiteX1869" fmla="*/ 1107829 w 2426313"/>
                  <a:gd name="connsiteY1869" fmla="*/ 1606634 h 3037456"/>
                  <a:gd name="connsiteX1870" fmla="*/ 1118854 w 2426313"/>
                  <a:gd name="connsiteY1870" fmla="*/ 1619790 h 3037456"/>
                  <a:gd name="connsiteX1871" fmla="*/ 1122664 w 2426313"/>
                  <a:gd name="connsiteY1871" fmla="*/ 1545210 h 3037456"/>
                  <a:gd name="connsiteX1872" fmla="*/ 1097709 w 2426313"/>
                  <a:gd name="connsiteY1872" fmla="*/ 1536161 h 3037456"/>
                  <a:gd name="connsiteX1873" fmla="*/ 1097687 w 2426313"/>
                  <a:gd name="connsiteY1873" fmla="*/ 1536187 h 3037456"/>
                  <a:gd name="connsiteX1874" fmla="*/ 1097614 w 2426313"/>
                  <a:gd name="connsiteY1874" fmla="*/ 1536161 h 3037456"/>
                  <a:gd name="connsiteX1875" fmla="*/ 1312057 w 2426313"/>
                  <a:gd name="connsiteY1875" fmla="*/ 1598765 h 3037456"/>
                  <a:gd name="connsiteX1876" fmla="*/ 1293638 w 2426313"/>
                  <a:gd name="connsiteY1876" fmla="*/ 1607789 h 3037456"/>
                  <a:gd name="connsiteX1877" fmla="*/ 1278112 w 2426313"/>
                  <a:gd name="connsiteY1877" fmla="*/ 1618076 h 3037456"/>
                  <a:gd name="connsiteX1878" fmla="*/ 1240583 w 2426313"/>
                  <a:gd name="connsiteY1878" fmla="*/ 1640746 h 3037456"/>
                  <a:gd name="connsiteX1879" fmla="*/ 1223153 w 2426313"/>
                  <a:gd name="connsiteY1879" fmla="*/ 1646365 h 3037456"/>
                  <a:gd name="connsiteX1880" fmla="*/ 1210770 w 2426313"/>
                  <a:gd name="connsiteY1880" fmla="*/ 1628077 h 3037456"/>
                  <a:gd name="connsiteX1881" fmla="*/ 1200007 w 2426313"/>
                  <a:gd name="connsiteY1881" fmla="*/ 1604360 h 3037456"/>
                  <a:gd name="connsiteX1882" fmla="*/ 1194863 w 2426313"/>
                  <a:gd name="connsiteY1882" fmla="*/ 1601026 h 3037456"/>
                  <a:gd name="connsiteX1883" fmla="*/ 1191815 w 2426313"/>
                  <a:gd name="connsiteY1883" fmla="*/ 1606551 h 3037456"/>
                  <a:gd name="connsiteX1884" fmla="*/ 1190863 w 2426313"/>
                  <a:gd name="connsiteY1884" fmla="*/ 1629316 h 3037456"/>
                  <a:gd name="connsiteX1885" fmla="*/ 1181147 w 2426313"/>
                  <a:gd name="connsiteY1885" fmla="*/ 1638746 h 3037456"/>
                  <a:gd name="connsiteX1886" fmla="*/ 1165812 w 2426313"/>
                  <a:gd name="connsiteY1886" fmla="*/ 1635888 h 3037456"/>
                  <a:gd name="connsiteX1887" fmla="*/ 1125807 w 2426313"/>
                  <a:gd name="connsiteY1887" fmla="*/ 1627220 h 3037456"/>
                  <a:gd name="connsiteX1888" fmla="*/ 1116473 w 2426313"/>
                  <a:gd name="connsiteY1888" fmla="*/ 1636745 h 3037456"/>
                  <a:gd name="connsiteX1889" fmla="*/ 1116512 w 2426313"/>
                  <a:gd name="connsiteY1889" fmla="*/ 1636860 h 3037456"/>
                  <a:gd name="connsiteX1890" fmla="*/ 1116473 w 2426313"/>
                  <a:gd name="connsiteY1890" fmla="*/ 1637031 h 3037456"/>
                  <a:gd name="connsiteX1891" fmla="*/ 1122760 w 2426313"/>
                  <a:gd name="connsiteY1891" fmla="*/ 1655700 h 3037456"/>
                  <a:gd name="connsiteX1892" fmla="*/ 1138857 w 2426313"/>
                  <a:gd name="connsiteY1892" fmla="*/ 1666463 h 3037456"/>
                  <a:gd name="connsiteX1893" fmla="*/ 1162860 w 2426313"/>
                  <a:gd name="connsiteY1893" fmla="*/ 1666653 h 3037456"/>
                  <a:gd name="connsiteX1894" fmla="*/ 1177814 w 2426313"/>
                  <a:gd name="connsiteY1894" fmla="*/ 1669035 h 3037456"/>
                  <a:gd name="connsiteX1895" fmla="*/ 1178994 w 2426313"/>
                  <a:gd name="connsiteY1895" fmla="*/ 1674115 h 3037456"/>
                  <a:gd name="connsiteX1896" fmla="*/ 1156668 w 2426313"/>
                  <a:gd name="connsiteY1896" fmla="*/ 1686466 h 3037456"/>
                  <a:gd name="connsiteX1897" fmla="*/ 1150858 w 2426313"/>
                  <a:gd name="connsiteY1897" fmla="*/ 1691419 h 3037456"/>
                  <a:gd name="connsiteX1898" fmla="*/ 1117520 w 2426313"/>
                  <a:gd name="connsiteY1898" fmla="*/ 1716184 h 3037456"/>
                  <a:gd name="connsiteX1899" fmla="*/ 1115425 w 2426313"/>
                  <a:gd name="connsiteY1899" fmla="*/ 1718660 h 3037456"/>
                  <a:gd name="connsiteX1900" fmla="*/ 1089326 w 2426313"/>
                  <a:gd name="connsiteY1900" fmla="*/ 1740949 h 3037456"/>
                  <a:gd name="connsiteX1901" fmla="*/ 1061990 w 2426313"/>
                  <a:gd name="connsiteY1901" fmla="*/ 1753998 h 3037456"/>
                  <a:gd name="connsiteX1902" fmla="*/ 1059418 w 2426313"/>
                  <a:gd name="connsiteY1902" fmla="*/ 1756093 h 3037456"/>
                  <a:gd name="connsiteX1903" fmla="*/ 1057406 w 2426313"/>
                  <a:gd name="connsiteY1903" fmla="*/ 1780549 h 3037456"/>
                  <a:gd name="connsiteX1904" fmla="*/ 1057454 w 2426313"/>
                  <a:gd name="connsiteY1904" fmla="*/ 1780657 h 3037456"/>
                  <a:gd name="connsiteX1905" fmla="*/ 1057442 w 2426313"/>
                  <a:gd name="connsiteY1905" fmla="*/ 1780799 h 3037456"/>
                  <a:gd name="connsiteX1906" fmla="*/ 1071325 w 2426313"/>
                  <a:gd name="connsiteY1906" fmla="*/ 1800289 h 3037456"/>
                  <a:gd name="connsiteX1907" fmla="*/ 1116283 w 2426313"/>
                  <a:gd name="connsiteY1907" fmla="*/ 1808862 h 3037456"/>
                  <a:gd name="connsiteX1908" fmla="*/ 1189339 w 2426313"/>
                  <a:gd name="connsiteY1908" fmla="*/ 1809243 h 3037456"/>
                  <a:gd name="connsiteX1909" fmla="*/ 1201436 w 2426313"/>
                  <a:gd name="connsiteY1909" fmla="*/ 1803623 h 3037456"/>
                  <a:gd name="connsiteX1910" fmla="*/ 1237155 w 2426313"/>
                  <a:gd name="connsiteY1910" fmla="*/ 1790669 h 3037456"/>
                  <a:gd name="connsiteX1911" fmla="*/ 1253443 w 2426313"/>
                  <a:gd name="connsiteY1911" fmla="*/ 1797622 h 3037456"/>
                  <a:gd name="connsiteX1912" fmla="*/ 1298020 w 2426313"/>
                  <a:gd name="connsiteY1912" fmla="*/ 1770381 h 3037456"/>
                  <a:gd name="connsiteX1913" fmla="*/ 1302401 w 2426313"/>
                  <a:gd name="connsiteY1913" fmla="*/ 1767237 h 3037456"/>
                  <a:gd name="connsiteX1914" fmla="*/ 1316117 w 2426313"/>
                  <a:gd name="connsiteY1914" fmla="*/ 1754664 h 3037456"/>
                  <a:gd name="connsiteX1915" fmla="*/ 1332881 w 2426313"/>
                  <a:gd name="connsiteY1915" fmla="*/ 1760189 h 3037456"/>
                  <a:gd name="connsiteX1916" fmla="*/ 1358313 w 2426313"/>
                  <a:gd name="connsiteY1916" fmla="*/ 1770666 h 3037456"/>
                  <a:gd name="connsiteX1917" fmla="*/ 1370219 w 2426313"/>
                  <a:gd name="connsiteY1917" fmla="*/ 1756093 h 3037456"/>
                  <a:gd name="connsiteX1918" fmla="*/ 1370118 w 2426313"/>
                  <a:gd name="connsiteY1918" fmla="*/ 1755932 h 3037456"/>
                  <a:gd name="connsiteX1919" fmla="*/ 1370219 w 2426313"/>
                  <a:gd name="connsiteY1919" fmla="*/ 1755808 h 3037456"/>
                  <a:gd name="connsiteX1920" fmla="*/ 1351454 w 2426313"/>
                  <a:gd name="connsiteY1920" fmla="*/ 1728566 h 3037456"/>
                  <a:gd name="connsiteX1921" fmla="*/ 1329547 w 2426313"/>
                  <a:gd name="connsiteY1921" fmla="*/ 1697801 h 3037456"/>
                  <a:gd name="connsiteX1922" fmla="*/ 1325661 w 2426313"/>
                  <a:gd name="connsiteY1922" fmla="*/ 1678333 h 3037456"/>
                  <a:gd name="connsiteX1923" fmla="*/ 1341739 w 2426313"/>
                  <a:gd name="connsiteY1923" fmla="*/ 1667892 h 3037456"/>
                  <a:gd name="connsiteX1924" fmla="*/ 1371267 w 2426313"/>
                  <a:gd name="connsiteY1924" fmla="*/ 1665606 h 3037456"/>
                  <a:gd name="connsiteX1925" fmla="*/ 1394127 w 2426313"/>
                  <a:gd name="connsiteY1925" fmla="*/ 1672464 h 3037456"/>
                  <a:gd name="connsiteX1926" fmla="*/ 1408986 w 2426313"/>
                  <a:gd name="connsiteY1926" fmla="*/ 1670844 h 3037456"/>
                  <a:gd name="connsiteX1927" fmla="*/ 1410629 w 2426313"/>
                  <a:gd name="connsiteY1927" fmla="*/ 1658414 h 3037456"/>
                  <a:gd name="connsiteX1928" fmla="*/ 1410626 w 2426313"/>
                  <a:gd name="connsiteY1928" fmla="*/ 1658410 h 3037456"/>
                  <a:gd name="connsiteX1929" fmla="*/ 1410664 w 2426313"/>
                  <a:gd name="connsiteY1929" fmla="*/ 1658129 h 3037456"/>
                  <a:gd name="connsiteX1930" fmla="*/ 1403556 w 2426313"/>
                  <a:gd name="connsiteY1930" fmla="*/ 1647413 h 3037456"/>
                  <a:gd name="connsiteX1931" fmla="*/ 1382125 w 2426313"/>
                  <a:gd name="connsiteY1931" fmla="*/ 1634840 h 3037456"/>
                  <a:gd name="connsiteX1932" fmla="*/ 1361741 w 2426313"/>
                  <a:gd name="connsiteY1932" fmla="*/ 1635317 h 3037456"/>
                  <a:gd name="connsiteX1933" fmla="*/ 1342977 w 2426313"/>
                  <a:gd name="connsiteY1933" fmla="*/ 1634650 h 3037456"/>
                  <a:gd name="connsiteX1934" fmla="*/ 1331833 w 2426313"/>
                  <a:gd name="connsiteY1934" fmla="*/ 1599598 h 3037456"/>
                  <a:gd name="connsiteX1935" fmla="*/ 1312057 w 2426313"/>
                  <a:gd name="connsiteY1935" fmla="*/ 1598765 h 3037456"/>
                  <a:gd name="connsiteX1936" fmla="*/ 1449467 w 2426313"/>
                  <a:gd name="connsiteY1936" fmla="*/ 1673892 h 3037456"/>
                  <a:gd name="connsiteX1937" fmla="*/ 1457182 w 2426313"/>
                  <a:gd name="connsiteY1937" fmla="*/ 1688942 h 3037456"/>
                  <a:gd name="connsiteX1938" fmla="*/ 1452325 w 2426313"/>
                  <a:gd name="connsiteY1938" fmla="*/ 1694657 h 3037456"/>
                  <a:gd name="connsiteX1939" fmla="*/ 1457183 w 2426313"/>
                  <a:gd name="connsiteY1939" fmla="*/ 1688942 h 3037456"/>
                  <a:gd name="connsiteX1940" fmla="*/ 1449467 w 2426313"/>
                  <a:gd name="connsiteY1940" fmla="*/ 1673892 h 3037456"/>
                  <a:gd name="connsiteX1941" fmla="*/ 1565958 w 2426313"/>
                  <a:gd name="connsiteY1941" fmla="*/ 1771714 h 3037456"/>
                  <a:gd name="connsiteX1942" fmla="*/ 1553575 w 2426313"/>
                  <a:gd name="connsiteY1942" fmla="*/ 1782859 h 3037456"/>
                  <a:gd name="connsiteX1943" fmla="*/ 1553620 w 2426313"/>
                  <a:gd name="connsiteY1943" fmla="*/ 1782913 h 3037456"/>
                  <a:gd name="connsiteX1944" fmla="*/ 1553575 w 2426313"/>
                  <a:gd name="connsiteY1944" fmla="*/ 1782954 h 3037456"/>
                  <a:gd name="connsiteX1945" fmla="*/ 1558289 w 2426313"/>
                  <a:gd name="connsiteY1945" fmla="*/ 1788515 h 3037456"/>
                  <a:gd name="connsiteX1946" fmla="*/ 1558338 w 2426313"/>
                  <a:gd name="connsiteY1946" fmla="*/ 1788574 h 3037456"/>
                  <a:gd name="connsiteX1947" fmla="*/ 1569613 w 2426313"/>
                  <a:gd name="connsiteY1947" fmla="*/ 1785645 h 3037456"/>
                  <a:gd name="connsiteX1948" fmla="*/ 1570072 w 2426313"/>
                  <a:gd name="connsiteY1948" fmla="*/ 1783981 h 3037456"/>
                  <a:gd name="connsiteX1949" fmla="*/ 1571959 w 2426313"/>
                  <a:gd name="connsiteY1949" fmla="*/ 1777239 h 3037456"/>
                  <a:gd name="connsiteX1950" fmla="*/ 1571939 w 2426313"/>
                  <a:gd name="connsiteY1950" fmla="*/ 1777213 h 3037456"/>
                  <a:gd name="connsiteX1951" fmla="*/ 1571958 w 2426313"/>
                  <a:gd name="connsiteY1951" fmla="*/ 1777144 h 3037456"/>
                  <a:gd name="connsiteX1952" fmla="*/ 1565958 w 2426313"/>
                  <a:gd name="connsiteY1952" fmla="*/ 1771714 h 3037456"/>
                  <a:gd name="connsiteX1953" fmla="*/ 940451 w 2426313"/>
                  <a:gd name="connsiteY1953" fmla="*/ 1639031 h 3037456"/>
                  <a:gd name="connsiteX1954" fmla="*/ 932260 w 2426313"/>
                  <a:gd name="connsiteY1954" fmla="*/ 1645698 h 3037456"/>
                  <a:gd name="connsiteX1955" fmla="*/ 935368 w 2426313"/>
                  <a:gd name="connsiteY1955" fmla="*/ 1663415 h 3037456"/>
                  <a:gd name="connsiteX1956" fmla="*/ 937418 w 2426313"/>
                  <a:gd name="connsiteY1956" fmla="*/ 1664188 h 3037456"/>
                  <a:gd name="connsiteX1957" fmla="*/ 945880 w 2426313"/>
                  <a:gd name="connsiteY1957" fmla="*/ 1667415 h 3037456"/>
                  <a:gd name="connsiteX1958" fmla="*/ 945912 w 2426313"/>
                  <a:gd name="connsiteY1958" fmla="*/ 1667391 h 3037456"/>
                  <a:gd name="connsiteX1959" fmla="*/ 945976 w 2426313"/>
                  <a:gd name="connsiteY1959" fmla="*/ 1667415 h 3037456"/>
                  <a:gd name="connsiteX1960" fmla="*/ 952739 w 2426313"/>
                  <a:gd name="connsiteY1960" fmla="*/ 1658747 h 3037456"/>
                  <a:gd name="connsiteX1961" fmla="*/ 940547 w 2426313"/>
                  <a:gd name="connsiteY1961" fmla="*/ 1639031 h 3037456"/>
                  <a:gd name="connsiteX1962" fmla="*/ 940513 w 2426313"/>
                  <a:gd name="connsiteY1962" fmla="*/ 1639059 h 3037456"/>
                  <a:gd name="connsiteX1963" fmla="*/ 940451 w 2426313"/>
                  <a:gd name="connsiteY1963" fmla="*/ 1639031 h 3037456"/>
                  <a:gd name="connsiteX1964" fmla="*/ 1006745 w 2426313"/>
                  <a:gd name="connsiteY1964" fmla="*/ 1666939 h 3037456"/>
                  <a:gd name="connsiteX1965" fmla="*/ 999315 w 2426313"/>
                  <a:gd name="connsiteY1965" fmla="*/ 1679226 h 3037456"/>
                  <a:gd name="connsiteX1966" fmla="*/ 1008745 w 2426313"/>
                  <a:gd name="connsiteY1966" fmla="*/ 1695228 h 3037456"/>
                  <a:gd name="connsiteX1967" fmla="*/ 1008799 w 2426313"/>
                  <a:gd name="connsiteY1967" fmla="*/ 1695200 h 3037456"/>
                  <a:gd name="connsiteX1968" fmla="*/ 1008841 w 2426313"/>
                  <a:gd name="connsiteY1968" fmla="*/ 1695228 h 3037456"/>
                  <a:gd name="connsiteX1969" fmla="*/ 1013949 w 2426313"/>
                  <a:gd name="connsiteY1969" fmla="*/ 1692512 h 3037456"/>
                  <a:gd name="connsiteX1970" fmla="*/ 1016865 w 2426313"/>
                  <a:gd name="connsiteY1970" fmla="*/ 1690989 h 3037456"/>
                  <a:gd name="connsiteX1971" fmla="*/ 1016867 w 2426313"/>
                  <a:gd name="connsiteY1971" fmla="*/ 1690960 h 3037456"/>
                  <a:gd name="connsiteX1972" fmla="*/ 1016877 w 2426313"/>
                  <a:gd name="connsiteY1972" fmla="*/ 1690954 h 3037456"/>
                  <a:gd name="connsiteX1973" fmla="*/ 1017413 w 2426313"/>
                  <a:gd name="connsiteY1973" fmla="*/ 1681893 h 3037456"/>
                  <a:gd name="connsiteX1974" fmla="*/ 1016092 w 2426313"/>
                  <a:gd name="connsiteY1974" fmla="*/ 1671487 h 3037456"/>
                  <a:gd name="connsiteX1975" fmla="*/ 1016088 w 2426313"/>
                  <a:gd name="connsiteY1975" fmla="*/ 1671485 h 3037456"/>
                  <a:gd name="connsiteX1976" fmla="*/ 1016079 w 2426313"/>
                  <a:gd name="connsiteY1976" fmla="*/ 1671416 h 3037456"/>
                  <a:gd name="connsiteX1977" fmla="*/ 1010661 w 2426313"/>
                  <a:gd name="connsiteY1977" fmla="*/ 1668817 h 3037456"/>
                  <a:gd name="connsiteX1978" fmla="*/ 1006840 w 2426313"/>
                  <a:gd name="connsiteY1978" fmla="*/ 1666939 h 3037456"/>
                  <a:gd name="connsiteX1979" fmla="*/ 1006797 w 2426313"/>
                  <a:gd name="connsiteY1979" fmla="*/ 1666964 h 3037456"/>
                  <a:gd name="connsiteX1980" fmla="*/ 1006745 w 2426313"/>
                  <a:gd name="connsiteY1980" fmla="*/ 1666939 h 3037456"/>
                  <a:gd name="connsiteX1981" fmla="*/ 959215 w 2426313"/>
                  <a:gd name="connsiteY1981" fmla="*/ 1685703 h 3037456"/>
                  <a:gd name="connsiteX1982" fmla="*/ 938927 w 2426313"/>
                  <a:gd name="connsiteY1982" fmla="*/ 1711576 h 3037456"/>
                  <a:gd name="connsiteX1983" fmla="*/ 938918 w 2426313"/>
                  <a:gd name="connsiteY1983" fmla="*/ 1711619 h 3037456"/>
                  <a:gd name="connsiteX1984" fmla="*/ 938915 w 2426313"/>
                  <a:gd name="connsiteY1984" fmla="*/ 1711623 h 3037456"/>
                  <a:gd name="connsiteX1985" fmla="*/ 932831 w 2426313"/>
                  <a:gd name="connsiteY1985" fmla="*/ 1741043 h 3037456"/>
                  <a:gd name="connsiteX1986" fmla="*/ 937593 w 2426313"/>
                  <a:gd name="connsiteY1986" fmla="*/ 1751997 h 3037456"/>
                  <a:gd name="connsiteX1987" fmla="*/ 953405 w 2426313"/>
                  <a:gd name="connsiteY1987" fmla="*/ 1747425 h 3037456"/>
                  <a:gd name="connsiteX1988" fmla="*/ 953434 w 2426313"/>
                  <a:gd name="connsiteY1988" fmla="*/ 1747349 h 3037456"/>
                  <a:gd name="connsiteX1989" fmla="*/ 953500 w 2426313"/>
                  <a:gd name="connsiteY1989" fmla="*/ 1747330 h 3037456"/>
                  <a:gd name="connsiteX1990" fmla="*/ 960549 w 2426313"/>
                  <a:gd name="connsiteY1990" fmla="*/ 1728566 h 3037456"/>
                  <a:gd name="connsiteX1991" fmla="*/ 959215 w 2426313"/>
                  <a:gd name="connsiteY1991" fmla="*/ 1685703 h 3037456"/>
                  <a:gd name="connsiteX1992" fmla="*/ 925402 w 2426313"/>
                  <a:gd name="connsiteY1992" fmla="*/ 1764475 h 3037456"/>
                  <a:gd name="connsiteX1993" fmla="*/ 917540 w 2426313"/>
                  <a:gd name="connsiteY1993" fmla="*/ 1772131 h 3037456"/>
                  <a:gd name="connsiteX1994" fmla="*/ 915448 w 2426313"/>
                  <a:gd name="connsiteY1994" fmla="*/ 1774143 h 3037456"/>
                  <a:gd name="connsiteX1995" fmla="*/ 915444 w 2426313"/>
                  <a:gd name="connsiteY1995" fmla="*/ 1774171 h 3037456"/>
                  <a:gd name="connsiteX1996" fmla="*/ 915436 w 2426313"/>
                  <a:gd name="connsiteY1996" fmla="*/ 1774179 h 3037456"/>
                  <a:gd name="connsiteX1997" fmla="*/ 913722 w 2426313"/>
                  <a:gd name="connsiteY1997" fmla="*/ 1786131 h 3037456"/>
                  <a:gd name="connsiteX1998" fmla="*/ 913686 w 2426313"/>
                  <a:gd name="connsiteY1998" fmla="*/ 1786382 h 3037456"/>
                  <a:gd name="connsiteX1999" fmla="*/ 913686 w 2426313"/>
                  <a:gd name="connsiteY1999" fmla="*/ 1786383 h 3037456"/>
                  <a:gd name="connsiteX2000" fmla="*/ 913686 w 2426313"/>
                  <a:gd name="connsiteY2000" fmla="*/ 1786383 h 3037456"/>
                  <a:gd name="connsiteX2001" fmla="*/ 915115 w 2426313"/>
                  <a:gd name="connsiteY2001" fmla="*/ 1802861 h 3037456"/>
                  <a:gd name="connsiteX2002" fmla="*/ 930736 w 2426313"/>
                  <a:gd name="connsiteY2002" fmla="*/ 1814672 h 3037456"/>
                  <a:gd name="connsiteX2003" fmla="*/ 930818 w 2426313"/>
                  <a:gd name="connsiteY2003" fmla="*/ 1814661 h 3037456"/>
                  <a:gd name="connsiteX2004" fmla="*/ 930831 w 2426313"/>
                  <a:gd name="connsiteY2004" fmla="*/ 1814671 h 3037456"/>
                  <a:gd name="connsiteX2005" fmla="*/ 934426 w 2426313"/>
                  <a:gd name="connsiteY2005" fmla="*/ 1814168 h 3037456"/>
                  <a:gd name="connsiteX2006" fmla="*/ 941189 w 2426313"/>
                  <a:gd name="connsiteY2006" fmla="*/ 1813243 h 3037456"/>
                  <a:gd name="connsiteX2007" fmla="*/ 943879 w 2426313"/>
                  <a:gd name="connsiteY2007" fmla="*/ 1812466 h 3037456"/>
                  <a:gd name="connsiteX2008" fmla="*/ 952167 w 2426313"/>
                  <a:gd name="connsiteY2008" fmla="*/ 1810099 h 3037456"/>
                  <a:gd name="connsiteX2009" fmla="*/ 960073 w 2426313"/>
                  <a:gd name="connsiteY2009" fmla="*/ 1792383 h 3037456"/>
                  <a:gd name="connsiteX2010" fmla="*/ 931403 w 2426313"/>
                  <a:gd name="connsiteY2010" fmla="*/ 1764475 h 3037456"/>
                  <a:gd name="connsiteX2011" fmla="*/ 931307 w 2426313"/>
                  <a:gd name="connsiteY2011" fmla="*/ 1764475 h 3037456"/>
                  <a:gd name="connsiteX2012" fmla="*/ 959977 w 2426313"/>
                  <a:gd name="connsiteY2012" fmla="*/ 1792383 h 3037456"/>
                  <a:gd name="connsiteX2013" fmla="*/ 952072 w 2426313"/>
                  <a:gd name="connsiteY2013" fmla="*/ 1810100 h 3037456"/>
                  <a:gd name="connsiteX2014" fmla="*/ 943879 w 2426313"/>
                  <a:gd name="connsiteY2014" fmla="*/ 1812466 h 3037456"/>
                  <a:gd name="connsiteX2015" fmla="*/ 941285 w 2426313"/>
                  <a:gd name="connsiteY2015" fmla="*/ 1813207 h 3037456"/>
                  <a:gd name="connsiteX2016" fmla="*/ 934426 w 2426313"/>
                  <a:gd name="connsiteY2016" fmla="*/ 1814168 h 3037456"/>
                  <a:gd name="connsiteX2017" fmla="*/ 930818 w 2426313"/>
                  <a:gd name="connsiteY2017" fmla="*/ 1814661 h 3037456"/>
                  <a:gd name="connsiteX2018" fmla="*/ 915210 w 2426313"/>
                  <a:gd name="connsiteY2018" fmla="*/ 1802860 h 3037456"/>
                  <a:gd name="connsiteX2019" fmla="*/ 913686 w 2426313"/>
                  <a:gd name="connsiteY2019" fmla="*/ 1786383 h 3037456"/>
                  <a:gd name="connsiteX2020" fmla="*/ 913722 w 2426313"/>
                  <a:gd name="connsiteY2020" fmla="*/ 1786131 h 3037456"/>
                  <a:gd name="connsiteX2021" fmla="*/ 915444 w 2426313"/>
                  <a:gd name="connsiteY2021" fmla="*/ 1774171 h 3037456"/>
                  <a:gd name="connsiteX2022" fmla="*/ 917540 w 2426313"/>
                  <a:gd name="connsiteY2022" fmla="*/ 1772131 h 3037456"/>
                  <a:gd name="connsiteX2023" fmla="*/ 925497 w 2426313"/>
                  <a:gd name="connsiteY2023" fmla="*/ 1764475 h 3037456"/>
                  <a:gd name="connsiteX2024" fmla="*/ 925402 w 2426313"/>
                  <a:gd name="connsiteY2024" fmla="*/ 1764475 h 3037456"/>
                  <a:gd name="connsiteX2025" fmla="*/ 1004340 w 2426313"/>
                  <a:gd name="connsiteY2025" fmla="*/ 1774309 h 3037456"/>
                  <a:gd name="connsiteX2026" fmla="*/ 1000268 w 2426313"/>
                  <a:gd name="connsiteY2026" fmla="*/ 1774476 h 3037456"/>
                  <a:gd name="connsiteX2027" fmla="*/ 1004348 w 2426313"/>
                  <a:gd name="connsiteY2027" fmla="*/ 1774312 h 3037456"/>
                  <a:gd name="connsiteX2028" fmla="*/ 1007698 w 2426313"/>
                  <a:gd name="connsiteY2028" fmla="*/ 1775429 h 3037456"/>
                  <a:gd name="connsiteX2029" fmla="*/ 1005412 w 2426313"/>
                  <a:gd name="connsiteY2029" fmla="*/ 1808957 h 3037456"/>
                  <a:gd name="connsiteX2030" fmla="*/ 1007698 w 2426313"/>
                  <a:gd name="connsiteY2030" fmla="*/ 1775429 h 3037456"/>
                  <a:gd name="connsiteX2031" fmla="*/ 1004412 w 2426313"/>
                  <a:gd name="connsiteY2031" fmla="*/ 1774309 h 3037456"/>
                  <a:gd name="connsiteX2032" fmla="*/ 1004348 w 2426313"/>
                  <a:gd name="connsiteY2032" fmla="*/ 1774312 h 3037456"/>
                  <a:gd name="connsiteX2033" fmla="*/ 1004340 w 2426313"/>
                  <a:gd name="connsiteY2033" fmla="*/ 1774309 h 3037456"/>
                  <a:gd name="connsiteX2034" fmla="*/ 855679 w 2426313"/>
                  <a:gd name="connsiteY2034" fmla="*/ 1772571 h 3037456"/>
                  <a:gd name="connsiteX2035" fmla="*/ 849106 w 2426313"/>
                  <a:gd name="connsiteY2035" fmla="*/ 1772667 h 3037456"/>
                  <a:gd name="connsiteX2036" fmla="*/ 849107 w 2426313"/>
                  <a:gd name="connsiteY2036" fmla="*/ 1772762 h 3037456"/>
                  <a:gd name="connsiteX2037" fmla="*/ 849106 w 2426313"/>
                  <a:gd name="connsiteY2037" fmla="*/ 1772762 h 3037456"/>
                  <a:gd name="connsiteX2038" fmla="*/ 849297 w 2426313"/>
                  <a:gd name="connsiteY2038" fmla="*/ 1795241 h 3037456"/>
                  <a:gd name="connsiteX2039" fmla="*/ 852345 w 2426313"/>
                  <a:gd name="connsiteY2039" fmla="*/ 1797717 h 3037456"/>
                  <a:gd name="connsiteX2040" fmla="*/ 856345 w 2426313"/>
                  <a:gd name="connsiteY2040" fmla="*/ 1794860 h 3037456"/>
                  <a:gd name="connsiteX2041" fmla="*/ 856342 w 2426313"/>
                  <a:gd name="connsiteY2041" fmla="*/ 1794767 h 3037456"/>
                  <a:gd name="connsiteX2042" fmla="*/ 856345 w 2426313"/>
                  <a:gd name="connsiteY2042" fmla="*/ 1794765 h 3037456"/>
                  <a:gd name="connsiteX2043" fmla="*/ 855679 w 2426313"/>
                  <a:gd name="connsiteY2043" fmla="*/ 1772571 h 3037456"/>
                  <a:gd name="connsiteX2044" fmla="*/ 1563196 w 2426313"/>
                  <a:gd name="connsiteY2044" fmla="*/ 1818863 h 3037456"/>
                  <a:gd name="connsiteX2045" fmla="*/ 1562909 w 2426313"/>
                  <a:gd name="connsiteY2045" fmla="*/ 1819112 h 3037456"/>
                  <a:gd name="connsiteX2046" fmla="*/ 1555361 w 2426313"/>
                  <a:gd name="connsiteY2046" fmla="*/ 1821422 h 3037456"/>
                  <a:gd name="connsiteX2047" fmla="*/ 1551809 w 2426313"/>
                  <a:gd name="connsiteY2047" fmla="*/ 1828774 h 3037456"/>
                  <a:gd name="connsiteX2048" fmla="*/ 1546908 w 2426313"/>
                  <a:gd name="connsiteY2048" fmla="*/ 1838103 h 3037456"/>
                  <a:gd name="connsiteX2049" fmla="*/ 1546903 w 2426313"/>
                  <a:gd name="connsiteY2049" fmla="*/ 1838120 h 3037456"/>
                  <a:gd name="connsiteX2050" fmla="*/ 1546812 w 2426313"/>
                  <a:gd name="connsiteY2050" fmla="*/ 1838293 h 3037456"/>
                  <a:gd name="connsiteX2051" fmla="*/ 1545098 w 2426313"/>
                  <a:gd name="connsiteY2051" fmla="*/ 1844104 h 3037456"/>
                  <a:gd name="connsiteX2052" fmla="*/ 1552718 w 2426313"/>
                  <a:gd name="connsiteY2052" fmla="*/ 1862773 h 3037456"/>
                  <a:gd name="connsiteX2053" fmla="*/ 1559480 w 2426313"/>
                  <a:gd name="connsiteY2053" fmla="*/ 1867059 h 3037456"/>
                  <a:gd name="connsiteX2054" fmla="*/ 1572985 w 2426313"/>
                  <a:gd name="connsiteY2054" fmla="*/ 1861873 h 3037456"/>
                  <a:gd name="connsiteX2055" fmla="*/ 1575650 w 2426313"/>
                  <a:gd name="connsiteY2055" fmla="*/ 1860880 h 3037456"/>
                  <a:gd name="connsiteX2056" fmla="*/ 1582436 w 2426313"/>
                  <a:gd name="connsiteY2056" fmla="*/ 1842675 h 3037456"/>
                  <a:gd name="connsiteX2057" fmla="*/ 1578519 w 2426313"/>
                  <a:gd name="connsiteY2057" fmla="*/ 1822791 h 3037456"/>
                  <a:gd name="connsiteX2058" fmla="*/ 1578499 w 2426313"/>
                  <a:gd name="connsiteY2058" fmla="*/ 1822786 h 3037456"/>
                  <a:gd name="connsiteX2059" fmla="*/ 1578495 w 2426313"/>
                  <a:gd name="connsiteY2059" fmla="*/ 1822768 h 3037456"/>
                  <a:gd name="connsiteX2060" fmla="*/ 1563196 w 2426313"/>
                  <a:gd name="connsiteY2060" fmla="*/ 1818863 h 3037456"/>
                  <a:gd name="connsiteX2061" fmla="*/ 869585 w 2426313"/>
                  <a:gd name="connsiteY2061" fmla="*/ 1820006 h 3037456"/>
                  <a:gd name="connsiteX2062" fmla="*/ 859203 w 2426313"/>
                  <a:gd name="connsiteY2062" fmla="*/ 1822863 h 3037456"/>
                  <a:gd name="connsiteX2063" fmla="*/ 861870 w 2426313"/>
                  <a:gd name="connsiteY2063" fmla="*/ 1837056 h 3037456"/>
                  <a:gd name="connsiteX2064" fmla="*/ 863204 w 2426313"/>
                  <a:gd name="connsiteY2064" fmla="*/ 1864202 h 3037456"/>
                  <a:gd name="connsiteX2065" fmla="*/ 859108 w 2426313"/>
                  <a:gd name="connsiteY2065" fmla="*/ 1880966 h 3037456"/>
                  <a:gd name="connsiteX2066" fmla="*/ 859203 w 2426313"/>
                  <a:gd name="connsiteY2066" fmla="*/ 1881050 h 3037456"/>
                  <a:gd name="connsiteX2067" fmla="*/ 859203 w 2426313"/>
                  <a:gd name="connsiteY2067" fmla="*/ 1881061 h 3037456"/>
                  <a:gd name="connsiteX2068" fmla="*/ 874443 w 2426313"/>
                  <a:gd name="connsiteY2068" fmla="*/ 1894396 h 3037456"/>
                  <a:gd name="connsiteX2069" fmla="*/ 897112 w 2426313"/>
                  <a:gd name="connsiteY2069" fmla="*/ 1875346 h 3037456"/>
                  <a:gd name="connsiteX2070" fmla="*/ 887587 w 2426313"/>
                  <a:gd name="connsiteY2070" fmla="*/ 1856487 h 3037456"/>
                  <a:gd name="connsiteX2071" fmla="*/ 875300 w 2426313"/>
                  <a:gd name="connsiteY2071" fmla="*/ 1830102 h 3037456"/>
                  <a:gd name="connsiteX2072" fmla="*/ 869680 w 2426313"/>
                  <a:gd name="connsiteY2072" fmla="*/ 1820101 h 3037456"/>
                  <a:gd name="connsiteX2073" fmla="*/ 869640 w 2426313"/>
                  <a:gd name="connsiteY2073" fmla="*/ 1820104 h 3037456"/>
                  <a:gd name="connsiteX2074" fmla="*/ 869585 w 2426313"/>
                  <a:gd name="connsiteY2074" fmla="*/ 1820006 h 3037456"/>
                  <a:gd name="connsiteX2075" fmla="*/ 1499283 w 2426313"/>
                  <a:gd name="connsiteY2075" fmla="*/ 1843342 h 3037456"/>
                  <a:gd name="connsiteX2076" fmla="*/ 1503474 w 2426313"/>
                  <a:gd name="connsiteY2076" fmla="*/ 1871060 h 3037456"/>
                  <a:gd name="connsiteX2077" fmla="*/ 1499283 w 2426313"/>
                  <a:gd name="connsiteY2077" fmla="*/ 1843342 h 3037456"/>
                  <a:gd name="connsiteX2078" fmla="*/ 1511963 w 2426313"/>
                  <a:gd name="connsiteY2078" fmla="*/ 1862142 h 3037456"/>
                  <a:gd name="connsiteX2079" fmla="*/ 1515958 w 2426313"/>
                  <a:gd name="connsiteY2079" fmla="*/ 1872312 h 3037456"/>
                  <a:gd name="connsiteX2080" fmla="*/ 1514999 w 2426313"/>
                  <a:gd name="connsiteY2080" fmla="*/ 1884300 h 3037456"/>
                  <a:gd name="connsiteX2081" fmla="*/ 1515959 w 2426313"/>
                  <a:gd name="connsiteY2081" fmla="*/ 1872314 h 3037456"/>
                  <a:gd name="connsiteX2082" fmla="*/ 1515958 w 2426313"/>
                  <a:gd name="connsiteY2082" fmla="*/ 1872312 h 3037456"/>
                  <a:gd name="connsiteX2083" fmla="*/ 1515959 w 2426313"/>
                  <a:gd name="connsiteY2083" fmla="*/ 1872301 h 3037456"/>
                  <a:gd name="connsiteX2084" fmla="*/ 1499283 w 2426313"/>
                  <a:gd name="connsiteY2084" fmla="*/ 1843342 h 3037456"/>
                  <a:gd name="connsiteX2085" fmla="*/ 1210294 w 2426313"/>
                  <a:gd name="connsiteY2085" fmla="*/ 1847057 h 3037456"/>
                  <a:gd name="connsiteX2086" fmla="*/ 1201817 w 2426313"/>
                  <a:gd name="connsiteY2086" fmla="*/ 1852581 h 3037456"/>
                  <a:gd name="connsiteX2087" fmla="*/ 1201627 w 2426313"/>
                  <a:gd name="connsiteY2087" fmla="*/ 1873251 h 3037456"/>
                  <a:gd name="connsiteX2088" fmla="*/ 1223248 w 2426313"/>
                  <a:gd name="connsiteY2088" fmla="*/ 1885538 h 3037456"/>
                  <a:gd name="connsiteX2089" fmla="*/ 1223277 w 2426313"/>
                  <a:gd name="connsiteY2089" fmla="*/ 1885523 h 3037456"/>
                  <a:gd name="connsiteX2090" fmla="*/ 1223343 w 2426313"/>
                  <a:gd name="connsiteY2090" fmla="*/ 1885538 h 3037456"/>
                  <a:gd name="connsiteX2091" fmla="*/ 1228772 w 2426313"/>
                  <a:gd name="connsiteY2091" fmla="*/ 1882585 h 3037456"/>
                  <a:gd name="connsiteX2092" fmla="*/ 1226486 w 2426313"/>
                  <a:gd name="connsiteY2092" fmla="*/ 1862869 h 3037456"/>
                  <a:gd name="connsiteX2093" fmla="*/ 1210294 w 2426313"/>
                  <a:gd name="connsiteY2093" fmla="*/ 1847057 h 3037456"/>
                  <a:gd name="connsiteX2094" fmla="*/ 1272873 w 2426313"/>
                  <a:gd name="connsiteY2094" fmla="*/ 1859249 h 3037456"/>
                  <a:gd name="connsiteX2095" fmla="*/ 1267825 w 2426313"/>
                  <a:gd name="connsiteY2095" fmla="*/ 1860487 h 3037456"/>
                  <a:gd name="connsiteX2096" fmla="*/ 1258110 w 2426313"/>
                  <a:gd name="connsiteY2096" fmla="*/ 1878680 h 3037456"/>
                  <a:gd name="connsiteX2097" fmla="*/ 1252680 w 2426313"/>
                  <a:gd name="connsiteY2097" fmla="*/ 1885919 h 3037456"/>
                  <a:gd name="connsiteX2098" fmla="*/ 1237631 w 2426313"/>
                  <a:gd name="connsiteY2098" fmla="*/ 1916875 h 3037456"/>
                  <a:gd name="connsiteX2099" fmla="*/ 1237636 w 2426313"/>
                  <a:gd name="connsiteY2099" fmla="*/ 1916914 h 3037456"/>
                  <a:gd name="connsiteX2100" fmla="*/ 1237631 w 2426313"/>
                  <a:gd name="connsiteY2100" fmla="*/ 1916970 h 3037456"/>
                  <a:gd name="connsiteX2101" fmla="*/ 1238203 w 2426313"/>
                  <a:gd name="connsiteY2101" fmla="*/ 1921447 h 3037456"/>
                  <a:gd name="connsiteX2102" fmla="*/ 1251157 w 2426313"/>
                  <a:gd name="connsiteY2102" fmla="*/ 1940878 h 3037456"/>
                  <a:gd name="connsiteX2103" fmla="*/ 1261158 w 2426313"/>
                  <a:gd name="connsiteY2103" fmla="*/ 1934782 h 3037456"/>
                  <a:gd name="connsiteX2104" fmla="*/ 1268873 w 2426313"/>
                  <a:gd name="connsiteY2104" fmla="*/ 1932972 h 3037456"/>
                  <a:gd name="connsiteX2105" fmla="*/ 1275350 w 2426313"/>
                  <a:gd name="connsiteY2105" fmla="*/ 1929353 h 3037456"/>
                  <a:gd name="connsiteX2106" fmla="*/ 1294972 w 2426313"/>
                  <a:gd name="connsiteY2106" fmla="*/ 1910970 h 3037456"/>
                  <a:gd name="connsiteX2107" fmla="*/ 1303544 w 2426313"/>
                  <a:gd name="connsiteY2107" fmla="*/ 1903088 h 3037456"/>
                  <a:gd name="connsiteX2108" fmla="*/ 1303551 w 2426313"/>
                  <a:gd name="connsiteY2108" fmla="*/ 1903031 h 3037456"/>
                  <a:gd name="connsiteX2109" fmla="*/ 1303580 w 2426313"/>
                  <a:gd name="connsiteY2109" fmla="*/ 1903004 h 3037456"/>
                  <a:gd name="connsiteX2110" fmla="*/ 1304973 w 2426313"/>
                  <a:gd name="connsiteY2110" fmla="*/ 1891348 h 3037456"/>
                  <a:gd name="connsiteX2111" fmla="*/ 1308307 w 2426313"/>
                  <a:gd name="connsiteY2111" fmla="*/ 1889729 h 3037456"/>
                  <a:gd name="connsiteX2112" fmla="*/ 1308259 w 2426313"/>
                  <a:gd name="connsiteY2112" fmla="*/ 1889658 h 3037456"/>
                  <a:gd name="connsiteX2113" fmla="*/ 1308306 w 2426313"/>
                  <a:gd name="connsiteY2113" fmla="*/ 1889633 h 3037456"/>
                  <a:gd name="connsiteX2114" fmla="*/ 1294781 w 2426313"/>
                  <a:gd name="connsiteY2114" fmla="*/ 1869726 h 3037456"/>
                  <a:gd name="connsiteX2115" fmla="*/ 1272873 w 2426313"/>
                  <a:gd name="connsiteY2115" fmla="*/ 1859249 h 3037456"/>
                  <a:gd name="connsiteX2116" fmla="*/ 1497378 w 2426313"/>
                  <a:gd name="connsiteY2116" fmla="*/ 1876013 h 3037456"/>
                  <a:gd name="connsiteX2117" fmla="*/ 1496806 w 2426313"/>
                  <a:gd name="connsiteY2117" fmla="*/ 1891253 h 3037456"/>
                  <a:gd name="connsiteX2118" fmla="*/ 1496840 w 2426313"/>
                  <a:gd name="connsiteY2118" fmla="*/ 1891271 h 3037456"/>
                  <a:gd name="connsiteX2119" fmla="*/ 1501248 w 2426313"/>
                  <a:gd name="connsiteY2119" fmla="*/ 1893670 h 3037456"/>
                  <a:gd name="connsiteX2120" fmla="*/ 1507474 w 2426313"/>
                  <a:gd name="connsiteY2120" fmla="*/ 1893729 h 3037456"/>
                  <a:gd name="connsiteX2121" fmla="*/ 1501247 w 2426313"/>
                  <a:gd name="connsiteY2121" fmla="*/ 1893598 h 3037456"/>
                  <a:gd name="connsiteX2122" fmla="*/ 1496840 w 2426313"/>
                  <a:gd name="connsiteY2122" fmla="*/ 1891271 h 3037456"/>
                  <a:gd name="connsiteX2123" fmla="*/ 1496807 w 2426313"/>
                  <a:gd name="connsiteY2123" fmla="*/ 1891253 h 3037456"/>
                  <a:gd name="connsiteX2124" fmla="*/ 1497378 w 2426313"/>
                  <a:gd name="connsiteY2124" fmla="*/ 1876013 h 3037456"/>
                  <a:gd name="connsiteX2125" fmla="*/ 942928 w 2426313"/>
                  <a:gd name="connsiteY2125" fmla="*/ 1866487 h 3037456"/>
                  <a:gd name="connsiteX2126" fmla="*/ 933498 w 2426313"/>
                  <a:gd name="connsiteY2126" fmla="*/ 1877060 h 3037456"/>
                  <a:gd name="connsiteX2127" fmla="*/ 936739 w 2426313"/>
                  <a:gd name="connsiteY2127" fmla="*/ 1882838 h 3037456"/>
                  <a:gd name="connsiteX2128" fmla="*/ 940082 w 2426313"/>
                  <a:gd name="connsiteY2128" fmla="*/ 1888979 h 3037456"/>
                  <a:gd name="connsiteX2129" fmla="*/ 954643 w 2426313"/>
                  <a:gd name="connsiteY2129" fmla="*/ 1894968 h 3037456"/>
                  <a:gd name="connsiteX2130" fmla="*/ 954644 w 2426313"/>
                  <a:gd name="connsiteY2130" fmla="*/ 1894967 h 3037456"/>
                  <a:gd name="connsiteX2131" fmla="*/ 954644 w 2426313"/>
                  <a:gd name="connsiteY2131" fmla="*/ 1894967 h 3037456"/>
                  <a:gd name="connsiteX2132" fmla="*/ 954658 w 2426313"/>
                  <a:gd name="connsiteY2132" fmla="*/ 1894949 h 3037456"/>
                  <a:gd name="connsiteX2133" fmla="*/ 960930 w 2426313"/>
                  <a:gd name="connsiteY2133" fmla="*/ 1886967 h 3037456"/>
                  <a:gd name="connsiteX2134" fmla="*/ 943023 w 2426313"/>
                  <a:gd name="connsiteY2134" fmla="*/ 1866488 h 3037456"/>
                  <a:gd name="connsiteX2135" fmla="*/ 942964 w 2426313"/>
                  <a:gd name="connsiteY2135" fmla="*/ 1866508 h 3037456"/>
                  <a:gd name="connsiteX2136" fmla="*/ 942928 w 2426313"/>
                  <a:gd name="connsiteY2136" fmla="*/ 1866487 h 3037456"/>
                  <a:gd name="connsiteX2137" fmla="*/ 1151906 w 2426313"/>
                  <a:gd name="connsiteY2137" fmla="*/ 1867916 h 3037456"/>
                  <a:gd name="connsiteX2138" fmla="*/ 1144381 w 2426313"/>
                  <a:gd name="connsiteY2138" fmla="*/ 1871631 h 3037456"/>
                  <a:gd name="connsiteX2139" fmla="*/ 1146953 w 2426313"/>
                  <a:gd name="connsiteY2139" fmla="*/ 1881442 h 3037456"/>
                  <a:gd name="connsiteX2140" fmla="*/ 1159907 w 2426313"/>
                  <a:gd name="connsiteY2140" fmla="*/ 1871822 h 3037456"/>
                  <a:gd name="connsiteX2141" fmla="*/ 1151906 w 2426313"/>
                  <a:gd name="connsiteY2141" fmla="*/ 1867916 h 3037456"/>
                  <a:gd name="connsiteX2142" fmla="*/ 1008174 w 2426313"/>
                  <a:gd name="connsiteY2142" fmla="*/ 1886681 h 3037456"/>
                  <a:gd name="connsiteX2143" fmla="*/ 992077 w 2426313"/>
                  <a:gd name="connsiteY2143" fmla="*/ 1890681 h 3037456"/>
                  <a:gd name="connsiteX2144" fmla="*/ 973027 w 2426313"/>
                  <a:gd name="connsiteY2144" fmla="*/ 1902588 h 3037456"/>
                  <a:gd name="connsiteX2145" fmla="*/ 963228 w 2426313"/>
                  <a:gd name="connsiteY2145" fmla="*/ 1907565 h 3037456"/>
                  <a:gd name="connsiteX2146" fmla="*/ 959288 w 2426313"/>
                  <a:gd name="connsiteY2146" fmla="*/ 1916973 h 3037456"/>
                  <a:gd name="connsiteX2147" fmla="*/ 958930 w 2426313"/>
                  <a:gd name="connsiteY2147" fmla="*/ 1917827 h 3037456"/>
                  <a:gd name="connsiteX2148" fmla="*/ 958930 w 2426313"/>
                  <a:gd name="connsiteY2148" fmla="*/ 1917828 h 3037456"/>
                  <a:gd name="connsiteX2149" fmla="*/ 958930 w 2426313"/>
                  <a:gd name="connsiteY2149" fmla="*/ 1917828 h 3037456"/>
                  <a:gd name="connsiteX2150" fmla="*/ 959014 w 2426313"/>
                  <a:gd name="connsiteY2150" fmla="*/ 1917980 h 3037456"/>
                  <a:gd name="connsiteX2151" fmla="*/ 967026 w 2426313"/>
                  <a:gd name="connsiteY2151" fmla="*/ 1932496 h 3037456"/>
                  <a:gd name="connsiteX2152" fmla="*/ 983028 w 2426313"/>
                  <a:gd name="connsiteY2152" fmla="*/ 1927067 h 3037456"/>
                  <a:gd name="connsiteX2153" fmla="*/ 990934 w 2426313"/>
                  <a:gd name="connsiteY2153" fmla="*/ 1923257 h 3037456"/>
                  <a:gd name="connsiteX2154" fmla="*/ 1000554 w 2426313"/>
                  <a:gd name="connsiteY2154" fmla="*/ 1913636 h 3037456"/>
                  <a:gd name="connsiteX2155" fmla="*/ 1006460 w 2426313"/>
                  <a:gd name="connsiteY2155" fmla="*/ 1903350 h 3037456"/>
                  <a:gd name="connsiteX2156" fmla="*/ 1008174 w 2426313"/>
                  <a:gd name="connsiteY2156" fmla="*/ 1886776 h 3037456"/>
                  <a:gd name="connsiteX2157" fmla="*/ 1008164 w 2426313"/>
                  <a:gd name="connsiteY2157" fmla="*/ 1886779 h 3037456"/>
                  <a:gd name="connsiteX2158" fmla="*/ 1008174 w 2426313"/>
                  <a:gd name="connsiteY2158" fmla="*/ 1886681 h 3037456"/>
                  <a:gd name="connsiteX2159" fmla="*/ 813673 w 2426313"/>
                  <a:gd name="connsiteY2159" fmla="*/ 1898111 h 3037456"/>
                  <a:gd name="connsiteX2160" fmla="*/ 798814 w 2426313"/>
                  <a:gd name="connsiteY2160" fmla="*/ 1910112 h 3037456"/>
                  <a:gd name="connsiteX2161" fmla="*/ 805565 w 2426313"/>
                  <a:gd name="connsiteY2161" fmla="*/ 1924924 h 3037456"/>
                  <a:gd name="connsiteX2162" fmla="*/ 813781 w 2426313"/>
                  <a:gd name="connsiteY2162" fmla="*/ 1932723 h 3037456"/>
                  <a:gd name="connsiteX2163" fmla="*/ 814340 w 2426313"/>
                  <a:gd name="connsiteY2163" fmla="*/ 1933258 h 3037456"/>
                  <a:gd name="connsiteX2164" fmla="*/ 827960 w 2426313"/>
                  <a:gd name="connsiteY2164" fmla="*/ 1913732 h 3037456"/>
                  <a:gd name="connsiteX2165" fmla="*/ 822221 w 2426313"/>
                  <a:gd name="connsiteY2165" fmla="*/ 1903326 h 3037456"/>
                  <a:gd name="connsiteX2166" fmla="*/ 822130 w 2426313"/>
                  <a:gd name="connsiteY2166" fmla="*/ 1903271 h 3037456"/>
                  <a:gd name="connsiteX2167" fmla="*/ 822127 w 2426313"/>
                  <a:gd name="connsiteY2167" fmla="*/ 1903266 h 3037456"/>
                  <a:gd name="connsiteX2168" fmla="*/ 813673 w 2426313"/>
                  <a:gd name="connsiteY2168" fmla="*/ 1898111 h 3037456"/>
                  <a:gd name="connsiteX2169" fmla="*/ 890635 w 2426313"/>
                  <a:gd name="connsiteY2169" fmla="*/ 1926400 h 3037456"/>
                  <a:gd name="connsiteX2170" fmla="*/ 876824 w 2426313"/>
                  <a:gd name="connsiteY2170" fmla="*/ 1927162 h 3037456"/>
                  <a:gd name="connsiteX2171" fmla="*/ 864727 w 2426313"/>
                  <a:gd name="connsiteY2171" fmla="*/ 1933639 h 3037456"/>
                  <a:gd name="connsiteX2172" fmla="*/ 858060 w 2426313"/>
                  <a:gd name="connsiteY2172" fmla="*/ 1944307 h 3037456"/>
                  <a:gd name="connsiteX2173" fmla="*/ 865394 w 2426313"/>
                  <a:gd name="connsiteY2173" fmla="*/ 1953451 h 3037456"/>
                  <a:gd name="connsiteX2174" fmla="*/ 874252 w 2426313"/>
                  <a:gd name="connsiteY2174" fmla="*/ 1948784 h 3037456"/>
                  <a:gd name="connsiteX2175" fmla="*/ 885397 w 2426313"/>
                  <a:gd name="connsiteY2175" fmla="*/ 1942688 h 3037456"/>
                  <a:gd name="connsiteX2176" fmla="*/ 893588 w 2426313"/>
                  <a:gd name="connsiteY2176" fmla="*/ 1937259 h 3037456"/>
                  <a:gd name="connsiteX2177" fmla="*/ 890731 w 2426313"/>
                  <a:gd name="connsiteY2177" fmla="*/ 1926400 h 3037456"/>
                  <a:gd name="connsiteX2178" fmla="*/ 890638 w 2426313"/>
                  <a:gd name="connsiteY2178" fmla="*/ 1926405 h 3037456"/>
                  <a:gd name="connsiteX2179" fmla="*/ 890635 w 2426313"/>
                  <a:gd name="connsiteY2179" fmla="*/ 1926400 h 3037456"/>
                  <a:gd name="connsiteX2180" fmla="*/ 1301353 w 2426313"/>
                  <a:gd name="connsiteY2180" fmla="*/ 1972311 h 3037456"/>
                  <a:gd name="connsiteX2181" fmla="*/ 1301321 w 2426313"/>
                  <a:gd name="connsiteY2181" fmla="*/ 1972357 h 3037456"/>
                  <a:gd name="connsiteX2182" fmla="*/ 1301259 w 2426313"/>
                  <a:gd name="connsiteY2182" fmla="*/ 1972347 h 3037456"/>
                  <a:gd name="connsiteX2183" fmla="*/ 1296496 w 2426313"/>
                  <a:gd name="connsiteY2183" fmla="*/ 1979169 h 3037456"/>
                  <a:gd name="connsiteX2184" fmla="*/ 1309260 w 2426313"/>
                  <a:gd name="connsiteY2184" fmla="*/ 1998600 h 3037456"/>
                  <a:gd name="connsiteX2185" fmla="*/ 1309295 w 2426313"/>
                  <a:gd name="connsiteY2185" fmla="*/ 1998550 h 3037456"/>
                  <a:gd name="connsiteX2186" fmla="*/ 1309354 w 2426313"/>
                  <a:gd name="connsiteY2186" fmla="*/ 1998600 h 3037456"/>
                  <a:gd name="connsiteX2187" fmla="*/ 1317451 w 2426313"/>
                  <a:gd name="connsiteY2187" fmla="*/ 1986789 h 3037456"/>
                  <a:gd name="connsiteX2188" fmla="*/ 1308402 w 2426313"/>
                  <a:gd name="connsiteY2188" fmla="*/ 1973454 h 3037456"/>
                  <a:gd name="connsiteX2189" fmla="*/ 1301353 w 2426313"/>
                  <a:gd name="connsiteY2189" fmla="*/ 1972311 h 3037456"/>
                  <a:gd name="connsiteX2190" fmla="*/ 1569394 w 2426313"/>
                  <a:gd name="connsiteY2190" fmla="*/ 1972505 h 3037456"/>
                  <a:gd name="connsiteX2191" fmla="*/ 1548432 w 2426313"/>
                  <a:gd name="connsiteY2191" fmla="*/ 1982217 h 3037456"/>
                  <a:gd name="connsiteX2192" fmla="*/ 1543860 w 2426313"/>
                  <a:gd name="connsiteY2192" fmla="*/ 1989646 h 3037456"/>
                  <a:gd name="connsiteX2193" fmla="*/ 1549206 w 2426313"/>
                  <a:gd name="connsiteY2193" fmla="*/ 2001826 h 3037456"/>
                  <a:gd name="connsiteX2194" fmla="*/ 1549409 w 2426313"/>
                  <a:gd name="connsiteY2194" fmla="*/ 2001955 h 3037456"/>
                  <a:gd name="connsiteX2195" fmla="*/ 1560719 w 2426313"/>
                  <a:gd name="connsiteY2195" fmla="*/ 2009172 h 3037456"/>
                  <a:gd name="connsiteX2196" fmla="*/ 1572709 w 2426313"/>
                  <a:gd name="connsiteY2196" fmla="*/ 2004464 h 3037456"/>
                  <a:gd name="connsiteX2197" fmla="*/ 1574471 w 2426313"/>
                  <a:gd name="connsiteY2197" fmla="*/ 2003791 h 3037456"/>
                  <a:gd name="connsiteX2198" fmla="*/ 1574477 w 2426313"/>
                  <a:gd name="connsiteY2198" fmla="*/ 2003770 h 3037456"/>
                  <a:gd name="connsiteX2199" fmla="*/ 1574483 w 2426313"/>
                  <a:gd name="connsiteY2199" fmla="*/ 2003767 h 3037456"/>
                  <a:gd name="connsiteX2200" fmla="*/ 1579674 w 2426313"/>
                  <a:gd name="connsiteY2200" fmla="*/ 1983645 h 3037456"/>
                  <a:gd name="connsiteX2201" fmla="*/ 1579412 w 2426313"/>
                  <a:gd name="connsiteY2201" fmla="*/ 1979193 h 3037456"/>
                  <a:gd name="connsiteX2202" fmla="*/ 1578279 w 2426313"/>
                  <a:gd name="connsiteY2202" fmla="*/ 1976582 h 3037456"/>
                  <a:gd name="connsiteX2203" fmla="*/ 1577388 w 2426313"/>
                  <a:gd name="connsiteY2203" fmla="*/ 1974406 h 3037456"/>
                  <a:gd name="connsiteX2204" fmla="*/ 1577328 w 2426313"/>
                  <a:gd name="connsiteY2204" fmla="*/ 1974392 h 3037456"/>
                  <a:gd name="connsiteX2205" fmla="*/ 1577293 w 2426313"/>
                  <a:gd name="connsiteY2205" fmla="*/ 1974311 h 3037456"/>
                  <a:gd name="connsiteX2206" fmla="*/ 1569394 w 2426313"/>
                  <a:gd name="connsiteY2206" fmla="*/ 1972505 h 3037456"/>
                  <a:gd name="connsiteX2207" fmla="*/ 1249728 w 2426313"/>
                  <a:gd name="connsiteY2207" fmla="*/ 1992408 h 3037456"/>
                  <a:gd name="connsiteX2208" fmla="*/ 1250109 w 2426313"/>
                  <a:gd name="connsiteY2208" fmla="*/ 1998885 h 3037456"/>
                  <a:gd name="connsiteX2209" fmla="*/ 1265063 w 2426313"/>
                  <a:gd name="connsiteY2209" fmla="*/ 1997647 h 3037456"/>
                  <a:gd name="connsiteX2210" fmla="*/ 1265050 w 2426313"/>
                  <a:gd name="connsiteY2210" fmla="*/ 1997553 h 3037456"/>
                  <a:gd name="connsiteX2211" fmla="*/ 1265063 w 2426313"/>
                  <a:gd name="connsiteY2211" fmla="*/ 1997552 h 3037456"/>
                  <a:gd name="connsiteX2212" fmla="*/ 1264396 w 2426313"/>
                  <a:gd name="connsiteY2212" fmla="*/ 1992599 h 3037456"/>
                  <a:gd name="connsiteX2213" fmla="*/ 1249728 w 2426313"/>
                  <a:gd name="connsiteY2213" fmla="*/ 1992408 h 3037456"/>
                  <a:gd name="connsiteX2214" fmla="*/ 1058942 w 2426313"/>
                  <a:gd name="connsiteY2214" fmla="*/ 2012887 h 3037456"/>
                  <a:gd name="connsiteX2215" fmla="*/ 1060752 w 2426313"/>
                  <a:gd name="connsiteY2215" fmla="*/ 2025460 h 3037456"/>
                  <a:gd name="connsiteX2216" fmla="*/ 1075801 w 2426313"/>
                  <a:gd name="connsiteY2216" fmla="*/ 2026603 h 3037456"/>
                  <a:gd name="connsiteX2217" fmla="*/ 1075794 w 2426313"/>
                  <a:gd name="connsiteY2217" fmla="*/ 2026595 h 3037456"/>
                  <a:gd name="connsiteX2218" fmla="*/ 1075897 w 2426313"/>
                  <a:gd name="connsiteY2218" fmla="*/ 2026603 h 3037456"/>
                  <a:gd name="connsiteX2219" fmla="*/ 1062847 w 2426313"/>
                  <a:gd name="connsiteY2219" fmla="*/ 2012887 h 3037456"/>
                  <a:gd name="connsiteX2220" fmla="*/ 1075794 w 2426313"/>
                  <a:gd name="connsiteY2220" fmla="*/ 2026595 h 3037456"/>
                  <a:gd name="connsiteX2221" fmla="*/ 1060847 w 2426313"/>
                  <a:gd name="connsiteY2221" fmla="*/ 2025460 h 3037456"/>
                  <a:gd name="connsiteX2222" fmla="*/ 1059037 w 2426313"/>
                  <a:gd name="connsiteY2222" fmla="*/ 2012887 h 3037456"/>
                  <a:gd name="connsiteX2223" fmla="*/ 1058942 w 2426313"/>
                  <a:gd name="connsiteY2223" fmla="*/ 2012887 h 3037456"/>
                  <a:gd name="connsiteX2224" fmla="*/ 1290114 w 2426313"/>
                  <a:gd name="connsiteY2224" fmla="*/ 2069180 h 3037456"/>
                  <a:gd name="connsiteX2225" fmla="*/ 1277827 w 2426313"/>
                  <a:gd name="connsiteY2225" fmla="*/ 2090325 h 3037456"/>
                  <a:gd name="connsiteX2226" fmla="*/ 1277827 w 2426313"/>
                  <a:gd name="connsiteY2226" fmla="*/ 2090326 h 3037456"/>
                  <a:gd name="connsiteX2227" fmla="*/ 1277827 w 2426313"/>
                  <a:gd name="connsiteY2227" fmla="*/ 2090326 h 3037456"/>
                  <a:gd name="connsiteX2228" fmla="*/ 1277829 w 2426313"/>
                  <a:gd name="connsiteY2228" fmla="*/ 2090341 h 3037456"/>
                  <a:gd name="connsiteX2229" fmla="*/ 1279184 w 2426313"/>
                  <a:gd name="connsiteY2229" fmla="*/ 2100124 h 3037456"/>
                  <a:gd name="connsiteX2230" fmla="*/ 1288971 w 2426313"/>
                  <a:gd name="connsiteY2230" fmla="*/ 2104708 h 3037456"/>
                  <a:gd name="connsiteX2231" fmla="*/ 1289013 w 2426313"/>
                  <a:gd name="connsiteY2231" fmla="*/ 2104683 h 3037456"/>
                  <a:gd name="connsiteX2232" fmla="*/ 1289066 w 2426313"/>
                  <a:gd name="connsiteY2232" fmla="*/ 2104708 h 3037456"/>
                  <a:gd name="connsiteX2233" fmla="*/ 1305640 w 2426313"/>
                  <a:gd name="connsiteY2233" fmla="*/ 2086611 h 3037456"/>
                  <a:gd name="connsiteX2234" fmla="*/ 1290209 w 2426313"/>
                  <a:gd name="connsiteY2234" fmla="*/ 2069180 h 3037456"/>
                  <a:gd name="connsiteX2235" fmla="*/ 1290163 w 2426313"/>
                  <a:gd name="connsiteY2235" fmla="*/ 2069215 h 3037456"/>
                  <a:gd name="connsiteX2236" fmla="*/ 1290114 w 2426313"/>
                  <a:gd name="connsiteY2236" fmla="*/ 2069180 h 3037456"/>
                  <a:gd name="connsiteX2237" fmla="*/ 1407200 w 2426313"/>
                  <a:gd name="connsiteY2237" fmla="*/ 2098303 h 3037456"/>
                  <a:gd name="connsiteX2238" fmla="*/ 1394127 w 2426313"/>
                  <a:gd name="connsiteY2238" fmla="*/ 2098326 h 3037456"/>
                  <a:gd name="connsiteX2239" fmla="*/ 1418415 w 2426313"/>
                  <a:gd name="connsiteY2239" fmla="*/ 2100993 h 3037456"/>
                  <a:gd name="connsiteX2240" fmla="*/ 1419094 w 2426313"/>
                  <a:gd name="connsiteY2240" fmla="*/ 2109101 h 3037456"/>
                  <a:gd name="connsiteX2241" fmla="*/ 1404700 w 2426313"/>
                  <a:gd name="connsiteY2241" fmla="*/ 2113566 h 3037456"/>
                  <a:gd name="connsiteX2242" fmla="*/ 1393841 w 2426313"/>
                  <a:gd name="connsiteY2242" fmla="*/ 2102327 h 3037456"/>
                  <a:gd name="connsiteX2243" fmla="*/ 1404699 w 2426313"/>
                  <a:gd name="connsiteY2243" fmla="*/ 2113566 h 3037456"/>
                  <a:gd name="connsiteX2244" fmla="*/ 1404700 w 2426313"/>
                  <a:gd name="connsiteY2244" fmla="*/ 2113566 h 3037456"/>
                  <a:gd name="connsiteX2245" fmla="*/ 1404700 w 2426313"/>
                  <a:gd name="connsiteY2245" fmla="*/ 2113566 h 3037456"/>
                  <a:gd name="connsiteX2246" fmla="*/ 1418416 w 2426313"/>
                  <a:gd name="connsiteY2246" fmla="*/ 2100993 h 3037456"/>
                  <a:gd name="connsiteX2247" fmla="*/ 1407200 w 2426313"/>
                  <a:gd name="connsiteY2247" fmla="*/ 2098303 h 3037456"/>
                  <a:gd name="connsiteX2248" fmla="*/ 1153715 w 2426313"/>
                  <a:gd name="connsiteY2248" fmla="*/ 2078228 h 3037456"/>
                  <a:gd name="connsiteX2249" fmla="*/ 1153656 w 2426313"/>
                  <a:gd name="connsiteY2249" fmla="*/ 2078253 h 3037456"/>
                  <a:gd name="connsiteX2250" fmla="*/ 1153621 w 2426313"/>
                  <a:gd name="connsiteY2250" fmla="*/ 2078229 h 3037456"/>
                  <a:gd name="connsiteX2251" fmla="*/ 1141131 w 2426313"/>
                  <a:gd name="connsiteY2251" fmla="*/ 2083464 h 3037456"/>
                  <a:gd name="connsiteX2252" fmla="*/ 1140666 w 2426313"/>
                  <a:gd name="connsiteY2252" fmla="*/ 2083657 h 3037456"/>
                  <a:gd name="connsiteX2253" fmla="*/ 1140685 w 2426313"/>
                  <a:gd name="connsiteY2253" fmla="*/ 2083682 h 3037456"/>
                  <a:gd name="connsiteX2254" fmla="*/ 1147906 w 2426313"/>
                  <a:gd name="connsiteY2254" fmla="*/ 2093278 h 3037456"/>
                  <a:gd name="connsiteX2255" fmla="*/ 1147962 w 2426313"/>
                  <a:gd name="connsiteY2255" fmla="*/ 2093229 h 3037456"/>
                  <a:gd name="connsiteX2256" fmla="*/ 1148000 w 2426313"/>
                  <a:gd name="connsiteY2256" fmla="*/ 2093278 h 3037456"/>
                  <a:gd name="connsiteX2257" fmla="*/ 1160097 w 2426313"/>
                  <a:gd name="connsiteY2257" fmla="*/ 2082610 h 3037456"/>
                  <a:gd name="connsiteX2258" fmla="*/ 1153715 w 2426313"/>
                  <a:gd name="connsiteY2258" fmla="*/ 2078228 h 3037456"/>
                  <a:gd name="connsiteX2259" fmla="*/ 1386221 w 2426313"/>
                  <a:gd name="connsiteY2259" fmla="*/ 2211388 h 3037456"/>
                  <a:gd name="connsiteX2260" fmla="*/ 1378410 w 2426313"/>
                  <a:gd name="connsiteY2260" fmla="*/ 2220723 h 3037456"/>
                  <a:gd name="connsiteX2261" fmla="*/ 1391745 w 2426313"/>
                  <a:gd name="connsiteY2261" fmla="*/ 2227771 h 3037456"/>
                  <a:gd name="connsiteX2262" fmla="*/ 1391746 w 2426313"/>
                  <a:gd name="connsiteY2262" fmla="*/ 2227771 h 3037456"/>
                  <a:gd name="connsiteX2263" fmla="*/ 1391746 w 2426313"/>
                  <a:gd name="connsiteY2263" fmla="*/ 2227771 h 3037456"/>
                  <a:gd name="connsiteX2264" fmla="*/ 1398318 w 2426313"/>
                  <a:gd name="connsiteY2264" fmla="*/ 2223771 h 3037456"/>
                  <a:gd name="connsiteX2265" fmla="*/ 1386221 w 2426313"/>
                  <a:gd name="connsiteY2265" fmla="*/ 2211388 h 3037456"/>
                  <a:gd name="connsiteX2266" fmla="*/ 2252710 w 2426313"/>
                  <a:gd name="connsiteY2266" fmla="*/ 1468914 h 3037456"/>
                  <a:gd name="connsiteX2267" fmla="*/ 2239852 w 2426313"/>
                  <a:gd name="connsiteY2267" fmla="*/ 1481678 h 3037456"/>
                  <a:gd name="connsiteX2268" fmla="*/ 2238530 w 2426313"/>
                  <a:gd name="connsiteY2268" fmla="*/ 1492929 h 3037456"/>
                  <a:gd name="connsiteX2269" fmla="*/ 2239442 w 2426313"/>
                  <a:gd name="connsiteY2269" fmla="*/ 1496114 h 3037456"/>
                  <a:gd name="connsiteX2270" fmla="*/ 2240709 w 2426313"/>
                  <a:gd name="connsiteY2270" fmla="*/ 1500632 h 3037456"/>
                  <a:gd name="connsiteX2271" fmla="*/ 2265283 w 2426313"/>
                  <a:gd name="connsiteY2271" fmla="*/ 1501966 h 3037456"/>
                  <a:gd name="connsiteX2272" fmla="*/ 2267665 w 2426313"/>
                  <a:gd name="connsiteY2272" fmla="*/ 1492727 h 3037456"/>
                  <a:gd name="connsiteX2273" fmla="*/ 2267655 w 2426313"/>
                  <a:gd name="connsiteY2273" fmla="*/ 1492688 h 3037456"/>
                  <a:gd name="connsiteX2274" fmla="*/ 2267665 w 2426313"/>
                  <a:gd name="connsiteY2274" fmla="*/ 1492632 h 3037456"/>
                  <a:gd name="connsiteX2275" fmla="*/ 2252710 w 2426313"/>
                  <a:gd name="connsiteY2275" fmla="*/ 1468914 h 3037456"/>
                  <a:gd name="connsiteX2276" fmla="*/ 2358914 w 2426313"/>
                  <a:gd name="connsiteY2276" fmla="*/ 1571118 h 3037456"/>
                  <a:gd name="connsiteX2277" fmla="*/ 2352914 w 2426313"/>
                  <a:gd name="connsiteY2277" fmla="*/ 1578928 h 3037456"/>
                  <a:gd name="connsiteX2278" fmla="*/ 2354009 w 2426313"/>
                  <a:gd name="connsiteY2278" fmla="*/ 1587560 h 3037456"/>
                  <a:gd name="connsiteX2279" fmla="*/ 2354101 w 2426313"/>
                  <a:gd name="connsiteY2279" fmla="*/ 1587590 h 3037456"/>
                  <a:gd name="connsiteX2280" fmla="*/ 2354104 w 2426313"/>
                  <a:gd name="connsiteY2280" fmla="*/ 1587619 h 3037456"/>
                  <a:gd name="connsiteX2281" fmla="*/ 2362343 w 2426313"/>
                  <a:gd name="connsiteY2281" fmla="*/ 1590358 h 3037456"/>
                  <a:gd name="connsiteX2282" fmla="*/ 2369224 w 2426313"/>
                  <a:gd name="connsiteY2282" fmla="*/ 1586022 h 3037456"/>
                  <a:gd name="connsiteX2283" fmla="*/ 2369297 w 2426313"/>
                  <a:gd name="connsiteY2283" fmla="*/ 1585977 h 3037456"/>
                  <a:gd name="connsiteX2284" fmla="*/ 2367070 w 2426313"/>
                  <a:gd name="connsiteY2284" fmla="*/ 1574154 h 3037456"/>
                  <a:gd name="connsiteX2285" fmla="*/ 2367050 w 2426313"/>
                  <a:gd name="connsiteY2285" fmla="*/ 1574146 h 3037456"/>
                  <a:gd name="connsiteX2286" fmla="*/ 2367046 w 2426313"/>
                  <a:gd name="connsiteY2286" fmla="*/ 1574129 h 3037456"/>
                  <a:gd name="connsiteX2287" fmla="*/ 2365318 w 2426313"/>
                  <a:gd name="connsiteY2287" fmla="*/ 1573502 h 3037456"/>
                  <a:gd name="connsiteX2288" fmla="*/ 2358914 w 2426313"/>
                  <a:gd name="connsiteY2288" fmla="*/ 1571118 h 3037456"/>
                  <a:gd name="connsiteX2289" fmla="*/ 2285762 w 2426313"/>
                  <a:gd name="connsiteY2289" fmla="*/ 1599693 h 3037456"/>
                  <a:gd name="connsiteX2290" fmla="*/ 2266236 w 2426313"/>
                  <a:gd name="connsiteY2290" fmla="*/ 1613218 h 3037456"/>
                  <a:gd name="connsiteX2291" fmla="*/ 2288048 w 2426313"/>
                  <a:gd name="connsiteY2291" fmla="*/ 1625695 h 3037456"/>
                  <a:gd name="connsiteX2292" fmla="*/ 2292144 w 2426313"/>
                  <a:gd name="connsiteY2292" fmla="*/ 1625695 h 3037456"/>
                  <a:gd name="connsiteX2293" fmla="*/ 2294335 w 2426313"/>
                  <a:gd name="connsiteY2293" fmla="*/ 1605026 h 3037456"/>
                  <a:gd name="connsiteX2294" fmla="*/ 2294326 w 2426313"/>
                  <a:gd name="connsiteY2294" fmla="*/ 1605017 h 3037456"/>
                  <a:gd name="connsiteX2295" fmla="*/ 2294335 w 2426313"/>
                  <a:gd name="connsiteY2295" fmla="*/ 1604931 h 3037456"/>
                  <a:gd name="connsiteX2296" fmla="*/ 2285762 w 2426313"/>
                  <a:gd name="connsiteY2296" fmla="*/ 1599693 h 3037456"/>
                  <a:gd name="connsiteX2297" fmla="*/ 2353580 w 2426313"/>
                  <a:gd name="connsiteY2297" fmla="*/ 1714945 h 3037456"/>
                  <a:gd name="connsiteX2298" fmla="*/ 2343769 w 2426313"/>
                  <a:gd name="connsiteY2298" fmla="*/ 1722469 h 3037456"/>
                  <a:gd name="connsiteX2299" fmla="*/ 2343769 w 2426313"/>
                  <a:gd name="connsiteY2299" fmla="*/ 1722470 h 3037456"/>
                  <a:gd name="connsiteX2300" fmla="*/ 2343769 w 2426313"/>
                  <a:gd name="connsiteY2300" fmla="*/ 1722470 h 3037456"/>
                  <a:gd name="connsiteX2301" fmla="*/ 2343770 w 2426313"/>
                  <a:gd name="connsiteY2301" fmla="*/ 1722565 h 3037456"/>
                  <a:gd name="connsiteX2302" fmla="*/ 2343864 w 2426313"/>
                  <a:gd name="connsiteY2302" fmla="*/ 1737043 h 3037456"/>
                  <a:gd name="connsiteX2303" fmla="*/ 2356818 w 2426313"/>
                  <a:gd name="connsiteY2303" fmla="*/ 1752568 h 3037456"/>
                  <a:gd name="connsiteX2304" fmla="*/ 2356818 w 2426313"/>
                  <a:gd name="connsiteY2304" fmla="*/ 1752568 h 3037456"/>
                  <a:gd name="connsiteX2305" fmla="*/ 2356819 w 2426313"/>
                  <a:gd name="connsiteY2305" fmla="*/ 1752569 h 3037456"/>
                  <a:gd name="connsiteX2306" fmla="*/ 2362058 w 2426313"/>
                  <a:gd name="connsiteY2306" fmla="*/ 1737043 h 3037456"/>
                  <a:gd name="connsiteX2307" fmla="*/ 2362058 w 2426313"/>
                  <a:gd name="connsiteY2307" fmla="*/ 1734757 h 3037456"/>
                  <a:gd name="connsiteX2308" fmla="*/ 2360915 w 2426313"/>
                  <a:gd name="connsiteY2308" fmla="*/ 1722375 h 3037456"/>
                  <a:gd name="connsiteX2309" fmla="*/ 2353580 w 2426313"/>
                  <a:gd name="connsiteY2309" fmla="*/ 1714945 h 3037456"/>
                  <a:gd name="connsiteX2310" fmla="*/ 2357390 w 2426313"/>
                  <a:gd name="connsiteY2310" fmla="*/ 1762951 h 3037456"/>
                  <a:gd name="connsiteX2311" fmla="*/ 2361010 w 2426313"/>
                  <a:gd name="connsiteY2311" fmla="*/ 1772286 h 3037456"/>
                  <a:gd name="connsiteX2312" fmla="*/ 2356628 w 2426313"/>
                  <a:gd name="connsiteY2312" fmla="*/ 1779810 h 3037456"/>
                  <a:gd name="connsiteX2313" fmla="*/ 2361010 w 2426313"/>
                  <a:gd name="connsiteY2313" fmla="*/ 1772286 h 3037456"/>
                  <a:gd name="connsiteX2314" fmla="*/ 2361010 w 2426313"/>
                  <a:gd name="connsiteY2314" fmla="*/ 1772286 h 3037456"/>
                  <a:gd name="connsiteX2315" fmla="*/ 2361010 w 2426313"/>
                  <a:gd name="connsiteY2315" fmla="*/ 1772285 h 3037456"/>
                  <a:gd name="connsiteX2316" fmla="*/ 2357390 w 2426313"/>
                  <a:gd name="connsiteY2316" fmla="*/ 1762951 h 3037456"/>
                  <a:gd name="connsiteX2317" fmla="*/ 2242804 w 2426313"/>
                  <a:gd name="connsiteY2317" fmla="*/ 1811433 h 3037456"/>
                  <a:gd name="connsiteX2318" fmla="*/ 2238708 w 2426313"/>
                  <a:gd name="connsiteY2318" fmla="*/ 1816005 h 3037456"/>
                  <a:gd name="connsiteX2319" fmla="*/ 2235184 w 2426313"/>
                  <a:gd name="connsiteY2319" fmla="*/ 1826483 h 3037456"/>
                  <a:gd name="connsiteX2320" fmla="*/ 2207562 w 2426313"/>
                  <a:gd name="connsiteY2320" fmla="*/ 1848676 h 3037456"/>
                  <a:gd name="connsiteX2321" fmla="*/ 2202323 w 2426313"/>
                  <a:gd name="connsiteY2321" fmla="*/ 1862011 h 3037456"/>
                  <a:gd name="connsiteX2322" fmla="*/ 2202351 w 2426313"/>
                  <a:gd name="connsiteY2322" fmla="*/ 1862036 h 3037456"/>
                  <a:gd name="connsiteX2323" fmla="*/ 2202323 w 2426313"/>
                  <a:gd name="connsiteY2323" fmla="*/ 1862106 h 3037456"/>
                  <a:gd name="connsiteX2324" fmla="*/ 2212515 w 2426313"/>
                  <a:gd name="connsiteY2324" fmla="*/ 1867631 h 3037456"/>
                  <a:gd name="connsiteX2325" fmla="*/ 2238709 w 2426313"/>
                  <a:gd name="connsiteY2325" fmla="*/ 1852962 h 3037456"/>
                  <a:gd name="connsiteX2326" fmla="*/ 2251567 w 2426313"/>
                  <a:gd name="connsiteY2326" fmla="*/ 1832388 h 3037456"/>
                  <a:gd name="connsiteX2327" fmla="*/ 2248995 w 2426313"/>
                  <a:gd name="connsiteY2327" fmla="*/ 1830578 h 3037456"/>
                  <a:gd name="connsiteX2328" fmla="*/ 2246805 w 2426313"/>
                  <a:gd name="connsiteY2328" fmla="*/ 1816005 h 3037456"/>
                  <a:gd name="connsiteX2329" fmla="*/ 2242804 w 2426313"/>
                  <a:gd name="connsiteY2329" fmla="*/ 1811433 h 3037456"/>
                  <a:gd name="connsiteX2330" fmla="*/ 2196608 w 2426313"/>
                  <a:gd name="connsiteY2330" fmla="*/ 1905159 h 3037456"/>
                  <a:gd name="connsiteX2331" fmla="*/ 2182511 w 2426313"/>
                  <a:gd name="connsiteY2331" fmla="*/ 1907731 h 3037456"/>
                  <a:gd name="connsiteX2332" fmla="*/ 2184035 w 2426313"/>
                  <a:gd name="connsiteY2332" fmla="*/ 1913351 h 3037456"/>
                  <a:gd name="connsiteX2333" fmla="*/ 2198132 w 2426313"/>
                  <a:gd name="connsiteY2333" fmla="*/ 1910780 h 3037456"/>
                  <a:gd name="connsiteX2334" fmla="*/ 2198107 w 2426313"/>
                  <a:gd name="connsiteY2334" fmla="*/ 1910689 h 3037456"/>
                  <a:gd name="connsiteX2335" fmla="*/ 2198132 w 2426313"/>
                  <a:gd name="connsiteY2335" fmla="*/ 1910684 h 3037456"/>
                  <a:gd name="connsiteX2336" fmla="*/ 2196608 w 2426313"/>
                  <a:gd name="connsiteY2336" fmla="*/ 1905159 h 3037456"/>
                  <a:gd name="connsiteX2337" fmla="*/ 2219373 w 2426313"/>
                  <a:gd name="connsiteY2337" fmla="*/ 1933353 h 3037456"/>
                  <a:gd name="connsiteX2338" fmla="*/ 2202228 w 2426313"/>
                  <a:gd name="connsiteY2338" fmla="*/ 1949355 h 3037456"/>
                  <a:gd name="connsiteX2339" fmla="*/ 2207824 w 2426313"/>
                  <a:gd name="connsiteY2339" fmla="*/ 1959344 h 3037456"/>
                  <a:gd name="connsiteX2340" fmla="*/ 2221738 w 2426313"/>
                  <a:gd name="connsiteY2340" fmla="*/ 1963430 h 3037456"/>
                  <a:gd name="connsiteX2341" fmla="*/ 2222135 w 2426313"/>
                  <a:gd name="connsiteY2341" fmla="*/ 1963548 h 3037456"/>
                  <a:gd name="connsiteX2342" fmla="*/ 2237661 w 2426313"/>
                  <a:gd name="connsiteY2342" fmla="*/ 1951832 h 3037456"/>
                  <a:gd name="connsiteX2343" fmla="*/ 2237661 w 2426313"/>
                  <a:gd name="connsiteY2343" fmla="*/ 1951832 h 3037456"/>
                  <a:gd name="connsiteX2344" fmla="*/ 2237661 w 2426313"/>
                  <a:gd name="connsiteY2344" fmla="*/ 1951831 h 3037456"/>
                  <a:gd name="connsiteX2345" fmla="*/ 2219373 w 2426313"/>
                  <a:gd name="connsiteY2345" fmla="*/ 1933353 h 3037456"/>
                  <a:gd name="connsiteX2346" fmla="*/ 2178225 w 2426313"/>
                  <a:gd name="connsiteY2346" fmla="*/ 1961452 h 3037456"/>
                  <a:gd name="connsiteX2347" fmla="*/ 2171177 w 2426313"/>
                  <a:gd name="connsiteY2347" fmla="*/ 1970691 h 3037456"/>
                  <a:gd name="connsiteX2348" fmla="*/ 2167843 w 2426313"/>
                  <a:gd name="connsiteY2348" fmla="*/ 1976502 h 3037456"/>
                  <a:gd name="connsiteX2349" fmla="*/ 2168224 w 2426313"/>
                  <a:gd name="connsiteY2349" fmla="*/ 2000695 h 3037456"/>
                  <a:gd name="connsiteX2350" fmla="*/ 2167843 w 2426313"/>
                  <a:gd name="connsiteY2350" fmla="*/ 2011077 h 3037456"/>
                  <a:gd name="connsiteX2351" fmla="*/ 2146602 w 2426313"/>
                  <a:gd name="connsiteY2351" fmla="*/ 2036033 h 3037456"/>
                  <a:gd name="connsiteX2352" fmla="*/ 2130886 w 2426313"/>
                  <a:gd name="connsiteY2352" fmla="*/ 2022222 h 3037456"/>
                  <a:gd name="connsiteX2353" fmla="*/ 2130652 w 2426313"/>
                  <a:gd name="connsiteY2353" fmla="*/ 2022172 h 3037456"/>
                  <a:gd name="connsiteX2354" fmla="*/ 2130600 w 2426313"/>
                  <a:gd name="connsiteY2354" fmla="*/ 2022127 h 3037456"/>
                  <a:gd name="connsiteX2355" fmla="*/ 2118980 w 2426313"/>
                  <a:gd name="connsiteY2355" fmla="*/ 2019650 h 3037456"/>
                  <a:gd name="connsiteX2356" fmla="*/ 2114312 w 2426313"/>
                  <a:gd name="connsiteY2356" fmla="*/ 2028603 h 3037456"/>
                  <a:gd name="connsiteX2357" fmla="*/ 2114217 w 2426313"/>
                  <a:gd name="connsiteY2357" fmla="*/ 2045558 h 3037456"/>
                  <a:gd name="connsiteX2358" fmla="*/ 2120123 w 2426313"/>
                  <a:gd name="connsiteY2358" fmla="*/ 2055750 h 3037456"/>
                  <a:gd name="connsiteX2359" fmla="*/ 2120271 w 2426313"/>
                  <a:gd name="connsiteY2359" fmla="*/ 2055703 h 3037456"/>
                  <a:gd name="connsiteX2360" fmla="*/ 2120408 w 2426313"/>
                  <a:gd name="connsiteY2360" fmla="*/ 2055845 h 3037456"/>
                  <a:gd name="connsiteX2361" fmla="*/ 2133838 w 2426313"/>
                  <a:gd name="connsiteY2361" fmla="*/ 2051559 h 3037456"/>
                  <a:gd name="connsiteX2362" fmla="*/ 2143474 w 2426313"/>
                  <a:gd name="connsiteY2362" fmla="*/ 2047654 h 3037456"/>
                  <a:gd name="connsiteX2363" fmla="*/ 2152603 w 2426313"/>
                  <a:gd name="connsiteY2363" fmla="*/ 2051559 h 3037456"/>
                  <a:gd name="connsiteX2364" fmla="*/ 2158413 w 2426313"/>
                  <a:gd name="connsiteY2364" fmla="*/ 2056321 h 3037456"/>
                  <a:gd name="connsiteX2365" fmla="*/ 2176630 w 2426313"/>
                  <a:gd name="connsiteY2365" fmla="*/ 2064858 h 3037456"/>
                  <a:gd name="connsiteX2366" fmla="*/ 2176692 w 2426313"/>
                  <a:gd name="connsiteY2366" fmla="*/ 2064865 h 3037456"/>
                  <a:gd name="connsiteX2367" fmla="*/ 2176879 w 2426313"/>
                  <a:gd name="connsiteY2367" fmla="*/ 2064953 h 3037456"/>
                  <a:gd name="connsiteX2368" fmla="*/ 2196830 w 2426313"/>
                  <a:gd name="connsiteY2368" fmla="*/ 2067257 h 3037456"/>
                  <a:gd name="connsiteX2369" fmla="*/ 2204038 w 2426313"/>
                  <a:gd name="connsiteY2369" fmla="*/ 2071656 h 3037456"/>
                  <a:gd name="connsiteX2370" fmla="*/ 2204250 w 2426313"/>
                  <a:gd name="connsiteY2370" fmla="*/ 2071707 h 3037456"/>
                  <a:gd name="connsiteX2371" fmla="*/ 2204324 w 2426313"/>
                  <a:gd name="connsiteY2371" fmla="*/ 2071752 h 3037456"/>
                  <a:gd name="connsiteX2372" fmla="*/ 2215182 w 2426313"/>
                  <a:gd name="connsiteY2372" fmla="*/ 2073085 h 3037456"/>
                  <a:gd name="connsiteX2373" fmla="*/ 2217944 w 2426313"/>
                  <a:gd name="connsiteY2373" fmla="*/ 2059845 h 3037456"/>
                  <a:gd name="connsiteX2374" fmla="*/ 2206657 w 2426313"/>
                  <a:gd name="connsiteY2374" fmla="*/ 2046201 h 3037456"/>
                  <a:gd name="connsiteX2375" fmla="*/ 2206417 w 2426313"/>
                  <a:gd name="connsiteY2375" fmla="*/ 2046089 h 3037456"/>
                  <a:gd name="connsiteX2376" fmla="*/ 2206371 w 2426313"/>
                  <a:gd name="connsiteY2376" fmla="*/ 2046034 h 3037456"/>
                  <a:gd name="connsiteX2377" fmla="*/ 2198670 w 2426313"/>
                  <a:gd name="connsiteY2377" fmla="*/ 2042490 h 3037456"/>
                  <a:gd name="connsiteX2378" fmla="*/ 2190512 w 2426313"/>
                  <a:gd name="connsiteY2378" fmla="*/ 2038700 h 3037456"/>
                  <a:gd name="connsiteX2379" fmla="*/ 2180987 w 2426313"/>
                  <a:gd name="connsiteY2379" fmla="*/ 2028413 h 3037456"/>
                  <a:gd name="connsiteX2380" fmla="*/ 2194989 w 2426313"/>
                  <a:gd name="connsiteY2380" fmla="*/ 1983455 h 3037456"/>
                  <a:gd name="connsiteX2381" fmla="*/ 2197466 w 2426313"/>
                  <a:gd name="connsiteY2381" fmla="*/ 1971930 h 3037456"/>
                  <a:gd name="connsiteX2382" fmla="*/ 2189953 w 2426313"/>
                  <a:gd name="connsiteY2382" fmla="*/ 1963059 h 3037456"/>
                  <a:gd name="connsiteX2383" fmla="*/ 2189722 w 2426313"/>
                  <a:gd name="connsiteY2383" fmla="*/ 1963029 h 3037456"/>
                  <a:gd name="connsiteX2384" fmla="*/ 2189667 w 2426313"/>
                  <a:gd name="connsiteY2384" fmla="*/ 1962964 h 3037456"/>
                  <a:gd name="connsiteX2385" fmla="*/ 2178225 w 2426313"/>
                  <a:gd name="connsiteY2385" fmla="*/ 1961452 h 3037456"/>
                  <a:gd name="connsiteX2386" fmla="*/ 2293382 w 2426313"/>
                  <a:gd name="connsiteY2386" fmla="*/ 1963738 h 3037456"/>
                  <a:gd name="connsiteX2387" fmla="*/ 2275285 w 2426313"/>
                  <a:gd name="connsiteY2387" fmla="*/ 1964119 h 3037456"/>
                  <a:gd name="connsiteX2388" fmla="*/ 2268903 w 2426313"/>
                  <a:gd name="connsiteY2388" fmla="*/ 1972311 h 3037456"/>
                  <a:gd name="connsiteX2389" fmla="*/ 2275570 w 2426313"/>
                  <a:gd name="connsiteY2389" fmla="*/ 1978692 h 3037456"/>
                  <a:gd name="connsiteX2390" fmla="*/ 2275620 w 2426313"/>
                  <a:gd name="connsiteY2390" fmla="*/ 1978666 h 3037456"/>
                  <a:gd name="connsiteX2391" fmla="*/ 2275665 w 2426313"/>
                  <a:gd name="connsiteY2391" fmla="*/ 1978692 h 3037456"/>
                  <a:gd name="connsiteX2392" fmla="*/ 2294517 w 2426313"/>
                  <a:gd name="connsiteY2392" fmla="*/ 1968889 h 3037456"/>
                  <a:gd name="connsiteX2393" fmla="*/ 2294716 w 2426313"/>
                  <a:gd name="connsiteY2393" fmla="*/ 1968786 h 3037456"/>
                  <a:gd name="connsiteX2394" fmla="*/ 2294702 w 2426313"/>
                  <a:gd name="connsiteY2394" fmla="*/ 1968734 h 3037456"/>
                  <a:gd name="connsiteX2395" fmla="*/ 2293477 w 2426313"/>
                  <a:gd name="connsiteY2395" fmla="*/ 1963738 h 3037456"/>
                  <a:gd name="connsiteX2396" fmla="*/ 2293383 w 2426313"/>
                  <a:gd name="connsiteY2396" fmla="*/ 1963740 h 3037456"/>
                  <a:gd name="connsiteX2397" fmla="*/ 2293382 w 2426313"/>
                  <a:gd name="connsiteY2397" fmla="*/ 1963738 h 3037456"/>
                  <a:gd name="connsiteX2398" fmla="*/ 2279475 w 2426313"/>
                  <a:gd name="connsiteY2398" fmla="*/ 2040129 h 3037456"/>
                  <a:gd name="connsiteX2399" fmla="*/ 2279475 w 2426313"/>
                  <a:gd name="connsiteY2399" fmla="*/ 2055845 h 3037456"/>
                  <a:gd name="connsiteX2400" fmla="*/ 2279476 w 2426313"/>
                  <a:gd name="connsiteY2400" fmla="*/ 2055845 h 3037456"/>
                  <a:gd name="connsiteX2401" fmla="*/ 2279476 w 2426313"/>
                  <a:gd name="connsiteY2401" fmla="*/ 2040129 h 3037456"/>
                  <a:gd name="connsiteX2402" fmla="*/ 2279475 w 2426313"/>
                  <a:gd name="connsiteY2402" fmla="*/ 2040129 h 3037456"/>
                  <a:gd name="connsiteX2403" fmla="*/ 2325481 w 2426313"/>
                  <a:gd name="connsiteY2403" fmla="*/ 2049082 h 3037456"/>
                  <a:gd name="connsiteX2404" fmla="*/ 2325481 w 2426313"/>
                  <a:gd name="connsiteY2404" fmla="*/ 2064989 h 3037456"/>
                  <a:gd name="connsiteX2405" fmla="*/ 2325577 w 2426313"/>
                  <a:gd name="connsiteY2405" fmla="*/ 2064988 h 3037456"/>
                  <a:gd name="connsiteX2406" fmla="*/ 2325577 w 2426313"/>
                  <a:gd name="connsiteY2406" fmla="*/ 2064989 h 3037456"/>
                  <a:gd name="connsiteX2407" fmla="*/ 2331673 w 2426313"/>
                  <a:gd name="connsiteY2407" fmla="*/ 2064894 h 3037456"/>
                  <a:gd name="connsiteX2408" fmla="*/ 2331863 w 2426313"/>
                  <a:gd name="connsiteY2408" fmla="*/ 2049273 h 3037456"/>
                  <a:gd name="connsiteX2409" fmla="*/ 2325577 w 2426313"/>
                  <a:gd name="connsiteY2409" fmla="*/ 2049082 h 3037456"/>
                  <a:gd name="connsiteX2410" fmla="*/ 2325577 w 2426313"/>
                  <a:gd name="connsiteY2410" fmla="*/ 2049085 h 3037456"/>
                  <a:gd name="connsiteX2411" fmla="*/ 2325481 w 2426313"/>
                  <a:gd name="connsiteY2411" fmla="*/ 2049082 h 3037456"/>
                  <a:gd name="connsiteX2412" fmla="*/ 2126218 w 2426313"/>
                  <a:gd name="connsiteY2412" fmla="*/ 2094993 h 3037456"/>
                  <a:gd name="connsiteX2413" fmla="*/ 2115455 w 2426313"/>
                  <a:gd name="connsiteY2413" fmla="*/ 2101565 h 3037456"/>
                  <a:gd name="connsiteX2414" fmla="*/ 2114978 w 2426313"/>
                  <a:gd name="connsiteY2414" fmla="*/ 2142808 h 3037456"/>
                  <a:gd name="connsiteX2415" fmla="*/ 2114979 w 2426313"/>
                  <a:gd name="connsiteY2415" fmla="*/ 2142808 h 3037456"/>
                  <a:gd name="connsiteX2416" fmla="*/ 2114979 w 2426313"/>
                  <a:gd name="connsiteY2416" fmla="*/ 2142808 h 3037456"/>
                  <a:gd name="connsiteX2417" fmla="*/ 2121932 w 2426313"/>
                  <a:gd name="connsiteY2417" fmla="*/ 2138522 h 3037456"/>
                  <a:gd name="connsiteX2418" fmla="*/ 2128111 w 2426313"/>
                  <a:gd name="connsiteY2418" fmla="*/ 2124675 h 3037456"/>
                  <a:gd name="connsiteX2419" fmla="*/ 2139091 w 2426313"/>
                  <a:gd name="connsiteY2419" fmla="*/ 2114857 h 3037456"/>
                  <a:gd name="connsiteX2420" fmla="*/ 2139363 w 2426313"/>
                  <a:gd name="connsiteY2420" fmla="*/ 2114614 h 3037456"/>
                  <a:gd name="connsiteX2421" fmla="*/ 2141534 w 2426313"/>
                  <a:gd name="connsiteY2421" fmla="*/ 2107737 h 3037456"/>
                  <a:gd name="connsiteX2422" fmla="*/ 2142220 w 2426313"/>
                  <a:gd name="connsiteY2422" fmla="*/ 2105566 h 3037456"/>
                  <a:gd name="connsiteX2423" fmla="*/ 2142220 w 2426313"/>
                  <a:gd name="connsiteY2423" fmla="*/ 2105566 h 3037456"/>
                  <a:gd name="connsiteX2424" fmla="*/ 2142220 w 2426313"/>
                  <a:gd name="connsiteY2424" fmla="*/ 2105565 h 3037456"/>
                  <a:gd name="connsiteX2425" fmla="*/ 2126218 w 2426313"/>
                  <a:gd name="connsiteY2425" fmla="*/ 2094993 h 3037456"/>
                  <a:gd name="connsiteX2426" fmla="*/ 2166414 w 2426313"/>
                  <a:gd name="connsiteY2426" fmla="*/ 2097088 h 3037456"/>
                  <a:gd name="connsiteX2427" fmla="*/ 2166362 w 2426313"/>
                  <a:gd name="connsiteY2427" fmla="*/ 2097215 h 3037456"/>
                  <a:gd name="connsiteX2428" fmla="*/ 2166319 w 2426313"/>
                  <a:gd name="connsiteY2428" fmla="*/ 2097183 h 3037456"/>
                  <a:gd name="connsiteX2429" fmla="*/ 2161461 w 2426313"/>
                  <a:gd name="connsiteY2429" fmla="*/ 2108994 h 3037456"/>
                  <a:gd name="connsiteX2430" fmla="*/ 2170510 w 2426313"/>
                  <a:gd name="connsiteY2430" fmla="*/ 2117186 h 3037456"/>
                  <a:gd name="connsiteX2431" fmla="*/ 2177844 w 2426313"/>
                  <a:gd name="connsiteY2431" fmla="*/ 2122520 h 3037456"/>
                  <a:gd name="connsiteX2432" fmla="*/ 2177907 w 2426313"/>
                  <a:gd name="connsiteY2432" fmla="*/ 2122402 h 3037456"/>
                  <a:gd name="connsiteX2433" fmla="*/ 2177939 w 2426313"/>
                  <a:gd name="connsiteY2433" fmla="*/ 2122425 h 3037456"/>
                  <a:gd name="connsiteX2434" fmla="*/ 2181559 w 2426313"/>
                  <a:gd name="connsiteY2434" fmla="*/ 2115567 h 3037456"/>
                  <a:gd name="connsiteX2435" fmla="*/ 2180987 w 2426313"/>
                  <a:gd name="connsiteY2435" fmla="*/ 2107946 h 3037456"/>
                  <a:gd name="connsiteX2436" fmla="*/ 2166414 w 2426313"/>
                  <a:gd name="connsiteY2436" fmla="*/ 2097088 h 3037456"/>
                  <a:gd name="connsiteX2437" fmla="*/ 2210134 w 2426313"/>
                  <a:gd name="connsiteY2437" fmla="*/ 2180813 h 3037456"/>
                  <a:gd name="connsiteX2438" fmla="*/ 2200609 w 2426313"/>
                  <a:gd name="connsiteY2438" fmla="*/ 2184242 h 3037456"/>
                  <a:gd name="connsiteX2439" fmla="*/ 2199133 w 2426313"/>
                  <a:gd name="connsiteY2439" fmla="*/ 2201066 h 3037456"/>
                  <a:gd name="connsiteX2440" fmla="*/ 2199134 w 2426313"/>
                  <a:gd name="connsiteY2440" fmla="*/ 2201069 h 3037456"/>
                  <a:gd name="connsiteX2441" fmla="*/ 2199133 w 2426313"/>
                  <a:gd name="connsiteY2441" fmla="*/ 2201078 h 3037456"/>
                  <a:gd name="connsiteX2442" fmla="*/ 2205657 w 2426313"/>
                  <a:gd name="connsiteY2442" fmla="*/ 2218818 h 3037456"/>
                  <a:gd name="connsiteX2443" fmla="*/ 2211562 w 2426313"/>
                  <a:gd name="connsiteY2443" fmla="*/ 2209769 h 3037456"/>
                  <a:gd name="connsiteX2444" fmla="*/ 2217385 w 2426313"/>
                  <a:gd name="connsiteY2444" fmla="*/ 2198815 h 3037456"/>
                  <a:gd name="connsiteX2445" fmla="*/ 2216751 w 2426313"/>
                  <a:gd name="connsiteY2445" fmla="*/ 2187519 h 3037456"/>
                  <a:gd name="connsiteX2446" fmla="*/ 2216706 w 2426313"/>
                  <a:gd name="connsiteY2446" fmla="*/ 2186623 h 3037456"/>
                  <a:gd name="connsiteX2447" fmla="*/ 2210134 w 2426313"/>
                  <a:gd name="connsiteY2447" fmla="*/ 2180813 h 3037456"/>
                  <a:gd name="connsiteX2448" fmla="*/ 2156984 w 2426313"/>
                  <a:gd name="connsiteY2448" fmla="*/ 2259775 h 3037456"/>
                  <a:gd name="connsiteX2449" fmla="*/ 2142506 w 2426313"/>
                  <a:gd name="connsiteY2449" fmla="*/ 2291588 h 3037456"/>
                  <a:gd name="connsiteX2450" fmla="*/ 2142506 w 2426313"/>
                  <a:gd name="connsiteY2450" fmla="*/ 2291588 h 3037456"/>
                  <a:gd name="connsiteX2451" fmla="*/ 2142506 w 2426313"/>
                  <a:gd name="connsiteY2451" fmla="*/ 2291589 h 3037456"/>
                  <a:gd name="connsiteX2452" fmla="*/ 2147650 w 2426313"/>
                  <a:gd name="connsiteY2452" fmla="*/ 2302447 h 3037456"/>
                  <a:gd name="connsiteX2453" fmla="*/ 2180606 w 2426313"/>
                  <a:gd name="connsiteY2453" fmla="*/ 2288636 h 3037456"/>
                  <a:gd name="connsiteX2454" fmla="*/ 2147650 w 2426313"/>
                  <a:gd name="connsiteY2454" fmla="*/ 2302447 h 3037456"/>
                  <a:gd name="connsiteX2455" fmla="*/ 2142506 w 2426313"/>
                  <a:gd name="connsiteY2455" fmla="*/ 2291588 h 3037456"/>
                  <a:gd name="connsiteX2456" fmla="*/ 2143387 w 2426313"/>
                  <a:gd name="connsiteY2456" fmla="*/ 2272753 h 3037456"/>
                  <a:gd name="connsiteX2457" fmla="*/ 2156984 w 2426313"/>
                  <a:gd name="connsiteY2457" fmla="*/ 2259775 h 3037456"/>
                  <a:gd name="connsiteX2458" fmla="*/ 2016955 w 2426313"/>
                  <a:gd name="connsiteY2458" fmla="*/ 2285635 h 3037456"/>
                  <a:gd name="connsiteX2459" fmla="*/ 2007346 w 2426313"/>
                  <a:gd name="connsiteY2459" fmla="*/ 2292065 h 3037456"/>
                  <a:gd name="connsiteX2460" fmla="*/ 1978676 w 2426313"/>
                  <a:gd name="connsiteY2460" fmla="*/ 2298161 h 3037456"/>
                  <a:gd name="connsiteX2461" fmla="*/ 1964579 w 2426313"/>
                  <a:gd name="connsiteY2461" fmla="*/ 2298828 h 3037456"/>
                  <a:gd name="connsiteX2462" fmla="*/ 1961436 w 2426313"/>
                  <a:gd name="connsiteY2462" fmla="*/ 2310162 h 3037456"/>
                  <a:gd name="connsiteX2463" fmla="*/ 1968925 w 2426313"/>
                  <a:gd name="connsiteY2463" fmla="*/ 2322378 h 3037456"/>
                  <a:gd name="connsiteX2464" fmla="*/ 1969045 w 2426313"/>
                  <a:gd name="connsiteY2464" fmla="*/ 2322363 h 3037456"/>
                  <a:gd name="connsiteX2465" fmla="*/ 1969091 w 2426313"/>
                  <a:gd name="connsiteY2465" fmla="*/ 2322437 h 3037456"/>
                  <a:gd name="connsiteX2466" fmla="*/ 1984010 w 2426313"/>
                  <a:gd name="connsiteY2466" fmla="*/ 2320544 h 3037456"/>
                  <a:gd name="connsiteX2467" fmla="*/ 2003345 w 2426313"/>
                  <a:gd name="connsiteY2467" fmla="*/ 2320258 h 3037456"/>
                  <a:gd name="connsiteX2468" fmla="*/ 2023634 w 2426313"/>
                  <a:gd name="connsiteY2468" fmla="*/ 2321497 h 3037456"/>
                  <a:gd name="connsiteX2469" fmla="*/ 2024453 w 2426313"/>
                  <a:gd name="connsiteY2469" fmla="*/ 2320598 h 3037456"/>
                  <a:gd name="connsiteX2470" fmla="*/ 2031385 w 2426313"/>
                  <a:gd name="connsiteY2470" fmla="*/ 2314496 h 3037456"/>
                  <a:gd name="connsiteX2471" fmla="*/ 2039160 w 2426313"/>
                  <a:gd name="connsiteY2471" fmla="*/ 2304447 h 3037456"/>
                  <a:gd name="connsiteX2472" fmla="*/ 2039154 w 2426313"/>
                  <a:gd name="connsiteY2472" fmla="*/ 2304440 h 3037456"/>
                  <a:gd name="connsiteX2473" fmla="*/ 2032730 w 2426313"/>
                  <a:gd name="connsiteY2473" fmla="*/ 2294339 h 3037456"/>
                  <a:gd name="connsiteX2474" fmla="*/ 2026015 w 2426313"/>
                  <a:gd name="connsiteY2474" fmla="*/ 2287302 h 3037456"/>
                  <a:gd name="connsiteX2475" fmla="*/ 2025990 w 2426313"/>
                  <a:gd name="connsiteY2475" fmla="*/ 2287298 h 3037456"/>
                  <a:gd name="connsiteX2476" fmla="*/ 2025920 w 2426313"/>
                  <a:gd name="connsiteY2476" fmla="*/ 2287207 h 3037456"/>
                  <a:gd name="connsiteX2477" fmla="*/ 2016955 w 2426313"/>
                  <a:gd name="connsiteY2477" fmla="*/ 2285635 h 3037456"/>
                  <a:gd name="connsiteX2478" fmla="*/ 2099453 w 2426313"/>
                  <a:gd name="connsiteY2478" fmla="*/ 2332356 h 3037456"/>
                  <a:gd name="connsiteX2479" fmla="*/ 2088214 w 2426313"/>
                  <a:gd name="connsiteY2479" fmla="*/ 2339118 h 3037456"/>
                  <a:gd name="connsiteX2480" fmla="*/ 2088235 w 2426313"/>
                  <a:gd name="connsiteY2480" fmla="*/ 2339144 h 3037456"/>
                  <a:gd name="connsiteX2481" fmla="*/ 2088118 w 2426313"/>
                  <a:gd name="connsiteY2481" fmla="*/ 2339214 h 3037456"/>
                  <a:gd name="connsiteX2482" fmla="*/ 2099549 w 2426313"/>
                  <a:gd name="connsiteY2482" fmla="*/ 2350834 h 3037456"/>
                  <a:gd name="connsiteX2483" fmla="*/ 2114693 w 2426313"/>
                  <a:gd name="connsiteY2483" fmla="*/ 2338642 h 3037456"/>
                  <a:gd name="connsiteX2484" fmla="*/ 2114503 w 2426313"/>
                  <a:gd name="connsiteY2484" fmla="*/ 2335023 h 3037456"/>
                  <a:gd name="connsiteX2485" fmla="*/ 2099453 w 2426313"/>
                  <a:gd name="connsiteY2485" fmla="*/ 2332356 h 3037456"/>
                  <a:gd name="connsiteX2486" fmla="*/ 2164128 w 2426313"/>
                  <a:gd name="connsiteY2486" fmla="*/ 2334070 h 3037456"/>
                  <a:gd name="connsiteX2487" fmla="*/ 2154222 w 2426313"/>
                  <a:gd name="connsiteY2487" fmla="*/ 2338452 h 3037456"/>
                  <a:gd name="connsiteX2488" fmla="*/ 2144887 w 2426313"/>
                  <a:gd name="connsiteY2488" fmla="*/ 2370742 h 3037456"/>
                  <a:gd name="connsiteX2489" fmla="*/ 2144890 w 2426313"/>
                  <a:gd name="connsiteY2489" fmla="*/ 2370922 h 3037456"/>
                  <a:gd name="connsiteX2490" fmla="*/ 2144887 w 2426313"/>
                  <a:gd name="connsiteY2490" fmla="*/ 2370931 h 3037456"/>
                  <a:gd name="connsiteX2491" fmla="*/ 2145077 w 2426313"/>
                  <a:gd name="connsiteY2491" fmla="*/ 2384457 h 3037456"/>
                  <a:gd name="connsiteX2492" fmla="*/ 2159079 w 2426313"/>
                  <a:gd name="connsiteY2492" fmla="*/ 2388648 h 3037456"/>
                  <a:gd name="connsiteX2493" fmla="*/ 2167712 w 2426313"/>
                  <a:gd name="connsiteY2493" fmla="*/ 2377666 h 3037456"/>
                  <a:gd name="connsiteX2494" fmla="*/ 2170355 w 2426313"/>
                  <a:gd name="connsiteY2494" fmla="*/ 2374361 h 3037456"/>
                  <a:gd name="connsiteX2495" fmla="*/ 2172700 w 2426313"/>
                  <a:gd name="connsiteY2495" fmla="*/ 2356263 h 3037456"/>
                  <a:gd name="connsiteX2496" fmla="*/ 2171272 w 2426313"/>
                  <a:gd name="connsiteY2496" fmla="*/ 2340452 h 3037456"/>
                  <a:gd name="connsiteX2497" fmla="*/ 2164128 w 2426313"/>
                  <a:gd name="connsiteY2497" fmla="*/ 2334070 h 3037456"/>
                  <a:gd name="connsiteX2498" fmla="*/ 1906953 w 2426313"/>
                  <a:gd name="connsiteY2498" fmla="*/ 2353882 h 3037456"/>
                  <a:gd name="connsiteX2499" fmla="*/ 1905334 w 2426313"/>
                  <a:gd name="connsiteY2499" fmla="*/ 2357668 h 3037456"/>
                  <a:gd name="connsiteX2500" fmla="*/ 1905335 w 2426313"/>
                  <a:gd name="connsiteY2500" fmla="*/ 2357701 h 3037456"/>
                  <a:gd name="connsiteX2501" fmla="*/ 1905333 w 2426313"/>
                  <a:gd name="connsiteY2501" fmla="*/ 2357704 h 3037456"/>
                  <a:gd name="connsiteX2502" fmla="*/ 1905429 w 2426313"/>
                  <a:gd name="connsiteY2502" fmla="*/ 2363026 h 3037456"/>
                  <a:gd name="connsiteX2503" fmla="*/ 1905335 w 2426313"/>
                  <a:gd name="connsiteY2503" fmla="*/ 2357701 h 3037456"/>
                  <a:gd name="connsiteX2504" fmla="*/ 1906953 w 2426313"/>
                  <a:gd name="connsiteY2504" fmla="*/ 2353882 h 3037456"/>
                  <a:gd name="connsiteX2505" fmla="*/ 1922478 w 2426313"/>
                  <a:gd name="connsiteY2505" fmla="*/ 2354454 h 3037456"/>
                  <a:gd name="connsiteX2506" fmla="*/ 1930039 w 2426313"/>
                  <a:gd name="connsiteY2506" fmla="*/ 2365086 h 3037456"/>
                  <a:gd name="connsiteX2507" fmla="*/ 1922479 w 2426313"/>
                  <a:gd name="connsiteY2507" fmla="*/ 2354454 h 3037456"/>
                  <a:gd name="connsiteX2508" fmla="*/ 1906953 w 2426313"/>
                  <a:gd name="connsiteY2508" fmla="*/ 2353882 h 3037456"/>
                  <a:gd name="connsiteX2509" fmla="*/ 2035445 w 2426313"/>
                  <a:gd name="connsiteY2509" fmla="*/ 2360168 h 3037456"/>
                  <a:gd name="connsiteX2510" fmla="*/ 2008109 w 2426313"/>
                  <a:gd name="connsiteY2510" fmla="*/ 2362930 h 3037456"/>
                  <a:gd name="connsiteX2511" fmla="*/ 2003917 w 2426313"/>
                  <a:gd name="connsiteY2511" fmla="*/ 2378456 h 3037456"/>
                  <a:gd name="connsiteX2512" fmla="*/ 2018491 w 2426313"/>
                  <a:gd name="connsiteY2512" fmla="*/ 2395601 h 3037456"/>
                  <a:gd name="connsiteX2513" fmla="*/ 2026420 w 2426313"/>
                  <a:gd name="connsiteY2513" fmla="*/ 2400923 h 3037456"/>
                  <a:gd name="connsiteX2514" fmla="*/ 2026479 w 2426313"/>
                  <a:gd name="connsiteY2514" fmla="*/ 2400900 h 3037456"/>
                  <a:gd name="connsiteX2515" fmla="*/ 2026515 w 2426313"/>
                  <a:gd name="connsiteY2515" fmla="*/ 2400924 h 3037456"/>
                  <a:gd name="connsiteX2516" fmla="*/ 2034016 w 2426313"/>
                  <a:gd name="connsiteY2516" fmla="*/ 2397888 h 3037456"/>
                  <a:gd name="connsiteX2517" fmla="*/ 2062306 w 2426313"/>
                  <a:gd name="connsiteY2517" fmla="*/ 2372456 h 3037456"/>
                  <a:gd name="connsiteX2518" fmla="*/ 2065377 w 2426313"/>
                  <a:gd name="connsiteY2518" fmla="*/ 2366360 h 3037456"/>
                  <a:gd name="connsiteX2519" fmla="*/ 2065345 w 2426313"/>
                  <a:gd name="connsiteY2519" fmla="*/ 2366341 h 3037456"/>
                  <a:gd name="connsiteX2520" fmla="*/ 2065353 w 2426313"/>
                  <a:gd name="connsiteY2520" fmla="*/ 2366324 h 3037456"/>
                  <a:gd name="connsiteX2521" fmla="*/ 2063875 w 2426313"/>
                  <a:gd name="connsiteY2521" fmla="*/ 2365452 h 3037456"/>
                  <a:gd name="connsiteX2522" fmla="*/ 2060020 w 2426313"/>
                  <a:gd name="connsiteY2522" fmla="*/ 2363121 h 3037456"/>
                  <a:gd name="connsiteX2523" fmla="*/ 2037418 w 2426313"/>
                  <a:gd name="connsiteY2523" fmla="*/ 2360406 h 3037456"/>
                  <a:gd name="connsiteX2524" fmla="*/ 2035445 w 2426313"/>
                  <a:gd name="connsiteY2524" fmla="*/ 2360168 h 3037456"/>
                  <a:gd name="connsiteX2525" fmla="*/ 2020871 w 2426313"/>
                  <a:gd name="connsiteY2525" fmla="*/ 2410175 h 3037456"/>
                  <a:gd name="connsiteX2526" fmla="*/ 2020395 w 2426313"/>
                  <a:gd name="connsiteY2526" fmla="*/ 2424653 h 3037456"/>
                  <a:gd name="connsiteX2527" fmla="*/ 2025158 w 2426313"/>
                  <a:gd name="connsiteY2527" fmla="*/ 2425605 h 3037456"/>
                  <a:gd name="connsiteX2528" fmla="*/ 2025161 w 2426313"/>
                  <a:gd name="connsiteY2528" fmla="*/ 2425587 h 3037456"/>
                  <a:gd name="connsiteX2529" fmla="*/ 2025253 w 2426313"/>
                  <a:gd name="connsiteY2529" fmla="*/ 2425605 h 3037456"/>
                  <a:gd name="connsiteX2530" fmla="*/ 2027349 w 2426313"/>
                  <a:gd name="connsiteY2530" fmla="*/ 2410842 h 3037456"/>
                  <a:gd name="connsiteX2531" fmla="*/ 2020967 w 2426313"/>
                  <a:gd name="connsiteY2531" fmla="*/ 2410175 h 3037456"/>
                  <a:gd name="connsiteX2532" fmla="*/ 2020967 w 2426313"/>
                  <a:gd name="connsiteY2532" fmla="*/ 2410185 h 3037456"/>
                  <a:gd name="connsiteX2533" fmla="*/ 2020871 w 2426313"/>
                  <a:gd name="connsiteY2533" fmla="*/ 2410175 h 3037456"/>
                  <a:gd name="connsiteX2534" fmla="*/ 1845517 w 2426313"/>
                  <a:gd name="connsiteY2534" fmla="*/ 2439131 h 3037456"/>
                  <a:gd name="connsiteX2535" fmla="*/ 1829229 w 2426313"/>
                  <a:gd name="connsiteY2535" fmla="*/ 2456561 h 3037456"/>
                  <a:gd name="connsiteX2536" fmla="*/ 1845612 w 2426313"/>
                  <a:gd name="connsiteY2536" fmla="*/ 2475611 h 3037456"/>
                  <a:gd name="connsiteX2537" fmla="*/ 1845657 w 2426313"/>
                  <a:gd name="connsiteY2537" fmla="*/ 2475587 h 3037456"/>
                  <a:gd name="connsiteX2538" fmla="*/ 1845707 w 2426313"/>
                  <a:gd name="connsiteY2538" fmla="*/ 2475612 h 3037456"/>
                  <a:gd name="connsiteX2539" fmla="*/ 1858090 w 2426313"/>
                  <a:gd name="connsiteY2539" fmla="*/ 2459324 h 3037456"/>
                  <a:gd name="connsiteX2540" fmla="*/ 1855137 w 2426313"/>
                  <a:gd name="connsiteY2540" fmla="*/ 2443762 h 3037456"/>
                  <a:gd name="connsiteX2541" fmla="*/ 1855131 w 2426313"/>
                  <a:gd name="connsiteY2541" fmla="*/ 2443759 h 3037456"/>
                  <a:gd name="connsiteX2542" fmla="*/ 1855125 w 2426313"/>
                  <a:gd name="connsiteY2542" fmla="*/ 2443727 h 3037456"/>
                  <a:gd name="connsiteX2543" fmla="*/ 1851406 w 2426313"/>
                  <a:gd name="connsiteY2543" fmla="*/ 2441948 h 3037456"/>
                  <a:gd name="connsiteX2544" fmla="*/ 1845612 w 2426313"/>
                  <a:gd name="connsiteY2544" fmla="*/ 2439131 h 3037456"/>
                  <a:gd name="connsiteX2545" fmla="*/ 1845567 w 2426313"/>
                  <a:gd name="connsiteY2545" fmla="*/ 2439155 h 3037456"/>
                  <a:gd name="connsiteX2546" fmla="*/ 1845517 w 2426313"/>
                  <a:gd name="connsiteY2546" fmla="*/ 2439131 h 3037456"/>
                  <a:gd name="connsiteX2547" fmla="*/ 2046399 w 2426313"/>
                  <a:gd name="connsiteY2547" fmla="*/ 2446846 h 3037456"/>
                  <a:gd name="connsiteX2548" fmla="*/ 2038207 w 2426313"/>
                  <a:gd name="connsiteY2548" fmla="*/ 2453132 h 3037456"/>
                  <a:gd name="connsiteX2549" fmla="*/ 2038208 w 2426313"/>
                  <a:gd name="connsiteY2549" fmla="*/ 2453133 h 3037456"/>
                  <a:gd name="connsiteX2550" fmla="*/ 2038207 w 2426313"/>
                  <a:gd name="connsiteY2550" fmla="*/ 2453133 h 3037456"/>
                  <a:gd name="connsiteX2551" fmla="*/ 2046970 w 2426313"/>
                  <a:gd name="connsiteY2551" fmla="*/ 2456657 h 3037456"/>
                  <a:gd name="connsiteX2552" fmla="*/ 2038208 w 2426313"/>
                  <a:gd name="connsiteY2552" fmla="*/ 2453133 h 3037456"/>
                  <a:gd name="connsiteX2553" fmla="*/ 2046399 w 2426313"/>
                  <a:gd name="connsiteY2553" fmla="*/ 2446846 h 3037456"/>
                  <a:gd name="connsiteX2554" fmla="*/ 1923574 w 2426313"/>
                  <a:gd name="connsiteY2554" fmla="*/ 2488554 h 3037456"/>
                  <a:gd name="connsiteX2555" fmla="*/ 1912382 w 2426313"/>
                  <a:gd name="connsiteY2555" fmla="*/ 2493900 h 3037456"/>
                  <a:gd name="connsiteX2556" fmla="*/ 1905738 w 2426313"/>
                  <a:gd name="connsiteY2556" fmla="*/ 2500436 h 3037456"/>
                  <a:gd name="connsiteX2557" fmla="*/ 1905738 w 2426313"/>
                  <a:gd name="connsiteY2557" fmla="*/ 2500437 h 3037456"/>
                  <a:gd name="connsiteX2558" fmla="*/ 1905667 w 2426313"/>
                  <a:gd name="connsiteY2558" fmla="*/ 2500507 h 3037456"/>
                  <a:gd name="connsiteX2559" fmla="*/ 1905810 w 2426313"/>
                  <a:gd name="connsiteY2559" fmla="*/ 2507900 h 3037456"/>
                  <a:gd name="connsiteX2560" fmla="*/ 1905810 w 2426313"/>
                  <a:gd name="connsiteY2560" fmla="*/ 2507902 h 3037456"/>
                  <a:gd name="connsiteX2561" fmla="*/ 1918859 w 2426313"/>
                  <a:gd name="connsiteY2561" fmla="*/ 2515045 h 3037456"/>
                  <a:gd name="connsiteX2562" fmla="*/ 1905810 w 2426313"/>
                  <a:gd name="connsiteY2562" fmla="*/ 2507901 h 3037456"/>
                  <a:gd name="connsiteX2563" fmla="*/ 1905810 w 2426313"/>
                  <a:gd name="connsiteY2563" fmla="*/ 2507900 h 3037456"/>
                  <a:gd name="connsiteX2564" fmla="*/ 1905738 w 2426313"/>
                  <a:gd name="connsiteY2564" fmla="*/ 2500437 h 3037456"/>
                  <a:gd name="connsiteX2565" fmla="*/ 1912382 w 2426313"/>
                  <a:gd name="connsiteY2565" fmla="*/ 2493900 h 3037456"/>
                  <a:gd name="connsiteX2566" fmla="*/ 1923538 w 2426313"/>
                  <a:gd name="connsiteY2566" fmla="*/ 2488625 h 3037456"/>
                  <a:gd name="connsiteX2567" fmla="*/ 1935201 w 2426313"/>
                  <a:gd name="connsiteY2567" fmla="*/ 2493368 h 3037456"/>
                  <a:gd name="connsiteX2568" fmla="*/ 1935337 w 2426313"/>
                  <a:gd name="connsiteY2568" fmla="*/ 2493424 h 3037456"/>
                  <a:gd name="connsiteX2569" fmla="*/ 1969151 w 2426313"/>
                  <a:gd name="connsiteY2569" fmla="*/ 2504473 h 3037456"/>
                  <a:gd name="connsiteX2570" fmla="*/ 1980676 w 2426313"/>
                  <a:gd name="connsiteY2570" fmla="*/ 2515617 h 3037456"/>
                  <a:gd name="connsiteX2571" fmla="*/ 1974295 w 2426313"/>
                  <a:gd name="connsiteY2571" fmla="*/ 2555717 h 3037456"/>
                  <a:gd name="connsiteX2572" fmla="*/ 1980676 w 2426313"/>
                  <a:gd name="connsiteY2572" fmla="*/ 2515617 h 3037456"/>
                  <a:gd name="connsiteX2573" fmla="*/ 1969151 w 2426313"/>
                  <a:gd name="connsiteY2573" fmla="*/ 2504472 h 3037456"/>
                  <a:gd name="connsiteX2574" fmla="*/ 1935337 w 2426313"/>
                  <a:gd name="connsiteY2574" fmla="*/ 2493423 h 3037456"/>
                  <a:gd name="connsiteX2575" fmla="*/ 1935201 w 2426313"/>
                  <a:gd name="connsiteY2575" fmla="*/ 2493368 h 3037456"/>
                  <a:gd name="connsiteX2576" fmla="*/ 1923574 w 2426313"/>
                  <a:gd name="connsiteY2576" fmla="*/ 2488554 h 3037456"/>
                  <a:gd name="connsiteX2577" fmla="*/ 2018491 w 2426313"/>
                  <a:gd name="connsiteY2577" fmla="*/ 2505329 h 3037456"/>
                  <a:gd name="connsiteX2578" fmla="*/ 2009632 w 2426313"/>
                  <a:gd name="connsiteY2578" fmla="*/ 2516569 h 3037456"/>
                  <a:gd name="connsiteX2579" fmla="*/ 2009641 w 2426313"/>
                  <a:gd name="connsiteY2579" fmla="*/ 2516609 h 3037456"/>
                  <a:gd name="connsiteX2580" fmla="*/ 2009632 w 2426313"/>
                  <a:gd name="connsiteY2580" fmla="*/ 2516664 h 3037456"/>
                  <a:gd name="connsiteX2581" fmla="*/ 2017253 w 2426313"/>
                  <a:gd name="connsiteY2581" fmla="*/ 2524665 h 3037456"/>
                  <a:gd name="connsiteX2582" fmla="*/ 2028968 w 2426313"/>
                  <a:gd name="connsiteY2582" fmla="*/ 2516474 h 3037456"/>
                  <a:gd name="connsiteX2583" fmla="*/ 2028951 w 2426313"/>
                  <a:gd name="connsiteY2583" fmla="*/ 2516412 h 3037456"/>
                  <a:gd name="connsiteX2584" fmla="*/ 2028968 w 2426313"/>
                  <a:gd name="connsiteY2584" fmla="*/ 2516378 h 3037456"/>
                  <a:gd name="connsiteX2585" fmla="*/ 2018491 w 2426313"/>
                  <a:gd name="connsiteY2585" fmla="*/ 2505329 h 3037456"/>
                  <a:gd name="connsiteX2586" fmla="*/ 1850755 w 2426313"/>
                  <a:gd name="connsiteY2586" fmla="*/ 2496948 h 3037456"/>
                  <a:gd name="connsiteX2587" fmla="*/ 1850702 w 2426313"/>
                  <a:gd name="connsiteY2587" fmla="*/ 2497067 h 3037456"/>
                  <a:gd name="connsiteX2588" fmla="*/ 1850660 w 2426313"/>
                  <a:gd name="connsiteY2588" fmla="*/ 2497043 h 3037456"/>
                  <a:gd name="connsiteX2589" fmla="*/ 1847612 w 2426313"/>
                  <a:gd name="connsiteY2589" fmla="*/ 2503806 h 3037456"/>
                  <a:gd name="connsiteX2590" fmla="*/ 1862471 w 2426313"/>
                  <a:gd name="connsiteY2590" fmla="*/ 2532095 h 3037456"/>
                  <a:gd name="connsiteX2591" fmla="*/ 1862562 w 2426313"/>
                  <a:gd name="connsiteY2591" fmla="*/ 2531996 h 3037456"/>
                  <a:gd name="connsiteX2592" fmla="*/ 1862566 w 2426313"/>
                  <a:gd name="connsiteY2592" fmla="*/ 2532000 h 3037456"/>
                  <a:gd name="connsiteX2593" fmla="*/ 1873091 w 2426313"/>
                  <a:gd name="connsiteY2593" fmla="*/ 2520549 h 3037456"/>
                  <a:gd name="connsiteX2594" fmla="*/ 1874473 w 2426313"/>
                  <a:gd name="connsiteY2594" fmla="*/ 2519046 h 3037456"/>
                  <a:gd name="connsiteX2595" fmla="*/ 1874378 w 2426313"/>
                  <a:gd name="connsiteY2595" fmla="*/ 2518946 h 3037456"/>
                  <a:gd name="connsiteX2596" fmla="*/ 1857041 w 2426313"/>
                  <a:gd name="connsiteY2596" fmla="*/ 2500472 h 3037456"/>
                  <a:gd name="connsiteX2597" fmla="*/ 1850755 w 2426313"/>
                  <a:gd name="connsiteY2597" fmla="*/ 2496948 h 3037456"/>
                  <a:gd name="connsiteX2598" fmla="*/ 1933432 w 2426313"/>
                  <a:gd name="connsiteY2598" fmla="*/ 2519046 h 3037456"/>
                  <a:gd name="connsiteX2599" fmla="*/ 1943374 w 2426313"/>
                  <a:gd name="connsiteY2599" fmla="*/ 2531809 h 3037456"/>
                  <a:gd name="connsiteX2600" fmla="*/ 1943243 w 2426313"/>
                  <a:gd name="connsiteY2600" fmla="*/ 2551145 h 3037456"/>
                  <a:gd name="connsiteX2601" fmla="*/ 1942993 w 2426313"/>
                  <a:gd name="connsiteY2601" fmla="*/ 2564146 h 3037456"/>
                  <a:gd name="connsiteX2602" fmla="*/ 1942993 w 2426313"/>
                  <a:gd name="connsiteY2602" fmla="*/ 2564146 h 3037456"/>
                  <a:gd name="connsiteX2603" fmla="*/ 1942993 w 2426313"/>
                  <a:gd name="connsiteY2603" fmla="*/ 2564147 h 3037456"/>
                  <a:gd name="connsiteX2604" fmla="*/ 1952959 w 2426313"/>
                  <a:gd name="connsiteY2604" fmla="*/ 2576577 h 3037456"/>
                  <a:gd name="connsiteX2605" fmla="*/ 1942993 w 2426313"/>
                  <a:gd name="connsiteY2605" fmla="*/ 2564146 h 3037456"/>
                  <a:gd name="connsiteX2606" fmla="*/ 1943243 w 2426313"/>
                  <a:gd name="connsiteY2606" fmla="*/ 2551145 h 3037456"/>
                  <a:gd name="connsiteX2607" fmla="*/ 1943374 w 2426313"/>
                  <a:gd name="connsiteY2607" fmla="*/ 2531809 h 3037456"/>
                  <a:gd name="connsiteX2608" fmla="*/ 1943374 w 2426313"/>
                  <a:gd name="connsiteY2608" fmla="*/ 2531809 h 3037456"/>
                  <a:gd name="connsiteX2609" fmla="*/ 1943374 w 2426313"/>
                  <a:gd name="connsiteY2609" fmla="*/ 2531773 h 3037456"/>
                  <a:gd name="connsiteX2610" fmla="*/ 1933432 w 2426313"/>
                  <a:gd name="connsiteY2610" fmla="*/ 2519046 h 3037456"/>
                  <a:gd name="connsiteX2611" fmla="*/ 1878283 w 2426313"/>
                  <a:gd name="connsiteY2611" fmla="*/ 2572099 h 3037456"/>
                  <a:gd name="connsiteX2612" fmla="*/ 1868377 w 2426313"/>
                  <a:gd name="connsiteY2612" fmla="*/ 2580863 h 3037456"/>
                  <a:gd name="connsiteX2613" fmla="*/ 1868430 w 2426313"/>
                  <a:gd name="connsiteY2613" fmla="*/ 2580912 h 3037456"/>
                  <a:gd name="connsiteX2614" fmla="*/ 1868377 w 2426313"/>
                  <a:gd name="connsiteY2614" fmla="*/ 2580958 h 3037456"/>
                  <a:gd name="connsiteX2615" fmla="*/ 1877330 w 2426313"/>
                  <a:gd name="connsiteY2615" fmla="*/ 2589150 h 3037456"/>
                  <a:gd name="connsiteX2616" fmla="*/ 1887617 w 2426313"/>
                  <a:gd name="connsiteY2616" fmla="*/ 2582768 h 3037456"/>
                  <a:gd name="connsiteX2617" fmla="*/ 1887617 w 2426313"/>
                  <a:gd name="connsiteY2617" fmla="*/ 2582767 h 3037456"/>
                  <a:gd name="connsiteX2618" fmla="*/ 1877330 w 2426313"/>
                  <a:gd name="connsiteY2618" fmla="*/ 2589054 h 3037456"/>
                  <a:gd name="connsiteX2619" fmla="*/ 1868430 w 2426313"/>
                  <a:gd name="connsiteY2619" fmla="*/ 2580912 h 3037456"/>
                  <a:gd name="connsiteX2620" fmla="*/ 1878283 w 2426313"/>
                  <a:gd name="connsiteY2620" fmla="*/ 2572195 h 3037456"/>
                  <a:gd name="connsiteX2621" fmla="*/ 1887617 w 2426313"/>
                  <a:gd name="connsiteY2621" fmla="*/ 2578196 h 3037456"/>
                  <a:gd name="connsiteX2622" fmla="*/ 1887617 w 2426313"/>
                  <a:gd name="connsiteY2622" fmla="*/ 2578100 h 3037456"/>
                  <a:gd name="connsiteX2623" fmla="*/ 1878283 w 2426313"/>
                  <a:gd name="connsiteY2623" fmla="*/ 2572099 h 3037456"/>
                  <a:gd name="connsiteX2624" fmla="*/ 1791700 w 2426313"/>
                  <a:gd name="connsiteY2624" fmla="*/ 2619153 h 3037456"/>
                  <a:gd name="connsiteX2625" fmla="*/ 1757410 w 2426313"/>
                  <a:gd name="connsiteY2625" fmla="*/ 2627250 h 3037456"/>
                  <a:gd name="connsiteX2626" fmla="*/ 1744171 w 2426313"/>
                  <a:gd name="connsiteY2626" fmla="*/ 2649824 h 3037456"/>
                  <a:gd name="connsiteX2627" fmla="*/ 1742551 w 2426313"/>
                  <a:gd name="connsiteY2627" fmla="*/ 2680494 h 3037456"/>
                  <a:gd name="connsiteX2628" fmla="*/ 1742554 w 2426313"/>
                  <a:gd name="connsiteY2628" fmla="*/ 2680527 h 3037456"/>
                  <a:gd name="connsiteX2629" fmla="*/ 1742551 w 2426313"/>
                  <a:gd name="connsiteY2629" fmla="*/ 2680589 h 3037456"/>
                  <a:gd name="connsiteX2630" fmla="*/ 1744361 w 2426313"/>
                  <a:gd name="connsiteY2630" fmla="*/ 2698592 h 3037456"/>
                  <a:gd name="connsiteX2631" fmla="*/ 1766935 w 2426313"/>
                  <a:gd name="connsiteY2631" fmla="*/ 2706021 h 3037456"/>
                  <a:gd name="connsiteX2632" fmla="*/ 1771984 w 2426313"/>
                  <a:gd name="connsiteY2632" fmla="*/ 2696877 h 3037456"/>
                  <a:gd name="connsiteX2633" fmla="*/ 1783604 w 2426313"/>
                  <a:gd name="connsiteY2633" fmla="*/ 2668683 h 3037456"/>
                  <a:gd name="connsiteX2634" fmla="*/ 1811703 w 2426313"/>
                  <a:gd name="connsiteY2634" fmla="*/ 2642489 h 3037456"/>
                  <a:gd name="connsiteX2635" fmla="*/ 1815227 w 2426313"/>
                  <a:gd name="connsiteY2635" fmla="*/ 2639822 h 3037456"/>
                  <a:gd name="connsiteX2636" fmla="*/ 1819037 w 2426313"/>
                  <a:gd name="connsiteY2636" fmla="*/ 2624773 h 3037456"/>
                  <a:gd name="connsiteX2637" fmla="*/ 1819017 w 2426313"/>
                  <a:gd name="connsiteY2637" fmla="*/ 2624756 h 3037456"/>
                  <a:gd name="connsiteX2638" fmla="*/ 1819037 w 2426313"/>
                  <a:gd name="connsiteY2638" fmla="*/ 2624678 h 3037456"/>
                  <a:gd name="connsiteX2639" fmla="*/ 1808750 w 2426313"/>
                  <a:gd name="connsiteY2639" fmla="*/ 2619249 h 3037456"/>
                  <a:gd name="connsiteX2640" fmla="*/ 1791700 w 2426313"/>
                  <a:gd name="connsiteY2640" fmla="*/ 2619153 h 3037456"/>
                  <a:gd name="connsiteX2641" fmla="*/ 1643491 w 2426313"/>
                  <a:gd name="connsiteY2641" fmla="*/ 2674684 h 3037456"/>
                  <a:gd name="connsiteX2642" fmla="*/ 1630347 w 2426313"/>
                  <a:gd name="connsiteY2642" fmla="*/ 2690115 h 3037456"/>
                  <a:gd name="connsiteX2643" fmla="*/ 1662637 w 2426313"/>
                  <a:gd name="connsiteY2643" fmla="*/ 2704974 h 3037456"/>
                  <a:gd name="connsiteX2644" fmla="*/ 1630347 w 2426313"/>
                  <a:gd name="connsiteY2644" fmla="*/ 2690115 h 3037456"/>
                  <a:gd name="connsiteX2645" fmla="*/ 1643491 w 2426313"/>
                  <a:gd name="connsiteY2645" fmla="*/ 2674684 h 3037456"/>
                  <a:gd name="connsiteX2646" fmla="*/ 1658160 w 2426313"/>
                  <a:gd name="connsiteY2646" fmla="*/ 2686495 h 3037456"/>
                  <a:gd name="connsiteX2647" fmla="*/ 1643491 w 2426313"/>
                  <a:gd name="connsiteY2647" fmla="*/ 2674684 h 3037456"/>
                  <a:gd name="connsiteX2648" fmla="*/ 1597486 w 2426313"/>
                  <a:gd name="connsiteY2648" fmla="*/ 2742978 h 3037456"/>
                  <a:gd name="connsiteX2649" fmla="*/ 1589485 w 2426313"/>
                  <a:gd name="connsiteY2649" fmla="*/ 2757647 h 3037456"/>
                  <a:gd name="connsiteX2650" fmla="*/ 1590175 w 2426313"/>
                  <a:gd name="connsiteY2650" fmla="*/ 2767577 h 3037456"/>
                  <a:gd name="connsiteX2651" fmla="*/ 1590230 w 2426313"/>
                  <a:gd name="connsiteY2651" fmla="*/ 2767608 h 3037456"/>
                  <a:gd name="connsiteX2652" fmla="*/ 1590234 w 2426313"/>
                  <a:gd name="connsiteY2652" fmla="*/ 2767672 h 3037456"/>
                  <a:gd name="connsiteX2653" fmla="*/ 1599676 w 2426313"/>
                  <a:gd name="connsiteY2653" fmla="*/ 2772887 h 3037456"/>
                  <a:gd name="connsiteX2654" fmla="*/ 1607500 w 2426313"/>
                  <a:gd name="connsiteY2654" fmla="*/ 2769158 h 3037456"/>
                  <a:gd name="connsiteX2655" fmla="*/ 1608559 w 2426313"/>
                  <a:gd name="connsiteY2655" fmla="*/ 2768672 h 3037456"/>
                  <a:gd name="connsiteX2656" fmla="*/ 1608560 w 2426313"/>
                  <a:gd name="connsiteY2656" fmla="*/ 2768653 h 3037456"/>
                  <a:gd name="connsiteX2657" fmla="*/ 1608570 w 2426313"/>
                  <a:gd name="connsiteY2657" fmla="*/ 2768648 h 3037456"/>
                  <a:gd name="connsiteX2658" fmla="*/ 1609103 w 2426313"/>
                  <a:gd name="connsiteY2658" fmla="*/ 2759608 h 3037456"/>
                  <a:gd name="connsiteX2659" fmla="*/ 1609106 w 2426313"/>
                  <a:gd name="connsiteY2659" fmla="*/ 2759552 h 3037456"/>
                  <a:gd name="connsiteX2660" fmla="*/ 1609106 w 2426313"/>
                  <a:gd name="connsiteY2660" fmla="*/ 2759552 h 3037456"/>
                  <a:gd name="connsiteX2661" fmla="*/ 1609106 w 2426313"/>
                  <a:gd name="connsiteY2661" fmla="*/ 2759551 h 3037456"/>
                  <a:gd name="connsiteX2662" fmla="*/ 1607844 w 2426313"/>
                  <a:gd name="connsiteY2662" fmla="*/ 2747776 h 3037456"/>
                  <a:gd name="connsiteX2663" fmla="*/ 1607841 w 2426313"/>
                  <a:gd name="connsiteY2663" fmla="*/ 2747775 h 3037456"/>
                  <a:gd name="connsiteX2664" fmla="*/ 1607832 w 2426313"/>
                  <a:gd name="connsiteY2664" fmla="*/ 2747693 h 3037456"/>
                  <a:gd name="connsiteX2665" fmla="*/ 1597486 w 2426313"/>
                  <a:gd name="connsiteY2665" fmla="*/ 2742978 h 3037456"/>
                  <a:gd name="connsiteX2666" fmla="*/ 1606248 w 2426313"/>
                  <a:gd name="connsiteY2666" fmla="*/ 2812511 h 3037456"/>
                  <a:gd name="connsiteX2667" fmla="*/ 1599295 w 2426313"/>
                  <a:gd name="connsiteY2667" fmla="*/ 2819083 h 3037456"/>
                  <a:gd name="connsiteX2668" fmla="*/ 1593536 w 2426313"/>
                  <a:gd name="connsiteY2668" fmla="*/ 2825976 h 3037456"/>
                  <a:gd name="connsiteX2669" fmla="*/ 1593485 w 2426313"/>
                  <a:gd name="connsiteY2669" fmla="*/ 2826036 h 3037456"/>
                  <a:gd name="connsiteX2670" fmla="*/ 1593486 w 2426313"/>
                  <a:gd name="connsiteY2670" fmla="*/ 2826036 h 3037456"/>
                  <a:gd name="connsiteX2671" fmla="*/ 1593485 w 2426313"/>
                  <a:gd name="connsiteY2671" fmla="*/ 2826037 h 3037456"/>
                  <a:gd name="connsiteX2672" fmla="*/ 1601391 w 2426313"/>
                  <a:gd name="connsiteY2672" fmla="*/ 2827084 h 3037456"/>
                  <a:gd name="connsiteX2673" fmla="*/ 1601405 w 2426313"/>
                  <a:gd name="connsiteY2673" fmla="*/ 2827074 h 3037456"/>
                  <a:gd name="connsiteX2674" fmla="*/ 1601486 w 2426313"/>
                  <a:gd name="connsiteY2674" fmla="*/ 2827084 h 3037456"/>
                  <a:gd name="connsiteX2675" fmla="*/ 1608725 w 2426313"/>
                  <a:gd name="connsiteY2675" fmla="*/ 2821369 h 3037456"/>
                  <a:gd name="connsiteX2676" fmla="*/ 1606344 w 2426313"/>
                  <a:gd name="connsiteY2676" fmla="*/ 2812511 h 3037456"/>
                  <a:gd name="connsiteX2677" fmla="*/ 1606268 w 2426313"/>
                  <a:gd name="connsiteY2677" fmla="*/ 2812584 h 3037456"/>
                  <a:gd name="connsiteX2678" fmla="*/ 1606248 w 2426313"/>
                  <a:gd name="connsiteY2678" fmla="*/ 2812511 h 3037456"/>
                  <a:gd name="connsiteX2679" fmla="*/ 1467184 w 2426313"/>
                  <a:gd name="connsiteY2679" fmla="*/ 2858612 h 3037456"/>
                  <a:gd name="connsiteX2680" fmla="*/ 1490996 w 2426313"/>
                  <a:gd name="connsiteY2680" fmla="*/ 2858993 h 3037456"/>
                  <a:gd name="connsiteX2681" fmla="*/ 1493044 w 2426313"/>
                  <a:gd name="connsiteY2681" fmla="*/ 2862244 h 3037456"/>
                  <a:gd name="connsiteX2682" fmla="*/ 1490997 w 2426313"/>
                  <a:gd name="connsiteY2682" fmla="*/ 2858993 h 3037456"/>
                  <a:gd name="connsiteX2683" fmla="*/ 1467184 w 2426313"/>
                  <a:gd name="connsiteY2683" fmla="*/ 2858612 h 3037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</a:cxnLst>
                <a:rect l="l" t="t" r="r" b="b"/>
                <a:pathLst>
                  <a:path w="2426313" h="3037456">
                    <a:moveTo>
                      <a:pt x="1344121" y="243"/>
                    </a:moveTo>
                    <a:cubicBezTo>
                      <a:pt x="1349669" y="-555"/>
                      <a:pt x="1356027" y="588"/>
                      <a:pt x="1359742" y="4065"/>
                    </a:cubicBezTo>
                    <a:cubicBezTo>
                      <a:pt x="1368505" y="12256"/>
                      <a:pt x="1378315" y="19495"/>
                      <a:pt x="1386221" y="28449"/>
                    </a:cubicBezTo>
                    <a:cubicBezTo>
                      <a:pt x="1396318" y="39879"/>
                      <a:pt x="1409081" y="44736"/>
                      <a:pt x="1422892" y="49880"/>
                    </a:cubicBezTo>
                    <a:cubicBezTo>
                      <a:pt x="1430798" y="52737"/>
                      <a:pt x="1439847" y="58643"/>
                      <a:pt x="1438799" y="71597"/>
                    </a:cubicBezTo>
                    <a:cubicBezTo>
                      <a:pt x="1437656" y="85789"/>
                      <a:pt x="1447372" y="94838"/>
                      <a:pt x="1461564" y="95695"/>
                    </a:cubicBezTo>
                    <a:cubicBezTo>
                      <a:pt x="1472232" y="96267"/>
                      <a:pt x="1482900" y="97124"/>
                      <a:pt x="1493473" y="96552"/>
                    </a:cubicBezTo>
                    <a:cubicBezTo>
                      <a:pt x="1518333" y="95219"/>
                      <a:pt x="1535287" y="109506"/>
                      <a:pt x="1550051" y="125985"/>
                    </a:cubicBezTo>
                    <a:cubicBezTo>
                      <a:pt x="1554433" y="130842"/>
                      <a:pt x="1551956" y="142082"/>
                      <a:pt x="1552242" y="150369"/>
                    </a:cubicBezTo>
                    <a:cubicBezTo>
                      <a:pt x="1552432" y="156465"/>
                      <a:pt x="1550242" y="163323"/>
                      <a:pt x="1552432" y="168466"/>
                    </a:cubicBezTo>
                    <a:cubicBezTo>
                      <a:pt x="1558528" y="182373"/>
                      <a:pt x="1563577" y="198756"/>
                      <a:pt x="1574245" y="208090"/>
                    </a:cubicBezTo>
                    <a:cubicBezTo>
                      <a:pt x="1583579" y="216186"/>
                      <a:pt x="1600153" y="215805"/>
                      <a:pt x="1613392" y="219711"/>
                    </a:cubicBezTo>
                    <a:cubicBezTo>
                      <a:pt x="1618822" y="221330"/>
                      <a:pt x="1623584" y="224759"/>
                      <a:pt x="1628918" y="226569"/>
                    </a:cubicBezTo>
                    <a:cubicBezTo>
                      <a:pt x="1633109" y="227997"/>
                      <a:pt x="1637586" y="228664"/>
                      <a:pt x="1642063" y="228950"/>
                    </a:cubicBezTo>
                    <a:cubicBezTo>
                      <a:pt x="1648540" y="229331"/>
                      <a:pt x="1655017" y="228855"/>
                      <a:pt x="1661494" y="228855"/>
                    </a:cubicBezTo>
                    <a:cubicBezTo>
                      <a:pt x="1669495" y="228855"/>
                      <a:pt x="1672924" y="232188"/>
                      <a:pt x="1676543" y="240380"/>
                    </a:cubicBezTo>
                    <a:cubicBezTo>
                      <a:pt x="1681306" y="251238"/>
                      <a:pt x="1684354" y="266002"/>
                      <a:pt x="1700737" y="268002"/>
                    </a:cubicBezTo>
                    <a:cubicBezTo>
                      <a:pt x="1703213" y="268288"/>
                      <a:pt x="1705880" y="270955"/>
                      <a:pt x="1707499" y="273241"/>
                    </a:cubicBezTo>
                    <a:cubicBezTo>
                      <a:pt x="1717215" y="286862"/>
                      <a:pt x="1735217" y="289529"/>
                      <a:pt x="1745599" y="302292"/>
                    </a:cubicBezTo>
                    <a:cubicBezTo>
                      <a:pt x="1746552" y="303531"/>
                      <a:pt x="1749028" y="303816"/>
                      <a:pt x="1750838" y="304102"/>
                    </a:cubicBezTo>
                    <a:cubicBezTo>
                      <a:pt x="1767793" y="307436"/>
                      <a:pt x="1784652" y="310674"/>
                      <a:pt x="1801607" y="313913"/>
                    </a:cubicBezTo>
                    <a:cubicBezTo>
                      <a:pt x="1803511" y="314294"/>
                      <a:pt x="1806178" y="314008"/>
                      <a:pt x="1807036" y="315151"/>
                    </a:cubicBezTo>
                    <a:cubicBezTo>
                      <a:pt x="1816656" y="327248"/>
                      <a:pt x="1830277" y="323533"/>
                      <a:pt x="1842850" y="324962"/>
                    </a:cubicBezTo>
                    <a:cubicBezTo>
                      <a:pt x="1848850" y="325629"/>
                      <a:pt x="1854470" y="329629"/>
                      <a:pt x="1860566" y="330296"/>
                    </a:cubicBezTo>
                    <a:cubicBezTo>
                      <a:pt x="1870472" y="331344"/>
                      <a:pt x="1880664" y="331820"/>
                      <a:pt x="1890665" y="330867"/>
                    </a:cubicBezTo>
                    <a:cubicBezTo>
                      <a:pt x="1898857" y="330105"/>
                      <a:pt x="1906858" y="325248"/>
                      <a:pt x="1914954" y="325248"/>
                    </a:cubicBezTo>
                    <a:cubicBezTo>
                      <a:pt x="1928765" y="325248"/>
                      <a:pt x="1943815" y="320199"/>
                      <a:pt x="1955721" y="332772"/>
                    </a:cubicBezTo>
                    <a:cubicBezTo>
                      <a:pt x="1957626" y="334868"/>
                      <a:pt x="1963246" y="333058"/>
                      <a:pt x="1966770" y="334106"/>
                    </a:cubicBezTo>
                    <a:cubicBezTo>
                      <a:pt x="1971532" y="335535"/>
                      <a:pt x="1975723" y="338487"/>
                      <a:pt x="1980486" y="340011"/>
                    </a:cubicBezTo>
                    <a:cubicBezTo>
                      <a:pt x="1986010" y="341726"/>
                      <a:pt x="1991821" y="343440"/>
                      <a:pt x="1997536" y="343536"/>
                    </a:cubicBezTo>
                    <a:cubicBezTo>
                      <a:pt x="2023158" y="343821"/>
                      <a:pt x="2028587" y="350203"/>
                      <a:pt x="2030302" y="375254"/>
                    </a:cubicBezTo>
                    <a:cubicBezTo>
                      <a:pt x="2031540" y="393732"/>
                      <a:pt x="2035636" y="412211"/>
                      <a:pt x="2040017" y="430308"/>
                    </a:cubicBezTo>
                    <a:cubicBezTo>
                      <a:pt x="2040874" y="433928"/>
                      <a:pt x="2048209" y="437452"/>
                      <a:pt x="2053066" y="438214"/>
                    </a:cubicBezTo>
                    <a:cubicBezTo>
                      <a:pt x="2073164" y="441643"/>
                      <a:pt x="2078689" y="448311"/>
                      <a:pt x="2076593" y="468504"/>
                    </a:cubicBezTo>
                    <a:cubicBezTo>
                      <a:pt x="2076117" y="473076"/>
                      <a:pt x="2075355" y="477838"/>
                      <a:pt x="2076212" y="482124"/>
                    </a:cubicBezTo>
                    <a:lnTo>
                      <a:pt x="2073616" y="494384"/>
                    </a:lnTo>
                    <a:lnTo>
                      <a:pt x="2064592" y="500222"/>
                    </a:lnTo>
                    <a:cubicBezTo>
                      <a:pt x="2059639" y="501555"/>
                      <a:pt x="2052209" y="495840"/>
                      <a:pt x="2046685" y="492030"/>
                    </a:cubicBezTo>
                    <a:cubicBezTo>
                      <a:pt x="2042208" y="488887"/>
                      <a:pt x="2039446" y="483267"/>
                      <a:pt x="2034969" y="480219"/>
                    </a:cubicBezTo>
                    <a:cubicBezTo>
                      <a:pt x="2031540" y="477838"/>
                      <a:pt x="2026492" y="476600"/>
                      <a:pt x="2022396" y="477076"/>
                    </a:cubicBezTo>
                    <a:lnTo>
                      <a:pt x="2022016" y="477576"/>
                    </a:lnTo>
                    <a:lnTo>
                      <a:pt x="2021920" y="477552"/>
                    </a:lnTo>
                    <a:cubicBezTo>
                      <a:pt x="2020205" y="477743"/>
                      <a:pt x="2017538" y="483934"/>
                      <a:pt x="2018110" y="486887"/>
                    </a:cubicBezTo>
                    <a:cubicBezTo>
                      <a:pt x="2019348" y="493459"/>
                      <a:pt x="2021729" y="500031"/>
                      <a:pt x="2024777" y="506032"/>
                    </a:cubicBezTo>
                    <a:cubicBezTo>
                      <a:pt x="2028397" y="513081"/>
                      <a:pt x="2030016" y="518224"/>
                      <a:pt x="2024777" y="526416"/>
                    </a:cubicBezTo>
                    <a:lnTo>
                      <a:pt x="2012845" y="538980"/>
                    </a:lnTo>
                    <a:lnTo>
                      <a:pt x="1996012" y="545561"/>
                    </a:lnTo>
                    <a:cubicBezTo>
                      <a:pt x="1991869" y="546466"/>
                      <a:pt x="1988201" y="549586"/>
                      <a:pt x="1984617" y="553253"/>
                    </a:cubicBezTo>
                    <a:lnTo>
                      <a:pt x="1984224" y="553649"/>
                    </a:lnTo>
                    <a:lnTo>
                      <a:pt x="1984105" y="553729"/>
                    </a:lnTo>
                    <a:lnTo>
                      <a:pt x="1973712" y="564236"/>
                    </a:lnTo>
                    <a:lnTo>
                      <a:pt x="1961055" y="570897"/>
                    </a:lnTo>
                    <a:cubicBezTo>
                      <a:pt x="1952006" y="571564"/>
                      <a:pt x="1946101" y="574136"/>
                      <a:pt x="1939814" y="581851"/>
                    </a:cubicBezTo>
                    <a:cubicBezTo>
                      <a:pt x="1931337" y="592233"/>
                      <a:pt x="1919050" y="599282"/>
                      <a:pt x="1908763" y="608140"/>
                    </a:cubicBezTo>
                    <a:cubicBezTo>
                      <a:pt x="1897809" y="617475"/>
                      <a:pt x="1883712" y="622428"/>
                      <a:pt x="1872949" y="630429"/>
                    </a:cubicBezTo>
                    <a:cubicBezTo>
                      <a:pt x="1860471" y="639763"/>
                      <a:pt x="1843421" y="633477"/>
                      <a:pt x="1833896" y="646716"/>
                    </a:cubicBezTo>
                    <a:lnTo>
                      <a:pt x="1833485" y="647159"/>
                    </a:lnTo>
                    <a:lnTo>
                      <a:pt x="1833420" y="647193"/>
                    </a:lnTo>
                    <a:lnTo>
                      <a:pt x="1821630" y="659904"/>
                    </a:lnTo>
                    <a:lnTo>
                      <a:pt x="1808179" y="667671"/>
                    </a:lnTo>
                    <a:cubicBezTo>
                      <a:pt x="1798844" y="672529"/>
                      <a:pt x="1789510" y="677292"/>
                      <a:pt x="1780175" y="682054"/>
                    </a:cubicBezTo>
                    <a:cubicBezTo>
                      <a:pt x="1778651" y="682816"/>
                      <a:pt x="1777032" y="684912"/>
                      <a:pt x="1775603" y="684721"/>
                    </a:cubicBezTo>
                    <a:cubicBezTo>
                      <a:pt x="1771412" y="684245"/>
                      <a:pt x="1768459" y="685507"/>
                      <a:pt x="1765899" y="687495"/>
                    </a:cubicBezTo>
                    <a:lnTo>
                      <a:pt x="1765416" y="687964"/>
                    </a:lnTo>
                    <a:lnTo>
                      <a:pt x="1765388" y="687972"/>
                    </a:lnTo>
                    <a:lnTo>
                      <a:pt x="1761151" y="692105"/>
                    </a:lnTo>
                    <a:lnTo>
                      <a:pt x="1758553" y="694627"/>
                    </a:lnTo>
                    <a:cubicBezTo>
                      <a:pt x="1750457" y="702247"/>
                      <a:pt x="1740456" y="707676"/>
                      <a:pt x="1731312" y="714249"/>
                    </a:cubicBezTo>
                    <a:cubicBezTo>
                      <a:pt x="1725787" y="718249"/>
                      <a:pt x="1720644" y="722726"/>
                      <a:pt x="1715024" y="726441"/>
                    </a:cubicBezTo>
                    <a:cubicBezTo>
                      <a:pt x="1710738" y="729203"/>
                      <a:pt x="1705690" y="733584"/>
                      <a:pt x="1701499" y="733108"/>
                    </a:cubicBezTo>
                    <a:cubicBezTo>
                      <a:pt x="1687020" y="731394"/>
                      <a:pt x="1675114" y="738537"/>
                      <a:pt x="1663589" y="744157"/>
                    </a:cubicBezTo>
                    <a:cubicBezTo>
                      <a:pt x="1651207" y="750158"/>
                      <a:pt x="1641110" y="760731"/>
                      <a:pt x="1629966" y="769303"/>
                    </a:cubicBezTo>
                    <a:cubicBezTo>
                      <a:pt x="1621870" y="775590"/>
                      <a:pt x="1614345" y="782733"/>
                      <a:pt x="1605582" y="787877"/>
                    </a:cubicBezTo>
                    <a:cubicBezTo>
                      <a:pt x="1600534" y="790925"/>
                      <a:pt x="1593676" y="792639"/>
                      <a:pt x="1590628" y="782638"/>
                    </a:cubicBezTo>
                    <a:cubicBezTo>
                      <a:pt x="1587961" y="773780"/>
                      <a:pt x="1582055" y="767303"/>
                      <a:pt x="1589294" y="756444"/>
                    </a:cubicBezTo>
                    <a:cubicBezTo>
                      <a:pt x="1591914" y="752492"/>
                      <a:pt x="1593104" y="747348"/>
                      <a:pt x="1592319" y="742193"/>
                    </a:cubicBezTo>
                    <a:lnTo>
                      <a:pt x="1583552" y="727979"/>
                    </a:lnTo>
                    <a:lnTo>
                      <a:pt x="1586532" y="725964"/>
                    </a:lnTo>
                    <a:cubicBezTo>
                      <a:pt x="1593771" y="723488"/>
                      <a:pt x="1606344" y="722440"/>
                      <a:pt x="1607296" y="718535"/>
                    </a:cubicBezTo>
                    <a:lnTo>
                      <a:pt x="1607300" y="718312"/>
                    </a:lnTo>
                    <a:lnTo>
                      <a:pt x="1607773" y="718059"/>
                    </a:lnTo>
                    <a:cubicBezTo>
                      <a:pt x="1610630" y="706248"/>
                      <a:pt x="1609487" y="693294"/>
                      <a:pt x="1608344" y="680911"/>
                    </a:cubicBezTo>
                    <a:cubicBezTo>
                      <a:pt x="1608249" y="679482"/>
                      <a:pt x="1596247" y="676244"/>
                      <a:pt x="1593580" y="678435"/>
                    </a:cubicBezTo>
                    <a:cubicBezTo>
                      <a:pt x="1580055" y="689674"/>
                      <a:pt x="1567196" y="701961"/>
                      <a:pt x="1555385" y="715010"/>
                    </a:cubicBezTo>
                    <a:lnTo>
                      <a:pt x="1555386" y="715030"/>
                    </a:lnTo>
                    <a:lnTo>
                      <a:pt x="1554909" y="715487"/>
                    </a:lnTo>
                    <a:cubicBezTo>
                      <a:pt x="1552432" y="718249"/>
                      <a:pt x="1554242" y="725774"/>
                      <a:pt x="1555576" y="730727"/>
                    </a:cubicBezTo>
                    <a:cubicBezTo>
                      <a:pt x="1556909" y="735775"/>
                      <a:pt x="1560338" y="740157"/>
                      <a:pt x="1562529" y="744919"/>
                    </a:cubicBezTo>
                    <a:cubicBezTo>
                      <a:pt x="1565196" y="750825"/>
                      <a:pt x="1567958" y="756730"/>
                      <a:pt x="1569768" y="762921"/>
                    </a:cubicBezTo>
                    <a:lnTo>
                      <a:pt x="1568819" y="771840"/>
                    </a:lnTo>
                    <a:lnTo>
                      <a:pt x="1556528" y="783305"/>
                    </a:lnTo>
                    <a:lnTo>
                      <a:pt x="1556513" y="783351"/>
                    </a:lnTo>
                    <a:lnTo>
                      <a:pt x="1556052" y="783781"/>
                    </a:lnTo>
                    <a:cubicBezTo>
                      <a:pt x="1553766" y="787305"/>
                      <a:pt x="1552432" y="795687"/>
                      <a:pt x="1554242" y="796926"/>
                    </a:cubicBezTo>
                    <a:cubicBezTo>
                      <a:pt x="1564339" y="803974"/>
                      <a:pt x="1560529" y="814833"/>
                      <a:pt x="1563196" y="823691"/>
                    </a:cubicBezTo>
                    <a:cubicBezTo>
                      <a:pt x="1565005" y="829596"/>
                      <a:pt x="1568053" y="835407"/>
                      <a:pt x="1568720" y="841407"/>
                    </a:cubicBezTo>
                    <a:cubicBezTo>
                      <a:pt x="1569482" y="849123"/>
                      <a:pt x="1570435" y="857886"/>
                      <a:pt x="1567577" y="864648"/>
                    </a:cubicBezTo>
                    <a:cubicBezTo>
                      <a:pt x="1562529" y="876555"/>
                      <a:pt x="1560053" y="886651"/>
                      <a:pt x="1568244" y="898367"/>
                    </a:cubicBezTo>
                    <a:cubicBezTo>
                      <a:pt x="1571292" y="902653"/>
                      <a:pt x="1570530" y="909987"/>
                      <a:pt x="1570530" y="915988"/>
                    </a:cubicBezTo>
                    <a:cubicBezTo>
                      <a:pt x="1570530" y="933324"/>
                      <a:pt x="1571578" y="949802"/>
                      <a:pt x="1576912" y="967137"/>
                    </a:cubicBezTo>
                    <a:cubicBezTo>
                      <a:pt x="1579103" y="974186"/>
                      <a:pt x="1581412" y="982449"/>
                      <a:pt x="1581436" y="990723"/>
                    </a:cubicBezTo>
                    <a:lnTo>
                      <a:pt x="1572354" y="1014097"/>
                    </a:lnTo>
                    <a:lnTo>
                      <a:pt x="1563291" y="1018858"/>
                    </a:lnTo>
                    <a:cubicBezTo>
                      <a:pt x="1556481" y="1020192"/>
                      <a:pt x="1551528" y="1022621"/>
                      <a:pt x="1548325" y="1026431"/>
                    </a:cubicBezTo>
                    <a:lnTo>
                      <a:pt x="1548248" y="1026705"/>
                    </a:lnTo>
                    <a:lnTo>
                      <a:pt x="1547849" y="1026907"/>
                    </a:lnTo>
                    <a:cubicBezTo>
                      <a:pt x="1544646" y="1030717"/>
                      <a:pt x="1543194" y="1035908"/>
                      <a:pt x="1543384" y="1042766"/>
                    </a:cubicBezTo>
                    <a:cubicBezTo>
                      <a:pt x="1543479" y="1046957"/>
                      <a:pt x="1542907" y="1051338"/>
                      <a:pt x="1544146" y="1055244"/>
                    </a:cubicBezTo>
                    <a:cubicBezTo>
                      <a:pt x="1545289" y="1058958"/>
                      <a:pt x="1548241" y="1064673"/>
                      <a:pt x="1550528" y="1064769"/>
                    </a:cubicBezTo>
                    <a:cubicBezTo>
                      <a:pt x="1554242" y="1064864"/>
                      <a:pt x="1558052" y="1061149"/>
                      <a:pt x="1561672" y="1058768"/>
                    </a:cubicBezTo>
                    <a:lnTo>
                      <a:pt x="1561810" y="1058474"/>
                    </a:lnTo>
                    <a:lnTo>
                      <a:pt x="1562148" y="1058292"/>
                    </a:lnTo>
                    <a:lnTo>
                      <a:pt x="1563470" y="1055472"/>
                    </a:lnTo>
                    <a:lnTo>
                      <a:pt x="1573483" y="1048767"/>
                    </a:lnTo>
                    <a:cubicBezTo>
                      <a:pt x="1575388" y="1048481"/>
                      <a:pt x="1578531" y="1053815"/>
                      <a:pt x="1580531" y="1056958"/>
                    </a:cubicBezTo>
                    <a:cubicBezTo>
                      <a:pt x="1597581" y="1082771"/>
                      <a:pt x="1586532" y="1112203"/>
                      <a:pt x="1590818" y="1139730"/>
                    </a:cubicBezTo>
                    <a:cubicBezTo>
                      <a:pt x="1592152" y="1148398"/>
                      <a:pt x="1589008" y="1157733"/>
                      <a:pt x="1597771" y="1164972"/>
                    </a:cubicBezTo>
                    <a:cubicBezTo>
                      <a:pt x="1599867" y="1166686"/>
                      <a:pt x="1599105" y="1175354"/>
                      <a:pt x="1596724" y="1178402"/>
                    </a:cubicBezTo>
                    <a:cubicBezTo>
                      <a:pt x="1589675" y="1187165"/>
                      <a:pt x="1587580" y="1192975"/>
                      <a:pt x="1598153" y="1201357"/>
                    </a:cubicBezTo>
                    <a:cubicBezTo>
                      <a:pt x="1613011" y="1213073"/>
                      <a:pt x="1630728" y="1213740"/>
                      <a:pt x="1647873" y="1203357"/>
                    </a:cubicBezTo>
                    <a:cubicBezTo>
                      <a:pt x="1654255" y="1199452"/>
                      <a:pt x="1663970" y="1200976"/>
                      <a:pt x="1672257" y="1200214"/>
                    </a:cubicBezTo>
                    <a:cubicBezTo>
                      <a:pt x="1678448" y="1199643"/>
                      <a:pt x="1685497" y="1201929"/>
                      <a:pt x="1688926" y="1193832"/>
                    </a:cubicBezTo>
                    <a:cubicBezTo>
                      <a:pt x="1689211" y="1193070"/>
                      <a:pt x="1690831" y="1192594"/>
                      <a:pt x="1691878" y="1192308"/>
                    </a:cubicBezTo>
                    <a:cubicBezTo>
                      <a:pt x="1709404" y="1188879"/>
                      <a:pt x="1726930" y="1185260"/>
                      <a:pt x="1744457" y="1182117"/>
                    </a:cubicBezTo>
                    <a:cubicBezTo>
                      <a:pt x="1751600" y="1180878"/>
                      <a:pt x="1759792" y="1183450"/>
                      <a:pt x="1764173" y="1174401"/>
                    </a:cubicBezTo>
                    <a:cubicBezTo>
                      <a:pt x="1765030" y="1172592"/>
                      <a:pt x="1769698" y="1172211"/>
                      <a:pt x="1772650" y="1172020"/>
                    </a:cubicBezTo>
                    <a:cubicBezTo>
                      <a:pt x="1781032" y="1171449"/>
                      <a:pt x="1789510" y="1171925"/>
                      <a:pt x="1797701" y="1170782"/>
                    </a:cubicBezTo>
                    <a:cubicBezTo>
                      <a:pt x="1806369" y="1169544"/>
                      <a:pt x="1814751" y="1166496"/>
                      <a:pt x="1823419" y="1164876"/>
                    </a:cubicBezTo>
                    <a:cubicBezTo>
                      <a:pt x="1830848" y="1163448"/>
                      <a:pt x="1838468" y="1162400"/>
                      <a:pt x="1845993" y="1162209"/>
                    </a:cubicBezTo>
                    <a:cubicBezTo>
                      <a:pt x="1862281" y="1161638"/>
                      <a:pt x="1878568" y="1161733"/>
                      <a:pt x="1894856" y="1161543"/>
                    </a:cubicBezTo>
                    <a:cubicBezTo>
                      <a:pt x="1905429" y="1161447"/>
                      <a:pt x="1915716" y="1160590"/>
                      <a:pt x="1924765" y="1169258"/>
                    </a:cubicBezTo>
                    <a:cubicBezTo>
                      <a:pt x="1927622" y="1172020"/>
                      <a:pt x="1936004" y="1169734"/>
                      <a:pt x="1941719" y="1168496"/>
                    </a:cubicBezTo>
                    <a:cubicBezTo>
                      <a:pt x="1947148" y="1167353"/>
                      <a:pt x="1952197" y="1163162"/>
                      <a:pt x="1957435" y="1162971"/>
                    </a:cubicBezTo>
                    <a:cubicBezTo>
                      <a:pt x="1970675" y="1162495"/>
                      <a:pt x="1984391" y="1161828"/>
                      <a:pt x="1997250" y="1164495"/>
                    </a:cubicBezTo>
                    <a:cubicBezTo>
                      <a:pt x="2012204" y="1167543"/>
                      <a:pt x="2026492" y="1174020"/>
                      <a:pt x="2040874" y="1179259"/>
                    </a:cubicBezTo>
                    <a:cubicBezTo>
                      <a:pt x="2049923" y="1182593"/>
                      <a:pt x="2058782" y="1189451"/>
                      <a:pt x="2067640" y="1189356"/>
                    </a:cubicBezTo>
                    <a:cubicBezTo>
                      <a:pt x="2083356" y="1189165"/>
                      <a:pt x="2096977" y="1194785"/>
                      <a:pt x="2109550" y="1201643"/>
                    </a:cubicBezTo>
                    <a:cubicBezTo>
                      <a:pt x="2116027" y="1205262"/>
                      <a:pt x="2120122" y="1214883"/>
                      <a:pt x="2123075" y="1222693"/>
                    </a:cubicBezTo>
                    <a:cubicBezTo>
                      <a:pt x="2125457" y="1229075"/>
                      <a:pt x="2123647" y="1236314"/>
                      <a:pt x="2130505" y="1241934"/>
                    </a:cubicBezTo>
                    <a:lnTo>
                      <a:pt x="2131616" y="1245196"/>
                    </a:lnTo>
                    <a:lnTo>
                      <a:pt x="2132897" y="1252738"/>
                    </a:lnTo>
                    <a:lnTo>
                      <a:pt x="2133076" y="1257078"/>
                    </a:lnTo>
                    <a:cubicBezTo>
                      <a:pt x="2134029" y="1269556"/>
                      <a:pt x="2131553" y="1282320"/>
                      <a:pt x="2148126" y="1288987"/>
                    </a:cubicBezTo>
                    <a:cubicBezTo>
                      <a:pt x="2155079" y="1291845"/>
                      <a:pt x="2158413" y="1303560"/>
                      <a:pt x="2163557" y="1311180"/>
                    </a:cubicBezTo>
                    <a:cubicBezTo>
                      <a:pt x="2164318" y="1312323"/>
                      <a:pt x="2165652" y="1313085"/>
                      <a:pt x="2169176" y="1315943"/>
                    </a:cubicBezTo>
                    <a:lnTo>
                      <a:pt x="2169295" y="1315164"/>
                    </a:lnTo>
                    <a:lnTo>
                      <a:pt x="2169652" y="1315467"/>
                    </a:lnTo>
                    <a:cubicBezTo>
                      <a:pt x="2170605" y="1309180"/>
                      <a:pt x="2170986" y="1304703"/>
                      <a:pt x="2171938" y="1300417"/>
                    </a:cubicBezTo>
                    <a:cubicBezTo>
                      <a:pt x="2175748" y="1282796"/>
                      <a:pt x="2167843" y="1267651"/>
                      <a:pt x="2161842" y="1252125"/>
                    </a:cubicBezTo>
                    <a:cubicBezTo>
                      <a:pt x="2161080" y="1250125"/>
                      <a:pt x="2157175" y="1248411"/>
                      <a:pt x="2154603" y="1248220"/>
                    </a:cubicBezTo>
                    <a:cubicBezTo>
                      <a:pt x="2146316" y="1247458"/>
                      <a:pt x="2141744" y="1243648"/>
                      <a:pt x="2142316" y="1235171"/>
                    </a:cubicBezTo>
                    <a:lnTo>
                      <a:pt x="2146006" y="1224612"/>
                    </a:lnTo>
                    <a:lnTo>
                      <a:pt x="2156127" y="1219264"/>
                    </a:lnTo>
                    <a:cubicBezTo>
                      <a:pt x="2170415" y="1216502"/>
                      <a:pt x="2180797" y="1223169"/>
                      <a:pt x="2191655" y="1230789"/>
                    </a:cubicBezTo>
                    <a:cubicBezTo>
                      <a:pt x="2197370" y="1234790"/>
                      <a:pt x="2204895" y="1238028"/>
                      <a:pt x="2211658" y="1238314"/>
                    </a:cubicBezTo>
                    <a:cubicBezTo>
                      <a:pt x="2224231" y="1238695"/>
                      <a:pt x="2234232" y="1241457"/>
                      <a:pt x="2239185" y="1254221"/>
                    </a:cubicBezTo>
                    <a:cubicBezTo>
                      <a:pt x="2239661" y="1255364"/>
                      <a:pt x="2241185" y="1256126"/>
                      <a:pt x="2242424" y="1256888"/>
                    </a:cubicBezTo>
                    <a:cubicBezTo>
                      <a:pt x="2249091" y="1261079"/>
                      <a:pt x="2255949" y="1265079"/>
                      <a:pt x="2262521" y="1269366"/>
                    </a:cubicBezTo>
                    <a:cubicBezTo>
                      <a:pt x="2271570" y="1275271"/>
                      <a:pt x="2280619" y="1281462"/>
                      <a:pt x="2289477" y="1287654"/>
                    </a:cubicBezTo>
                    <a:cubicBezTo>
                      <a:pt x="2291477" y="1289082"/>
                      <a:pt x="2293001" y="1291178"/>
                      <a:pt x="2294525" y="1293083"/>
                    </a:cubicBezTo>
                    <a:cubicBezTo>
                      <a:pt x="2300431" y="1300417"/>
                      <a:pt x="2306336" y="1307847"/>
                      <a:pt x="2312051" y="1315371"/>
                    </a:cubicBezTo>
                    <a:cubicBezTo>
                      <a:pt x="2315385" y="1319753"/>
                      <a:pt x="2318338" y="1324420"/>
                      <a:pt x="2321576" y="1328897"/>
                    </a:cubicBezTo>
                    <a:cubicBezTo>
                      <a:pt x="2328053" y="1338041"/>
                      <a:pt x="2335102" y="1346709"/>
                      <a:pt x="2340817" y="1356234"/>
                    </a:cubicBezTo>
                    <a:cubicBezTo>
                      <a:pt x="2345579" y="1364139"/>
                      <a:pt x="2347484" y="1374045"/>
                      <a:pt x="2352914" y="1381380"/>
                    </a:cubicBezTo>
                    <a:cubicBezTo>
                      <a:pt x="2365963" y="1398906"/>
                      <a:pt x="2360534" y="1419480"/>
                      <a:pt x="2364534" y="1438434"/>
                    </a:cubicBezTo>
                    <a:cubicBezTo>
                      <a:pt x="2366153" y="1445864"/>
                      <a:pt x="2372059" y="1452627"/>
                      <a:pt x="2376535" y="1459199"/>
                    </a:cubicBezTo>
                    <a:lnTo>
                      <a:pt x="2380266" y="1475377"/>
                    </a:lnTo>
                    <a:lnTo>
                      <a:pt x="2368344" y="1486155"/>
                    </a:lnTo>
                    <a:lnTo>
                      <a:pt x="2368261" y="1486276"/>
                    </a:lnTo>
                    <a:lnTo>
                      <a:pt x="2367868" y="1486631"/>
                    </a:lnTo>
                    <a:cubicBezTo>
                      <a:pt x="2357200" y="1490822"/>
                      <a:pt x="2362439" y="1501014"/>
                      <a:pt x="2362629" y="1508538"/>
                    </a:cubicBezTo>
                    <a:cubicBezTo>
                      <a:pt x="2362724" y="1510729"/>
                      <a:pt x="2368344" y="1513968"/>
                      <a:pt x="2371964" y="1514730"/>
                    </a:cubicBezTo>
                    <a:cubicBezTo>
                      <a:pt x="2376250" y="1515682"/>
                      <a:pt x="2381012" y="1514253"/>
                      <a:pt x="2385584" y="1514444"/>
                    </a:cubicBezTo>
                    <a:cubicBezTo>
                      <a:pt x="2393109" y="1514825"/>
                      <a:pt x="2396919" y="1518635"/>
                      <a:pt x="2401777" y="1525398"/>
                    </a:cubicBezTo>
                    <a:cubicBezTo>
                      <a:pt x="2413588" y="1541685"/>
                      <a:pt x="2407301" y="1559592"/>
                      <a:pt x="2410444" y="1576356"/>
                    </a:cubicBezTo>
                    <a:cubicBezTo>
                      <a:pt x="2411492" y="1581881"/>
                      <a:pt x="2414255" y="1587120"/>
                      <a:pt x="2416064" y="1592454"/>
                    </a:cubicBezTo>
                    <a:cubicBezTo>
                      <a:pt x="2416922" y="1594930"/>
                      <a:pt x="2417969" y="1597407"/>
                      <a:pt x="2418065" y="1599883"/>
                    </a:cubicBezTo>
                    <a:cubicBezTo>
                      <a:pt x="2419017" y="1645508"/>
                      <a:pt x="2419589" y="1691133"/>
                      <a:pt x="2420827" y="1736757"/>
                    </a:cubicBezTo>
                    <a:cubicBezTo>
                      <a:pt x="2421112" y="1745901"/>
                      <a:pt x="2423780" y="1755045"/>
                      <a:pt x="2425399" y="1764189"/>
                    </a:cubicBezTo>
                    <a:cubicBezTo>
                      <a:pt x="2425684" y="1765618"/>
                      <a:pt x="2426542" y="1767142"/>
                      <a:pt x="2426256" y="1768476"/>
                    </a:cubicBezTo>
                    <a:cubicBezTo>
                      <a:pt x="2424256" y="1779525"/>
                      <a:pt x="2423589" y="1791050"/>
                      <a:pt x="2419589" y="1801337"/>
                    </a:cubicBezTo>
                    <a:cubicBezTo>
                      <a:pt x="2416159" y="1809909"/>
                      <a:pt x="2408825" y="1816863"/>
                      <a:pt x="2404539" y="1822673"/>
                    </a:cubicBezTo>
                    <a:cubicBezTo>
                      <a:pt x="2406253" y="1832484"/>
                      <a:pt x="2408540" y="1841532"/>
                      <a:pt x="2409301" y="1850581"/>
                    </a:cubicBezTo>
                    <a:cubicBezTo>
                      <a:pt x="2410159" y="1860392"/>
                      <a:pt x="2410349" y="1870488"/>
                      <a:pt x="2409301" y="1880299"/>
                    </a:cubicBezTo>
                    <a:cubicBezTo>
                      <a:pt x="2408730" y="1885728"/>
                      <a:pt x="2405301" y="1890872"/>
                      <a:pt x="2403110" y="1896111"/>
                    </a:cubicBezTo>
                    <a:cubicBezTo>
                      <a:pt x="2402825" y="1896777"/>
                      <a:pt x="2401682" y="1897349"/>
                      <a:pt x="2401777" y="1897825"/>
                    </a:cubicBezTo>
                    <a:cubicBezTo>
                      <a:pt x="2405206" y="1914780"/>
                      <a:pt x="2391014" y="1927257"/>
                      <a:pt x="2390347" y="1943259"/>
                    </a:cubicBezTo>
                    <a:cubicBezTo>
                      <a:pt x="2390156" y="1947069"/>
                      <a:pt x="2386632" y="1950594"/>
                      <a:pt x="2385299" y="1954499"/>
                    </a:cubicBezTo>
                    <a:cubicBezTo>
                      <a:pt x="2383489" y="1959738"/>
                      <a:pt x="2381869" y="1965072"/>
                      <a:pt x="2380822" y="1970406"/>
                    </a:cubicBezTo>
                    <a:cubicBezTo>
                      <a:pt x="2378631" y="1981264"/>
                      <a:pt x="2376821" y="1992123"/>
                      <a:pt x="2374916" y="2003076"/>
                    </a:cubicBezTo>
                    <a:cubicBezTo>
                      <a:pt x="2374631" y="2004505"/>
                      <a:pt x="2374726" y="2006029"/>
                      <a:pt x="2374916" y="2007458"/>
                    </a:cubicBezTo>
                    <a:cubicBezTo>
                      <a:pt x="2376631" y="2017935"/>
                      <a:pt x="2380345" y="2028699"/>
                      <a:pt x="2379393" y="2038890"/>
                    </a:cubicBezTo>
                    <a:cubicBezTo>
                      <a:pt x="2379060" y="2042272"/>
                      <a:pt x="2377131" y="2045582"/>
                      <a:pt x="2374666" y="2048772"/>
                    </a:cubicBezTo>
                    <a:lnTo>
                      <a:pt x="2366759" y="2057902"/>
                    </a:lnTo>
                    <a:lnTo>
                      <a:pt x="2366250" y="2058404"/>
                    </a:lnTo>
                    <a:lnTo>
                      <a:pt x="2357521" y="2066929"/>
                    </a:lnTo>
                    <a:cubicBezTo>
                      <a:pt x="2354652" y="2070061"/>
                      <a:pt x="2352485" y="2073705"/>
                      <a:pt x="2352533" y="2078991"/>
                    </a:cubicBezTo>
                    <a:cubicBezTo>
                      <a:pt x="2352533" y="2086230"/>
                      <a:pt x="2353580" y="2093469"/>
                      <a:pt x="2345389" y="2098993"/>
                    </a:cubicBezTo>
                    <a:cubicBezTo>
                      <a:pt x="2342150" y="2101184"/>
                      <a:pt x="2342722" y="2110518"/>
                      <a:pt x="2343389" y="2116329"/>
                    </a:cubicBezTo>
                    <a:cubicBezTo>
                      <a:pt x="2344912" y="2128997"/>
                      <a:pt x="2339102" y="2137665"/>
                      <a:pt x="2330244" y="2145285"/>
                    </a:cubicBezTo>
                    <a:cubicBezTo>
                      <a:pt x="2328339" y="2146904"/>
                      <a:pt x="2326720" y="2149095"/>
                      <a:pt x="2325862" y="2151381"/>
                    </a:cubicBezTo>
                    <a:lnTo>
                      <a:pt x="2304172" y="2207223"/>
                    </a:lnTo>
                    <a:lnTo>
                      <a:pt x="2296716" y="2213960"/>
                    </a:lnTo>
                    <a:lnTo>
                      <a:pt x="2296659" y="2214058"/>
                    </a:lnTo>
                    <a:lnTo>
                      <a:pt x="2296240" y="2214436"/>
                    </a:lnTo>
                    <a:cubicBezTo>
                      <a:pt x="2285381" y="2228819"/>
                      <a:pt x="2278047" y="2244535"/>
                      <a:pt x="2276333" y="2262918"/>
                    </a:cubicBezTo>
                    <a:lnTo>
                      <a:pt x="2267912" y="2275688"/>
                    </a:lnTo>
                    <a:lnTo>
                      <a:pt x="2243376" y="2286540"/>
                    </a:lnTo>
                    <a:lnTo>
                      <a:pt x="2243183" y="2286892"/>
                    </a:lnTo>
                    <a:lnTo>
                      <a:pt x="2242900" y="2287017"/>
                    </a:lnTo>
                    <a:cubicBezTo>
                      <a:pt x="2240709" y="2288160"/>
                      <a:pt x="2238709" y="2292065"/>
                      <a:pt x="2238614" y="2294827"/>
                    </a:cubicBezTo>
                    <a:cubicBezTo>
                      <a:pt x="2238233" y="2303209"/>
                      <a:pt x="2238614" y="2311591"/>
                      <a:pt x="2239185" y="2319973"/>
                    </a:cubicBezTo>
                    <a:lnTo>
                      <a:pt x="2235675" y="2339491"/>
                    </a:lnTo>
                    <a:lnTo>
                      <a:pt x="2221849" y="2353120"/>
                    </a:lnTo>
                    <a:cubicBezTo>
                      <a:pt x="2219516" y="2354501"/>
                      <a:pt x="2217015" y="2356835"/>
                      <a:pt x="2215110" y="2359419"/>
                    </a:cubicBezTo>
                    <a:lnTo>
                      <a:pt x="2215090" y="2359469"/>
                    </a:lnTo>
                    <a:lnTo>
                      <a:pt x="2214634" y="2359895"/>
                    </a:lnTo>
                    <a:cubicBezTo>
                      <a:pt x="2212729" y="2362479"/>
                      <a:pt x="2211420" y="2365312"/>
                      <a:pt x="2211467" y="2367693"/>
                    </a:cubicBezTo>
                    <a:cubicBezTo>
                      <a:pt x="2211848" y="2387696"/>
                      <a:pt x="2197275" y="2397411"/>
                      <a:pt x="2185655" y="2409318"/>
                    </a:cubicBezTo>
                    <a:lnTo>
                      <a:pt x="2176991" y="2419364"/>
                    </a:lnTo>
                    <a:lnTo>
                      <a:pt x="2162199" y="2430487"/>
                    </a:lnTo>
                    <a:cubicBezTo>
                      <a:pt x="2156175" y="2432344"/>
                      <a:pt x="2149698" y="2433416"/>
                      <a:pt x="2144506" y="2437035"/>
                    </a:cubicBezTo>
                    <a:cubicBezTo>
                      <a:pt x="2139601" y="2440464"/>
                      <a:pt x="2135148" y="2443536"/>
                      <a:pt x="2131541" y="2447310"/>
                    </a:cubicBezTo>
                    <a:lnTo>
                      <a:pt x="2131486" y="2447412"/>
                    </a:lnTo>
                    <a:lnTo>
                      <a:pt x="2131100" y="2447716"/>
                    </a:lnTo>
                    <a:cubicBezTo>
                      <a:pt x="2127505" y="2451490"/>
                      <a:pt x="2124743" y="2455991"/>
                      <a:pt x="2123171" y="2462277"/>
                    </a:cubicBezTo>
                    <a:lnTo>
                      <a:pt x="2117797" y="2469989"/>
                    </a:lnTo>
                    <a:lnTo>
                      <a:pt x="2109073" y="2475040"/>
                    </a:lnTo>
                    <a:cubicBezTo>
                      <a:pt x="2104597" y="2476279"/>
                      <a:pt x="2101525" y="2478041"/>
                      <a:pt x="2099358" y="2480529"/>
                    </a:cubicBezTo>
                    <a:lnTo>
                      <a:pt x="2099228" y="2480829"/>
                    </a:lnTo>
                    <a:lnTo>
                      <a:pt x="2098917" y="2481005"/>
                    </a:lnTo>
                    <a:cubicBezTo>
                      <a:pt x="2096762" y="2483494"/>
                      <a:pt x="2095500" y="2486709"/>
                      <a:pt x="2094595" y="2490852"/>
                    </a:cubicBezTo>
                    <a:cubicBezTo>
                      <a:pt x="2092119" y="2502948"/>
                      <a:pt x="2088690" y="2514855"/>
                      <a:pt x="2085070" y="2526570"/>
                    </a:cubicBezTo>
                    <a:lnTo>
                      <a:pt x="2079048" y="2532682"/>
                    </a:lnTo>
                    <a:lnTo>
                      <a:pt x="2065342" y="2541727"/>
                    </a:lnTo>
                    <a:lnTo>
                      <a:pt x="2065149" y="2542052"/>
                    </a:lnTo>
                    <a:lnTo>
                      <a:pt x="2064866" y="2542239"/>
                    </a:lnTo>
                    <a:cubicBezTo>
                      <a:pt x="2061163" y="2546049"/>
                      <a:pt x="2058306" y="2550764"/>
                      <a:pt x="2056210" y="2556765"/>
                    </a:cubicBezTo>
                    <a:lnTo>
                      <a:pt x="2049471" y="2564728"/>
                    </a:lnTo>
                    <a:lnTo>
                      <a:pt x="2039446" y="2571147"/>
                    </a:lnTo>
                    <a:cubicBezTo>
                      <a:pt x="2027349" y="2578577"/>
                      <a:pt x="2013919" y="2583816"/>
                      <a:pt x="2002774" y="2592293"/>
                    </a:cubicBezTo>
                    <a:lnTo>
                      <a:pt x="2002569" y="2592613"/>
                    </a:lnTo>
                    <a:lnTo>
                      <a:pt x="2002298" y="2592769"/>
                    </a:lnTo>
                    <a:cubicBezTo>
                      <a:pt x="1996583" y="2597055"/>
                      <a:pt x="1995345" y="2606771"/>
                      <a:pt x="1991154" y="2613534"/>
                    </a:cubicBezTo>
                    <a:lnTo>
                      <a:pt x="1971852" y="2641029"/>
                    </a:lnTo>
                    <a:lnTo>
                      <a:pt x="1962877" y="2646669"/>
                    </a:lnTo>
                    <a:cubicBezTo>
                      <a:pt x="1959555" y="2646776"/>
                      <a:pt x="1955911" y="2645443"/>
                      <a:pt x="1951720" y="2643823"/>
                    </a:cubicBezTo>
                    <a:cubicBezTo>
                      <a:pt x="1942195" y="2640204"/>
                      <a:pt x="1931337" y="2639727"/>
                      <a:pt x="1921050" y="2638299"/>
                    </a:cubicBezTo>
                    <a:cubicBezTo>
                      <a:pt x="1919716" y="2638108"/>
                      <a:pt x="1917240" y="2639918"/>
                      <a:pt x="1916764" y="2641346"/>
                    </a:cubicBezTo>
                    <a:lnTo>
                      <a:pt x="1916694" y="2641534"/>
                    </a:lnTo>
                    <a:lnTo>
                      <a:pt x="1916287" y="2641823"/>
                    </a:lnTo>
                    <a:cubicBezTo>
                      <a:pt x="1912382" y="2653443"/>
                      <a:pt x="1906191" y="2665064"/>
                      <a:pt x="1905810" y="2676875"/>
                    </a:cubicBezTo>
                    <a:cubicBezTo>
                      <a:pt x="1905572" y="2682876"/>
                      <a:pt x="1903953" y="2687662"/>
                      <a:pt x="1901559" y="2691900"/>
                    </a:cubicBezTo>
                    <a:lnTo>
                      <a:pt x="1892670" y="2703634"/>
                    </a:lnTo>
                    <a:lnTo>
                      <a:pt x="1875520" y="2720690"/>
                    </a:lnTo>
                    <a:cubicBezTo>
                      <a:pt x="1869329" y="2725643"/>
                      <a:pt x="1861328" y="2728405"/>
                      <a:pt x="1855518" y="2733644"/>
                    </a:cubicBezTo>
                    <a:cubicBezTo>
                      <a:pt x="1842850" y="2744979"/>
                      <a:pt x="1831420" y="2757742"/>
                      <a:pt x="1818751" y="2768982"/>
                    </a:cubicBezTo>
                    <a:cubicBezTo>
                      <a:pt x="1812465" y="2774506"/>
                      <a:pt x="1807607" y="2782698"/>
                      <a:pt x="1796558" y="2781936"/>
                    </a:cubicBezTo>
                    <a:cubicBezTo>
                      <a:pt x="1787128" y="2781269"/>
                      <a:pt x="1780937" y="2780697"/>
                      <a:pt x="1780270" y="2768696"/>
                    </a:cubicBezTo>
                    <a:cubicBezTo>
                      <a:pt x="1779889" y="2763171"/>
                      <a:pt x="1773603" y="2757933"/>
                      <a:pt x="1769412" y="2753075"/>
                    </a:cubicBezTo>
                    <a:cubicBezTo>
                      <a:pt x="1769126" y="2752789"/>
                      <a:pt x="1761887" y="2756409"/>
                      <a:pt x="1761982" y="2757933"/>
                    </a:cubicBezTo>
                    <a:lnTo>
                      <a:pt x="1761983" y="2757989"/>
                    </a:lnTo>
                    <a:lnTo>
                      <a:pt x="1761506" y="2758409"/>
                    </a:lnTo>
                    <a:cubicBezTo>
                      <a:pt x="1762173" y="2768220"/>
                      <a:pt x="1759411" y="2779364"/>
                      <a:pt x="1768936" y="2784984"/>
                    </a:cubicBezTo>
                    <a:lnTo>
                      <a:pt x="1761802" y="2805910"/>
                    </a:lnTo>
                    <a:lnTo>
                      <a:pt x="1759450" y="2808169"/>
                    </a:lnTo>
                    <a:lnTo>
                      <a:pt x="1753754" y="2813592"/>
                    </a:lnTo>
                    <a:lnTo>
                      <a:pt x="1743980" y="2817369"/>
                    </a:lnTo>
                    <a:cubicBezTo>
                      <a:pt x="1735408" y="2817226"/>
                      <a:pt x="1729335" y="2819512"/>
                      <a:pt x="1724799" y="2823572"/>
                    </a:cubicBezTo>
                    <a:lnTo>
                      <a:pt x="1724572" y="2823956"/>
                    </a:lnTo>
                    <a:lnTo>
                      <a:pt x="1724287" y="2824048"/>
                    </a:lnTo>
                    <a:cubicBezTo>
                      <a:pt x="1719739" y="2828108"/>
                      <a:pt x="1716739" y="2833942"/>
                      <a:pt x="1714357" y="2840895"/>
                    </a:cubicBezTo>
                    <a:lnTo>
                      <a:pt x="1710995" y="2845850"/>
                    </a:lnTo>
                    <a:lnTo>
                      <a:pt x="1682353" y="2858517"/>
                    </a:lnTo>
                    <a:cubicBezTo>
                      <a:pt x="1670923" y="2866613"/>
                      <a:pt x="1655588" y="2868042"/>
                      <a:pt x="1647206" y="2881472"/>
                    </a:cubicBezTo>
                    <a:cubicBezTo>
                      <a:pt x="1644539" y="2885758"/>
                      <a:pt x="1635871" y="2885758"/>
                      <a:pt x="1631776" y="2889663"/>
                    </a:cubicBezTo>
                    <a:cubicBezTo>
                      <a:pt x="1625299" y="2895759"/>
                      <a:pt x="1621679" y="2890044"/>
                      <a:pt x="1616250" y="2888901"/>
                    </a:cubicBezTo>
                    <a:cubicBezTo>
                      <a:pt x="1605582" y="2886711"/>
                      <a:pt x="1599486" y="2883758"/>
                      <a:pt x="1599295" y="2871280"/>
                    </a:cubicBezTo>
                    <a:cubicBezTo>
                      <a:pt x="1599200" y="2866899"/>
                      <a:pt x="1592247" y="2862422"/>
                      <a:pt x="1588151" y="2858326"/>
                    </a:cubicBezTo>
                    <a:cubicBezTo>
                      <a:pt x="1583293" y="2853563"/>
                      <a:pt x="1578721" y="2848325"/>
                      <a:pt x="1573102" y="2844610"/>
                    </a:cubicBezTo>
                    <a:cubicBezTo>
                      <a:pt x="1568339" y="2841467"/>
                      <a:pt x="1562338" y="2840133"/>
                      <a:pt x="1556814" y="2838038"/>
                    </a:cubicBezTo>
                    <a:lnTo>
                      <a:pt x="1556601" y="2838620"/>
                    </a:lnTo>
                    <a:lnTo>
                      <a:pt x="1556338" y="2838514"/>
                    </a:lnTo>
                    <a:cubicBezTo>
                      <a:pt x="1554718" y="2842705"/>
                      <a:pt x="1551861" y="2846801"/>
                      <a:pt x="1551766" y="2850992"/>
                    </a:cubicBezTo>
                    <a:cubicBezTo>
                      <a:pt x="1551194" y="2867375"/>
                      <a:pt x="1561005" y="2878614"/>
                      <a:pt x="1576150" y="2886425"/>
                    </a:cubicBezTo>
                    <a:cubicBezTo>
                      <a:pt x="1582341" y="2889568"/>
                      <a:pt x="1585865" y="2898903"/>
                      <a:pt x="1589389" y="2905951"/>
                    </a:cubicBezTo>
                    <a:lnTo>
                      <a:pt x="1589029" y="2912313"/>
                    </a:lnTo>
                    <a:lnTo>
                      <a:pt x="1583198" y="2915952"/>
                    </a:lnTo>
                    <a:cubicBezTo>
                      <a:pt x="1573959" y="2920620"/>
                      <a:pt x="1565482" y="2926716"/>
                      <a:pt x="1556528" y="2931954"/>
                    </a:cubicBezTo>
                    <a:cubicBezTo>
                      <a:pt x="1551194" y="2935098"/>
                      <a:pt x="1545860" y="2939384"/>
                      <a:pt x="1540050" y="2940336"/>
                    </a:cubicBezTo>
                    <a:cubicBezTo>
                      <a:pt x="1533763" y="2941384"/>
                      <a:pt x="1526620" y="2940241"/>
                      <a:pt x="1520619" y="2938050"/>
                    </a:cubicBezTo>
                    <a:cubicBezTo>
                      <a:pt x="1514142" y="2935669"/>
                      <a:pt x="1508713" y="2929002"/>
                      <a:pt x="1502331" y="2928049"/>
                    </a:cubicBezTo>
                    <a:cubicBezTo>
                      <a:pt x="1497568" y="2927382"/>
                      <a:pt x="1491949" y="2932812"/>
                      <a:pt x="1486710" y="2935479"/>
                    </a:cubicBezTo>
                    <a:lnTo>
                      <a:pt x="1486889" y="2935548"/>
                    </a:lnTo>
                    <a:lnTo>
                      <a:pt x="1486234" y="2935955"/>
                    </a:lnTo>
                    <a:cubicBezTo>
                      <a:pt x="1487662" y="2936526"/>
                      <a:pt x="1488996" y="2937003"/>
                      <a:pt x="1490425" y="2937574"/>
                    </a:cubicBezTo>
                    <a:cubicBezTo>
                      <a:pt x="1491758" y="2945004"/>
                      <a:pt x="1496140" y="2953767"/>
                      <a:pt x="1493568" y="2959386"/>
                    </a:cubicBezTo>
                    <a:lnTo>
                      <a:pt x="1485870" y="2968967"/>
                    </a:lnTo>
                    <a:lnTo>
                      <a:pt x="1471946" y="2972531"/>
                    </a:lnTo>
                    <a:cubicBezTo>
                      <a:pt x="1467279" y="2972150"/>
                      <a:pt x="1462421" y="2977008"/>
                      <a:pt x="1457373" y="2978151"/>
                    </a:cubicBezTo>
                    <a:cubicBezTo>
                      <a:pt x="1454611" y="2978722"/>
                      <a:pt x="1448895" y="2977008"/>
                      <a:pt x="1448515" y="2975388"/>
                    </a:cubicBezTo>
                    <a:cubicBezTo>
                      <a:pt x="1447276" y="2970340"/>
                      <a:pt x="1446991" y="2964625"/>
                      <a:pt x="1448134" y="2959577"/>
                    </a:cubicBezTo>
                    <a:cubicBezTo>
                      <a:pt x="1450515" y="2948623"/>
                      <a:pt x="1444609" y="2941956"/>
                      <a:pt x="1437561" y="2935574"/>
                    </a:cubicBezTo>
                    <a:cubicBezTo>
                      <a:pt x="1436513" y="2934621"/>
                      <a:pt x="1434418" y="2933574"/>
                      <a:pt x="1433560" y="2934050"/>
                    </a:cubicBezTo>
                    <a:cubicBezTo>
                      <a:pt x="1426321" y="2938146"/>
                      <a:pt x="1417939" y="2941289"/>
                      <a:pt x="1412510" y="2947194"/>
                    </a:cubicBezTo>
                    <a:lnTo>
                      <a:pt x="1412484" y="2947390"/>
                    </a:lnTo>
                    <a:lnTo>
                      <a:pt x="1412034" y="2947671"/>
                    </a:lnTo>
                    <a:cubicBezTo>
                      <a:pt x="1408795" y="2951195"/>
                      <a:pt x="1409462" y="2959005"/>
                      <a:pt x="1409748" y="2964911"/>
                    </a:cubicBezTo>
                    <a:cubicBezTo>
                      <a:pt x="1409843" y="2967483"/>
                      <a:pt x="1412701" y="2970435"/>
                      <a:pt x="1415082" y="2972340"/>
                    </a:cubicBezTo>
                    <a:cubicBezTo>
                      <a:pt x="1417749" y="2974388"/>
                      <a:pt x="1419630" y="2978055"/>
                      <a:pt x="1420202" y="2981699"/>
                    </a:cubicBezTo>
                    <a:lnTo>
                      <a:pt x="1417490" y="2990824"/>
                    </a:lnTo>
                    <a:lnTo>
                      <a:pt x="1401389" y="3004642"/>
                    </a:lnTo>
                    <a:cubicBezTo>
                      <a:pt x="1395603" y="3008964"/>
                      <a:pt x="1389079" y="3012108"/>
                      <a:pt x="1380411" y="3011774"/>
                    </a:cubicBezTo>
                    <a:cubicBezTo>
                      <a:pt x="1376410" y="3011679"/>
                      <a:pt x="1372315" y="3017013"/>
                      <a:pt x="1368124" y="3019775"/>
                    </a:cubicBezTo>
                    <a:cubicBezTo>
                      <a:pt x="1359551" y="3025395"/>
                      <a:pt x="1351264" y="3031776"/>
                      <a:pt x="1342120" y="3036253"/>
                    </a:cubicBezTo>
                    <a:cubicBezTo>
                      <a:pt x="1332310" y="3041111"/>
                      <a:pt x="1329357" y="3029967"/>
                      <a:pt x="1323928" y="3025776"/>
                    </a:cubicBezTo>
                    <a:cubicBezTo>
                      <a:pt x="1311736" y="3016441"/>
                      <a:pt x="1313831" y="3002249"/>
                      <a:pt x="1314212" y="2989009"/>
                    </a:cubicBezTo>
                    <a:lnTo>
                      <a:pt x="1315891" y="2976617"/>
                    </a:lnTo>
                    <a:lnTo>
                      <a:pt x="1327357" y="2970912"/>
                    </a:lnTo>
                    <a:cubicBezTo>
                      <a:pt x="1333548" y="2970721"/>
                      <a:pt x="1339358" y="2964816"/>
                      <a:pt x="1345740" y="2963006"/>
                    </a:cubicBezTo>
                    <a:cubicBezTo>
                      <a:pt x="1349455" y="2961958"/>
                      <a:pt x="1355741" y="2962244"/>
                      <a:pt x="1357741" y="2964530"/>
                    </a:cubicBezTo>
                    <a:cubicBezTo>
                      <a:pt x="1369267" y="2978055"/>
                      <a:pt x="1372982" y="2963387"/>
                      <a:pt x="1379173" y="2960434"/>
                    </a:cubicBezTo>
                    <a:lnTo>
                      <a:pt x="1379164" y="2960414"/>
                    </a:lnTo>
                    <a:lnTo>
                      <a:pt x="1379649" y="2959958"/>
                    </a:lnTo>
                    <a:cubicBezTo>
                      <a:pt x="1376887" y="2953481"/>
                      <a:pt x="1374029" y="2948242"/>
                      <a:pt x="1372124" y="2942622"/>
                    </a:cubicBezTo>
                    <a:cubicBezTo>
                      <a:pt x="1368124" y="2930716"/>
                      <a:pt x="1377934" y="2922429"/>
                      <a:pt x="1383935" y="2916714"/>
                    </a:cubicBezTo>
                    <a:lnTo>
                      <a:pt x="1396736" y="2902939"/>
                    </a:lnTo>
                    <a:lnTo>
                      <a:pt x="1414225" y="2892330"/>
                    </a:lnTo>
                    <a:cubicBezTo>
                      <a:pt x="1418559" y="2891187"/>
                      <a:pt x="1422345" y="2887996"/>
                      <a:pt x="1425976" y="2884246"/>
                    </a:cubicBezTo>
                    <a:lnTo>
                      <a:pt x="1426378" y="2883821"/>
                    </a:lnTo>
                    <a:lnTo>
                      <a:pt x="1426452" y="2883770"/>
                    </a:lnTo>
                    <a:lnTo>
                      <a:pt x="1437005" y="2872614"/>
                    </a:lnTo>
                    <a:lnTo>
                      <a:pt x="1446991" y="2863375"/>
                    </a:lnTo>
                    <a:cubicBezTo>
                      <a:pt x="1449849" y="2860517"/>
                      <a:pt x="1453373" y="2858136"/>
                      <a:pt x="1456052" y="2855147"/>
                    </a:cubicBezTo>
                    <a:lnTo>
                      <a:pt x="1456073" y="2855084"/>
                    </a:lnTo>
                    <a:lnTo>
                      <a:pt x="1456528" y="2854671"/>
                    </a:lnTo>
                    <a:lnTo>
                      <a:pt x="1460455" y="2842982"/>
                    </a:lnTo>
                    <a:lnTo>
                      <a:pt x="1463517" y="2840800"/>
                    </a:lnTo>
                    <a:cubicBezTo>
                      <a:pt x="1465493" y="2839919"/>
                      <a:pt x="1467898" y="2839181"/>
                      <a:pt x="1469565" y="2839181"/>
                    </a:cubicBezTo>
                    <a:cubicBezTo>
                      <a:pt x="1481471" y="2839086"/>
                      <a:pt x="1486996" y="2829751"/>
                      <a:pt x="1494997" y="2823655"/>
                    </a:cubicBezTo>
                    <a:lnTo>
                      <a:pt x="1495088" y="2823521"/>
                    </a:lnTo>
                    <a:lnTo>
                      <a:pt x="1495473" y="2823179"/>
                    </a:lnTo>
                    <a:cubicBezTo>
                      <a:pt x="1506712" y="2814702"/>
                      <a:pt x="1506617" y="2800319"/>
                      <a:pt x="1514428" y="2790032"/>
                    </a:cubicBezTo>
                    <a:lnTo>
                      <a:pt x="1523505" y="2778568"/>
                    </a:lnTo>
                    <a:lnTo>
                      <a:pt x="1537478" y="2773268"/>
                    </a:lnTo>
                    <a:cubicBezTo>
                      <a:pt x="1542860" y="2773411"/>
                      <a:pt x="1546670" y="2772149"/>
                      <a:pt x="1549110" y="2769446"/>
                    </a:cubicBezTo>
                    <a:lnTo>
                      <a:pt x="1549210" y="2769082"/>
                    </a:lnTo>
                    <a:lnTo>
                      <a:pt x="1549551" y="2768969"/>
                    </a:lnTo>
                    <a:cubicBezTo>
                      <a:pt x="1551980" y="2766267"/>
                      <a:pt x="1553052" y="2762124"/>
                      <a:pt x="1553004" y="2756504"/>
                    </a:cubicBezTo>
                    <a:lnTo>
                      <a:pt x="1562613" y="2731267"/>
                    </a:lnTo>
                    <a:lnTo>
                      <a:pt x="1584341" y="2714118"/>
                    </a:lnTo>
                    <a:cubicBezTo>
                      <a:pt x="1590247" y="2711641"/>
                      <a:pt x="1597200" y="2706117"/>
                      <a:pt x="1599200" y="2700497"/>
                    </a:cubicBezTo>
                    <a:lnTo>
                      <a:pt x="1599251" y="2700411"/>
                    </a:lnTo>
                    <a:lnTo>
                      <a:pt x="1599676" y="2700021"/>
                    </a:lnTo>
                    <a:lnTo>
                      <a:pt x="1611526" y="2679779"/>
                    </a:lnTo>
                    <a:lnTo>
                      <a:pt x="1631490" y="2667445"/>
                    </a:lnTo>
                    <a:cubicBezTo>
                      <a:pt x="1636919" y="2665540"/>
                      <a:pt x="1641110" y="2659635"/>
                      <a:pt x="1645682" y="2655444"/>
                    </a:cubicBezTo>
                    <a:lnTo>
                      <a:pt x="1646148" y="2654976"/>
                    </a:lnTo>
                    <a:lnTo>
                      <a:pt x="1646158" y="2654967"/>
                    </a:lnTo>
                    <a:cubicBezTo>
                      <a:pt x="1652254" y="2649252"/>
                      <a:pt x="1659303" y="2644109"/>
                      <a:pt x="1663780" y="2637251"/>
                    </a:cubicBezTo>
                    <a:cubicBezTo>
                      <a:pt x="1666923" y="2632298"/>
                      <a:pt x="1667970" y="2624963"/>
                      <a:pt x="1667304" y="2618963"/>
                    </a:cubicBezTo>
                    <a:lnTo>
                      <a:pt x="1671104" y="2602139"/>
                    </a:lnTo>
                    <a:lnTo>
                      <a:pt x="1683306" y="2591055"/>
                    </a:lnTo>
                    <a:cubicBezTo>
                      <a:pt x="1687592" y="2588102"/>
                      <a:pt x="1691116" y="2584006"/>
                      <a:pt x="1695212" y="2580672"/>
                    </a:cubicBezTo>
                    <a:cubicBezTo>
                      <a:pt x="1699117" y="2577529"/>
                      <a:pt x="1703118" y="2574672"/>
                      <a:pt x="1707214" y="2571814"/>
                    </a:cubicBezTo>
                    <a:cubicBezTo>
                      <a:pt x="1709023" y="2570576"/>
                      <a:pt x="1711976" y="2570195"/>
                      <a:pt x="1712738" y="2568671"/>
                    </a:cubicBezTo>
                    <a:lnTo>
                      <a:pt x="1712857" y="2568398"/>
                    </a:lnTo>
                    <a:lnTo>
                      <a:pt x="1713214" y="2568195"/>
                    </a:lnTo>
                    <a:cubicBezTo>
                      <a:pt x="1717215" y="2559717"/>
                      <a:pt x="1720168" y="2550764"/>
                      <a:pt x="1724454" y="2542477"/>
                    </a:cubicBezTo>
                    <a:lnTo>
                      <a:pt x="1736706" y="2524948"/>
                    </a:lnTo>
                    <a:lnTo>
                      <a:pt x="1753029" y="2511271"/>
                    </a:lnTo>
                    <a:lnTo>
                      <a:pt x="1753159" y="2511050"/>
                    </a:lnTo>
                    <a:lnTo>
                      <a:pt x="1753505" y="2510759"/>
                    </a:lnTo>
                    <a:cubicBezTo>
                      <a:pt x="1758768" y="2505853"/>
                      <a:pt x="1763126" y="2500091"/>
                      <a:pt x="1764745" y="2491613"/>
                    </a:cubicBezTo>
                    <a:cubicBezTo>
                      <a:pt x="1765888" y="2485518"/>
                      <a:pt x="1773603" y="2480755"/>
                      <a:pt x="1777699" y="2474945"/>
                    </a:cubicBezTo>
                    <a:lnTo>
                      <a:pt x="1790842" y="2454331"/>
                    </a:lnTo>
                    <a:lnTo>
                      <a:pt x="1807321" y="2440179"/>
                    </a:lnTo>
                    <a:lnTo>
                      <a:pt x="1807455" y="2439996"/>
                    </a:lnTo>
                    <a:lnTo>
                      <a:pt x="1807798" y="2439702"/>
                    </a:lnTo>
                    <a:cubicBezTo>
                      <a:pt x="1814370" y="2436369"/>
                      <a:pt x="1818180" y="2432749"/>
                      <a:pt x="1818370" y="2425320"/>
                    </a:cubicBezTo>
                    <a:lnTo>
                      <a:pt x="1831284" y="2409505"/>
                    </a:lnTo>
                    <a:lnTo>
                      <a:pt x="1840385" y="2402293"/>
                    </a:lnTo>
                    <a:lnTo>
                      <a:pt x="1840465" y="2402131"/>
                    </a:lnTo>
                    <a:lnTo>
                      <a:pt x="1840861" y="2401817"/>
                    </a:lnTo>
                    <a:cubicBezTo>
                      <a:pt x="1843588" y="2398650"/>
                      <a:pt x="1845564" y="2395078"/>
                      <a:pt x="1845707" y="2391982"/>
                    </a:cubicBezTo>
                    <a:lnTo>
                      <a:pt x="1854799" y="2369649"/>
                    </a:lnTo>
                    <a:lnTo>
                      <a:pt x="1867527" y="2356469"/>
                    </a:lnTo>
                    <a:lnTo>
                      <a:pt x="1871329" y="2352549"/>
                    </a:lnTo>
                    <a:lnTo>
                      <a:pt x="1871654" y="2352223"/>
                    </a:lnTo>
                    <a:lnTo>
                      <a:pt x="1885426" y="2338428"/>
                    </a:lnTo>
                    <a:lnTo>
                      <a:pt x="1885470" y="2338351"/>
                    </a:lnTo>
                    <a:lnTo>
                      <a:pt x="1885867" y="2337952"/>
                    </a:lnTo>
                    <a:cubicBezTo>
                      <a:pt x="1890498" y="2332880"/>
                      <a:pt x="1894428" y="2327213"/>
                      <a:pt x="1896190" y="2319783"/>
                    </a:cubicBezTo>
                    <a:lnTo>
                      <a:pt x="1907021" y="2291375"/>
                    </a:lnTo>
                    <a:lnTo>
                      <a:pt x="1932480" y="2268443"/>
                    </a:lnTo>
                    <a:lnTo>
                      <a:pt x="1932672" y="2268223"/>
                    </a:lnTo>
                    <a:lnTo>
                      <a:pt x="1932956" y="2267967"/>
                    </a:lnTo>
                    <a:cubicBezTo>
                      <a:pt x="1938100" y="2264442"/>
                      <a:pt x="1941624" y="2261680"/>
                      <a:pt x="1944005" y="2255298"/>
                    </a:cubicBezTo>
                    <a:cubicBezTo>
                      <a:pt x="1947529" y="2245964"/>
                      <a:pt x="1954197" y="2237772"/>
                      <a:pt x="1959150" y="2228914"/>
                    </a:cubicBezTo>
                    <a:cubicBezTo>
                      <a:pt x="1963341" y="2221389"/>
                      <a:pt x="1966770" y="2213484"/>
                      <a:pt x="1970770" y="2205864"/>
                    </a:cubicBezTo>
                    <a:cubicBezTo>
                      <a:pt x="1973437" y="2200720"/>
                      <a:pt x="1975628" y="2195100"/>
                      <a:pt x="1979343" y="2190814"/>
                    </a:cubicBezTo>
                    <a:cubicBezTo>
                      <a:pt x="1988487" y="2180241"/>
                      <a:pt x="1998964" y="2170812"/>
                      <a:pt x="2007823" y="2160048"/>
                    </a:cubicBezTo>
                    <a:cubicBezTo>
                      <a:pt x="2012299" y="2154619"/>
                      <a:pt x="2015728" y="2147380"/>
                      <a:pt x="2017062" y="2140427"/>
                    </a:cubicBezTo>
                    <a:cubicBezTo>
                      <a:pt x="2018681" y="2132045"/>
                      <a:pt x="2022777" y="2125854"/>
                      <a:pt x="2026777" y="2118805"/>
                    </a:cubicBezTo>
                    <a:cubicBezTo>
                      <a:pt x="2030873" y="2111661"/>
                      <a:pt x="2035636" y="2107375"/>
                      <a:pt x="2041827" y="2102327"/>
                    </a:cubicBezTo>
                    <a:cubicBezTo>
                      <a:pt x="2049733" y="2095945"/>
                      <a:pt x="2057734" y="2086325"/>
                      <a:pt x="2056972" y="2074323"/>
                    </a:cubicBezTo>
                    <a:cubicBezTo>
                      <a:pt x="2056019" y="2059560"/>
                      <a:pt x="2066687" y="2050130"/>
                      <a:pt x="2071831" y="2038224"/>
                    </a:cubicBezTo>
                    <a:cubicBezTo>
                      <a:pt x="2073640" y="2033937"/>
                      <a:pt x="2073926" y="2029080"/>
                      <a:pt x="2075450" y="2024603"/>
                    </a:cubicBezTo>
                    <a:lnTo>
                      <a:pt x="2081748" y="2009283"/>
                    </a:lnTo>
                    <a:lnTo>
                      <a:pt x="2094334" y="2000588"/>
                    </a:lnTo>
                    <a:cubicBezTo>
                      <a:pt x="2099382" y="1999981"/>
                      <a:pt x="2104931" y="2000981"/>
                      <a:pt x="2110312" y="2001267"/>
                    </a:cubicBezTo>
                    <a:cubicBezTo>
                      <a:pt x="2116218" y="2001600"/>
                      <a:pt x="2120028" y="2000862"/>
                      <a:pt x="2122123" y="1998719"/>
                    </a:cubicBezTo>
                    <a:lnTo>
                      <a:pt x="2122176" y="1998342"/>
                    </a:lnTo>
                    <a:lnTo>
                      <a:pt x="2122635" y="1998243"/>
                    </a:lnTo>
                    <a:cubicBezTo>
                      <a:pt x="2124718" y="1996100"/>
                      <a:pt x="2125076" y="1992552"/>
                      <a:pt x="2124123" y="1987265"/>
                    </a:cubicBezTo>
                    <a:cubicBezTo>
                      <a:pt x="2123837" y="1985836"/>
                      <a:pt x="2123647" y="1983836"/>
                      <a:pt x="2122694" y="1983074"/>
                    </a:cubicBezTo>
                    <a:cubicBezTo>
                      <a:pt x="2106025" y="1970215"/>
                      <a:pt x="2111740" y="1951451"/>
                      <a:pt x="2117074" y="1938687"/>
                    </a:cubicBezTo>
                    <a:cubicBezTo>
                      <a:pt x="2123551" y="1922971"/>
                      <a:pt x="2131171" y="1908112"/>
                      <a:pt x="2134124" y="1891062"/>
                    </a:cubicBezTo>
                    <a:cubicBezTo>
                      <a:pt x="2134791" y="1887443"/>
                      <a:pt x="2139744" y="1884871"/>
                      <a:pt x="2142220" y="1881442"/>
                    </a:cubicBezTo>
                    <a:cubicBezTo>
                      <a:pt x="2154317" y="1864964"/>
                      <a:pt x="2159365" y="1846104"/>
                      <a:pt x="2164795" y="1826483"/>
                    </a:cubicBezTo>
                    <a:cubicBezTo>
                      <a:pt x="2168605" y="1812957"/>
                      <a:pt x="2168319" y="1798194"/>
                      <a:pt x="2173843" y="1786478"/>
                    </a:cubicBezTo>
                    <a:cubicBezTo>
                      <a:pt x="2179939" y="1773429"/>
                      <a:pt x="2180035" y="1760665"/>
                      <a:pt x="2182606" y="1747711"/>
                    </a:cubicBezTo>
                    <a:cubicBezTo>
                      <a:pt x="2183940" y="1740853"/>
                      <a:pt x="2188607" y="1734281"/>
                      <a:pt x="2192893" y="1728280"/>
                    </a:cubicBezTo>
                    <a:cubicBezTo>
                      <a:pt x="2202037" y="1715421"/>
                      <a:pt x="2199466" y="1700658"/>
                      <a:pt x="2200323" y="1686656"/>
                    </a:cubicBezTo>
                    <a:cubicBezTo>
                      <a:pt x="2201847" y="1660843"/>
                      <a:pt x="2201180" y="1635030"/>
                      <a:pt x="2202418" y="1609218"/>
                    </a:cubicBezTo>
                    <a:cubicBezTo>
                      <a:pt x="2203085" y="1595502"/>
                      <a:pt x="2207752" y="1581881"/>
                      <a:pt x="2207276" y="1568260"/>
                    </a:cubicBezTo>
                    <a:cubicBezTo>
                      <a:pt x="2206705" y="1550734"/>
                      <a:pt x="2202514" y="1533399"/>
                      <a:pt x="2200609" y="1515873"/>
                    </a:cubicBezTo>
                    <a:cubicBezTo>
                      <a:pt x="2199370" y="1504252"/>
                      <a:pt x="2197084" y="1493203"/>
                      <a:pt x="2206228" y="1481773"/>
                    </a:cubicBezTo>
                    <a:cubicBezTo>
                      <a:pt x="2213372" y="1473010"/>
                      <a:pt x="2202704" y="1463771"/>
                      <a:pt x="2197084" y="1456627"/>
                    </a:cubicBezTo>
                    <a:cubicBezTo>
                      <a:pt x="2191084" y="1449007"/>
                      <a:pt x="2182701" y="1443292"/>
                      <a:pt x="2175463" y="1436529"/>
                    </a:cubicBezTo>
                    <a:cubicBezTo>
                      <a:pt x="2174224" y="1435291"/>
                      <a:pt x="2173176" y="1433481"/>
                      <a:pt x="2172891" y="1431767"/>
                    </a:cubicBezTo>
                    <a:cubicBezTo>
                      <a:pt x="2169272" y="1413003"/>
                      <a:pt x="2158222" y="1398239"/>
                      <a:pt x="2144887" y="1386047"/>
                    </a:cubicBezTo>
                    <a:cubicBezTo>
                      <a:pt x="2129171" y="1371759"/>
                      <a:pt x="2113931" y="1356424"/>
                      <a:pt x="2091166" y="1351852"/>
                    </a:cubicBezTo>
                    <a:cubicBezTo>
                      <a:pt x="2078593" y="1349280"/>
                      <a:pt x="2067354" y="1340898"/>
                      <a:pt x="2054971" y="1336993"/>
                    </a:cubicBezTo>
                    <a:cubicBezTo>
                      <a:pt x="2047637" y="1334707"/>
                      <a:pt x="2037541" y="1333183"/>
                      <a:pt x="2031730" y="1336517"/>
                    </a:cubicBezTo>
                    <a:cubicBezTo>
                      <a:pt x="2018967" y="1343946"/>
                      <a:pt x="2006108" y="1342136"/>
                      <a:pt x="1993059" y="1342422"/>
                    </a:cubicBezTo>
                    <a:cubicBezTo>
                      <a:pt x="1969913" y="1342803"/>
                      <a:pt x="1946672" y="1342613"/>
                      <a:pt x="1923526" y="1344232"/>
                    </a:cubicBezTo>
                    <a:cubicBezTo>
                      <a:pt x="1914668" y="1344804"/>
                      <a:pt x="1906381" y="1350900"/>
                      <a:pt x="1897428" y="1352614"/>
                    </a:cubicBezTo>
                    <a:cubicBezTo>
                      <a:pt x="1888951" y="1354233"/>
                      <a:pt x="1879902" y="1352709"/>
                      <a:pt x="1871234" y="1353757"/>
                    </a:cubicBezTo>
                    <a:cubicBezTo>
                      <a:pt x="1866472" y="1354233"/>
                      <a:pt x="1862090" y="1357758"/>
                      <a:pt x="1857328" y="1358805"/>
                    </a:cubicBezTo>
                    <a:cubicBezTo>
                      <a:pt x="1848565" y="1360710"/>
                      <a:pt x="1839516" y="1363092"/>
                      <a:pt x="1830753" y="1362711"/>
                    </a:cubicBezTo>
                    <a:cubicBezTo>
                      <a:pt x="1814560" y="1362044"/>
                      <a:pt x="1802845" y="1371474"/>
                      <a:pt x="1789510" y="1377760"/>
                    </a:cubicBezTo>
                    <a:cubicBezTo>
                      <a:pt x="1779508" y="1382523"/>
                      <a:pt x="1769221" y="1388142"/>
                      <a:pt x="1758553" y="1389476"/>
                    </a:cubicBezTo>
                    <a:cubicBezTo>
                      <a:pt x="1741408" y="1391667"/>
                      <a:pt x="1726549" y="1397382"/>
                      <a:pt x="1712262" y="1406811"/>
                    </a:cubicBezTo>
                    <a:cubicBezTo>
                      <a:pt x="1703499" y="1412526"/>
                      <a:pt x="1690450" y="1413288"/>
                      <a:pt x="1683782" y="1420432"/>
                    </a:cubicBezTo>
                    <a:cubicBezTo>
                      <a:pt x="1672638" y="1432338"/>
                      <a:pt x="1655207" y="1423099"/>
                      <a:pt x="1644730" y="1435863"/>
                    </a:cubicBezTo>
                    <a:cubicBezTo>
                      <a:pt x="1640158" y="1441387"/>
                      <a:pt x="1630537" y="1442816"/>
                      <a:pt x="1623298" y="1446245"/>
                    </a:cubicBezTo>
                    <a:cubicBezTo>
                      <a:pt x="1621679" y="1447007"/>
                      <a:pt x="1619298" y="1448531"/>
                      <a:pt x="1619298" y="1449769"/>
                    </a:cubicBezTo>
                    <a:lnTo>
                      <a:pt x="1619272" y="1449848"/>
                    </a:lnTo>
                    <a:lnTo>
                      <a:pt x="1618822" y="1450245"/>
                    </a:lnTo>
                    <a:cubicBezTo>
                      <a:pt x="1618822" y="1465581"/>
                      <a:pt x="1603867" y="1477201"/>
                      <a:pt x="1608439" y="1493775"/>
                    </a:cubicBezTo>
                    <a:lnTo>
                      <a:pt x="1606716" y="1503118"/>
                    </a:lnTo>
                    <a:lnTo>
                      <a:pt x="1602820" y="1503204"/>
                    </a:lnTo>
                    <a:cubicBezTo>
                      <a:pt x="1602058" y="1498442"/>
                      <a:pt x="1600819" y="1493679"/>
                      <a:pt x="1600724" y="1488917"/>
                    </a:cubicBezTo>
                    <a:cubicBezTo>
                      <a:pt x="1600534" y="1482059"/>
                      <a:pt x="1598724" y="1476439"/>
                      <a:pt x="1590913" y="1476344"/>
                    </a:cubicBezTo>
                    <a:cubicBezTo>
                      <a:pt x="1585579" y="1476344"/>
                      <a:pt x="1577959" y="1476249"/>
                      <a:pt x="1575673" y="1479392"/>
                    </a:cubicBezTo>
                    <a:lnTo>
                      <a:pt x="1575651" y="1479681"/>
                    </a:lnTo>
                    <a:lnTo>
                      <a:pt x="1575197" y="1479868"/>
                    </a:lnTo>
                    <a:cubicBezTo>
                      <a:pt x="1572816" y="1483011"/>
                      <a:pt x="1575673" y="1490060"/>
                      <a:pt x="1576435" y="1495394"/>
                    </a:cubicBezTo>
                    <a:cubicBezTo>
                      <a:pt x="1577197" y="1501299"/>
                      <a:pt x="1577674" y="1507300"/>
                      <a:pt x="1579293" y="1512920"/>
                    </a:cubicBezTo>
                    <a:cubicBezTo>
                      <a:pt x="1580531" y="1517111"/>
                      <a:pt x="1582627" y="1523112"/>
                      <a:pt x="1585675" y="1524159"/>
                    </a:cubicBezTo>
                    <a:cubicBezTo>
                      <a:pt x="1588199" y="1525017"/>
                      <a:pt x="1591295" y="1525826"/>
                      <a:pt x="1594069" y="1525314"/>
                    </a:cubicBezTo>
                    <a:lnTo>
                      <a:pt x="1596992" y="1522251"/>
                    </a:lnTo>
                    <a:lnTo>
                      <a:pt x="1600602" y="1518488"/>
                    </a:lnTo>
                    <a:lnTo>
                      <a:pt x="1605296" y="1514920"/>
                    </a:lnTo>
                    <a:cubicBezTo>
                      <a:pt x="1606439" y="1516730"/>
                      <a:pt x="1608249" y="1518444"/>
                      <a:pt x="1608535" y="1520349"/>
                    </a:cubicBezTo>
                    <a:cubicBezTo>
                      <a:pt x="1609106" y="1524445"/>
                      <a:pt x="1608630" y="1528731"/>
                      <a:pt x="1608820" y="1532922"/>
                    </a:cubicBezTo>
                    <a:cubicBezTo>
                      <a:pt x="1608916" y="1535589"/>
                      <a:pt x="1608535" y="1539685"/>
                      <a:pt x="1609963" y="1540542"/>
                    </a:cubicBezTo>
                    <a:cubicBezTo>
                      <a:pt x="1621774" y="1548067"/>
                      <a:pt x="1616917" y="1560164"/>
                      <a:pt x="1619012" y="1570356"/>
                    </a:cubicBezTo>
                    <a:cubicBezTo>
                      <a:pt x="1620536" y="1577499"/>
                      <a:pt x="1624822" y="1584072"/>
                      <a:pt x="1625680" y="1591215"/>
                    </a:cubicBezTo>
                    <a:lnTo>
                      <a:pt x="1624646" y="1617815"/>
                    </a:lnTo>
                    <a:lnTo>
                      <a:pt x="1614071" y="1620565"/>
                    </a:lnTo>
                    <a:cubicBezTo>
                      <a:pt x="1608797" y="1619648"/>
                      <a:pt x="1602868" y="1617076"/>
                      <a:pt x="1599105" y="1613504"/>
                    </a:cubicBezTo>
                    <a:cubicBezTo>
                      <a:pt x="1592533" y="1607217"/>
                      <a:pt x="1586818" y="1599311"/>
                      <a:pt x="1579198" y="1594930"/>
                    </a:cubicBezTo>
                    <a:cubicBezTo>
                      <a:pt x="1573292" y="1591501"/>
                      <a:pt x="1564910" y="1591311"/>
                      <a:pt x="1557862" y="1591977"/>
                    </a:cubicBezTo>
                    <a:lnTo>
                      <a:pt x="1557463" y="1592465"/>
                    </a:lnTo>
                    <a:lnTo>
                      <a:pt x="1557385" y="1592454"/>
                    </a:lnTo>
                    <a:cubicBezTo>
                      <a:pt x="1555004" y="1592644"/>
                      <a:pt x="1552051" y="1599978"/>
                      <a:pt x="1551670" y="1604265"/>
                    </a:cubicBezTo>
                    <a:cubicBezTo>
                      <a:pt x="1550718" y="1615314"/>
                      <a:pt x="1549480" y="1627125"/>
                      <a:pt x="1561291" y="1634268"/>
                    </a:cubicBezTo>
                    <a:cubicBezTo>
                      <a:pt x="1564910" y="1636459"/>
                      <a:pt x="1569101" y="1639031"/>
                      <a:pt x="1573102" y="1639221"/>
                    </a:cubicBezTo>
                    <a:cubicBezTo>
                      <a:pt x="1587199" y="1639698"/>
                      <a:pt x="1601296" y="1638840"/>
                      <a:pt x="1615297" y="1639412"/>
                    </a:cubicBezTo>
                    <a:cubicBezTo>
                      <a:pt x="1619107" y="1639602"/>
                      <a:pt x="1625299" y="1642174"/>
                      <a:pt x="1625965" y="1644746"/>
                    </a:cubicBezTo>
                    <a:cubicBezTo>
                      <a:pt x="1626918" y="1648461"/>
                      <a:pt x="1624727" y="1653985"/>
                      <a:pt x="1622060" y="1657319"/>
                    </a:cubicBezTo>
                    <a:cubicBezTo>
                      <a:pt x="1616536" y="1664272"/>
                      <a:pt x="1616059" y="1679607"/>
                      <a:pt x="1622346" y="1686656"/>
                    </a:cubicBezTo>
                    <a:lnTo>
                      <a:pt x="1627074" y="1691952"/>
                    </a:lnTo>
                    <a:lnTo>
                      <a:pt x="1619584" y="1698372"/>
                    </a:lnTo>
                    <a:lnTo>
                      <a:pt x="1619441" y="1698562"/>
                    </a:lnTo>
                    <a:lnTo>
                      <a:pt x="1619107" y="1698848"/>
                    </a:lnTo>
                    <a:cubicBezTo>
                      <a:pt x="1615869" y="1702944"/>
                      <a:pt x="1609963" y="1710373"/>
                      <a:pt x="1611011" y="1711516"/>
                    </a:cubicBezTo>
                    <a:cubicBezTo>
                      <a:pt x="1616440" y="1717993"/>
                      <a:pt x="1621393" y="1725708"/>
                      <a:pt x="1632157" y="1725708"/>
                    </a:cubicBezTo>
                    <a:cubicBezTo>
                      <a:pt x="1647778" y="1725708"/>
                      <a:pt x="1648159" y="1726470"/>
                      <a:pt x="1647778" y="1742187"/>
                    </a:cubicBezTo>
                    <a:cubicBezTo>
                      <a:pt x="1647587" y="1749997"/>
                      <a:pt x="1651588" y="1759332"/>
                      <a:pt x="1641301" y="1764570"/>
                    </a:cubicBezTo>
                    <a:cubicBezTo>
                      <a:pt x="1640253" y="1765142"/>
                      <a:pt x="1640348" y="1768571"/>
                      <a:pt x="1640634" y="1770571"/>
                    </a:cubicBezTo>
                    <a:cubicBezTo>
                      <a:pt x="1640824" y="1771905"/>
                      <a:pt x="1643206" y="1773714"/>
                      <a:pt x="1642825" y="1774286"/>
                    </a:cubicBezTo>
                    <a:cubicBezTo>
                      <a:pt x="1634157" y="1788669"/>
                      <a:pt x="1650540" y="1799241"/>
                      <a:pt x="1648254" y="1813338"/>
                    </a:cubicBezTo>
                    <a:cubicBezTo>
                      <a:pt x="1646063" y="1826959"/>
                      <a:pt x="1647873" y="1841247"/>
                      <a:pt x="1648063" y="1855248"/>
                    </a:cubicBezTo>
                    <a:lnTo>
                      <a:pt x="1646081" y="1863821"/>
                    </a:lnTo>
                    <a:lnTo>
                      <a:pt x="1637872" y="1867631"/>
                    </a:lnTo>
                    <a:cubicBezTo>
                      <a:pt x="1632728" y="1868202"/>
                      <a:pt x="1627680" y="1871727"/>
                      <a:pt x="1623013" y="1874679"/>
                    </a:cubicBezTo>
                    <a:lnTo>
                      <a:pt x="1622708" y="1875074"/>
                    </a:lnTo>
                    <a:lnTo>
                      <a:pt x="1622536" y="1875156"/>
                    </a:lnTo>
                    <a:cubicBezTo>
                      <a:pt x="1617107" y="1878585"/>
                      <a:pt x="1617107" y="1882109"/>
                      <a:pt x="1622441" y="1886681"/>
                    </a:cubicBezTo>
                    <a:cubicBezTo>
                      <a:pt x="1632633" y="1895444"/>
                      <a:pt x="1632347" y="1915923"/>
                      <a:pt x="1623775" y="1925543"/>
                    </a:cubicBezTo>
                    <a:cubicBezTo>
                      <a:pt x="1620632" y="1929067"/>
                      <a:pt x="1619393" y="1934877"/>
                      <a:pt x="1618822" y="1939830"/>
                    </a:cubicBezTo>
                    <a:cubicBezTo>
                      <a:pt x="1617869" y="1948879"/>
                      <a:pt x="1618822" y="1958118"/>
                      <a:pt x="1617679" y="1967167"/>
                    </a:cubicBezTo>
                    <a:cubicBezTo>
                      <a:pt x="1617012" y="1972692"/>
                      <a:pt x="1613202" y="1977835"/>
                      <a:pt x="1611964" y="1983455"/>
                    </a:cubicBezTo>
                    <a:cubicBezTo>
                      <a:pt x="1610440" y="1990408"/>
                      <a:pt x="1609868" y="1997552"/>
                      <a:pt x="1609201" y="2004600"/>
                    </a:cubicBezTo>
                    <a:cubicBezTo>
                      <a:pt x="1608249" y="2014316"/>
                      <a:pt x="1612059" y="2025174"/>
                      <a:pt x="1601486" y="2032604"/>
                    </a:cubicBezTo>
                    <a:cubicBezTo>
                      <a:pt x="1599867" y="2033747"/>
                      <a:pt x="1599772" y="2038605"/>
                      <a:pt x="1600438" y="2041272"/>
                    </a:cubicBezTo>
                    <a:cubicBezTo>
                      <a:pt x="1604915" y="2058226"/>
                      <a:pt x="1592818" y="2069751"/>
                      <a:pt x="1587008" y="2083277"/>
                    </a:cubicBezTo>
                    <a:cubicBezTo>
                      <a:pt x="1584532" y="2088992"/>
                      <a:pt x="1581007" y="2094421"/>
                      <a:pt x="1579674" y="2100422"/>
                    </a:cubicBezTo>
                    <a:cubicBezTo>
                      <a:pt x="1576531" y="2115471"/>
                      <a:pt x="1568720" y="2126806"/>
                      <a:pt x="1556338" y="2135569"/>
                    </a:cubicBezTo>
                    <a:lnTo>
                      <a:pt x="1546119" y="2146154"/>
                    </a:lnTo>
                    <a:lnTo>
                      <a:pt x="1532787" y="2151654"/>
                    </a:lnTo>
                    <a:cubicBezTo>
                      <a:pt x="1528787" y="2151214"/>
                      <a:pt x="1525096" y="2148476"/>
                      <a:pt x="1521286" y="2143380"/>
                    </a:cubicBezTo>
                    <a:cubicBezTo>
                      <a:pt x="1514047" y="2133759"/>
                      <a:pt x="1505093" y="2130045"/>
                      <a:pt x="1493663" y="2134331"/>
                    </a:cubicBezTo>
                    <a:cubicBezTo>
                      <a:pt x="1490901" y="2135379"/>
                      <a:pt x="1488520" y="2138141"/>
                      <a:pt x="1486710" y="2140713"/>
                    </a:cubicBezTo>
                    <a:lnTo>
                      <a:pt x="1486641" y="2140815"/>
                    </a:lnTo>
                    <a:lnTo>
                      <a:pt x="1486234" y="2141189"/>
                    </a:lnTo>
                    <a:cubicBezTo>
                      <a:pt x="1481471" y="2147856"/>
                      <a:pt x="1478042" y="2155667"/>
                      <a:pt x="1472518" y="2161572"/>
                    </a:cubicBezTo>
                    <a:cubicBezTo>
                      <a:pt x="1464040" y="2170526"/>
                      <a:pt x="1463850" y="2191576"/>
                      <a:pt x="1473184" y="2199768"/>
                    </a:cubicBezTo>
                    <a:cubicBezTo>
                      <a:pt x="1477090" y="2203197"/>
                      <a:pt x="1480804" y="2206911"/>
                      <a:pt x="1483948" y="2210912"/>
                    </a:cubicBezTo>
                    <a:lnTo>
                      <a:pt x="1484133" y="2216930"/>
                    </a:lnTo>
                    <a:lnTo>
                      <a:pt x="1465660" y="2228533"/>
                    </a:lnTo>
                    <a:cubicBezTo>
                      <a:pt x="1456325" y="2233391"/>
                      <a:pt x="1446895" y="2238153"/>
                      <a:pt x="1437180" y="2242059"/>
                    </a:cubicBezTo>
                    <a:cubicBezTo>
                      <a:pt x="1432417" y="2243963"/>
                      <a:pt x="1425750" y="2245964"/>
                      <a:pt x="1421749" y="2244059"/>
                    </a:cubicBezTo>
                    <a:cubicBezTo>
                      <a:pt x="1400985" y="2234438"/>
                      <a:pt x="1393841" y="2234438"/>
                      <a:pt x="1381173" y="2250821"/>
                    </a:cubicBezTo>
                    <a:cubicBezTo>
                      <a:pt x="1376125" y="2257299"/>
                      <a:pt x="1370124" y="2256918"/>
                      <a:pt x="1366600" y="2254155"/>
                    </a:cubicBezTo>
                    <a:cubicBezTo>
                      <a:pt x="1354503" y="2244726"/>
                      <a:pt x="1340406" y="2248536"/>
                      <a:pt x="1327357" y="2245964"/>
                    </a:cubicBezTo>
                    <a:cubicBezTo>
                      <a:pt x="1313450" y="2243202"/>
                      <a:pt x="1301353" y="2239011"/>
                      <a:pt x="1292590" y="2224437"/>
                    </a:cubicBezTo>
                    <a:cubicBezTo>
                      <a:pt x="1285066" y="2211864"/>
                      <a:pt x="1285542" y="2200815"/>
                      <a:pt x="1286494" y="2188242"/>
                    </a:cubicBezTo>
                    <a:cubicBezTo>
                      <a:pt x="1287447" y="2176050"/>
                      <a:pt x="1283446" y="2171764"/>
                      <a:pt x="1271064" y="2171193"/>
                    </a:cubicBezTo>
                    <a:cubicBezTo>
                      <a:pt x="1267254" y="2171097"/>
                      <a:pt x="1263253" y="2170526"/>
                      <a:pt x="1259729" y="2171478"/>
                    </a:cubicBezTo>
                    <a:cubicBezTo>
                      <a:pt x="1256110" y="2172431"/>
                      <a:pt x="1250395" y="2174717"/>
                      <a:pt x="1250109" y="2177003"/>
                    </a:cubicBezTo>
                    <a:lnTo>
                      <a:pt x="1250117" y="2177036"/>
                    </a:lnTo>
                    <a:lnTo>
                      <a:pt x="1249633" y="2177479"/>
                    </a:lnTo>
                    <a:cubicBezTo>
                      <a:pt x="1249061" y="2181861"/>
                      <a:pt x="1251538" y="2186623"/>
                      <a:pt x="1253062" y="2191195"/>
                    </a:cubicBezTo>
                    <a:cubicBezTo>
                      <a:pt x="1254014" y="2193957"/>
                      <a:pt x="1255729" y="2196339"/>
                      <a:pt x="1256681" y="2199101"/>
                    </a:cubicBezTo>
                    <a:cubicBezTo>
                      <a:pt x="1257538" y="2201577"/>
                      <a:pt x="1257538" y="2204435"/>
                      <a:pt x="1258491" y="2206816"/>
                    </a:cubicBezTo>
                    <a:lnTo>
                      <a:pt x="1263493" y="2217456"/>
                    </a:lnTo>
                    <a:lnTo>
                      <a:pt x="1237917" y="2216436"/>
                    </a:lnTo>
                    <a:cubicBezTo>
                      <a:pt x="1233726" y="2215770"/>
                      <a:pt x="1229630" y="2212436"/>
                      <a:pt x="1225915" y="2209674"/>
                    </a:cubicBezTo>
                    <a:cubicBezTo>
                      <a:pt x="1220867" y="2205768"/>
                      <a:pt x="1214485" y="2202244"/>
                      <a:pt x="1211723" y="2196910"/>
                    </a:cubicBezTo>
                    <a:cubicBezTo>
                      <a:pt x="1207151" y="2188242"/>
                      <a:pt x="1200103" y="2189195"/>
                      <a:pt x="1193245" y="2189385"/>
                    </a:cubicBezTo>
                    <a:cubicBezTo>
                      <a:pt x="1177147" y="2189862"/>
                      <a:pt x="1164098" y="2183289"/>
                      <a:pt x="1152001" y="2173479"/>
                    </a:cubicBezTo>
                    <a:cubicBezTo>
                      <a:pt x="1150191" y="2172050"/>
                      <a:pt x="1147144" y="2171478"/>
                      <a:pt x="1144667" y="2171574"/>
                    </a:cubicBezTo>
                    <a:cubicBezTo>
                      <a:pt x="1137428" y="2171764"/>
                      <a:pt x="1134190" y="2168621"/>
                      <a:pt x="1132285" y="2161477"/>
                    </a:cubicBezTo>
                    <a:cubicBezTo>
                      <a:pt x="1131427" y="2157953"/>
                      <a:pt x="1126093" y="2153667"/>
                      <a:pt x="1122379" y="2153286"/>
                    </a:cubicBezTo>
                    <a:cubicBezTo>
                      <a:pt x="1107901" y="2151857"/>
                      <a:pt x="1097423" y="2143284"/>
                      <a:pt x="1086088" y="2135950"/>
                    </a:cubicBezTo>
                    <a:cubicBezTo>
                      <a:pt x="1084564" y="2134998"/>
                      <a:pt x="1082945" y="2133759"/>
                      <a:pt x="1081231" y="2133474"/>
                    </a:cubicBezTo>
                    <a:cubicBezTo>
                      <a:pt x="1067419" y="2131092"/>
                      <a:pt x="1056085" y="2124044"/>
                      <a:pt x="1044559" y="2116519"/>
                    </a:cubicBezTo>
                    <a:cubicBezTo>
                      <a:pt x="1036273" y="2111090"/>
                      <a:pt x="1025986" y="2108804"/>
                      <a:pt x="1017127" y="2104137"/>
                    </a:cubicBezTo>
                    <a:cubicBezTo>
                      <a:pt x="1008174" y="2099374"/>
                      <a:pt x="998458" y="2094612"/>
                      <a:pt x="998935" y="2081753"/>
                    </a:cubicBezTo>
                    <a:cubicBezTo>
                      <a:pt x="999220" y="2073371"/>
                      <a:pt x="998839" y="2064894"/>
                      <a:pt x="999506" y="2056607"/>
                    </a:cubicBezTo>
                    <a:cubicBezTo>
                      <a:pt x="999697" y="2053654"/>
                      <a:pt x="1001506" y="2050130"/>
                      <a:pt x="1003792" y="2048225"/>
                    </a:cubicBezTo>
                    <a:cubicBezTo>
                      <a:pt x="1012365" y="2040986"/>
                      <a:pt x="1013032" y="2026127"/>
                      <a:pt x="1004554" y="2018888"/>
                    </a:cubicBezTo>
                    <a:cubicBezTo>
                      <a:pt x="996839" y="2012316"/>
                      <a:pt x="997125" y="2006124"/>
                      <a:pt x="1004554" y="1998695"/>
                    </a:cubicBezTo>
                    <a:cubicBezTo>
                      <a:pt x="1008650" y="1994599"/>
                      <a:pt x="1012079" y="1989741"/>
                      <a:pt x="1017127" y="1983645"/>
                    </a:cubicBezTo>
                    <a:cubicBezTo>
                      <a:pt x="1012270" y="1982788"/>
                      <a:pt x="1008460" y="1981550"/>
                      <a:pt x="1005126" y="1980978"/>
                    </a:cubicBezTo>
                    <a:cubicBezTo>
                      <a:pt x="994458" y="1980883"/>
                      <a:pt x="983504" y="1980026"/>
                      <a:pt x="973217" y="1981931"/>
                    </a:cubicBezTo>
                    <a:cubicBezTo>
                      <a:pt x="966740" y="1983169"/>
                      <a:pt x="961025" y="1988884"/>
                      <a:pt x="955310" y="1992980"/>
                    </a:cubicBezTo>
                    <a:lnTo>
                      <a:pt x="955375" y="1993122"/>
                    </a:lnTo>
                    <a:lnTo>
                      <a:pt x="954834" y="1993456"/>
                    </a:lnTo>
                    <a:cubicBezTo>
                      <a:pt x="954453" y="1993742"/>
                      <a:pt x="956072" y="1997933"/>
                      <a:pt x="957596" y="1999457"/>
                    </a:cubicBezTo>
                    <a:cubicBezTo>
                      <a:pt x="970550" y="2013173"/>
                      <a:pt x="981123" y="2027841"/>
                      <a:pt x="981885" y="2047939"/>
                    </a:cubicBezTo>
                    <a:lnTo>
                      <a:pt x="989947" y="2064618"/>
                    </a:lnTo>
                    <a:lnTo>
                      <a:pt x="981445" y="2064739"/>
                    </a:lnTo>
                    <a:cubicBezTo>
                      <a:pt x="978647" y="2064775"/>
                      <a:pt x="976408" y="2064561"/>
                      <a:pt x="975598" y="2063370"/>
                    </a:cubicBezTo>
                    <a:cubicBezTo>
                      <a:pt x="969502" y="2054321"/>
                      <a:pt x="960930" y="2055559"/>
                      <a:pt x="953215" y="2056797"/>
                    </a:cubicBezTo>
                    <a:cubicBezTo>
                      <a:pt x="939118" y="2058988"/>
                      <a:pt x="931116" y="2051749"/>
                      <a:pt x="923211" y="2041748"/>
                    </a:cubicBezTo>
                    <a:cubicBezTo>
                      <a:pt x="916639" y="2033461"/>
                      <a:pt x="907971" y="2026794"/>
                      <a:pt x="901018" y="2018793"/>
                    </a:cubicBezTo>
                    <a:cubicBezTo>
                      <a:pt x="898065" y="2015364"/>
                      <a:pt x="895303" y="2010315"/>
                      <a:pt x="895303" y="2006029"/>
                    </a:cubicBezTo>
                    <a:cubicBezTo>
                      <a:pt x="895303" y="1990027"/>
                      <a:pt x="883587" y="1981836"/>
                      <a:pt x="874157" y="1972120"/>
                    </a:cubicBezTo>
                    <a:cubicBezTo>
                      <a:pt x="873300" y="1971263"/>
                      <a:pt x="868442" y="1972596"/>
                      <a:pt x="867013" y="1974216"/>
                    </a:cubicBezTo>
                    <a:cubicBezTo>
                      <a:pt x="861108" y="1980693"/>
                      <a:pt x="855012" y="1980502"/>
                      <a:pt x="849202" y="1975168"/>
                    </a:cubicBezTo>
                    <a:cubicBezTo>
                      <a:pt x="838343" y="1965262"/>
                      <a:pt x="828151" y="1954499"/>
                      <a:pt x="817102" y="1944879"/>
                    </a:cubicBezTo>
                    <a:cubicBezTo>
                      <a:pt x="814531" y="1942593"/>
                      <a:pt x="809387" y="1942497"/>
                      <a:pt x="805387" y="1942593"/>
                    </a:cubicBezTo>
                    <a:cubicBezTo>
                      <a:pt x="793861" y="1942783"/>
                      <a:pt x="782812" y="1944021"/>
                      <a:pt x="778812" y="1928305"/>
                    </a:cubicBezTo>
                    <a:cubicBezTo>
                      <a:pt x="777478" y="1922971"/>
                      <a:pt x="770239" y="1918018"/>
                      <a:pt x="764620" y="1915256"/>
                    </a:cubicBezTo>
                    <a:cubicBezTo>
                      <a:pt x="749570" y="1907922"/>
                      <a:pt x="740236" y="1898206"/>
                      <a:pt x="743093" y="1880013"/>
                    </a:cubicBezTo>
                    <a:cubicBezTo>
                      <a:pt x="744331" y="1872203"/>
                      <a:pt x="742617" y="1863916"/>
                      <a:pt x="743855" y="1856106"/>
                    </a:cubicBezTo>
                    <a:cubicBezTo>
                      <a:pt x="746617" y="1838294"/>
                      <a:pt x="749570" y="1820387"/>
                      <a:pt x="754237" y="1803051"/>
                    </a:cubicBezTo>
                    <a:lnTo>
                      <a:pt x="759600" y="1796312"/>
                    </a:lnTo>
                    <a:lnTo>
                      <a:pt x="767382" y="1790193"/>
                    </a:lnTo>
                    <a:cubicBezTo>
                      <a:pt x="772049" y="1795622"/>
                      <a:pt x="777764" y="1800480"/>
                      <a:pt x="781098" y="1806671"/>
                    </a:cubicBezTo>
                    <a:cubicBezTo>
                      <a:pt x="783193" y="1810576"/>
                      <a:pt x="782812" y="1816482"/>
                      <a:pt x="782050" y="1821244"/>
                    </a:cubicBezTo>
                    <a:cubicBezTo>
                      <a:pt x="778526" y="1842485"/>
                      <a:pt x="792433" y="1856963"/>
                      <a:pt x="801481" y="1873346"/>
                    </a:cubicBezTo>
                    <a:cubicBezTo>
                      <a:pt x="802053" y="1874489"/>
                      <a:pt x="805863" y="1875060"/>
                      <a:pt x="807292" y="1874298"/>
                    </a:cubicBezTo>
                    <a:lnTo>
                      <a:pt x="807597" y="1873794"/>
                    </a:lnTo>
                    <a:lnTo>
                      <a:pt x="807768" y="1873822"/>
                    </a:lnTo>
                    <a:cubicBezTo>
                      <a:pt x="823198" y="1865250"/>
                      <a:pt x="825199" y="1841056"/>
                      <a:pt x="812054" y="1828007"/>
                    </a:cubicBezTo>
                    <a:cubicBezTo>
                      <a:pt x="810244" y="1826197"/>
                      <a:pt x="809482" y="1822673"/>
                      <a:pt x="809387" y="1819911"/>
                    </a:cubicBezTo>
                    <a:cubicBezTo>
                      <a:pt x="809292" y="1811243"/>
                      <a:pt x="809387" y="1802480"/>
                      <a:pt x="809959" y="1793717"/>
                    </a:cubicBezTo>
                    <a:cubicBezTo>
                      <a:pt x="810530" y="1785144"/>
                      <a:pt x="807196" y="1781620"/>
                      <a:pt x="798433" y="1780668"/>
                    </a:cubicBezTo>
                    <a:cubicBezTo>
                      <a:pt x="792814" y="1780096"/>
                      <a:pt x="784432" y="1777905"/>
                      <a:pt x="782717" y="1774000"/>
                    </a:cubicBezTo>
                    <a:cubicBezTo>
                      <a:pt x="779383" y="1766380"/>
                      <a:pt x="779574" y="1758093"/>
                      <a:pt x="788623" y="1751140"/>
                    </a:cubicBezTo>
                    <a:cubicBezTo>
                      <a:pt x="799195" y="1742853"/>
                      <a:pt x="807577" y="1731709"/>
                      <a:pt x="816817" y="1721708"/>
                    </a:cubicBezTo>
                    <a:cubicBezTo>
                      <a:pt x="817483" y="1720946"/>
                      <a:pt x="818245" y="1719708"/>
                      <a:pt x="818150" y="1718755"/>
                    </a:cubicBezTo>
                    <a:cubicBezTo>
                      <a:pt x="815578" y="1702086"/>
                      <a:pt x="824818" y="1688275"/>
                      <a:pt x="829675" y="1673607"/>
                    </a:cubicBezTo>
                    <a:lnTo>
                      <a:pt x="841103" y="1657216"/>
                    </a:lnTo>
                    <a:lnTo>
                      <a:pt x="873776" y="1634268"/>
                    </a:lnTo>
                    <a:cubicBezTo>
                      <a:pt x="882539" y="1627601"/>
                      <a:pt x="890921" y="1620171"/>
                      <a:pt x="898827" y="1612456"/>
                    </a:cubicBezTo>
                    <a:lnTo>
                      <a:pt x="899116" y="1612143"/>
                    </a:lnTo>
                    <a:lnTo>
                      <a:pt x="899303" y="1611980"/>
                    </a:lnTo>
                    <a:lnTo>
                      <a:pt x="922793" y="1586526"/>
                    </a:lnTo>
                    <a:lnTo>
                      <a:pt x="938498" y="1580369"/>
                    </a:lnTo>
                    <a:cubicBezTo>
                      <a:pt x="944475" y="1580595"/>
                      <a:pt x="950357" y="1583119"/>
                      <a:pt x="953691" y="1587977"/>
                    </a:cubicBezTo>
                    <a:cubicBezTo>
                      <a:pt x="957025" y="1592835"/>
                      <a:pt x="958930" y="1599121"/>
                      <a:pt x="963216" y="1602741"/>
                    </a:cubicBezTo>
                    <a:cubicBezTo>
                      <a:pt x="967502" y="1606360"/>
                      <a:pt x="973884" y="1609122"/>
                      <a:pt x="979313" y="1609122"/>
                    </a:cubicBezTo>
                    <a:cubicBezTo>
                      <a:pt x="985695" y="1609122"/>
                      <a:pt x="994363" y="1607503"/>
                      <a:pt x="997982" y="1603217"/>
                    </a:cubicBezTo>
                    <a:lnTo>
                      <a:pt x="998012" y="1602985"/>
                    </a:lnTo>
                    <a:lnTo>
                      <a:pt x="998458" y="1602740"/>
                    </a:lnTo>
                    <a:cubicBezTo>
                      <a:pt x="1004173" y="1595692"/>
                      <a:pt x="999316" y="1576166"/>
                      <a:pt x="995220" y="1569975"/>
                    </a:cubicBezTo>
                    <a:cubicBezTo>
                      <a:pt x="992362" y="1565688"/>
                      <a:pt x="990838" y="1558068"/>
                      <a:pt x="992743" y="1553782"/>
                    </a:cubicBezTo>
                    <a:lnTo>
                      <a:pt x="1009158" y="1529255"/>
                    </a:lnTo>
                    <a:lnTo>
                      <a:pt x="1029510" y="1513968"/>
                    </a:lnTo>
                    <a:cubicBezTo>
                      <a:pt x="1035034" y="1509967"/>
                      <a:pt x="1041511" y="1506729"/>
                      <a:pt x="1045798" y="1501585"/>
                    </a:cubicBezTo>
                    <a:lnTo>
                      <a:pt x="1046180" y="1501181"/>
                    </a:lnTo>
                    <a:lnTo>
                      <a:pt x="1046274" y="1501109"/>
                    </a:lnTo>
                    <a:lnTo>
                      <a:pt x="1056909" y="1489879"/>
                    </a:lnTo>
                    <a:lnTo>
                      <a:pt x="1071896" y="1483964"/>
                    </a:lnTo>
                    <a:cubicBezTo>
                      <a:pt x="1075897" y="1483678"/>
                      <a:pt x="1079611" y="1478916"/>
                      <a:pt x="1083326" y="1475963"/>
                    </a:cubicBezTo>
                    <a:cubicBezTo>
                      <a:pt x="1097423" y="1464723"/>
                      <a:pt x="1110758" y="1452436"/>
                      <a:pt x="1125617" y="1442530"/>
                    </a:cubicBezTo>
                    <a:cubicBezTo>
                      <a:pt x="1135333" y="1436053"/>
                      <a:pt x="1147144" y="1432624"/>
                      <a:pt x="1158288" y="1428528"/>
                    </a:cubicBezTo>
                    <a:cubicBezTo>
                      <a:pt x="1173528" y="1422813"/>
                      <a:pt x="1188863" y="1417479"/>
                      <a:pt x="1200769" y="1405954"/>
                    </a:cubicBezTo>
                    <a:cubicBezTo>
                      <a:pt x="1209342" y="1397667"/>
                      <a:pt x="1217914" y="1391667"/>
                      <a:pt x="1229725" y="1387190"/>
                    </a:cubicBezTo>
                    <a:cubicBezTo>
                      <a:pt x="1239536" y="1383475"/>
                      <a:pt x="1252014" y="1382904"/>
                      <a:pt x="1260682" y="1373093"/>
                    </a:cubicBezTo>
                    <a:cubicBezTo>
                      <a:pt x="1264778" y="1368426"/>
                      <a:pt x="1274588" y="1367854"/>
                      <a:pt x="1281541" y="1362806"/>
                    </a:cubicBezTo>
                    <a:cubicBezTo>
                      <a:pt x="1296115" y="1352233"/>
                      <a:pt x="1312688" y="1344518"/>
                      <a:pt x="1327928" y="1334802"/>
                    </a:cubicBezTo>
                    <a:cubicBezTo>
                      <a:pt x="1334119" y="1330897"/>
                      <a:pt x="1338882" y="1324801"/>
                      <a:pt x="1344502" y="1319943"/>
                    </a:cubicBezTo>
                    <a:cubicBezTo>
                      <a:pt x="1347169" y="1317657"/>
                      <a:pt x="1350503" y="1316038"/>
                      <a:pt x="1353265" y="1313847"/>
                    </a:cubicBezTo>
                    <a:cubicBezTo>
                      <a:pt x="1358503" y="1309752"/>
                      <a:pt x="1364314" y="1306037"/>
                      <a:pt x="1368505" y="1300989"/>
                    </a:cubicBezTo>
                    <a:lnTo>
                      <a:pt x="1368523" y="1300898"/>
                    </a:lnTo>
                    <a:lnTo>
                      <a:pt x="1368981" y="1300512"/>
                    </a:lnTo>
                    <a:cubicBezTo>
                      <a:pt x="1374886" y="1293464"/>
                      <a:pt x="1369552" y="1289654"/>
                      <a:pt x="1364314" y="1284034"/>
                    </a:cubicBezTo>
                    <a:cubicBezTo>
                      <a:pt x="1349074" y="1267651"/>
                      <a:pt x="1350502" y="1243458"/>
                      <a:pt x="1358313" y="1227551"/>
                    </a:cubicBezTo>
                    <a:cubicBezTo>
                      <a:pt x="1359456" y="1225265"/>
                      <a:pt x="1359932" y="1221360"/>
                      <a:pt x="1358789" y="1219264"/>
                    </a:cubicBezTo>
                    <a:cubicBezTo>
                      <a:pt x="1350026" y="1202595"/>
                      <a:pt x="1351264" y="1186689"/>
                      <a:pt x="1358408" y="1169448"/>
                    </a:cubicBezTo>
                    <a:cubicBezTo>
                      <a:pt x="1362599" y="1159257"/>
                      <a:pt x="1362790" y="1147160"/>
                      <a:pt x="1362980" y="1135825"/>
                    </a:cubicBezTo>
                    <a:cubicBezTo>
                      <a:pt x="1363266" y="1121442"/>
                      <a:pt x="1362028" y="1107060"/>
                      <a:pt x="1360694" y="1092677"/>
                    </a:cubicBezTo>
                    <a:cubicBezTo>
                      <a:pt x="1360218" y="1086581"/>
                      <a:pt x="1357456" y="1080675"/>
                      <a:pt x="1356408" y="1074484"/>
                    </a:cubicBezTo>
                    <a:cubicBezTo>
                      <a:pt x="1356027" y="1072008"/>
                      <a:pt x="1356598" y="1068864"/>
                      <a:pt x="1357837" y="1066578"/>
                    </a:cubicBezTo>
                    <a:cubicBezTo>
                      <a:pt x="1361837" y="1059339"/>
                      <a:pt x="1362409" y="1052958"/>
                      <a:pt x="1357456" y="1045528"/>
                    </a:cubicBezTo>
                    <a:cubicBezTo>
                      <a:pt x="1354789" y="1041528"/>
                      <a:pt x="1354217" y="1035622"/>
                      <a:pt x="1354027" y="1030574"/>
                    </a:cubicBezTo>
                    <a:cubicBezTo>
                      <a:pt x="1353265" y="1005142"/>
                      <a:pt x="1352598" y="979615"/>
                      <a:pt x="1352598" y="954088"/>
                    </a:cubicBezTo>
                    <a:cubicBezTo>
                      <a:pt x="1352598" y="942658"/>
                      <a:pt x="1344787" y="937229"/>
                      <a:pt x="1336882" y="933419"/>
                    </a:cubicBezTo>
                    <a:cubicBezTo>
                      <a:pt x="1329262" y="929704"/>
                      <a:pt x="1321832" y="932085"/>
                      <a:pt x="1314784" y="939324"/>
                    </a:cubicBezTo>
                    <a:cubicBezTo>
                      <a:pt x="1308783" y="945516"/>
                      <a:pt x="1299067" y="949230"/>
                      <a:pt x="1290400" y="951612"/>
                    </a:cubicBezTo>
                    <a:cubicBezTo>
                      <a:pt x="1283161" y="953612"/>
                      <a:pt x="1278493" y="955993"/>
                      <a:pt x="1275350" y="963137"/>
                    </a:cubicBezTo>
                    <a:lnTo>
                      <a:pt x="1275101" y="963440"/>
                    </a:lnTo>
                    <a:lnTo>
                      <a:pt x="1274874" y="963613"/>
                    </a:lnTo>
                    <a:lnTo>
                      <a:pt x="1263182" y="977791"/>
                    </a:lnTo>
                    <a:lnTo>
                      <a:pt x="1248775" y="974948"/>
                    </a:lnTo>
                    <a:cubicBezTo>
                      <a:pt x="1241632" y="969138"/>
                      <a:pt x="1236964" y="959613"/>
                      <a:pt x="1229154" y="955231"/>
                    </a:cubicBezTo>
                    <a:cubicBezTo>
                      <a:pt x="1222677" y="951612"/>
                      <a:pt x="1213247" y="952469"/>
                      <a:pt x="1205341" y="953040"/>
                    </a:cubicBezTo>
                    <a:lnTo>
                      <a:pt x="1205069" y="953536"/>
                    </a:lnTo>
                    <a:lnTo>
                      <a:pt x="1204865" y="953517"/>
                    </a:lnTo>
                    <a:cubicBezTo>
                      <a:pt x="1203151" y="953612"/>
                      <a:pt x="1201055" y="961518"/>
                      <a:pt x="1200960" y="965804"/>
                    </a:cubicBezTo>
                    <a:cubicBezTo>
                      <a:pt x="1200484" y="979901"/>
                      <a:pt x="1200769" y="993998"/>
                      <a:pt x="1200769" y="1008095"/>
                    </a:cubicBezTo>
                    <a:lnTo>
                      <a:pt x="1191959" y="1019566"/>
                    </a:lnTo>
                    <a:lnTo>
                      <a:pt x="1159336" y="1028859"/>
                    </a:lnTo>
                    <a:cubicBezTo>
                      <a:pt x="1157526" y="1028955"/>
                      <a:pt x="1154668" y="1030955"/>
                      <a:pt x="1154287" y="1032574"/>
                    </a:cubicBezTo>
                    <a:lnTo>
                      <a:pt x="1154148" y="1032802"/>
                    </a:lnTo>
                    <a:lnTo>
                      <a:pt x="1153811" y="1033050"/>
                    </a:lnTo>
                    <a:lnTo>
                      <a:pt x="1136346" y="1061704"/>
                    </a:lnTo>
                    <a:lnTo>
                      <a:pt x="1110949" y="1082580"/>
                    </a:lnTo>
                    <a:cubicBezTo>
                      <a:pt x="1099614" y="1092010"/>
                      <a:pt x="1084660" y="1096963"/>
                      <a:pt x="1071515" y="1104297"/>
                    </a:cubicBezTo>
                    <a:lnTo>
                      <a:pt x="1071236" y="1104666"/>
                    </a:lnTo>
                    <a:lnTo>
                      <a:pt x="1071039" y="1104774"/>
                    </a:lnTo>
                    <a:cubicBezTo>
                      <a:pt x="1068753" y="1106012"/>
                      <a:pt x="1066848" y="1108869"/>
                      <a:pt x="1065991" y="1111441"/>
                    </a:cubicBezTo>
                    <a:lnTo>
                      <a:pt x="1057654" y="1124786"/>
                    </a:lnTo>
                    <a:lnTo>
                      <a:pt x="1044559" y="1134396"/>
                    </a:lnTo>
                    <a:cubicBezTo>
                      <a:pt x="1032558" y="1141921"/>
                      <a:pt x="1018270" y="1144874"/>
                      <a:pt x="1008555" y="1158209"/>
                    </a:cubicBezTo>
                    <a:lnTo>
                      <a:pt x="1008148" y="1158629"/>
                    </a:lnTo>
                    <a:lnTo>
                      <a:pt x="1008079" y="1158685"/>
                    </a:lnTo>
                    <a:lnTo>
                      <a:pt x="960789" y="1207391"/>
                    </a:lnTo>
                    <a:lnTo>
                      <a:pt x="930259" y="1228789"/>
                    </a:lnTo>
                    <a:cubicBezTo>
                      <a:pt x="921306" y="1235838"/>
                      <a:pt x="913210" y="1243743"/>
                      <a:pt x="905113" y="1251744"/>
                    </a:cubicBezTo>
                    <a:lnTo>
                      <a:pt x="904819" y="1252055"/>
                    </a:lnTo>
                    <a:lnTo>
                      <a:pt x="904637" y="1252221"/>
                    </a:lnTo>
                    <a:lnTo>
                      <a:pt x="885081" y="1272895"/>
                    </a:lnTo>
                    <a:lnTo>
                      <a:pt x="872062" y="1275081"/>
                    </a:lnTo>
                    <a:cubicBezTo>
                      <a:pt x="864252" y="1275367"/>
                      <a:pt x="858346" y="1277176"/>
                      <a:pt x="854524" y="1280796"/>
                    </a:cubicBezTo>
                    <a:lnTo>
                      <a:pt x="854385" y="1281255"/>
                    </a:lnTo>
                    <a:lnTo>
                      <a:pt x="854119" y="1281343"/>
                    </a:lnTo>
                    <a:cubicBezTo>
                      <a:pt x="850297" y="1284963"/>
                      <a:pt x="848535" y="1290368"/>
                      <a:pt x="849011" y="1297845"/>
                    </a:cubicBezTo>
                    <a:lnTo>
                      <a:pt x="843441" y="1324423"/>
                    </a:lnTo>
                    <a:lnTo>
                      <a:pt x="824056" y="1342041"/>
                    </a:lnTo>
                    <a:cubicBezTo>
                      <a:pt x="817198" y="1345851"/>
                      <a:pt x="809578" y="1349185"/>
                      <a:pt x="804148" y="1354519"/>
                    </a:cubicBezTo>
                    <a:lnTo>
                      <a:pt x="803973" y="1354806"/>
                    </a:lnTo>
                    <a:lnTo>
                      <a:pt x="803672" y="1354995"/>
                    </a:lnTo>
                    <a:cubicBezTo>
                      <a:pt x="798433" y="1360139"/>
                      <a:pt x="793195" y="1367283"/>
                      <a:pt x="791956" y="1374236"/>
                    </a:cubicBezTo>
                    <a:cubicBezTo>
                      <a:pt x="789194" y="1390143"/>
                      <a:pt x="773954" y="1395667"/>
                      <a:pt x="766906" y="1407669"/>
                    </a:cubicBezTo>
                    <a:cubicBezTo>
                      <a:pt x="765096" y="1410717"/>
                      <a:pt x="761953" y="1413765"/>
                      <a:pt x="761762" y="1416908"/>
                    </a:cubicBezTo>
                    <a:lnTo>
                      <a:pt x="756660" y="1426737"/>
                    </a:lnTo>
                    <a:lnTo>
                      <a:pt x="745570" y="1428338"/>
                    </a:lnTo>
                    <a:cubicBezTo>
                      <a:pt x="735664" y="1428338"/>
                      <a:pt x="733759" y="1422528"/>
                      <a:pt x="734140" y="1414146"/>
                    </a:cubicBezTo>
                    <a:cubicBezTo>
                      <a:pt x="734521" y="1406907"/>
                      <a:pt x="735283" y="1399382"/>
                      <a:pt x="733663" y="1392524"/>
                    </a:cubicBezTo>
                    <a:cubicBezTo>
                      <a:pt x="732711" y="1388523"/>
                      <a:pt x="727472" y="1385571"/>
                      <a:pt x="724138" y="1382237"/>
                    </a:cubicBezTo>
                    <a:lnTo>
                      <a:pt x="723740" y="1382797"/>
                    </a:lnTo>
                    <a:lnTo>
                      <a:pt x="723662" y="1382713"/>
                    </a:lnTo>
                    <a:cubicBezTo>
                      <a:pt x="720900" y="1386428"/>
                      <a:pt x="715947" y="1390047"/>
                      <a:pt x="715661" y="1393953"/>
                    </a:cubicBezTo>
                    <a:cubicBezTo>
                      <a:pt x="714709" y="1406430"/>
                      <a:pt x="715375" y="1419003"/>
                      <a:pt x="715756" y="1431576"/>
                    </a:cubicBezTo>
                    <a:cubicBezTo>
                      <a:pt x="715852" y="1433577"/>
                      <a:pt x="717185" y="1435767"/>
                      <a:pt x="718423" y="1437482"/>
                    </a:cubicBezTo>
                    <a:cubicBezTo>
                      <a:pt x="723710" y="1444435"/>
                      <a:pt x="725543" y="1451888"/>
                      <a:pt x="724174" y="1458746"/>
                    </a:cubicBezTo>
                    <a:lnTo>
                      <a:pt x="710969" y="1476096"/>
                    </a:lnTo>
                    <a:lnTo>
                      <a:pt x="684514" y="1492441"/>
                    </a:lnTo>
                    <a:lnTo>
                      <a:pt x="684205" y="1492814"/>
                    </a:lnTo>
                    <a:lnTo>
                      <a:pt x="684038" y="1492917"/>
                    </a:lnTo>
                    <a:cubicBezTo>
                      <a:pt x="674323" y="1497775"/>
                      <a:pt x="675561" y="1506062"/>
                      <a:pt x="676799" y="1513491"/>
                    </a:cubicBezTo>
                    <a:cubicBezTo>
                      <a:pt x="677990" y="1520635"/>
                      <a:pt x="676561" y="1525993"/>
                      <a:pt x="673691" y="1530672"/>
                    </a:cubicBezTo>
                    <a:lnTo>
                      <a:pt x="662180" y="1543513"/>
                    </a:lnTo>
                    <a:lnTo>
                      <a:pt x="641604" y="1561664"/>
                    </a:lnTo>
                    <a:lnTo>
                      <a:pt x="641542" y="1561772"/>
                    </a:lnTo>
                    <a:lnTo>
                      <a:pt x="641164" y="1562105"/>
                    </a:lnTo>
                    <a:cubicBezTo>
                      <a:pt x="634603" y="1568594"/>
                      <a:pt x="629174" y="1576071"/>
                      <a:pt x="627174" y="1586358"/>
                    </a:cubicBezTo>
                    <a:cubicBezTo>
                      <a:pt x="626602" y="1589310"/>
                      <a:pt x="621840" y="1591215"/>
                      <a:pt x="619554" y="1594073"/>
                    </a:cubicBezTo>
                    <a:cubicBezTo>
                      <a:pt x="610219" y="1606360"/>
                      <a:pt x="600409" y="1618362"/>
                      <a:pt x="592217" y="1631316"/>
                    </a:cubicBezTo>
                    <a:cubicBezTo>
                      <a:pt x="586788" y="1639793"/>
                      <a:pt x="584026" y="1649794"/>
                      <a:pt x="579644" y="1659033"/>
                    </a:cubicBezTo>
                    <a:cubicBezTo>
                      <a:pt x="577168" y="1664177"/>
                      <a:pt x="574882" y="1669701"/>
                      <a:pt x="571072" y="1673797"/>
                    </a:cubicBezTo>
                    <a:cubicBezTo>
                      <a:pt x="561928" y="1683513"/>
                      <a:pt x="560308" y="1698562"/>
                      <a:pt x="547735" y="1705706"/>
                    </a:cubicBezTo>
                    <a:cubicBezTo>
                      <a:pt x="546307" y="1706468"/>
                      <a:pt x="545640" y="1708659"/>
                      <a:pt x="544783" y="1710278"/>
                    </a:cubicBezTo>
                    <a:cubicBezTo>
                      <a:pt x="538401" y="1721994"/>
                      <a:pt x="532019" y="1733709"/>
                      <a:pt x="525637" y="1745425"/>
                    </a:cubicBezTo>
                    <a:cubicBezTo>
                      <a:pt x="525066" y="1746378"/>
                      <a:pt x="524304" y="1747521"/>
                      <a:pt x="524494" y="1748568"/>
                    </a:cubicBezTo>
                    <a:cubicBezTo>
                      <a:pt x="526304" y="1764666"/>
                      <a:pt x="520208" y="1779048"/>
                      <a:pt x="514303" y="1793241"/>
                    </a:cubicBezTo>
                    <a:cubicBezTo>
                      <a:pt x="510683" y="1801813"/>
                      <a:pt x="505730" y="1810005"/>
                      <a:pt x="500682" y="1817815"/>
                    </a:cubicBezTo>
                    <a:cubicBezTo>
                      <a:pt x="496015" y="1825054"/>
                      <a:pt x="489823" y="1831341"/>
                      <a:pt x="485347" y="1838675"/>
                    </a:cubicBezTo>
                    <a:cubicBezTo>
                      <a:pt x="479155" y="1848771"/>
                      <a:pt x="471059" y="1858963"/>
                      <a:pt x="468773" y="1870107"/>
                    </a:cubicBezTo>
                    <a:cubicBezTo>
                      <a:pt x="464963" y="1888967"/>
                      <a:pt x="448485" y="1898492"/>
                      <a:pt x="441341" y="1914303"/>
                    </a:cubicBezTo>
                    <a:cubicBezTo>
                      <a:pt x="439246" y="1918971"/>
                      <a:pt x="438865" y="1924495"/>
                      <a:pt x="438484" y="1929734"/>
                    </a:cubicBezTo>
                    <a:lnTo>
                      <a:pt x="434997" y="1939733"/>
                    </a:lnTo>
                    <a:lnTo>
                      <a:pt x="424767" y="1942593"/>
                    </a:lnTo>
                    <a:cubicBezTo>
                      <a:pt x="420481" y="1942212"/>
                      <a:pt x="416409" y="1942236"/>
                      <a:pt x="413469" y="1943855"/>
                    </a:cubicBezTo>
                    <a:lnTo>
                      <a:pt x="413254" y="1944371"/>
                    </a:lnTo>
                    <a:lnTo>
                      <a:pt x="412993" y="1944402"/>
                    </a:lnTo>
                    <a:cubicBezTo>
                      <a:pt x="410052" y="1946022"/>
                      <a:pt x="408242" y="1949213"/>
                      <a:pt x="408480" y="1955166"/>
                    </a:cubicBezTo>
                    <a:lnTo>
                      <a:pt x="403567" y="1960692"/>
                    </a:lnTo>
                    <a:lnTo>
                      <a:pt x="384870" y="1961452"/>
                    </a:lnTo>
                    <a:cubicBezTo>
                      <a:pt x="379167" y="1959142"/>
                      <a:pt x="374095" y="1954499"/>
                      <a:pt x="369904" y="1948212"/>
                    </a:cubicBezTo>
                    <a:cubicBezTo>
                      <a:pt x="364855" y="1940688"/>
                      <a:pt x="359998" y="1934401"/>
                      <a:pt x="362665" y="1925257"/>
                    </a:cubicBezTo>
                    <a:cubicBezTo>
                      <a:pt x="363712" y="1921447"/>
                      <a:pt x="366856" y="1918113"/>
                      <a:pt x="367713" y="1914208"/>
                    </a:cubicBezTo>
                    <a:cubicBezTo>
                      <a:pt x="368951" y="1908684"/>
                      <a:pt x="371237" y="1899349"/>
                      <a:pt x="368856" y="1897635"/>
                    </a:cubicBezTo>
                    <a:cubicBezTo>
                      <a:pt x="359331" y="1890872"/>
                      <a:pt x="359902" y="1881442"/>
                      <a:pt x="361331" y="1873060"/>
                    </a:cubicBezTo>
                    <a:cubicBezTo>
                      <a:pt x="363331" y="1861535"/>
                      <a:pt x="355330" y="1856296"/>
                      <a:pt x="349234" y="1850962"/>
                    </a:cubicBezTo>
                    <a:cubicBezTo>
                      <a:pt x="344853" y="1847057"/>
                      <a:pt x="336947" y="1846200"/>
                      <a:pt x="333709" y="1855344"/>
                    </a:cubicBezTo>
                    <a:lnTo>
                      <a:pt x="333693" y="1855377"/>
                    </a:lnTo>
                    <a:lnTo>
                      <a:pt x="333232" y="1855820"/>
                    </a:lnTo>
                    <a:cubicBezTo>
                      <a:pt x="331613" y="1860392"/>
                      <a:pt x="328851" y="1864488"/>
                      <a:pt x="326851" y="1868964"/>
                    </a:cubicBezTo>
                    <a:cubicBezTo>
                      <a:pt x="326089" y="1870584"/>
                      <a:pt x="325231" y="1872965"/>
                      <a:pt x="325898" y="1874298"/>
                    </a:cubicBezTo>
                    <a:cubicBezTo>
                      <a:pt x="329994" y="1883347"/>
                      <a:pt x="334566" y="1892301"/>
                      <a:pt x="339043" y="1901445"/>
                    </a:cubicBezTo>
                    <a:cubicBezTo>
                      <a:pt x="331899" y="1909636"/>
                      <a:pt x="332470" y="1926210"/>
                      <a:pt x="339043" y="1935163"/>
                    </a:cubicBezTo>
                    <a:cubicBezTo>
                      <a:pt x="342091" y="1939259"/>
                      <a:pt x="342376" y="1945641"/>
                      <a:pt x="343329" y="1951070"/>
                    </a:cubicBezTo>
                    <a:cubicBezTo>
                      <a:pt x="344567" y="1958595"/>
                      <a:pt x="341710" y="1966977"/>
                      <a:pt x="349996" y="1972882"/>
                    </a:cubicBezTo>
                    <a:cubicBezTo>
                      <a:pt x="352092" y="1974311"/>
                      <a:pt x="350663" y="1980216"/>
                      <a:pt x="351806" y="1983645"/>
                    </a:cubicBezTo>
                    <a:cubicBezTo>
                      <a:pt x="353711" y="1989741"/>
                      <a:pt x="357331" y="1995361"/>
                      <a:pt x="358569" y="2001457"/>
                    </a:cubicBezTo>
                    <a:cubicBezTo>
                      <a:pt x="359521" y="2006410"/>
                      <a:pt x="358664" y="2012030"/>
                      <a:pt x="357140" y="2016888"/>
                    </a:cubicBezTo>
                    <a:cubicBezTo>
                      <a:pt x="356188" y="2020031"/>
                      <a:pt x="352378" y="2022222"/>
                      <a:pt x="350092" y="2025079"/>
                    </a:cubicBezTo>
                    <a:cubicBezTo>
                      <a:pt x="347996" y="2027841"/>
                      <a:pt x="346282" y="2030889"/>
                      <a:pt x="344377" y="2033747"/>
                    </a:cubicBezTo>
                    <a:cubicBezTo>
                      <a:pt x="348091" y="2035366"/>
                      <a:pt x="351616" y="2037843"/>
                      <a:pt x="355426" y="2038414"/>
                    </a:cubicBezTo>
                    <a:cubicBezTo>
                      <a:pt x="362188" y="2039367"/>
                      <a:pt x="369142" y="2039176"/>
                      <a:pt x="376000" y="2039271"/>
                    </a:cubicBezTo>
                    <a:cubicBezTo>
                      <a:pt x="389811" y="2039462"/>
                      <a:pt x="396097" y="2048606"/>
                      <a:pt x="390001" y="2061560"/>
                    </a:cubicBezTo>
                    <a:cubicBezTo>
                      <a:pt x="385048" y="2072133"/>
                      <a:pt x="378476" y="2082039"/>
                      <a:pt x="372475" y="2092230"/>
                    </a:cubicBezTo>
                    <a:lnTo>
                      <a:pt x="369869" y="2095000"/>
                    </a:lnTo>
                    <a:lnTo>
                      <a:pt x="319231" y="2104708"/>
                    </a:lnTo>
                    <a:cubicBezTo>
                      <a:pt x="308753" y="2106137"/>
                      <a:pt x="297799" y="2103660"/>
                      <a:pt x="287417" y="2105375"/>
                    </a:cubicBezTo>
                    <a:cubicBezTo>
                      <a:pt x="281131" y="2106423"/>
                      <a:pt x="275320" y="2111566"/>
                      <a:pt x="269986" y="2115757"/>
                    </a:cubicBezTo>
                    <a:lnTo>
                      <a:pt x="270046" y="2115914"/>
                    </a:lnTo>
                    <a:lnTo>
                      <a:pt x="269510" y="2116233"/>
                    </a:lnTo>
                    <a:cubicBezTo>
                      <a:pt x="266843" y="2118329"/>
                      <a:pt x="275892" y="2130045"/>
                      <a:pt x="281893" y="2131950"/>
                    </a:cubicBezTo>
                    <a:cubicBezTo>
                      <a:pt x="284083" y="2132616"/>
                      <a:pt x="286369" y="2132712"/>
                      <a:pt x="288655" y="2132997"/>
                    </a:cubicBezTo>
                    <a:cubicBezTo>
                      <a:pt x="315325" y="2136426"/>
                      <a:pt x="323898" y="2145570"/>
                      <a:pt x="324946" y="2172336"/>
                    </a:cubicBezTo>
                    <a:cubicBezTo>
                      <a:pt x="325327" y="2182242"/>
                      <a:pt x="325041" y="2192148"/>
                      <a:pt x="325422" y="2202054"/>
                    </a:cubicBezTo>
                    <a:cubicBezTo>
                      <a:pt x="325708" y="2210436"/>
                      <a:pt x="324469" y="2218032"/>
                      <a:pt x="321529" y="2224902"/>
                    </a:cubicBezTo>
                    <a:lnTo>
                      <a:pt x="307497" y="2243291"/>
                    </a:lnTo>
                    <a:lnTo>
                      <a:pt x="279416" y="2269681"/>
                    </a:lnTo>
                    <a:lnTo>
                      <a:pt x="279423" y="2269703"/>
                    </a:lnTo>
                    <a:lnTo>
                      <a:pt x="278940" y="2270157"/>
                    </a:lnTo>
                    <a:cubicBezTo>
                      <a:pt x="289894" y="2285874"/>
                      <a:pt x="288084" y="2304257"/>
                      <a:pt x="284179" y="2320164"/>
                    </a:cubicBezTo>
                    <a:lnTo>
                      <a:pt x="278819" y="2334133"/>
                    </a:lnTo>
                    <a:lnTo>
                      <a:pt x="264557" y="2343690"/>
                    </a:lnTo>
                    <a:cubicBezTo>
                      <a:pt x="262747" y="2343881"/>
                      <a:pt x="260938" y="2346167"/>
                      <a:pt x="259604" y="2347786"/>
                    </a:cubicBezTo>
                    <a:cubicBezTo>
                      <a:pt x="252746" y="2356073"/>
                      <a:pt x="235506" y="2356263"/>
                      <a:pt x="228838" y="2348072"/>
                    </a:cubicBezTo>
                    <a:cubicBezTo>
                      <a:pt x="227505" y="2346453"/>
                      <a:pt x="226076" y="2343976"/>
                      <a:pt x="224362" y="2343595"/>
                    </a:cubicBezTo>
                    <a:cubicBezTo>
                      <a:pt x="210741" y="2340833"/>
                      <a:pt x="199216" y="2333975"/>
                      <a:pt x="188357" y="2325688"/>
                    </a:cubicBezTo>
                    <a:cubicBezTo>
                      <a:pt x="186547" y="2324259"/>
                      <a:pt x="183214" y="2324355"/>
                      <a:pt x="180642" y="2324355"/>
                    </a:cubicBezTo>
                    <a:cubicBezTo>
                      <a:pt x="165973" y="2324355"/>
                      <a:pt x="158353" y="2315020"/>
                      <a:pt x="151686" y="2303495"/>
                    </a:cubicBezTo>
                    <a:cubicBezTo>
                      <a:pt x="147685" y="2296637"/>
                      <a:pt x="141780" y="2291017"/>
                      <a:pt x="137398" y="2284350"/>
                    </a:cubicBezTo>
                    <a:cubicBezTo>
                      <a:pt x="135303" y="2281111"/>
                      <a:pt x="133493" y="2276634"/>
                      <a:pt x="133969" y="2273015"/>
                    </a:cubicBezTo>
                    <a:cubicBezTo>
                      <a:pt x="135589" y="2260442"/>
                      <a:pt x="125683" y="2255679"/>
                      <a:pt x="118539" y="2249393"/>
                    </a:cubicBezTo>
                    <a:cubicBezTo>
                      <a:pt x="112919" y="2244345"/>
                      <a:pt x="105775" y="2241011"/>
                      <a:pt x="100156" y="2236058"/>
                    </a:cubicBezTo>
                    <a:lnTo>
                      <a:pt x="96756" y="2226431"/>
                    </a:lnTo>
                    <a:lnTo>
                      <a:pt x="101293" y="2221758"/>
                    </a:lnTo>
                    <a:lnTo>
                      <a:pt x="103893" y="2219093"/>
                    </a:lnTo>
                    <a:lnTo>
                      <a:pt x="128350" y="2207864"/>
                    </a:lnTo>
                    <a:lnTo>
                      <a:pt x="128519" y="2207529"/>
                    </a:lnTo>
                    <a:lnTo>
                      <a:pt x="128826" y="2207388"/>
                    </a:lnTo>
                    <a:cubicBezTo>
                      <a:pt x="135589" y="2203673"/>
                      <a:pt x="137017" y="2187957"/>
                      <a:pt x="131588" y="2181480"/>
                    </a:cubicBezTo>
                    <a:cubicBezTo>
                      <a:pt x="121396" y="2169288"/>
                      <a:pt x="107680" y="2168145"/>
                      <a:pt x="95012" y="2178432"/>
                    </a:cubicBezTo>
                    <a:cubicBezTo>
                      <a:pt x="88249" y="2183861"/>
                      <a:pt x="66913" y="2185004"/>
                      <a:pt x="61294" y="2179098"/>
                    </a:cubicBezTo>
                    <a:cubicBezTo>
                      <a:pt x="58627" y="2176336"/>
                      <a:pt x="57865" y="2170907"/>
                      <a:pt x="57769" y="2166621"/>
                    </a:cubicBezTo>
                    <a:cubicBezTo>
                      <a:pt x="57579" y="2151000"/>
                      <a:pt x="57102" y="2135379"/>
                      <a:pt x="58436" y="2119853"/>
                    </a:cubicBezTo>
                    <a:cubicBezTo>
                      <a:pt x="59674" y="2105946"/>
                      <a:pt x="55483" y="2095659"/>
                      <a:pt x="44053" y="2087944"/>
                    </a:cubicBezTo>
                    <a:cubicBezTo>
                      <a:pt x="37576" y="2083658"/>
                      <a:pt x="31195" y="2079276"/>
                      <a:pt x="25003" y="2074609"/>
                    </a:cubicBezTo>
                    <a:cubicBezTo>
                      <a:pt x="23003" y="2073085"/>
                      <a:pt x="21574" y="2070799"/>
                      <a:pt x="20241" y="2068608"/>
                    </a:cubicBezTo>
                    <a:cubicBezTo>
                      <a:pt x="16050" y="2061941"/>
                      <a:pt x="12811" y="2054511"/>
                      <a:pt x="7858" y="2048606"/>
                    </a:cubicBezTo>
                    <a:cubicBezTo>
                      <a:pt x="-1000" y="2038128"/>
                      <a:pt x="-1190" y="2028318"/>
                      <a:pt x="6430" y="2017269"/>
                    </a:cubicBezTo>
                    <a:cubicBezTo>
                      <a:pt x="9097" y="2013459"/>
                      <a:pt x="9859" y="2004029"/>
                      <a:pt x="7382" y="2001933"/>
                    </a:cubicBezTo>
                    <a:cubicBezTo>
                      <a:pt x="-905" y="1994980"/>
                      <a:pt x="334" y="1986122"/>
                      <a:pt x="238" y="1977835"/>
                    </a:cubicBezTo>
                    <a:cubicBezTo>
                      <a:pt x="-143" y="1937830"/>
                      <a:pt x="48" y="1897920"/>
                      <a:pt x="48" y="1857915"/>
                    </a:cubicBezTo>
                    <a:cubicBezTo>
                      <a:pt x="48" y="1800384"/>
                      <a:pt x="-47" y="1742853"/>
                      <a:pt x="143" y="1685322"/>
                    </a:cubicBezTo>
                    <a:cubicBezTo>
                      <a:pt x="143" y="1669035"/>
                      <a:pt x="905" y="1652652"/>
                      <a:pt x="1381" y="1636269"/>
                    </a:cubicBezTo>
                    <a:cubicBezTo>
                      <a:pt x="1381" y="1634745"/>
                      <a:pt x="905" y="1632649"/>
                      <a:pt x="1762" y="1631792"/>
                    </a:cubicBezTo>
                    <a:cubicBezTo>
                      <a:pt x="14907" y="1618076"/>
                      <a:pt x="9573" y="1600836"/>
                      <a:pt x="9859" y="1585215"/>
                    </a:cubicBezTo>
                    <a:cubicBezTo>
                      <a:pt x="10621" y="1545972"/>
                      <a:pt x="9573" y="1506824"/>
                      <a:pt x="9668" y="1467581"/>
                    </a:cubicBezTo>
                    <a:cubicBezTo>
                      <a:pt x="9668" y="1459294"/>
                      <a:pt x="7287" y="1449960"/>
                      <a:pt x="16717" y="1443959"/>
                    </a:cubicBezTo>
                    <a:cubicBezTo>
                      <a:pt x="18145" y="1443006"/>
                      <a:pt x="18050" y="1439006"/>
                      <a:pt x="18145" y="1436434"/>
                    </a:cubicBezTo>
                    <a:cubicBezTo>
                      <a:pt x="18526" y="1423480"/>
                      <a:pt x="18622" y="1410526"/>
                      <a:pt x="18717" y="1397572"/>
                    </a:cubicBezTo>
                    <a:cubicBezTo>
                      <a:pt x="18812" y="1387380"/>
                      <a:pt x="17478" y="1377284"/>
                      <a:pt x="27766" y="1369854"/>
                    </a:cubicBezTo>
                    <a:cubicBezTo>
                      <a:pt x="30433" y="1367854"/>
                      <a:pt x="29671" y="1360615"/>
                      <a:pt x="29766" y="1355853"/>
                    </a:cubicBezTo>
                    <a:cubicBezTo>
                      <a:pt x="30147" y="1322801"/>
                      <a:pt x="25289" y="1288701"/>
                      <a:pt x="31957" y="1256983"/>
                    </a:cubicBezTo>
                    <a:cubicBezTo>
                      <a:pt x="39386" y="1221455"/>
                      <a:pt x="36338" y="1186308"/>
                      <a:pt x="39196" y="1151160"/>
                    </a:cubicBezTo>
                    <a:cubicBezTo>
                      <a:pt x="40624" y="1133063"/>
                      <a:pt x="38910" y="1114775"/>
                      <a:pt x="39386" y="1096582"/>
                    </a:cubicBezTo>
                    <a:cubicBezTo>
                      <a:pt x="39481" y="1092486"/>
                      <a:pt x="42053" y="1088200"/>
                      <a:pt x="44434" y="1084581"/>
                    </a:cubicBezTo>
                    <a:cubicBezTo>
                      <a:pt x="49959" y="1076008"/>
                      <a:pt x="49959" y="1055720"/>
                      <a:pt x="43863" y="1047433"/>
                    </a:cubicBezTo>
                    <a:cubicBezTo>
                      <a:pt x="42720" y="1045909"/>
                      <a:pt x="40148" y="1044576"/>
                      <a:pt x="40243" y="1043242"/>
                    </a:cubicBezTo>
                    <a:cubicBezTo>
                      <a:pt x="40910" y="1026383"/>
                      <a:pt x="32719" y="1011238"/>
                      <a:pt x="30718" y="995427"/>
                    </a:cubicBezTo>
                    <a:cubicBezTo>
                      <a:pt x="27194" y="968471"/>
                      <a:pt x="28432" y="940848"/>
                      <a:pt x="28147" y="913512"/>
                    </a:cubicBezTo>
                    <a:lnTo>
                      <a:pt x="31257" y="896131"/>
                    </a:lnTo>
                    <a:lnTo>
                      <a:pt x="35576" y="899129"/>
                    </a:lnTo>
                    <a:cubicBezTo>
                      <a:pt x="39767" y="914274"/>
                      <a:pt x="43101" y="929704"/>
                      <a:pt x="48340" y="944563"/>
                    </a:cubicBezTo>
                    <a:cubicBezTo>
                      <a:pt x="50721" y="951326"/>
                      <a:pt x="56055" y="957231"/>
                      <a:pt x="60913" y="962756"/>
                    </a:cubicBezTo>
                    <a:cubicBezTo>
                      <a:pt x="67866" y="970662"/>
                      <a:pt x="75867" y="977615"/>
                      <a:pt x="82915" y="985521"/>
                    </a:cubicBezTo>
                    <a:cubicBezTo>
                      <a:pt x="85011" y="987902"/>
                      <a:pt x="85868" y="991712"/>
                      <a:pt x="86344" y="995046"/>
                    </a:cubicBezTo>
                    <a:cubicBezTo>
                      <a:pt x="89297" y="1015239"/>
                      <a:pt x="99203" y="1030098"/>
                      <a:pt x="117396" y="1040480"/>
                    </a:cubicBezTo>
                    <a:cubicBezTo>
                      <a:pt x="125492" y="1045147"/>
                      <a:pt x="131683" y="1052100"/>
                      <a:pt x="134350" y="1063530"/>
                    </a:cubicBezTo>
                    <a:cubicBezTo>
                      <a:pt x="139018" y="1083819"/>
                      <a:pt x="149209" y="1102011"/>
                      <a:pt x="166735" y="1115442"/>
                    </a:cubicBezTo>
                    <a:cubicBezTo>
                      <a:pt x="173212" y="1120395"/>
                      <a:pt x="181690" y="1126395"/>
                      <a:pt x="180356" y="1136778"/>
                    </a:cubicBezTo>
                    <a:cubicBezTo>
                      <a:pt x="178546" y="1150779"/>
                      <a:pt x="189786" y="1158876"/>
                      <a:pt x="194453" y="1169925"/>
                    </a:cubicBezTo>
                    <a:cubicBezTo>
                      <a:pt x="199501" y="1181831"/>
                      <a:pt x="210646" y="1191832"/>
                      <a:pt x="202359" y="1207072"/>
                    </a:cubicBezTo>
                    <a:cubicBezTo>
                      <a:pt x="198549" y="1214121"/>
                      <a:pt x="210741" y="1235742"/>
                      <a:pt x="219599" y="1237838"/>
                    </a:cubicBezTo>
                    <a:cubicBezTo>
                      <a:pt x="226648" y="1239457"/>
                      <a:pt x="226743" y="1244601"/>
                      <a:pt x="229600" y="1249268"/>
                    </a:cubicBezTo>
                    <a:cubicBezTo>
                      <a:pt x="236649" y="1260412"/>
                      <a:pt x="238840" y="1271937"/>
                      <a:pt x="237411" y="1284415"/>
                    </a:cubicBezTo>
                    <a:cubicBezTo>
                      <a:pt x="236935" y="1288511"/>
                      <a:pt x="235030" y="1292988"/>
                      <a:pt x="232458" y="1296226"/>
                    </a:cubicBezTo>
                    <a:cubicBezTo>
                      <a:pt x="225886" y="1304513"/>
                      <a:pt x="228172" y="1310990"/>
                      <a:pt x="237887" y="1314705"/>
                    </a:cubicBezTo>
                    <a:cubicBezTo>
                      <a:pt x="243221" y="1316705"/>
                      <a:pt x="247698" y="1321753"/>
                      <a:pt x="252079" y="1325944"/>
                    </a:cubicBezTo>
                    <a:cubicBezTo>
                      <a:pt x="265795" y="1339089"/>
                      <a:pt x="270653" y="1373569"/>
                      <a:pt x="261509" y="1390524"/>
                    </a:cubicBezTo>
                    <a:cubicBezTo>
                      <a:pt x="256556" y="1399572"/>
                      <a:pt x="260557" y="1412622"/>
                      <a:pt x="269986" y="1419289"/>
                    </a:cubicBezTo>
                    <a:cubicBezTo>
                      <a:pt x="272368" y="1420908"/>
                      <a:pt x="274177" y="1423385"/>
                      <a:pt x="276654" y="1424718"/>
                    </a:cubicBezTo>
                    <a:cubicBezTo>
                      <a:pt x="287893" y="1430529"/>
                      <a:pt x="285893" y="1440530"/>
                      <a:pt x="285036" y="1450150"/>
                    </a:cubicBezTo>
                    <a:cubicBezTo>
                      <a:pt x="283226" y="1468629"/>
                      <a:pt x="292942" y="1482345"/>
                      <a:pt x="301419" y="1497680"/>
                    </a:cubicBezTo>
                    <a:cubicBezTo>
                      <a:pt x="309039" y="1511301"/>
                      <a:pt x="314468" y="1528160"/>
                      <a:pt x="314373" y="1543495"/>
                    </a:cubicBezTo>
                    <a:cubicBezTo>
                      <a:pt x="314278" y="1562069"/>
                      <a:pt x="322088" y="1577690"/>
                      <a:pt x="326089" y="1594549"/>
                    </a:cubicBezTo>
                    <a:cubicBezTo>
                      <a:pt x="328279" y="1603693"/>
                      <a:pt x="335899" y="1611599"/>
                      <a:pt x="341043" y="1620076"/>
                    </a:cubicBezTo>
                    <a:cubicBezTo>
                      <a:pt x="341614" y="1621029"/>
                      <a:pt x="342472" y="1622172"/>
                      <a:pt x="342376" y="1623124"/>
                    </a:cubicBezTo>
                    <a:cubicBezTo>
                      <a:pt x="341710" y="1636078"/>
                      <a:pt x="349044" y="1639221"/>
                      <a:pt x="360379" y="1638840"/>
                    </a:cubicBezTo>
                    <a:cubicBezTo>
                      <a:pt x="366761" y="1638602"/>
                      <a:pt x="370999" y="1636078"/>
                      <a:pt x="373809" y="1632459"/>
                    </a:cubicBezTo>
                    <a:lnTo>
                      <a:pt x="373916" y="1632175"/>
                    </a:lnTo>
                    <a:lnTo>
                      <a:pt x="374321" y="1631983"/>
                    </a:lnTo>
                    <a:cubicBezTo>
                      <a:pt x="377143" y="1628363"/>
                      <a:pt x="378524" y="1623648"/>
                      <a:pt x="379143" y="1619028"/>
                    </a:cubicBezTo>
                    <a:cubicBezTo>
                      <a:pt x="380191" y="1611408"/>
                      <a:pt x="382810" y="1605098"/>
                      <a:pt x="386536" y="1599561"/>
                    </a:cubicBezTo>
                    <a:lnTo>
                      <a:pt x="400153" y="1585182"/>
                    </a:lnTo>
                    <a:lnTo>
                      <a:pt x="404765" y="1582452"/>
                    </a:lnTo>
                    <a:cubicBezTo>
                      <a:pt x="412004" y="1582119"/>
                      <a:pt x="416671" y="1579000"/>
                      <a:pt x="420243" y="1574713"/>
                    </a:cubicBezTo>
                    <a:lnTo>
                      <a:pt x="420465" y="1574347"/>
                    </a:lnTo>
                    <a:lnTo>
                      <a:pt x="420683" y="1574237"/>
                    </a:lnTo>
                    <a:cubicBezTo>
                      <a:pt x="424244" y="1569951"/>
                      <a:pt x="426720" y="1564498"/>
                      <a:pt x="429625" y="1559497"/>
                    </a:cubicBezTo>
                    <a:lnTo>
                      <a:pt x="441916" y="1537575"/>
                    </a:lnTo>
                    <a:lnTo>
                      <a:pt x="462010" y="1521778"/>
                    </a:lnTo>
                    <a:cubicBezTo>
                      <a:pt x="465011" y="1520731"/>
                      <a:pt x="467392" y="1517778"/>
                      <a:pt x="469571" y="1514277"/>
                    </a:cubicBezTo>
                    <a:lnTo>
                      <a:pt x="469624" y="1514187"/>
                    </a:lnTo>
                    <a:lnTo>
                      <a:pt x="470047" y="1513765"/>
                    </a:lnTo>
                    <a:cubicBezTo>
                      <a:pt x="472226" y="1510253"/>
                      <a:pt x="474203" y="1506205"/>
                      <a:pt x="476393" y="1503014"/>
                    </a:cubicBezTo>
                    <a:lnTo>
                      <a:pt x="486835" y="1486782"/>
                    </a:lnTo>
                    <a:lnTo>
                      <a:pt x="528876" y="1446721"/>
                    </a:lnTo>
                    <a:lnTo>
                      <a:pt x="528978" y="1446601"/>
                    </a:lnTo>
                    <a:lnTo>
                      <a:pt x="529352" y="1446245"/>
                    </a:lnTo>
                    <a:cubicBezTo>
                      <a:pt x="530400" y="1445292"/>
                      <a:pt x="532210" y="1444054"/>
                      <a:pt x="532114" y="1443006"/>
                    </a:cubicBezTo>
                    <a:cubicBezTo>
                      <a:pt x="531543" y="1434243"/>
                      <a:pt x="537734" y="1429767"/>
                      <a:pt x="542687" y="1423861"/>
                    </a:cubicBezTo>
                    <a:cubicBezTo>
                      <a:pt x="550498" y="1414622"/>
                      <a:pt x="555927" y="1403287"/>
                      <a:pt x="563356" y="1393667"/>
                    </a:cubicBezTo>
                    <a:cubicBezTo>
                      <a:pt x="569167" y="1386047"/>
                      <a:pt x="576596" y="1379570"/>
                      <a:pt x="583264" y="1372617"/>
                    </a:cubicBezTo>
                    <a:lnTo>
                      <a:pt x="608365" y="1346672"/>
                    </a:lnTo>
                    <a:lnTo>
                      <a:pt x="618792" y="1338993"/>
                    </a:lnTo>
                    <a:lnTo>
                      <a:pt x="618876" y="1338806"/>
                    </a:lnTo>
                    <a:lnTo>
                      <a:pt x="619268" y="1338517"/>
                    </a:lnTo>
                    <a:cubicBezTo>
                      <a:pt x="624983" y="1332231"/>
                      <a:pt x="629555" y="1325754"/>
                      <a:pt x="629365" y="1316038"/>
                    </a:cubicBezTo>
                    <a:lnTo>
                      <a:pt x="634466" y="1304238"/>
                    </a:lnTo>
                    <a:lnTo>
                      <a:pt x="644795" y="1296131"/>
                    </a:lnTo>
                    <a:cubicBezTo>
                      <a:pt x="649462" y="1292797"/>
                      <a:pt x="653463" y="1288511"/>
                      <a:pt x="657463" y="1284510"/>
                    </a:cubicBezTo>
                    <a:lnTo>
                      <a:pt x="657556" y="1284387"/>
                    </a:lnTo>
                    <a:lnTo>
                      <a:pt x="657940" y="1284034"/>
                    </a:lnTo>
                    <a:cubicBezTo>
                      <a:pt x="659749" y="1282224"/>
                      <a:pt x="660511" y="1278605"/>
                      <a:pt x="662512" y="1277938"/>
                    </a:cubicBezTo>
                    <a:lnTo>
                      <a:pt x="678458" y="1261529"/>
                    </a:lnTo>
                    <a:lnTo>
                      <a:pt x="684300" y="1257674"/>
                    </a:lnTo>
                    <a:cubicBezTo>
                      <a:pt x="687253" y="1256650"/>
                      <a:pt x="690801" y="1255745"/>
                      <a:pt x="693754" y="1254507"/>
                    </a:cubicBezTo>
                    <a:lnTo>
                      <a:pt x="693875" y="1254150"/>
                    </a:lnTo>
                    <a:lnTo>
                      <a:pt x="694230" y="1254030"/>
                    </a:lnTo>
                    <a:lnTo>
                      <a:pt x="697841" y="1243397"/>
                    </a:lnTo>
                    <a:lnTo>
                      <a:pt x="707279" y="1235838"/>
                    </a:lnTo>
                    <a:lnTo>
                      <a:pt x="707488" y="1235575"/>
                    </a:lnTo>
                    <a:lnTo>
                      <a:pt x="707755" y="1235361"/>
                    </a:lnTo>
                    <a:cubicBezTo>
                      <a:pt x="714328" y="1231265"/>
                      <a:pt x="717757" y="1222217"/>
                      <a:pt x="723186" y="1215930"/>
                    </a:cubicBezTo>
                    <a:cubicBezTo>
                      <a:pt x="730806" y="1207167"/>
                      <a:pt x="739092" y="1198976"/>
                      <a:pt x="746998" y="1190499"/>
                    </a:cubicBezTo>
                    <a:cubicBezTo>
                      <a:pt x="751380" y="1185831"/>
                      <a:pt x="755952" y="1181355"/>
                      <a:pt x="759952" y="1176306"/>
                    </a:cubicBezTo>
                    <a:lnTo>
                      <a:pt x="788187" y="1139923"/>
                    </a:lnTo>
                    <a:lnTo>
                      <a:pt x="804053" y="1126110"/>
                    </a:lnTo>
                    <a:cubicBezTo>
                      <a:pt x="812530" y="1120966"/>
                      <a:pt x="822627" y="1118299"/>
                      <a:pt x="830723" y="1112679"/>
                    </a:cubicBezTo>
                    <a:lnTo>
                      <a:pt x="831084" y="1112261"/>
                    </a:lnTo>
                    <a:lnTo>
                      <a:pt x="831199" y="1112203"/>
                    </a:lnTo>
                    <a:cubicBezTo>
                      <a:pt x="837295" y="1108012"/>
                      <a:pt x="841677" y="1101059"/>
                      <a:pt x="846154" y="1094868"/>
                    </a:cubicBezTo>
                    <a:lnTo>
                      <a:pt x="868581" y="1062504"/>
                    </a:lnTo>
                    <a:lnTo>
                      <a:pt x="887016" y="1047719"/>
                    </a:lnTo>
                    <a:cubicBezTo>
                      <a:pt x="903875" y="1033908"/>
                      <a:pt x="920258" y="1019906"/>
                      <a:pt x="934641" y="1003332"/>
                    </a:cubicBezTo>
                    <a:cubicBezTo>
                      <a:pt x="944737" y="991617"/>
                      <a:pt x="957977" y="982473"/>
                      <a:pt x="969598" y="971995"/>
                    </a:cubicBezTo>
                    <a:lnTo>
                      <a:pt x="969795" y="971770"/>
                    </a:lnTo>
                    <a:lnTo>
                      <a:pt x="970074" y="971519"/>
                    </a:lnTo>
                    <a:cubicBezTo>
                      <a:pt x="973503" y="968376"/>
                      <a:pt x="978075" y="965137"/>
                      <a:pt x="979123" y="961137"/>
                    </a:cubicBezTo>
                    <a:lnTo>
                      <a:pt x="985564" y="953771"/>
                    </a:lnTo>
                    <a:lnTo>
                      <a:pt x="995410" y="951802"/>
                    </a:lnTo>
                    <a:cubicBezTo>
                      <a:pt x="1000459" y="950373"/>
                      <a:pt x="1005221" y="947325"/>
                      <a:pt x="1009317" y="943992"/>
                    </a:cubicBezTo>
                    <a:cubicBezTo>
                      <a:pt x="1017508" y="937419"/>
                      <a:pt x="1025224" y="930276"/>
                      <a:pt x="1032939" y="923227"/>
                    </a:cubicBezTo>
                    <a:lnTo>
                      <a:pt x="1033078" y="923047"/>
                    </a:lnTo>
                    <a:lnTo>
                      <a:pt x="1033415" y="922751"/>
                    </a:lnTo>
                    <a:cubicBezTo>
                      <a:pt x="1034939" y="921322"/>
                      <a:pt x="1036177" y="919512"/>
                      <a:pt x="1037320" y="917703"/>
                    </a:cubicBezTo>
                    <a:lnTo>
                      <a:pt x="1049801" y="898279"/>
                    </a:lnTo>
                    <a:lnTo>
                      <a:pt x="1071610" y="884460"/>
                    </a:lnTo>
                    <a:cubicBezTo>
                      <a:pt x="1079992" y="877793"/>
                      <a:pt x="1087232" y="869792"/>
                      <a:pt x="1094947" y="862362"/>
                    </a:cubicBezTo>
                    <a:cubicBezTo>
                      <a:pt x="1096471" y="860934"/>
                      <a:pt x="1097899" y="858171"/>
                      <a:pt x="1099423" y="858171"/>
                    </a:cubicBezTo>
                    <a:cubicBezTo>
                      <a:pt x="1105329" y="857933"/>
                      <a:pt x="1109615" y="855504"/>
                      <a:pt x="1113341" y="852278"/>
                    </a:cubicBezTo>
                    <a:lnTo>
                      <a:pt x="1113688" y="851928"/>
                    </a:lnTo>
                    <a:lnTo>
                      <a:pt x="1113818" y="851873"/>
                    </a:lnTo>
                    <a:lnTo>
                      <a:pt x="1123915" y="841595"/>
                    </a:lnTo>
                    <a:lnTo>
                      <a:pt x="1138571" y="837312"/>
                    </a:lnTo>
                    <a:cubicBezTo>
                      <a:pt x="1144763" y="837550"/>
                      <a:pt x="1149239" y="835621"/>
                      <a:pt x="1152728" y="832501"/>
                    </a:cubicBezTo>
                    <a:lnTo>
                      <a:pt x="1153032" y="832060"/>
                    </a:lnTo>
                    <a:lnTo>
                      <a:pt x="1153239" y="831989"/>
                    </a:lnTo>
                    <a:cubicBezTo>
                      <a:pt x="1156716" y="828882"/>
                      <a:pt x="1159193" y="824596"/>
                      <a:pt x="1161431" y="820071"/>
                    </a:cubicBezTo>
                    <a:lnTo>
                      <a:pt x="1170421" y="807127"/>
                    </a:lnTo>
                    <a:lnTo>
                      <a:pt x="1184767" y="798259"/>
                    </a:lnTo>
                    <a:cubicBezTo>
                      <a:pt x="1191483" y="795545"/>
                      <a:pt x="1199388" y="792830"/>
                      <a:pt x="1205961" y="788318"/>
                    </a:cubicBezTo>
                    <a:lnTo>
                      <a:pt x="1206144" y="788030"/>
                    </a:lnTo>
                    <a:lnTo>
                      <a:pt x="1206472" y="787877"/>
                    </a:lnTo>
                    <a:cubicBezTo>
                      <a:pt x="1213033" y="783352"/>
                      <a:pt x="1218248" y="777018"/>
                      <a:pt x="1219629" y="767112"/>
                    </a:cubicBezTo>
                    <a:lnTo>
                      <a:pt x="1223345" y="762878"/>
                    </a:lnTo>
                    <a:lnTo>
                      <a:pt x="1237524" y="756587"/>
                    </a:lnTo>
                    <a:lnTo>
                      <a:pt x="1243297" y="750590"/>
                    </a:lnTo>
                    <a:lnTo>
                      <a:pt x="1248319" y="745391"/>
                    </a:lnTo>
                    <a:lnTo>
                      <a:pt x="1262908" y="742466"/>
                    </a:lnTo>
                    <a:cubicBezTo>
                      <a:pt x="1268445" y="743705"/>
                      <a:pt x="1273731" y="746872"/>
                      <a:pt x="1276017" y="751110"/>
                    </a:cubicBezTo>
                    <a:cubicBezTo>
                      <a:pt x="1278303" y="755492"/>
                      <a:pt x="1282970" y="759207"/>
                      <a:pt x="1287447" y="761778"/>
                    </a:cubicBezTo>
                    <a:cubicBezTo>
                      <a:pt x="1300115" y="769017"/>
                      <a:pt x="1314879" y="772923"/>
                      <a:pt x="1323832" y="785972"/>
                    </a:cubicBezTo>
                    <a:cubicBezTo>
                      <a:pt x="1324975" y="787686"/>
                      <a:pt x="1327738" y="788448"/>
                      <a:pt x="1329738" y="789591"/>
                    </a:cubicBezTo>
                    <a:lnTo>
                      <a:pt x="1330051" y="789015"/>
                    </a:lnTo>
                    <a:lnTo>
                      <a:pt x="1330214" y="789115"/>
                    </a:lnTo>
                    <a:cubicBezTo>
                      <a:pt x="1331262" y="787210"/>
                      <a:pt x="1333262" y="785400"/>
                      <a:pt x="1333262" y="783495"/>
                    </a:cubicBezTo>
                    <a:cubicBezTo>
                      <a:pt x="1333357" y="775494"/>
                      <a:pt x="1333167" y="767493"/>
                      <a:pt x="1332405" y="759587"/>
                    </a:cubicBezTo>
                    <a:cubicBezTo>
                      <a:pt x="1332214" y="757587"/>
                      <a:pt x="1329738" y="754635"/>
                      <a:pt x="1327738" y="754063"/>
                    </a:cubicBezTo>
                    <a:cubicBezTo>
                      <a:pt x="1314784" y="750348"/>
                      <a:pt x="1308211" y="741395"/>
                      <a:pt x="1303544" y="729393"/>
                    </a:cubicBezTo>
                    <a:cubicBezTo>
                      <a:pt x="1301068" y="723107"/>
                      <a:pt x="1292305" y="719964"/>
                      <a:pt x="1294019" y="710629"/>
                    </a:cubicBezTo>
                    <a:lnTo>
                      <a:pt x="1305813" y="695307"/>
                    </a:lnTo>
                    <a:lnTo>
                      <a:pt x="1328345" y="684590"/>
                    </a:lnTo>
                    <a:cubicBezTo>
                      <a:pt x="1335810" y="680792"/>
                      <a:pt x="1342692" y="676101"/>
                      <a:pt x="1347550" y="668433"/>
                    </a:cubicBezTo>
                    <a:lnTo>
                      <a:pt x="1347590" y="668325"/>
                    </a:lnTo>
                    <a:lnTo>
                      <a:pt x="1348026" y="667957"/>
                    </a:lnTo>
                    <a:cubicBezTo>
                      <a:pt x="1349931" y="665004"/>
                      <a:pt x="1351455" y="661290"/>
                      <a:pt x="1351741" y="657860"/>
                    </a:cubicBezTo>
                    <a:cubicBezTo>
                      <a:pt x="1352884" y="641478"/>
                      <a:pt x="1353074" y="625095"/>
                      <a:pt x="1354598" y="608807"/>
                    </a:cubicBezTo>
                    <a:cubicBezTo>
                      <a:pt x="1355741" y="596615"/>
                      <a:pt x="1360123" y="584613"/>
                      <a:pt x="1360027" y="572517"/>
                    </a:cubicBezTo>
                    <a:cubicBezTo>
                      <a:pt x="1359932" y="561372"/>
                      <a:pt x="1353931" y="550228"/>
                      <a:pt x="1353741" y="539084"/>
                    </a:cubicBezTo>
                    <a:cubicBezTo>
                      <a:pt x="1352693" y="489649"/>
                      <a:pt x="1352884" y="440214"/>
                      <a:pt x="1352598" y="390780"/>
                    </a:cubicBezTo>
                    <a:cubicBezTo>
                      <a:pt x="1352503" y="375540"/>
                      <a:pt x="1352693" y="360395"/>
                      <a:pt x="1352312" y="345155"/>
                    </a:cubicBezTo>
                    <a:cubicBezTo>
                      <a:pt x="1351931" y="333058"/>
                      <a:pt x="1351169" y="321723"/>
                      <a:pt x="1358789" y="310389"/>
                    </a:cubicBezTo>
                    <a:cubicBezTo>
                      <a:pt x="1365361" y="300673"/>
                      <a:pt x="1354884" y="292577"/>
                      <a:pt x="1349836" y="285814"/>
                    </a:cubicBezTo>
                    <a:cubicBezTo>
                      <a:pt x="1342120" y="275432"/>
                      <a:pt x="1339549" y="258001"/>
                      <a:pt x="1347645" y="247428"/>
                    </a:cubicBezTo>
                    <a:cubicBezTo>
                      <a:pt x="1352884" y="240570"/>
                      <a:pt x="1354027" y="234189"/>
                      <a:pt x="1347264" y="227712"/>
                    </a:cubicBezTo>
                    <a:cubicBezTo>
                      <a:pt x="1346026" y="226473"/>
                      <a:pt x="1344692" y="224568"/>
                      <a:pt x="1344692" y="222949"/>
                    </a:cubicBezTo>
                    <a:cubicBezTo>
                      <a:pt x="1344883" y="209709"/>
                      <a:pt x="1336024" y="207519"/>
                      <a:pt x="1325737" y="207804"/>
                    </a:cubicBezTo>
                    <a:cubicBezTo>
                      <a:pt x="1317546" y="208090"/>
                      <a:pt x="1314974" y="203994"/>
                      <a:pt x="1314784" y="196755"/>
                    </a:cubicBezTo>
                    <a:cubicBezTo>
                      <a:pt x="1314688" y="190278"/>
                      <a:pt x="1314212" y="183801"/>
                      <a:pt x="1314022" y="177324"/>
                    </a:cubicBezTo>
                    <a:cubicBezTo>
                      <a:pt x="1313641" y="161989"/>
                      <a:pt x="1306973" y="154369"/>
                      <a:pt x="1291924" y="153131"/>
                    </a:cubicBezTo>
                    <a:cubicBezTo>
                      <a:pt x="1281922" y="152369"/>
                      <a:pt x="1277731" y="147606"/>
                      <a:pt x="1276303" y="137415"/>
                    </a:cubicBezTo>
                    <a:cubicBezTo>
                      <a:pt x="1273445" y="117031"/>
                      <a:pt x="1280779" y="100934"/>
                      <a:pt x="1292114" y="84551"/>
                    </a:cubicBezTo>
                    <a:cubicBezTo>
                      <a:pt x="1297067" y="77312"/>
                      <a:pt x="1295353" y="65596"/>
                      <a:pt x="1297448" y="56071"/>
                    </a:cubicBezTo>
                    <a:lnTo>
                      <a:pt x="1306713" y="22037"/>
                    </a:lnTo>
                    <a:lnTo>
                      <a:pt x="1311974" y="19186"/>
                    </a:lnTo>
                    <a:cubicBezTo>
                      <a:pt x="1314760" y="18543"/>
                      <a:pt x="1318023" y="18257"/>
                      <a:pt x="1320499" y="18257"/>
                    </a:cubicBezTo>
                    <a:cubicBezTo>
                      <a:pt x="1324309" y="18257"/>
                      <a:pt x="1327286" y="17900"/>
                      <a:pt x="1329429" y="16447"/>
                    </a:cubicBezTo>
                    <a:lnTo>
                      <a:pt x="1329608" y="16066"/>
                    </a:lnTo>
                    <a:lnTo>
                      <a:pt x="1329905" y="16007"/>
                    </a:lnTo>
                    <a:lnTo>
                      <a:pt x="1333743" y="7785"/>
                    </a:lnTo>
                    <a:lnTo>
                      <a:pt x="1344121" y="243"/>
                    </a:lnTo>
                    <a:close/>
                    <a:moveTo>
                      <a:pt x="1340596" y="58262"/>
                    </a:moveTo>
                    <a:cubicBezTo>
                      <a:pt x="1340215" y="57881"/>
                      <a:pt x="1334500" y="62358"/>
                      <a:pt x="1331167" y="64644"/>
                    </a:cubicBezTo>
                    <a:cubicBezTo>
                      <a:pt x="1330500" y="65025"/>
                      <a:pt x="1329833" y="65310"/>
                      <a:pt x="1329262" y="65787"/>
                    </a:cubicBezTo>
                    <a:cubicBezTo>
                      <a:pt x="1322975" y="70835"/>
                      <a:pt x="1321737" y="80360"/>
                      <a:pt x="1327166" y="85980"/>
                    </a:cubicBezTo>
                    <a:cubicBezTo>
                      <a:pt x="1333738" y="92742"/>
                      <a:pt x="1334882" y="98553"/>
                      <a:pt x="1327357" y="105982"/>
                    </a:cubicBezTo>
                    <a:cubicBezTo>
                      <a:pt x="1318594" y="114650"/>
                      <a:pt x="1323356" y="128652"/>
                      <a:pt x="1335072" y="132747"/>
                    </a:cubicBezTo>
                    <a:cubicBezTo>
                      <a:pt x="1337834" y="133700"/>
                      <a:pt x="1339644" y="137319"/>
                      <a:pt x="1342406" y="138653"/>
                    </a:cubicBezTo>
                    <a:lnTo>
                      <a:pt x="1342517" y="138684"/>
                    </a:lnTo>
                    <a:lnTo>
                      <a:pt x="1342596" y="138748"/>
                    </a:lnTo>
                    <a:cubicBezTo>
                      <a:pt x="1346216" y="140463"/>
                      <a:pt x="1350597" y="142749"/>
                      <a:pt x="1354122" y="141987"/>
                    </a:cubicBezTo>
                    <a:cubicBezTo>
                      <a:pt x="1357074" y="141320"/>
                      <a:pt x="1360503" y="137129"/>
                      <a:pt x="1361361" y="133891"/>
                    </a:cubicBezTo>
                    <a:lnTo>
                      <a:pt x="1361645" y="119297"/>
                    </a:lnTo>
                    <a:lnTo>
                      <a:pt x="1361647" y="119222"/>
                    </a:lnTo>
                    <a:lnTo>
                      <a:pt x="1362599" y="119222"/>
                    </a:lnTo>
                    <a:cubicBezTo>
                      <a:pt x="1362027" y="112078"/>
                      <a:pt x="1364123" y="101791"/>
                      <a:pt x="1360218" y="98458"/>
                    </a:cubicBezTo>
                    <a:cubicBezTo>
                      <a:pt x="1351359" y="90933"/>
                      <a:pt x="1353074" y="82170"/>
                      <a:pt x="1351264" y="73216"/>
                    </a:cubicBezTo>
                    <a:cubicBezTo>
                      <a:pt x="1350121" y="67692"/>
                      <a:pt x="1344882" y="62834"/>
                      <a:pt x="1340787" y="58357"/>
                    </a:cubicBezTo>
                    <a:lnTo>
                      <a:pt x="1340700" y="58410"/>
                    </a:lnTo>
                    <a:lnTo>
                      <a:pt x="1340596" y="58262"/>
                    </a:lnTo>
                    <a:close/>
                    <a:moveTo>
                      <a:pt x="1414510" y="132652"/>
                    </a:moveTo>
                    <a:cubicBezTo>
                      <a:pt x="1404033" y="131509"/>
                      <a:pt x="1399937" y="136462"/>
                      <a:pt x="1399556" y="145892"/>
                    </a:cubicBezTo>
                    <a:cubicBezTo>
                      <a:pt x="1399270" y="152750"/>
                      <a:pt x="1399842" y="159608"/>
                      <a:pt x="1399175" y="166371"/>
                    </a:cubicBezTo>
                    <a:cubicBezTo>
                      <a:pt x="1398794" y="170657"/>
                      <a:pt x="1398318" y="176848"/>
                      <a:pt x="1395556" y="178658"/>
                    </a:cubicBezTo>
                    <a:cubicBezTo>
                      <a:pt x="1392032" y="181039"/>
                      <a:pt x="1390269" y="183801"/>
                      <a:pt x="1389900" y="186504"/>
                    </a:cubicBezTo>
                    <a:lnTo>
                      <a:pt x="1389923" y="186567"/>
                    </a:lnTo>
                    <a:lnTo>
                      <a:pt x="1389900" y="186599"/>
                    </a:lnTo>
                    <a:cubicBezTo>
                      <a:pt x="1389531" y="189302"/>
                      <a:pt x="1390555" y="191945"/>
                      <a:pt x="1392603" y="194088"/>
                    </a:cubicBezTo>
                    <a:cubicBezTo>
                      <a:pt x="1396032" y="197708"/>
                      <a:pt x="1403080" y="199327"/>
                      <a:pt x="1408414" y="199232"/>
                    </a:cubicBezTo>
                    <a:cubicBezTo>
                      <a:pt x="1411415" y="199137"/>
                      <a:pt x="1414272" y="198494"/>
                      <a:pt x="1415558" y="196839"/>
                    </a:cubicBezTo>
                    <a:lnTo>
                      <a:pt x="1415526" y="196719"/>
                    </a:lnTo>
                    <a:lnTo>
                      <a:pt x="1415558" y="196708"/>
                    </a:lnTo>
                    <a:cubicBezTo>
                      <a:pt x="1416844" y="195041"/>
                      <a:pt x="1416559" y="192374"/>
                      <a:pt x="1413272" y="188278"/>
                    </a:cubicBezTo>
                    <a:cubicBezTo>
                      <a:pt x="1411177" y="185611"/>
                      <a:pt x="1409962" y="182730"/>
                      <a:pt x="1410164" y="179753"/>
                    </a:cubicBezTo>
                    <a:lnTo>
                      <a:pt x="1412203" y="176315"/>
                    </a:lnTo>
                    <a:lnTo>
                      <a:pt x="1415558" y="170752"/>
                    </a:lnTo>
                    <a:cubicBezTo>
                      <a:pt x="1421940" y="165323"/>
                      <a:pt x="1426036" y="157131"/>
                      <a:pt x="1431084" y="150178"/>
                    </a:cubicBezTo>
                    <a:cubicBezTo>
                      <a:pt x="1430227" y="149702"/>
                      <a:pt x="1429370" y="149226"/>
                      <a:pt x="1428417" y="148654"/>
                    </a:cubicBezTo>
                    <a:lnTo>
                      <a:pt x="1427051" y="142143"/>
                    </a:lnTo>
                    <a:lnTo>
                      <a:pt x="1425964" y="136891"/>
                    </a:lnTo>
                    <a:lnTo>
                      <a:pt x="1425947" y="136885"/>
                    </a:lnTo>
                    <a:lnTo>
                      <a:pt x="1425928" y="136795"/>
                    </a:lnTo>
                    <a:cubicBezTo>
                      <a:pt x="1423440" y="134343"/>
                      <a:pt x="1419463" y="133176"/>
                      <a:pt x="1414510" y="132652"/>
                    </a:cubicBezTo>
                    <a:close/>
                    <a:moveTo>
                      <a:pt x="1470136" y="133604"/>
                    </a:moveTo>
                    <a:cubicBezTo>
                      <a:pt x="1468517" y="136271"/>
                      <a:pt x="1465564" y="138938"/>
                      <a:pt x="1465469" y="141700"/>
                    </a:cubicBezTo>
                    <a:lnTo>
                      <a:pt x="1465471" y="141793"/>
                    </a:lnTo>
                    <a:lnTo>
                      <a:pt x="1465469" y="141796"/>
                    </a:lnTo>
                    <a:cubicBezTo>
                      <a:pt x="1465088" y="150845"/>
                      <a:pt x="1465279" y="159989"/>
                      <a:pt x="1465945" y="169133"/>
                    </a:cubicBezTo>
                    <a:cubicBezTo>
                      <a:pt x="1466803" y="180372"/>
                      <a:pt x="1475280" y="182754"/>
                      <a:pt x="1487472" y="185706"/>
                    </a:cubicBezTo>
                    <a:lnTo>
                      <a:pt x="1487460" y="185606"/>
                    </a:lnTo>
                    <a:lnTo>
                      <a:pt x="1487472" y="185610"/>
                    </a:lnTo>
                    <a:cubicBezTo>
                      <a:pt x="1485757" y="176467"/>
                      <a:pt x="1486710" y="166942"/>
                      <a:pt x="1482519" y="162846"/>
                    </a:cubicBezTo>
                    <a:cubicBezTo>
                      <a:pt x="1478757" y="159179"/>
                      <a:pt x="1477685" y="156321"/>
                      <a:pt x="1478161" y="153725"/>
                    </a:cubicBezTo>
                    <a:lnTo>
                      <a:pt x="1482971" y="146360"/>
                    </a:lnTo>
                    <a:lnTo>
                      <a:pt x="1483090" y="146178"/>
                    </a:lnTo>
                    <a:lnTo>
                      <a:pt x="1483090" y="146178"/>
                    </a:lnTo>
                    <a:lnTo>
                      <a:pt x="1483090" y="146177"/>
                    </a:lnTo>
                    <a:cubicBezTo>
                      <a:pt x="1480995" y="143701"/>
                      <a:pt x="1479280" y="141319"/>
                      <a:pt x="1477185" y="139224"/>
                    </a:cubicBezTo>
                    <a:cubicBezTo>
                      <a:pt x="1474994" y="137224"/>
                      <a:pt x="1472518" y="135509"/>
                      <a:pt x="1470136" y="133604"/>
                    </a:cubicBezTo>
                    <a:close/>
                    <a:moveTo>
                      <a:pt x="1613583" y="265621"/>
                    </a:moveTo>
                    <a:cubicBezTo>
                      <a:pt x="1609583" y="265621"/>
                      <a:pt x="1605487" y="268288"/>
                      <a:pt x="1599867" y="270384"/>
                    </a:cubicBezTo>
                    <a:cubicBezTo>
                      <a:pt x="1607296" y="278861"/>
                      <a:pt x="1613107" y="286195"/>
                      <a:pt x="1619774" y="292672"/>
                    </a:cubicBezTo>
                    <a:cubicBezTo>
                      <a:pt x="1621298" y="294101"/>
                      <a:pt x="1628728" y="292291"/>
                      <a:pt x="1628728" y="291720"/>
                    </a:cubicBezTo>
                    <a:lnTo>
                      <a:pt x="1628724" y="291626"/>
                    </a:lnTo>
                    <a:lnTo>
                      <a:pt x="1628728" y="291624"/>
                    </a:lnTo>
                    <a:cubicBezTo>
                      <a:pt x="1629109" y="284290"/>
                      <a:pt x="1629966" y="276384"/>
                      <a:pt x="1627680" y="269622"/>
                    </a:cubicBezTo>
                    <a:cubicBezTo>
                      <a:pt x="1626728" y="266954"/>
                      <a:pt x="1618536" y="265716"/>
                      <a:pt x="1613583" y="265621"/>
                    </a:cubicBezTo>
                    <a:close/>
                    <a:moveTo>
                      <a:pt x="1540752" y="313187"/>
                    </a:moveTo>
                    <a:cubicBezTo>
                      <a:pt x="1537502" y="314461"/>
                      <a:pt x="1534526" y="317199"/>
                      <a:pt x="1533097" y="320580"/>
                    </a:cubicBezTo>
                    <a:cubicBezTo>
                      <a:pt x="1530049" y="328010"/>
                      <a:pt x="1526620" y="335725"/>
                      <a:pt x="1521476" y="341821"/>
                    </a:cubicBezTo>
                    <a:cubicBezTo>
                      <a:pt x="1514809" y="349822"/>
                      <a:pt x="1510332" y="362109"/>
                      <a:pt x="1516523" y="368967"/>
                    </a:cubicBezTo>
                    <a:cubicBezTo>
                      <a:pt x="1525382" y="378778"/>
                      <a:pt x="1523572" y="390018"/>
                      <a:pt x="1524810" y="401067"/>
                    </a:cubicBezTo>
                    <a:cubicBezTo>
                      <a:pt x="1525286" y="405924"/>
                      <a:pt x="1525477" y="410973"/>
                      <a:pt x="1526715" y="415640"/>
                    </a:cubicBezTo>
                    <a:cubicBezTo>
                      <a:pt x="1528620" y="422593"/>
                      <a:pt x="1531287" y="429356"/>
                      <a:pt x="1533859" y="436119"/>
                    </a:cubicBezTo>
                    <a:cubicBezTo>
                      <a:pt x="1535478" y="440500"/>
                      <a:pt x="1538431" y="444501"/>
                      <a:pt x="1539097" y="448977"/>
                    </a:cubicBezTo>
                    <a:cubicBezTo>
                      <a:pt x="1539859" y="454311"/>
                      <a:pt x="1539383" y="459931"/>
                      <a:pt x="1538431" y="465265"/>
                    </a:cubicBezTo>
                    <a:cubicBezTo>
                      <a:pt x="1537859" y="468599"/>
                      <a:pt x="1535002" y="471552"/>
                      <a:pt x="1533954" y="474885"/>
                    </a:cubicBezTo>
                    <a:cubicBezTo>
                      <a:pt x="1528810" y="490411"/>
                      <a:pt x="1543098" y="500317"/>
                      <a:pt x="1545670" y="513747"/>
                    </a:cubicBezTo>
                    <a:cubicBezTo>
                      <a:pt x="1546717" y="519177"/>
                      <a:pt x="1551385" y="523939"/>
                      <a:pt x="1552051" y="529273"/>
                    </a:cubicBezTo>
                    <a:cubicBezTo>
                      <a:pt x="1553099" y="537465"/>
                      <a:pt x="1552147" y="545942"/>
                      <a:pt x="1551861" y="554324"/>
                    </a:cubicBezTo>
                    <a:cubicBezTo>
                      <a:pt x="1551385" y="571088"/>
                      <a:pt x="1547194" y="576327"/>
                      <a:pt x="1531573" y="582708"/>
                    </a:cubicBezTo>
                    <a:cubicBezTo>
                      <a:pt x="1528715" y="583851"/>
                      <a:pt x="1525953" y="588423"/>
                      <a:pt x="1525762" y="591567"/>
                    </a:cubicBezTo>
                    <a:cubicBezTo>
                      <a:pt x="1525667" y="593567"/>
                      <a:pt x="1530049" y="596805"/>
                      <a:pt x="1532906" y="597853"/>
                    </a:cubicBezTo>
                    <a:cubicBezTo>
                      <a:pt x="1538526" y="599853"/>
                      <a:pt x="1546051" y="598996"/>
                      <a:pt x="1550146" y="602425"/>
                    </a:cubicBezTo>
                    <a:cubicBezTo>
                      <a:pt x="1552861" y="604711"/>
                      <a:pt x="1554838" y="605711"/>
                      <a:pt x="1556802" y="605687"/>
                    </a:cubicBezTo>
                    <a:lnTo>
                      <a:pt x="1557041" y="605582"/>
                    </a:lnTo>
                    <a:lnTo>
                      <a:pt x="1557183" y="605651"/>
                    </a:lnTo>
                    <a:cubicBezTo>
                      <a:pt x="1559147" y="605616"/>
                      <a:pt x="1561100" y="604568"/>
                      <a:pt x="1563767" y="602806"/>
                    </a:cubicBezTo>
                    <a:cubicBezTo>
                      <a:pt x="1573482" y="596329"/>
                      <a:pt x="1579197" y="588328"/>
                      <a:pt x="1580340" y="576612"/>
                    </a:cubicBezTo>
                    <a:cubicBezTo>
                      <a:pt x="1580817" y="571088"/>
                      <a:pt x="1581484" y="564897"/>
                      <a:pt x="1584341" y="560515"/>
                    </a:cubicBezTo>
                    <a:cubicBezTo>
                      <a:pt x="1591389" y="549657"/>
                      <a:pt x="1592152" y="542513"/>
                      <a:pt x="1584817" y="531750"/>
                    </a:cubicBezTo>
                    <a:cubicBezTo>
                      <a:pt x="1578912" y="522987"/>
                      <a:pt x="1580436" y="501555"/>
                      <a:pt x="1587580" y="494221"/>
                    </a:cubicBezTo>
                    <a:cubicBezTo>
                      <a:pt x="1595295" y="486411"/>
                      <a:pt x="1601962" y="477076"/>
                      <a:pt x="1610820" y="470980"/>
                    </a:cubicBezTo>
                    <a:cubicBezTo>
                      <a:pt x="1620060" y="464598"/>
                      <a:pt x="1631014" y="458788"/>
                      <a:pt x="1641872" y="457264"/>
                    </a:cubicBezTo>
                    <a:cubicBezTo>
                      <a:pt x="1653207" y="455645"/>
                      <a:pt x="1658445" y="452311"/>
                      <a:pt x="1657969" y="440976"/>
                    </a:cubicBezTo>
                    <a:cubicBezTo>
                      <a:pt x="1657874" y="437928"/>
                      <a:pt x="1658350" y="434880"/>
                      <a:pt x="1658541" y="431642"/>
                    </a:cubicBezTo>
                    <a:cubicBezTo>
                      <a:pt x="1657112" y="422879"/>
                      <a:pt x="1661303" y="412497"/>
                      <a:pt x="1648635" y="407067"/>
                    </a:cubicBezTo>
                    <a:cubicBezTo>
                      <a:pt x="1639681" y="403353"/>
                      <a:pt x="1631966" y="396114"/>
                      <a:pt x="1624441" y="389637"/>
                    </a:cubicBezTo>
                    <a:cubicBezTo>
                      <a:pt x="1619012" y="384874"/>
                      <a:pt x="1614821" y="378683"/>
                      <a:pt x="1609773" y="373349"/>
                    </a:cubicBezTo>
                    <a:cubicBezTo>
                      <a:pt x="1605772" y="369158"/>
                      <a:pt x="1601486" y="365157"/>
                      <a:pt x="1597200" y="361252"/>
                    </a:cubicBezTo>
                    <a:cubicBezTo>
                      <a:pt x="1588627" y="353346"/>
                      <a:pt x="1579578" y="345917"/>
                      <a:pt x="1571292" y="337725"/>
                    </a:cubicBezTo>
                    <a:cubicBezTo>
                      <a:pt x="1563957" y="330391"/>
                      <a:pt x="1557766" y="321819"/>
                      <a:pt x="1550432" y="314580"/>
                    </a:cubicBezTo>
                    <a:cubicBezTo>
                      <a:pt x="1547908" y="312104"/>
                      <a:pt x="1544360" y="311913"/>
                      <a:pt x="1541098" y="313187"/>
                    </a:cubicBezTo>
                    <a:lnTo>
                      <a:pt x="1541052" y="313232"/>
                    </a:lnTo>
                    <a:lnTo>
                      <a:pt x="1540752" y="313187"/>
                    </a:lnTo>
                    <a:close/>
                    <a:moveTo>
                      <a:pt x="1727406" y="391923"/>
                    </a:moveTo>
                    <a:cubicBezTo>
                      <a:pt x="1725597" y="393256"/>
                      <a:pt x="1724835" y="395828"/>
                      <a:pt x="1723025" y="398876"/>
                    </a:cubicBezTo>
                    <a:lnTo>
                      <a:pt x="1727407" y="391923"/>
                    </a:lnTo>
                    <a:lnTo>
                      <a:pt x="1732740" y="394399"/>
                    </a:lnTo>
                    <a:cubicBezTo>
                      <a:pt x="1736169" y="396209"/>
                      <a:pt x="1739313" y="399352"/>
                      <a:pt x="1742932" y="399828"/>
                    </a:cubicBezTo>
                    <a:cubicBezTo>
                      <a:pt x="1739313" y="399352"/>
                      <a:pt x="1736170" y="396209"/>
                      <a:pt x="1732741" y="394399"/>
                    </a:cubicBezTo>
                    <a:cubicBezTo>
                      <a:pt x="1730931" y="393447"/>
                      <a:pt x="1728169" y="391351"/>
                      <a:pt x="1727407" y="391923"/>
                    </a:cubicBezTo>
                    <a:lnTo>
                      <a:pt x="1727407" y="391923"/>
                    </a:lnTo>
                    <a:lnTo>
                      <a:pt x="1727406" y="391923"/>
                    </a:lnTo>
                    <a:close/>
                    <a:moveTo>
                      <a:pt x="1867305" y="399507"/>
                    </a:moveTo>
                    <a:lnTo>
                      <a:pt x="1850938" y="404728"/>
                    </a:lnTo>
                    <a:lnTo>
                      <a:pt x="1850469" y="404876"/>
                    </a:lnTo>
                    <a:lnTo>
                      <a:pt x="1850470" y="404877"/>
                    </a:lnTo>
                    <a:lnTo>
                      <a:pt x="1850470" y="404877"/>
                    </a:lnTo>
                    <a:cubicBezTo>
                      <a:pt x="1863995" y="421545"/>
                      <a:pt x="1870758" y="423355"/>
                      <a:pt x="1884569" y="413925"/>
                    </a:cubicBezTo>
                    <a:cubicBezTo>
                      <a:pt x="1879283" y="405972"/>
                      <a:pt x="1873258" y="401091"/>
                      <a:pt x="1867305" y="399507"/>
                    </a:cubicBezTo>
                    <a:close/>
                    <a:moveTo>
                      <a:pt x="1750433" y="404710"/>
                    </a:moveTo>
                    <a:lnTo>
                      <a:pt x="1750647" y="413164"/>
                    </a:lnTo>
                    <a:lnTo>
                      <a:pt x="1744171" y="415830"/>
                    </a:lnTo>
                    <a:cubicBezTo>
                      <a:pt x="1738741" y="413830"/>
                      <a:pt x="1733503" y="411068"/>
                      <a:pt x="1728835" y="407734"/>
                    </a:cubicBezTo>
                    <a:cubicBezTo>
                      <a:pt x="1733502" y="411068"/>
                      <a:pt x="1738836" y="413735"/>
                      <a:pt x="1744170" y="415831"/>
                    </a:cubicBezTo>
                    <a:cubicBezTo>
                      <a:pt x="1745885" y="416497"/>
                      <a:pt x="1750457" y="414402"/>
                      <a:pt x="1750647" y="413164"/>
                    </a:cubicBezTo>
                    <a:lnTo>
                      <a:pt x="1750647" y="413164"/>
                    </a:lnTo>
                    <a:lnTo>
                      <a:pt x="1750648" y="413163"/>
                    </a:lnTo>
                    <a:cubicBezTo>
                      <a:pt x="1751077" y="410163"/>
                      <a:pt x="1751362" y="407139"/>
                      <a:pt x="1750433" y="404710"/>
                    </a:cubicBezTo>
                    <a:close/>
                    <a:moveTo>
                      <a:pt x="1629299" y="571564"/>
                    </a:moveTo>
                    <a:cubicBezTo>
                      <a:pt x="1621870" y="571755"/>
                      <a:pt x="1620155" y="576422"/>
                      <a:pt x="1619869" y="581851"/>
                    </a:cubicBezTo>
                    <a:cubicBezTo>
                      <a:pt x="1619488" y="588995"/>
                      <a:pt x="1619679" y="596329"/>
                      <a:pt x="1621108" y="603282"/>
                    </a:cubicBezTo>
                    <a:cubicBezTo>
                      <a:pt x="1621584" y="605664"/>
                      <a:pt x="1626251" y="608712"/>
                      <a:pt x="1629109" y="608807"/>
                    </a:cubicBezTo>
                    <a:cubicBezTo>
                      <a:pt x="1631776" y="608902"/>
                      <a:pt x="1635871" y="605949"/>
                      <a:pt x="1636919" y="603378"/>
                    </a:cubicBezTo>
                    <a:cubicBezTo>
                      <a:pt x="1638634" y="599282"/>
                      <a:pt x="1638253" y="594424"/>
                      <a:pt x="1638824" y="588804"/>
                    </a:cubicBezTo>
                    <a:cubicBezTo>
                      <a:pt x="1638729" y="587280"/>
                      <a:pt x="1638920" y="584518"/>
                      <a:pt x="1638348" y="582041"/>
                    </a:cubicBezTo>
                    <a:cubicBezTo>
                      <a:pt x="1637205" y="577088"/>
                      <a:pt x="1637395" y="571373"/>
                      <a:pt x="1629299" y="571564"/>
                    </a:cubicBezTo>
                    <a:close/>
                    <a:moveTo>
                      <a:pt x="1486043" y="426975"/>
                    </a:moveTo>
                    <a:cubicBezTo>
                      <a:pt x="1480471" y="426928"/>
                      <a:pt x="1475922" y="428690"/>
                      <a:pt x="1472755" y="431904"/>
                    </a:cubicBezTo>
                    <a:lnTo>
                      <a:pt x="1469096" y="441889"/>
                    </a:lnTo>
                    <a:lnTo>
                      <a:pt x="1467755" y="445548"/>
                    </a:lnTo>
                    <a:lnTo>
                      <a:pt x="1467755" y="445549"/>
                    </a:lnTo>
                    <a:lnTo>
                      <a:pt x="1467755" y="445549"/>
                    </a:lnTo>
                    <a:cubicBezTo>
                      <a:pt x="1467659" y="456693"/>
                      <a:pt x="1478042" y="466123"/>
                      <a:pt x="1490424" y="466218"/>
                    </a:cubicBezTo>
                    <a:lnTo>
                      <a:pt x="1490425" y="466218"/>
                    </a:lnTo>
                    <a:lnTo>
                      <a:pt x="1490425" y="466218"/>
                    </a:lnTo>
                    <a:lnTo>
                      <a:pt x="1490525" y="466188"/>
                    </a:lnTo>
                    <a:lnTo>
                      <a:pt x="1502295" y="462705"/>
                    </a:lnTo>
                    <a:cubicBezTo>
                      <a:pt x="1504402" y="459908"/>
                      <a:pt x="1504998" y="455026"/>
                      <a:pt x="1505093" y="446692"/>
                    </a:cubicBezTo>
                    <a:lnTo>
                      <a:pt x="1505093" y="446692"/>
                    </a:lnTo>
                    <a:lnTo>
                      <a:pt x="1505093" y="446691"/>
                    </a:lnTo>
                    <a:lnTo>
                      <a:pt x="1505039" y="446460"/>
                    </a:lnTo>
                    <a:lnTo>
                      <a:pt x="1501461" y="430975"/>
                    </a:lnTo>
                    <a:cubicBezTo>
                      <a:pt x="1498616" y="428023"/>
                      <a:pt x="1493806" y="427023"/>
                      <a:pt x="1486043" y="426975"/>
                    </a:cubicBezTo>
                    <a:close/>
                    <a:moveTo>
                      <a:pt x="1426036" y="544608"/>
                    </a:moveTo>
                    <a:cubicBezTo>
                      <a:pt x="1423940" y="548037"/>
                      <a:pt x="1420321" y="551371"/>
                      <a:pt x="1420130" y="554800"/>
                    </a:cubicBezTo>
                    <a:cubicBezTo>
                      <a:pt x="1420130" y="557753"/>
                      <a:pt x="1424131" y="560801"/>
                      <a:pt x="1428131" y="566230"/>
                    </a:cubicBezTo>
                    <a:cubicBezTo>
                      <a:pt x="1430417" y="563516"/>
                      <a:pt x="1432798" y="560992"/>
                      <a:pt x="1434537" y="559039"/>
                    </a:cubicBezTo>
                    <a:lnTo>
                      <a:pt x="1435051" y="558280"/>
                    </a:lnTo>
                    <a:lnTo>
                      <a:pt x="1437180" y="555276"/>
                    </a:lnTo>
                    <a:cubicBezTo>
                      <a:pt x="1434323" y="551180"/>
                      <a:pt x="1429941" y="548037"/>
                      <a:pt x="1426131" y="544608"/>
                    </a:cubicBezTo>
                    <a:lnTo>
                      <a:pt x="1426097" y="544667"/>
                    </a:lnTo>
                    <a:lnTo>
                      <a:pt x="1426036" y="544608"/>
                    </a:lnTo>
                    <a:close/>
                    <a:moveTo>
                      <a:pt x="1442419" y="620808"/>
                    </a:moveTo>
                    <a:lnTo>
                      <a:pt x="1442297" y="620939"/>
                    </a:lnTo>
                    <a:lnTo>
                      <a:pt x="1442228" y="620903"/>
                    </a:lnTo>
                    <a:cubicBezTo>
                      <a:pt x="1436989" y="623665"/>
                      <a:pt x="1432798" y="629285"/>
                      <a:pt x="1429465" y="634619"/>
                    </a:cubicBezTo>
                    <a:cubicBezTo>
                      <a:pt x="1426321" y="639572"/>
                      <a:pt x="1424797" y="645668"/>
                      <a:pt x="1421940" y="652907"/>
                    </a:cubicBezTo>
                    <a:lnTo>
                      <a:pt x="1421940" y="652907"/>
                    </a:lnTo>
                    <a:lnTo>
                      <a:pt x="1421940" y="652908"/>
                    </a:lnTo>
                    <a:lnTo>
                      <a:pt x="1421960" y="652932"/>
                    </a:lnTo>
                    <a:lnTo>
                      <a:pt x="1428417" y="661289"/>
                    </a:lnTo>
                    <a:cubicBezTo>
                      <a:pt x="1429989" y="664814"/>
                      <a:pt x="1431465" y="666552"/>
                      <a:pt x="1433060" y="666647"/>
                    </a:cubicBezTo>
                    <a:lnTo>
                      <a:pt x="1433218" y="666514"/>
                    </a:lnTo>
                    <a:lnTo>
                      <a:pt x="1433251" y="666552"/>
                    </a:lnTo>
                    <a:cubicBezTo>
                      <a:pt x="1434847" y="666648"/>
                      <a:pt x="1436561" y="665100"/>
                      <a:pt x="1438609" y="662052"/>
                    </a:cubicBezTo>
                    <a:cubicBezTo>
                      <a:pt x="1443657" y="654527"/>
                      <a:pt x="1449467" y="647478"/>
                      <a:pt x="1454230" y="639668"/>
                    </a:cubicBezTo>
                    <a:cubicBezTo>
                      <a:pt x="1455658" y="637287"/>
                      <a:pt x="1455849" y="632238"/>
                      <a:pt x="1454325" y="630333"/>
                    </a:cubicBezTo>
                    <a:cubicBezTo>
                      <a:pt x="1451086" y="626238"/>
                      <a:pt x="1444324" y="619761"/>
                      <a:pt x="1442419" y="620808"/>
                    </a:cubicBezTo>
                    <a:close/>
                    <a:moveTo>
                      <a:pt x="1575257" y="629083"/>
                    </a:moveTo>
                    <a:cubicBezTo>
                      <a:pt x="1572935" y="627833"/>
                      <a:pt x="1570102" y="627905"/>
                      <a:pt x="1567768" y="629190"/>
                    </a:cubicBezTo>
                    <a:lnTo>
                      <a:pt x="1567716" y="629286"/>
                    </a:lnTo>
                    <a:lnTo>
                      <a:pt x="1567673" y="629286"/>
                    </a:lnTo>
                    <a:cubicBezTo>
                      <a:pt x="1555671" y="635763"/>
                      <a:pt x="1562720" y="647764"/>
                      <a:pt x="1561862" y="657480"/>
                    </a:cubicBezTo>
                    <a:cubicBezTo>
                      <a:pt x="1561196" y="664814"/>
                      <a:pt x="1565863" y="667386"/>
                      <a:pt x="1572721" y="666433"/>
                    </a:cubicBezTo>
                    <a:lnTo>
                      <a:pt x="1577800" y="661679"/>
                    </a:lnTo>
                    <a:lnTo>
                      <a:pt x="1580126" y="659504"/>
                    </a:lnTo>
                    <a:lnTo>
                      <a:pt x="1580126" y="659501"/>
                    </a:lnTo>
                    <a:lnTo>
                      <a:pt x="1580186" y="659445"/>
                    </a:lnTo>
                    <a:cubicBezTo>
                      <a:pt x="1580436" y="656123"/>
                      <a:pt x="1579532" y="652289"/>
                      <a:pt x="1580722" y="649384"/>
                    </a:cubicBezTo>
                    <a:lnTo>
                      <a:pt x="1580722" y="649384"/>
                    </a:lnTo>
                    <a:lnTo>
                      <a:pt x="1580722" y="649383"/>
                    </a:lnTo>
                    <a:cubicBezTo>
                      <a:pt x="1580341" y="645192"/>
                      <a:pt x="1579864" y="641097"/>
                      <a:pt x="1579674" y="636906"/>
                    </a:cubicBezTo>
                    <a:cubicBezTo>
                      <a:pt x="1579389" y="632906"/>
                      <a:pt x="1577579" y="630334"/>
                      <a:pt x="1575257" y="629083"/>
                    </a:cubicBezTo>
                    <a:close/>
                    <a:moveTo>
                      <a:pt x="1732169" y="647574"/>
                    </a:moveTo>
                    <a:cubicBezTo>
                      <a:pt x="1740646" y="648621"/>
                      <a:pt x="1745123" y="654908"/>
                      <a:pt x="1744551" y="665671"/>
                    </a:cubicBezTo>
                    <a:lnTo>
                      <a:pt x="1741525" y="674336"/>
                    </a:lnTo>
                    <a:lnTo>
                      <a:pt x="1730975" y="677723"/>
                    </a:lnTo>
                    <a:lnTo>
                      <a:pt x="1730836" y="677768"/>
                    </a:lnTo>
                    <a:lnTo>
                      <a:pt x="1715596" y="660242"/>
                    </a:lnTo>
                    <a:cubicBezTo>
                      <a:pt x="1718358" y="658147"/>
                      <a:pt x="1720025" y="654694"/>
                      <a:pt x="1722239" y="651908"/>
                    </a:cubicBezTo>
                    <a:cubicBezTo>
                      <a:pt x="1720025" y="654694"/>
                      <a:pt x="1718358" y="658147"/>
                      <a:pt x="1715595" y="660242"/>
                    </a:cubicBezTo>
                    <a:cubicBezTo>
                      <a:pt x="1720739" y="666147"/>
                      <a:pt x="1725787" y="671958"/>
                      <a:pt x="1730835" y="677768"/>
                    </a:cubicBezTo>
                    <a:lnTo>
                      <a:pt x="1730836" y="677768"/>
                    </a:lnTo>
                    <a:lnTo>
                      <a:pt x="1730836" y="677768"/>
                    </a:lnTo>
                    <a:lnTo>
                      <a:pt x="1730975" y="677723"/>
                    </a:lnTo>
                    <a:lnTo>
                      <a:pt x="1741515" y="674363"/>
                    </a:lnTo>
                    <a:lnTo>
                      <a:pt x="1741525" y="674336"/>
                    </a:lnTo>
                    <a:lnTo>
                      <a:pt x="1741552" y="674327"/>
                    </a:lnTo>
                    <a:cubicBezTo>
                      <a:pt x="1743600" y="672267"/>
                      <a:pt x="1744362" y="669338"/>
                      <a:pt x="1744552" y="665671"/>
                    </a:cubicBezTo>
                    <a:cubicBezTo>
                      <a:pt x="1745123" y="654908"/>
                      <a:pt x="1740742" y="648621"/>
                      <a:pt x="1732169" y="647574"/>
                    </a:cubicBezTo>
                    <a:close/>
                    <a:moveTo>
                      <a:pt x="1511856" y="648240"/>
                    </a:moveTo>
                    <a:cubicBezTo>
                      <a:pt x="1509855" y="648430"/>
                      <a:pt x="1507855" y="648526"/>
                      <a:pt x="1505855" y="648716"/>
                    </a:cubicBezTo>
                    <a:cubicBezTo>
                      <a:pt x="1506331" y="653574"/>
                      <a:pt x="1506807" y="658527"/>
                      <a:pt x="1507284" y="663385"/>
                    </a:cubicBezTo>
                    <a:cubicBezTo>
                      <a:pt x="1509094" y="663290"/>
                      <a:pt x="1510808" y="663099"/>
                      <a:pt x="1512618" y="663004"/>
                    </a:cubicBezTo>
                    <a:cubicBezTo>
                      <a:pt x="1512428" y="658146"/>
                      <a:pt x="1512142" y="653193"/>
                      <a:pt x="1511951" y="648336"/>
                    </a:cubicBezTo>
                    <a:lnTo>
                      <a:pt x="1511861" y="648343"/>
                    </a:lnTo>
                    <a:lnTo>
                      <a:pt x="1511856" y="648240"/>
                    </a:lnTo>
                    <a:close/>
                    <a:moveTo>
                      <a:pt x="1438704" y="743490"/>
                    </a:moveTo>
                    <a:cubicBezTo>
                      <a:pt x="1435465" y="744252"/>
                      <a:pt x="1430321" y="746253"/>
                      <a:pt x="1430131" y="748158"/>
                    </a:cubicBezTo>
                    <a:cubicBezTo>
                      <a:pt x="1429655" y="751968"/>
                      <a:pt x="1430988" y="756825"/>
                      <a:pt x="1433274" y="760064"/>
                    </a:cubicBezTo>
                    <a:cubicBezTo>
                      <a:pt x="1436799" y="764922"/>
                      <a:pt x="1442704" y="768065"/>
                      <a:pt x="1445847" y="773018"/>
                    </a:cubicBezTo>
                    <a:lnTo>
                      <a:pt x="1446191" y="773535"/>
                    </a:lnTo>
                    <a:lnTo>
                      <a:pt x="1458183" y="791615"/>
                    </a:lnTo>
                    <a:cubicBezTo>
                      <a:pt x="1462755" y="797354"/>
                      <a:pt x="1468136" y="802355"/>
                      <a:pt x="1475375" y="805784"/>
                    </a:cubicBezTo>
                    <a:cubicBezTo>
                      <a:pt x="1477566" y="806832"/>
                      <a:pt x="1480518" y="808737"/>
                      <a:pt x="1482137" y="808070"/>
                    </a:cubicBezTo>
                    <a:lnTo>
                      <a:pt x="1482137" y="808070"/>
                    </a:lnTo>
                    <a:lnTo>
                      <a:pt x="1482138" y="808070"/>
                    </a:lnTo>
                    <a:cubicBezTo>
                      <a:pt x="1483853" y="807308"/>
                      <a:pt x="1485091" y="804069"/>
                      <a:pt x="1485376" y="801688"/>
                    </a:cubicBezTo>
                    <a:lnTo>
                      <a:pt x="1482137" y="808070"/>
                    </a:lnTo>
                    <a:lnTo>
                      <a:pt x="1475375" y="805784"/>
                    </a:lnTo>
                    <a:cubicBezTo>
                      <a:pt x="1468184" y="802355"/>
                      <a:pt x="1462802" y="797354"/>
                      <a:pt x="1458218" y="791615"/>
                    </a:cubicBezTo>
                    <a:lnTo>
                      <a:pt x="1446191" y="773535"/>
                    </a:lnTo>
                    <a:lnTo>
                      <a:pt x="1445848" y="773018"/>
                    </a:lnTo>
                    <a:cubicBezTo>
                      <a:pt x="1442704" y="768065"/>
                      <a:pt x="1436799" y="764922"/>
                      <a:pt x="1433275" y="760064"/>
                    </a:cubicBezTo>
                    <a:cubicBezTo>
                      <a:pt x="1430989" y="756825"/>
                      <a:pt x="1429655" y="751968"/>
                      <a:pt x="1430132" y="748158"/>
                    </a:cubicBezTo>
                    <a:cubicBezTo>
                      <a:pt x="1430417" y="746253"/>
                      <a:pt x="1435465" y="744252"/>
                      <a:pt x="1438704" y="743490"/>
                    </a:cubicBezTo>
                    <a:cubicBezTo>
                      <a:pt x="1453277" y="739871"/>
                      <a:pt x="1461563" y="753396"/>
                      <a:pt x="1473755" y="756635"/>
                    </a:cubicBezTo>
                    <a:cubicBezTo>
                      <a:pt x="1489091" y="760731"/>
                      <a:pt x="1487091" y="773113"/>
                      <a:pt x="1486329" y="784638"/>
                    </a:cubicBezTo>
                    <a:cubicBezTo>
                      <a:pt x="1487091" y="773018"/>
                      <a:pt x="1489091" y="760731"/>
                      <a:pt x="1473756" y="756635"/>
                    </a:cubicBezTo>
                    <a:cubicBezTo>
                      <a:pt x="1461564" y="753396"/>
                      <a:pt x="1453277" y="739871"/>
                      <a:pt x="1438704" y="743490"/>
                    </a:cubicBezTo>
                    <a:close/>
                    <a:moveTo>
                      <a:pt x="1239727" y="799402"/>
                    </a:moveTo>
                    <a:cubicBezTo>
                      <a:pt x="1230583" y="800259"/>
                      <a:pt x="1224963" y="810546"/>
                      <a:pt x="1231154" y="817023"/>
                    </a:cubicBezTo>
                    <a:cubicBezTo>
                      <a:pt x="1238107" y="824358"/>
                      <a:pt x="1246013" y="831597"/>
                      <a:pt x="1254967" y="835978"/>
                    </a:cubicBezTo>
                    <a:cubicBezTo>
                      <a:pt x="1262872" y="839883"/>
                      <a:pt x="1267254" y="843312"/>
                      <a:pt x="1266301" y="852456"/>
                    </a:cubicBezTo>
                    <a:cubicBezTo>
                      <a:pt x="1265825" y="857886"/>
                      <a:pt x="1267111" y="861624"/>
                      <a:pt x="1269552" y="863898"/>
                    </a:cubicBezTo>
                    <a:lnTo>
                      <a:pt x="1278884" y="866332"/>
                    </a:lnTo>
                    <a:lnTo>
                      <a:pt x="1279731" y="866553"/>
                    </a:lnTo>
                    <a:lnTo>
                      <a:pt x="1279732" y="866553"/>
                    </a:lnTo>
                    <a:lnTo>
                      <a:pt x="1279732" y="866553"/>
                    </a:lnTo>
                    <a:cubicBezTo>
                      <a:pt x="1286352" y="866506"/>
                      <a:pt x="1290733" y="865125"/>
                      <a:pt x="1292924" y="862636"/>
                    </a:cubicBezTo>
                    <a:lnTo>
                      <a:pt x="1292924" y="862604"/>
                    </a:lnTo>
                    <a:lnTo>
                      <a:pt x="1292935" y="862601"/>
                    </a:lnTo>
                    <a:cubicBezTo>
                      <a:pt x="1295138" y="860124"/>
                      <a:pt x="1295162" y="856552"/>
                      <a:pt x="1293066" y="852075"/>
                    </a:cubicBezTo>
                    <a:cubicBezTo>
                      <a:pt x="1288304" y="841979"/>
                      <a:pt x="1282779" y="832168"/>
                      <a:pt x="1278302" y="821976"/>
                    </a:cubicBezTo>
                    <a:cubicBezTo>
                      <a:pt x="1269063" y="801117"/>
                      <a:pt x="1262777" y="797211"/>
                      <a:pt x="1239821" y="799402"/>
                    </a:cubicBezTo>
                    <a:lnTo>
                      <a:pt x="1239808" y="799411"/>
                    </a:lnTo>
                    <a:lnTo>
                      <a:pt x="1239727" y="799402"/>
                    </a:lnTo>
                    <a:close/>
                    <a:moveTo>
                      <a:pt x="1412606" y="820166"/>
                    </a:moveTo>
                    <a:lnTo>
                      <a:pt x="1412606" y="820167"/>
                    </a:lnTo>
                    <a:lnTo>
                      <a:pt x="1412605" y="820167"/>
                    </a:lnTo>
                    <a:cubicBezTo>
                      <a:pt x="1412510" y="820167"/>
                      <a:pt x="1412224" y="823310"/>
                      <a:pt x="1411939" y="824929"/>
                    </a:cubicBezTo>
                    <a:lnTo>
                      <a:pt x="1412606" y="820167"/>
                    </a:lnTo>
                    <a:lnTo>
                      <a:pt x="1427083" y="821405"/>
                    </a:lnTo>
                    <a:cubicBezTo>
                      <a:pt x="1426893" y="823119"/>
                      <a:pt x="1426703" y="824834"/>
                      <a:pt x="1426512" y="826548"/>
                    </a:cubicBezTo>
                    <a:cubicBezTo>
                      <a:pt x="1426703" y="824833"/>
                      <a:pt x="1426893" y="823119"/>
                      <a:pt x="1427084" y="821404"/>
                    </a:cubicBezTo>
                    <a:cubicBezTo>
                      <a:pt x="1422226" y="820928"/>
                      <a:pt x="1417464" y="820357"/>
                      <a:pt x="1412606" y="820166"/>
                    </a:cubicBezTo>
                    <a:close/>
                    <a:moveTo>
                      <a:pt x="1324309" y="829691"/>
                    </a:moveTo>
                    <a:cubicBezTo>
                      <a:pt x="1318784" y="828358"/>
                      <a:pt x="1315069" y="831596"/>
                      <a:pt x="1315069" y="837978"/>
                    </a:cubicBezTo>
                    <a:cubicBezTo>
                      <a:pt x="1315069" y="841788"/>
                      <a:pt x="1314688" y="845598"/>
                      <a:pt x="1314498" y="850170"/>
                    </a:cubicBezTo>
                    <a:cubicBezTo>
                      <a:pt x="1314784" y="845598"/>
                      <a:pt x="1315069" y="841788"/>
                      <a:pt x="1315069" y="838074"/>
                    </a:cubicBezTo>
                    <a:cubicBezTo>
                      <a:pt x="1314974" y="831692"/>
                      <a:pt x="1318784" y="828453"/>
                      <a:pt x="1324309" y="829787"/>
                    </a:cubicBezTo>
                    <a:cubicBezTo>
                      <a:pt x="1327547" y="830549"/>
                      <a:pt x="1331643" y="834454"/>
                      <a:pt x="1332405" y="837597"/>
                    </a:cubicBezTo>
                    <a:lnTo>
                      <a:pt x="1333449" y="856762"/>
                    </a:lnTo>
                    <a:lnTo>
                      <a:pt x="1331702" y="865243"/>
                    </a:lnTo>
                    <a:cubicBezTo>
                      <a:pt x="1330238" y="867315"/>
                      <a:pt x="1327690" y="868506"/>
                      <a:pt x="1323451" y="868458"/>
                    </a:cubicBezTo>
                    <a:lnTo>
                      <a:pt x="1315467" y="864772"/>
                    </a:lnTo>
                    <a:lnTo>
                      <a:pt x="1314636" y="857479"/>
                    </a:lnTo>
                    <a:lnTo>
                      <a:pt x="1314498" y="856171"/>
                    </a:lnTo>
                    <a:lnTo>
                      <a:pt x="1314498" y="856266"/>
                    </a:lnTo>
                    <a:lnTo>
                      <a:pt x="1314636" y="857479"/>
                    </a:lnTo>
                    <a:lnTo>
                      <a:pt x="1315403" y="864743"/>
                    </a:lnTo>
                    <a:lnTo>
                      <a:pt x="1315467" y="864772"/>
                    </a:lnTo>
                    <a:lnTo>
                      <a:pt x="1315474" y="864839"/>
                    </a:lnTo>
                    <a:cubicBezTo>
                      <a:pt x="1316641" y="867077"/>
                      <a:pt x="1318975" y="868506"/>
                      <a:pt x="1323451" y="868554"/>
                    </a:cubicBezTo>
                    <a:cubicBezTo>
                      <a:pt x="1331929" y="868649"/>
                      <a:pt x="1333643" y="863696"/>
                      <a:pt x="1333453" y="856838"/>
                    </a:cubicBezTo>
                    <a:lnTo>
                      <a:pt x="1333449" y="856762"/>
                    </a:lnTo>
                    <a:lnTo>
                      <a:pt x="1333453" y="856742"/>
                    </a:lnTo>
                    <a:cubicBezTo>
                      <a:pt x="1333262" y="850361"/>
                      <a:pt x="1333834" y="843693"/>
                      <a:pt x="1332405" y="837502"/>
                    </a:cubicBezTo>
                    <a:cubicBezTo>
                      <a:pt x="1331643" y="834359"/>
                      <a:pt x="1327547" y="830453"/>
                      <a:pt x="1324309" y="829691"/>
                    </a:cubicBezTo>
                    <a:close/>
                    <a:moveTo>
                      <a:pt x="1227820" y="881222"/>
                    </a:moveTo>
                    <a:cubicBezTo>
                      <a:pt x="1227820" y="891985"/>
                      <a:pt x="1222200" y="896367"/>
                      <a:pt x="1214676" y="893033"/>
                    </a:cubicBezTo>
                    <a:cubicBezTo>
                      <a:pt x="1222201" y="896367"/>
                      <a:pt x="1227916" y="892080"/>
                      <a:pt x="1227820" y="881222"/>
                    </a:cubicBezTo>
                    <a:close/>
                    <a:moveTo>
                      <a:pt x="1319261" y="896652"/>
                    </a:moveTo>
                    <a:cubicBezTo>
                      <a:pt x="1317927" y="899319"/>
                      <a:pt x="1315260" y="902081"/>
                      <a:pt x="1315451" y="904558"/>
                    </a:cubicBezTo>
                    <a:lnTo>
                      <a:pt x="1315475" y="904602"/>
                    </a:lnTo>
                    <a:lnTo>
                      <a:pt x="1315450" y="904653"/>
                    </a:lnTo>
                    <a:cubicBezTo>
                      <a:pt x="1315641" y="907606"/>
                      <a:pt x="1318403" y="910273"/>
                      <a:pt x="1320022" y="913131"/>
                    </a:cubicBezTo>
                    <a:cubicBezTo>
                      <a:pt x="1321546" y="910464"/>
                      <a:pt x="1323166" y="907797"/>
                      <a:pt x="1325357" y="904272"/>
                    </a:cubicBezTo>
                    <a:cubicBezTo>
                      <a:pt x="1322976" y="901415"/>
                      <a:pt x="1321166" y="899128"/>
                      <a:pt x="1319261" y="896652"/>
                    </a:cubicBezTo>
                    <a:close/>
                    <a:moveTo>
                      <a:pt x="1155050" y="951992"/>
                    </a:moveTo>
                    <a:cubicBezTo>
                      <a:pt x="1149954" y="951469"/>
                      <a:pt x="1146573" y="952540"/>
                      <a:pt x="1144608" y="954921"/>
                    </a:cubicBezTo>
                    <a:lnTo>
                      <a:pt x="1144606" y="954931"/>
                    </a:lnTo>
                    <a:lnTo>
                      <a:pt x="1144596" y="954934"/>
                    </a:lnTo>
                    <a:lnTo>
                      <a:pt x="1142702" y="965512"/>
                    </a:lnTo>
                    <a:lnTo>
                      <a:pt x="1142667" y="965708"/>
                    </a:lnTo>
                    <a:lnTo>
                      <a:pt x="1142667" y="965709"/>
                    </a:lnTo>
                    <a:lnTo>
                      <a:pt x="1142667" y="965709"/>
                    </a:lnTo>
                    <a:cubicBezTo>
                      <a:pt x="1143715" y="972186"/>
                      <a:pt x="1141905" y="980853"/>
                      <a:pt x="1153335" y="979996"/>
                    </a:cubicBezTo>
                    <a:cubicBezTo>
                      <a:pt x="1156669" y="979758"/>
                      <a:pt x="1160932" y="977115"/>
                      <a:pt x="1164384" y="973733"/>
                    </a:cubicBezTo>
                    <a:lnTo>
                      <a:pt x="1164451" y="973618"/>
                    </a:lnTo>
                    <a:lnTo>
                      <a:pt x="1164479" y="973602"/>
                    </a:lnTo>
                    <a:cubicBezTo>
                      <a:pt x="1167932" y="970233"/>
                      <a:pt x="1170576" y="966137"/>
                      <a:pt x="1170671" y="962946"/>
                    </a:cubicBezTo>
                    <a:cubicBezTo>
                      <a:pt x="1171052" y="951230"/>
                      <a:pt x="1162289" y="952754"/>
                      <a:pt x="1155050" y="951992"/>
                    </a:cubicBezTo>
                    <a:close/>
                    <a:moveTo>
                      <a:pt x="1039606" y="1013524"/>
                    </a:moveTo>
                    <a:cubicBezTo>
                      <a:pt x="1039606" y="1017620"/>
                      <a:pt x="1039606" y="1021811"/>
                      <a:pt x="1039606" y="1025907"/>
                    </a:cubicBezTo>
                    <a:lnTo>
                      <a:pt x="1039702" y="1025906"/>
                    </a:lnTo>
                    <a:lnTo>
                      <a:pt x="1039702" y="1025907"/>
                    </a:lnTo>
                    <a:cubicBezTo>
                      <a:pt x="1041702" y="1025907"/>
                      <a:pt x="1045417" y="1026002"/>
                      <a:pt x="1045417" y="1025811"/>
                    </a:cubicBezTo>
                    <a:cubicBezTo>
                      <a:pt x="1045702" y="1021811"/>
                      <a:pt x="1045607" y="1017620"/>
                      <a:pt x="1045607" y="1013524"/>
                    </a:cubicBezTo>
                    <a:cubicBezTo>
                      <a:pt x="1045607" y="1017620"/>
                      <a:pt x="1045702" y="1021716"/>
                      <a:pt x="1045321" y="1025811"/>
                    </a:cubicBezTo>
                    <a:lnTo>
                      <a:pt x="1039702" y="1025906"/>
                    </a:lnTo>
                    <a:lnTo>
                      <a:pt x="1039702" y="1013524"/>
                    </a:lnTo>
                    <a:lnTo>
                      <a:pt x="1039606" y="1013524"/>
                    </a:lnTo>
                    <a:close/>
                    <a:moveTo>
                      <a:pt x="854822" y="1162400"/>
                    </a:moveTo>
                    <a:lnTo>
                      <a:pt x="854740" y="1162501"/>
                    </a:lnTo>
                    <a:lnTo>
                      <a:pt x="854726" y="1162495"/>
                    </a:lnTo>
                    <a:cubicBezTo>
                      <a:pt x="852345" y="1162590"/>
                      <a:pt x="848821" y="1167448"/>
                      <a:pt x="848154" y="1170591"/>
                    </a:cubicBezTo>
                    <a:cubicBezTo>
                      <a:pt x="847201" y="1176021"/>
                      <a:pt x="847963" y="1181926"/>
                      <a:pt x="847963" y="1187546"/>
                    </a:cubicBezTo>
                    <a:lnTo>
                      <a:pt x="847964" y="1187546"/>
                    </a:lnTo>
                    <a:lnTo>
                      <a:pt x="848630" y="1187546"/>
                    </a:lnTo>
                    <a:cubicBezTo>
                      <a:pt x="848630" y="1192880"/>
                      <a:pt x="848344" y="1198214"/>
                      <a:pt x="848725" y="1203548"/>
                    </a:cubicBezTo>
                    <a:cubicBezTo>
                      <a:pt x="849202" y="1210596"/>
                      <a:pt x="858631" y="1218216"/>
                      <a:pt x="865585" y="1218216"/>
                    </a:cubicBezTo>
                    <a:cubicBezTo>
                      <a:pt x="871157" y="1218169"/>
                      <a:pt x="874229" y="1216121"/>
                      <a:pt x="875765" y="1213144"/>
                    </a:cubicBezTo>
                    <a:lnTo>
                      <a:pt x="875771" y="1213076"/>
                    </a:lnTo>
                    <a:lnTo>
                      <a:pt x="875824" y="1213049"/>
                    </a:lnTo>
                    <a:cubicBezTo>
                      <a:pt x="877348" y="1210073"/>
                      <a:pt x="877348" y="1206168"/>
                      <a:pt x="876824" y="1202405"/>
                    </a:cubicBezTo>
                    <a:cubicBezTo>
                      <a:pt x="875015" y="1190308"/>
                      <a:pt x="878444" y="1176211"/>
                      <a:pt x="866633" y="1167162"/>
                    </a:cubicBezTo>
                    <a:cubicBezTo>
                      <a:pt x="863299" y="1164590"/>
                      <a:pt x="858727" y="1162209"/>
                      <a:pt x="854822" y="1162400"/>
                    </a:cubicBezTo>
                    <a:close/>
                    <a:moveTo>
                      <a:pt x="619649" y="1427981"/>
                    </a:moveTo>
                    <a:cubicBezTo>
                      <a:pt x="613648" y="1426480"/>
                      <a:pt x="606933" y="1426957"/>
                      <a:pt x="600218" y="1428528"/>
                    </a:cubicBezTo>
                    <a:cubicBezTo>
                      <a:pt x="597075" y="1429195"/>
                      <a:pt x="593265" y="1431957"/>
                      <a:pt x="592026" y="1434719"/>
                    </a:cubicBezTo>
                    <a:lnTo>
                      <a:pt x="591974" y="1435397"/>
                    </a:lnTo>
                    <a:lnTo>
                      <a:pt x="590241" y="1457401"/>
                    </a:lnTo>
                    <a:lnTo>
                      <a:pt x="609758" y="1466742"/>
                    </a:lnTo>
                    <a:lnTo>
                      <a:pt x="610314" y="1467009"/>
                    </a:lnTo>
                    <a:cubicBezTo>
                      <a:pt x="612600" y="1467295"/>
                      <a:pt x="614886" y="1467390"/>
                      <a:pt x="617172" y="1467581"/>
                    </a:cubicBezTo>
                    <a:cubicBezTo>
                      <a:pt x="617553" y="1468438"/>
                      <a:pt x="617934" y="1469200"/>
                      <a:pt x="618315" y="1469962"/>
                    </a:cubicBezTo>
                    <a:lnTo>
                      <a:pt x="618316" y="1469962"/>
                    </a:lnTo>
                    <a:lnTo>
                      <a:pt x="618316" y="1469962"/>
                    </a:lnTo>
                    <a:cubicBezTo>
                      <a:pt x="624412" y="1467009"/>
                      <a:pt x="633460" y="1465485"/>
                      <a:pt x="635746" y="1460723"/>
                    </a:cubicBezTo>
                    <a:cubicBezTo>
                      <a:pt x="634603" y="1463104"/>
                      <a:pt x="631769" y="1464676"/>
                      <a:pt x="628459" y="1466021"/>
                    </a:cubicBezTo>
                    <a:lnTo>
                      <a:pt x="618316" y="1469962"/>
                    </a:lnTo>
                    <a:lnTo>
                      <a:pt x="617173" y="1467581"/>
                    </a:lnTo>
                    <a:cubicBezTo>
                      <a:pt x="614887" y="1467486"/>
                      <a:pt x="612601" y="1467295"/>
                      <a:pt x="610315" y="1467009"/>
                    </a:cubicBezTo>
                    <a:lnTo>
                      <a:pt x="609758" y="1466742"/>
                    </a:lnTo>
                    <a:lnTo>
                      <a:pt x="590276" y="1457401"/>
                    </a:lnTo>
                    <a:lnTo>
                      <a:pt x="591974" y="1435397"/>
                    </a:lnTo>
                    <a:lnTo>
                      <a:pt x="592027" y="1434720"/>
                    </a:lnTo>
                    <a:cubicBezTo>
                      <a:pt x="593265" y="1431957"/>
                      <a:pt x="597075" y="1429290"/>
                      <a:pt x="600218" y="1428528"/>
                    </a:cubicBezTo>
                    <a:lnTo>
                      <a:pt x="619652" y="1427983"/>
                    </a:lnTo>
                    <a:lnTo>
                      <a:pt x="634794" y="1439292"/>
                    </a:lnTo>
                    <a:cubicBezTo>
                      <a:pt x="630984" y="1432958"/>
                      <a:pt x="625721" y="1429481"/>
                      <a:pt x="619720" y="1427981"/>
                    </a:cubicBezTo>
                    <a:lnTo>
                      <a:pt x="619652" y="1427983"/>
                    </a:lnTo>
                    <a:lnTo>
                      <a:pt x="619649" y="1427981"/>
                    </a:lnTo>
                    <a:close/>
                    <a:moveTo>
                      <a:pt x="430733" y="1618362"/>
                    </a:moveTo>
                    <a:cubicBezTo>
                      <a:pt x="427768" y="1616933"/>
                      <a:pt x="424387" y="1617029"/>
                      <a:pt x="422005" y="1619505"/>
                    </a:cubicBezTo>
                    <a:cubicBezTo>
                      <a:pt x="416005" y="1625696"/>
                      <a:pt x="407908" y="1630744"/>
                      <a:pt x="408766" y="1642269"/>
                    </a:cubicBezTo>
                    <a:lnTo>
                      <a:pt x="408784" y="1642303"/>
                    </a:lnTo>
                    <a:lnTo>
                      <a:pt x="408765" y="1642364"/>
                    </a:lnTo>
                    <a:cubicBezTo>
                      <a:pt x="409432" y="1651127"/>
                      <a:pt x="412766" y="1657033"/>
                      <a:pt x="419052" y="1661700"/>
                    </a:cubicBezTo>
                    <a:cubicBezTo>
                      <a:pt x="422195" y="1664081"/>
                      <a:pt x="426863" y="1666367"/>
                      <a:pt x="430292" y="1665700"/>
                    </a:cubicBezTo>
                    <a:cubicBezTo>
                      <a:pt x="432863" y="1665224"/>
                      <a:pt x="435721" y="1660271"/>
                      <a:pt x="436483" y="1656937"/>
                    </a:cubicBezTo>
                    <a:lnTo>
                      <a:pt x="437986" y="1638482"/>
                    </a:lnTo>
                    <a:lnTo>
                      <a:pt x="438198" y="1635888"/>
                    </a:lnTo>
                    <a:cubicBezTo>
                      <a:pt x="438007" y="1634554"/>
                      <a:pt x="437817" y="1630458"/>
                      <a:pt x="436960" y="1626363"/>
                    </a:cubicBezTo>
                    <a:cubicBezTo>
                      <a:pt x="436246" y="1622744"/>
                      <a:pt x="433698" y="1619791"/>
                      <a:pt x="430733" y="1618362"/>
                    </a:cubicBezTo>
                    <a:close/>
                    <a:moveTo>
                      <a:pt x="110537" y="1086867"/>
                    </a:moveTo>
                    <a:cubicBezTo>
                      <a:pt x="108918" y="1089724"/>
                      <a:pt x="106156" y="1092392"/>
                      <a:pt x="105870" y="1095344"/>
                    </a:cubicBezTo>
                    <a:cubicBezTo>
                      <a:pt x="105680" y="1097725"/>
                      <a:pt x="108537" y="1100392"/>
                      <a:pt x="110061" y="1102869"/>
                    </a:cubicBezTo>
                    <a:lnTo>
                      <a:pt x="110062" y="1102868"/>
                    </a:lnTo>
                    <a:lnTo>
                      <a:pt x="110062" y="1102869"/>
                    </a:lnTo>
                    <a:lnTo>
                      <a:pt x="113447" y="1098920"/>
                    </a:lnTo>
                    <a:lnTo>
                      <a:pt x="116348" y="1095535"/>
                    </a:lnTo>
                    <a:lnTo>
                      <a:pt x="116348" y="1095535"/>
                    </a:lnTo>
                    <a:lnTo>
                      <a:pt x="116348" y="1095534"/>
                    </a:lnTo>
                    <a:cubicBezTo>
                      <a:pt x="113967" y="1092010"/>
                      <a:pt x="112252" y="1089438"/>
                      <a:pt x="110538" y="1086867"/>
                    </a:cubicBezTo>
                    <a:lnTo>
                      <a:pt x="110538" y="1086868"/>
                    </a:lnTo>
                    <a:lnTo>
                      <a:pt x="110537" y="1086867"/>
                    </a:lnTo>
                    <a:close/>
                    <a:moveTo>
                      <a:pt x="118253" y="1145636"/>
                    </a:moveTo>
                    <a:cubicBezTo>
                      <a:pt x="113586" y="1148112"/>
                      <a:pt x="107585" y="1150684"/>
                      <a:pt x="102251" y="1154304"/>
                    </a:cubicBezTo>
                    <a:cubicBezTo>
                      <a:pt x="99584" y="1156113"/>
                      <a:pt x="96822" y="1160019"/>
                      <a:pt x="96917" y="1162781"/>
                    </a:cubicBezTo>
                    <a:lnTo>
                      <a:pt x="96952" y="1162820"/>
                    </a:lnTo>
                    <a:lnTo>
                      <a:pt x="96917" y="1162876"/>
                    </a:lnTo>
                    <a:cubicBezTo>
                      <a:pt x="97012" y="1165448"/>
                      <a:pt x="100537" y="1169067"/>
                      <a:pt x="103394" y="1170115"/>
                    </a:cubicBezTo>
                    <a:cubicBezTo>
                      <a:pt x="114348" y="1174211"/>
                      <a:pt x="120730" y="1170687"/>
                      <a:pt x="130540" y="1157352"/>
                    </a:cubicBezTo>
                    <a:lnTo>
                      <a:pt x="130491" y="1157306"/>
                    </a:lnTo>
                    <a:lnTo>
                      <a:pt x="130541" y="1157257"/>
                    </a:lnTo>
                    <a:cubicBezTo>
                      <a:pt x="126350" y="1153351"/>
                      <a:pt x="122444" y="1149541"/>
                      <a:pt x="118253" y="1145636"/>
                    </a:cubicBezTo>
                    <a:close/>
                    <a:moveTo>
                      <a:pt x="70438" y="1212215"/>
                    </a:moveTo>
                    <a:cubicBezTo>
                      <a:pt x="69104" y="1214977"/>
                      <a:pt x="67009" y="1217644"/>
                      <a:pt x="66723" y="1220502"/>
                    </a:cubicBezTo>
                    <a:cubicBezTo>
                      <a:pt x="66247" y="1224884"/>
                      <a:pt x="66437" y="1229551"/>
                      <a:pt x="67294" y="1233933"/>
                    </a:cubicBezTo>
                    <a:cubicBezTo>
                      <a:pt x="67675" y="1235742"/>
                      <a:pt x="70342" y="1237647"/>
                      <a:pt x="72343" y="1238124"/>
                    </a:cubicBezTo>
                    <a:cubicBezTo>
                      <a:pt x="73295" y="1238314"/>
                      <a:pt x="75772" y="1235647"/>
                      <a:pt x="76248" y="1233837"/>
                    </a:cubicBezTo>
                    <a:cubicBezTo>
                      <a:pt x="76915" y="1231360"/>
                      <a:pt x="76439" y="1228598"/>
                      <a:pt x="76439" y="1226026"/>
                    </a:cubicBezTo>
                    <a:cubicBezTo>
                      <a:pt x="76343" y="1226026"/>
                      <a:pt x="76153" y="1226026"/>
                      <a:pt x="75962" y="1226026"/>
                    </a:cubicBezTo>
                    <a:cubicBezTo>
                      <a:pt x="75867" y="1224217"/>
                      <a:pt x="76343" y="1222026"/>
                      <a:pt x="75581" y="1220502"/>
                    </a:cubicBezTo>
                    <a:cubicBezTo>
                      <a:pt x="74248" y="1217549"/>
                      <a:pt x="72248" y="1214977"/>
                      <a:pt x="70438" y="1212215"/>
                    </a:cubicBezTo>
                    <a:close/>
                    <a:moveTo>
                      <a:pt x="65389" y="1244029"/>
                    </a:moveTo>
                    <a:cubicBezTo>
                      <a:pt x="82724" y="1248125"/>
                      <a:pt x="87296" y="1258602"/>
                      <a:pt x="81010" y="1275557"/>
                    </a:cubicBezTo>
                    <a:cubicBezTo>
                      <a:pt x="87297" y="1258602"/>
                      <a:pt x="82725" y="1248125"/>
                      <a:pt x="65389" y="1244029"/>
                    </a:cubicBezTo>
                    <a:close/>
                    <a:moveTo>
                      <a:pt x="222552" y="1333469"/>
                    </a:moveTo>
                    <a:lnTo>
                      <a:pt x="222495" y="1333565"/>
                    </a:lnTo>
                    <a:lnTo>
                      <a:pt x="222457" y="1333564"/>
                    </a:lnTo>
                    <a:cubicBezTo>
                      <a:pt x="220647" y="1333945"/>
                      <a:pt x="219694" y="1337946"/>
                      <a:pt x="217980" y="1341089"/>
                    </a:cubicBezTo>
                    <a:cubicBezTo>
                      <a:pt x="219980" y="1344899"/>
                      <a:pt x="221695" y="1348233"/>
                      <a:pt x="223409" y="1351662"/>
                    </a:cubicBezTo>
                    <a:lnTo>
                      <a:pt x="223501" y="1351560"/>
                    </a:lnTo>
                    <a:lnTo>
                      <a:pt x="223504" y="1351566"/>
                    </a:lnTo>
                    <a:lnTo>
                      <a:pt x="229447" y="1344963"/>
                    </a:lnTo>
                    <a:lnTo>
                      <a:pt x="234363" y="1340898"/>
                    </a:lnTo>
                    <a:lnTo>
                      <a:pt x="234363" y="1340882"/>
                    </a:lnTo>
                    <a:lnTo>
                      <a:pt x="234458" y="1340803"/>
                    </a:lnTo>
                    <a:cubicBezTo>
                      <a:pt x="235315" y="1338708"/>
                      <a:pt x="234934" y="1333850"/>
                      <a:pt x="234458" y="1333755"/>
                    </a:cubicBezTo>
                    <a:cubicBezTo>
                      <a:pt x="230553" y="1333088"/>
                      <a:pt x="226267" y="1332421"/>
                      <a:pt x="222552" y="1333469"/>
                    </a:cubicBezTo>
                    <a:close/>
                    <a:moveTo>
                      <a:pt x="85106" y="1371378"/>
                    </a:moveTo>
                    <a:cubicBezTo>
                      <a:pt x="79010" y="1371474"/>
                      <a:pt x="75867" y="1373188"/>
                      <a:pt x="76153" y="1379856"/>
                    </a:cubicBezTo>
                    <a:lnTo>
                      <a:pt x="76154" y="1379859"/>
                    </a:lnTo>
                    <a:lnTo>
                      <a:pt x="76057" y="1379951"/>
                    </a:lnTo>
                    <a:cubicBezTo>
                      <a:pt x="76343" y="1386047"/>
                      <a:pt x="77962" y="1391000"/>
                      <a:pt x="85106" y="1389571"/>
                    </a:cubicBezTo>
                    <a:cubicBezTo>
                      <a:pt x="88820" y="1388809"/>
                      <a:pt x="92059" y="1385666"/>
                      <a:pt x="95488" y="1383571"/>
                    </a:cubicBezTo>
                    <a:lnTo>
                      <a:pt x="95488" y="1383570"/>
                    </a:lnTo>
                    <a:lnTo>
                      <a:pt x="95488" y="1383570"/>
                    </a:lnTo>
                    <a:lnTo>
                      <a:pt x="95473" y="1383520"/>
                    </a:lnTo>
                    <a:lnTo>
                      <a:pt x="92714" y="1374057"/>
                    </a:lnTo>
                    <a:lnTo>
                      <a:pt x="92223" y="1373892"/>
                    </a:lnTo>
                    <a:lnTo>
                      <a:pt x="85106" y="1371378"/>
                    </a:lnTo>
                    <a:close/>
                    <a:moveTo>
                      <a:pt x="154352" y="1390238"/>
                    </a:moveTo>
                    <a:cubicBezTo>
                      <a:pt x="147685" y="1391667"/>
                      <a:pt x="139017" y="1392429"/>
                      <a:pt x="135302" y="1396905"/>
                    </a:cubicBezTo>
                    <a:lnTo>
                      <a:pt x="135279" y="1397038"/>
                    </a:lnTo>
                    <a:lnTo>
                      <a:pt x="135112" y="1397096"/>
                    </a:lnTo>
                    <a:lnTo>
                      <a:pt x="132347" y="1413564"/>
                    </a:lnTo>
                    <a:lnTo>
                      <a:pt x="132028" y="1415360"/>
                    </a:lnTo>
                    <a:lnTo>
                      <a:pt x="132041" y="1415383"/>
                    </a:lnTo>
                    <a:lnTo>
                      <a:pt x="132041" y="1415384"/>
                    </a:lnTo>
                    <a:lnTo>
                      <a:pt x="135839" y="1422102"/>
                    </a:lnTo>
                    <a:lnTo>
                      <a:pt x="142541" y="1433958"/>
                    </a:lnTo>
                    <a:lnTo>
                      <a:pt x="142302" y="1434236"/>
                    </a:lnTo>
                    <a:lnTo>
                      <a:pt x="125647" y="1453472"/>
                    </a:lnTo>
                    <a:cubicBezTo>
                      <a:pt x="122920" y="1461009"/>
                      <a:pt x="122778" y="1469486"/>
                      <a:pt x="124254" y="1478630"/>
                    </a:cubicBezTo>
                    <a:cubicBezTo>
                      <a:pt x="124825" y="1482345"/>
                      <a:pt x="124635" y="1486440"/>
                      <a:pt x="123587" y="1489965"/>
                    </a:cubicBezTo>
                    <a:cubicBezTo>
                      <a:pt x="122063" y="1495013"/>
                      <a:pt x="118253" y="1499585"/>
                      <a:pt x="117586" y="1504728"/>
                    </a:cubicBezTo>
                    <a:cubicBezTo>
                      <a:pt x="116729" y="1511015"/>
                      <a:pt x="116443" y="1518349"/>
                      <a:pt x="118920" y="1523969"/>
                    </a:cubicBezTo>
                    <a:cubicBezTo>
                      <a:pt x="121587" y="1529970"/>
                      <a:pt x="128064" y="1533970"/>
                      <a:pt x="132064" y="1539590"/>
                    </a:cubicBezTo>
                    <a:cubicBezTo>
                      <a:pt x="136160" y="1545400"/>
                      <a:pt x="138637" y="1552353"/>
                      <a:pt x="143018" y="1557973"/>
                    </a:cubicBezTo>
                    <a:cubicBezTo>
                      <a:pt x="147400" y="1563593"/>
                      <a:pt x="168069" y="1564641"/>
                      <a:pt x="168926" y="1559497"/>
                    </a:cubicBezTo>
                    <a:lnTo>
                      <a:pt x="168937" y="1559357"/>
                    </a:lnTo>
                    <a:lnTo>
                      <a:pt x="169116" y="1559307"/>
                    </a:lnTo>
                    <a:cubicBezTo>
                      <a:pt x="170545" y="1551115"/>
                      <a:pt x="171402" y="1539114"/>
                      <a:pt x="166735" y="1534256"/>
                    </a:cubicBezTo>
                    <a:cubicBezTo>
                      <a:pt x="156829" y="1523969"/>
                      <a:pt x="151209" y="1511682"/>
                      <a:pt x="145208" y="1499775"/>
                    </a:cubicBezTo>
                    <a:cubicBezTo>
                      <a:pt x="142351" y="1494061"/>
                      <a:pt x="145113" y="1485202"/>
                      <a:pt x="146256" y="1477963"/>
                    </a:cubicBezTo>
                    <a:cubicBezTo>
                      <a:pt x="147304" y="1471582"/>
                      <a:pt x="150447" y="1465486"/>
                      <a:pt x="151304" y="1459104"/>
                    </a:cubicBezTo>
                    <a:cubicBezTo>
                      <a:pt x="152066" y="1453198"/>
                      <a:pt x="150828" y="1447007"/>
                      <a:pt x="150923" y="1440911"/>
                    </a:cubicBezTo>
                    <a:cubicBezTo>
                      <a:pt x="151114" y="1431958"/>
                      <a:pt x="151019" y="1423957"/>
                      <a:pt x="159401" y="1416527"/>
                    </a:cubicBezTo>
                    <a:cubicBezTo>
                      <a:pt x="163496" y="1412908"/>
                      <a:pt x="161496" y="1401668"/>
                      <a:pt x="161306" y="1393953"/>
                    </a:cubicBezTo>
                    <a:cubicBezTo>
                      <a:pt x="161210" y="1392619"/>
                      <a:pt x="156448" y="1389762"/>
                      <a:pt x="154352" y="1390238"/>
                    </a:cubicBezTo>
                    <a:close/>
                    <a:moveTo>
                      <a:pt x="224552" y="1628077"/>
                    </a:moveTo>
                    <a:cubicBezTo>
                      <a:pt x="223123" y="1629030"/>
                      <a:pt x="220933" y="1629696"/>
                      <a:pt x="220837" y="1630554"/>
                    </a:cubicBezTo>
                    <a:cubicBezTo>
                      <a:pt x="220552" y="1638364"/>
                      <a:pt x="220647" y="1646270"/>
                      <a:pt x="220933" y="1654080"/>
                    </a:cubicBezTo>
                    <a:lnTo>
                      <a:pt x="221028" y="1654079"/>
                    </a:lnTo>
                    <a:lnTo>
                      <a:pt x="221028" y="1654080"/>
                    </a:lnTo>
                    <a:cubicBezTo>
                      <a:pt x="221028" y="1654271"/>
                      <a:pt x="225981" y="1654938"/>
                      <a:pt x="227981" y="1653985"/>
                    </a:cubicBezTo>
                    <a:cubicBezTo>
                      <a:pt x="229696" y="1653223"/>
                      <a:pt x="230553" y="1650556"/>
                      <a:pt x="231791" y="1648651"/>
                    </a:cubicBezTo>
                    <a:cubicBezTo>
                      <a:pt x="233315" y="1646175"/>
                      <a:pt x="236839" y="1642365"/>
                      <a:pt x="236173" y="1641317"/>
                    </a:cubicBezTo>
                    <a:cubicBezTo>
                      <a:pt x="233029" y="1636554"/>
                      <a:pt x="228743" y="1632649"/>
                      <a:pt x="224552" y="1628077"/>
                    </a:cubicBezTo>
                    <a:close/>
                    <a:moveTo>
                      <a:pt x="278737" y="1637935"/>
                    </a:moveTo>
                    <a:cubicBezTo>
                      <a:pt x="272796" y="1636292"/>
                      <a:pt x="266462" y="1637507"/>
                      <a:pt x="260652" y="1641602"/>
                    </a:cubicBezTo>
                    <a:lnTo>
                      <a:pt x="260652" y="1641603"/>
                    </a:lnTo>
                    <a:lnTo>
                      <a:pt x="260652" y="1641603"/>
                    </a:lnTo>
                    <a:cubicBezTo>
                      <a:pt x="262938" y="1650270"/>
                      <a:pt x="264462" y="1658652"/>
                      <a:pt x="267319" y="1666558"/>
                    </a:cubicBezTo>
                    <a:cubicBezTo>
                      <a:pt x="268415" y="1669606"/>
                      <a:pt x="269582" y="1673226"/>
                      <a:pt x="271070" y="1676369"/>
                    </a:cubicBezTo>
                    <a:cubicBezTo>
                      <a:pt x="269582" y="1673226"/>
                      <a:pt x="268415" y="1669606"/>
                      <a:pt x="267320" y="1666558"/>
                    </a:cubicBezTo>
                    <a:lnTo>
                      <a:pt x="260652" y="1641603"/>
                    </a:lnTo>
                    <a:lnTo>
                      <a:pt x="278666" y="1637971"/>
                    </a:lnTo>
                    <a:cubicBezTo>
                      <a:pt x="284607" y="1639626"/>
                      <a:pt x="290180" y="1644127"/>
                      <a:pt x="294466" y="1651413"/>
                    </a:cubicBezTo>
                    <a:cubicBezTo>
                      <a:pt x="298180" y="1657700"/>
                      <a:pt x="302276" y="1664177"/>
                      <a:pt x="303895" y="1671130"/>
                    </a:cubicBezTo>
                    <a:cubicBezTo>
                      <a:pt x="304753" y="1675131"/>
                      <a:pt x="301800" y="1683513"/>
                      <a:pt x="299323" y="1684084"/>
                    </a:cubicBezTo>
                    <a:cubicBezTo>
                      <a:pt x="301800" y="1683607"/>
                      <a:pt x="304848" y="1675130"/>
                      <a:pt x="303896" y="1671130"/>
                    </a:cubicBezTo>
                    <a:cubicBezTo>
                      <a:pt x="302276" y="1664176"/>
                      <a:pt x="298180" y="1657699"/>
                      <a:pt x="294466" y="1651413"/>
                    </a:cubicBezTo>
                    <a:cubicBezTo>
                      <a:pt x="290227" y="1644079"/>
                      <a:pt x="284679" y="1639578"/>
                      <a:pt x="278737" y="1637935"/>
                    </a:cubicBezTo>
                    <a:close/>
                    <a:moveTo>
                      <a:pt x="353425" y="1668653"/>
                    </a:moveTo>
                    <a:lnTo>
                      <a:pt x="353140" y="1669063"/>
                    </a:lnTo>
                    <a:lnTo>
                      <a:pt x="343150" y="1683358"/>
                    </a:lnTo>
                    <a:lnTo>
                      <a:pt x="343156" y="1683385"/>
                    </a:lnTo>
                    <a:lnTo>
                      <a:pt x="343150" y="1683393"/>
                    </a:lnTo>
                    <a:lnTo>
                      <a:pt x="347399" y="1703141"/>
                    </a:lnTo>
                    <a:lnTo>
                      <a:pt x="347520" y="1703706"/>
                    </a:lnTo>
                    <a:cubicBezTo>
                      <a:pt x="355235" y="1695990"/>
                      <a:pt x="362760" y="1689799"/>
                      <a:pt x="368380" y="1682179"/>
                    </a:cubicBezTo>
                    <a:lnTo>
                      <a:pt x="367198" y="1677800"/>
                    </a:lnTo>
                    <a:lnTo>
                      <a:pt x="366879" y="1676618"/>
                    </a:lnTo>
                    <a:cubicBezTo>
                      <a:pt x="365522" y="1674178"/>
                      <a:pt x="363617" y="1671511"/>
                      <a:pt x="362093" y="1669701"/>
                    </a:cubicBezTo>
                    <a:cubicBezTo>
                      <a:pt x="360664" y="1667986"/>
                      <a:pt x="355330" y="1667320"/>
                      <a:pt x="353425" y="1668653"/>
                    </a:cubicBezTo>
                    <a:close/>
                    <a:moveTo>
                      <a:pt x="102442" y="1703420"/>
                    </a:moveTo>
                    <a:cubicBezTo>
                      <a:pt x="101061" y="1703373"/>
                      <a:pt x="99084" y="1704825"/>
                      <a:pt x="97417" y="1706730"/>
                    </a:cubicBezTo>
                    <a:lnTo>
                      <a:pt x="94296" y="1712667"/>
                    </a:lnTo>
                    <a:lnTo>
                      <a:pt x="94250" y="1712754"/>
                    </a:lnTo>
                    <a:lnTo>
                      <a:pt x="94250" y="1712755"/>
                    </a:lnTo>
                    <a:lnTo>
                      <a:pt x="94250" y="1712755"/>
                    </a:lnTo>
                    <a:cubicBezTo>
                      <a:pt x="93393" y="1722470"/>
                      <a:pt x="95107" y="1732376"/>
                      <a:pt x="94536" y="1742187"/>
                    </a:cubicBezTo>
                    <a:cubicBezTo>
                      <a:pt x="94155" y="1748187"/>
                      <a:pt x="91297" y="1753998"/>
                      <a:pt x="90059" y="1759998"/>
                    </a:cubicBezTo>
                    <a:cubicBezTo>
                      <a:pt x="89011" y="1765618"/>
                      <a:pt x="87297" y="1771714"/>
                      <a:pt x="88535" y="1776953"/>
                    </a:cubicBezTo>
                    <a:cubicBezTo>
                      <a:pt x="89107" y="1779620"/>
                      <a:pt x="95774" y="1780763"/>
                      <a:pt x="100822" y="1783049"/>
                    </a:cubicBezTo>
                    <a:cubicBezTo>
                      <a:pt x="105299" y="1780858"/>
                      <a:pt x="112919" y="1779144"/>
                      <a:pt x="113395" y="1776286"/>
                    </a:cubicBezTo>
                    <a:cubicBezTo>
                      <a:pt x="113014" y="1779048"/>
                      <a:pt x="105299" y="1780763"/>
                      <a:pt x="100822" y="1783049"/>
                    </a:cubicBezTo>
                    <a:cubicBezTo>
                      <a:pt x="95774" y="1780668"/>
                      <a:pt x="89107" y="1779525"/>
                      <a:pt x="88535" y="1776953"/>
                    </a:cubicBezTo>
                    <a:cubicBezTo>
                      <a:pt x="87297" y="1771714"/>
                      <a:pt x="88916" y="1765618"/>
                      <a:pt x="90059" y="1759999"/>
                    </a:cubicBezTo>
                    <a:cubicBezTo>
                      <a:pt x="91202" y="1753998"/>
                      <a:pt x="94155" y="1748188"/>
                      <a:pt x="94536" y="1742187"/>
                    </a:cubicBezTo>
                    <a:lnTo>
                      <a:pt x="94250" y="1712755"/>
                    </a:lnTo>
                    <a:lnTo>
                      <a:pt x="94296" y="1712667"/>
                    </a:lnTo>
                    <a:lnTo>
                      <a:pt x="97453" y="1706730"/>
                    </a:lnTo>
                    <a:cubicBezTo>
                      <a:pt x="99108" y="1704825"/>
                      <a:pt x="101061" y="1703373"/>
                      <a:pt x="102442" y="1703420"/>
                    </a:cubicBezTo>
                    <a:close/>
                    <a:moveTo>
                      <a:pt x="359426" y="1724280"/>
                    </a:moveTo>
                    <a:cubicBezTo>
                      <a:pt x="354283" y="1724565"/>
                      <a:pt x="349234" y="1724946"/>
                      <a:pt x="344377" y="1725232"/>
                    </a:cubicBezTo>
                    <a:lnTo>
                      <a:pt x="344480" y="1725328"/>
                    </a:lnTo>
                    <a:lnTo>
                      <a:pt x="344472" y="1725328"/>
                    </a:lnTo>
                    <a:cubicBezTo>
                      <a:pt x="350187" y="1730566"/>
                      <a:pt x="354092" y="1734281"/>
                      <a:pt x="360188" y="1739901"/>
                    </a:cubicBezTo>
                    <a:cubicBezTo>
                      <a:pt x="359903" y="1734757"/>
                      <a:pt x="359617" y="1729519"/>
                      <a:pt x="359522" y="1724375"/>
                    </a:cubicBezTo>
                    <a:lnTo>
                      <a:pt x="359431" y="1724381"/>
                    </a:lnTo>
                    <a:lnTo>
                      <a:pt x="359426" y="1724280"/>
                    </a:lnTo>
                    <a:close/>
                    <a:moveTo>
                      <a:pt x="236458" y="1753235"/>
                    </a:moveTo>
                    <a:cubicBezTo>
                      <a:pt x="228934" y="1753521"/>
                      <a:pt x="226171" y="1764093"/>
                      <a:pt x="230362" y="1770571"/>
                    </a:cubicBezTo>
                    <a:lnTo>
                      <a:pt x="241198" y="1791583"/>
                    </a:lnTo>
                    <a:lnTo>
                      <a:pt x="241316" y="1791811"/>
                    </a:lnTo>
                    <a:lnTo>
                      <a:pt x="238268" y="1793145"/>
                    </a:lnTo>
                    <a:cubicBezTo>
                      <a:pt x="238268" y="1795050"/>
                      <a:pt x="237887" y="1797145"/>
                      <a:pt x="238363" y="1798860"/>
                    </a:cubicBezTo>
                    <a:cubicBezTo>
                      <a:pt x="239411" y="1802479"/>
                      <a:pt x="240364" y="1808385"/>
                      <a:pt x="242459" y="1808861"/>
                    </a:cubicBezTo>
                    <a:lnTo>
                      <a:pt x="242487" y="1808852"/>
                    </a:lnTo>
                    <a:lnTo>
                      <a:pt x="242554" y="1808957"/>
                    </a:lnTo>
                    <a:cubicBezTo>
                      <a:pt x="245888" y="1809814"/>
                      <a:pt x="252079" y="1808004"/>
                      <a:pt x="253508" y="1805433"/>
                    </a:cubicBezTo>
                    <a:cubicBezTo>
                      <a:pt x="255127" y="1802480"/>
                      <a:pt x="254461" y="1795431"/>
                      <a:pt x="252079" y="1793526"/>
                    </a:cubicBezTo>
                    <a:cubicBezTo>
                      <a:pt x="243888" y="1787049"/>
                      <a:pt x="246460" y="1779334"/>
                      <a:pt x="251032" y="1774572"/>
                    </a:cubicBezTo>
                    <a:cubicBezTo>
                      <a:pt x="256747" y="1768666"/>
                      <a:pt x="259509" y="1761618"/>
                      <a:pt x="255127" y="1756950"/>
                    </a:cubicBezTo>
                    <a:lnTo>
                      <a:pt x="255045" y="1756917"/>
                    </a:lnTo>
                    <a:lnTo>
                      <a:pt x="255032" y="1756855"/>
                    </a:lnTo>
                    <a:cubicBezTo>
                      <a:pt x="251508" y="1753140"/>
                      <a:pt x="242840" y="1753045"/>
                      <a:pt x="236458" y="1753235"/>
                    </a:cubicBezTo>
                    <a:close/>
                    <a:moveTo>
                      <a:pt x="423243" y="1760570"/>
                    </a:moveTo>
                    <a:lnTo>
                      <a:pt x="423099" y="1760991"/>
                    </a:lnTo>
                    <a:lnTo>
                      <a:pt x="418005" y="1775727"/>
                    </a:lnTo>
                    <a:lnTo>
                      <a:pt x="421247" y="1788032"/>
                    </a:lnTo>
                    <a:lnTo>
                      <a:pt x="421338" y="1788383"/>
                    </a:lnTo>
                    <a:lnTo>
                      <a:pt x="421367" y="1788387"/>
                    </a:lnTo>
                    <a:lnTo>
                      <a:pt x="427935" y="1789288"/>
                    </a:lnTo>
                    <a:cubicBezTo>
                      <a:pt x="430769" y="1788954"/>
                      <a:pt x="433579" y="1788050"/>
                      <a:pt x="434388" y="1786764"/>
                    </a:cubicBezTo>
                    <a:cubicBezTo>
                      <a:pt x="442103" y="1775048"/>
                      <a:pt x="429530" y="1770666"/>
                      <a:pt x="423244" y="1760570"/>
                    </a:cubicBezTo>
                    <a:lnTo>
                      <a:pt x="423244" y="1760571"/>
                    </a:lnTo>
                    <a:lnTo>
                      <a:pt x="423243" y="1760570"/>
                    </a:lnTo>
                    <a:close/>
                    <a:moveTo>
                      <a:pt x="42577" y="1705646"/>
                    </a:moveTo>
                    <a:cubicBezTo>
                      <a:pt x="41053" y="1705944"/>
                      <a:pt x="39815" y="1707611"/>
                      <a:pt x="38624" y="1710659"/>
                    </a:cubicBezTo>
                    <a:cubicBezTo>
                      <a:pt x="33385" y="1724089"/>
                      <a:pt x="37195" y="1732281"/>
                      <a:pt x="53674" y="1740758"/>
                    </a:cubicBezTo>
                    <a:cubicBezTo>
                      <a:pt x="60151" y="1726470"/>
                      <a:pt x="58722" y="1719898"/>
                      <a:pt x="48244" y="1708849"/>
                    </a:cubicBezTo>
                    <a:cubicBezTo>
                      <a:pt x="45911" y="1706420"/>
                      <a:pt x="44101" y="1705349"/>
                      <a:pt x="42577" y="1705646"/>
                    </a:cubicBezTo>
                    <a:close/>
                    <a:moveTo>
                      <a:pt x="159210" y="1828578"/>
                    </a:moveTo>
                    <a:lnTo>
                      <a:pt x="159048" y="1828744"/>
                    </a:lnTo>
                    <a:lnTo>
                      <a:pt x="147459" y="1840544"/>
                    </a:lnTo>
                    <a:cubicBezTo>
                      <a:pt x="145733" y="1844533"/>
                      <a:pt x="146685" y="1848724"/>
                      <a:pt x="151781" y="1853724"/>
                    </a:cubicBezTo>
                    <a:cubicBezTo>
                      <a:pt x="153496" y="1855344"/>
                      <a:pt x="156353" y="1857249"/>
                      <a:pt x="158163" y="1856868"/>
                    </a:cubicBezTo>
                    <a:cubicBezTo>
                      <a:pt x="159877" y="1856487"/>
                      <a:pt x="162259" y="1853153"/>
                      <a:pt x="162163" y="1851248"/>
                    </a:cubicBezTo>
                    <a:cubicBezTo>
                      <a:pt x="161782" y="1844390"/>
                      <a:pt x="160449" y="1837437"/>
                      <a:pt x="159211" y="1828578"/>
                    </a:cubicBezTo>
                    <a:lnTo>
                      <a:pt x="159210" y="1828579"/>
                    </a:lnTo>
                    <a:lnTo>
                      <a:pt x="159210" y="1828578"/>
                    </a:lnTo>
                    <a:close/>
                    <a:moveTo>
                      <a:pt x="418862" y="1847152"/>
                    </a:moveTo>
                    <a:cubicBezTo>
                      <a:pt x="412861" y="1848771"/>
                      <a:pt x="407813" y="1853820"/>
                      <a:pt x="401812" y="1855725"/>
                    </a:cubicBezTo>
                    <a:cubicBezTo>
                      <a:pt x="393240" y="1858582"/>
                      <a:pt x="389716" y="1863821"/>
                      <a:pt x="388858" y="1873727"/>
                    </a:cubicBezTo>
                    <a:cubicBezTo>
                      <a:pt x="390097" y="1875727"/>
                      <a:pt x="391287" y="1878513"/>
                      <a:pt x="392490" y="1880811"/>
                    </a:cubicBezTo>
                    <a:lnTo>
                      <a:pt x="393230" y="1881641"/>
                    </a:lnTo>
                    <a:lnTo>
                      <a:pt x="396192" y="1885061"/>
                    </a:lnTo>
                    <a:cubicBezTo>
                      <a:pt x="403717" y="1885347"/>
                      <a:pt x="411432" y="1883156"/>
                      <a:pt x="418862" y="1881251"/>
                    </a:cubicBezTo>
                    <a:cubicBezTo>
                      <a:pt x="421433" y="1880680"/>
                      <a:pt x="423243" y="1877251"/>
                      <a:pt x="425720" y="1876679"/>
                    </a:cubicBezTo>
                    <a:cubicBezTo>
                      <a:pt x="430054" y="1875727"/>
                      <a:pt x="433364" y="1873846"/>
                      <a:pt x="435209" y="1871214"/>
                    </a:cubicBezTo>
                    <a:lnTo>
                      <a:pt x="435215" y="1871137"/>
                    </a:lnTo>
                    <a:lnTo>
                      <a:pt x="435245" y="1871119"/>
                    </a:lnTo>
                    <a:lnTo>
                      <a:pt x="435788" y="1863009"/>
                    </a:lnTo>
                    <a:lnTo>
                      <a:pt x="435912" y="1861249"/>
                    </a:lnTo>
                    <a:lnTo>
                      <a:pt x="435907" y="1861238"/>
                    </a:lnTo>
                    <a:lnTo>
                      <a:pt x="435912" y="1861154"/>
                    </a:lnTo>
                    <a:cubicBezTo>
                      <a:pt x="433150" y="1854105"/>
                      <a:pt x="429816" y="1844295"/>
                      <a:pt x="418862" y="1847152"/>
                    </a:cubicBezTo>
                    <a:close/>
                    <a:moveTo>
                      <a:pt x="289417" y="1941163"/>
                    </a:moveTo>
                    <a:cubicBezTo>
                      <a:pt x="285512" y="1942878"/>
                      <a:pt x="279702" y="1943545"/>
                      <a:pt x="278082" y="1946402"/>
                    </a:cubicBezTo>
                    <a:lnTo>
                      <a:pt x="279200" y="1957832"/>
                    </a:lnTo>
                    <a:lnTo>
                      <a:pt x="279321" y="1959071"/>
                    </a:lnTo>
                    <a:cubicBezTo>
                      <a:pt x="281035" y="1963929"/>
                      <a:pt x="284655" y="1968120"/>
                      <a:pt x="286274" y="1972977"/>
                    </a:cubicBezTo>
                    <a:cubicBezTo>
                      <a:pt x="287465" y="1976501"/>
                      <a:pt x="290846" y="1979573"/>
                      <a:pt x="294429" y="1981109"/>
                    </a:cubicBezTo>
                    <a:lnTo>
                      <a:pt x="294430" y="1981109"/>
                    </a:lnTo>
                    <a:lnTo>
                      <a:pt x="294430" y="1981109"/>
                    </a:lnTo>
                    <a:cubicBezTo>
                      <a:pt x="298014" y="1982646"/>
                      <a:pt x="301800" y="1982646"/>
                      <a:pt x="303800" y="1980026"/>
                    </a:cubicBezTo>
                    <a:cubicBezTo>
                      <a:pt x="309039" y="1973168"/>
                      <a:pt x="317707" y="1965357"/>
                      <a:pt x="311992" y="1956404"/>
                    </a:cubicBezTo>
                    <a:lnTo>
                      <a:pt x="309742" y="1953284"/>
                    </a:lnTo>
                    <a:lnTo>
                      <a:pt x="303919" y="1945211"/>
                    </a:lnTo>
                    <a:cubicBezTo>
                      <a:pt x="300466" y="1941973"/>
                      <a:pt x="295942" y="1939925"/>
                      <a:pt x="289417" y="1941163"/>
                    </a:cubicBezTo>
                    <a:close/>
                    <a:moveTo>
                      <a:pt x="239888" y="1982121"/>
                    </a:moveTo>
                    <a:cubicBezTo>
                      <a:pt x="236602" y="1981217"/>
                      <a:pt x="233863" y="1981336"/>
                      <a:pt x="231934" y="1982681"/>
                    </a:cubicBezTo>
                    <a:lnTo>
                      <a:pt x="231332" y="1984220"/>
                    </a:lnTo>
                    <a:lnTo>
                      <a:pt x="228743" y="1990694"/>
                    </a:lnTo>
                    <a:cubicBezTo>
                      <a:pt x="228648" y="2001743"/>
                      <a:pt x="231410" y="2014887"/>
                      <a:pt x="226362" y="2023079"/>
                    </a:cubicBezTo>
                    <a:cubicBezTo>
                      <a:pt x="220647" y="2032413"/>
                      <a:pt x="220742" y="2040986"/>
                      <a:pt x="220266" y="2053178"/>
                    </a:cubicBezTo>
                    <a:cubicBezTo>
                      <a:pt x="220266" y="2054702"/>
                      <a:pt x="220266" y="2058893"/>
                      <a:pt x="220266" y="2063084"/>
                    </a:cubicBezTo>
                    <a:cubicBezTo>
                      <a:pt x="220266" y="2074514"/>
                      <a:pt x="222742" y="2076800"/>
                      <a:pt x="234458" y="2076038"/>
                    </a:cubicBezTo>
                    <a:cubicBezTo>
                      <a:pt x="238364" y="2075800"/>
                      <a:pt x="241435" y="2075014"/>
                      <a:pt x="243543" y="2073133"/>
                    </a:cubicBezTo>
                    <a:lnTo>
                      <a:pt x="243569" y="2073059"/>
                    </a:lnTo>
                    <a:lnTo>
                      <a:pt x="243638" y="2073037"/>
                    </a:lnTo>
                    <a:cubicBezTo>
                      <a:pt x="245746" y="2071156"/>
                      <a:pt x="246889" y="2068180"/>
                      <a:pt x="246936" y="2063560"/>
                    </a:cubicBezTo>
                    <a:cubicBezTo>
                      <a:pt x="247031" y="2047272"/>
                      <a:pt x="242555" y="2029937"/>
                      <a:pt x="254746" y="2015364"/>
                    </a:cubicBezTo>
                    <a:cubicBezTo>
                      <a:pt x="255509" y="2014506"/>
                      <a:pt x="254461" y="2011839"/>
                      <a:pt x="253889" y="2010125"/>
                    </a:cubicBezTo>
                    <a:cubicBezTo>
                      <a:pt x="251603" y="2003076"/>
                      <a:pt x="249603" y="1995933"/>
                      <a:pt x="246650" y="1989170"/>
                    </a:cubicBezTo>
                    <a:cubicBezTo>
                      <a:pt x="245412" y="1986312"/>
                      <a:pt x="242650" y="1982883"/>
                      <a:pt x="239888" y="1982121"/>
                    </a:cubicBezTo>
                    <a:close/>
                    <a:moveTo>
                      <a:pt x="190167" y="1990694"/>
                    </a:moveTo>
                    <a:cubicBezTo>
                      <a:pt x="186452" y="1991075"/>
                      <a:pt x="183023" y="1994028"/>
                      <a:pt x="177784" y="1996599"/>
                    </a:cubicBezTo>
                    <a:cubicBezTo>
                      <a:pt x="181308" y="2002028"/>
                      <a:pt x="183213" y="2004886"/>
                      <a:pt x="185118" y="2007839"/>
                    </a:cubicBezTo>
                    <a:cubicBezTo>
                      <a:pt x="189595" y="2003743"/>
                      <a:pt x="194072" y="1999742"/>
                      <a:pt x="198549" y="1995742"/>
                    </a:cubicBezTo>
                    <a:lnTo>
                      <a:pt x="198485" y="1995704"/>
                    </a:lnTo>
                    <a:lnTo>
                      <a:pt x="198549" y="1995647"/>
                    </a:lnTo>
                    <a:cubicBezTo>
                      <a:pt x="195787" y="1993837"/>
                      <a:pt x="192834" y="1990503"/>
                      <a:pt x="190167" y="1990694"/>
                    </a:cubicBezTo>
                    <a:close/>
                    <a:moveTo>
                      <a:pt x="145494" y="2068894"/>
                    </a:moveTo>
                    <a:cubicBezTo>
                      <a:pt x="141398" y="2071371"/>
                      <a:pt x="137017" y="2073466"/>
                      <a:pt x="133302" y="2076419"/>
                    </a:cubicBezTo>
                    <a:cubicBezTo>
                      <a:pt x="131397" y="2077943"/>
                      <a:pt x="131302" y="2081658"/>
                      <a:pt x="129397" y="2083086"/>
                    </a:cubicBezTo>
                    <a:cubicBezTo>
                      <a:pt x="127159" y="2084849"/>
                      <a:pt x="125182" y="2086706"/>
                      <a:pt x="124444" y="2088671"/>
                    </a:cubicBezTo>
                    <a:lnTo>
                      <a:pt x="124451" y="2088689"/>
                    </a:lnTo>
                    <a:lnTo>
                      <a:pt x="124445" y="2088695"/>
                    </a:lnTo>
                    <a:cubicBezTo>
                      <a:pt x="123707" y="2090659"/>
                      <a:pt x="124207" y="2092755"/>
                      <a:pt x="126921" y="2094993"/>
                    </a:cubicBezTo>
                    <a:cubicBezTo>
                      <a:pt x="132350" y="2099469"/>
                      <a:pt x="137208" y="2109852"/>
                      <a:pt x="146257" y="2102136"/>
                    </a:cubicBezTo>
                    <a:cubicBezTo>
                      <a:pt x="149971" y="2098803"/>
                      <a:pt x="150543" y="2091754"/>
                      <a:pt x="152638" y="2086325"/>
                    </a:cubicBezTo>
                    <a:cubicBezTo>
                      <a:pt x="152066" y="2086134"/>
                      <a:pt x="151590" y="2085944"/>
                      <a:pt x="151114" y="2085658"/>
                    </a:cubicBezTo>
                    <a:cubicBezTo>
                      <a:pt x="151114" y="2083753"/>
                      <a:pt x="151685" y="2081658"/>
                      <a:pt x="151019" y="2080038"/>
                    </a:cubicBezTo>
                    <a:cubicBezTo>
                      <a:pt x="149495" y="2076133"/>
                      <a:pt x="147399" y="2072609"/>
                      <a:pt x="145494" y="2068894"/>
                    </a:cubicBezTo>
                    <a:close/>
                    <a:moveTo>
                      <a:pt x="243602" y="2133664"/>
                    </a:moveTo>
                    <a:cubicBezTo>
                      <a:pt x="242078" y="2133664"/>
                      <a:pt x="240554" y="2133759"/>
                      <a:pt x="239125" y="2133759"/>
                    </a:cubicBezTo>
                    <a:cubicBezTo>
                      <a:pt x="239125" y="2139379"/>
                      <a:pt x="239030" y="2144999"/>
                      <a:pt x="239316" y="2150619"/>
                    </a:cubicBezTo>
                    <a:cubicBezTo>
                      <a:pt x="239316" y="2151095"/>
                      <a:pt x="242459" y="2151476"/>
                      <a:pt x="244078" y="2151857"/>
                    </a:cubicBezTo>
                    <a:lnTo>
                      <a:pt x="244078" y="2151857"/>
                    </a:lnTo>
                    <a:lnTo>
                      <a:pt x="244079" y="2151857"/>
                    </a:lnTo>
                    <a:cubicBezTo>
                      <a:pt x="244650" y="2146999"/>
                      <a:pt x="245507" y="2142046"/>
                      <a:pt x="245793" y="2137188"/>
                    </a:cubicBezTo>
                    <a:lnTo>
                      <a:pt x="244078" y="2151857"/>
                    </a:lnTo>
                    <a:lnTo>
                      <a:pt x="239316" y="2150618"/>
                    </a:lnTo>
                    <a:cubicBezTo>
                      <a:pt x="238935" y="2144999"/>
                      <a:pt x="239126" y="2139379"/>
                      <a:pt x="239126" y="2133759"/>
                    </a:cubicBezTo>
                    <a:cubicBezTo>
                      <a:pt x="240650" y="2133664"/>
                      <a:pt x="242078" y="2133664"/>
                      <a:pt x="243602" y="2133664"/>
                    </a:cubicBezTo>
                    <a:close/>
                    <a:moveTo>
                      <a:pt x="218932" y="2135188"/>
                    </a:moveTo>
                    <a:cubicBezTo>
                      <a:pt x="214170" y="2136331"/>
                      <a:pt x="208550" y="2136236"/>
                      <a:pt x="205026" y="2138998"/>
                    </a:cubicBezTo>
                    <a:lnTo>
                      <a:pt x="201702" y="2150583"/>
                    </a:lnTo>
                    <a:lnTo>
                      <a:pt x="201692" y="2150618"/>
                    </a:lnTo>
                    <a:lnTo>
                      <a:pt x="201692" y="2150618"/>
                    </a:lnTo>
                    <a:lnTo>
                      <a:pt x="201692" y="2150619"/>
                    </a:lnTo>
                    <a:cubicBezTo>
                      <a:pt x="202645" y="2150809"/>
                      <a:pt x="203597" y="2151000"/>
                      <a:pt x="204454" y="2151095"/>
                    </a:cubicBezTo>
                    <a:lnTo>
                      <a:pt x="204470" y="2151082"/>
                    </a:lnTo>
                    <a:lnTo>
                      <a:pt x="204550" y="2151095"/>
                    </a:lnTo>
                    <a:cubicBezTo>
                      <a:pt x="209598" y="2146809"/>
                      <a:pt x="214551" y="2142427"/>
                      <a:pt x="219599" y="2138141"/>
                    </a:cubicBezTo>
                    <a:cubicBezTo>
                      <a:pt x="219409" y="2137188"/>
                      <a:pt x="219218" y="2136140"/>
                      <a:pt x="219027" y="2135188"/>
                    </a:cubicBezTo>
                    <a:lnTo>
                      <a:pt x="218937" y="2135213"/>
                    </a:lnTo>
                    <a:lnTo>
                      <a:pt x="218932" y="2135188"/>
                    </a:lnTo>
                    <a:close/>
                    <a:moveTo>
                      <a:pt x="236934" y="2171002"/>
                    </a:moveTo>
                    <a:lnTo>
                      <a:pt x="236931" y="2171002"/>
                    </a:lnTo>
                    <a:lnTo>
                      <a:pt x="217599" y="2171288"/>
                    </a:lnTo>
                    <a:cubicBezTo>
                      <a:pt x="214360" y="2171764"/>
                      <a:pt x="209122" y="2175288"/>
                      <a:pt x="209026" y="2177479"/>
                    </a:cubicBezTo>
                    <a:lnTo>
                      <a:pt x="209028" y="2177572"/>
                    </a:lnTo>
                    <a:lnTo>
                      <a:pt x="209026" y="2177574"/>
                    </a:lnTo>
                    <a:cubicBezTo>
                      <a:pt x="208645" y="2191862"/>
                      <a:pt x="209407" y="2206245"/>
                      <a:pt x="210074" y="2220532"/>
                    </a:cubicBezTo>
                    <a:cubicBezTo>
                      <a:pt x="210455" y="2227962"/>
                      <a:pt x="216265" y="2229390"/>
                      <a:pt x="221504" y="2227771"/>
                    </a:cubicBezTo>
                    <a:cubicBezTo>
                      <a:pt x="224552" y="2226914"/>
                      <a:pt x="226647" y="2222151"/>
                      <a:pt x="228552" y="2218818"/>
                    </a:cubicBezTo>
                    <a:cubicBezTo>
                      <a:pt x="229790" y="2216627"/>
                      <a:pt x="229790" y="2211864"/>
                      <a:pt x="230838" y="2211674"/>
                    </a:cubicBezTo>
                    <a:cubicBezTo>
                      <a:pt x="243030" y="2209864"/>
                      <a:pt x="250650" y="2196243"/>
                      <a:pt x="264747" y="2198910"/>
                    </a:cubicBezTo>
                    <a:cubicBezTo>
                      <a:pt x="268081" y="2199482"/>
                      <a:pt x="274463" y="2196815"/>
                      <a:pt x="275510" y="2194053"/>
                    </a:cubicBezTo>
                    <a:lnTo>
                      <a:pt x="275483" y="2193980"/>
                    </a:lnTo>
                    <a:lnTo>
                      <a:pt x="275511" y="2193957"/>
                    </a:lnTo>
                    <a:cubicBezTo>
                      <a:pt x="277511" y="2189004"/>
                      <a:pt x="275416" y="2184813"/>
                      <a:pt x="270367" y="2179860"/>
                    </a:cubicBezTo>
                    <a:cubicBezTo>
                      <a:pt x="260080" y="2169954"/>
                      <a:pt x="248650" y="2171669"/>
                      <a:pt x="236935" y="2171002"/>
                    </a:cubicBezTo>
                    <a:lnTo>
                      <a:pt x="236934" y="2171002"/>
                    </a:lnTo>
                    <a:lnTo>
                      <a:pt x="236934" y="2171002"/>
                    </a:lnTo>
                    <a:close/>
                    <a:moveTo>
                      <a:pt x="154543" y="2182432"/>
                    </a:moveTo>
                    <a:cubicBezTo>
                      <a:pt x="150543" y="2185956"/>
                      <a:pt x="147304" y="2190338"/>
                      <a:pt x="143780" y="2194338"/>
                    </a:cubicBezTo>
                    <a:cubicBezTo>
                      <a:pt x="143971" y="2195481"/>
                      <a:pt x="144256" y="2196624"/>
                      <a:pt x="144447" y="2197767"/>
                    </a:cubicBezTo>
                    <a:cubicBezTo>
                      <a:pt x="150257" y="2198148"/>
                      <a:pt x="156163" y="2198910"/>
                      <a:pt x="161878" y="2198529"/>
                    </a:cubicBezTo>
                    <a:cubicBezTo>
                      <a:pt x="164830" y="2198339"/>
                      <a:pt x="167593" y="2196053"/>
                      <a:pt x="170450" y="2194719"/>
                    </a:cubicBezTo>
                    <a:lnTo>
                      <a:pt x="170392" y="2194650"/>
                    </a:lnTo>
                    <a:lnTo>
                      <a:pt x="170450" y="2194624"/>
                    </a:lnTo>
                    <a:cubicBezTo>
                      <a:pt x="167497" y="2191004"/>
                      <a:pt x="164830" y="2187004"/>
                      <a:pt x="161401" y="2183861"/>
                    </a:cubicBezTo>
                    <a:cubicBezTo>
                      <a:pt x="159782" y="2182527"/>
                      <a:pt x="155686" y="2181479"/>
                      <a:pt x="154543" y="2182432"/>
                    </a:cubicBezTo>
                    <a:close/>
                    <a:moveTo>
                      <a:pt x="226826" y="2258239"/>
                    </a:moveTo>
                    <a:cubicBezTo>
                      <a:pt x="223505" y="2259227"/>
                      <a:pt x="220504" y="2261632"/>
                      <a:pt x="220361" y="2264728"/>
                    </a:cubicBezTo>
                    <a:cubicBezTo>
                      <a:pt x="219695" y="2282444"/>
                      <a:pt x="219885" y="2300256"/>
                      <a:pt x="220076" y="2317972"/>
                    </a:cubicBezTo>
                    <a:cubicBezTo>
                      <a:pt x="220076" y="2319687"/>
                      <a:pt x="221981" y="2322544"/>
                      <a:pt x="223505" y="2322925"/>
                    </a:cubicBezTo>
                    <a:lnTo>
                      <a:pt x="223526" y="2322914"/>
                    </a:lnTo>
                    <a:lnTo>
                      <a:pt x="223600" y="2323021"/>
                    </a:lnTo>
                    <a:cubicBezTo>
                      <a:pt x="225028" y="2323402"/>
                      <a:pt x="227219" y="2321307"/>
                      <a:pt x="228838" y="2320068"/>
                    </a:cubicBezTo>
                    <a:cubicBezTo>
                      <a:pt x="234744" y="2315211"/>
                      <a:pt x="238173" y="2309401"/>
                      <a:pt x="239125" y="2301304"/>
                    </a:cubicBezTo>
                    <a:cubicBezTo>
                      <a:pt x="239697" y="2296542"/>
                      <a:pt x="244459" y="2292446"/>
                      <a:pt x="247222" y="2288255"/>
                    </a:cubicBezTo>
                    <a:lnTo>
                      <a:pt x="247222" y="2288255"/>
                    </a:lnTo>
                    <a:lnTo>
                      <a:pt x="247222" y="2288254"/>
                    </a:lnTo>
                    <a:lnTo>
                      <a:pt x="247128" y="2288035"/>
                    </a:lnTo>
                    <a:lnTo>
                      <a:pt x="235315" y="2260347"/>
                    </a:lnTo>
                    <a:lnTo>
                      <a:pt x="235255" y="2260333"/>
                    </a:lnTo>
                    <a:lnTo>
                      <a:pt x="235220" y="2260251"/>
                    </a:lnTo>
                    <a:cubicBezTo>
                      <a:pt x="233792" y="2257679"/>
                      <a:pt x="230148" y="2257250"/>
                      <a:pt x="226826" y="2258239"/>
                    </a:cubicBezTo>
                    <a:close/>
                    <a:moveTo>
                      <a:pt x="1433846" y="1086486"/>
                    </a:moveTo>
                    <a:cubicBezTo>
                      <a:pt x="1431846" y="1088676"/>
                      <a:pt x="1429750" y="1090772"/>
                      <a:pt x="1426893" y="1093915"/>
                    </a:cubicBezTo>
                    <a:cubicBezTo>
                      <a:pt x="1429179" y="1097535"/>
                      <a:pt x="1430989" y="1100392"/>
                      <a:pt x="1432894" y="1103250"/>
                    </a:cubicBezTo>
                    <a:cubicBezTo>
                      <a:pt x="1434513" y="1101154"/>
                      <a:pt x="1437561" y="1099059"/>
                      <a:pt x="1437466" y="1097154"/>
                    </a:cubicBezTo>
                    <a:lnTo>
                      <a:pt x="1437444" y="1097088"/>
                    </a:lnTo>
                    <a:lnTo>
                      <a:pt x="1437466" y="1097058"/>
                    </a:lnTo>
                    <a:cubicBezTo>
                      <a:pt x="1437275" y="1093439"/>
                      <a:pt x="1435180" y="1090010"/>
                      <a:pt x="1433846" y="1086486"/>
                    </a:cubicBezTo>
                    <a:close/>
                    <a:moveTo>
                      <a:pt x="1494615" y="1096487"/>
                    </a:moveTo>
                    <a:cubicBezTo>
                      <a:pt x="1492996" y="1095534"/>
                      <a:pt x="1486614" y="1098487"/>
                      <a:pt x="1486709" y="1099440"/>
                    </a:cubicBezTo>
                    <a:cubicBezTo>
                      <a:pt x="1487091" y="1106679"/>
                      <a:pt x="1486900" y="1114870"/>
                      <a:pt x="1490138" y="1120966"/>
                    </a:cubicBezTo>
                    <a:cubicBezTo>
                      <a:pt x="1494139" y="1128586"/>
                      <a:pt x="1498711" y="1152303"/>
                      <a:pt x="1492615" y="1158018"/>
                    </a:cubicBezTo>
                    <a:cubicBezTo>
                      <a:pt x="1485853" y="1164305"/>
                      <a:pt x="1485948" y="1171353"/>
                      <a:pt x="1486424" y="1178592"/>
                    </a:cubicBezTo>
                    <a:cubicBezTo>
                      <a:pt x="1485947" y="1171353"/>
                      <a:pt x="1485947" y="1164305"/>
                      <a:pt x="1492615" y="1158018"/>
                    </a:cubicBezTo>
                    <a:cubicBezTo>
                      <a:pt x="1498711" y="1152303"/>
                      <a:pt x="1494235" y="1128586"/>
                      <a:pt x="1490139" y="1120966"/>
                    </a:cubicBezTo>
                    <a:cubicBezTo>
                      <a:pt x="1486900" y="1114870"/>
                      <a:pt x="1487186" y="1106774"/>
                      <a:pt x="1486710" y="1099440"/>
                    </a:cubicBezTo>
                    <a:cubicBezTo>
                      <a:pt x="1486663" y="1098964"/>
                      <a:pt x="1488234" y="1097987"/>
                      <a:pt x="1490020" y="1097249"/>
                    </a:cubicBezTo>
                    <a:lnTo>
                      <a:pt x="1494615" y="1096487"/>
                    </a:lnTo>
                    <a:lnTo>
                      <a:pt x="1494891" y="1096646"/>
                    </a:lnTo>
                    <a:lnTo>
                      <a:pt x="1504510" y="1102190"/>
                    </a:lnTo>
                    <a:lnTo>
                      <a:pt x="1511560" y="1109332"/>
                    </a:lnTo>
                    <a:lnTo>
                      <a:pt x="1511760" y="1109536"/>
                    </a:lnTo>
                    <a:cubicBezTo>
                      <a:pt x="1517190" y="1121157"/>
                      <a:pt x="1519380" y="1134111"/>
                      <a:pt x="1523000" y="1146588"/>
                    </a:cubicBezTo>
                    <a:cubicBezTo>
                      <a:pt x="1524334" y="1152446"/>
                      <a:pt x="1522262" y="1156280"/>
                      <a:pt x="1519297" y="1159542"/>
                    </a:cubicBezTo>
                    <a:lnTo>
                      <a:pt x="1510482" y="1168810"/>
                    </a:lnTo>
                    <a:lnTo>
                      <a:pt x="1510236" y="1169067"/>
                    </a:lnTo>
                    <a:cubicBezTo>
                      <a:pt x="1508046" y="1172592"/>
                      <a:pt x="1504521" y="1176116"/>
                      <a:pt x="1504140" y="1179926"/>
                    </a:cubicBezTo>
                    <a:lnTo>
                      <a:pt x="1504021" y="1180156"/>
                    </a:lnTo>
                    <a:lnTo>
                      <a:pt x="1499831" y="1188213"/>
                    </a:lnTo>
                    <a:lnTo>
                      <a:pt x="1491890" y="1189601"/>
                    </a:lnTo>
                    <a:lnTo>
                      <a:pt x="1491663" y="1189641"/>
                    </a:lnTo>
                    <a:lnTo>
                      <a:pt x="1488293" y="1185510"/>
                    </a:lnTo>
                    <a:cubicBezTo>
                      <a:pt x="1489281" y="1187737"/>
                      <a:pt x="1490519" y="1189499"/>
                      <a:pt x="1491662" y="1189641"/>
                    </a:cubicBezTo>
                    <a:lnTo>
                      <a:pt x="1491663" y="1189641"/>
                    </a:lnTo>
                    <a:lnTo>
                      <a:pt x="1491663" y="1189641"/>
                    </a:lnTo>
                    <a:lnTo>
                      <a:pt x="1491890" y="1189601"/>
                    </a:lnTo>
                    <a:lnTo>
                      <a:pt x="1499866" y="1188213"/>
                    </a:lnTo>
                    <a:lnTo>
                      <a:pt x="1504021" y="1180156"/>
                    </a:lnTo>
                    <a:lnTo>
                      <a:pt x="1504141" y="1179926"/>
                    </a:lnTo>
                    <a:cubicBezTo>
                      <a:pt x="1504522" y="1176116"/>
                      <a:pt x="1507951" y="1172592"/>
                      <a:pt x="1510237" y="1169067"/>
                    </a:cubicBezTo>
                    <a:lnTo>
                      <a:pt x="1510482" y="1168810"/>
                    </a:lnTo>
                    <a:lnTo>
                      <a:pt x="1519333" y="1159542"/>
                    </a:lnTo>
                    <a:cubicBezTo>
                      <a:pt x="1522309" y="1156280"/>
                      <a:pt x="1524381" y="1152446"/>
                      <a:pt x="1523000" y="1146588"/>
                    </a:cubicBezTo>
                    <a:cubicBezTo>
                      <a:pt x="1519476" y="1134206"/>
                      <a:pt x="1517190" y="1121157"/>
                      <a:pt x="1511761" y="1109536"/>
                    </a:cubicBezTo>
                    <a:lnTo>
                      <a:pt x="1511560" y="1109332"/>
                    </a:lnTo>
                    <a:lnTo>
                      <a:pt x="1504545" y="1102190"/>
                    </a:lnTo>
                    <a:lnTo>
                      <a:pt x="1494891" y="1096646"/>
                    </a:lnTo>
                    <a:lnTo>
                      <a:pt x="1494616" y="1096487"/>
                    </a:lnTo>
                    <a:lnTo>
                      <a:pt x="1494615" y="1096487"/>
                    </a:lnTo>
                    <a:lnTo>
                      <a:pt x="1494615" y="1096487"/>
                    </a:lnTo>
                    <a:close/>
                    <a:moveTo>
                      <a:pt x="1548908" y="1116870"/>
                    </a:moveTo>
                    <a:cubicBezTo>
                      <a:pt x="1545098" y="1115537"/>
                      <a:pt x="1539955" y="1118013"/>
                      <a:pt x="1535478" y="1118775"/>
                    </a:cubicBezTo>
                    <a:lnTo>
                      <a:pt x="1535499" y="1118868"/>
                    </a:lnTo>
                    <a:lnTo>
                      <a:pt x="1535478" y="1118871"/>
                    </a:lnTo>
                    <a:cubicBezTo>
                      <a:pt x="1536430" y="1123443"/>
                      <a:pt x="1536049" y="1128967"/>
                      <a:pt x="1538526" y="1132587"/>
                    </a:cubicBezTo>
                    <a:cubicBezTo>
                      <a:pt x="1544336" y="1141064"/>
                      <a:pt x="1553575" y="1147446"/>
                      <a:pt x="1551766" y="1159828"/>
                    </a:cubicBezTo>
                    <a:cubicBezTo>
                      <a:pt x="1551194" y="1163448"/>
                      <a:pt x="1552337" y="1167353"/>
                      <a:pt x="1552528" y="1171163"/>
                    </a:cubicBezTo>
                    <a:cubicBezTo>
                      <a:pt x="1553004" y="1180116"/>
                      <a:pt x="1560148" y="1181545"/>
                      <a:pt x="1566244" y="1180974"/>
                    </a:cubicBezTo>
                    <a:cubicBezTo>
                      <a:pt x="1568911" y="1180783"/>
                      <a:pt x="1571959" y="1174592"/>
                      <a:pt x="1573102" y="1170687"/>
                    </a:cubicBezTo>
                    <a:cubicBezTo>
                      <a:pt x="1574340" y="1166400"/>
                      <a:pt x="1573387" y="1161638"/>
                      <a:pt x="1573387" y="1157066"/>
                    </a:cubicBezTo>
                    <a:cubicBezTo>
                      <a:pt x="1573340" y="1151494"/>
                      <a:pt x="1573840" y="1145755"/>
                      <a:pt x="1572804" y="1140528"/>
                    </a:cubicBezTo>
                    <a:lnTo>
                      <a:pt x="1568056" y="1134003"/>
                    </a:lnTo>
                    <a:lnTo>
                      <a:pt x="1563005" y="1126967"/>
                    </a:lnTo>
                    <a:cubicBezTo>
                      <a:pt x="1558052" y="1124109"/>
                      <a:pt x="1554147" y="1118775"/>
                      <a:pt x="1548908" y="1116870"/>
                    </a:cubicBezTo>
                    <a:close/>
                    <a:moveTo>
                      <a:pt x="1442990" y="1124109"/>
                    </a:moveTo>
                    <a:lnTo>
                      <a:pt x="1435947" y="1131724"/>
                    </a:lnTo>
                    <a:lnTo>
                      <a:pt x="1435941" y="1131730"/>
                    </a:lnTo>
                    <a:cubicBezTo>
                      <a:pt x="1438799" y="1135635"/>
                      <a:pt x="1440989" y="1138588"/>
                      <a:pt x="1443180" y="1141540"/>
                    </a:cubicBezTo>
                    <a:cubicBezTo>
                      <a:pt x="1444895" y="1138016"/>
                      <a:pt x="1447562" y="1134587"/>
                      <a:pt x="1447943" y="1130968"/>
                    </a:cubicBezTo>
                    <a:lnTo>
                      <a:pt x="1447916" y="1130932"/>
                    </a:lnTo>
                    <a:lnTo>
                      <a:pt x="1447943" y="1130872"/>
                    </a:lnTo>
                    <a:cubicBezTo>
                      <a:pt x="1448229" y="1128872"/>
                      <a:pt x="1444705" y="1126395"/>
                      <a:pt x="1442990" y="1124109"/>
                    </a:cubicBezTo>
                    <a:close/>
                    <a:moveTo>
                      <a:pt x="1608511" y="1244196"/>
                    </a:moveTo>
                    <a:cubicBezTo>
                      <a:pt x="1604653" y="1247220"/>
                      <a:pt x="1601343" y="1250697"/>
                      <a:pt x="1601295" y="1252507"/>
                    </a:cubicBezTo>
                    <a:lnTo>
                      <a:pt x="1601521" y="1252788"/>
                    </a:lnTo>
                    <a:lnTo>
                      <a:pt x="1609511" y="1262817"/>
                    </a:lnTo>
                    <a:cubicBezTo>
                      <a:pt x="1614083" y="1266175"/>
                      <a:pt x="1619536" y="1268652"/>
                      <a:pt x="1623013" y="1267842"/>
                    </a:cubicBezTo>
                    <a:cubicBezTo>
                      <a:pt x="1619584" y="1268652"/>
                      <a:pt x="1614131" y="1266151"/>
                      <a:pt x="1609547" y="1262782"/>
                    </a:cubicBezTo>
                    <a:lnTo>
                      <a:pt x="1601521" y="1252788"/>
                    </a:lnTo>
                    <a:lnTo>
                      <a:pt x="1601296" y="1252506"/>
                    </a:lnTo>
                    <a:cubicBezTo>
                      <a:pt x="1601344" y="1250697"/>
                      <a:pt x="1604653" y="1247220"/>
                      <a:pt x="1608511" y="1244196"/>
                    </a:cubicBezTo>
                    <a:close/>
                    <a:moveTo>
                      <a:pt x="1710833" y="1266603"/>
                    </a:moveTo>
                    <a:cubicBezTo>
                      <a:pt x="1721215" y="1264793"/>
                      <a:pt x="1724454" y="1268603"/>
                      <a:pt x="1724454" y="1284034"/>
                    </a:cubicBezTo>
                    <a:cubicBezTo>
                      <a:pt x="1728264" y="1293369"/>
                      <a:pt x="1718739" y="1297083"/>
                      <a:pt x="1713214" y="1302417"/>
                    </a:cubicBezTo>
                    <a:cubicBezTo>
                      <a:pt x="1718834" y="1297083"/>
                      <a:pt x="1728264" y="1293368"/>
                      <a:pt x="1724454" y="1284034"/>
                    </a:cubicBezTo>
                    <a:cubicBezTo>
                      <a:pt x="1724454" y="1268508"/>
                      <a:pt x="1721215" y="1264794"/>
                      <a:pt x="1710833" y="1266603"/>
                    </a:cubicBezTo>
                    <a:close/>
                    <a:moveTo>
                      <a:pt x="1573244" y="1247136"/>
                    </a:moveTo>
                    <a:cubicBezTo>
                      <a:pt x="1567268" y="1245362"/>
                      <a:pt x="1560862" y="1246601"/>
                      <a:pt x="1552718" y="1252506"/>
                    </a:cubicBezTo>
                    <a:cubicBezTo>
                      <a:pt x="1566053" y="1263651"/>
                      <a:pt x="1575959" y="1275271"/>
                      <a:pt x="1571768" y="1293559"/>
                    </a:cubicBezTo>
                    <a:cubicBezTo>
                      <a:pt x="1575959" y="1275271"/>
                      <a:pt x="1566053" y="1263555"/>
                      <a:pt x="1552718" y="1252506"/>
                    </a:cubicBezTo>
                    <a:cubicBezTo>
                      <a:pt x="1569006" y="1240791"/>
                      <a:pt x="1578340" y="1247553"/>
                      <a:pt x="1591199" y="1259841"/>
                    </a:cubicBezTo>
                    <a:cubicBezTo>
                      <a:pt x="1602915" y="1270985"/>
                      <a:pt x="1600343" y="1284606"/>
                      <a:pt x="1598724" y="1297369"/>
                    </a:cubicBezTo>
                    <a:cubicBezTo>
                      <a:pt x="1597962" y="1303179"/>
                      <a:pt x="1591770" y="1309180"/>
                      <a:pt x="1586627" y="1313371"/>
                    </a:cubicBezTo>
                    <a:cubicBezTo>
                      <a:pt x="1581484" y="1317562"/>
                      <a:pt x="1574149" y="1313085"/>
                      <a:pt x="1572911" y="1305942"/>
                    </a:cubicBezTo>
                    <a:cubicBezTo>
                      <a:pt x="1574054" y="1313181"/>
                      <a:pt x="1581388" y="1317562"/>
                      <a:pt x="1586627" y="1313371"/>
                    </a:cubicBezTo>
                    <a:cubicBezTo>
                      <a:pt x="1591771" y="1309180"/>
                      <a:pt x="1597962" y="1303179"/>
                      <a:pt x="1598724" y="1297369"/>
                    </a:cubicBezTo>
                    <a:cubicBezTo>
                      <a:pt x="1600438" y="1284606"/>
                      <a:pt x="1602915" y="1270985"/>
                      <a:pt x="1591199" y="1259841"/>
                    </a:cubicBezTo>
                    <a:cubicBezTo>
                      <a:pt x="1584770" y="1253697"/>
                      <a:pt x="1579221" y="1248911"/>
                      <a:pt x="1573244" y="1247136"/>
                    </a:cubicBezTo>
                    <a:close/>
                    <a:moveTo>
                      <a:pt x="1407843" y="1256983"/>
                    </a:moveTo>
                    <a:cubicBezTo>
                      <a:pt x="1404223" y="1257650"/>
                      <a:pt x="1401175" y="1261174"/>
                      <a:pt x="1396508" y="1264317"/>
                    </a:cubicBezTo>
                    <a:cubicBezTo>
                      <a:pt x="1399937" y="1269842"/>
                      <a:pt x="1402033" y="1272985"/>
                      <a:pt x="1403938" y="1276033"/>
                    </a:cubicBezTo>
                    <a:lnTo>
                      <a:pt x="1403958" y="1276010"/>
                    </a:lnTo>
                    <a:lnTo>
                      <a:pt x="1404033" y="1276128"/>
                    </a:lnTo>
                    <a:cubicBezTo>
                      <a:pt x="1408224" y="1271366"/>
                      <a:pt x="1412415" y="1266508"/>
                      <a:pt x="1416606" y="1261746"/>
                    </a:cubicBezTo>
                    <a:lnTo>
                      <a:pt x="1416484" y="1261681"/>
                    </a:lnTo>
                    <a:lnTo>
                      <a:pt x="1416511" y="1261650"/>
                    </a:lnTo>
                    <a:cubicBezTo>
                      <a:pt x="1413653" y="1260031"/>
                      <a:pt x="1410415" y="1256507"/>
                      <a:pt x="1407843" y="1256983"/>
                    </a:cubicBezTo>
                    <a:close/>
                    <a:moveTo>
                      <a:pt x="1401556" y="1282319"/>
                    </a:moveTo>
                    <a:cubicBezTo>
                      <a:pt x="1393650" y="1285272"/>
                      <a:pt x="1388030" y="1287272"/>
                      <a:pt x="1382506" y="1289272"/>
                    </a:cubicBezTo>
                    <a:cubicBezTo>
                      <a:pt x="1384982" y="1293368"/>
                      <a:pt x="1387173" y="1297845"/>
                      <a:pt x="1390126" y="1301560"/>
                    </a:cubicBezTo>
                    <a:cubicBezTo>
                      <a:pt x="1387174" y="1297845"/>
                      <a:pt x="1384983" y="1293369"/>
                      <a:pt x="1382507" y="1289273"/>
                    </a:cubicBezTo>
                    <a:lnTo>
                      <a:pt x="1401557" y="1282320"/>
                    </a:lnTo>
                    <a:lnTo>
                      <a:pt x="1415748" y="1299845"/>
                    </a:lnTo>
                    <a:cubicBezTo>
                      <a:pt x="1416796" y="1302322"/>
                      <a:pt x="1409366" y="1308608"/>
                      <a:pt x="1405366" y="1312609"/>
                    </a:cubicBezTo>
                    <a:cubicBezTo>
                      <a:pt x="1409462" y="1308609"/>
                      <a:pt x="1416796" y="1302322"/>
                      <a:pt x="1415749" y="1299846"/>
                    </a:cubicBezTo>
                    <a:cubicBezTo>
                      <a:pt x="1413082" y="1293273"/>
                      <a:pt x="1406700" y="1288130"/>
                      <a:pt x="1401557" y="1282320"/>
                    </a:cubicBezTo>
                    <a:lnTo>
                      <a:pt x="1401557" y="1282320"/>
                    </a:lnTo>
                    <a:lnTo>
                      <a:pt x="1401556" y="1282319"/>
                    </a:lnTo>
                    <a:close/>
                    <a:moveTo>
                      <a:pt x="1627489" y="1314514"/>
                    </a:moveTo>
                    <a:cubicBezTo>
                      <a:pt x="1620822" y="1319086"/>
                      <a:pt x="1616155" y="1321372"/>
                      <a:pt x="1612630" y="1324801"/>
                    </a:cubicBezTo>
                    <a:cubicBezTo>
                      <a:pt x="1607868" y="1329373"/>
                      <a:pt x="1601582" y="1334136"/>
                      <a:pt x="1600248" y="1339946"/>
                    </a:cubicBezTo>
                    <a:cubicBezTo>
                      <a:pt x="1598343" y="1348137"/>
                      <a:pt x="1598629" y="1357662"/>
                      <a:pt x="1601010" y="1365759"/>
                    </a:cubicBezTo>
                    <a:cubicBezTo>
                      <a:pt x="1602629" y="1371093"/>
                      <a:pt x="1609487" y="1374903"/>
                      <a:pt x="1613964" y="1379379"/>
                    </a:cubicBezTo>
                    <a:lnTo>
                      <a:pt x="1614010" y="1379255"/>
                    </a:lnTo>
                    <a:lnTo>
                      <a:pt x="1614154" y="1379379"/>
                    </a:lnTo>
                    <a:cubicBezTo>
                      <a:pt x="1615868" y="1374902"/>
                      <a:pt x="1619297" y="1370331"/>
                      <a:pt x="1619107" y="1365854"/>
                    </a:cubicBezTo>
                    <a:cubicBezTo>
                      <a:pt x="1618631" y="1354614"/>
                      <a:pt x="1625774" y="1348423"/>
                      <a:pt x="1631966" y="1340993"/>
                    </a:cubicBezTo>
                    <a:cubicBezTo>
                      <a:pt x="1635109" y="1337184"/>
                      <a:pt x="1638252" y="1330992"/>
                      <a:pt x="1637395" y="1326706"/>
                    </a:cubicBezTo>
                    <a:cubicBezTo>
                      <a:pt x="1636347" y="1321943"/>
                      <a:pt x="1630727" y="1318229"/>
                      <a:pt x="1627489" y="1314514"/>
                    </a:cubicBezTo>
                    <a:close/>
                    <a:moveTo>
                      <a:pt x="1441751" y="1334326"/>
                    </a:moveTo>
                    <a:cubicBezTo>
                      <a:pt x="1439465" y="1335088"/>
                      <a:pt x="1438703" y="1341184"/>
                      <a:pt x="1438132" y="1344994"/>
                    </a:cubicBezTo>
                    <a:lnTo>
                      <a:pt x="1438136" y="1345067"/>
                    </a:lnTo>
                    <a:lnTo>
                      <a:pt x="1438132" y="1345089"/>
                    </a:lnTo>
                    <a:cubicBezTo>
                      <a:pt x="1437656" y="1348423"/>
                      <a:pt x="1437942" y="1352043"/>
                      <a:pt x="1438704" y="1355281"/>
                    </a:cubicBezTo>
                    <a:cubicBezTo>
                      <a:pt x="1439180" y="1357472"/>
                      <a:pt x="1441180" y="1359282"/>
                      <a:pt x="1442514" y="1361282"/>
                    </a:cubicBezTo>
                    <a:cubicBezTo>
                      <a:pt x="1444038" y="1359472"/>
                      <a:pt x="1446038" y="1357853"/>
                      <a:pt x="1446895" y="1355757"/>
                    </a:cubicBezTo>
                    <a:lnTo>
                      <a:pt x="1453965" y="1335774"/>
                    </a:lnTo>
                    <a:lnTo>
                      <a:pt x="1454039" y="1335565"/>
                    </a:lnTo>
                    <a:lnTo>
                      <a:pt x="1454039" y="1335565"/>
                    </a:lnTo>
                    <a:lnTo>
                      <a:pt x="1454039" y="1335564"/>
                    </a:lnTo>
                    <a:lnTo>
                      <a:pt x="1453911" y="1335552"/>
                    </a:lnTo>
                    <a:lnTo>
                      <a:pt x="1441751" y="1334326"/>
                    </a:lnTo>
                    <a:close/>
                    <a:moveTo>
                      <a:pt x="1249728" y="1507776"/>
                    </a:moveTo>
                    <a:cubicBezTo>
                      <a:pt x="1243441" y="1512253"/>
                      <a:pt x="1235726" y="1517016"/>
                      <a:pt x="1238584" y="1526541"/>
                    </a:cubicBezTo>
                    <a:cubicBezTo>
                      <a:pt x="1241917" y="1537494"/>
                      <a:pt x="1246108" y="1548258"/>
                      <a:pt x="1250776" y="1558640"/>
                    </a:cubicBezTo>
                    <a:cubicBezTo>
                      <a:pt x="1252395" y="1562355"/>
                      <a:pt x="1256491" y="1565117"/>
                      <a:pt x="1259729" y="1567879"/>
                    </a:cubicBezTo>
                    <a:lnTo>
                      <a:pt x="1259733" y="1567880"/>
                    </a:lnTo>
                    <a:lnTo>
                      <a:pt x="1259824" y="1567974"/>
                    </a:lnTo>
                    <a:cubicBezTo>
                      <a:pt x="1266206" y="1573594"/>
                      <a:pt x="1275350" y="1570355"/>
                      <a:pt x="1276493" y="1561878"/>
                    </a:cubicBezTo>
                    <a:lnTo>
                      <a:pt x="1276588" y="1547211"/>
                    </a:lnTo>
                    <a:lnTo>
                      <a:pt x="1276588" y="1547210"/>
                    </a:lnTo>
                    <a:lnTo>
                      <a:pt x="1276588" y="1547210"/>
                    </a:lnTo>
                    <a:lnTo>
                      <a:pt x="1276588" y="1547209"/>
                    </a:lnTo>
                    <a:cubicBezTo>
                      <a:pt x="1278874" y="1530160"/>
                      <a:pt x="1270302" y="1518539"/>
                      <a:pt x="1257538" y="1509395"/>
                    </a:cubicBezTo>
                    <a:lnTo>
                      <a:pt x="1257532" y="1509394"/>
                    </a:lnTo>
                    <a:lnTo>
                      <a:pt x="1257443" y="1509300"/>
                    </a:lnTo>
                    <a:cubicBezTo>
                      <a:pt x="1255443" y="1507872"/>
                      <a:pt x="1251252" y="1506729"/>
                      <a:pt x="1249728" y="1507776"/>
                    </a:cubicBezTo>
                    <a:close/>
                    <a:moveTo>
                      <a:pt x="1414129" y="1516730"/>
                    </a:moveTo>
                    <a:cubicBezTo>
                      <a:pt x="1407367" y="1526541"/>
                      <a:pt x="1405652" y="1540257"/>
                      <a:pt x="1411462" y="1541495"/>
                    </a:cubicBezTo>
                    <a:cubicBezTo>
                      <a:pt x="1416415" y="1542543"/>
                      <a:pt x="1424702" y="1541400"/>
                      <a:pt x="1427179" y="1537971"/>
                    </a:cubicBezTo>
                    <a:cubicBezTo>
                      <a:pt x="1430227" y="1533780"/>
                      <a:pt x="1430465" y="1529827"/>
                      <a:pt x="1428191" y="1526243"/>
                    </a:cubicBezTo>
                    <a:lnTo>
                      <a:pt x="1428154" y="1526218"/>
                    </a:lnTo>
                    <a:lnTo>
                      <a:pt x="1428155" y="1526207"/>
                    </a:lnTo>
                    <a:cubicBezTo>
                      <a:pt x="1425869" y="1522612"/>
                      <a:pt x="1421083" y="1519397"/>
                      <a:pt x="1414129" y="1516730"/>
                    </a:cubicBezTo>
                    <a:close/>
                    <a:moveTo>
                      <a:pt x="1514332" y="1524064"/>
                    </a:moveTo>
                    <a:cubicBezTo>
                      <a:pt x="1511380" y="1524445"/>
                      <a:pt x="1506236" y="1530732"/>
                      <a:pt x="1506903" y="1532541"/>
                    </a:cubicBezTo>
                    <a:lnTo>
                      <a:pt x="1518263" y="1551853"/>
                    </a:lnTo>
                    <a:lnTo>
                      <a:pt x="1518333" y="1551973"/>
                    </a:lnTo>
                    <a:cubicBezTo>
                      <a:pt x="1523190" y="1543781"/>
                      <a:pt x="1526905" y="1537590"/>
                      <a:pt x="1530430" y="1531113"/>
                    </a:cubicBezTo>
                    <a:cubicBezTo>
                      <a:pt x="1531001" y="1530065"/>
                      <a:pt x="1530620" y="1527112"/>
                      <a:pt x="1530239" y="1527017"/>
                    </a:cubicBezTo>
                    <a:cubicBezTo>
                      <a:pt x="1525000" y="1525683"/>
                      <a:pt x="1519476" y="1523398"/>
                      <a:pt x="1514427" y="1524064"/>
                    </a:cubicBezTo>
                    <a:lnTo>
                      <a:pt x="1514408" y="1524078"/>
                    </a:lnTo>
                    <a:lnTo>
                      <a:pt x="1514332" y="1524064"/>
                    </a:lnTo>
                    <a:close/>
                    <a:moveTo>
                      <a:pt x="1097614" y="1536161"/>
                    </a:moveTo>
                    <a:cubicBezTo>
                      <a:pt x="1097137" y="1536828"/>
                      <a:pt x="1095804" y="1540161"/>
                      <a:pt x="1093899" y="1540542"/>
                    </a:cubicBezTo>
                    <a:cubicBezTo>
                      <a:pt x="1084374" y="1542257"/>
                      <a:pt x="1084469" y="1549305"/>
                      <a:pt x="1085136" y="1556068"/>
                    </a:cubicBezTo>
                    <a:cubicBezTo>
                      <a:pt x="1085707" y="1562355"/>
                      <a:pt x="1083707" y="1569117"/>
                      <a:pt x="1091708" y="1573975"/>
                    </a:cubicBezTo>
                    <a:cubicBezTo>
                      <a:pt x="1097137" y="1577214"/>
                      <a:pt x="1103043" y="1584548"/>
                      <a:pt x="1103233" y="1590263"/>
                    </a:cubicBezTo>
                    <a:lnTo>
                      <a:pt x="1107239" y="1604533"/>
                    </a:lnTo>
                    <a:lnTo>
                      <a:pt x="1107805" y="1606598"/>
                    </a:lnTo>
                    <a:lnTo>
                      <a:pt x="1107826" y="1606623"/>
                    </a:lnTo>
                    <a:lnTo>
                      <a:pt x="1107829" y="1606634"/>
                    </a:lnTo>
                    <a:cubicBezTo>
                      <a:pt x="1110568" y="1611361"/>
                      <a:pt x="1114378" y="1615552"/>
                      <a:pt x="1118854" y="1619790"/>
                    </a:cubicBezTo>
                    <a:cubicBezTo>
                      <a:pt x="1125046" y="1610170"/>
                      <a:pt x="1127046" y="1559592"/>
                      <a:pt x="1122664" y="1545210"/>
                    </a:cubicBezTo>
                    <a:cubicBezTo>
                      <a:pt x="1114187" y="1542066"/>
                      <a:pt x="1106472" y="1539304"/>
                      <a:pt x="1097709" y="1536161"/>
                    </a:cubicBezTo>
                    <a:lnTo>
                      <a:pt x="1097687" y="1536187"/>
                    </a:lnTo>
                    <a:lnTo>
                      <a:pt x="1097614" y="1536161"/>
                    </a:lnTo>
                    <a:close/>
                    <a:moveTo>
                      <a:pt x="1312057" y="1598765"/>
                    </a:moveTo>
                    <a:cubicBezTo>
                      <a:pt x="1305520" y="1598955"/>
                      <a:pt x="1299210" y="1600789"/>
                      <a:pt x="1293638" y="1607789"/>
                    </a:cubicBezTo>
                    <a:cubicBezTo>
                      <a:pt x="1289923" y="1612361"/>
                      <a:pt x="1283446" y="1614933"/>
                      <a:pt x="1278112" y="1618076"/>
                    </a:cubicBezTo>
                    <a:cubicBezTo>
                      <a:pt x="1265444" y="1625506"/>
                      <a:pt x="1251632" y="1631506"/>
                      <a:pt x="1240583" y="1640746"/>
                    </a:cubicBezTo>
                    <a:cubicBezTo>
                      <a:pt x="1234487" y="1645794"/>
                      <a:pt x="1228487" y="1649890"/>
                      <a:pt x="1223153" y="1646365"/>
                    </a:cubicBezTo>
                    <a:cubicBezTo>
                      <a:pt x="1217342" y="1642555"/>
                      <a:pt x="1211818" y="1634840"/>
                      <a:pt x="1210770" y="1628077"/>
                    </a:cubicBezTo>
                    <a:cubicBezTo>
                      <a:pt x="1209341" y="1618743"/>
                      <a:pt x="1209627" y="1609694"/>
                      <a:pt x="1200007" y="1604360"/>
                    </a:cubicBezTo>
                    <a:cubicBezTo>
                      <a:pt x="1198292" y="1603408"/>
                      <a:pt x="1196578" y="1602169"/>
                      <a:pt x="1194863" y="1601026"/>
                    </a:cubicBezTo>
                    <a:cubicBezTo>
                      <a:pt x="1193816" y="1602931"/>
                      <a:pt x="1192006" y="1604646"/>
                      <a:pt x="1191815" y="1606551"/>
                    </a:cubicBezTo>
                    <a:cubicBezTo>
                      <a:pt x="1191149" y="1614076"/>
                      <a:pt x="1190768" y="1621696"/>
                      <a:pt x="1190863" y="1629316"/>
                    </a:cubicBezTo>
                    <a:cubicBezTo>
                      <a:pt x="1190958" y="1636269"/>
                      <a:pt x="1187624" y="1639317"/>
                      <a:pt x="1181147" y="1638746"/>
                    </a:cubicBezTo>
                    <a:cubicBezTo>
                      <a:pt x="1175909" y="1638269"/>
                      <a:pt x="1169241" y="1638841"/>
                      <a:pt x="1165812" y="1635888"/>
                    </a:cubicBezTo>
                    <a:cubicBezTo>
                      <a:pt x="1153715" y="1625506"/>
                      <a:pt x="1139333" y="1628744"/>
                      <a:pt x="1125807" y="1627220"/>
                    </a:cubicBezTo>
                    <a:cubicBezTo>
                      <a:pt x="1119235" y="1626553"/>
                      <a:pt x="1115139" y="1630078"/>
                      <a:pt x="1116473" y="1636745"/>
                    </a:cubicBezTo>
                    <a:lnTo>
                      <a:pt x="1116512" y="1636860"/>
                    </a:lnTo>
                    <a:lnTo>
                      <a:pt x="1116473" y="1637031"/>
                    </a:lnTo>
                    <a:cubicBezTo>
                      <a:pt x="1117807" y="1643412"/>
                      <a:pt x="1120950" y="1649413"/>
                      <a:pt x="1122760" y="1655700"/>
                    </a:cubicBezTo>
                    <a:cubicBezTo>
                      <a:pt x="1125141" y="1664082"/>
                      <a:pt x="1130665" y="1666749"/>
                      <a:pt x="1138857" y="1666463"/>
                    </a:cubicBezTo>
                    <a:cubicBezTo>
                      <a:pt x="1146858" y="1666177"/>
                      <a:pt x="1154859" y="1666177"/>
                      <a:pt x="1162860" y="1666653"/>
                    </a:cubicBezTo>
                    <a:cubicBezTo>
                      <a:pt x="1167908" y="1666653"/>
                      <a:pt x="1172861" y="1668082"/>
                      <a:pt x="1177814" y="1669035"/>
                    </a:cubicBezTo>
                    <a:lnTo>
                      <a:pt x="1178994" y="1674115"/>
                    </a:lnTo>
                    <a:lnTo>
                      <a:pt x="1156668" y="1686466"/>
                    </a:lnTo>
                    <a:cubicBezTo>
                      <a:pt x="1154477" y="1687799"/>
                      <a:pt x="1153049" y="1690371"/>
                      <a:pt x="1150858" y="1691419"/>
                    </a:cubicBezTo>
                    <a:cubicBezTo>
                      <a:pt x="1137999" y="1697324"/>
                      <a:pt x="1134761" y="1716088"/>
                      <a:pt x="1117520" y="1716184"/>
                    </a:cubicBezTo>
                    <a:cubicBezTo>
                      <a:pt x="1116854" y="1716184"/>
                      <a:pt x="1116282" y="1717898"/>
                      <a:pt x="1115425" y="1718660"/>
                    </a:cubicBezTo>
                    <a:cubicBezTo>
                      <a:pt x="1106757" y="1726185"/>
                      <a:pt x="1098756" y="1734662"/>
                      <a:pt x="1089326" y="1740949"/>
                    </a:cubicBezTo>
                    <a:cubicBezTo>
                      <a:pt x="1081040" y="1746473"/>
                      <a:pt x="1071134" y="1749712"/>
                      <a:pt x="1061990" y="1753998"/>
                    </a:cubicBezTo>
                    <a:cubicBezTo>
                      <a:pt x="1061037" y="1754474"/>
                      <a:pt x="1060085" y="1755236"/>
                      <a:pt x="1059418" y="1756093"/>
                    </a:cubicBezTo>
                    <a:cubicBezTo>
                      <a:pt x="1055132" y="1761285"/>
                      <a:pt x="1054941" y="1771334"/>
                      <a:pt x="1057406" y="1780549"/>
                    </a:cubicBezTo>
                    <a:lnTo>
                      <a:pt x="1057454" y="1780657"/>
                    </a:lnTo>
                    <a:lnTo>
                      <a:pt x="1057442" y="1780799"/>
                    </a:lnTo>
                    <a:cubicBezTo>
                      <a:pt x="1059895" y="1790026"/>
                      <a:pt x="1064991" y="1798432"/>
                      <a:pt x="1071325" y="1800289"/>
                    </a:cubicBezTo>
                    <a:cubicBezTo>
                      <a:pt x="1085993" y="1804575"/>
                      <a:pt x="1100376" y="1809433"/>
                      <a:pt x="1116283" y="1808862"/>
                    </a:cubicBezTo>
                    <a:cubicBezTo>
                      <a:pt x="1140571" y="1808004"/>
                      <a:pt x="1164955" y="1809433"/>
                      <a:pt x="1189339" y="1809243"/>
                    </a:cubicBezTo>
                    <a:cubicBezTo>
                      <a:pt x="1193435" y="1809243"/>
                      <a:pt x="1198769" y="1806766"/>
                      <a:pt x="1201436" y="1803623"/>
                    </a:cubicBezTo>
                    <a:cubicBezTo>
                      <a:pt x="1211057" y="1792288"/>
                      <a:pt x="1222677" y="1787145"/>
                      <a:pt x="1237155" y="1790669"/>
                    </a:cubicBezTo>
                    <a:cubicBezTo>
                      <a:pt x="1242775" y="1792002"/>
                      <a:pt x="1248013" y="1795241"/>
                      <a:pt x="1253443" y="1797622"/>
                    </a:cubicBezTo>
                    <a:cubicBezTo>
                      <a:pt x="1268111" y="1785430"/>
                      <a:pt x="1270302" y="1777715"/>
                      <a:pt x="1298020" y="1770381"/>
                    </a:cubicBezTo>
                    <a:cubicBezTo>
                      <a:pt x="1299639" y="1769904"/>
                      <a:pt x="1301163" y="1768476"/>
                      <a:pt x="1302401" y="1767237"/>
                    </a:cubicBezTo>
                    <a:cubicBezTo>
                      <a:pt x="1306973" y="1762951"/>
                      <a:pt x="1310783" y="1757236"/>
                      <a:pt x="1316117" y="1754664"/>
                    </a:cubicBezTo>
                    <a:cubicBezTo>
                      <a:pt x="1322118" y="1751807"/>
                      <a:pt x="1329357" y="1751140"/>
                      <a:pt x="1332881" y="1760189"/>
                    </a:cubicBezTo>
                    <a:cubicBezTo>
                      <a:pt x="1336977" y="1770381"/>
                      <a:pt x="1349074" y="1775905"/>
                      <a:pt x="1358313" y="1770666"/>
                    </a:cubicBezTo>
                    <a:cubicBezTo>
                      <a:pt x="1363361" y="1767809"/>
                      <a:pt x="1366314" y="1761046"/>
                      <a:pt x="1370219" y="1756093"/>
                    </a:cubicBezTo>
                    <a:lnTo>
                      <a:pt x="1370118" y="1755932"/>
                    </a:lnTo>
                    <a:lnTo>
                      <a:pt x="1370219" y="1755808"/>
                    </a:lnTo>
                    <a:cubicBezTo>
                      <a:pt x="1359551" y="1749997"/>
                      <a:pt x="1364408" y="1734662"/>
                      <a:pt x="1351454" y="1728566"/>
                    </a:cubicBezTo>
                    <a:cubicBezTo>
                      <a:pt x="1340024" y="1723137"/>
                      <a:pt x="1335452" y="1709611"/>
                      <a:pt x="1329547" y="1697801"/>
                    </a:cubicBezTo>
                    <a:lnTo>
                      <a:pt x="1325661" y="1678333"/>
                    </a:lnTo>
                    <a:lnTo>
                      <a:pt x="1341739" y="1667892"/>
                    </a:lnTo>
                    <a:cubicBezTo>
                      <a:pt x="1351360" y="1665891"/>
                      <a:pt x="1361361" y="1665701"/>
                      <a:pt x="1371267" y="1665606"/>
                    </a:cubicBezTo>
                    <a:cubicBezTo>
                      <a:pt x="1379268" y="1665510"/>
                      <a:pt x="1387555" y="1664463"/>
                      <a:pt x="1394127" y="1672464"/>
                    </a:cubicBezTo>
                    <a:cubicBezTo>
                      <a:pt x="1396032" y="1674750"/>
                      <a:pt x="1408129" y="1673130"/>
                      <a:pt x="1408986" y="1670844"/>
                    </a:cubicBezTo>
                    <a:cubicBezTo>
                      <a:pt x="1410510" y="1666844"/>
                      <a:pt x="1411296" y="1662486"/>
                      <a:pt x="1410629" y="1658414"/>
                    </a:cubicBezTo>
                    <a:lnTo>
                      <a:pt x="1410626" y="1658410"/>
                    </a:lnTo>
                    <a:lnTo>
                      <a:pt x="1410664" y="1658129"/>
                    </a:lnTo>
                    <a:cubicBezTo>
                      <a:pt x="1410009" y="1654057"/>
                      <a:pt x="1407890" y="1650271"/>
                      <a:pt x="1403556" y="1647413"/>
                    </a:cubicBezTo>
                    <a:cubicBezTo>
                      <a:pt x="1396698" y="1642841"/>
                      <a:pt x="1387745" y="1640555"/>
                      <a:pt x="1382125" y="1634840"/>
                    </a:cubicBezTo>
                    <a:cubicBezTo>
                      <a:pt x="1374124" y="1626744"/>
                      <a:pt x="1368695" y="1627696"/>
                      <a:pt x="1361741" y="1635317"/>
                    </a:cubicBezTo>
                    <a:cubicBezTo>
                      <a:pt x="1356979" y="1640651"/>
                      <a:pt x="1344882" y="1639984"/>
                      <a:pt x="1342977" y="1634650"/>
                    </a:cubicBezTo>
                    <a:cubicBezTo>
                      <a:pt x="1339072" y="1623410"/>
                      <a:pt x="1335738" y="1612076"/>
                      <a:pt x="1331833" y="1599598"/>
                    </a:cubicBezTo>
                    <a:cubicBezTo>
                      <a:pt x="1325356" y="1600027"/>
                      <a:pt x="1318593" y="1598574"/>
                      <a:pt x="1312057" y="1598765"/>
                    </a:cubicBezTo>
                    <a:close/>
                    <a:moveTo>
                      <a:pt x="1449467" y="1673892"/>
                    </a:moveTo>
                    <a:cubicBezTo>
                      <a:pt x="1452991" y="1680465"/>
                      <a:pt x="1455754" y="1684465"/>
                      <a:pt x="1457182" y="1688942"/>
                    </a:cubicBezTo>
                    <a:cubicBezTo>
                      <a:pt x="1457659" y="1690180"/>
                      <a:pt x="1454039" y="1692752"/>
                      <a:pt x="1452325" y="1694657"/>
                    </a:cubicBezTo>
                    <a:cubicBezTo>
                      <a:pt x="1454039" y="1692656"/>
                      <a:pt x="1457563" y="1690180"/>
                      <a:pt x="1457183" y="1688942"/>
                    </a:cubicBezTo>
                    <a:cubicBezTo>
                      <a:pt x="1455754" y="1684465"/>
                      <a:pt x="1452991" y="1680464"/>
                      <a:pt x="1449467" y="1673892"/>
                    </a:cubicBezTo>
                    <a:close/>
                    <a:moveTo>
                      <a:pt x="1565958" y="1771714"/>
                    </a:moveTo>
                    <a:cubicBezTo>
                      <a:pt x="1561386" y="1774858"/>
                      <a:pt x="1557195" y="1778668"/>
                      <a:pt x="1553575" y="1782859"/>
                    </a:cubicBezTo>
                    <a:lnTo>
                      <a:pt x="1553620" y="1782913"/>
                    </a:lnTo>
                    <a:lnTo>
                      <a:pt x="1553575" y="1782954"/>
                    </a:lnTo>
                    <a:lnTo>
                      <a:pt x="1558289" y="1788515"/>
                    </a:lnTo>
                    <a:lnTo>
                      <a:pt x="1558338" y="1788574"/>
                    </a:lnTo>
                    <a:cubicBezTo>
                      <a:pt x="1564434" y="1789193"/>
                      <a:pt x="1567768" y="1787883"/>
                      <a:pt x="1569613" y="1785645"/>
                    </a:cubicBezTo>
                    <a:lnTo>
                      <a:pt x="1570072" y="1783981"/>
                    </a:lnTo>
                    <a:lnTo>
                      <a:pt x="1571959" y="1777239"/>
                    </a:lnTo>
                    <a:lnTo>
                      <a:pt x="1571939" y="1777213"/>
                    </a:lnTo>
                    <a:lnTo>
                      <a:pt x="1571958" y="1777144"/>
                    </a:lnTo>
                    <a:cubicBezTo>
                      <a:pt x="1572054" y="1775334"/>
                      <a:pt x="1566529" y="1771333"/>
                      <a:pt x="1565958" y="1771714"/>
                    </a:cubicBezTo>
                    <a:close/>
                    <a:moveTo>
                      <a:pt x="940451" y="1639031"/>
                    </a:moveTo>
                    <a:cubicBezTo>
                      <a:pt x="936736" y="1639507"/>
                      <a:pt x="933498" y="1644555"/>
                      <a:pt x="932260" y="1645698"/>
                    </a:cubicBezTo>
                    <a:cubicBezTo>
                      <a:pt x="932356" y="1654461"/>
                      <a:pt x="933237" y="1660081"/>
                      <a:pt x="935368" y="1663415"/>
                    </a:cubicBezTo>
                    <a:lnTo>
                      <a:pt x="937418" y="1664188"/>
                    </a:lnTo>
                    <a:lnTo>
                      <a:pt x="945880" y="1667415"/>
                    </a:lnTo>
                    <a:lnTo>
                      <a:pt x="945912" y="1667391"/>
                    </a:lnTo>
                    <a:lnTo>
                      <a:pt x="945976" y="1667415"/>
                    </a:lnTo>
                    <a:cubicBezTo>
                      <a:pt x="948548" y="1667224"/>
                      <a:pt x="952548" y="1661891"/>
                      <a:pt x="952739" y="1658747"/>
                    </a:cubicBezTo>
                    <a:cubicBezTo>
                      <a:pt x="953501" y="1645127"/>
                      <a:pt x="949024" y="1637887"/>
                      <a:pt x="940547" y="1639031"/>
                    </a:cubicBezTo>
                    <a:lnTo>
                      <a:pt x="940513" y="1639059"/>
                    </a:lnTo>
                    <a:lnTo>
                      <a:pt x="940451" y="1639031"/>
                    </a:lnTo>
                    <a:close/>
                    <a:moveTo>
                      <a:pt x="1006745" y="1666939"/>
                    </a:moveTo>
                    <a:cubicBezTo>
                      <a:pt x="998077" y="1666844"/>
                      <a:pt x="998744" y="1674083"/>
                      <a:pt x="999315" y="1679226"/>
                    </a:cubicBezTo>
                    <a:cubicBezTo>
                      <a:pt x="1000077" y="1685513"/>
                      <a:pt x="997601" y="1694752"/>
                      <a:pt x="1008745" y="1695228"/>
                    </a:cubicBezTo>
                    <a:lnTo>
                      <a:pt x="1008799" y="1695200"/>
                    </a:lnTo>
                    <a:lnTo>
                      <a:pt x="1008841" y="1695228"/>
                    </a:lnTo>
                    <a:lnTo>
                      <a:pt x="1013949" y="1692512"/>
                    </a:lnTo>
                    <a:lnTo>
                      <a:pt x="1016865" y="1690989"/>
                    </a:lnTo>
                    <a:lnTo>
                      <a:pt x="1016867" y="1690960"/>
                    </a:lnTo>
                    <a:lnTo>
                      <a:pt x="1016877" y="1690954"/>
                    </a:lnTo>
                    <a:cubicBezTo>
                      <a:pt x="1017675" y="1688299"/>
                      <a:pt x="1017223" y="1684846"/>
                      <a:pt x="1017413" y="1681893"/>
                    </a:cubicBezTo>
                    <a:cubicBezTo>
                      <a:pt x="1017699" y="1677941"/>
                      <a:pt x="1017556" y="1674226"/>
                      <a:pt x="1016092" y="1671487"/>
                    </a:cubicBezTo>
                    <a:lnTo>
                      <a:pt x="1016088" y="1671485"/>
                    </a:lnTo>
                    <a:lnTo>
                      <a:pt x="1016079" y="1671416"/>
                    </a:lnTo>
                    <a:lnTo>
                      <a:pt x="1010661" y="1668817"/>
                    </a:lnTo>
                    <a:lnTo>
                      <a:pt x="1006840" y="1666939"/>
                    </a:lnTo>
                    <a:lnTo>
                      <a:pt x="1006797" y="1666964"/>
                    </a:lnTo>
                    <a:lnTo>
                      <a:pt x="1006745" y="1666939"/>
                    </a:lnTo>
                    <a:close/>
                    <a:moveTo>
                      <a:pt x="959215" y="1685703"/>
                    </a:moveTo>
                    <a:cubicBezTo>
                      <a:pt x="950310" y="1694133"/>
                      <a:pt x="943428" y="1702563"/>
                      <a:pt x="938927" y="1711576"/>
                    </a:cubicBezTo>
                    <a:lnTo>
                      <a:pt x="938918" y="1711619"/>
                    </a:lnTo>
                    <a:lnTo>
                      <a:pt x="938915" y="1711623"/>
                    </a:lnTo>
                    <a:cubicBezTo>
                      <a:pt x="934403" y="1720636"/>
                      <a:pt x="932260" y="1730232"/>
                      <a:pt x="932831" y="1741043"/>
                    </a:cubicBezTo>
                    <a:cubicBezTo>
                      <a:pt x="933116" y="1744949"/>
                      <a:pt x="935974" y="1751997"/>
                      <a:pt x="937593" y="1751997"/>
                    </a:cubicBezTo>
                    <a:cubicBezTo>
                      <a:pt x="943022" y="1751997"/>
                      <a:pt x="950357" y="1751045"/>
                      <a:pt x="953405" y="1747425"/>
                    </a:cubicBezTo>
                    <a:lnTo>
                      <a:pt x="953434" y="1747349"/>
                    </a:lnTo>
                    <a:lnTo>
                      <a:pt x="953500" y="1747330"/>
                    </a:lnTo>
                    <a:cubicBezTo>
                      <a:pt x="957596" y="1742568"/>
                      <a:pt x="960168" y="1735043"/>
                      <a:pt x="960549" y="1728566"/>
                    </a:cubicBezTo>
                    <a:cubicBezTo>
                      <a:pt x="961120" y="1715326"/>
                      <a:pt x="959787" y="1701991"/>
                      <a:pt x="959215" y="1685703"/>
                    </a:cubicBezTo>
                    <a:close/>
                    <a:moveTo>
                      <a:pt x="925402" y="1764475"/>
                    </a:moveTo>
                    <a:lnTo>
                      <a:pt x="917540" y="1772131"/>
                    </a:lnTo>
                    <a:lnTo>
                      <a:pt x="915448" y="1774143"/>
                    </a:lnTo>
                    <a:lnTo>
                      <a:pt x="915444" y="1774171"/>
                    </a:lnTo>
                    <a:lnTo>
                      <a:pt x="915436" y="1774179"/>
                    </a:lnTo>
                    <a:lnTo>
                      <a:pt x="913722" y="1786131"/>
                    </a:lnTo>
                    <a:lnTo>
                      <a:pt x="913686" y="1786382"/>
                    </a:lnTo>
                    <a:lnTo>
                      <a:pt x="913686" y="1786383"/>
                    </a:lnTo>
                    <a:lnTo>
                      <a:pt x="913686" y="1786383"/>
                    </a:lnTo>
                    <a:cubicBezTo>
                      <a:pt x="914162" y="1793336"/>
                      <a:pt x="912733" y="1799527"/>
                      <a:pt x="915115" y="1802861"/>
                    </a:cubicBezTo>
                    <a:cubicBezTo>
                      <a:pt x="918925" y="1808004"/>
                      <a:pt x="924925" y="1813719"/>
                      <a:pt x="930736" y="1814672"/>
                    </a:cubicBezTo>
                    <a:lnTo>
                      <a:pt x="930818" y="1814661"/>
                    </a:lnTo>
                    <a:lnTo>
                      <a:pt x="930831" y="1814671"/>
                    </a:lnTo>
                    <a:lnTo>
                      <a:pt x="934426" y="1814168"/>
                    </a:lnTo>
                    <a:lnTo>
                      <a:pt x="941189" y="1813243"/>
                    </a:lnTo>
                    <a:lnTo>
                      <a:pt x="943879" y="1812466"/>
                    </a:lnTo>
                    <a:lnTo>
                      <a:pt x="952167" y="1810099"/>
                    </a:lnTo>
                    <a:cubicBezTo>
                      <a:pt x="961883" y="1808480"/>
                      <a:pt x="966550" y="1799526"/>
                      <a:pt x="960073" y="1792383"/>
                    </a:cubicBezTo>
                    <a:cubicBezTo>
                      <a:pt x="951119" y="1782572"/>
                      <a:pt x="941213" y="1773523"/>
                      <a:pt x="931403" y="1764475"/>
                    </a:cubicBezTo>
                    <a:lnTo>
                      <a:pt x="931307" y="1764475"/>
                    </a:lnTo>
                    <a:cubicBezTo>
                      <a:pt x="941118" y="1773524"/>
                      <a:pt x="951024" y="1782477"/>
                      <a:pt x="959977" y="1792383"/>
                    </a:cubicBezTo>
                    <a:cubicBezTo>
                      <a:pt x="966454" y="1799527"/>
                      <a:pt x="961787" y="1808576"/>
                      <a:pt x="952072" y="1810100"/>
                    </a:cubicBezTo>
                    <a:lnTo>
                      <a:pt x="943879" y="1812466"/>
                    </a:lnTo>
                    <a:lnTo>
                      <a:pt x="941285" y="1813207"/>
                    </a:lnTo>
                    <a:lnTo>
                      <a:pt x="934426" y="1814168"/>
                    </a:lnTo>
                    <a:lnTo>
                      <a:pt x="930818" y="1814661"/>
                    </a:lnTo>
                    <a:lnTo>
                      <a:pt x="915210" y="1802860"/>
                    </a:lnTo>
                    <a:lnTo>
                      <a:pt x="913686" y="1786383"/>
                    </a:lnTo>
                    <a:lnTo>
                      <a:pt x="913722" y="1786131"/>
                    </a:lnTo>
                    <a:lnTo>
                      <a:pt x="915444" y="1774171"/>
                    </a:lnTo>
                    <a:lnTo>
                      <a:pt x="917540" y="1772131"/>
                    </a:lnTo>
                    <a:lnTo>
                      <a:pt x="925497" y="1764475"/>
                    </a:lnTo>
                    <a:lnTo>
                      <a:pt x="925402" y="1764475"/>
                    </a:lnTo>
                    <a:close/>
                    <a:moveTo>
                      <a:pt x="1004340" y="1774309"/>
                    </a:moveTo>
                    <a:cubicBezTo>
                      <a:pt x="1002626" y="1774000"/>
                      <a:pt x="1000792" y="1773905"/>
                      <a:pt x="1000268" y="1774476"/>
                    </a:cubicBezTo>
                    <a:lnTo>
                      <a:pt x="1004348" y="1774312"/>
                    </a:lnTo>
                    <a:lnTo>
                      <a:pt x="1007698" y="1775429"/>
                    </a:lnTo>
                    <a:cubicBezTo>
                      <a:pt x="1008555" y="1786668"/>
                      <a:pt x="1013984" y="1798384"/>
                      <a:pt x="1005412" y="1808957"/>
                    </a:cubicBezTo>
                    <a:cubicBezTo>
                      <a:pt x="1014079" y="1798384"/>
                      <a:pt x="1008650" y="1786668"/>
                      <a:pt x="1007698" y="1775429"/>
                    </a:cubicBezTo>
                    <a:cubicBezTo>
                      <a:pt x="1007698" y="1775143"/>
                      <a:pt x="1006126" y="1774619"/>
                      <a:pt x="1004412" y="1774309"/>
                    </a:cubicBezTo>
                    <a:lnTo>
                      <a:pt x="1004348" y="1774312"/>
                    </a:lnTo>
                    <a:lnTo>
                      <a:pt x="1004340" y="1774309"/>
                    </a:lnTo>
                    <a:close/>
                    <a:moveTo>
                      <a:pt x="855679" y="1772571"/>
                    </a:moveTo>
                    <a:cubicBezTo>
                      <a:pt x="853488" y="1772571"/>
                      <a:pt x="851297" y="1772667"/>
                      <a:pt x="849106" y="1772667"/>
                    </a:cubicBezTo>
                    <a:lnTo>
                      <a:pt x="849107" y="1772762"/>
                    </a:lnTo>
                    <a:lnTo>
                      <a:pt x="849106" y="1772762"/>
                    </a:lnTo>
                    <a:cubicBezTo>
                      <a:pt x="849106" y="1780286"/>
                      <a:pt x="849011" y="1787716"/>
                      <a:pt x="849297" y="1795241"/>
                    </a:cubicBezTo>
                    <a:cubicBezTo>
                      <a:pt x="849297" y="1796098"/>
                      <a:pt x="851487" y="1797908"/>
                      <a:pt x="852345" y="1797717"/>
                    </a:cubicBezTo>
                    <a:cubicBezTo>
                      <a:pt x="853869" y="1797431"/>
                      <a:pt x="856345" y="1795907"/>
                      <a:pt x="856345" y="1794860"/>
                    </a:cubicBezTo>
                    <a:lnTo>
                      <a:pt x="856342" y="1794767"/>
                    </a:lnTo>
                    <a:lnTo>
                      <a:pt x="856345" y="1794765"/>
                    </a:lnTo>
                    <a:cubicBezTo>
                      <a:pt x="856441" y="1787430"/>
                      <a:pt x="855964" y="1780001"/>
                      <a:pt x="855679" y="1772571"/>
                    </a:cubicBezTo>
                    <a:close/>
                    <a:moveTo>
                      <a:pt x="1563196" y="1818863"/>
                    </a:moveTo>
                    <a:lnTo>
                      <a:pt x="1562909" y="1819112"/>
                    </a:lnTo>
                    <a:lnTo>
                      <a:pt x="1555361" y="1821422"/>
                    </a:lnTo>
                    <a:lnTo>
                      <a:pt x="1551809" y="1828774"/>
                    </a:lnTo>
                    <a:lnTo>
                      <a:pt x="1546908" y="1838103"/>
                    </a:lnTo>
                    <a:lnTo>
                      <a:pt x="1546903" y="1838120"/>
                    </a:lnTo>
                    <a:lnTo>
                      <a:pt x="1546812" y="1838293"/>
                    </a:lnTo>
                    <a:cubicBezTo>
                      <a:pt x="1545860" y="1840103"/>
                      <a:pt x="1544526" y="1842484"/>
                      <a:pt x="1545098" y="1844104"/>
                    </a:cubicBezTo>
                    <a:cubicBezTo>
                      <a:pt x="1547193" y="1850485"/>
                      <a:pt x="1549670" y="1856772"/>
                      <a:pt x="1552718" y="1862773"/>
                    </a:cubicBezTo>
                    <a:cubicBezTo>
                      <a:pt x="1553861" y="1864868"/>
                      <a:pt x="1557004" y="1866773"/>
                      <a:pt x="1559480" y="1867059"/>
                    </a:cubicBezTo>
                    <a:lnTo>
                      <a:pt x="1572985" y="1861873"/>
                    </a:lnTo>
                    <a:lnTo>
                      <a:pt x="1575650" y="1860880"/>
                    </a:lnTo>
                    <a:cubicBezTo>
                      <a:pt x="1579841" y="1856415"/>
                      <a:pt x="1582484" y="1849914"/>
                      <a:pt x="1582436" y="1842675"/>
                    </a:cubicBezTo>
                    <a:cubicBezTo>
                      <a:pt x="1582436" y="1832579"/>
                      <a:pt x="1581436" y="1826340"/>
                      <a:pt x="1578519" y="1822791"/>
                    </a:cubicBezTo>
                    <a:lnTo>
                      <a:pt x="1578499" y="1822786"/>
                    </a:lnTo>
                    <a:lnTo>
                      <a:pt x="1578495" y="1822768"/>
                    </a:lnTo>
                    <a:cubicBezTo>
                      <a:pt x="1575578" y="1819196"/>
                      <a:pt x="1570768" y="1818292"/>
                      <a:pt x="1563196" y="1818863"/>
                    </a:cubicBezTo>
                    <a:close/>
                    <a:moveTo>
                      <a:pt x="869585" y="1820006"/>
                    </a:moveTo>
                    <a:cubicBezTo>
                      <a:pt x="866918" y="1818768"/>
                      <a:pt x="859393" y="1821339"/>
                      <a:pt x="859203" y="1822863"/>
                    </a:cubicBezTo>
                    <a:cubicBezTo>
                      <a:pt x="858631" y="1827531"/>
                      <a:pt x="859203" y="1833436"/>
                      <a:pt x="861870" y="1837056"/>
                    </a:cubicBezTo>
                    <a:cubicBezTo>
                      <a:pt x="866633" y="1843533"/>
                      <a:pt x="867394" y="1857248"/>
                      <a:pt x="863204" y="1864202"/>
                    </a:cubicBezTo>
                    <a:cubicBezTo>
                      <a:pt x="860346" y="1869155"/>
                      <a:pt x="857203" y="1876775"/>
                      <a:pt x="859108" y="1880966"/>
                    </a:cubicBezTo>
                    <a:lnTo>
                      <a:pt x="859203" y="1881050"/>
                    </a:lnTo>
                    <a:lnTo>
                      <a:pt x="859203" y="1881061"/>
                    </a:lnTo>
                    <a:cubicBezTo>
                      <a:pt x="861775" y="1886776"/>
                      <a:pt x="868442" y="1892872"/>
                      <a:pt x="874443" y="1894396"/>
                    </a:cubicBezTo>
                    <a:cubicBezTo>
                      <a:pt x="891397" y="1898492"/>
                      <a:pt x="895017" y="1894587"/>
                      <a:pt x="897112" y="1875346"/>
                    </a:cubicBezTo>
                    <a:cubicBezTo>
                      <a:pt x="893874" y="1869060"/>
                      <a:pt x="890350" y="1862964"/>
                      <a:pt x="887587" y="1856487"/>
                    </a:cubicBezTo>
                    <a:cubicBezTo>
                      <a:pt x="883873" y="1847628"/>
                      <a:pt x="873205" y="1842104"/>
                      <a:pt x="875300" y="1830102"/>
                    </a:cubicBezTo>
                    <a:cubicBezTo>
                      <a:pt x="875872" y="1826959"/>
                      <a:pt x="872633" y="1821435"/>
                      <a:pt x="869680" y="1820101"/>
                    </a:cubicBezTo>
                    <a:lnTo>
                      <a:pt x="869640" y="1820104"/>
                    </a:lnTo>
                    <a:lnTo>
                      <a:pt x="869585" y="1820006"/>
                    </a:lnTo>
                    <a:close/>
                    <a:moveTo>
                      <a:pt x="1499283" y="1843342"/>
                    </a:moveTo>
                    <a:cubicBezTo>
                      <a:pt x="1494806" y="1853248"/>
                      <a:pt x="1493473" y="1862487"/>
                      <a:pt x="1503474" y="1871060"/>
                    </a:cubicBezTo>
                    <a:cubicBezTo>
                      <a:pt x="1493473" y="1862487"/>
                      <a:pt x="1494901" y="1853153"/>
                      <a:pt x="1499283" y="1843342"/>
                    </a:cubicBezTo>
                    <a:cubicBezTo>
                      <a:pt x="1502855" y="1849914"/>
                      <a:pt x="1508213" y="1855748"/>
                      <a:pt x="1511963" y="1862142"/>
                    </a:cubicBezTo>
                    <a:lnTo>
                      <a:pt x="1515958" y="1872312"/>
                    </a:lnTo>
                    <a:lnTo>
                      <a:pt x="1514999" y="1884300"/>
                    </a:lnTo>
                    <a:cubicBezTo>
                      <a:pt x="1516428" y="1879895"/>
                      <a:pt x="1516607" y="1875954"/>
                      <a:pt x="1515959" y="1872314"/>
                    </a:cubicBezTo>
                    <a:lnTo>
                      <a:pt x="1515958" y="1872312"/>
                    </a:lnTo>
                    <a:lnTo>
                      <a:pt x="1515959" y="1872301"/>
                    </a:lnTo>
                    <a:cubicBezTo>
                      <a:pt x="1514017" y="1861362"/>
                      <a:pt x="1504641" y="1853129"/>
                      <a:pt x="1499283" y="1843342"/>
                    </a:cubicBezTo>
                    <a:close/>
                    <a:moveTo>
                      <a:pt x="1210294" y="1847057"/>
                    </a:moveTo>
                    <a:cubicBezTo>
                      <a:pt x="1206294" y="1849629"/>
                      <a:pt x="1202103" y="1850772"/>
                      <a:pt x="1201817" y="1852581"/>
                    </a:cubicBezTo>
                    <a:cubicBezTo>
                      <a:pt x="1200865" y="1859535"/>
                      <a:pt x="1198198" y="1869250"/>
                      <a:pt x="1201627" y="1873251"/>
                    </a:cubicBezTo>
                    <a:cubicBezTo>
                      <a:pt x="1206580" y="1879061"/>
                      <a:pt x="1212580" y="1888014"/>
                      <a:pt x="1223248" y="1885538"/>
                    </a:cubicBezTo>
                    <a:lnTo>
                      <a:pt x="1223277" y="1885523"/>
                    </a:lnTo>
                    <a:lnTo>
                      <a:pt x="1223343" y="1885538"/>
                    </a:lnTo>
                    <a:cubicBezTo>
                      <a:pt x="1225343" y="1885062"/>
                      <a:pt x="1228772" y="1883538"/>
                      <a:pt x="1228772" y="1882585"/>
                    </a:cubicBezTo>
                    <a:cubicBezTo>
                      <a:pt x="1228582" y="1875918"/>
                      <a:pt x="1229439" y="1868298"/>
                      <a:pt x="1226486" y="1862869"/>
                    </a:cubicBezTo>
                    <a:cubicBezTo>
                      <a:pt x="1223057" y="1856773"/>
                      <a:pt x="1216104" y="1852486"/>
                      <a:pt x="1210294" y="1847057"/>
                    </a:cubicBezTo>
                    <a:close/>
                    <a:moveTo>
                      <a:pt x="1272873" y="1859249"/>
                    </a:moveTo>
                    <a:cubicBezTo>
                      <a:pt x="1271540" y="1858677"/>
                      <a:pt x="1268492" y="1859439"/>
                      <a:pt x="1267825" y="1860487"/>
                    </a:cubicBezTo>
                    <a:cubicBezTo>
                      <a:pt x="1264301" y="1866392"/>
                      <a:pt x="1261443" y="1872679"/>
                      <a:pt x="1258110" y="1878680"/>
                    </a:cubicBezTo>
                    <a:cubicBezTo>
                      <a:pt x="1256681" y="1881346"/>
                      <a:pt x="1255062" y="1884299"/>
                      <a:pt x="1252680" y="1885919"/>
                    </a:cubicBezTo>
                    <a:cubicBezTo>
                      <a:pt x="1241631" y="1893443"/>
                      <a:pt x="1232868" y="1901730"/>
                      <a:pt x="1237631" y="1916875"/>
                    </a:cubicBezTo>
                    <a:lnTo>
                      <a:pt x="1237636" y="1916914"/>
                    </a:lnTo>
                    <a:lnTo>
                      <a:pt x="1237631" y="1916970"/>
                    </a:lnTo>
                    <a:cubicBezTo>
                      <a:pt x="1238107" y="1918399"/>
                      <a:pt x="1237536" y="1920304"/>
                      <a:pt x="1238203" y="1921447"/>
                    </a:cubicBezTo>
                    <a:cubicBezTo>
                      <a:pt x="1242203" y="1928115"/>
                      <a:pt x="1246394" y="1934782"/>
                      <a:pt x="1251157" y="1940878"/>
                    </a:cubicBezTo>
                    <a:cubicBezTo>
                      <a:pt x="1251442" y="1941164"/>
                      <a:pt x="1257538" y="1936592"/>
                      <a:pt x="1261158" y="1934782"/>
                    </a:cubicBezTo>
                    <a:cubicBezTo>
                      <a:pt x="1263444" y="1933639"/>
                      <a:pt x="1266397" y="1933830"/>
                      <a:pt x="1268873" y="1932972"/>
                    </a:cubicBezTo>
                    <a:cubicBezTo>
                      <a:pt x="1271159" y="1932115"/>
                      <a:pt x="1273540" y="1930972"/>
                      <a:pt x="1275350" y="1929353"/>
                    </a:cubicBezTo>
                    <a:cubicBezTo>
                      <a:pt x="1282018" y="1923352"/>
                      <a:pt x="1288209" y="1916875"/>
                      <a:pt x="1294972" y="1910970"/>
                    </a:cubicBezTo>
                    <a:cubicBezTo>
                      <a:pt x="1297925" y="1908351"/>
                      <a:pt x="1301330" y="1906041"/>
                      <a:pt x="1303544" y="1903088"/>
                    </a:cubicBezTo>
                    <a:lnTo>
                      <a:pt x="1303551" y="1903031"/>
                    </a:lnTo>
                    <a:lnTo>
                      <a:pt x="1303580" y="1903004"/>
                    </a:lnTo>
                    <a:cubicBezTo>
                      <a:pt x="1305782" y="1900063"/>
                      <a:pt x="1306783" y="1896492"/>
                      <a:pt x="1304973" y="1891348"/>
                    </a:cubicBezTo>
                    <a:cubicBezTo>
                      <a:pt x="1306116" y="1890777"/>
                      <a:pt x="1307164" y="1890205"/>
                      <a:pt x="1308307" y="1889729"/>
                    </a:cubicBezTo>
                    <a:lnTo>
                      <a:pt x="1308259" y="1889658"/>
                    </a:lnTo>
                    <a:lnTo>
                      <a:pt x="1308306" y="1889633"/>
                    </a:lnTo>
                    <a:cubicBezTo>
                      <a:pt x="1303925" y="1882871"/>
                      <a:pt x="1300686" y="1874774"/>
                      <a:pt x="1294781" y="1869726"/>
                    </a:cubicBezTo>
                    <a:cubicBezTo>
                      <a:pt x="1288876" y="1864583"/>
                      <a:pt x="1280398" y="1862392"/>
                      <a:pt x="1272873" y="1859249"/>
                    </a:cubicBezTo>
                    <a:close/>
                    <a:moveTo>
                      <a:pt x="1497378" y="1876013"/>
                    </a:moveTo>
                    <a:cubicBezTo>
                      <a:pt x="1496425" y="1881061"/>
                      <a:pt x="1495473" y="1886585"/>
                      <a:pt x="1496806" y="1891253"/>
                    </a:cubicBezTo>
                    <a:lnTo>
                      <a:pt x="1496840" y="1891271"/>
                    </a:lnTo>
                    <a:lnTo>
                      <a:pt x="1501248" y="1893670"/>
                    </a:lnTo>
                    <a:cubicBezTo>
                      <a:pt x="1503474" y="1894206"/>
                      <a:pt x="1505998" y="1894349"/>
                      <a:pt x="1507474" y="1893729"/>
                    </a:cubicBezTo>
                    <a:cubicBezTo>
                      <a:pt x="1505998" y="1894301"/>
                      <a:pt x="1503474" y="1894134"/>
                      <a:pt x="1501247" y="1893598"/>
                    </a:cubicBezTo>
                    <a:lnTo>
                      <a:pt x="1496840" y="1891271"/>
                    </a:lnTo>
                    <a:lnTo>
                      <a:pt x="1496807" y="1891253"/>
                    </a:lnTo>
                    <a:cubicBezTo>
                      <a:pt x="1495473" y="1886586"/>
                      <a:pt x="1496425" y="1881061"/>
                      <a:pt x="1497378" y="1876013"/>
                    </a:cubicBezTo>
                    <a:close/>
                    <a:moveTo>
                      <a:pt x="942928" y="1866487"/>
                    </a:moveTo>
                    <a:cubicBezTo>
                      <a:pt x="935117" y="1866202"/>
                      <a:pt x="933212" y="1870202"/>
                      <a:pt x="933498" y="1877060"/>
                    </a:cubicBezTo>
                    <a:lnTo>
                      <a:pt x="936739" y="1882838"/>
                    </a:lnTo>
                    <a:lnTo>
                      <a:pt x="940082" y="1888979"/>
                    </a:lnTo>
                    <a:cubicBezTo>
                      <a:pt x="943952" y="1892491"/>
                      <a:pt x="949167" y="1895016"/>
                      <a:pt x="954643" y="1894968"/>
                    </a:cubicBezTo>
                    <a:lnTo>
                      <a:pt x="954644" y="1894967"/>
                    </a:lnTo>
                    <a:lnTo>
                      <a:pt x="954644" y="1894967"/>
                    </a:lnTo>
                    <a:lnTo>
                      <a:pt x="954658" y="1894949"/>
                    </a:lnTo>
                    <a:lnTo>
                      <a:pt x="960930" y="1886967"/>
                    </a:lnTo>
                    <a:cubicBezTo>
                      <a:pt x="962359" y="1878585"/>
                      <a:pt x="950833" y="1866774"/>
                      <a:pt x="943023" y="1866488"/>
                    </a:cubicBezTo>
                    <a:lnTo>
                      <a:pt x="942964" y="1866508"/>
                    </a:lnTo>
                    <a:lnTo>
                      <a:pt x="942928" y="1866487"/>
                    </a:lnTo>
                    <a:close/>
                    <a:moveTo>
                      <a:pt x="1151906" y="1867916"/>
                    </a:moveTo>
                    <a:cubicBezTo>
                      <a:pt x="1149239" y="1867821"/>
                      <a:pt x="1144858" y="1869726"/>
                      <a:pt x="1144381" y="1871631"/>
                    </a:cubicBezTo>
                    <a:cubicBezTo>
                      <a:pt x="1143619" y="1874298"/>
                      <a:pt x="1145810" y="1877727"/>
                      <a:pt x="1146953" y="1881442"/>
                    </a:cubicBezTo>
                    <a:cubicBezTo>
                      <a:pt x="1154573" y="1875727"/>
                      <a:pt x="1157240" y="1873822"/>
                      <a:pt x="1159907" y="1871822"/>
                    </a:cubicBezTo>
                    <a:cubicBezTo>
                      <a:pt x="1157240" y="1870393"/>
                      <a:pt x="1154573" y="1868012"/>
                      <a:pt x="1151906" y="1867916"/>
                    </a:cubicBezTo>
                    <a:close/>
                    <a:moveTo>
                      <a:pt x="1008174" y="1886681"/>
                    </a:moveTo>
                    <a:cubicBezTo>
                      <a:pt x="1002745" y="1887919"/>
                      <a:pt x="996934" y="1888300"/>
                      <a:pt x="992077" y="1890681"/>
                    </a:cubicBezTo>
                    <a:cubicBezTo>
                      <a:pt x="985409" y="1894015"/>
                      <a:pt x="979885" y="1901445"/>
                      <a:pt x="973027" y="1902588"/>
                    </a:cubicBezTo>
                    <a:cubicBezTo>
                      <a:pt x="968265" y="1903445"/>
                      <a:pt x="965288" y="1905064"/>
                      <a:pt x="963228" y="1907565"/>
                    </a:cubicBezTo>
                    <a:lnTo>
                      <a:pt x="959288" y="1916973"/>
                    </a:lnTo>
                    <a:lnTo>
                      <a:pt x="958930" y="1917827"/>
                    </a:lnTo>
                    <a:lnTo>
                      <a:pt x="958930" y="1917828"/>
                    </a:lnTo>
                    <a:lnTo>
                      <a:pt x="958930" y="1917828"/>
                    </a:lnTo>
                    <a:lnTo>
                      <a:pt x="959014" y="1917980"/>
                    </a:lnTo>
                    <a:lnTo>
                      <a:pt x="967026" y="1932496"/>
                    </a:lnTo>
                    <a:cubicBezTo>
                      <a:pt x="972455" y="1935925"/>
                      <a:pt x="979218" y="1934687"/>
                      <a:pt x="983028" y="1927067"/>
                    </a:cubicBezTo>
                    <a:cubicBezTo>
                      <a:pt x="983981" y="1924971"/>
                      <a:pt x="988648" y="1925067"/>
                      <a:pt x="990934" y="1923257"/>
                    </a:cubicBezTo>
                    <a:cubicBezTo>
                      <a:pt x="994458" y="1920399"/>
                      <a:pt x="997792" y="1917161"/>
                      <a:pt x="1000554" y="1913636"/>
                    </a:cubicBezTo>
                    <a:cubicBezTo>
                      <a:pt x="1003031" y="1910493"/>
                      <a:pt x="1005507" y="1907064"/>
                      <a:pt x="1006460" y="1903350"/>
                    </a:cubicBezTo>
                    <a:cubicBezTo>
                      <a:pt x="1007793" y="1898015"/>
                      <a:pt x="1007698" y="1892301"/>
                      <a:pt x="1008174" y="1886776"/>
                    </a:cubicBezTo>
                    <a:lnTo>
                      <a:pt x="1008164" y="1886779"/>
                    </a:lnTo>
                    <a:lnTo>
                      <a:pt x="1008174" y="1886681"/>
                    </a:lnTo>
                    <a:close/>
                    <a:moveTo>
                      <a:pt x="813673" y="1898111"/>
                    </a:moveTo>
                    <a:cubicBezTo>
                      <a:pt x="808244" y="1901064"/>
                      <a:pt x="803767" y="1906017"/>
                      <a:pt x="798814" y="1910112"/>
                    </a:cubicBezTo>
                    <a:cubicBezTo>
                      <a:pt x="799767" y="1914589"/>
                      <a:pt x="802505" y="1920304"/>
                      <a:pt x="805565" y="1924924"/>
                    </a:cubicBezTo>
                    <a:lnTo>
                      <a:pt x="813781" y="1932723"/>
                    </a:lnTo>
                    <a:lnTo>
                      <a:pt x="814340" y="1933258"/>
                    </a:lnTo>
                    <a:cubicBezTo>
                      <a:pt x="819674" y="1933544"/>
                      <a:pt x="827960" y="1921637"/>
                      <a:pt x="827960" y="1913732"/>
                    </a:cubicBezTo>
                    <a:cubicBezTo>
                      <a:pt x="827960" y="1911160"/>
                      <a:pt x="825317" y="1906802"/>
                      <a:pt x="822221" y="1903326"/>
                    </a:cubicBezTo>
                    <a:lnTo>
                      <a:pt x="822130" y="1903271"/>
                    </a:lnTo>
                    <a:lnTo>
                      <a:pt x="822127" y="1903266"/>
                    </a:lnTo>
                    <a:cubicBezTo>
                      <a:pt x="819031" y="1899802"/>
                      <a:pt x="815483" y="1897206"/>
                      <a:pt x="813673" y="1898111"/>
                    </a:cubicBezTo>
                    <a:close/>
                    <a:moveTo>
                      <a:pt x="890635" y="1926400"/>
                    </a:moveTo>
                    <a:cubicBezTo>
                      <a:pt x="886635" y="1924876"/>
                      <a:pt x="881206" y="1925828"/>
                      <a:pt x="876824" y="1927162"/>
                    </a:cubicBezTo>
                    <a:cubicBezTo>
                      <a:pt x="872538" y="1928495"/>
                      <a:pt x="869014" y="1932782"/>
                      <a:pt x="864727" y="1933639"/>
                    </a:cubicBezTo>
                    <a:cubicBezTo>
                      <a:pt x="857965" y="1935068"/>
                      <a:pt x="856440" y="1939163"/>
                      <a:pt x="858060" y="1944307"/>
                    </a:cubicBezTo>
                    <a:cubicBezTo>
                      <a:pt x="859203" y="1947736"/>
                      <a:pt x="862727" y="1950308"/>
                      <a:pt x="865394" y="1953451"/>
                    </a:cubicBezTo>
                    <a:cubicBezTo>
                      <a:pt x="869776" y="1951165"/>
                      <a:pt x="872062" y="1950022"/>
                      <a:pt x="874252" y="1948784"/>
                    </a:cubicBezTo>
                    <a:cubicBezTo>
                      <a:pt x="877967" y="1946784"/>
                      <a:pt x="881682" y="1944783"/>
                      <a:pt x="885397" y="1942688"/>
                    </a:cubicBezTo>
                    <a:cubicBezTo>
                      <a:pt x="888349" y="1940973"/>
                      <a:pt x="893112" y="1939545"/>
                      <a:pt x="893588" y="1937259"/>
                    </a:cubicBezTo>
                    <a:cubicBezTo>
                      <a:pt x="894255" y="1933734"/>
                      <a:pt x="892921" y="1927257"/>
                      <a:pt x="890731" y="1926400"/>
                    </a:cubicBezTo>
                    <a:lnTo>
                      <a:pt x="890638" y="1926405"/>
                    </a:lnTo>
                    <a:lnTo>
                      <a:pt x="890635" y="1926400"/>
                    </a:lnTo>
                    <a:close/>
                    <a:moveTo>
                      <a:pt x="1301353" y="1972311"/>
                    </a:moveTo>
                    <a:lnTo>
                      <a:pt x="1301321" y="1972357"/>
                    </a:lnTo>
                    <a:lnTo>
                      <a:pt x="1301259" y="1972347"/>
                    </a:lnTo>
                    <a:cubicBezTo>
                      <a:pt x="1298949" y="1973025"/>
                      <a:pt x="1297020" y="1975026"/>
                      <a:pt x="1296496" y="1979169"/>
                    </a:cubicBezTo>
                    <a:cubicBezTo>
                      <a:pt x="1295829" y="1984788"/>
                      <a:pt x="1305164" y="2000219"/>
                      <a:pt x="1309260" y="1998600"/>
                    </a:cubicBezTo>
                    <a:lnTo>
                      <a:pt x="1309295" y="1998550"/>
                    </a:lnTo>
                    <a:lnTo>
                      <a:pt x="1309354" y="1998600"/>
                    </a:lnTo>
                    <a:cubicBezTo>
                      <a:pt x="1312593" y="1997266"/>
                      <a:pt x="1314212" y="1991742"/>
                      <a:pt x="1317451" y="1986789"/>
                    </a:cubicBezTo>
                    <a:cubicBezTo>
                      <a:pt x="1314117" y="1981550"/>
                      <a:pt x="1312307" y="1975644"/>
                      <a:pt x="1308402" y="1973454"/>
                    </a:cubicBezTo>
                    <a:cubicBezTo>
                      <a:pt x="1306354" y="1972263"/>
                      <a:pt x="1303663" y="1971620"/>
                      <a:pt x="1301353" y="1972311"/>
                    </a:cubicBezTo>
                    <a:close/>
                    <a:moveTo>
                      <a:pt x="1569394" y="1972505"/>
                    </a:moveTo>
                    <a:cubicBezTo>
                      <a:pt x="1562112" y="1973626"/>
                      <a:pt x="1556290" y="1981859"/>
                      <a:pt x="1548432" y="1982217"/>
                    </a:cubicBezTo>
                    <a:cubicBezTo>
                      <a:pt x="1546717" y="1982312"/>
                      <a:pt x="1544241" y="1986884"/>
                      <a:pt x="1543860" y="1989646"/>
                    </a:cubicBezTo>
                    <a:cubicBezTo>
                      <a:pt x="1543432" y="1993266"/>
                      <a:pt x="1545813" y="1997957"/>
                      <a:pt x="1549206" y="2001826"/>
                    </a:cubicBezTo>
                    <a:lnTo>
                      <a:pt x="1549409" y="2001955"/>
                    </a:lnTo>
                    <a:lnTo>
                      <a:pt x="1560719" y="2009172"/>
                    </a:lnTo>
                    <a:lnTo>
                      <a:pt x="1572709" y="2004464"/>
                    </a:lnTo>
                    <a:lnTo>
                      <a:pt x="1574471" y="2003791"/>
                    </a:lnTo>
                    <a:lnTo>
                      <a:pt x="1574477" y="2003770"/>
                    </a:lnTo>
                    <a:lnTo>
                      <a:pt x="1574483" y="2003767"/>
                    </a:lnTo>
                    <a:cubicBezTo>
                      <a:pt x="1577698" y="1999576"/>
                      <a:pt x="1579484" y="1992932"/>
                      <a:pt x="1579674" y="1983645"/>
                    </a:cubicBezTo>
                    <a:cubicBezTo>
                      <a:pt x="1579579" y="1983122"/>
                      <a:pt x="1579650" y="1981193"/>
                      <a:pt x="1579412" y="1979193"/>
                    </a:cubicBezTo>
                    <a:lnTo>
                      <a:pt x="1578279" y="1976582"/>
                    </a:lnTo>
                    <a:lnTo>
                      <a:pt x="1577388" y="1974406"/>
                    </a:lnTo>
                    <a:lnTo>
                      <a:pt x="1577328" y="1974392"/>
                    </a:lnTo>
                    <a:lnTo>
                      <a:pt x="1577293" y="1974311"/>
                    </a:lnTo>
                    <a:cubicBezTo>
                      <a:pt x="1574412" y="1972549"/>
                      <a:pt x="1571822" y="1972132"/>
                      <a:pt x="1569394" y="1972505"/>
                    </a:cubicBezTo>
                    <a:close/>
                    <a:moveTo>
                      <a:pt x="1249728" y="1992408"/>
                    </a:moveTo>
                    <a:cubicBezTo>
                      <a:pt x="1249823" y="1994599"/>
                      <a:pt x="1249918" y="1996695"/>
                      <a:pt x="1250109" y="1998885"/>
                    </a:cubicBezTo>
                    <a:cubicBezTo>
                      <a:pt x="1255062" y="1998504"/>
                      <a:pt x="1260110" y="1998028"/>
                      <a:pt x="1265063" y="1997647"/>
                    </a:cubicBezTo>
                    <a:lnTo>
                      <a:pt x="1265050" y="1997553"/>
                    </a:lnTo>
                    <a:lnTo>
                      <a:pt x="1265063" y="1997552"/>
                    </a:lnTo>
                    <a:cubicBezTo>
                      <a:pt x="1264778" y="1995837"/>
                      <a:pt x="1264682" y="1992599"/>
                      <a:pt x="1264396" y="1992599"/>
                    </a:cubicBezTo>
                    <a:cubicBezTo>
                      <a:pt x="1259539" y="1992313"/>
                      <a:pt x="1254586" y="1992408"/>
                      <a:pt x="1249728" y="1992408"/>
                    </a:cubicBezTo>
                    <a:close/>
                    <a:moveTo>
                      <a:pt x="1058942" y="2012887"/>
                    </a:moveTo>
                    <a:cubicBezTo>
                      <a:pt x="1059418" y="2017173"/>
                      <a:pt x="1058466" y="2022698"/>
                      <a:pt x="1060752" y="2025460"/>
                    </a:cubicBezTo>
                    <a:cubicBezTo>
                      <a:pt x="1062561" y="2027651"/>
                      <a:pt x="1068467" y="2026222"/>
                      <a:pt x="1075801" y="2026603"/>
                    </a:cubicBezTo>
                    <a:lnTo>
                      <a:pt x="1075794" y="2026595"/>
                    </a:lnTo>
                    <a:lnTo>
                      <a:pt x="1075897" y="2026603"/>
                    </a:lnTo>
                    <a:cubicBezTo>
                      <a:pt x="1069801" y="2020221"/>
                      <a:pt x="1066276" y="2016602"/>
                      <a:pt x="1062847" y="2012887"/>
                    </a:cubicBezTo>
                    <a:lnTo>
                      <a:pt x="1075794" y="2026595"/>
                    </a:lnTo>
                    <a:lnTo>
                      <a:pt x="1060847" y="2025460"/>
                    </a:lnTo>
                    <a:cubicBezTo>
                      <a:pt x="1058561" y="2022698"/>
                      <a:pt x="1059514" y="2017173"/>
                      <a:pt x="1059037" y="2012887"/>
                    </a:cubicBezTo>
                    <a:lnTo>
                      <a:pt x="1058942" y="2012887"/>
                    </a:lnTo>
                    <a:close/>
                    <a:moveTo>
                      <a:pt x="1290114" y="2069180"/>
                    </a:moveTo>
                    <a:cubicBezTo>
                      <a:pt x="1284589" y="2068704"/>
                      <a:pt x="1277827" y="2079562"/>
                      <a:pt x="1277827" y="2090325"/>
                    </a:cubicBezTo>
                    <a:lnTo>
                      <a:pt x="1277827" y="2090326"/>
                    </a:lnTo>
                    <a:lnTo>
                      <a:pt x="1277827" y="2090326"/>
                    </a:lnTo>
                    <a:lnTo>
                      <a:pt x="1277829" y="2090341"/>
                    </a:lnTo>
                    <a:lnTo>
                      <a:pt x="1279184" y="2100124"/>
                    </a:lnTo>
                    <a:cubicBezTo>
                      <a:pt x="1280756" y="2102803"/>
                      <a:pt x="1283732" y="2104613"/>
                      <a:pt x="1288971" y="2104708"/>
                    </a:cubicBezTo>
                    <a:lnTo>
                      <a:pt x="1289013" y="2104683"/>
                    </a:lnTo>
                    <a:lnTo>
                      <a:pt x="1289066" y="2104708"/>
                    </a:lnTo>
                    <a:cubicBezTo>
                      <a:pt x="1295257" y="2104899"/>
                      <a:pt x="1305544" y="2093469"/>
                      <a:pt x="1305640" y="2086611"/>
                    </a:cubicBezTo>
                    <a:cubicBezTo>
                      <a:pt x="1305640" y="2081372"/>
                      <a:pt x="1295353" y="2069656"/>
                      <a:pt x="1290209" y="2069180"/>
                    </a:cubicBezTo>
                    <a:lnTo>
                      <a:pt x="1290163" y="2069215"/>
                    </a:lnTo>
                    <a:lnTo>
                      <a:pt x="1290114" y="2069180"/>
                    </a:lnTo>
                    <a:close/>
                    <a:moveTo>
                      <a:pt x="1407200" y="2098303"/>
                    </a:moveTo>
                    <a:cubicBezTo>
                      <a:pt x="1402890" y="2098208"/>
                      <a:pt x="1398271" y="2098565"/>
                      <a:pt x="1394127" y="2098326"/>
                    </a:cubicBezTo>
                    <a:cubicBezTo>
                      <a:pt x="1402413" y="2098898"/>
                      <a:pt x="1412605" y="2096897"/>
                      <a:pt x="1418415" y="2100993"/>
                    </a:cubicBezTo>
                    <a:cubicBezTo>
                      <a:pt x="1421559" y="2103232"/>
                      <a:pt x="1421583" y="2106470"/>
                      <a:pt x="1419094" y="2109101"/>
                    </a:cubicBezTo>
                    <a:lnTo>
                      <a:pt x="1404700" y="2113566"/>
                    </a:lnTo>
                    <a:lnTo>
                      <a:pt x="1393841" y="2102327"/>
                    </a:lnTo>
                    <a:cubicBezTo>
                      <a:pt x="1398032" y="2106994"/>
                      <a:pt x="1402509" y="2111375"/>
                      <a:pt x="1404699" y="2113566"/>
                    </a:cubicBezTo>
                    <a:lnTo>
                      <a:pt x="1404700" y="2113566"/>
                    </a:lnTo>
                    <a:lnTo>
                      <a:pt x="1404700" y="2113566"/>
                    </a:lnTo>
                    <a:cubicBezTo>
                      <a:pt x="1418511" y="2113947"/>
                      <a:pt x="1424702" y="2105470"/>
                      <a:pt x="1418416" y="2100993"/>
                    </a:cubicBezTo>
                    <a:cubicBezTo>
                      <a:pt x="1415511" y="2098946"/>
                      <a:pt x="1411510" y="2098398"/>
                      <a:pt x="1407200" y="2098303"/>
                    </a:cubicBezTo>
                    <a:close/>
                    <a:moveTo>
                      <a:pt x="1153715" y="2078228"/>
                    </a:moveTo>
                    <a:lnTo>
                      <a:pt x="1153656" y="2078253"/>
                    </a:lnTo>
                    <a:lnTo>
                      <a:pt x="1153621" y="2078229"/>
                    </a:lnTo>
                    <a:lnTo>
                      <a:pt x="1141131" y="2083464"/>
                    </a:lnTo>
                    <a:lnTo>
                      <a:pt x="1140666" y="2083657"/>
                    </a:lnTo>
                    <a:lnTo>
                      <a:pt x="1140685" y="2083682"/>
                    </a:lnTo>
                    <a:lnTo>
                      <a:pt x="1147906" y="2093278"/>
                    </a:lnTo>
                    <a:lnTo>
                      <a:pt x="1147962" y="2093229"/>
                    </a:lnTo>
                    <a:lnTo>
                      <a:pt x="1148000" y="2093278"/>
                    </a:lnTo>
                    <a:cubicBezTo>
                      <a:pt x="1152001" y="2089658"/>
                      <a:pt x="1156097" y="2086134"/>
                      <a:pt x="1160097" y="2082610"/>
                    </a:cubicBezTo>
                    <a:cubicBezTo>
                      <a:pt x="1157906" y="2081086"/>
                      <a:pt x="1155620" y="2077942"/>
                      <a:pt x="1153715" y="2078228"/>
                    </a:cubicBezTo>
                    <a:close/>
                    <a:moveTo>
                      <a:pt x="1386221" y="2211388"/>
                    </a:moveTo>
                    <a:cubicBezTo>
                      <a:pt x="1384411" y="2213579"/>
                      <a:pt x="1382506" y="2215769"/>
                      <a:pt x="1378410" y="2220723"/>
                    </a:cubicBezTo>
                    <a:cubicBezTo>
                      <a:pt x="1384125" y="2223961"/>
                      <a:pt x="1387649" y="2226723"/>
                      <a:pt x="1391745" y="2227771"/>
                    </a:cubicBezTo>
                    <a:lnTo>
                      <a:pt x="1391746" y="2227771"/>
                    </a:lnTo>
                    <a:lnTo>
                      <a:pt x="1391746" y="2227771"/>
                    </a:lnTo>
                    <a:cubicBezTo>
                      <a:pt x="1393460" y="2228247"/>
                      <a:pt x="1396127" y="2225200"/>
                      <a:pt x="1398318" y="2223771"/>
                    </a:cubicBezTo>
                    <a:cubicBezTo>
                      <a:pt x="1394317" y="2219675"/>
                      <a:pt x="1390317" y="2215484"/>
                      <a:pt x="1386221" y="2211388"/>
                    </a:cubicBezTo>
                    <a:close/>
                    <a:moveTo>
                      <a:pt x="2252710" y="1468914"/>
                    </a:moveTo>
                    <a:cubicBezTo>
                      <a:pt x="2248234" y="1473105"/>
                      <a:pt x="2241661" y="1476534"/>
                      <a:pt x="2239852" y="1481678"/>
                    </a:cubicBezTo>
                    <a:cubicBezTo>
                      <a:pt x="2238804" y="1484583"/>
                      <a:pt x="2238375" y="1489060"/>
                      <a:pt x="2238530" y="1492929"/>
                    </a:cubicBezTo>
                    <a:lnTo>
                      <a:pt x="2239442" y="1496114"/>
                    </a:lnTo>
                    <a:lnTo>
                      <a:pt x="2240709" y="1500632"/>
                    </a:lnTo>
                    <a:cubicBezTo>
                      <a:pt x="2248043" y="1503490"/>
                      <a:pt x="2256997" y="1502442"/>
                      <a:pt x="2265283" y="1501966"/>
                    </a:cubicBezTo>
                    <a:cubicBezTo>
                      <a:pt x="2266236" y="1501966"/>
                      <a:pt x="2267093" y="1495965"/>
                      <a:pt x="2267665" y="1492727"/>
                    </a:cubicBezTo>
                    <a:lnTo>
                      <a:pt x="2267655" y="1492688"/>
                    </a:lnTo>
                    <a:lnTo>
                      <a:pt x="2267665" y="1492632"/>
                    </a:lnTo>
                    <a:cubicBezTo>
                      <a:pt x="2269665" y="1481202"/>
                      <a:pt x="2261474" y="1475582"/>
                      <a:pt x="2252710" y="1468914"/>
                    </a:cubicBezTo>
                    <a:close/>
                    <a:moveTo>
                      <a:pt x="2358914" y="1571118"/>
                    </a:moveTo>
                    <a:cubicBezTo>
                      <a:pt x="2357105" y="1570927"/>
                      <a:pt x="2353294" y="1575975"/>
                      <a:pt x="2352914" y="1578928"/>
                    </a:cubicBezTo>
                    <a:cubicBezTo>
                      <a:pt x="2352533" y="1582072"/>
                      <a:pt x="2352675" y="1585310"/>
                      <a:pt x="2354009" y="1587560"/>
                    </a:cubicBezTo>
                    <a:lnTo>
                      <a:pt x="2354101" y="1587590"/>
                    </a:lnTo>
                    <a:lnTo>
                      <a:pt x="2354104" y="1587619"/>
                    </a:lnTo>
                    <a:cubicBezTo>
                      <a:pt x="2355438" y="1589857"/>
                      <a:pt x="2357962" y="1591120"/>
                      <a:pt x="2362343" y="1590358"/>
                    </a:cubicBezTo>
                    <a:lnTo>
                      <a:pt x="2369224" y="1586022"/>
                    </a:lnTo>
                    <a:lnTo>
                      <a:pt x="2369297" y="1585977"/>
                    </a:lnTo>
                    <a:cubicBezTo>
                      <a:pt x="2370297" y="1579786"/>
                      <a:pt x="2369178" y="1576237"/>
                      <a:pt x="2367070" y="1574154"/>
                    </a:cubicBezTo>
                    <a:lnTo>
                      <a:pt x="2367050" y="1574146"/>
                    </a:lnTo>
                    <a:lnTo>
                      <a:pt x="2367046" y="1574129"/>
                    </a:lnTo>
                    <a:lnTo>
                      <a:pt x="2365318" y="1573502"/>
                    </a:lnTo>
                    <a:lnTo>
                      <a:pt x="2358914" y="1571118"/>
                    </a:lnTo>
                    <a:close/>
                    <a:moveTo>
                      <a:pt x="2285762" y="1599693"/>
                    </a:moveTo>
                    <a:cubicBezTo>
                      <a:pt x="2279381" y="1602931"/>
                      <a:pt x="2273856" y="1607694"/>
                      <a:pt x="2266236" y="1613218"/>
                    </a:cubicBezTo>
                    <a:cubicBezTo>
                      <a:pt x="2275285" y="1618361"/>
                      <a:pt x="2281666" y="1622171"/>
                      <a:pt x="2288048" y="1625695"/>
                    </a:cubicBezTo>
                    <a:cubicBezTo>
                      <a:pt x="2289191" y="1626267"/>
                      <a:pt x="2292144" y="1625886"/>
                      <a:pt x="2292144" y="1625695"/>
                    </a:cubicBezTo>
                    <a:cubicBezTo>
                      <a:pt x="2293192" y="1618837"/>
                      <a:pt x="2294716" y="1611884"/>
                      <a:pt x="2294335" y="1605026"/>
                    </a:cubicBezTo>
                    <a:lnTo>
                      <a:pt x="2294326" y="1605017"/>
                    </a:lnTo>
                    <a:lnTo>
                      <a:pt x="2294335" y="1604931"/>
                    </a:lnTo>
                    <a:cubicBezTo>
                      <a:pt x="2294240" y="1602836"/>
                      <a:pt x="2287477" y="1598835"/>
                      <a:pt x="2285762" y="1599693"/>
                    </a:cubicBezTo>
                    <a:close/>
                    <a:moveTo>
                      <a:pt x="2353580" y="1714945"/>
                    </a:moveTo>
                    <a:cubicBezTo>
                      <a:pt x="2348436" y="1713611"/>
                      <a:pt x="2343769" y="1715611"/>
                      <a:pt x="2343769" y="1722469"/>
                    </a:cubicBezTo>
                    <a:lnTo>
                      <a:pt x="2343769" y="1722470"/>
                    </a:lnTo>
                    <a:lnTo>
                      <a:pt x="2343769" y="1722470"/>
                    </a:lnTo>
                    <a:lnTo>
                      <a:pt x="2343770" y="1722565"/>
                    </a:lnTo>
                    <a:lnTo>
                      <a:pt x="2343864" y="1737043"/>
                    </a:lnTo>
                    <a:cubicBezTo>
                      <a:pt x="2346817" y="1742948"/>
                      <a:pt x="2352342" y="1747425"/>
                      <a:pt x="2356818" y="1752568"/>
                    </a:cubicBezTo>
                    <a:lnTo>
                      <a:pt x="2356818" y="1752568"/>
                    </a:lnTo>
                    <a:lnTo>
                      <a:pt x="2356819" y="1752569"/>
                    </a:lnTo>
                    <a:cubicBezTo>
                      <a:pt x="2358533" y="1747425"/>
                      <a:pt x="2360343" y="1742282"/>
                      <a:pt x="2362058" y="1737043"/>
                    </a:cubicBezTo>
                    <a:cubicBezTo>
                      <a:pt x="2362248" y="1736376"/>
                      <a:pt x="2362058" y="1735519"/>
                      <a:pt x="2362058" y="1734757"/>
                    </a:cubicBezTo>
                    <a:cubicBezTo>
                      <a:pt x="2361772" y="1730566"/>
                      <a:pt x="2362343" y="1726089"/>
                      <a:pt x="2360915" y="1722375"/>
                    </a:cubicBezTo>
                    <a:cubicBezTo>
                      <a:pt x="2359772" y="1719327"/>
                      <a:pt x="2356533" y="1715612"/>
                      <a:pt x="2353580" y="1714945"/>
                    </a:cubicBezTo>
                    <a:close/>
                    <a:moveTo>
                      <a:pt x="2357390" y="1762951"/>
                    </a:moveTo>
                    <a:lnTo>
                      <a:pt x="2361010" y="1772286"/>
                    </a:lnTo>
                    <a:lnTo>
                      <a:pt x="2356628" y="1779810"/>
                    </a:lnTo>
                    <a:cubicBezTo>
                      <a:pt x="2358152" y="1777334"/>
                      <a:pt x="2361010" y="1774762"/>
                      <a:pt x="2361010" y="1772286"/>
                    </a:cubicBezTo>
                    <a:lnTo>
                      <a:pt x="2361010" y="1772286"/>
                    </a:lnTo>
                    <a:lnTo>
                      <a:pt x="2361010" y="1772285"/>
                    </a:lnTo>
                    <a:cubicBezTo>
                      <a:pt x="2361010" y="1769142"/>
                      <a:pt x="2358724" y="1766094"/>
                      <a:pt x="2357390" y="1762951"/>
                    </a:cubicBezTo>
                    <a:close/>
                    <a:moveTo>
                      <a:pt x="2242804" y="1811433"/>
                    </a:moveTo>
                    <a:cubicBezTo>
                      <a:pt x="2241375" y="1812957"/>
                      <a:pt x="2239470" y="1814195"/>
                      <a:pt x="2238708" y="1816005"/>
                    </a:cubicBezTo>
                    <a:cubicBezTo>
                      <a:pt x="2237184" y="1819434"/>
                      <a:pt x="2237565" y="1824387"/>
                      <a:pt x="2235184" y="1826483"/>
                    </a:cubicBezTo>
                    <a:cubicBezTo>
                      <a:pt x="2226326" y="1834293"/>
                      <a:pt x="2216229" y="1840675"/>
                      <a:pt x="2207562" y="1848676"/>
                    </a:cubicBezTo>
                    <a:cubicBezTo>
                      <a:pt x="2204228" y="1851629"/>
                      <a:pt x="2202323" y="1857439"/>
                      <a:pt x="2202323" y="1862011"/>
                    </a:cubicBezTo>
                    <a:lnTo>
                      <a:pt x="2202351" y="1862036"/>
                    </a:lnTo>
                    <a:lnTo>
                      <a:pt x="2202323" y="1862106"/>
                    </a:lnTo>
                    <a:cubicBezTo>
                      <a:pt x="2202323" y="1864011"/>
                      <a:pt x="2208800" y="1867250"/>
                      <a:pt x="2212515" y="1867631"/>
                    </a:cubicBezTo>
                    <a:cubicBezTo>
                      <a:pt x="2224231" y="1868774"/>
                      <a:pt x="2231851" y="1860582"/>
                      <a:pt x="2238709" y="1852962"/>
                    </a:cubicBezTo>
                    <a:cubicBezTo>
                      <a:pt x="2244043" y="1847057"/>
                      <a:pt x="2247376" y="1839342"/>
                      <a:pt x="2251567" y="1832388"/>
                    </a:cubicBezTo>
                    <a:cubicBezTo>
                      <a:pt x="2250710" y="1831816"/>
                      <a:pt x="2249853" y="1831340"/>
                      <a:pt x="2248995" y="1830578"/>
                    </a:cubicBezTo>
                    <a:cubicBezTo>
                      <a:pt x="2248329" y="1825721"/>
                      <a:pt x="2247948" y="1820767"/>
                      <a:pt x="2246805" y="1816005"/>
                    </a:cubicBezTo>
                    <a:cubicBezTo>
                      <a:pt x="2246424" y="1814291"/>
                      <a:pt x="2244233" y="1812957"/>
                      <a:pt x="2242804" y="1811433"/>
                    </a:cubicBezTo>
                    <a:close/>
                    <a:moveTo>
                      <a:pt x="2196608" y="1905159"/>
                    </a:moveTo>
                    <a:cubicBezTo>
                      <a:pt x="2191941" y="1905731"/>
                      <a:pt x="2187274" y="1906779"/>
                      <a:pt x="2182511" y="1907731"/>
                    </a:cubicBezTo>
                    <a:cubicBezTo>
                      <a:pt x="2183082" y="1909541"/>
                      <a:pt x="2183559" y="1911351"/>
                      <a:pt x="2184035" y="1913351"/>
                    </a:cubicBezTo>
                    <a:cubicBezTo>
                      <a:pt x="2188702" y="1912494"/>
                      <a:pt x="2193465" y="1911637"/>
                      <a:pt x="2198132" y="1910780"/>
                    </a:cubicBezTo>
                    <a:lnTo>
                      <a:pt x="2198107" y="1910689"/>
                    </a:lnTo>
                    <a:lnTo>
                      <a:pt x="2198132" y="1910684"/>
                    </a:lnTo>
                    <a:cubicBezTo>
                      <a:pt x="2197656" y="1908779"/>
                      <a:pt x="2196894" y="1905159"/>
                      <a:pt x="2196608" y="1905159"/>
                    </a:cubicBezTo>
                    <a:close/>
                    <a:moveTo>
                      <a:pt x="2219373" y="1933353"/>
                    </a:moveTo>
                    <a:cubicBezTo>
                      <a:pt x="2211562" y="1933258"/>
                      <a:pt x="2202418" y="1941830"/>
                      <a:pt x="2202228" y="1949355"/>
                    </a:cubicBezTo>
                    <a:cubicBezTo>
                      <a:pt x="2202180" y="1953213"/>
                      <a:pt x="2204276" y="1956761"/>
                      <a:pt x="2207824" y="1959344"/>
                    </a:cubicBezTo>
                    <a:lnTo>
                      <a:pt x="2221738" y="1963430"/>
                    </a:lnTo>
                    <a:lnTo>
                      <a:pt x="2222135" y="1963548"/>
                    </a:lnTo>
                    <a:cubicBezTo>
                      <a:pt x="2227945" y="1961547"/>
                      <a:pt x="2238137" y="1964595"/>
                      <a:pt x="2237661" y="1951832"/>
                    </a:cubicBezTo>
                    <a:lnTo>
                      <a:pt x="2237661" y="1951832"/>
                    </a:lnTo>
                    <a:lnTo>
                      <a:pt x="2237661" y="1951831"/>
                    </a:lnTo>
                    <a:cubicBezTo>
                      <a:pt x="2237375" y="1943354"/>
                      <a:pt x="2227945" y="1933448"/>
                      <a:pt x="2219373" y="1933353"/>
                    </a:cubicBezTo>
                    <a:close/>
                    <a:moveTo>
                      <a:pt x="2178225" y="1961452"/>
                    </a:moveTo>
                    <a:cubicBezTo>
                      <a:pt x="2175177" y="1962500"/>
                      <a:pt x="2173367" y="1967453"/>
                      <a:pt x="2171177" y="1970691"/>
                    </a:cubicBezTo>
                    <a:cubicBezTo>
                      <a:pt x="2169938" y="1972501"/>
                      <a:pt x="2169176" y="1974787"/>
                      <a:pt x="2167843" y="1976502"/>
                    </a:cubicBezTo>
                    <a:cubicBezTo>
                      <a:pt x="2161556" y="1984693"/>
                      <a:pt x="2161175" y="1992408"/>
                      <a:pt x="2168224" y="2000695"/>
                    </a:cubicBezTo>
                    <a:cubicBezTo>
                      <a:pt x="2169938" y="2002695"/>
                      <a:pt x="2169653" y="2008696"/>
                      <a:pt x="2167843" y="2011077"/>
                    </a:cubicBezTo>
                    <a:cubicBezTo>
                      <a:pt x="2161366" y="2019650"/>
                      <a:pt x="2153936" y="2027556"/>
                      <a:pt x="2146602" y="2036033"/>
                    </a:cubicBezTo>
                    <a:cubicBezTo>
                      <a:pt x="2142220" y="2032128"/>
                      <a:pt x="2136982" y="2026508"/>
                      <a:pt x="2130886" y="2022222"/>
                    </a:cubicBezTo>
                    <a:lnTo>
                      <a:pt x="2130652" y="2022172"/>
                    </a:lnTo>
                    <a:lnTo>
                      <a:pt x="2130600" y="2022127"/>
                    </a:lnTo>
                    <a:cubicBezTo>
                      <a:pt x="2127552" y="2020031"/>
                      <a:pt x="2122504" y="2018793"/>
                      <a:pt x="2118980" y="2019650"/>
                    </a:cubicBezTo>
                    <a:cubicBezTo>
                      <a:pt x="2116789" y="2020221"/>
                      <a:pt x="2114789" y="2025270"/>
                      <a:pt x="2114312" y="2028603"/>
                    </a:cubicBezTo>
                    <a:cubicBezTo>
                      <a:pt x="2113550" y="2034128"/>
                      <a:pt x="2113265" y="2040033"/>
                      <a:pt x="2114217" y="2045558"/>
                    </a:cubicBezTo>
                    <a:cubicBezTo>
                      <a:pt x="2114884" y="2049368"/>
                      <a:pt x="2117646" y="2055464"/>
                      <a:pt x="2120123" y="2055750"/>
                    </a:cubicBezTo>
                    <a:lnTo>
                      <a:pt x="2120271" y="2055703"/>
                    </a:lnTo>
                    <a:lnTo>
                      <a:pt x="2120408" y="2055845"/>
                    </a:lnTo>
                    <a:cubicBezTo>
                      <a:pt x="2124695" y="2056416"/>
                      <a:pt x="2130029" y="2054130"/>
                      <a:pt x="2133838" y="2051559"/>
                    </a:cubicBezTo>
                    <a:lnTo>
                      <a:pt x="2143474" y="2047654"/>
                    </a:lnTo>
                    <a:lnTo>
                      <a:pt x="2152603" y="2051559"/>
                    </a:lnTo>
                    <a:cubicBezTo>
                      <a:pt x="2154412" y="2053273"/>
                      <a:pt x="2156222" y="2055559"/>
                      <a:pt x="2158413" y="2056321"/>
                    </a:cubicBezTo>
                    <a:cubicBezTo>
                      <a:pt x="2164652" y="2058607"/>
                      <a:pt x="2170486" y="2062250"/>
                      <a:pt x="2176630" y="2064858"/>
                    </a:cubicBezTo>
                    <a:lnTo>
                      <a:pt x="2176692" y="2064865"/>
                    </a:lnTo>
                    <a:lnTo>
                      <a:pt x="2176879" y="2064953"/>
                    </a:lnTo>
                    <a:lnTo>
                      <a:pt x="2196830" y="2067257"/>
                    </a:lnTo>
                    <a:lnTo>
                      <a:pt x="2204038" y="2071656"/>
                    </a:lnTo>
                    <a:lnTo>
                      <a:pt x="2204250" y="2071707"/>
                    </a:lnTo>
                    <a:lnTo>
                      <a:pt x="2204324" y="2071752"/>
                    </a:lnTo>
                    <a:cubicBezTo>
                      <a:pt x="2207943" y="2072895"/>
                      <a:pt x="2214420" y="2074323"/>
                      <a:pt x="2215182" y="2073085"/>
                    </a:cubicBezTo>
                    <a:cubicBezTo>
                      <a:pt x="2217373" y="2069275"/>
                      <a:pt x="2219849" y="2061846"/>
                      <a:pt x="2217944" y="2059845"/>
                    </a:cubicBezTo>
                    <a:cubicBezTo>
                      <a:pt x="2213992" y="2055702"/>
                      <a:pt x="2210729" y="2050440"/>
                      <a:pt x="2206657" y="2046201"/>
                    </a:cubicBezTo>
                    <a:lnTo>
                      <a:pt x="2206417" y="2046089"/>
                    </a:lnTo>
                    <a:lnTo>
                      <a:pt x="2206371" y="2046034"/>
                    </a:lnTo>
                    <a:lnTo>
                      <a:pt x="2198670" y="2042490"/>
                    </a:lnTo>
                    <a:lnTo>
                      <a:pt x="2190512" y="2038700"/>
                    </a:lnTo>
                    <a:cubicBezTo>
                      <a:pt x="2183654" y="2038700"/>
                      <a:pt x="2182702" y="2034033"/>
                      <a:pt x="2180987" y="2028413"/>
                    </a:cubicBezTo>
                    <a:cubicBezTo>
                      <a:pt x="2175177" y="2009839"/>
                      <a:pt x="2190703" y="1998504"/>
                      <a:pt x="2194989" y="1983455"/>
                    </a:cubicBezTo>
                    <a:cubicBezTo>
                      <a:pt x="2196132" y="1979550"/>
                      <a:pt x="2198894" y="1974406"/>
                      <a:pt x="2197466" y="1971930"/>
                    </a:cubicBezTo>
                    <a:cubicBezTo>
                      <a:pt x="2195466" y="1968596"/>
                      <a:pt x="2193037" y="1965215"/>
                      <a:pt x="2189953" y="1963059"/>
                    </a:cubicBezTo>
                    <a:lnTo>
                      <a:pt x="2189722" y="1963029"/>
                    </a:lnTo>
                    <a:lnTo>
                      <a:pt x="2189667" y="1962964"/>
                    </a:lnTo>
                    <a:cubicBezTo>
                      <a:pt x="2186583" y="1960809"/>
                      <a:pt x="2182845" y="1959881"/>
                      <a:pt x="2178225" y="1961452"/>
                    </a:cubicBezTo>
                    <a:close/>
                    <a:moveTo>
                      <a:pt x="2293382" y="1963738"/>
                    </a:moveTo>
                    <a:cubicBezTo>
                      <a:pt x="2287382" y="1963738"/>
                      <a:pt x="2281095" y="1962881"/>
                      <a:pt x="2275285" y="1964119"/>
                    </a:cubicBezTo>
                    <a:cubicBezTo>
                      <a:pt x="2272523" y="1964691"/>
                      <a:pt x="2269284" y="1969263"/>
                      <a:pt x="2268903" y="1972311"/>
                    </a:cubicBezTo>
                    <a:cubicBezTo>
                      <a:pt x="2268712" y="1974311"/>
                      <a:pt x="2274237" y="1979264"/>
                      <a:pt x="2275570" y="1978692"/>
                    </a:cubicBezTo>
                    <a:lnTo>
                      <a:pt x="2275620" y="1978666"/>
                    </a:lnTo>
                    <a:lnTo>
                      <a:pt x="2275665" y="1978692"/>
                    </a:lnTo>
                    <a:lnTo>
                      <a:pt x="2294517" y="1968889"/>
                    </a:lnTo>
                    <a:lnTo>
                      <a:pt x="2294716" y="1968786"/>
                    </a:lnTo>
                    <a:lnTo>
                      <a:pt x="2294702" y="1968734"/>
                    </a:lnTo>
                    <a:lnTo>
                      <a:pt x="2293477" y="1963738"/>
                    </a:lnTo>
                    <a:lnTo>
                      <a:pt x="2293383" y="1963740"/>
                    </a:lnTo>
                    <a:lnTo>
                      <a:pt x="2293382" y="1963738"/>
                    </a:lnTo>
                    <a:close/>
                    <a:moveTo>
                      <a:pt x="2279475" y="2040129"/>
                    </a:moveTo>
                    <a:cubicBezTo>
                      <a:pt x="2279475" y="2045368"/>
                      <a:pt x="2279475" y="2050606"/>
                      <a:pt x="2279475" y="2055845"/>
                    </a:cubicBezTo>
                    <a:lnTo>
                      <a:pt x="2279476" y="2055845"/>
                    </a:lnTo>
                    <a:cubicBezTo>
                      <a:pt x="2279476" y="2050606"/>
                      <a:pt x="2279476" y="2045367"/>
                      <a:pt x="2279476" y="2040129"/>
                    </a:cubicBezTo>
                    <a:lnTo>
                      <a:pt x="2279475" y="2040129"/>
                    </a:lnTo>
                    <a:close/>
                    <a:moveTo>
                      <a:pt x="2325481" y="2049082"/>
                    </a:moveTo>
                    <a:cubicBezTo>
                      <a:pt x="2325481" y="2054416"/>
                      <a:pt x="2325481" y="2059655"/>
                      <a:pt x="2325481" y="2064989"/>
                    </a:cubicBezTo>
                    <a:lnTo>
                      <a:pt x="2325577" y="2064988"/>
                    </a:lnTo>
                    <a:lnTo>
                      <a:pt x="2325577" y="2064989"/>
                    </a:lnTo>
                    <a:cubicBezTo>
                      <a:pt x="2327672" y="2064989"/>
                      <a:pt x="2331577" y="2065084"/>
                      <a:pt x="2331673" y="2064894"/>
                    </a:cubicBezTo>
                    <a:cubicBezTo>
                      <a:pt x="2331863" y="2059750"/>
                      <a:pt x="2331863" y="2054511"/>
                      <a:pt x="2331863" y="2049273"/>
                    </a:cubicBezTo>
                    <a:cubicBezTo>
                      <a:pt x="2329768" y="2049177"/>
                      <a:pt x="2327672" y="2049177"/>
                      <a:pt x="2325577" y="2049082"/>
                    </a:cubicBezTo>
                    <a:lnTo>
                      <a:pt x="2325577" y="2049085"/>
                    </a:lnTo>
                    <a:lnTo>
                      <a:pt x="2325481" y="2049082"/>
                    </a:lnTo>
                    <a:close/>
                    <a:moveTo>
                      <a:pt x="2126218" y="2094993"/>
                    </a:moveTo>
                    <a:cubicBezTo>
                      <a:pt x="2123361" y="2094135"/>
                      <a:pt x="2115646" y="2098898"/>
                      <a:pt x="2115455" y="2101565"/>
                    </a:cubicBezTo>
                    <a:cubicBezTo>
                      <a:pt x="2114312" y="2114138"/>
                      <a:pt x="2114978" y="2126997"/>
                      <a:pt x="2114978" y="2142808"/>
                    </a:cubicBezTo>
                    <a:lnTo>
                      <a:pt x="2114979" y="2142808"/>
                    </a:lnTo>
                    <a:lnTo>
                      <a:pt x="2114979" y="2142808"/>
                    </a:lnTo>
                    <a:cubicBezTo>
                      <a:pt x="2119742" y="2139951"/>
                      <a:pt x="2122028" y="2139189"/>
                      <a:pt x="2121932" y="2138522"/>
                    </a:cubicBezTo>
                    <a:cubicBezTo>
                      <a:pt x="2121408" y="2131998"/>
                      <a:pt x="2124337" y="2128021"/>
                      <a:pt x="2128111" y="2124675"/>
                    </a:cubicBezTo>
                    <a:lnTo>
                      <a:pt x="2139091" y="2114857"/>
                    </a:lnTo>
                    <a:lnTo>
                      <a:pt x="2139363" y="2114614"/>
                    </a:lnTo>
                    <a:lnTo>
                      <a:pt x="2141534" y="2107737"/>
                    </a:lnTo>
                    <a:lnTo>
                      <a:pt x="2142220" y="2105566"/>
                    </a:lnTo>
                    <a:lnTo>
                      <a:pt x="2142220" y="2105566"/>
                    </a:lnTo>
                    <a:lnTo>
                      <a:pt x="2142220" y="2105565"/>
                    </a:lnTo>
                    <a:cubicBezTo>
                      <a:pt x="2137553" y="2101184"/>
                      <a:pt x="2132124" y="2096707"/>
                      <a:pt x="2126218" y="2094993"/>
                    </a:cubicBezTo>
                    <a:close/>
                    <a:moveTo>
                      <a:pt x="2166414" y="2097088"/>
                    </a:moveTo>
                    <a:lnTo>
                      <a:pt x="2166362" y="2097215"/>
                    </a:lnTo>
                    <a:lnTo>
                      <a:pt x="2166319" y="2097183"/>
                    </a:lnTo>
                    <a:cubicBezTo>
                      <a:pt x="2164509" y="2101184"/>
                      <a:pt x="2160890" y="2105470"/>
                      <a:pt x="2161461" y="2108994"/>
                    </a:cubicBezTo>
                    <a:cubicBezTo>
                      <a:pt x="2162033" y="2112138"/>
                      <a:pt x="2167271" y="2114519"/>
                      <a:pt x="2170510" y="2117186"/>
                    </a:cubicBezTo>
                    <a:cubicBezTo>
                      <a:pt x="2172891" y="2119091"/>
                      <a:pt x="2175463" y="2120710"/>
                      <a:pt x="2177844" y="2122520"/>
                    </a:cubicBezTo>
                    <a:lnTo>
                      <a:pt x="2177907" y="2122402"/>
                    </a:lnTo>
                    <a:lnTo>
                      <a:pt x="2177939" y="2122425"/>
                    </a:lnTo>
                    <a:cubicBezTo>
                      <a:pt x="2179368" y="2119662"/>
                      <a:pt x="2180892" y="2116900"/>
                      <a:pt x="2181559" y="2115567"/>
                    </a:cubicBezTo>
                    <a:cubicBezTo>
                      <a:pt x="2181273" y="2111661"/>
                      <a:pt x="2181940" y="2108899"/>
                      <a:pt x="2180987" y="2107946"/>
                    </a:cubicBezTo>
                    <a:cubicBezTo>
                      <a:pt x="2176415" y="2104041"/>
                      <a:pt x="2171367" y="2100708"/>
                      <a:pt x="2166414" y="2097088"/>
                    </a:cubicBezTo>
                    <a:close/>
                    <a:moveTo>
                      <a:pt x="2210134" y="2180813"/>
                    </a:moveTo>
                    <a:cubicBezTo>
                      <a:pt x="2206991" y="2180527"/>
                      <a:pt x="2202323" y="2181956"/>
                      <a:pt x="2200609" y="2184242"/>
                    </a:cubicBezTo>
                    <a:cubicBezTo>
                      <a:pt x="2198371" y="2187290"/>
                      <a:pt x="2198085" y="2194101"/>
                      <a:pt x="2199133" y="2201066"/>
                    </a:cubicBezTo>
                    <a:lnTo>
                      <a:pt x="2199134" y="2201069"/>
                    </a:lnTo>
                    <a:lnTo>
                      <a:pt x="2199133" y="2201078"/>
                    </a:lnTo>
                    <a:cubicBezTo>
                      <a:pt x="2200180" y="2208031"/>
                      <a:pt x="2202562" y="2215151"/>
                      <a:pt x="2205657" y="2218818"/>
                    </a:cubicBezTo>
                    <a:cubicBezTo>
                      <a:pt x="2207752" y="2215484"/>
                      <a:pt x="2208991" y="2211579"/>
                      <a:pt x="2211562" y="2209769"/>
                    </a:cubicBezTo>
                    <a:cubicBezTo>
                      <a:pt x="2215849" y="2206578"/>
                      <a:pt x="2217158" y="2202792"/>
                      <a:pt x="2217385" y="2198815"/>
                    </a:cubicBezTo>
                    <a:lnTo>
                      <a:pt x="2216751" y="2187519"/>
                    </a:lnTo>
                    <a:lnTo>
                      <a:pt x="2216706" y="2186623"/>
                    </a:lnTo>
                    <a:cubicBezTo>
                      <a:pt x="2216706" y="2184528"/>
                      <a:pt x="2212610" y="2181099"/>
                      <a:pt x="2210134" y="2180813"/>
                    </a:cubicBezTo>
                    <a:close/>
                    <a:moveTo>
                      <a:pt x="2156984" y="2259775"/>
                    </a:moveTo>
                    <a:cubicBezTo>
                      <a:pt x="2142220" y="2265681"/>
                      <a:pt x="2140220" y="2277873"/>
                      <a:pt x="2142506" y="2291588"/>
                    </a:cubicBezTo>
                    <a:lnTo>
                      <a:pt x="2142506" y="2291588"/>
                    </a:lnTo>
                    <a:lnTo>
                      <a:pt x="2142506" y="2291589"/>
                    </a:lnTo>
                    <a:cubicBezTo>
                      <a:pt x="2143173" y="2295399"/>
                      <a:pt x="2144887" y="2299876"/>
                      <a:pt x="2147650" y="2302447"/>
                    </a:cubicBezTo>
                    <a:cubicBezTo>
                      <a:pt x="2151650" y="2306162"/>
                      <a:pt x="2179082" y="2294160"/>
                      <a:pt x="2180606" y="2288636"/>
                    </a:cubicBezTo>
                    <a:cubicBezTo>
                      <a:pt x="2179082" y="2294160"/>
                      <a:pt x="2151745" y="2306067"/>
                      <a:pt x="2147650" y="2302447"/>
                    </a:cubicBezTo>
                    <a:lnTo>
                      <a:pt x="2142506" y="2291588"/>
                    </a:lnTo>
                    <a:lnTo>
                      <a:pt x="2143387" y="2272753"/>
                    </a:lnTo>
                    <a:cubicBezTo>
                      <a:pt x="2145459" y="2267253"/>
                      <a:pt x="2149650" y="2262728"/>
                      <a:pt x="2156984" y="2259775"/>
                    </a:cubicBezTo>
                    <a:close/>
                    <a:moveTo>
                      <a:pt x="2016955" y="2285635"/>
                    </a:moveTo>
                    <a:cubicBezTo>
                      <a:pt x="2013728" y="2286183"/>
                      <a:pt x="2010394" y="2288065"/>
                      <a:pt x="2007346" y="2292065"/>
                    </a:cubicBezTo>
                    <a:cubicBezTo>
                      <a:pt x="1996393" y="2306448"/>
                      <a:pt x="1995535" y="2305305"/>
                      <a:pt x="1978676" y="2298161"/>
                    </a:cubicBezTo>
                    <a:cubicBezTo>
                      <a:pt x="1974676" y="2296446"/>
                      <a:pt x="1968484" y="2296827"/>
                      <a:pt x="1964579" y="2298828"/>
                    </a:cubicBezTo>
                    <a:cubicBezTo>
                      <a:pt x="1962103" y="2300161"/>
                      <a:pt x="1961245" y="2306257"/>
                      <a:pt x="1961436" y="2310162"/>
                    </a:cubicBezTo>
                    <a:cubicBezTo>
                      <a:pt x="1961674" y="2316020"/>
                      <a:pt x="1964674" y="2320378"/>
                      <a:pt x="1968925" y="2322378"/>
                    </a:cubicBezTo>
                    <a:lnTo>
                      <a:pt x="1969045" y="2322363"/>
                    </a:lnTo>
                    <a:lnTo>
                      <a:pt x="1969091" y="2322437"/>
                    </a:lnTo>
                    <a:cubicBezTo>
                      <a:pt x="1973342" y="2324426"/>
                      <a:pt x="1978819" y="2324069"/>
                      <a:pt x="1984010" y="2320544"/>
                    </a:cubicBezTo>
                    <a:cubicBezTo>
                      <a:pt x="1991153" y="2315591"/>
                      <a:pt x="1995440" y="2313115"/>
                      <a:pt x="2003345" y="2320258"/>
                    </a:cubicBezTo>
                    <a:cubicBezTo>
                      <a:pt x="2007441" y="2323973"/>
                      <a:pt x="2017919" y="2323973"/>
                      <a:pt x="2023634" y="2321497"/>
                    </a:cubicBezTo>
                    <a:lnTo>
                      <a:pt x="2024453" y="2320598"/>
                    </a:lnTo>
                    <a:lnTo>
                      <a:pt x="2031385" y="2314496"/>
                    </a:lnTo>
                    <a:cubicBezTo>
                      <a:pt x="2033802" y="2311424"/>
                      <a:pt x="2036207" y="2307829"/>
                      <a:pt x="2039160" y="2304447"/>
                    </a:cubicBezTo>
                    <a:lnTo>
                      <a:pt x="2039154" y="2304440"/>
                    </a:lnTo>
                    <a:lnTo>
                      <a:pt x="2032730" y="2294339"/>
                    </a:lnTo>
                    <a:cubicBezTo>
                      <a:pt x="2030730" y="2291231"/>
                      <a:pt x="2028682" y="2288636"/>
                      <a:pt x="2026015" y="2287302"/>
                    </a:cubicBezTo>
                    <a:lnTo>
                      <a:pt x="2025990" y="2287298"/>
                    </a:lnTo>
                    <a:lnTo>
                      <a:pt x="2025920" y="2287207"/>
                    </a:lnTo>
                    <a:cubicBezTo>
                      <a:pt x="2023301" y="2285874"/>
                      <a:pt x="2020182" y="2285088"/>
                      <a:pt x="2016955" y="2285635"/>
                    </a:cubicBezTo>
                    <a:close/>
                    <a:moveTo>
                      <a:pt x="2099453" y="2332356"/>
                    </a:moveTo>
                    <a:cubicBezTo>
                      <a:pt x="2095453" y="2332832"/>
                      <a:pt x="2091929" y="2336737"/>
                      <a:pt x="2088214" y="2339118"/>
                    </a:cubicBezTo>
                    <a:lnTo>
                      <a:pt x="2088235" y="2339144"/>
                    </a:lnTo>
                    <a:lnTo>
                      <a:pt x="2088118" y="2339214"/>
                    </a:lnTo>
                    <a:cubicBezTo>
                      <a:pt x="2092024" y="2343405"/>
                      <a:pt x="2097263" y="2351596"/>
                      <a:pt x="2099549" y="2350834"/>
                    </a:cubicBezTo>
                    <a:cubicBezTo>
                      <a:pt x="2105359" y="2348929"/>
                      <a:pt x="2109740" y="2342928"/>
                      <a:pt x="2114693" y="2338642"/>
                    </a:cubicBezTo>
                    <a:cubicBezTo>
                      <a:pt x="2114598" y="2337499"/>
                      <a:pt x="2114503" y="2336261"/>
                      <a:pt x="2114503" y="2335023"/>
                    </a:cubicBezTo>
                    <a:cubicBezTo>
                      <a:pt x="2109455" y="2333975"/>
                      <a:pt x="2104311" y="2331784"/>
                      <a:pt x="2099453" y="2332356"/>
                    </a:cubicBezTo>
                    <a:close/>
                    <a:moveTo>
                      <a:pt x="2164128" y="2334070"/>
                    </a:moveTo>
                    <a:cubicBezTo>
                      <a:pt x="2160794" y="2333880"/>
                      <a:pt x="2155175" y="2335975"/>
                      <a:pt x="2154222" y="2338452"/>
                    </a:cubicBezTo>
                    <a:cubicBezTo>
                      <a:pt x="2150317" y="2348929"/>
                      <a:pt x="2147364" y="2359883"/>
                      <a:pt x="2144887" y="2370742"/>
                    </a:cubicBezTo>
                    <a:lnTo>
                      <a:pt x="2144890" y="2370922"/>
                    </a:lnTo>
                    <a:lnTo>
                      <a:pt x="2144887" y="2370931"/>
                    </a:lnTo>
                    <a:cubicBezTo>
                      <a:pt x="2143839" y="2375218"/>
                      <a:pt x="2144220" y="2380075"/>
                      <a:pt x="2145077" y="2384457"/>
                    </a:cubicBezTo>
                    <a:cubicBezTo>
                      <a:pt x="2146316" y="2390743"/>
                      <a:pt x="2155269" y="2393506"/>
                      <a:pt x="2159079" y="2388648"/>
                    </a:cubicBezTo>
                    <a:lnTo>
                      <a:pt x="2167712" y="2377666"/>
                    </a:lnTo>
                    <a:lnTo>
                      <a:pt x="2170355" y="2374361"/>
                    </a:lnTo>
                    <a:cubicBezTo>
                      <a:pt x="2173391" y="2369289"/>
                      <a:pt x="2174939" y="2363550"/>
                      <a:pt x="2172700" y="2356263"/>
                    </a:cubicBezTo>
                    <a:cubicBezTo>
                      <a:pt x="2172319" y="2350929"/>
                      <a:pt x="2172700" y="2345405"/>
                      <a:pt x="2171272" y="2340452"/>
                    </a:cubicBezTo>
                    <a:cubicBezTo>
                      <a:pt x="2170510" y="2337690"/>
                      <a:pt x="2166700" y="2334165"/>
                      <a:pt x="2164128" y="2334070"/>
                    </a:cubicBezTo>
                    <a:close/>
                    <a:moveTo>
                      <a:pt x="1906953" y="2353882"/>
                    </a:moveTo>
                    <a:cubicBezTo>
                      <a:pt x="1906429" y="2353978"/>
                      <a:pt x="1905739" y="2355692"/>
                      <a:pt x="1905334" y="2357668"/>
                    </a:cubicBezTo>
                    <a:lnTo>
                      <a:pt x="1905335" y="2357701"/>
                    </a:lnTo>
                    <a:lnTo>
                      <a:pt x="1905333" y="2357704"/>
                    </a:lnTo>
                    <a:cubicBezTo>
                      <a:pt x="1904929" y="2359693"/>
                      <a:pt x="1904810" y="2361931"/>
                      <a:pt x="1905429" y="2363026"/>
                    </a:cubicBezTo>
                    <a:lnTo>
                      <a:pt x="1905335" y="2357701"/>
                    </a:lnTo>
                    <a:lnTo>
                      <a:pt x="1906953" y="2353882"/>
                    </a:lnTo>
                    <a:cubicBezTo>
                      <a:pt x="1912096" y="2353120"/>
                      <a:pt x="1919145" y="2351787"/>
                      <a:pt x="1922478" y="2354454"/>
                    </a:cubicBezTo>
                    <a:cubicBezTo>
                      <a:pt x="1928098" y="2358836"/>
                      <a:pt x="1930718" y="2361622"/>
                      <a:pt x="1930039" y="2365086"/>
                    </a:cubicBezTo>
                    <a:cubicBezTo>
                      <a:pt x="1930718" y="2361622"/>
                      <a:pt x="1928099" y="2358836"/>
                      <a:pt x="1922479" y="2354454"/>
                    </a:cubicBezTo>
                    <a:cubicBezTo>
                      <a:pt x="1919145" y="2351787"/>
                      <a:pt x="1912096" y="2353120"/>
                      <a:pt x="1906953" y="2353882"/>
                    </a:cubicBezTo>
                    <a:close/>
                    <a:moveTo>
                      <a:pt x="2035445" y="2360168"/>
                    </a:moveTo>
                    <a:cubicBezTo>
                      <a:pt x="2025444" y="2361025"/>
                      <a:pt x="2016586" y="2361121"/>
                      <a:pt x="2008109" y="2362930"/>
                    </a:cubicBezTo>
                    <a:cubicBezTo>
                      <a:pt x="2000012" y="2364740"/>
                      <a:pt x="1998488" y="2372455"/>
                      <a:pt x="2003917" y="2378456"/>
                    </a:cubicBezTo>
                    <a:cubicBezTo>
                      <a:pt x="2008966" y="2383981"/>
                      <a:pt x="2014681" y="2389219"/>
                      <a:pt x="2018491" y="2395601"/>
                    </a:cubicBezTo>
                    <a:cubicBezTo>
                      <a:pt x="2020872" y="2399554"/>
                      <a:pt x="2023682" y="2400935"/>
                      <a:pt x="2026420" y="2400923"/>
                    </a:cubicBezTo>
                    <a:lnTo>
                      <a:pt x="2026479" y="2400900"/>
                    </a:lnTo>
                    <a:lnTo>
                      <a:pt x="2026515" y="2400924"/>
                    </a:lnTo>
                    <a:cubicBezTo>
                      <a:pt x="2029254" y="2400912"/>
                      <a:pt x="2031921" y="2399507"/>
                      <a:pt x="2034016" y="2397888"/>
                    </a:cubicBezTo>
                    <a:cubicBezTo>
                      <a:pt x="2044018" y="2390172"/>
                      <a:pt x="2052781" y="2380838"/>
                      <a:pt x="2062306" y="2372456"/>
                    </a:cubicBezTo>
                    <a:cubicBezTo>
                      <a:pt x="2065116" y="2369980"/>
                      <a:pt x="2065949" y="2367932"/>
                      <a:pt x="2065377" y="2366360"/>
                    </a:cubicBezTo>
                    <a:lnTo>
                      <a:pt x="2065345" y="2366341"/>
                    </a:lnTo>
                    <a:lnTo>
                      <a:pt x="2065353" y="2366324"/>
                    </a:lnTo>
                    <a:lnTo>
                      <a:pt x="2063875" y="2365452"/>
                    </a:lnTo>
                    <a:lnTo>
                      <a:pt x="2060020" y="2363121"/>
                    </a:lnTo>
                    <a:lnTo>
                      <a:pt x="2037418" y="2360406"/>
                    </a:lnTo>
                    <a:lnTo>
                      <a:pt x="2035445" y="2360168"/>
                    </a:lnTo>
                    <a:close/>
                    <a:moveTo>
                      <a:pt x="2020871" y="2410175"/>
                    </a:moveTo>
                    <a:cubicBezTo>
                      <a:pt x="2020681" y="2414938"/>
                      <a:pt x="2020300" y="2419795"/>
                      <a:pt x="2020395" y="2424653"/>
                    </a:cubicBezTo>
                    <a:cubicBezTo>
                      <a:pt x="2020395" y="2425034"/>
                      <a:pt x="2023538" y="2425320"/>
                      <a:pt x="2025158" y="2425605"/>
                    </a:cubicBezTo>
                    <a:lnTo>
                      <a:pt x="2025161" y="2425587"/>
                    </a:lnTo>
                    <a:lnTo>
                      <a:pt x="2025253" y="2425605"/>
                    </a:lnTo>
                    <a:cubicBezTo>
                      <a:pt x="2025920" y="2420652"/>
                      <a:pt x="2026587" y="2415795"/>
                      <a:pt x="2027349" y="2410842"/>
                    </a:cubicBezTo>
                    <a:cubicBezTo>
                      <a:pt x="2025253" y="2410651"/>
                      <a:pt x="2023063" y="2410365"/>
                      <a:pt x="2020967" y="2410175"/>
                    </a:cubicBezTo>
                    <a:lnTo>
                      <a:pt x="2020967" y="2410185"/>
                    </a:lnTo>
                    <a:lnTo>
                      <a:pt x="2020871" y="2410175"/>
                    </a:lnTo>
                    <a:close/>
                    <a:moveTo>
                      <a:pt x="1845517" y="2439131"/>
                    </a:moveTo>
                    <a:cubicBezTo>
                      <a:pt x="1838468" y="2438940"/>
                      <a:pt x="1829229" y="2448846"/>
                      <a:pt x="1829229" y="2456561"/>
                    </a:cubicBezTo>
                    <a:cubicBezTo>
                      <a:pt x="1829229" y="2466563"/>
                      <a:pt x="1837135" y="2475802"/>
                      <a:pt x="1845612" y="2475611"/>
                    </a:cubicBezTo>
                    <a:lnTo>
                      <a:pt x="1845657" y="2475587"/>
                    </a:lnTo>
                    <a:lnTo>
                      <a:pt x="1845707" y="2475612"/>
                    </a:lnTo>
                    <a:cubicBezTo>
                      <a:pt x="1857804" y="2475326"/>
                      <a:pt x="1857232" y="2466087"/>
                      <a:pt x="1858090" y="2459324"/>
                    </a:cubicBezTo>
                    <a:cubicBezTo>
                      <a:pt x="1858042" y="2451942"/>
                      <a:pt x="1857137" y="2446941"/>
                      <a:pt x="1855137" y="2443762"/>
                    </a:cubicBezTo>
                    <a:lnTo>
                      <a:pt x="1855131" y="2443759"/>
                    </a:lnTo>
                    <a:lnTo>
                      <a:pt x="1855125" y="2443727"/>
                    </a:lnTo>
                    <a:lnTo>
                      <a:pt x="1851406" y="2441948"/>
                    </a:lnTo>
                    <a:lnTo>
                      <a:pt x="1845612" y="2439131"/>
                    </a:lnTo>
                    <a:lnTo>
                      <a:pt x="1845567" y="2439155"/>
                    </a:lnTo>
                    <a:lnTo>
                      <a:pt x="1845517" y="2439131"/>
                    </a:lnTo>
                    <a:close/>
                    <a:moveTo>
                      <a:pt x="2046399" y="2446846"/>
                    </a:moveTo>
                    <a:cubicBezTo>
                      <a:pt x="2044398" y="2448274"/>
                      <a:pt x="2042398" y="2449894"/>
                      <a:pt x="2038207" y="2453132"/>
                    </a:cubicBezTo>
                    <a:lnTo>
                      <a:pt x="2038208" y="2453133"/>
                    </a:lnTo>
                    <a:lnTo>
                      <a:pt x="2038207" y="2453133"/>
                    </a:lnTo>
                    <a:cubicBezTo>
                      <a:pt x="2042589" y="2454942"/>
                      <a:pt x="2044970" y="2456943"/>
                      <a:pt x="2046970" y="2456657"/>
                    </a:cubicBezTo>
                    <a:lnTo>
                      <a:pt x="2038208" y="2453133"/>
                    </a:lnTo>
                    <a:lnTo>
                      <a:pt x="2046399" y="2446846"/>
                    </a:lnTo>
                    <a:close/>
                    <a:moveTo>
                      <a:pt x="1923574" y="2488554"/>
                    </a:moveTo>
                    <a:cubicBezTo>
                      <a:pt x="1920145" y="2488733"/>
                      <a:pt x="1916811" y="2490614"/>
                      <a:pt x="1912382" y="2493900"/>
                    </a:cubicBezTo>
                    <a:cubicBezTo>
                      <a:pt x="1909382" y="2496091"/>
                      <a:pt x="1907000" y="2498186"/>
                      <a:pt x="1905738" y="2500436"/>
                    </a:cubicBezTo>
                    <a:lnTo>
                      <a:pt x="1905738" y="2500437"/>
                    </a:lnTo>
                    <a:lnTo>
                      <a:pt x="1905667" y="2500507"/>
                    </a:lnTo>
                    <a:lnTo>
                      <a:pt x="1905810" y="2507900"/>
                    </a:lnTo>
                    <a:lnTo>
                      <a:pt x="1905810" y="2507902"/>
                    </a:lnTo>
                    <a:cubicBezTo>
                      <a:pt x="1907715" y="2511616"/>
                      <a:pt x="1914192" y="2513236"/>
                      <a:pt x="1918859" y="2515045"/>
                    </a:cubicBezTo>
                    <a:cubicBezTo>
                      <a:pt x="1914192" y="2513235"/>
                      <a:pt x="1907810" y="2511616"/>
                      <a:pt x="1905810" y="2507901"/>
                    </a:cubicBezTo>
                    <a:lnTo>
                      <a:pt x="1905810" y="2507900"/>
                    </a:lnTo>
                    <a:lnTo>
                      <a:pt x="1905738" y="2500437"/>
                    </a:lnTo>
                    <a:lnTo>
                      <a:pt x="1912382" y="2493900"/>
                    </a:lnTo>
                    <a:cubicBezTo>
                      <a:pt x="1916811" y="2490662"/>
                      <a:pt x="1920121" y="2488804"/>
                      <a:pt x="1923538" y="2488625"/>
                    </a:cubicBezTo>
                    <a:lnTo>
                      <a:pt x="1935201" y="2493368"/>
                    </a:lnTo>
                    <a:lnTo>
                      <a:pt x="1935337" y="2493424"/>
                    </a:lnTo>
                    <a:cubicBezTo>
                      <a:pt x="1944481" y="2500091"/>
                      <a:pt x="1957435" y="2502091"/>
                      <a:pt x="1969151" y="2504473"/>
                    </a:cubicBezTo>
                    <a:cubicBezTo>
                      <a:pt x="1976390" y="2505901"/>
                      <a:pt x="1979914" y="2508569"/>
                      <a:pt x="1980676" y="2515617"/>
                    </a:cubicBezTo>
                    <a:cubicBezTo>
                      <a:pt x="1982010" y="2529523"/>
                      <a:pt x="1983724" y="2543144"/>
                      <a:pt x="1974295" y="2555717"/>
                    </a:cubicBezTo>
                    <a:cubicBezTo>
                      <a:pt x="1983724" y="2543144"/>
                      <a:pt x="1982105" y="2529523"/>
                      <a:pt x="1980676" y="2515617"/>
                    </a:cubicBezTo>
                    <a:cubicBezTo>
                      <a:pt x="1980010" y="2508568"/>
                      <a:pt x="1976390" y="2505901"/>
                      <a:pt x="1969151" y="2504472"/>
                    </a:cubicBezTo>
                    <a:cubicBezTo>
                      <a:pt x="1957531" y="2502186"/>
                      <a:pt x="1944577" y="2500091"/>
                      <a:pt x="1935337" y="2493423"/>
                    </a:cubicBezTo>
                    <a:lnTo>
                      <a:pt x="1935201" y="2493368"/>
                    </a:lnTo>
                    <a:lnTo>
                      <a:pt x="1923574" y="2488554"/>
                    </a:lnTo>
                    <a:close/>
                    <a:moveTo>
                      <a:pt x="2018491" y="2505329"/>
                    </a:moveTo>
                    <a:cubicBezTo>
                      <a:pt x="2009347" y="2504472"/>
                      <a:pt x="2010204" y="2511140"/>
                      <a:pt x="2009632" y="2516569"/>
                    </a:cubicBezTo>
                    <a:lnTo>
                      <a:pt x="2009641" y="2516609"/>
                    </a:lnTo>
                    <a:lnTo>
                      <a:pt x="2009632" y="2516664"/>
                    </a:lnTo>
                    <a:cubicBezTo>
                      <a:pt x="2009156" y="2522094"/>
                      <a:pt x="2011061" y="2525904"/>
                      <a:pt x="2017253" y="2524665"/>
                    </a:cubicBezTo>
                    <a:cubicBezTo>
                      <a:pt x="2022110" y="2523713"/>
                      <a:pt x="2030016" y="2525713"/>
                      <a:pt x="2028968" y="2516474"/>
                    </a:cubicBezTo>
                    <a:lnTo>
                      <a:pt x="2028951" y="2516412"/>
                    </a:lnTo>
                    <a:lnTo>
                      <a:pt x="2028968" y="2516378"/>
                    </a:lnTo>
                    <a:cubicBezTo>
                      <a:pt x="2028206" y="2510187"/>
                      <a:pt x="2027063" y="2503900"/>
                      <a:pt x="2018491" y="2505329"/>
                    </a:cubicBezTo>
                    <a:close/>
                    <a:moveTo>
                      <a:pt x="1850755" y="2496948"/>
                    </a:moveTo>
                    <a:lnTo>
                      <a:pt x="1850702" y="2497067"/>
                    </a:lnTo>
                    <a:lnTo>
                      <a:pt x="1850660" y="2497043"/>
                    </a:lnTo>
                    <a:cubicBezTo>
                      <a:pt x="1849612" y="2499329"/>
                      <a:pt x="1847803" y="2501425"/>
                      <a:pt x="1847612" y="2503806"/>
                    </a:cubicBezTo>
                    <a:cubicBezTo>
                      <a:pt x="1846374" y="2516284"/>
                      <a:pt x="1852946" y="2524665"/>
                      <a:pt x="1862471" y="2532095"/>
                    </a:cubicBezTo>
                    <a:lnTo>
                      <a:pt x="1862562" y="2531996"/>
                    </a:lnTo>
                    <a:lnTo>
                      <a:pt x="1862566" y="2532000"/>
                    </a:lnTo>
                    <a:lnTo>
                      <a:pt x="1873091" y="2520549"/>
                    </a:lnTo>
                    <a:lnTo>
                      <a:pt x="1874473" y="2519046"/>
                    </a:lnTo>
                    <a:lnTo>
                      <a:pt x="1874378" y="2518946"/>
                    </a:lnTo>
                    <a:lnTo>
                      <a:pt x="1857041" y="2500472"/>
                    </a:lnTo>
                    <a:cubicBezTo>
                      <a:pt x="1855327" y="2498853"/>
                      <a:pt x="1852850" y="2498091"/>
                      <a:pt x="1850755" y="2496948"/>
                    </a:cubicBezTo>
                    <a:close/>
                    <a:moveTo>
                      <a:pt x="1933432" y="2519046"/>
                    </a:moveTo>
                    <a:lnTo>
                      <a:pt x="1943374" y="2531809"/>
                    </a:lnTo>
                    <a:lnTo>
                      <a:pt x="1943243" y="2551145"/>
                    </a:lnTo>
                    <a:cubicBezTo>
                      <a:pt x="1942719" y="2554812"/>
                      <a:pt x="1942005" y="2559527"/>
                      <a:pt x="1942993" y="2564146"/>
                    </a:cubicBezTo>
                    <a:lnTo>
                      <a:pt x="1942993" y="2564146"/>
                    </a:lnTo>
                    <a:lnTo>
                      <a:pt x="1942993" y="2564147"/>
                    </a:lnTo>
                    <a:cubicBezTo>
                      <a:pt x="1943982" y="2568767"/>
                      <a:pt x="1946673" y="2573291"/>
                      <a:pt x="1952959" y="2576577"/>
                    </a:cubicBezTo>
                    <a:lnTo>
                      <a:pt x="1942993" y="2564146"/>
                    </a:lnTo>
                    <a:lnTo>
                      <a:pt x="1943243" y="2551145"/>
                    </a:lnTo>
                    <a:cubicBezTo>
                      <a:pt x="1943577" y="2543859"/>
                      <a:pt x="1944315" y="2537286"/>
                      <a:pt x="1943374" y="2531809"/>
                    </a:cubicBezTo>
                    <a:lnTo>
                      <a:pt x="1943374" y="2531809"/>
                    </a:lnTo>
                    <a:lnTo>
                      <a:pt x="1943374" y="2531773"/>
                    </a:lnTo>
                    <a:cubicBezTo>
                      <a:pt x="1942434" y="2526309"/>
                      <a:pt x="1939814" y="2521951"/>
                      <a:pt x="1933432" y="2519046"/>
                    </a:cubicBezTo>
                    <a:close/>
                    <a:moveTo>
                      <a:pt x="1878283" y="2572099"/>
                    </a:moveTo>
                    <a:cubicBezTo>
                      <a:pt x="1872282" y="2571052"/>
                      <a:pt x="1868281" y="2573528"/>
                      <a:pt x="1868377" y="2580863"/>
                    </a:cubicBezTo>
                    <a:lnTo>
                      <a:pt x="1868430" y="2580912"/>
                    </a:lnTo>
                    <a:lnTo>
                      <a:pt x="1868377" y="2580958"/>
                    </a:lnTo>
                    <a:cubicBezTo>
                      <a:pt x="1868472" y="2587435"/>
                      <a:pt x="1871329" y="2590578"/>
                      <a:pt x="1877330" y="2589150"/>
                    </a:cubicBezTo>
                    <a:cubicBezTo>
                      <a:pt x="1881045" y="2588102"/>
                      <a:pt x="1884188" y="2584959"/>
                      <a:pt x="1887617" y="2582768"/>
                    </a:cubicBezTo>
                    <a:lnTo>
                      <a:pt x="1887617" y="2582767"/>
                    </a:lnTo>
                    <a:cubicBezTo>
                      <a:pt x="1884188" y="2584958"/>
                      <a:pt x="1881045" y="2588197"/>
                      <a:pt x="1877330" y="2589054"/>
                    </a:cubicBezTo>
                    <a:lnTo>
                      <a:pt x="1868430" y="2580912"/>
                    </a:lnTo>
                    <a:lnTo>
                      <a:pt x="1878283" y="2572195"/>
                    </a:lnTo>
                    <a:cubicBezTo>
                      <a:pt x="1881616" y="2572862"/>
                      <a:pt x="1884569" y="2576101"/>
                      <a:pt x="1887617" y="2578196"/>
                    </a:cubicBezTo>
                    <a:lnTo>
                      <a:pt x="1887617" y="2578100"/>
                    </a:lnTo>
                    <a:cubicBezTo>
                      <a:pt x="1884474" y="2576005"/>
                      <a:pt x="1881616" y="2572766"/>
                      <a:pt x="1878283" y="2572099"/>
                    </a:cubicBezTo>
                    <a:close/>
                    <a:moveTo>
                      <a:pt x="1791700" y="2619153"/>
                    </a:moveTo>
                    <a:cubicBezTo>
                      <a:pt x="1779985" y="2620392"/>
                      <a:pt x="1768078" y="2615725"/>
                      <a:pt x="1757410" y="2627250"/>
                    </a:cubicBezTo>
                    <a:cubicBezTo>
                      <a:pt x="1750838" y="2634298"/>
                      <a:pt x="1744361" y="2639537"/>
                      <a:pt x="1744171" y="2649824"/>
                    </a:cubicBezTo>
                    <a:cubicBezTo>
                      <a:pt x="1743980" y="2660111"/>
                      <a:pt x="1742742" y="2670303"/>
                      <a:pt x="1742551" y="2680494"/>
                    </a:cubicBezTo>
                    <a:lnTo>
                      <a:pt x="1742554" y="2680527"/>
                    </a:lnTo>
                    <a:lnTo>
                      <a:pt x="1742551" y="2680589"/>
                    </a:lnTo>
                    <a:cubicBezTo>
                      <a:pt x="1742456" y="2686590"/>
                      <a:pt x="1742742" y="2692877"/>
                      <a:pt x="1744361" y="2698592"/>
                    </a:cubicBezTo>
                    <a:cubicBezTo>
                      <a:pt x="1748362" y="2712498"/>
                      <a:pt x="1756458" y="2715070"/>
                      <a:pt x="1766935" y="2706021"/>
                    </a:cubicBezTo>
                    <a:cubicBezTo>
                      <a:pt x="1769412" y="2703926"/>
                      <a:pt x="1770650" y="2700116"/>
                      <a:pt x="1771984" y="2696877"/>
                    </a:cubicBezTo>
                    <a:cubicBezTo>
                      <a:pt x="1775889" y="2687543"/>
                      <a:pt x="1778842" y="2677637"/>
                      <a:pt x="1783604" y="2668683"/>
                    </a:cubicBezTo>
                    <a:cubicBezTo>
                      <a:pt x="1789891" y="2656967"/>
                      <a:pt x="1795701" y="2644109"/>
                      <a:pt x="1811703" y="2642489"/>
                    </a:cubicBezTo>
                    <a:cubicBezTo>
                      <a:pt x="1812941" y="2642299"/>
                      <a:pt x="1814846" y="2640965"/>
                      <a:pt x="1815227" y="2639822"/>
                    </a:cubicBezTo>
                    <a:cubicBezTo>
                      <a:pt x="1816942" y="2634869"/>
                      <a:pt x="1819418" y="2629631"/>
                      <a:pt x="1819037" y="2624773"/>
                    </a:cubicBezTo>
                    <a:lnTo>
                      <a:pt x="1819017" y="2624756"/>
                    </a:lnTo>
                    <a:lnTo>
                      <a:pt x="1819037" y="2624678"/>
                    </a:lnTo>
                    <a:cubicBezTo>
                      <a:pt x="1818847" y="2622487"/>
                      <a:pt x="1812560" y="2619915"/>
                      <a:pt x="1808750" y="2619249"/>
                    </a:cubicBezTo>
                    <a:cubicBezTo>
                      <a:pt x="1803226" y="2618487"/>
                      <a:pt x="1797415" y="2619153"/>
                      <a:pt x="1791700" y="2619153"/>
                    </a:cubicBezTo>
                    <a:close/>
                    <a:moveTo>
                      <a:pt x="1643491" y="2674684"/>
                    </a:moveTo>
                    <a:cubicBezTo>
                      <a:pt x="1630633" y="2674589"/>
                      <a:pt x="1626442" y="2679447"/>
                      <a:pt x="1630347" y="2690115"/>
                    </a:cubicBezTo>
                    <a:cubicBezTo>
                      <a:pt x="1634062" y="2700402"/>
                      <a:pt x="1653112" y="2709546"/>
                      <a:pt x="1662637" y="2704974"/>
                    </a:cubicBezTo>
                    <a:cubicBezTo>
                      <a:pt x="1653112" y="2709546"/>
                      <a:pt x="1634062" y="2700306"/>
                      <a:pt x="1630347" y="2690115"/>
                    </a:cubicBezTo>
                    <a:cubicBezTo>
                      <a:pt x="1626442" y="2679542"/>
                      <a:pt x="1630633" y="2674684"/>
                      <a:pt x="1643491" y="2674684"/>
                    </a:cubicBezTo>
                    <a:cubicBezTo>
                      <a:pt x="1651111" y="2675256"/>
                      <a:pt x="1657588" y="2676589"/>
                      <a:pt x="1658160" y="2686495"/>
                    </a:cubicBezTo>
                    <a:cubicBezTo>
                      <a:pt x="1657588" y="2676589"/>
                      <a:pt x="1651111" y="2675160"/>
                      <a:pt x="1643491" y="2674684"/>
                    </a:cubicBezTo>
                    <a:close/>
                    <a:moveTo>
                      <a:pt x="1597486" y="2742978"/>
                    </a:moveTo>
                    <a:cubicBezTo>
                      <a:pt x="1587675" y="2743645"/>
                      <a:pt x="1589389" y="2752313"/>
                      <a:pt x="1589485" y="2757647"/>
                    </a:cubicBezTo>
                    <a:cubicBezTo>
                      <a:pt x="1589533" y="2760695"/>
                      <a:pt x="1589128" y="2764529"/>
                      <a:pt x="1590175" y="2767577"/>
                    </a:cubicBezTo>
                    <a:lnTo>
                      <a:pt x="1590230" y="2767608"/>
                    </a:lnTo>
                    <a:lnTo>
                      <a:pt x="1590234" y="2767672"/>
                    </a:lnTo>
                    <a:cubicBezTo>
                      <a:pt x="1591270" y="2770720"/>
                      <a:pt x="1593771" y="2772982"/>
                      <a:pt x="1599676" y="2772887"/>
                    </a:cubicBezTo>
                    <a:lnTo>
                      <a:pt x="1607500" y="2769158"/>
                    </a:lnTo>
                    <a:lnTo>
                      <a:pt x="1608559" y="2768672"/>
                    </a:lnTo>
                    <a:lnTo>
                      <a:pt x="1608560" y="2768653"/>
                    </a:lnTo>
                    <a:lnTo>
                      <a:pt x="1608570" y="2768648"/>
                    </a:lnTo>
                    <a:lnTo>
                      <a:pt x="1609103" y="2759608"/>
                    </a:lnTo>
                    <a:lnTo>
                      <a:pt x="1609106" y="2759552"/>
                    </a:lnTo>
                    <a:lnTo>
                      <a:pt x="1609106" y="2759552"/>
                    </a:lnTo>
                    <a:lnTo>
                      <a:pt x="1609106" y="2759551"/>
                    </a:lnTo>
                    <a:cubicBezTo>
                      <a:pt x="1609154" y="2755218"/>
                      <a:pt x="1609249" y="2750908"/>
                      <a:pt x="1607844" y="2747776"/>
                    </a:cubicBezTo>
                    <a:lnTo>
                      <a:pt x="1607841" y="2747775"/>
                    </a:lnTo>
                    <a:lnTo>
                      <a:pt x="1607832" y="2747693"/>
                    </a:lnTo>
                    <a:cubicBezTo>
                      <a:pt x="1606415" y="2744550"/>
                      <a:pt x="1603487" y="2742598"/>
                      <a:pt x="1597486" y="2742978"/>
                    </a:cubicBezTo>
                    <a:close/>
                    <a:moveTo>
                      <a:pt x="1606248" y="2812511"/>
                    </a:moveTo>
                    <a:cubicBezTo>
                      <a:pt x="1603867" y="2814702"/>
                      <a:pt x="1601486" y="2816797"/>
                      <a:pt x="1599295" y="2819083"/>
                    </a:cubicBezTo>
                    <a:lnTo>
                      <a:pt x="1593536" y="2825976"/>
                    </a:lnTo>
                    <a:lnTo>
                      <a:pt x="1593485" y="2826036"/>
                    </a:lnTo>
                    <a:lnTo>
                      <a:pt x="1593486" y="2826036"/>
                    </a:lnTo>
                    <a:lnTo>
                      <a:pt x="1593485" y="2826037"/>
                    </a:lnTo>
                    <a:cubicBezTo>
                      <a:pt x="1597105" y="2826608"/>
                      <a:pt x="1599676" y="2827751"/>
                      <a:pt x="1601391" y="2827084"/>
                    </a:cubicBezTo>
                    <a:lnTo>
                      <a:pt x="1601405" y="2827074"/>
                    </a:lnTo>
                    <a:lnTo>
                      <a:pt x="1601486" y="2827084"/>
                    </a:lnTo>
                    <a:cubicBezTo>
                      <a:pt x="1604344" y="2825846"/>
                      <a:pt x="1607868" y="2823846"/>
                      <a:pt x="1608725" y="2821369"/>
                    </a:cubicBezTo>
                    <a:cubicBezTo>
                      <a:pt x="1609487" y="2818893"/>
                      <a:pt x="1607201" y="2815464"/>
                      <a:pt x="1606344" y="2812511"/>
                    </a:cubicBezTo>
                    <a:lnTo>
                      <a:pt x="1606268" y="2812584"/>
                    </a:lnTo>
                    <a:lnTo>
                      <a:pt x="1606248" y="2812511"/>
                    </a:lnTo>
                    <a:close/>
                    <a:moveTo>
                      <a:pt x="1467184" y="2858612"/>
                    </a:moveTo>
                    <a:cubicBezTo>
                      <a:pt x="1476423" y="2858612"/>
                      <a:pt x="1483757" y="2858136"/>
                      <a:pt x="1490996" y="2858993"/>
                    </a:cubicBezTo>
                    <a:cubicBezTo>
                      <a:pt x="1491711" y="2859089"/>
                      <a:pt x="1492473" y="2860494"/>
                      <a:pt x="1493044" y="2862244"/>
                    </a:cubicBezTo>
                    <a:cubicBezTo>
                      <a:pt x="1492473" y="2860494"/>
                      <a:pt x="1491711" y="2859089"/>
                      <a:pt x="1490997" y="2858993"/>
                    </a:cubicBezTo>
                    <a:cubicBezTo>
                      <a:pt x="1483757" y="2858136"/>
                      <a:pt x="1476423" y="2858612"/>
                      <a:pt x="1467184" y="28586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53B7BD8B-788A-45C2-A5E7-22311B6BF385}"/>
                  </a:ext>
                </a:extLst>
              </p:cNvPr>
              <p:cNvSpPr/>
              <p:nvPr userDrawn="1"/>
            </p:nvSpPr>
            <p:spPr>
              <a:xfrm>
                <a:off x="2536364" y="2271735"/>
                <a:ext cx="437805" cy="551806"/>
              </a:xfrm>
              <a:custGeom>
                <a:avLst/>
                <a:gdLst>
                  <a:gd name="connsiteX0" fmla="*/ 105061 w 437805"/>
                  <a:gd name="connsiteY0" fmla="*/ 0 h 551806"/>
                  <a:gd name="connsiteX1" fmla="*/ 129510 w 437805"/>
                  <a:gd name="connsiteY1" fmla="*/ 10855 h 551806"/>
                  <a:gd name="connsiteX2" fmla="*/ 131701 w 437805"/>
                  <a:gd name="connsiteY2" fmla="*/ 15713 h 551806"/>
                  <a:gd name="connsiteX3" fmla="*/ 145798 w 437805"/>
                  <a:gd name="connsiteY3" fmla="*/ 38668 h 551806"/>
                  <a:gd name="connsiteX4" fmla="*/ 151894 w 437805"/>
                  <a:gd name="connsiteY4" fmla="*/ 48955 h 551806"/>
                  <a:gd name="connsiteX5" fmla="*/ 163705 w 437805"/>
                  <a:gd name="connsiteY5" fmla="*/ 71053 h 551806"/>
                  <a:gd name="connsiteX6" fmla="*/ 170929 w 437805"/>
                  <a:gd name="connsiteY6" fmla="*/ 85159 h 551806"/>
                  <a:gd name="connsiteX7" fmla="*/ 164276 w 437805"/>
                  <a:gd name="connsiteY7" fmla="*/ 98866 h 551806"/>
                  <a:gd name="connsiteX8" fmla="*/ 164366 w 437805"/>
                  <a:gd name="connsiteY8" fmla="*/ 98966 h 551806"/>
                  <a:gd name="connsiteX9" fmla="*/ 164276 w 437805"/>
                  <a:gd name="connsiteY9" fmla="*/ 99152 h 551806"/>
                  <a:gd name="connsiteX10" fmla="*/ 170848 w 437805"/>
                  <a:gd name="connsiteY10" fmla="*/ 106391 h 551806"/>
                  <a:gd name="connsiteX11" fmla="*/ 188565 w 437805"/>
                  <a:gd name="connsiteY11" fmla="*/ 107915 h 551806"/>
                  <a:gd name="connsiteX12" fmla="*/ 208281 w 437805"/>
                  <a:gd name="connsiteY12" fmla="*/ 111820 h 551806"/>
                  <a:gd name="connsiteX13" fmla="*/ 220283 w 437805"/>
                  <a:gd name="connsiteY13" fmla="*/ 137252 h 551806"/>
                  <a:gd name="connsiteX14" fmla="*/ 249144 w 437805"/>
                  <a:gd name="connsiteY14" fmla="*/ 160493 h 551806"/>
                  <a:gd name="connsiteX15" fmla="*/ 267813 w 437805"/>
                  <a:gd name="connsiteY15" fmla="*/ 171447 h 551806"/>
                  <a:gd name="connsiteX16" fmla="*/ 288053 w 437805"/>
                  <a:gd name="connsiteY16" fmla="*/ 191949 h 551806"/>
                  <a:gd name="connsiteX17" fmla="*/ 294538 w 437805"/>
                  <a:gd name="connsiteY17" fmla="*/ 219851 h 551806"/>
                  <a:gd name="connsiteX18" fmla="*/ 291625 w 437805"/>
                  <a:gd name="connsiteY18" fmla="*/ 227930 h 551806"/>
                  <a:gd name="connsiteX19" fmla="*/ 287910 w 437805"/>
                  <a:gd name="connsiteY19" fmla="*/ 235919 h 551806"/>
                  <a:gd name="connsiteX20" fmla="*/ 287872 w 437805"/>
                  <a:gd name="connsiteY20" fmla="*/ 236136 h 551806"/>
                  <a:gd name="connsiteX21" fmla="*/ 287839 w 437805"/>
                  <a:gd name="connsiteY21" fmla="*/ 236205 h 551806"/>
                  <a:gd name="connsiteX22" fmla="*/ 287532 w 437805"/>
                  <a:gd name="connsiteY22" fmla="*/ 238064 h 551806"/>
                  <a:gd name="connsiteX23" fmla="*/ 286767 w 437805"/>
                  <a:gd name="connsiteY23" fmla="*/ 242408 h 551806"/>
                  <a:gd name="connsiteX24" fmla="*/ 286810 w 437805"/>
                  <a:gd name="connsiteY24" fmla="*/ 242443 h 551806"/>
                  <a:gd name="connsiteX25" fmla="*/ 286768 w 437805"/>
                  <a:gd name="connsiteY25" fmla="*/ 242694 h 551806"/>
                  <a:gd name="connsiteX26" fmla="*/ 302103 w 437805"/>
                  <a:gd name="connsiteY26" fmla="*/ 255172 h 551806"/>
                  <a:gd name="connsiteX27" fmla="*/ 333821 w 437805"/>
                  <a:gd name="connsiteY27" fmla="*/ 264030 h 551806"/>
                  <a:gd name="connsiteX28" fmla="*/ 347156 w 437805"/>
                  <a:gd name="connsiteY28" fmla="*/ 264982 h 551806"/>
                  <a:gd name="connsiteX29" fmla="*/ 381922 w 437805"/>
                  <a:gd name="connsiteY29" fmla="*/ 288604 h 551806"/>
                  <a:gd name="connsiteX30" fmla="*/ 392781 w 437805"/>
                  <a:gd name="connsiteY30" fmla="*/ 303273 h 551806"/>
                  <a:gd name="connsiteX31" fmla="*/ 398781 w 437805"/>
                  <a:gd name="connsiteY31" fmla="*/ 316132 h 551806"/>
                  <a:gd name="connsiteX32" fmla="*/ 410593 w 437805"/>
                  <a:gd name="connsiteY32" fmla="*/ 339944 h 551806"/>
                  <a:gd name="connsiteX33" fmla="*/ 418784 w 437805"/>
                  <a:gd name="connsiteY33" fmla="*/ 351945 h 551806"/>
                  <a:gd name="connsiteX34" fmla="*/ 432214 w 437805"/>
                  <a:gd name="connsiteY34" fmla="*/ 380902 h 551806"/>
                  <a:gd name="connsiteX35" fmla="*/ 437805 w 437805"/>
                  <a:gd name="connsiteY35" fmla="*/ 402581 h 551806"/>
                  <a:gd name="connsiteX36" fmla="*/ 429071 w 437805"/>
                  <a:gd name="connsiteY36" fmla="*/ 421955 h 551806"/>
                  <a:gd name="connsiteX37" fmla="*/ 408497 w 437805"/>
                  <a:gd name="connsiteY37" fmla="*/ 426431 h 551806"/>
                  <a:gd name="connsiteX38" fmla="*/ 385065 w 437805"/>
                  <a:gd name="connsiteY38" fmla="*/ 435956 h 551806"/>
                  <a:gd name="connsiteX39" fmla="*/ 382337 w 437805"/>
                  <a:gd name="connsiteY39" fmla="*/ 448233 h 551806"/>
                  <a:gd name="connsiteX40" fmla="*/ 381684 w 437805"/>
                  <a:gd name="connsiteY40" fmla="*/ 451101 h 551806"/>
                  <a:gd name="connsiteX41" fmla="*/ 387161 w 437805"/>
                  <a:gd name="connsiteY41" fmla="*/ 465960 h 551806"/>
                  <a:gd name="connsiteX42" fmla="*/ 408973 w 437805"/>
                  <a:gd name="connsiteY42" fmla="*/ 476437 h 551806"/>
                  <a:gd name="connsiteX43" fmla="*/ 414617 w 437805"/>
                  <a:gd name="connsiteY43" fmla="*/ 479759 h 551806"/>
                  <a:gd name="connsiteX44" fmla="*/ 417826 w 437805"/>
                  <a:gd name="connsiteY44" fmla="*/ 485002 h 551806"/>
                  <a:gd name="connsiteX45" fmla="*/ 417069 w 437805"/>
                  <a:gd name="connsiteY45" fmla="*/ 525777 h 551806"/>
                  <a:gd name="connsiteX46" fmla="*/ 408401 w 437805"/>
                  <a:gd name="connsiteY46" fmla="*/ 538922 h 551806"/>
                  <a:gd name="connsiteX47" fmla="*/ 386685 w 437805"/>
                  <a:gd name="connsiteY47" fmla="*/ 551780 h 551806"/>
                  <a:gd name="connsiteX48" fmla="*/ 311723 w 437805"/>
                  <a:gd name="connsiteY48" fmla="*/ 548923 h 551806"/>
                  <a:gd name="connsiteX49" fmla="*/ 269908 w 437805"/>
                  <a:gd name="connsiteY49" fmla="*/ 540350 h 551806"/>
                  <a:gd name="connsiteX50" fmla="*/ 246000 w 437805"/>
                  <a:gd name="connsiteY50" fmla="*/ 526063 h 551806"/>
                  <a:gd name="connsiteX51" fmla="*/ 242190 w 437805"/>
                  <a:gd name="connsiteY51" fmla="*/ 523967 h 551806"/>
                  <a:gd name="connsiteX52" fmla="*/ 189517 w 437805"/>
                  <a:gd name="connsiteY52" fmla="*/ 513014 h 551806"/>
                  <a:gd name="connsiteX53" fmla="*/ 158466 w 437805"/>
                  <a:gd name="connsiteY53" fmla="*/ 505013 h 551806"/>
                  <a:gd name="connsiteX54" fmla="*/ 132462 w 437805"/>
                  <a:gd name="connsiteY54" fmla="*/ 502250 h 551806"/>
                  <a:gd name="connsiteX55" fmla="*/ 99411 w 437805"/>
                  <a:gd name="connsiteY55" fmla="*/ 502155 h 551806"/>
                  <a:gd name="connsiteX56" fmla="*/ 85313 w 437805"/>
                  <a:gd name="connsiteY56" fmla="*/ 497011 h 551806"/>
                  <a:gd name="connsiteX57" fmla="*/ 76931 w 437805"/>
                  <a:gd name="connsiteY57" fmla="*/ 494630 h 551806"/>
                  <a:gd name="connsiteX58" fmla="*/ 47785 w 437805"/>
                  <a:gd name="connsiteY58" fmla="*/ 492344 h 551806"/>
                  <a:gd name="connsiteX59" fmla="*/ 24318 w 437805"/>
                  <a:gd name="connsiteY59" fmla="*/ 485820 h 551806"/>
                  <a:gd name="connsiteX60" fmla="*/ 0 w 437805"/>
                  <a:gd name="connsiteY60" fmla="*/ 481336 h 551806"/>
                  <a:gd name="connsiteX61" fmla="*/ 10519 w 437805"/>
                  <a:gd name="connsiteY61" fmla="*/ 469663 h 551806"/>
                  <a:gd name="connsiteX62" fmla="*/ 24830 w 437805"/>
                  <a:gd name="connsiteY62" fmla="*/ 465388 h 551806"/>
                  <a:gd name="connsiteX63" fmla="*/ 35689 w 437805"/>
                  <a:gd name="connsiteY63" fmla="*/ 457673 h 551806"/>
                  <a:gd name="connsiteX64" fmla="*/ 53786 w 437805"/>
                  <a:gd name="connsiteY64" fmla="*/ 447481 h 551806"/>
                  <a:gd name="connsiteX65" fmla="*/ 78265 w 437805"/>
                  <a:gd name="connsiteY65" fmla="*/ 432813 h 551806"/>
                  <a:gd name="connsiteX66" fmla="*/ 99030 w 437805"/>
                  <a:gd name="connsiteY66" fmla="*/ 409572 h 551806"/>
                  <a:gd name="connsiteX67" fmla="*/ 123985 w 437805"/>
                  <a:gd name="connsiteY67" fmla="*/ 374710 h 551806"/>
                  <a:gd name="connsiteX68" fmla="*/ 131224 w 437805"/>
                  <a:gd name="connsiteY68" fmla="*/ 355279 h 551806"/>
                  <a:gd name="connsiteX69" fmla="*/ 131175 w 437805"/>
                  <a:gd name="connsiteY69" fmla="*/ 355157 h 551806"/>
                  <a:gd name="connsiteX70" fmla="*/ 131224 w 437805"/>
                  <a:gd name="connsiteY70" fmla="*/ 354994 h 551806"/>
                  <a:gd name="connsiteX71" fmla="*/ 119318 w 437805"/>
                  <a:gd name="connsiteY71" fmla="*/ 325276 h 551806"/>
                  <a:gd name="connsiteX72" fmla="*/ 97029 w 437805"/>
                  <a:gd name="connsiteY72" fmla="*/ 301368 h 551806"/>
                  <a:gd name="connsiteX73" fmla="*/ 95601 w 437805"/>
                  <a:gd name="connsiteY73" fmla="*/ 298320 h 551806"/>
                  <a:gd name="connsiteX74" fmla="*/ 83694 w 437805"/>
                  <a:gd name="connsiteY74" fmla="*/ 256601 h 551806"/>
                  <a:gd name="connsiteX75" fmla="*/ 74169 w 437805"/>
                  <a:gd name="connsiteY75" fmla="*/ 196593 h 551806"/>
                  <a:gd name="connsiteX76" fmla="*/ 62263 w 437805"/>
                  <a:gd name="connsiteY76" fmla="*/ 180496 h 551806"/>
                  <a:gd name="connsiteX77" fmla="*/ 57596 w 437805"/>
                  <a:gd name="connsiteY77" fmla="*/ 174971 h 551806"/>
                  <a:gd name="connsiteX78" fmla="*/ 46547 w 437805"/>
                  <a:gd name="connsiteY78" fmla="*/ 137538 h 551806"/>
                  <a:gd name="connsiteX79" fmla="*/ 38109 w 437805"/>
                  <a:gd name="connsiteY79" fmla="*/ 116585 h 551806"/>
                  <a:gd name="connsiteX80" fmla="*/ 39364 w 437805"/>
                  <a:gd name="connsiteY80" fmla="*/ 110580 h 551806"/>
                  <a:gd name="connsiteX81" fmla="*/ 39571 w 437805"/>
                  <a:gd name="connsiteY81" fmla="*/ 109638 h 551806"/>
                  <a:gd name="connsiteX82" fmla="*/ 44261 w 437805"/>
                  <a:gd name="connsiteY82" fmla="*/ 104105 h 551806"/>
                  <a:gd name="connsiteX83" fmla="*/ 58168 w 437805"/>
                  <a:gd name="connsiteY83" fmla="*/ 110677 h 551806"/>
                  <a:gd name="connsiteX84" fmla="*/ 86266 w 437805"/>
                  <a:gd name="connsiteY84" fmla="*/ 116011 h 551806"/>
                  <a:gd name="connsiteX85" fmla="*/ 97982 w 437805"/>
                  <a:gd name="connsiteY85" fmla="*/ 112011 h 551806"/>
                  <a:gd name="connsiteX86" fmla="*/ 103792 w 437805"/>
                  <a:gd name="connsiteY86" fmla="*/ 105343 h 551806"/>
                  <a:gd name="connsiteX87" fmla="*/ 103726 w 437805"/>
                  <a:gd name="connsiteY87" fmla="*/ 105134 h 551806"/>
                  <a:gd name="connsiteX88" fmla="*/ 103792 w 437805"/>
                  <a:gd name="connsiteY88" fmla="*/ 105058 h 551806"/>
                  <a:gd name="connsiteX89" fmla="*/ 100649 w 437805"/>
                  <a:gd name="connsiteY89" fmla="*/ 95056 h 551806"/>
                  <a:gd name="connsiteX90" fmla="*/ 79503 w 437805"/>
                  <a:gd name="connsiteY90" fmla="*/ 81817 h 551806"/>
                  <a:gd name="connsiteX91" fmla="*/ 78245 w 437805"/>
                  <a:gd name="connsiteY91" fmla="*/ 79209 h 551806"/>
                  <a:gd name="connsiteX92" fmla="*/ 99292 w 437805"/>
                  <a:gd name="connsiteY92" fmla="*/ 42181 h 551806"/>
                  <a:gd name="connsiteX93" fmla="*/ 105061 w 437805"/>
                  <a:gd name="connsiteY93" fmla="*/ 0 h 551806"/>
                  <a:gd name="connsiteX94" fmla="*/ 142273 w 437805"/>
                  <a:gd name="connsiteY94" fmla="*/ 154933 h 551806"/>
                  <a:gd name="connsiteX95" fmla="*/ 134939 w 437805"/>
                  <a:gd name="connsiteY95" fmla="*/ 157541 h 551806"/>
                  <a:gd name="connsiteX96" fmla="*/ 134908 w 437805"/>
                  <a:gd name="connsiteY96" fmla="*/ 157613 h 551806"/>
                  <a:gd name="connsiteX97" fmla="*/ 134843 w 437805"/>
                  <a:gd name="connsiteY97" fmla="*/ 157636 h 551806"/>
                  <a:gd name="connsiteX98" fmla="*/ 121604 w 437805"/>
                  <a:gd name="connsiteY98" fmla="*/ 188306 h 551806"/>
                  <a:gd name="connsiteX99" fmla="*/ 121604 w 437805"/>
                  <a:gd name="connsiteY99" fmla="*/ 188307 h 551806"/>
                  <a:gd name="connsiteX100" fmla="*/ 121604 w 437805"/>
                  <a:gd name="connsiteY100" fmla="*/ 188307 h 551806"/>
                  <a:gd name="connsiteX101" fmla="*/ 121664 w 437805"/>
                  <a:gd name="connsiteY101" fmla="*/ 188512 h 551806"/>
                  <a:gd name="connsiteX102" fmla="*/ 126950 w 437805"/>
                  <a:gd name="connsiteY102" fmla="*/ 206558 h 551806"/>
                  <a:gd name="connsiteX103" fmla="*/ 142940 w 437805"/>
                  <a:gd name="connsiteY103" fmla="*/ 207737 h 551806"/>
                  <a:gd name="connsiteX104" fmla="*/ 155596 w 437805"/>
                  <a:gd name="connsiteY104" fmla="*/ 198843 h 551806"/>
                  <a:gd name="connsiteX105" fmla="*/ 157160 w 437805"/>
                  <a:gd name="connsiteY105" fmla="*/ 195234 h 551806"/>
                  <a:gd name="connsiteX106" fmla="*/ 161990 w 437805"/>
                  <a:gd name="connsiteY106" fmla="*/ 184211 h 551806"/>
                  <a:gd name="connsiteX107" fmla="*/ 148750 w 437805"/>
                  <a:gd name="connsiteY107" fmla="*/ 155255 h 551806"/>
                  <a:gd name="connsiteX108" fmla="*/ 142273 w 437805"/>
                  <a:gd name="connsiteY108" fmla="*/ 154933 h 551806"/>
                  <a:gd name="connsiteX109" fmla="*/ 223616 w 437805"/>
                  <a:gd name="connsiteY109" fmla="*/ 190211 h 551806"/>
                  <a:gd name="connsiteX110" fmla="*/ 210282 w 437805"/>
                  <a:gd name="connsiteY110" fmla="*/ 203737 h 551806"/>
                  <a:gd name="connsiteX111" fmla="*/ 222950 w 437805"/>
                  <a:gd name="connsiteY111" fmla="*/ 215643 h 551806"/>
                  <a:gd name="connsiteX112" fmla="*/ 222984 w 437805"/>
                  <a:gd name="connsiteY112" fmla="*/ 215586 h 551806"/>
                  <a:gd name="connsiteX113" fmla="*/ 223045 w 437805"/>
                  <a:gd name="connsiteY113" fmla="*/ 215643 h 551806"/>
                  <a:gd name="connsiteX114" fmla="*/ 230523 w 437805"/>
                  <a:gd name="connsiteY114" fmla="*/ 202959 h 551806"/>
                  <a:gd name="connsiteX115" fmla="*/ 230570 w 437805"/>
                  <a:gd name="connsiteY115" fmla="*/ 202880 h 551806"/>
                  <a:gd name="connsiteX116" fmla="*/ 230570 w 437805"/>
                  <a:gd name="connsiteY116" fmla="*/ 202880 h 551806"/>
                  <a:gd name="connsiteX117" fmla="*/ 230570 w 437805"/>
                  <a:gd name="connsiteY117" fmla="*/ 202879 h 551806"/>
                  <a:gd name="connsiteX118" fmla="*/ 223712 w 437805"/>
                  <a:gd name="connsiteY118" fmla="*/ 190211 h 551806"/>
                  <a:gd name="connsiteX119" fmla="*/ 223650 w 437805"/>
                  <a:gd name="connsiteY119" fmla="*/ 190274 h 551806"/>
                  <a:gd name="connsiteX120" fmla="*/ 223616 w 437805"/>
                  <a:gd name="connsiteY120" fmla="*/ 190211 h 551806"/>
                  <a:gd name="connsiteX121" fmla="*/ 140999 w 437805"/>
                  <a:gd name="connsiteY121" fmla="*/ 237360 h 551806"/>
                  <a:gd name="connsiteX122" fmla="*/ 137728 w 437805"/>
                  <a:gd name="connsiteY122" fmla="*/ 240375 h 551806"/>
                  <a:gd name="connsiteX123" fmla="*/ 134177 w 437805"/>
                  <a:gd name="connsiteY123" fmla="*/ 243646 h 551806"/>
                  <a:gd name="connsiteX124" fmla="*/ 133920 w 437805"/>
                  <a:gd name="connsiteY124" fmla="*/ 245866 h 551806"/>
                  <a:gd name="connsiteX125" fmla="*/ 131700 w 437805"/>
                  <a:gd name="connsiteY125" fmla="*/ 264982 h 551806"/>
                  <a:gd name="connsiteX126" fmla="*/ 132653 w 437805"/>
                  <a:gd name="connsiteY126" fmla="*/ 265078 h 551806"/>
                  <a:gd name="connsiteX127" fmla="*/ 133796 w 437805"/>
                  <a:gd name="connsiteY127" fmla="*/ 280889 h 551806"/>
                  <a:gd name="connsiteX128" fmla="*/ 141987 w 437805"/>
                  <a:gd name="connsiteY128" fmla="*/ 292891 h 551806"/>
                  <a:gd name="connsiteX129" fmla="*/ 154310 w 437805"/>
                  <a:gd name="connsiteY129" fmla="*/ 292772 h 551806"/>
                  <a:gd name="connsiteX130" fmla="*/ 154311 w 437805"/>
                  <a:gd name="connsiteY130" fmla="*/ 292771 h 551806"/>
                  <a:gd name="connsiteX131" fmla="*/ 154347 w 437805"/>
                  <a:gd name="connsiteY131" fmla="*/ 292771 h 551806"/>
                  <a:gd name="connsiteX132" fmla="*/ 161991 w 437805"/>
                  <a:gd name="connsiteY132" fmla="*/ 281365 h 551806"/>
                  <a:gd name="connsiteX133" fmla="*/ 161893 w 437805"/>
                  <a:gd name="connsiteY133" fmla="*/ 280679 h 551806"/>
                  <a:gd name="connsiteX134" fmla="*/ 158835 w 437805"/>
                  <a:gd name="connsiteY134" fmla="*/ 259149 h 551806"/>
                  <a:gd name="connsiteX135" fmla="*/ 148470 w 437805"/>
                  <a:gd name="connsiteY135" fmla="*/ 240181 h 551806"/>
                  <a:gd name="connsiteX136" fmla="*/ 148179 w 437805"/>
                  <a:gd name="connsiteY136" fmla="*/ 239646 h 551806"/>
                  <a:gd name="connsiteX137" fmla="*/ 141000 w 437805"/>
                  <a:gd name="connsiteY137" fmla="*/ 237360 h 551806"/>
                  <a:gd name="connsiteX138" fmla="*/ 141000 w 437805"/>
                  <a:gd name="connsiteY138" fmla="*/ 237360 h 551806"/>
                  <a:gd name="connsiteX139" fmla="*/ 140999 w 437805"/>
                  <a:gd name="connsiteY139" fmla="*/ 237360 h 551806"/>
                  <a:gd name="connsiteX140" fmla="*/ 336203 w 437805"/>
                  <a:gd name="connsiteY140" fmla="*/ 301558 h 551806"/>
                  <a:gd name="connsiteX141" fmla="*/ 336203 w 437805"/>
                  <a:gd name="connsiteY141" fmla="*/ 301560 h 551806"/>
                  <a:gd name="connsiteX142" fmla="*/ 336202 w 437805"/>
                  <a:gd name="connsiteY142" fmla="*/ 301559 h 551806"/>
                  <a:gd name="connsiteX143" fmla="*/ 336179 w 437805"/>
                  <a:gd name="connsiteY143" fmla="*/ 301708 h 551806"/>
                  <a:gd name="connsiteX144" fmla="*/ 333440 w 437805"/>
                  <a:gd name="connsiteY144" fmla="*/ 318608 h 551806"/>
                  <a:gd name="connsiteX145" fmla="*/ 333250 w 437805"/>
                  <a:gd name="connsiteY145" fmla="*/ 345944 h 551806"/>
                  <a:gd name="connsiteX146" fmla="*/ 325249 w 437805"/>
                  <a:gd name="connsiteY146" fmla="*/ 361756 h 551806"/>
                  <a:gd name="connsiteX147" fmla="*/ 316391 w 437805"/>
                  <a:gd name="connsiteY147" fmla="*/ 387188 h 551806"/>
                  <a:gd name="connsiteX148" fmla="*/ 324201 w 437805"/>
                  <a:gd name="connsiteY148" fmla="*/ 401571 h 551806"/>
                  <a:gd name="connsiteX149" fmla="*/ 346204 w 437805"/>
                  <a:gd name="connsiteY149" fmla="*/ 417382 h 551806"/>
                  <a:gd name="connsiteX150" fmla="*/ 346224 w 437805"/>
                  <a:gd name="connsiteY150" fmla="*/ 417367 h 551806"/>
                  <a:gd name="connsiteX151" fmla="*/ 346299 w 437805"/>
                  <a:gd name="connsiteY151" fmla="*/ 417382 h 551806"/>
                  <a:gd name="connsiteX152" fmla="*/ 356681 w 437805"/>
                  <a:gd name="connsiteY152" fmla="*/ 409667 h 551806"/>
                  <a:gd name="connsiteX153" fmla="*/ 368111 w 437805"/>
                  <a:gd name="connsiteY153" fmla="*/ 354994 h 551806"/>
                  <a:gd name="connsiteX154" fmla="*/ 360395 w 437805"/>
                  <a:gd name="connsiteY154" fmla="*/ 333753 h 551806"/>
                  <a:gd name="connsiteX155" fmla="*/ 358110 w 437805"/>
                  <a:gd name="connsiteY155" fmla="*/ 326324 h 551806"/>
                  <a:gd name="connsiteX156" fmla="*/ 336631 w 437805"/>
                  <a:gd name="connsiteY156" fmla="*/ 302044 h 551806"/>
                  <a:gd name="connsiteX157" fmla="*/ 336203 w 437805"/>
                  <a:gd name="connsiteY157" fmla="*/ 301558 h 551806"/>
                  <a:gd name="connsiteX158" fmla="*/ 178730 w 437805"/>
                  <a:gd name="connsiteY158" fmla="*/ 370935 h 551806"/>
                  <a:gd name="connsiteX159" fmla="*/ 171134 w 437805"/>
                  <a:gd name="connsiteY159" fmla="*/ 377567 h 551806"/>
                  <a:gd name="connsiteX160" fmla="*/ 159323 w 437805"/>
                  <a:gd name="connsiteY160" fmla="*/ 413000 h 551806"/>
                  <a:gd name="connsiteX161" fmla="*/ 157250 w 437805"/>
                  <a:gd name="connsiteY161" fmla="*/ 418811 h 551806"/>
                  <a:gd name="connsiteX162" fmla="*/ 153512 w 437805"/>
                  <a:gd name="connsiteY162" fmla="*/ 429289 h 551806"/>
                  <a:gd name="connsiteX163" fmla="*/ 175896 w 437805"/>
                  <a:gd name="connsiteY163" fmla="*/ 463484 h 551806"/>
                  <a:gd name="connsiteX164" fmla="*/ 184981 w 437805"/>
                  <a:gd name="connsiteY164" fmla="*/ 465293 h 551806"/>
                  <a:gd name="connsiteX165" fmla="*/ 184987 w 437805"/>
                  <a:gd name="connsiteY165" fmla="*/ 465279 h 551806"/>
                  <a:gd name="connsiteX166" fmla="*/ 185053 w 437805"/>
                  <a:gd name="connsiteY166" fmla="*/ 465292 h 551806"/>
                  <a:gd name="connsiteX167" fmla="*/ 189422 w 437805"/>
                  <a:gd name="connsiteY167" fmla="*/ 455101 h 551806"/>
                  <a:gd name="connsiteX168" fmla="*/ 191518 w 437805"/>
                  <a:gd name="connsiteY168" fmla="*/ 430240 h 551806"/>
                  <a:gd name="connsiteX169" fmla="*/ 202186 w 437805"/>
                  <a:gd name="connsiteY169" fmla="*/ 404713 h 551806"/>
                  <a:gd name="connsiteX170" fmla="*/ 199424 w 437805"/>
                  <a:gd name="connsiteY170" fmla="*/ 403571 h 551806"/>
                  <a:gd name="connsiteX171" fmla="*/ 199519 w 437805"/>
                  <a:gd name="connsiteY171" fmla="*/ 396713 h 551806"/>
                  <a:gd name="connsiteX172" fmla="*/ 187327 w 437805"/>
                  <a:gd name="connsiteY172" fmla="*/ 372233 h 551806"/>
                  <a:gd name="connsiteX173" fmla="*/ 178730 w 437805"/>
                  <a:gd name="connsiteY173" fmla="*/ 370935 h 551806"/>
                  <a:gd name="connsiteX174" fmla="*/ 242381 w 437805"/>
                  <a:gd name="connsiteY174" fmla="*/ 392618 h 551806"/>
                  <a:gd name="connsiteX175" fmla="*/ 229617 w 437805"/>
                  <a:gd name="connsiteY175" fmla="*/ 404524 h 551806"/>
                  <a:gd name="connsiteX176" fmla="*/ 229725 w 437805"/>
                  <a:gd name="connsiteY176" fmla="*/ 404656 h 551806"/>
                  <a:gd name="connsiteX177" fmla="*/ 238000 w 437805"/>
                  <a:gd name="connsiteY177" fmla="*/ 414811 h 551806"/>
                  <a:gd name="connsiteX178" fmla="*/ 245334 w 437805"/>
                  <a:gd name="connsiteY178" fmla="*/ 415001 h 551806"/>
                  <a:gd name="connsiteX179" fmla="*/ 246537 w 437805"/>
                  <a:gd name="connsiteY179" fmla="*/ 403786 h 551806"/>
                  <a:gd name="connsiteX180" fmla="*/ 246531 w 437805"/>
                  <a:gd name="connsiteY180" fmla="*/ 403771 h 551806"/>
                  <a:gd name="connsiteX181" fmla="*/ 246536 w 437805"/>
                  <a:gd name="connsiteY181" fmla="*/ 403726 h 551806"/>
                  <a:gd name="connsiteX182" fmla="*/ 242381 w 437805"/>
                  <a:gd name="connsiteY182" fmla="*/ 392618 h 551806"/>
                  <a:gd name="connsiteX183" fmla="*/ 294483 w 437805"/>
                  <a:gd name="connsiteY183" fmla="*/ 426336 h 551806"/>
                  <a:gd name="connsiteX184" fmla="*/ 282957 w 437805"/>
                  <a:gd name="connsiteY184" fmla="*/ 439385 h 551806"/>
                  <a:gd name="connsiteX185" fmla="*/ 293054 w 437805"/>
                  <a:gd name="connsiteY185" fmla="*/ 446815 h 551806"/>
                  <a:gd name="connsiteX186" fmla="*/ 304389 w 437805"/>
                  <a:gd name="connsiteY186" fmla="*/ 435289 h 551806"/>
                  <a:gd name="connsiteX187" fmla="*/ 294483 w 437805"/>
                  <a:gd name="connsiteY187" fmla="*/ 426336 h 551806"/>
                  <a:gd name="connsiteX188" fmla="*/ 114651 w 437805"/>
                  <a:gd name="connsiteY188" fmla="*/ 426240 h 551806"/>
                  <a:gd name="connsiteX189" fmla="*/ 114651 w 437805"/>
                  <a:gd name="connsiteY189" fmla="*/ 426241 h 551806"/>
                  <a:gd name="connsiteX190" fmla="*/ 114651 w 437805"/>
                  <a:gd name="connsiteY190" fmla="*/ 426241 h 551806"/>
                  <a:gd name="connsiteX191" fmla="*/ 114658 w 437805"/>
                  <a:gd name="connsiteY191" fmla="*/ 426609 h 551806"/>
                  <a:gd name="connsiteX192" fmla="*/ 115317 w 437805"/>
                  <a:gd name="connsiteY192" fmla="*/ 461673 h 551806"/>
                  <a:gd name="connsiteX193" fmla="*/ 128652 w 437805"/>
                  <a:gd name="connsiteY193" fmla="*/ 465388 h 551806"/>
                  <a:gd name="connsiteX194" fmla="*/ 133415 w 437805"/>
                  <a:gd name="connsiteY194" fmla="*/ 457292 h 551806"/>
                  <a:gd name="connsiteX195" fmla="*/ 133402 w 437805"/>
                  <a:gd name="connsiteY195" fmla="*/ 457232 h 551806"/>
                  <a:gd name="connsiteX196" fmla="*/ 133415 w 437805"/>
                  <a:gd name="connsiteY196" fmla="*/ 457197 h 551806"/>
                  <a:gd name="connsiteX197" fmla="*/ 129890 w 437805"/>
                  <a:gd name="connsiteY197" fmla="*/ 440576 h 551806"/>
                  <a:gd name="connsiteX198" fmla="*/ 114835 w 437805"/>
                  <a:gd name="connsiteY198" fmla="*/ 426414 h 551806"/>
                  <a:gd name="connsiteX199" fmla="*/ 114651 w 437805"/>
                  <a:gd name="connsiteY199" fmla="*/ 426240 h 551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</a:cxnLst>
                <a:rect l="l" t="t" r="r" b="b"/>
                <a:pathLst>
                  <a:path w="437805" h="551806">
                    <a:moveTo>
                      <a:pt x="105061" y="0"/>
                    </a:moveTo>
                    <a:lnTo>
                      <a:pt x="129510" y="10855"/>
                    </a:lnTo>
                    <a:cubicBezTo>
                      <a:pt x="130748" y="11427"/>
                      <a:pt x="131701" y="13999"/>
                      <a:pt x="131701" y="15713"/>
                    </a:cubicBezTo>
                    <a:cubicBezTo>
                      <a:pt x="131796" y="26286"/>
                      <a:pt x="140368" y="31429"/>
                      <a:pt x="145798" y="38668"/>
                    </a:cubicBezTo>
                    <a:cubicBezTo>
                      <a:pt x="148179" y="41907"/>
                      <a:pt x="152084" y="45622"/>
                      <a:pt x="151894" y="48955"/>
                    </a:cubicBezTo>
                    <a:cubicBezTo>
                      <a:pt x="151322" y="59147"/>
                      <a:pt x="158275" y="64767"/>
                      <a:pt x="163705" y="71053"/>
                    </a:cubicBezTo>
                    <a:lnTo>
                      <a:pt x="170929" y="85159"/>
                    </a:lnTo>
                    <a:lnTo>
                      <a:pt x="164276" y="98866"/>
                    </a:lnTo>
                    <a:lnTo>
                      <a:pt x="164366" y="98966"/>
                    </a:lnTo>
                    <a:lnTo>
                      <a:pt x="164276" y="99152"/>
                    </a:lnTo>
                    <a:cubicBezTo>
                      <a:pt x="166467" y="101533"/>
                      <a:pt x="169229" y="103629"/>
                      <a:pt x="170848" y="106391"/>
                    </a:cubicBezTo>
                    <a:cubicBezTo>
                      <a:pt x="176182" y="115535"/>
                      <a:pt x="182659" y="112678"/>
                      <a:pt x="188565" y="107915"/>
                    </a:cubicBezTo>
                    <a:cubicBezTo>
                      <a:pt x="196375" y="101629"/>
                      <a:pt x="203614" y="102486"/>
                      <a:pt x="208281" y="111820"/>
                    </a:cubicBezTo>
                    <a:cubicBezTo>
                      <a:pt x="212473" y="120298"/>
                      <a:pt x="214282" y="130585"/>
                      <a:pt x="220283" y="137252"/>
                    </a:cubicBezTo>
                    <a:cubicBezTo>
                      <a:pt x="228475" y="146206"/>
                      <a:pt x="235142" y="157540"/>
                      <a:pt x="249144" y="160493"/>
                    </a:cubicBezTo>
                    <a:cubicBezTo>
                      <a:pt x="255906" y="161922"/>
                      <a:pt x="261907" y="167256"/>
                      <a:pt x="267813" y="171447"/>
                    </a:cubicBezTo>
                    <a:cubicBezTo>
                      <a:pt x="276147" y="177353"/>
                      <a:pt x="283243" y="184020"/>
                      <a:pt x="288053" y="191949"/>
                    </a:cubicBezTo>
                    <a:lnTo>
                      <a:pt x="294538" y="219851"/>
                    </a:lnTo>
                    <a:lnTo>
                      <a:pt x="291625" y="227930"/>
                    </a:lnTo>
                    <a:cubicBezTo>
                      <a:pt x="290720" y="230407"/>
                      <a:pt x="289101" y="233288"/>
                      <a:pt x="287910" y="235919"/>
                    </a:cubicBezTo>
                    <a:lnTo>
                      <a:pt x="287872" y="236136"/>
                    </a:lnTo>
                    <a:lnTo>
                      <a:pt x="287839" y="236205"/>
                    </a:lnTo>
                    <a:lnTo>
                      <a:pt x="287532" y="238064"/>
                    </a:lnTo>
                    <a:lnTo>
                      <a:pt x="286767" y="242408"/>
                    </a:lnTo>
                    <a:lnTo>
                      <a:pt x="286810" y="242443"/>
                    </a:lnTo>
                    <a:lnTo>
                      <a:pt x="286768" y="242694"/>
                    </a:lnTo>
                    <a:cubicBezTo>
                      <a:pt x="289911" y="248123"/>
                      <a:pt x="296197" y="253743"/>
                      <a:pt x="302103" y="255172"/>
                    </a:cubicBezTo>
                    <a:cubicBezTo>
                      <a:pt x="312771" y="257743"/>
                      <a:pt x="324582" y="254219"/>
                      <a:pt x="333821" y="264030"/>
                    </a:cubicBezTo>
                    <a:cubicBezTo>
                      <a:pt x="336107" y="266411"/>
                      <a:pt x="342584" y="264887"/>
                      <a:pt x="347156" y="264982"/>
                    </a:cubicBezTo>
                    <a:cubicBezTo>
                      <a:pt x="367444" y="265268"/>
                      <a:pt x="374207" y="270316"/>
                      <a:pt x="381922" y="288604"/>
                    </a:cubicBezTo>
                    <a:cubicBezTo>
                      <a:pt x="384208" y="294034"/>
                      <a:pt x="389447" y="298225"/>
                      <a:pt x="392781" y="303273"/>
                    </a:cubicBezTo>
                    <a:cubicBezTo>
                      <a:pt x="395353" y="307273"/>
                      <a:pt x="399258" y="312131"/>
                      <a:pt x="398781" y="316132"/>
                    </a:cubicBezTo>
                    <a:cubicBezTo>
                      <a:pt x="397353" y="327276"/>
                      <a:pt x="403544" y="333372"/>
                      <a:pt x="410593" y="339944"/>
                    </a:cubicBezTo>
                    <a:cubicBezTo>
                      <a:pt x="414022" y="343183"/>
                      <a:pt x="416689" y="347659"/>
                      <a:pt x="418784" y="351945"/>
                    </a:cubicBezTo>
                    <a:cubicBezTo>
                      <a:pt x="423451" y="361470"/>
                      <a:pt x="426880" y="371758"/>
                      <a:pt x="432214" y="380902"/>
                    </a:cubicBezTo>
                    <a:lnTo>
                      <a:pt x="437805" y="402581"/>
                    </a:lnTo>
                    <a:lnTo>
                      <a:pt x="429071" y="421955"/>
                    </a:lnTo>
                    <a:cubicBezTo>
                      <a:pt x="424499" y="426050"/>
                      <a:pt x="415545" y="426145"/>
                      <a:pt x="408497" y="426431"/>
                    </a:cubicBezTo>
                    <a:cubicBezTo>
                      <a:pt x="399258" y="426717"/>
                      <a:pt x="390876" y="426145"/>
                      <a:pt x="385065" y="435956"/>
                    </a:cubicBezTo>
                    <a:lnTo>
                      <a:pt x="382337" y="448233"/>
                    </a:lnTo>
                    <a:lnTo>
                      <a:pt x="381684" y="451101"/>
                    </a:lnTo>
                    <a:cubicBezTo>
                      <a:pt x="382161" y="456173"/>
                      <a:pt x="384113" y="461245"/>
                      <a:pt x="387161" y="465960"/>
                    </a:cubicBezTo>
                    <a:cubicBezTo>
                      <a:pt x="392971" y="475104"/>
                      <a:pt x="400401" y="475104"/>
                      <a:pt x="408973" y="476437"/>
                    </a:cubicBezTo>
                    <a:cubicBezTo>
                      <a:pt x="410688" y="476723"/>
                      <a:pt x="412855" y="478081"/>
                      <a:pt x="414617" y="479759"/>
                    </a:cubicBezTo>
                    <a:lnTo>
                      <a:pt x="417826" y="485002"/>
                    </a:lnTo>
                    <a:lnTo>
                      <a:pt x="417069" y="525777"/>
                    </a:lnTo>
                    <a:cubicBezTo>
                      <a:pt x="416593" y="530539"/>
                      <a:pt x="412497" y="536255"/>
                      <a:pt x="408401" y="538922"/>
                    </a:cubicBezTo>
                    <a:cubicBezTo>
                      <a:pt x="401448" y="543493"/>
                      <a:pt x="397543" y="552352"/>
                      <a:pt x="386685" y="551780"/>
                    </a:cubicBezTo>
                    <a:cubicBezTo>
                      <a:pt x="361634" y="550542"/>
                      <a:pt x="335916" y="553781"/>
                      <a:pt x="311723" y="548923"/>
                    </a:cubicBezTo>
                    <a:cubicBezTo>
                      <a:pt x="297912" y="546161"/>
                      <a:pt x="283814" y="543493"/>
                      <a:pt x="269908" y="540350"/>
                    </a:cubicBezTo>
                    <a:cubicBezTo>
                      <a:pt x="261336" y="538445"/>
                      <a:pt x="253906" y="531016"/>
                      <a:pt x="246000" y="526063"/>
                    </a:cubicBezTo>
                    <a:cubicBezTo>
                      <a:pt x="244762" y="525301"/>
                      <a:pt x="243524" y="524253"/>
                      <a:pt x="242190" y="523967"/>
                    </a:cubicBezTo>
                    <a:cubicBezTo>
                      <a:pt x="224664" y="520253"/>
                      <a:pt x="207043" y="516919"/>
                      <a:pt x="189517" y="513014"/>
                    </a:cubicBezTo>
                    <a:cubicBezTo>
                      <a:pt x="179135" y="510728"/>
                      <a:pt x="168943" y="507108"/>
                      <a:pt x="158466" y="505013"/>
                    </a:cubicBezTo>
                    <a:cubicBezTo>
                      <a:pt x="149893" y="503298"/>
                      <a:pt x="141130" y="502536"/>
                      <a:pt x="132462" y="502250"/>
                    </a:cubicBezTo>
                    <a:cubicBezTo>
                      <a:pt x="121413" y="501869"/>
                      <a:pt x="110364" y="502822"/>
                      <a:pt x="99411" y="502155"/>
                    </a:cubicBezTo>
                    <a:cubicBezTo>
                      <a:pt x="94648" y="501869"/>
                      <a:pt x="90076" y="498726"/>
                      <a:pt x="85313" y="497011"/>
                    </a:cubicBezTo>
                    <a:cubicBezTo>
                      <a:pt x="82551" y="496059"/>
                      <a:pt x="79789" y="494916"/>
                      <a:pt x="76931" y="494630"/>
                    </a:cubicBezTo>
                    <a:cubicBezTo>
                      <a:pt x="67121" y="493868"/>
                      <a:pt x="55024" y="497011"/>
                      <a:pt x="47785" y="492344"/>
                    </a:cubicBezTo>
                    <a:cubicBezTo>
                      <a:pt x="40451" y="487677"/>
                      <a:pt x="32474" y="486582"/>
                      <a:pt x="24318" y="485820"/>
                    </a:cubicBezTo>
                    <a:lnTo>
                      <a:pt x="0" y="481336"/>
                    </a:lnTo>
                    <a:lnTo>
                      <a:pt x="10519" y="469663"/>
                    </a:lnTo>
                    <a:cubicBezTo>
                      <a:pt x="14305" y="466627"/>
                      <a:pt x="18687" y="464865"/>
                      <a:pt x="24830" y="465388"/>
                    </a:cubicBezTo>
                    <a:cubicBezTo>
                      <a:pt x="28354" y="465674"/>
                      <a:pt x="34260" y="461293"/>
                      <a:pt x="35689" y="457673"/>
                    </a:cubicBezTo>
                    <a:cubicBezTo>
                      <a:pt x="39308" y="448815"/>
                      <a:pt x="45499" y="447005"/>
                      <a:pt x="53786" y="447481"/>
                    </a:cubicBezTo>
                    <a:cubicBezTo>
                      <a:pt x="65121" y="448148"/>
                      <a:pt x="74074" y="447672"/>
                      <a:pt x="78265" y="432813"/>
                    </a:cubicBezTo>
                    <a:cubicBezTo>
                      <a:pt x="80837" y="423764"/>
                      <a:pt x="91219" y="416525"/>
                      <a:pt x="99030" y="409572"/>
                    </a:cubicBezTo>
                    <a:cubicBezTo>
                      <a:pt x="110174" y="399761"/>
                      <a:pt x="121318" y="390712"/>
                      <a:pt x="123985" y="374710"/>
                    </a:cubicBezTo>
                    <a:cubicBezTo>
                      <a:pt x="125128" y="367947"/>
                      <a:pt x="132177" y="361185"/>
                      <a:pt x="131224" y="355279"/>
                    </a:cubicBezTo>
                    <a:lnTo>
                      <a:pt x="131175" y="355157"/>
                    </a:lnTo>
                    <a:lnTo>
                      <a:pt x="131224" y="354994"/>
                    </a:lnTo>
                    <a:cubicBezTo>
                      <a:pt x="129509" y="344611"/>
                      <a:pt x="125128" y="334134"/>
                      <a:pt x="119318" y="325276"/>
                    </a:cubicBezTo>
                    <a:cubicBezTo>
                      <a:pt x="113412" y="316322"/>
                      <a:pt x="104554" y="309274"/>
                      <a:pt x="97029" y="301368"/>
                    </a:cubicBezTo>
                    <a:cubicBezTo>
                      <a:pt x="96267" y="300606"/>
                      <a:pt x="95886" y="299368"/>
                      <a:pt x="95601" y="298320"/>
                    </a:cubicBezTo>
                    <a:cubicBezTo>
                      <a:pt x="91791" y="284318"/>
                      <a:pt x="90743" y="268697"/>
                      <a:pt x="83694" y="256601"/>
                    </a:cubicBezTo>
                    <a:cubicBezTo>
                      <a:pt x="72455" y="237074"/>
                      <a:pt x="76931" y="216595"/>
                      <a:pt x="74169" y="196593"/>
                    </a:cubicBezTo>
                    <a:cubicBezTo>
                      <a:pt x="73407" y="190783"/>
                      <a:pt x="66454" y="185830"/>
                      <a:pt x="62263" y="180496"/>
                    </a:cubicBezTo>
                    <a:cubicBezTo>
                      <a:pt x="60739" y="178591"/>
                      <a:pt x="57310" y="176400"/>
                      <a:pt x="57596" y="174971"/>
                    </a:cubicBezTo>
                    <a:cubicBezTo>
                      <a:pt x="60263" y="160493"/>
                      <a:pt x="50643" y="149825"/>
                      <a:pt x="46547" y="137538"/>
                    </a:cubicBezTo>
                    <a:lnTo>
                      <a:pt x="38109" y="116585"/>
                    </a:lnTo>
                    <a:lnTo>
                      <a:pt x="39364" y="110580"/>
                    </a:lnTo>
                    <a:lnTo>
                      <a:pt x="39571" y="109638"/>
                    </a:lnTo>
                    <a:lnTo>
                      <a:pt x="44261" y="104105"/>
                    </a:lnTo>
                    <a:cubicBezTo>
                      <a:pt x="49690" y="101248"/>
                      <a:pt x="54262" y="103343"/>
                      <a:pt x="58168" y="110677"/>
                    </a:cubicBezTo>
                    <a:cubicBezTo>
                      <a:pt x="65788" y="125060"/>
                      <a:pt x="71312" y="125155"/>
                      <a:pt x="86266" y="116011"/>
                    </a:cubicBezTo>
                    <a:cubicBezTo>
                      <a:pt x="89695" y="113916"/>
                      <a:pt x="94363" y="113916"/>
                      <a:pt x="97982" y="112011"/>
                    </a:cubicBezTo>
                    <a:cubicBezTo>
                      <a:pt x="100458" y="110677"/>
                      <a:pt x="103506" y="107820"/>
                      <a:pt x="103792" y="105343"/>
                    </a:cubicBezTo>
                    <a:lnTo>
                      <a:pt x="103726" y="105134"/>
                    </a:lnTo>
                    <a:lnTo>
                      <a:pt x="103792" y="105058"/>
                    </a:lnTo>
                    <a:cubicBezTo>
                      <a:pt x="104078" y="101819"/>
                      <a:pt x="102935" y="96866"/>
                      <a:pt x="100649" y="95056"/>
                    </a:cubicBezTo>
                    <a:cubicBezTo>
                      <a:pt x="94076" y="90008"/>
                      <a:pt x="86552" y="86198"/>
                      <a:pt x="79503" y="81817"/>
                    </a:cubicBezTo>
                    <a:lnTo>
                      <a:pt x="78245" y="79209"/>
                    </a:lnTo>
                    <a:lnTo>
                      <a:pt x="99292" y="42181"/>
                    </a:lnTo>
                    <a:lnTo>
                      <a:pt x="105061" y="0"/>
                    </a:lnTo>
                    <a:close/>
                    <a:moveTo>
                      <a:pt x="142273" y="154933"/>
                    </a:moveTo>
                    <a:cubicBezTo>
                      <a:pt x="139082" y="155302"/>
                      <a:pt x="135749" y="156160"/>
                      <a:pt x="134939" y="157541"/>
                    </a:cubicBezTo>
                    <a:lnTo>
                      <a:pt x="134908" y="157613"/>
                    </a:lnTo>
                    <a:lnTo>
                      <a:pt x="134843" y="157636"/>
                    </a:lnTo>
                    <a:cubicBezTo>
                      <a:pt x="129414" y="167065"/>
                      <a:pt x="125890" y="177924"/>
                      <a:pt x="121604" y="188306"/>
                    </a:cubicBezTo>
                    <a:lnTo>
                      <a:pt x="121604" y="188307"/>
                    </a:lnTo>
                    <a:lnTo>
                      <a:pt x="121604" y="188307"/>
                    </a:lnTo>
                    <a:lnTo>
                      <a:pt x="121664" y="188512"/>
                    </a:lnTo>
                    <a:lnTo>
                      <a:pt x="126950" y="206558"/>
                    </a:lnTo>
                    <a:cubicBezTo>
                      <a:pt x="130081" y="209428"/>
                      <a:pt x="134987" y="209452"/>
                      <a:pt x="142940" y="207737"/>
                    </a:cubicBezTo>
                    <a:cubicBezTo>
                      <a:pt x="147655" y="206737"/>
                      <a:pt x="152156" y="203261"/>
                      <a:pt x="155596" y="198843"/>
                    </a:cubicBezTo>
                    <a:lnTo>
                      <a:pt x="157160" y="195234"/>
                    </a:lnTo>
                    <a:lnTo>
                      <a:pt x="161990" y="184211"/>
                    </a:lnTo>
                    <a:cubicBezTo>
                      <a:pt x="163324" y="171733"/>
                      <a:pt x="152751" y="165066"/>
                      <a:pt x="148750" y="155255"/>
                    </a:cubicBezTo>
                    <a:cubicBezTo>
                      <a:pt x="148512" y="154684"/>
                      <a:pt x="145464" y="154564"/>
                      <a:pt x="142273" y="154933"/>
                    </a:cubicBezTo>
                    <a:close/>
                    <a:moveTo>
                      <a:pt x="223616" y="190211"/>
                    </a:moveTo>
                    <a:cubicBezTo>
                      <a:pt x="219140" y="194688"/>
                      <a:pt x="214758" y="199260"/>
                      <a:pt x="210282" y="203737"/>
                    </a:cubicBezTo>
                    <a:cubicBezTo>
                      <a:pt x="214472" y="207737"/>
                      <a:pt x="218759" y="211643"/>
                      <a:pt x="222950" y="215643"/>
                    </a:cubicBezTo>
                    <a:lnTo>
                      <a:pt x="222984" y="215586"/>
                    </a:lnTo>
                    <a:lnTo>
                      <a:pt x="223045" y="215643"/>
                    </a:lnTo>
                    <a:lnTo>
                      <a:pt x="230523" y="202959"/>
                    </a:lnTo>
                    <a:lnTo>
                      <a:pt x="230570" y="202880"/>
                    </a:lnTo>
                    <a:lnTo>
                      <a:pt x="230570" y="202880"/>
                    </a:lnTo>
                    <a:lnTo>
                      <a:pt x="230570" y="202879"/>
                    </a:lnTo>
                    <a:cubicBezTo>
                      <a:pt x="227808" y="197831"/>
                      <a:pt x="225712" y="194021"/>
                      <a:pt x="223712" y="190211"/>
                    </a:cubicBezTo>
                    <a:lnTo>
                      <a:pt x="223650" y="190274"/>
                    </a:lnTo>
                    <a:lnTo>
                      <a:pt x="223616" y="190211"/>
                    </a:lnTo>
                    <a:close/>
                    <a:moveTo>
                      <a:pt x="140999" y="237360"/>
                    </a:moveTo>
                    <a:lnTo>
                      <a:pt x="137728" y="240375"/>
                    </a:lnTo>
                    <a:lnTo>
                      <a:pt x="134177" y="243646"/>
                    </a:lnTo>
                    <a:lnTo>
                      <a:pt x="133920" y="245866"/>
                    </a:lnTo>
                    <a:lnTo>
                      <a:pt x="131700" y="264982"/>
                    </a:lnTo>
                    <a:cubicBezTo>
                      <a:pt x="131986" y="264982"/>
                      <a:pt x="132367" y="265078"/>
                      <a:pt x="132653" y="265078"/>
                    </a:cubicBezTo>
                    <a:cubicBezTo>
                      <a:pt x="132939" y="270412"/>
                      <a:pt x="132272" y="276032"/>
                      <a:pt x="133796" y="280889"/>
                    </a:cubicBezTo>
                    <a:cubicBezTo>
                      <a:pt x="135224" y="285366"/>
                      <a:pt x="138177" y="290891"/>
                      <a:pt x="141987" y="292891"/>
                    </a:cubicBezTo>
                    <a:cubicBezTo>
                      <a:pt x="146559" y="295272"/>
                      <a:pt x="150822" y="294963"/>
                      <a:pt x="154310" y="292772"/>
                    </a:cubicBezTo>
                    <a:lnTo>
                      <a:pt x="154311" y="292771"/>
                    </a:lnTo>
                    <a:lnTo>
                      <a:pt x="154347" y="292771"/>
                    </a:lnTo>
                    <a:cubicBezTo>
                      <a:pt x="157824" y="290581"/>
                      <a:pt x="160515" y="286509"/>
                      <a:pt x="161991" y="281365"/>
                    </a:cubicBezTo>
                    <a:lnTo>
                      <a:pt x="161893" y="280679"/>
                    </a:lnTo>
                    <a:lnTo>
                      <a:pt x="158835" y="259149"/>
                    </a:lnTo>
                    <a:lnTo>
                      <a:pt x="148470" y="240181"/>
                    </a:lnTo>
                    <a:lnTo>
                      <a:pt x="148179" y="239646"/>
                    </a:lnTo>
                    <a:cubicBezTo>
                      <a:pt x="147227" y="237074"/>
                      <a:pt x="144083" y="236503"/>
                      <a:pt x="141000" y="237360"/>
                    </a:cubicBezTo>
                    <a:lnTo>
                      <a:pt x="141000" y="237360"/>
                    </a:lnTo>
                    <a:lnTo>
                      <a:pt x="140999" y="237360"/>
                    </a:lnTo>
                    <a:close/>
                    <a:moveTo>
                      <a:pt x="336203" y="301558"/>
                    </a:moveTo>
                    <a:lnTo>
                      <a:pt x="336203" y="301560"/>
                    </a:lnTo>
                    <a:lnTo>
                      <a:pt x="336202" y="301559"/>
                    </a:lnTo>
                    <a:lnTo>
                      <a:pt x="336179" y="301708"/>
                    </a:lnTo>
                    <a:lnTo>
                      <a:pt x="333440" y="318608"/>
                    </a:lnTo>
                    <a:cubicBezTo>
                      <a:pt x="333059" y="327656"/>
                      <a:pt x="333631" y="336800"/>
                      <a:pt x="333250" y="345944"/>
                    </a:cubicBezTo>
                    <a:cubicBezTo>
                      <a:pt x="333059" y="352231"/>
                      <a:pt x="332393" y="357375"/>
                      <a:pt x="325249" y="361756"/>
                    </a:cubicBezTo>
                    <a:cubicBezTo>
                      <a:pt x="312581" y="369471"/>
                      <a:pt x="310676" y="379091"/>
                      <a:pt x="316391" y="387188"/>
                    </a:cubicBezTo>
                    <a:cubicBezTo>
                      <a:pt x="319534" y="391664"/>
                      <a:pt x="322487" y="396522"/>
                      <a:pt x="324201" y="401571"/>
                    </a:cubicBezTo>
                    <a:cubicBezTo>
                      <a:pt x="328106" y="412905"/>
                      <a:pt x="337250" y="420335"/>
                      <a:pt x="346204" y="417382"/>
                    </a:cubicBezTo>
                    <a:lnTo>
                      <a:pt x="346224" y="417367"/>
                    </a:lnTo>
                    <a:lnTo>
                      <a:pt x="346299" y="417382"/>
                    </a:lnTo>
                    <a:cubicBezTo>
                      <a:pt x="350204" y="416049"/>
                      <a:pt x="353061" y="412049"/>
                      <a:pt x="356681" y="409667"/>
                    </a:cubicBezTo>
                    <a:cubicBezTo>
                      <a:pt x="367730" y="402238"/>
                      <a:pt x="377064" y="364519"/>
                      <a:pt x="368111" y="354994"/>
                    </a:cubicBezTo>
                    <a:cubicBezTo>
                      <a:pt x="361729" y="348231"/>
                      <a:pt x="361158" y="341468"/>
                      <a:pt x="360395" y="333753"/>
                    </a:cubicBezTo>
                    <a:cubicBezTo>
                      <a:pt x="360110" y="331181"/>
                      <a:pt x="359634" y="328228"/>
                      <a:pt x="358110" y="326324"/>
                    </a:cubicBezTo>
                    <a:lnTo>
                      <a:pt x="336631" y="302044"/>
                    </a:lnTo>
                    <a:lnTo>
                      <a:pt x="336203" y="301558"/>
                    </a:lnTo>
                    <a:close/>
                    <a:moveTo>
                      <a:pt x="178730" y="370935"/>
                    </a:moveTo>
                    <a:cubicBezTo>
                      <a:pt x="175611" y="372138"/>
                      <a:pt x="172658" y="374662"/>
                      <a:pt x="171134" y="377567"/>
                    </a:cubicBezTo>
                    <a:cubicBezTo>
                      <a:pt x="165229" y="388807"/>
                      <a:pt x="161324" y="400427"/>
                      <a:pt x="159323" y="413000"/>
                    </a:cubicBezTo>
                    <a:lnTo>
                      <a:pt x="157250" y="418811"/>
                    </a:lnTo>
                    <a:lnTo>
                      <a:pt x="153512" y="429289"/>
                    </a:lnTo>
                    <a:cubicBezTo>
                      <a:pt x="150560" y="447101"/>
                      <a:pt x="165800" y="454339"/>
                      <a:pt x="175896" y="463484"/>
                    </a:cubicBezTo>
                    <a:cubicBezTo>
                      <a:pt x="179278" y="466580"/>
                      <a:pt x="182516" y="466937"/>
                      <a:pt x="184981" y="465293"/>
                    </a:cubicBezTo>
                    <a:lnTo>
                      <a:pt x="184987" y="465279"/>
                    </a:lnTo>
                    <a:lnTo>
                      <a:pt x="185053" y="465292"/>
                    </a:lnTo>
                    <a:cubicBezTo>
                      <a:pt x="187517" y="463649"/>
                      <a:pt x="189184" y="460006"/>
                      <a:pt x="189422" y="455101"/>
                    </a:cubicBezTo>
                    <a:cubicBezTo>
                      <a:pt x="189803" y="446814"/>
                      <a:pt x="189422" y="438146"/>
                      <a:pt x="191518" y="430240"/>
                    </a:cubicBezTo>
                    <a:cubicBezTo>
                      <a:pt x="193804" y="421382"/>
                      <a:pt x="198566" y="413191"/>
                      <a:pt x="202186" y="404713"/>
                    </a:cubicBezTo>
                    <a:cubicBezTo>
                      <a:pt x="201329" y="404332"/>
                      <a:pt x="200376" y="403856"/>
                      <a:pt x="199424" y="403571"/>
                    </a:cubicBezTo>
                    <a:cubicBezTo>
                      <a:pt x="199424" y="401284"/>
                      <a:pt x="199043" y="398903"/>
                      <a:pt x="199519" y="396713"/>
                    </a:cubicBezTo>
                    <a:cubicBezTo>
                      <a:pt x="202186" y="385187"/>
                      <a:pt x="193613" y="378996"/>
                      <a:pt x="187327" y="372233"/>
                    </a:cubicBezTo>
                    <a:cubicBezTo>
                      <a:pt x="185136" y="369852"/>
                      <a:pt x="181850" y="369733"/>
                      <a:pt x="178730" y="370935"/>
                    </a:cubicBezTo>
                    <a:close/>
                    <a:moveTo>
                      <a:pt x="242381" y="392618"/>
                    </a:moveTo>
                    <a:cubicBezTo>
                      <a:pt x="238380" y="396428"/>
                      <a:pt x="234284" y="400142"/>
                      <a:pt x="229617" y="404524"/>
                    </a:cubicBezTo>
                    <a:lnTo>
                      <a:pt x="229725" y="404656"/>
                    </a:lnTo>
                    <a:lnTo>
                      <a:pt x="238000" y="414811"/>
                    </a:lnTo>
                    <a:cubicBezTo>
                      <a:pt x="239524" y="416144"/>
                      <a:pt x="244001" y="416240"/>
                      <a:pt x="245334" y="415001"/>
                    </a:cubicBezTo>
                    <a:cubicBezTo>
                      <a:pt x="247144" y="413239"/>
                      <a:pt x="247287" y="408501"/>
                      <a:pt x="246537" y="403786"/>
                    </a:cubicBezTo>
                    <a:lnTo>
                      <a:pt x="246531" y="403771"/>
                    </a:lnTo>
                    <a:lnTo>
                      <a:pt x="246536" y="403726"/>
                    </a:lnTo>
                    <a:cubicBezTo>
                      <a:pt x="245786" y="398999"/>
                      <a:pt x="244143" y="394285"/>
                      <a:pt x="242381" y="392618"/>
                    </a:cubicBezTo>
                    <a:close/>
                    <a:moveTo>
                      <a:pt x="294483" y="426336"/>
                    </a:moveTo>
                    <a:cubicBezTo>
                      <a:pt x="286958" y="426241"/>
                      <a:pt x="284005" y="429384"/>
                      <a:pt x="282957" y="439385"/>
                    </a:cubicBezTo>
                    <a:cubicBezTo>
                      <a:pt x="286291" y="441957"/>
                      <a:pt x="289339" y="446243"/>
                      <a:pt x="293054" y="446815"/>
                    </a:cubicBezTo>
                    <a:cubicBezTo>
                      <a:pt x="300865" y="447958"/>
                      <a:pt x="304389" y="443481"/>
                      <a:pt x="304389" y="435289"/>
                    </a:cubicBezTo>
                    <a:cubicBezTo>
                      <a:pt x="304389" y="427955"/>
                      <a:pt x="300770" y="426431"/>
                      <a:pt x="294483" y="426336"/>
                    </a:cubicBezTo>
                    <a:close/>
                    <a:moveTo>
                      <a:pt x="114651" y="426240"/>
                    </a:moveTo>
                    <a:lnTo>
                      <a:pt x="114651" y="426241"/>
                    </a:lnTo>
                    <a:lnTo>
                      <a:pt x="114651" y="426241"/>
                    </a:lnTo>
                    <a:lnTo>
                      <a:pt x="114658" y="426609"/>
                    </a:lnTo>
                    <a:lnTo>
                      <a:pt x="115317" y="461673"/>
                    </a:lnTo>
                    <a:cubicBezTo>
                      <a:pt x="115508" y="463578"/>
                      <a:pt x="123985" y="465292"/>
                      <a:pt x="128652" y="465388"/>
                    </a:cubicBezTo>
                    <a:cubicBezTo>
                      <a:pt x="130272" y="465388"/>
                      <a:pt x="133129" y="460244"/>
                      <a:pt x="133415" y="457292"/>
                    </a:cubicBezTo>
                    <a:lnTo>
                      <a:pt x="133402" y="457232"/>
                    </a:lnTo>
                    <a:lnTo>
                      <a:pt x="133415" y="457197"/>
                    </a:lnTo>
                    <a:cubicBezTo>
                      <a:pt x="133987" y="451054"/>
                      <a:pt x="132915" y="445624"/>
                      <a:pt x="129890" y="440576"/>
                    </a:cubicBezTo>
                    <a:lnTo>
                      <a:pt x="114835" y="426414"/>
                    </a:lnTo>
                    <a:lnTo>
                      <a:pt x="114651" y="4262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B8640CC6-E042-4227-9550-1BC0A523AFF0}"/>
                </a:ext>
              </a:extLst>
            </p:cNvPr>
            <p:cNvGrpSpPr/>
            <p:nvPr userDrawn="1"/>
          </p:nvGrpSpPr>
          <p:grpSpPr>
            <a:xfrm>
              <a:off x="6346330" y="3585342"/>
              <a:ext cx="1059107" cy="1059873"/>
              <a:chOff x="1485120" y="2356372"/>
              <a:chExt cx="2503265" cy="2505075"/>
            </a:xfrm>
            <a:grpFill/>
          </p:grpSpPr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CA025B2B-819F-4E7C-B45D-3ADFDB81E558}"/>
                  </a:ext>
                </a:extLst>
              </p:cNvPr>
              <p:cNvSpPr/>
              <p:nvPr/>
            </p:nvSpPr>
            <p:spPr>
              <a:xfrm>
                <a:off x="2721560" y="2356372"/>
                <a:ext cx="1266825" cy="2505075"/>
              </a:xfrm>
              <a:custGeom>
                <a:avLst/>
                <a:gdLst>
                  <a:gd name="connsiteX0" fmla="*/ 775145 w 1266825"/>
                  <a:gd name="connsiteY0" fmla="*/ 710149 h 2505075"/>
                  <a:gd name="connsiteX1" fmla="*/ 710375 w 1266825"/>
                  <a:gd name="connsiteY1" fmla="*/ 751106 h 2505075"/>
                  <a:gd name="connsiteX2" fmla="*/ 722757 w 1266825"/>
                  <a:gd name="connsiteY2" fmla="*/ 932843 h 2505075"/>
                  <a:gd name="connsiteX3" fmla="*/ 745808 w 1266825"/>
                  <a:gd name="connsiteY3" fmla="*/ 1094197 h 2505075"/>
                  <a:gd name="connsiteX4" fmla="*/ 746570 w 1266825"/>
                  <a:gd name="connsiteY4" fmla="*/ 1153347 h 2505075"/>
                  <a:gd name="connsiteX5" fmla="*/ 763334 w 1266825"/>
                  <a:gd name="connsiteY5" fmla="*/ 1193638 h 2505075"/>
                  <a:gd name="connsiteX6" fmla="*/ 811340 w 1266825"/>
                  <a:gd name="connsiteY6" fmla="*/ 1192209 h 2505075"/>
                  <a:gd name="connsiteX7" fmla="*/ 960025 w 1266825"/>
                  <a:gd name="connsiteY7" fmla="*/ 1070765 h 2505075"/>
                  <a:gd name="connsiteX8" fmla="*/ 1028605 w 1266825"/>
                  <a:gd name="connsiteY8" fmla="*/ 976467 h 2505075"/>
                  <a:gd name="connsiteX9" fmla="*/ 981266 w 1266825"/>
                  <a:gd name="connsiteY9" fmla="*/ 778538 h 2505075"/>
                  <a:gd name="connsiteX10" fmla="*/ 870871 w 1266825"/>
                  <a:gd name="connsiteY10" fmla="*/ 748725 h 2505075"/>
                  <a:gd name="connsiteX11" fmla="*/ 793433 w 1266825"/>
                  <a:gd name="connsiteY11" fmla="*/ 720245 h 2505075"/>
                  <a:gd name="connsiteX12" fmla="*/ 818483 w 1266825"/>
                  <a:gd name="connsiteY12" fmla="*/ 689575 h 2505075"/>
                  <a:gd name="connsiteX13" fmla="*/ 995363 w 1266825"/>
                  <a:gd name="connsiteY13" fmla="*/ 656904 h 2505075"/>
                  <a:gd name="connsiteX14" fmla="*/ 1016222 w 1266825"/>
                  <a:gd name="connsiteY14" fmla="*/ 665857 h 2505075"/>
                  <a:gd name="connsiteX15" fmla="*/ 1248251 w 1266825"/>
                  <a:gd name="connsiteY15" fmla="*/ 817305 h 2505075"/>
                  <a:gd name="connsiteX16" fmla="*/ 1227582 w 1266825"/>
                  <a:gd name="connsiteY16" fmla="*/ 1035332 h 2505075"/>
                  <a:gd name="connsiteX17" fmla="*/ 1205008 w 1266825"/>
                  <a:gd name="connsiteY17" fmla="*/ 1063907 h 2505075"/>
                  <a:gd name="connsiteX18" fmla="*/ 1055942 w 1266825"/>
                  <a:gd name="connsiteY18" fmla="*/ 1239738 h 2505075"/>
                  <a:gd name="connsiteX19" fmla="*/ 900398 w 1266825"/>
                  <a:gd name="connsiteY19" fmla="*/ 1346133 h 2505075"/>
                  <a:gd name="connsiteX20" fmla="*/ 883825 w 1266825"/>
                  <a:gd name="connsiteY20" fmla="*/ 1354896 h 2505075"/>
                  <a:gd name="connsiteX21" fmla="*/ 825056 w 1266825"/>
                  <a:gd name="connsiteY21" fmla="*/ 1387947 h 2505075"/>
                  <a:gd name="connsiteX22" fmla="*/ 810197 w 1266825"/>
                  <a:gd name="connsiteY22" fmla="*/ 1487865 h 2505075"/>
                  <a:gd name="connsiteX23" fmla="*/ 810673 w 1266825"/>
                  <a:gd name="connsiteY23" fmla="*/ 1610547 h 2505075"/>
                  <a:gd name="connsiteX24" fmla="*/ 806482 w 1266825"/>
                  <a:gd name="connsiteY24" fmla="*/ 1758470 h 2505075"/>
                  <a:gd name="connsiteX25" fmla="*/ 756190 w 1266825"/>
                  <a:gd name="connsiteY25" fmla="*/ 1943064 h 2505075"/>
                  <a:gd name="connsiteX26" fmla="*/ 679037 w 1266825"/>
                  <a:gd name="connsiteY26" fmla="*/ 2104609 h 2505075"/>
                  <a:gd name="connsiteX27" fmla="*/ 674942 w 1266825"/>
                  <a:gd name="connsiteY27" fmla="*/ 2127088 h 2505075"/>
                  <a:gd name="connsiteX28" fmla="*/ 620744 w 1266825"/>
                  <a:gd name="connsiteY28" fmla="*/ 2249007 h 2505075"/>
                  <a:gd name="connsiteX29" fmla="*/ 483108 w 1266825"/>
                  <a:gd name="connsiteY29" fmla="*/ 2436936 h 2505075"/>
                  <a:gd name="connsiteX30" fmla="*/ 416814 w 1266825"/>
                  <a:gd name="connsiteY30" fmla="*/ 2507326 h 2505075"/>
                  <a:gd name="connsiteX31" fmla="*/ 402527 w 1266825"/>
                  <a:gd name="connsiteY31" fmla="*/ 2499515 h 2505075"/>
                  <a:gd name="connsiteX32" fmla="*/ 411861 w 1266825"/>
                  <a:gd name="connsiteY32" fmla="*/ 2461224 h 2505075"/>
                  <a:gd name="connsiteX33" fmla="*/ 477965 w 1266825"/>
                  <a:gd name="connsiteY33" fmla="*/ 2290156 h 2505075"/>
                  <a:gd name="connsiteX34" fmla="*/ 479584 w 1266825"/>
                  <a:gd name="connsiteY34" fmla="*/ 2280916 h 2505075"/>
                  <a:gd name="connsiteX35" fmla="*/ 545592 w 1266825"/>
                  <a:gd name="connsiteY35" fmla="*/ 1989451 h 2505075"/>
                  <a:gd name="connsiteX36" fmla="*/ 576834 w 1266825"/>
                  <a:gd name="connsiteY36" fmla="*/ 1771996 h 2505075"/>
                  <a:gd name="connsiteX37" fmla="*/ 582644 w 1266825"/>
                  <a:gd name="connsiteY37" fmla="*/ 1711226 h 2505075"/>
                  <a:gd name="connsiteX38" fmla="*/ 592265 w 1266825"/>
                  <a:gd name="connsiteY38" fmla="*/ 1671888 h 2505075"/>
                  <a:gd name="connsiteX39" fmla="*/ 606076 w 1266825"/>
                  <a:gd name="connsiteY39" fmla="*/ 1583591 h 2505075"/>
                  <a:gd name="connsiteX40" fmla="*/ 583121 w 1266825"/>
                  <a:gd name="connsiteY40" fmla="*/ 1427000 h 2505075"/>
                  <a:gd name="connsiteX41" fmla="*/ 544449 w 1266825"/>
                  <a:gd name="connsiteY41" fmla="*/ 1375470 h 2505075"/>
                  <a:gd name="connsiteX42" fmla="*/ 483870 w 1266825"/>
                  <a:gd name="connsiteY42" fmla="*/ 1341751 h 2505075"/>
                  <a:gd name="connsiteX43" fmla="*/ 466630 w 1266825"/>
                  <a:gd name="connsiteY43" fmla="*/ 1326035 h 2505075"/>
                  <a:gd name="connsiteX44" fmla="*/ 350234 w 1266825"/>
                  <a:gd name="connsiteY44" fmla="*/ 1191351 h 2505075"/>
                  <a:gd name="connsiteX45" fmla="*/ 305657 w 1266825"/>
                  <a:gd name="connsiteY45" fmla="*/ 1117057 h 2505075"/>
                  <a:gd name="connsiteX46" fmla="*/ 313182 w 1266825"/>
                  <a:gd name="connsiteY46" fmla="*/ 1073337 h 2505075"/>
                  <a:gd name="connsiteX47" fmla="*/ 353473 w 1266825"/>
                  <a:gd name="connsiteY47" fmla="*/ 1084576 h 2505075"/>
                  <a:gd name="connsiteX48" fmla="*/ 555974 w 1266825"/>
                  <a:gd name="connsiteY48" fmla="*/ 1206306 h 2505075"/>
                  <a:gd name="connsiteX49" fmla="*/ 612839 w 1266825"/>
                  <a:gd name="connsiteY49" fmla="*/ 1207354 h 2505075"/>
                  <a:gd name="connsiteX50" fmla="*/ 610743 w 1266825"/>
                  <a:gd name="connsiteY50" fmla="*/ 1059716 h 2505075"/>
                  <a:gd name="connsiteX51" fmla="*/ 611600 w 1266825"/>
                  <a:gd name="connsiteY51" fmla="*/ 942749 h 2505075"/>
                  <a:gd name="connsiteX52" fmla="*/ 623221 w 1266825"/>
                  <a:gd name="connsiteY52" fmla="*/ 907602 h 2505075"/>
                  <a:gd name="connsiteX53" fmla="*/ 640651 w 1266825"/>
                  <a:gd name="connsiteY53" fmla="*/ 861977 h 2505075"/>
                  <a:gd name="connsiteX54" fmla="*/ 575882 w 1266825"/>
                  <a:gd name="connsiteY54" fmla="*/ 761393 h 2505075"/>
                  <a:gd name="connsiteX55" fmla="*/ 553974 w 1266825"/>
                  <a:gd name="connsiteY55" fmla="*/ 762726 h 2505075"/>
                  <a:gd name="connsiteX56" fmla="*/ 397955 w 1266825"/>
                  <a:gd name="connsiteY56" fmla="*/ 838450 h 2505075"/>
                  <a:gd name="connsiteX57" fmla="*/ 312611 w 1266825"/>
                  <a:gd name="connsiteY57" fmla="*/ 931414 h 2505075"/>
                  <a:gd name="connsiteX58" fmla="*/ 170974 w 1266825"/>
                  <a:gd name="connsiteY58" fmla="*/ 1016758 h 2505075"/>
                  <a:gd name="connsiteX59" fmla="*/ 76676 w 1266825"/>
                  <a:gd name="connsiteY59" fmla="*/ 850261 h 2505075"/>
                  <a:gd name="connsiteX60" fmla="*/ 103918 w 1266825"/>
                  <a:gd name="connsiteY60" fmla="*/ 745296 h 2505075"/>
                  <a:gd name="connsiteX61" fmla="*/ 168402 w 1266825"/>
                  <a:gd name="connsiteY61" fmla="*/ 630805 h 2505075"/>
                  <a:gd name="connsiteX62" fmla="*/ 390144 w 1266825"/>
                  <a:gd name="connsiteY62" fmla="*/ 483549 h 2505075"/>
                  <a:gd name="connsiteX63" fmla="*/ 609029 w 1266825"/>
                  <a:gd name="connsiteY63" fmla="*/ 367058 h 2505075"/>
                  <a:gd name="connsiteX64" fmla="*/ 634937 w 1266825"/>
                  <a:gd name="connsiteY64" fmla="*/ 348865 h 2505075"/>
                  <a:gd name="connsiteX65" fmla="*/ 668941 w 1266825"/>
                  <a:gd name="connsiteY65" fmla="*/ 176939 h 2505075"/>
                  <a:gd name="connsiteX66" fmla="*/ 589026 w 1266825"/>
                  <a:gd name="connsiteY66" fmla="*/ 101691 h 2505075"/>
                  <a:gd name="connsiteX67" fmla="*/ 421386 w 1266825"/>
                  <a:gd name="connsiteY67" fmla="*/ 81689 h 2505075"/>
                  <a:gd name="connsiteX68" fmla="*/ 318802 w 1266825"/>
                  <a:gd name="connsiteY68" fmla="*/ 52828 h 2505075"/>
                  <a:gd name="connsiteX69" fmla="*/ 264700 w 1266825"/>
                  <a:gd name="connsiteY69" fmla="*/ 60543 h 2505075"/>
                  <a:gd name="connsiteX70" fmla="*/ 158115 w 1266825"/>
                  <a:gd name="connsiteY70" fmla="*/ 100548 h 2505075"/>
                  <a:gd name="connsiteX71" fmla="*/ 79343 w 1266825"/>
                  <a:gd name="connsiteY71" fmla="*/ 109788 h 2505075"/>
                  <a:gd name="connsiteX72" fmla="*/ 0 w 1266825"/>
                  <a:gd name="connsiteY72" fmla="*/ 86642 h 2505075"/>
                  <a:gd name="connsiteX73" fmla="*/ 44672 w 1266825"/>
                  <a:gd name="connsiteY73" fmla="*/ 55305 h 2505075"/>
                  <a:gd name="connsiteX74" fmla="*/ 257080 w 1266825"/>
                  <a:gd name="connsiteY74" fmla="*/ 23777 h 2505075"/>
                  <a:gd name="connsiteX75" fmla="*/ 412337 w 1266825"/>
                  <a:gd name="connsiteY75" fmla="*/ 8251 h 2505075"/>
                  <a:gd name="connsiteX76" fmla="*/ 754666 w 1266825"/>
                  <a:gd name="connsiteY76" fmla="*/ 1965 h 2505075"/>
                  <a:gd name="connsiteX77" fmla="*/ 943642 w 1266825"/>
                  <a:gd name="connsiteY77" fmla="*/ 117598 h 2505075"/>
                  <a:gd name="connsiteX78" fmla="*/ 936689 w 1266825"/>
                  <a:gd name="connsiteY78" fmla="*/ 194179 h 2505075"/>
                  <a:gd name="connsiteX79" fmla="*/ 912781 w 1266825"/>
                  <a:gd name="connsiteY79" fmla="*/ 250567 h 2505075"/>
                  <a:gd name="connsiteX80" fmla="*/ 875824 w 1266825"/>
                  <a:gd name="connsiteY80" fmla="*/ 332292 h 2505075"/>
                  <a:gd name="connsiteX81" fmla="*/ 752570 w 1266825"/>
                  <a:gd name="connsiteY81" fmla="*/ 461356 h 2505075"/>
                  <a:gd name="connsiteX82" fmla="*/ 745046 w 1266825"/>
                  <a:gd name="connsiteY82" fmla="*/ 663286 h 2505075"/>
                  <a:gd name="connsiteX83" fmla="*/ 775145 w 1266825"/>
                  <a:gd name="connsiteY83" fmla="*/ 710149 h 250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1266825" h="2505075">
                    <a:moveTo>
                      <a:pt x="775145" y="710149"/>
                    </a:moveTo>
                    <a:cubicBezTo>
                      <a:pt x="749713" y="726246"/>
                      <a:pt x="730091" y="738724"/>
                      <a:pt x="710375" y="751106"/>
                    </a:cubicBezTo>
                    <a:cubicBezTo>
                      <a:pt x="714280" y="811685"/>
                      <a:pt x="716566" y="872454"/>
                      <a:pt x="722757" y="932843"/>
                    </a:cubicBezTo>
                    <a:cubicBezTo>
                      <a:pt x="728282" y="986850"/>
                      <a:pt x="738950" y="1040285"/>
                      <a:pt x="745808" y="1094197"/>
                    </a:cubicBezTo>
                    <a:cubicBezTo>
                      <a:pt x="748284" y="1113628"/>
                      <a:pt x="743902" y="1134011"/>
                      <a:pt x="746570" y="1153347"/>
                    </a:cubicBezTo>
                    <a:cubicBezTo>
                      <a:pt x="748570" y="1167825"/>
                      <a:pt x="753237" y="1188494"/>
                      <a:pt x="763334" y="1193638"/>
                    </a:cubicBezTo>
                    <a:cubicBezTo>
                      <a:pt x="776192" y="1200210"/>
                      <a:pt x="800291" y="1200400"/>
                      <a:pt x="811340" y="1192209"/>
                    </a:cubicBezTo>
                    <a:cubicBezTo>
                      <a:pt x="862775" y="1154109"/>
                      <a:pt x="913829" y="1114866"/>
                      <a:pt x="960025" y="1070765"/>
                    </a:cubicBezTo>
                    <a:cubicBezTo>
                      <a:pt x="987647" y="1044381"/>
                      <a:pt x="1006412" y="1008471"/>
                      <a:pt x="1028605" y="976467"/>
                    </a:cubicBezTo>
                    <a:cubicBezTo>
                      <a:pt x="1083278" y="897410"/>
                      <a:pt x="1076897" y="819972"/>
                      <a:pt x="981266" y="778538"/>
                    </a:cubicBezTo>
                    <a:cubicBezTo>
                      <a:pt x="946690" y="763584"/>
                      <a:pt x="907447" y="759488"/>
                      <a:pt x="870871" y="748725"/>
                    </a:cubicBezTo>
                    <a:cubicBezTo>
                      <a:pt x="845725" y="741295"/>
                      <a:pt x="821531" y="730722"/>
                      <a:pt x="793433" y="720245"/>
                    </a:cubicBezTo>
                    <a:cubicBezTo>
                      <a:pt x="803624" y="707958"/>
                      <a:pt x="811816" y="699290"/>
                      <a:pt x="818483" y="689575"/>
                    </a:cubicBezTo>
                    <a:cubicBezTo>
                      <a:pt x="858012" y="631948"/>
                      <a:pt x="935926" y="617565"/>
                      <a:pt x="995363" y="656904"/>
                    </a:cubicBezTo>
                    <a:cubicBezTo>
                      <a:pt x="1001649" y="661095"/>
                      <a:pt x="1009269" y="665857"/>
                      <a:pt x="1016222" y="665857"/>
                    </a:cubicBezTo>
                    <a:cubicBezTo>
                      <a:pt x="1126808" y="665381"/>
                      <a:pt x="1183577" y="749011"/>
                      <a:pt x="1248251" y="817305"/>
                    </a:cubicBezTo>
                    <a:cubicBezTo>
                      <a:pt x="1286542" y="857691"/>
                      <a:pt x="1269111" y="997708"/>
                      <a:pt x="1227582" y="1035332"/>
                    </a:cubicBezTo>
                    <a:cubicBezTo>
                      <a:pt x="1218629" y="1043428"/>
                      <a:pt x="1207389" y="1053239"/>
                      <a:pt x="1205008" y="1063907"/>
                    </a:cubicBezTo>
                    <a:cubicBezTo>
                      <a:pt x="1186339" y="1150489"/>
                      <a:pt x="1104424" y="1180969"/>
                      <a:pt x="1055942" y="1239738"/>
                    </a:cubicBezTo>
                    <a:cubicBezTo>
                      <a:pt x="1011269" y="1293936"/>
                      <a:pt x="946023" y="1302604"/>
                      <a:pt x="900398" y="1346133"/>
                    </a:cubicBezTo>
                    <a:cubicBezTo>
                      <a:pt x="896017" y="1350324"/>
                      <a:pt x="889445" y="1352038"/>
                      <a:pt x="883825" y="1354896"/>
                    </a:cubicBezTo>
                    <a:cubicBezTo>
                      <a:pt x="863441" y="1365564"/>
                      <a:pt x="832009" y="1371564"/>
                      <a:pt x="825056" y="1387947"/>
                    </a:cubicBezTo>
                    <a:cubicBezTo>
                      <a:pt x="812292" y="1418047"/>
                      <a:pt x="811816" y="1454146"/>
                      <a:pt x="810197" y="1487865"/>
                    </a:cubicBezTo>
                    <a:cubicBezTo>
                      <a:pt x="808196" y="1528632"/>
                      <a:pt x="810959" y="1569589"/>
                      <a:pt x="810673" y="1610547"/>
                    </a:cubicBezTo>
                    <a:cubicBezTo>
                      <a:pt x="810292" y="1659982"/>
                      <a:pt x="815340" y="1710464"/>
                      <a:pt x="806482" y="1758470"/>
                    </a:cubicBezTo>
                    <a:cubicBezTo>
                      <a:pt x="794957" y="1821049"/>
                      <a:pt x="765048" y="1880485"/>
                      <a:pt x="756190" y="1943064"/>
                    </a:cubicBezTo>
                    <a:cubicBezTo>
                      <a:pt x="747141" y="2007358"/>
                      <a:pt x="718757" y="2057269"/>
                      <a:pt x="679037" y="2104609"/>
                    </a:cubicBezTo>
                    <a:cubicBezTo>
                      <a:pt x="674751" y="2109752"/>
                      <a:pt x="673418" y="2120039"/>
                      <a:pt x="674942" y="2127088"/>
                    </a:cubicBezTo>
                    <a:cubicBezTo>
                      <a:pt x="686657" y="2181571"/>
                      <a:pt x="651891" y="2212051"/>
                      <a:pt x="620744" y="2249007"/>
                    </a:cubicBezTo>
                    <a:cubicBezTo>
                      <a:pt x="570833" y="2308253"/>
                      <a:pt x="529876" y="2374928"/>
                      <a:pt x="483108" y="2436936"/>
                    </a:cubicBezTo>
                    <a:cubicBezTo>
                      <a:pt x="463772" y="2462463"/>
                      <a:pt x="439103" y="2483989"/>
                      <a:pt x="416814" y="2507326"/>
                    </a:cubicBezTo>
                    <a:cubicBezTo>
                      <a:pt x="412052" y="2504754"/>
                      <a:pt x="407289" y="2502087"/>
                      <a:pt x="402527" y="2499515"/>
                    </a:cubicBezTo>
                    <a:cubicBezTo>
                      <a:pt x="405384" y="2486561"/>
                      <a:pt x="404622" y="2470845"/>
                      <a:pt x="411861" y="2461224"/>
                    </a:cubicBezTo>
                    <a:cubicBezTo>
                      <a:pt x="450152" y="2410171"/>
                      <a:pt x="476155" y="2355021"/>
                      <a:pt x="477965" y="2290156"/>
                    </a:cubicBezTo>
                    <a:cubicBezTo>
                      <a:pt x="478060" y="2287012"/>
                      <a:pt x="477869" y="2283107"/>
                      <a:pt x="479584" y="2280916"/>
                    </a:cubicBezTo>
                    <a:cubicBezTo>
                      <a:pt x="548831" y="2194239"/>
                      <a:pt x="539401" y="2090797"/>
                      <a:pt x="545592" y="1989451"/>
                    </a:cubicBezTo>
                    <a:cubicBezTo>
                      <a:pt x="550069" y="1916585"/>
                      <a:pt x="566357" y="1844481"/>
                      <a:pt x="576834" y="1771996"/>
                    </a:cubicBezTo>
                    <a:cubicBezTo>
                      <a:pt x="579692" y="1751898"/>
                      <a:pt x="579977" y="1731324"/>
                      <a:pt x="582644" y="1711226"/>
                    </a:cubicBezTo>
                    <a:cubicBezTo>
                      <a:pt x="584454" y="1697796"/>
                      <a:pt x="584549" y="1681413"/>
                      <a:pt x="592265" y="1671888"/>
                    </a:cubicBezTo>
                    <a:cubicBezTo>
                      <a:pt x="614934" y="1644075"/>
                      <a:pt x="618554" y="1620548"/>
                      <a:pt x="606076" y="1583591"/>
                    </a:cubicBezTo>
                    <a:cubicBezTo>
                      <a:pt x="589502" y="1534347"/>
                      <a:pt x="587693" y="1479673"/>
                      <a:pt x="583121" y="1427000"/>
                    </a:cubicBezTo>
                    <a:cubicBezTo>
                      <a:pt x="580739" y="1399663"/>
                      <a:pt x="581597" y="1379184"/>
                      <a:pt x="544449" y="1375470"/>
                    </a:cubicBezTo>
                    <a:cubicBezTo>
                      <a:pt x="523304" y="1373374"/>
                      <a:pt x="503682" y="1354134"/>
                      <a:pt x="483870" y="1341751"/>
                    </a:cubicBezTo>
                    <a:cubicBezTo>
                      <a:pt x="477298" y="1337655"/>
                      <a:pt x="472821" y="1326511"/>
                      <a:pt x="466630" y="1326035"/>
                    </a:cubicBezTo>
                    <a:cubicBezTo>
                      <a:pt x="383858" y="1318415"/>
                      <a:pt x="375380" y="1248597"/>
                      <a:pt x="350234" y="1191351"/>
                    </a:cubicBezTo>
                    <a:cubicBezTo>
                      <a:pt x="338709" y="1165158"/>
                      <a:pt x="316992" y="1143346"/>
                      <a:pt x="305657" y="1117057"/>
                    </a:cubicBezTo>
                    <a:cubicBezTo>
                      <a:pt x="300704" y="1105722"/>
                      <a:pt x="310229" y="1088101"/>
                      <a:pt x="313182" y="1073337"/>
                    </a:cubicBezTo>
                    <a:cubicBezTo>
                      <a:pt x="326898" y="1076861"/>
                      <a:pt x="345377" y="1075813"/>
                      <a:pt x="353473" y="1084576"/>
                    </a:cubicBezTo>
                    <a:cubicBezTo>
                      <a:pt x="409575" y="1144679"/>
                      <a:pt x="479203" y="1182208"/>
                      <a:pt x="555974" y="1206306"/>
                    </a:cubicBezTo>
                    <a:cubicBezTo>
                      <a:pt x="577310" y="1212973"/>
                      <a:pt x="602552" y="1207354"/>
                      <a:pt x="612839" y="1207354"/>
                    </a:cubicBezTo>
                    <a:cubicBezTo>
                      <a:pt x="611981" y="1150584"/>
                      <a:pt x="611029" y="1105150"/>
                      <a:pt x="610743" y="1059716"/>
                    </a:cubicBezTo>
                    <a:cubicBezTo>
                      <a:pt x="610457" y="1020759"/>
                      <a:pt x="609981" y="981706"/>
                      <a:pt x="611600" y="942749"/>
                    </a:cubicBezTo>
                    <a:cubicBezTo>
                      <a:pt x="612077" y="930843"/>
                      <a:pt x="618744" y="919127"/>
                      <a:pt x="623221" y="907602"/>
                    </a:cubicBezTo>
                    <a:cubicBezTo>
                      <a:pt x="629222" y="891981"/>
                      <a:pt x="645509" y="871883"/>
                      <a:pt x="640651" y="861977"/>
                    </a:cubicBezTo>
                    <a:cubicBezTo>
                      <a:pt x="623126" y="826449"/>
                      <a:pt x="598932" y="793968"/>
                      <a:pt x="575882" y="761393"/>
                    </a:cubicBezTo>
                    <a:cubicBezTo>
                      <a:pt x="573596" y="758154"/>
                      <a:pt x="560451" y="759679"/>
                      <a:pt x="553974" y="762726"/>
                    </a:cubicBezTo>
                    <a:cubicBezTo>
                      <a:pt x="501301" y="786920"/>
                      <a:pt x="445675" y="806732"/>
                      <a:pt x="397955" y="838450"/>
                    </a:cubicBezTo>
                    <a:cubicBezTo>
                      <a:pt x="363950" y="861025"/>
                      <a:pt x="340328" y="899601"/>
                      <a:pt x="312611" y="931414"/>
                    </a:cubicBezTo>
                    <a:cubicBezTo>
                      <a:pt x="274606" y="975039"/>
                      <a:pt x="242316" y="1024188"/>
                      <a:pt x="170974" y="1016758"/>
                    </a:cubicBezTo>
                    <a:cubicBezTo>
                      <a:pt x="96679" y="1009043"/>
                      <a:pt x="43720" y="915888"/>
                      <a:pt x="76676" y="850261"/>
                    </a:cubicBezTo>
                    <a:cubicBezTo>
                      <a:pt x="92774" y="818257"/>
                      <a:pt x="107442" y="779205"/>
                      <a:pt x="103918" y="745296"/>
                    </a:cubicBezTo>
                    <a:cubicBezTo>
                      <a:pt x="97822" y="687193"/>
                      <a:pt x="130588" y="657571"/>
                      <a:pt x="168402" y="630805"/>
                    </a:cubicBezTo>
                    <a:cubicBezTo>
                      <a:pt x="240697" y="579465"/>
                      <a:pt x="314039" y="529078"/>
                      <a:pt x="390144" y="483549"/>
                    </a:cubicBezTo>
                    <a:cubicBezTo>
                      <a:pt x="461010" y="441162"/>
                      <a:pt x="535972" y="405825"/>
                      <a:pt x="609029" y="367058"/>
                    </a:cubicBezTo>
                    <a:cubicBezTo>
                      <a:pt x="618554" y="362010"/>
                      <a:pt x="634651" y="355437"/>
                      <a:pt x="634937" y="348865"/>
                    </a:cubicBezTo>
                    <a:cubicBezTo>
                      <a:pt x="637794" y="289906"/>
                      <a:pt x="691896" y="242090"/>
                      <a:pt x="668941" y="176939"/>
                    </a:cubicBezTo>
                    <a:cubicBezTo>
                      <a:pt x="654558" y="136172"/>
                      <a:pt x="633032" y="107502"/>
                      <a:pt x="589026" y="101691"/>
                    </a:cubicBezTo>
                    <a:cubicBezTo>
                      <a:pt x="533210" y="94357"/>
                      <a:pt x="476822" y="91023"/>
                      <a:pt x="421386" y="81689"/>
                    </a:cubicBezTo>
                    <a:cubicBezTo>
                      <a:pt x="386525" y="75783"/>
                      <a:pt x="353568" y="59591"/>
                      <a:pt x="318802" y="52828"/>
                    </a:cubicBezTo>
                    <a:cubicBezTo>
                      <a:pt x="301752" y="49494"/>
                      <a:pt x="281845" y="54733"/>
                      <a:pt x="264700" y="60543"/>
                    </a:cubicBezTo>
                    <a:cubicBezTo>
                      <a:pt x="228791" y="72640"/>
                      <a:pt x="194405" y="89880"/>
                      <a:pt x="158115" y="100548"/>
                    </a:cubicBezTo>
                    <a:cubicBezTo>
                      <a:pt x="132969" y="107883"/>
                      <a:pt x="105442" y="111407"/>
                      <a:pt x="79343" y="109788"/>
                    </a:cubicBezTo>
                    <a:cubicBezTo>
                      <a:pt x="56769" y="108359"/>
                      <a:pt x="34766" y="97310"/>
                      <a:pt x="0" y="86642"/>
                    </a:cubicBezTo>
                    <a:cubicBezTo>
                      <a:pt x="23336" y="69878"/>
                      <a:pt x="33052" y="57305"/>
                      <a:pt x="44672" y="55305"/>
                    </a:cubicBezTo>
                    <a:cubicBezTo>
                      <a:pt x="115253" y="43398"/>
                      <a:pt x="186119" y="33016"/>
                      <a:pt x="257080" y="23777"/>
                    </a:cubicBezTo>
                    <a:cubicBezTo>
                      <a:pt x="308705" y="17109"/>
                      <a:pt x="360426" y="10251"/>
                      <a:pt x="412337" y="8251"/>
                    </a:cubicBezTo>
                    <a:cubicBezTo>
                      <a:pt x="526447" y="3870"/>
                      <a:pt x="640937" y="-3560"/>
                      <a:pt x="754666" y="1965"/>
                    </a:cubicBezTo>
                    <a:cubicBezTo>
                      <a:pt x="833342" y="5775"/>
                      <a:pt x="893255" y="60924"/>
                      <a:pt x="943642" y="117598"/>
                    </a:cubicBezTo>
                    <a:cubicBezTo>
                      <a:pt x="955453" y="130838"/>
                      <a:pt x="942594" y="168652"/>
                      <a:pt x="936689" y="194179"/>
                    </a:cubicBezTo>
                    <a:cubicBezTo>
                      <a:pt x="932212" y="213801"/>
                      <a:pt x="920972" y="231803"/>
                      <a:pt x="912781" y="250567"/>
                    </a:cubicBezTo>
                    <a:cubicBezTo>
                      <a:pt x="900779" y="278094"/>
                      <a:pt x="894302" y="310098"/>
                      <a:pt x="875824" y="332292"/>
                    </a:cubicBezTo>
                    <a:cubicBezTo>
                      <a:pt x="837914" y="377916"/>
                      <a:pt x="791337" y="416302"/>
                      <a:pt x="752570" y="461356"/>
                    </a:cubicBezTo>
                    <a:cubicBezTo>
                      <a:pt x="697516" y="525363"/>
                      <a:pt x="709136" y="590705"/>
                      <a:pt x="745046" y="663286"/>
                    </a:cubicBezTo>
                    <a:cubicBezTo>
                      <a:pt x="752475" y="678430"/>
                      <a:pt x="763238" y="691861"/>
                      <a:pt x="775145" y="7101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CAFB829-7D8F-44FB-ACBF-1449DBE9C64B}"/>
                  </a:ext>
                </a:extLst>
              </p:cNvPr>
              <p:cNvSpPr/>
              <p:nvPr/>
            </p:nvSpPr>
            <p:spPr>
              <a:xfrm>
                <a:off x="1999198" y="2500831"/>
                <a:ext cx="361950" cy="1076325"/>
              </a:xfrm>
              <a:custGeom>
                <a:avLst/>
                <a:gdLst>
                  <a:gd name="connsiteX0" fmla="*/ 98761 w 361950"/>
                  <a:gd name="connsiteY0" fmla="*/ 0 h 1076325"/>
                  <a:gd name="connsiteX1" fmla="*/ 254494 w 361950"/>
                  <a:gd name="connsiteY1" fmla="*/ 116491 h 1076325"/>
                  <a:gd name="connsiteX2" fmla="*/ 264210 w 361950"/>
                  <a:gd name="connsiteY2" fmla="*/ 129921 h 1076325"/>
                  <a:gd name="connsiteX3" fmla="*/ 310882 w 361950"/>
                  <a:gd name="connsiteY3" fmla="*/ 206502 h 1076325"/>
                  <a:gd name="connsiteX4" fmla="*/ 300691 w 361950"/>
                  <a:gd name="connsiteY4" fmla="*/ 404622 h 1076325"/>
                  <a:gd name="connsiteX5" fmla="*/ 283260 w 361950"/>
                  <a:gd name="connsiteY5" fmla="*/ 438531 h 1076325"/>
                  <a:gd name="connsiteX6" fmla="*/ 309930 w 361950"/>
                  <a:gd name="connsiteY6" fmla="*/ 694468 h 1076325"/>
                  <a:gd name="connsiteX7" fmla="*/ 306787 w 361950"/>
                  <a:gd name="connsiteY7" fmla="*/ 706755 h 1076325"/>
                  <a:gd name="connsiteX8" fmla="*/ 362698 w 361950"/>
                  <a:gd name="connsiteY8" fmla="*/ 883063 h 1076325"/>
                  <a:gd name="connsiteX9" fmla="*/ 201726 w 361950"/>
                  <a:gd name="connsiteY9" fmla="*/ 1079087 h 1076325"/>
                  <a:gd name="connsiteX10" fmla="*/ 125812 w 361950"/>
                  <a:gd name="connsiteY10" fmla="*/ 1038130 h 1076325"/>
                  <a:gd name="connsiteX11" fmla="*/ 367 w 361950"/>
                  <a:gd name="connsiteY11" fmla="*/ 824770 h 1076325"/>
                  <a:gd name="connsiteX12" fmla="*/ 14560 w 361950"/>
                  <a:gd name="connsiteY12" fmla="*/ 778955 h 1076325"/>
                  <a:gd name="connsiteX13" fmla="*/ 48183 w 361950"/>
                  <a:gd name="connsiteY13" fmla="*/ 700754 h 1076325"/>
                  <a:gd name="connsiteX14" fmla="*/ 22275 w 361950"/>
                  <a:gd name="connsiteY14" fmla="*/ 531019 h 1076325"/>
                  <a:gd name="connsiteX15" fmla="*/ 29228 w 361950"/>
                  <a:gd name="connsiteY15" fmla="*/ 383000 h 1076325"/>
                  <a:gd name="connsiteX16" fmla="*/ 45706 w 361950"/>
                  <a:gd name="connsiteY16" fmla="*/ 241268 h 1076325"/>
                  <a:gd name="connsiteX17" fmla="*/ 98761 w 361950"/>
                  <a:gd name="connsiteY17" fmla="*/ 0 h 1076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61950" h="1076325">
                    <a:moveTo>
                      <a:pt x="98761" y="0"/>
                    </a:moveTo>
                    <a:cubicBezTo>
                      <a:pt x="162769" y="31814"/>
                      <a:pt x="231444" y="41720"/>
                      <a:pt x="254494" y="116491"/>
                    </a:cubicBezTo>
                    <a:cubicBezTo>
                      <a:pt x="256114" y="121634"/>
                      <a:pt x="260590" y="129731"/>
                      <a:pt x="264210" y="129921"/>
                    </a:cubicBezTo>
                    <a:cubicBezTo>
                      <a:pt x="315835" y="133826"/>
                      <a:pt x="312025" y="171736"/>
                      <a:pt x="310882" y="206502"/>
                    </a:cubicBezTo>
                    <a:cubicBezTo>
                      <a:pt x="308596" y="272606"/>
                      <a:pt x="305739" y="338709"/>
                      <a:pt x="300691" y="404622"/>
                    </a:cubicBezTo>
                    <a:cubicBezTo>
                      <a:pt x="299738" y="417671"/>
                      <a:pt x="287927" y="429863"/>
                      <a:pt x="283260" y="438531"/>
                    </a:cubicBezTo>
                    <a:cubicBezTo>
                      <a:pt x="281926" y="525590"/>
                      <a:pt x="339267" y="604361"/>
                      <a:pt x="309930" y="694468"/>
                    </a:cubicBezTo>
                    <a:cubicBezTo>
                      <a:pt x="308596" y="698659"/>
                      <a:pt x="305548" y="705898"/>
                      <a:pt x="306787" y="706755"/>
                    </a:cubicBezTo>
                    <a:cubicBezTo>
                      <a:pt x="369461" y="750284"/>
                      <a:pt x="335647" y="824960"/>
                      <a:pt x="362698" y="883063"/>
                    </a:cubicBezTo>
                    <a:cubicBezTo>
                      <a:pt x="400798" y="964692"/>
                      <a:pt x="293928" y="1086993"/>
                      <a:pt x="201726" y="1079087"/>
                    </a:cubicBezTo>
                    <a:cubicBezTo>
                      <a:pt x="175151" y="1076801"/>
                      <a:pt x="145147" y="1058132"/>
                      <a:pt x="125812" y="1038130"/>
                    </a:cubicBezTo>
                    <a:cubicBezTo>
                      <a:pt x="67423" y="977456"/>
                      <a:pt x="11797" y="913067"/>
                      <a:pt x="367" y="824770"/>
                    </a:cubicBezTo>
                    <a:cubicBezTo>
                      <a:pt x="-1538" y="810006"/>
                      <a:pt x="4082" y="788099"/>
                      <a:pt x="14560" y="778955"/>
                    </a:cubicBezTo>
                    <a:cubicBezTo>
                      <a:pt x="39420" y="757142"/>
                      <a:pt x="50088" y="733997"/>
                      <a:pt x="48183" y="700754"/>
                    </a:cubicBezTo>
                    <a:cubicBezTo>
                      <a:pt x="44849" y="643319"/>
                      <a:pt x="44944" y="588264"/>
                      <a:pt x="22275" y="531019"/>
                    </a:cubicBezTo>
                    <a:cubicBezTo>
                      <a:pt x="5701" y="489109"/>
                      <a:pt x="24275" y="432721"/>
                      <a:pt x="29228" y="383000"/>
                    </a:cubicBezTo>
                    <a:cubicBezTo>
                      <a:pt x="33895" y="335566"/>
                      <a:pt x="49802" y="287655"/>
                      <a:pt x="45706" y="241268"/>
                    </a:cubicBezTo>
                    <a:cubicBezTo>
                      <a:pt x="38182" y="157258"/>
                      <a:pt x="82568" y="88392"/>
                      <a:pt x="98761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A0FABBB6-31F2-4D65-AB0D-B0090A8F1AAE}"/>
                  </a:ext>
                </a:extLst>
              </p:cNvPr>
              <p:cNvSpPr/>
              <p:nvPr/>
            </p:nvSpPr>
            <p:spPr>
              <a:xfrm>
                <a:off x="1485120" y="2516894"/>
                <a:ext cx="333375" cy="923925"/>
              </a:xfrm>
              <a:custGeom>
                <a:avLst/>
                <a:gdLst>
                  <a:gd name="connsiteX0" fmla="*/ 0 w 333375"/>
                  <a:gd name="connsiteY0" fmla="*/ 633542 h 923925"/>
                  <a:gd name="connsiteX1" fmla="*/ 29432 w 333375"/>
                  <a:gd name="connsiteY1" fmla="*/ 455329 h 923925"/>
                  <a:gd name="connsiteX2" fmla="*/ 57341 w 333375"/>
                  <a:gd name="connsiteY2" fmla="*/ 301786 h 923925"/>
                  <a:gd name="connsiteX3" fmla="*/ 80010 w 333375"/>
                  <a:gd name="connsiteY3" fmla="*/ 248541 h 923925"/>
                  <a:gd name="connsiteX4" fmla="*/ 132588 w 333375"/>
                  <a:gd name="connsiteY4" fmla="*/ 136337 h 923925"/>
                  <a:gd name="connsiteX5" fmla="*/ 181642 w 333375"/>
                  <a:gd name="connsiteY5" fmla="*/ 13369 h 923925"/>
                  <a:gd name="connsiteX6" fmla="*/ 225457 w 333375"/>
                  <a:gd name="connsiteY6" fmla="*/ 22227 h 923925"/>
                  <a:gd name="connsiteX7" fmla="*/ 324517 w 333375"/>
                  <a:gd name="connsiteY7" fmla="*/ 275973 h 923925"/>
                  <a:gd name="connsiteX8" fmla="*/ 325088 w 333375"/>
                  <a:gd name="connsiteY8" fmla="*/ 498382 h 923925"/>
                  <a:gd name="connsiteX9" fmla="*/ 322993 w 333375"/>
                  <a:gd name="connsiteY9" fmla="*/ 651163 h 923925"/>
                  <a:gd name="connsiteX10" fmla="*/ 330708 w 333375"/>
                  <a:gd name="connsiteY10" fmla="*/ 875477 h 923925"/>
                  <a:gd name="connsiteX11" fmla="*/ 250317 w 333375"/>
                  <a:gd name="connsiteY11" fmla="*/ 921768 h 923925"/>
                  <a:gd name="connsiteX12" fmla="*/ 42863 w 333375"/>
                  <a:gd name="connsiteY12" fmla="*/ 798896 h 923925"/>
                  <a:gd name="connsiteX13" fmla="*/ 21050 w 333375"/>
                  <a:gd name="connsiteY13" fmla="*/ 774893 h 923925"/>
                  <a:gd name="connsiteX14" fmla="*/ 0 w 333375"/>
                  <a:gd name="connsiteY14" fmla="*/ 633542 h 923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33375" h="923925">
                    <a:moveTo>
                      <a:pt x="0" y="633542"/>
                    </a:moveTo>
                    <a:cubicBezTo>
                      <a:pt x="9716" y="574773"/>
                      <a:pt x="19241" y="514956"/>
                      <a:pt x="29432" y="455329"/>
                    </a:cubicBezTo>
                    <a:cubicBezTo>
                      <a:pt x="38195" y="404085"/>
                      <a:pt x="46482" y="352650"/>
                      <a:pt x="57341" y="301786"/>
                    </a:cubicBezTo>
                    <a:cubicBezTo>
                      <a:pt x="61341" y="283308"/>
                      <a:pt x="71818" y="266067"/>
                      <a:pt x="80010" y="248541"/>
                    </a:cubicBezTo>
                    <a:cubicBezTo>
                      <a:pt x="97441" y="211108"/>
                      <a:pt x="116300" y="174246"/>
                      <a:pt x="132588" y="136337"/>
                    </a:cubicBezTo>
                    <a:cubicBezTo>
                      <a:pt x="150019" y="95760"/>
                      <a:pt x="163925" y="53755"/>
                      <a:pt x="181642" y="13369"/>
                    </a:cubicBezTo>
                    <a:cubicBezTo>
                      <a:pt x="190786" y="-7491"/>
                      <a:pt x="213265" y="-3490"/>
                      <a:pt x="225457" y="22227"/>
                    </a:cubicBezTo>
                    <a:cubicBezTo>
                      <a:pt x="264319" y="104523"/>
                      <a:pt x="321945" y="179676"/>
                      <a:pt x="324517" y="275973"/>
                    </a:cubicBezTo>
                    <a:cubicBezTo>
                      <a:pt x="326612" y="350459"/>
                      <a:pt x="342043" y="428373"/>
                      <a:pt x="325088" y="498382"/>
                    </a:cubicBezTo>
                    <a:cubicBezTo>
                      <a:pt x="311563" y="554103"/>
                      <a:pt x="329946" y="604014"/>
                      <a:pt x="322993" y="651163"/>
                    </a:cubicBezTo>
                    <a:cubicBezTo>
                      <a:pt x="311468" y="728506"/>
                      <a:pt x="351568" y="799848"/>
                      <a:pt x="330708" y="875477"/>
                    </a:cubicBezTo>
                    <a:cubicBezTo>
                      <a:pt x="318040" y="921387"/>
                      <a:pt x="295751" y="932436"/>
                      <a:pt x="250317" y="921768"/>
                    </a:cubicBezTo>
                    <a:cubicBezTo>
                      <a:pt x="167259" y="902242"/>
                      <a:pt x="111919" y="839853"/>
                      <a:pt x="42863" y="798896"/>
                    </a:cubicBezTo>
                    <a:cubicBezTo>
                      <a:pt x="33814" y="793467"/>
                      <a:pt x="22765" y="784037"/>
                      <a:pt x="21050" y="774893"/>
                    </a:cubicBezTo>
                    <a:cubicBezTo>
                      <a:pt x="12573" y="728316"/>
                      <a:pt x="6858" y="681262"/>
                      <a:pt x="0" y="6335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7FC8A953-A152-4128-8298-4DA6F98C21A5}"/>
                </a:ext>
              </a:extLst>
            </p:cNvPr>
            <p:cNvGrpSpPr/>
            <p:nvPr userDrawn="1"/>
          </p:nvGrpSpPr>
          <p:grpSpPr>
            <a:xfrm>
              <a:off x="6716969" y="5859951"/>
              <a:ext cx="1182875" cy="2393766"/>
              <a:chOff x="5372530" y="2101766"/>
              <a:chExt cx="1299066" cy="2628900"/>
            </a:xfrm>
            <a:grpFill/>
          </p:grpSpPr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79E7E2BF-12DC-48D4-8F2C-FEACFFEAAE25}"/>
                  </a:ext>
                </a:extLst>
              </p:cNvPr>
              <p:cNvSpPr/>
              <p:nvPr/>
            </p:nvSpPr>
            <p:spPr>
              <a:xfrm>
                <a:off x="5766721" y="2101766"/>
                <a:ext cx="904875" cy="2628900"/>
              </a:xfrm>
              <a:custGeom>
                <a:avLst/>
                <a:gdLst>
                  <a:gd name="connsiteX0" fmla="*/ 269272 w 904875"/>
                  <a:gd name="connsiteY0" fmla="*/ 2625967 h 2628900"/>
                  <a:gd name="connsiteX1" fmla="*/ 359283 w 904875"/>
                  <a:gd name="connsiteY1" fmla="*/ 2464804 h 2628900"/>
                  <a:gd name="connsiteX2" fmla="*/ 291560 w 904875"/>
                  <a:gd name="connsiteY2" fmla="*/ 2126666 h 2628900"/>
                  <a:gd name="connsiteX3" fmla="*/ 264986 w 904875"/>
                  <a:gd name="connsiteY3" fmla="*/ 1985030 h 2628900"/>
                  <a:gd name="connsiteX4" fmla="*/ 237077 w 904875"/>
                  <a:gd name="connsiteY4" fmla="*/ 1729474 h 2628900"/>
                  <a:gd name="connsiteX5" fmla="*/ 245840 w 904875"/>
                  <a:gd name="connsiteY5" fmla="*/ 1250557 h 2628900"/>
                  <a:gd name="connsiteX6" fmla="*/ 304895 w 904875"/>
                  <a:gd name="connsiteY6" fmla="*/ 840220 h 2628900"/>
                  <a:gd name="connsiteX7" fmla="*/ 302609 w 904875"/>
                  <a:gd name="connsiteY7" fmla="*/ 788404 h 2628900"/>
                  <a:gd name="connsiteX8" fmla="*/ 243078 w 904875"/>
                  <a:gd name="connsiteY8" fmla="*/ 793928 h 2628900"/>
                  <a:gd name="connsiteX9" fmla="*/ 76295 w 904875"/>
                  <a:gd name="connsiteY9" fmla="*/ 930898 h 2628900"/>
                  <a:gd name="connsiteX10" fmla="*/ 0 w 904875"/>
                  <a:gd name="connsiteY10" fmla="*/ 940232 h 2628900"/>
                  <a:gd name="connsiteX11" fmla="*/ 39243 w 904875"/>
                  <a:gd name="connsiteY11" fmla="*/ 868319 h 2628900"/>
                  <a:gd name="connsiteX12" fmla="*/ 269081 w 904875"/>
                  <a:gd name="connsiteY12" fmla="*/ 517132 h 2628900"/>
                  <a:gd name="connsiteX13" fmla="*/ 330899 w 904875"/>
                  <a:gd name="connsiteY13" fmla="*/ 282341 h 2628900"/>
                  <a:gd name="connsiteX14" fmla="*/ 330803 w 904875"/>
                  <a:gd name="connsiteY14" fmla="*/ 194520 h 2628900"/>
                  <a:gd name="connsiteX15" fmla="*/ 406622 w 904875"/>
                  <a:gd name="connsiteY15" fmla="*/ 185757 h 2628900"/>
                  <a:gd name="connsiteX16" fmla="*/ 460058 w 904875"/>
                  <a:gd name="connsiteY16" fmla="*/ 124702 h 2628900"/>
                  <a:gd name="connsiteX17" fmla="*/ 396812 w 904875"/>
                  <a:gd name="connsiteY17" fmla="*/ 92603 h 2628900"/>
                  <a:gd name="connsiteX18" fmla="*/ 372142 w 904875"/>
                  <a:gd name="connsiteY18" fmla="*/ 86697 h 2628900"/>
                  <a:gd name="connsiteX19" fmla="*/ 549212 w 904875"/>
                  <a:gd name="connsiteY19" fmla="*/ 36024 h 2628900"/>
                  <a:gd name="connsiteX20" fmla="*/ 682466 w 904875"/>
                  <a:gd name="connsiteY20" fmla="*/ 7544 h 2628900"/>
                  <a:gd name="connsiteX21" fmla="*/ 662940 w 904875"/>
                  <a:gd name="connsiteY21" fmla="*/ 46883 h 2628900"/>
                  <a:gd name="connsiteX22" fmla="*/ 494252 w 904875"/>
                  <a:gd name="connsiteY22" fmla="*/ 219285 h 2628900"/>
                  <a:gd name="connsiteX23" fmla="*/ 376333 w 904875"/>
                  <a:gd name="connsiteY23" fmla="*/ 607238 h 2628900"/>
                  <a:gd name="connsiteX24" fmla="*/ 382810 w 904875"/>
                  <a:gd name="connsiteY24" fmla="*/ 621812 h 2628900"/>
                  <a:gd name="connsiteX25" fmla="*/ 489109 w 904875"/>
                  <a:gd name="connsiteY25" fmla="*/ 586093 h 2628900"/>
                  <a:gd name="connsiteX26" fmla="*/ 820388 w 904875"/>
                  <a:gd name="connsiteY26" fmla="*/ 505321 h 2628900"/>
                  <a:gd name="connsiteX27" fmla="*/ 905351 w 904875"/>
                  <a:gd name="connsiteY27" fmla="*/ 622764 h 2628900"/>
                  <a:gd name="connsiteX28" fmla="*/ 658178 w 904875"/>
                  <a:gd name="connsiteY28" fmla="*/ 931850 h 2628900"/>
                  <a:gd name="connsiteX29" fmla="*/ 403765 w 904875"/>
                  <a:gd name="connsiteY29" fmla="*/ 948900 h 2628900"/>
                  <a:gd name="connsiteX30" fmla="*/ 317183 w 904875"/>
                  <a:gd name="connsiteY30" fmla="*/ 1009289 h 2628900"/>
                  <a:gd name="connsiteX31" fmla="*/ 295561 w 904875"/>
                  <a:gd name="connsiteY31" fmla="*/ 1151306 h 2628900"/>
                  <a:gd name="connsiteX32" fmla="*/ 275368 w 904875"/>
                  <a:gd name="connsiteY32" fmla="*/ 1325519 h 2628900"/>
                  <a:gd name="connsiteX33" fmla="*/ 249650 w 904875"/>
                  <a:gd name="connsiteY33" fmla="*/ 1625080 h 2628900"/>
                  <a:gd name="connsiteX34" fmla="*/ 262033 w 904875"/>
                  <a:gd name="connsiteY34" fmla="*/ 1786910 h 2628900"/>
                  <a:gd name="connsiteX35" fmla="*/ 318802 w 904875"/>
                  <a:gd name="connsiteY35" fmla="*/ 2108188 h 2628900"/>
                  <a:gd name="connsiteX36" fmla="*/ 370046 w 904875"/>
                  <a:gd name="connsiteY36" fmla="*/ 2296021 h 2628900"/>
                  <a:gd name="connsiteX37" fmla="*/ 393478 w 904875"/>
                  <a:gd name="connsiteY37" fmla="*/ 2449945 h 2628900"/>
                  <a:gd name="connsiteX38" fmla="*/ 393478 w 904875"/>
                  <a:gd name="connsiteY38" fmla="*/ 2560245 h 2628900"/>
                  <a:gd name="connsiteX39" fmla="*/ 269272 w 904875"/>
                  <a:gd name="connsiteY39" fmla="*/ 2625967 h 2628900"/>
                  <a:gd name="connsiteX40" fmla="*/ 531209 w 904875"/>
                  <a:gd name="connsiteY40" fmla="*/ 929469 h 2628900"/>
                  <a:gd name="connsiteX41" fmla="*/ 531400 w 904875"/>
                  <a:gd name="connsiteY41" fmla="*/ 934898 h 2628900"/>
                  <a:gd name="connsiteX42" fmla="*/ 558165 w 904875"/>
                  <a:gd name="connsiteY42" fmla="*/ 927945 h 2628900"/>
                  <a:gd name="connsiteX43" fmla="*/ 784860 w 904875"/>
                  <a:gd name="connsiteY43" fmla="*/ 672675 h 2628900"/>
                  <a:gd name="connsiteX44" fmla="*/ 762572 w 904875"/>
                  <a:gd name="connsiteY44" fmla="*/ 571139 h 2628900"/>
                  <a:gd name="connsiteX45" fmla="*/ 689420 w 904875"/>
                  <a:gd name="connsiteY45" fmla="*/ 552279 h 2628900"/>
                  <a:gd name="connsiteX46" fmla="*/ 534543 w 904875"/>
                  <a:gd name="connsiteY46" fmla="*/ 601047 h 2628900"/>
                  <a:gd name="connsiteX47" fmla="*/ 369570 w 904875"/>
                  <a:gd name="connsiteY47" fmla="*/ 780403 h 2628900"/>
                  <a:gd name="connsiteX48" fmla="*/ 366617 w 904875"/>
                  <a:gd name="connsiteY48" fmla="*/ 789261 h 2628900"/>
                  <a:gd name="connsiteX49" fmla="*/ 437769 w 904875"/>
                  <a:gd name="connsiteY49" fmla="*/ 923087 h 2628900"/>
                  <a:gd name="connsiteX50" fmla="*/ 531209 w 904875"/>
                  <a:gd name="connsiteY50" fmla="*/ 929469 h 262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904875" h="2628900">
                    <a:moveTo>
                      <a:pt x="269272" y="2625967"/>
                    </a:moveTo>
                    <a:cubicBezTo>
                      <a:pt x="376333" y="2603393"/>
                      <a:pt x="373285" y="2536051"/>
                      <a:pt x="359283" y="2464804"/>
                    </a:cubicBezTo>
                    <a:cubicBezTo>
                      <a:pt x="337185" y="2352028"/>
                      <a:pt x="314039" y="2239443"/>
                      <a:pt x="291560" y="2126666"/>
                    </a:cubicBezTo>
                    <a:cubicBezTo>
                      <a:pt x="282226" y="2079518"/>
                      <a:pt x="271272" y="2032559"/>
                      <a:pt x="264986" y="1985030"/>
                    </a:cubicBezTo>
                    <a:cubicBezTo>
                      <a:pt x="253651" y="1900067"/>
                      <a:pt x="238220" y="1814818"/>
                      <a:pt x="237077" y="1729474"/>
                    </a:cubicBezTo>
                    <a:cubicBezTo>
                      <a:pt x="234982" y="1569835"/>
                      <a:pt x="239554" y="1410101"/>
                      <a:pt x="245840" y="1250557"/>
                    </a:cubicBezTo>
                    <a:cubicBezTo>
                      <a:pt x="251270" y="1112063"/>
                      <a:pt x="276987" y="975856"/>
                      <a:pt x="304895" y="840220"/>
                    </a:cubicBezTo>
                    <a:cubicBezTo>
                      <a:pt x="308229" y="823837"/>
                      <a:pt x="303562" y="805739"/>
                      <a:pt x="302609" y="788404"/>
                    </a:cubicBezTo>
                    <a:cubicBezTo>
                      <a:pt x="282416" y="789833"/>
                      <a:pt x="256794" y="783737"/>
                      <a:pt x="243078" y="793928"/>
                    </a:cubicBezTo>
                    <a:cubicBezTo>
                      <a:pt x="185452" y="836791"/>
                      <a:pt x="130588" y="883749"/>
                      <a:pt x="76295" y="930898"/>
                    </a:cubicBezTo>
                    <a:cubicBezTo>
                      <a:pt x="53531" y="950615"/>
                      <a:pt x="33147" y="967379"/>
                      <a:pt x="0" y="940232"/>
                    </a:cubicBezTo>
                    <a:cubicBezTo>
                      <a:pt x="12668" y="916801"/>
                      <a:pt x="24384" y="891464"/>
                      <a:pt x="39243" y="868319"/>
                    </a:cubicBezTo>
                    <a:cubicBezTo>
                      <a:pt x="114872" y="750590"/>
                      <a:pt x="187071" y="630289"/>
                      <a:pt x="269081" y="517132"/>
                    </a:cubicBezTo>
                    <a:cubicBezTo>
                      <a:pt x="322040" y="444075"/>
                      <a:pt x="333089" y="366637"/>
                      <a:pt x="330899" y="282341"/>
                    </a:cubicBezTo>
                    <a:cubicBezTo>
                      <a:pt x="330137" y="253956"/>
                      <a:pt x="330803" y="225572"/>
                      <a:pt x="330803" y="194520"/>
                    </a:cubicBezTo>
                    <a:cubicBezTo>
                      <a:pt x="357854" y="191377"/>
                      <a:pt x="382143" y="187662"/>
                      <a:pt x="406622" y="185757"/>
                    </a:cubicBezTo>
                    <a:cubicBezTo>
                      <a:pt x="445103" y="182709"/>
                      <a:pt x="465296" y="155849"/>
                      <a:pt x="460058" y="124702"/>
                    </a:cubicBezTo>
                    <a:cubicBezTo>
                      <a:pt x="457676" y="110700"/>
                      <a:pt x="419481" y="102128"/>
                      <a:pt x="396812" y="92603"/>
                    </a:cubicBezTo>
                    <a:cubicBezTo>
                      <a:pt x="390144" y="89745"/>
                      <a:pt x="381191" y="92126"/>
                      <a:pt x="372142" y="86697"/>
                    </a:cubicBezTo>
                    <a:cubicBezTo>
                      <a:pt x="431387" y="70314"/>
                      <a:pt x="492347" y="58313"/>
                      <a:pt x="549212" y="36024"/>
                    </a:cubicBezTo>
                    <a:cubicBezTo>
                      <a:pt x="590550" y="19832"/>
                      <a:pt x="624935" y="-15411"/>
                      <a:pt x="682466" y="7544"/>
                    </a:cubicBezTo>
                    <a:cubicBezTo>
                      <a:pt x="676466" y="20117"/>
                      <a:pt x="672846" y="36596"/>
                      <a:pt x="662940" y="46883"/>
                    </a:cubicBezTo>
                    <a:cubicBezTo>
                      <a:pt x="607028" y="104795"/>
                      <a:pt x="542639" y="155849"/>
                      <a:pt x="494252" y="219285"/>
                    </a:cubicBezTo>
                    <a:cubicBezTo>
                      <a:pt x="408051" y="332252"/>
                      <a:pt x="362998" y="461982"/>
                      <a:pt x="376333" y="607238"/>
                    </a:cubicBezTo>
                    <a:cubicBezTo>
                      <a:pt x="376619" y="610191"/>
                      <a:pt x="378809" y="612953"/>
                      <a:pt x="382810" y="621812"/>
                    </a:cubicBezTo>
                    <a:cubicBezTo>
                      <a:pt x="417767" y="610477"/>
                      <a:pt x="457010" y="604476"/>
                      <a:pt x="489109" y="586093"/>
                    </a:cubicBezTo>
                    <a:cubicBezTo>
                      <a:pt x="592360" y="526657"/>
                      <a:pt x="702088" y="499034"/>
                      <a:pt x="820388" y="505321"/>
                    </a:cubicBezTo>
                    <a:cubicBezTo>
                      <a:pt x="863727" y="507607"/>
                      <a:pt x="918210" y="582188"/>
                      <a:pt x="905351" y="622764"/>
                    </a:cubicBezTo>
                    <a:cubicBezTo>
                      <a:pt x="862584" y="757067"/>
                      <a:pt x="788956" y="866795"/>
                      <a:pt x="658178" y="931850"/>
                    </a:cubicBezTo>
                    <a:cubicBezTo>
                      <a:pt x="574929" y="973284"/>
                      <a:pt x="491109" y="974046"/>
                      <a:pt x="403765" y="948900"/>
                    </a:cubicBezTo>
                    <a:cubicBezTo>
                      <a:pt x="339566" y="930422"/>
                      <a:pt x="322136" y="946328"/>
                      <a:pt x="317183" y="1009289"/>
                    </a:cubicBezTo>
                    <a:cubicBezTo>
                      <a:pt x="313468" y="1056914"/>
                      <a:pt x="295942" y="1103967"/>
                      <a:pt x="295561" y="1151306"/>
                    </a:cubicBezTo>
                    <a:cubicBezTo>
                      <a:pt x="295085" y="1210171"/>
                      <a:pt x="272510" y="1264082"/>
                      <a:pt x="275368" y="1325519"/>
                    </a:cubicBezTo>
                    <a:cubicBezTo>
                      <a:pt x="279845" y="1424769"/>
                      <a:pt x="255461" y="1524877"/>
                      <a:pt x="249650" y="1625080"/>
                    </a:cubicBezTo>
                    <a:cubicBezTo>
                      <a:pt x="246602" y="1678706"/>
                      <a:pt x="253841" y="1733474"/>
                      <a:pt x="262033" y="1786910"/>
                    </a:cubicBezTo>
                    <a:cubicBezTo>
                      <a:pt x="278606" y="1894352"/>
                      <a:pt x="296894" y="2001698"/>
                      <a:pt x="318802" y="2108188"/>
                    </a:cubicBezTo>
                    <a:cubicBezTo>
                      <a:pt x="331851" y="2171624"/>
                      <a:pt x="355664" y="2232775"/>
                      <a:pt x="370046" y="2296021"/>
                    </a:cubicBezTo>
                    <a:cubicBezTo>
                      <a:pt x="381572" y="2346504"/>
                      <a:pt x="388334" y="2398320"/>
                      <a:pt x="393478" y="2449945"/>
                    </a:cubicBezTo>
                    <a:cubicBezTo>
                      <a:pt x="397097" y="2486426"/>
                      <a:pt x="397955" y="2523954"/>
                      <a:pt x="393478" y="2560245"/>
                    </a:cubicBezTo>
                    <a:cubicBezTo>
                      <a:pt x="384715" y="2634444"/>
                      <a:pt x="366236" y="2644922"/>
                      <a:pt x="269272" y="2625967"/>
                    </a:cubicBezTo>
                    <a:close/>
                    <a:moveTo>
                      <a:pt x="531209" y="929469"/>
                    </a:moveTo>
                    <a:cubicBezTo>
                      <a:pt x="531305" y="931279"/>
                      <a:pt x="531305" y="933089"/>
                      <a:pt x="531400" y="934898"/>
                    </a:cubicBezTo>
                    <a:cubicBezTo>
                      <a:pt x="540353" y="932708"/>
                      <a:pt x="550164" y="932041"/>
                      <a:pt x="558165" y="927945"/>
                    </a:cubicBezTo>
                    <a:cubicBezTo>
                      <a:pt x="666560" y="872129"/>
                      <a:pt x="744760" y="789071"/>
                      <a:pt x="784860" y="672675"/>
                    </a:cubicBezTo>
                    <a:cubicBezTo>
                      <a:pt x="797909" y="634670"/>
                      <a:pt x="794290" y="595904"/>
                      <a:pt x="762572" y="571139"/>
                    </a:cubicBezTo>
                    <a:cubicBezTo>
                      <a:pt x="743998" y="556661"/>
                      <a:pt x="712184" y="547802"/>
                      <a:pt x="689420" y="552279"/>
                    </a:cubicBezTo>
                    <a:cubicBezTo>
                      <a:pt x="636461" y="562757"/>
                      <a:pt x="580549" y="574663"/>
                      <a:pt x="534543" y="601047"/>
                    </a:cubicBezTo>
                    <a:cubicBezTo>
                      <a:pt x="462629" y="642290"/>
                      <a:pt x="360998" y="662769"/>
                      <a:pt x="369570" y="780403"/>
                    </a:cubicBezTo>
                    <a:cubicBezTo>
                      <a:pt x="369761" y="783260"/>
                      <a:pt x="367189" y="786213"/>
                      <a:pt x="366617" y="789261"/>
                    </a:cubicBezTo>
                    <a:cubicBezTo>
                      <a:pt x="357854" y="839744"/>
                      <a:pt x="397383" y="916706"/>
                      <a:pt x="437769" y="923087"/>
                    </a:cubicBezTo>
                    <a:cubicBezTo>
                      <a:pt x="468440" y="927850"/>
                      <a:pt x="500063" y="927469"/>
                      <a:pt x="531209" y="9294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6FE487C2-C3BA-4C33-831B-ACAEE39D60B9}"/>
                  </a:ext>
                </a:extLst>
              </p:cNvPr>
              <p:cNvSpPr/>
              <p:nvPr/>
            </p:nvSpPr>
            <p:spPr>
              <a:xfrm>
                <a:off x="5372530" y="2164365"/>
                <a:ext cx="457200" cy="1057275"/>
              </a:xfrm>
              <a:custGeom>
                <a:avLst/>
                <a:gdLst>
                  <a:gd name="connsiteX0" fmla="*/ 6714 w 457200"/>
                  <a:gd name="connsiteY0" fmla="*/ 784574 h 1057275"/>
                  <a:gd name="connsiteX1" fmla="*/ 55577 w 457200"/>
                  <a:gd name="connsiteY1" fmla="*/ 656939 h 1057275"/>
                  <a:gd name="connsiteX2" fmla="*/ 196452 w 457200"/>
                  <a:gd name="connsiteY2" fmla="*/ 468154 h 1057275"/>
                  <a:gd name="connsiteX3" fmla="*/ 189975 w 457200"/>
                  <a:gd name="connsiteY3" fmla="*/ 435007 h 1057275"/>
                  <a:gd name="connsiteX4" fmla="*/ 167306 w 457200"/>
                  <a:gd name="connsiteY4" fmla="*/ 410909 h 1057275"/>
                  <a:gd name="connsiteX5" fmla="*/ 180545 w 457200"/>
                  <a:gd name="connsiteY5" fmla="*/ 318040 h 1057275"/>
                  <a:gd name="connsiteX6" fmla="*/ 310657 w 457200"/>
                  <a:gd name="connsiteY6" fmla="*/ 145923 h 1057275"/>
                  <a:gd name="connsiteX7" fmla="*/ 315800 w 457200"/>
                  <a:gd name="connsiteY7" fmla="*/ 94774 h 1057275"/>
                  <a:gd name="connsiteX8" fmla="*/ 185594 w 457200"/>
                  <a:gd name="connsiteY8" fmla="*/ 109728 h 1057275"/>
                  <a:gd name="connsiteX9" fmla="*/ 449817 w 457200"/>
                  <a:gd name="connsiteY9" fmla="*/ 0 h 1057275"/>
                  <a:gd name="connsiteX10" fmla="*/ 460866 w 457200"/>
                  <a:gd name="connsiteY10" fmla="*/ 16669 h 1057275"/>
                  <a:gd name="connsiteX11" fmla="*/ 303227 w 457200"/>
                  <a:gd name="connsiteY11" fmla="*/ 252317 h 1057275"/>
                  <a:gd name="connsiteX12" fmla="*/ 333898 w 457200"/>
                  <a:gd name="connsiteY12" fmla="*/ 276320 h 1057275"/>
                  <a:gd name="connsiteX13" fmla="*/ 397334 w 457200"/>
                  <a:gd name="connsiteY13" fmla="*/ 308801 h 1057275"/>
                  <a:gd name="connsiteX14" fmla="*/ 355520 w 457200"/>
                  <a:gd name="connsiteY14" fmla="*/ 363760 h 1057275"/>
                  <a:gd name="connsiteX15" fmla="*/ 203882 w 457200"/>
                  <a:gd name="connsiteY15" fmla="*/ 565499 h 1057275"/>
                  <a:gd name="connsiteX16" fmla="*/ 361997 w 457200"/>
                  <a:gd name="connsiteY16" fmla="*/ 543782 h 1057275"/>
                  <a:gd name="connsiteX17" fmla="*/ 405240 w 457200"/>
                  <a:gd name="connsiteY17" fmla="*/ 528542 h 1057275"/>
                  <a:gd name="connsiteX18" fmla="*/ 454389 w 457200"/>
                  <a:gd name="connsiteY18" fmla="*/ 600266 h 1057275"/>
                  <a:gd name="connsiteX19" fmla="*/ 327516 w 457200"/>
                  <a:gd name="connsiteY19" fmla="*/ 790861 h 1057275"/>
                  <a:gd name="connsiteX20" fmla="*/ 245696 w 457200"/>
                  <a:gd name="connsiteY20" fmla="*/ 902684 h 1057275"/>
                  <a:gd name="connsiteX21" fmla="*/ 256841 w 457200"/>
                  <a:gd name="connsiteY21" fmla="*/ 960025 h 1057275"/>
                  <a:gd name="connsiteX22" fmla="*/ 89677 w 457200"/>
                  <a:gd name="connsiteY22" fmla="*/ 1066229 h 1057275"/>
                  <a:gd name="connsiteX23" fmla="*/ 51767 w 457200"/>
                  <a:gd name="connsiteY23" fmla="*/ 1038796 h 1057275"/>
                  <a:gd name="connsiteX24" fmla="*/ 74723 w 457200"/>
                  <a:gd name="connsiteY24" fmla="*/ 986314 h 1057275"/>
                  <a:gd name="connsiteX25" fmla="*/ 257984 w 457200"/>
                  <a:gd name="connsiteY25" fmla="*/ 807911 h 1057275"/>
                  <a:gd name="connsiteX26" fmla="*/ 347614 w 457200"/>
                  <a:gd name="connsiteY26" fmla="*/ 687991 h 1057275"/>
                  <a:gd name="connsiteX27" fmla="*/ 362854 w 457200"/>
                  <a:gd name="connsiteY27" fmla="*/ 623411 h 1057275"/>
                  <a:gd name="connsiteX28" fmla="*/ 287321 w 457200"/>
                  <a:gd name="connsiteY28" fmla="*/ 627507 h 1057275"/>
                  <a:gd name="connsiteX29" fmla="*/ 57387 w 457200"/>
                  <a:gd name="connsiteY29" fmla="*/ 762191 h 1057275"/>
                  <a:gd name="connsiteX30" fmla="*/ 6714 w 457200"/>
                  <a:gd name="connsiteY30" fmla="*/ 784574 h 1057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57200" h="1057275">
                    <a:moveTo>
                      <a:pt x="6714" y="784574"/>
                    </a:moveTo>
                    <a:cubicBezTo>
                      <a:pt x="-9764" y="725710"/>
                      <a:pt x="3190" y="687324"/>
                      <a:pt x="55577" y="656939"/>
                    </a:cubicBezTo>
                    <a:cubicBezTo>
                      <a:pt x="127586" y="615220"/>
                      <a:pt x="154161" y="534638"/>
                      <a:pt x="196452" y="468154"/>
                    </a:cubicBezTo>
                    <a:cubicBezTo>
                      <a:pt x="200929" y="461105"/>
                      <a:pt x="195119" y="444913"/>
                      <a:pt x="189975" y="435007"/>
                    </a:cubicBezTo>
                    <a:cubicBezTo>
                      <a:pt x="185117" y="425577"/>
                      <a:pt x="174640" y="419195"/>
                      <a:pt x="167306" y="410909"/>
                    </a:cubicBezTo>
                    <a:cubicBezTo>
                      <a:pt x="132254" y="371570"/>
                      <a:pt x="137492" y="351568"/>
                      <a:pt x="180545" y="318040"/>
                    </a:cubicBezTo>
                    <a:cubicBezTo>
                      <a:pt x="238743" y="272701"/>
                      <a:pt x="293702" y="222980"/>
                      <a:pt x="310657" y="145923"/>
                    </a:cubicBezTo>
                    <a:cubicBezTo>
                      <a:pt x="313895" y="131350"/>
                      <a:pt x="313705" y="116015"/>
                      <a:pt x="315800" y="94774"/>
                    </a:cubicBezTo>
                    <a:cubicBezTo>
                      <a:pt x="268366" y="100203"/>
                      <a:pt x="226932" y="104966"/>
                      <a:pt x="185594" y="109728"/>
                    </a:cubicBezTo>
                    <a:cubicBezTo>
                      <a:pt x="272557" y="66866"/>
                      <a:pt x="350090" y="191"/>
                      <a:pt x="449817" y="0"/>
                    </a:cubicBezTo>
                    <a:cubicBezTo>
                      <a:pt x="453532" y="5524"/>
                      <a:pt x="457151" y="11144"/>
                      <a:pt x="460866" y="16669"/>
                    </a:cubicBezTo>
                    <a:cubicBezTo>
                      <a:pt x="408003" y="95631"/>
                      <a:pt x="355139" y="174689"/>
                      <a:pt x="303227" y="252317"/>
                    </a:cubicBezTo>
                    <a:cubicBezTo>
                      <a:pt x="316658" y="262985"/>
                      <a:pt x="324563" y="271082"/>
                      <a:pt x="333898" y="276320"/>
                    </a:cubicBezTo>
                    <a:cubicBezTo>
                      <a:pt x="354567" y="287941"/>
                      <a:pt x="376094" y="298037"/>
                      <a:pt x="397334" y="308801"/>
                    </a:cubicBezTo>
                    <a:cubicBezTo>
                      <a:pt x="383428" y="327089"/>
                      <a:pt x="369426" y="345377"/>
                      <a:pt x="355520" y="363760"/>
                    </a:cubicBezTo>
                    <a:cubicBezTo>
                      <a:pt x="306752" y="428530"/>
                      <a:pt x="258079" y="493395"/>
                      <a:pt x="203882" y="565499"/>
                    </a:cubicBezTo>
                    <a:cubicBezTo>
                      <a:pt x="262937" y="564261"/>
                      <a:pt x="314753" y="580263"/>
                      <a:pt x="361997" y="543782"/>
                    </a:cubicBezTo>
                    <a:cubicBezTo>
                      <a:pt x="373617" y="534829"/>
                      <a:pt x="390381" y="529876"/>
                      <a:pt x="405240" y="528542"/>
                    </a:cubicBezTo>
                    <a:cubicBezTo>
                      <a:pt x="458866" y="523589"/>
                      <a:pt x="481726" y="554069"/>
                      <a:pt x="454389" y="600266"/>
                    </a:cubicBezTo>
                    <a:cubicBezTo>
                      <a:pt x="415622" y="665893"/>
                      <a:pt x="370855" y="727996"/>
                      <a:pt x="327516" y="790861"/>
                    </a:cubicBezTo>
                    <a:cubicBezTo>
                      <a:pt x="301799" y="828104"/>
                      <a:pt x="274081" y="864013"/>
                      <a:pt x="245696" y="902684"/>
                    </a:cubicBezTo>
                    <a:cubicBezTo>
                      <a:pt x="281701" y="917353"/>
                      <a:pt x="277415" y="934307"/>
                      <a:pt x="256841" y="960025"/>
                    </a:cubicBezTo>
                    <a:cubicBezTo>
                      <a:pt x="212740" y="1015270"/>
                      <a:pt x="166829" y="1066419"/>
                      <a:pt x="89677" y="1066229"/>
                    </a:cubicBezTo>
                    <a:cubicBezTo>
                      <a:pt x="76247" y="1066229"/>
                      <a:pt x="51863" y="1048512"/>
                      <a:pt x="51767" y="1038796"/>
                    </a:cubicBezTo>
                    <a:cubicBezTo>
                      <a:pt x="51672" y="1020890"/>
                      <a:pt x="60911" y="994029"/>
                      <a:pt x="74723" y="986314"/>
                    </a:cubicBezTo>
                    <a:cubicBezTo>
                      <a:pt x="152447" y="943070"/>
                      <a:pt x="211025" y="882682"/>
                      <a:pt x="257984" y="807911"/>
                    </a:cubicBezTo>
                    <a:cubicBezTo>
                      <a:pt x="284463" y="765810"/>
                      <a:pt x="320468" y="729806"/>
                      <a:pt x="347614" y="687991"/>
                    </a:cubicBezTo>
                    <a:cubicBezTo>
                      <a:pt x="359520" y="669608"/>
                      <a:pt x="371522" y="633127"/>
                      <a:pt x="362854" y="623411"/>
                    </a:cubicBezTo>
                    <a:cubicBezTo>
                      <a:pt x="343042" y="601313"/>
                      <a:pt x="315229" y="609695"/>
                      <a:pt x="287321" y="627507"/>
                    </a:cubicBezTo>
                    <a:cubicBezTo>
                      <a:pt x="212549" y="675323"/>
                      <a:pt x="134540" y="718185"/>
                      <a:pt x="57387" y="762191"/>
                    </a:cubicBezTo>
                    <a:cubicBezTo>
                      <a:pt x="41576" y="771335"/>
                      <a:pt x="24050" y="777050"/>
                      <a:pt x="6714" y="784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cxnSp>
        <p:nvCxnSpPr>
          <p:cNvPr id="85" name="直线连接符 5">
            <a:extLst>
              <a:ext uri="{FF2B5EF4-FFF2-40B4-BE49-F238E27FC236}">
                <a16:creationId xmlns:a16="http://schemas.microsoft.com/office/drawing/2014/main" id="{8B99B58E-AD24-4A27-9556-8C81DF1B131D}"/>
              </a:ext>
            </a:extLst>
          </p:cNvPr>
          <p:cNvCxnSpPr>
            <a:cxnSpLocks/>
          </p:cNvCxnSpPr>
          <p:nvPr userDrawn="1"/>
        </p:nvCxnSpPr>
        <p:spPr>
          <a:xfrm>
            <a:off x="1115027" y="288311"/>
            <a:ext cx="0" cy="590079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45985931-FFF5-4E3D-80F3-B3B802ED01A9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525463" y="267296"/>
            <a:ext cx="517563" cy="6413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/>
              <a:t>1</a:t>
            </a:r>
            <a:endParaRPr lang="zh-CN" altLang="en-US"/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A8B7F27E-B539-41B4-963E-4AFEE35E52AB}"/>
              </a:ext>
            </a:extLst>
          </p:cNvPr>
          <p:cNvGrpSpPr/>
          <p:nvPr userDrawn="1"/>
        </p:nvGrpSpPr>
        <p:grpSpPr>
          <a:xfrm>
            <a:off x="9019239" y="274320"/>
            <a:ext cx="2594481" cy="579199"/>
            <a:chOff x="578281" y="274320"/>
            <a:chExt cx="2594481" cy="579199"/>
          </a:xfrm>
        </p:grpSpPr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E2C9CBFF-27B0-48B2-933B-5EE846E0E8DF}"/>
                </a:ext>
              </a:extLst>
            </p:cNvPr>
            <p:cNvGrpSpPr/>
            <p:nvPr userDrawn="1"/>
          </p:nvGrpSpPr>
          <p:grpSpPr>
            <a:xfrm>
              <a:off x="578281" y="274320"/>
              <a:ext cx="588284" cy="579199"/>
              <a:chOff x="5536317" y="1861922"/>
              <a:chExt cx="1119370" cy="1102084"/>
            </a:xfrm>
            <a:solidFill>
              <a:schemeClr val="tx1"/>
            </a:solidFill>
          </p:grpSpPr>
          <p:sp>
            <p:nvSpPr>
              <p:cNvPr id="113" name="Freeform 5">
                <a:extLst>
                  <a:ext uri="{FF2B5EF4-FFF2-40B4-BE49-F238E27FC236}">
                    <a16:creationId xmlns:a16="http://schemas.microsoft.com/office/drawing/2014/main" id="{120B07B4-87EE-4BCE-B3DC-4D0BEDD11E3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536317" y="1861922"/>
                <a:ext cx="1119370" cy="1102084"/>
              </a:xfrm>
              <a:custGeom>
                <a:avLst/>
                <a:gdLst>
                  <a:gd name="T0" fmla="*/ 745 w 1544"/>
                  <a:gd name="T1" fmla="*/ 0 h 1524"/>
                  <a:gd name="T2" fmla="*/ 676 w 1544"/>
                  <a:gd name="T3" fmla="*/ 8 h 1524"/>
                  <a:gd name="T4" fmla="*/ 457 w 1544"/>
                  <a:gd name="T5" fmla="*/ 72 h 1524"/>
                  <a:gd name="T6" fmla="*/ 282 w 1544"/>
                  <a:gd name="T7" fmla="*/ 186 h 1524"/>
                  <a:gd name="T8" fmla="*/ 33 w 1544"/>
                  <a:gd name="T9" fmla="*/ 611 h 1524"/>
                  <a:gd name="T10" fmla="*/ 91 w 1544"/>
                  <a:gd name="T11" fmla="*/ 1084 h 1524"/>
                  <a:gd name="T12" fmla="*/ 241 w 1544"/>
                  <a:gd name="T13" fmla="*/ 1295 h 1524"/>
                  <a:gd name="T14" fmla="*/ 417 w 1544"/>
                  <a:gd name="T15" fmla="*/ 1426 h 1524"/>
                  <a:gd name="T16" fmla="*/ 672 w 1544"/>
                  <a:gd name="T17" fmla="*/ 1510 h 1524"/>
                  <a:gd name="T18" fmla="*/ 968 w 1544"/>
                  <a:gd name="T19" fmla="*/ 1493 h 1524"/>
                  <a:gd name="T20" fmla="*/ 1234 w 1544"/>
                  <a:gd name="T21" fmla="*/ 1364 h 1524"/>
                  <a:gd name="T22" fmla="*/ 1421 w 1544"/>
                  <a:gd name="T23" fmla="*/ 1160 h 1524"/>
                  <a:gd name="T24" fmla="*/ 1535 w 1544"/>
                  <a:gd name="T25" fmla="*/ 718 h 1524"/>
                  <a:gd name="T26" fmla="*/ 1376 w 1544"/>
                  <a:gd name="T27" fmla="*/ 295 h 1524"/>
                  <a:gd name="T28" fmla="*/ 1042 w 1544"/>
                  <a:gd name="T29" fmla="*/ 49 h 1524"/>
                  <a:gd name="T30" fmla="*/ 823 w 1544"/>
                  <a:gd name="T31" fmla="*/ 3 h 1524"/>
                  <a:gd name="T32" fmla="*/ 809 w 1544"/>
                  <a:gd name="T33" fmla="*/ 0 h 1524"/>
                  <a:gd name="T34" fmla="*/ 745 w 1544"/>
                  <a:gd name="T35" fmla="*/ 0 h 1524"/>
                  <a:gd name="T36" fmla="*/ 1523 w 1544"/>
                  <a:gd name="T37" fmla="*/ 759 h 1524"/>
                  <a:gd name="T38" fmla="*/ 788 w 1544"/>
                  <a:gd name="T39" fmla="*/ 1504 h 1524"/>
                  <a:gd name="T40" fmla="*/ 31 w 1544"/>
                  <a:gd name="T41" fmla="*/ 760 h 1524"/>
                  <a:gd name="T42" fmla="*/ 775 w 1544"/>
                  <a:gd name="T43" fmla="*/ 15 h 1524"/>
                  <a:gd name="T44" fmla="*/ 1523 w 1544"/>
                  <a:gd name="T45" fmla="*/ 759 h 1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44" h="1524">
                    <a:moveTo>
                      <a:pt x="745" y="0"/>
                    </a:moveTo>
                    <a:cubicBezTo>
                      <a:pt x="722" y="3"/>
                      <a:pt x="699" y="5"/>
                      <a:pt x="676" y="8"/>
                    </a:cubicBezTo>
                    <a:cubicBezTo>
                      <a:pt x="600" y="18"/>
                      <a:pt x="527" y="40"/>
                      <a:pt x="457" y="72"/>
                    </a:cubicBezTo>
                    <a:cubicBezTo>
                      <a:pt x="393" y="102"/>
                      <a:pt x="335" y="140"/>
                      <a:pt x="282" y="186"/>
                    </a:cubicBezTo>
                    <a:cubicBezTo>
                      <a:pt x="151" y="299"/>
                      <a:pt x="67" y="441"/>
                      <a:pt x="33" y="611"/>
                    </a:cubicBezTo>
                    <a:cubicBezTo>
                      <a:pt x="0" y="774"/>
                      <a:pt x="20" y="933"/>
                      <a:pt x="91" y="1084"/>
                    </a:cubicBezTo>
                    <a:cubicBezTo>
                      <a:pt x="128" y="1163"/>
                      <a:pt x="179" y="1233"/>
                      <a:pt x="241" y="1295"/>
                    </a:cubicBezTo>
                    <a:cubicBezTo>
                      <a:pt x="293" y="1347"/>
                      <a:pt x="352" y="1391"/>
                      <a:pt x="417" y="1426"/>
                    </a:cubicBezTo>
                    <a:cubicBezTo>
                      <a:pt x="497" y="1470"/>
                      <a:pt x="582" y="1498"/>
                      <a:pt x="672" y="1510"/>
                    </a:cubicBezTo>
                    <a:cubicBezTo>
                      <a:pt x="772" y="1524"/>
                      <a:pt x="871" y="1519"/>
                      <a:pt x="968" y="1493"/>
                    </a:cubicBezTo>
                    <a:cubicBezTo>
                      <a:pt x="1065" y="1468"/>
                      <a:pt x="1154" y="1424"/>
                      <a:pt x="1234" y="1364"/>
                    </a:cubicBezTo>
                    <a:cubicBezTo>
                      <a:pt x="1309" y="1307"/>
                      <a:pt x="1372" y="1240"/>
                      <a:pt x="1421" y="1160"/>
                    </a:cubicBezTo>
                    <a:cubicBezTo>
                      <a:pt x="1505" y="1025"/>
                      <a:pt x="1544" y="877"/>
                      <a:pt x="1535" y="718"/>
                    </a:cubicBezTo>
                    <a:cubicBezTo>
                      <a:pt x="1526" y="560"/>
                      <a:pt x="1473" y="419"/>
                      <a:pt x="1376" y="295"/>
                    </a:cubicBezTo>
                    <a:cubicBezTo>
                      <a:pt x="1288" y="182"/>
                      <a:pt x="1176" y="100"/>
                      <a:pt x="1042" y="49"/>
                    </a:cubicBezTo>
                    <a:cubicBezTo>
                      <a:pt x="971" y="22"/>
                      <a:pt x="898" y="7"/>
                      <a:pt x="823" y="3"/>
                    </a:cubicBezTo>
                    <a:cubicBezTo>
                      <a:pt x="818" y="2"/>
                      <a:pt x="814" y="1"/>
                      <a:pt x="809" y="0"/>
                    </a:cubicBezTo>
                    <a:cubicBezTo>
                      <a:pt x="788" y="0"/>
                      <a:pt x="766" y="0"/>
                      <a:pt x="745" y="0"/>
                    </a:cubicBezTo>
                    <a:close/>
                    <a:moveTo>
                      <a:pt x="1523" y="759"/>
                    </a:moveTo>
                    <a:cubicBezTo>
                      <a:pt x="1523" y="1167"/>
                      <a:pt x="1194" y="1498"/>
                      <a:pt x="788" y="1504"/>
                    </a:cubicBezTo>
                    <a:cubicBezTo>
                      <a:pt x="371" y="1510"/>
                      <a:pt x="31" y="1173"/>
                      <a:pt x="31" y="760"/>
                    </a:cubicBezTo>
                    <a:cubicBezTo>
                      <a:pt x="31" y="350"/>
                      <a:pt x="363" y="17"/>
                      <a:pt x="775" y="15"/>
                    </a:cubicBezTo>
                    <a:cubicBezTo>
                      <a:pt x="1187" y="13"/>
                      <a:pt x="1522" y="347"/>
                      <a:pt x="1523" y="75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grpSp>
            <p:nvGrpSpPr>
              <p:cNvPr id="114" name="组合 113">
                <a:extLst>
                  <a:ext uri="{FF2B5EF4-FFF2-40B4-BE49-F238E27FC236}">
                    <a16:creationId xmlns:a16="http://schemas.microsoft.com/office/drawing/2014/main" id="{324176AB-D553-4877-A934-6BE67D86011E}"/>
                  </a:ext>
                </a:extLst>
              </p:cNvPr>
              <p:cNvGrpSpPr/>
              <p:nvPr userDrawn="1"/>
            </p:nvGrpSpPr>
            <p:grpSpPr>
              <a:xfrm>
                <a:off x="5855895" y="2137233"/>
                <a:ext cx="480212" cy="606273"/>
                <a:chOff x="5855855" y="2137256"/>
                <a:chExt cx="480201" cy="606268"/>
              </a:xfrm>
              <a:grpFill/>
              <a:effectLst/>
            </p:grpSpPr>
            <p:sp>
              <p:nvSpPr>
                <p:cNvPr id="125" name="Freeform 42">
                  <a:extLst>
                    <a:ext uri="{FF2B5EF4-FFF2-40B4-BE49-F238E27FC236}">
                      <a16:creationId xmlns:a16="http://schemas.microsoft.com/office/drawing/2014/main" id="{B451C192-050A-4CB2-9639-F460A1DF943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855855" y="2149481"/>
                  <a:ext cx="175389" cy="505093"/>
                </a:xfrm>
                <a:custGeom>
                  <a:avLst/>
                  <a:gdLst>
                    <a:gd name="T0" fmla="*/ 172 w 242"/>
                    <a:gd name="T1" fmla="*/ 377 h 698"/>
                    <a:gd name="T2" fmla="*/ 61 w 242"/>
                    <a:gd name="T3" fmla="*/ 377 h 698"/>
                    <a:gd name="T4" fmla="*/ 60 w 242"/>
                    <a:gd name="T5" fmla="*/ 373 h 698"/>
                    <a:gd name="T6" fmla="*/ 60 w 242"/>
                    <a:gd name="T7" fmla="*/ 305 h 698"/>
                    <a:gd name="T8" fmla="*/ 71 w 242"/>
                    <a:gd name="T9" fmla="*/ 291 h 698"/>
                    <a:gd name="T10" fmla="*/ 192 w 242"/>
                    <a:gd name="T11" fmla="*/ 290 h 698"/>
                    <a:gd name="T12" fmla="*/ 230 w 242"/>
                    <a:gd name="T13" fmla="*/ 266 h 698"/>
                    <a:gd name="T14" fmla="*/ 223 w 242"/>
                    <a:gd name="T15" fmla="*/ 117 h 698"/>
                    <a:gd name="T16" fmla="*/ 180 w 242"/>
                    <a:gd name="T17" fmla="*/ 101 h 698"/>
                    <a:gd name="T18" fmla="*/ 168 w 242"/>
                    <a:gd name="T19" fmla="*/ 127 h 698"/>
                    <a:gd name="T20" fmla="*/ 75 w 242"/>
                    <a:gd name="T21" fmla="*/ 127 h 698"/>
                    <a:gd name="T22" fmla="*/ 88 w 242"/>
                    <a:gd name="T23" fmla="*/ 75 h 698"/>
                    <a:gd name="T24" fmla="*/ 110 w 242"/>
                    <a:gd name="T25" fmla="*/ 57 h 698"/>
                    <a:gd name="T26" fmla="*/ 201 w 242"/>
                    <a:gd name="T27" fmla="*/ 54 h 698"/>
                    <a:gd name="T28" fmla="*/ 210 w 242"/>
                    <a:gd name="T29" fmla="*/ 56 h 698"/>
                    <a:gd name="T30" fmla="*/ 240 w 242"/>
                    <a:gd name="T31" fmla="*/ 37 h 698"/>
                    <a:gd name="T32" fmla="*/ 221 w 242"/>
                    <a:gd name="T33" fmla="*/ 10 h 698"/>
                    <a:gd name="T34" fmla="*/ 165 w 242"/>
                    <a:gd name="T35" fmla="*/ 2 h 698"/>
                    <a:gd name="T36" fmla="*/ 77 w 242"/>
                    <a:gd name="T37" fmla="*/ 14 h 698"/>
                    <a:gd name="T38" fmla="*/ 34 w 242"/>
                    <a:gd name="T39" fmla="*/ 59 h 698"/>
                    <a:gd name="T40" fmla="*/ 11 w 242"/>
                    <a:gd name="T41" fmla="*/ 198 h 698"/>
                    <a:gd name="T42" fmla="*/ 16 w 242"/>
                    <a:gd name="T43" fmla="*/ 547 h 698"/>
                    <a:gd name="T44" fmla="*/ 31 w 242"/>
                    <a:gd name="T45" fmla="*/ 661 h 698"/>
                    <a:gd name="T46" fmla="*/ 55 w 242"/>
                    <a:gd name="T47" fmla="*/ 691 h 698"/>
                    <a:gd name="T48" fmla="*/ 89 w 242"/>
                    <a:gd name="T49" fmla="*/ 661 h 698"/>
                    <a:gd name="T50" fmla="*/ 79 w 242"/>
                    <a:gd name="T51" fmla="*/ 582 h 698"/>
                    <a:gd name="T52" fmla="*/ 108 w 242"/>
                    <a:gd name="T53" fmla="*/ 544 h 698"/>
                    <a:gd name="T54" fmla="*/ 184 w 242"/>
                    <a:gd name="T55" fmla="*/ 552 h 698"/>
                    <a:gd name="T56" fmla="*/ 223 w 242"/>
                    <a:gd name="T57" fmla="*/ 531 h 698"/>
                    <a:gd name="T58" fmla="*/ 226 w 242"/>
                    <a:gd name="T59" fmla="*/ 364 h 698"/>
                    <a:gd name="T60" fmla="*/ 206 w 242"/>
                    <a:gd name="T61" fmla="*/ 340 h 698"/>
                    <a:gd name="T62" fmla="*/ 180 w 242"/>
                    <a:gd name="T63" fmla="*/ 350 h 698"/>
                    <a:gd name="T64" fmla="*/ 172 w 242"/>
                    <a:gd name="T65" fmla="*/ 377 h 698"/>
                    <a:gd name="T66" fmla="*/ 177 w 242"/>
                    <a:gd name="T67" fmla="*/ 504 h 698"/>
                    <a:gd name="T68" fmla="*/ 62 w 242"/>
                    <a:gd name="T69" fmla="*/ 504 h 698"/>
                    <a:gd name="T70" fmla="*/ 59 w 242"/>
                    <a:gd name="T71" fmla="*/ 453 h 698"/>
                    <a:gd name="T72" fmla="*/ 69 w 242"/>
                    <a:gd name="T73" fmla="*/ 439 h 698"/>
                    <a:gd name="T74" fmla="*/ 173 w 242"/>
                    <a:gd name="T75" fmla="*/ 439 h 698"/>
                    <a:gd name="T76" fmla="*/ 180 w 242"/>
                    <a:gd name="T77" fmla="*/ 446 h 698"/>
                    <a:gd name="T78" fmla="*/ 177 w 242"/>
                    <a:gd name="T79" fmla="*/ 504 h 698"/>
                    <a:gd name="T80" fmla="*/ 183 w 242"/>
                    <a:gd name="T81" fmla="*/ 231 h 698"/>
                    <a:gd name="T82" fmla="*/ 59 w 242"/>
                    <a:gd name="T83" fmla="*/ 239 h 698"/>
                    <a:gd name="T84" fmla="*/ 63 w 242"/>
                    <a:gd name="T85" fmla="*/ 191 h 698"/>
                    <a:gd name="T86" fmla="*/ 70 w 242"/>
                    <a:gd name="T87" fmla="*/ 184 h 698"/>
                    <a:gd name="T88" fmla="*/ 174 w 242"/>
                    <a:gd name="T89" fmla="*/ 181 h 698"/>
                    <a:gd name="T90" fmla="*/ 182 w 242"/>
                    <a:gd name="T91" fmla="*/ 189 h 698"/>
                    <a:gd name="T92" fmla="*/ 183 w 242"/>
                    <a:gd name="T93" fmla="*/ 231 h 6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42" h="698">
                      <a:moveTo>
                        <a:pt x="172" y="377"/>
                      </a:moveTo>
                      <a:cubicBezTo>
                        <a:pt x="137" y="377"/>
                        <a:pt x="100" y="377"/>
                        <a:pt x="61" y="377"/>
                      </a:cubicBezTo>
                      <a:cubicBezTo>
                        <a:pt x="61" y="378"/>
                        <a:pt x="60" y="375"/>
                        <a:pt x="60" y="373"/>
                      </a:cubicBezTo>
                      <a:cubicBezTo>
                        <a:pt x="60" y="350"/>
                        <a:pt x="60" y="328"/>
                        <a:pt x="60" y="305"/>
                      </a:cubicBezTo>
                      <a:cubicBezTo>
                        <a:pt x="60" y="297"/>
                        <a:pt x="63" y="292"/>
                        <a:pt x="71" y="291"/>
                      </a:cubicBezTo>
                      <a:cubicBezTo>
                        <a:pt x="111" y="281"/>
                        <a:pt x="152" y="278"/>
                        <a:pt x="192" y="290"/>
                      </a:cubicBezTo>
                      <a:cubicBezTo>
                        <a:pt x="214" y="296"/>
                        <a:pt x="226" y="289"/>
                        <a:pt x="230" y="266"/>
                      </a:cubicBezTo>
                      <a:cubicBezTo>
                        <a:pt x="236" y="216"/>
                        <a:pt x="237" y="166"/>
                        <a:pt x="223" y="117"/>
                      </a:cubicBezTo>
                      <a:cubicBezTo>
                        <a:pt x="217" y="95"/>
                        <a:pt x="195" y="86"/>
                        <a:pt x="180" y="101"/>
                      </a:cubicBezTo>
                      <a:cubicBezTo>
                        <a:pt x="175" y="107"/>
                        <a:pt x="173" y="117"/>
                        <a:pt x="168" y="127"/>
                      </a:cubicBezTo>
                      <a:cubicBezTo>
                        <a:pt x="139" y="127"/>
                        <a:pt x="108" y="127"/>
                        <a:pt x="75" y="127"/>
                      </a:cubicBezTo>
                      <a:cubicBezTo>
                        <a:pt x="79" y="110"/>
                        <a:pt x="81" y="92"/>
                        <a:pt x="88" y="75"/>
                      </a:cubicBezTo>
                      <a:cubicBezTo>
                        <a:pt x="91" y="67"/>
                        <a:pt x="101" y="60"/>
                        <a:pt x="110" y="57"/>
                      </a:cubicBezTo>
                      <a:cubicBezTo>
                        <a:pt x="140" y="47"/>
                        <a:pt x="170" y="47"/>
                        <a:pt x="201" y="54"/>
                      </a:cubicBezTo>
                      <a:cubicBezTo>
                        <a:pt x="204" y="54"/>
                        <a:pt x="207" y="55"/>
                        <a:pt x="210" y="56"/>
                      </a:cubicBezTo>
                      <a:cubicBezTo>
                        <a:pt x="224" y="58"/>
                        <a:pt x="237" y="50"/>
                        <a:pt x="240" y="37"/>
                      </a:cubicBezTo>
                      <a:cubicBezTo>
                        <a:pt x="242" y="25"/>
                        <a:pt x="235" y="13"/>
                        <a:pt x="221" y="10"/>
                      </a:cubicBezTo>
                      <a:cubicBezTo>
                        <a:pt x="202" y="6"/>
                        <a:pt x="184" y="3"/>
                        <a:pt x="165" y="2"/>
                      </a:cubicBezTo>
                      <a:cubicBezTo>
                        <a:pt x="135" y="0"/>
                        <a:pt x="105" y="5"/>
                        <a:pt x="77" y="14"/>
                      </a:cubicBezTo>
                      <a:cubicBezTo>
                        <a:pt x="55" y="21"/>
                        <a:pt x="39" y="36"/>
                        <a:pt x="34" y="59"/>
                      </a:cubicBezTo>
                      <a:cubicBezTo>
                        <a:pt x="25" y="105"/>
                        <a:pt x="16" y="151"/>
                        <a:pt x="11" y="198"/>
                      </a:cubicBezTo>
                      <a:cubicBezTo>
                        <a:pt x="0" y="314"/>
                        <a:pt x="4" y="431"/>
                        <a:pt x="16" y="547"/>
                      </a:cubicBezTo>
                      <a:cubicBezTo>
                        <a:pt x="20" y="585"/>
                        <a:pt x="26" y="623"/>
                        <a:pt x="31" y="661"/>
                      </a:cubicBezTo>
                      <a:cubicBezTo>
                        <a:pt x="33" y="676"/>
                        <a:pt x="41" y="686"/>
                        <a:pt x="55" y="691"/>
                      </a:cubicBezTo>
                      <a:cubicBezTo>
                        <a:pt x="76" y="698"/>
                        <a:pt x="91" y="683"/>
                        <a:pt x="89" y="661"/>
                      </a:cubicBezTo>
                      <a:cubicBezTo>
                        <a:pt x="86" y="634"/>
                        <a:pt x="83" y="608"/>
                        <a:pt x="79" y="582"/>
                      </a:cubicBezTo>
                      <a:cubicBezTo>
                        <a:pt x="74" y="550"/>
                        <a:pt x="75" y="548"/>
                        <a:pt x="108" y="544"/>
                      </a:cubicBezTo>
                      <a:cubicBezTo>
                        <a:pt x="133" y="542"/>
                        <a:pt x="159" y="543"/>
                        <a:pt x="184" y="552"/>
                      </a:cubicBezTo>
                      <a:cubicBezTo>
                        <a:pt x="204" y="558"/>
                        <a:pt x="217" y="552"/>
                        <a:pt x="223" y="531"/>
                      </a:cubicBezTo>
                      <a:cubicBezTo>
                        <a:pt x="240" y="476"/>
                        <a:pt x="242" y="420"/>
                        <a:pt x="226" y="364"/>
                      </a:cubicBezTo>
                      <a:cubicBezTo>
                        <a:pt x="223" y="353"/>
                        <a:pt x="218" y="343"/>
                        <a:pt x="206" y="340"/>
                      </a:cubicBezTo>
                      <a:cubicBezTo>
                        <a:pt x="195" y="338"/>
                        <a:pt x="185" y="340"/>
                        <a:pt x="180" y="350"/>
                      </a:cubicBezTo>
                      <a:cubicBezTo>
                        <a:pt x="175" y="357"/>
                        <a:pt x="174" y="367"/>
                        <a:pt x="172" y="377"/>
                      </a:cubicBezTo>
                      <a:close/>
                      <a:moveTo>
                        <a:pt x="177" y="504"/>
                      </a:moveTo>
                      <a:cubicBezTo>
                        <a:pt x="137" y="504"/>
                        <a:pt x="100" y="504"/>
                        <a:pt x="62" y="504"/>
                      </a:cubicBezTo>
                      <a:cubicBezTo>
                        <a:pt x="61" y="488"/>
                        <a:pt x="61" y="471"/>
                        <a:pt x="59" y="453"/>
                      </a:cubicBezTo>
                      <a:cubicBezTo>
                        <a:pt x="58" y="445"/>
                        <a:pt x="61" y="441"/>
                        <a:pt x="69" y="439"/>
                      </a:cubicBezTo>
                      <a:cubicBezTo>
                        <a:pt x="104" y="434"/>
                        <a:pt x="138" y="433"/>
                        <a:pt x="173" y="439"/>
                      </a:cubicBezTo>
                      <a:cubicBezTo>
                        <a:pt x="176" y="440"/>
                        <a:pt x="180" y="443"/>
                        <a:pt x="180" y="446"/>
                      </a:cubicBezTo>
                      <a:cubicBezTo>
                        <a:pt x="180" y="465"/>
                        <a:pt x="178" y="484"/>
                        <a:pt x="177" y="504"/>
                      </a:cubicBezTo>
                      <a:close/>
                      <a:moveTo>
                        <a:pt x="183" y="231"/>
                      </a:moveTo>
                      <a:cubicBezTo>
                        <a:pt x="141" y="234"/>
                        <a:pt x="101" y="236"/>
                        <a:pt x="59" y="239"/>
                      </a:cubicBezTo>
                      <a:cubicBezTo>
                        <a:pt x="61" y="224"/>
                        <a:pt x="61" y="208"/>
                        <a:pt x="63" y="191"/>
                      </a:cubicBezTo>
                      <a:cubicBezTo>
                        <a:pt x="64" y="188"/>
                        <a:pt x="68" y="184"/>
                        <a:pt x="70" y="184"/>
                      </a:cubicBezTo>
                      <a:cubicBezTo>
                        <a:pt x="105" y="176"/>
                        <a:pt x="139" y="176"/>
                        <a:pt x="174" y="181"/>
                      </a:cubicBezTo>
                      <a:cubicBezTo>
                        <a:pt x="177" y="182"/>
                        <a:pt x="182" y="186"/>
                        <a:pt x="182" y="189"/>
                      </a:cubicBezTo>
                      <a:cubicBezTo>
                        <a:pt x="183" y="203"/>
                        <a:pt x="183" y="218"/>
                        <a:pt x="183" y="2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26" name="Freeform 43">
                  <a:extLst>
                    <a:ext uri="{FF2B5EF4-FFF2-40B4-BE49-F238E27FC236}">
                      <a16:creationId xmlns:a16="http://schemas.microsoft.com/office/drawing/2014/main" id="{6F8426CD-356E-4CA0-BDEC-98014CD906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2198" y="2137256"/>
                  <a:ext cx="293858" cy="285853"/>
                </a:xfrm>
                <a:custGeom>
                  <a:avLst/>
                  <a:gdLst>
                    <a:gd name="T0" fmla="*/ 151 w 405"/>
                    <a:gd name="T1" fmla="*/ 205 h 395"/>
                    <a:gd name="T2" fmla="*/ 116 w 405"/>
                    <a:gd name="T3" fmla="*/ 360 h 395"/>
                    <a:gd name="T4" fmla="*/ 142 w 405"/>
                    <a:gd name="T5" fmla="*/ 391 h 395"/>
                    <a:gd name="T6" fmla="*/ 168 w 405"/>
                    <a:gd name="T7" fmla="*/ 358 h 395"/>
                    <a:gd name="T8" fmla="*/ 194 w 405"/>
                    <a:gd name="T9" fmla="*/ 236 h 395"/>
                    <a:gd name="T10" fmla="*/ 204 w 405"/>
                    <a:gd name="T11" fmla="*/ 221 h 395"/>
                    <a:gd name="T12" fmla="*/ 237 w 405"/>
                    <a:gd name="T13" fmla="*/ 306 h 395"/>
                    <a:gd name="T14" fmla="*/ 240 w 405"/>
                    <a:gd name="T15" fmla="*/ 358 h 395"/>
                    <a:gd name="T16" fmla="*/ 265 w 405"/>
                    <a:gd name="T17" fmla="*/ 391 h 395"/>
                    <a:gd name="T18" fmla="*/ 292 w 405"/>
                    <a:gd name="T19" fmla="*/ 361 h 395"/>
                    <a:gd name="T20" fmla="*/ 258 w 405"/>
                    <a:gd name="T21" fmla="*/ 208 h 395"/>
                    <a:gd name="T22" fmla="*/ 254 w 405"/>
                    <a:gd name="T23" fmla="*/ 200 h 395"/>
                    <a:gd name="T24" fmla="*/ 295 w 405"/>
                    <a:gd name="T25" fmla="*/ 183 h 395"/>
                    <a:gd name="T26" fmla="*/ 307 w 405"/>
                    <a:gd name="T27" fmla="*/ 191 h 395"/>
                    <a:gd name="T28" fmla="*/ 345 w 405"/>
                    <a:gd name="T29" fmla="*/ 290 h 395"/>
                    <a:gd name="T30" fmla="*/ 350 w 405"/>
                    <a:gd name="T31" fmla="*/ 364 h 395"/>
                    <a:gd name="T32" fmla="*/ 376 w 405"/>
                    <a:gd name="T33" fmla="*/ 394 h 395"/>
                    <a:gd name="T34" fmla="*/ 402 w 405"/>
                    <a:gd name="T35" fmla="*/ 367 h 395"/>
                    <a:gd name="T36" fmla="*/ 342 w 405"/>
                    <a:gd name="T37" fmla="*/ 153 h 395"/>
                    <a:gd name="T38" fmla="*/ 275 w 405"/>
                    <a:gd name="T39" fmla="*/ 136 h 395"/>
                    <a:gd name="T40" fmla="*/ 228 w 405"/>
                    <a:gd name="T41" fmla="*/ 158 h 395"/>
                    <a:gd name="T42" fmla="*/ 228 w 405"/>
                    <a:gd name="T43" fmla="*/ 75 h 395"/>
                    <a:gd name="T44" fmla="*/ 295 w 405"/>
                    <a:gd name="T45" fmla="*/ 87 h 395"/>
                    <a:gd name="T46" fmla="*/ 345 w 405"/>
                    <a:gd name="T47" fmla="*/ 103 h 395"/>
                    <a:gd name="T48" fmla="*/ 380 w 405"/>
                    <a:gd name="T49" fmla="*/ 89 h 395"/>
                    <a:gd name="T50" fmla="*/ 364 w 405"/>
                    <a:gd name="T51" fmla="*/ 55 h 395"/>
                    <a:gd name="T52" fmla="*/ 241 w 405"/>
                    <a:gd name="T53" fmla="*/ 26 h 395"/>
                    <a:gd name="T54" fmla="*/ 223 w 405"/>
                    <a:gd name="T55" fmla="*/ 14 h 395"/>
                    <a:gd name="T56" fmla="*/ 203 w 405"/>
                    <a:gd name="T57" fmla="*/ 1 h 395"/>
                    <a:gd name="T58" fmla="*/ 180 w 405"/>
                    <a:gd name="T59" fmla="*/ 12 h 395"/>
                    <a:gd name="T60" fmla="*/ 160 w 405"/>
                    <a:gd name="T61" fmla="*/ 23 h 395"/>
                    <a:gd name="T62" fmla="*/ 24 w 405"/>
                    <a:gd name="T63" fmla="*/ 60 h 395"/>
                    <a:gd name="T64" fmla="*/ 15 w 405"/>
                    <a:gd name="T65" fmla="*/ 102 h 395"/>
                    <a:gd name="T66" fmla="*/ 50 w 405"/>
                    <a:gd name="T67" fmla="*/ 105 h 395"/>
                    <a:gd name="T68" fmla="*/ 164 w 405"/>
                    <a:gd name="T69" fmla="*/ 74 h 395"/>
                    <a:gd name="T70" fmla="*/ 175 w 405"/>
                    <a:gd name="T71" fmla="*/ 74 h 395"/>
                    <a:gd name="T72" fmla="*/ 175 w 405"/>
                    <a:gd name="T73" fmla="*/ 160 h 395"/>
                    <a:gd name="T74" fmla="*/ 140 w 405"/>
                    <a:gd name="T75" fmla="*/ 139 h 395"/>
                    <a:gd name="T76" fmla="*/ 65 w 405"/>
                    <a:gd name="T77" fmla="*/ 151 h 395"/>
                    <a:gd name="T78" fmla="*/ 9 w 405"/>
                    <a:gd name="T79" fmla="*/ 273 h 395"/>
                    <a:gd name="T80" fmla="*/ 1 w 405"/>
                    <a:gd name="T81" fmla="*/ 362 h 395"/>
                    <a:gd name="T82" fmla="*/ 13 w 405"/>
                    <a:gd name="T83" fmla="*/ 389 h 395"/>
                    <a:gd name="T84" fmla="*/ 41 w 405"/>
                    <a:gd name="T85" fmla="*/ 390 h 395"/>
                    <a:gd name="T86" fmla="*/ 53 w 405"/>
                    <a:gd name="T87" fmla="*/ 364 h 395"/>
                    <a:gd name="T88" fmla="*/ 86 w 405"/>
                    <a:gd name="T89" fmla="*/ 212 h 395"/>
                    <a:gd name="T90" fmla="*/ 135 w 405"/>
                    <a:gd name="T91" fmla="*/ 196 h 395"/>
                    <a:gd name="T92" fmla="*/ 151 w 405"/>
                    <a:gd name="T93" fmla="*/ 205 h 3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05" h="395">
                      <a:moveTo>
                        <a:pt x="151" y="205"/>
                      </a:moveTo>
                      <a:cubicBezTo>
                        <a:pt x="124" y="254"/>
                        <a:pt x="115" y="306"/>
                        <a:pt x="116" y="360"/>
                      </a:cubicBezTo>
                      <a:cubicBezTo>
                        <a:pt x="117" y="379"/>
                        <a:pt x="127" y="391"/>
                        <a:pt x="142" y="391"/>
                      </a:cubicBezTo>
                      <a:cubicBezTo>
                        <a:pt x="159" y="391"/>
                        <a:pt x="168" y="379"/>
                        <a:pt x="168" y="358"/>
                      </a:cubicBezTo>
                      <a:cubicBezTo>
                        <a:pt x="167" y="316"/>
                        <a:pt x="173" y="274"/>
                        <a:pt x="194" y="236"/>
                      </a:cubicBezTo>
                      <a:cubicBezTo>
                        <a:pt x="197" y="231"/>
                        <a:pt x="201" y="227"/>
                        <a:pt x="204" y="221"/>
                      </a:cubicBezTo>
                      <a:cubicBezTo>
                        <a:pt x="225" y="247"/>
                        <a:pt x="233" y="276"/>
                        <a:pt x="237" y="306"/>
                      </a:cubicBezTo>
                      <a:cubicBezTo>
                        <a:pt x="240" y="323"/>
                        <a:pt x="240" y="341"/>
                        <a:pt x="240" y="358"/>
                      </a:cubicBezTo>
                      <a:cubicBezTo>
                        <a:pt x="240" y="378"/>
                        <a:pt x="249" y="390"/>
                        <a:pt x="265" y="391"/>
                      </a:cubicBezTo>
                      <a:cubicBezTo>
                        <a:pt x="280" y="392"/>
                        <a:pt x="292" y="381"/>
                        <a:pt x="292" y="361"/>
                      </a:cubicBezTo>
                      <a:cubicBezTo>
                        <a:pt x="294" y="307"/>
                        <a:pt x="286" y="255"/>
                        <a:pt x="258" y="208"/>
                      </a:cubicBezTo>
                      <a:cubicBezTo>
                        <a:pt x="257" y="206"/>
                        <a:pt x="256" y="204"/>
                        <a:pt x="254" y="200"/>
                      </a:cubicBezTo>
                      <a:cubicBezTo>
                        <a:pt x="268" y="194"/>
                        <a:pt x="281" y="188"/>
                        <a:pt x="295" y="183"/>
                      </a:cubicBezTo>
                      <a:cubicBezTo>
                        <a:pt x="298" y="182"/>
                        <a:pt x="304" y="187"/>
                        <a:pt x="307" y="191"/>
                      </a:cubicBezTo>
                      <a:cubicBezTo>
                        <a:pt x="327" y="221"/>
                        <a:pt x="340" y="254"/>
                        <a:pt x="345" y="290"/>
                      </a:cubicBezTo>
                      <a:cubicBezTo>
                        <a:pt x="349" y="315"/>
                        <a:pt x="349" y="340"/>
                        <a:pt x="350" y="364"/>
                      </a:cubicBezTo>
                      <a:cubicBezTo>
                        <a:pt x="351" y="381"/>
                        <a:pt x="360" y="393"/>
                        <a:pt x="376" y="394"/>
                      </a:cubicBezTo>
                      <a:cubicBezTo>
                        <a:pt x="390" y="395"/>
                        <a:pt x="401" y="383"/>
                        <a:pt x="402" y="367"/>
                      </a:cubicBezTo>
                      <a:cubicBezTo>
                        <a:pt x="405" y="289"/>
                        <a:pt x="389" y="216"/>
                        <a:pt x="342" y="153"/>
                      </a:cubicBezTo>
                      <a:cubicBezTo>
                        <a:pt x="321" y="125"/>
                        <a:pt x="307" y="122"/>
                        <a:pt x="275" y="136"/>
                      </a:cubicBezTo>
                      <a:cubicBezTo>
                        <a:pt x="260" y="143"/>
                        <a:pt x="244" y="150"/>
                        <a:pt x="228" y="158"/>
                      </a:cubicBezTo>
                      <a:cubicBezTo>
                        <a:pt x="228" y="130"/>
                        <a:pt x="228" y="104"/>
                        <a:pt x="228" y="75"/>
                      </a:cubicBezTo>
                      <a:cubicBezTo>
                        <a:pt x="251" y="79"/>
                        <a:pt x="273" y="82"/>
                        <a:pt x="295" y="87"/>
                      </a:cubicBezTo>
                      <a:cubicBezTo>
                        <a:pt x="312" y="91"/>
                        <a:pt x="328" y="97"/>
                        <a:pt x="345" y="103"/>
                      </a:cubicBezTo>
                      <a:cubicBezTo>
                        <a:pt x="361" y="108"/>
                        <a:pt x="375" y="103"/>
                        <a:pt x="380" y="89"/>
                      </a:cubicBezTo>
                      <a:cubicBezTo>
                        <a:pt x="386" y="74"/>
                        <a:pt x="380" y="62"/>
                        <a:pt x="364" y="55"/>
                      </a:cubicBezTo>
                      <a:cubicBezTo>
                        <a:pt x="325" y="39"/>
                        <a:pt x="283" y="30"/>
                        <a:pt x="241" y="26"/>
                      </a:cubicBezTo>
                      <a:cubicBezTo>
                        <a:pt x="233" y="25"/>
                        <a:pt x="228" y="23"/>
                        <a:pt x="223" y="14"/>
                      </a:cubicBezTo>
                      <a:cubicBezTo>
                        <a:pt x="220" y="8"/>
                        <a:pt x="210" y="1"/>
                        <a:pt x="203" y="1"/>
                      </a:cubicBezTo>
                      <a:cubicBezTo>
                        <a:pt x="195" y="0"/>
                        <a:pt x="184" y="6"/>
                        <a:pt x="180" y="12"/>
                      </a:cubicBezTo>
                      <a:cubicBezTo>
                        <a:pt x="174" y="21"/>
                        <a:pt x="169" y="23"/>
                        <a:pt x="160" y="23"/>
                      </a:cubicBezTo>
                      <a:cubicBezTo>
                        <a:pt x="112" y="24"/>
                        <a:pt x="66" y="36"/>
                        <a:pt x="24" y="60"/>
                      </a:cubicBezTo>
                      <a:cubicBezTo>
                        <a:pt x="6" y="71"/>
                        <a:pt x="2" y="88"/>
                        <a:pt x="15" y="102"/>
                      </a:cubicBezTo>
                      <a:cubicBezTo>
                        <a:pt x="24" y="112"/>
                        <a:pt x="36" y="113"/>
                        <a:pt x="50" y="105"/>
                      </a:cubicBezTo>
                      <a:cubicBezTo>
                        <a:pt x="85" y="84"/>
                        <a:pt x="124" y="76"/>
                        <a:pt x="164" y="74"/>
                      </a:cubicBezTo>
                      <a:cubicBezTo>
                        <a:pt x="167" y="74"/>
                        <a:pt x="170" y="74"/>
                        <a:pt x="175" y="74"/>
                      </a:cubicBezTo>
                      <a:cubicBezTo>
                        <a:pt x="175" y="102"/>
                        <a:pt x="175" y="130"/>
                        <a:pt x="175" y="160"/>
                      </a:cubicBezTo>
                      <a:cubicBezTo>
                        <a:pt x="162" y="152"/>
                        <a:pt x="151" y="146"/>
                        <a:pt x="140" y="139"/>
                      </a:cubicBezTo>
                      <a:cubicBezTo>
                        <a:pt x="110" y="122"/>
                        <a:pt x="88" y="125"/>
                        <a:pt x="65" y="151"/>
                      </a:cubicBezTo>
                      <a:cubicBezTo>
                        <a:pt x="34" y="186"/>
                        <a:pt x="17" y="228"/>
                        <a:pt x="9" y="273"/>
                      </a:cubicBezTo>
                      <a:cubicBezTo>
                        <a:pt x="4" y="302"/>
                        <a:pt x="3" y="332"/>
                        <a:pt x="1" y="362"/>
                      </a:cubicBezTo>
                      <a:cubicBezTo>
                        <a:pt x="0" y="373"/>
                        <a:pt x="3" y="383"/>
                        <a:pt x="13" y="389"/>
                      </a:cubicBezTo>
                      <a:cubicBezTo>
                        <a:pt x="22" y="395"/>
                        <a:pt x="32" y="395"/>
                        <a:pt x="41" y="390"/>
                      </a:cubicBezTo>
                      <a:cubicBezTo>
                        <a:pt x="51" y="384"/>
                        <a:pt x="54" y="375"/>
                        <a:pt x="53" y="364"/>
                      </a:cubicBezTo>
                      <a:cubicBezTo>
                        <a:pt x="51" y="310"/>
                        <a:pt x="60" y="259"/>
                        <a:pt x="86" y="212"/>
                      </a:cubicBezTo>
                      <a:cubicBezTo>
                        <a:pt x="106" y="174"/>
                        <a:pt x="100" y="179"/>
                        <a:pt x="135" y="196"/>
                      </a:cubicBezTo>
                      <a:cubicBezTo>
                        <a:pt x="140" y="199"/>
                        <a:pt x="145" y="202"/>
                        <a:pt x="151" y="2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27" name="Freeform 44">
                  <a:extLst>
                    <a:ext uri="{FF2B5EF4-FFF2-40B4-BE49-F238E27FC236}">
                      <a16:creationId xmlns:a16="http://schemas.microsoft.com/office/drawing/2014/main" id="{B2CDB727-21A9-4EC2-866E-51958C8F2B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5149" y="2421419"/>
                  <a:ext cx="282053" cy="243692"/>
                </a:xfrm>
                <a:custGeom>
                  <a:avLst/>
                  <a:gdLst>
                    <a:gd name="T0" fmla="*/ 173 w 389"/>
                    <a:gd name="T1" fmla="*/ 53 h 337"/>
                    <a:gd name="T2" fmla="*/ 172 w 389"/>
                    <a:gd name="T3" fmla="*/ 92 h 337"/>
                    <a:gd name="T4" fmla="*/ 163 w 389"/>
                    <a:gd name="T5" fmla="*/ 100 h 337"/>
                    <a:gd name="T6" fmla="*/ 23 w 389"/>
                    <a:gd name="T7" fmla="*/ 278 h 337"/>
                    <a:gd name="T8" fmla="*/ 27 w 389"/>
                    <a:gd name="T9" fmla="*/ 301 h 337"/>
                    <a:gd name="T10" fmla="*/ 58 w 389"/>
                    <a:gd name="T11" fmla="*/ 317 h 337"/>
                    <a:gd name="T12" fmla="*/ 75 w 389"/>
                    <a:gd name="T13" fmla="*/ 288 h 337"/>
                    <a:gd name="T14" fmla="*/ 160 w 389"/>
                    <a:gd name="T15" fmla="*/ 154 h 337"/>
                    <a:gd name="T16" fmla="*/ 173 w 389"/>
                    <a:gd name="T17" fmla="*/ 152 h 337"/>
                    <a:gd name="T18" fmla="*/ 173 w 389"/>
                    <a:gd name="T19" fmla="*/ 167 h 337"/>
                    <a:gd name="T20" fmla="*/ 173 w 389"/>
                    <a:gd name="T21" fmla="*/ 305 h 337"/>
                    <a:gd name="T22" fmla="*/ 197 w 389"/>
                    <a:gd name="T23" fmla="*/ 336 h 337"/>
                    <a:gd name="T24" fmla="*/ 225 w 389"/>
                    <a:gd name="T25" fmla="*/ 307 h 337"/>
                    <a:gd name="T26" fmla="*/ 225 w 389"/>
                    <a:gd name="T27" fmla="*/ 168 h 337"/>
                    <a:gd name="T28" fmla="*/ 225 w 389"/>
                    <a:gd name="T29" fmla="*/ 151 h 337"/>
                    <a:gd name="T30" fmla="*/ 293 w 389"/>
                    <a:gd name="T31" fmla="*/ 193 h 337"/>
                    <a:gd name="T32" fmla="*/ 328 w 389"/>
                    <a:gd name="T33" fmla="*/ 290 h 337"/>
                    <a:gd name="T34" fmla="*/ 352 w 389"/>
                    <a:gd name="T35" fmla="*/ 315 h 337"/>
                    <a:gd name="T36" fmla="*/ 377 w 389"/>
                    <a:gd name="T37" fmla="*/ 289 h 337"/>
                    <a:gd name="T38" fmla="*/ 236 w 389"/>
                    <a:gd name="T39" fmla="*/ 101 h 337"/>
                    <a:gd name="T40" fmla="*/ 225 w 389"/>
                    <a:gd name="T41" fmla="*/ 86 h 337"/>
                    <a:gd name="T42" fmla="*/ 225 w 389"/>
                    <a:gd name="T43" fmla="*/ 54 h 337"/>
                    <a:gd name="T44" fmla="*/ 280 w 389"/>
                    <a:gd name="T45" fmla="*/ 62 h 337"/>
                    <a:gd name="T46" fmla="*/ 354 w 389"/>
                    <a:gd name="T47" fmla="*/ 80 h 337"/>
                    <a:gd name="T48" fmla="*/ 385 w 389"/>
                    <a:gd name="T49" fmla="*/ 63 h 337"/>
                    <a:gd name="T50" fmla="*/ 368 w 389"/>
                    <a:gd name="T51" fmla="*/ 31 h 337"/>
                    <a:gd name="T52" fmla="*/ 164 w 389"/>
                    <a:gd name="T53" fmla="*/ 4 h 337"/>
                    <a:gd name="T54" fmla="*/ 27 w 389"/>
                    <a:gd name="T55" fmla="*/ 34 h 337"/>
                    <a:gd name="T56" fmla="*/ 5 w 389"/>
                    <a:gd name="T57" fmla="*/ 70 h 337"/>
                    <a:gd name="T58" fmla="*/ 42 w 389"/>
                    <a:gd name="T59" fmla="*/ 83 h 337"/>
                    <a:gd name="T60" fmla="*/ 136 w 389"/>
                    <a:gd name="T61" fmla="*/ 57 h 337"/>
                    <a:gd name="T62" fmla="*/ 173 w 389"/>
                    <a:gd name="T63" fmla="*/ 53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89" h="337">
                      <a:moveTo>
                        <a:pt x="173" y="53"/>
                      </a:moveTo>
                      <a:cubicBezTo>
                        <a:pt x="173" y="68"/>
                        <a:pt x="173" y="80"/>
                        <a:pt x="172" y="92"/>
                      </a:cubicBezTo>
                      <a:cubicBezTo>
                        <a:pt x="172" y="95"/>
                        <a:pt x="167" y="99"/>
                        <a:pt x="163" y="100"/>
                      </a:cubicBezTo>
                      <a:cubicBezTo>
                        <a:pt x="78" y="117"/>
                        <a:pt x="18" y="192"/>
                        <a:pt x="23" y="278"/>
                      </a:cubicBezTo>
                      <a:cubicBezTo>
                        <a:pt x="23" y="286"/>
                        <a:pt x="24" y="294"/>
                        <a:pt x="27" y="301"/>
                      </a:cubicBezTo>
                      <a:cubicBezTo>
                        <a:pt x="32" y="314"/>
                        <a:pt x="46" y="320"/>
                        <a:pt x="58" y="317"/>
                      </a:cubicBezTo>
                      <a:cubicBezTo>
                        <a:pt x="71" y="313"/>
                        <a:pt x="77" y="303"/>
                        <a:pt x="75" y="288"/>
                      </a:cubicBezTo>
                      <a:cubicBezTo>
                        <a:pt x="68" y="233"/>
                        <a:pt x="107" y="170"/>
                        <a:pt x="160" y="154"/>
                      </a:cubicBezTo>
                      <a:cubicBezTo>
                        <a:pt x="163" y="153"/>
                        <a:pt x="167" y="153"/>
                        <a:pt x="173" y="152"/>
                      </a:cubicBezTo>
                      <a:cubicBezTo>
                        <a:pt x="173" y="158"/>
                        <a:pt x="173" y="162"/>
                        <a:pt x="173" y="167"/>
                      </a:cubicBezTo>
                      <a:cubicBezTo>
                        <a:pt x="173" y="213"/>
                        <a:pt x="173" y="259"/>
                        <a:pt x="173" y="305"/>
                      </a:cubicBezTo>
                      <a:cubicBezTo>
                        <a:pt x="173" y="325"/>
                        <a:pt x="182" y="336"/>
                        <a:pt x="197" y="336"/>
                      </a:cubicBezTo>
                      <a:cubicBezTo>
                        <a:pt x="214" y="337"/>
                        <a:pt x="225" y="326"/>
                        <a:pt x="225" y="307"/>
                      </a:cubicBezTo>
                      <a:cubicBezTo>
                        <a:pt x="225" y="260"/>
                        <a:pt x="225" y="214"/>
                        <a:pt x="225" y="168"/>
                      </a:cubicBezTo>
                      <a:cubicBezTo>
                        <a:pt x="225" y="163"/>
                        <a:pt x="225" y="158"/>
                        <a:pt x="225" y="151"/>
                      </a:cubicBezTo>
                      <a:cubicBezTo>
                        <a:pt x="254" y="156"/>
                        <a:pt x="276" y="172"/>
                        <a:pt x="293" y="193"/>
                      </a:cubicBezTo>
                      <a:cubicBezTo>
                        <a:pt x="314" y="222"/>
                        <a:pt x="325" y="255"/>
                        <a:pt x="328" y="290"/>
                      </a:cubicBezTo>
                      <a:cubicBezTo>
                        <a:pt x="330" y="306"/>
                        <a:pt x="338" y="315"/>
                        <a:pt x="352" y="315"/>
                      </a:cubicBezTo>
                      <a:cubicBezTo>
                        <a:pt x="365" y="315"/>
                        <a:pt x="376" y="304"/>
                        <a:pt x="377" y="289"/>
                      </a:cubicBezTo>
                      <a:cubicBezTo>
                        <a:pt x="382" y="208"/>
                        <a:pt x="327" y="118"/>
                        <a:pt x="236" y="101"/>
                      </a:cubicBezTo>
                      <a:cubicBezTo>
                        <a:pt x="226" y="99"/>
                        <a:pt x="224" y="95"/>
                        <a:pt x="225" y="86"/>
                      </a:cubicBezTo>
                      <a:cubicBezTo>
                        <a:pt x="225" y="77"/>
                        <a:pt x="225" y="67"/>
                        <a:pt x="225" y="54"/>
                      </a:cubicBezTo>
                      <a:cubicBezTo>
                        <a:pt x="244" y="57"/>
                        <a:pt x="262" y="58"/>
                        <a:pt x="280" y="62"/>
                      </a:cubicBezTo>
                      <a:cubicBezTo>
                        <a:pt x="305" y="67"/>
                        <a:pt x="329" y="74"/>
                        <a:pt x="354" y="80"/>
                      </a:cubicBezTo>
                      <a:cubicBezTo>
                        <a:pt x="368" y="83"/>
                        <a:pt x="381" y="76"/>
                        <a:pt x="385" y="63"/>
                      </a:cubicBezTo>
                      <a:cubicBezTo>
                        <a:pt x="389" y="49"/>
                        <a:pt x="383" y="35"/>
                        <a:pt x="368" y="31"/>
                      </a:cubicBezTo>
                      <a:cubicBezTo>
                        <a:pt x="302" y="12"/>
                        <a:pt x="234" y="0"/>
                        <a:pt x="164" y="4"/>
                      </a:cubicBezTo>
                      <a:cubicBezTo>
                        <a:pt x="117" y="6"/>
                        <a:pt x="71" y="16"/>
                        <a:pt x="27" y="34"/>
                      </a:cubicBezTo>
                      <a:cubicBezTo>
                        <a:pt x="7" y="42"/>
                        <a:pt x="0" y="54"/>
                        <a:pt x="5" y="70"/>
                      </a:cubicBezTo>
                      <a:cubicBezTo>
                        <a:pt x="11" y="85"/>
                        <a:pt x="26" y="91"/>
                        <a:pt x="42" y="83"/>
                      </a:cubicBezTo>
                      <a:cubicBezTo>
                        <a:pt x="72" y="70"/>
                        <a:pt x="103" y="61"/>
                        <a:pt x="136" y="57"/>
                      </a:cubicBezTo>
                      <a:cubicBezTo>
                        <a:pt x="147" y="56"/>
                        <a:pt x="159" y="55"/>
                        <a:pt x="173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28" name="Freeform 45">
                  <a:extLst>
                    <a:ext uri="{FF2B5EF4-FFF2-40B4-BE49-F238E27FC236}">
                      <a16:creationId xmlns:a16="http://schemas.microsoft.com/office/drawing/2014/main" id="{AC35A539-D8A4-4BA8-9C05-2D00A36DC2E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43041" y="2678165"/>
                  <a:ext cx="47641" cy="63663"/>
                </a:xfrm>
                <a:custGeom>
                  <a:avLst/>
                  <a:gdLst>
                    <a:gd name="T0" fmla="*/ 56 w 66"/>
                    <a:gd name="T1" fmla="*/ 58 h 88"/>
                    <a:gd name="T2" fmla="*/ 38 w 66"/>
                    <a:gd name="T3" fmla="*/ 77 h 88"/>
                    <a:gd name="T4" fmla="*/ 16 w 66"/>
                    <a:gd name="T5" fmla="*/ 70 h 88"/>
                    <a:gd name="T6" fmla="*/ 4 w 66"/>
                    <a:gd name="T7" fmla="*/ 67 h 88"/>
                    <a:gd name="T8" fmla="*/ 29 w 66"/>
                    <a:gd name="T9" fmla="*/ 87 h 88"/>
                    <a:gd name="T10" fmla="*/ 62 w 66"/>
                    <a:gd name="T11" fmla="*/ 68 h 88"/>
                    <a:gd name="T12" fmla="*/ 64 w 66"/>
                    <a:gd name="T13" fmla="*/ 30 h 88"/>
                    <a:gd name="T14" fmla="*/ 11 w 66"/>
                    <a:gd name="T15" fmla="*/ 16 h 88"/>
                    <a:gd name="T16" fmla="*/ 5 w 66"/>
                    <a:gd name="T17" fmla="*/ 46 h 88"/>
                    <a:gd name="T18" fmla="*/ 39 w 66"/>
                    <a:gd name="T19" fmla="*/ 59 h 88"/>
                    <a:gd name="T20" fmla="*/ 52 w 66"/>
                    <a:gd name="T21" fmla="*/ 54 h 88"/>
                    <a:gd name="T22" fmla="*/ 56 w 66"/>
                    <a:gd name="T23" fmla="*/ 58 h 88"/>
                    <a:gd name="T24" fmla="*/ 52 w 66"/>
                    <a:gd name="T25" fmla="*/ 34 h 88"/>
                    <a:gd name="T26" fmla="*/ 33 w 66"/>
                    <a:gd name="T27" fmla="*/ 51 h 88"/>
                    <a:gd name="T28" fmla="*/ 15 w 66"/>
                    <a:gd name="T29" fmla="*/ 35 h 88"/>
                    <a:gd name="T30" fmla="*/ 34 w 66"/>
                    <a:gd name="T31" fmla="*/ 17 h 88"/>
                    <a:gd name="T32" fmla="*/ 52 w 66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6" h="88">
                      <a:moveTo>
                        <a:pt x="56" y="58"/>
                      </a:moveTo>
                      <a:cubicBezTo>
                        <a:pt x="50" y="65"/>
                        <a:pt x="45" y="73"/>
                        <a:pt x="38" y="77"/>
                      </a:cubicBezTo>
                      <a:cubicBezTo>
                        <a:pt x="30" y="82"/>
                        <a:pt x="22" y="79"/>
                        <a:pt x="16" y="70"/>
                      </a:cubicBezTo>
                      <a:cubicBezTo>
                        <a:pt x="15" y="68"/>
                        <a:pt x="9" y="68"/>
                        <a:pt x="4" y="67"/>
                      </a:cubicBezTo>
                      <a:cubicBezTo>
                        <a:pt x="8" y="83"/>
                        <a:pt x="17" y="87"/>
                        <a:pt x="29" y="87"/>
                      </a:cubicBezTo>
                      <a:cubicBezTo>
                        <a:pt x="44" y="88"/>
                        <a:pt x="59" y="81"/>
                        <a:pt x="62" y="68"/>
                      </a:cubicBezTo>
                      <a:cubicBezTo>
                        <a:pt x="65" y="56"/>
                        <a:pt x="66" y="43"/>
                        <a:pt x="64" y="30"/>
                      </a:cubicBezTo>
                      <a:cubicBezTo>
                        <a:pt x="59" y="9"/>
                        <a:pt x="27" y="0"/>
                        <a:pt x="11" y="16"/>
                      </a:cubicBezTo>
                      <a:cubicBezTo>
                        <a:pt x="2" y="24"/>
                        <a:pt x="0" y="36"/>
                        <a:pt x="5" y="46"/>
                      </a:cubicBezTo>
                      <a:cubicBezTo>
                        <a:pt x="11" y="57"/>
                        <a:pt x="25" y="62"/>
                        <a:pt x="39" y="59"/>
                      </a:cubicBezTo>
                      <a:cubicBezTo>
                        <a:pt x="43" y="58"/>
                        <a:pt x="47" y="56"/>
                        <a:pt x="52" y="54"/>
                      </a:cubicBezTo>
                      <a:cubicBezTo>
                        <a:pt x="53" y="56"/>
                        <a:pt x="54" y="57"/>
                        <a:pt x="56" y="58"/>
                      </a:cubicBezTo>
                      <a:close/>
                      <a:moveTo>
                        <a:pt x="52" y="34"/>
                      </a:moveTo>
                      <a:cubicBezTo>
                        <a:pt x="52" y="45"/>
                        <a:pt x="45" y="51"/>
                        <a:pt x="33" y="51"/>
                      </a:cubicBezTo>
                      <a:cubicBezTo>
                        <a:pt x="24" y="50"/>
                        <a:pt x="16" y="47"/>
                        <a:pt x="15" y="35"/>
                      </a:cubicBezTo>
                      <a:cubicBezTo>
                        <a:pt x="14" y="25"/>
                        <a:pt x="23" y="17"/>
                        <a:pt x="34" y="17"/>
                      </a:cubicBezTo>
                      <a:cubicBezTo>
                        <a:pt x="45" y="17"/>
                        <a:pt x="52" y="24"/>
                        <a:pt x="52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29" name="Freeform 46">
                  <a:extLst>
                    <a:ext uri="{FF2B5EF4-FFF2-40B4-BE49-F238E27FC236}">
                      <a16:creationId xmlns:a16="http://schemas.microsoft.com/office/drawing/2014/main" id="{4528A288-9DF2-4004-8F91-AD90D13D32A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160258" y="2684911"/>
                  <a:ext cx="49327" cy="57761"/>
                </a:xfrm>
                <a:custGeom>
                  <a:avLst/>
                  <a:gdLst>
                    <a:gd name="T0" fmla="*/ 0 w 68"/>
                    <a:gd name="T1" fmla="*/ 59 h 80"/>
                    <a:gd name="T2" fmla="*/ 39 w 68"/>
                    <a:gd name="T3" fmla="*/ 59 h 80"/>
                    <a:gd name="T4" fmla="*/ 54 w 68"/>
                    <a:gd name="T5" fmla="*/ 76 h 80"/>
                    <a:gd name="T6" fmla="*/ 56 w 68"/>
                    <a:gd name="T7" fmla="*/ 63 h 80"/>
                    <a:gd name="T8" fmla="*/ 68 w 68"/>
                    <a:gd name="T9" fmla="*/ 54 h 80"/>
                    <a:gd name="T10" fmla="*/ 55 w 68"/>
                    <a:gd name="T11" fmla="*/ 46 h 80"/>
                    <a:gd name="T12" fmla="*/ 55 w 68"/>
                    <a:gd name="T13" fmla="*/ 10 h 80"/>
                    <a:gd name="T14" fmla="*/ 52 w 68"/>
                    <a:gd name="T15" fmla="*/ 1 h 80"/>
                    <a:gd name="T16" fmla="*/ 42 w 68"/>
                    <a:gd name="T17" fmla="*/ 4 h 80"/>
                    <a:gd name="T18" fmla="*/ 3 w 68"/>
                    <a:gd name="T19" fmla="*/ 48 h 80"/>
                    <a:gd name="T20" fmla="*/ 0 w 68"/>
                    <a:gd name="T21" fmla="*/ 59 h 80"/>
                    <a:gd name="T22" fmla="*/ 42 w 68"/>
                    <a:gd name="T23" fmla="*/ 48 h 80"/>
                    <a:gd name="T24" fmla="*/ 14 w 68"/>
                    <a:gd name="T25" fmla="*/ 48 h 80"/>
                    <a:gd name="T26" fmla="*/ 42 w 68"/>
                    <a:gd name="T27" fmla="*/ 18 h 80"/>
                    <a:gd name="T28" fmla="*/ 42 w 68"/>
                    <a:gd name="T29" fmla="*/ 48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8" h="80">
                      <a:moveTo>
                        <a:pt x="0" y="59"/>
                      </a:moveTo>
                      <a:cubicBezTo>
                        <a:pt x="15" y="59"/>
                        <a:pt x="28" y="59"/>
                        <a:pt x="39" y="59"/>
                      </a:cubicBezTo>
                      <a:cubicBezTo>
                        <a:pt x="46" y="65"/>
                        <a:pt x="37" y="80"/>
                        <a:pt x="54" y="76"/>
                      </a:cubicBezTo>
                      <a:cubicBezTo>
                        <a:pt x="55" y="72"/>
                        <a:pt x="55" y="67"/>
                        <a:pt x="56" y="63"/>
                      </a:cubicBezTo>
                      <a:cubicBezTo>
                        <a:pt x="60" y="59"/>
                        <a:pt x="64" y="57"/>
                        <a:pt x="68" y="54"/>
                      </a:cubicBezTo>
                      <a:cubicBezTo>
                        <a:pt x="64" y="52"/>
                        <a:pt x="61" y="49"/>
                        <a:pt x="55" y="46"/>
                      </a:cubicBezTo>
                      <a:cubicBezTo>
                        <a:pt x="55" y="35"/>
                        <a:pt x="55" y="22"/>
                        <a:pt x="55" y="10"/>
                      </a:cubicBezTo>
                      <a:cubicBezTo>
                        <a:pt x="55" y="6"/>
                        <a:pt x="54" y="1"/>
                        <a:pt x="52" y="1"/>
                      </a:cubicBezTo>
                      <a:cubicBezTo>
                        <a:pt x="49" y="0"/>
                        <a:pt x="44" y="1"/>
                        <a:pt x="42" y="4"/>
                      </a:cubicBezTo>
                      <a:cubicBezTo>
                        <a:pt x="29" y="18"/>
                        <a:pt x="16" y="33"/>
                        <a:pt x="3" y="48"/>
                      </a:cubicBezTo>
                      <a:cubicBezTo>
                        <a:pt x="1" y="50"/>
                        <a:pt x="1" y="54"/>
                        <a:pt x="0" y="59"/>
                      </a:cubicBezTo>
                      <a:close/>
                      <a:moveTo>
                        <a:pt x="42" y="48"/>
                      </a:moveTo>
                      <a:cubicBezTo>
                        <a:pt x="32" y="48"/>
                        <a:pt x="25" y="48"/>
                        <a:pt x="14" y="48"/>
                      </a:cubicBezTo>
                      <a:cubicBezTo>
                        <a:pt x="24" y="37"/>
                        <a:pt x="32" y="29"/>
                        <a:pt x="42" y="18"/>
                      </a:cubicBezTo>
                      <a:cubicBezTo>
                        <a:pt x="42" y="30"/>
                        <a:pt x="42" y="39"/>
                        <a:pt x="42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30" name="Freeform 47">
                  <a:extLst>
                    <a:ext uri="{FF2B5EF4-FFF2-40B4-BE49-F238E27FC236}">
                      <a16:creationId xmlns:a16="http://schemas.microsoft.com/office/drawing/2014/main" id="{BEDA0410-F097-45C9-A387-F4A1E78FAA2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100801" y="2682812"/>
                  <a:ext cx="49327" cy="60712"/>
                </a:xfrm>
                <a:custGeom>
                  <a:avLst/>
                  <a:gdLst>
                    <a:gd name="T0" fmla="*/ 56 w 68"/>
                    <a:gd name="T1" fmla="*/ 65 h 84"/>
                    <a:gd name="T2" fmla="*/ 68 w 68"/>
                    <a:gd name="T3" fmla="*/ 58 h 84"/>
                    <a:gd name="T4" fmla="*/ 55 w 68"/>
                    <a:gd name="T5" fmla="*/ 48 h 84"/>
                    <a:gd name="T6" fmla="*/ 55 w 68"/>
                    <a:gd name="T7" fmla="*/ 11 h 84"/>
                    <a:gd name="T8" fmla="*/ 44 w 68"/>
                    <a:gd name="T9" fmla="*/ 5 h 84"/>
                    <a:gd name="T10" fmla="*/ 1 w 68"/>
                    <a:gd name="T11" fmla="*/ 53 h 84"/>
                    <a:gd name="T12" fmla="*/ 1 w 68"/>
                    <a:gd name="T13" fmla="*/ 62 h 84"/>
                    <a:gd name="T14" fmla="*/ 39 w 68"/>
                    <a:gd name="T15" fmla="*/ 62 h 84"/>
                    <a:gd name="T16" fmla="*/ 54 w 68"/>
                    <a:gd name="T17" fmla="*/ 79 h 84"/>
                    <a:gd name="T18" fmla="*/ 56 w 68"/>
                    <a:gd name="T19" fmla="*/ 65 h 84"/>
                    <a:gd name="T20" fmla="*/ 14 w 68"/>
                    <a:gd name="T21" fmla="*/ 52 h 84"/>
                    <a:gd name="T22" fmla="*/ 41 w 68"/>
                    <a:gd name="T23" fmla="*/ 20 h 84"/>
                    <a:gd name="T24" fmla="*/ 41 w 68"/>
                    <a:gd name="T25" fmla="*/ 52 h 84"/>
                    <a:gd name="T26" fmla="*/ 14 w 68"/>
                    <a:gd name="T27" fmla="*/ 52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8" h="84">
                      <a:moveTo>
                        <a:pt x="56" y="65"/>
                      </a:moveTo>
                      <a:cubicBezTo>
                        <a:pt x="60" y="62"/>
                        <a:pt x="64" y="60"/>
                        <a:pt x="68" y="58"/>
                      </a:cubicBezTo>
                      <a:cubicBezTo>
                        <a:pt x="64" y="55"/>
                        <a:pt x="61" y="52"/>
                        <a:pt x="55" y="48"/>
                      </a:cubicBezTo>
                      <a:cubicBezTo>
                        <a:pt x="55" y="37"/>
                        <a:pt x="55" y="24"/>
                        <a:pt x="55" y="11"/>
                      </a:cubicBezTo>
                      <a:cubicBezTo>
                        <a:pt x="55" y="2"/>
                        <a:pt x="49" y="0"/>
                        <a:pt x="44" y="5"/>
                      </a:cubicBezTo>
                      <a:cubicBezTo>
                        <a:pt x="29" y="20"/>
                        <a:pt x="15" y="37"/>
                        <a:pt x="1" y="53"/>
                      </a:cubicBezTo>
                      <a:cubicBezTo>
                        <a:pt x="0" y="55"/>
                        <a:pt x="1" y="58"/>
                        <a:pt x="1" y="62"/>
                      </a:cubicBezTo>
                      <a:cubicBezTo>
                        <a:pt x="14" y="62"/>
                        <a:pt x="27" y="62"/>
                        <a:pt x="39" y="62"/>
                      </a:cubicBezTo>
                      <a:cubicBezTo>
                        <a:pt x="45" y="68"/>
                        <a:pt x="37" y="84"/>
                        <a:pt x="54" y="79"/>
                      </a:cubicBezTo>
                      <a:cubicBezTo>
                        <a:pt x="55" y="75"/>
                        <a:pt x="55" y="70"/>
                        <a:pt x="56" y="65"/>
                      </a:cubicBezTo>
                      <a:close/>
                      <a:moveTo>
                        <a:pt x="14" y="52"/>
                      </a:moveTo>
                      <a:cubicBezTo>
                        <a:pt x="24" y="40"/>
                        <a:pt x="31" y="31"/>
                        <a:pt x="41" y="20"/>
                      </a:cubicBezTo>
                      <a:cubicBezTo>
                        <a:pt x="41" y="33"/>
                        <a:pt x="41" y="42"/>
                        <a:pt x="41" y="52"/>
                      </a:cubicBezTo>
                      <a:cubicBezTo>
                        <a:pt x="32" y="52"/>
                        <a:pt x="25" y="52"/>
                        <a:pt x="14" y="5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31" name="Freeform 48">
                  <a:extLst>
                    <a:ext uri="{FF2B5EF4-FFF2-40B4-BE49-F238E27FC236}">
                      <a16:creationId xmlns:a16="http://schemas.microsoft.com/office/drawing/2014/main" id="{E1DCC87F-0A84-4BE3-B90F-B420C9B9E4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90808" y="2684901"/>
                  <a:ext cx="26983" cy="57761"/>
                </a:xfrm>
                <a:custGeom>
                  <a:avLst/>
                  <a:gdLst>
                    <a:gd name="T0" fmla="*/ 37 w 37"/>
                    <a:gd name="T1" fmla="*/ 76 h 80"/>
                    <a:gd name="T2" fmla="*/ 37 w 37"/>
                    <a:gd name="T3" fmla="*/ 5 h 80"/>
                    <a:gd name="T4" fmla="*/ 29 w 37"/>
                    <a:gd name="T5" fmla="*/ 1 h 80"/>
                    <a:gd name="T6" fmla="*/ 3 w 37"/>
                    <a:gd name="T7" fmla="*/ 19 h 80"/>
                    <a:gd name="T8" fmla="*/ 0 w 37"/>
                    <a:gd name="T9" fmla="*/ 29 h 80"/>
                    <a:gd name="T10" fmla="*/ 25 w 37"/>
                    <a:gd name="T11" fmla="*/ 19 h 80"/>
                    <a:gd name="T12" fmla="*/ 24 w 37"/>
                    <a:gd name="T13" fmla="*/ 67 h 80"/>
                    <a:gd name="T14" fmla="*/ 37 w 37"/>
                    <a:gd name="T15" fmla="*/ 76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80">
                      <a:moveTo>
                        <a:pt x="37" y="76"/>
                      </a:moveTo>
                      <a:cubicBezTo>
                        <a:pt x="37" y="52"/>
                        <a:pt x="37" y="29"/>
                        <a:pt x="37" y="5"/>
                      </a:cubicBezTo>
                      <a:cubicBezTo>
                        <a:pt x="37" y="3"/>
                        <a:pt x="31" y="0"/>
                        <a:pt x="29" y="1"/>
                      </a:cubicBezTo>
                      <a:cubicBezTo>
                        <a:pt x="20" y="6"/>
                        <a:pt x="11" y="12"/>
                        <a:pt x="3" y="19"/>
                      </a:cubicBezTo>
                      <a:cubicBezTo>
                        <a:pt x="1" y="20"/>
                        <a:pt x="1" y="23"/>
                        <a:pt x="0" y="29"/>
                      </a:cubicBezTo>
                      <a:cubicBezTo>
                        <a:pt x="9" y="25"/>
                        <a:pt x="15" y="23"/>
                        <a:pt x="25" y="19"/>
                      </a:cubicBezTo>
                      <a:cubicBezTo>
                        <a:pt x="25" y="36"/>
                        <a:pt x="25" y="52"/>
                        <a:pt x="24" y="67"/>
                      </a:cubicBezTo>
                      <a:cubicBezTo>
                        <a:pt x="24" y="75"/>
                        <a:pt x="27" y="80"/>
                        <a:pt x="37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</p:grpSp>
          <p:grpSp>
            <p:nvGrpSpPr>
              <p:cNvPr id="115" name="组合 114">
                <a:extLst>
                  <a:ext uri="{FF2B5EF4-FFF2-40B4-BE49-F238E27FC236}">
                    <a16:creationId xmlns:a16="http://schemas.microsoft.com/office/drawing/2014/main" id="{0607BA2F-951E-49C2-8208-95BADB6D02BF}"/>
                  </a:ext>
                </a:extLst>
              </p:cNvPr>
              <p:cNvGrpSpPr/>
              <p:nvPr userDrawn="1"/>
            </p:nvGrpSpPr>
            <p:grpSpPr>
              <a:xfrm>
                <a:off x="5576789" y="1890171"/>
                <a:ext cx="1046011" cy="1041372"/>
                <a:chOff x="5576786" y="1890206"/>
                <a:chExt cx="1046009" cy="1041392"/>
              </a:xfrm>
              <a:grpFill/>
              <a:effectLst/>
            </p:grpSpPr>
            <p:sp>
              <p:nvSpPr>
                <p:cNvPr id="116" name="Freeform 7">
                  <a:extLst>
                    <a:ext uri="{FF2B5EF4-FFF2-40B4-BE49-F238E27FC236}">
                      <a16:creationId xmlns:a16="http://schemas.microsoft.com/office/drawing/2014/main" id="{06F53345-3FE7-4AAC-BA94-6614BC0D0E4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576786" y="1890206"/>
                  <a:ext cx="1046009" cy="1041392"/>
                </a:xfrm>
                <a:custGeom>
                  <a:avLst/>
                  <a:gdLst>
                    <a:gd name="T0" fmla="*/ 722 w 1443"/>
                    <a:gd name="T1" fmla="*/ 1232 h 1440"/>
                    <a:gd name="T2" fmla="*/ 153 w 1443"/>
                    <a:gd name="T3" fmla="*/ 730 h 1440"/>
                    <a:gd name="T4" fmla="*/ 153 w 1443"/>
                    <a:gd name="T5" fmla="*/ 652 h 1440"/>
                    <a:gd name="T6" fmla="*/ 147 w 1443"/>
                    <a:gd name="T7" fmla="*/ 482 h 1440"/>
                    <a:gd name="T8" fmla="*/ 160 w 1443"/>
                    <a:gd name="T9" fmla="*/ 588 h 1440"/>
                    <a:gd name="T10" fmla="*/ 658 w 1443"/>
                    <a:gd name="T11" fmla="*/ 117 h 1440"/>
                    <a:gd name="T12" fmla="*/ 700 w 1443"/>
                    <a:gd name="T13" fmla="*/ 93 h 1440"/>
                    <a:gd name="T14" fmla="*/ 691 w 1443"/>
                    <a:gd name="T15" fmla="*/ 155 h 1440"/>
                    <a:gd name="T16" fmla="*/ 251 w 1443"/>
                    <a:gd name="T17" fmla="*/ 1135 h 1440"/>
                    <a:gd name="T18" fmla="*/ 195 w 1443"/>
                    <a:gd name="T19" fmla="*/ 1120 h 1440"/>
                    <a:gd name="T20" fmla="*/ 318 w 1443"/>
                    <a:gd name="T21" fmla="*/ 1093 h 1440"/>
                    <a:gd name="T22" fmla="*/ 284 w 1443"/>
                    <a:gd name="T23" fmla="*/ 1147 h 1440"/>
                    <a:gd name="T24" fmla="*/ 417 w 1443"/>
                    <a:gd name="T25" fmla="*/ 226 h 1440"/>
                    <a:gd name="T26" fmla="*/ 403 w 1443"/>
                    <a:gd name="T27" fmla="*/ 171 h 1440"/>
                    <a:gd name="T28" fmla="*/ 1089 w 1443"/>
                    <a:gd name="T29" fmla="*/ 202 h 1440"/>
                    <a:gd name="T30" fmla="*/ 1088 w 1443"/>
                    <a:gd name="T31" fmla="*/ 265 h 1440"/>
                    <a:gd name="T32" fmla="*/ 208 w 1443"/>
                    <a:gd name="T33" fmla="*/ 476 h 1440"/>
                    <a:gd name="T34" fmla="*/ 248 w 1443"/>
                    <a:gd name="T35" fmla="*/ 405 h 1440"/>
                    <a:gd name="T36" fmla="*/ 600 w 1443"/>
                    <a:gd name="T37" fmla="*/ 155 h 1440"/>
                    <a:gd name="T38" fmla="*/ 1313 w 1443"/>
                    <a:gd name="T39" fmla="*/ 515 h 1440"/>
                    <a:gd name="T40" fmla="*/ 1242 w 1443"/>
                    <a:gd name="T41" fmla="*/ 497 h 1440"/>
                    <a:gd name="T42" fmla="*/ 493 w 1443"/>
                    <a:gd name="T43" fmla="*/ 128 h 1440"/>
                    <a:gd name="T44" fmla="*/ 1322 w 1443"/>
                    <a:gd name="T45" fmla="*/ 604 h 1440"/>
                    <a:gd name="T46" fmla="*/ 1267 w 1443"/>
                    <a:gd name="T47" fmla="*/ 564 h 1440"/>
                    <a:gd name="T48" fmla="*/ 132 w 1443"/>
                    <a:gd name="T49" fmla="*/ 744 h 1440"/>
                    <a:gd name="T50" fmla="*/ 132 w 1443"/>
                    <a:gd name="T51" fmla="*/ 784 h 1440"/>
                    <a:gd name="T52" fmla="*/ 802 w 1443"/>
                    <a:gd name="T53" fmla="*/ 1306 h 1440"/>
                    <a:gd name="T54" fmla="*/ 827 w 1443"/>
                    <a:gd name="T55" fmla="*/ 1282 h 1440"/>
                    <a:gd name="T56" fmla="*/ 833 w 1443"/>
                    <a:gd name="T57" fmla="*/ 1379 h 1440"/>
                    <a:gd name="T58" fmla="*/ 802 w 1443"/>
                    <a:gd name="T59" fmla="*/ 1306 h 1440"/>
                    <a:gd name="T60" fmla="*/ 263 w 1443"/>
                    <a:gd name="T61" fmla="*/ 331 h 1440"/>
                    <a:gd name="T62" fmla="*/ 817 w 1443"/>
                    <a:gd name="T63" fmla="*/ 96 h 1440"/>
                    <a:gd name="T64" fmla="*/ 1052 w 1443"/>
                    <a:gd name="T65" fmla="*/ 221 h 1440"/>
                    <a:gd name="T66" fmla="*/ 1011 w 1443"/>
                    <a:gd name="T67" fmla="*/ 216 h 1440"/>
                    <a:gd name="T68" fmla="*/ 1263 w 1443"/>
                    <a:gd name="T69" fmla="*/ 440 h 1440"/>
                    <a:gd name="T70" fmla="*/ 1197 w 1443"/>
                    <a:gd name="T71" fmla="*/ 411 h 1440"/>
                    <a:gd name="T72" fmla="*/ 609 w 1443"/>
                    <a:gd name="T73" fmla="*/ 1386 h 1440"/>
                    <a:gd name="T74" fmla="*/ 594 w 1443"/>
                    <a:gd name="T75" fmla="*/ 1319 h 1440"/>
                    <a:gd name="T76" fmla="*/ 1247 w 1443"/>
                    <a:gd name="T77" fmla="*/ 364 h 1440"/>
                    <a:gd name="T78" fmla="*/ 1216 w 1443"/>
                    <a:gd name="T79" fmla="*/ 350 h 1440"/>
                    <a:gd name="T80" fmla="*/ 1133 w 1443"/>
                    <a:gd name="T81" fmla="*/ 1085 h 1440"/>
                    <a:gd name="T82" fmla="*/ 1185 w 1443"/>
                    <a:gd name="T83" fmla="*/ 1119 h 1440"/>
                    <a:gd name="T84" fmla="*/ 1285 w 1443"/>
                    <a:gd name="T85" fmla="*/ 791 h 1440"/>
                    <a:gd name="T86" fmla="*/ 441 w 1443"/>
                    <a:gd name="T87" fmla="*/ 1258 h 1440"/>
                    <a:gd name="T88" fmla="*/ 391 w 1443"/>
                    <a:gd name="T89" fmla="*/ 1253 h 1440"/>
                    <a:gd name="T90" fmla="*/ 1349 w 1443"/>
                    <a:gd name="T91" fmla="*/ 734 h 1440"/>
                    <a:gd name="T92" fmla="*/ 1358 w 1443"/>
                    <a:gd name="T93" fmla="*/ 660 h 1440"/>
                    <a:gd name="T94" fmla="*/ 873 w 1443"/>
                    <a:gd name="T95" fmla="*/ 156 h 1440"/>
                    <a:gd name="T96" fmla="*/ 561 w 1443"/>
                    <a:gd name="T97" fmla="*/ 1303 h 1440"/>
                    <a:gd name="T98" fmla="*/ 594 w 1443"/>
                    <a:gd name="T99" fmla="*/ 1273 h 1440"/>
                    <a:gd name="T100" fmla="*/ 1021 w 1443"/>
                    <a:gd name="T101" fmla="*/ 1222 h 1440"/>
                    <a:gd name="T102" fmla="*/ 984 w 1443"/>
                    <a:gd name="T103" fmla="*/ 1236 h 1440"/>
                    <a:gd name="T104" fmla="*/ 281 w 1443"/>
                    <a:gd name="T105" fmla="*/ 264 h 1440"/>
                    <a:gd name="T106" fmla="*/ 1168 w 1443"/>
                    <a:gd name="T107" fmla="*/ 269 h 1440"/>
                    <a:gd name="T108" fmla="*/ 1231 w 1443"/>
                    <a:gd name="T109" fmla="*/ 1158 h 1440"/>
                    <a:gd name="T110" fmla="*/ 1196 w 1443"/>
                    <a:gd name="T111" fmla="*/ 1146 h 1440"/>
                    <a:gd name="T112" fmla="*/ 846 w 1443"/>
                    <a:gd name="T113" fmla="*/ 1307 h 1440"/>
                    <a:gd name="T114" fmla="*/ 360 w 1443"/>
                    <a:gd name="T115" fmla="*/ 1257 h 1440"/>
                    <a:gd name="T116" fmla="*/ 233 w 1443"/>
                    <a:gd name="T117" fmla="*/ 1192 h 1440"/>
                    <a:gd name="T118" fmla="*/ 1041 w 1443"/>
                    <a:gd name="T119" fmla="*/ 1275 h 1440"/>
                    <a:gd name="T120" fmla="*/ 409 w 1443"/>
                    <a:gd name="T121" fmla="*/ 1216 h 1440"/>
                    <a:gd name="T122" fmla="*/ 1165 w 1443"/>
                    <a:gd name="T123" fmla="*/ 1172 h 1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443" h="1440">
                      <a:moveTo>
                        <a:pt x="721" y="0"/>
                      </a:moveTo>
                      <a:cubicBezTo>
                        <a:pt x="324" y="0"/>
                        <a:pt x="0" y="325"/>
                        <a:pt x="0" y="722"/>
                      </a:cubicBezTo>
                      <a:cubicBezTo>
                        <a:pt x="0" y="1117"/>
                        <a:pt x="326" y="1440"/>
                        <a:pt x="723" y="1440"/>
                      </a:cubicBezTo>
                      <a:cubicBezTo>
                        <a:pt x="1119" y="1440"/>
                        <a:pt x="1443" y="1115"/>
                        <a:pt x="1442" y="719"/>
                      </a:cubicBezTo>
                      <a:cubicBezTo>
                        <a:pt x="1442" y="324"/>
                        <a:pt x="1117" y="0"/>
                        <a:pt x="721" y="0"/>
                      </a:cubicBezTo>
                      <a:close/>
                      <a:moveTo>
                        <a:pt x="1234" y="720"/>
                      </a:moveTo>
                      <a:cubicBezTo>
                        <a:pt x="1235" y="1001"/>
                        <a:pt x="1004" y="1231"/>
                        <a:pt x="722" y="1232"/>
                      </a:cubicBezTo>
                      <a:cubicBezTo>
                        <a:pt x="440" y="1233"/>
                        <a:pt x="208" y="1003"/>
                        <a:pt x="208" y="722"/>
                      </a:cubicBezTo>
                      <a:cubicBezTo>
                        <a:pt x="208" y="440"/>
                        <a:pt x="435" y="209"/>
                        <a:pt x="720" y="209"/>
                      </a:cubicBezTo>
                      <a:cubicBezTo>
                        <a:pt x="1006" y="208"/>
                        <a:pt x="1233" y="438"/>
                        <a:pt x="1234" y="720"/>
                      </a:cubicBezTo>
                      <a:close/>
                      <a:moveTo>
                        <a:pt x="130" y="679"/>
                      </a:moveTo>
                      <a:cubicBezTo>
                        <a:pt x="130" y="688"/>
                        <a:pt x="129" y="696"/>
                        <a:pt x="129" y="705"/>
                      </a:cubicBezTo>
                      <a:cubicBezTo>
                        <a:pt x="138" y="706"/>
                        <a:pt x="145" y="706"/>
                        <a:pt x="153" y="707"/>
                      </a:cubicBezTo>
                      <a:cubicBezTo>
                        <a:pt x="153" y="716"/>
                        <a:pt x="153" y="723"/>
                        <a:pt x="153" y="730"/>
                      </a:cubicBezTo>
                      <a:cubicBezTo>
                        <a:pt x="130" y="730"/>
                        <a:pt x="108" y="730"/>
                        <a:pt x="86" y="730"/>
                      </a:cubicBezTo>
                      <a:cubicBezTo>
                        <a:pt x="83" y="706"/>
                        <a:pt x="83" y="706"/>
                        <a:pt x="103" y="704"/>
                      </a:cubicBezTo>
                      <a:cubicBezTo>
                        <a:pt x="106" y="704"/>
                        <a:pt x="111" y="700"/>
                        <a:pt x="111" y="697"/>
                      </a:cubicBezTo>
                      <a:cubicBezTo>
                        <a:pt x="112" y="691"/>
                        <a:pt x="112" y="685"/>
                        <a:pt x="112" y="679"/>
                      </a:cubicBezTo>
                      <a:cubicBezTo>
                        <a:pt x="103" y="678"/>
                        <a:pt x="95" y="677"/>
                        <a:pt x="86" y="676"/>
                      </a:cubicBezTo>
                      <a:cubicBezTo>
                        <a:pt x="87" y="668"/>
                        <a:pt x="87" y="660"/>
                        <a:pt x="88" y="652"/>
                      </a:cubicBezTo>
                      <a:cubicBezTo>
                        <a:pt x="109" y="652"/>
                        <a:pt x="129" y="652"/>
                        <a:pt x="153" y="652"/>
                      </a:cubicBezTo>
                      <a:cubicBezTo>
                        <a:pt x="135" y="636"/>
                        <a:pt x="120" y="621"/>
                        <a:pt x="104" y="609"/>
                      </a:cubicBezTo>
                      <a:cubicBezTo>
                        <a:pt x="95" y="602"/>
                        <a:pt x="97" y="595"/>
                        <a:pt x="99" y="586"/>
                      </a:cubicBezTo>
                      <a:cubicBezTo>
                        <a:pt x="100" y="577"/>
                        <a:pt x="105" y="574"/>
                        <a:pt x="113" y="573"/>
                      </a:cubicBezTo>
                      <a:cubicBezTo>
                        <a:pt x="130" y="569"/>
                        <a:pt x="148" y="565"/>
                        <a:pt x="167" y="561"/>
                      </a:cubicBezTo>
                      <a:cubicBezTo>
                        <a:pt x="153" y="544"/>
                        <a:pt x="140" y="530"/>
                        <a:pt x="128" y="515"/>
                      </a:cubicBezTo>
                      <a:cubicBezTo>
                        <a:pt x="125" y="512"/>
                        <a:pt x="123" y="507"/>
                        <a:pt x="123" y="504"/>
                      </a:cubicBezTo>
                      <a:cubicBezTo>
                        <a:pt x="125" y="488"/>
                        <a:pt x="131" y="483"/>
                        <a:pt x="147" y="482"/>
                      </a:cubicBezTo>
                      <a:cubicBezTo>
                        <a:pt x="151" y="482"/>
                        <a:pt x="155" y="481"/>
                        <a:pt x="159" y="481"/>
                      </a:cubicBezTo>
                      <a:cubicBezTo>
                        <a:pt x="175" y="480"/>
                        <a:pt x="190" y="479"/>
                        <a:pt x="206" y="478"/>
                      </a:cubicBezTo>
                      <a:cubicBezTo>
                        <a:pt x="207" y="479"/>
                        <a:pt x="208" y="480"/>
                        <a:pt x="209" y="481"/>
                      </a:cubicBezTo>
                      <a:cubicBezTo>
                        <a:pt x="203" y="489"/>
                        <a:pt x="199" y="498"/>
                        <a:pt x="192" y="503"/>
                      </a:cubicBezTo>
                      <a:cubicBezTo>
                        <a:pt x="187" y="507"/>
                        <a:pt x="170" y="529"/>
                        <a:pt x="174" y="534"/>
                      </a:cubicBezTo>
                      <a:cubicBezTo>
                        <a:pt x="187" y="546"/>
                        <a:pt x="175" y="557"/>
                        <a:pt x="174" y="569"/>
                      </a:cubicBezTo>
                      <a:cubicBezTo>
                        <a:pt x="174" y="578"/>
                        <a:pt x="173" y="588"/>
                        <a:pt x="160" y="588"/>
                      </a:cubicBezTo>
                      <a:cubicBezTo>
                        <a:pt x="159" y="588"/>
                        <a:pt x="157" y="591"/>
                        <a:pt x="157" y="592"/>
                      </a:cubicBezTo>
                      <a:cubicBezTo>
                        <a:pt x="156" y="604"/>
                        <a:pt x="143" y="616"/>
                        <a:pt x="158" y="627"/>
                      </a:cubicBezTo>
                      <a:cubicBezTo>
                        <a:pt x="159" y="628"/>
                        <a:pt x="159" y="629"/>
                        <a:pt x="159" y="630"/>
                      </a:cubicBezTo>
                      <a:cubicBezTo>
                        <a:pt x="158" y="646"/>
                        <a:pt x="156" y="662"/>
                        <a:pt x="154" y="679"/>
                      </a:cubicBezTo>
                      <a:cubicBezTo>
                        <a:pt x="147" y="679"/>
                        <a:pt x="139" y="679"/>
                        <a:pt x="130" y="679"/>
                      </a:cubicBezTo>
                      <a:close/>
                      <a:moveTo>
                        <a:pt x="661" y="116"/>
                      </a:moveTo>
                      <a:cubicBezTo>
                        <a:pt x="660" y="116"/>
                        <a:pt x="659" y="117"/>
                        <a:pt x="658" y="117"/>
                      </a:cubicBezTo>
                      <a:cubicBezTo>
                        <a:pt x="659" y="130"/>
                        <a:pt x="660" y="143"/>
                        <a:pt x="661" y="157"/>
                      </a:cubicBezTo>
                      <a:cubicBezTo>
                        <a:pt x="652" y="158"/>
                        <a:pt x="645" y="158"/>
                        <a:pt x="637" y="159"/>
                      </a:cubicBezTo>
                      <a:cubicBezTo>
                        <a:pt x="635" y="135"/>
                        <a:pt x="633" y="113"/>
                        <a:pt x="632" y="90"/>
                      </a:cubicBezTo>
                      <a:cubicBezTo>
                        <a:pt x="643" y="89"/>
                        <a:pt x="651" y="89"/>
                        <a:pt x="660" y="87"/>
                      </a:cubicBezTo>
                      <a:cubicBezTo>
                        <a:pt x="668" y="86"/>
                        <a:pt x="673" y="89"/>
                        <a:pt x="676" y="97"/>
                      </a:cubicBezTo>
                      <a:cubicBezTo>
                        <a:pt x="680" y="106"/>
                        <a:pt x="685" y="113"/>
                        <a:pt x="690" y="124"/>
                      </a:cubicBezTo>
                      <a:cubicBezTo>
                        <a:pt x="694" y="112"/>
                        <a:pt x="697" y="102"/>
                        <a:pt x="700" y="93"/>
                      </a:cubicBezTo>
                      <a:cubicBezTo>
                        <a:pt x="703" y="86"/>
                        <a:pt x="733" y="79"/>
                        <a:pt x="738" y="84"/>
                      </a:cubicBezTo>
                      <a:cubicBezTo>
                        <a:pt x="739" y="85"/>
                        <a:pt x="740" y="86"/>
                        <a:pt x="740" y="87"/>
                      </a:cubicBezTo>
                      <a:cubicBezTo>
                        <a:pt x="741" y="109"/>
                        <a:pt x="743" y="130"/>
                        <a:pt x="744" y="152"/>
                      </a:cubicBezTo>
                      <a:cubicBezTo>
                        <a:pt x="735" y="152"/>
                        <a:pt x="728" y="152"/>
                        <a:pt x="720" y="152"/>
                      </a:cubicBezTo>
                      <a:cubicBezTo>
                        <a:pt x="719" y="138"/>
                        <a:pt x="718" y="125"/>
                        <a:pt x="717" y="112"/>
                      </a:cubicBezTo>
                      <a:cubicBezTo>
                        <a:pt x="711" y="123"/>
                        <a:pt x="708" y="133"/>
                        <a:pt x="704" y="143"/>
                      </a:cubicBezTo>
                      <a:cubicBezTo>
                        <a:pt x="702" y="150"/>
                        <a:pt x="700" y="155"/>
                        <a:pt x="691" y="155"/>
                      </a:cubicBezTo>
                      <a:cubicBezTo>
                        <a:pt x="683" y="156"/>
                        <a:pt x="679" y="152"/>
                        <a:pt x="676" y="145"/>
                      </a:cubicBezTo>
                      <a:cubicBezTo>
                        <a:pt x="671" y="135"/>
                        <a:pt x="666" y="126"/>
                        <a:pt x="661" y="116"/>
                      </a:cubicBezTo>
                      <a:close/>
                      <a:moveTo>
                        <a:pt x="267" y="1145"/>
                      </a:moveTo>
                      <a:cubicBezTo>
                        <a:pt x="253" y="1148"/>
                        <a:pt x="240" y="1151"/>
                        <a:pt x="227" y="1153"/>
                      </a:cubicBezTo>
                      <a:cubicBezTo>
                        <a:pt x="224" y="1154"/>
                        <a:pt x="221" y="1149"/>
                        <a:pt x="218" y="1147"/>
                      </a:cubicBezTo>
                      <a:cubicBezTo>
                        <a:pt x="221" y="1145"/>
                        <a:pt x="223" y="1141"/>
                        <a:pt x="226" y="1140"/>
                      </a:cubicBezTo>
                      <a:cubicBezTo>
                        <a:pt x="234" y="1138"/>
                        <a:pt x="243" y="1137"/>
                        <a:pt x="251" y="1135"/>
                      </a:cubicBezTo>
                      <a:cubicBezTo>
                        <a:pt x="251" y="1134"/>
                        <a:pt x="251" y="1132"/>
                        <a:pt x="252" y="1131"/>
                      </a:cubicBezTo>
                      <a:cubicBezTo>
                        <a:pt x="245" y="1128"/>
                        <a:pt x="238" y="1125"/>
                        <a:pt x="231" y="1122"/>
                      </a:cubicBezTo>
                      <a:cubicBezTo>
                        <a:pt x="231" y="1121"/>
                        <a:pt x="231" y="1119"/>
                        <a:pt x="231" y="1118"/>
                      </a:cubicBezTo>
                      <a:cubicBezTo>
                        <a:pt x="238" y="1117"/>
                        <a:pt x="246" y="1115"/>
                        <a:pt x="255" y="1113"/>
                      </a:cubicBezTo>
                      <a:cubicBezTo>
                        <a:pt x="249" y="1108"/>
                        <a:pt x="245" y="1105"/>
                        <a:pt x="241" y="1101"/>
                      </a:cubicBezTo>
                      <a:cubicBezTo>
                        <a:pt x="217" y="1129"/>
                        <a:pt x="196" y="1141"/>
                        <a:pt x="182" y="1134"/>
                      </a:cubicBezTo>
                      <a:cubicBezTo>
                        <a:pt x="186" y="1129"/>
                        <a:pt x="191" y="1125"/>
                        <a:pt x="195" y="1120"/>
                      </a:cubicBezTo>
                      <a:cubicBezTo>
                        <a:pt x="205" y="1110"/>
                        <a:pt x="215" y="1100"/>
                        <a:pt x="226" y="1089"/>
                      </a:cubicBezTo>
                      <a:cubicBezTo>
                        <a:pt x="228" y="1087"/>
                        <a:pt x="231" y="1085"/>
                        <a:pt x="233" y="1085"/>
                      </a:cubicBezTo>
                      <a:cubicBezTo>
                        <a:pt x="239" y="1087"/>
                        <a:pt x="247" y="1089"/>
                        <a:pt x="251" y="1093"/>
                      </a:cubicBezTo>
                      <a:cubicBezTo>
                        <a:pt x="258" y="1099"/>
                        <a:pt x="262" y="1097"/>
                        <a:pt x="265" y="1091"/>
                      </a:cubicBezTo>
                      <a:cubicBezTo>
                        <a:pt x="270" y="1084"/>
                        <a:pt x="273" y="1076"/>
                        <a:pt x="277" y="1068"/>
                      </a:cubicBezTo>
                      <a:cubicBezTo>
                        <a:pt x="293" y="1080"/>
                        <a:pt x="294" y="1083"/>
                        <a:pt x="285" y="1095"/>
                      </a:cubicBezTo>
                      <a:cubicBezTo>
                        <a:pt x="297" y="1117"/>
                        <a:pt x="308" y="1099"/>
                        <a:pt x="318" y="1093"/>
                      </a:cubicBezTo>
                      <a:cubicBezTo>
                        <a:pt x="327" y="1106"/>
                        <a:pt x="313" y="1109"/>
                        <a:pt x="311" y="1117"/>
                      </a:cubicBezTo>
                      <a:cubicBezTo>
                        <a:pt x="312" y="1118"/>
                        <a:pt x="314" y="1120"/>
                        <a:pt x="314" y="1121"/>
                      </a:cubicBezTo>
                      <a:cubicBezTo>
                        <a:pt x="315" y="1124"/>
                        <a:pt x="315" y="1127"/>
                        <a:pt x="316" y="1130"/>
                      </a:cubicBezTo>
                      <a:cubicBezTo>
                        <a:pt x="313" y="1130"/>
                        <a:pt x="309" y="1131"/>
                        <a:pt x="307" y="1130"/>
                      </a:cubicBezTo>
                      <a:cubicBezTo>
                        <a:pt x="298" y="1121"/>
                        <a:pt x="293" y="1127"/>
                        <a:pt x="285" y="1136"/>
                      </a:cubicBezTo>
                      <a:cubicBezTo>
                        <a:pt x="294" y="1134"/>
                        <a:pt x="299" y="1133"/>
                        <a:pt x="305" y="1132"/>
                      </a:cubicBezTo>
                      <a:cubicBezTo>
                        <a:pt x="305" y="1150"/>
                        <a:pt x="292" y="1145"/>
                        <a:pt x="284" y="1147"/>
                      </a:cubicBezTo>
                      <a:cubicBezTo>
                        <a:pt x="284" y="1149"/>
                        <a:pt x="285" y="1150"/>
                        <a:pt x="285" y="1151"/>
                      </a:cubicBezTo>
                      <a:cubicBezTo>
                        <a:pt x="285" y="1155"/>
                        <a:pt x="285" y="1159"/>
                        <a:pt x="285" y="1163"/>
                      </a:cubicBezTo>
                      <a:cubicBezTo>
                        <a:pt x="282" y="1161"/>
                        <a:pt x="278" y="1159"/>
                        <a:pt x="275" y="1157"/>
                      </a:cubicBezTo>
                      <a:cubicBezTo>
                        <a:pt x="272" y="1153"/>
                        <a:pt x="270" y="1149"/>
                        <a:pt x="267" y="1145"/>
                      </a:cubicBezTo>
                      <a:close/>
                      <a:moveTo>
                        <a:pt x="459" y="216"/>
                      </a:moveTo>
                      <a:cubicBezTo>
                        <a:pt x="454" y="220"/>
                        <a:pt x="450" y="222"/>
                        <a:pt x="447" y="224"/>
                      </a:cubicBezTo>
                      <a:cubicBezTo>
                        <a:pt x="438" y="233"/>
                        <a:pt x="428" y="233"/>
                        <a:pt x="417" y="226"/>
                      </a:cubicBezTo>
                      <a:cubicBezTo>
                        <a:pt x="410" y="222"/>
                        <a:pt x="401" y="219"/>
                        <a:pt x="389" y="214"/>
                      </a:cubicBezTo>
                      <a:cubicBezTo>
                        <a:pt x="397" y="227"/>
                        <a:pt x="403" y="237"/>
                        <a:pt x="410" y="248"/>
                      </a:cubicBezTo>
                      <a:cubicBezTo>
                        <a:pt x="402" y="252"/>
                        <a:pt x="396" y="256"/>
                        <a:pt x="389" y="260"/>
                      </a:cubicBezTo>
                      <a:cubicBezTo>
                        <a:pt x="377" y="240"/>
                        <a:pt x="365" y="222"/>
                        <a:pt x="354" y="203"/>
                      </a:cubicBezTo>
                      <a:cubicBezTo>
                        <a:pt x="368" y="190"/>
                        <a:pt x="381" y="182"/>
                        <a:pt x="399" y="194"/>
                      </a:cubicBezTo>
                      <a:cubicBezTo>
                        <a:pt x="405" y="199"/>
                        <a:pt x="413" y="201"/>
                        <a:pt x="423" y="205"/>
                      </a:cubicBezTo>
                      <a:cubicBezTo>
                        <a:pt x="416" y="192"/>
                        <a:pt x="409" y="182"/>
                        <a:pt x="403" y="171"/>
                      </a:cubicBezTo>
                      <a:cubicBezTo>
                        <a:pt x="410" y="167"/>
                        <a:pt x="416" y="163"/>
                        <a:pt x="423" y="159"/>
                      </a:cubicBezTo>
                      <a:cubicBezTo>
                        <a:pt x="435" y="178"/>
                        <a:pt x="447" y="197"/>
                        <a:pt x="459" y="216"/>
                      </a:cubicBezTo>
                      <a:close/>
                      <a:moveTo>
                        <a:pt x="1090" y="244"/>
                      </a:moveTo>
                      <a:cubicBezTo>
                        <a:pt x="1089" y="244"/>
                        <a:pt x="1088" y="244"/>
                        <a:pt x="1087" y="243"/>
                      </a:cubicBezTo>
                      <a:cubicBezTo>
                        <a:pt x="1080" y="252"/>
                        <a:pt x="1073" y="261"/>
                        <a:pt x="1065" y="271"/>
                      </a:cubicBezTo>
                      <a:cubicBezTo>
                        <a:pt x="1058" y="265"/>
                        <a:pt x="1053" y="261"/>
                        <a:pt x="1047" y="256"/>
                      </a:cubicBezTo>
                      <a:cubicBezTo>
                        <a:pt x="1061" y="238"/>
                        <a:pt x="1075" y="220"/>
                        <a:pt x="1089" y="202"/>
                      </a:cubicBezTo>
                      <a:cubicBezTo>
                        <a:pt x="1093" y="205"/>
                        <a:pt x="1096" y="208"/>
                        <a:pt x="1099" y="210"/>
                      </a:cubicBezTo>
                      <a:cubicBezTo>
                        <a:pt x="1110" y="216"/>
                        <a:pt x="1115" y="225"/>
                        <a:pt x="1112" y="238"/>
                      </a:cubicBezTo>
                      <a:cubicBezTo>
                        <a:pt x="1110" y="246"/>
                        <a:pt x="1112" y="256"/>
                        <a:pt x="1112" y="267"/>
                      </a:cubicBezTo>
                      <a:cubicBezTo>
                        <a:pt x="1121" y="256"/>
                        <a:pt x="1128" y="247"/>
                        <a:pt x="1135" y="238"/>
                      </a:cubicBezTo>
                      <a:cubicBezTo>
                        <a:pt x="1142" y="243"/>
                        <a:pt x="1147" y="248"/>
                        <a:pt x="1153" y="253"/>
                      </a:cubicBezTo>
                      <a:cubicBezTo>
                        <a:pt x="1139" y="271"/>
                        <a:pt x="1125" y="289"/>
                        <a:pt x="1111" y="306"/>
                      </a:cubicBezTo>
                      <a:cubicBezTo>
                        <a:pt x="1086" y="288"/>
                        <a:pt x="1086" y="288"/>
                        <a:pt x="1088" y="265"/>
                      </a:cubicBezTo>
                      <a:cubicBezTo>
                        <a:pt x="1089" y="258"/>
                        <a:pt x="1089" y="251"/>
                        <a:pt x="1090" y="244"/>
                      </a:cubicBezTo>
                      <a:close/>
                      <a:moveTo>
                        <a:pt x="248" y="405"/>
                      </a:moveTo>
                      <a:cubicBezTo>
                        <a:pt x="242" y="424"/>
                        <a:pt x="232" y="437"/>
                        <a:pt x="211" y="434"/>
                      </a:cubicBezTo>
                      <a:cubicBezTo>
                        <a:pt x="204" y="433"/>
                        <a:pt x="196" y="434"/>
                        <a:pt x="189" y="434"/>
                      </a:cubicBezTo>
                      <a:cubicBezTo>
                        <a:pt x="189" y="435"/>
                        <a:pt x="189" y="436"/>
                        <a:pt x="189" y="437"/>
                      </a:cubicBezTo>
                      <a:cubicBezTo>
                        <a:pt x="199" y="443"/>
                        <a:pt x="209" y="449"/>
                        <a:pt x="220" y="456"/>
                      </a:cubicBezTo>
                      <a:cubicBezTo>
                        <a:pt x="216" y="463"/>
                        <a:pt x="212" y="469"/>
                        <a:pt x="208" y="476"/>
                      </a:cubicBezTo>
                      <a:cubicBezTo>
                        <a:pt x="187" y="464"/>
                        <a:pt x="168" y="453"/>
                        <a:pt x="148" y="442"/>
                      </a:cubicBezTo>
                      <a:cubicBezTo>
                        <a:pt x="151" y="437"/>
                        <a:pt x="153" y="434"/>
                        <a:pt x="155" y="431"/>
                      </a:cubicBezTo>
                      <a:cubicBezTo>
                        <a:pt x="159" y="419"/>
                        <a:pt x="168" y="414"/>
                        <a:pt x="180" y="414"/>
                      </a:cubicBezTo>
                      <a:cubicBezTo>
                        <a:pt x="190" y="414"/>
                        <a:pt x="199" y="413"/>
                        <a:pt x="212" y="412"/>
                      </a:cubicBezTo>
                      <a:cubicBezTo>
                        <a:pt x="199" y="404"/>
                        <a:pt x="189" y="398"/>
                        <a:pt x="177" y="391"/>
                      </a:cubicBezTo>
                      <a:cubicBezTo>
                        <a:pt x="182" y="384"/>
                        <a:pt x="186" y="378"/>
                        <a:pt x="190" y="371"/>
                      </a:cubicBezTo>
                      <a:cubicBezTo>
                        <a:pt x="210" y="383"/>
                        <a:pt x="229" y="394"/>
                        <a:pt x="248" y="405"/>
                      </a:cubicBezTo>
                      <a:close/>
                      <a:moveTo>
                        <a:pt x="558" y="178"/>
                      </a:moveTo>
                      <a:cubicBezTo>
                        <a:pt x="553" y="154"/>
                        <a:pt x="548" y="133"/>
                        <a:pt x="542" y="110"/>
                      </a:cubicBezTo>
                      <a:cubicBezTo>
                        <a:pt x="559" y="106"/>
                        <a:pt x="573" y="103"/>
                        <a:pt x="588" y="100"/>
                      </a:cubicBezTo>
                      <a:cubicBezTo>
                        <a:pt x="596" y="98"/>
                        <a:pt x="606" y="95"/>
                        <a:pt x="611" y="104"/>
                      </a:cubicBezTo>
                      <a:cubicBezTo>
                        <a:pt x="614" y="111"/>
                        <a:pt x="614" y="120"/>
                        <a:pt x="615" y="129"/>
                      </a:cubicBezTo>
                      <a:cubicBezTo>
                        <a:pt x="619" y="138"/>
                        <a:pt x="624" y="149"/>
                        <a:pt x="629" y="159"/>
                      </a:cubicBezTo>
                      <a:cubicBezTo>
                        <a:pt x="608" y="169"/>
                        <a:pt x="605" y="168"/>
                        <a:pt x="600" y="155"/>
                      </a:cubicBezTo>
                      <a:cubicBezTo>
                        <a:pt x="595" y="141"/>
                        <a:pt x="592" y="140"/>
                        <a:pt x="578" y="149"/>
                      </a:cubicBezTo>
                      <a:cubicBezTo>
                        <a:pt x="579" y="156"/>
                        <a:pt x="580" y="163"/>
                        <a:pt x="582" y="172"/>
                      </a:cubicBezTo>
                      <a:cubicBezTo>
                        <a:pt x="574" y="174"/>
                        <a:pt x="567" y="175"/>
                        <a:pt x="558" y="178"/>
                      </a:cubicBezTo>
                      <a:close/>
                      <a:moveTo>
                        <a:pt x="1233" y="474"/>
                      </a:moveTo>
                      <a:cubicBezTo>
                        <a:pt x="1255" y="466"/>
                        <a:pt x="1275" y="457"/>
                        <a:pt x="1297" y="449"/>
                      </a:cubicBezTo>
                      <a:cubicBezTo>
                        <a:pt x="1303" y="464"/>
                        <a:pt x="1310" y="478"/>
                        <a:pt x="1314" y="493"/>
                      </a:cubicBezTo>
                      <a:cubicBezTo>
                        <a:pt x="1316" y="500"/>
                        <a:pt x="1317" y="510"/>
                        <a:pt x="1313" y="515"/>
                      </a:cubicBezTo>
                      <a:cubicBezTo>
                        <a:pt x="1309" y="520"/>
                        <a:pt x="1299" y="520"/>
                        <a:pt x="1291" y="523"/>
                      </a:cubicBezTo>
                      <a:cubicBezTo>
                        <a:pt x="1291" y="522"/>
                        <a:pt x="1291" y="522"/>
                        <a:pt x="1291" y="521"/>
                      </a:cubicBezTo>
                      <a:cubicBezTo>
                        <a:pt x="1281" y="528"/>
                        <a:pt x="1271" y="535"/>
                        <a:pt x="1260" y="542"/>
                      </a:cubicBezTo>
                      <a:cubicBezTo>
                        <a:pt x="1257" y="534"/>
                        <a:pt x="1254" y="527"/>
                        <a:pt x="1251" y="519"/>
                      </a:cubicBezTo>
                      <a:cubicBezTo>
                        <a:pt x="1257" y="515"/>
                        <a:pt x="1265" y="513"/>
                        <a:pt x="1268" y="508"/>
                      </a:cubicBezTo>
                      <a:cubicBezTo>
                        <a:pt x="1271" y="503"/>
                        <a:pt x="1268" y="495"/>
                        <a:pt x="1268" y="488"/>
                      </a:cubicBezTo>
                      <a:cubicBezTo>
                        <a:pt x="1258" y="491"/>
                        <a:pt x="1250" y="494"/>
                        <a:pt x="1242" y="497"/>
                      </a:cubicBezTo>
                      <a:cubicBezTo>
                        <a:pt x="1239" y="489"/>
                        <a:pt x="1236" y="483"/>
                        <a:pt x="1233" y="474"/>
                      </a:cubicBezTo>
                      <a:close/>
                      <a:moveTo>
                        <a:pt x="540" y="164"/>
                      </a:moveTo>
                      <a:cubicBezTo>
                        <a:pt x="537" y="170"/>
                        <a:pt x="534" y="179"/>
                        <a:pt x="529" y="184"/>
                      </a:cubicBezTo>
                      <a:cubicBezTo>
                        <a:pt x="520" y="191"/>
                        <a:pt x="509" y="197"/>
                        <a:pt x="499" y="200"/>
                      </a:cubicBezTo>
                      <a:cubicBezTo>
                        <a:pt x="479" y="206"/>
                        <a:pt x="463" y="199"/>
                        <a:pt x="456" y="181"/>
                      </a:cubicBezTo>
                      <a:cubicBezTo>
                        <a:pt x="448" y="163"/>
                        <a:pt x="453" y="149"/>
                        <a:pt x="471" y="137"/>
                      </a:cubicBezTo>
                      <a:cubicBezTo>
                        <a:pt x="478" y="133"/>
                        <a:pt x="485" y="130"/>
                        <a:pt x="493" y="128"/>
                      </a:cubicBezTo>
                      <a:cubicBezTo>
                        <a:pt x="517" y="121"/>
                        <a:pt x="538" y="138"/>
                        <a:pt x="540" y="164"/>
                      </a:cubicBezTo>
                      <a:close/>
                      <a:moveTo>
                        <a:pt x="1288" y="587"/>
                      </a:moveTo>
                      <a:cubicBezTo>
                        <a:pt x="1290" y="587"/>
                        <a:pt x="1292" y="587"/>
                        <a:pt x="1294" y="587"/>
                      </a:cubicBezTo>
                      <a:cubicBezTo>
                        <a:pt x="1294" y="576"/>
                        <a:pt x="1295" y="565"/>
                        <a:pt x="1295" y="554"/>
                      </a:cubicBezTo>
                      <a:cubicBezTo>
                        <a:pt x="1296" y="543"/>
                        <a:pt x="1303" y="536"/>
                        <a:pt x="1314" y="536"/>
                      </a:cubicBezTo>
                      <a:cubicBezTo>
                        <a:pt x="1327" y="536"/>
                        <a:pt x="1337" y="550"/>
                        <a:pt x="1341" y="573"/>
                      </a:cubicBezTo>
                      <a:cubicBezTo>
                        <a:pt x="1344" y="591"/>
                        <a:pt x="1340" y="598"/>
                        <a:pt x="1322" y="604"/>
                      </a:cubicBezTo>
                      <a:cubicBezTo>
                        <a:pt x="1322" y="589"/>
                        <a:pt x="1322" y="576"/>
                        <a:pt x="1322" y="563"/>
                      </a:cubicBezTo>
                      <a:cubicBezTo>
                        <a:pt x="1321" y="563"/>
                        <a:pt x="1320" y="563"/>
                        <a:pt x="1318" y="563"/>
                      </a:cubicBezTo>
                      <a:cubicBezTo>
                        <a:pt x="1317" y="565"/>
                        <a:pt x="1316" y="567"/>
                        <a:pt x="1316" y="570"/>
                      </a:cubicBezTo>
                      <a:cubicBezTo>
                        <a:pt x="1316" y="577"/>
                        <a:pt x="1316" y="585"/>
                        <a:pt x="1315" y="593"/>
                      </a:cubicBezTo>
                      <a:cubicBezTo>
                        <a:pt x="1315" y="602"/>
                        <a:pt x="1310" y="610"/>
                        <a:pt x="1300" y="612"/>
                      </a:cubicBezTo>
                      <a:cubicBezTo>
                        <a:pt x="1289" y="615"/>
                        <a:pt x="1281" y="609"/>
                        <a:pt x="1278" y="601"/>
                      </a:cubicBezTo>
                      <a:cubicBezTo>
                        <a:pt x="1273" y="589"/>
                        <a:pt x="1269" y="577"/>
                        <a:pt x="1267" y="564"/>
                      </a:cubicBezTo>
                      <a:cubicBezTo>
                        <a:pt x="1266" y="552"/>
                        <a:pt x="1273" y="545"/>
                        <a:pt x="1286" y="542"/>
                      </a:cubicBezTo>
                      <a:cubicBezTo>
                        <a:pt x="1287" y="551"/>
                        <a:pt x="1295" y="559"/>
                        <a:pt x="1287" y="569"/>
                      </a:cubicBezTo>
                      <a:cubicBezTo>
                        <a:pt x="1284" y="573"/>
                        <a:pt x="1288" y="581"/>
                        <a:pt x="1288" y="587"/>
                      </a:cubicBezTo>
                      <a:close/>
                      <a:moveTo>
                        <a:pt x="103" y="788"/>
                      </a:moveTo>
                      <a:cubicBezTo>
                        <a:pt x="105" y="789"/>
                        <a:pt x="107" y="789"/>
                        <a:pt x="109" y="789"/>
                      </a:cubicBezTo>
                      <a:cubicBezTo>
                        <a:pt x="111" y="779"/>
                        <a:pt x="111" y="768"/>
                        <a:pt x="116" y="758"/>
                      </a:cubicBezTo>
                      <a:cubicBezTo>
                        <a:pt x="118" y="752"/>
                        <a:pt x="126" y="744"/>
                        <a:pt x="132" y="744"/>
                      </a:cubicBezTo>
                      <a:cubicBezTo>
                        <a:pt x="138" y="743"/>
                        <a:pt x="148" y="749"/>
                        <a:pt x="151" y="755"/>
                      </a:cubicBezTo>
                      <a:cubicBezTo>
                        <a:pt x="160" y="769"/>
                        <a:pt x="161" y="785"/>
                        <a:pt x="156" y="800"/>
                      </a:cubicBezTo>
                      <a:cubicBezTo>
                        <a:pt x="154" y="810"/>
                        <a:pt x="146" y="815"/>
                        <a:pt x="135" y="814"/>
                      </a:cubicBezTo>
                      <a:cubicBezTo>
                        <a:pt x="134" y="805"/>
                        <a:pt x="129" y="796"/>
                        <a:pt x="139" y="788"/>
                      </a:cubicBezTo>
                      <a:cubicBezTo>
                        <a:pt x="142" y="785"/>
                        <a:pt x="140" y="776"/>
                        <a:pt x="140" y="770"/>
                      </a:cubicBezTo>
                      <a:cubicBezTo>
                        <a:pt x="138" y="770"/>
                        <a:pt x="137" y="770"/>
                        <a:pt x="135" y="770"/>
                      </a:cubicBezTo>
                      <a:cubicBezTo>
                        <a:pt x="134" y="774"/>
                        <a:pt x="133" y="779"/>
                        <a:pt x="132" y="784"/>
                      </a:cubicBezTo>
                      <a:cubicBezTo>
                        <a:pt x="130" y="790"/>
                        <a:pt x="129" y="797"/>
                        <a:pt x="127" y="803"/>
                      </a:cubicBezTo>
                      <a:cubicBezTo>
                        <a:pt x="121" y="819"/>
                        <a:pt x="105" y="821"/>
                        <a:pt x="94" y="808"/>
                      </a:cubicBezTo>
                      <a:cubicBezTo>
                        <a:pt x="86" y="798"/>
                        <a:pt x="83" y="768"/>
                        <a:pt x="90" y="758"/>
                      </a:cubicBezTo>
                      <a:cubicBezTo>
                        <a:pt x="93" y="753"/>
                        <a:pt x="100" y="750"/>
                        <a:pt x="105" y="746"/>
                      </a:cubicBezTo>
                      <a:cubicBezTo>
                        <a:pt x="106" y="747"/>
                        <a:pt x="108" y="748"/>
                        <a:pt x="109" y="749"/>
                      </a:cubicBezTo>
                      <a:cubicBezTo>
                        <a:pt x="107" y="762"/>
                        <a:pt x="105" y="775"/>
                        <a:pt x="103" y="788"/>
                      </a:cubicBezTo>
                      <a:close/>
                      <a:moveTo>
                        <a:pt x="802" y="1306"/>
                      </a:moveTo>
                      <a:cubicBezTo>
                        <a:pt x="809" y="1300"/>
                        <a:pt x="808" y="1292"/>
                        <a:pt x="803" y="1284"/>
                      </a:cubicBezTo>
                      <a:cubicBezTo>
                        <a:pt x="801" y="1282"/>
                        <a:pt x="801" y="1276"/>
                        <a:pt x="803" y="1274"/>
                      </a:cubicBezTo>
                      <a:cubicBezTo>
                        <a:pt x="804" y="1272"/>
                        <a:pt x="810" y="1270"/>
                        <a:pt x="812" y="1271"/>
                      </a:cubicBezTo>
                      <a:cubicBezTo>
                        <a:pt x="819" y="1273"/>
                        <a:pt x="821" y="1272"/>
                        <a:pt x="824" y="1265"/>
                      </a:cubicBezTo>
                      <a:cubicBezTo>
                        <a:pt x="827" y="1258"/>
                        <a:pt x="833" y="1252"/>
                        <a:pt x="842" y="1258"/>
                      </a:cubicBezTo>
                      <a:cubicBezTo>
                        <a:pt x="851" y="1264"/>
                        <a:pt x="845" y="1272"/>
                        <a:pt x="841" y="1277"/>
                      </a:cubicBezTo>
                      <a:cubicBezTo>
                        <a:pt x="839" y="1280"/>
                        <a:pt x="832" y="1281"/>
                        <a:pt x="827" y="1282"/>
                      </a:cubicBezTo>
                      <a:cubicBezTo>
                        <a:pt x="824" y="1284"/>
                        <a:pt x="821" y="1285"/>
                        <a:pt x="818" y="1286"/>
                      </a:cubicBezTo>
                      <a:cubicBezTo>
                        <a:pt x="822" y="1290"/>
                        <a:pt x="828" y="1290"/>
                        <a:pt x="828" y="1291"/>
                      </a:cubicBezTo>
                      <a:cubicBezTo>
                        <a:pt x="828" y="1295"/>
                        <a:pt x="827" y="1299"/>
                        <a:pt x="826" y="1303"/>
                      </a:cubicBezTo>
                      <a:cubicBezTo>
                        <a:pt x="840" y="1306"/>
                        <a:pt x="843" y="1311"/>
                        <a:pt x="838" y="1325"/>
                      </a:cubicBezTo>
                      <a:cubicBezTo>
                        <a:pt x="837" y="1327"/>
                        <a:pt x="838" y="1330"/>
                        <a:pt x="838" y="1332"/>
                      </a:cubicBezTo>
                      <a:cubicBezTo>
                        <a:pt x="838" y="1340"/>
                        <a:pt x="840" y="1349"/>
                        <a:pt x="836" y="1355"/>
                      </a:cubicBezTo>
                      <a:cubicBezTo>
                        <a:pt x="830" y="1363"/>
                        <a:pt x="830" y="1370"/>
                        <a:pt x="833" y="1379"/>
                      </a:cubicBezTo>
                      <a:cubicBezTo>
                        <a:pt x="834" y="1385"/>
                        <a:pt x="836" y="1393"/>
                        <a:pt x="826" y="1396"/>
                      </a:cubicBezTo>
                      <a:cubicBezTo>
                        <a:pt x="823" y="1392"/>
                        <a:pt x="820" y="1388"/>
                        <a:pt x="817" y="1387"/>
                      </a:cubicBezTo>
                      <a:cubicBezTo>
                        <a:pt x="803" y="1383"/>
                        <a:pt x="801" y="1381"/>
                        <a:pt x="806" y="1367"/>
                      </a:cubicBezTo>
                      <a:cubicBezTo>
                        <a:pt x="809" y="1360"/>
                        <a:pt x="809" y="1354"/>
                        <a:pt x="803" y="1348"/>
                      </a:cubicBezTo>
                      <a:cubicBezTo>
                        <a:pt x="798" y="1343"/>
                        <a:pt x="796" y="1336"/>
                        <a:pt x="807" y="1332"/>
                      </a:cubicBezTo>
                      <a:cubicBezTo>
                        <a:pt x="809" y="1332"/>
                        <a:pt x="811" y="1326"/>
                        <a:pt x="810" y="1323"/>
                      </a:cubicBezTo>
                      <a:cubicBezTo>
                        <a:pt x="809" y="1318"/>
                        <a:pt x="806" y="1313"/>
                        <a:pt x="802" y="1306"/>
                      </a:cubicBezTo>
                      <a:close/>
                      <a:moveTo>
                        <a:pt x="249" y="400"/>
                      </a:moveTo>
                      <a:cubicBezTo>
                        <a:pt x="247" y="389"/>
                        <a:pt x="245" y="378"/>
                        <a:pt x="244" y="368"/>
                      </a:cubicBezTo>
                      <a:cubicBezTo>
                        <a:pt x="243" y="359"/>
                        <a:pt x="239" y="356"/>
                        <a:pt x="230" y="357"/>
                      </a:cubicBezTo>
                      <a:cubicBezTo>
                        <a:pt x="221" y="357"/>
                        <a:pt x="211" y="357"/>
                        <a:pt x="200" y="357"/>
                      </a:cubicBezTo>
                      <a:cubicBezTo>
                        <a:pt x="209" y="341"/>
                        <a:pt x="218" y="328"/>
                        <a:pt x="241" y="333"/>
                      </a:cubicBezTo>
                      <a:cubicBezTo>
                        <a:pt x="230" y="313"/>
                        <a:pt x="241" y="302"/>
                        <a:pt x="254" y="290"/>
                      </a:cubicBezTo>
                      <a:cubicBezTo>
                        <a:pt x="257" y="305"/>
                        <a:pt x="260" y="317"/>
                        <a:pt x="263" y="331"/>
                      </a:cubicBezTo>
                      <a:cubicBezTo>
                        <a:pt x="278" y="331"/>
                        <a:pt x="292" y="331"/>
                        <a:pt x="308" y="331"/>
                      </a:cubicBezTo>
                      <a:cubicBezTo>
                        <a:pt x="301" y="339"/>
                        <a:pt x="297" y="348"/>
                        <a:pt x="290" y="351"/>
                      </a:cubicBezTo>
                      <a:cubicBezTo>
                        <a:pt x="283" y="355"/>
                        <a:pt x="273" y="355"/>
                        <a:pt x="263" y="356"/>
                      </a:cubicBezTo>
                      <a:cubicBezTo>
                        <a:pt x="271" y="374"/>
                        <a:pt x="267" y="388"/>
                        <a:pt x="249" y="400"/>
                      </a:cubicBezTo>
                      <a:close/>
                      <a:moveTo>
                        <a:pt x="746" y="153"/>
                      </a:moveTo>
                      <a:cubicBezTo>
                        <a:pt x="761" y="132"/>
                        <a:pt x="774" y="112"/>
                        <a:pt x="787" y="93"/>
                      </a:cubicBezTo>
                      <a:cubicBezTo>
                        <a:pt x="791" y="87"/>
                        <a:pt x="814" y="90"/>
                        <a:pt x="817" y="96"/>
                      </a:cubicBezTo>
                      <a:cubicBezTo>
                        <a:pt x="825" y="119"/>
                        <a:pt x="833" y="141"/>
                        <a:pt x="841" y="164"/>
                      </a:cubicBezTo>
                      <a:cubicBezTo>
                        <a:pt x="822" y="165"/>
                        <a:pt x="823" y="163"/>
                        <a:pt x="809" y="152"/>
                      </a:cubicBezTo>
                      <a:cubicBezTo>
                        <a:pt x="801" y="147"/>
                        <a:pt x="782" y="144"/>
                        <a:pt x="778" y="149"/>
                      </a:cubicBezTo>
                      <a:cubicBezTo>
                        <a:pt x="767" y="160"/>
                        <a:pt x="759" y="154"/>
                        <a:pt x="746" y="153"/>
                      </a:cubicBezTo>
                      <a:close/>
                      <a:moveTo>
                        <a:pt x="1070" y="188"/>
                      </a:moveTo>
                      <a:cubicBezTo>
                        <a:pt x="1064" y="199"/>
                        <a:pt x="1059" y="208"/>
                        <a:pt x="1054" y="217"/>
                      </a:cubicBezTo>
                      <a:cubicBezTo>
                        <a:pt x="1053" y="218"/>
                        <a:pt x="1053" y="220"/>
                        <a:pt x="1052" y="221"/>
                      </a:cubicBezTo>
                      <a:cubicBezTo>
                        <a:pt x="1043" y="236"/>
                        <a:pt x="1033" y="240"/>
                        <a:pt x="1019" y="237"/>
                      </a:cubicBezTo>
                      <a:cubicBezTo>
                        <a:pt x="998" y="232"/>
                        <a:pt x="980" y="217"/>
                        <a:pt x="979" y="203"/>
                      </a:cubicBezTo>
                      <a:cubicBezTo>
                        <a:pt x="979" y="200"/>
                        <a:pt x="979" y="196"/>
                        <a:pt x="980" y="193"/>
                      </a:cubicBezTo>
                      <a:cubicBezTo>
                        <a:pt x="987" y="179"/>
                        <a:pt x="995" y="165"/>
                        <a:pt x="1003" y="150"/>
                      </a:cubicBezTo>
                      <a:cubicBezTo>
                        <a:pt x="1011" y="155"/>
                        <a:pt x="1017" y="159"/>
                        <a:pt x="1024" y="163"/>
                      </a:cubicBezTo>
                      <a:cubicBezTo>
                        <a:pt x="1018" y="174"/>
                        <a:pt x="1012" y="184"/>
                        <a:pt x="1007" y="195"/>
                      </a:cubicBezTo>
                      <a:cubicBezTo>
                        <a:pt x="1002" y="203"/>
                        <a:pt x="1000" y="211"/>
                        <a:pt x="1011" y="216"/>
                      </a:cubicBezTo>
                      <a:cubicBezTo>
                        <a:pt x="1021" y="221"/>
                        <a:pt x="1027" y="217"/>
                        <a:pt x="1032" y="208"/>
                      </a:cubicBezTo>
                      <a:cubicBezTo>
                        <a:pt x="1037" y="197"/>
                        <a:pt x="1043" y="187"/>
                        <a:pt x="1049" y="176"/>
                      </a:cubicBezTo>
                      <a:cubicBezTo>
                        <a:pt x="1057" y="180"/>
                        <a:pt x="1063" y="184"/>
                        <a:pt x="1070" y="188"/>
                      </a:cubicBezTo>
                      <a:close/>
                      <a:moveTo>
                        <a:pt x="1273" y="438"/>
                      </a:moveTo>
                      <a:cubicBezTo>
                        <a:pt x="1266" y="427"/>
                        <a:pt x="1260" y="417"/>
                        <a:pt x="1254" y="407"/>
                      </a:cubicBezTo>
                      <a:cubicBezTo>
                        <a:pt x="1253" y="408"/>
                        <a:pt x="1251" y="408"/>
                        <a:pt x="1250" y="409"/>
                      </a:cubicBezTo>
                      <a:cubicBezTo>
                        <a:pt x="1249" y="421"/>
                        <a:pt x="1262" y="429"/>
                        <a:pt x="1263" y="440"/>
                      </a:cubicBezTo>
                      <a:cubicBezTo>
                        <a:pt x="1259" y="443"/>
                        <a:pt x="1255" y="445"/>
                        <a:pt x="1250" y="448"/>
                      </a:cubicBezTo>
                      <a:cubicBezTo>
                        <a:pt x="1244" y="438"/>
                        <a:pt x="1239" y="429"/>
                        <a:pt x="1233" y="420"/>
                      </a:cubicBezTo>
                      <a:cubicBezTo>
                        <a:pt x="1232" y="420"/>
                        <a:pt x="1231" y="420"/>
                        <a:pt x="1229" y="420"/>
                      </a:cubicBezTo>
                      <a:cubicBezTo>
                        <a:pt x="1229" y="423"/>
                        <a:pt x="1227" y="427"/>
                        <a:pt x="1228" y="430"/>
                      </a:cubicBezTo>
                      <a:cubicBezTo>
                        <a:pt x="1232" y="439"/>
                        <a:pt x="1238" y="448"/>
                        <a:pt x="1243" y="457"/>
                      </a:cubicBezTo>
                      <a:cubicBezTo>
                        <a:pt x="1237" y="460"/>
                        <a:pt x="1233" y="462"/>
                        <a:pt x="1228" y="465"/>
                      </a:cubicBezTo>
                      <a:cubicBezTo>
                        <a:pt x="1217" y="447"/>
                        <a:pt x="1207" y="429"/>
                        <a:pt x="1197" y="411"/>
                      </a:cubicBezTo>
                      <a:cubicBezTo>
                        <a:pt x="1217" y="399"/>
                        <a:pt x="1237" y="388"/>
                        <a:pt x="1257" y="376"/>
                      </a:cubicBezTo>
                      <a:cubicBezTo>
                        <a:pt x="1267" y="395"/>
                        <a:pt x="1277" y="412"/>
                        <a:pt x="1287" y="429"/>
                      </a:cubicBezTo>
                      <a:cubicBezTo>
                        <a:pt x="1283" y="432"/>
                        <a:pt x="1279" y="435"/>
                        <a:pt x="1273" y="438"/>
                      </a:cubicBezTo>
                      <a:close/>
                      <a:moveTo>
                        <a:pt x="661" y="1317"/>
                      </a:moveTo>
                      <a:cubicBezTo>
                        <a:pt x="650" y="1328"/>
                        <a:pt x="643" y="1338"/>
                        <a:pt x="633" y="1343"/>
                      </a:cubicBezTo>
                      <a:cubicBezTo>
                        <a:pt x="624" y="1348"/>
                        <a:pt x="622" y="1354"/>
                        <a:pt x="619" y="1362"/>
                      </a:cubicBezTo>
                      <a:cubicBezTo>
                        <a:pt x="617" y="1371"/>
                        <a:pt x="613" y="1379"/>
                        <a:pt x="609" y="1386"/>
                      </a:cubicBezTo>
                      <a:cubicBezTo>
                        <a:pt x="607" y="1389"/>
                        <a:pt x="600" y="1388"/>
                        <a:pt x="596" y="1389"/>
                      </a:cubicBezTo>
                      <a:cubicBezTo>
                        <a:pt x="597" y="1385"/>
                        <a:pt x="597" y="1381"/>
                        <a:pt x="598" y="1377"/>
                      </a:cubicBezTo>
                      <a:cubicBezTo>
                        <a:pt x="604" y="1361"/>
                        <a:pt x="611" y="1344"/>
                        <a:pt x="617" y="1328"/>
                      </a:cubicBezTo>
                      <a:cubicBezTo>
                        <a:pt x="609" y="1330"/>
                        <a:pt x="604" y="1334"/>
                        <a:pt x="599" y="1336"/>
                      </a:cubicBezTo>
                      <a:cubicBezTo>
                        <a:pt x="594" y="1338"/>
                        <a:pt x="589" y="1337"/>
                        <a:pt x="584" y="1337"/>
                      </a:cubicBezTo>
                      <a:cubicBezTo>
                        <a:pt x="585" y="1332"/>
                        <a:pt x="587" y="1327"/>
                        <a:pt x="589" y="1322"/>
                      </a:cubicBezTo>
                      <a:cubicBezTo>
                        <a:pt x="590" y="1321"/>
                        <a:pt x="593" y="1320"/>
                        <a:pt x="594" y="1319"/>
                      </a:cubicBezTo>
                      <a:cubicBezTo>
                        <a:pt x="603" y="1305"/>
                        <a:pt x="627" y="1298"/>
                        <a:pt x="612" y="1272"/>
                      </a:cubicBezTo>
                      <a:cubicBezTo>
                        <a:pt x="624" y="1272"/>
                        <a:pt x="637" y="1269"/>
                        <a:pt x="642" y="1274"/>
                      </a:cubicBezTo>
                      <a:cubicBezTo>
                        <a:pt x="651" y="1284"/>
                        <a:pt x="634" y="1287"/>
                        <a:pt x="631" y="1296"/>
                      </a:cubicBezTo>
                      <a:cubicBezTo>
                        <a:pt x="633" y="1300"/>
                        <a:pt x="635" y="1305"/>
                        <a:pt x="637" y="1309"/>
                      </a:cubicBezTo>
                      <a:cubicBezTo>
                        <a:pt x="637" y="1308"/>
                        <a:pt x="638" y="1307"/>
                        <a:pt x="639" y="1306"/>
                      </a:cubicBezTo>
                      <a:cubicBezTo>
                        <a:pt x="645" y="1309"/>
                        <a:pt x="652" y="1313"/>
                        <a:pt x="661" y="1317"/>
                      </a:cubicBezTo>
                      <a:close/>
                      <a:moveTo>
                        <a:pt x="1247" y="364"/>
                      </a:moveTo>
                      <a:cubicBezTo>
                        <a:pt x="1244" y="365"/>
                        <a:pt x="1241" y="366"/>
                        <a:pt x="1239" y="367"/>
                      </a:cubicBezTo>
                      <a:cubicBezTo>
                        <a:pt x="1220" y="372"/>
                        <a:pt x="1201" y="378"/>
                        <a:pt x="1182" y="382"/>
                      </a:cubicBezTo>
                      <a:cubicBezTo>
                        <a:pt x="1174" y="384"/>
                        <a:pt x="1157" y="364"/>
                        <a:pt x="1160" y="357"/>
                      </a:cubicBezTo>
                      <a:cubicBezTo>
                        <a:pt x="1171" y="337"/>
                        <a:pt x="1181" y="317"/>
                        <a:pt x="1192" y="296"/>
                      </a:cubicBezTo>
                      <a:cubicBezTo>
                        <a:pt x="1211" y="314"/>
                        <a:pt x="1211" y="314"/>
                        <a:pt x="1200" y="334"/>
                      </a:cubicBezTo>
                      <a:cubicBezTo>
                        <a:pt x="1196" y="341"/>
                        <a:pt x="1192" y="348"/>
                        <a:pt x="1187" y="358"/>
                      </a:cubicBezTo>
                      <a:cubicBezTo>
                        <a:pt x="1199" y="355"/>
                        <a:pt x="1208" y="352"/>
                        <a:pt x="1216" y="350"/>
                      </a:cubicBezTo>
                      <a:cubicBezTo>
                        <a:pt x="1236" y="344"/>
                        <a:pt x="1237" y="345"/>
                        <a:pt x="1247" y="364"/>
                      </a:cubicBezTo>
                      <a:close/>
                      <a:moveTo>
                        <a:pt x="1132" y="1100"/>
                      </a:moveTo>
                      <a:cubicBezTo>
                        <a:pt x="1134" y="1098"/>
                        <a:pt x="1135" y="1097"/>
                        <a:pt x="1136" y="1095"/>
                      </a:cubicBezTo>
                      <a:cubicBezTo>
                        <a:pt x="1144" y="1101"/>
                        <a:pt x="1153" y="1107"/>
                        <a:pt x="1161" y="1112"/>
                      </a:cubicBezTo>
                      <a:cubicBezTo>
                        <a:pt x="1162" y="1111"/>
                        <a:pt x="1163" y="1110"/>
                        <a:pt x="1164" y="1109"/>
                      </a:cubicBezTo>
                      <a:cubicBezTo>
                        <a:pt x="1156" y="1103"/>
                        <a:pt x="1149" y="1097"/>
                        <a:pt x="1141" y="1092"/>
                      </a:cubicBezTo>
                      <a:cubicBezTo>
                        <a:pt x="1138" y="1089"/>
                        <a:pt x="1136" y="1087"/>
                        <a:pt x="1133" y="1085"/>
                      </a:cubicBezTo>
                      <a:cubicBezTo>
                        <a:pt x="1136" y="1084"/>
                        <a:pt x="1139" y="1082"/>
                        <a:pt x="1142" y="1081"/>
                      </a:cubicBezTo>
                      <a:cubicBezTo>
                        <a:pt x="1144" y="1080"/>
                        <a:pt x="1146" y="1080"/>
                        <a:pt x="1148" y="1080"/>
                      </a:cubicBezTo>
                      <a:cubicBezTo>
                        <a:pt x="1149" y="1077"/>
                        <a:pt x="1149" y="1075"/>
                        <a:pt x="1149" y="1073"/>
                      </a:cubicBezTo>
                      <a:cubicBezTo>
                        <a:pt x="1152" y="1058"/>
                        <a:pt x="1155" y="1057"/>
                        <a:pt x="1168" y="1064"/>
                      </a:cubicBezTo>
                      <a:cubicBezTo>
                        <a:pt x="1174" y="1067"/>
                        <a:pt x="1180" y="1071"/>
                        <a:pt x="1187" y="1075"/>
                      </a:cubicBezTo>
                      <a:cubicBezTo>
                        <a:pt x="1191" y="1071"/>
                        <a:pt x="1195" y="1065"/>
                        <a:pt x="1199" y="1074"/>
                      </a:cubicBezTo>
                      <a:cubicBezTo>
                        <a:pt x="1203" y="1083"/>
                        <a:pt x="1194" y="1113"/>
                        <a:pt x="1185" y="1119"/>
                      </a:cubicBezTo>
                      <a:cubicBezTo>
                        <a:pt x="1185" y="1113"/>
                        <a:pt x="1185" y="1108"/>
                        <a:pt x="1185" y="1103"/>
                      </a:cubicBezTo>
                      <a:cubicBezTo>
                        <a:pt x="1176" y="1116"/>
                        <a:pt x="1167" y="1128"/>
                        <a:pt x="1154" y="1145"/>
                      </a:cubicBezTo>
                      <a:cubicBezTo>
                        <a:pt x="1143" y="1132"/>
                        <a:pt x="1133" y="1120"/>
                        <a:pt x="1122" y="1107"/>
                      </a:cubicBezTo>
                      <a:cubicBezTo>
                        <a:pt x="1129" y="1107"/>
                        <a:pt x="1133" y="1108"/>
                        <a:pt x="1138" y="1109"/>
                      </a:cubicBezTo>
                      <a:cubicBezTo>
                        <a:pt x="1136" y="1105"/>
                        <a:pt x="1134" y="1103"/>
                        <a:pt x="1132" y="1100"/>
                      </a:cubicBezTo>
                      <a:close/>
                      <a:moveTo>
                        <a:pt x="1350" y="825"/>
                      </a:moveTo>
                      <a:cubicBezTo>
                        <a:pt x="1328" y="812"/>
                        <a:pt x="1315" y="787"/>
                        <a:pt x="1285" y="791"/>
                      </a:cubicBezTo>
                      <a:cubicBezTo>
                        <a:pt x="1286" y="782"/>
                        <a:pt x="1286" y="774"/>
                        <a:pt x="1287" y="765"/>
                      </a:cubicBezTo>
                      <a:cubicBezTo>
                        <a:pt x="1318" y="775"/>
                        <a:pt x="1333" y="747"/>
                        <a:pt x="1358" y="739"/>
                      </a:cubicBezTo>
                      <a:cubicBezTo>
                        <a:pt x="1357" y="749"/>
                        <a:pt x="1359" y="760"/>
                        <a:pt x="1354" y="767"/>
                      </a:cubicBezTo>
                      <a:cubicBezTo>
                        <a:pt x="1350" y="774"/>
                        <a:pt x="1339" y="777"/>
                        <a:pt x="1330" y="783"/>
                      </a:cubicBezTo>
                      <a:cubicBezTo>
                        <a:pt x="1345" y="793"/>
                        <a:pt x="1361" y="803"/>
                        <a:pt x="1350" y="825"/>
                      </a:cubicBezTo>
                      <a:close/>
                      <a:moveTo>
                        <a:pt x="423" y="1237"/>
                      </a:moveTo>
                      <a:cubicBezTo>
                        <a:pt x="428" y="1242"/>
                        <a:pt x="434" y="1251"/>
                        <a:pt x="441" y="1258"/>
                      </a:cubicBezTo>
                      <a:cubicBezTo>
                        <a:pt x="449" y="1265"/>
                        <a:pt x="447" y="1271"/>
                        <a:pt x="440" y="1276"/>
                      </a:cubicBezTo>
                      <a:cubicBezTo>
                        <a:pt x="431" y="1281"/>
                        <a:pt x="421" y="1287"/>
                        <a:pt x="412" y="1292"/>
                      </a:cubicBezTo>
                      <a:cubicBezTo>
                        <a:pt x="409" y="1293"/>
                        <a:pt x="405" y="1293"/>
                        <a:pt x="401" y="1292"/>
                      </a:cubicBezTo>
                      <a:cubicBezTo>
                        <a:pt x="395" y="1290"/>
                        <a:pt x="389" y="1289"/>
                        <a:pt x="384" y="1285"/>
                      </a:cubicBezTo>
                      <a:cubicBezTo>
                        <a:pt x="379" y="1282"/>
                        <a:pt x="373" y="1277"/>
                        <a:pt x="373" y="1272"/>
                      </a:cubicBezTo>
                      <a:cubicBezTo>
                        <a:pt x="373" y="1267"/>
                        <a:pt x="378" y="1261"/>
                        <a:pt x="382" y="1257"/>
                      </a:cubicBezTo>
                      <a:cubicBezTo>
                        <a:pt x="384" y="1255"/>
                        <a:pt x="388" y="1254"/>
                        <a:pt x="391" y="1253"/>
                      </a:cubicBezTo>
                      <a:cubicBezTo>
                        <a:pt x="389" y="1250"/>
                        <a:pt x="385" y="1248"/>
                        <a:pt x="385" y="1245"/>
                      </a:cubicBezTo>
                      <a:cubicBezTo>
                        <a:pt x="385" y="1239"/>
                        <a:pt x="387" y="1233"/>
                        <a:pt x="388" y="1226"/>
                      </a:cubicBezTo>
                      <a:cubicBezTo>
                        <a:pt x="393" y="1228"/>
                        <a:pt x="397" y="1229"/>
                        <a:pt x="401" y="1231"/>
                      </a:cubicBezTo>
                      <a:cubicBezTo>
                        <a:pt x="408" y="1233"/>
                        <a:pt x="414" y="1234"/>
                        <a:pt x="423" y="1237"/>
                      </a:cubicBezTo>
                      <a:close/>
                      <a:moveTo>
                        <a:pt x="1358" y="660"/>
                      </a:moveTo>
                      <a:cubicBezTo>
                        <a:pt x="1358" y="683"/>
                        <a:pt x="1358" y="704"/>
                        <a:pt x="1357" y="726"/>
                      </a:cubicBezTo>
                      <a:cubicBezTo>
                        <a:pt x="1357" y="729"/>
                        <a:pt x="1352" y="733"/>
                        <a:pt x="1349" y="734"/>
                      </a:cubicBezTo>
                      <a:cubicBezTo>
                        <a:pt x="1346" y="734"/>
                        <a:pt x="1341" y="730"/>
                        <a:pt x="1340" y="727"/>
                      </a:cubicBezTo>
                      <a:cubicBezTo>
                        <a:pt x="1339" y="722"/>
                        <a:pt x="1339" y="716"/>
                        <a:pt x="1339" y="711"/>
                      </a:cubicBezTo>
                      <a:cubicBezTo>
                        <a:pt x="1322" y="711"/>
                        <a:pt x="1305" y="711"/>
                        <a:pt x="1288" y="711"/>
                      </a:cubicBezTo>
                      <a:cubicBezTo>
                        <a:pt x="1288" y="702"/>
                        <a:pt x="1288" y="695"/>
                        <a:pt x="1288" y="686"/>
                      </a:cubicBezTo>
                      <a:cubicBezTo>
                        <a:pt x="1305" y="685"/>
                        <a:pt x="1321" y="684"/>
                        <a:pt x="1338" y="684"/>
                      </a:cubicBezTo>
                      <a:cubicBezTo>
                        <a:pt x="1338" y="675"/>
                        <a:pt x="1338" y="668"/>
                        <a:pt x="1338" y="660"/>
                      </a:cubicBezTo>
                      <a:cubicBezTo>
                        <a:pt x="1344" y="660"/>
                        <a:pt x="1349" y="660"/>
                        <a:pt x="1358" y="660"/>
                      </a:cubicBezTo>
                      <a:close/>
                      <a:moveTo>
                        <a:pt x="873" y="156"/>
                      </a:moveTo>
                      <a:cubicBezTo>
                        <a:pt x="884" y="160"/>
                        <a:pt x="895" y="163"/>
                        <a:pt x="906" y="166"/>
                      </a:cubicBezTo>
                      <a:cubicBezTo>
                        <a:pt x="904" y="172"/>
                        <a:pt x="903" y="177"/>
                        <a:pt x="901" y="182"/>
                      </a:cubicBezTo>
                      <a:cubicBezTo>
                        <a:pt x="881" y="177"/>
                        <a:pt x="862" y="172"/>
                        <a:pt x="843" y="166"/>
                      </a:cubicBezTo>
                      <a:cubicBezTo>
                        <a:pt x="849" y="143"/>
                        <a:pt x="855" y="122"/>
                        <a:pt x="861" y="100"/>
                      </a:cubicBezTo>
                      <a:cubicBezTo>
                        <a:pt x="871" y="102"/>
                        <a:pt x="878" y="105"/>
                        <a:pt x="885" y="107"/>
                      </a:cubicBezTo>
                      <a:cubicBezTo>
                        <a:pt x="881" y="124"/>
                        <a:pt x="877" y="140"/>
                        <a:pt x="873" y="156"/>
                      </a:cubicBezTo>
                      <a:close/>
                      <a:moveTo>
                        <a:pt x="576" y="1307"/>
                      </a:moveTo>
                      <a:cubicBezTo>
                        <a:pt x="575" y="1307"/>
                        <a:pt x="574" y="1306"/>
                        <a:pt x="574" y="1306"/>
                      </a:cubicBezTo>
                      <a:cubicBezTo>
                        <a:pt x="572" y="1309"/>
                        <a:pt x="570" y="1313"/>
                        <a:pt x="569" y="1316"/>
                      </a:cubicBezTo>
                      <a:cubicBezTo>
                        <a:pt x="566" y="1327"/>
                        <a:pt x="564" y="1338"/>
                        <a:pt x="560" y="1348"/>
                      </a:cubicBezTo>
                      <a:cubicBezTo>
                        <a:pt x="559" y="1353"/>
                        <a:pt x="555" y="1357"/>
                        <a:pt x="552" y="1361"/>
                      </a:cubicBezTo>
                      <a:cubicBezTo>
                        <a:pt x="551" y="1356"/>
                        <a:pt x="548" y="1351"/>
                        <a:pt x="549" y="1347"/>
                      </a:cubicBezTo>
                      <a:cubicBezTo>
                        <a:pt x="553" y="1332"/>
                        <a:pt x="557" y="1318"/>
                        <a:pt x="561" y="1303"/>
                      </a:cubicBezTo>
                      <a:cubicBezTo>
                        <a:pt x="565" y="1287"/>
                        <a:pt x="566" y="1287"/>
                        <a:pt x="582" y="1295"/>
                      </a:cubicBezTo>
                      <a:cubicBezTo>
                        <a:pt x="583" y="1287"/>
                        <a:pt x="584" y="1280"/>
                        <a:pt x="585" y="1274"/>
                      </a:cubicBezTo>
                      <a:cubicBezTo>
                        <a:pt x="583" y="1273"/>
                        <a:pt x="582" y="1272"/>
                        <a:pt x="582" y="1272"/>
                      </a:cubicBezTo>
                      <a:cubicBezTo>
                        <a:pt x="576" y="1273"/>
                        <a:pt x="569" y="1273"/>
                        <a:pt x="571" y="1266"/>
                      </a:cubicBezTo>
                      <a:cubicBezTo>
                        <a:pt x="573" y="1261"/>
                        <a:pt x="580" y="1258"/>
                        <a:pt x="585" y="1254"/>
                      </a:cubicBezTo>
                      <a:cubicBezTo>
                        <a:pt x="587" y="1257"/>
                        <a:pt x="590" y="1261"/>
                        <a:pt x="591" y="1264"/>
                      </a:cubicBezTo>
                      <a:cubicBezTo>
                        <a:pt x="593" y="1267"/>
                        <a:pt x="593" y="1270"/>
                        <a:pt x="594" y="1273"/>
                      </a:cubicBezTo>
                      <a:cubicBezTo>
                        <a:pt x="595" y="1279"/>
                        <a:pt x="598" y="1286"/>
                        <a:pt x="596" y="1292"/>
                      </a:cubicBezTo>
                      <a:cubicBezTo>
                        <a:pt x="591" y="1310"/>
                        <a:pt x="585" y="1328"/>
                        <a:pt x="579" y="1346"/>
                      </a:cubicBezTo>
                      <a:cubicBezTo>
                        <a:pt x="578" y="1349"/>
                        <a:pt x="574" y="1350"/>
                        <a:pt x="571" y="1353"/>
                      </a:cubicBezTo>
                      <a:cubicBezTo>
                        <a:pt x="570" y="1350"/>
                        <a:pt x="567" y="1346"/>
                        <a:pt x="568" y="1343"/>
                      </a:cubicBezTo>
                      <a:cubicBezTo>
                        <a:pt x="570" y="1331"/>
                        <a:pt x="573" y="1319"/>
                        <a:pt x="576" y="1307"/>
                      </a:cubicBezTo>
                      <a:close/>
                      <a:moveTo>
                        <a:pt x="1017" y="1243"/>
                      </a:moveTo>
                      <a:cubicBezTo>
                        <a:pt x="1019" y="1235"/>
                        <a:pt x="1020" y="1229"/>
                        <a:pt x="1021" y="1222"/>
                      </a:cubicBezTo>
                      <a:cubicBezTo>
                        <a:pt x="1032" y="1228"/>
                        <a:pt x="1036" y="1239"/>
                        <a:pt x="1031" y="1246"/>
                      </a:cubicBezTo>
                      <a:cubicBezTo>
                        <a:pt x="1023" y="1256"/>
                        <a:pt x="1025" y="1266"/>
                        <a:pt x="1025" y="1277"/>
                      </a:cubicBezTo>
                      <a:cubicBezTo>
                        <a:pt x="1025" y="1286"/>
                        <a:pt x="1023" y="1295"/>
                        <a:pt x="1020" y="1304"/>
                      </a:cubicBezTo>
                      <a:cubicBezTo>
                        <a:pt x="1019" y="1307"/>
                        <a:pt x="1012" y="1307"/>
                        <a:pt x="1008" y="1309"/>
                      </a:cubicBezTo>
                      <a:cubicBezTo>
                        <a:pt x="1008" y="1305"/>
                        <a:pt x="1007" y="1301"/>
                        <a:pt x="1007" y="1298"/>
                      </a:cubicBezTo>
                      <a:cubicBezTo>
                        <a:pt x="1008" y="1287"/>
                        <a:pt x="1014" y="1275"/>
                        <a:pt x="996" y="1272"/>
                      </a:cubicBezTo>
                      <a:cubicBezTo>
                        <a:pt x="1010" y="1254"/>
                        <a:pt x="992" y="1246"/>
                        <a:pt x="984" y="1236"/>
                      </a:cubicBezTo>
                      <a:cubicBezTo>
                        <a:pt x="995" y="1225"/>
                        <a:pt x="1001" y="1226"/>
                        <a:pt x="1017" y="1243"/>
                      </a:cubicBezTo>
                      <a:close/>
                      <a:moveTo>
                        <a:pt x="1349" y="618"/>
                      </a:moveTo>
                      <a:cubicBezTo>
                        <a:pt x="1350" y="628"/>
                        <a:pt x="1351" y="636"/>
                        <a:pt x="1352" y="644"/>
                      </a:cubicBezTo>
                      <a:cubicBezTo>
                        <a:pt x="1328" y="647"/>
                        <a:pt x="1307" y="650"/>
                        <a:pt x="1284" y="653"/>
                      </a:cubicBezTo>
                      <a:cubicBezTo>
                        <a:pt x="1283" y="644"/>
                        <a:pt x="1282" y="637"/>
                        <a:pt x="1281" y="628"/>
                      </a:cubicBezTo>
                      <a:cubicBezTo>
                        <a:pt x="1304" y="625"/>
                        <a:pt x="1326" y="622"/>
                        <a:pt x="1349" y="618"/>
                      </a:cubicBezTo>
                      <a:close/>
                      <a:moveTo>
                        <a:pt x="281" y="264"/>
                      </a:moveTo>
                      <a:cubicBezTo>
                        <a:pt x="297" y="280"/>
                        <a:pt x="312" y="297"/>
                        <a:pt x="328" y="313"/>
                      </a:cubicBezTo>
                      <a:cubicBezTo>
                        <a:pt x="323" y="318"/>
                        <a:pt x="317" y="323"/>
                        <a:pt x="310" y="330"/>
                      </a:cubicBezTo>
                      <a:cubicBezTo>
                        <a:pt x="295" y="313"/>
                        <a:pt x="280" y="297"/>
                        <a:pt x="264" y="280"/>
                      </a:cubicBezTo>
                      <a:cubicBezTo>
                        <a:pt x="268" y="276"/>
                        <a:pt x="274" y="271"/>
                        <a:pt x="281" y="264"/>
                      </a:cubicBezTo>
                      <a:close/>
                      <a:moveTo>
                        <a:pt x="1138" y="336"/>
                      </a:moveTo>
                      <a:cubicBezTo>
                        <a:pt x="1130" y="329"/>
                        <a:pt x="1125" y="324"/>
                        <a:pt x="1122" y="321"/>
                      </a:cubicBezTo>
                      <a:cubicBezTo>
                        <a:pt x="1138" y="303"/>
                        <a:pt x="1153" y="286"/>
                        <a:pt x="1168" y="269"/>
                      </a:cubicBezTo>
                      <a:cubicBezTo>
                        <a:pt x="1175" y="276"/>
                        <a:pt x="1180" y="281"/>
                        <a:pt x="1184" y="286"/>
                      </a:cubicBezTo>
                      <a:cubicBezTo>
                        <a:pt x="1168" y="303"/>
                        <a:pt x="1154" y="319"/>
                        <a:pt x="1138" y="336"/>
                      </a:cubicBezTo>
                      <a:close/>
                      <a:moveTo>
                        <a:pt x="1178" y="1133"/>
                      </a:moveTo>
                      <a:cubicBezTo>
                        <a:pt x="1189" y="1114"/>
                        <a:pt x="1205" y="1135"/>
                        <a:pt x="1217" y="1127"/>
                      </a:cubicBezTo>
                      <a:cubicBezTo>
                        <a:pt x="1218" y="1126"/>
                        <a:pt x="1221" y="1127"/>
                        <a:pt x="1222" y="1128"/>
                      </a:cubicBezTo>
                      <a:cubicBezTo>
                        <a:pt x="1223" y="1130"/>
                        <a:pt x="1225" y="1133"/>
                        <a:pt x="1224" y="1134"/>
                      </a:cubicBezTo>
                      <a:cubicBezTo>
                        <a:pt x="1221" y="1144"/>
                        <a:pt x="1224" y="1151"/>
                        <a:pt x="1231" y="1158"/>
                      </a:cubicBezTo>
                      <a:cubicBezTo>
                        <a:pt x="1232" y="1159"/>
                        <a:pt x="1233" y="1162"/>
                        <a:pt x="1232" y="1163"/>
                      </a:cubicBezTo>
                      <a:cubicBezTo>
                        <a:pt x="1230" y="1168"/>
                        <a:pt x="1228" y="1174"/>
                        <a:pt x="1225" y="1176"/>
                      </a:cubicBezTo>
                      <a:cubicBezTo>
                        <a:pt x="1221" y="1178"/>
                        <a:pt x="1215" y="1177"/>
                        <a:pt x="1210" y="1177"/>
                      </a:cubicBezTo>
                      <a:cubicBezTo>
                        <a:pt x="1212" y="1172"/>
                        <a:pt x="1214" y="1168"/>
                        <a:pt x="1216" y="1164"/>
                      </a:cubicBezTo>
                      <a:cubicBezTo>
                        <a:pt x="1216" y="1163"/>
                        <a:pt x="1216" y="1161"/>
                        <a:pt x="1216" y="1157"/>
                      </a:cubicBezTo>
                      <a:cubicBezTo>
                        <a:pt x="1206" y="1161"/>
                        <a:pt x="1198" y="1165"/>
                        <a:pt x="1187" y="1169"/>
                      </a:cubicBezTo>
                      <a:cubicBezTo>
                        <a:pt x="1191" y="1160"/>
                        <a:pt x="1198" y="1152"/>
                        <a:pt x="1196" y="1146"/>
                      </a:cubicBezTo>
                      <a:cubicBezTo>
                        <a:pt x="1195" y="1141"/>
                        <a:pt x="1185" y="1138"/>
                        <a:pt x="1178" y="1133"/>
                      </a:cubicBezTo>
                      <a:close/>
                      <a:moveTo>
                        <a:pt x="864" y="1342"/>
                      </a:moveTo>
                      <a:cubicBezTo>
                        <a:pt x="870" y="1338"/>
                        <a:pt x="874" y="1336"/>
                        <a:pt x="881" y="1331"/>
                      </a:cubicBezTo>
                      <a:cubicBezTo>
                        <a:pt x="882" y="1338"/>
                        <a:pt x="884" y="1345"/>
                        <a:pt x="883" y="1347"/>
                      </a:cubicBezTo>
                      <a:cubicBezTo>
                        <a:pt x="877" y="1351"/>
                        <a:pt x="868" y="1356"/>
                        <a:pt x="863" y="1354"/>
                      </a:cubicBezTo>
                      <a:cubicBezTo>
                        <a:pt x="842" y="1345"/>
                        <a:pt x="837" y="1330"/>
                        <a:pt x="853" y="1312"/>
                      </a:cubicBezTo>
                      <a:cubicBezTo>
                        <a:pt x="851" y="1311"/>
                        <a:pt x="849" y="1309"/>
                        <a:pt x="846" y="1307"/>
                      </a:cubicBezTo>
                      <a:cubicBezTo>
                        <a:pt x="846" y="1306"/>
                        <a:pt x="845" y="1305"/>
                        <a:pt x="845" y="1303"/>
                      </a:cubicBezTo>
                      <a:cubicBezTo>
                        <a:pt x="853" y="1300"/>
                        <a:pt x="860" y="1296"/>
                        <a:pt x="868" y="1294"/>
                      </a:cubicBezTo>
                      <a:cubicBezTo>
                        <a:pt x="869" y="1294"/>
                        <a:pt x="874" y="1303"/>
                        <a:pt x="874" y="1307"/>
                      </a:cubicBezTo>
                      <a:cubicBezTo>
                        <a:pt x="874" y="1319"/>
                        <a:pt x="868" y="1327"/>
                        <a:pt x="852" y="1324"/>
                      </a:cubicBezTo>
                      <a:cubicBezTo>
                        <a:pt x="857" y="1331"/>
                        <a:pt x="860" y="1336"/>
                        <a:pt x="864" y="1342"/>
                      </a:cubicBezTo>
                      <a:close/>
                      <a:moveTo>
                        <a:pt x="372" y="1233"/>
                      </a:moveTo>
                      <a:cubicBezTo>
                        <a:pt x="368" y="1241"/>
                        <a:pt x="365" y="1249"/>
                        <a:pt x="360" y="1257"/>
                      </a:cubicBezTo>
                      <a:cubicBezTo>
                        <a:pt x="358" y="1259"/>
                        <a:pt x="353" y="1260"/>
                        <a:pt x="350" y="1259"/>
                      </a:cubicBezTo>
                      <a:cubicBezTo>
                        <a:pt x="348" y="1259"/>
                        <a:pt x="346" y="1254"/>
                        <a:pt x="346" y="1251"/>
                      </a:cubicBezTo>
                      <a:cubicBezTo>
                        <a:pt x="344" y="1242"/>
                        <a:pt x="348" y="1234"/>
                        <a:pt x="355" y="1228"/>
                      </a:cubicBezTo>
                      <a:cubicBezTo>
                        <a:pt x="359" y="1225"/>
                        <a:pt x="361" y="1222"/>
                        <a:pt x="365" y="1219"/>
                      </a:cubicBezTo>
                      <a:cubicBezTo>
                        <a:pt x="367" y="1223"/>
                        <a:pt x="369" y="1227"/>
                        <a:pt x="372" y="1233"/>
                      </a:cubicBezTo>
                      <a:close/>
                      <a:moveTo>
                        <a:pt x="231" y="1191"/>
                      </a:moveTo>
                      <a:cubicBezTo>
                        <a:pt x="232" y="1191"/>
                        <a:pt x="233" y="1192"/>
                        <a:pt x="233" y="1192"/>
                      </a:cubicBezTo>
                      <a:cubicBezTo>
                        <a:pt x="239" y="1180"/>
                        <a:pt x="244" y="1168"/>
                        <a:pt x="250" y="1155"/>
                      </a:cubicBezTo>
                      <a:cubicBezTo>
                        <a:pt x="259" y="1163"/>
                        <a:pt x="257" y="1173"/>
                        <a:pt x="257" y="1182"/>
                      </a:cubicBezTo>
                      <a:cubicBezTo>
                        <a:pt x="256" y="1189"/>
                        <a:pt x="252" y="1196"/>
                        <a:pt x="249" y="1203"/>
                      </a:cubicBezTo>
                      <a:cubicBezTo>
                        <a:pt x="243" y="1199"/>
                        <a:pt x="237" y="1196"/>
                        <a:pt x="231" y="1192"/>
                      </a:cubicBezTo>
                      <a:cubicBezTo>
                        <a:pt x="231" y="1192"/>
                        <a:pt x="231" y="1192"/>
                        <a:pt x="231" y="1191"/>
                      </a:cubicBezTo>
                      <a:close/>
                      <a:moveTo>
                        <a:pt x="1073" y="1288"/>
                      </a:moveTo>
                      <a:cubicBezTo>
                        <a:pt x="1060" y="1283"/>
                        <a:pt x="1050" y="1279"/>
                        <a:pt x="1041" y="1275"/>
                      </a:cubicBezTo>
                      <a:cubicBezTo>
                        <a:pt x="1039" y="1274"/>
                        <a:pt x="1038" y="1269"/>
                        <a:pt x="1039" y="1267"/>
                      </a:cubicBezTo>
                      <a:cubicBezTo>
                        <a:pt x="1041" y="1264"/>
                        <a:pt x="1044" y="1260"/>
                        <a:pt x="1047" y="1260"/>
                      </a:cubicBezTo>
                      <a:cubicBezTo>
                        <a:pt x="1055" y="1258"/>
                        <a:pt x="1074" y="1269"/>
                        <a:pt x="1076" y="1277"/>
                      </a:cubicBezTo>
                      <a:cubicBezTo>
                        <a:pt x="1077" y="1280"/>
                        <a:pt x="1074" y="1284"/>
                        <a:pt x="1073" y="1288"/>
                      </a:cubicBezTo>
                      <a:close/>
                      <a:moveTo>
                        <a:pt x="443" y="1223"/>
                      </a:moveTo>
                      <a:cubicBezTo>
                        <a:pt x="436" y="1227"/>
                        <a:pt x="431" y="1231"/>
                        <a:pt x="428" y="1230"/>
                      </a:cubicBezTo>
                      <a:cubicBezTo>
                        <a:pt x="421" y="1226"/>
                        <a:pt x="415" y="1221"/>
                        <a:pt x="409" y="1216"/>
                      </a:cubicBezTo>
                      <a:cubicBezTo>
                        <a:pt x="407" y="1214"/>
                        <a:pt x="408" y="1209"/>
                        <a:pt x="407" y="1206"/>
                      </a:cubicBezTo>
                      <a:cubicBezTo>
                        <a:pt x="410" y="1206"/>
                        <a:pt x="413" y="1206"/>
                        <a:pt x="416" y="1207"/>
                      </a:cubicBezTo>
                      <a:cubicBezTo>
                        <a:pt x="420" y="1208"/>
                        <a:pt x="424" y="1208"/>
                        <a:pt x="427" y="1210"/>
                      </a:cubicBezTo>
                      <a:cubicBezTo>
                        <a:pt x="432" y="1213"/>
                        <a:pt x="436" y="1217"/>
                        <a:pt x="443" y="1223"/>
                      </a:cubicBezTo>
                      <a:close/>
                      <a:moveTo>
                        <a:pt x="1146" y="1147"/>
                      </a:moveTo>
                      <a:cubicBezTo>
                        <a:pt x="1154" y="1153"/>
                        <a:pt x="1161" y="1157"/>
                        <a:pt x="1166" y="1162"/>
                      </a:cubicBezTo>
                      <a:cubicBezTo>
                        <a:pt x="1168" y="1163"/>
                        <a:pt x="1167" y="1169"/>
                        <a:pt x="1165" y="1172"/>
                      </a:cubicBezTo>
                      <a:cubicBezTo>
                        <a:pt x="1164" y="1173"/>
                        <a:pt x="1159" y="1173"/>
                        <a:pt x="1156" y="1172"/>
                      </a:cubicBezTo>
                      <a:cubicBezTo>
                        <a:pt x="1148" y="1168"/>
                        <a:pt x="1142" y="1162"/>
                        <a:pt x="1146" y="11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17" name="Freeform 30">
                  <a:extLst>
                    <a:ext uri="{FF2B5EF4-FFF2-40B4-BE49-F238E27FC236}">
                      <a16:creationId xmlns:a16="http://schemas.microsoft.com/office/drawing/2014/main" id="{199565ED-C31D-4E22-92AD-BA7D16D036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74361" y="2797102"/>
                  <a:ext cx="36257" cy="77155"/>
                </a:xfrm>
                <a:custGeom>
                  <a:avLst/>
                  <a:gdLst>
                    <a:gd name="T0" fmla="*/ 28 w 50"/>
                    <a:gd name="T1" fmla="*/ 53 h 107"/>
                    <a:gd name="T2" fmla="*/ 20 w 50"/>
                    <a:gd name="T3" fmla="*/ 89 h 107"/>
                    <a:gd name="T4" fmla="*/ 23 w 50"/>
                    <a:gd name="T5" fmla="*/ 99 h 107"/>
                    <a:gd name="T6" fmla="*/ 31 w 50"/>
                    <a:gd name="T7" fmla="*/ 92 h 107"/>
                    <a:gd name="T8" fmla="*/ 48 w 50"/>
                    <a:gd name="T9" fmla="*/ 38 h 107"/>
                    <a:gd name="T10" fmla="*/ 46 w 50"/>
                    <a:gd name="T11" fmla="*/ 19 h 107"/>
                    <a:gd name="T12" fmla="*/ 43 w 50"/>
                    <a:gd name="T13" fmla="*/ 10 h 107"/>
                    <a:gd name="T14" fmla="*/ 37 w 50"/>
                    <a:gd name="T15" fmla="*/ 0 h 107"/>
                    <a:gd name="T16" fmla="*/ 23 w 50"/>
                    <a:gd name="T17" fmla="*/ 12 h 107"/>
                    <a:gd name="T18" fmla="*/ 34 w 50"/>
                    <a:gd name="T19" fmla="*/ 18 h 107"/>
                    <a:gd name="T20" fmla="*/ 37 w 50"/>
                    <a:gd name="T21" fmla="*/ 20 h 107"/>
                    <a:gd name="T22" fmla="*/ 34 w 50"/>
                    <a:gd name="T23" fmla="*/ 41 h 107"/>
                    <a:gd name="T24" fmla="*/ 13 w 50"/>
                    <a:gd name="T25" fmla="*/ 49 h 107"/>
                    <a:gd name="T26" fmla="*/ 1 w 50"/>
                    <a:gd name="T27" fmla="*/ 93 h 107"/>
                    <a:gd name="T28" fmla="*/ 4 w 50"/>
                    <a:gd name="T29" fmla="*/ 107 h 107"/>
                    <a:gd name="T30" fmla="*/ 12 w 50"/>
                    <a:gd name="T31" fmla="*/ 94 h 107"/>
                    <a:gd name="T32" fmla="*/ 21 w 50"/>
                    <a:gd name="T33" fmla="*/ 62 h 107"/>
                    <a:gd name="T34" fmla="*/ 26 w 50"/>
                    <a:gd name="T35" fmla="*/ 52 h 107"/>
                    <a:gd name="T36" fmla="*/ 28 w 50"/>
                    <a:gd name="T37" fmla="*/ 53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0" h="107">
                      <a:moveTo>
                        <a:pt x="28" y="53"/>
                      </a:moveTo>
                      <a:cubicBezTo>
                        <a:pt x="25" y="65"/>
                        <a:pt x="22" y="77"/>
                        <a:pt x="20" y="89"/>
                      </a:cubicBezTo>
                      <a:cubicBezTo>
                        <a:pt x="19" y="92"/>
                        <a:pt x="22" y="96"/>
                        <a:pt x="23" y="99"/>
                      </a:cubicBezTo>
                      <a:cubicBezTo>
                        <a:pt x="26" y="96"/>
                        <a:pt x="30" y="95"/>
                        <a:pt x="31" y="92"/>
                      </a:cubicBezTo>
                      <a:cubicBezTo>
                        <a:pt x="37" y="74"/>
                        <a:pt x="43" y="56"/>
                        <a:pt x="48" y="38"/>
                      </a:cubicBezTo>
                      <a:cubicBezTo>
                        <a:pt x="50" y="32"/>
                        <a:pt x="47" y="25"/>
                        <a:pt x="46" y="19"/>
                      </a:cubicBezTo>
                      <a:cubicBezTo>
                        <a:pt x="45" y="16"/>
                        <a:pt x="45" y="13"/>
                        <a:pt x="43" y="10"/>
                      </a:cubicBezTo>
                      <a:cubicBezTo>
                        <a:pt x="42" y="7"/>
                        <a:pt x="39" y="3"/>
                        <a:pt x="37" y="0"/>
                      </a:cubicBezTo>
                      <a:cubicBezTo>
                        <a:pt x="32" y="4"/>
                        <a:pt x="25" y="7"/>
                        <a:pt x="23" y="12"/>
                      </a:cubicBezTo>
                      <a:cubicBezTo>
                        <a:pt x="21" y="19"/>
                        <a:pt x="28" y="19"/>
                        <a:pt x="34" y="18"/>
                      </a:cubicBezTo>
                      <a:cubicBezTo>
                        <a:pt x="34" y="18"/>
                        <a:pt x="35" y="19"/>
                        <a:pt x="37" y="20"/>
                      </a:cubicBezTo>
                      <a:cubicBezTo>
                        <a:pt x="36" y="26"/>
                        <a:pt x="35" y="33"/>
                        <a:pt x="34" y="41"/>
                      </a:cubicBezTo>
                      <a:cubicBezTo>
                        <a:pt x="18" y="33"/>
                        <a:pt x="17" y="33"/>
                        <a:pt x="13" y="49"/>
                      </a:cubicBezTo>
                      <a:cubicBezTo>
                        <a:pt x="9" y="64"/>
                        <a:pt x="5" y="78"/>
                        <a:pt x="1" y="93"/>
                      </a:cubicBezTo>
                      <a:cubicBezTo>
                        <a:pt x="0" y="97"/>
                        <a:pt x="3" y="102"/>
                        <a:pt x="4" y="107"/>
                      </a:cubicBezTo>
                      <a:cubicBezTo>
                        <a:pt x="7" y="103"/>
                        <a:pt x="11" y="99"/>
                        <a:pt x="12" y="94"/>
                      </a:cubicBezTo>
                      <a:cubicBezTo>
                        <a:pt x="16" y="84"/>
                        <a:pt x="18" y="73"/>
                        <a:pt x="21" y="62"/>
                      </a:cubicBezTo>
                      <a:cubicBezTo>
                        <a:pt x="22" y="59"/>
                        <a:pt x="24" y="55"/>
                        <a:pt x="26" y="52"/>
                      </a:cubicBezTo>
                      <a:cubicBezTo>
                        <a:pt x="26" y="52"/>
                        <a:pt x="27" y="53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18" name="Freeform 38">
                  <a:extLst>
                    <a:ext uri="{FF2B5EF4-FFF2-40B4-BE49-F238E27FC236}">
                      <a16:creationId xmlns:a16="http://schemas.microsoft.com/office/drawing/2014/main" id="{BFF10C4B-7AEA-4641-B4BC-FABCDE5482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44585" y="2725429"/>
                  <a:ext cx="20238" cy="34572"/>
                </a:xfrm>
                <a:custGeom>
                  <a:avLst/>
                  <a:gdLst>
                    <a:gd name="T0" fmla="*/ 0 w 28"/>
                    <a:gd name="T1" fmla="*/ 36 h 48"/>
                    <a:gd name="T2" fmla="*/ 0 w 28"/>
                    <a:gd name="T3" fmla="*/ 37 h 48"/>
                    <a:gd name="T4" fmla="*/ 18 w 28"/>
                    <a:gd name="T5" fmla="*/ 48 h 48"/>
                    <a:gd name="T6" fmla="*/ 26 w 28"/>
                    <a:gd name="T7" fmla="*/ 27 h 48"/>
                    <a:gd name="T8" fmla="*/ 19 w 28"/>
                    <a:gd name="T9" fmla="*/ 0 h 48"/>
                    <a:gd name="T10" fmla="*/ 2 w 28"/>
                    <a:gd name="T11" fmla="*/ 37 h 48"/>
                    <a:gd name="T12" fmla="*/ 0 w 28"/>
                    <a:gd name="T13" fmla="*/ 36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" h="48">
                      <a:moveTo>
                        <a:pt x="0" y="36"/>
                      </a:move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6" y="41"/>
                        <a:pt x="12" y="44"/>
                        <a:pt x="18" y="48"/>
                      </a:cubicBezTo>
                      <a:cubicBezTo>
                        <a:pt x="21" y="41"/>
                        <a:pt x="25" y="34"/>
                        <a:pt x="26" y="27"/>
                      </a:cubicBezTo>
                      <a:cubicBezTo>
                        <a:pt x="26" y="18"/>
                        <a:pt x="28" y="8"/>
                        <a:pt x="19" y="0"/>
                      </a:cubicBezTo>
                      <a:cubicBezTo>
                        <a:pt x="13" y="13"/>
                        <a:pt x="8" y="25"/>
                        <a:pt x="2" y="37"/>
                      </a:cubicBezTo>
                      <a:cubicBezTo>
                        <a:pt x="2" y="37"/>
                        <a:pt x="1" y="36"/>
                        <a:pt x="0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19" name="Freeform 40">
                  <a:extLst>
                    <a:ext uri="{FF2B5EF4-FFF2-40B4-BE49-F238E27FC236}">
                      <a16:creationId xmlns:a16="http://schemas.microsoft.com/office/drawing/2014/main" id="{EB367890-6B4F-4B48-9511-1392ECAB1A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71911" y="2762109"/>
                  <a:ext cx="26140" cy="18130"/>
                </a:xfrm>
                <a:custGeom>
                  <a:avLst/>
                  <a:gdLst>
                    <a:gd name="T0" fmla="*/ 36 w 36"/>
                    <a:gd name="T1" fmla="*/ 17 h 25"/>
                    <a:gd name="T2" fmla="*/ 20 w 36"/>
                    <a:gd name="T3" fmla="*/ 4 h 25"/>
                    <a:gd name="T4" fmla="*/ 9 w 36"/>
                    <a:gd name="T5" fmla="*/ 1 h 25"/>
                    <a:gd name="T6" fmla="*/ 0 w 36"/>
                    <a:gd name="T7" fmla="*/ 0 h 25"/>
                    <a:gd name="T8" fmla="*/ 2 w 36"/>
                    <a:gd name="T9" fmla="*/ 10 h 25"/>
                    <a:gd name="T10" fmla="*/ 21 w 36"/>
                    <a:gd name="T11" fmla="*/ 24 h 25"/>
                    <a:gd name="T12" fmla="*/ 36 w 36"/>
                    <a:gd name="T13" fmla="*/ 17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25">
                      <a:moveTo>
                        <a:pt x="36" y="17"/>
                      </a:moveTo>
                      <a:cubicBezTo>
                        <a:pt x="29" y="11"/>
                        <a:pt x="25" y="7"/>
                        <a:pt x="20" y="4"/>
                      </a:cubicBezTo>
                      <a:cubicBezTo>
                        <a:pt x="17" y="2"/>
                        <a:pt x="13" y="2"/>
                        <a:pt x="9" y="1"/>
                      </a:cubicBezTo>
                      <a:cubicBezTo>
                        <a:pt x="6" y="0"/>
                        <a:pt x="3" y="0"/>
                        <a:pt x="0" y="0"/>
                      </a:cubicBezTo>
                      <a:cubicBezTo>
                        <a:pt x="1" y="3"/>
                        <a:pt x="0" y="8"/>
                        <a:pt x="2" y="10"/>
                      </a:cubicBezTo>
                      <a:cubicBezTo>
                        <a:pt x="8" y="15"/>
                        <a:pt x="14" y="20"/>
                        <a:pt x="21" y="24"/>
                      </a:cubicBezTo>
                      <a:cubicBezTo>
                        <a:pt x="24" y="25"/>
                        <a:pt x="29" y="21"/>
                        <a:pt x="3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20" name="Freeform 49">
                  <a:extLst>
                    <a:ext uri="{FF2B5EF4-FFF2-40B4-BE49-F238E27FC236}">
                      <a16:creationId xmlns:a16="http://schemas.microsoft.com/office/drawing/2014/main" id="{3E541FAD-C19E-4FCE-B208-611ECD4111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82610" y="2255327"/>
                  <a:ext cx="13913" cy="10962"/>
                </a:xfrm>
                <a:custGeom>
                  <a:avLst/>
                  <a:gdLst>
                    <a:gd name="T0" fmla="*/ 0 w 19"/>
                    <a:gd name="T1" fmla="*/ 0 h 15"/>
                    <a:gd name="T2" fmla="*/ 13 w 19"/>
                    <a:gd name="T3" fmla="*/ 15 h 15"/>
                    <a:gd name="T4" fmla="*/ 19 w 19"/>
                    <a:gd name="T5" fmla="*/ 0 h 15"/>
                    <a:gd name="T6" fmla="*/ 0 w 19"/>
                    <a:gd name="T7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15">
                      <a:moveTo>
                        <a:pt x="0" y="0"/>
                      </a:moveTo>
                      <a:cubicBezTo>
                        <a:pt x="5" y="6"/>
                        <a:pt x="8" y="9"/>
                        <a:pt x="13" y="15"/>
                      </a:cubicBezTo>
                      <a:cubicBezTo>
                        <a:pt x="15" y="9"/>
                        <a:pt x="17" y="5"/>
                        <a:pt x="19" y="0"/>
                      </a:cubicBezTo>
                      <a:cubicBezTo>
                        <a:pt x="13" y="0"/>
                        <a:pt x="8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21" name="Freeform 50">
                  <a:extLst>
                    <a:ext uri="{FF2B5EF4-FFF2-40B4-BE49-F238E27FC236}">
                      <a16:creationId xmlns:a16="http://schemas.microsoft.com/office/drawing/2014/main" id="{DA6CFA57-9728-4688-BAFC-F729B6C9AE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62374" y="2317303"/>
                  <a:ext cx="15178" cy="12648"/>
                </a:xfrm>
                <a:custGeom>
                  <a:avLst/>
                  <a:gdLst>
                    <a:gd name="T0" fmla="*/ 16 w 21"/>
                    <a:gd name="T1" fmla="*/ 17 h 17"/>
                    <a:gd name="T2" fmla="*/ 21 w 21"/>
                    <a:gd name="T3" fmla="*/ 0 h 17"/>
                    <a:gd name="T4" fmla="*/ 0 w 21"/>
                    <a:gd name="T5" fmla="*/ 3 h 17"/>
                    <a:gd name="T6" fmla="*/ 16 w 21"/>
                    <a:gd name="T7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7">
                      <a:moveTo>
                        <a:pt x="16" y="17"/>
                      </a:moveTo>
                      <a:cubicBezTo>
                        <a:pt x="18" y="11"/>
                        <a:pt x="19" y="6"/>
                        <a:pt x="21" y="0"/>
                      </a:cubicBezTo>
                      <a:cubicBezTo>
                        <a:pt x="14" y="1"/>
                        <a:pt x="9" y="2"/>
                        <a:pt x="0" y="3"/>
                      </a:cubicBezTo>
                      <a:cubicBezTo>
                        <a:pt x="6" y="8"/>
                        <a:pt x="10" y="12"/>
                        <a:pt x="1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22" name="Freeform 51">
                  <a:extLst>
                    <a:ext uri="{FF2B5EF4-FFF2-40B4-BE49-F238E27FC236}">
                      <a16:creationId xmlns:a16="http://schemas.microsoft.com/office/drawing/2014/main" id="{E7A50CA8-805B-4632-8C85-CB6DFFC780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6855" y="2236354"/>
                  <a:ext cx="10962" cy="13070"/>
                </a:xfrm>
                <a:custGeom>
                  <a:avLst/>
                  <a:gdLst>
                    <a:gd name="T0" fmla="*/ 15 w 15"/>
                    <a:gd name="T1" fmla="*/ 12 h 18"/>
                    <a:gd name="T2" fmla="*/ 6 w 15"/>
                    <a:gd name="T3" fmla="*/ 0 h 18"/>
                    <a:gd name="T4" fmla="*/ 1 w 15"/>
                    <a:gd name="T5" fmla="*/ 6 h 18"/>
                    <a:gd name="T6" fmla="*/ 8 w 15"/>
                    <a:gd name="T7" fmla="*/ 18 h 18"/>
                    <a:gd name="T8" fmla="*/ 15 w 15"/>
                    <a:gd name="T9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8">
                      <a:moveTo>
                        <a:pt x="15" y="12"/>
                      </a:moveTo>
                      <a:cubicBezTo>
                        <a:pt x="11" y="7"/>
                        <a:pt x="8" y="4"/>
                        <a:pt x="6" y="0"/>
                      </a:cubicBezTo>
                      <a:cubicBezTo>
                        <a:pt x="4" y="2"/>
                        <a:pt x="0" y="5"/>
                        <a:pt x="1" y="6"/>
                      </a:cubicBezTo>
                      <a:cubicBezTo>
                        <a:pt x="3" y="10"/>
                        <a:pt x="6" y="14"/>
                        <a:pt x="8" y="18"/>
                      </a:cubicBezTo>
                      <a:cubicBezTo>
                        <a:pt x="10" y="16"/>
                        <a:pt x="12" y="15"/>
                        <a:pt x="1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23" name="Freeform 52">
                  <a:extLst>
                    <a:ext uri="{FF2B5EF4-FFF2-40B4-BE49-F238E27FC236}">
                      <a16:creationId xmlns:a16="http://schemas.microsoft.com/office/drawing/2014/main" id="{5F9FCFD5-777B-4D47-8E25-B0C7747D2A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23335" y="1994345"/>
                  <a:ext cx="26140" cy="28670"/>
                </a:xfrm>
                <a:custGeom>
                  <a:avLst/>
                  <a:gdLst>
                    <a:gd name="T0" fmla="*/ 17 w 36"/>
                    <a:gd name="T1" fmla="*/ 1 h 40"/>
                    <a:gd name="T2" fmla="*/ 0 w 36"/>
                    <a:gd name="T3" fmla="*/ 18 h 40"/>
                    <a:gd name="T4" fmla="*/ 18 w 36"/>
                    <a:gd name="T5" fmla="*/ 40 h 40"/>
                    <a:gd name="T6" fmla="*/ 35 w 36"/>
                    <a:gd name="T7" fmla="*/ 23 h 40"/>
                    <a:gd name="T8" fmla="*/ 17 w 36"/>
                    <a:gd name="T9" fmla="*/ 1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0">
                      <a:moveTo>
                        <a:pt x="17" y="1"/>
                      </a:moveTo>
                      <a:cubicBezTo>
                        <a:pt x="7" y="1"/>
                        <a:pt x="0" y="8"/>
                        <a:pt x="0" y="18"/>
                      </a:cubicBezTo>
                      <a:cubicBezTo>
                        <a:pt x="0" y="31"/>
                        <a:pt x="8" y="40"/>
                        <a:pt x="18" y="40"/>
                      </a:cubicBezTo>
                      <a:cubicBezTo>
                        <a:pt x="28" y="39"/>
                        <a:pt x="36" y="32"/>
                        <a:pt x="35" y="23"/>
                      </a:cubicBezTo>
                      <a:cubicBezTo>
                        <a:pt x="35" y="11"/>
                        <a:pt x="26" y="0"/>
                        <a:pt x="1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  <p:sp>
              <p:nvSpPr>
                <p:cNvPr id="124" name="Freeform 54">
                  <a:extLst>
                    <a:ext uri="{FF2B5EF4-FFF2-40B4-BE49-F238E27FC236}">
                      <a16:creationId xmlns:a16="http://schemas.microsoft.com/office/drawing/2014/main" id="{B77B25EC-D607-44CE-BED5-8D11A9AF11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68535" y="2789881"/>
                  <a:ext cx="23189" cy="24453"/>
                </a:xfrm>
                <a:custGeom>
                  <a:avLst/>
                  <a:gdLst>
                    <a:gd name="T0" fmla="*/ 32 w 32"/>
                    <a:gd name="T1" fmla="*/ 20 h 34"/>
                    <a:gd name="T2" fmla="*/ 0 w 32"/>
                    <a:gd name="T3" fmla="*/ 22 h 34"/>
                    <a:gd name="T4" fmla="*/ 32 w 32"/>
                    <a:gd name="T5" fmla="*/ 2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2" h="34">
                      <a:moveTo>
                        <a:pt x="32" y="20"/>
                      </a:moveTo>
                      <a:cubicBezTo>
                        <a:pt x="19" y="0"/>
                        <a:pt x="10" y="18"/>
                        <a:pt x="0" y="22"/>
                      </a:cubicBezTo>
                      <a:cubicBezTo>
                        <a:pt x="4" y="34"/>
                        <a:pt x="9" y="33"/>
                        <a:pt x="32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400"/>
                </a:p>
              </p:txBody>
            </p:sp>
          </p:grpSp>
        </p:grp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DDF6A05-1B29-4D3B-B62D-A31285AB56DF}"/>
                </a:ext>
              </a:extLst>
            </p:cNvPr>
            <p:cNvSpPr/>
            <p:nvPr/>
          </p:nvSpPr>
          <p:spPr>
            <a:xfrm>
              <a:off x="1277128" y="346484"/>
              <a:ext cx="1895634" cy="438208"/>
            </a:xfrm>
            <a:custGeom>
              <a:avLst/>
              <a:gdLst>
                <a:gd name="connsiteX0" fmla="*/ 749214 w 1895634"/>
                <a:gd name="connsiteY0" fmla="*/ 378733 h 438208"/>
                <a:gd name="connsiteX1" fmla="*/ 735263 w 1895634"/>
                <a:gd name="connsiteY1" fmla="*/ 399431 h 438208"/>
                <a:gd name="connsiteX2" fmla="*/ 748363 w 1895634"/>
                <a:gd name="connsiteY2" fmla="*/ 417903 h 438208"/>
                <a:gd name="connsiteX3" fmla="*/ 770044 w 1895634"/>
                <a:gd name="connsiteY3" fmla="*/ 397729 h 438208"/>
                <a:gd name="connsiteX4" fmla="*/ 749214 w 1895634"/>
                <a:gd name="connsiteY4" fmla="*/ 378733 h 438208"/>
                <a:gd name="connsiteX5" fmla="*/ 1751857 w 1895634"/>
                <a:gd name="connsiteY5" fmla="*/ 366353 h 438208"/>
                <a:gd name="connsiteX6" fmla="*/ 1814085 w 1895634"/>
                <a:gd name="connsiteY6" fmla="*/ 366353 h 438208"/>
                <a:gd name="connsiteX7" fmla="*/ 1790962 w 1895634"/>
                <a:gd name="connsiteY7" fmla="*/ 419606 h 438208"/>
                <a:gd name="connsiteX8" fmla="*/ 1780351 w 1895634"/>
                <a:gd name="connsiteY8" fmla="*/ 433886 h 438208"/>
                <a:gd name="connsiteX9" fmla="*/ 1767905 w 1895634"/>
                <a:gd name="connsiteY9" fmla="*/ 421702 h 438208"/>
                <a:gd name="connsiteX10" fmla="*/ 1751857 w 1895634"/>
                <a:gd name="connsiteY10" fmla="*/ 366353 h 438208"/>
                <a:gd name="connsiteX11" fmla="*/ 1467053 w 1895634"/>
                <a:gd name="connsiteY11" fmla="*/ 364389 h 438208"/>
                <a:gd name="connsiteX12" fmla="*/ 1526791 w 1895634"/>
                <a:gd name="connsiteY12" fmla="*/ 364389 h 438208"/>
                <a:gd name="connsiteX13" fmla="*/ 1528298 w 1895634"/>
                <a:gd name="connsiteY13" fmla="*/ 372381 h 438208"/>
                <a:gd name="connsiteX14" fmla="*/ 1490569 w 1895634"/>
                <a:gd name="connsiteY14" fmla="*/ 380896 h 438208"/>
                <a:gd name="connsiteX15" fmla="*/ 1489783 w 1895634"/>
                <a:gd name="connsiteY15" fmla="*/ 385546 h 438208"/>
                <a:gd name="connsiteX16" fmla="*/ 1522796 w 1895634"/>
                <a:gd name="connsiteY16" fmla="*/ 392359 h 438208"/>
                <a:gd name="connsiteX17" fmla="*/ 1524040 w 1895634"/>
                <a:gd name="connsiteY17" fmla="*/ 399433 h 438208"/>
                <a:gd name="connsiteX18" fmla="*/ 1489389 w 1895634"/>
                <a:gd name="connsiteY18" fmla="*/ 408210 h 438208"/>
                <a:gd name="connsiteX19" fmla="*/ 1489127 w 1895634"/>
                <a:gd name="connsiteY19" fmla="*/ 412991 h 438208"/>
                <a:gd name="connsiteX20" fmla="*/ 1528298 w 1895634"/>
                <a:gd name="connsiteY20" fmla="*/ 420983 h 438208"/>
                <a:gd name="connsiteX21" fmla="*/ 1528167 w 1895634"/>
                <a:gd name="connsiteY21" fmla="*/ 430612 h 438208"/>
                <a:gd name="connsiteX22" fmla="*/ 1467053 w 1895634"/>
                <a:gd name="connsiteY22" fmla="*/ 430612 h 438208"/>
                <a:gd name="connsiteX23" fmla="*/ 1467053 w 1895634"/>
                <a:gd name="connsiteY23" fmla="*/ 364389 h 438208"/>
                <a:gd name="connsiteX24" fmla="*/ 533713 w 1895634"/>
                <a:gd name="connsiteY24" fmla="*/ 363996 h 438208"/>
                <a:gd name="connsiteX25" fmla="*/ 549629 w 1895634"/>
                <a:gd name="connsiteY25" fmla="*/ 399039 h 438208"/>
                <a:gd name="connsiteX26" fmla="*/ 531289 w 1895634"/>
                <a:gd name="connsiteY26" fmla="*/ 434017 h 438208"/>
                <a:gd name="connsiteX27" fmla="*/ 521725 w 1895634"/>
                <a:gd name="connsiteY27" fmla="*/ 398581 h 438208"/>
                <a:gd name="connsiteX28" fmla="*/ 533713 w 1895634"/>
                <a:gd name="connsiteY28" fmla="*/ 363996 h 438208"/>
                <a:gd name="connsiteX29" fmla="*/ 1260460 w 1895634"/>
                <a:gd name="connsiteY29" fmla="*/ 363537 h 438208"/>
                <a:gd name="connsiteX30" fmla="*/ 1301333 w 1895634"/>
                <a:gd name="connsiteY30" fmla="*/ 389476 h 438208"/>
                <a:gd name="connsiteX31" fmla="*/ 1303298 w 1895634"/>
                <a:gd name="connsiteY31" fmla="*/ 372773 h 438208"/>
                <a:gd name="connsiteX32" fmla="*/ 1314891 w 1895634"/>
                <a:gd name="connsiteY32" fmla="*/ 363734 h 438208"/>
                <a:gd name="connsiteX33" fmla="*/ 1324847 w 1895634"/>
                <a:gd name="connsiteY33" fmla="*/ 374738 h 438208"/>
                <a:gd name="connsiteX34" fmla="*/ 1325306 w 1895634"/>
                <a:gd name="connsiteY34" fmla="*/ 395371 h 438208"/>
                <a:gd name="connsiteX35" fmla="*/ 1318101 w 1895634"/>
                <a:gd name="connsiteY35" fmla="*/ 433690 h 438208"/>
                <a:gd name="connsiteX36" fmla="*/ 1284892 w 1895634"/>
                <a:gd name="connsiteY36" fmla="*/ 409782 h 438208"/>
                <a:gd name="connsiteX37" fmla="*/ 1275918 w 1895634"/>
                <a:gd name="connsiteY37" fmla="*/ 402184 h 438208"/>
                <a:gd name="connsiteX38" fmla="*/ 1274280 w 1895634"/>
                <a:gd name="connsiteY38" fmla="*/ 419345 h 438208"/>
                <a:gd name="connsiteX39" fmla="*/ 1263931 w 1895634"/>
                <a:gd name="connsiteY39" fmla="*/ 433887 h 438208"/>
                <a:gd name="connsiteX40" fmla="*/ 1253319 w 1895634"/>
                <a:gd name="connsiteY40" fmla="*/ 419475 h 438208"/>
                <a:gd name="connsiteX41" fmla="*/ 1253123 w 1895634"/>
                <a:gd name="connsiteY41" fmla="*/ 413646 h 438208"/>
                <a:gd name="connsiteX42" fmla="*/ 1260460 w 1895634"/>
                <a:gd name="connsiteY42" fmla="*/ 363537 h 438208"/>
                <a:gd name="connsiteX43" fmla="*/ 1455460 w 1895634"/>
                <a:gd name="connsiteY43" fmla="*/ 363406 h 438208"/>
                <a:gd name="connsiteX44" fmla="*/ 1433124 w 1895634"/>
                <a:gd name="connsiteY44" fmla="*/ 422162 h 438208"/>
                <a:gd name="connsiteX45" fmla="*/ 1399587 w 1895634"/>
                <a:gd name="connsiteY45" fmla="*/ 423472 h 438208"/>
                <a:gd name="connsiteX46" fmla="*/ 1376595 w 1895634"/>
                <a:gd name="connsiteY46" fmla="*/ 364323 h 438208"/>
                <a:gd name="connsiteX47" fmla="*/ 1415962 w 1895634"/>
                <a:gd name="connsiteY47" fmla="*/ 402511 h 438208"/>
                <a:gd name="connsiteX48" fmla="*/ 1455460 w 1895634"/>
                <a:gd name="connsiteY48" fmla="*/ 363406 h 438208"/>
                <a:gd name="connsiteX49" fmla="*/ 219236 w 1895634"/>
                <a:gd name="connsiteY49" fmla="*/ 363144 h 438208"/>
                <a:gd name="connsiteX50" fmla="*/ 235612 w 1895634"/>
                <a:gd name="connsiteY50" fmla="*/ 376310 h 438208"/>
                <a:gd name="connsiteX51" fmla="*/ 256573 w 1895634"/>
                <a:gd name="connsiteY51" fmla="*/ 428777 h 438208"/>
                <a:gd name="connsiteX52" fmla="*/ 179411 w 1895634"/>
                <a:gd name="connsiteY52" fmla="*/ 428842 h 438208"/>
                <a:gd name="connsiteX53" fmla="*/ 199848 w 1895634"/>
                <a:gd name="connsiteY53" fmla="*/ 376572 h 438208"/>
                <a:gd name="connsiteX54" fmla="*/ 219236 w 1895634"/>
                <a:gd name="connsiteY54" fmla="*/ 363144 h 438208"/>
                <a:gd name="connsiteX55" fmla="*/ 1076987 w 1895634"/>
                <a:gd name="connsiteY55" fmla="*/ 362817 h 438208"/>
                <a:gd name="connsiteX56" fmla="*/ 1088189 w 1895634"/>
                <a:gd name="connsiteY56" fmla="*/ 379061 h 438208"/>
                <a:gd name="connsiteX57" fmla="*/ 1088713 w 1895634"/>
                <a:gd name="connsiteY57" fmla="*/ 412992 h 438208"/>
                <a:gd name="connsiteX58" fmla="*/ 1123560 w 1895634"/>
                <a:gd name="connsiteY58" fmla="*/ 419673 h 438208"/>
                <a:gd name="connsiteX59" fmla="*/ 1124477 w 1895634"/>
                <a:gd name="connsiteY59" fmla="*/ 430153 h 438208"/>
                <a:gd name="connsiteX60" fmla="*/ 1064804 w 1895634"/>
                <a:gd name="connsiteY60" fmla="*/ 435852 h 438208"/>
                <a:gd name="connsiteX61" fmla="*/ 1065394 w 1895634"/>
                <a:gd name="connsiteY61" fmla="*/ 378996 h 438208"/>
                <a:gd name="connsiteX62" fmla="*/ 1076987 w 1895634"/>
                <a:gd name="connsiteY62" fmla="*/ 362817 h 438208"/>
                <a:gd name="connsiteX63" fmla="*/ 1720285 w 1895634"/>
                <a:gd name="connsiteY63" fmla="*/ 362751 h 438208"/>
                <a:gd name="connsiteX64" fmla="*/ 1731552 w 1895634"/>
                <a:gd name="connsiteY64" fmla="*/ 379192 h 438208"/>
                <a:gd name="connsiteX65" fmla="*/ 1732010 w 1895634"/>
                <a:gd name="connsiteY65" fmla="*/ 399826 h 438208"/>
                <a:gd name="connsiteX66" fmla="*/ 1731814 w 1895634"/>
                <a:gd name="connsiteY66" fmla="*/ 399826 h 438208"/>
                <a:gd name="connsiteX67" fmla="*/ 1731683 w 1895634"/>
                <a:gd name="connsiteY67" fmla="*/ 408668 h 438208"/>
                <a:gd name="connsiteX68" fmla="*/ 1719826 w 1895634"/>
                <a:gd name="connsiteY68" fmla="*/ 433952 h 438208"/>
                <a:gd name="connsiteX69" fmla="*/ 1708691 w 1895634"/>
                <a:gd name="connsiteY69" fmla="*/ 408471 h 438208"/>
                <a:gd name="connsiteX70" fmla="*/ 1708822 w 1895634"/>
                <a:gd name="connsiteY70" fmla="*/ 378996 h 438208"/>
                <a:gd name="connsiteX71" fmla="*/ 1720285 w 1895634"/>
                <a:gd name="connsiteY71" fmla="*/ 362751 h 438208"/>
                <a:gd name="connsiteX72" fmla="*/ 685284 w 1895634"/>
                <a:gd name="connsiteY72" fmla="*/ 362751 h 438208"/>
                <a:gd name="connsiteX73" fmla="*/ 696615 w 1895634"/>
                <a:gd name="connsiteY73" fmla="*/ 379389 h 438208"/>
                <a:gd name="connsiteX74" fmla="*/ 696812 w 1895634"/>
                <a:gd name="connsiteY74" fmla="*/ 414825 h 438208"/>
                <a:gd name="connsiteX75" fmla="*/ 687773 w 1895634"/>
                <a:gd name="connsiteY75" fmla="*/ 432773 h 438208"/>
                <a:gd name="connsiteX76" fmla="*/ 667991 w 1895634"/>
                <a:gd name="connsiteY76" fmla="*/ 424520 h 438208"/>
                <a:gd name="connsiteX77" fmla="*/ 645983 w 1895634"/>
                <a:gd name="connsiteY77" fmla="*/ 396943 h 438208"/>
                <a:gd name="connsiteX78" fmla="*/ 645524 w 1895634"/>
                <a:gd name="connsiteY78" fmla="*/ 423472 h 438208"/>
                <a:gd name="connsiteX79" fmla="*/ 634716 w 1895634"/>
                <a:gd name="connsiteY79" fmla="*/ 433100 h 438208"/>
                <a:gd name="connsiteX80" fmla="*/ 624301 w 1895634"/>
                <a:gd name="connsiteY80" fmla="*/ 421965 h 438208"/>
                <a:gd name="connsiteX81" fmla="*/ 623974 w 1895634"/>
                <a:gd name="connsiteY81" fmla="*/ 410305 h 438208"/>
                <a:gd name="connsiteX82" fmla="*/ 631376 w 1895634"/>
                <a:gd name="connsiteY82" fmla="*/ 363144 h 438208"/>
                <a:gd name="connsiteX83" fmla="*/ 672445 w 1895634"/>
                <a:gd name="connsiteY83" fmla="*/ 388035 h 438208"/>
                <a:gd name="connsiteX84" fmla="*/ 674804 w 1895634"/>
                <a:gd name="connsiteY84" fmla="*/ 376965 h 438208"/>
                <a:gd name="connsiteX85" fmla="*/ 685284 w 1895634"/>
                <a:gd name="connsiteY85" fmla="*/ 362751 h 438208"/>
                <a:gd name="connsiteX86" fmla="*/ 827407 w 1895634"/>
                <a:gd name="connsiteY86" fmla="*/ 362669 h 438208"/>
                <a:gd name="connsiteX87" fmla="*/ 850873 w 1895634"/>
                <a:gd name="connsiteY87" fmla="*/ 364257 h 438208"/>
                <a:gd name="connsiteX88" fmla="*/ 867249 w 1895634"/>
                <a:gd name="connsiteY88" fmla="*/ 384039 h 438208"/>
                <a:gd name="connsiteX89" fmla="*/ 864628 w 1895634"/>
                <a:gd name="connsiteY89" fmla="*/ 437227 h 438208"/>
                <a:gd name="connsiteX90" fmla="*/ 829585 w 1895634"/>
                <a:gd name="connsiteY90" fmla="*/ 410567 h 438208"/>
                <a:gd name="connsiteX91" fmla="*/ 813210 w 1895634"/>
                <a:gd name="connsiteY91" fmla="*/ 434148 h 438208"/>
                <a:gd name="connsiteX92" fmla="*/ 801616 w 1895634"/>
                <a:gd name="connsiteY92" fmla="*/ 406179 h 438208"/>
                <a:gd name="connsiteX93" fmla="*/ 801092 w 1895634"/>
                <a:gd name="connsiteY93" fmla="*/ 363341 h 438208"/>
                <a:gd name="connsiteX94" fmla="*/ 827407 w 1895634"/>
                <a:gd name="connsiteY94" fmla="*/ 362669 h 438208"/>
                <a:gd name="connsiteX95" fmla="*/ 1353865 w 1895634"/>
                <a:gd name="connsiteY95" fmla="*/ 362620 h 438208"/>
                <a:gd name="connsiteX96" fmla="*/ 1365328 w 1895634"/>
                <a:gd name="connsiteY96" fmla="*/ 385087 h 438208"/>
                <a:gd name="connsiteX97" fmla="*/ 1365328 w 1895634"/>
                <a:gd name="connsiteY97" fmla="*/ 414301 h 438208"/>
                <a:gd name="connsiteX98" fmla="*/ 1354258 w 1895634"/>
                <a:gd name="connsiteY98" fmla="*/ 434083 h 438208"/>
                <a:gd name="connsiteX99" fmla="*/ 1341092 w 1895634"/>
                <a:gd name="connsiteY99" fmla="*/ 413122 h 438208"/>
                <a:gd name="connsiteX100" fmla="*/ 1340765 w 1895634"/>
                <a:gd name="connsiteY100" fmla="*/ 398515 h 438208"/>
                <a:gd name="connsiteX101" fmla="*/ 1341092 w 1895634"/>
                <a:gd name="connsiteY101" fmla="*/ 383973 h 438208"/>
                <a:gd name="connsiteX102" fmla="*/ 1353865 w 1895634"/>
                <a:gd name="connsiteY102" fmla="*/ 362620 h 438208"/>
                <a:gd name="connsiteX103" fmla="*/ 358624 w 1895634"/>
                <a:gd name="connsiteY103" fmla="*/ 362620 h 438208"/>
                <a:gd name="connsiteX104" fmla="*/ 380109 w 1895634"/>
                <a:gd name="connsiteY104" fmla="*/ 375131 h 438208"/>
                <a:gd name="connsiteX105" fmla="*/ 398122 w 1895634"/>
                <a:gd name="connsiteY105" fmla="*/ 396026 h 438208"/>
                <a:gd name="connsiteX106" fmla="*/ 400414 w 1895634"/>
                <a:gd name="connsiteY106" fmla="*/ 371463 h 438208"/>
                <a:gd name="connsiteX107" fmla="*/ 409978 w 1895634"/>
                <a:gd name="connsiteY107" fmla="*/ 363144 h 438208"/>
                <a:gd name="connsiteX108" fmla="*/ 421965 w 1895634"/>
                <a:gd name="connsiteY108" fmla="*/ 372511 h 438208"/>
                <a:gd name="connsiteX109" fmla="*/ 421506 w 1895634"/>
                <a:gd name="connsiteY109" fmla="*/ 423013 h 438208"/>
                <a:gd name="connsiteX110" fmla="*/ 395436 w 1895634"/>
                <a:gd name="connsiteY110" fmla="*/ 426943 h 438208"/>
                <a:gd name="connsiteX111" fmla="*/ 373821 w 1895634"/>
                <a:gd name="connsiteY111" fmla="*/ 399957 h 438208"/>
                <a:gd name="connsiteX112" fmla="*/ 371266 w 1895634"/>
                <a:gd name="connsiteY112" fmla="*/ 419607 h 438208"/>
                <a:gd name="connsiteX113" fmla="*/ 360917 w 1895634"/>
                <a:gd name="connsiteY113" fmla="*/ 434083 h 438208"/>
                <a:gd name="connsiteX114" fmla="*/ 349651 w 1895634"/>
                <a:gd name="connsiteY114" fmla="*/ 420196 h 438208"/>
                <a:gd name="connsiteX115" fmla="*/ 349454 w 1895634"/>
                <a:gd name="connsiteY115" fmla="*/ 384498 h 438208"/>
                <a:gd name="connsiteX116" fmla="*/ 358624 w 1895634"/>
                <a:gd name="connsiteY116" fmla="*/ 362620 h 438208"/>
                <a:gd name="connsiteX117" fmla="*/ 157271 w 1895634"/>
                <a:gd name="connsiteY117" fmla="*/ 362423 h 438208"/>
                <a:gd name="connsiteX118" fmla="*/ 167228 w 1895634"/>
                <a:gd name="connsiteY118" fmla="*/ 377161 h 438208"/>
                <a:gd name="connsiteX119" fmla="*/ 167358 w 1895634"/>
                <a:gd name="connsiteY119" fmla="*/ 406768 h 438208"/>
                <a:gd name="connsiteX120" fmla="*/ 157991 w 1895634"/>
                <a:gd name="connsiteY120" fmla="*/ 434017 h 438208"/>
                <a:gd name="connsiteX121" fmla="*/ 138603 w 1895634"/>
                <a:gd name="connsiteY121" fmla="*/ 410960 h 438208"/>
                <a:gd name="connsiteX122" fmla="*/ 132577 w 1895634"/>
                <a:gd name="connsiteY122" fmla="*/ 402576 h 438208"/>
                <a:gd name="connsiteX123" fmla="*/ 119804 w 1895634"/>
                <a:gd name="connsiteY123" fmla="*/ 423209 h 438208"/>
                <a:gd name="connsiteX124" fmla="*/ 109193 w 1895634"/>
                <a:gd name="connsiteY124" fmla="*/ 433493 h 438208"/>
                <a:gd name="connsiteX125" fmla="*/ 96878 w 1895634"/>
                <a:gd name="connsiteY125" fmla="*/ 421440 h 438208"/>
                <a:gd name="connsiteX126" fmla="*/ 96813 w 1895634"/>
                <a:gd name="connsiteY126" fmla="*/ 373951 h 438208"/>
                <a:gd name="connsiteX127" fmla="*/ 106966 w 1895634"/>
                <a:gd name="connsiteY127" fmla="*/ 363144 h 438208"/>
                <a:gd name="connsiteX128" fmla="*/ 119542 w 1895634"/>
                <a:gd name="connsiteY128" fmla="*/ 371266 h 438208"/>
                <a:gd name="connsiteX129" fmla="*/ 131922 w 1895634"/>
                <a:gd name="connsiteY129" fmla="*/ 387182 h 438208"/>
                <a:gd name="connsiteX130" fmla="*/ 144760 w 1895634"/>
                <a:gd name="connsiteY130" fmla="*/ 371724 h 438208"/>
                <a:gd name="connsiteX131" fmla="*/ 157271 w 1895634"/>
                <a:gd name="connsiteY131" fmla="*/ 362423 h 438208"/>
                <a:gd name="connsiteX132" fmla="*/ 1176617 w 1895634"/>
                <a:gd name="connsiteY132" fmla="*/ 362293 h 438208"/>
                <a:gd name="connsiteX133" fmla="*/ 1187884 w 1895634"/>
                <a:gd name="connsiteY133" fmla="*/ 378996 h 438208"/>
                <a:gd name="connsiteX134" fmla="*/ 1199805 w 1895634"/>
                <a:gd name="connsiteY134" fmla="*/ 417249 h 438208"/>
                <a:gd name="connsiteX135" fmla="*/ 1213036 w 1895634"/>
                <a:gd name="connsiteY135" fmla="*/ 380437 h 438208"/>
                <a:gd name="connsiteX136" fmla="*/ 1223189 w 1895634"/>
                <a:gd name="connsiteY136" fmla="*/ 362555 h 438208"/>
                <a:gd name="connsiteX137" fmla="*/ 1235569 w 1895634"/>
                <a:gd name="connsiteY137" fmla="*/ 380437 h 438208"/>
                <a:gd name="connsiteX138" fmla="*/ 1219783 w 1895634"/>
                <a:gd name="connsiteY138" fmla="*/ 429629 h 438208"/>
                <a:gd name="connsiteX139" fmla="*/ 1164761 w 1895634"/>
                <a:gd name="connsiteY139" fmla="*/ 390393 h 438208"/>
                <a:gd name="connsiteX140" fmla="*/ 1165089 w 1895634"/>
                <a:gd name="connsiteY140" fmla="*/ 378669 h 438208"/>
                <a:gd name="connsiteX141" fmla="*/ 1176617 w 1895634"/>
                <a:gd name="connsiteY141" fmla="*/ 362293 h 438208"/>
                <a:gd name="connsiteX142" fmla="*/ 948653 w 1895634"/>
                <a:gd name="connsiteY142" fmla="*/ 362168 h 438208"/>
                <a:gd name="connsiteX143" fmla="*/ 967600 w 1895634"/>
                <a:gd name="connsiteY143" fmla="*/ 366878 h 438208"/>
                <a:gd name="connsiteX144" fmla="*/ 967206 w 1895634"/>
                <a:gd name="connsiteY144" fmla="*/ 414235 h 438208"/>
                <a:gd name="connsiteX145" fmla="*/ 959216 w 1895634"/>
                <a:gd name="connsiteY145" fmla="*/ 433755 h 438208"/>
                <a:gd name="connsiteX146" fmla="*/ 948604 w 1895634"/>
                <a:gd name="connsiteY146" fmla="*/ 413777 h 438208"/>
                <a:gd name="connsiteX147" fmla="*/ 947818 w 1895634"/>
                <a:gd name="connsiteY147" fmla="*/ 403035 h 438208"/>
                <a:gd name="connsiteX148" fmla="*/ 924630 w 1895634"/>
                <a:gd name="connsiteY148" fmla="*/ 433755 h 438208"/>
                <a:gd name="connsiteX149" fmla="*/ 903407 w 1895634"/>
                <a:gd name="connsiteY149" fmla="*/ 403297 h 438208"/>
                <a:gd name="connsiteX150" fmla="*/ 902294 w 1895634"/>
                <a:gd name="connsiteY150" fmla="*/ 418166 h 438208"/>
                <a:gd name="connsiteX151" fmla="*/ 893648 w 1895634"/>
                <a:gd name="connsiteY151" fmla="*/ 433690 h 438208"/>
                <a:gd name="connsiteX152" fmla="*/ 884019 w 1895634"/>
                <a:gd name="connsiteY152" fmla="*/ 418756 h 438208"/>
                <a:gd name="connsiteX153" fmla="*/ 883560 w 1895634"/>
                <a:gd name="connsiteY153" fmla="*/ 366485 h 438208"/>
                <a:gd name="connsiteX154" fmla="*/ 921683 w 1895634"/>
                <a:gd name="connsiteY154" fmla="*/ 395568 h 438208"/>
                <a:gd name="connsiteX155" fmla="*/ 948653 w 1895634"/>
                <a:gd name="connsiteY155" fmla="*/ 362168 h 438208"/>
                <a:gd name="connsiteX156" fmla="*/ 1542380 w 1895634"/>
                <a:gd name="connsiteY156" fmla="*/ 362161 h 438208"/>
                <a:gd name="connsiteX157" fmla="*/ 1589607 w 1895634"/>
                <a:gd name="connsiteY157" fmla="*/ 362357 h 438208"/>
                <a:gd name="connsiteX158" fmla="*/ 1611288 w 1895634"/>
                <a:gd name="connsiteY158" fmla="*/ 395763 h 438208"/>
                <a:gd name="connsiteX159" fmla="*/ 1615415 w 1895634"/>
                <a:gd name="connsiteY159" fmla="*/ 432117 h 438208"/>
                <a:gd name="connsiteX160" fmla="*/ 1609519 w 1895634"/>
                <a:gd name="connsiteY160" fmla="*/ 438208 h 438208"/>
                <a:gd name="connsiteX161" fmla="*/ 1573559 w 1895634"/>
                <a:gd name="connsiteY161" fmla="*/ 407161 h 438208"/>
                <a:gd name="connsiteX162" fmla="*/ 1570808 w 1895634"/>
                <a:gd name="connsiteY162" fmla="*/ 423471 h 438208"/>
                <a:gd name="connsiteX163" fmla="*/ 1557053 w 1895634"/>
                <a:gd name="connsiteY163" fmla="*/ 433689 h 438208"/>
                <a:gd name="connsiteX164" fmla="*/ 1543035 w 1895634"/>
                <a:gd name="connsiteY164" fmla="*/ 420392 h 438208"/>
                <a:gd name="connsiteX165" fmla="*/ 1542380 w 1895634"/>
                <a:gd name="connsiteY165" fmla="*/ 362161 h 438208"/>
                <a:gd name="connsiteX166" fmla="*/ 1665001 w 1895634"/>
                <a:gd name="connsiteY166" fmla="*/ 361768 h 438208"/>
                <a:gd name="connsiteX167" fmla="*/ 1690546 w 1895634"/>
                <a:gd name="connsiteY167" fmla="*/ 371986 h 438208"/>
                <a:gd name="connsiteX168" fmla="*/ 1689106 w 1895634"/>
                <a:gd name="connsiteY168" fmla="*/ 380632 h 438208"/>
                <a:gd name="connsiteX169" fmla="*/ 1659892 w 1895634"/>
                <a:gd name="connsiteY169" fmla="*/ 378471 h 438208"/>
                <a:gd name="connsiteX170" fmla="*/ 1694215 w 1895634"/>
                <a:gd name="connsiteY170" fmla="*/ 413907 h 438208"/>
                <a:gd name="connsiteX171" fmla="*/ 1667817 w 1895634"/>
                <a:gd name="connsiteY171" fmla="*/ 434410 h 438208"/>
                <a:gd name="connsiteX172" fmla="*/ 1624717 w 1895634"/>
                <a:gd name="connsiteY172" fmla="*/ 408143 h 438208"/>
                <a:gd name="connsiteX173" fmla="*/ 1667097 w 1895634"/>
                <a:gd name="connsiteY173" fmla="*/ 419016 h 438208"/>
                <a:gd name="connsiteX174" fmla="*/ 1670045 w 1895634"/>
                <a:gd name="connsiteY174" fmla="*/ 412990 h 438208"/>
                <a:gd name="connsiteX175" fmla="*/ 1653211 w 1895634"/>
                <a:gd name="connsiteY175" fmla="*/ 403623 h 438208"/>
                <a:gd name="connsiteX176" fmla="*/ 1630612 w 1895634"/>
                <a:gd name="connsiteY176" fmla="*/ 377750 h 438208"/>
                <a:gd name="connsiteX177" fmla="*/ 1665001 w 1895634"/>
                <a:gd name="connsiteY177" fmla="*/ 361768 h 438208"/>
                <a:gd name="connsiteX178" fmla="*/ 49717 w 1895634"/>
                <a:gd name="connsiteY178" fmla="*/ 361572 h 438208"/>
                <a:gd name="connsiteX179" fmla="*/ 81158 w 1895634"/>
                <a:gd name="connsiteY179" fmla="*/ 373166 h 438208"/>
                <a:gd name="connsiteX180" fmla="*/ 77882 w 1895634"/>
                <a:gd name="connsiteY180" fmla="*/ 382926 h 438208"/>
                <a:gd name="connsiteX181" fmla="*/ 49193 w 1895634"/>
                <a:gd name="connsiteY181" fmla="*/ 378079 h 438208"/>
                <a:gd name="connsiteX182" fmla="*/ 82009 w 1895634"/>
                <a:gd name="connsiteY182" fmla="*/ 413122 h 438208"/>
                <a:gd name="connsiteX183" fmla="*/ 61572 w 1895634"/>
                <a:gd name="connsiteY183" fmla="*/ 433296 h 438208"/>
                <a:gd name="connsiteX184" fmla="*/ 14411 w 1895634"/>
                <a:gd name="connsiteY184" fmla="*/ 409388 h 438208"/>
                <a:gd name="connsiteX185" fmla="*/ 58101 w 1895634"/>
                <a:gd name="connsiteY185" fmla="*/ 418624 h 438208"/>
                <a:gd name="connsiteX186" fmla="*/ 60262 w 1895634"/>
                <a:gd name="connsiteY186" fmla="*/ 412205 h 438208"/>
                <a:gd name="connsiteX187" fmla="*/ 40939 w 1895634"/>
                <a:gd name="connsiteY187" fmla="*/ 402642 h 438208"/>
                <a:gd name="connsiteX188" fmla="*/ 18930 w 1895634"/>
                <a:gd name="connsiteY188" fmla="*/ 379127 h 438208"/>
                <a:gd name="connsiteX189" fmla="*/ 49717 w 1895634"/>
                <a:gd name="connsiteY189" fmla="*/ 361572 h 438208"/>
                <a:gd name="connsiteX190" fmla="*/ 1017282 w 1895634"/>
                <a:gd name="connsiteY190" fmla="*/ 361449 h 438208"/>
                <a:gd name="connsiteX191" fmla="*/ 1033952 w 1895634"/>
                <a:gd name="connsiteY191" fmla="*/ 375262 h 438208"/>
                <a:gd name="connsiteX192" fmla="*/ 1055109 w 1895634"/>
                <a:gd name="connsiteY192" fmla="*/ 428843 h 438208"/>
                <a:gd name="connsiteX193" fmla="*/ 978472 w 1895634"/>
                <a:gd name="connsiteY193" fmla="*/ 428843 h 438208"/>
                <a:gd name="connsiteX194" fmla="*/ 1000611 w 1895634"/>
                <a:gd name="connsiteY194" fmla="*/ 371659 h 438208"/>
                <a:gd name="connsiteX195" fmla="*/ 1017282 w 1895634"/>
                <a:gd name="connsiteY195" fmla="*/ 361449 h 438208"/>
                <a:gd name="connsiteX196" fmla="*/ 300107 w 1895634"/>
                <a:gd name="connsiteY196" fmla="*/ 361269 h 438208"/>
                <a:gd name="connsiteX197" fmla="*/ 316900 w 1895634"/>
                <a:gd name="connsiteY197" fmla="*/ 373297 h 438208"/>
                <a:gd name="connsiteX198" fmla="*/ 342315 w 1895634"/>
                <a:gd name="connsiteY198" fmla="*/ 437357 h 438208"/>
                <a:gd name="connsiteX199" fmla="*/ 299411 w 1895634"/>
                <a:gd name="connsiteY199" fmla="*/ 424192 h 438208"/>
                <a:gd name="connsiteX200" fmla="*/ 258537 w 1895634"/>
                <a:gd name="connsiteY200" fmla="*/ 438013 h 438208"/>
                <a:gd name="connsiteX201" fmla="*/ 283166 w 1895634"/>
                <a:gd name="connsiteY201" fmla="*/ 373755 h 438208"/>
                <a:gd name="connsiteX202" fmla="*/ 300107 w 1895634"/>
                <a:gd name="connsiteY202" fmla="*/ 361269 h 438208"/>
                <a:gd name="connsiteX203" fmla="*/ 750525 w 1895634"/>
                <a:gd name="connsiteY203" fmla="*/ 360654 h 438208"/>
                <a:gd name="connsiteX204" fmla="*/ 788057 w 1895634"/>
                <a:gd name="connsiteY204" fmla="*/ 397467 h 438208"/>
                <a:gd name="connsiteX205" fmla="*/ 750263 w 1895634"/>
                <a:gd name="connsiteY205" fmla="*/ 435523 h 438208"/>
                <a:gd name="connsiteX206" fmla="*/ 710306 w 1895634"/>
                <a:gd name="connsiteY206" fmla="*/ 397991 h 438208"/>
                <a:gd name="connsiteX207" fmla="*/ 750525 w 1895634"/>
                <a:gd name="connsiteY207" fmla="*/ 360654 h 438208"/>
                <a:gd name="connsiteX208" fmla="*/ 500766 w 1895634"/>
                <a:gd name="connsiteY208" fmla="*/ 360065 h 438208"/>
                <a:gd name="connsiteX209" fmla="*/ 506268 w 1895634"/>
                <a:gd name="connsiteY209" fmla="*/ 364912 h 438208"/>
                <a:gd name="connsiteX210" fmla="*/ 512359 w 1895634"/>
                <a:gd name="connsiteY210" fmla="*/ 429170 h 438208"/>
                <a:gd name="connsiteX211" fmla="*/ 502076 w 1895634"/>
                <a:gd name="connsiteY211" fmla="*/ 437227 h 438208"/>
                <a:gd name="connsiteX212" fmla="*/ 471093 w 1895634"/>
                <a:gd name="connsiteY212" fmla="*/ 419541 h 438208"/>
                <a:gd name="connsiteX213" fmla="*/ 439128 w 1895634"/>
                <a:gd name="connsiteY213" fmla="*/ 436636 h 438208"/>
                <a:gd name="connsiteX214" fmla="*/ 432905 w 1895634"/>
                <a:gd name="connsiteY214" fmla="*/ 430545 h 438208"/>
                <a:gd name="connsiteX215" fmla="*/ 434804 w 1895634"/>
                <a:gd name="connsiteY215" fmla="*/ 366091 h 438208"/>
                <a:gd name="connsiteX216" fmla="*/ 440765 w 1895634"/>
                <a:gd name="connsiteY216" fmla="*/ 360916 h 438208"/>
                <a:gd name="connsiteX217" fmla="*/ 472927 w 1895634"/>
                <a:gd name="connsiteY217" fmla="*/ 374934 h 438208"/>
                <a:gd name="connsiteX218" fmla="*/ 500766 w 1895634"/>
                <a:gd name="connsiteY218" fmla="*/ 360065 h 438208"/>
                <a:gd name="connsiteX219" fmla="*/ 1893800 w 1895634"/>
                <a:gd name="connsiteY219" fmla="*/ 356266 h 438208"/>
                <a:gd name="connsiteX220" fmla="*/ 1868843 w 1895634"/>
                <a:gd name="connsiteY220" fmla="*/ 428711 h 438208"/>
                <a:gd name="connsiteX221" fmla="*/ 1859543 w 1895634"/>
                <a:gd name="connsiteY221" fmla="*/ 433755 h 438208"/>
                <a:gd name="connsiteX222" fmla="*/ 1848080 w 1895634"/>
                <a:gd name="connsiteY222" fmla="*/ 427335 h 438208"/>
                <a:gd name="connsiteX223" fmla="*/ 1824302 w 1895634"/>
                <a:gd name="connsiteY223" fmla="*/ 357969 h 438208"/>
                <a:gd name="connsiteX224" fmla="*/ 1859411 w 1895634"/>
                <a:gd name="connsiteY224" fmla="*/ 378013 h 438208"/>
                <a:gd name="connsiteX225" fmla="*/ 1893800 w 1895634"/>
                <a:gd name="connsiteY225" fmla="*/ 356266 h 438208"/>
                <a:gd name="connsiteX226" fmla="*/ 172205 w 1895634"/>
                <a:gd name="connsiteY226" fmla="*/ 226179 h 438208"/>
                <a:gd name="connsiteX227" fmla="*/ 252511 w 1895634"/>
                <a:gd name="connsiteY227" fmla="*/ 291878 h 438208"/>
                <a:gd name="connsiteX228" fmla="*/ 241704 w 1895634"/>
                <a:gd name="connsiteY228" fmla="*/ 310415 h 438208"/>
                <a:gd name="connsiteX229" fmla="*/ 199978 w 1895634"/>
                <a:gd name="connsiteY229" fmla="*/ 319061 h 438208"/>
                <a:gd name="connsiteX230" fmla="*/ 172205 w 1895634"/>
                <a:gd name="connsiteY230" fmla="*/ 226179 h 438208"/>
                <a:gd name="connsiteX231" fmla="*/ 1506092 w 1895634"/>
                <a:gd name="connsiteY231" fmla="*/ 186419 h 438208"/>
                <a:gd name="connsiteX232" fmla="*/ 1536223 w 1895634"/>
                <a:gd name="connsiteY232" fmla="*/ 279498 h 438208"/>
                <a:gd name="connsiteX233" fmla="*/ 1484149 w 1895634"/>
                <a:gd name="connsiteY233" fmla="*/ 207707 h 438208"/>
                <a:gd name="connsiteX234" fmla="*/ 1506092 w 1895634"/>
                <a:gd name="connsiteY234" fmla="*/ 186419 h 438208"/>
                <a:gd name="connsiteX235" fmla="*/ 360655 w 1895634"/>
                <a:gd name="connsiteY235" fmla="*/ 174236 h 438208"/>
                <a:gd name="connsiteX236" fmla="*/ 387708 w 1895634"/>
                <a:gd name="connsiteY236" fmla="*/ 274258 h 438208"/>
                <a:gd name="connsiteX237" fmla="*/ 360655 w 1895634"/>
                <a:gd name="connsiteY237" fmla="*/ 174236 h 438208"/>
                <a:gd name="connsiteX238" fmla="*/ 1190807 w 1895634"/>
                <a:gd name="connsiteY238" fmla="*/ 172715 h 438208"/>
                <a:gd name="connsiteX239" fmla="*/ 1200238 w 1895634"/>
                <a:gd name="connsiteY239" fmla="*/ 201755 h 438208"/>
                <a:gd name="connsiteX240" fmla="*/ 1211857 w 1895634"/>
                <a:gd name="connsiteY240" fmla="*/ 221463 h 438208"/>
                <a:gd name="connsiteX241" fmla="*/ 1264979 w 1895634"/>
                <a:gd name="connsiteY241" fmla="*/ 216353 h 438208"/>
                <a:gd name="connsiteX242" fmla="*/ 1249193 w 1895634"/>
                <a:gd name="connsiteY242" fmla="*/ 252053 h 438208"/>
                <a:gd name="connsiteX243" fmla="*/ 1197250 w 1895634"/>
                <a:gd name="connsiteY243" fmla="*/ 246943 h 438208"/>
                <a:gd name="connsiteX244" fmla="*/ 1177992 w 1895634"/>
                <a:gd name="connsiteY244" fmla="*/ 189433 h 438208"/>
                <a:gd name="connsiteX245" fmla="*/ 1189258 w 1895634"/>
                <a:gd name="connsiteY245" fmla="*/ 167948 h 438208"/>
                <a:gd name="connsiteX246" fmla="*/ 1193363 w 1895634"/>
                <a:gd name="connsiteY246" fmla="*/ 169380 h 438208"/>
                <a:gd name="connsiteX247" fmla="*/ 1190807 w 1895634"/>
                <a:gd name="connsiteY247" fmla="*/ 172715 h 438208"/>
                <a:gd name="connsiteX248" fmla="*/ 1778465 w 1895634"/>
                <a:gd name="connsiteY248" fmla="*/ 167771 h 438208"/>
                <a:gd name="connsiteX249" fmla="*/ 1807665 w 1895634"/>
                <a:gd name="connsiteY249" fmla="*/ 183734 h 438208"/>
                <a:gd name="connsiteX250" fmla="*/ 1849456 w 1895634"/>
                <a:gd name="connsiteY250" fmla="*/ 227948 h 438208"/>
                <a:gd name="connsiteX251" fmla="*/ 1825481 w 1895634"/>
                <a:gd name="connsiteY251" fmla="*/ 251005 h 438208"/>
                <a:gd name="connsiteX252" fmla="*/ 1811268 w 1895634"/>
                <a:gd name="connsiteY252" fmla="*/ 275044 h 438208"/>
                <a:gd name="connsiteX253" fmla="*/ 1788145 w 1895634"/>
                <a:gd name="connsiteY253" fmla="*/ 314411 h 438208"/>
                <a:gd name="connsiteX254" fmla="*/ 1745766 w 1895634"/>
                <a:gd name="connsiteY254" fmla="*/ 298297 h 438208"/>
                <a:gd name="connsiteX255" fmla="*/ 1747992 w 1895634"/>
                <a:gd name="connsiteY255" fmla="*/ 290306 h 438208"/>
                <a:gd name="connsiteX256" fmla="*/ 1766137 w 1895634"/>
                <a:gd name="connsiteY256" fmla="*/ 285524 h 438208"/>
                <a:gd name="connsiteX257" fmla="*/ 1785394 w 1895634"/>
                <a:gd name="connsiteY257" fmla="*/ 272293 h 438208"/>
                <a:gd name="connsiteX258" fmla="*/ 1768626 w 1895634"/>
                <a:gd name="connsiteY258" fmla="*/ 254214 h 438208"/>
                <a:gd name="connsiteX259" fmla="*/ 1722250 w 1895634"/>
                <a:gd name="connsiteY259" fmla="*/ 241507 h 438208"/>
                <a:gd name="connsiteX260" fmla="*/ 1763582 w 1895634"/>
                <a:gd name="connsiteY260" fmla="*/ 172468 h 438208"/>
                <a:gd name="connsiteX261" fmla="*/ 1778465 w 1895634"/>
                <a:gd name="connsiteY261" fmla="*/ 167771 h 438208"/>
                <a:gd name="connsiteX262" fmla="*/ 552708 w 1895634"/>
                <a:gd name="connsiteY262" fmla="*/ 149083 h 438208"/>
                <a:gd name="connsiteX263" fmla="*/ 509870 w 1895634"/>
                <a:gd name="connsiteY263" fmla="*/ 174563 h 438208"/>
                <a:gd name="connsiteX264" fmla="*/ 498604 w 1895634"/>
                <a:gd name="connsiteY264" fmla="*/ 214847 h 438208"/>
                <a:gd name="connsiteX265" fmla="*/ 514062 w 1895634"/>
                <a:gd name="connsiteY265" fmla="*/ 223231 h 438208"/>
                <a:gd name="connsiteX266" fmla="*/ 566071 w 1895634"/>
                <a:gd name="connsiteY266" fmla="*/ 158187 h 438208"/>
                <a:gd name="connsiteX267" fmla="*/ 552708 w 1895634"/>
                <a:gd name="connsiteY267" fmla="*/ 149083 h 438208"/>
                <a:gd name="connsiteX268" fmla="*/ 15593 w 1895634"/>
                <a:gd name="connsiteY268" fmla="*/ 145337 h 438208"/>
                <a:gd name="connsiteX269" fmla="*/ 42904 w 1895634"/>
                <a:gd name="connsiteY269" fmla="*/ 166965 h 438208"/>
                <a:gd name="connsiteX270" fmla="*/ 30393 w 1895634"/>
                <a:gd name="connsiteY270" fmla="*/ 314017 h 438208"/>
                <a:gd name="connsiteX271" fmla="*/ 17882 w 1895634"/>
                <a:gd name="connsiteY271" fmla="*/ 318799 h 438208"/>
                <a:gd name="connsiteX272" fmla="*/ 13232 w 1895634"/>
                <a:gd name="connsiteY272" fmla="*/ 277860 h 438208"/>
                <a:gd name="connsiteX273" fmla="*/ 13756 w 1895634"/>
                <a:gd name="connsiteY273" fmla="*/ 197816 h 438208"/>
                <a:gd name="connsiteX274" fmla="*/ 0 w 1895634"/>
                <a:gd name="connsiteY274" fmla="*/ 167292 h 438208"/>
                <a:gd name="connsiteX275" fmla="*/ 65 w 1895634"/>
                <a:gd name="connsiteY275" fmla="*/ 155371 h 438208"/>
                <a:gd name="connsiteX276" fmla="*/ 15593 w 1895634"/>
                <a:gd name="connsiteY276" fmla="*/ 145337 h 438208"/>
                <a:gd name="connsiteX277" fmla="*/ 1682556 w 1895634"/>
                <a:gd name="connsiteY277" fmla="*/ 143581 h 438208"/>
                <a:gd name="connsiteX278" fmla="*/ 1690613 w 1895634"/>
                <a:gd name="connsiteY278" fmla="*/ 192577 h 438208"/>
                <a:gd name="connsiteX279" fmla="*/ 1678626 w 1895634"/>
                <a:gd name="connsiteY279" fmla="*/ 205939 h 438208"/>
                <a:gd name="connsiteX280" fmla="*/ 1663036 w 1895634"/>
                <a:gd name="connsiteY280" fmla="*/ 196638 h 438208"/>
                <a:gd name="connsiteX281" fmla="*/ 1663691 w 1895634"/>
                <a:gd name="connsiteY281" fmla="*/ 145153 h 438208"/>
                <a:gd name="connsiteX282" fmla="*/ 1682556 w 1895634"/>
                <a:gd name="connsiteY282" fmla="*/ 143581 h 438208"/>
                <a:gd name="connsiteX283" fmla="*/ 497621 w 1895634"/>
                <a:gd name="connsiteY283" fmla="*/ 123995 h 438208"/>
                <a:gd name="connsiteX284" fmla="*/ 569215 w 1895634"/>
                <a:gd name="connsiteY284" fmla="*/ 136899 h 438208"/>
                <a:gd name="connsiteX285" fmla="*/ 590438 w 1895634"/>
                <a:gd name="connsiteY285" fmla="*/ 169781 h 438208"/>
                <a:gd name="connsiteX286" fmla="*/ 558145 w 1895634"/>
                <a:gd name="connsiteY286" fmla="*/ 246223 h 438208"/>
                <a:gd name="connsiteX287" fmla="*/ 534761 w 1895634"/>
                <a:gd name="connsiteY287" fmla="*/ 261615 h 438208"/>
                <a:gd name="connsiteX288" fmla="*/ 498276 w 1895634"/>
                <a:gd name="connsiteY288" fmla="*/ 271965 h 438208"/>
                <a:gd name="connsiteX289" fmla="*/ 456224 w 1895634"/>
                <a:gd name="connsiteY289" fmla="*/ 263908 h 438208"/>
                <a:gd name="connsiteX290" fmla="*/ 454979 w 1895634"/>
                <a:gd name="connsiteY290" fmla="*/ 218777 h 438208"/>
                <a:gd name="connsiteX291" fmla="*/ 475547 w 1895634"/>
                <a:gd name="connsiteY291" fmla="*/ 182620 h 438208"/>
                <a:gd name="connsiteX292" fmla="*/ 442075 w 1895634"/>
                <a:gd name="connsiteY292" fmla="*/ 191069 h 438208"/>
                <a:gd name="connsiteX293" fmla="*/ 409848 w 1895634"/>
                <a:gd name="connsiteY293" fmla="*/ 143842 h 438208"/>
                <a:gd name="connsiteX294" fmla="*/ 460808 w 1895634"/>
                <a:gd name="connsiteY294" fmla="*/ 143187 h 438208"/>
                <a:gd name="connsiteX295" fmla="*/ 497621 w 1895634"/>
                <a:gd name="connsiteY295" fmla="*/ 123995 h 438208"/>
                <a:gd name="connsiteX296" fmla="*/ 726879 w 1895634"/>
                <a:gd name="connsiteY296" fmla="*/ 114825 h 438208"/>
                <a:gd name="connsiteX297" fmla="*/ 733625 w 1895634"/>
                <a:gd name="connsiteY297" fmla="*/ 284869 h 438208"/>
                <a:gd name="connsiteX298" fmla="*/ 720066 w 1895634"/>
                <a:gd name="connsiteY298" fmla="*/ 297773 h 438208"/>
                <a:gd name="connsiteX299" fmla="*/ 726879 w 1895634"/>
                <a:gd name="connsiteY299" fmla="*/ 114825 h 438208"/>
                <a:gd name="connsiteX300" fmla="*/ 1247294 w 1895634"/>
                <a:gd name="connsiteY300" fmla="*/ 113842 h 438208"/>
                <a:gd name="connsiteX301" fmla="*/ 1255023 w 1895634"/>
                <a:gd name="connsiteY301" fmla="*/ 143711 h 438208"/>
                <a:gd name="connsiteX302" fmla="*/ 1216520 w 1895634"/>
                <a:gd name="connsiteY302" fmla="*/ 177462 h 438208"/>
                <a:gd name="connsiteX303" fmla="*/ 1193363 w 1895634"/>
                <a:gd name="connsiteY303" fmla="*/ 169380 h 438208"/>
                <a:gd name="connsiteX304" fmla="*/ 1211333 w 1895634"/>
                <a:gd name="connsiteY304" fmla="*/ 145939 h 438208"/>
                <a:gd name="connsiteX305" fmla="*/ 1191027 w 1895634"/>
                <a:gd name="connsiteY305" fmla="*/ 135721 h 438208"/>
                <a:gd name="connsiteX306" fmla="*/ 1189455 w 1895634"/>
                <a:gd name="connsiteY306" fmla="*/ 125829 h 438208"/>
                <a:gd name="connsiteX307" fmla="*/ 1247294 w 1895634"/>
                <a:gd name="connsiteY307" fmla="*/ 113842 h 438208"/>
                <a:gd name="connsiteX308" fmla="*/ 474105 w 1895634"/>
                <a:gd name="connsiteY308" fmla="*/ 61965 h 438208"/>
                <a:gd name="connsiteX309" fmla="*/ 510458 w 1895634"/>
                <a:gd name="connsiteY309" fmla="*/ 78995 h 438208"/>
                <a:gd name="connsiteX310" fmla="*/ 487664 w 1895634"/>
                <a:gd name="connsiteY310" fmla="*/ 99366 h 438208"/>
                <a:gd name="connsiteX311" fmla="*/ 423144 w 1895634"/>
                <a:gd name="connsiteY311" fmla="*/ 82140 h 438208"/>
                <a:gd name="connsiteX312" fmla="*/ 474105 w 1895634"/>
                <a:gd name="connsiteY312" fmla="*/ 61965 h 438208"/>
                <a:gd name="connsiteX313" fmla="*/ 750917 w 1895634"/>
                <a:gd name="connsiteY313" fmla="*/ 61899 h 438208"/>
                <a:gd name="connsiteX314" fmla="*/ 774629 w 1895634"/>
                <a:gd name="connsiteY314" fmla="*/ 78340 h 438208"/>
                <a:gd name="connsiteX315" fmla="*/ 776594 w 1895634"/>
                <a:gd name="connsiteY315" fmla="*/ 125698 h 438208"/>
                <a:gd name="connsiteX316" fmla="*/ 775088 w 1895634"/>
                <a:gd name="connsiteY316" fmla="*/ 235872 h 438208"/>
                <a:gd name="connsiteX317" fmla="*/ 766769 w 1895634"/>
                <a:gd name="connsiteY317" fmla="*/ 261352 h 438208"/>
                <a:gd name="connsiteX318" fmla="*/ 753275 w 1895634"/>
                <a:gd name="connsiteY318" fmla="*/ 239672 h 438208"/>
                <a:gd name="connsiteX319" fmla="*/ 747511 w 1895634"/>
                <a:gd name="connsiteY319" fmla="*/ 180589 h 438208"/>
                <a:gd name="connsiteX320" fmla="*/ 738799 w 1895634"/>
                <a:gd name="connsiteY320" fmla="*/ 132969 h 438208"/>
                <a:gd name="connsiteX321" fmla="*/ 744039 w 1895634"/>
                <a:gd name="connsiteY321" fmla="*/ 133427 h 438208"/>
                <a:gd name="connsiteX322" fmla="*/ 747577 w 1895634"/>
                <a:gd name="connsiteY322" fmla="*/ 84432 h 438208"/>
                <a:gd name="connsiteX323" fmla="*/ 750917 w 1895634"/>
                <a:gd name="connsiteY323" fmla="*/ 61899 h 438208"/>
                <a:gd name="connsiteX324" fmla="*/ 1439813 w 1895634"/>
                <a:gd name="connsiteY324" fmla="*/ 51295 h 438208"/>
                <a:gd name="connsiteX325" fmla="*/ 1466268 w 1895634"/>
                <a:gd name="connsiteY325" fmla="*/ 117708 h 438208"/>
                <a:gd name="connsiteX326" fmla="*/ 1510088 w 1895634"/>
                <a:gd name="connsiteY326" fmla="*/ 79127 h 438208"/>
                <a:gd name="connsiteX327" fmla="*/ 1495481 w 1895634"/>
                <a:gd name="connsiteY327" fmla="*/ 131595 h 438208"/>
                <a:gd name="connsiteX328" fmla="*/ 1442359 w 1895634"/>
                <a:gd name="connsiteY328" fmla="*/ 186355 h 438208"/>
                <a:gd name="connsiteX329" fmla="*/ 1407578 w 1895634"/>
                <a:gd name="connsiteY329" fmla="*/ 230241 h 438208"/>
                <a:gd name="connsiteX330" fmla="*/ 1361988 w 1895634"/>
                <a:gd name="connsiteY330" fmla="*/ 226639 h 438208"/>
                <a:gd name="connsiteX331" fmla="*/ 1397032 w 1895634"/>
                <a:gd name="connsiteY331" fmla="*/ 139913 h 438208"/>
                <a:gd name="connsiteX332" fmla="*/ 1418320 w 1895634"/>
                <a:gd name="connsiteY332" fmla="*/ 53123 h 438208"/>
                <a:gd name="connsiteX333" fmla="*/ 1439813 w 1895634"/>
                <a:gd name="connsiteY333" fmla="*/ 51295 h 438208"/>
                <a:gd name="connsiteX334" fmla="*/ 46834 w 1895634"/>
                <a:gd name="connsiteY334" fmla="*/ 34192 h 438208"/>
                <a:gd name="connsiteX335" fmla="*/ 91900 w 1895634"/>
                <a:gd name="connsiteY335" fmla="*/ 40939 h 438208"/>
                <a:gd name="connsiteX336" fmla="*/ 93210 w 1895634"/>
                <a:gd name="connsiteY336" fmla="*/ 77817 h 438208"/>
                <a:gd name="connsiteX337" fmla="*/ 94585 w 1895634"/>
                <a:gd name="connsiteY337" fmla="*/ 106834 h 438208"/>
                <a:gd name="connsiteX338" fmla="*/ 80240 w 1895634"/>
                <a:gd name="connsiteY338" fmla="*/ 144498 h 438208"/>
                <a:gd name="connsiteX339" fmla="*/ 28821 w 1895634"/>
                <a:gd name="connsiteY339" fmla="*/ 146135 h 438208"/>
                <a:gd name="connsiteX340" fmla="*/ 70284 w 1895634"/>
                <a:gd name="connsiteY340" fmla="*/ 97730 h 438208"/>
                <a:gd name="connsiteX341" fmla="*/ 46834 w 1895634"/>
                <a:gd name="connsiteY341" fmla="*/ 34192 h 438208"/>
                <a:gd name="connsiteX342" fmla="*/ 728385 w 1895634"/>
                <a:gd name="connsiteY342" fmla="*/ 22664 h 438208"/>
                <a:gd name="connsiteX343" fmla="*/ 744695 w 1895634"/>
                <a:gd name="connsiteY343" fmla="*/ 41726 h 438208"/>
                <a:gd name="connsiteX344" fmla="*/ 714760 w 1895634"/>
                <a:gd name="connsiteY344" fmla="*/ 73756 h 438208"/>
                <a:gd name="connsiteX345" fmla="*/ 702053 w 1895634"/>
                <a:gd name="connsiteY345" fmla="*/ 54499 h 438208"/>
                <a:gd name="connsiteX346" fmla="*/ 728385 w 1895634"/>
                <a:gd name="connsiteY346" fmla="*/ 22664 h 438208"/>
                <a:gd name="connsiteX347" fmla="*/ 855196 w 1895634"/>
                <a:gd name="connsiteY347" fmla="*/ 21484 h 438208"/>
                <a:gd name="connsiteX348" fmla="*/ 875961 w 1895634"/>
                <a:gd name="connsiteY348" fmla="*/ 24235 h 438208"/>
                <a:gd name="connsiteX349" fmla="*/ 881660 w 1895634"/>
                <a:gd name="connsiteY349" fmla="*/ 44738 h 438208"/>
                <a:gd name="connsiteX350" fmla="*/ 863188 w 1895634"/>
                <a:gd name="connsiteY350" fmla="*/ 83187 h 438208"/>
                <a:gd name="connsiteX351" fmla="*/ 882839 w 1895634"/>
                <a:gd name="connsiteY351" fmla="*/ 111026 h 438208"/>
                <a:gd name="connsiteX352" fmla="*/ 943560 w 1895634"/>
                <a:gd name="connsiteY352" fmla="*/ 113973 h 438208"/>
                <a:gd name="connsiteX353" fmla="*/ 950175 w 1895634"/>
                <a:gd name="connsiteY353" fmla="*/ 124650 h 438208"/>
                <a:gd name="connsiteX354" fmla="*/ 892402 w 1895634"/>
                <a:gd name="connsiteY354" fmla="*/ 205545 h 438208"/>
                <a:gd name="connsiteX355" fmla="*/ 885459 w 1895634"/>
                <a:gd name="connsiteY355" fmla="*/ 229584 h 438208"/>
                <a:gd name="connsiteX356" fmla="*/ 884608 w 1895634"/>
                <a:gd name="connsiteY356" fmla="*/ 294890 h 438208"/>
                <a:gd name="connsiteX357" fmla="*/ 864171 w 1895634"/>
                <a:gd name="connsiteY357" fmla="*/ 335894 h 438208"/>
                <a:gd name="connsiteX358" fmla="*/ 853428 w 1895634"/>
                <a:gd name="connsiteY358" fmla="*/ 332357 h 438208"/>
                <a:gd name="connsiteX359" fmla="*/ 861223 w 1895634"/>
                <a:gd name="connsiteY359" fmla="*/ 161004 h 438208"/>
                <a:gd name="connsiteX360" fmla="*/ 779083 w 1895634"/>
                <a:gd name="connsiteY360" fmla="*/ 216222 h 438208"/>
                <a:gd name="connsiteX361" fmla="*/ 793297 w 1895634"/>
                <a:gd name="connsiteY361" fmla="*/ 177445 h 438208"/>
                <a:gd name="connsiteX362" fmla="*/ 833319 w 1895634"/>
                <a:gd name="connsiteY362" fmla="*/ 88035 h 438208"/>
                <a:gd name="connsiteX363" fmla="*/ 817271 w 1895634"/>
                <a:gd name="connsiteY363" fmla="*/ 45327 h 438208"/>
                <a:gd name="connsiteX364" fmla="*/ 855196 w 1895634"/>
                <a:gd name="connsiteY364" fmla="*/ 21484 h 438208"/>
                <a:gd name="connsiteX365" fmla="*/ 1843102 w 1895634"/>
                <a:gd name="connsiteY365" fmla="*/ 15393 h 438208"/>
                <a:gd name="connsiteX366" fmla="*/ 1807861 w 1895634"/>
                <a:gd name="connsiteY366" fmla="*/ 76768 h 438208"/>
                <a:gd name="connsiteX367" fmla="*/ 1822469 w 1895634"/>
                <a:gd name="connsiteY367" fmla="*/ 47031 h 438208"/>
                <a:gd name="connsiteX368" fmla="*/ 1837337 w 1895634"/>
                <a:gd name="connsiteY368" fmla="*/ 71266 h 438208"/>
                <a:gd name="connsiteX369" fmla="*/ 1843036 w 1895634"/>
                <a:gd name="connsiteY369" fmla="*/ 70284 h 438208"/>
                <a:gd name="connsiteX370" fmla="*/ 1843102 w 1895634"/>
                <a:gd name="connsiteY370" fmla="*/ 15393 h 438208"/>
                <a:gd name="connsiteX371" fmla="*/ 1171777 w 1895634"/>
                <a:gd name="connsiteY371" fmla="*/ 5854 h 438208"/>
                <a:gd name="connsiteX372" fmla="*/ 1195284 w 1895634"/>
                <a:gd name="connsiteY372" fmla="*/ 7926 h 438208"/>
                <a:gd name="connsiteX373" fmla="*/ 1202882 w 1895634"/>
                <a:gd name="connsiteY373" fmla="*/ 34650 h 438208"/>
                <a:gd name="connsiteX374" fmla="*/ 1159847 w 1895634"/>
                <a:gd name="connsiteY374" fmla="*/ 59214 h 438208"/>
                <a:gd name="connsiteX375" fmla="*/ 1123166 w 1895634"/>
                <a:gd name="connsiteY375" fmla="*/ 81812 h 438208"/>
                <a:gd name="connsiteX376" fmla="*/ 1158537 w 1895634"/>
                <a:gd name="connsiteY376" fmla="*/ 78930 h 438208"/>
                <a:gd name="connsiteX377" fmla="*/ 1126900 w 1895634"/>
                <a:gd name="connsiteY377" fmla="*/ 115611 h 438208"/>
                <a:gd name="connsiteX378" fmla="*/ 1141769 w 1895634"/>
                <a:gd name="connsiteY378" fmla="*/ 119017 h 438208"/>
                <a:gd name="connsiteX379" fmla="*/ 1165677 w 1895634"/>
                <a:gd name="connsiteY379" fmla="*/ 151048 h 438208"/>
                <a:gd name="connsiteX380" fmla="*/ 1121725 w 1895634"/>
                <a:gd name="connsiteY380" fmla="*/ 258275 h 438208"/>
                <a:gd name="connsiteX381" fmla="*/ 1113734 w 1895634"/>
                <a:gd name="connsiteY381" fmla="*/ 296004 h 438208"/>
                <a:gd name="connsiteX382" fmla="*/ 1092314 w 1895634"/>
                <a:gd name="connsiteY382" fmla="*/ 338384 h 438208"/>
                <a:gd name="connsiteX383" fmla="*/ 1085829 w 1895634"/>
                <a:gd name="connsiteY383" fmla="*/ 309694 h 438208"/>
                <a:gd name="connsiteX384" fmla="*/ 1061267 w 1895634"/>
                <a:gd name="connsiteY384" fmla="*/ 260306 h 438208"/>
                <a:gd name="connsiteX385" fmla="*/ 1065655 w 1895634"/>
                <a:gd name="connsiteY385" fmla="*/ 214585 h 438208"/>
                <a:gd name="connsiteX386" fmla="*/ 1082293 w 1895634"/>
                <a:gd name="connsiteY386" fmla="*/ 178755 h 438208"/>
                <a:gd name="connsiteX387" fmla="*/ 1096703 w 1895634"/>
                <a:gd name="connsiteY387" fmla="*/ 172664 h 438208"/>
                <a:gd name="connsiteX388" fmla="*/ 1096703 w 1895634"/>
                <a:gd name="connsiteY388" fmla="*/ 123079 h 438208"/>
                <a:gd name="connsiteX389" fmla="*/ 1081375 w 1895634"/>
                <a:gd name="connsiteY389" fmla="*/ 118821 h 438208"/>
                <a:gd name="connsiteX390" fmla="*/ 1087336 w 1895634"/>
                <a:gd name="connsiteY390" fmla="*/ 103559 h 438208"/>
                <a:gd name="connsiteX391" fmla="*/ 1098471 w 1895634"/>
                <a:gd name="connsiteY391" fmla="*/ 59411 h 438208"/>
                <a:gd name="connsiteX392" fmla="*/ 1098144 w 1895634"/>
                <a:gd name="connsiteY392" fmla="*/ 28952 h 438208"/>
                <a:gd name="connsiteX393" fmla="*/ 1127620 w 1895634"/>
                <a:gd name="connsiteY393" fmla="*/ 31768 h 438208"/>
                <a:gd name="connsiteX394" fmla="*/ 1153035 w 1895634"/>
                <a:gd name="connsiteY394" fmla="*/ 23384 h 438208"/>
                <a:gd name="connsiteX395" fmla="*/ 1171777 w 1895634"/>
                <a:gd name="connsiteY395" fmla="*/ 5854 h 438208"/>
                <a:gd name="connsiteX396" fmla="*/ 1846311 w 1895634"/>
                <a:gd name="connsiteY396" fmla="*/ 0 h 438208"/>
                <a:gd name="connsiteX397" fmla="*/ 1873953 w 1895634"/>
                <a:gd name="connsiteY397" fmla="*/ 78210 h 438208"/>
                <a:gd name="connsiteX398" fmla="*/ 1895634 w 1895634"/>
                <a:gd name="connsiteY398" fmla="*/ 87707 h 438208"/>
                <a:gd name="connsiteX399" fmla="*/ 1880634 w 1895634"/>
                <a:gd name="connsiteY399" fmla="*/ 111419 h 438208"/>
                <a:gd name="connsiteX400" fmla="*/ 1807599 w 1895634"/>
                <a:gd name="connsiteY400" fmla="*/ 157664 h 438208"/>
                <a:gd name="connsiteX401" fmla="*/ 1802425 w 1895634"/>
                <a:gd name="connsiteY401" fmla="*/ 150131 h 438208"/>
                <a:gd name="connsiteX402" fmla="*/ 1843822 w 1895634"/>
                <a:gd name="connsiteY402" fmla="*/ 114629 h 438208"/>
                <a:gd name="connsiteX403" fmla="*/ 1712818 w 1895634"/>
                <a:gd name="connsiteY403" fmla="*/ 140830 h 438208"/>
                <a:gd name="connsiteX404" fmla="*/ 1707774 w 1895634"/>
                <a:gd name="connsiteY404" fmla="*/ 38057 h 438208"/>
                <a:gd name="connsiteX405" fmla="*/ 1721137 w 1895634"/>
                <a:gd name="connsiteY405" fmla="*/ 36092 h 438208"/>
                <a:gd name="connsiteX406" fmla="*/ 1735285 w 1895634"/>
                <a:gd name="connsiteY406" fmla="*/ 118100 h 438208"/>
                <a:gd name="connsiteX407" fmla="*/ 1738167 w 1895634"/>
                <a:gd name="connsiteY407" fmla="*/ 118231 h 438208"/>
                <a:gd name="connsiteX408" fmla="*/ 1738167 w 1895634"/>
                <a:gd name="connsiteY408" fmla="*/ 38188 h 438208"/>
                <a:gd name="connsiteX409" fmla="*/ 1769477 w 1895634"/>
                <a:gd name="connsiteY409" fmla="*/ 114367 h 438208"/>
                <a:gd name="connsiteX410" fmla="*/ 1780940 w 1895634"/>
                <a:gd name="connsiteY410" fmla="*/ 61113 h 438208"/>
                <a:gd name="connsiteX411" fmla="*/ 1764827 w 1895634"/>
                <a:gd name="connsiteY411" fmla="*/ 8908 h 438208"/>
                <a:gd name="connsiteX412" fmla="*/ 1771442 w 1895634"/>
                <a:gd name="connsiteY412" fmla="*/ 4192 h 438208"/>
                <a:gd name="connsiteX413" fmla="*/ 1800066 w 1895634"/>
                <a:gd name="connsiteY413" fmla="*/ 29738 h 438208"/>
                <a:gd name="connsiteX414" fmla="*/ 1834324 w 1895634"/>
                <a:gd name="connsiteY414" fmla="*/ 65 h 438208"/>
                <a:gd name="connsiteX415" fmla="*/ 1846311 w 1895634"/>
                <a:gd name="connsiteY415" fmla="*/ 0 h 438208"/>
                <a:gd name="connsiteX416" fmla="*/ 167359 w 1895634"/>
                <a:gd name="connsiteY416" fmla="*/ 0 h 438208"/>
                <a:gd name="connsiteX417" fmla="*/ 179149 w 1895634"/>
                <a:gd name="connsiteY417" fmla="*/ 19389 h 438208"/>
                <a:gd name="connsiteX418" fmla="*/ 227424 w 1895634"/>
                <a:gd name="connsiteY418" fmla="*/ 53253 h 438208"/>
                <a:gd name="connsiteX419" fmla="*/ 185175 w 1895634"/>
                <a:gd name="connsiteY419" fmla="*/ 131528 h 438208"/>
                <a:gd name="connsiteX420" fmla="*/ 208428 w 1895634"/>
                <a:gd name="connsiteY420" fmla="*/ 91376 h 438208"/>
                <a:gd name="connsiteX421" fmla="*/ 198800 w 1895634"/>
                <a:gd name="connsiteY421" fmla="*/ 149148 h 438208"/>
                <a:gd name="connsiteX422" fmla="*/ 216878 w 1895634"/>
                <a:gd name="connsiteY422" fmla="*/ 156354 h 438208"/>
                <a:gd name="connsiteX423" fmla="*/ 232795 w 1895634"/>
                <a:gd name="connsiteY423" fmla="*/ 169913 h 438208"/>
                <a:gd name="connsiteX424" fmla="*/ 213079 w 1895634"/>
                <a:gd name="connsiteY424" fmla="*/ 177773 h 438208"/>
                <a:gd name="connsiteX425" fmla="*/ 167424 w 1895634"/>
                <a:gd name="connsiteY425" fmla="*/ 171616 h 438208"/>
                <a:gd name="connsiteX426" fmla="*/ 148429 w 1895634"/>
                <a:gd name="connsiteY426" fmla="*/ 224869 h 438208"/>
                <a:gd name="connsiteX427" fmla="*/ 120328 w 1895634"/>
                <a:gd name="connsiteY427" fmla="*/ 269672 h 438208"/>
                <a:gd name="connsiteX428" fmla="*/ 97141 w 1895634"/>
                <a:gd name="connsiteY428" fmla="*/ 273275 h 438208"/>
                <a:gd name="connsiteX429" fmla="*/ 99040 w 1895634"/>
                <a:gd name="connsiteY429" fmla="*/ 251987 h 438208"/>
                <a:gd name="connsiteX430" fmla="*/ 133494 w 1895634"/>
                <a:gd name="connsiteY430" fmla="*/ 191070 h 438208"/>
                <a:gd name="connsiteX431" fmla="*/ 67075 w 1895634"/>
                <a:gd name="connsiteY431" fmla="*/ 203843 h 438208"/>
                <a:gd name="connsiteX432" fmla="*/ 126092 w 1895634"/>
                <a:gd name="connsiteY432" fmla="*/ 95241 h 438208"/>
                <a:gd name="connsiteX433" fmla="*/ 136114 w 1895634"/>
                <a:gd name="connsiteY433" fmla="*/ 97337 h 438208"/>
                <a:gd name="connsiteX434" fmla="*/ 132250 w 1895634"/>
                <a:gd name="connsiteY434" fmla="*/ 163821 h 438208"/>
                <a:gd name="connsiteX435" fmla="*/ 141747 w 1895634"/>
                <a:gd name="connsiteY435" fmla="*/ 165393 h 438208"/>
                <a:gd name="connsiteX436" fmla="*/ 154913 w 1895634"/>
                <a:gd name="connsiteY436" fmla="*/ 101529 h 438208"/>
                <a:gd name="connsiteX437" fmla="*/ 135918 w 1895634"/>
                <a:gd name="connsiteY437" fmla="*/ 88494 h 438208"/>
                <a:gd name="connsiteX438" fmla="*/ 102315 w 1895634"/>
                <a:gd name="connsiteY438" fmla="*/ 77882 h 438208"/>
                <a:gd name="connsiteX439" fmla="*/ 155568 w 1895634"/>
                <a:gd name="connsiteY439" fmla="*/ 65 h 438208"/>
                <a:gd name="connsiteX440" fmla="*/ 167359 w 1895634"/>
                <a:gd name="connsiteY440" fmla="*/ 0 h 43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</a:cxnLst>
              <a:rect l="l" t="t" r="r" b="b"/>
              <a:pathLst>
                <a:path w="1895634" h="438208">
                  <a:moveTo>
                    <a:pt x="749214" y="378733"/>
                  </a:moveTo>
                  <a:cubicBezTo>
                    <a:pt x="744236" y="385611"/>
                    <a:pt x="735917" y="392161"/>
                    <a:pt x="735263" y="399431"/>
                  </a:cubicBezTo>
                  <a:cubicBezTo>
                    <a:pt x="734739" y="405130"/>
                    <a:pt x="743647" y="411680"/>
                    <a:pt x="748363" y="417903"/>
                  </a:cubicBezTo>
                  <a:cubicBezTo>
                    <a:pt x="754585" y="412074"/>
                    <a:pt x="760808" y="406310"/>
                    <a:pt x="770044" y="397729"/>
                  </a:cubicBezTo>
                  <a:cubicBezTo>
                    <a:pt x="760808" y="389279"/>
                    <a:pt x="754979" y="384039"/>
                    <a:pt x="749214" y="378733"/>
                  </a:cubicBezTo>
                  <a:close/>
                  <a:moveTo>
                    <a:pt x="1751857" y="366353"/>
                  </a:moveTo>
                  <a:cubicBezTo>
                    <a:pt x="1768102" y="366353"/>
                    <a:pt x="1791093" y="366353"/>
                    <a:pt x="1814085" y="366353"/>
                  </a:cubicBezTo>
                  <a:cubicBezTo>
                    <a:pt x="1787687" y="378405"/>
                    <a:pt x="1791093" y="399366"/>
                    <a:pt x="1790962" y="419606"/>
                  </a:cubicBezTo>
                  <a:cubicBezTo>
                    <a:pt x="1790896" y="424387"/>
                    <a:pt x="1784084" y="429104"/>
                    <a:pt x="1780351" y="433886"/>
                  </a:cubicBezTo>
                  <a:cubicBezTo>
                    <a:pt x="1776093" y="429890"/>
                    <a:pt x="1769608" y="426615"/>
                    <a:pt x="1767905" y="421702"/>
                  </a:cubicBezTo>
                  <a:cubicBezTo>
                    <a:pt x="1761879" y="404213"/>
                    <a:pt x="1757425" y="386200"/>
                    <a:pt x="1751857" y="366353"/>
                  </a:cubicBezTo>
                  <a:close/>
                  <a:moveTo>
                    <a:pt x="1467053" y="364389"/>
                  </a:moveTo>
                  <a:cubicBezTo>
                    <a:pt x="1486900" y="364389"/>
                    <a:pt x="1506813" y="364389"/>
                    <a:pt x="1526791" y="364389"/>
                  </a:cubicBezTo>
                  <a:cubicBezTo>
                    <a:pt x="1527315" y="367074"/>
                    <a:pt x="1527774" y="369695"/>
                    <a:pt x="1528298" y="372381"/>
                  </a:cubicBezTo>
                  <a:cubicBezTo>
                    <a:pt x="1515721" y="375197"/>
                    <a:pt x="1503145" y="378079"/>
                    <a:pt x="1490569" y="380896"/>
                  </a:cubicBezTo>
                  <a:cubicBezTo>
                    <a:pt x="1490307" y="382468"/>
                    <a:pt x="1490045" y="383974"/>
                    <a:pt x="1489783" y="385546"/>
                  </a:cubicBezTo>
                  <a:cubicBezTo>
                    <a:pt x="1500787" y="387838"/>
                    <a:pt x="1511791" y="390066"/>
                    <a:pt x="1522796" y="392359"/>
                  </a:cubicBezTo>
                  <a:cubicBezTo>
                    <a:pt x="1523188" y="394717"/>
                    <a:pt x="1523647" y="397075"/>
                    <a:pt x="1524040" y="399433"/>
                  </a:cubicBezTo>
                  <a:cubicBezTo>
                    <a:pt x="1512512" y="402380"/>
                    <a:pt x="1500983" y="405262"/>
                    <a:pt x="1489389" y="408210"/>
                  </a:cubicBezTo>
                  <a:cubicBezTo>
                    <a:pt x="1489324" y="409782"/>
                    <a:pt x="1489259" y="411354"/>
                    <a:pt x="1489127" y="412991"/>
                  </a:cubicBezTo>
                  <a:cubicBezTo>
                    <a:pt x="1502162" y="415677"/>
                    <a:pt x="1515197" y="418297"/>
                    <a:pt x="1528298" y="420983"/>
                  </a:cubicBezTo>
                  <a:cubicBezTo>
                    <a:pt x="1528298" y="424192"/>
                    <a:pt x="1528232" y="427402"/>
                    <a:pt x="1528167" y="430612"/>
                  </a:cubicBezTo>
                  <a:cubicBezTo>
                    <a:pt x="1508647" y="430612"/>
                    <a:pt x="1489127" y="430612"/>
                    <a:pt x="1467053" y="430612"/>
                  </a:cubicBezTo>
                  <a:cubicBezTo>
                    <a:pt x="1467053" y="410437"/>
                    <a:pt x="1467053" y="388363"/>
                    <a:pt x="1467053" y="364389"/>
                  </a:cubicBezTo>
                  <a:close/>
                  <a:moveTo>
                    <a:pt x="533713" y="363996"/>
                  </a:moveTo>
                  <a:cubicBezTo>
                    <a:pt x="537839" y="363733"/>
                    <a:pt x="543407" y="384890"/>
                    <a:pt x="549629" y="399039"/>
                  </a:cubicBezTo>
                  <a:cubicBezTo>
                    <a:pt x="543079" y="411550"/>
                    <a:pt x="537184" y="422816"/>
                    <a:pt x="531289" y="434017"/>
                  </a:cubicBezTo>
                  <a:cubicBezTo>
                    <a:pt x="527752" y="422162"/>
                    <a:pt x="520874" y="410109"/>
                    <a:pt x="521725" y="398581"/>
                  </a:cubicBezTo>
                  <a:cubicBezTo>
                    <a:pt x="522577" y="386528"/>
                    <a:pt x="509214" y="365633"/>
                    <a:pt x="533713" y="363996"/>
                  </a:cubicBezTo>
                  <a:close/>
                  <a:moveTo>
                    <a:pt x="1260460" y="363537"/>
                  </a:moveTo>
                  <a:cubicBezTo>
                    <a:pt x="1273494" y="371791"/>
                    <a:pt x="1286529" y="380044"/>
                    <a:pt x="1301333" y="389476"/>
                  </a:cubicBezTo>
                  <a:cubicBezTo>
                    <a:pt x="1301791" y="384825"/>
                    <a:pt x="1300939" y="378079"/>
                    <a:pt x="1303298" y="372773"/>
                  </a:cubicBezTo>
                  <a:cubicBezTo>
                    <a:pt x="1305132" y="368581"/>
                    <a:pt x="1311223" y="363340"/>
                    <a:pt x="1314891" y="363734"/>
                  </a:cubicBezTo>
                  <a:cubicBezTo>
                    <a:pt x="1318691" y="364126"/>
                    <a:pt x="1323669" y="370219"/>
                    <a:pt x="1324847" y="374738"/>
                  </a:cubicBezTo>
                  <a:cubicBezTo>
                    <a:pt x="1326616" y="381223"/>
                    <a:pt x="1326224" y="388624"/>
                    <a:pt x="1325306" y="395371"/>
                  </a:cubicBezTo>
                  <a:cubicBezTo>
                    <a:pt x="1323472" y="408209"/>
                    <a:pt x="1320590" y="420917"/>
                    <a:pt x="1318101" y="433690"/>
                  </a:cubicBezTo>
                  <a:cubicBezTo>
                    <a:pt x="1307031" y="425698"/>
                    <a:pt x="1295961" y="417773"/>
                    <a:pt x="1284892" y="409782"/>
                  </a:cubicBezTo>
                  <a:cubicBezTo>
                    <a:pt x="1283385" y="408472"/>
                    <a:pt x="1281944" y="407162"/>
                    <a:pt x="1275918" y="402184"/>
                  </a:cubicBezTo>
                  <a:cubicBezTo>
                    <a:pt x="1275263" y="410502"/>
                    <a:pt x="1275983" y="415480"/>
                    <a:pt x="1274280" y="419345"/>
                  </a:cubicBezTo>
                  <a:cubicBezTo>
                    <a:pt x="1271857" y="424650"/>
                    <a:pt x="1267468" y="429039"/>
                    <a:pt x="1263931" y="433887"/>
                  </a:cubicBezTo>
                  <a:cubicBezTo>
                    <a:pt x="1260328" y="429104"/>
                    <a:pt x="1256530" y="424454"/>
                    <a:pt x="1253319" y="419475"/>
                  </a:cubicBezTo>
                  <a:cubicBezTo>
                    <a:pt x="1252403" y="418035"/>
                    <a:pt x="1252861" y="415545"/>
                    <a:pt x="1253123" y="413646"/>
                  </a:cubicBezTo>
                  <a:cubicBezTo>
                    <a:pt x="1255547" y="396943"/>
                    <a:pt x="1258036" y="380240"/>
                    <a:pt x="1260460" y="363537"/>
                  </a:cubicBezTo>
                  <a:close/>
                  <a:moveTo>
                    <a:pt x="1455460" y="363406"/>
                  </a:moveTo>
                  <a:cubicBezTo>
                    <a:pt x="1447600" y="384301"/>
                    <a:pt x="1441508" y="403755"/>
                    <a:pt x="1433124" y="422162"/>
                  </a:cubicBezTo>
                  <a:cubicBezTo>
                    <a:pt x="1425394" y="439061"/>
                    <a:pt x="1407447" y="439782"/>
                    <a:pt x="1399587" y="423472"/>
                  </a:cubicBezTo>
                  <a:cubicBezTo>
                    <a:pt x="1390809" y="405065"/>
                    <a:pt x="1384652" y="385415"/>
                    <a:pt x="1376595" y="364323"/>
                  </a:cubicBezTo>
                  <a:cubicBezTo>
                    <a:pt x="1413015" y="356398"/>
                    <a:pt x="1401617" y="391769"/>
                    <a:pt x="1415962" y="402511"/>
                  </a:cubicBezTo>
                  <a:cubicBezTo>
                    <a:pt x="1431879" y="393341"/>
                    <a:pt x="1419368" y="357773"/>
                    <a:pt x="1455460" y="363406"/>
                  </a:cubicBezTo>
                  <a:close/>
                  <a:moveTo>
                    <a:pt x="219236" y="363144"/>
                  </a:moveTo>
                  <a:cubicBezTo>
                    <a:pt x="224411" y="362685"/>
                    <a:pt x="232795" y="370349"/>
                    <a:pt x="235612" y="376310"/>
                  </a:cubicBezTo>
                  <a:cubicBezTo>
                    <a:pt x="243668" y="393144"/>
                    <a:pt x="249694" y="411025"/>
                    <a:pt x="256573" y="428777"/>
                  </a:cubicBezTo>
                  <a:cubicBezTo>
                    <a:pt x="231485" y="428842"/>
                    <a:pt x="207119" y="428842"/>
                    <a:pt x="179411" y="428842"/>
                  </a:cubicBezTo>
                  <a:cubicBezTo>
                    <a:pt x="186027" y="411287"/>
                    <a:pt x="191595" y="393275"/>
                    <a:pt x="199848" y="376572"/>
                  </a:cubicBezTo>
                  <a:cubicBezTo>
                    <a:pt x="203057" y="370152"/>
                    <a:pt x="212227" y="363799"/>
                    <a:pt x="219236" y="363144"/>
                  </a:cubicBezTo>
                  <a:close/>
                  <a:moveTo>
                    <a:pt x="1076987" y="362817"/>
                  </a:moveTo>
                  <a:cubicBezTo>
                    <a:pt x="1080918" y="368188"/>
                    <a:pt x="1087140" y="373167"/>
                    <a:pt x="1088189" y="379061"/>
                  </a:cubicBezTo>
                  <a:cubicBezTo>
                    <a:pt x="1090088" y="389411"/>
                    <a:pt x="1088713" y="400415"/>
                    <a:pt x="1088713" y="412992"/>
                  </a:cubicBezTo>
                  <a:cubicBezTo>
                    <a:pt x="1103058" y="415743"/>
                    <a:pt x="1113341" y="417708"/>
                    <a:pt x="1123560" y="419673"/>
                  </a:cubicBezTo>
                  <a:cubicBezTo>
                    <a:pt x="1123887" y="423144"/>
                    <a:pt x="1124149" y="426616"/>
                    <a:pt x="1124477" y="430153"/>
                  </a:cubicBezTo>
                  <a:cubicBezTo>
                    <a:pt x="1106005" y="431922"/>
                    <a:pt x="1087534" y="433690"/>
                    <a:pt x="1064804" y="435852"/>
                  </a:cubicBezTo>
                  <a:cubicBezTo>
                    <a:pt x="1064804" y="413712"/>
                    <a:pt x="1063822" y="396289"/>
                    <a:pt x="1065394" y="378996"/>
                  </a:cubicBezTo>
                  <a:cubicBezTo>
                    <a:pt x="1065918" y="373297"/>
                    <a:pt x="1072927" y="368188"/>
                    <a:pt x="1076987" y="362817"/>
                  </a:cubicBezTo>
                  <a:close/>
                  <a:moveTo>
                    <a:pt x="1720285" y="362751"/>
                  </a:moveTo>
                  <a:cubicBezTo>
                    <a:pt x="1724150" y="368188"/>
                    <a:pt x="1729652" y="373100"/>
                    <a:pt x="1731552" y="379192"/>
                  </a:cubicBezTo>
                  <a:cubicBezTo>
                    <a:pt x="1733517" y="385546"/>
                    <a:pt x="1732010" y="392882"/>
                    <a:pt x="1732010" y="399826"/>
                  </a:cubicBezTo>
                  <a:cubicBezTo>
                    <a:pt x="1731879" y="399826"/>
                    <a:pt x="1731814" y="399826"/>
                    <a:pt x="1731814" y="399826"/>
                  </a:cubicBezTo>
                  <a:cubicBezTo>
                    <a:pt x="1731814" y="402773"/>
                    <a:pt x="1732731" y="406113"/>
                    <a:pt x="1731683" y="408668"/>
                  </a:cubicBezTo>
                  <a:cubicBezTo>
                    <a:pt x="1728080" y="417249"/>
                    <a:pt x="1723823" y="425568"/>
                    <a:pt x="1719826" y="433952"/>
                  </a:cubicBezTo>
                  <a:cubicBezTo>
                    <a:pt x="1715962" y="425502"/>
                    <a:pt x="1710525" y="417379"/>
                    <a:pt x="1708691" y="408471"/>
                  </a:cubicBezTo>
                  <a:cubicBezTo>
                    <a:pt x="1706792" y="398973"/>
                    <a:pt x="1706922" y="388493"/>
                    <a:pt x="1708822" y="378996"/>
                  </a:cubicBezTo>
                  <a:cubicBezTo>
                    <a:pt x="1710066" y="373035"/>
                    <a:pt x="1716289" y="368122"/>
                    <a:pt x="1720285" y="362751"/>
                  </a:cubicBezTo>
                  <a:close/>
                  <a:moveTo>
                    <a:pt x="685284" y="362751"/>
                  </a:moveTo>
                  <a:cubicBezTo>
                    <a:pt x="689214" y="368253"/>
                    <a:pt x="695698" y="373428"/>
                    <a:pt x="696615" y="379389"/>
                  </a:cubicBezTo>
                  <a:cubicBezTo>
                    <a:pt x="698450" y="390983"/>
                    <a:pt x="698253" y="403166"/>
                    <a:pt x="696812" y="414825"/>
                  </a:cubicBezTo>
                  <a:cubicBezTo>
                    <a:pt x="696026" y="421441"/>
                    <a:pt x="691965" y="431921"/>
                    <a:pt x="687773" y="432773"/>
                  </a:cubicBezTo>
                  <a:cubicBezTo>
                    <a:pt x="681877" y="433952"/>
                    <a:pt x="673362" y="429104"/>
                    <a:pt x="667991" y="424520"/>
                  </a:cubicBezTo>
                  <a:cubicBezTo>
                    <a:pt x="661310" y="418690"/>
                    <a:pt x="656594" y="410502"/>
                    <a:pt x="645983" y="396943"/>
                  </a:cubicBezTo>
                  <a:cubicBezTo>
                    <a:pt x="645983" y="411943"/>
                    <a:pt x="647423" y="418362"/>
                    <a:pt x="645524" y="423472"/>
                  </a:cubicBezTo>
                  <a:cubicBezTo>
                    <a:pt x="643952" y="427729"/>
                    <a:pt x="637794" y="433690"/>
                    <a:pt x="634716" y="433100"/>
                  </a:cubicBezTo>
                  <a:cubicBezTo>
                    <a:pt x="630590" y="432380"/>
                    <a:pt x="626660" y="426484"/>
                    <a:pt x="624301" y="421965"/>
                  </a:cubicBezTo>
                  <a:cubicBezTo>
                    <a:pt x="622663" y="418821"/>
                    <a:pt x="623384" y="414170"/>
                    <a:pt x="623974" y="410305"/>
                  </a:cubicBezTo>
                  <a:cubicBezTo>
                    <a:pt x="626266" y="394585"/>
                    <a:pt x="628886" y="378864"/>
                    <a:pt x="631376" y="363144"/>
                  </a:cubicBezTo>
                  <a:cubicBezTo>
                    <a:pt x="644607" y="371201"/>
                    <a:pt x="657904" y="379192"/>
                    <a:pt x="672445" y="388035"/>
                  </a:cubicBezTo>
                  <a:cubicBezTo>
                    <a:pt x="672707" y="386528"/>
                    <a:pt x="672707" y="381222"/>
                    <a:pt x="674804" y="376965"/>
                  </a:cubicBezTo>
                  <a:cubicBezTo>
                    <a:pt x="677358" y="371791"/>
                    <a:pt x="681746" y="367467"/>
                    <a:pt x="685284" y="362751"/>
                  </a:cubicBezTo>
                  <a:close/>
                  <a:moveTo>
                    <a:pt x="827407" y="362669"/>
                  </a:moveTo>
                  <a:cubicBezTo>
                    <a:pt x="835628" y="362522"/>
                    <a:pt x="843374" y="362751"/>
                    <a:pt x="850873" y="364257"/>
                  </a:cubicBezTo>
                  <a:cubicBezTo>
                    <a:pt x="857686" y="365633"/>
                    <a:pt x="866397" y="376638"/>
                    <a:pt x="867249" y="384039"/>
                  </a:cubicBezTo>
                  <a:cubicBezTo>
                    <a:pt x="869017" y="399366"/>
                    <a:pt x="866070" y="415218"/>
                    <a:pt x="864628" y="437227"/>
                  </a:cubicBezTo>
                  <a:cubicBezTo>
                    <a:pt x="852969" y="428384"/>
                    <a:pt x="840720" y="419083"/>
                    <a:pt x="829585" y="410567"/>
                  </a:cubicBezTo>
                  <a:cubicBezTo>
                    <a:pt x="824017" y="418559"/>
                    <a:pt x="818581" y="426353"/>
                    <a:pt x="813210" y="434148"/>
                  </a:cubicBezTo>
                  <a:cubicBezTo>
                    <a:pt x="809149" y="424846"/>
                    <a:pt x="803057" y="415873"/>
                    <a:pt x="801616" y="406179"/>
                  </a:cubicBezTo>
                  <a:cubicBezTo>
                    <a:pt x="799585" y="392816"/>
                    <a:pt x="801092" y="378930"/>
                    <a:pt x="801092" y="363341"/>
                  </a:cubicBezTo>
                  <a:cubicBezTo>
                    <a:pt x="810491" y="363341"/>
                    <a:pt x="819187" y="362817"/>
                    <a:pt x="827407" y="362669"/>
                  </a:cubicBezTo>
                  <a:close/>
                  <a:moveTo>
                    <a:pt x="1353865" y="362620"/>
                  </a:moveTo>
                  <a:cubicBezTo>
                    <a:pt x="1357861" y="370087"/>
                    <a:pt x="1363625" y="377162"/>
                    <a:pt x="1365328" y="385087"/>
                  </a:cubicBezTo>
                  <a:cubicBezTo>
                    <a:pt x="1367358" y="394454"/>
                    <a:pt x="1367227" y="404869"/>
                    <a:pt x="1365328" y="414301"/>
                  </a:cubicBezTo>
                  <a:cubicBezTo>
                    <a:pt x="1363887" y="421375"/>
                    <a:pt x="1358123" y="427533"/>
                    <a:pt x="1354258" y="434083"/>
                  </a:cubicBezTo>
                  <a:cubicBezTo>
                    <a:pt x="1349738" y="427139"/>
                    <a:pt x="1344432" y="420589"/>
                    <a:pt x="1341092" y="413122"/>
                  </a:cubicBezTo>
                  <a:cubicBezTo>
                    <a:pt x="1339258" y="408995"/>
                    <a:pt x="1340765" y="403428"/>
                    <a:pt x="1340765" y="398515"/>
                  </a:cubicBezTo>
                  <a:cubicBezTo>
                    <a:pt x="1340765" y="393602"/>
                    <a:pt x="1339323" y="388100"/>
                    <a:pt x="1341092" y="383973"/>
                  </a:cubicBezTo>
                  <a:cubicBezTo>
                    <a:pt x="1344367" y="376441"/>
                    <a:pt x="1349476" y="369694"/>
                    <a:pt x="1353865" y="362620"/>
                  </a:cubicBezTo>
                  <a:close/>
                  <a:moveTo>
                    <a:pt x="358624" y="362620"/>
                  </a:moveTo>
                  <a:cubicBezTo>
                    <a:pt x="365829" y="366681"/>
                    <a:pt x="373689" y="369956"/>
                    <a:pt x="380109" y="375131"/>
                  </a:cubicBezTo>
                  <a:cubicBezTo>
                    <a:pt x="385873" y="379716"/>
                    <a:pt x="390000" y="386331"/>
                    <a:pt x="398122" y="396026"/>
                  </a:cubicBezTo>
                  <a:cubicBezTo>
                    <a:pt x="399039" y="384235"/>
                    <a:pt x="398449" y="377423"/>
                    <a:pt x="400414" y="371463"/>
                  </a:cubicBezTo>
                  <a:cubicBezTo>
                    <a:pt x="401659" y="367795"/>
                    <a:pt x="407423" y="362555"/>
                    <a:pt x="409978" y="363144"/>
                  </a:cubicBezTo>
                  <a:cubicBezTo>
                    <a:pt x="414628" y="364257"/>
                    <a:pt x="421637" y="368908"/>
                    <a:pt x="421965" y="372511"/>
                  </a:cubicBezTo>
                  <a:cubicBezTo>
                    <a:pt x="423275" y="389280"/>
                    <a:pt x="423995" y="406441"/>
                    <a:pt x="421506" y="423013"/>
                  </a:cubicBezTo>
                  <a:cubicBezTo>
                    <a:pt x="421047" y="425895"/>
                    <a:pt x="402707" y="430021"/>
                    <a:pt x="395436" y="426943"/>
                  </a:cubicBezTo>
                  <a:cubicBezTo>
                    <a:pt x="387642" y="423537"/>
                    <a:pt x="383253" y="412336"/>
                    <a:pt x="373821" y="399957"/>
                  </a:cubicBezTo>
                  <a:cubicBezTo>
                    <a:pt x="372707" y="409913"/>
                    <a:pt x="373231" y="415284"/>
                    <a:pt x="371266" y="419607"/>
                  </a:cubicBezTo>
                  <a:cubicBezTo>
                    <a:pt x="368908" y="424913"/>
                    <a:pt x="364454" y="429301"/>
                    <a:pt x="360917" y="434083"/>
                  </a:cubicBezTo>
                  <a:cubicBezTo>
                    <a:pt x="356987" y="429497"/>
                    <a:pt x="350371" y="425305"/>
                    <a:pt x="349651" y="420196"/>
                  </a:cubicBezTo>
                  <a:cubicBezTo>
                    <a:pt x="347947" y="408537"/>
                    <a:pt x="347882" y="396222"/>
                    <a:pt x="349454" y="384498"/>
                  </a:cubicBezTo>
                  <a:cubicBezTo>
                    <a:pt x="350437" y="376965"/>
                    <a:pt x="355415" y="369891"/>
                    <a:pt x="358624" y="362620"/>
                  </a:cubicBezTo>
                  <a:close/>
                  <a:moveTo>
                    <a:pt x="157271" y="362423"/>
                  </a:moveTo>
                  <a:cubicBezTo>
                    <a:pt x="160743" y="367336"/>
                    <a:pt x="166310" y="371855"/>
                    <a:pt x="167228" y="377161"/>
                  </a:cubicBezTo>
                  <a:cubicBezTo>
                    <a:pt x="168865" y="386790"/>
                    <a:pt x="168996" y="397139"/>
                    <a:pt x="167358" y="406768"/>
                  </a:cubicBezTo>
                  <a:cubicBezTo>
                    <a:pt x="165851" y="416069"/>
                    <a:pt x="161267" y="424912"/>
                    <a:pt x="157991" y="434017"/>
                  </a:cubicBezTo>
                  <a:cubicBezTo>
                    <a:pt x="151507" y="426353"/>
                    <a:pt x="145022" y="418623"/>
                    <a:pt x="138603" y="410960"/>
                  </a:cubicBezTo>
                  <a:cubicBezTo>
                    <a:pt x="136573" y="408143"/>
                    <a:pt x="134542" y="405392"/>
                    <a:pt x="132577" y="402576"/>
                  </a:cubicBezTo>
                  <a:cubicBezTo>
                    <a:pt x="128384" y="409519"/>
                    <a:pt x="124520" y="416659"/>
                    <a:pt x="119804" y="423209"/>
                  </a:cubicBezTo>
                  <a:cubicBezTo>
                    <a:pt x="116856" y="427336"/>
                    <a:pt x="110896" y="434213"/>
                    <a:pt x="109193" y="433493"/>
                  </a:cubicBezTo>
                  <a:cubicBezTo>
                    <a:pt x="104149" y="431134"/>
                    <a:pt x="97337" y="426026"/>
                    <a:pt x="96878" y="421440"/>
                  </a:cubicBezTo>
                  <a:cubicBezTo>
                    <a:pt x="95372" y="405720"/>
                    <a:pt x="95634" y="389737"/>
                    <a:pt x="96813" y="373951"/>
                  </a:cubicBezTo>
                  <a:cubicBezTo>
                    <a:pt x="97140" y="369890"/>
                    <a:pt x="103036" y="363602"/>
                    <a:pt x="106966" y="363144"/>
                  </a:cubicBezTo>
                  <a:cubicBezTo>
                    <a:pt x="110830" y="362620"/>
                    <a:pt x="116005" y="367598"/>
                    <a:pt x="119542" y="371266"/>
                  </a:cubicBezTo>
                  <a:cubicBezTo>
                    <a:pt x="124192" y="376047"/>
                    <a:pt x="127860" y="381877"/>
                    <a:pt x="131922" y="387182"/>
                  </a:cubicBezTo>
                  <a:cubicBezTo>
                    <a:pt x="136179" y="382008"/>
                    <a:pt x="140044" y="376440"/>
                    <a:pt x="144760" y="371724"/>
                  </a:cubicBezTo>
                  <a:cubicBezTo>
                    <a:pt x="148363" y="368056"/>
                    <a:pt x="153079" y="365502"/>
                    <a:pt x="157271" y="362423"/>
                  </a:cubicBezTo>
                  <a:close/>
                  <a:moveTo>
                    <a:pt x="1176617" y="362293"/>
                  </a:moveTo>
                  <a:cubicBezTo>
                    <a:pt x="1180481" y="367861"/>
                    <a:pt x="1185526" y="372904"/>
                    <a:pt x="1187884" y="378996"/>
                  </a:cubicBezTo>
                  <a:cubicBezTo>
                    <a:pt x="1192665" y="391441"/>
                    <a:pt x="1195940" y="404476"/>
                    <a:pt x="1199805" y="417249"/>
                  </a:cubicBezTo>
                  <a:cubicBezTo>
                    <a:pt x="1204193" y="404935"/>
                    <a:pt x="1208124" y="392489"/>
                    <a:pt x="1213036" y="380437"/>
                  </a:cubicBezTo>
                  <a:cubicBezTo>
                    <a:pt x="1215590" y="374149"/>
                    <a:pt x="1219783" y="368516"/>
                    <a:pt x="1223189" y="362555"/>
                  </a:cubicBezTo>
                  <a:cubicBezTo>
                    <a:pt x="1227578" y="368581"/>
                    <a:pt x="1236486" y="375393"/>
                    <a:pt x="1235569" y="380437"/>
                  </a:cubicBezTo>
                  <a:cubicBezTo>
                    <a:pt x="1232490" y="397599"/>
                    <a:pt x="1231115" y="420590"/>
                    <a:pt x="1219783" y="429629"/>
                  </a:cubicBezTo>
                  <a:cubicBezTo>
                    <a:pt x="1193648" y="450524"/>
                    <a:pt x="1164696" y="428384"/>
                    <a:pt x="1164761" y="390393"/>
                  </a:cubicBezTo>
                  <a:cubicBezTo>
                    <a:pt x="1164761" y="386463"/>
                    <a:pt x="1163451" y="381812"/>
                    <a:pt x="1165089" y="378669"/>
                  </a:cubicBezTo>
                  <a:cubicBezTo>
                    <a:pt x="1168036" y="372773"/>
                    <a:pt x="1172687" y="367730"/>
                    <a:pt x="1176617" y="362293"/>
                  </a:cubicBezTo>
                  <a:close/>
                  <a:moveTo>
                    <a:pt x="948653" y="362168"/>
                  </a:moveTo>
                  <a:cubicBezTo>
                    <a:pt x="953382" y="361417"/>
                    <a:pt x="959445" y="362653"/>
                    <a:pt x="967600" y="366878"/>
                  </a:cubicBezTo>
                  <a:cubicBezTo>
                    <a:pt x="967600" y="381157"/>
                    <a:pt x="968386" y="397729"/>
                    <a:pt x="967206" y="414235"/>
                  </a:cubicBezTo>
                  <a:cubicBezTo>
                    <a:pt x="966748" y="420917"/>
                    <a:pt x="962032" y="427270"/>
                    <a:pt x="959216" y="433755"/>
                  </a:cubicBezTo>
                  <a:cubicBezTo>
                    <a:pt x="955613" y="427140"/>
                    <a:pt x="951748" y="420590"/>
                    <a:pt x="948604" y="413777"/>
                  </a:cubicBezTo>
                  <a:cubicBezTo>
                    <a:pt x="947556" y="411288"/>
                    <a:pt x="948146" y="407947"/>
                    <a:pt x="947818" y="403035"/>
                  </a:cubicBezTo>
                  <a:cubicBezTo>
                    <a:pt x="938779" y="415021"/>
                    <a:pt x="931704" y="424388"/>
                    <a:pt x="924630" y="433755"/>
                  </a:cubicBezTo>
                  <a:cubicBezTo>
                    <a:pt x="917818" y="423996"/>
                    <a:pt x="911006" y="414170"/>
                    <a:pt x="903407" y="403297"/>
                  </a:cubicBezTo>
                  <a:cubicBezTo>
                    <a:pt x="903079" y="408799"/>
                    <a:pt x="903800" y="413843"/>
                    <a:pt x="902294" y="418166"/>
                  </a:cubicBezTo>
                  <a:cubicBezTo>
                    <a:pt x="900329" y="423668"/>
                    <a:pt x="896595" y="428581"/>
                    <a:pt x="893648" y="433690"/>
                  </a:cubicBezTo>
                  <a:cubicBezTo>
                    <a:pt x="890307" y="428712"/>
                    <a:pt x="884346" y="423930"/>
                    <a:pt x="884019" y="418756"/>
                  </a:cubicBezTo>
                  <a:cubicBezTo>
                    <a:pt x="882774" y="401201"/>
                    <a:pt x="883560" y="383450"/>
                    <a:pt x="883560" y="366485"/>
                  </a:cubicBezTo>
                  <a:cubicBezTo>
                    <a:pt x="912643" y="353712"/>
                    <a:pt x="918997" y="370939"/>
                    <a:pt x="921683" y="395568"/>
                  </a:cubicBezTo>
                  <a:cubicBezTo>
                    <a:pt x="932294" y="384563"/>
                    <a:pt x="934467" y="364421"/>
                    <a:pt x="948653" y="362168"/>
                  </a:cubicBezTo>
                  <a:close/>
                  <a:moveTo>
                    <a:pt x="1542380" y="362161"/>
                  </a:moveTo>
                  <a:cubicBezTo>
                    <a:pt x="1558952" y="362161"/>
                    <a:pt x="1574345" y="361375"/>
                    <a:pt x="1589607" y="362357"/>
                  </a:cubicBezTo>
                  <a:cubicBezTo>
                    <a:pt x="1610961" y="363733"/>
                    <a:pt x="1619279" y="372576"/>
                    <a:pt x="1611288" y="395763"/>
                  </a:cubicBezTo>
                  <a:cubicBezTo>
                    <a:pt x="1607685" y="406178"/>
                    <a:pt x="1613777" y="419868"/>
                    <a:pt x="1615415" y="432117"/>
                  </a:cubicBezTo>
                  <a:cubicBezTo>
                    <a:pt x="1613384" y="434081"/>
                    <a:pt x="1611485" y="436178"/>
                    <a:pt x="1609519" y="438208"/>
                  </a:cubicBezTo>
                  <a:cubicBezTo>
                    <a:pt x="1598188" y="428449"/>
                    <a:pt x="1586856" y="418623"/>
                    <a:pt x="1573559" y="407161"/>
                  </a:cubicBezTo>
                  <a:cubicBezTo>
                    <a:pt x="1572708" y="413318"/>
                    <a:pt x="1573428" y="419540"/>
                    <a:pt x="1570808" y="423471"/>
                  </a:cubicBezTo>
                  <a:cubicBezTo>
                    <a:pt x="1567664" y="428187"/>
                    <a:pt x="1560589" y="434605"/>
                    <a:pt x="1557053" y="433689"/>
                  </a:cubicBezTo>
                  <a:cubicBezTo>
                    <a:pt x="1551354" y="432182"/>
                    <a:pt x="1543494" y="425501"/>
                    <a:pt x="1543035" y="420392"/>
                  </a:cubicBezTo>
                  <a:cubicBezTo>
                    <a:pt x="1541332" y="402772"/>
                    <a:pt x="1542380" y="384890"/>
                    <a:pt x="1542380" y="362161"/>
                  </a:cubicBezTo>
                  <a:close/>
                  <a:moveTo>
                    <a:pt x="1665001" y="361768"/>
                  </a:moveTo>
                  <a:cubicBezTo>
                    <a:pt x="1672665" y="360457"/>
                    <a:pt x="1681966" y="368252"/>
                    <a:pt x="1690546" y="371986"/>
                  </a:cubicBezTo>
                  <a:cubicBezTo>
                    <a:pt x="1690088" y="374868"/>
                    <a:pt x="1689564" y="377750"/>
                    <a:pt x="1689106" y="380632"/>
                  </a:cubicBezTo>
                  <a:cubicBezTo>
                    <a:pt x="1677708" y="379781"/>
                    <a:pt x="1666311" y="378929"/>
                    <a:pt x="1659892" y="378471"/>
                  </a:cubicBezTo>
                  <a:cubicBezTo>
                    <a:pt x="1670503" y="389410"/>
                    <a:pt x="1682359" y="401659"/>
                    <a:pt x="1694215" y="413907"/>
                  </a:cubicBezTo>
                  <a:cubicBezTo>
                    <a:pt x="1685503" y="420981"/>
                    <a:pt x="1677774" y="431723"/>
                    <a:pt x="1667817" y="434410"/>
                  </a:cubicBezTo>
                  <a:cubicBezTo>
                    <a:pt x="1651049" y="438864"/>
                    <a:pt x="1634804" y="434606"/>
                    <a:pt x="1624717" y="408143"/>
                  </a:cubicBezTo>
                  <a:cubicBezTo>
                    <a:pt x="1642402" y="412663"/>
                    <a:pt x="1654717" y="415807"/>
                    <a:pt x="1667097" y="419016"/>
                  </a:cubicBezTo>
                  <a:cubicBezTo>
                    <a:pt x="1668079" y="416986"/>
                    <a:pt x="1669062" y="415021"/>
                    <a:pt x="1670045" y="412990"/>
                  </a:cubicBezTo>
                  <a:cubicBezTo>
                    <a:pt x="1664346" y="409912"/>
                    <a:pt x="1657665" y="407947"/>
                    <a:pt x="1653211" y="403623"/>
                  </a:cubicBezTo>
                  <a:cubicBezTo>
                    <a:pt x="1644957" y="395698"/>
                    <a:pt x="1638080" y="386462"/>
                    <a:pt x="1630612" y="377750"/>
                  </a:cubicBezTo>
                  <a:cubicBezTo>
                    <a:pt x="1642010" y="372117"/>
                    <a:pt x="1653014" y="363864"/>
                    <a:pt x="1665001" y="361768"/>
                  </a:cubicBezTo>
                  <a:close/>
                  <a:moveTo>
                    <a:pt x="49717" y="361572"/>
                  </a:moveTo>
                  <a:cubicBezTo>
                    <a:pt x="59608" y="360458"/>
                    <a:pt x="70612" y="368909"/>
                    <a:pt x="81158" y="373166"/>
                  </a:cubicBezTo>
                  <a:cubicBezTo>
                    <a:pt x="80044" y="376441"/>
                    <a:pt x="78930" y="379716"/>
                    <a:pt x="77882" y="382926"/>
                  </a:cubicBezTo>
                  <a:cubicBezTo>
                    <a:pt x="66289" y="380961"/>
                    <a:pt x="54760" y="378996"/>
                    <a:pt x="49193" y="378079"/>
                  </a:cubicBezTo>
                  <a:cubicBezTo>
                    <a:pt x="60262" y="389279"/>
                    <a:pt x="72315" y="400283"/>
                    <a:pt x="82009" y="413122"/>
                  </a:cubicBezTo>
                  <a:cubicBezTo>
                    <a:pt x="82926" y="414367"/>
                    <a:pt x="70153" y="430414"/>
                    <a:pt x="61572" y="433296"/>
                  </a:cubicBezTo>
                  <a:cubicBezTo>
                    <a:pt x="43887" y="439257"/>
                    <a:pt x="26725" y="436310"/>
                    <a:pt x="14411" y="409388"/>
                  </a:cubicBezTo>
                  <a:cubicBezTo>
                    <a:pt x="32358" y="413188"/>
                    <a:pt x="45263" y="415939"/>
                    <a:pt x="58101" y="418624"/>
                  </a:cubicBezTo>
                  <a:cubicBezTo>
                    <a:pt x="58822" y="416463"/>
                    <a:pt x="59542" y="414301"/>
                    <a:pt x="60262" y="412205"/>
                  </a:cubicBezTo>
                  <a:cubicBezTo>
                    <a:pt x="53777" y="409126"/>
                    <a:pt x="46245" y="407162"/>
                    <a:pt x="40939" y="402642"/>
                  </a:cubicBezTo>
                  <a:cubicBezTo>
                    <a:pt x="32817" y="395699"/>
                    <a:pt x="26201" y="387052"/>
                    <a:pt x="18930" y="379127"/>
                  </a:cubicBezTo>
                  <a:cubicBezTo>
                    <a:pt x="29149" y="372904"/>
                    <a:pt x="38908" y="362751"/>
                    <a:pt x="49717" y="361572"/>
                  </a:cubicBezTo>
                  <a:close/>
                  <a:moveTo>
                    <a:pt x="1017282" y="361449"/>
                  </a:moveTo>
                  <a:cubicBezTo>
                    <a:pt x="1023701" y="362178"/>
                    <a:pt x="1030121" y="366910"/>
                    <a:pt x="1033952" y="375262"/>
                  </a:cubicBezTo>
                  <a:cubicBezTo>
                    <a:pt x="1042009" y="392948"/>
                    <a:pt x="1048363" y="411484"/>
                    <a:pt x="1055109" y="428843"/>
                  </a:cubicBezTo>
                  <a:cubicBezTo>
                    <a:pt x="1028254" y="428843"/>
                    <a:pt x="1005197" y="428843"/>
                    <a:pt x="978472" y="428843"/>
                  </a:cubicBezTo>
                  <a:cubicBezTo>
                    <a:pt x="985350" y="410698"/>
                    <a:pt x="991310" y="390328"/>
                    <a:pt x="1000611" y="371659"/>
                  </a:cubicBezTo>
                  <a:cubicBezTo>
                    <a:pt x="1004443" y="363996"/>
                    <a:pt x="1010863" y="360720"/>
                    <a:pt x="1017282" y="361449"/>
                  </a:cubicBezTo>
                  <a:close/>
                  <a:moveTo>
                    <a:pt x="300107" y="361269"/>
                  </a:moveTo>
                  <a:cubicBezTo>
                    <a:pt x="306600" y="361195"/>
                    <a:pt x="313068" y="365207"/>
                    <a:pt x="316900" y="373297"/>
                  </a:cubicBezTo>
                  <a:cubicBezTo>
                    <a:pt x="325612" y="391833"/>
                    <a:pt x="332097" y="411353"/>
                    <a:pt x="342315" y="437357"/>
                  </a:cubicBezTo>
                  <a:cubicBezTo>
                    <a:pt x="323712" y="431266"/>
                    <a:pt x="311594" y="424323"/>
                    <a:pt x="299411" y="424192"/>
                  </a:cubicBezTo>
                  <a:cubicBezTo>
                    <a:pt x="288341" y="424060"/>
                    <a:pt x="277140" y="431331"/>
                    <a:pt x="258537" y="438013"/>
                  </a:cubicBezTo>
                  <a:cubicBezTo>
                    <a:pt x="268493" y="411615"/>
                    <a:pt x="274454" y="392095"/>
                    <a:pt x="283166" y="373755"/>
                  </a:cubicBezTo>
                  <a:cubicBezTo>
                    <a:pt x="287096" y="365502"/>
                    <a:pt x="293614" y="361342"/>
                    <a:pt x="300107" y="361269"/>
                  </a:cubicBezTo>
                  <a:close/>
                  <a:moveTo>
                    <a:pt x="750525" y="360654"/>
                  </a:moveTo>
                  <a:cubicBezTo>
                    <a:pt x="773712" y="362030"/>
                    <a:pt x="786682" y="374541"/>
                    <a:pt x="788057" y="397467"/>
                  </a:cubicBezTo>
                  <a:cubicBezTo>
                    <a:pt x="786878" y="422423"/>
                    <a:pt x="773319" y="434278"/>
                    <a:pt x="750263" y="435523"/>
                  </a:cubicBezTo>
                  <a:cubicBezTo>
                    <a:pt x="726158" y="436833"/>
                    <a:pt x="710241" y="421375"/>
                    <a:pt x="710306" y="397991"/>
                  </a:cubicBezTo>
                  <a:cubicBezTo>
                    <a:pt x="710372" y="374607"/>
                    <a:pt x="726289" y="359279"/>
                    <a:pt x="750525" y="360654"/>
                  </a:cubicBezTo>
                  <a:close/>
                  <a:moveTo>
                    <a:pt x="500766" y="360065"/>
                  </a:moveTo>
                  <a:cubicBezTo>
                    <a:pt x="502600" y="361702"/>
                    <a:pt x="504434" y="363340"/>
                    <a:pt x="506268" y="364912"/>
                  </a:cubicBezTo>
                  <a:cubicBezTo>
                    <a:pt x="489434" y="387052"/>
                    <a:pt x="482163" y="408864"/>
                    <a:pt x="512359" y="429170"/>
                  </a:cubicBezTo>
                  <a:cubicBezTo>
                    <a:pt x="508953" y="431855"/>
                    <a:pt x="505482" y="434540"/>
                    <a:pt x="502076" y="437227"/>
                  </a:cubicBezTo>
                  <a:cubicBezTo>
                    <a:pt x="491464" y="431134"/>
                    <a:pt x="480788" y="425108"/>
                    <a:pt x="471093" y="419541"/>
                  </a:cubicBezTo>
                  <a:cubicBezTo>
                    <a:pt x="461267" y="424781"/>
                    <a:pt x="450198" y="430742"/>
                    <a:pt x="439128" y="436636"/>
                  </a:cubicBezTo>
                  <a:cubicBezTo>
                    <a:pt x="437032" y="434606"/>
                    <a:pt x="434936" y="432576"/>
                    <a:pt x="432905" y="430545"/>
                  </a:cubicBezTo>
                  <a:cubicBezTo>
                    <a:pt x="452228" y="409781"/>
                    <a:pt x="460219" y="388558"/>
                    <a:pt x="434804" y="366091"/>
                  </a:cubicBezTo>
                  <a:cubicBezTo>
                    <a:pt x="436770" y="364388"/>
                    <a:pt x="438800" y="362620"/>
                    <a:pt x="440765" y="360916"/>
                  </a:cubicBezTo>
                  <a:cubicBezTo>
                    <a:pt x="450787" y="365305"/>
                    <a:pt x="460809" y="369628"/>
                    <a:pt x="472927" y="374934"/>
                  </a:cubicBezTo>
                  <a:cubicBezTo>
                    <a:pt x="479478" y="371462"/>
                    <a:pt x="490089" y="365764"/>
                    <a:pt x="500766" y="360065"/>
                  </a:cubicBezTo>
                  <a:close/>
                  <a:moveTo>
                    <a:pt x="1893800" y="356266"/>
                  </a:moveTo>
                  <a:cubicBezTo>
                    <a:pt x="1883778" y="385611"/>
                    <a:pt x="1876704" y="407292"/>
                    <a:pt x="1868843" y="428711"/>
                  </a:cubicBezTo>
                  <a:cubicBezTo>
                    <a:pt x="1867861" y="431331"/>
                    <a:pt x="1862424" y="434213"/>
                    <a:pt x="1859543" y="433755"/>
                  </a:cubicBezTo>
                  <a:cubicBezTo>
                    <a:pt x="1855416" y="433166"/>
                    <a:pt x="1849324" y="430545"/>
                    <a:pt x="1848080" y="427335"/>
                  </a:cubicBezTo>
                  <a:cubicBezTo>
                    <a:pt x="1840285" y="406768"/>
                    <a:pt x="1833669" y="385742"/>
                    <a:pt x="1824302" y="357969"/>
                  </a:cubicBezTo>
                  <a:cubicBezTo>
                    <a:pt x="1837665" y="365633"/>
                    <a:pt x="1847948" y="371462"/>
                    <a:pt x="1859411" y="378013"/>
                  </a:cubicBezTo>
                  <a:cubicBezTo>
                    <a:pt x="1868647" y="372183"/>
                    <a:pt x="1878930" y="365698"/>
                    <a:pt x="1893800" y="356266"/>
                  </a:cubicBezTo>
                  <a:close/>
                  <a:moveTo>
                    <a:pt x="172205" y="226179"/>
                  </a:moveTo>
                  <a:cubicBezTo>
                    <a:pt x="210655" y="236463"/>
                    <a:pt x="233974" y="261682"/>
                    <a:pt x="252511" y="291878"/>
                  </a:cubicBezTo>
                  <a:cubicBezTo>
                    <a:pt x="254411" y="295022"/>
                    <a:pt x="247271" y="307926"/>
                    <a:pt x="241704" y="310415"/>
                  </a:cubicBezTo>
                  <a:cubicBezTo>
                    <a:pt x="231420" y="315065"/>
                    <a:pt x="219171" y="315459"/>
                    <a:pt x="199978" y="319061"/>
                  </a:cubicBezTo>
                  <a:cubicBezTo>
                    <a:pt x="226376" y="273406"/>
                    <a:pt x="171288" y="262140"/>
                    <a:pt x="172205" y="226179"/>
                  </a:cubicBezTo>
                  <a:close/>
                  <a:moveTo>
                    <a:pt x="1506092" y="186419"/>
                  </a:moveTo>
                  <a:cubicBezTo>
                    <a:pt x="1532031" y="187925"/>
                    <a:pt x="1555088" y="247467"/>
                    <a:pt x="1536223" y="279498"/>
                  </a:cubicBezTo>
                  <a:cubicBezTo>
                    <a:pt x="1516704" y="253493"/>
                    <a:pt x="1499149" y="231419"/>
                    <a:pt x="1484149" y="207707"/>
                  </a:cubicBezTo>
                  <a:cubicBezTo>
                    <a:pt x="1482839" y="205677"/>
                    <a:pt x="1498821" y="186026"/>
                    <a:pt x="1506092" y="186419"/>
                  </a:cubicBezTo>
                  <a:close/>
                  <a:moveTo>
                    <a:pt x="360655" y="174236"/>
                  </a:moveTo>
                  <a:cubicBezTo>
                    <a:pt x="407490" y="207708"/>
                    <a:pt x="416398" y="242358"/>
                    <a:pt x="387708" y="274258"/>
                  </a:cubicBezTo>
                  <a:cubicBezTo>
                    <a:pt x="351420" y="253362"/>
                    <a:pt x="339105" y="210590"/>
                    <a:pt x="360655" y="174236"/>
                  </a:cubicBezTo>
                  <a:close/>
                  <a:moveTo>
                    <a:pt x="1190807" y="172715"/>
                  </a:moveTo>
                  <a:lnTo>
                    <a:pt x="1200238" y="201755"/>
                  </a:lnTo>
                  <a:cubicBezTo>
                    <a:pt x="1203292" y="211081"/>
                    <a:pt x="1206453" y="218057"/>
                    <a:pt x="1211857" y="221463"/>
                  </a:cubicBezTo>
                  <a:cubicBezTo>
                    <a:pt x="1222075" y="227882"/>
                    <a:pt x="1241792" y="219302"/>
                    <a:pt x="1264979" y="216353"/>
                  </a:cubicBezTo>
                  <a:cubicBezTo>
                    <a:pt x="1258888" y="231092"/>
                    <a:pt x="1255743" y="250808"/>
                    <a:pt x="1249193" y="252053"/>
                  </a:cubicBezTo>
                  <a:cubicBezTo>
                    <a:pt x="1232163" y="255197"/>
                    <a:pt x="1206878" y="256834"/>
                    <a:pt x="1197250" y="246943"/>
                  </a:cubicBezTo>
                  <a:cubicBezTo>
                    <a:pt x="1184150" y="233581"/>
                    <a:pt x="1176355" y="208493"/>
                    <a:pt x="1177992" y="189433"/>
                  </a:cubicBezTo>
                  <a:close/>
                  <a:moveTo>
                    <a:pt x="1189258" y="167948"/>
                  </a:moveTo>
                  <a:lnTo>
                    <a:pt x="1193363" y="169380"/>
                  </a:lnTo>
                  <a:lnTo>
                    <a:pt x="1190807" y="172715"/>
                  </a:lnTo>
                  <a:close/>
                  <a:moveTo>
                    <a:pt x="1778465" y="167771"/>
                  </a:moveTo>
                  <a:cubicBezTo>
                    <a:pt x="1793173" y="166515"/>
                    <a:pt x="1806240" y="174646"/>
                    <a:pt x="1807665" y="183734"/>
                  </a:cubicBezTo>
                  <a:cubicBezTo>
                    <a:pt x="1811595" y="208755"/>
                    <a:pt x="1829346" y="215306"/>
                    <a:pt x="1849456" y="227948"/>
                  </a:cubicBezTo>
                  <a:cubicBezTo>
                    <a:pt x="1840023" y="236856"/>
                    <a:pt x="1831835" y="243210"/>
                    <a:pt x="1825481" y="251005"/>
                  </a:cubicBezTo>
                  <a:cubicBezTo>
                    <a:pt x="1819652" y="258145"/>
                    <a:pt x="1815722" y="266856"/>
                    <a:pt x="1811268" y="275044"/>
                  </a:cubicBezTo>
                  <a:cubicBezTo>
                    <a:pt x="1803735" y="288800"/>
                    <a:pt x="1799150" y="310350"/>
                    <a:pt x="1788145" y="314411"/>
                  </a:cubicBezTo>
                  <a:cubicBezTo>
                    <a:pt x="1777403" y="318341"/>
                    <a:pt x="1760176" y="304389"/>
                    <a:pt x="1745766" y="298297"/>
                  </a:cubicBezTo>
                  <a:cubicBezTo>
                    <a:pt x="1746486" y="295612"/>
                    <a:pt x="1747272" y="292992"/>
                    <a:pt x="1747992" y="290306"/>
                  </a:cubicBezTo>
                  <a:cubicBezTo>
                    <a:pt x="1754084" y="288800"/>
                    <a:pt x="1760700" y="288276"/>
                    <a:pt x="1766137" y="285524"/>
                  </a:cubicBezTo>
                  <a:cubicBezTo>
                    <a:pt x="1773014" y="282053"/>
                    <a:pt x="1779041" y="276812"/>
                    <a:pt x="1785394" y="272293"/>
                  </a:cubicBezTo>
                  <a:cubicBezTo>
                    <a:pt x="1779892" y="266070"/>
                    <a:pt x="1775503" y="257227"/>
                    <a:pt x="1768626" y="254214"/>
                  </a:cubicBezTo>
                  <a:cubicBezTo>
                    <a:pt x="1756246" y="248712"/>
                    <a:pt x="1742359" y="246747"/>
                    <a:pt x="1722250" y="241507"/>
                  </a:cubicBezTo>
                  <a:cubicBezTo>
                    <a:pt x="1790045" y="219760"/>
                    <a:pt x="1794106" y="212096"/>
                    <a:pt x="1763582" y="172468"/>
                  </a:cubicBezTo>
                  <a:cubicBezTo>
                    <a:pt x="1768478" y="169651"/>
                    <a:pt x="1773563" y="168189"/>
                    <a:pt x="1778465" y="167771"/>
                  </a:cubicBezTo>
                  <a:close/>
                  <a:moveTo>
                    <a:pt x="552708" y="149083"/>
                  </a:moveTo>
                  <a:cubicBezTo>
                    <a:pt x="531748" y="145676"/>
                    <a:pt x="515700" y="151703"/>
                    <a:pt x="509870" y="174563"/>
                  </a:cubicBezTo>
                  <a:cubicBezTo>
                    <a:pt x="506726" y="186877"/>
                    <a:pt x="502993" y="199061"/>
                    <a:pt x="498604" y="214847"/>
                  </a:cubicBezTo>
                  <a:cubicBezTo>
                    <a:pt x="504171" y="217991"/>
                    <a:pt x="508822" y="222314"/>
                    <a:pt x="514062" y="223231"/>
                  </a:cubicBezTo>
                  <a:cubicBezTo>
                    <a:pt x="530045" y="226048"/>
                    <a:pt x="571900" y="174104"/>
                    <a:pt x="566071" y="158187"/>
                  </a:cubicBezTo>
                  <a:cubicBezTo>
                    <a:pt x="564565" y="153995"/>
                    <a:pt x="557686" y="149934"/>
                    <a:pt x="552708" y="149083"/>
                  </a:cubicBezTo>
                  <a:close/>
                  <a:moveTo>
                    <a:pt x="15593" y="145337"/>
                  </a:moveTo>
                  <a:cubicBezTo>
                    <a:pt x="30131" y="142045"/>
                    <a:pt x="41087" y="156550"/>
                    <a:pt x="42904" y="166965"/>
                  </a:cubicBezTo>
                  <a:cubicBezTo>
                    <a:pt x="51748" y="216288"/>
                    <a:pt x="53974" y="266725"/>
                    <a:pt x="30393" y="314017"/>
                  </a:cubicBezTo>
                  <a:cubicBezTo>
                    <a:pt x="29739" y="315262"/>
                    <a:pt x="26922" y="315459"/>
                    <a:pt x="17882" y="318799"/>
                  </a:cubicBezTo>
                  <a:cubicBezTo>
                    <a:pt x="16114" y="304192"/>
                    <a:pt x="13363" y="291026"/>
                    <a:pt x="13232" y="277860"/>
                  </a:cubicBezTo>
                  <a:cubicBezTo>
                    <a:pt x="12904" y="251200"/>
                    <a:pt x="15328" y="224410"/>
                    <a:pt x="13756" y="197816"/>
                  </a:cubicBezTo>
                  <a:cubicBezTo>
                    <a:pt x="13166" y="187401"/>
                    <a:pt x="4847" y="177445"/>
                    <a:pt x="0" y="167292"/>
                  </a:cubicBezTo>
                  <a:cubicBezTo>
                    <a:pt x="65" y="163362"/>
                    <a:pt x="65" y="159366"/>
                    <a:pt x="65" y="155371"/>
                  </a:cubicBezTo>
                  <a:cubicBezTo>
                    <a:pt x="5502" y="149508"/>
                    <a:pt x="10746" y="146434"/>
                    <a:pt x="15593" y="145337"/>
                  </a:cubicBezTo>
                  <a:close/>
                  <a:moveTo>
                    <a:pt x="1682556" y="143581"/>
                  </a:moveTo>
                  <a:cubicBezTo>
                    <a:pt x="1685438" y="159891"/>
                    <a:pt x="1689433" y="176135"/>
                    <a:pt x="1690613" y="192577"/>
                  </a:cubicBezTo>
                  <a:cubicBezTo>
                    <a:pt x="1690940" y="197031"/>
                    <a:pt x="1683342" y="205350"/>
                    <a:pt x="1678626" y="205939"/>
                  </a:cubicBezTo>
                  <a:cubicBezTo>
                    <a:pt x="1673647" y="206528"/>
                    <a:pt x="1663298" y="200372"/>
                    <a:pt x="1663036" y="196638"/>
                  </a:cubicBezTo>
                  <a:cubicBezTo>
                    <a:pt x="1661792" y="179608"/>
                    <a:pt x="1663232" y="162315"/>
                    <a:pt x="1663691" y="145153"/>
                  </a:cubicBezTo>
                  <a:cubicBezTo>
                    <a:pt x="1670045" y="144629"/>
                    <a:pt x="1676267" y="144105"/>
                    <a:pt x="1682556" y="143581"/>
                  </a:cubicBezTo>
                  <a:close/>
                  <a:moveTo>
                    <a:pt x="497621" y="123995"/>
                  </a:moveTo>
                  <a:cubicBezTo>
                    <a:pt x="517861" y="127728"/>
                    <a:pt x="543342" y="133951"/>
                    <a:pt x="569215" y="136899"/>
                  </a:cubicBezTo>
                  <a:cubicBezTo>
                    <a:pt x="591748" y="139454"/>
                    <a:pt x="596464" y="152423"/>
                    <a:pt x="590438" y="169781"/>
                  </a:cubicBezTo>
                  <a:cubicBezTo>
                    <a:pt x="581399" y="195916"/>
                    <a:pt x="570591" y="221594"/>
                    <a:pt x="558145" y="246223"/>
                  </a:cubicBezTo>
                  <a:cubicBezTo>
                    <a:pt x="554477" y="253493"/>
                    <a:pt x="543407" y="258078"/>
                    <a:pt x="534761" y="261615"/>
                  </a:cubicBezTo>
                  <a:cubicBezTo>
                    <a:pt x="523036" y="266397"/>
                    <a:pt x="510525" y="271638"/>
                    <a:pt x="498276" y="271965"/>
                  </a:cubicBezTo>
                  <a:cubicBezTo>
                    <a:pt x="484062" y="272292"/>
                    <a:pt x="466311" y="271833"/>
                    <a:pt x="456224" y="263908"/>
                  </a:cubicBezTo>
                  <a:cubicBezTo>
                    <a:pt x="441878" y="252707"/>
                    <a:pt x="443582" y="234694"/>
                    <a:pt x="454979" y="218777"/>
                  </a:cubicBezTo>
                  <a:cubicBezTo>
                    <a:pt x="461988" y="208821"/>
                    <a:pt x="467097" y="197620"/>
                    <a:pt x="475547" y="182620"/>
                  </a:cubicBezTo>
                  <a:cubicBezTo>
                    <a:pt x="458909" y="187139"/>
                    <a:pt x="445219" y="194213"/>
                    <a:pt x="442075" y="191069"/>
                  </a:cubicBezTo>
                  <a:cubicBezTo>
                    <a:pt x="431005" y="179672"/>
                    <a:pt x="423538" y="164803"/>
                    <a:pt x="409848" y="143842"/>
                  </a:cubicBezTo>
                  <a:cubicBezTo>
                    <a:pt x="434215" y="143842"/>
                    <a:pt x="448167" y="146200"/>
                    <a:pt x="460808" y="143187"/>
                  </a:cubicBezTo>
                  <a:cubicBezTo>
                    <a:pt x="472796" y="140305"/>
                    <a:pt x="483407" y="131725"/>
                    <a:pt x="497621" y="123995"/>
                  </a:cubicBezTo>
                  <a:close/>
                  <a:moveTo>
                    <a:pt x="726879" y="114825"/>
                  </a:moveTo>
                  <a:cubicBezTo>
                    <a:pt x="729433" y="174104"/>
                    <a:pt x="732119" y="229454"/>
                    <a:pt x="733625" y="284869"/>
                  </a:cubicBezTo>
                  <a:cubicBezTo>
                    <a:pt x="733756" y="288864"/>
                    <a:pt x="725241" y="293056"/>
                    <a:pt x="720066" y="297773"/>
                  </a:cubicBezTo>
                  <a:cubicBezTo>
                    <a:pt x="701202" y="256965"/>
                    <a:pt x="702512" y="132183"/>
                    <a:pt x="726879" y="114825"/>
                  </a:cubicBezTo>
                  <a:close/>
                  <a:moveTo>
                    <a:pt x="1247294" y="113842"/>
                  </a:moveTo>
                  <a:cubicBezTo>
                    <a:pt x="1248931" y="113646"/>
                    <a:pt x="1256988" y="134214"/>
                    <a:pt x="1255023" y="143711"/>
                  </a:cubicBezTo>
                  <a:cubicBezTo>
                    <a:pt x="1250405" y="166162"/>
                    <a:pt x="1239524" y="180692"/>
                    <a:pt x="1216520" y="177462"/>
                  </a:cubicBezTo>
                  <a:lnTo>
                    <a:pt x="1193363" y="169380"/>
                  </a:lnTo>
                  <a:lnTo>
                    <a:pt x="1211333" y="145939"/>
                  </a:lnTo>
                  <a:cubicBezTo>
                    <a:pt x="1207664" y="144105"/>
                    <a:pt x="1199346" y="139913"/>
                    <a:pt x="1191027" y="135721"/>
                  </a:cubicBezTo>
                  <a:cubicBezTo>
                    <a:pt x="1190503" y="132445"/>
                    <a:pt x="1189979" y="129104"/>
                    <a:pt x="1189455" y="125829"/>
                  </a:cubicBezTo>
                  <a:cubicBezTo>
                    <a:pt x="1208647" y="121375"/>
                    <a:pt x="1227774" y="116135"/>
                    <a:pt x="1247294" y="113842"/>
                  </a:cubicBezTo>
                  <a:close/>
                  <a:moveTo>
                    <a:pt x="474105" y="61965"/>
                  </a:moveTo>
                  <a:cubicBezTo>
                    <a:pt x="485764" y="61113"/>
                    <a:pt x="498341" y="72903"/>
                    <a:pt x="510458" y="78995"/>
                  </a:cubicBezTo>
                  <a:cubicBezTo>
                    <a:pt x="502926" y="86070"/>
                    <a:pt x="496179" y="97860"/>
                    <a:pt x="487664" y="99366"/>
                  </a:cubicBezTo>
                  <a:cubicBezTo>
                    <a:pt x="465262" y="103362"/>
                    <a:pt x="440764" y="107358"/>
                    <a:pt x="423144" y="82140"/>
                  </a:cubicBezTo>
                  <a:cubicBezTo>
                    <a:pt x="442926" y="73755"/>
                    <a:pt x="458188" y="63078"/>
                    <a:pt x="474105" y="61965"/>
                  </a:cubicBezTo>
                  <a:close/>
                  <a:moveTo>
                    <a:pt x="750917" y="61899"/>
                  </a:moveTo>
                  <a:cubicBezTo>
                    <a:pt x="759170" y="67270"/>
                    <a:pt x="772795" y="71266"/>
                    <a:pt x="774629" y="78340"/>
                  </a:cubicBezTo>
                  <a:cubicBezTo>
                    <a:pt x="778559" y="93275"/>
                    <a:pt x="776659" y="109781"/>
                    <a:pt x="776594" y="125698"/>
                  </a:cubicBezTo>
                  <a:cubicBezTo>
                    <a:pt x="776397" y="162445"/>
                    <a:pt x="776397" y="199191"/>
                    <a:pt x="775088" y="235872"/>
                  </a:cubicBezTo>
                  <a:cubicBezTo>
                    <a:pt x="774759" y="244453"/>
                    <a:pt x="769716" y="252838"/>
                    <a:pt x="766769" y="261352"/>
                  </a:cubicBezTo>
                  <a:cubicBezTo>
                    <a:pt x="762118" y="254148"/>
                    <a:pt x="754585" y="247466"/>
                    <a:pt x="753275" y="239672"/>
                  </a:cubicBezTo>
                  <a:cubicBezTo>
                    <a:pt x="749934" y="220217"/>
                    <a:pt x="750000" y="200239"/>
                    <a:pt x="747511" y="180589"/>
                  </a:cubicBezTo>
                  <a:cubicBezTo>
                    <a:pt x="745480" y="164606"/>
                    <a:pt x="741746" y="148820"/>
                    <a:pt x="738799" y="132969"/>
                  </a:cubicBezTo>
                  <a:cubicBezTo>
                    <a:pt x="740568" y="133100"/>
                    <a:pt x="742270" y="133297"/>
                    <a:pt x="744039" y="133427"/>
                  </a:cubicBezTo>
                  <a:cubicBezTo>
                    <a:pt x="745219" y="117052"/>
                    <a:pt x="746201" y="100742"/>
                    <a:pt x="747577" y="84432"/>
                  </a:cubicBezTo>
                  <a:cubicBezTo>
                    <a:pt x="748231" y="76899"/>
                    <a:pt x="749803" y="69432"/>
                    <a:pt x="750917" y="61899"/>
                  </a:cubicBezTo>
                  <a:close/>
                  <a:moveTo>
                    <a:pt x="1439813" y="51295"/>
                  </a:moveTo>
                  <a:cubicBezTo>
                    <a:pt x="1457437" y="54273"/>
                    <a:pt x="1464155" y="72855"/>
                    <a:pt x="1466268" y="117708"/>
                  </a:cubicBezTo>
                  <a:cubicBezTo>
                    <a:pt x="1483625" y="102446"/>
                    <a:pt x="1496857" y="90787"/>
                    <a:pt x="1510088" y="79127"/>
                  </a:cubicBezTo>
                  <a:cubicBezTo>
                    <a:pt x="1520634" y="97926"/>
                    <a:pt x="1515001" y="126093"/>
                    <a:pt x="1495481" y="131595"/>
                  </a:cubicBezTo>
                  <a:cubicBezTo>
                    <a:pt x="1465547" y="139979"/>
                    <a:pt x="1455525" y="163101"/>
                    <a:pt x="1442359" y="186355"/>
                  </a:cubicBezTo>
                  <a:cubicBezTo>
                    <a:pt x="1433254" y="202468"/>
                    <a:pt x="1421137" y="217599"/>
                    <a:pt x="1407578" y="230241"/>
                  </a:cubicBezTo>
                  <a:cubicBezTo>
                    <a:pt x="1393888" y="243014"/>
                    <a:pt x="1377577" y="242948"/>
                    <a:pt x="1361988" y="226639"/>
                  </a:cubicBezTo>
                  <a:cubicBezTo>
                    <a:pt x="1384194" y="202075"/>
                    <a:pt x="1427228" y="186093"/>
                    <a:pt x="1397032" y="139913"/>
                  </a:cubicBezTo>
                  <a:cubicBezTo>
                    <a:pt x="1449106" y="124455"/>
                    <a:pt x="1420743" y="85219"/>
                    <a:pt x="1418320" y="53123"/>
                  </a:cubicBezTo>
                  <a:cubicBezTo>
                    <a:pt x="1426852" y="51043"/>
                    <a:pt x="1433938" y="50302"/>
                    <a:pt x="1439813" y="51295"/>
                  </a:cubicBezTo>
                  <a:close/>
                  <a:moveTo>
                    <a:pt x="46834" y="34192"/>
                  </a:moveTo>
                  <a:cubicBezTo>
                    <a:pt x="59673" y="35633"/>
                    <a:pt x="77620" y="34323"/>
                    <a:pt x="91900" y="40939"/>
                  </a:cubicBezTo>
                  <a:cubicBezTo>
                    <a:pt x="96943" y="43297"/>
                    <a:pt x="92816" y="64978"/>
                    <a:pt x="93210" y="77817"/>
                  </a:cubicBezTo>
                  <a:cubicBezTo>
                    <a:pt x="93537" y="87511"/>
                    <a:pt x="96484" y="97664"/>
                    <a:pt x="94585" y="106834"/>
                  </a:cubicBezTo>
                  <a:cubicBezTo>
                    <a:pt x="91768" y="120328"/>
                    <a:pt x="89214" y="140044"/>
                    <a:pt x="80240" y="144498"/>
                  </a:cubicBezTo>
                  <a:cubicBezTo>
                    <a:pt x="67206" y="150983"/>
                    <a:pt x="48603" y="146135"/>
                    <a:pt x="28821" y="146135"/>
                  </a:cubicBezTo>
                  <a:cubicBezTo>
                    <a:pt x="37402" y="117773"/>
                    <a:pt x="84563" y="136245"/>
                    <a:pt x="70284" y="97730"/>
                  </a:cubicBezTo>
                  <a:cubicBezTo>
                    <a:pt x="63013" y="78144"/>
                    <a:pt x="55742" y="58362"/>
                    <a:pt x="46834" y="34192"/>
                  </a:cubicBezTo>
                  <a:close/>
                  <a:moveTo>
                    <a:pt x="728385" y="22664"/>
                  </a:moveTo>
                  <a:cubicBezTo>
                    <a:pt x="734149" y="29280"/>
                    <a:pt x="745939" y="39891"/>
                    <a:pt x="744695" y="41726"/>
                  </a:cubicBezTo>
                  <a:cubicBezTo>
                    <a:pt x="737359" y="52533"/>
                    <a:pt x="727009" y="61311"/>
                    <a:pt x="714760" y="73756"/>
                  </a:cubicBezTo>
                  <a:cubicBezTo>
                    <a:pt x="708210" y="64062"/>
                    <a:pt x="700809" y="56333"/>
                    <a:pt x="702053" y="54499"/>
                  </a:cubicBezTo>
                  <a:cubicBezTo>
                    <a:pt x="709782" y="43166"/>
                    <a:pt x="719411" y="33144"/>
                    <a:pt x="728385" y="22664"/>
                  </a:cubicBezTo>
                  <a:close/>
                  <a:moveTo>
                    <a:pt x="855196" y="21484"/>
                  </a:moveTo>
                  <a:cubicBezTo>
                    <a:pt x="860633" y="18799"/>
                    <a:pt x="871507" y="20305"/>
                    <a:pt x="875961" y="24235"/>
                  </a:cubicBezTo>
                  <a:cubicBezTo>
                    <a:pt x="880546" y="28362"/>
                    <a:pt x="883559" y="38842"/>
                    <a:pt x="881660" y="44738"/>
                  </a:cubicBezTo>
                  <a:cubicBezTo>
                    <a:pt x="877533" y="57772"/>
                    <a:pt x="869935" y="69694"/>
                    <a:pt x="863188" y="83187"/>
                  </a:cubicBezTo>
                  <a:cubicBezTo>
                    <a:pt x="871310" y="94715"/>
                    <a:pt x="879563" y="106375"/>
                    <a:pt x="882839" y="111026"/>
                  </a:cubicBezTo>
                  <a:cubicBezTo>
                    <a:pt x="906747" y="112205"/>
                    <a:pt x="925154" y="113056"/>
                    <a:pt x="943560" y="113973"/>
                  </a:cubicBezTo>
                  <a:cubicBezTo>
                    <a:pt x="945786" y="117510"/>
                    <a:pt x="947948" y="121048"/>
                    <a:pt x="950175" y="124650"/>
                  </a:cubicBezTo>
                  <a:cubicBezTo>
                    <a:pt x="930786" y="151571"/>
                    <a:pt x="911005" y="178165"/>
                    <a:pt x="892402" y="205545"/>
                  </a:cubicBezTo>
                  <a:cubicBezTo>
                    <a:pt x="887948" y="212161"/>
                    <a:pt x="885786" y="221462"/>
                    <a:pt x="885459" y="229584"/>
                  </a:cubicBezTo>
                  <a:cubicBezTo>
                    <a:pt x="884608" y="251396"/>
                    <a:pt x="888014" y="273667"/>
                    <a:pt x="884608" y="294890"/>
                  </a:cubicBezTo>
                  <a:cubicBezTo>
                    <a:pt x="882315" y="309300"/>
                    <a:pt x="871310" y="322270"/>
                    <a:pt x="864171" y="335894"/>
                  </a:cubicBezTo>
                  <a:cubicBezTo>
                    <a:pt x="860568" y="334715"/>
                    <a:pt x="857031" y="333536"/>
                    <a:pt x="853428" y="332357"/>
                  </a:cubicBezTo>
                  <a:cubicBezTo>
                    <a:pt x="855983" y="276811"/>
                    <a:pt x="858472" y="221265"/>
                    <a:pt x="861223" y="161004"/>
                  </a:cubicBezTo>
                  <a:cubicBezTo>
                    <a:pt x="826441" y="175676"/>
                    <a:pt x="823755" y="220349"/>
                    <a:pt x="779083" y="216222"/>
                  </a:cubicBezTo>
                  <a:cubicBezTo>
                    <a:pt x="784389" y="201615"/>
                    <a:pt x="787991" y="189170"/>
                    <a:pt x="793297" y="177445"/>
                  </a:cubicBezTo>
                  <a:cubicBezTo>
                    <a:pt x="806725" y="147641"/>
                    <a:pt x="823625" y="118952"/>
                    <a:pt x="833319" y="88035"/>
                  </a:cubicBezTo>
                  <a:cubicBezTo>
                    <a:pt x="836790" y="77030"/>
                    <a:pt x="823559" y="60786"/>
                    <a:pt x="817271" y="45327"/>
                  </a:cubicBezTo>
                  <a:cubicBezTo>
                    <a:pt x="827620" y="38646"/>
                    <a:pt x="840655" y="28624"/>
                    <a:pt x="855196" y="21484"/>
                  </a:cubicBezTo>
                  <a:close/>
                  <a:moveTo>
                    <a:pt x="1843102" y="15393"/>
                  </a:moveTo>
                  <a:cubicBezTo>
                    <a:pt x="1800722" y="40481"/>
                    <a:pt x="1797643" y="46507"/>
                    <a:pt x="1807861" y="76768"/>
                  </a:cubicBezTo>
                  <a:cubicBezTo>
                    <a:pt x="1812708" y="66877"/>
                    <a:pt x="1817032" y="58166"/>
                    <a:pt x="1822469" y="47031"/>
                  </a:cubicBezTo>
                  <a:cubicBezTo>
                    <a:pt x="1828691" y="57118"/>
                    <a:pt x="1833014" y="64192"/>
                    <a:pt x="1837337" y="71266"/>
                  </a:cubicBezTo>
                  <a:cubicBezTo>
                    <a:pt x="1839237" y="70939"/>
                    <a:pt x="1841136" y="70612"/>
                    <a:pt x="1843036" y="70284"/>
                  </a:cubicBezTo>
                  <a:cubicBezTo>
                    <a:pt x="1843102" y="53646"/>
                    <a:pt x="1843102" y="37075"/>
                    <a:pt x="1843102" y="15393"/>
                  </a:cubicBezTo>
                  <a:close/>
                  <a:moveTo>
                    <a:pt x="1171777" y="5854"/>
                  </a:moveTo>
                  <a:cubicBezTo>
                    <a:pt x="1178777" y="2948"/>
                    <a:pt x="1186572" y="3308"/>
                    <a:pt x="1195284" y="7926"/>
                  </a:cubicBezTo>
                  <a:cubicBezTo>
                    <a:pt x="1201245" y="11070"/>
                    <a:pt x="1205829" y="27641"/>
                    <a:pt x="1202882" y="34650"/>
                  </a:cubicBezTo>
                  <a:cubicBezTo>
                    <a:pt x="1195546" y="52336"/>
                    <a:pt x="1182773" y="69891"/>
                    <a:pt x="1159847" y="59214"/>
                  </a:cubicBezTo>
                  <a:cubicBezTo>
                    <a:pt x="1135349" y="47816"/>
                    <a:pt x="1128340" y="59149"/>
                    <a:pt x="1123166" y="81812"/>
                  </a:cubicBezTo>
                  <a:cubicBezTo>
                    <a:pt x="1133319" y="81026"/>
                    <a:pt x="1141310" y="80371"/>
                    <a:pt x="1158537" y="78930"/>
                  </a:cubicBezTo>
                  <a:cubicBezTo>
                    <a:pt x="1144978" y="94650"/>
                    <a:pt x="1136791" y="104148"/>
                    <a:pt x="1126900" y="115611"/>
                  </a:cubicBezTo>
                  <a:cubicBezTo>
                    <a:pt x="1132009" y="116856"/>
                    <a:pt x="1136987" y="119214"/>
                    <a:pt x="1141769" y="119017"/>
                  </a:cubicBezTo>
                  <a:cubicBezTo>
                    <a:pt x="1166201" y="118034"/>
                    <a:pt x="1171376" y="142336"/>
                    <a:pt x="1165677" y="151048"/>
                  </a:cubicBezTo>
                  <a:cubicBezTo>
                    <a:pt x="1144061" y="184061"/>
                    <a:pt x="1163449" y="232926"/>
                    <a:pt x="1121725" y="258275"/>
                  </a:cubicBezTo>
                  <a:cubicBezTo>
                    <a:pt x="1114061" y="262925"/>
                    <a:pt x="1113078" y="283166"/>
                    <a:pt x="1113734" y="296004"/>
                  </a:cubicBezTo>
                  <a:cubicBezTo>
                    <a:pt x="1114585" y="313821"/>
                    <a:pt x="1115174" y="329214"/>
                    <a:pt x="1092314" y="338384"/>
                  </a:cubicBezTo>
                  <a:cubicBezTo>
                    <a:pt x="1089891" y="327576"/>
                    <a:pt x="1087860" y="318668"/>
                    <a:pt x="1085829" y="309694"/>
                  </a:cubicBezTo>
                  <a:cubicBezTo>
                    <a:pt x="1046069" y="307795"/>
                    <a:pt x="1039258" y="294236"/>
                    <a:pt x="1061267" y="260306"/>
                  </a:cubicBezTo>
                  <a:cubicBezTo>
                    <a:pt x="1070764" y="245764"/>
                    <a:pt x="1078559" y="232795"/>
                    <a:pt x="1065655" y="214585"/>
                  </a:cubicBezTo>
                  <a:cubicBezTo>
                    <a:pt x="1050196" y="192708"/>
                    <a:pt x="1055502" y="183995"/>
                    <a:pt x="1082293" y="178755"/>
                  </a:cubicBezTo>
                  <a:cubicBezTo>
                    <a:pt x="1088057" y="177773"/>
                    <a:pt x="1093166" y="174301"/>
                    <a:pt x="1096703" y="172664"/>
                  </a:cubicBezTo>
                  <a:cubicBezTo>
                    <a:pt x="1096703" y="153275"/>
                    <a:pt x="1096703" y="138406"/>
                    <a:pt x="1096703" y="123079"/>
                  </a:cubicBezTo>
                  <a:cubicBezTo>
                    <a:pt x="1093035" y="122031"/>
                    <a:pt x="1087205" y="120459"/>
                    <a:pt x="1081375" y="118821"/>
                  </a:cubicBezTo>
                  <a:cubicBezTo>
                    <a:pt x="1083275" y="113580"/>
                    <a:pt x="1083603" y="106113"/>
                    <a:pt x="1087336" y="103559"/>
                  </a:cubicBezTo>
                  <a:cubicBezTo>
                    <a:pt x="1104563" y="91703"/>
                    <a:pt x="1105284" y="77751"/>
                    <a:pt x="1098471" y="59411"/>
                  </a:cubicBezTo>
                  <a:cubicBezTo>
                    <a:pt x="1095131" y="50436"/>
                    <a:pt x="1098079" y="39170"/>
                    <a:pt x="1098144" y="28952"/>
                  </a:cubicBezTo>
                  <a:cubicBezTo>
                    <a:pt x="1107970" y="30000"/>
                    <a:pt x="1117926" y="32554"/>
                    <a:pt x="1127620" y="31768"/>
                  </a:cubicBezTo>
                  <a:cubicBezTo>
                    <a:pt x="1136529" y="31048"/>
                    <a:pt x="1149170" y="29345"/>
                    <a:pt x="1153035" y="23384"/>
                  </a:cubicBezTo>
                  <a:cubicBezTo>
                    <a:pt x="1158570" y="14934"/>
                    <a:pt x="1164776" y="8761"/>
                    <a:pt x="1171777" y="5854"/>
                  </a:cubicBezTo>
                  <a:close/>
                  <a:moveTo>
                    <a:pt x="1846311" y="0"/>
                  </a:moveTo>
                  <a:cubicBezTo>
                    <a:pt x="1855416" y="25742"/>
                    <a:pt x="1864521" y="51419"/>
                    <a:pt x="1873953" y="78210"/>
                  </a:cubicBezTo>
                  <a:cubicBezTo>
                    <a:pt x="1879521" y="80633"/>
                    <a:pt x="1887577" y="84170"/>
                    <a:pt x="1895634" y="87707"/>
                  </a:cubicBezTo>
                  <a:cubicBezTo>
                    <a:pt x="1890721" y="95764"/>
                    <a:pt x="1887709" y="106441"/>
                    <a:pt x="1880634" y="111419"/>
                  </a:cubicBezTo>
                  <a:cubicBezTo>
                    <a:pt x="1857054" y="127925"/>
                    <a:pt x="1832032" y="142402"/>
                    <a:pt x="1807599" y="157664"/>
                  </a:cubicBezTo>
                  <a:cubicBezTo>
                    <a:pt x="1805897" y="155174"/>
                    <a:pt x="1804193" y="152620"/>
                    <a:pt x="1802425" y="150131"/>
                  </a:cubicBezTo>
                  <a:cubicBezTo>
                    <a:pt x="1814542" y="139716"/>
                    <a:pt x="1826726" y="129301"/>
                    <a:pt x="1843822" y="114629"/>
                  </a:cubicBezTo>
                  <a:cubicBezTo>
                    <a:pt x="1798102" y="123733"/>
                    <a:pt x="1758866" y="131594"/>
                    <a:pt x="1712818" y="140830"/>
                  </a:cubicBezTo>
                  <a:cubicBezTo>
                    <a:pt x="1710984" y="104083"/>
                    <a:pt x="1709412" y="71070"/>
                    <a:pt x="1707774" y="38057"/>
                  </a:cubicBezTo>
                  <a:cubicBezTo>
                    <a:pt x="1712228" y="37402"/>
                    <a:pt x="1716682" y="36747"/>
                    <a:pt x="1721137" y="36092"/>
                  </a:cubicBezTo>
                  <a:cubicBezTo>
                    <a:pt x="1725853" y="63406"/>
                    <a:pt x="1730569" y="90786"/>
                    <a:pt x="1735285" y="118100"/>
                  </a:cubicBezTo>
                  <a:cubicBezTo>
                    <a:pt x="1736268" y="118166"/>
                    <a:pt x="1737184" y="118231"/>
                    <a:pt x="1738167" y="118231"/>
                  </a:cubicBezTo>
                  <a:cubicBezTo>
                    <a:pt x="1738167" y="91572"/>
                    <a:pt x="1738167" y="64847"/>
                    <a:pt x="1738167" y="38188"/>
                  </a:cubicBezTo>
                  <a:cubicBezTo>
                    <a:pt x="1767971" y="57118"/>
                    <a:pt x="1755329" y="88035"/>
                    <a:pt x="1769477" y="114367"/>
                  </a:cubicBezTo>
                  <a:cubicBezTo>
                    <a:pt x="1773669" y="96616"/>
                    <a:pt x="1781726" y="78668"/>
                    <a:pt x="1780940" y="61113"/>
                  </a:cubicBezTo>
                  <a:cubicBezTo>
                    <a:pt x="1780154" y="43493"/>
                    <a:pt x="1770525" y="26266"/>
                    <a:pt x="1764827" y="8908"/>
                  </a:cubicBezTo>
                  <a:cubicBezTo>
                    <a:pt x="1767053" y="7336"/>
                    <a:pt x="1769215" y="5764"/>
                    <a:pt x="1771442" y="4192"/>
                  </a:cubicBezTo>
                  <a:cubicBezTo>
                    <a:pt x="1780351" y="12118"/>
                    <a:pt x="1789259" y="20044"/>
                    <a:pt x="1800066" y="29738"/>
                  </a:cubicBezTo>
                  <a:cubicBezTo>
                    <a:pt x="1811268" y="20044"/>
                    <a:pt x="1822796" y="10022"/>
                    <a:pt x="1834324" y="65"/>
                  </a:cubicBezTo>
                  <a:cubicBezTo>
                    <a:pt x="1838320" y="0"/>
                    <a:pt x="1842316" y="0"/>
                    <a:pt x="1846311" y="0"/>
                  </a:cubicBezTo>
                  <a:close/>
                  <a:moveTo>
                    <a:pt x="167359" y="0"/>
                  </a:moveTo>
                  <a:cubicBezTo>
                    <a:pt x="171551" y="6485"/>
                    <a:pt x="179739" y="13362"/>
                    <a:pt x="179149" y="19389"/>
                  </a:cubicBezTo>
                  <a:cubicBezTo>
                    <a:pt x="176070" y="50044"/>
                    <a:pt x="193560" y="56267"/>
                    <a:pt x="227424" y="53253"/>
                  </a:cubicBezTo>
                  <a:cubicBezTo>
                    <a:pt x="204171" y="78275"/>
                    <a:pt x="159171" y="84694"/>
                    <a:pt x="185175" y="131528"/>
                  </a:cubicBezTo>
                  <a:cubicBezTo>
                    <a:pt x="193887" y="116397"/>
                    <a:pt x="201223" y="103755"/>
                    <a:pt x="208428" y="91376"/>
                  </a:cubicBezTo>
                  <a:cubicBezTo>
                    <a:pt x="227162" y="106965"/>
                    <a:pt x="227162" y="106965"/>
                    <a:pt x="198800" y="149148"/>
                  </a:cubicBezTo>
                  <a:cubicBezTo>
                    <a:pt x="205284" y="151638"/>
                    <a:pt x="211638" y="153078"/>
                    <a:pt x="216878" y="156354"/>
                  </a:cubicBezTo>
                  <a:cubicBezTo>
                    <a:pt x="222708" y="160022"/>
                    <a:pt x="227555" y="165328"/>
                    <a:pt x="232795" y="169913"/>
                  </a:cubicBezTo>
                  <a:cubicBezTo>
                    <a:pt x="226245" y="172729"/>
                    <a:pt x="219564" y="177969"/>
                    <a:pt x="213079" y="177773"/>
                  </a:cubicBezTo>
                  <a:cubicBezTo>
                    <a:pt x="198930" y="177380"/>
                    <a:pt x="184913" y="174171"/>
                    <a:pt x="167424" y="171616"/>
                  </a:cubicBezTo>
                  <a:cubicBezTo>
                    <a:pt x="161725" y="188057"/>
                    <a:pt x="156616" y="207184"/>
                    <a:pt x="148429" y="224869"/>
                  </a:cubicBezTo>
                  <a:cubicBezTo>
                    <a:pt x="141027" y="240786"/>
                    <a:pt x="131464" y="256114"/>
                    <a:pt x="120328" y="269672"/>
                  </a:cubicBezTo>
                  <a:cubicBezTo>
                    <a:pt x="116595" y="274193"/>
                    <a:pt x="105132" y="272293"/>
                    <a:pt x="97141" y="273275"/>
                  </a:cubicBezTo>
                  <a:cubicBezTo>
                    <a:pt x="97665" y="266136"/>
                    <a:pt x="96027" y="257882"/>
                    <a:pt x="99040" y="251987"/>
                  </a:cubicBezTo>
                  <a:cubicBezTo>
                    <a:pt x="109848" y="230961"/>
                    <a:pt x="122162" y="210720"/>
                    <a:pt x="133494" y="191070"/>
                  </a:cubicBezTo>
                  <a:cubicBezTo>
                    <a:pt x="104150" y="160481"/>
                    <a:pt x="94062" y="205939"/>
                    <a:pt x="67075" y="203843"/>
                  </a:cubicBezTo>
                  <a:cubicBezTo>
                    <a:pt x="87970" y="165328"/>
                    <a:pt x="107032" y="130284"/>
                    <a:pt x="126092" y="95241"/>
                  </a:cubicBezTo>
                  <a:cubicBezTo>
                    <a:pt x="129433" y="95961"/>
                    <a:pt x="132774" y="96616"/>
                    <a:pt x="136114" y="97337"/>
                  </a:cubicBezTo>
                  <a:cubicBezTo>
                    <a:pt x="134804" y="119476"/>
                    <a:pt x="133494" y="141681"/>
                    <a:pt x="132250" y="163821"/>
                  </a:cubicBezTo>
                  <a:cubicBezTo>
                    <a:pt x="135394" y="164345"/>
                    <a:pt x="138538" y="164869"/>
                    <a:pt x="141747" y="165393"/>
                  </a:cubicBezTo>
                  <a:cubicBezTo>
                    <a:pt x="146463" y="144170"/>
                    <a:pt x="152228" y="123013"/>
                    <a:pt x="154913" y="101529"/>
                  </a:cubicBezTo>
                  <a:cubicBezTo>
                    <a:pt x="155372" y="97926"/>
                    <a:pt x="143188" y="91114"/>
                    <a:pt x="135918" y="88494"/>
                  </a:cubicBezTo>
                  <a:cubicBezTo>
                    <a:pt x="126486" y="85088"/>
                    <a:pt x="116005" y="84432"/>
                    <a:pt x="102315" y="77882"/>
                  </a:cubicBezTo>
                  <a:cubicBezTo>
                    <a:pt x="154716" y="72184"/>
                    <a:pt x="164149" y="41725"/>
                    <a:pt x="155568" y="65"/>
                  </a:cubicBezTo>
                  <a:cubicBezTo>
                    <a:pt x="159367" y="0"/>
                    <a:pt x="163363" y="0"/>
                    <a:pt x="167359" y="0"/>
                  </a:cubicBezTo>
                  <a:close/>
                </a:path>
              </a:pathLst>
            </a:custGeom>
            <a:solidFill>
              <a:schemeClr val="tx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702092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pos="325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致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E774CE45-4558-4F85-9143-A97D838530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1" name="Freeform 5">
            <a:extLst>
              <a:ext uri="{FF2B5EF4-FFF2-40B4-BE49-F238E27FC236}">
                <a16:creationId xmlns:a16="http://schemas.microsoft.com/office/drawing/2014/main" id="{2996E2B6-3795-4456-8104-148E0706240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5536315" y="974932"/>
            <a:ext cx="1119370" cy="1102084"/>
          </a:xfrm>
          <a:custGeom>
            <a:avLst/>
            <a:gdLst>
              <a:gd name="T0" fmla="*/ 745 w 1544"/>
              <a:gd name="T1" fmla="*/ 0 h 1524"/>
              <a:gd name="T2" fmla="*/ 676 w 1544"/>
              <a:gd name="T3" fmla="*/ 8 h 1524"/>
              <a:gd name="T4" fmla="*/ 457 w 1544"/>
              <a:gd name="T5" fmla="*/ 72 h 1524"/>
              <a:gd name="T6" fmla="*/ 282 w 1544"/>
              <a:gd name="T7" fmla="*/ 186 h 1524"/>
              <a:gd name="T8" fmla="*/ 33 w 1544"/>
              <a:gd name="T9" fmla="*/ 611 h 1524"/>
              <a:gd name="T10" fmla="*/ 91 w 1544"/>
              <a:gd name="T11" fmla="*/ 1084 h 1524"/>
              <a:gd name="T12" fmla="*/ 241 w 1544"/>
              <a:gd name="T13" fmla="*/ 1295 h 1524"/>
              <a:gd name="T14" fmla="*/ 417 w 1544"/>
              <a:gd name="T15" fmla="*/ 1426 h 1524"/>
              <a:gd name="T16" fmla="*/ 672 w 1544"/>
              <a:gd name="T17" fmla="*/ 1510 h 1524"/>
              <a:gd name="T18" fmla="*/ 968 w 1544"/>
              <a:gd name="T19" fmla="*/ 1493 h 1524"/>
              <a:gd name="T20" fmla="*/ 1234 w 1544"/>
              <a:gd name="T21" fmla="*/ 1364 h 1524"/>
              <a:gd name="T22" fmla="*/ 1421 w 1544"/>
              <a:gd name="T23" fmla="*/ 1160 h 1524"/>
              <a:gd name="T24" fmla="*/ 1535 w 1544"/>
              <a:gd name="T25" fmla="*/ 718 h 1524"/>
              <a:gd name="T26" fmla="*/ 1376 w 1544"/>
              <a:gd name="T27" fmla="*/ 295 h 1524"/>
              <a:gd name="T28" fmla="*/ 1042 w 1544"/>
              <a:gd name="T29" fmla="*/ 49 h 1524"/>
              <a:gd name="T30" fmla="*/ 823 w 1544"/>
              <a:gd name="T31" fmla="*/ 3 h 1524"/>
              <a:gd name="T32" fmla="*/ 809 w 1544"/>
              <a:gd name="T33" fmla="*/ 0 h 1524"/>
              <a:gd name="T34" fmla="*/ 745 w 1544"/>
              <a:gd name="T35" fmla="*/ 0 h 1524"/>
              <a:gd name="T36" fmla="*/ 1523 w 1544"/>
              <a:gd name="T37" fmla="*/ 759 h 1524"/>
              <a:gd name="T38" fmla="*/ 788 w 1544"/>
              <a:gd name="T39" fmla="*/ 1504 h 1524"/>
              <a:gd name="T40" fmla="*/ 31 w 1544"/>
              <a:gd name="T41" fmla="*/ 760 h 1524"/>
              <a:gd name="T42" fmla="*/ 775 w 1544"/>
              <a:gd name="T43" fmla="*/ 15 h 1524"/>
              <a:gd name="T44" fmla="*/ 1523 w 1544"/>
              <a:gd name="T45" fmla="*/ 759 h 1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4" h="1524">
                <a:moveTo>
                  <a:pt x="745" y="0"/>
                </a:moveTo>
                <a:cubicBezTo>
                  <a:pt x="722" y="3"/>
                  <a:pt x="699" y="5"/>
                  <a:pt x="676" y="8"/>
                </a:cubicBezTo>
                <a:cubicBezTo>
                  <a:pt x="600" y="18"/>
                  <a:pt x="527" y="40"/>
                  <a:pt x="457" y="72"/>
                </a:cubicBezTo>
                <a:cubicBezTo>
                  <a:pt x="393" y="102"/>
                  <a:pt x="335" y="140"/>
                  <a:pt x="282" y="186"/>
                </a:cubicBezTo>
                <a:cubicBezTo>
                  <a:pt x="151" y="299"/>
                  <a:pt x="67" y="441"/>
                  <a:pt x="33" y="611"/>
                </a:cubicBezTo>
                <a:cubicBezTo>
                  <a:pt x="0" y="774"/>
                  <a:pt x="20" y="933"/>
                  <a:pt x="91" y="1084"/>
                </a:cubicBezTo>
                <a:cubicBezTo>
                  <a:pt x="128" y="1163"/>
                  <a:pt x="179" y="1233"/>
                  <a:pt x="241" y="1295"/>
                </a:cubicBezTo>
                <a:cubicBezTo>
                  <a:pt x="293" y="1347"/>
                  <a:pt x="352" y="1391"/>
                  <a:pt x="417" y="1426"/>
                </a:cubicBezTo>
                <a:cubicBezTo>
                  <a:pt x="497" y="1470"/>
                  <a:pt x="582" y="1498"/>
                  <a:pt x="672" y="1510"/>
                </a:cubicBezTo>
                <a:cubicBezTo>
                  <a:pt x="772" y="1524"/>
                  <a:pt x="871" y="1519"/>
                  <a:pt x="968" y="1493"/>
                </a:cubicBezTo>
                <a:cubicBezTo>
                  <a:pt x="1065" y="1468"/>
                  <a:pt x="1154" y="1424"/>
                  <a:pt x="1234" y="1364"/>
                </a:cubicBezTo>
                <a:cubicBezTo>
                  <a:pt x="1309" y="1307"/>
                  <a:pt x="1372" y="1240"/>
                  <a:pt x="1421" y="1160"/>
                </a:cubicBezTo>
                <a:cubicBezTo>
                  <a:pt x="1505" y="1025"/>
                  <a:pt x="1544" y="877"/>
                  <a:pt x="1535" y="718"/>
                </a:cubicBezTo>
                <a:cubicBezTo>
                  <a:pt x="1526" y="560"/>
                  <a:pt x="1473" y="419"/>
                  <a:pt x="1376" y="295"/>
                </a:cubicBezTo>
                <a:cubicBezTo>
                  <a:pt x="1288" y="182"/>
                  <a:pt x="1176" y="100"/>
                  <a:pt x="1042" y="49"/>
                </a:cubicBezTo>
                <a:cubicBezTo>
                  <a:pt x="971" y="22"/>
                  <a:pt x="898" y="7"/>
                  <a:pt x="823" y="3"/>
                </a:cubicBezTo>
                <a:cubicBezTo>
                  <a:pt x="818" y="2"/>
                  <a:pt x="814" y="1"/>
                  <a:pt x="809" y="0"/>
                </a:cubicBezTo>
                <a:cubicBezTo>
                  <a:pt x="788" y="0"/>
                  <a:pt x="766" y="0"/>
                  <a:pt x="745" y="0"/>
                </a:cubicBezTo>
                <a:close/>
                <a:moveTo>
                  <a:pt x="1523" y="759"/>
                </a:moveTo>
                <a:cubicBezTo>
                  <a:pt x="1523" y="1167"/>
                  <a:pt x="1194" y="1498"/>
                  <a:pt x="788" y="1504"/>
                </a:cubicBezTo>
                <a:cubicBezTo>
                  <a:pt x="371" y="1510"/>
                  <a:pt x="31" y="1173"/>
                  <a:pt x="31" y="760"/>
                </a:cubicBezTo>
                <a:cubicBezTo>
                  <a:pt x="31" y="350"/>
                  <a:pt x="363" y="17"/>
                  <a:pt x="775" y="15"/>
                </a:cubicBezTo>
                <a:cubicBezTo>
                  <a:pt x="1187" y="13"/>
                  <a:pt x="1522" y="347"/>
                  <a:pt x="1523" y="7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7FDDC1E-3DC0-46C4-B7D1-6D81CF1E5DAF}"/>
              </a:ext>
            </a:extLst>
          </p:cNvPr>
          <p:cNvGrpSpPr/>
          <p:nvPr userDrawn="1"/>
        </p:nvGrpSpPr>
        <p:grpSpPr>
          <a:xfrm>
            <a:off x="5855894" y="1250242"/>
            <a:ext cx="480212" cy="606273"/>
            <a:chOff x="5855894" y="2137232"/>
            <a:chExt cx="480212" cy="606273"/>
          </a:xfrm>
          <a:solidFill>
            <a:schemeClr val="tx1"/>
          </a:solidFill>
          <a:effectLst/>
        </p:grpSpPr>
        <p:sp>
          <p:nvSpPr>
            <p:cNvPr id="33" name="Freeform 42">
              <a:extLst>
                <a:ext uri="{FF2B5EF4-FFF2-40B4-BE49-F238E27FC236}">
                  <a16:creationId xmlns:a16="http://schemas.microsoft.com/office/drawing/2014/main" id="{3C600285-43A9-402A-AA1D-3B08C0758F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55894" y="2149459"/>
              <a:ext cx="175389" cy="505087"/>
            </a:xfrm>
            <a:custGeom>
              <a:avLst/>
              <a:gdLst>
                <a:gd name="T0" fmla="*/ 172 w 242"/>
                <a:gd name="T1" fmla="*/ 377 h 698"/>
                <a:gd name="T2" fmla="*/ 61 w 242"/>
                <a:gd name="T3" fmla="*/ 377 h 698"/>
                <a:gd name="T4" fmla="*/ 60 w 242"/>
                <a:gd name="T5" fmla="*/ 373 h 698"/>
                <a:gd name="T6" fmla="*/ 60 w 242"/>
                <a:gd name="T7" fmla="*/ 305 h 698"/>
                <a:gd name="T8" fmla="*/ 71 w 242"/>
                <a:gd name="T9" fmla="*/ 291 h 698"/>
                <a:gd name="T10" fmla="*/ 192 w 242"/>
                <a:gd name="T11" fmla="*/ 290 h 698"/>
                <a:gd name="T12" fmla="*/ 230 w 242"/>
                <a:gd name="T13" fmla="*/ 266 h 698"/>
                <a:gd name="T14" fmla="*/ 223 w 242"/>
                <a:gd name="T15" fmla="*/ 117 h 698"/>
                <a:gd name="T16" fmla="*/ 180 w 242"/>
                <a:gd name="T17" fmla="*/ 101 h 698"/>
                <a:gd name="T18" fmla="*/ 168 w 242"/>
                <a:gd name="T19" fmla="*/ 127 h 698"/>
                <a:gd name="T20" fmla="*/ 75 w 242"/>
                <a:gd name="T21" fmla="*/ 127 h 698"/>
                <a:gd name="T22" fmla="*/ 88 w 242"/>
                <a:gd name="T23" fmla="*/ 75 h 698"/>
                <a:gd name="T24" fmla="*/ 110 w 242"/>
                <a:gd name="T25" fmla="*/ 57 h 698"/>
                <a:gd name="T26" fmla="*/ 201 w 242"/>
                <a:gd name="T27" fmla="*/ 54 h 698"/>
                <a:gd name="T28" fmla="*/ 210 w 242"/>
                <a:gd name="T29" fmla="*/ 56 h 698"/>
                <a:gd name="T30" fmla="*/ 240 w 242"/>
                <a:gd name="T31" fmla="*/ 37 h 698"/>
                <a:gd name="T32" fmla="*/ 221 w 242"/>
                <a:gd name="T33" fmla="*/ 10 h 698"/>
                <a:gd name="T34" fmla="*/ 165 w 242"/>
                <a:gd name="T35" fmla="*/ 2 h 698"/>
                <a:gd name="T36" fmla="*/ 77 w 242"/>
                <a:gd name="T37" fmla="*/ 14 h 698"/>
                <a:gd name="T38" fmla="*/ 34 w 242"/>
                <a:gd name="T39" fmla="*/ 59 h 698"/>
                <a:gd name="T40" fmla="*/ 11 w 242"/>
                <a:gd name="T41" fmla="*/ 198 h 698"/>
                <a:gd name="T42" fmla="*/ 16 w 242"/>
                <a:gd name="T43" fmla="*/ 547 h 698"/>
                <a:gd name="T44" fmla="*/ 31 w 242"/>
                <a:gd name="T45" fmla="*/ 661 h 698"/>
                <a:gd name="T46" fmla="*/ 55 w 242"/>
                <a:gd name="T47" fmla="*/ 691 h 698"/>
                <a:gd name="T48" fmla="*/ 89 w 242"/>
                <a:gd name="T49" fmla="*/ 661 h 698"/>
                <a:gd name="T50" fmla="*/ 79 w 242"/>
                <a:gd name="T51" fmla="*/ 582 h 698"/>
                <a:gd name="T52" fmla="*/ 108 w 242"/>
                <a:gd name="T53" fmla="*/ 544 h 698"/>
                <a:gd name="T54" fmla="*/ 184 w 242"/>
                <a:gd name="T55" fmla="*/ 552 h 698"/>
                <a:gd name="T56" fmla="*/ 223 w 242"/>
                <a:gd name="T57" fmla="*/ 531 h 698"/>
                <a:gd name="T58" fmla="*/ 226 w 242"/>
                <a:gd name="T59" fmla="*/ 364 h 698"/>
                <a:gd name="T60" fmla="*/ 206 w 242"/>
                <a:gd name="T61" fmla="*/ 340 h 698"/>
                <a:gd name="T62" fmla="*/ 180 w 242"/>
                <a:gd name="T63" fmla="*/ 350 h 698"/>
                <a:gd name="T64" fmla="*/ 172 w 242"/>
                <a:gd name="T65" fmla="*/ 377 h 698"/>
                <a:gd name="T66" fmla="*/ 177 w 242"/>
                <a:gd name="T67" fmla="*/ 504 h 698"/>
                <a:gd name="T68" fmla="*/ 62 w 242"/>
                <a:gd name="T69" fmla="*/ 504 h 698"/>
                <a:gd name="T70" fmla="*/ 59 w 242"/>
                <a:gd name="T71" fmla="*/ 453 h 698"/>
                <a:gd name="T72" fmla="*/ 69 w 242"/>
                <a:gd name="T73" fmla="*/ 439 h 698"/>
                <a:gd name="T74" fmla="*/ 173 w 242"/>
                <a:gd name="T75" fmla="*/ 439 h 698"/>
                <a:gd name="T76" fmla="*/ 180 w 242"/>
                <a:gd name="T77" fmla="*/ 446 h 698"/>
                <a:gd name="T78" fmla="*/ 177 w 242"/>
                <a:gd name="T79" fmla="*/ 504 h 698"/>
                <a:gd name="T80" fmla="*/ 183 w 242"/>
                <a:gd name="T81" fmla="*/ 231 h 698"/>
                <a:gd name="T82" fmla="*/ 59 w 242"/>
                <a:gd name="T83" fmla="*/ 239 h 698"/>
                <a:gd name="T84" fmla="*/ 63 w 242"/>
                <a:gd name="T85" fmla="*/ 191 h 698"/>
                <a:gd name="T86" fmla="*/ 70 w 242"/>
                <a:gd name="T87" fmla="*/ 184 h 698"/>
                <a:gd name="T88" fmla="*/ 174 w 242"/>
                <a:gd name="T89" fmla="*/ 181 h 698"/>
                <a:gd name="T90" fmla="*/ 182 w 242"/>
                <a:gd name="T91" fmla="*/ 189 h 698"/>
                <a:gd name="T92" fmla="*/ 183 w 242"/>
                <a:gd name="T93" fmla="*/ 231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2" h="698">
                  <a:moveTo>
                    <a:pt x="172" y="377"/>
                  </a:moveTo>
                  <a:cubicBezTo>
                    <a:pt x="137" y="377"/>
                    <a:pt x="100" y="377"/>
                    <a:pt x="61" y="377"/>
                  </a:cubicBezTo>
                  <a:cubicBezTo>
                    <a:pt x="61" y="378"/>
                    <a:pt x="60" y="375"/>
                    <a:pt x="60" y="373"/>
                  </a:cubicBezTo>
                  <a:cubicBezTo>
                    <a:pt x="60" y="350"/>
                    <a:pt x="60" y="328"/>
                    <a:pt x="60" y="305"/>
                  </a:cubicBezTo>
                  <a:cubicBezTo>
                    <a:pt x="60" y="297"/>
                    <a:pt x="63" y="292"/>
                    <a:pt x="71" y="291"/>
                  </a:cubicBezTo>
                  <a:cubicBezTo>
                    <a:pt x="111" y="281"/>
                    <a:pt x="152" y="278"/>
                    <a:pt x="192" y="290"/>
                  </a:cubicBezTo>
                  <a:cubicBezTo>
                    <a:pt x="214" y="296"/>
                    <a:pt x="226" y="289"/>
                    <a:pt x="230" y="266"/>
                  </a:cubicBezTo>
                  <a:cubicBezTo>
                    <a:pt x="236" y="216"/>
                    <a:pt x="237" y="166"/>
                    <a:pt x="223" y="117"/>
                  </a:cubicBezTo>
                  <a:cubicBezTo>
                    <a:pt x="217" y="95"/>
                    <a:pt x="195" y="86"/>
                    <a:pt x="180" y="101"/>
                  </a:cubicBezTo>
                  <a:cubicBezTo>
                    <a:pt x="175" y="107"/>
                    <a:pt x="173" y="117"/>
                    <a:pt x="168" y="127"/>
                  </a:cubicBezTo>
                  <a:cubicBezTo>
                    <a:pt x="139" y="127"/>
                    <a:pt x="108" y="127"/>
                    <a:pt x="75" y="127"/>
                  </a:cubicBezTo>
                  <a:cubicBezTo>
                    <a:pt x="79" y="110"/>
                    <a:pt x="81" y="92"/>
                    <a:pt x="88" y="75"/>
                  </a:cubicBezTo>
                  <a:cubicBezTo>
                    <a:pt x="91" y="67"/>
                    <a:pt x="101" y="60"/>
                    <a:pt x="110" y="57"/>
                  </a:cubicBezTo>
                  <a:cubicBezTo>
                    <a:pt x="140" y="47"/>
                    <a:pt x="170" y="47"/>
                    <a:pt x="201" y="54"/>
                  </a:cubicBezTo>
                  <a:cubicBezTo>
                    <a:pt x="204" y="54"/>
                    <a:pt x="207" y="55"/>
                    <a:pt x="210" y="56"/>
                  </a:cubicBezTo>
                  <a:cubicBezTo>
                    <a:pt x="224" y="58"/>
                    <a:pt x="237" y="50"/>
                    <a:pt x="240" y="37"/>
                  </a:cubicBezTo>
                  <a:cubicBezTo>
                    <a:pt x="242" y="25"/>
                    <a:pt x="235" y="13"/>
                    <a:pt x="221" y="10"/>
                  </a:cubicBezTo>
                  <a:cubicBezTo>
                    <a:pt x="202" y="6"/>
                    <a:pt x="184" y="3"/>
                    <a:pt x="165" y="2"/>
                  </a:cubicBezTo>
                  <a:cubicBezTo>
                    <a:pt x="135" y="0"/>
                    <a:pt x="105" y="5"/>
                    <a:pt x="77" y="14"/>
                  </a:cubicBezTo>
                  <a:cubicBezTo>
                    <a:pt x="55" y="21"/>
                    <a:pt x="39" y="36"/>
                    <a:pt x="34" y="59"/>
                  </a:cubicBezTo>
                  <a:cubicBezTo>
                    <a:pt x="25" y="105"/>
                    <a:pt x="16" y="151"/>
                    <a:pt x="11" y="198"/>
                  </a:cubicBezTo>
                  <a:cubicBezTo>
                    <a:pt x="0" y="314"/>
                    <a:pt x="4" y="431"/>
                    <a:pt x="16" y="547"/>
                  </a:cubicBezTo>
                  <a:cubicBezTo>
                    <a:pt x="20" y="585"/>
                    <a:pt x="26" y="623"/>
                    <a:pt x="31" y="661"/>
                  </a:cubicBezTo>
                  <a:cubicBezTo>
                    <a:pt x="33" y="676"/>
                    <a:pt x="41" y="686"/>
                    <a:pt x="55" y="691"/>
                  </a:cubicBezTo>
                  <a:cubicBezTo>
                    <a:pt x="76" y="698"/>
                    <a:pt x="91" y="683"/>
                    <a:pt x="89" y="661"/>
                  </a:cubicBezTo>
                  <a:cubicBezTo>
                    <a:pt x="86" y="634"/>
                    <a:pt x="83" y="608"/>
                    <a:pt x="79" y="582"/>
                  </a:cubicBezTo>
                  <a:cubicBezTo>
                    <a:pt x="74" y="550"/>
                    <a:pt x="75" y="548"/>
                    <a:pt x="108" y="544"/>
                  </a:cubicBezTo>
                  <a:cubicBezTo>
                    <a:pt x="133" y="542"/>
                    <a:pt x="159" y="543"/>
                    <a:pt x="184" y="552"/>
                  </a:cubicBezTo>
                  <a:cubicBezTo>
                    <a:pt x="204" y="558"/>
                    <a:pt x="217" y="552"/>
                    <a:pt x="223" y="531"/>
                  </a:cubicBezTo>
                  <a:cubicBezTo>
                    <a:pt x="240" y="476"/>
                    <a:pt x="242" y="420"/>
                    <a:pt x="226" y="364"/>
                  </a:cubicBezTo>
                  <a:cubicBezTo>
                    <a:pt x="223" y="353"/>
                    <a:pt x="218" y="343"/>
                    <a:pt x="206" y="340"/>
                  </a:cubicBezTo>
                  <a:cubicBezTo>
                    <a:pt x="195" y="338"/>
                    <a:pt x="185" y="340"/>
                    <a:pt x="180" y="350"/>
                  </a:cubicBezTo>
                  <a:cubicBezTo>
                    <a:pt x="175" y="357"/>
                    <a:pt x="174" y="367"/>
                    <a:pt x="172" y="377"/>
                  </a:cubicBezTo>
                  <a:close/>
                  <a:moveTo>
                    <a:pt x="177" y="504"/>
                  </a:moveTo>
                  <a:cubicBezTo>
                    <a:pt x="137" y="504"/>
                    <a:pt x="100" y="504"/>
                    <a:pt x="62" y="504"/>
                  </a:cubicBezTo>
                  <a:cubicBezTo>
                    <a:pt x="61" y="488"/>
                    <a:pt x="61" y="471"/>
                    <a:pt x="59" y="453"/>
                  </a:cubicBezTo>
                  <a:cubicBezTo>
                    <a:pt x="58" y="445"/>
                    <a:pt x="61" y="441"/>
                    <a:pt x="69" y="439"/>
                  </a:cubicBezTo>
                  <a:cubicBezTo>
                    <a:pt x="104" y="434"/>
                    <a:pt x="138" y="433"/>
                    <a:pt x="173" y="439"/>
                  </a:cubicBezTo>
                  <a:cubicBezTo>
                    <a:pt x="176" y="440"/>
                    <a:pt x="180" y="443"/>
                    <a:pt x="180" y="446"/>
                  </a:cubicBezTo>
                  <a:cubicBezTo>
                    <a:pt x="180" y="465"/>
                    <a:pt x="178" y="484"/>
                    <a:pt x="177" y="504"/>
                  </a:cubicBezTo>
                  <a:close/>
                  <a:moveTo>
                    <a:pt x="183" y="231"/>
                  </a:moveTo>
                  <a:cubicBezTo>
                    <a:pt x="141" y="234"/>
                    <a:pt x="101" y="236"/>
                    <a:pt x="59" y="239"/>
                  </a:cubicBezTo>
                  <a:cubicBezTo>
                    <a:pt x="61" y="224"/>
                    <a:pt x="61" y="208"/>
                    <a:pt x="63" y="191"/>
                  </a:cubicBezTo>
                  <a:cubicBezTo>
                    <a:pt x="64" y="188"/>
                    <a:pt x="68" y="184"/>
                    <a:pt x="70" y="184"/>
                  </a:cubicBezTo>
                  <a:cubicBezTo>
                    <a:pt x="105" y="176"/>
                    <a:pt x="139" y="176"/>
                    <a:pt x="174" y="181"/>
                  </a:cubicBezTo>
                  <a:cubicBezTo>
                    <a:pt x="177" y="182"/>
                    <a:pt x="182" y="186"/>
                    <a:pt x="182" y="189"/>
                  </a:cubicBezTo>
                  <a:cubicBezTo>
                    <a:pt x="183" y="203"/>
                    <a:pt x="183" y="218"/>
                    <a:pt x="183" y="2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34" name="Freeform 43">
              <a:extLst>
                <a:ext uri="{FF2B5EF4-FFF2-40B4-BE49-F238E27FC236}">
                  <a16:creationId xmlns:a16="http://schemas.microsoft.com/office/drawing/2014/main" id="{32361DC1-FB6C-4EB9-8886-95C8BCA7FD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2245" y="2137232"/>
              <a:ext cx="293861" cy="285850"/>
            </a:xfrm>
            <a:custGeom>
              <a:avLst/>
              <a:gdLst>
                <a:gd name="T0" fmla="*/ 151 w 405"/>
                <a:gd name="T1" fmla="*/ 205 h 395"/>
                <a:gd name="T2" fmla="*/ 116 w 405"/>
                <a:gd name="T3" fmla="*/ 360 h 395"/>
                <a:gd name="T4" fmla="*/ 142 w 405"/>
                <a:gd name="T5" fmla="*/ 391 h 395"/>
                <a:gd name="T6" fmla="*/ 168 w 405"/>
                <a:gd name="T7" fmla="*/ 358 h 395"/>
                <a:gd name="T8" fmla="*/ 194 w 405"/>
                <a:gd name="T9" fmla="*/ 236 h 395"/>
                <a:gd name="T10" fmla="*/ 204 w 405"/>
                <a:gd name="T11" fmla="*/ 221 h 395"/>
                <a:gd name="T12" fmla="*/ 237 w 405"/>
                <a:gd name="T13" fmla="*/ 306 h 395"/>
                <a:gd name="T14" fmla="*/ 240 w 405"/>
                <a:gd name="T15" fmla="*/ 358 h 395"/>
                <a:gd name="T16" fmla="*/ 265 w 405"/>
                <a:gd name="T17" fmla="*/ 391 h 395"/>
                <a:gd name="T18" fmla="*/ 292 w 405"/>
                <a:gd name="T19" fmla="*/ 361 h 395"/>
                <a:gd name="T20" fmla="*/ 258 w 405"/>
                <a:gd name="T21" fmla="*/ 208 h 395"/>
                <a:gd name="T22" fmla="*/ 254 w 405"/>
                <a:gd name="T23" fmla="*/ 200 h 395"/>
                <a:gd name="T24" fmla="*/ 295 w 405"/>
                <a:gd name="T25" fmla="*/ 183 h 395"/>
                <a:gd name="T26" fmla="*/ 307 w 405"/>
                <a:gd name="T27" fmla="*/ 191 h 395"/>
                <a:gd name="T28" fmla="*/ 345 w 405"/>
                <a:gd name="T29" fmla="*/ 290 h 395"/>
                <a:gd name="T30" fmla="*/ 350 w 405"/>
                <a:gd name="T31" fmla="*/ 364 h 395"/>
                <a:gd name="T32" fmla="*/ 376 w 405"/>
                <a:gd name="T33" fmla="*/ 394 h 395"/>
                <a:gd name="T34" fmla="*/ 402 w 405"/>
                <a:gd name="T35" fmla="*/ 367 h 395"/>
                <a:gd name="T36" fmla="*/ 342 w 405"/>
                <a:gd name="T37" fmla="*/ 153 h 395"/>
                <a:gd name="T38" fmla="*/ 275 w 405"/>
                <a:gd name="T39" fmla="*/ 136 h 395"/>
                <a:gd name="T40" fmla="*/ 228 w 405"/>
                <a:gd name="T41" fmla="*/ 158 h 395"/>
                <a:gd name="T42" fmla="*/ 228 w 405"/>
                <a:gd name="T43" fmla="*/ 75 h 395"/>
                <a:gd name="T44" fmla="*/ 295 w 405"/>
                <a:gd name="T45" fmla="*/ 87 h 395"/>
                <a:gd name="T46" fmla="*/ 345 w 405"/>
                <a:gd name="T47" fmla="*/ 103 h 395"/>
                <a:gd name="T48" fmla="*/ 380 w 405"/>
                <a:gd name="T49" fmla="*/ 89 h 395"/>
                <a:gd name="T50" fmla="*/ 364 w 405"/>
                <a:gd name="T51" fmla="*/ 55 h 395"/>
                <a:gd name="T52" fmla="*/ 241 w 405"/>
                <a:gd name="T53" fmla="*/ 26 h 395"/>
                <a:gd name="T54" fmla="*/ 223 w 405"/>
                <a:gd name="T55" fmla="*/ 14 h 395"/>
                <a:gd name="T56" fmla="*/ 203 w 405"/>
                <a:gd name="T57" fmla="*/ 1 h 395"/>
                <a:gd name="T58" fmla="*/ 180 w 405"/>
                <a:gd name="T59" fmla="*/ 12 h 395"/>
                <a:gd name="T60" fmla="*/ 160 w 405"/>
                <a:gd name="T61" fmla="*/ 23 h 395"/>
                <a:gd name="T62" fmla="*/ 24 w 405"/>
                <a:gd name="T63" fmla="*/ 60 h 395"/>
                <a:gd name="T64" fmla="*/ 15 w 405"/>
                <a:gd name="T65" fmla="*/ 102 h 395"/>
                <a:gd name="T66" fmla="*/ 50 w 405"/>
                <a:gd name="T67" fmla="*/ 105 h 395"/>
                <a:gd name="T68" fmla="*/ 164 w 405"/>
                <a:gd name="T69" fmla="*/ 74 h 395"/>
                <a:gd name="T70" fmla="*/ 175 w 405"/>
                <a:gd name="T71" fmla="*/ 74 h 395"/>
                <a:gd name="T72" fmla="*/ 175 w 405"/>
                <a:gd name="T73" fmla="*/ 160 h 395"/>
                <a:gd name="T74" fmla="*/ 140 w 405"/>
                <a:gd name="T75" fmla="*/ 139 h 395"/>
                <a:gd name="T76" fmla="*/ 65 w 405"/>
                <a:gd name="T77" fmla="*/ 151 h 395"/>
                <a:gd name="T78" fmla="*/ 9 w 405"/>
                <a:gd name="T79" fmla="*/ 273 h 395"/>
                <a:gd name="T80" fmla="*/ 1 w 405"/>
                <a:gd name="T81" fmla="*/ 362 h 395"/>
                <a:gd name="T82" fmla="*/ 13 w 405"/>
                <a:gd name="T83" fmla="*/ 389 h 395"/>
                <a:gd name="T84" fmla="*/ 41 w 405"/>
                <a:gd name="T85" fmla="*/ 390 h 395"/>
                <a:gd name="T86" fmla="*/ 53 w 405"/>
                <a:gd name="T87" fmla="*/ 364 h 395"/>
                <a:gd name="T88" fmla="*/ 86 w 405"/>
                <a:gd name="T89" fmla="*/ 212 h 395"/>
                <a:gd name="T90" fmla="*/ 135 w 405"/>
                <a:gd name="T91" fmla="*/ 196 h 395"/>
                <a:gd name="T92" fmla="*/ 151 w 405"/>
                <a:gd name="T93" fmla="*/ 20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5" h="395">
                  <a:moveTo>
                    <a:pt x="151" y="205"/>
                  </a:moveTo>
                  <a:cubicBezTo>
                    <a:pt x="124" y="254"/>
                    <a:pt x="115" y="306"/>
                    <a:pt x="116" y="360"/>
                  </a:cubicBezTo>
                  <a:cubicBezTo>
                    <a:pt x="117" y="379"/>
                    <a:pt x="127" y="391"/>
                    <a:pt x="142" y="391"/>
                  </a:cubicBezTo>
                  <a:cubicBezTo>
                    <a:pt x="159" y="391"/>
                    <a:pt x="168" y="379"/>
                    <a:pt x="168" y="358"/>
                  </a:cubicBezTo>
                  <a:cubicBezTo>
                    <a:pt x="167" y="316"/>
                    <a:pt x="173" y="274"/>
                    <a:pt x="194" y="236"/>
                  </a:cubicBezTo>
                  <a:cubicBezTo>
                    <a:pt x="197" y="231"/>
                    <a:pt x="201" y="227"/>
                    <a:pt x="204" y="221"/>
                  </a:cubicBezTo>
                  <a:cubicBezTo>
                    <a:pt x="225" y="247"/>
                    <a:pt x="233" y="276"/>
                    <a:pt x="237" y="306"/>
                  </a:cubicBezTo>
                  <a:cubicBezTo>
                    <a:pt x="240" y="323"/>
                    <a:pt x="240" y="341"/>
                    <a:pt x="240" y="358"/>
                  </a:cubicBezTo>
                  <a:cubicBezTo>
                    <a:pt x="240" y="378"/>
                    <a:pt x="249" y="390"/>
                    <a:pt x="265" y="391"/>
                  </a:cubicBezTo>
                  <a:cubicBezTo>
                    <a:pt x="280" y="392"/>
                    <a:pt x="292" y="381"/>
                    <a:pt x="292" y="361"/>
                  </a:cubicBezTo>
                  <a:cubicBezTo>
                    <a:pt x="294" y="307"/>
                    <a:pt x="286" y="255"/>
                    <a:pt x="258" y="208"/>
                  </a:cubicBezTo>
                  <a:cubicBezTo>
                    <a:pt x="257" y="206"/>
                    <a:pt x="256" y="204"/>
                    <a:pt x="254" y="200"/>
                  </a:cubicBezTo>
                  <a:cubicBezTo>
                    <a:pt x="268" y="194"/>
                    <a:pt x="281" y="188"/>
                    <a:pt x="295" y="183"/>
                  </a:cubicBezTo>
                  <a:cubicBezTo>
                    <a:pt x="298" y="182"/>
                    <a:pt x="304" y="187"/>
                    <a:pt x="307" y="191"/>
                  </a:cubicBezTo>
                  <a:cubicBezTo>
                    <a:pt x="327" y="221"/>
                    <a:pt x="340" y="254"/>
                    <a:pt x="345" y="290"/>
                  </a:cubicBezTo>
                  <a:cubicBezTo>
                    <a:pt x="349" y="315"/>
                    <a:pt x="349" y="340"/>
                    <a:pt x="350" y="364"/>
                  </a:cubicBezTo>
                  <a:cubicBezTo>
                    <a:pt x="351" y="381"/>
                    <a:pt x="360" y="393"/>
                    <a:pt x="376" y="394"/>
                  </a:cubicBezTo>
                  <a:cubicBezTo>
                    <a:pt x="390" y="395"/>
                    <a:pt x="401" y="383"/>
                    <a:pt x="402" y="367"/>
                  </a:cubicBezTo>
                  <a:cubicBezTo>
                    <a:pt x="405" y="289"/>
                    <a:pt x="389" y="216"/>
                    <a:pt x="342" y="153"/>
                  </a:cubicBezTo>
                  <a:cubicBezTo>
                    <a:pt x="321" y="125"/>
                    <a:pt x="307" y="122"/>
                    <a:pt x="275" y="136"/>
                  </a:cubicBezTo>
                  <a:cubicBezTo>
                    <a:pt x="260" y="143"/>
                    <a:pt x="244" y="150"/>
                    <a:pt x="228" y="158"/>
                  </a:cubicBezTo>
                  <a:cubicBezTo>
                    <a:pt x="228" y="130"/>
                    <a:pt x="228" y="104"/>
                    <a:pt x="228" y="75"/>
                  </a:cubicBezTo>
                  <a:cubicBezTo>
                    <a:pt x="251" y="79"/>
                    <a:pt x="273" y="82"/>
                    <a:pt x="295" y="87"/>
                  </a:cubicBezTo>
                  <a:cubicBezTo>
                    <a:pt x="312" y="91"/>
                    <a:pt x="328" y="97"/>
                    <a:pt x="345" y="103"/>
                  </a:cubicBezTo>
                  <a:cubicBezTo>
                    <a:pt x="361" y="108"/>
                    <a:pt x="375" y="103"/>
                    <a:pt x="380" y="89"/>
                  </a:cubicBezTo>
                  <a:cubicBezTo>
                    <a:pt x="386" y="74"/>
                    <a:pt x="380" y="62"/>
                    <a:pt x="364" y="55"/>
                  </a:cubicBezTo>
                  <a:cubicBezTo>
                    <a:pt x="325" y="39"/>
                    <a:pt x="283" y="30"/>
                    <a:pt x="241" y="26"/>
                  </a:cubicBezTo>
                  <a:cubicBezTo>
                    <a:pt x="233" y="25"/>
                    <a:pt x="228" y="23"/>
                    <a:pt x="223" y="14"/>
                  </a:cubicBezTo>
                  <a:cubicBezTo>
                    <a:pt x="220" y="8"/>
                    <a:pt x="210" y="1"/>
                    <a:pt x="203" y="1"/>
                  </a:cubicBezTo>
                  <a:cubicBezTo>
                    <a:pt x="195" y="0"/>
                    <a:pt x="184" y="6"/>
                    <a:pt x="180" y="12"/>
                  </a:cubicBezTo>
                  <a:cubicBezTo>
                    <a:pt x="174" y="21"/>
                    <a:pt x="169" y="23"/>
                    <a:pt x="160" y="23"/>
                  </a:cubicBezTo>
                  <a:cubicBezTo>
                    <a:pt x="112" y="24"/>
                    <a:pt x="66" y="36"/>
                    <a:pt x="24" y="60"/>
                  </a:cubicBezTo>
                  <a:cubicBezTo>
                    <a:pt x="6" y="71"/>
                    <a:pt x="2" y="88"/>
                    <a:pt x="15" y="102"/>
                  </a:cubicBezTo>
                  <a:cubicBezTo>
                    <a:pt x="24" y="112"/>
                    <a:pt x="36" y="113"/>
                    <a:pt x="50" y="105"/>
                  </a:cubicBezTo>
                  <a:cubicBezTo>
                    <a:pt x="85" y="84"/>
                    <a:pt x="124" y="76"/>
                    <a:pt x="164" y="74"/>
                  </a:cubicBezTo>
                  <a:cubicBezTo>
                    <a:pt x="167" y="74"/>
                    <a:pt x="170" y="74"/>
                    <a:pt x="175" y="74"/>
                  </a:cubicBezTo>
                  <a:cubicBezTo>
                    <a:pt x="175" y="102"/>
                    <a:pt x="175" y="130"/>
                    <a:pt x="175" y="160"/>
                  </a:cubicBezTo>
                  <a:cubicBezTo>
                    <a:pt x="162" y="152"/>
                    <a:pt x="151" y="146"/>
                    <a:pt x="140" y="139"/>
                  </a:cubicBezTo>
                  <a:cubicBezTo>
                    <a:pt x="110" y="122"/>
                    <a:pt x="88" y="125"/>
                    <a:pt x="65" y="151"/>
                  </a:cubicBezTo>
                  <a:cubicBezTo>
                    <a:pt x="34" y="186"/>
                    <a:pt x="17" y="228"/>
                    <a:pt x="9" y="273"/>
                  </a:cubicBezTo>
                  <a:cubicBezTo>
                    <a:pt x="4" y="302"/>
                    <a:pt x="3" y="332"/>
                    <a:pt x="1" y="362"/>
                  </a:cubicBezTo>
                  <a:cubicBezTo>
                    <a:pt x="0" y="373"/>
                    <a:pt x="3" y="383"/>
                    <a:pt x="13" y="389"/>
                  </a:cubicBezTo>
                  <a:cubicBezTo>
                    <a:pt x="22" y="395"/>
                    <a:pt x="32" y="395"/>
                    <a:pt x="41" y="390"/>
                  </a:cubicBezTo>
                  <a:cubicBezTo>
                    <a:pt x="51" y="384"/>
                    <a:pt x="54" y="375"/>
                    <a:pt x="53" y="364"/>
                  </a:cubicBezTo>
                  <a:cubicBezTo>
                    <a:pt x="51" y="310"/>
                    <a:pt x="60" y="259"/>
                    <a:pt x="86" y="212"/>
                  </a:cubicBezTo>
                  <a:cubicBezTo>
                    <a:pt x="106" y="174"/>
                    <a:pt x="100" y="179"/>
                    <a:pt x="135" y="196"/>
                  </a:cubicBezTo>
                  <a:cubicBezTo>
                    <a:pt x="140" y="199"/>
                    <a:pt x="145" y="202"/>
                    <a:pt x="151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35" name="Freeform 44">
              <a:extLst>
                <a:ext uri="{FF2B5EF4-FFF2-40B4-BE49-F238E27FC236}">
                  <a16:creationId xmlns:a16="http://schemas.microsoft.com/office/drawing/2014/main" id="{544184F5-F555-4535-87D6-B4B2ED627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5196" y="2421396"/>
              <a:ext cx="282056" cy="243690"/>
            </a:xfrm>
            <a:custGeom>
              <a:avLst/>
              <a:gdLst>
                <a:gd name="T0" fmla="*/ 173 w 389"/>
                <a:gd name="T1" fmla="*/ 53 h 337"/>
                <a:gd name="T2" fmla="*/ 172 w 389"/>
                <a:gd name="T3" fmla="*/ 92 h 337"/>
                <a:gd name="T4" fmla="*/ 163 w 389"/>
                <a:gd name="T5" fmla="*/ 100 h 337"/>
                <a:gd name="T6" fmla="*/ 23 w 389"/>
                <a:gd name="T7" fmla="*/ 278 h 337"/>
                <a:gd name="T8" fmla="*/ 27 w 389"/>
                <a:gd name="T9" fmla="*/ 301 h 337"/>
                <a:gd name="T10" fmla="*/ 58 w 389"/>
                <a:gd name="T11" fmla="*/ 317 h 337"/>
                <a:gd name="T12" fmla="*/ 75 w 389"/>
                <a:gd name="T13" fmla="*/ 288 h 337"/>
                <a:gd name="T14" fmla="*/ 160 w 389"/>
                <a:gd name="T15" fmla="*/ 154 h 337"/>
                <a:gd name="T16" fmla="*/ 173 w 389"/>
                <a:gd name="T17" fmla="*/ 152 h 337"/>
                <a:gd name="T18" fmla="*/ 173 w 389"/>
                <a:gd name="T19" fmla="*/ 167 h 337"/>
                <a:gd name="T20" fmla="*/ 173 w 389"/>
                <a:gd name="T21" fmla="*/ 305 h 337"/>
                <a:gd name="T22" fmla="*/ 197 w 389"/>
                <a:gd name="T23" fmla="*/ 336 h 337"/>
                <a:gd name="T24" fmla="*/ 225 w 389"/>
                <a:gd name="T25" fmla="*/ 307 h 337"/>
                <a:gd name="T26" fmla="*/ 225 w 389"/>
                <a:gd name="T27" fmla="*/ 168 h 337"/>
                <a:gd name="T28" fmla="*/ 225 w 389"/>
                <a:gd name="T29" fmla="*/ 151 h 337"/>
                <a:gd name="T30" fmla="*/ 293 w 389"/>
                <a:gd name="T31" fmla="*/ 193 h 337"/>
                <a:gd name="T32" fmla="*/ 328 w 389"/>
                <a:gd name="T33" fmla="*/ 290 h 337"/>
                <a:gd name="T34" fmla="*/ 352 w 389"/>
                <a:gd name="T35" fmla="*/ 315 h 337"/>
                <a:gd name="T36" fmla="*/ 377 w 389"/>
                <a:gd name="T37" fmla="*/ 289 h 337"/>
                <a:gd name="T38" fmla="*/ 236 w 389"/>
                <a:gd name="T39" fmla="*/ 101 h 337"/>
                <a:gd name="T40" fmla="*/ 225 w 389"/>
                <a:gd name="T41" fmla="*/ 86 h 337"/>
                <a:gd name="T42" fmla="*/ 225 w 389"/>
                <a:gd name="T43" fmla="*/ 54 h 337"/>
                <a:gd name="T44" fmla="*/ 280 w 389"/>
                <a:gd name="T45" fmla="*/ 62 h 337"/>
                <a:gd name="T46" fmla="*/ 354 w 389"/>
                <a:gd name="T47" fmla="*/ 80 h 337"/>
                <a:gd name="T48" fmla="*/ 385 w 389"/>
                <a:gd name="T49" fmla="*/ 63 h 337"/>
                <a:gd name="T50" fmla="*/ 368 w 389"/>
                <a:gd name="T51" fmla="*/ 31 h 337"/>
                <a:gd name="T52" fmla="*/ 164 w 389"/>
                <a:gd name="T53" fmla="*/ 4 h 337"/>
                <a:gd name="T54" fmla="*/ 27 w 389"/>
                <a:gd name="T55" fmla="*/ 34 h 337"/>
                <a:gd name="T56" fmla="*/ 5 w 389"/>
                <a:gd name="T57" fmla="*/ 70 h 337"/>
                <a:gd name="T58" fmla="*/ 42 w 389"/>
                <a:gd name="T59" fmla="*/ 83 h 337"/>
                <a:gd name="T60" fmla="*/ 136 w 389"/>
                <a:gd name="T61" fmla="*/ 57 h 337"/>
                <a:gd name="T62" fmla="*/ 173 w 389"/>
                <a:gd name="T63" fmla="*/ 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337">
                  <a:moveTo>
                    <a:pt x="173" y="53"/>
                  </a:moveTo>
                  <a:cubicBezTo>
                    <a:pt x="173" y="68"/>
                    <a:pt x="173" y="80"/>
                    <a:pt x="172" y="92"/>
                  </a:cubicBezTo>
                  <a:cubicBezTo>
                    <a:pt x="172" y="95"/>
                    <a:pt x="167" y="99"/>
                    <a:pt x="163" y="100"/>
                  </a:cubicBezTo>
                  <a:cubicBezTo>
                    <a:pt x="78" y="117"/>
                    <a:pt x="18" y="192"/>
                    <a:pt x="23" y="278"/>
                  </a:cubicBezTo>
                  <a:cubicBezTo>
                    <a:pt x="23" y="286"/>
                    <a:pt x="24" y="294"/>
                    <a:pt x="27" y="301"/>
                  </a:cubicBezTo>
                  <a:cubicBezTo>
                    <a:pt x="32" y="314"/>
                    <a:pt x="46" y="320"/>
                    <a:pt x="58" y="317"/>
                  </a:cubicBezTo>
                  <a:cubicBezTo>
                    <a:pt x="71" y="313"/>
                    <a:pt x="77" y="303"/>
                    <a:pt x="75" y="288"/>
                  </a:cubicBezTo>
                  <a:cubicBezTo>
                    <a:pt x="68" y="233"/>
                    <a:pt x="107" y="170"/>
                    <a:pt x="160" y="154"/>
                  </a:cubicBezTo>
                  <a:cubicBezTo>
                    <a:pt x="163" y="153"/>
                    <a:pt x="167" y="153"/>
                    <a:pt x="173" y="152"/>
                  </a:cubicBezTo>
                  <a:cubicBezTo>
                    <a:pt x="173" y="158"/>
                    <a:pt x="173" y="162"/>
                    <a:pt x="173" y="167"/>
                  </a:cubicBezTo>
                  <a:cubicBezTo>
                    <a:pt x="173" y="213"/>
                    <a:pt x="173" y="259"/>
                    <a:pt x="173" y="305"/>
                  </a:cubicBezTo>
                  <a:cubicBezTo>
                    <a:pt x="173" y="325"/>
                    <a:pt x="182" y="336"/>
                    <a:pt x="197" y="336"/>
                  </a:cubicBezTo>
                  <a:cubicBezTo>
                    <a:pt x="214" y="337"/>
                    <a:pt x="225" y="326"/>
                    <a:pt x="225" y="307"/>
                  </a:cubicBezTo>
                  <a:cubicBezTo>
                    <a:pt x="225" y="260"/>
                    <a:pt x="225" y="214"/>
                    <a:pt x="225" y="168"/>
                  </a:cubicBezTo>
                  <a:cubicBezTo>
                    <a:pt x="225" y="163"/>
                    <a:pt x="225" y="158"/>
                    <a:pt x="225" y="151"/>
                  </a:cubicBezTo>
                  <a:cubicBezTo>
                    <a:pt x="254" y="156"/>
                    <a:pt x="276" y="172"/>
                    <a:pt x="293" y="193"/>
                  </a:cubicBezTo>
                  <a:cubicBezTo>
                    <a:pt x="314" y="222"/>
                    <a:pt x="325" y="255"/>
                    <a:pt x="328" y="290"/>
                  </a:cubicBezTo>
                  <a:cubicBezTo>
                    <a:pt x="330" y="306"/>
                    <a:pt x="338" y="315"/>
                    <a:pt x="352" y="315"/>
                  </a:cubicBezTo>
                  <a:cubicBezTo>
                    <a:pt x="365" y="315"/>
                    <a:pt x="376" y="304"/>
                    <a:pt x="377" y="289"/>
                  </a:cubicBezTo>
                  <a:cubicBezTo>
                    <a:pt x="382" y="208"/>
                    <a:pt x="327" y="118"/>
                    <a:pt x="236" y="101"/>
                  </a:cubicBezTo>
                  <a:cubicBezTo>
                    <a:pt x="226" y="99"/>
                    <a:pt x="224" y="95"/>
                    <a:pt x="225" y="86"/>
                  </a:cubicBezTo>
                  <a:cubicBezTo>
                    <a:pt x="225" y="77"/>
                    <a:pt x="225" y="67"/>
                    <a:pt x="225" y="54"/>
                  </a:cubicBezTo>
                  <a:cubicBezTo>
                    <a:pt x="244" y="57"/>
                    <a:pt x="262" y="58"/>
                    <a:pt x="280" y="62"/>
                  </a:cubicBezTo>
                  <a:cubicBezTo>
                    <a:pt x="305" y="67"/>
                    <a:pt x="329" y="74"/>
                    <a:pt x="354" y="80"/>
                  </a:cubicBezTo>
                  <a:cubicBezTo>
                    <a:pt x="368" y="83"/>
                    <a:pt x="381" y="76"/>
                    <a:pt x="385" y="63"/>
                  </a:cubicBezTo>
                  <a:cubicBezTo>
                    <a:pt x="389" y="49"/>
                    <a:pt x="383" y="35"/>
                    <a:pt x="368" y="31"/>
                  </a:cubicBezTo>
                  <a:cubicBezTo>
                    <a:pt x="302" y="12"/>
                    <a:pt x="234" y="0"/>
                    <a:pt x="164" y="4"/>
                  </a:cubicBezTo>
                  <a:cubicBezTo>
                    <a:pt x="117" y="6"/>
                    <a:pt x="71" y="16"/>
                    <a:pt x="27" y="34"/>
                  </a:cubicBezTo>
                  <a:cubicBezTo>
                    <a:pt x="7" y="42"/>
                    <a:pt x="0" y="54"/>
                    <a:pt x="5" y="70"/>
                  </a:cubicBezTo>
                  <a:cubicBezTo>
                    <a:pt x="11" y="85"/>
                    <a:pt x="26" y="91"/>
                    <a:pt x="42" y="83"/>
                  </a:cubicBezTo>
                  <a:cubicBezTo>
                    <a:pt x="72" y="70"/>
                    <a:pt x="103" y="61"/>
                    <a:pt x="136" y="57"/>
                  </a:cubicBezTo>
                  <a:cubicBezTo>
                    <a:pt x="147" y="56"/>
                    <a:pt x="159" y="55"/>
                    <a:pt x="17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36" name="Freeform 45">
              <a:extLst>
                <a:ext uri="{FF2B5EF4-FFF2-40B4-BE49-F238E27FC236}">
                  <a16:creationId xmlns:a16="http://schemas.microsoft.com/office/drawing/2014/main" id="{E7A763C4-8D91-48EA-A5FE-F88BCBD511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43088" y="2678156"/>
              <a:ext cx="47642" cy="63663"/>
            </a:xfrm>
            <a:custGeom>
              <a:avLst/>
              <a:gdLst>
                <a:gd name="T0" fmla="*/ 56 w 66"/>
                <a:gd name="T1" fmla="*/ 58 h 88"/>
                <a:gd name="T2" fmla="*/ 38 w 66"/>
                <a:gd name="T3" fmla="*/ 77 h 88"/>
                <a:gd name="T4" fmla="*/ 16 w 66"/>
                <a:gd name="T5" fmla="*/ 70 h 88"/>
                <a:gd name="T6" fmla="*/ 4 w 66"/>
                <a:gd name="T7" fmla="*/ 67 h 88"/>
                <a:gd name="T8" fmla="*/ 29 w 66"/>
                <a:gd name="T9" fmla="*/ 87 h 88"/>
                <a:gd name="T10" fmla="*/ 62 w 66"/>
                <a:gd name="T11" fmla="*/ 68 h 88"/>
                <a:gd name="T12" fmla="*/ 64 w 66"/>
                <a:gd name="T13" fmla="*/ 30 h 88"/>
                <a:gd name="T14" fmla="*/ 11 w 66"/>
                <a:gd name="T15" fmla="*/ 16 h 88"/>
                <a:gd name="T16" fmla="*/ 5 w 66"/>
                <a:gd name="T17" fmla="*/ 46 h 88"/>
                <a:gd name="T18" fmla="*/ 39 w 66"/>
                <a:gd name="T19" fmla="*/ 59 h 88"/>
                <a:gd name="T20" fmla="*/ 52 w 66"/>
                <a:gd name="T21" fmla="*/ 54 h 88"/>
                <a:gd name="T22" fmla="*/ 56 w 66"/>
                <a:gd name="T23" fmla="*/ 58 h 88"/>
                <a:gd name="T24" fmla="*/ 52 w 66"/>
                <a:gd name="T25" fmla="*/ 34 h 88"/>
                <a:gd name="T26" fmla="*/ 33 w 66"/>
                <a:gd name="T27" fmla="*/ 51 h 88"/>
                <a:gd name="T28" fmla="*/ 15 w 66"/>
                <a:gd name="T29" fmla="*/ 35 h 88"/>
                <a:gd name="T30" fmla="*/ 34 w 66"/>
                <a:gd name="T31" fmla="*/ 17 h 88"/>
                <a:gd name="T32" fmla="*/ 52 w 66"/>
                <a:gd name="T33" fmla="*/ 3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6" h="88">
                  <a:moveTo>
                    <a:pt x="56" y="58"/>
                  </a:moveTo>
                  <a:cubicBezTo>
                    <a:pt x="50" y="65"/>
                    <a:pt x="45" y="73"/>
                    <a:pt x="38" y="77"/>
                  </a:cubicBezTo>
                  <a:cubicBezTo>
                    <a:pt x="30" y="82"/>
                    <a:pt x="22" y="79"/>
                    <a:pt x="16" y="70"/>
                  </a:cubicBezTo>
                  <a:cubicBezTo>
                    <a:pt x="15" y="68"/>
                    <a:pt x="9" y="68"/>
                    <a:pt x="4" y="67"/>
                  </a:cubicBezTo>
                  <a:cubicBezTo>
                    <a:pt x="8" y="83"/>
                    <a:pt x="17" y="87"/>
                    <a:pt x="29" y="87"/>
                  </a:cubicBezTo>
                  <a:cubicBezTo>
                    <a:pt x="44" y="88"/>
                    <a:pt x="59" y="81"/>
                    <a:pt x="62" y="68"/>
                  </a:cubicBezTo>
                  <a:cubicBezTo>
                    <a:pt x="65" y="56"/>
                    <a:pt x="66" y="43"/>
                    <a:pt x="64" y="30"/>
                  </a:cubicBezTo>
                  <a:cubicBezTo>
                    <a:pt x="59" y="9"/>
                    <a:pt x="27" y="0"/>
                    <a:pt x="11" y="16"/>
                  </a:cubicBezTo>
                  <a:cubicBezTo>
                    <a:pt x="2" y="24"/>
                    <a:pt x="0" y="36"/>
                    <a:pt x="5" y="46"/>
                  </a:cubicBezTo>
                  <a:cubicBezTo>
                    <a:pt x="11" y="57"/>
                    <a:pt x="25" y="62"/>
                    <a:pt x="39" y="59"/>
                  </a:cubicBezTo>
                  <a:cubicBezTo>
                    <a:pt x="43" y="58"/>
                    <a:pt x="47" y="56"/>
                    <a:pt x="52" y="54"/>
                  </a:cubicBezTo>
                  <a:cubicBezTo>
                    <a:pt x="53" y="56"/>
                    <a:pt x="54" y="57"/>
                    <a:pt x="56" y="58"/>
                  </a:cubicBezTo>
                  <a:close/>
                  <a:moveTo>
                    <a:pt x="52" y="34"/>
                  </a:moveTo>
                  <a:cubicBezTo>
                    <a:pt x="52" y="45"/>
                    <a:pt x="45" y="51"/>
                    <a:pt x="33" y="51"/>
                  </a:cubicBezTo>
                  <a:cubicBezTo>
                    <a:pt x="24" y="50"/>
                    <a:pt x="16" y="47"/>
                    <a:pt x="15" y="35"/>
                  </a:cubicBezTo>
                  <a:cubicBezTo>
                    <a:pt x="14" y="25"/>
                    <a:pt x="23" y="17"/>
                    <a:pt x="34" y="17"/>
                  </a:cubicBezTo>
                  <a:cubicBezTo>
                    <a:pt x="45" y="17"/>
                    <a:pt x="52" y="24"/>
                    <a:pt x="5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37" name="Freeform 46">
              <a:extLst>
                <a:ext uri="{FF2B5EF4-FFF2-40B4-BE49-F238E27FC236}">
                  <a16:creationId xmlns:a16="http://schemas.microsoft.com/office/drawing/2014/main" id="{D7414AA0-0A6A-4D2F-93EF-AA855B7AD4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60295" y="2684901"/>
              <a:ext cx="49328" cy="57760"/>
            </a:xfrm>
            <a:custGeom>
              <a:avLst/>
              <a:gdLst>
                <a:gd name="T0" fmla="*/ 0 w 68"/>
                <a:gd name="T1" fmla="*/ 59 h 80"/>
                <a:gd name="T2" fmla="*/ 39 w 68"/>
                <a:gd name="T3" fmla="*/ 59 h 80"/>
                <a:gd name="T4" fmla="*/ 54 w 68"/>
                <a:gd name="T5" fmla="*/ 76 h 80"/>
                <a:gd name="T6" fmla="*/ 56 w 68"/>
                <a:gd name="T7" fmla="*/ 63 h 80"/>
                <a:gd name="T8" fmla="*/ 68 w 68"/>
                <a:gd name="T9" fmla="*/ 54 h 80"/>
                <a:gd name="T10" fmla="*/ 55 w 68"/>
                <a:gd name="T11" fmla="*/ 46 h 80"/>
                <a:gd name="T12" fmla="*/ 55 w 68"/>
                <a:gd name="T13" fmla="*/ 10 h 80"/>
                <a:gd name="T14" fmla="*/ 52 w 68"/>
                <a:gd name="T15" fmla="*/ 1 h 80"/>
                <a:gd name="T16" fmla="*/ 42 w 68"/>
                <a:gd name="T17" fmla="*/ 4 h 80"/>
                <a:gd name="T18" fmla="*/ 3 w 68"/>
                <a:gd name="T19" fmla="*/ 48 h 80"/>
                <a:gd name="T20" fmla="*/ 0 w 68"/>
                <a:gd name="T21" fmla="*/ 59 h 80"/>
                <a:gd name="T22" fmla="*/ 42 w 68"/>
                <a:gd name="T23" fmla="*/ 48 h 80"/>
                <a:gd name="T24" fmla="*/ 14 w 68"/>
                <a:gd name="T25" fmla="*/ 48 h 80"/>
                <a:gd name="T26" fmla="*/ 42 w 68"/>
                <a:gd name="T27" fmla="*/ 18 h 80"/>
                <a:gd name="T28" fmla="*/ 42 w 68"/>
                <a:gd name="T29" fmla="*/ 4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80">
                  <a:moveTo>
                    <a:pt x="0" y="59"/>
                  </a:moveTo>
                  <a:cubicBezTo>
                    <a:pt x="15" y="59"/>
                    <a:pt x="28" y="59"/>
                    <a:pt x="39" y="59"/>
                  </a:cubicBezTo>
                  <a:cubicBezTo>
                    <a:pt x="46" y="65"/>
                    <a:pt x="37" y="80"/>
                    <a:pt x="54" y="76"/>
                  </a:cubicBezTo>
                  <a:cubicBezTo>
                    <a:pt x="55" y="72"/>
                    <a:pt x="55" y="67"/>
                    <a:pt x="56" y="63"/>
                  </a:cubicBezTo>
                  <a:cubicBezTo>
                    <a:pt x="60" y="59"/>
                    <a:pt x="64" y="57"/>
                    <a:pt x="68" y="54"/>
                  </a:cubicBezTo>
                  <a:cubicBezTo>
                    <a:pt x="64" y="52"/>
                    <a:pt x="61" y="49"/>
                    <a:pt x="55" y="46"/>
                  </a:cubicBezTo>
                  <a:cubicBezTo>
                    <a:pt x="55" y="35"/>
                    <a:pt x="55" y="22"/>
                    <a:pt x="55" y="10"/>
                  </a:cubicBezTo>
                  <a:cubicBezTo>
                    <a:pt x="55" y="6"/>
                    <a:pt x="54" y="1"/>
                    <a:pt x="52" y="1"/>
                  </a:cubicBezTo>
                  <a:cubicBezTo>
                    <a:pt x="49" y="0"/>
                    <a:pt x="44" y="1"/>
                    <a:pt x="42" y="4"/>
                  </a:cubicBezTo>
                  <a:cubicBezTo>
                    <a:pt x="29" y="18"/>
                    <a:pt x="16" y="33"/>
                    <a:pt x="3" y="48"/>
                  </a:cubicBezTo>
                  <a:cubicBezTo>
                    <a:pt x="1" y="50"/>
                    <a:pt x="1" y="54"/>
                    <a:pt x="0" y="59"/>
                  </a:cubicBezTo>
                  <a:close/>
                  <a:moveTo>
                    <a:pt x="42" y="48"/>
                  </a:moveTo>
                  <a:cubicBezTo>
                    <a:pt x="32" y="48"/>
                    <a:pt x="25" y="48"/>
                    <a:pt x="14" y="48"/>
                  </a:cubicBezTo>
                  <a:cubicBezTo>
                    <a:pt x="24" y="37"/>
                    <a:pt x="32" y="29"/>
                    <a:pt x="42" y="18"/>
                  </a:cubicBezTo>
                  <a:cubicBezTo>
                    <a:pt x="42" y="30"/>
                    <a:pt x="42" y="39"/>
                    <a:pt x="4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38" name="Freeform 47">
              <a:extLst>
                <a:ext uri="{FF2B5EF4-FFF2-40B4-BE49-F238E27FC236}">
                  <a16:creationId xmlns:a16="http://schemas.microsoft.com/office/drawing/2014/main" id="{E394FC12-F1D3-4BF0-BAC0-4060C0ECF5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0848" y="2682793"/>
              <a:ext cx="49328" cy="60712"/>
            </a:xfrm>
            <a:custGeom>
              <a:avLst/>
              <a:gdLst>
                <a:gd name="T0" fmla="*/ 56 w 68"/>
                <a:gd name="T1" fmla="*/ 65 h 84"/>
                <a:gd name="T2" fmla="*/ 68 w 68"/>
                <a:gd name="T3" fmla="*/ 58 h 84"/>
                <a:gd name="T4" fmla="*/ 55 w 68"/>
                <a:gd name="T5" fmla="*/ 48 h 84"/>
                <a:gd name="T6" fmla="*/ 55 w 68"/>
                <a:gd name="T7" fmla="*/ 11 h 84"/>
                <a:gd name="T8" fmla="*/ 44 w 68"/>
                <a:gd name="T9" fmla="*/ 5 h 84"/>
                <a:gd name="T10" fmla="*/ 1 w 68"/>
                <a:gd name="T11" fmla="*/ 53 h 84"/>
                <a:gd name="T12" fmla="*/ 1 w 68"/>
                <a:gd name="T13" fmla="*/ 62 h 84"/>
                <a:gd name="T14" fmla="*/ 39 w 68"/>
                <a:gd name="T15" fmla="*/ 62 h 84"/>
                <a:gd name="T16" fmla="*/ 54 w 68"/>
                <a:gd name="T17" fmla="*/ 79 h 84"/>
                <a:gd name="T18" fmla="*/ 56 w 68"/>
                <a:gd name="T19" fmla="*/ 65 h 84"/>
                <a:gd name="T20" fmla="*/ 14 w 68"/>
                <a:gd name="T21" fmla="*/ 52 h 84"/>
                <a:gd name="T22" fmla="*/ 41 w 68"/>
                <a:gd name="T23" fmla="*/ 20 h 84"/>
                <a:gd name="T24" fmla="*/ 41 w 68"/>
                <a:gd name="T25" fmla="*/ 52 h 84"/>
                <a:gd name="T26" fmla="*/ 14 w 68"/>
                <a:gd name="T27" fmla="*/ 5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" h="84">
                  <a:moveTo>
                    <a:pt x="56" y="65"/>
                  </a:moveTo>
                  <a:cubicBezTo>
                    <a:pt x="60" y="62"/>
                    <a:pt x="64" y="60"/>
                    <a:pt x="68" y="58"/>
                  </a:cubicBezTo>
                  <a:cubicBezTo>
                    <a:pt x="64" y="55"/>
                    <a:pt x="61" y="52"/>
                    <a:pt x="55" y="48"/>
                  </a:cubicBezTo>
                  <a:cubicBezTo>
                    <a:pt x="55" y="37"/>
                    <a:pt x="55" y="24"/>
                    <a:pt x="55" y="11"/>
                  </a:cubicBezTo>
                  <a:cubicBezTo>
                    <a:pt x="55" y="2"/>
                    <a:pt x="49" y="0"/>
                    <a:pt x="44" y="5"/>
                  </a:cubicBezTo>
                  <a:cubicBezTo>
                    <a:pt x="29" y="20"/>
                    <a:pt x="15" y="37"/>
                    <a:pt x="1" y="53"/>
                  </a:cubicBezTo>
                  <a:cubicBezTo>
                    <a:pt x="0" y="55"/>
                    <a:pt x="1" y="58"/>
                    <a:pt x="1" y="62"/>
                  </a:cubicBezTo>
                  <a:cubicBezTo>
                    <a:pt x="14" y="62"/>
                    <a:pt x="27" y="62"/>
                    <a:pt x="39" y="62"/>
                  </a:cubicBezTo>
                  <a:cubicBezTo>
                    <a:pt x="45" y="68"/>
                    <a:pt x="37" y="84"/>
                    <a:pt x="54" y="79"/>
                  </a:cubicBezTo>
                  <a:cubicBezTo>
                    <a:pt x="55" y="75"/>
                    <a:pt x="55" y="70"/>
                    <a:pt x="56" y="65"/>
                  </a:cubicBezTo>
                  <a:close/>
                  <a:moveTo>
                    <a:pt x="14" y="52"/>
                  </a:moveTo>
                  <a:cubicBezTo>
                    <a:pt x="24" y="40"/>
                    <a:pt x="31" y="31"/>
                    <a:pt x="41" y="20"/>
                  </a:cubicBezTo>
                  <a:cubicBezTo>
                    <a:pt x="41" y="33"/>
                    <a:pt x="41" y="42"/>
                    <a:pt x="41" y="52"/>
                  </a:cubicBezTo>
                  <a:cubicBezTo>
                    <a:pt x="32" y="52"/>
                    <a:pt x="25" y="52"/>
                    <a:pt x="1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39" name="Freeform 48">
              <a:extLst>
                <a:ext uri="{FF2B5EF4-FFF2-40B4-BE49-F238E27FC236}">
                  <a16:creationId xmlns:a16="http://schemas.microsoft.com/office/drawing/2014/main" id="{BA375998-F844-4D98-B91C-A875A6448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0809" y="2684901"/>
              <a:ext cx="26983" cy="57760"/>
            </a:xfrm>
            <a:custGeom>
              <a:avLst/>
              <a:gdLst>
                <a:gd name="T0" fmla="*/ 37 w 37"/>
                <a:gd name="T1" fmla="*/ 76 h 80"/>
                <a:gd name="T2" fmla="*/ 37 w 37"/>
                <a:gd name="T3" fmla="*/ 5 h 80"/>
                <a:gd name="T4" fmla="*/ 29 w 37"/>
                <a:gd name="T5" fmla="*/ 1 h 80"/>
                <a:gd name="T6" fmla="*/ 3 w 37"/>
                <a:gd name="T7" fmla="*/ 19 h 80"/>
                <a:gd name="T8" fmla="*/ 0 w 37"/>
                <a:gd name="T9" fmla="*/ 29 h 80"/>
                <a:gd name="T10" fmla="*/ 25 w 37"/>
                <a:gd name="T11" fmla="*/ 19 h 80"/>
                <a:gd name="T12" fmla="*/ 24 w 37"/>
                <a:gd name="T13" fmla="*/ 67 h 80"/>
                <a:gd name="T14" fmla="*/ 37 w 37"/>
                <a:gd name="T15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80">
                  <a:moveTo>
                    <a:pt x="37" y="76"/>
                  </a:moveTo>
                  <a:cubicBezTo>
                    <a:pt x="37" y="52"/>
                    <a:pt x="37" y="29"/>
                    <a:pt x="37" y="5"/>
                  </a:cubicBezTo>
                  <a:cubicBezTo>
                    <a:pt x="37" y="3"/>
                    <a:pt x="31" y="0"/>
                    <a:pt x="29" y="1"/>
                  </a:cubicBezTo>
                  <a:cubicBezTo>
                    <a:pt x="20" y="6"/>
                    <a:pt x="11" y="12"/>
                    <a:pt x="3" y="19"/>
                  </a:cubicBezTo>
                  <a:cubicBezTo>
                    <a:pt x="1" y="20"/>
                    <a:pt x="1" y="23"/>
                    <a:pt x="0" y="29"/>
                  </a:cubicBezTo>
                  <a:cubicBezTo>
                    <a:pt x="9" y="25"/>
                    <a:pt x="15" y="23"/>
                    <a:pt x="25" y="19"/>
                  </a:cubicBezTo>
                  <a:cubicBezTo>
                    <a:pt x="25" y="36"/>
                    <a:pt x="25" y="52"/>
                    <a:pt x="24" y="67"/>
                  </a:cubicBezTo>
                  <a:cubicBezTo>
                    <a:pt x="24" y="75"/>
                    <a:pt x="27" y="80"/>
                    <a:pt x="37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19AD064-AFAD-4C7D-B73C-701D0888C0A8}"/>
              </a:ext>
            </a:extLst>
          </p:cNvPr>
          <p:cNvGrpSpPr/>
          <p:nvPr userDrawn="1"/>
        </p:nvGrpSpPr>
        <p:grpSpPr>
          <a:xfrm>
            <a:off x="5572995" y="1003180"/>
            <a:ext cx="1046010" cy="1041372"/>
            <a:chOff x="5576789" y="1890170"/>
            <a:chExt cx="1046010" cy="1041372"/>
          </a:xfrm>
          <a:solidFill>
            <a:schemeClr val="tx1"/>
          </a:solidFill>
          <a:effectLst/>
        </p:grpSpPr>
        <p:sp>
          <p:nvSpPr>
            <p:cNvPr id="41" name="Freeform 7">
              <a:extLst>
                <a:ext uri="{FF2B5EF4-FFF2-40B4-BE49-F238E27FC236}">
                  <a16:creationId xmlns:a16="http://schemas.microsoft.com/office/drawing/2014/main" id="{F0924A8E-AB67-4869-B608-C6E2ED77C7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6789" y="1890170"/>
              <a:ext cx="1046010" cy="1041372"/>
            </a:xfrm>
            <a:custGeom>
              <a:avLst/>
              <a:gdLst>
                <a:gd name="T0" fmla="*/ 722 w 1443"/>
                <a:gd name="T1" fmla="*/ 1232 h 1440"/>
                <a:gd name="T2" fmla="*/ 153 w 1443"/>
                <a:gd name="T3" fmla="*/ 730 h 1440"/>
                <a:gd name="T4" fmla="*/ 153 w 1443"/>
                <a:gd name="T5" fmla="*/ 652 h 1440"/>
                <a:gd name="T6" fmla="*/ 147 w 1443"/>
                <a:gd name="T7" fmla="*/ 482 h 1440"/>
                <a:gd name="T8" fmla="*/ 160 w 1443"/>
                <a:gd name="T9" fmla="*/ 588 h 1440"/>
                <a:gd name="T10" fmla="*/ 658 w 1443"/>
                <a:gd name="T11" fmla="*/ 117 h 1440"/>
                <a:gd name="T12" fmla="*/ 700 w 1443"/>
                <a:gd name="T13" fmla="*/ 93 h 1440"/>
                <a:gd name="T14" fmla="*/ 691 w 1443"/>
                <a:gd name="T15" fmla="*/ 155 h 1440"/>
                <a:gd name="T16" fmla="*/ 251 w 1443"/>
                <a:gd name="T17" fmla="*/ 1135 h 1440"/>
                <a:gd name="T18" fmla="*/ 195 w 1443"/>
                <a:gd name="T19" fmla="*/ 1120 h 1440"/>
                <a:gd name="T20" fmla="*/ 318 w 1443"/>
                <a:gd name="T21" fmla="*/ 1093 h 1440"/>
                <a:gd name="T22" fmla="*/ 284 w 1443"/>
                <a:gd name="T23" fmla="*/ 1147 h 1440"/>
                <a:gd name="T24" fmla="*/ 417 w 1443"/>
                <a:gd name="T25" fmla="*/ 226 h 1440"/>
                <a:gd name="T26" fmla="*/ 403 w 1443"/>
                <a:gd name="T27" fmla="*/ 171 h 1440"/>
                <a:gd name="T28" fmla="*/ 1089 w 1443"/>
                <a:gd name="T29" fmla="*/ 202 h 1440"/>
                <a:gd name="T30" fmla="*/ 1088 w 1443"/>
                <a:gd name="T31" fmla="*/ 265 h 1440"/>
                <a:gd name="T32" fmla="*/ 208 w 1443"/>
                <a:gd name="T33" fmla="*/ 476 h 1440"/>
                <a:gd name="T34" fmla="*/ 248 w 1443"/>
                <a:gd name="T35" fmla="*/ 405 h 1440"/>
                <a:gd name="T36" fmla="*/ 600 w 1443"/>
                <a:gd name="T37" fmla="*/ 155 h 1440"/>
                <a:gd name="T38" fmla="*/ 1313 w 1443"/>
                <a:gd name="T39" fmla="*/ 515 h 1440"/>
                <a:gd name="T40" fmla="*/ 1242 w 1443"/>
                <a:gd name="T41" fmla="*/ 497 h 1440"/>
                <a:gd name="T42" fmla="*/ 493 w 1443"/>
                <a:gd name="T43" fmla="*/ 128 h 1440"/>
                <a:gd name="T44" fmla="*/ 1322 w 1443"/>
                <a:gd name="T45" fmla="*/ 604 h 1440"/>
                <a:gd name="T46" fmla="*/ 1267 w 1443"/>
                <a:gd name="T47" fmla="*/ 564 h 1440"/>
                <a:gd name="T48" fmla="*/ 132 w 1443"/>
                <a:gd name="T49" fmla="*/ 744 h 1440"/>
                <a:gd name="T50" fmla="*/ 132 w 1443"/>
                <a:gd name="T51" fmla="*/ 784 h 1440"/>
                <a:gd name="T52" fmla="*/ 802 w 1443"/>
                <a:gd name="T53" fmla="*/ 1306 h 1440"/>
                <a:gd name="T54" fmla="*/ 827 w 1443"/>
                <a:gd name="T55" fmla="*/ 1282 h 1440"/>
                <a:gd name="T56" fmla="*/ 833 w 1443"/>
                <a:gd name="T57" fmla="*/ 1379 h 1440"/>
                <a:gd name="T58" fmla="*/ 802 w 1443"/>
                <a:gd name="T59" fmla="*/ 1306 h 1440"/>
                <a:gd name="T60" fmla="*/ 263 w 1443"/>
                <a:gd name="T61" fmla="*/ 331 h 1440"/>
                <a:gd name="T62" fmla="*/ 817 w 1443"/>
                <a:gd name="T63" fmla="*/ 96 h 1440"/>
                <a:gd name="T64" fmla="*/ 1052 w 1443"/>
                <a:gd name="T65" fmla="*/ 221 h 1440"/>
                <a:gd name="T66" fmla="*/ 1011 w 1443"/>
                <a:gd name="T67" fmla="*/ 216 h 1440"/>
                <a:gd name="T68" fmla="*/ 1263 w 1443"/>
                <a:gd name="T69" fmla="*/ 440 h 1440"/>
                <a:gd name="T70" fmla="*/ 1197 w 1443"/>
                <a:gd name="T71" fmla="*/ 411 h 1440"/>
                <a:gd name="T72" fmla="*/ 609 w 1443"/>
                <a:gd name="T73" fmla="*/ 1386 h 1440"/>
                <a:gd name="T74" fmla="*/ 594 w 1443"/>
                <a:gd name="T75" fmla="*/ 1319 h 1440"/>
                <a:gd name="T76" fmla="*/ 1247 w 1443"/>
                <a:gd name="T77" fmla="*/ 364 h 1440"/>
                <a:gd name="T78" fmla="*/ 1216 w 1443"/>
                <a:gd name="T79" fmla="*/ 350 h 1440"/>
                <a:gd name="T80" fmla="*/ 1133 w 1443"/>
                <a:gd name="T81" fmla="*/ 1085 h 1440"/>
                <a:gd name="T82" fmla="*/ 1185 w 1443"/>
                <a:gd name="T83" fmla="*/ 1119 h 1440"/>
                <a:gd name="T84" fmla="*/ 1285 w 1443"/>
                <a:gd name="T85" fmla="*/ 791 h 1440"/>
                <a:gd name="T86" fmla="*/ 441 w 1443"/>
                <a:gd name="T87" fmla="*/ 1258 h 1440"/>
                <a:gd name="T88" fmla="*/ 391 w 1443"/>
                <a:gd name="T89" fmla="*/ 1253 h 1440"/>
                <a:gd name="T90" fmla="*/ 1349 w 1443"/>
                <a:gd name="T91" fmla="*/ 734 h 1440"/>
                <a:gd name="T92" fmla="*/ 1358 w 1443"/>
                <a:gd name="T93" fmla="*/ 660 h 1440"/>
                <a:gd name="T94" fmla="*/ 873 w 1443"/>
                <a:gd name="T95" fmla="*/ 156 h 1440"/>
                <a:gd name="T96" fmla="*/ 561 w 1443"/>
                <a:gd name="T97" fmla="*/ 1303 h 1440"/>
                <a:gd name="T98" fmla="*/ 594 w 1443"/>
                <a:gd name="T99" fmla="*/ 1273 h 1440"/>
                <a:gd name="T100" fmla="*/ 1021 w 1443"/>
                <a:gd name="T101" fmla="*/ 1222 h 1440"/>
                <a:gd name="T102" fmla="*/ 984 w 1443"/>
                <a:gd name="T103" fmla="*/ 1236 h 1440"/>
                <a:gd name="T104" fmla="*/ 281 w 1443"/>
                <a:gd name="T105" fmla="*/ 264 h 1440"/>
                <a:gd name="T106" fmla="*/ 1168 w 1443"/>
                <a:gd name="T107" fmla="*/ 269 h 1440"/>
                <a:gd name="T108" fmla="*/ 1231 w 1443"/>
                <a:gd name="T109" fmla="*/ 1158 h 1440"/>
                <a:gd name="T110" fmla="*/ 1196 w 1443"/>
                <a:gd name="T111" fmla="*/ 1146 h 1440"/>
                <a:gd name="T112" fmla="*/ 846 w 1443"/>
                <a:gd name="T113" fmla="*/ 1307 h 1440"/>
                <a:gd name="T114" fmla="*/ 360 w 1443"/>
                <a:gd name="T115" fmla="*/ 1257 h 1440"/>
                <a:gd name="T116" fmla="*/ 233 w 1443"/>
                <a:gd name="T117" fmla="*/ 1192 h 1440"/>
                <a:gd name="T118" fmla="*/ 1041 w 1443"/>
                <a:gd name="T119" fmla="*/ 1275 h 1440"/>
                <a:gd name="T120" fmla="*/ 409 w 1443"/>
                <a:gd name="T121" fmla="*/ 1216 h 1440"/>
                <a:gd name="T122" fmla="*/ 1165 w 1443"/>
                <a:gd name="T123" fmla="*/ 1172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43" h="1440">
                  <a:moveTo>
                    <a:pt x="721" y="0"/>
                  </a:moveTo>
                  <a:cubicBezTo>
                    <a:pt x="324" y="0"/>
                    <a:pt x="0" y="325"/>
                    <a:pt x="0" y="722"/>
                  </a:cubicBezTo>
                  <a:cubicBezTo>
                    <a:pt x="0" y="1117"/>
                    <a:pt x="326" y="1440"/>
                    <a:pt x="723" y="1440"/>
                  </a:cubicBezTo>
                  <a:cubicBezTo>
                    <a:pt x="1119" y="1440"/>
                    <a:pt x="1443" y="1115"/>
                    <a:pt x="1442" y="719"/>
                  </a:cubicBezTo>
                  <a:cubicBezTo>
                    <a:pt x="1442" y="324"/>
                    <a:pt x="1117" y="0"/>
                    <a:pt x="721" y="0"/>
                  </a:cubicBezTo>
                  <a:close/>
                  <a:moveTo>
                    <a:pt x="1234" y="720"/>
                  </a:moveTo>
                  <a:cubicBezTo>
                    <a:pt x="1235" y="1001"/>
                    <a:pt x="1004" y="1231"/>
                    <a:pt x="722" y="1232"/>
                  </a:cubicBezTo>
                  <a:cubicBezTo>
                    <a:pt x="440" y="1233"/>
                    <a:pt x="208" y="1003"/>
                    <a:pt x="208" y="722"/>
                  </a:cubicBezTo>
                  <a:cubicBezTo>
                    <a:pt x="208" y="440"/>
                    <a:pt x="435" y="209"/>
                    <a:pt x="720" y="209"/>
                  </a:cubicBezTo>
                  <a:cubicBezTo>
                    <a:pt x="1006" y="208"/>
                    <a:pt x="1233" y="438"/>
                    <a:pt x="1234" y="720"/>
                  </a:cubicBezTo>
                  <a:close/>
                  <a:moveTo>
                    <a:pt x="130" y="679"/>
                  </a:moveTo>
                  <a:cubicBezTo>
                    <a:pt x="130" y="688"/>
                    <a:pt x="129" y="696"/>
                    <a:pt x="129" y="705"/>
                  </a:cubicBezTo>
                  <a:cubicBezTo>
                    <a:pt x="138" y="706"/>
                    <a:pt x="145" y="706"/>
                    <a:pt x="153" y="707"/>
                  </a:cubicBezTo>
                  <a:cubicBezTo>
                    <a:pt x="153" y="716"/>
                    <a:pt x="153" y="723"/>
                    <a:pt x="153" y="730"/>
                  </a:cubicBezTo>
                  <a:cubicBezTo>
                    <a:pt x="130" y="730"/>
                    <a:pt x="108" y="730"/>
                    <a:pt x="86" y="730"/>
                  </a:cubicBezTo>
                  <a:cubicBezTo>
                    <a:pt x="83" y="706"/>
                    <a:pt x="83" y="706"/>
                    <a:pt x="103" y="704"/>
                  </a:cubicBezTo>
                  <a:cubicBezTo>
                    <a:pt x="106" y="704"/>
                    <a:pt x="111" y="700"/>
                    <a:pt x="111" y="697"/>
                  </a:cubicBezTo>
                  <a:cubicBezTo>
                    <a:pt x="112" y="691"/>
                    <a:pt x="112" y="685"/>
                    <a:pt x="112" y="679"/>
                  </a:cubicBezTo>
                  <a:cubicBezTo>
                    <a:pt x="103" y="678"/>
                    <a:pt x="95" y="677"/>
                    <a:pt x="86" y="676"/>
                  </a:cubicBezTo>
                  <a:cubicBezTo>
                    <a:pt x="87" y="668"/>
                    <a:pt x="87" y="660"/>
                    <a:pt x="88" y="652"/>
                  </a:cubicBezTo>
                  <a:cubicBezTo>
                    <a:pt x="109" y="652"/>
                    <a:pt x="129" y="652"/>
                    <a:pt x="153" y="652"/>
                  </a:cubicBezTo>
                  <a:cubicBezTo>
                    <a:pt x="135" y="636"/>
                    <a:pt x="120" y="621"/>
                    <a:pt x="104" y="609"/>
                  </a:cubicBezTo>
                  <a:cubicBezTo>
                    <a:pt x="95" y="602"/>
                    <a:pt x="97" y="595"/>
                    <a:pt x="99" y="586"/>
                  </a:cubicBezTo>
                  <a:cubicBezTo>
                    <a:pt x="100" y="577"/>
                    <a:pt x="105" y="574"/>
                    <a:pt x="113" y="573"/>
                  </a:cubicBezTo>
                  <a:cubicBezTo>
                    <a:pt x="130" y="569"/>
                    <a:pt x="148" y="565"/>
                    <a:pt x="167" y="561"/>
                  </a:cubicBezTo>
                  <a:cubicBezTo>
                    <a:pt x="153" y="544"/>
                    <a:pt x="140" y="530"/>
                    <a:pt x="128" y="515"/>
                  </a:cubicBezTo>
                  <a:cubicBezTo>
                    <a:pt x="125" y="512"/>
                    <a:pt x="123" y="507"/>
                    <a:pt x="123" y="504"/>
                  </a:cubicBezTo>
                  <a:cubicBezTo>
                    <a:pt x="125" y="488"/>
                    <a:pt x="131" y="483"/>
                    <a:pt x="147" y="482"/>
                  </a:cubicBezTo>
                  <a:cubicBezTo>
                    <a:pt x="151" y="482"/>
                    <a:pt x="155" y="481"/>
                    <a:pt x="159" y="481"/>
                  </a:cubicBezTo>
                  <a:cubicBezTo>
                    <a:pt x="175" y="480"/>
                    <a:pt x="190" y="479"/>
                    <a:pt x="206" y="478"/>
                  </a:cubicBezTo>
                  <a:cubicBezTo>
                    <a:pt x="207" y="479"/>
                    <a:pt x="208" y="480"/>
                    <a:pt x="209" y="481"/>
                  </a:cubicBezTo>
                  <a:cubicBezTo>
                    <a:pt x="203" y="489"/>
                    <a:pt x="199" y="498"/>
                    <a:pt x="192" y="503"/>
                  </a:cubicBezTo>
                  <a:cubicBezTo>
                    <a:pt x="187" y="507"/>
                    <a:pt x="170" y="529"/>
                    <a:pt x="174" y="534"/>
                  </a:cubicBezTo>
                  <a:cubicBezTo>
                    <a:pt x="187" y="546"/>
                    <a:pt x="175" y="557"/>
                    <a:pt x="174" y="569"/>
                  </a:cubicBezTo>
                  <a:cubicBezTo>
                    <a:pt x="174" y="578"/>
                    <a:pt x="173" y="588"/>
                    <a:pt x="160" y="588"/>
                  </a:cubicBezTo>
                  <a:cubicBezTo>
                    <a:pt x="159" y="588"/>
                    <a:pt x="157" y="591"/>
                    <a:pt x="157" y="592"/>
                  </a:cubicBezTo>
                  <a:cubicBezTo>
                    <a:pt x="156" y="604"/>
                    <a:pt x="143" y="616"/>
                    <a:pt x="158" y="627"/>
                  </a:cubicBezTo>
                  <a:cubicBezTo>
                    <a:pt x="159" y="628"/>
                    <a:pt x="159" y="629"/>
                    <a:pt x="159" y="630"/>
                  </a:cubicBezTo>
                  <a:cubicBezTo>
                    <a:pt x="158" y="646"/>
                    <a:pt x="156" y="662"/>
                    <a:pt x="154" y="679"/>
                  </a:cubicBezTo>
                  <a:cubicBezTo>
                    <a:pt x="147" y="679"/>
                    <a:pt x="139" y="679"/>
                    <a:pt x="130" y="679"/>
                  </a:cubicBezTo>
                  <a:close/>
                  <a:moveTo>
                    <a:pt x="661" y="116"/>
                  </a:moveTo>
                  <a:cubicBezTo>
                    <a:pt x="660" y="116"/>
                    <a:pt x="659" y="117"/>
                    <a:pt x="658" y="117"/>
                  </a:cubicBezTo>
                  <a:cubicBezTo>
                    <a:pt x="659" y="130"/>
                    <a:pt x="660" y="143"/>
                    <a:pt x="661" y="157"/>
                  </a:cubicBezTo>
                  <a:cubicBezTo>
                    <a:pt x="652" y="158"/>
                    <a:pt x="645" y="158"/>
                    <a:pt x="637" y="159"/>
                  </a:cubicBezTo>
                  <a:cubicBezTo>
                    <a:pt x="635" y="135"/>
                    <a:pt x="633" y="113"/>
                    <a:pt x="632" y="90"/>
                  </a:cubicBezTo>
                  <a:cubicBezTo>
                    <a:pt x="643" y="89"/>
                    <a:pt x="651" y="89"/>
                    <a:pt x="660" y="87"/>
                  </a:cubicBezTo>
                  <a:cubicBezTo>
                    <a:pt x="668" y="86"/>
                    <a:pt x="673" y="89"/>
                    <a:pt x="676" y="97"/>
                  </a:cubicBezTo>
                  <a:cubicBezTo>
                    <a:pt x="680" y="106"/>
                    <a:pt x="685" y="113"/>
                    <a:pt x="690" y="124"/>
                  </a:cubicBezTo>
                  <a:cubicBezTo>
                    <a:pt x="694" y="112"/>
                    <a:pt x="697" y="102"/>
                    <a:pt x="700" y="93"/>
                  </a:cubicBezTo>
                  <a:cubicBezTo>
                    <a:pt x="703" y="86"/>
                    <a:pt x="733" y="79"/>
                    <a:pt x="738" y="84"/>
                  </a:cubicBezTo>
                  <a:cubicBezTo>
                    <a:pt x="739" y="85"/>
                    <a:pt x="740" y="86"/>
                    <a:pt x="740" y="87"/>
                  </a:cubicBezTo>
                  <a:cubicBezTo>
                    <a:pt x="741" y="109"/>
                    <a:pt x="743" y="130"/>
                    <a:pt x="744" y="152"/>
                  </a:cubicBezTo>
                  <a:cubicBezTo>
                    <a:pt x="735" y="152"/>
                    <a:pt x="728" y="152"/>
                    <a:pt x="720" y="152"/>
                  </a:cubicBezTo>
                  <a:cubicBezTo>
                    <a:pt x="719" y="138"/>
                    <a:pt x="718" y="125"/>
                    <a:pt x="717" y="112"/>
                  </a:cubicBezTo>
                  <a:cubicBezTo>
                    <a:pt x="711" y="123"/>
                    <a:pt x="708" y="133"/>
                    <a:pt x="704" y="143"/>
                  </a:cubicBezTo>
                  <a:cubicBezTo>
                    <a:pt x="702" y="150"/>
                    <a:pt x="700" y="155"/>
                    <a:pt x="691" y="155"/>
                  </a:cubicBezTo>
                  <a:cubicBezTo>
                    <a:pt x="683" y="156"/>
                    <a:pt x="679" y="152"/>
                    <a:pt x="676" y="145"/>
                  </a:cubicBezTo>
                  <a:cubicBezTo>
                    <a:pt x="671" y="135"/>
                    <a:pt x="666" y="126"/>
                    <a:pt x="661" y="116"/>
                  </a:cubicBezTo>
                  <a:close/>
                  <a:moveTo>
                    <a:pt x="267" y="1145"/>
                  </a:moveTo>
                  <a:cubicBezTo>
                    <a:pt x="253" y="1148"/>
                    <a:pt x="240" y="1151"/>
                    <a:pt x="227" y="1153"/>
                  </a:cubicBezTo>
                  <a:cubicBezTo>
                    <a:pt x="224" y="1154"/>
                    <a:pt x="221" y="1149"/>
                    <a:pt x="218" y="1147"/>
                  </a:cubicBezTo>
                  <a:cubicBezTo>
                    <a:pt x="221" y="1145"/>
                    <a:pt x="223" y="1141"/>
                    <a:pt x="226" y="1140"/>
                  </a:cubicBezTo>
                  <a:cubicBezTo>
                    <a:pt x="234" y="1138"/>
                    <a:pt x="243" y="1137"/>
                    <a:pt x="251" y="1135"/>
                  </a:cubicBezTo>
                  <a:cubicBezTo>
                    <a:pt x="251" y="1134"/>
                    <a:pt x="251" y="1132"/>
                    <a:pt x="252" y="1131"/>
                  </a:cubicBezTo>
                  <a:cubicBezTo>
                    <a:pt x="245" y="1128"/>
                    <a:pt x="238" y="1125"/>
                    <a:pt x="231" y="1122"/>
                  </a:cubicBezTo>
                  <a:cubicBezTo>
                    <a:pt x="231" y="1121"/>
                    <a:pt x="231" y="1119"/>
                    <a:pt x="231" y="1118"/>
                  </a:cubicBezTo>
                  <a:cubicBezTo>
                    <a:pt x="238" y="1117"/>
                    <a:pt x="246" y="1115"/>
                    <a:pt x="255" y="1113"/>
                  </a:cubicBezTo>
                  <a:cubicBezTo>
                    <a:pt x="249" y="1108"/>
                    <a:pt x="245" y="1105"/>
                    <a:pt x="241" y="1101"/>
                  </a:cubicBezTo>
                  <a:cubicBezTo>
                    <a:pt x="217" y="1129"/>
                    <a:pt x="196" y="1141"/>
                    <a:pt x="182" y="1134"/>
                  </a:cubicBezTo>
                  <a:cubicBezTo>
                    <a:pt x="186" y="1129"/>
                    <a:pt x="191" y="1125"/>
                    <a:pt x="195" y="1120"/>
                  </a:cubicBezTo>
                  <a:cubicBezTo>
                    <a:pt x="205" y="1110"/>
                    <a:pt x="215" y="1100"/>
                    <a:pt x="226" y="1089"/>
                  </a:cubicBezTo>
                  <a:cubicBezTo>
                    <a:pt x="228" y="1087"/>
                    <a:pt x="231" y="1085"/>
                    <a:pt x="233" y="1085"/>
                  </a:cubicBezTo>
                  <a:cubicBezTo>
                    <a:pt x="239" y="1087"/>
                    <a:pt x="247" y="1089"/>
                    <a:pt x="251" y="1093"/>
                  </a:cubicBezTo>
                  <a:cubicBezTo>
                    <a:pt x="258" y="1099"/>
                    <a:pt x="262" y="1097"/>
                    <a:pt x="265" y="1091"/>
                  </a:cubicBezTo>
                  <a:cubicBezTo>
                    <a:pt x="270" y="1084"/>
                    <a:pt x="273" y="1076"/>
                    <a:pt x="277" y="1068"/>
                  </a:cubicBezTo>
                  <a:cubicBezTo>
                    <a:pt x="293" y="1080"/>
                    <a:pt x="294" y="1083"/>
                    <a:pt x="285" y="1095"/>
                  </a:cubicBezTo>
                  <a:cubicBezTo>
                    <a:pt x="297" y="1117"/>
                    <a:pt x="308" y="1099"/>
                    <a:pt x="318" y="1093"/>
                  </a:cubicBezTo>
                  <a:cubicBezTo>
                    <a:pt x="327" y="1106"/>
                    <a:pt x="313" y="1109"/>
                    <a:pt x="311" y="1117"/>
                  </a:cubicBezTo>
                  <a:cubicBezTo>
                    <a:pt x="312" y="1118"/>
                    <a:pt x="314" y="1120"/>
                    <a:pt x="314" y="1121"/>
                  </a:cubicBezTo>
                  <a:cubicBezTo>
                    <a:pt x="315" y="1124"/>
                    <a:pt x="315" y="1127"/>
                    <a:pt x="316" y="1130"/>
                  </a:cubicBezTo>
                  <a:cubicBezTo>
                    <a:pt x="313" y="1130"/>
                    <a:pt x="309" y="1131"/>
                    <a:pt x="307" y="1130"/>
                  </a:cubicBezTo>
                  <a:cubicBezTo>
                    <a:pt x="298" y="1121"/>
                    <a:pt x="293" y="1127"/>
                    <a:pt x="285" y="1136"/>
                  </a:cubicBezTo>
                  <a:cubicBezTo>
                    <a:pt x="294" y="1134"/>
                    <a:pt x="299" y="1133"/>
                    <a:pt x="305" y="1132"/>
                  </a:cubicBezTo>
                  <a:cubicBezTo>
                    <a:pt x="305" y="1150"/>
                    <a:pt x="292" y="1145"/>
                    <a:pt x="284" y="1147"/>
                  </a:cubicBezTo>
                  <a:cubicBezTo>
                    <a:pt x="284" y="1149"/>
                    <a:pt x="285" y="1150"/>
                    <a:pt x="285" y="1151"/>
                  </a:cubicBezTo>
                  <a:cubicBezTo>
                    <a:pt x="285" y="1155"/>
                    <a:pt x="285" y="1159"/>
                    <a:pt x="285" y="1163"/>
                  </a:cubicBezTo>
                  <a:cubicBezTo>
                    <a:pt x="282" y="1161"/>
                    <a:pt x="278" y="1159"/>
                    <a:pt x="275" y="1157"/>
                  </a:cubicBezTo>
                  <a:cubicBezTo>
                    <a:pt x="272" y="1153"/>
                    <a:pt x="270" y="1149"/>
                    <a:pt x="267" y="1145"/>
                  </a:cubicBezTo>
                  <a:close/>
                  <a:moveTo>
                    <a:pt x="459" y="216"/>
                  </a:moveTo>
                  <a:cubicBezTo>
                    <a:pt x="454" y="220"/>
                    <a:pt x="450" y="222"/>
                    <a:pt x="447" y="224"/>
                  </a:cubicBezTo>
                  <a:cubicBezTo>
                    <a:pt x="438" y="233"/>
                    <a:pt x="428" y="233"/>
                    <a:pt x="417" y="226"/>
                  </a:cubicBezTo>
                  <a:cubicBezTo>
                    <a:pt x="410" y="222"/>
                    <a:pt x="401" y="219"/>
                    <a:pt x="389" y="214"/>
                  </a:cubicBezTo>
                  <a:cubicBezTo>
                    <a:pt x="397" y="227"/>
                    <a:pt x="403" y="237"/>
                    <a:pt x="410" y="248"/>
                  </a:cubicBezTo>
                  <a:cubicBezTo>
                    <a:pt x="402" y="252"/>
                    <a:pt x="396" y="256"/>
                    <a:pt x="389" y="260"/>
                  </a:cubicBezTo>
                  <a:cubicBezTo>
                    <a:pt x="377" y="240"/>
                    <a:pt x="365" y="222"/>
                    <a:pt x="354" y="203"/>
                  </a:cubicBezTo>
                  <a:cubicBezTo>
                    <a:pt x="368" y="190"/>
                    <a:pt x="381" y="182"/>
                    <a:pt x="399" y="194"/>
                  </a:cubicBezTo>
                  <a:cubicBezTo>
                    <a:pt x="405" y="199"/>
                    <a:pt x="413" y="201"/>
                    <a:pt x="423" y="205"/>
                  </a:cubicBezTo>
                  <a:cubicBezTo>
                    <a:pt x="416" y="192"/>
                    <a:pt x="409" y="182"/>
                    <a:pt x="403" y="171"/>
                  </a:cubicBezTo>
                  <a:cubicBezTo>
                    <a:pt x="410" y="167"/>
                    <a:pt x="416" y="163"/>
                    <a:pt x="423" y="159"/>
                  </a:cubicBezTo>
                  <a:cubicBezTo>
                    <a:pt x="435" y="178"/>
                    <a:pt x="447" y="197"/>
                    <a:pt x="459" y="216"/>
                  </a:cubicBezTo>
                  <a:close/>
                  <a:moveTo>
                    <a:pt x="1090" y="244"/>
                  </a:moveTo>
                  <a:cubicBezTo>
                    <a:pt x="1089" y="244"/>
                    <a:pt x="1088" y="244"/>
                    <a:pt x="1087" y="243"/>
                  </a:cubicBezTo>
                  <a:cubicBezTo>
                    <a:pt x="1080" y="252"/>
                    <a:pt x="1073" y="261"/>
                    <a:pt x="1065" y="271"/>
                  </a:cubicBezTo>
                  <a:cubicBezTo>
                    <a:pt x="1058" y="265"/>
                    <a:pt x="1053" y="261"/>
                    <a:pt x="1047" y="256"/>
                  </a:cubicBezTo>
                  <a:cubicBezTo>
                    <a:pt x="1061" y="238"/>
                    <a:pt x="1075" y="220"/>
                    <a:pt x="1089" y="202"/>
                  </a:cubicBezTo>
                  <a:cubicBezTo>
                    <a:pt x="1093" y="205"/>
                    <a:pt x="1096" y="208"/>
                    <a:pt x="1099" y="210"/>
                  </a:cubicBezTo>
                  <a:cubicBezTo>
                    <a:pt x="1110" y="216"/>
                    <a:pt x="1115" y="225"/>
                    <a:pt x="1112" y="238"/>
                  </a:cubicBezTo>
                  <a:cubicBezTo>
                    <a:pt x="1110" y="246"/>
                    <a:pt x="1112" y="256"/>
                    <a:pt x="1112" y="267"/>
                  </a:cubicBezTo>
                  <a:cubicBezTo>
                    <a:pt x="1121" y="256"/>
                    <a:pt x="1128" y="247"/>
                    <a:pt x="1135" y="238"/>
                  </a:cubicBezTo>
                  <a:cubicBezTo>
                    <a:pt x="1142" y="243"/>
                    <a:pt x="1147" y="248"/>
                    <a:pt x="1153" y="253"/>
                  </a:cubicBezTo>
                  <a:cubicBezTo>
                    <a:pt x="1139" y="271"/>
                    <a:pt x="1125" y="289"/>
                    <a:pt x="1111" y="306"/>
                  </a:cubicBezTo>
                  <a:cubicBezTo>
                    <a:pt x="1086" y="288"/>
                    <a:pt x="1086" y="288"/>
                    <a:pt x="1088" y="265"/>
                  </a:cubicBezTo>
                  <a:cubicBezTo>
                    <a:pt x="1089" y="258"/>
                    <a:pt x="1089" y="251"/>
                    <a:pt x="1090" y="244"/>
                  </a:cubicBezTo>
                  <a:close/>
                  <a:moveTo>
                    <a:pt x="248" y="405"/>
                  </a:moveTo>
                  <a:cubicBezTo>
                    <a:pt x="242" y="424"/>
                    <a:pt x="232" y="437"/>
                    <a:pt x="211" y="434"/>
                  </a:cubicBezTo>
                  <a:cubicBezTo>
                    <a:pt x="204" y="433"/>
                    <a:pt x="196" y="434"/>
                    <a:pt x="189" y="434"/>
                  </a:cubicBezTo>
                  <a:cubicBezTo>
                    <a:pt x="189" y="435"/>
                    <a:pt x="189" y="436"/>
                    <a:pt x="189" y="437"/>
                  </a:cubicBezTo>
                  <a:cubicBezTo>
                    <a:pt x="199" y="443"/>
                    <a:pt x="209" y="449"/>
                    <a:pt x="220" y="456"/>
                  </a:cubicBezTo>
                  <a:cubicBezTo>
                    <a:pt x="216" y="463"/>
                    <a:pt x="212" y="469"/>
                    <a:pt x="208" y="476"/>
                  </a:cubicBezTo>
                  <a:cubicBezTo>
                    <a:pt x="187" y="464"/>
                    <a:pt x="168" y="453"/>
                    <a:pt x="148" y="442"/>
                  </a:cubicBezTo>
                  <a:cubicBezTo>
                    <a:pt x="151" y="437"/>
                    <a:pt x="153" y="434"/>
                    <a:pt x="155" y="431"/>
                  </a:cubicBezTo>
                  <a:cubicBezTo>
                    <a:pt x="159" y="419"/>
                    <a:pt x="168" y="414"/>
                    <a:pt x="180" y="414"/>
                  </a:cubicBezTo>
                  <a:cubicBezTo>
                    <a:pt x="190" y="414"/>
                    <a:pt x="199" y="413"/>
                    <a:pt x="212" y="412"/>
                  </a:cubicBezTo>
                  <a:cubicBezTo>
                    <a:pt x="199" y="404"/>
                    <a:pt x="189" y="398"/>
                    <a:pt x="177" y="391"/>
                  </a:cubicBezTo>
                  <a:cubicBezTo>
                    <a:pt x="182" y="384"/>
                    <a:pt x="186" y="378"/>
                    <a:pt x="190" y="371"/>
                  </a:cubicBezTo>
                  <a:cubicBezTo>
                    <a:pt x="210" y="383"/>
                    <a:pt x="229" y="394"/>
                    <a:pt x="248" y="405"/>
                  </a:cubicBezTo>
                  <a:close/>
                  <a:moveTo>
                    <a:pt x="558" y="178"/>
                  </a:moveTo>
                  <a:cubicBezTo>
                    <a:pt x="553" y="154"/>
                    <a:pt x="548" y="133"/>
                    <a:pt x="542" y="110"/>
                  </a:cubicBezTo>
                  <a:cubicBezTo>
                    <a:pt x="559" y="106"/>
                    <a:pt x="573" y="103"/>
                    <a:pt x="588" y="100"/>
                  </a:cubicBezTo>
                  <a:cubicBezTo>
                    <a:pt x="596" y="98"/>
                    <a:pt x="606" y="95"/>
                    <a:pt x="611" y="104"/>
                  </a:cubicBezTo>
                  <a:cubicBezTo>
                    <a:pt x="614" y="111"/>
                    <a:pt x="614" y="120"/>
                    <a:pt x="615" y="129"/>
                  </a:cubicBezTo>
                  <a:cubicBezTo>
                    <a:pt x="619" y="138"/>
                    <a:pt x="624" y="149"/>
                    <a:pt x="629" y="159"/>
                  </a:cubicBezTo>
                  <a:cubicBezTo>
                    <a:pt x="608" y="169"/>
                    <a:pt x="605" y="168"/>
                    <a:pt x="600" y="155"/>
                  </a:cubicBezTo>
                  <a:cubicBezTo>
                    <a:pt x="595" y="141"/>
                    <a:pt x="592" y="140"/>
                    <a:pt x="578" y="149"/>
                  </a:cubicBezTo>
                  <a:cubicBezTo>
                    <a:pt x="579" y="156"/>
                    <a:pt x="580" y="163"/>
                    <a:pt x="582" y="172"/>
                  </a:cubicBezTo>
                  <a:cubicBezTo>
                    <a:pt x="574" y="174"/>
                    <a:pt x="567" y="175"/>
                    <a:pt x="558" y="178"/>
                  </a:cubicBezTo>
                  <a:close/>
                  <a:moveTo>
                    <a:pt x="1233" y="474"/>
                  </a:moveTo>
                  <a:cubicBezTo>
                    <a:pt x="1255" y="466"/>
                    <a:pt x="1275" y="457"/>
                    <a:pt x="1297" y="449"/>
                  </a:cubicBezTo>
                  <a:cubicBezTo>
                    <a:pt x="1303" y="464"/>
                    <a:pt x="1310" y="478"/>
                    <a:pt x="1314" y="493"/>
                  </a:cubicBezTo>
                  <a:cubicBezTo>
                    <a:pt x="1316" y="500"/>
                    <a:pt x="1317" y="510"/>
                    <a:pt x="1313" y="515"/>
                  </a:cubicBezTo>
                  <a:cubicBezTo>
                    <a:pt x="1309" y="520"/>
                    <a:pt x="1299" y="520"/>
                    <a:pt x="1291" y="523"/>
                  </a:cubicBezTo>
                  <a:cubicBezTo>
                    <a:pt x="1291" y="522"/>
                    <a:pt x="1291" y="522"/>
                    <a:pt x="1291" y="521"/>
                  </a:cubicBezTo>
                  <a:cubicBezTo>
                    <a:pt x="1281" y="528"/>
                    <a:pt x="1271" y="535"/>
                    <a:pt x="1260" y="542"/>
                  </a:cubicBezTo>
                  <a:cubicBezTo>
                    <a:pt x="1257" y="534"/>
                    <a:pt x="1254" y="527"/>
                    <a:pt x="1251" y="519"/>
                  </a:cubicBezTo>
                  <a:cubicBezTo>
                    <a:pt x="1257" y="515"/>
                    <a:pt x="1265" y="513"/>
                    <a:pt x="1268" y="508"/>
                  </a:cubicBezTo>
                  <a:cubicBezTo>
                    <a:pt x="1271" y="503"/>
                    <a:pt x="1268" y="495"/>
                    <a:pt x="1268" y="488"/>
                  </a:cubicBezTo>
                  <a:cubicBezTo>
                    <a:pt x="1258" y="491"/>
                    <a:pt x="1250" y="494"/>
                    <a:pt x="1242" y="497"/>
                  </a:cubicBezTo>
                  <a:cubicBezTo>
                    <a:pt x="1239" y="489"/>
                    <a:pt x="1236" y="483"/>
                    <a:pt x="1233" y="474"/>
                  </a:cubicBezTo>
                  <a:close/>
                  <a:moveTo>
                    <a:pt x="540" y="164"/>
                  </a:moveTo>
                  <a:cubicBezTo>
                    <a:pt x="537" y="170"/>
                    <a:pt x="534" y="179"/>
                    <a:pt x="529" y="184"/>
                  </a:cubicBezTo>
                  <a:cubicBezTo>
                    <a:pt x="520" y="191"/>
                    <a:pt x="509" y="197"/>
                    <a:pt x="499" y="200"/>
                  </a:cubicBezTo>
                  <a:cubicBezTo>
                    <a:pt x="479" y="206"/>
                    <a:pt x="463" y="199"/>
                    <a:pt x="456" y="181"/>
                  </a:cubicBezTo>
                  <a:cubicBezTo>
                    <a:pt x="448" y="163"/>
                    <a:pt x="453" y="149"/>
                    <a:pt x="471" y="137"/>
                  </a:cubicBezTo>
                  <a:cubicBezTo>
                    <a:pt x="478" y="133"/>
                    <a:pt x="485" y="130"/>
                    <a:pt x="493" y="128"/>
                  </a:cubicBezTo>
                  <a:cubicBezTo>
                    <a:pt x="517" y="121"/>
                    <a:pt x="538" y="138"/>
                    <a:pt x="540" y="164"/>
                  </a:cubicBezTo>
                  <a:close/>
                  <a:moveTo>
                    <a:pt x="1288" y="587"/>
                  </a:moveTo>
                  <a:cubicBezTo>
                    <a:pt x="1290" y="587"/>
                    <a:pt x="1292" y="587"/>
                    <a:pt x="1294" y="587"/>
                  </a:cubicBezTo>
                  <a:cubicBezTo>
                    <a:pt x="1294" y="576"/>
                    <a:pt x="1295" y="565"/>
                    <a:pt x="1295" y="554"/>
                  </a:cubicBezTo>
                  <a:cubicBezTo>
                    <a:pt x="1296" y="543"/>
                    <a:pt x="1303" y="536"/>
                    <a:pt x="1314" y="536"/>
                  </a:cubicBezTo>
                  <a:cubicBezTo>
                    <a:pt x="1327" y="536"/>
                    <a:pt x="1337" y="550"/>
                    <a:pt x="1341" y="573"/>
                  </a:cubicBezTo>
                  <a:cubicBezTo>
                    <a:pt x="1344" y="591"/>
                    <a:pt x="1340" y="598"/>
                    <a:pt x="1322" y="604"/>
                  </a:cubicBezTo>
                  <a:cubicBezTo>
                    <a:pt x="1322" y="589"/>
                    <a:pt x="1322" y="576"/>
                    <a:pt x="1322" y="563"/>
                  </a:cubicBezTo>
                  <a:cubicBezTo>
                    <a:pt x="1321" y="563"/>
                    <a:pt x="1320" y="563"/>
                    <a:pt x="1318" y="563"/>
                  </a:cubicBezTo>
                  <a:cubicBezTo>
                    <a:pt x="1317" y="565"/>
                    <a:pt x="1316" y="567"/>
                    <a:pt x="1316" y="570"/>
                  </a:cubicBezTo>
                  <a:cubicBezTo>
                    <a:pt x="1316" y="577"/>
                    <a:pt x="1316" y="585"/>
                    <a:pt x="1315" y="593"/>
                  </a:cubicBezTo>
                  <a:cubicBezTo>
                    <a:pt x="1315" y="602"/>
                    <a:pt x="1310" y="610"/>
                    <a:pt x="1300" y="612"/>
                  </a:cubicBezTo>
                  <a:cubicBezTo>
                    <a:pt x="1289" y="615"/>
                    <a:pt x="1281" y="609"/>
                    <a:pt x="1278" y="601"/>
                  </a:cubicBezTo>
                  <a:cubicBezTo>
                    <a:pt x="1273" y="589"/>
                    <a:pt x="1269" y="577"/>
                    <a:pt x="1267" y="564"/>
                  </a:cubicBezTo>
                  <a:cubicBezTo>
                    <a:pt x="1266" y="552"/>
                    <a:pt x="1273" y="545"/>
                    <a:pt x="1286" y="542"/>
                  </a:cubicBezTo>
                  <a:cubicBezTo>
                    <a:pt x="1287" y="551"/>
                    <a:pt x="1295" y="559"/>
                    <a:pt x="1287" y="569"/>
                  </a:cubicBezTo>
                  <a:cubicBezTo>
                    <a:pt x="1284" y="573"/>
                    <a:pt x="1288" y="581"/>
                    <a:pt x="1288" y="587"/>
                  </a:cubicBezTo>
                  <a:close/>
                  <a:moveTo>
                    <a:pt x="103" y="788"/>
                  </a:moveTo>
                  <a:cubicBezTo>
                    <a:pt x="105" y="789"/>
                    <a:pt x="107" y="789"/>
                    <a:pt x="109" y="789"/>
                  </a:cubicBezTo>
                  <a:cubicBezTo>
                    <a:pt x="111" y="779"/>
                    <a:pt x="111" y="768"/>
                    <a:pt x="116" y="758"/>
                  </a:cubicBezTo>
                  <a:cubicBezTo>
                    <a:pt x="118" y="752"/>
                    <a:pt x="126" y="744"/>
                    <a:pt x="132" y="744"/>
                  </a:cubicBezTo>
                  <a:cubicBezTo>
                    <a:pt x="138" y="743"/>
                    <a:pt x="148" y="749"/>
                    <a:pt x="151" y="755"/>
                  </a:cubicBezTo>
                  <a:cubicBezTo>
                    <a:pt x="160" y="769"/>
                    <a:pt x="161" y="785"/>
                    <a:pt x="156" y="800"/>
                  </a:cubicBezTo>
                  <a:cubicBezTo>
                    <a:pt x="154" y="810"/>
                    <a:pt x="146" y="815"/>
                    <a:pt x="135" y="814"/>
                  </a:cubicBezTo>
                  <a:cubicBezTo>
                    <a:pt x="134" y="805"/>
                    <a:pt x="129" y="796"/>
                    <a:pt x="139" y="788"/>
                  </a:cubicBezTo>
                  <a:cubicBezTo>
                    <a:pt x="142" y="785"/>
                    <a:pt x="140" y="776"/>
                    <a:pt x="140" y="770"/>
                  </a:cubicBezTo>
                  <a:cubicBezTo>
                    <a:pt x="138" y="770"/>
                    <a:pt x="137" y="770"/>
                    <a:pt x="135" y="770"/>
                  </a:cubicBezTo>
                  <a:cubicBezTo>
                    <a:pt x="134" y="774"/>
                    <a:pt x="133" y="779"/>
                    <a:pt x="132" y="784"/>
                  </a:cubicBezTo>
                  <a:cubicBezTo>
                    <a:pt x="130" y="790"/>
                    <a:pt x="129" y="797"/>
                    <a:pt x="127" y="803"/>
                  </a:cubicBezTo>
                  <a:cubicBezTo>
                    <a:pt x="121" y="819"/>
                    <a:pt x="105" y="821"/>
                    <a:pt x="94" y="808"/>
                  </a:cubicBezTo>
                  <a:cubicBezTo>
                    <a:pt x="86" y="798"/>
                    <a:pt x="83" y="768"/>
                    <a:pt x="90" y="758"/>
                  </a:cubicBezTo>
                  <a:cubicBezTo>
                    <a:pt x="93" y="753"/>
                    <a:pt x="100" y="750"/>
                    <a:pt x="105" y="746"/>
                  </a:cubicBezTo>
                  <a:cubicBezTo>
                    <a:pt x="106" y="747"/>
                    <a:pt x="108" y="748"/>
                    <a:pt x="109" y="749"/>
                  </a:cubicBezTo>
                  <a:cubicBezTo>
                    <a:pt x="107" y="762"/>
                    <a:pt x="105" y="775"/>
                    <a:pt x="103" y="788"/>
                  </a:cubicBezTo>
                  <a:close/>
                  <a:moveTo>
                    <a:pt x="802" y="1306"/>
                  </a:moveTo>
                  <a:cubicBezTo>
                    <a:pt x="809" y="1300"/>
                    <a:pt x="808" y="1292"/>
                    <a:pt x="803" y="1284"/>
                  </a:cubicBezTo>
                  <a:cubicBezTo>
                    <a:pt x="801" y="1282"/>
                    <a:pt x="801" y="1276"/>
                    <a:pt x="803" y="1274"/>
                  </a:cubicBezTo>
                  <a:cubicBezTo>
                    <a:pt x="804" y="1272"/>
                    <a:pt x="810" y="1270"/>
                    <a:pt x="812" y="1271"/>
                  </a:cubicBezTo>
                  <a:cubicBezTo>
                    <a:pt x="819" y="1273"/>
                    <a:pt x="821" y="1272"/>
                    <a:pt x="824" y="1265"/>
                  </a:cubicBezTo>
                  <a:cubicBezTo>
                    <a:pt x="827" y="1258"/>
                    <a:pt x="833" y="1252"/>
                    <a:pt x="842" y="1258"/>
                  </a:cubicBezTo>
                  <a:cubicBezTo>
                    <a:pt x="851" y="1264"/>
                    <a:pt x="845" y="1272"/>
                    <a:pt x="841" y="1277"/>
                  </a:cubicBezTo>
                  <a:cubicBezTo>
                    <a:pt x="839" y="1280"/>
                    <a:pt x="832" y="1281"/>
                    <a:pt x="827" y="1282"/>
                  </a:cubicBezTo>
                  <a:cubicBezTo>
                    <a:pt x="824" y="1284"/>
                    <a:pt x="821" y="1285"/>
                    <a:pt x="818" y="1286"/>
                  </a:cubicBezTo>
                  <a:cubicBezTo>
                    <a:pt x="822" y="1290"/>
                    <a:pt x="828" y="1290"/>
                    <a:pt x="828" y="1291"/>
                  </a:cubicBezTo>
                  <a:cubicBezTo>
                    <a:pt x="828" y="1295"/>
                    <a:pt x="827" y="1299"/>
                    <a:pt x="826" y="1303"/>
                  </a:cubicBezTo>
                  <a:cubicBezTo>
                    <a:pt x="840" y="1306"/>
                    <a:pt x="843" y="1311"/>
                    <a:pt x="838" y="1325"/>
                  </a:cubicBezTo>
                  <a:cubicBezTo>
                    <a:pt x="837" y="1327"/>
                    <a:pt x="838" y="1330"/>
                    <a:pt x="838" y="1332"/>
                  </a:cubicBezTo>
                  <a:cubicBezTo>
                    <a:pt x="838" y="1340"/>
                    <a:pt x="840" y="1349"/>
                    <a:pt x="836" y="1355"/>
                  </a:cubicBezTo>
                  <a:cubicBezTo>
                    <a:pt x="830" y="1363"/>
                    <a:pt x="830" y="1370"/>
                    <a:pt x="833" y="1379"/>
                  </a:cubicBezTo>
                  <a:cubicBezTo>
                    <a:pt x="834" y="1385"/>
                    <a:pt x="836" y="1393"/>
                    <a:pt x="826" y="1396"/>
                  </a:cubicBezTo>
                  <a:cubicBezTo>
                    <a:pt x="823" y="1392"/>
                    <a:pt x="820" y="1388"/>
                    <a:pt x="817" y="1387"/>
                  </a:cubicBezTo>
                  <a:cubicBezTo>
                    <a:pt x="803" y="1383"/>
                    <a:pt x="801" y="1381"/>
                    <a:pt x="806" y="1367"/>
                  </a:cubicBezTo>
                  <a:cubicBezTo>
                    <a:pt x="809" y="1360"/>
                    <a:pt x="809" y="1354"/>
                    <a:pt x="803" y="1348"/>
                  </a:cubicBezTo>
                  <a:cubicBezTo>
                    <a:pt x="798" y="1343"/>
                    <a:pt x="796" y="1336"/>
                    <a:pt x="807" y="1332"/>
                  </a:cubicBezTo>
                  <a:cubicBezTo>
                    <a:pt x="809" y="1332"/>
                    <a:pt x="811" y="1326"/>
                    <a:pt x="810" y="1323"/>
                  </a:cubicBezTo>
                  <a:cubicBezTo>
                    <a:pt x="809" y="1318"/>
                    <a:pt x="806" y="1313"/>
                    <a:pt x="802" y="1306"/>
                  </a:cubicBezTo>
                  <a:close/>
                  <a:moveTo>
                    <a:pt x="249" y="400"/>
                  </a:moveTo>
                  <a:cubicBezTo>
                    <a:pt x="247" y="389"/>
                    <a:pt x="245" y="378"/>
                    <a:pt x="244" y="368"/>
                  </a:cubicBezTo>
                  <a:cubicBezTo>
                    <a:pt x="243" y="359"/>
                    <a:pt x="239" y="356"/>
                    <a:pt x="230" y="357"/>
                  </a:cubicBezTo>
                  <a:cubicBezTo>
                    <a:pt x="221" y="357"/>
                    <a:pt x="211" y="357"/>
                    <a:pt x="200" y="357"/>
                  </a:cubicBezTo>
                  <a:cubicBezTo>
                    <a:pt x="209" y="341"/>
                    <a:pt x="218" y="328"/>
                    <a:pt x="241" y="333"/>
                  </a:cubicBezTo>
                  <a:cubicBezTo>
                    <a:pt x="230" y="313"/>
                    <a:pt x="241" y="302"/>
                    <a:pt x="254" y="290"/>
                  </a:cubicBezTo>
                  <a:cubicBezTo>
                    <a:pt x="257" y="305"/>
                    <a:pt x="260" y="317"/>
                    <a:pt x="263" y="331"/>
                  </a:cubicBezTo>
                  <a:cubicBezTo>
                    <a:pt x="278" y="331"/>
                    <a:pt x="292" y="331"/>
                    <a:pt x="308" y="331"/>
                  </a:cubicBezTo>
                  <a:cubicBezTo>
                    <a:pt x="301" y="339"/>
                    <a:pt x="297" y="348"/>
                    <a:pt x="290" y="351"/>
                  </a:cubicBezTo>
                  <a:cubicBezTo>
                    <a:pt x="283" y="355"/>
                    <a:pt x="273" y="355"/>
                    <a:pt x="263" y="356"/>
                  </a:cubicBezTo>
                  <a:cubicBezTo>
                    <a:pt x="271" y="374"/>
                    <a:pt x="267" y="388"/>
                    <a:pt x="249" y="400"/>
                  </a:cubicBezTo>
                  <a:close/>
                  <a:moveTo>
                    <a:pt x="746" y="153"/>
                  </a:moveTo>
                  <a:cubicBezTo>
                    <a:pt x="761" y="132"/>
                    <a:pt x="774" y="112"/>
                    <a:pt x="787" y="93"/>
                  </a:cubicBezTo>
                  <a:cubicBezTo>
                    <a:pt x="791" y="87"/>
                    <a:pt x="814" y="90"/>
                    <a:pt x="817" y="96"/>
                  </a:cubicBezTo>
                  <a:cubicBezTo>
                    <a:pt x="825" y="119"/>
                    <a:pt x="833" y="141"/>
                    <a:pt x="841" y="164"/>
                  </a:cubicBezTo>
                  <a:cubicBezTo>
                    <a:pt x="822" y="165"/>
                    <a:pt x="823" y="163"/>
                    <a:pt x="809" y="152"/>
                  </a:cubicBezTo>
                  <a:cubicBezTo>
                    <a:pt x="801" y="147"/>
                    <a:pt x="782" y="144"/>
                    <a:pt x="778" y="149"/>
                  </a:cubicBezTo>
                  <a:cubicBezTo>
                    <a:pt x="767" y="160"/>
                    <a:pt x="759" y="154"/>
                    <a:pt x="746" y="153"/>
                  </a:cubicBezTo>
                  <a:close/>
                  <a:moveTo>
                    <a:pt x="1070" y="188"/>
                  </a:moveTo>
                  <a:cubicBezTo>
                    <a:pt x="1064" y="199"/>
                    <a:pt x="1059" y="208"/>
                    <a:pt x="1054" y="217"/>
                  </a:cubicBezTo>
                  <a:cubicBezTo>
                    <a:pt x="1053" y="218"/>
                    <a:pt x="1053" y="220"/>
                    <a:pt x="1052" y="221"/>
                  </a:cubicBezTo>
                  <a:cubicBezTo>
                    <a:pt x="1043" y="236"/>
                    <a:pt x="1033" y="240"/>
                    <a:pt x="1019" y="237"/>
                  </a:cubicBezTo>
                  <a:cubicBezTo>
                    <a:pt x="998" y="232"/>
                    <a:pt x="980" y="217"/>
                    <a:pt x="979" y="203"/>
                  </a:cubicBezTo>
                  <a:cubicBezTo>
                    <a:pt x="979" y="200"/>
                    <a:pt x="979" y="196"/>
                    <a:pt x="980" y="193"/>
                  </a:cubicBezTo>
                  <a:cubicBezTo>
                    <a:pt x="987" y="179"/>
                    <a:pt x="995" y="165"/>
                    <a:pt x="1003" y="150"/>
                  </a:cubicBezTo>
                  <a:cubicBezTo>
                    <a:pt x="1011" y="155"/>
                    <a:pt x="1017" y="159"/>
                    <a:pt x="1024" y="163"/>
                  </a:cubicBezTo>
                  <a:cubicBezTo>
                    <a:pt x="1018" y="174"/>
                    <a:pt x="1012" y="184"/>
                    <a:pt x="1007" y="195"/>
                  </a:cubicBezTo>
                  <a:cubicBezTo>
                    <a:pt x="1002" y="203"/>
                    <a:pt x="1000" y="211"/>
                    <a:pt x="1011" y="216"/>
                  </a:cubicBezTo>
                  <a:cubicBezTo>
                    <a:pt x="1021" y="221"/>
                    <a:pt x="1027" y="217"/>
                    <a:pt x="1032" y="208"/>
                  </a:cubicBezTo>
                  <a:cubicBezTo>
                    <a:pt x="1037" y="197"/>
                    <a:pt x="1043" y="187"/>
                    <a:pt x="1049" y="176"/>
                  </a:cubicBezTo>
                  <a:cubicBezTo>
                    <a:pt x="1057" y="180"/>
                    <a:pt x="1063" y="184"/>
                    <a:pt x="1070" y="188"/>
                  </a:cubicBezTo>
                  <a:close/>
                  <a:moveTo>
                    <a:pt x="1273" y="438"/>
                  </a:moveTo>
                  <a:cubicBezTo>
                    <a:pt x="1266" y="427"/>
                    <a:pt x="1260" y="417"/>
                    <a:pt x="1254" y="407"/>
                  </a:cubicBezTo>
                  <a:cubicBezTo>
                    <a:pt x="1253" y="408"/>
                    <a:pt x="1251" y="408"/>
                    <a:pt x="1250" y="409"/>
                  </a:cubicBezTo>
                  <a:cubicBezTo>
                    <a:pt x="1249" y="421"/>
                    <a:pt x="1262" y="429"/>
                    <a:pt x="1263" y="440"/>
                  </a:cubicBezTo>
                  <a:cubicBezTo>
                    <a:pt x="1259" y="443"/>
                    <a:pt x="1255" y="445"/>
                    <a:pt x="1250" y="448"/>
                  </a:cubicBezTo>
                  <a:cubicBezTo>
                    <a:pt x="1244" y="438"/>
                    <a:pt x="1239" y="429"/>
                    <a:pt x="1233" y="420"/>
                  </a:cubicBezTo>
                  <a:cubicBezTo>
                    <a:pt x="1232" y="420"/>
                    <a:pt x="1231" y="420"/>
                    <a:pt x="1229" y="420"/>
                  </a:cubicBezTo>
                  <a:cubicBezTo>
                    <a:pt x="1229" y="423"/>
                    <a:pt x="1227" y="427"/>
                    <a:pt x="1228" y="430"/>
                  </a:cubicBezTo>
                  <a:cubicBezTo>
                    <a:pt x="1232" y="439"/>
                    <a:pt x="1238" y="448"/>
                    <a:pt x="1243" y="457"/>
                  </a:cubicBezTo>
                  <a:cubicBezTo>
                    <a:pt x="1237" y="460"/>
                    <a:pt x="1233" y="462"/>
                    <a:pt x="1228" y="465"/>
                  </a:cubicBezTo>
                  <a:cubicBezTo>
                    <a:pt x="1217" y="447"/>
                    <a:pt x="1207" y="429"/>
                    <a:pt x="1197" y="411"/>
                  </a:cubicBezTo>
                  <a:cubicBezTo>
                    <a:pt x="1217" y="399"/>
                    <a:pt x="1237" y="388"/>
                    <a:pt x="1257" y="376"/>
                  </a:cubicBezTo>
                  <a:cubicBezTo>
                    <a:pt x="1267" y="395"/>
                    <a:pt x="1277" y="412"/>
                    <a:pt x="1287" y="429"/>
                  </a:cubicBezTo>
                  <a:cubicBezTo>
                    <a:pt x="1283" y="432"/>
                    <a:pt x="1279" y="435"/>
                    <a:pt x="1273" y="438"/>
                  </a:cubicBezTo>
                  <a:close/>
                  <a:moveTo>
                    <a:pt x="661" y="1317"/>
                  </a:moveTo>
                  <a:cubicBezTo>
                    <a:pt x="650" y="1328"/>
                    <a:pt x="643" y="1338"/>
                    <a:pt x="633" y="1343"/>
                  </a:cubicBezTo>
                  <a:cubicBezTo>
                    <a:pt x="624" y="1348"/>
                    <a:pt x="622" y="1354"/>
                    <a:pt x="619" y="1362"/>
                  </a:cubicBezTo>
                  <a:cubicBezTo>
                    <a:pt x="617" y="1371"/>
                    <a:pt x="613" y="1379"/>
                    <a:pt x="609" y="1386"/>
                  </a:cubicBezTo>
                  <a:cubicBezTo>
                    <a:pt x="607" y="1389"/>
                    <a:pt x="600" y="1388"/>
                    <a:pt x="596" y="1389"/>
                  </a:cubicBezTo>
                  <a:cubicBezTo>
                    <a:pt x="597" y="1385"/>
                    <a:pt x="597" y="1381"/>
                    <a:pt x="598" y="1377"/>
                  </a:cubicBezTo>
                  <a:cubicBezTo>
                    <a:pt x="604" y="1361"/>
                    <a:pt x="611" y="1344"/>
                    <a:pt x="617" y="1328"/>
                  </a:cubicBezTo>
                  <a:cubicBezTo>
                    <a:pt x="609" y="1330"/>
                    <a:pt x="604" y="1334"/>
                    <a:pt x="599" y="1336"/>
                  </a:cubicBezTo>
                  <a:cubicBezTo>
                    <a:pt x="594" y="1338"/>
                    <a:pt x="589" y="1337"/>
                    <a:pt x="584" y="1337"/>
                  </a:cubicBezTo>
                  <a:cubicBezTo>
                    <a:pt x="585" y="1332"/>
                    <a:pt x="587" y="1327"/>
                    <a:pt x="589" y="1322"/>
                  </a:cubicBezTo>
                  <a:cubicBezTo>
                    <a:pt x="590" y="1321"/>
                    <a:pt x="593" y="1320"/>
                    <a:pt x="594" y="1319"/>
                  </a:cubicBezTo>
                  <a:cubicBezTo>
                    <a:pt x="603" y="1305"/>
                    <a:pt x="627" y="1298"/>
                    <a:pt x="612" y="1272"/>
                  </a:cubicBezTo>
                  <a:cubicBezTo>
                    <a:pt x="624" y="1272"/>
                    <a:pt x="637" y="1269"/>
                    <a:pt x="642" y="1274"/>
                  </a:cubicBezTo>
                  <a:cubicBezTo>
                    <a:pt x="651" y="1284"/>
                    <a:pt x="634" y="1287"/>
                    <a:pt x="631" y="1296"/>
                  </a:cubicBezTo>
                  <a:cubicBezTo>
                    <a:pt x="633" y="1300"/>
                    <a:pt x="635" y="1305"/>
                    <a:pt x="637" y="1309"/>
                  </a:cubicBezTo>
                  <a:cubicBezTo>
                    <a:pt x="637" y="1308"/>
                    <a:pt x="638" y="1307"/>
                    <a:pt x="639" y="1306"/>
                  </a:cubicBezTo>
                  <a:cubicBezTo>
                    <a:pt x="645" y="1309"/>
                    <a:pt x="652" y="1313"/>
                    <a:pt x="661" y="1317"/>
                  </a:cubicBezTo>
                  <a:close/>
                  <a:moveTo>
                    <a:pt x="1247" y="364"/>
                  </a:moveTo>
                  <a:cubicBezTo>
                    <a:pt x="1244" y="365"/>
                    <a:pt x="1241" y="366"/>
                    <a:pt x="1239" y="367"/>
                  </a:cubicBezTo>
                  <a:cubicBezTo>
                    <a:pt x="1220" y="372"/>
                    <a:pt x="1201" y="378"/>
                    <a:pt x="1182" y="382"/>
                  </a:cubicBezTo>
                  <a:cubicBezTo>
                    <a:pt x="1174" y="384"/>
                    <a:pt x="1157" y="364"/>
                    <a:pt x="1160" y="357"/>
                  </a:cubicBezTo>
                  <a:cubicBezTo>
                    <a:pt x="1171" y="337"/>
                    <a:pt x="1181" y="317"/>
                    <a:pt x="1192" y="296"/>
                  </a:cubicBezTo>
                  <a:cubicBezTo>
                    <a:pt x="1211" y="314"/>
                    <a:pt x="1211" y="314"/>
                    <a:pt x="1200" y="334"/>
                  </a:cubicBezTo>
                  <a:cubicBezTo>
                    <a:pt x="1196" y="341"/>
                    <a:pt x="1192" y="348"/>
                    <a:pt x="1187" y="358"/>
                  </a:cubicBezTo>
                  <a:cubicBezTo>
                    <a:pt x="1199" y="355"/>
                    <a:pt x="1208" y="352"/>
                    <a:pt x="1216" y="350"/>
                  </a:cubicBezTo>
                  <a:cubicBezTo>
                    <a:pt x="1236" y="344"/>
                    <a:pt x="1237" y="345"/>
                    <a:pt x="1247" y="364"/>
                  </a:cubicBezTo>
                  <a:close/>
                  <a:moveTo>
                    <a:pt x="1132" y="1100"/>
                  </a:moveTo>
                  <a:cubicBezTo>
                    <a:pt x="1134" y="1098"/>
                    <a:pt x="1135" y="1097"/>
                    <a:pt x="1136" y="1095"/>
                  </a:cubicBezTo>
                  <a:cubicBezTo>
                    <a:pt x="1144" y="1101"/>
                    <a:pt x="1153" y="1107"/>
                    <a:pt x="1161" y="1112"/>
                  </a:cubicBezTo>
                  <a:cubicBezTo>
                    <a:pt x="1162" y="1111"/>
                    <a:pt x="1163" y="1110"/>
                    <a:pt x="1164" y="1109"/>
                  </a:cubicBezTo>
                  <a:cubicBezTo>
                    <a:pt x="1156" y="1103"/>
                    <a:pt x="1149" y="1097"/>
                    <a:pt x="1141" y="1092"/>
                  </a:cubicBezTo>
                  <a:cubicBezTo>
                    <a:pt x="1138" y="1089"/>
                    <a:pt x="1136" y="1087"/>
                    <a:pt x="1133" y="1085"/>
                  </a:cubicBezTo>
                  <a:cubicBezTo>
                    <a:pt x="1136" y="1084"/>
                    <a:pt x="1139" y="1082"/>
                    <a:pt x="1142" y="1081"/>
                  </a:cubicBezTo>
                  <a:cubicBezTo>
                    <a:pt x="1144" y="1080"/>
                    <a:pt x="1146" y="1080"/>
                    <a:pt x="1148" y="1080"/>
                  </a:cubicBezTo>
                  <a:cubicBezTo>
                    <a:pt x="1149" y="1077"/>
                    <a:pt x="1149" y="1075"/>
                    <a:pt x="1149" y="1073"/>
                  </a:cubicBezTo>
                  <a:cubicBezTo>
                    <a:pt x="1152" y="1058"/>
                    <a:pt x="1155" y="1057"/>
                    <a:pt x="1168" y="1064"/>
                  </a:cubicBezTo>
                  <a:cubicBezTo>
                    <a:pt x="1174" y="1067"/>
                    <a:pt x="1180" y="1071"/>
                    <a:pt x="1187" y="1075"/>
                  </a:cubicBezTo>
                  <a:cubicBezTo>
                    <a:pt x="1191" y="1071"/>
                    <a:pt x="1195" y="1065"/>
                    <a:pt x="1199" y="1074"/>
                  </a:cubicBezTo>
                  <a:cubicBezTo>
                    <a:pt x="1203" y="1083"/>
                    <a:pt x="1194" y="1113"/>
                    <a:pt x="1185" y="1119"/>
                  </a:cubicBezTo>
                  <a:cubicBezTo>
                    <a:pt x="1185" y="1113"/>
                    <a:pt x="1185" y="1108"/>
                    <a:pt x="1185" y="1103"/>
                  </a:cubicBezTo>
                  <a:cubicBezTo>
                    <a:pt x="1176" y="1116"/>
                    <a:pt x="1167" y="1128"/>
                    <a:pt x="1154" y="1145"/>
                  </a:cubicBezTo>
                  <a:cubicBezTo>
                    <a:pt x="1143" y="1132"/>
                    <a:pt x="1133" y="1120"/>
                    <a:pt x="1122" y="1107"/>
                  </a:cubicBezTo>
                  <a:cubicBezTo>
                    <a:pt x="1129" y="1107"/>
                    <a:pt x="1133" y="1108"/>
                    <a:pt x="1138" y="1109"/>
                  </a:cubicBezTo>
                  <a:cubicBezTo>
                    <a:pt x="1136" y="1105"/>
                    <a:pt x="1134" y="1103"/>
                    <a:pt x="1132" y="1100"/>
                  </a:cubicBezTo>
                  <a:close/>
                  <a:moveTo>
                    <a:pt x="1350" y="825"/>
                  </a:moveTo>
                  <a:cubicBezTo>
                    <a:pt x="1328" y="812"/>
                    <a:pt x="1315" y="787"/>
                    <a:pt x="1285" y="791"/>
                  </a:cubicBezTo>
                  <a:cubicBezTo>
                    <a:pt x="1286" y="782"/>
                    <a:pt x="1286" y="774"/>
                    <a:pt x="1287" y="765"/>
                  </a:cubicBezTo>
                  <a:cubicBezTo>
                    <a:pt x="1318" y="775"/>
                    <a:pt x="1333" y="747"/>
                    <a:pt x="1358" y="739"/>
                  </a:cubicBezTo>
                  <a:cubicBezTo>
                    <a:pt x="1357" y="749"/>
                    <a:pt x="1359" y="760"/>
                    <a:pt x="1354" y="767"/>
                  </a:cubicBezTo>
                  <a:cubicBezTo>
                    <a:pt x="1350" y="774"/>
                    <a:pt x="1339" y="777"/>
                    <a:pt x="1330" y="783"/>
                  </a:cubicBezTo>
                  <a:cubicBezTo>
                    <a:pt x="1345" y="793"/>
                    <a:pt x="1361" y="803"/>
                    <a:pt x="1350" y="825"/>
                  </a:cubicBezTo>
                  <a:close/>
                  <a:moveTo>
                    <a:pt x="423" y="1237"/>
                  </a:moveTo>
                  <a:cubicBezTo>
                    <a:pt x="428" y="1242"/>
                    <a:pt x="434" y="1251"/>
                    <a:pt x="441" y="1258"/>
                  </a:cubicBezTo>
                  <a:cubicBezTo>
                    <a:pt x="449" y="1265"/>
                    <a:pt x="447" y="1271"/>
                    <a:pt x="440" y="1276"/>
                  </a:cubicBezTo>
                  <a:cubicBezTo>
                    <a:pt x="431" y="1281"/>
                    <a:pt x="421" y="1287"/>
                    <a:pt x="412" y="1292"/>
                  </a:cubicBezTo>
                  <a:cubicBezTo>
                    <a:pt x="409" y="1293"/>
                    <a:pt x="405" y="1293"/>
                    <a:pt x="401" y="1292"/>
                  </a:cubicBezTo>
                  <a:cubicBezTo>
                    <a:pt x="395" y="1290"/>
                    <a:pt x="389" y="1289"/>
                    <a:pt x="384" y="1285"/>
                  </a:cubicBezTo>
                  <a:cubicBezTo>
                    <a:pt x="379" y="1282"/>
                    <a:pt x="373" y="1277"/>
                    <a:pt x="373" y="1272"/>
                  </a:cubicBezTo>
                  <a:cubicBezTo>
                    <a:pt x="373" y="1267"/>
                    <a:pt x="378" y="1261"/>
                    <a:pt x="382" y="1257"/>
                  </a:cubicBezTo>
                  <a:cubicBezTo>
                    <a:pt x="384" y="1255"/>
                    <a:pt x="388" y="1254"/>
                    <a:pt x="391" y="1253"/>
                  </a:cubicBezTo>
                  <a:cubicBezTo>
                    <a:pt x="389" y="1250"/>
                    <a:pt x="385" y="1248"/>
                    <a:pt x="385" y="1245"/>
                  </a:cubicBezTo>
                  <a:cubicBezTo>
                    <a:pt x="385" y="1239"/>
                    <a:pt x="387" y="1233"/>
                    <a:pt x="388" y="1226"/>
                  </a:cubicBezTo>
                  <a:cubicBezTo>
                    <a:pt x="393" y="1228"/>
                    <a:pt x="397" y="1229"/>
                    <a:pt x="401" y="1231"/>
                  </a:cubicBezTo>
                  <a:cubicBezTo>
                    <a:pt x="408" y="1233"/>
                    <a:pt x="414" y="1234"/>
                    <a:pt x="423" y="1237"/>
                  </a:cubicBezTo>
                  <a:close/>
                  <a:moveTo>
                    <a:pt x="1358" y="660"/>
                  </a:moveTo>
                  <a:cubicBezTo>
                    <a:pt x="1358" y="683"/>
                    <a:pt x="1358" y="704"/>
                    <a:pt x="1357" y="726"/>
                  </a:cubicBezTo>
                  <a:cubicBezTo>
                    <a:pt x="1357" y="729"/>
                    <a:pt x="1352" y="733"/>
                    <a:pt x="1349" y="734"/>
                  </a:cubicBezTo>
                  <a:cubicBezTo>
                    <a:pt x="1346" y="734"/>
                    <a:pt x="1341" y="730"/>
                    <a:pt x="1340" y="727"/>
                  </a:cubicBezTo>
                  <a:cubicBezTo>
                    <a:pt x="1339" y="722"/>
                    <a:pt x="1339" y="716"/>
                    <a:pt x="1339" y="711"/>
                  </a:cubicBezTo>
                  <a:cubicBezTo>
                    <a:pt x="1322" y="711"/>
                    <a:pt x="1305" y="711"/>
                    <a:pt x="1288" y="711"/>
                  </a:cubicBezTo>
                  <a:cubicBezTo>
                    <a:pt x="1288" y="702"/>
                    <a:pt x="1288" y="695"/>
                    <a:pt x="1288" y="686"/>
                  </a:cubicBezTo>
                  <a:cubicBezTo>
                    <a:pt x="1305" y="685"/>
                    <a:pt x="1321" y="684"/>
                    <a:pt x="1338" y="684"/>
                  </a:cubicBezTo>
                  <a:cubicBezTo>
                    <a:pt x="1338" y="675"/>
                    <a:pt x="1338" y="668"/>
                    <a:pt x="1338" y="660"/>
                  </a:cubicBezTo>
                  <a:cubicBezTo>
                    <a:pt x="1344" y="660"/>
                    <a:pt x="1349" y="660"/>
                    <a:pt x="1358" y="660"/>
                  </a:cubicBezTo>
                  <a:close/>
                  <a:moveTo>
                    <a:pt x="873" y="156"/>
                  </a:moveTo>
                  <a:cubicBezTo>
                    <a:pt x="884" y="160"/>
                    <a:pt x="895" y="163"/>
                    <a:pt x="906" y="166"/>
                  </a:cubicBezTo>
                  <a:cubicBezTo>
                    <a:pt x="904" y="172"/>
                    <a:pt x="903" y="177"/>
                    <a:pt x="901" y="182"/>
                  </a:cubicBezTo>
                  <a:cubicBezTo>
                    <a:pt x="881" y="177"/>
                    <a:pt x="862" y="172"/>
                    <a:pt x="843" y="166"/>
                  </a:cubicBezTo>
                  <a:cubicBezTo>
                    <a:pt x="849" y="143"/>
                    <a:pt x="855" y="122"/>
                    <a:pt x="861" y="100"/>
                  </a:cubicBezTo>
                  <a:cubicBezTo>
                    <a:pt x="871" y="102"/>
                    <a:pt x="878" y="105"/>
                    <a:pt x="885" y="107"/>
                  </a:cubicBezTo>
                  <a:cubicBezTo>
                    <a:pt x="881" y="124"/>
                    <a:pt x="877" y="140"/>
                    <a:pt x="873" y="156"/>
                  </a:cubicBezTo>
                  <a:close/>
                  <a:moveTo>
                    <a:pt x="576" y="1307"/>
                  </a:moveTo>
                  <a:cubicBezTo>
                    <a:pt x="575" y="1307"/>
                    <a:pt x="574" y="1306"/>
                    <a:pt x="574" y="1306"/>
                  </a:cubicBezTo>
                  <a:cubicBezTo>
                    <a:pt x="572" y="1309"/>
                    <a:pt x="570" y="1313"/>
                    <a:pt x="569" y="1316"/>
                  </a:cubicBezTo>
                  <a:cubicBezTo>
                    <a:pt x="566" y="1327"/>
                    <a:pt x="564" y="1338"/>
                    <a:pt x="560" y="1348"/>
                  </a:cubicBezTo>
                  <a:cubicBezTo>
                    <a:pt x="559" y="1353"/>
                    <a:pt x="555" y="1357"/>
                    <a:pt x="552" y="1361"/>
                  </a:cubicBezTo>
                  <a:cubicBezTo>
                    <a:pt x="551" y="1356"/>
                    <a:pt x="548" y="1351"/>
                    <a:pt x="549" y="1347"/>
                  </a:cubicBezTo>
                  <a:cubicBezTo>
                    <a:pt x="553" y="1332"/>
                    <a:pt x="557" y="1318"/>
                    <a:pt x="561" y="1303"/>
                  </a:cubicBezTo>
                  <a:cubicBezTo>
                    <a:pt x="565" y="1287"/>
                    <a:pt x="566" y="1287"/>
                    <a:pt x="582" y="1295"/>
                  </a:cubicBezTo>
                  <a:cubicBezTo>
                    <a:pt x="583" y="1287"/>
                    <a:pt x="584" y="1280"/>
                    <a:pt x="585" y="1274"/>
                  </a:cubicBezTo>
                  <a:cubicBezTo>
                    <a:pt x="583" y="1273"/>
                    <a:pt x="582" y="1272"/>
                    <a:pt x="582" y="1272"/>
                  </a:cubicBezTo>
                  <a:cubicBezTo>
                    <a:pt x="576" y="1273"/>
                    <a:pt x="569" y="1273"/>
                    <a:pt x="571" y="1266"/>
                  </a:cubicBezTo>
                  <a:cubicBezTo>
                    <a:pt x="573" y="1261"/>
                    <a:pt x="580" y="1258"/>
                    <a:pt x="585" y="1254"/>
                  </a:cubicBezTo>
                  <a:cubicBezTo>
                    <a:pt x="587" y="1257"/>
                    <a:pt x="590" y="1261"/>
                    <a:pt x="591" y="1264"/>
                  </a:cubicBezTo>
                  <a:cubicBezTo>
                    <a:pt x="593" y="1267"/>
                    <a:pt x="593" y="1270"/>
                    <a:pt x="594" y="1273"/>
                  </a:cubicBezTo>
                  <a:cubicBezTo>
                    <a:pt x="595" y="1279"/>
                    <a:pt x="598" y="1286"/>
                    <a:pt x="596" y="1292"/>
                  </a:cubicBezTo>
                  <a:cubicBezTo>
                    <a:pt x="591" y="1310"/>
                    <a:pt x="585" y="1328"/>
                    <a:pt x="579" y="1346"/>
                  </a:cubicBezTo>
                  <a:cubicBezTo>
                    <a:pt x="578" y="1349"/>
                    <a:pt x="574" y="1350"/>
                    <a:pt x="571" y="1353"/>
                  </a:cubicBezTo>
                  <a:cubicBezTo>
                    <a:pt x="570" y="1350"/>
                    <a:pt x="567" y="1346"/>
                    <a:pt x="568" y="1343"/>
                  </a:cubicBezTo>
                  <a:cubicBezTo>
                    <a:pt x="570" y="1331"/>
                    <a:pt x="573" y="1319"/>
                    <a:pt x="576" y="1307"/>
                  </a:cubicBezTo>
                  <a:close/>
                  <a:moveTo>
                    <a:pt x="1017" y="1243"/>
                  </a:moveTo>
                  <a:cubicBezTo>
                    <a:pt x="1019" y="1235"/>
                    <a:pt x="1020" y="1229"/>
                    <a:pt x="1021" y="1222"/>
                  </a:cubicBezTo>
                  <a:cubicBezTo>
                    <a:pt x="1032" y="1228"/>
                    <a:pt x="1036" y="1239"/>
                    <a:pt x="1031" y="1246"/>
                  </a:cubicBezTo>
                  <a:cubicBezTo>
                    <a:pt x="1023" y="1256"/>
                    <a:pt x="1025" y="1266"/>
                    <a:pt x="1025" y="1277"/>
                  </a:cubicBezTo>
                  <a:cubicBezTo>
                    <a:pt x="1025" y="1286"/>
                    <a:pt x="1023" y="1295"/>
                    <a:pt x="1020" y="1304"/>
                  </a:cubicBezTo>
                  <a:cubicBezTo>
                    <a:pt x="1019" y="1307"/>
                    <a:pt x="1012" y="1307"/>
                    <a:pt x="1008" y="1309"/>
                  </a:cubicBezTo>
                  <a:cubicBezTo>
                    <a:pt x="1008" y="1305"/>
                    <a:pt x="1007" y="1301"/>
                    <a:pt x="1007" y="1298"/>
                  </a:cubicBezTo>
                  <a:cubicBezTo>
                    <a:pt x="1008" y="1287"/>
                    <a:pt x="1014" y="1275"/>
                    <a:pt x="996" y="1272"/>
                  </a:cubicBezTo>
                  <a:cubicBezTo>
                    <a:pt x="1010" y="1254"/>
                    <a:pt x="992" y="1246"/>
                    <a:pt x="984" y="1236"/>
                  </a:cubicBezTo>
                  <a:cubicBezTo>
                    <a:pt x="995" y="1225"/>
                    <a:pt x="1001" y="1226"/>
                    <a:pt x="1017" y="1243"/>
                  </a:cubicBezTo>
                  <a:close/>
                  <a:moveTo>
                    <a:pt x="1349" y="618"/>
                  </a:moveTo>
                  <a:cubicBezTo>
                    <a:pt x="1350" y="628"/>
                    <a:pt x="1351" y="636"/>
                    <a:pt x="1352" y="644"/>
                  </a:cubicBezTo>
                  <a:cubicBezTo>
                    <a:pt x="1328" y="647"/>
                    <a:pt x="1307" y="650"/>
                    <a:pt x="1284" y="653"/>
                  </a:cubicBezTo>
                  <a:cubicBezTo>
                    <a:pt x="1283" y="644"/>
                    <a:pt x="1282" y="637"/>
                    <a:pt x="1281" y="628"/>
                  </a:cubicBezTo>
                  <a:cubicBezTo>
                    <a:pt x="1304" y="625"/>
                    <a:pt x="1326" y="622"/>
                    <a:pt x="1349" y="618"/>
                  </a:cubicBezTo>
                  <a:close/>
                  <a:moveTo>
                    <a:pt x="281" y="264"/>
                  </a:moveTo>
                  <a:cubicBezTo>
                    <a:pt x="297" y="280"/>
                    <a:pt x="312" y="297"/>
                    <a:pt x="328" y="313"/>
                  </a:cubicBezTo>
                  <a:cubicBezTo>
                    <a:pt x="323" y="318"/>
                    <a:pt x="317" y="323"/>
                    <a:pt x="310" y="330"/>
                  </a:cubicBezTo>
                  <a:cubicBezTo>
                    <a:pt x="295" y="313"/>
                    <a:pt x="280" y="297"/>
                    <a:pt x="264" y="280"/>
                  </a:cubicBezTo>
                  <a:cubicBezTo>
                    <a:pt x="268" y="276"/>
                    <a:pt x="274" y="271"/>
                    <a:pt x="281" y="264"/>
                  </a:cubicBezTo>
                  <a:close/>
                  <a:moveTo>
                    <a:pt x="1138" y="336"/>
                  </a:moveTo>
                  <a:cubicBezTo>
                    <a:pt x="1130" y="329"/>
                    <a:pt x="1125" y="324"/>
                    <a:pt x="1122" y="321"/>
                  </a:cubicBezTo>
                  <a:cubicBezTo>
                    <a:pt x="1138" y="303"/>
                    <a:pt x="1153" y="286"/>
                    <a:pt x="1168" y="269"/>
                  </a:cubicBezTo>
                  <a:cubicBezTo>
                    <a:pt x="1175" y="276"/>
                    <a:pt x="1180" y="281"/>
                    <a:pt x="1184" y="286"/>
                  </a:cubicBezTo>
                  <a:cubicBezTo>
                    <a:pt x="1168" y="303"/>
                    <a:pt x="1154" y="319"/>
                    <a:pt x="1138" y="336"/>
                  </a:cubicBezTo>
                  <a:close/>
                  <a:moveTo>
                    <a:pt x="1178" y="1133"/>
                  </a:moveTo>
                  <a:cubicBezTo>
                    <a:pt x="1189" y="1114"/>
                    <a:pt x="1205" y="1135"/>
                    <a:pt x="1217" y="1127"/>
                  </a:cubicBezTo>
                  <a:cubicBezTo>
                    <a:pt x="1218" y="1126"/>
                    <a:pt x="1221" y="1127"/>
                    <a:pt x="1222" y="1128"/>
                  </a:cubicBezTo>
                  <a:cubicBezTo>
                    <a:pt x="1223" y="1130"/>
                    <a:pt x="1225" y="1133"/>
                    <a:pt x="1224" y="1134"/>
                  </a:cubicBezTo>
                  <a:cubicBezTo>
                    <a:pt x="1221" y="1144"/>
                    <a:pt x="1224" y="1151"/>
                    <a:pt x="1231" y="1158"/>
                  </a:cubicBezTo>
                  <a:cubicBezTo>
                    <a:pt x="1232" y="1159"/>
                    <a:pt x="1233" y="1162"/>
                    <a:pt x="1232" y="1163"/>
                  </a:cubicBezTo>
                  <a:cubicBezTo>
                    <a:pt x="1230" y="1168"/>
                    <a:pt x="1228" y="1174"/>
                    <a:pt x="1225" y="1176"/>
                  </a:cubicBezTo>
                  <a:cubicBezTo>
                    <a:pt x="1221" y="1178"/>
                    <a:pt x="1215" y="1177"/>
                    <a:pt x="1210" y="1177"/>
                  </a:cubicBezTo>
                  <a:cubicBezTo>
                    <a:pt x="1212" y="1172"/>
                    <a:pt x="1214" y="1168"/>
                    <a:pt x="1216" y="1164"/>
                  </a:cubicBezTo>
                  <a:cubicBezTo>
                    <a:pt x="1216" y="1163"/>
                    <a:pt x="1216" y="1161"/>
                    <a:pt x="1216" y="1157"/>
                  </a:cubicBezTo>
                  <a:cubicBezTo>
                    <a:pt x="1206" y="1161"/>
                    <a:pt x="1198" y="1165"/>
                    <a:pt x="1187" y="1169"/>
                  </a:cubicBezTo>
                  <a:cubicBezTo>
                    <a:pt x="1191" y="1160"/>
                    <a:pt x="1198" y="1152"/>
                    <a:pt x="1196" y="1146"/>
                  </a:cubicBezTo>
                  <a:cubicBezTo>
                    <a:pt x="1195" y="1141"/>
                    <a:pt x="1185" y="1138"/>
                    <a:pt x="1178" y="1133"/>
                  </a:cubicBezTo>
                  <a:close/>
                  <a:moveTo>
                    <a:pt x="864" y="1342"/>
                  </a:moveTo>
                  <a:cubicBezTo>
                    <a:pt x="870" y="1338"/>
                    <a:pt x="874" y="1336"/>
                    <a:pt x="881" y="1331"/>
                  </a:cubicBezTo>
                  <a:cubicBezTo>
                    <a:pt x="882" y="1338"/>
                    <a:pt x="884" y="1345"/>
                    <a:pt x="883" y="1347"/>
                  </a:cubicBezTo>
                  <a:cubicBezTo>
                    <a:pt x="877" y="1351"/>
                    <a:pt x="868" y="1356"/>
                    <a:pt x="863" y="1354"/>
                  </a:cubicBezTo>
                  <a:cubicBezTo>
                    <a:pt x="842" y="1345"/>
                    <a:pt x="837" y="1330"/>
                    <a:pt x="853" y="1312"/>
                  </a:cubicBezTo>
                  <a:cubicBezTo>
                    <a:pt x="851" y="1311"/>
                    <a:pt x="849" y="1309"/>
                    <a:pt x="846" y="1307"/>
                  </a:cubicBezTo>
                  <a:cubicBezTo>
                    <a:pt x="846" y="1306"/>
                    <a:pt x="845" y="1305"/>
                    <a:pt x="845" y="1303"/>
                  </a:cubicBezTo>
                  <a:cubicBezTo>
                    <a:pt x="853" y="1300"/>
                    <a:pt x="860" y="1296"/>
                    <a:pt x="868" y="1294"/>
                  </a:cubicBezTo>
                  <a:cubicBezTo>
                    <a:pt x="869" y="1294"/>
                    <a:pt x="874" y="1303"/>
                    <a:pt x="874" y="1307"/>
                  </a:cubicBezTo>
                  <a:cubicBezTo>
                    <a:pt x="874" y="1319"/>
                    <a:pt x="868" y="1327"/>
                    <a:pt x="852" y="1324"/>
                  </a:cubicBezTo>
                  <a:cubicBezTo>
                    <a:pt x="857" y="1331"/>
                    <a:pt x="860" y="1336"/>
                    <a:pt x="864" y="1342"/>
                  </a:cubicBezTo>
                  <a:close/>
                  <a:moveTo>
                    <a:pt x="372" y="1233"/>
                  </a:moveTo>
                  <a:cubicBezTo>
                    <a:pt x="368" y="1241"/>
                    <a:pt x="365" y="1249"/>
                    <a:pt x="360" y="1257"/>
                  </a:cubicBezTo>
                  <a:cubicBezTo>
                    <a:pt x="358" y="1259"/>
                    <a:pt x="353" y="1260"/>
                    <a:pt x="350" y="1259"/>
                  </a:cubicBezTo>
                  <a:cubicBezTo>
                    <a:pt x="348" y="1259"/>
                    <a:pt x="346" y="1254"/>
                    <a:pt x="346" y="1251"/>
                  </a:cubicBezTo>
                  <a:cubicBezTo>
                    <a:pt x="344" y="1242"/>
                    <a:pt x="348" y="1234"/>
                    <a:pt x="355" y="1228"/>
                  </a:cubicBezTo>
                  <a:cubicBezTo>
                    <a:pt x="359" y="1225"/>
                    <a:pt x="361" y="1222"/>
                    <a:pt x="365" y="1219"/>
                  </a:cubicBezTo>
                  <a:cubicBezTo>
                    <a:pt x="367" y="1223"/>
                    <a:pt x="369" y="1227"/>
                    <a:pt x="372" y="1233"/>
                  </a:cubicBezTo>
                  <a:close/>
                  <a:moveTo>
                    <a:pt x="231" y="1191"/>
                  </a:moveTo>
                  <a:cubicBezTo>
                    <a:pt x="232" y="1191"/>
                    <a:pt x="233" y="1192"/>
                    <a:pt x="233" y="1192"/>
                  </a:cubicBezTo>
                  <a:cubicBezTo>
                    <a:pt x="239" y="1180"/>
                    <a:pt x="244" y="1168"/>
                    <a:pt x="250" y="1155"/>
                  </a:cubicBezTo>
                  <a:cubicBezTo>
                    <a:pt x="259" y="1163"/>
                    <a:pt x="257" y="1173"/>
                    <a:pt x="257" y="1182"/>
                  </a:cubicBezTo>
                  <a:cubicBezTo>
                    <a:pt x="256" y="1189"/>
                    <a:pt x="252" y="1196"/>
                    <a:pt x="249" y="1203"/>
                  </a:cubicBezTo>
                  <a:cubicBezTo>
                    <a:pt x="243" y="1199"/>
                    <a:pt x="237" y="1196"/>
                    <a:pt x="231" y="1192"/>
                  </a:cubicBezTo>
                  <a:cubicBezTo>
                    <a:pt x="231" y="1192"/>
                    <a:pt x="231" y="1192"/>
                    <a:pt x="231" y="1191"/>
                  </a:cubicBezTo>
                  <a:close/>
                  <a:moveTo>
                    <a:pt x="1073" y="1288"/>
                  </a:moveTo>
                  <a:cubicBezTo>
                    <a:pt x="1060" y="1283"/>
                    <a:pt x="1050" y="1279"/>
                    <a:pt x="1041" y="1275"/>
                  </a:cubicBezTo>
                  <a:cubicBezTo>
                    <a:pt x="1039" y="1274"/>
                    <a:pt x="1038" y="1269"/>
                    <a:pt x="1039" y="1267"/>
                  </a:cubicBezTo>
                  <a:cubicBezTo>
                    <a:pt x="1041" y="1264"/>
                    <a:pt x="1044" y="1260"/>
                    <a:pt x="1047" y="1260"/>
                  </a:cubicBezTo>
                  <a:cubicBezTo>
                    <a:pt x="1055" y="1258"/>
                    <a:pt x="1074" y="1269"/>
                    <a:pt x="1076" y="1277"/>
                  </a:cubicBezTo>
                  <a:cubicBezTo>
                    <a:pt x="1077" y="1280"/>
                    <a:pt x="1074" y="1284"/>
                    <a:pt x="1073" y="1288"/>
                  </a:cubicBezTo>
                  <a:close/>
                  <a:moveTo>
                    <a:pt x="443" y="1223"/>
                  </a:moveTo>
                  <a:cubicBezTo>
                    <a:pt x="436" y="1227"/>
                    <a:pt x="431" y="1231"/>
                    <a:pt x="428" y="1230"/>
                  </a:cubicBezTo>
                  <a:cubicBezTo>
                    <a:pt x="421" y="1226"/>
                    <a:pt x="415" y="1221"/>
                    <a:pt x="409" y="1216"/>
                  </a:cubicBezTo>
                  <a:cubicBezTo>
                    <a:pt x="407" y="1214"/>
                    <a:pt x="408" y="1209"/>
                    <a:pt x="407" y="1206"/>
                  </a:cubicBezTo>
                  <a:cubicBezTo>
                    <a:pt x="410" y="1206"/>
                    <a:pt x="413" y="1206"/>
                    <a:pt x="416" y="1207"/>
                  </a:cubicBezTo>
                  <a:cubicBezTo>
                    <a:pt x="420" y="1208"/>
                    <a:pt x="424" y="1208"/>
                    <a:pt x="427" y="1210"/>
                  </a:cubicBezTo>
                  <a:cubicBezTo>
                    <a:pt x="432" y="1213"/>
                    <a:pt x="436" y="1217"/>
                    <a:pt x="443" y="1223"/>
                  </a:cubicBezTo>
                  <a:close/>
                  <a:moveTo>
                    <a:pt x="1146" y="1147"/>
                  </a:moveTo>
                  <a:cubicBezTo>
                    <a:pt x="1154" y="1153"/>
                    <a:pt x="1161" y="1157"/>
                    <a:pt x="1166" y="1162"/>
                  </a:cubicBezTo>
                  <a:cubicBezTo>
                    <a:pt x="1168" y="1163"/>
                    <a:pt x="1167" y="1169"/>
                    <a:pt x="1165" y="1172"/>
                  </a:cubicBezTo>
                  <a:cubicBezTo>
                    <a:pt x="1164" y="1173"/>
                    <a:pt x="1159" y="1173"/>
                    <a:pt x="1156" y="1172"/>
                  </a:cubicBezTo>
                  <a:cubicBezTo>
                    <a:pt x="1148" y="1168"/>
                    <a:pt x="1142" y="1162"/>
                    <a:pt x="1146" y="1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42" name="Freeform 30">
              <a:extLst>
                <a:ext uri="{FF2B5EF4-FFF2-40B4-BE49-F238E27FC236}">
                  <a16:creationId xmlns:a16="http://schemas.microsoft.com/office/drawing/2014/main" id="{A152F780-B889-4C69-91DC-550F9AB92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4366" y="2797049"/>
              <a:ext cx="36258" cy="77154"/>
            </a:xfrm>
            <a:custGeom>
              <a:avLst/>
              <a:gdLst>
                <a:gd name="T0" fmla="*/ 28 w 50"/>
                <a:gd name="T1" fmla="*/ 53 h 107"/>
                <a:gd name="T2" fmla="*/ 20 w 50"/>
                <a:gd name="T3" fmla="*/ 89 h 107"/>
                <a:gd name="T4" fmla="*/ 23 w 50"/>
                <a:gd name="T5" fmla="*/ 99 h 107"/>
                <a:gd name="T6" fmla="*/ 31 w 50"/>
                <a:gd name="T7" fmla="*/ 92 h 107"/>
                <a:gd name="T8" fmla="*/ 48 w 50"/>
                <a:gd name="T9" fmla="*/ 38 h 107"/>
                <a:gd name="T10" fmla="*/ 46 w 50"/>
                <a:gd name="T11" fmla="*/ 19 h 107"/>
                <a:gd name="T12" fmla="*/ 43 w 50"/>
                <a:gd name="T13" fmla="*/ 10 h 107"/>
                <a:gd name="T14" fmla="*/ 37 w 50"/>
                <a:gd name="T15" fmla="*/ 0 h 107"/>
                <a:gd name="T16" fmla="*/ 23 w 50"/>
                <a:gd name="T17" fmla="*/ 12 h 107"/>
                <a:gd name="T18" fmla="*/ 34 w 50"/>
                <a:gd name="T19" fmla="*/ 18 h 107"/>
                <a:gd name="T20" fmla="*/ 37 w 50"/>
                <a:gd name="T21" fmla="*/ 20 h 107"/>
                <a:gd name="T22" fmla="*/ 34 w 50"/>
                <a:gd name="T23" fmla="*/ 41 h 107"/>
                <a:gd name="T24" fmla="*/ 13 w 50"/>
                <a:gd name="T25" fmla="*/ 49 h 107"/>
                <a:gd name="T26" fmla="*/ 1 w 50"/>
                <a:gd name="T27" fmla="*/ 93 h 107"/>
                <a:gd name="T28" fmla="*/ 4 w 50"/>
                <a:gd name="T29" fmla="*/ 107 h 107"/>
                <a:gd name="T30" fmla="*/ 12 w 50"/>
                <a:gd name="T31" fmla="*/ 94 h 107"/>
                <a:gd name="T32" fmla="*/ 21 w 50"/>
                <a:gd name="T33" fmla="*/ 62 h 107"/>
                <a:gd name="T34" fmla="*/ 26 w 50"/>
                <a:gd name="T35" fmla="*/ 52 h 107"/>
                <a:gd name="T36" fmla="*/ 28 w 50"/>
                <a:gd name="T37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107">
                  <a:moveTo>
                    <a:pt x="28" y="53"/>
                  </a:moveTo>
                  <a:cubicBezTo>
                    <a:pt x="25" y="65"/>
                    <a:pt x="22" y="77"/>
                    <a:pt x="20" y="89"/>
                  </a:cubicBezTo>
                  <a:cubicBezTo>
                    <a:pt x="19" y="92"/>
                    <a:pt x="22" y="96"/>
                    <a:pt x="23" y="99"/>
                  </a:cubicBezTo>
                  <a:cubicBezTo>
                    <a:pt x="26" y="96"/>
                    <a:pt x="30" y="95"/>
                    <a:pt x="31" y="92"/>
                  </a:cubicBezTo>
                  <a:cubicBezTo>
                    <a:pt x="37" y="74"/>
                    <a:pt x="43" y="56"/>
                    <a:pt x="48" y="38"/>
                  </a:cubicBezTo>
                  <a:cubicBezTo>
                    <a:pt x="50" y="32"/>
                    <a:pt x="47" y="25"/>
                    <a:pt x="46" y="19"/>
                  </a:cubicBezTo>
                  <a:cubicBezTo>
                    <a:pt x="45" y="16"/>
                    <a:pt x="45" y="13"/>
                    <a:pt x="43" y="10"/>
                  </a:cubicBezTo>
                  <a:cubicBezTo>
                    <a:pt x="42" y="7"/>
                    <a:pt x="39" y="3"/>
                    <a:pt x="37" y="0"/>
                  </a:cubicBezTo>
                  <a:cubicBezTo>
                    <a:pt x="32" y="4"/>
                    <a:pt x="25" y="7"/>
                    <a:pt x="23" y="12"/>
                  </a:cubicBezTo>
                  <a:cubicBezTo>
                    <a:pt x="21" y="19"/>
                    <a:pt x="28" y="19"/>
                    <a:pt x="34" y="18"/>
                  </a:cubicBezTo>
                  <a:cubicBezTo>
                    <a:pt x="34" y="18"/>
                    <a:pt x="35" y="19"/>
                    <a:pt x="37" y="20"/>
                  </a:cubicBezTo>
                  <a:cubicBezTo>
                    <a:pt x="36" y="26"/>
                    <a:pt x="35" y="33"/>
                    <a:pt x="34" y="41"/>
                  </a:cubicBezTo>
                  <a:cubicBezTo>
                    <a:pt x="18" y="33"/>
                    <a:pt x="17" y="33"/>
                    <a:pt x="13" y="49"/>
                  </a:cubicBezTo>
                  <a:cubicBezTo>
                    <a:pt x="9" y="64"/>
                    <a:pt x="5" y="78"/>
                    <a:pt x="1" y="93"/>
                  </a:cubicBezTo>
                  <a:cubicBezTo>
                    <a:pt x="0" y="97"/>
                    <a:pt x="3" y="102"/>
                    <a:pt x="4" y="107"/>
                  </a:cubicBezTo>
                  <a:cubicBezTo>
                    <a:pt x="7" y="103"/>
                    <a:pt x="11" y="99"/>
                    <a:pt x="12" y="94"/>
                  </a:cubicBezTo>
                  <a:cubicBezTo>
                    <a:pt x="16" y="84"/>
                    <a:pt x="18" y="73"/>
                    <a:pt x="21" y="62"/>
                  </a:cubicBezTo>
                  <a:cubicBezTo>
                    <a:pt x="22" y="59"/>
                    <a:pt x="24" y="55"/>
                    <a:pt x="26" y="52"/>
                  </a:cubicBezTo>
                  <a:cubicBezTo>
                    <a:pt x="26" y="52"/>
                    <a:pt x="27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43" name="Freeform 38">
              <a:extLst>
                <a:ext uri="{FF2B5EF4-FFF2-40B4-BE49-F238E27FC236}">
                  <a16:creationId xmlns:a16="http://schemas.microsoft.com/office/drawing/2014/main" id="{23BBF1E1-3D40-431A-A249-C2C0E9A454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589" y="2725376"/>
              <a:ext cx="20237" cy="34572"/>
            </a:xfrm>
            <a:custGeom>
              <a:avLst/>
              <a:gdLst>
                <a:gd name="T0" fmla="*/ 0 w 28"/>
                <a:gd name="T1" fmla="*/ 36 h 48"/>
                <a:gd name="T2" fmla="*/ 0 w 28"/>
                <a:gd name="T3" fmla="*/ 37 h 48"/>
                <a:gd name="T4" fmla="*/ 18 w 28"/>
                <a:gd name="T5" fmla="*/ 48 h 48"/>
                <a:gd name="T6" fmla="*/ 26 w 28"/>
                <a:gd name="T7" fmla="*/ 27 h 48"/>
                <a:gd name="T8" fmla="*/ 19 w 28"/>
                <a:gd name="T9" fmla="*/ 0 h 48"/>
                <a:gd name="T10" fmla="*/ 2 w 28"/>
                <a:gd name="T11" fmla="*/ 37 h 48"/>
                <a:gd name="T12" fmla="*/ 0 w 28"/>
                <a:gd name="T13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8">
                  <a:moveTo>
                    <a:pt x="0" y="36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6" y="41"/>
                    <a:pt x="12" y="44"/>
                    <a:pt x="18" y="48"/>
                  </a:cubicBezTo>
                  <a:cubicBezTo>
                    <a:pt x="21" y="41"/>
                    <a:pt x="25" y="34"/>
                    <a:pt x="26" y="27"/>
                  </a:cubicBezTo>
                  <a:cubicBezTo>
                    <a:pt x="26" y="18"/>
                    <a:pt x="28" y="8"/>
                    <a:pt x="19" y="0"/>
                  </a:cubicBezTo>
                  <a:cubicBezTo>
                    <a:pt x="13" y="13"/>
                    <a:pt x="8" y="25"/>
                    <a:pt x="2" y="37"/>
                  </a:cubicBezTo>
                  <a:cubicBezTo>
                    <a:pt x="2" y="37"/>
                    <a:pt x="1" y="36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44" name="Freeform 40">
              <a:extLst>
                <a:ext uri="{FF2B5EF4-FFF2-40B4-BE49-F238E27FC236}">
                  <a16:creationId xmlns:a16="http://schemas.microsoft.com/office/drawing/2014/main" id="{5F83ED9B-1A2D-4F1A-8DBC-4B5A1C797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1915" y="2762056"/>
              <a:ext cx="26140" cy="18129"/>
            </a:xfrm>
            <a:custGeom>
              <a:avLst/>
              <a:gdLst>
                <a:gd name="T0" fmla="*/ 36 w 36"/>
                <a:gd name="T1" fmla="*/ 17 h 25"/>
                <a:gd name="T2" fmla="*/ 20 w 36"/>
                <a:gd name="T3" fmla="*/ 4 h 25"/>
                <a:gd name="T4" fmla="*/ 9 w 36"/>
                <a:gd name="T5" fmla="*/ 1 h 25"/>
                <a:gd name="T6" fmla="*/ 0 w 36"/>
                <a:gd name="T7" fmla="*/ 0 h 25"/>
                <a:gd name="T8" fmla="*/ 2 w 36"/>
                <a:gd name="T9" fmla="*/ 10 h 25"/>
                <a:gd name="T10" fmla="*/ 21 w 36"/>
                <a:gd name="T11" fmla="*/ 24 h 25"/>
                <a:gd name="T12" fmla="*/ 36 w 36"/>
                <a:gd name="T13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5">
                  <a:moveTo>
                    <a:pt x="36" y="17"/>
                  </a:moveTo>
                  <a:cubicBezTo>
                    <a:pt x="29" y="11"/>
                    <a:pt x="25" y="7"/>
                    <a:pt x="20" y="4"/>
                  </a:cubicBezTo>
                  <a:cubicBezTo>
                    <a:pt x="17" y="2"/>
                    <a:pt x="13" y="2"/>
                    <a:pt x="9" y="1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1" y="3"/>
                    <a:pt x="0" y="8"/>
                    <a:pt x="2" y="10"/>
                  </a:cubicBezTo>
                  <a:cubicBezTo>
                    <a:pt x="8" y="15"/>
                    <a:pt x="14" y="20"/>
                    <a:pt x="21" y="24"/>
                  </a:cubicBezTo>
                  <a:cubicBezTo>
                    <a:pt x="24" y="25"/>
                    <a:pt x="29" y="21"/>
                    <a:pt x="3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45" name="Freeform 49">
              <a:extLst>
                <a:ext uri="{FF2B5EF4-FFF2-40B4-BE49-F238E27FC236}">
                  <a16:creationId xmlns:a16="http://schemas.microsoft.com/office/drawing/2014/main" id="{5E52F595-0795-4314-A6C9-1FC7CACF6E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2613" y="2255283"/>
              <a:ext cx="13913" cy="10962"/>
            </a:xfrm>
            <a:custGeom>
              <a:avLst/>
              <a:gdLst>
                <a:gd name="T0" fmla="*/ 0 w 19"/>
                <a:gd name="T1" fmla="*/ 0 h 15"/>
                <a:gd name="T2" fmla="*/ 13 w 19"/>
                <a:gd name="T3" fmla="*/ 15 h 15"/>
                <a:gd name="T4" fmla="*/ 19 w 19"/>
                <a:gd name="T5" fmla="*/ 0 h 15"/>
                <a:gd name="T6" fmla="*/ 0 w 19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5" y="6"/>
                    <a:pt x="8" y="9"/>
                    <a:pt x="13" y="15"/>
                  </a:cubicBezTo>
                  <a:cubicBezTo>
                    <a:pt x="15" y="9"/>
                    <a:pt x="17" y="5"/>
                    <a:pt x="19" y="0"/>
                  </a:cubicBezTo>
                  <a:cubicBezTo>
                    <a:pt x="13" y="0"/>
                    <a:pt x="8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46" name="Freeform 50">
              <a:extLst>
                <a:ext uri="{FF2B5EF4-FFF2-40B4-BE49-F238E27FC236}">
                  <a16:creationId xmlns:a16="http://schemas.microsoft.com/office/drawing/2014/main" id="{8BC4C764-F84D-41EE-8BD3-43704559EC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376" y="2317259"/>
              <a:ext cx="15178" cy="12648"/>
            </a:xfrm>
            <a:custGeom>
              <a:avLst/>
              <a:gdLst>
                <a:gd name="T0" fmla="*/ 16 w 21"/>
                <a:gd name="T1" fmla="*/ 17 h 17"/>
                <a:gd name="T2" fmla="*/ 21 w 21"/>
                <a:gd name="T3" fmla="*/ 0 h 17"/>
                <a:gd name="T4" fmla="*/ 0 w 21"/>
                <a:gd name="T5" fmla="*/ 3 h 17"/>
                <a:gd name="T6" fmla="*/ 16 w 21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7">
                  <a:moveTo>
                    <a:pt x="16" y="17"/>
                  </a:moveTo>
                  <a:cubicBezTo>
                    <a:pt x="18" y="11"/>
                    <a:pt x="19" y="6"/>
                    <a:pt x="21" y="0"/>
                  </a:cubicBezTo>
                  <a:cubicBezTo>
                    <a:pt x="14" y="1"/>
                    <a:pt x="9" y="2"/>
                    <a:pt x="0" y="3"/>
                  </a:cubicBezTo>
                  <a:cubicBezTo>
                    <a:pt x="6" y="8"/>
                    <a:pt x="10" y="12"/>
                    <a:pt x="1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47" name="Freeform 51">
              <a:extLst>
                <a:ext uri="{FF2B5EF4-FFF2-40B4-BE49-F238E27FC236}">
                  <a16:creationId xmlns:a16="http://schemas.microsoft.com/office/drawing/2014/main" id="{97AA8E5C-C494-4338-A46A-86EC54729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6857" y="2236310"/>
              <a:ext cx="10962" cy="13070"/>
            </a:xfrm>
            <a:custGeom>
              <a:avLst/>
              <a:gdLst>
                <a:gd name="T0" fmla="*/ 15 w 15"/>
                <a:gd name="T1" fmla="*/ 12 h 18"/>
                <a:gd name="T2" fmla="*/ 6 w 15"/>
                <a:gd name="T3" fmla="*/ 0 h 18"/>
                <a:gd name="T4" fmla="*/ 1 w 15"/>
                <a:gd name="T5" fmla="*/ 6 h 18"/>
                <a:gd name="T6" fmla="*/ 8 w 15"/>
                <a:gd name="T7" fmla="*/ 18 h 18"/>
                <a:gd name="T8" fmla="*/ 15 w 15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15" y="12"/>
                  </a:moveTo>
                  <a:cubicBezTo>
                    <a:pt x="11" y="7"/>
                    <a:pt x="8" y="4"/>
                    <a:pt x="6" y="0"/>
                  </a:cubicBezTo>
                  <a:cubicBezTo>
                    <a:pt x="4" y="2"/>
                    <a:pt x="0" y="5"/>
                    <a:pt x="1" y="6"/>
                  </a:cubicBezTo>
                  <a:cubicBezTo>
                    <a:pt x="3" y="10"/>
                    <a:pt x="6" y="14"/>
                    <a:pt x="8" y="18"/>
                  </a:cubicBezTo>
                  <a:cubicBezTo>
                    <a:pt x="10" y="16"/>
                    <a:pt x="12" y="15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48" name="Freeform 52">
              <a:extLst>
                <a:ext uri="{FF2B5EF4-FFF2-40B4-BE49-F238E27FC236}">
                  <a16:creationId xmlns:a16="http://schemas.microsoft.com/office/drawing/2014/main" id="{41E2D5C7-3F90-4E61-97FF-FC96BBB41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3351" y="1994307"/>
              <a:ext cx="26140" cy="28669"/>
            </a:xfrm>
            <a:custGeom>
              <a:avLst/>
              <a:gdLst>
                <a:gd name="T0" fmla="*/ 17 w 36"/>
                <a:gd name="T1" fmla="*/ 1 h 40"/>
                <a:gd name="T2" fmla="*/ 0 w 36"/>
                <a:gd name="T3" fmla="*/ 18 h 40"/>
                <a:gd name="T4" fmla="*/ 18 w 36"/>
                <a:gd name="T5" fmla="*/ 40 h 40"/>
                <a:gd name="T6" fmla="*/ 35 w 36"/>
                <a:gd name="T7" fmla="*/ 23 h 40"/>
                <a:gd name="T8" fmla="*/ 17 w 36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0">
                  <a:moveTo>
                    <a:pt x="17" y="1"/>
                  </a:moveTo>
                  <a:cubicBezTo>
                    <a:pt x="7" y="1"/>
                    <a:pt x="0" y="8"/>
                    <a:pt x="0" y="18"/>
                  </a:cubicBezTo>
                  <a:cubicBezTo>
                    <a:pt x="0" y="31"/>
                    <a:pt x="8" y="40"/>
                    <a:pt x="18" y="40"/>
                  </a:cubicBezTo>
                  <a:cubicBezTo>
                    <a:pt x="28" y="39"/>
                    <a:pt x="36" y="32"/>
                    <a:pt x="35" y="23"/>
                  </a:cubicBezTo>
                  <a:cubicBezTo>
                    <a:pt x="35" y="11"/>
                    <a:pt x="26" y="0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49" name="Freeform 54">
              <a:extLst>
                <a:ext uri="{FF2B5EF4-FFF2-40B4-BE49-F238E27FC236}">
                  <a16:creationId xmlns:a16="http://schemas.microsoft.com/office/drawing/2014/main" id="{6A2910EF-0D12-4C6F-95FB-DEEA01F0A2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536" y="2789881"/>
              <a:ext cx="23189" cy="24453"/>
            </a:xfrm>
            <a:custGeom>
              <a:avLst/>
              <a:gdLst>
                <a:gd name="T0" fmla="*/ 32 w 32"/>
                <a:gd name="T1" fmla="*/ 20 h 34"/>
                <a:gd name="T2" fmla="*/ 0 w 32"/>
                <a:gd name="T3" fmla="*/ 22 h 34"/>
                <a:gd name="T4" fmla="*/ 32 w 32"/>
                <a:gd name="T5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4">
                  <a:moveTo>
                    <a:pt x="32" y="20"/>
                  </a:moveTo>
                  <a:cubicBezTo>
                    <a:pt x="19" y="0"/>
                    <a:pt x="10" y="18"/>
                    <a:pt x="0" y="22"/>
                  </a:cubicBezTo>
                  <a:cubicBezTo>
                    <a:pt x="4" y="34"/>
                    <a:pt x="9" y="33"/>
                    <a:pt x="3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</p:grpSp>
      <p:sp useBgFill="1">
        <p:nvSpPr>
          <p:cNvPr id="51" name="梯形 50">
            <a:extLst>
              <a:ext uri="{FF2B5EF4-FFF2-40B4-BE49-F238E27FC236}">
                <a16:creationId xmlns:a16="http://schemas.microsoft.com/office/drawing/2014/main" id="{7F3EF90B-08FE-4B3E-BB95-C1D4AB431F48}"/>
              </a:ext>
            </a:extLst>
          </p:cNvPr>
          <p:cNvSpPr/>
          <p:nvPr userDrawn="1"/>
        </p:nvSpPr>
        <p:spPr>
          <a:xfrm>
            <a:off x="1717222" y="5775960"/>
            <a:ext cx="8757557" cy="1082040"/>
          </a:xfrm>
          <a:prstGeom prst="trapezoid">
            <a:avLst/>
          </a:prstGeom>
          <a:ln w="12700">
            <a:noFill/>
          </a:ln>
          <a:effectLst>
            <a:outerShdw blurRad="165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梯形 51">
            <a:extLst>
              <a:ext uri="{FF2B5EF4-FFF2-40B4-BE49-F238E27FC236}">
                <a16:creationId xmlns:a16="http://schemas.microsoft.com/office/drawing/2014/main" id="{A4253871-0EA3-4A53-8DF2-F0B1B02F2E70}"/>
              </a:ext>
            </a:extLst>
          </p:cNvPr>
          <p:cNvSpPr/>
          <p:nvPr userDrawn="1"/>
        </p:nvSpPr>
        <p:spPr>
          <a:xfrm>
            <a:off x="1717222" y="5775960"/>
            <a:ext cx="8757557" cy="1082040"/>
          </a:xfrm>
          <a:prstGeom prst="trapezoid">
            <a:avLst/>
          </a:prstGeom>
          <a:solidFill>
            <a:schemeClr val="tx1">
              <a:alpha val="95000"/>
            </a:schemeClr>
          </a:solidFill>
          <a:ln w="12700"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D7063E0-5FCD-47CF-956E-5A104060AD74}"/>
              </a:ext>
            </a:extLst>
          </p:cNvPr>
          <p:cNvGrpSpPr/>
          <p:nvPr userDrawn="1"/>
        </p:nvGrpSpPr>
        <p:grpSpPr>
          <a:xfrm>
            <a:off x="3765410" y="5969072"/>
            <a:ext cx="4670874" cy="655298"/>
            <a:chOff x="3760562" y="199435"/>
            <a:chExt cx="4670874" cy="655298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8DA01A5C-6C7D-4E12-A3E4-F695832254F7}"/>
                </a:ext>
              </a:extLst>
            </p:cNvPr>
            <p:cNvSpPr/>
            <p:nvPr userDrawn="1"/>
          </p:nvSpPr>
          <p:spPr>
            <a:xfrm>
              <a:off x="3760562" y="199435"/>
              <a:ext cx="2330589" cy="655298"/>
            </a:xfrm>
            <a:prstGeom prst="rect">
              <a:avLst/>
            </a:prstGeom>
            <a:no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</a:rPr>
                <a:t>淳厚博雅</a:t>
              </a: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6922EA52-7995-4BF4-8873-F2AED30E424F}"/>
                </a:ext>
              </a:extLst>
            </p:cNvPr>
            <p:cNvSpPr/>
            <p:nvPr userDrawn="1"/>
          </p:nvSpPr>
          <p:spPr>
            <a:xfrm>
              <a:off x="6085882" y="199435"/>
              <a:ext cx="2345554" cy="655298"/>
            </a:xfrm>
            <a:prstGeom prst="rect">
              <a:avLst/>
            </a:prstGeom>
            <a:no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</a:rPr>
                <a:t>知行合一</a:t>
              </a:r>
            </a:p>
          </p:txBody>
        </p: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43840221-9E80-46D2-B433-784317BF191C}"/>
                </a:ext>
              </a:extLst>
            </p:cNvPr>
            <p:cNvCxnSpPr/>
            <p:nvPr userDrawn="1"/>
          </p:nvCxnSpPr>
          <p:spPr>
            <a:xfrm>
              <a:off x="6095999" y="380011"/>
              <a:ext cx="0" cy="30282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43B8526-D94C-4C26-AB42-ED3D506147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81802" y="2449901"/>
            <a:ext cx="6828397" cy="8636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54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zh-CN" altLang="en-US"/>
              <a:t>请评委老师批评指正</a:t>
            </a: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5551E6D3-A620-438C-AFC3-A28885A416E1}"/>
              </a:ext>
            </a:extLst>
          </p:cNvPr>
          <p:cNvSpPr/>
          <p:nvPr userDrawn="1"/>
        </p:nvSpPr>
        <p:spPr>
          <a:xfrm>
            <a:off x="2000658" y="3259467"/>
            <a:ext cx="8190681" cy="45719"/>
          </a:xfrm>
          <a:prstGeom prst="roundRect">
            <a:avLst>
              <a:gd name="adj" fmla="val 50000"/>
            </a:avLst>
          </a:prstGeom>
          <a:solidFill>
            <a:schemeClr val="tx1">
              <a:alpha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1801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51" grpId="0" animBg="1"/>
      <p:bldP spid="52" grpId="0" animBg="1"/>
      <p:bldP spid="61" grpId="0" animBg="1"/>
    </p:bld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pos="325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请评委老师批评指正">
            <a:extLst>
              <a:ext uri="{FF2B5EF4-FFF2-40B4-BE49-F238E27FC236}">
                <a16:creationId xmlns:a16="http://schemas.microsoft.com/office/drawing/2014/main" id="{1A50ED73-439A-457A-A35E-FF242C2D8ECE}"/>
              </a:ext>
            </a:extLst>
          </p:cNvPr>
          <p:cNvSpPr/>
          <p:nvPr userDrawn="1"/>
        </p:nvSpPr>
        <p:spPr>
          <a:xfrm>
            <a:off x="2856216" y="2104949"/>
            <a:ext cx="64171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>
                <a:ln w="0"/>
                <a:solidFill>
                  <a:schemeClr val="bg1"/>
                </a:solidFill>
              </a:rPr>
              <a:t>请评委老师批评指正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C8CBD66-D665-4D45-BF0A-EE84D32019A1}"/>
              </a:ext>
            </a:extLst>
          </p:cNvPr>
          <p:cNvCxnSpPr>
            <a:cxnSpLocks/>
          </p:cNvCxnSpPr>
          <p:nvPr userDrawn="1"/>
        </p:nvCxnSpPr>
        <p:spPr>
          <a:xfrm>
            <a:off x="1770999" y="3028950"/>
            <a:ext cx="85875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AADBFE91-8702-4509-B3F9-0F2A0E86A1CA}"/>
              </a:ext>
            </a:extLst>
          </p:cNvPr>
          <p:cNvSpPr/>
          <p:nvPr userDrawn="1"/>
        </p:nvSpPr>
        <p:spPr>
          <a:xfrm>
            <a:off x="9350592" y="2786804"/>
            <a:ext cx="61648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>
                <a:ln w="0"/>
                <a:solidFill>
                  <a:schemeClr val="bg1"/>
                </a:solidFill>
              </a:rPr>
              <a:t>致</a:t>
            </a:r>
            <a:endParaRPr lang="en-US" altLang="zh-CN" sz="3600">
              <a:ln w="0"/>
              <a:solidFill>
                <a:schemeClr val="bg1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3600">
                <a:ln w="0"/>
                <a:solidFill>
                  <a:schemeClr val="bg1"/>
                </a:solidFill>
              </a:rPr>
              <a:t>谢</a:t>
            </a:r>
            <a:endParaRPr lang="en-US" altLang="zh-CN" sz="3600">
              <a:ln w="0"/>
              <a:solidFill>
                <a:schemeClr val="bg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982DED9-8243-4EDA-96C2-411DFD102112}"/>
              </a:ext>
            </a:extLst>
          </p:cNvPr>
          <p:cNvSpPr/>
          <p:nvPr userDrawn="1"/>
        </p:nvSpPr>
        <p:spPr>
          <a:xfrm>
            <a:off x="7202909" y="3257550"/>
            <a:ext cx="1661993" cy="1617388"/>
          </a:xfrm>
          <a:prstGeom prst="rect">
            <a:avLst/>
          </a:prstGeom>
          <a:noFill/>
        </p:spPr>
        <p:txBody>
          <a:bodyPr vert="eaVert" wrap="square" lIns="91440" tIns="45720" rIns="91440" bIns="4572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2400">
                <a:ln w="0"/>
                <a:solidFill>
                  <a:schemeClr val="bg1"/>
                </a:solidFill>
              </a:rPr>
              <a:t>XXX</a:t>
            </a:r>
            <a:r>
              <a:rPr lang="zh-CN" altLang="en-US" sz="2400">
                <a:ln w="0"/>
                <a:solidFill>
                  <a:schemeClr val="bg1"/>
                </a:solidFill>
              </a:rPr>
              <a:t>老师</a:t>
            </a:r>
            <a:endParaRPr lang="en-US" altLang="zh-CN" sz="2400">
              <a:ln w="0"/>
              <a:solidFill>
                <a:schemeClr val="bg1"/>
              </a:solidFill>
            </a:endParaRPr>
          </a:p>
          <a:p>
            <a:pPr algn="dist">
              <a:lnSpc>
                <a:spcPct val="150000"/>
              </a:lnSpc>
            </a:pPr>
            <a:r>
              <a:rPr lang="en-US" altLang="zh-CN" sz="2400">
                <a:ln w="0"/>
                <a:solidFill>
                  <a:schemeClr val="bg1"/>
                </a:solidFill>
              </a:rPr>
              <a:t>XXX</a:t>
            </a:r>
            <a:r>
              <a:rPr lang="zh-CN" altLang="en-US" sz="2400">
                <a:ln w="0"/>
                <a:solidFill>
                  <a:schemeClr val="bg1"/>
                </a:solidFill>
              </a:rPr>
              <a:t>老师</a:t>
            </a:r>
            <a:endParaRPr lang="en-US" altLang="zh-CN" sz="2400">
              <a:ln w="0"/>
              <a:solidFill>
                <a:schemeClr val="bg1"/>
              </a:solidFill>
            </a:endParaRPr>
          </a:p>
          <a:p>
            <a:pPr algn="dist">
              <a:lnSpc>
                <a:spcPct val="150000"/>
              </a:lnSpc>
            </a:pPr>
            <a:r>
              <a:rPr lang="zh-CN" altLang="en-US" sz="2400">
                <a:ln w="0"/>
                <a:solidFill>
                  <a:schemeClr val="bg1"/>
                </a:solidFill>
              </a:rPr>
              <a:t>父亲和母亲</a:t>
            </a:r>
            <a:endParaRPr lang="en-US" altLang="zh-CN" sz="2400">
              <a:ln w="0"/>
              <a:solidFill>
                <a:schemeClr val="bg1"/>
              </a:solidFill>
            </a:endParaRPr>
          </a:p>
          <a:p>
            <a:pPr algn="dist">
              <a:lnSpc>
                <a:spcPct val="150000"/>
              </a:lnSpc>
            </a:pPr>
            <a:r>
              <a:rPr lang="en-US" altLang="zh-CN" sz="2400">
                <a:ln w="0"/>
                <a:solidFill>
                  <a:schemeClr val="bg1"/>
                </a:solidFill>
              </a:rPr>
              <a:t>XXX</a:t>
            </a:r>
            <a:r>
              <a:rPr lang="zh-CN" altLang="en-US" sz="2400">
                <a:ln w="0"/>
                <a:solidFill>
                  <a:schemeClr val="bg1"/>
                </a:solidFill>
              </a:rPr>
              <a:t>同学</a:t>
            </a:r>
            <a:endParaRPr lang="en-US" altLang="zh-CN" sz="2400">
              <a:ln w="0"/>
              <a:solidFill>
                <a:schemeClr val="bg1"/>
              </a:solidFill>
            </a:endParaRPr>
          </a:p>
          <a:p>
            <a:pPr algn="dist">
              <a:lnSpc>
                <a:spcPct val="150000"/>
              </a:lnSpc>
            </a:pPr>
            <a:r>
              <a:rPr lang="en-US" altLang="zh-CN" sz="2400">
                <a:ln w="0"/>
                <a:solidFill>
                  <a:schemeClr val="bg1"/>
                </a:solidFill>
              </a:rPr>
              <a:t>XXX</a:t>
            </a:r>
            <a:r>
              <a:rPr lang="zh-CN" altLang="en-US" sz="2400">
                <a:ln w="0"/>
                <a:solidFill>
                  <a:schemeClr val="bg1"/>
                </a:solidFill>
              </a:rPr>
              <a:t>同学</a:t>
            </a:r>
            <a:endParaRPr lang="en-US" altLang="zh-CN" sz="2400">
              <a:ln w="0"/>
              <a:solidFill>
                <a:schemeClr val="bg1"/>
              </a:solidFill>
            </a:endParaRPr>
          </a:p>
          <a:p>
            <a:pPr algn="dist">
              <a:lnSpc>
                <a:spcPct val="150000"/>
              </a:lnSpc>
            </a:pPr>
            <a:r>
              <a:rPr lang="en-US" altLang="zh-CN" sz="2400">
                <a:ln w="0"/>
                <a:solidFill>
                  <a:schemeClr val="bg1"/>
                </a:solidFill>
              </a:rPr>
              <a:t>XXX</a:t>
            </a:r>
            <a:r>
              <a:rPr lang="zh-CN" altLang="en-US" sz="2400">
                <a:ln w="0"/>
                <a:solidFill>
                  <a:schemeClr val="bg1"/>
                </a:solidFill>
              </a:rPr>
              <a:t>同学</a:t>
            </a:r>
            <a:endParaRPr lang="en-US" altLang="zh-CN" sz="2400">
              <a:ln w="0"/>
              <a:solidFill>
                <a:schemeClr val="bg1"/>
              </a:solidFill>
            </a:endParaRPr>
          </a:p>
          <a:p>
            <a:pPr algn="dist">
              <a:lnSpc>
                <a:spcPct val="150000"/>
              </a:lnSpc>
            </a:pPr>
            <a:r>
              <a:rPr lang="en-US" altLang="zh-CN" sz="2400">
                <a:ln w="0"/>
                <a:solidFill>
                  <a:schemeClr val="bg1"/>
                </a:solidFill>
              </a:rPr>
              <a:t>XXX</a:t>
            </a:r>
            <a:r>
              <a:rPr lang="zh-CN" altLang="en-US" sz="2400">
                <a:ln w="0"/>
                <a:solidFill>
                  <a:schemeClr val="bg1"/>
                </a:solidFill>
              </a:rPr>
              <a:t>同学</a:t>
            </a:r>
            <a:endParaRPr lang="en-US" altLang="zh-CN" sz="2400">
              <a:ln w="0"/>
              <a:solidFill>
                <a:schemeClr val="bg1"/>
              </a:solidFill>
            </a:endParaRPr>
          </a:p>
          <a:p>
            <a:pPr algn="dist">
              <a:lnSpc>
                <a:spcPct val="150000"/>
              </a:lnSpc>
            </a:pPr>
            <a:r>
              <a:rPr lang="en-US" altLang="zh-CN" sz="2400">
                <a:ln w="0"/>
                <a:solidFill>
                  <a:schemeClr val="bg1"/>
                </a:solidFill>
              </a:rPr>
              <a:t>XXX</a:t>
            </a:r>
            <a:r>
              <a:rPr lang="zh-CN" altLang="en-US" sz="2400">
                <a:ln w="0"/>
                <a:solidFill>
                  <a:schemeClr val="bg1"/>
                </a:solidFill>
              </a:rPr>
              <a:t>同学</a:t>
            </a:r>
            <a:endParaRPr lang="en-US" altLang="zh-CN" sz="2400">
              <a:ln w="0"/>
              <a:solidFill>
                <a:schemeClr val="bg1"/>
              </a:solidFill>
            </a:endParaRPr>
          </a:p>
          <a:p>
            <a:pPr algn="dist">
              <a:lnSpc>
                <a:spcPct val="150000"/>
              </a:lnSpc>
            </a:pPr>
            <a:r>
              <a:rPr lang="en-US" altLang="zh-CN" sz="2400">
                <a:ln w="0"/>
                <a:solidFill>
                  <a:schemeClr val="bg1"/>
                </a:solidFill>
              </a:rPr>
              <a:t>XXX</a:t>
            </a:r>
            <a:r>
              <a:rPr lang="zh-CN" altLang="en-US" sz="2400">
                <a:ln w="0"/>
                <a:solidFill>
                  <a:schemeClr val="bg1"/>
                </a:solidFill>
              </a:rPr>
              <a:t>同学</a:t>
            </a:r>
            <a:endParaRPr lang="en-US" altLang="zh-CN" sz="2400">
              <a:ln w="0"/>
              <a:solidFill>
                <a:schemeClr val="bg1"/>
              </a:solidFill>
            </a:endParaRPr>
          </a:p>
          <a:p>
            <a:pPr algn="dist">
              <a:lnSpc>
                <a:spcPct val="150000"/>
              </a:lnSpc>
            </a:pPr>
            <a:r>
              <a:rPr lang="en-US" altLang="zh-CN" sz="2400">
                <a:ln w="0"/>
                <a:solidFill>
                  <a:schemeClr val="bg1"/>
                </a:solidFill>
              </a:rPr>
              <a:t>XXXXX</a:t>
            </a:r>
          </a:p>
          <a:p>
            <a:pPr algn="dist">
              <a:lnSpc>
                <a:spcPct val="150000"/>
              </a:lnSpc>
            </a:pPr>
            <a:r>
              <a:rPr lang="en-US" altLang="zh-CN" sz="2400">
                <a:ln w="0"/>
                <a:solidFill>
                  <a:schemeClr val="bg1"/>
                </a:solidFill>
              </a:rPr>
              <a:t>XXXXX</a:t>
            </a:r>
          </a:p>
          <a:p>
            <a:pPr algn="dist">
              <a:lnSpc>
                <a:spcPct val="150000"/>
              </a:lnSpc>
            </a:pPr>
            <a:r>
              <a:rPr lang="en-US" altLang="zh-CN" sz="2400">
                <a:ln w="0"/>
                <a:solidFill>
                  <a:schemeClr val="bg1"/>
                </a:solidFill>
              </a:rPr>
              <a:t>XXXXX</a:t>
            </a:r>
          </a:p>
        </p:txBody>
      </p:sp>
    </p:spTree>
    <p:extLst>
      <p:ext uri="{BB962C8B-B14F-4D97-AF65-F5344CB8AC3E}">
        <p14:creationId xmlns:p14="http://schemas.microsoft.com/office/powerpoint/2010/main" val="2723538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51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259743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665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0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4272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sv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27.sv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sv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svg"/><Relationship Id="rId4" Type="http://schemas.openxmlformats.org/officeDocument/2006/relationships/image" Target="../media/image15.svg"/><Relationship Id="rId9" Type="http://schemas.openxmlformats.org/officeDocument/2006/relationships/image" Target="../media/image20.png"/><Relationship Id="rId14" Type="http://schemas.openxmlformats.org/officeDocument/2006/relationships/image" Target="../media/image25.sv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jpg"/><Relationship Id="rId5" Type="http://schemas.openxmlformats.org/officeDocument/2006/relationships/image" Target="../media/image32.jpg"/><Relationship Id="rId4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jp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weibo.com/snnu1944" TargetMode="External"/><Relationship Id="rId3" Type="http://schemas.openxmlformats.org/officeDocument/2006/relationships/image" Target="../media/image39.png"/><Relationship Id="rId7" Type="http://schemas.openxmlformats.org/officeDocument/2006/relationships/hyperlink" Target="news.snnu.edu.cn/info/1046/6816.htm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news.snnu.edu.cn/info/1048/6818.htm" TargetMode="External"/><Relationship Id="rId5" Type="http://schemas.openxmlformats.org/officeDocument/2006/relationships/hyperlink" Target="http://news.snnu.edu.cn/info/1045/18112.htm" TargetMode="External"/><Relationship Id="rId4" Type="http://schemas.openxmlformats.org/officeDocument/2006/relationships/hyperlink" Target="http://news.snnu.edu.cn/info/1047/6817.htm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6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84D7F678-B04C-48CB-B503-931E671C56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5400"/>
              <a:t>陕西师范大学亚克力模板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468BA1F2-A5EB-4D71-ADB8-7FF2CFCEC6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GENERAL PPT TEMPLATE FOR SUMMARY AND DEFENSE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1599BC35-E5A8-4591-A4F9-E1316B6B8F2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/>
              <a:t>汇报人：</a:t>
            </a:r>
            <a:r>
              <a:rPr lang="en-US" altLang="zh-CN"/>
              <a:t>XXX</a:t>
            </a:r>
            <a:endParaRPr lang="zh-CN" altLang="en-US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158D34BB-DA39-427E-8415-D486BA8415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指导教师：</a:t>
            </a:r>
            <a:r>
              <a:rPr lang="en-US" altLang="zh-CN"/>
              <a:t>XXX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0617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5C9CA2F-0796-49F0-BE06-1E4E8A8DF6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三段图文页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457D830-5351-4A9F-97BB-ECA7F1D024B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6" name="图片 5" descr="图片包含 室内, 天花板, 房间, 地板&#10;&#10;描述已自动生成">
            <a:extLst>
              <a:ext uri="{FF2B5EF4-FFF2-40B4-BE49-F238E27FC236}">
                <a16:creationId xmlns:a16="http://schemas.microsoft.com/office/drawing/2014/main" id="{389369FC-32AD-46E4-A457-018BBB4FE8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158" y="1341435"/>
            <a:ext cx="3456001" cy="1944000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</p:pic>
      <p:pic>
        <p:nvPicPr>
          <p:cNvPr id="7" name="图片 6" descr="图片包含 室内, 墙壁, 餐桌&#10;&#10;描述已自动生成">
            <a:extLst>
              <a:ext uri="{FF2B5EF4-FFF2-40B4-BE49-F238E27FC236}">
                <a16:creationId xmlns:a16="http://schemas.microsoft.com/office/drawing/2014/main" id="{1F556EAE-8266-493D-89AC-13A4E5E347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8117" y="1341436"/>
            <a:ext cx="3456025" cy="1944000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F37CF63-39E4-456E-AB5F-61CD91324B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1625" y="1341436"/>
            <a:ext cx="3456026" cy="1944000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539496E-FD63-4A5D-98FA-E8C75F90A347}"/>
              </a:ext>
            </a:extLst>
          </p:cNvPr>
          <p:cNvSpPr/>
          <p:nvPr/>
        </p:nvSpPr>
        <p:spPr>
          <a:xfrm>
            <a:off x="4051231" y="2940998"/>
            <a:ext cx="573295" cy="573295"/>
          </a:xfrm>
          <a:prstGeom prst="rect">
            <a:avLst/>
          </a:prstGeom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7FB105F-525F-4735-9DBA-5132D1158B57}"/>
              </a:ext>
            </a:extLst>
          </p:cNvPr>
          <p:cNvSpPr/>
          <p:nvPr/>
        </p:nvSpPr>
        <p:spPr>
          <a:xfrm>
            <a:off x="4051231" y="2940998"/>
            <a:ext cx="573295" cy="573295"/>
          </a:xfrm>
          <a:prstGeom prst="rect">
            <a:avLst/>
          </a:prstGeom>
          <a:solidFill>
            <a:schemeClr val="tx1">
              <a:alpha val="8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A946E72-2FAB-4580-A57A-0EB1AA618645}"/>
              </a:ext>
            </a:extLst>
          </p:cNvPr>
          <p:cNvSpPr/>
          <p:nvPr/>
        </p:nvSpPr>
        <p:spPr>
          <a:xfrm>
            <a:off x="7576999" y="2940998"/>
            <a:ext cx="573295" cy="573295"/>
          </a:xfrm>
          <a:prstGeom prst="rect">
            <a:avLst/>
          </a:prstGeom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84ADE78-2628-4670-B4AF-40DABBC5A254}"/>
              </a:ext>
            </a:extLst>
          </p:cNvPr>
          <p:cNvSpPr/>
          <p:nvPr/>
        </p:nvSpPr>
        <p:spPr>
          <a:xfrm>
            <a:off x="7576999" y="2940998"/>
            <a:ext cx="573295" cy="573295"/>
          </a:xfrm>
          <a:prstGeom prst="rect">
            <a:avLst/>
          </a:prstGeom>
          <a:solidFill>
            <a:schemeClr val="tx1">
              <a:alpha val="8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占位符 1">
            <a:extLst>
              <a:ext uri="{FF2B5EF4-FFF2-40B4-BE49-F238E27FC236}">
                <a16:creationId xmlns:a16="http://schemas.microsoft.com/office/drawing/2014/main" id="{A0D3EE3D-5284-4DEE-9CCE-AE99CF1E7427}"/>
              </a:ext>
            </a:extLst>
          </p:cNvPr>
          <p:cNvSpPr txBox="1">
            <a:spLocks/>
          </p:cNvSpPr>
          <p:nvPr/>
        </p:nvSpPr>
        <p:spPr>
          <a:xfrm>
            <a:off x="625158" y="4233053"/>
            <a:ext cx="3456001" cy="207567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2000">
                <a:solidFill>
                  <a:schemeClr val="tx2"/>
                </a:solidFill>
              </a:rPr>
              <a:t>顶部“开始”面板中可以对字体、字号、颜色、行距等进行修改。建议正文</a:t>
            </a:r>
            <a:r>
              <a:rPr lang="en-US" altLang="zh-CN" sz="2000">
                <a:solidFill>
                  <a:schemeClr val="tx2"/>
                </a:solidFill>
              </a:rPr>
              <a:t>20</a:t>
            </a:r>
            <a:r>
              <a:rPr lang="zh-CN" altLang="en-US" sz="2000">
                <a:solidFill>
                  <a:schemeClr val="tx2"/>
                </a:solidFill>
              </a:rPr>
              <a:t>号字，</a:t>
            </a:r>
            <a:r>
              <a:rPr lang="en-US" altLang="zh-CN" sz="2000">
                <a:solidFill>
                  <a:schemeClr val="tx2"/>
                </a:solidFill>
              </a:rPr>
              <a:t>1.5</a:t>
            </a:r>
            <a:r>
              <a:rPr lang="zh-CN" altLang="en-US" sz="2000">
                <a:solidFill>
                  <a:schemeClr val="tx2"/>
                </a:solidFill>
              </a:rPr>
              <a:t>倍行距。</a:t>
            </a:r>
          </a:p>
        </p:txBody>
      </p:sp>
      <p:sp>
        <p:nvSpPr>
          <p:cNvPr id="20" name="文本占位符 1">
            <a:extLst>
              <a:ext uri="{FF2B5EF4-FFF2-40B4-BE49-F238E27FC236}">
                <a16:creationId xmlns:a16="http://schemas.microsoft.com/office/drawing/2014/main" id="{73C97369-D69D-4421-BE42-39BD68E7CBD8}"/>
              </a:ext>
            </a:extLst>
          </p:cNvPr>
          <p:cNvSpPr txBox="1">
            <a:spLocks/>
          </p:cNvSpPr>
          <p:nvPr/>
        </p:nvSpPr>
        <p:spPr>
          <a:xfrm>
            <a:off x="625158" y="3733763"/>
            <a:ext cx="3456001" cy="5135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b="1" dirty="0"/>
              <a:t>点此添加小标题</a:t>
            </a:r>
            <a:endParaRPr lang="zh-CN" altLang="en-US" dirty="0"/>
          </a:p>
        </p:txBody>
      </p:sp>
      <p:sp>
        <p:nvSpPr>
          <p:cNvPr id="21" name="文本占位符 1">
            <a:extLst>
              <a:ext uri="{FF2B5EF4-FFF2-40B4-BE49-F238E27FC236}">
                <a16:creationId xmlns:a16="http://schemas.microsoft.com/office/drawing/2014/main" id="{D04701F9-F01B-442E-9D7A-1565E0F0C1A2}"/>
              </a:ext>
            </a:extLst>
          </p:cNvPr>
          <p:cNvSpPr txBox="1">
            <a:spLocks/>
          </p:cNvSpPr>
          <p:nvPr/>
        </p:nvSpPr>
        <p:spPr>
          <a:xfrm>
            <a:off x="4361625" y="4233053"/>
            <a:ext cx="3456001" cy="207567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2000">
                <a:solidFill>
                  <a:schemeClr val="tx2"/>
                </a:solidFill>
              </a:rPr>
              <a:t>顶部“开始”面板中可以对字体、字号、颜色、行距等进行修改。建议正文</a:t>
            </a:r>
            <a:r>
              <a:rPr lang="en-US" altLang="zh-CN" sz="2000">
                <a:solidFill>
                  <a:schemeClr val="tx2"/>
                </a:solidFill>
              </a:rPr>
              <a:t>20</a:t>
            </a:r>
            <a:r>
              <a:rPr lang="zh-CN" altLang="en-US" sz="2000">
                <a:solidFill>
                  <a:schemeClr val="tx2"/>
                </a:solidFill>
              </a:rPr>
              <a:t>号字，</a:t>
            </a:r>
            <a:r>
              <a:rPr lang="en-US" altLang="zh-CN" sz="2000">
                <a:solidFill>
                  <a:schemeClr val="tx2"/>
                </a:solidFill>
              </a:rPr>
              <a:t>1.5</a:t>
            </a:r>
            <a:r>
              <a:rPr lang="zh-CN" altLang="en-US" sz="2000">
                <a:solidFill>
                  <a:schemeClr val="tx2"/>
                </a:solidFill>
              </a:rPr>
              <a:t>倍行距。</a:t>
            </a:r>
          </a:p>
        </p:txBody>
      </p:sp>
      <p:sp>
        <p:nvSpPr>
          <p:cNvPr id="22" name="文本占位符 1">
            <a:extLst>
              <a:ext uri="{FF2B5EF4-FFF2-40B4-BE49-F238E27FC236}">
                <a16:creationId xmlns:a16="http://schemas.microsoft.com/office/drawing/2014/main" id="{6B27D26E-9AB0-4DB1-8D07-271E418E3BA4}"/>
              </a:ext>
            </a:extLst>
          </p:cNvPr>
          <p:cNvSpPr txBox="1">
            <a:spLocks/>
          </p:cNvSpPr>
          <p:nvPr/>
        </p:nvSpPr>
        <p:spPr>
          <a:xfrm>
            <a:off x="4361625" y="3733763"/>
            <a:ext cx="3456001" cy="5135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b="1"/>
              <a:t>点此添加小标题</a:t>
            </a:r>
            <a:endParaRPr lang="zh-CN" altLang="en-US"/>
          </a:p>
        </p:txBody>
      </p:sp>
      <p:sp>
        <p:nvSpPr>
          <p:cNvPr id="23" name="文本占位符 1">
            <a:extLst>
              <a:ext uri="{FF2B5EF4-FFF2-40B4-BE49-F238E27FC236}">
                <a16:creationId xmlns:a16="http://schemas.microsoft.com/office/drawing/2014/main" id="{20D0F6AB-64CA-4AAF-A9F8-5335C9AA0997}"/>
              </a:ext>
            </a:extLst>
          </p:cNvPr>
          <p:cNvSpPr txBox="1">
            <a:spLocks/>
          </p:cNvSpPr>
          <p:nvPr/>
        </p:nvSpPr>
        <p:spPr>
          <a:xfrm>
            <a:off x="8098093" y="4233053"/>
            <a:ext cx="3456002" cy="207567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2000">
                <a:solidFill>
                  <a:schemeClr val="tx2"/>
                </a:solidFill>
              </a:rPr>
              <a:t>顶部“开始”面板中可以对字体、字号、颜色、行距等进行修改。建议正文</a:t>
            </a:r>
            <a:r>
              <a:rPr lang="en-US" altLang="zh-CN" sz="2000">
                <a:solidFill>
                  <a:schemeClr val="tx2"/>
                </a:solidFill>
              </a:rPr>
              <a:t>20</a:t>
            </a:r>
            <a:r>
              <a:rPr lang="zh-CN" altLang="en-US" sz="2000">
                <a:solidFill>
                  <a:schemeClr val="tx2"/>
                </a:solidFill>
              </a:rPr>
              <a:t>号字，</a:t>
            </a:r>
            <a:r>
              <a:rPr lang="en-US" altLang="zh-CN" sz="2000">
                <a:solidFill>
                  <a:schemeClr val="tx2"/>
                </a:solidFill>
              </a:rPr>
              <a:t>1.5</a:t>
            </a:r>
            <a:r>
              <a:rPr lang="zh-CN" altLang="en-US" sz="2000">
                <a:solidFill>
                  <a:schemeClr val="tx2"/>
                </a:solidFill>
              </a:rPr>
              <a:t>倍行距。</a:t>
            </a:r>
          </a:p>
        </p:txBody>
      </p:sp>
      <p:sp>
        <p:nvSpPr>
          <p:cNvPr id="24" name="文本占位符 1">
            <a:extLst>
              <a:ext uri="{FF2B5EF4-FFF2-40B4-BE49-F238E27FC236}">
                <a16:creationId xmlns:a16="http://schemas.microsoft.com/office/drawing/2014/main" id="{2174B2B0-58A2-45C4-95C3-474CB8270252}"/>
              </a:ext>
            </a:extLst>
          </p:cNvPr>
          <p:cNvSpPr txBox="1">
            <a:spLocks/>
          </p:cNvSpPr>
          <p:nvPr/>
        </p:nvSpPr>
        <p:spPr>
          <a:xfrm>
            <a:off x="8098093" y="3733763"/>
            <a:ext cx="3456002" cy="5135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b="1"/>
              <a:t>点此添加小标题</a:t>
            </a:r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726D309-EAB1-46A1-95A1-09B8C2687CF4}"/>
              </a:ext>
            </a:extLst>
          </p:cNvPr>
          <p:cNvSpPr/>
          <p:nvPr/>
        </p:nvSpPr>
        <p:spPr>
          <a:xfrm>
            <a:off x="525463" y="2940998"/>
            <a:ext cx="573295" cy="573295"/>
          </a:xfrm>
          <a:prstGeom prst="rect">
            <a:avLst/>
          </a:prstGeom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11AFB5A2-566D-47C9-BA5F-F78E9483F289}"/>
              </a:ext>
            </a:extLst>
          </p:cNvPr>
          <p:cNvSpPr/>
          <p:nvPr/>
        </p:nvSpPr>
        <p:spPr>
          <a:xfrm>
            <a:off x="525463" y="2940998"/>
            <a:ext cx="573295" cy="573295"/>
          </a:xfrm>
          <a:prstGeom prst="rect">
            <a:avLst/>
          </a:prstGeom>
          <a:solidFill>
            <a:schemeClr val="tx1">
              <a:alpha val="8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1DA38E0-B9E8-4C14-809E-BA04103ED419}"/>
              </a:ext>
            </a:extLst>
          </p:cNvPr>
          <p:cNvSpPr/>
          <p:nvPr/>
        </p:nvSpPr>
        <p:spPr>
          <a:xfrm>
            <a:off x="11102768" y="2940998"/>
            <a:ext cx="573295" cy="573295"/>
          </a:xfrm>
          <a:prstGeom prst="rect">
            <a:avLst/>
          </a:prstGeom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6B088760-4075-4E31-80AA-3CEA41CF82CE}"/>
              </a:ext>
            </a:extLst>
          </p:cNvPr>
          <p:cNvSpPr/>
          <p:nvPr/>
        </p:nvSpPr>
        <p:spPr>
          <a:xfrm>
            <a:off x="11102768" y="2940998"/>
            <a:ext cx="573295" cy="573295"/>
          </a:xfrm>
          <a:prstGeom prst="rect">
            <a:avLst/>
          </a:prstGeom>
          <a:solidFill>
            <a:schemeClr val="tx1">
              <a:alpha val="8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FEF88B2-6B43-4D64-A868-001BDC95060E}"/>
              </a:ext>
            </a:extLst>
          </p:cNvPr>
          <p:cNvGrpSpPr>
            <a:grpSpLocks noChangeAspect="1"/>
          </p:cNvGrpSpPr>
          <p:nvPr/>
        </p:nvGrpSpPr>
        <p:grpSpPr>
          <a:xfrm>
            <a:off x="10949312" y="2805343"/>
            <a:ext cx="672227" cy="662462"/>
            <a:chOff x="4037639" y="1371379"/>
            <a:chExt cx="4107796" cy="4048125"/>
          </a:xfrm>
          <a:solidFill>
            <a:schemeClr val="bg1">
              <a:lumMod val="95000"/>
            </a:schemeClr>
          </a:solidFill>
          <a:effectLst>
            <a:outerShdw blurRad="190500" sx="102000" sy="102000" algn="ctr" rotWithShape="0">
              <a:prstClr val="black">
                <a:alpha val="35000"/>
              </a:prstClr>
            </a:outerShdw>
          </a:effectLst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99B240F-D191-4C69-AC60-AD4A560243D0}"/>
                </a:ext>
              </a:extLst>
            </p:cNvPr>
            <p:cNvSpPr/>
            <p:nvPr/>
          </p:nvSpPr>
          <p:spPr>
            <a:xfrm>
              <a:off x="5383185" y="1371379"/>
              <a:ext cx="2762250" cy="4048125"/>
            </a:xfrm>
            <a:custGeom>
              <a:avLst/>
              <a:gdLst>
                <a:gd name="connsiteX0" fmla="*/ 1460051 w 2762250"/>
                <a:gd name="connsiteY0" fmla="*/ 4053584 h 4048125"/>
                <a:gd name="connsiteX1" fmla="*/ 1503389 w 2762250"/>
                <a:gd name="connsiteY1" fmla="*/ 3974051 h 4048125"/>
                <a:gd name="connsiteX2" fmla="*/ 1528821 w 2762250"/>
                <a:gd name="connsiteY2" fmla="*/ 3936617 h 4048125"/>
                <a:gd name="connsiteX3" fmla="*/ 1638645 w 2762250"/>
                <a:gd name="connsiteY3" fmla="*/ 3816698 h 4048125"/>
                <a:gd name="connsiteX4" fmla="*/ 1686555 w 2762250"/>
                <a:gd name="connsiteY4" fmla="*/ 3742117 h 4048125"/>
                <a:gd name="connsiteX5" fmla="*/ 1712463 w 2762250"/>
                <a:gd name="connsiteY5" fmla="*/ 3698492 h 4048125"/>
                <a:gd name="connsiteX6" fmla="*/ 1773709 w 2762250"/>
                <a:gd name="connsiteY6" fmla="*/ 3624959 h 4048125"/>
                <a:gd name="connsiteX7" fmla="*/ 1805904 w 2762250"/>
                <a:gd name="connsiteY7" fmla="*/ 3566762 h 4048125"/>
                <a:gd name="connsiteX8" fmla="*/ 1817524 w 2762250"/>
                <a:gd name="connsiteY8" fmla="*/ 3523423 h 4048125"/>
                <a:gd name="connsiteX9" fmla="*/ 1822572 w 2762250"/>
                <a:gd name="connsiteY9" fmla="*/ 3513326 h 4048125"/>
                <a:gd name="connsiteX10" fmla="*/ 1871245 w 2762250"/>
                <a:gd name="connsiteY10" fmla="*/ 3445794 h 4048125"/>
                <a:gd name="connsiteX11" fmla="*/ 1897153 w 2762250"/>
                <a:gd name="connsiteY11" fmla="*/ 3395312 h 4048125"/>
                <a:gd name="connsiteX12" fmla="*/ 1936682 w 2762250"/>
                <a:gd name="connsiteY12" fmla="*/ 3370356 h 4048125"/>
                <a:gd name="connsiteX13" fmla="*/ 1946778 w 2762250"/>
                <a:gd name="connsiteY13" fmla="*/ 3362450 h 4048125"/>
                <a:gd name="connsiteX14" fmla="*/ 1970210 w 2762250"/>
                <a:gd name="connsiteY14" fmla="*/ 3281964 h 4048125"/>
                <a:gd name="connsiteX15" fmla="*/ 1996689 w 2762250"/>
                <a:gd name="connsiteY15" fmla="*/ 3229291 h 4048125"/>
                <a:gd name="connsiteX16" fmla="*/ 2036504 w 2762250"/>
                <a:gd name="connsiteY16" fmla="*/ 3160139 h 4048125"/>
                <a:gd name="connsiteX17" fmla="*/ 2056506 w 2762250"/>
                <a:gd name="connsiteY17" fmla="*/ 3089464 h 4048125"/>
                <a:gd name="connsiteX18" fmla="*/ 2059173 w 2762250"/>
                <a:gd name="connsiteY18" fmla="*/ 3079939 h 4048125"/>
                <a:gd name="connsiteX19" fmla="*/ 2100321 w 2762250"/>
                <a:gd name="connsiteY19" fmla="*/ 3026599 h 4048125"/>
                <a:gd name="connsiteX20" fmla="*/ 2121467 w 2762250"/>
                <a:gd name="connsiteY20" fmla="*/ 2976879 h 4048125"/>
                <a:gd name="connsiteX21" fmla="*/ 2131087 w 2762250"/>
                <a:gd name="connsiteY21" fmla="*/ 2953923 h 4048125"/>
                <a:gd name="connsiteX22" fmla="*/ 2187570 w 2762250"/>
                <a:gd name="connsiteY22" fmla="*/ 2846957 h 4048125"/>
                <a:gd name="connsiteX23" fmla="*/ 2205954 w 2762250"/>
                <a:gd name="connsiteY23" fmla="*/ 2802095 h 4048125"/>
                <a:gd name="connsiteX24" fmla="*/ 2207573 w 2762250"/>
                <a:gd name="connsiteY24" fmla="*/ 2798380 h 4048125"/>
                <a:gd name="connsiteX25" fmla="*/ 2219384 w 2762250"/>
                <a:gd name="connsiteY25" fmla="*/ 2726371 h 4048125"/>
                <a:gd name="connsiteX26" fmla="*/ 2239481 w 2762250"/>
                <a:gd name="connsiteY26" fmla="*/ 2636931 h 4048125"/>
                <a:gd name="connsiteX27" fmla="*/ 2240434 w 2762250"/>
                <a:gd name="connsiteY27" fmla="*/ 2633026 h 4048125"/>
                <a:gd name="connsiteX28" fmla="*/ 2252055 w 2762250"/>
                <a:gd name="connsiteY28" fmla="*/ 2548730 h 4048125"/>
                <a:gd name="connsiteX29" fmla="*/ 2261865 w 2762250"/>
                <a:gd name="connsiteY29" fmla="*/ 2507391 h 4048125"/>
                <a:gd name="connsiteX30" fmla="*/ 2243672 w 2762250"/>
                <a:gd name="connsiteY30" fmla="*/ 2432048 h 4048125"/>
                <a:gd name="connsiteX31" fmla="*/ 2208430 w 2762250"/>
                <a:gd name="connsiteY31" fmla="*/ 2351372 h 4048125"/>
                <a:gd name="connsiteX32" fmla="*/ 2173188 w 2762250"/>
                <a:gd name="connsiteY32" fmla="*/ 2297270 h 4048125"/>
                <a:gd name="connsiteX33" fmla="*/ 2143374 w 2762250"/>
                <a:gd name="connsiteY33" fmla="*/ 2266885 h 4048125"/>
                <a:gd name="connsiteX34" fmla="*/ 2067270 w 2762250"/>
                <a:gd name="connsiteY34" fmla="*/ 2218212 h 4048125"/>
                <a:gd name="connsiteX35" fmla="*/ 2025169 w 2762250"/>
                <a:gd name="connsiteY35" fmla="*/ 2192971 h 4048125"/>
                <a:gd name="connsiteX36" fmla="*/ 1961828 w 2762250"/>
                <a:gd name="connsiteY36" fmla="*/ 2153538 h 4048125"/>
                <a:gd name="connsiteX37" fmla="*/ 1908869 w 2762250"/>
                <a:gd name="connsiteY37" fmla="*/ 2120010 h 4048125"/>
                <a:gd name="connsiteX38" fmla="*/ 1886390 w 2762250"/>
                <a:gd name="connsiteY38" fmla="*/ 2109913 h 4048125"/>
                <a:gd name="connsiteX39" fmla="*/ 1768946 w 2762250"/>
                <a:gd name="connsiteY39" fmla="*/ 2080576 h 4048125"/>
                <a:gd name="connsiteX40" fmla="*/ 1701986 w 2762250"/>
                <a:gd name="connsiteY40" fmla="*/ 2074575 h 4048125"/>
                <a:gd name="connsiteX41" fmla="*/ 1666553 w 2762250"/>
                <a:gd name="connsiteY41" fmla="*/ 2062478 h 4048125"/>
                <a:gd name="connsiteX42" fmla="*/ 1644550 w 2762250"/>
                <a:gd name="connsiteY42" fmla="*/ 2055620 h 4048125"/>
                <a:gd name="connsiteX43" fmla="*/ 1552729 w 2762250"/>
                <a:gd name="connsiteY43" fmla="*/ 2055049 h 4048125"/>
                <a:gd name="connsiteX44" fmla="*/ 1494341 w 2762250"/>
                <a:gd name="connsiteY44" fmla="*/ 2046000 h 4048125"/>
                <a:gd name="connsiteX45" fmla="*/ 1439953 w 2762250"/>
                <a:gd name="connsiteY45" fmla="*/ 2057716 h 4048125"/>
                <a:gd name="connsiteX46" fmla="*/ 1385375 w 2762250"/>
                <a:gd name="connsiteY46" fmla="*/ 2112104 h 4048125"/>
                <a:gd name="connsiteX47" fmla="*/ 1382803 w 2762250"/>
                <a:gd name="connsiteY47" fmla="*/ 2121629 h 4048125"/>
                <a:gd name="connsiteX48" fmla="*/ 1355085 w 2762250"/>
                <a:gd name="connsiteY48" fmla="*/ 2196400 h 4048125"/>
                <a:gd name="connsiteX49" fmla="*/ 1327748 w 2762250"/>
                <a:gd name="connsiteY49" fmla="*/ 2263265 h 4048125"/>
                <a:gd name="connsiteX50" fmla="*/ 1298983 w 2762250"/>
                <a:gd name="connsiteY50" fmla="*/ 2341275 h 4048125"/>
                <a:gd name="connsiteX51" fmla="*/ 1223831 w 2762250"/>
                <a:gd name="connsiteY51" fmla="*/ 2436716 h 4048125"/>
                <a:gd name="connsiteX52" fmla="*/ 1198685 w 2762250"/>
                <a:gd name="connsiteY52" fmla="*/ 2489008 h 4048125"/>
                <a:gd name="connsiteX53" fmla="*/ 1207638 w 2762250"/>
                <a:gd name="connsiteY53" fmla="*/ 2510725 h 4048125"/>
                <a:gd name="connsiteX54" fmla="*/ 1169824 w 2762250"/>
                <a:gd name="connsiteY54" fmla="*/ 2535014 h 4048125"/>
                <a:gd name="connsiteX55" fmla="*/ 1159537 w 2762250"/>
                <a:gd name="connsiteY55" fmla="*/ 2544729 h 4048125"/>
                <a:gd name="connsiteX56" fmla="*/ 1048095 w 2762250"/>
                <a:gd name="connsiteY56" fmla="*/ 2666078 h 4048125"/>
                <a:gd name="connsiteX57" fmla="*/ 989230 w 2762250"/>
                <a:gd name="connsiteY57" fmla="*/ 2724847 h 4048125"/>
                <a:gd name="connsiteX58" fmla="*/ 903124 w 2762250"/>
                <a:gd name="connsiteY58" fmla="*/ 2774472 h 4048125"/>
                <a:gd name="connsiteX59" fmla="*/ 807207 w 2762250"/>
                <a:gd name="connsiteY59" fmla="*/ 2821430 h 4048125"/>
                <a:gd name="connsiteX60" fmla="*/ 683954 w 2762250"/>
                <a:gd name="connsiteY60" fmla="*/ 2846005 h 4048125"/>
                <a:gd name="connsiteX61" fmla="*/ 619184 w 2762250"/>
                <a:gd name="connsiteY61" fmla="*/ 2856768 h 4048125"/>
                <a:gd name="connsiteX62" fmla="*/ 580417 w 2762250"/>
                <a:gd name="connsiteY62" fmla="*/ 2870198 h 4048125"/>
                <a:gd name="connsiteX63" fmla="*/ 510408 w 2762250"/>
                <a:gd name="connsiteY63" fmla="*/ 2899726 h 4048125"/>
                <a:gd name="connsiteX64" fmla="*/ 457259 w 2762250"/>
                <a:gd name="connsiteY64" fmla="*/ 2913347 h 4048125"/>
                <a:gd name="connsiteX65" fmla="*/ 330862 w 2762250"/>
                <a:gd name="connsiteY65" fmla="*/ 2893630 h 4048125"/>
                <a:gd name="connsiteX66" fmla="*/ 286380 w 2762250"/>
                <a:gd name="connsiteY66" fmla="*/ 2891820 h 4048125"/>
                <a:gd name="connsiteX67" fmla="*/ 256281 w 2762250"/>
                <a:gd name="connsiteY67" fmla="*/ 2879819 h 4048125"/>
                <a:gd name="connsiteX68" fmla="*/ 206275 w 2762250"/>
                <a:gd name="connsiteY68" fmla="*/ 2841052 h 4048125"/>
                <a:gd name="connsiteX69" fmla="*/ 204560 w 2762250"/>
                <a:gd name="connsiteY69" fmla="*/ 2840004 h 4048125"/>
                <a:gd name="connsiteX70" fmla="*/ 46350 w 2762250"/>
                <a:gd name="connsiteY70" fmla="*/ 2725418 h 4048125"/>
                <a:gd name="connsiteX71" fmla="*/ 1773 w 2762250"/>
                <a:gd name="connsiteY71" fmla="*/ 2616643 h 4048125"/>
                <a:gd name="connsiteX72" fmla="*/ 13394 w 2762250"/>
                <a:gd name="connsiteY72" fmla="*/ 2521964 h 4048125"/>
                <a:gd name="connsiteX73" fmla="*/ 19490 w 2762250"/>
                <a:gd name="connsiteY73" fmla="*/ 2512630 h 4048125"/>
                <a:gd name="connsiteX74" fmla="*/ 62162 w 2762250"/>
                <a:gd name="connsiteY74" fmla="*/ 2477578 h 4048125"/>
                <a:gd name="connsiteX75" fmla="*/ 76354 w 2762250"/>
                <a:gd name="connsiteY75" fmla="*/ 2441764 h 4048125"/>
                <a:gd name="connsiteX76" fmla="*/ 89213 w 2762250"/>
                <a:gd name="connsiteY76" fmla="*/ 2394520 h 4048125"/>
                <a:gd name="connsiteX77" fmla="*/ 107786 w 2762250"/>
                <a:gd name="connsiteY77" fmla="*/ 2358230 h 4048125"/>
                <a:gd name="connsiteX78" fmla="*/ 156840 w 2762250"/>
                <a:gd name="connsiteY78" fmla="*/ 2288793 h 4048125"/>
                <a:gd name="connsiteX79" fmla="*/ 194750 w 2762250"/>
                <a:gd name="connsiteY79" fmla="*/ 2262122 h 4048125"/>
                <a:gd name="connsiteX80" fmla="*/ 214752 w 2762250"/>
                <a:gd name="connsiteY80" fmla="*/ 2249930 h 4048125"/>
                <a:gd name="connsiteX81" fmla="*/ 227420 w 2762250"/>
                <a:gd name="connsiteY81" fmla="*/ 2240596 h 4048125"/>
                <a:gd name="connsiteX82" fmla="*/ 296477 w 2762250"/>
                <a:gd name="connsiteY82" fmla="*/ 2198400 h 4048125"/>
                <a:gd name="connsiteX83" fmla="*/ 362104 w 2762250"/>
                <a:gd name="connsiteY83" fmla="*/ 2146298 h 4048125"/>
                <a:gd name="connsiteX84" fmla="*/ 402490 w 2762250"/>
                <a:gd name="connsiteY84" fmla="*/ 2131439 h 4048125"/>
                <a:gd name="connsiteX85" fmla="*/ 450972 w 2762250"/>
                <a:gd name="connsiteY85" fmla="*/ 2111532 h 4048125"/>
                <a:gd name="connsiteX86" fmla="*/ 510789 w 2762250"/>
                <a:gd name="connsiteY86" fmla="*/ 2087529 h 4048125"/>
                <a:gd name="connsiteX87" fmla="*/ 532030 w 2762250"/>
                <a:gd name="connsiteY87" fmla="*/ 2073718 h 4048125"/>
                <a:gd name="connsiteX88" fmla="*/ 558986 w 2762250"/>
                <a:gd name="connsiteY88" fmla="*/ 2074385 h 4048125"/>
                <a:gd name="connsiteX89" fmla="*/ 563653 w 2762250"/>
                <a:gd name="connsiteY89" fmla="*/ 2078385 h 4048125"/>
                <a:gd name="connsiteX90" fmla="*/ 617088 w 2762250"/>
                <a:gd name="connsiteY90" fmla="*/ 2074004 h 4048125"/>
                <a:gd name="connsiteX91" fmla="*/ 649473 w 2762250"/>
                <a:gd name="connsiteY91" fmla="*/ 2045905 h 4048125"/>
                <a:gd name="connsiteX92" fmla="*/ 752819 w 2762250"/>
                <a:gd name="connsiteY92" fmla="*/ 2010377 h 4048125"/>
                <a:gd name="connsiteX93" fmla="*/ 797777 w 2762250"/>
                <a:gd name="connsiteY93" fmla="*/ 1992755 h 4048125"/>
                <a:gd name="connsiteX94" fmla="*/ 803207 w 2762250"/>
                <a:gd name="connsiteY94" fmla="*/ 1990279 h 4048125"/>
                <a:gd name="connsiteX95" fmla="*/ 869120 w 2762250"/>
                <a:gd name="connsiteY95" fmla="*/ 1978468 h 4048125"/>
                <a:gd name="connsiteX96" fmla="*/ 916554 w 2762250"/>
                <a:gd name="connsiteY96" fmla="*/ 1960942 h 4048125"/>
                <a:gd name="connsiteX97" fmla="*/ 959226 w 2762250"/>
                <a:gd name="connsiteY97" fmla="*/ 1946750 h 4048125"/>
                <a:gd name="connsiteX98" fmla="*/ 1002374 w 2762250"/>
                <a:gd name="connsiteY98" fmla="*/ 1899696 h 4048125"/>
                <a:gd name="connsiteX99" fmla="*/ 1020186 w 2762250"/>
                <a:gd name="connsiteY99" fmla="*/ 1846356 h 4048125"/>
                <a:gd name="connsiteX100" fmla="*/ 1033997 w 2762250"/>
                <a:gd name="connsiteY100" fmla="*/ 1791397 h 4048125"/>
                <a:gd name="connsiteX101" fmla="*/ 1045808 w 2762250"/>
                <a:gd name="connsiteY101" fmla="*/ 1610993 h 4048125"/>
                <a:gd name="connsiteX102" fmla="*/ 1055429 w 2762250"/>
                <a:gd name="connsiteY102" fmla="*/ 1594420 h 4048125"/>
                <a:gd name="connsiteX103" fmla="*/ 1069526 w 2762250"/>
                <a:gd name="connsiteY103" fmla="*/ 1496598 h 4048125"/>
                <a:gd name="connsiteX104" fmla="*/ 1067240 w 2762250"/>
                <a:gd name="connsiteY104" fmla="*/ 1476691 h 4048125"/>
                <a:gd name="connsiteX105" fmla="*/ 1066954 w 2762250"/>
                <a:gd name="connsiteY105" fmla="*/ 1288953 h 4048125"/>
                <a:gd name="connsiteX106" fmla="*/ 1038950 w 2762250"/>
                <a:gd name="connsiteY106" fmla="*/ 1235804 h 4048125"/>
                <a:gd name="connsiteX107" fmla="*/ 977895 w 2762250"/>
                <a:gd name="connsiteY107" fmla="*/ 1218849 h 4048125"/>
                <a:gd name="connsiteX108" fmla="*/ 900362 w 2762250"/>
                <a:gd name="connsiteY108" fmla="*/ 1237804 h 4048125"/>
                <a:gd name="connsiteX109" fmla="*/ 888455 w 2762250"/>
                <a:gd name="connsiteY109" fmla="*/ 1239899 h 4048125"/>
                <a:gd name="connsiteX110" fmla="*/ 825400 w 2762250"/>
                <a:gd name="connsiteY110" fmla="*/ 1258949 h 4048125"/>
                <a:gd name="connsiteX111" fmla="*/ 819780 w 2762250"/>
                <a:gd name="connsiteY111" fmla="*/ 1261140 h 4048125"/>
                <a:gd name="connsiteX112" fmla="*/ 727102 w 2762250"/>
                <a:gd name="connsiteY112" fmla="*/ 1272284 h 4048125"/>
                <a:gd name="connsiteX113" fmla="*/ 672047 w 2762250"/>
                <a:gd name="connsiteY113" fmla="*/ 1272189 h 4048125"/>
                <a:gd name="connsiteX114" fmla="*/ 595847 w 2762250"/>
                <a:gd name="connsiteY114" fmla="*/ 1260378 h 4048125"/>
                <a:gd name="connsiteX115" fmla="*/ 578988 w 2762250"/>
                <a:gd name="connsiteY115" fmla="*/ 1246376 h 4048125"/>
                <a:gd name="connsiteX116" fmla="*/ 523934 w 2762250"/>
                <a:gd name="connsiteY116" fmla="*/ 1217611 h 4048125"/>
                <a:gd name="connsiteX117" fmla="*/ 504884 w 2762250"/>
                <a:gd name="connsiteY117" fmla="*/ 1207610 h 4048125"/>
                <a:gd name="connsiteX118" fmla="*/ 398775 w 2762250"/>
                <a:gd name="connsiteY118" fmla="*/ 1162175 h 4048125"/>
                <a:gd name="connsiteX119" fmla="*/ 362390 w 2762250"/>
                <a:gd name="connsiteY119" fmla="*/ 1138839 h 4048125"/>
                <a:gd name="connsiteX120" fmla="*/ 338482 w 2762250"/>
                <a:gd name="connsiteY120" fmla="*/ 1131410 h 4048125"/>
                <a:gd name="connsiteX121" fmla="*/ 280475 w 2762250"/>
                <a:gd name="connsiteY121" fmla="*/ 1101025 h 4048125"/>
                <a:gd name="connsiteX122" fmla="*/ 243137 w 2762250"/>
                <a:gd name="connsiteY122" fmla="*/ 1049685 h 4048125"/>
                <a:gd name="connsiteX123" fmla="*/ 316289 w 2762250"/>
                <a:gd name="connsiteY123" fmla="*/ 1007204 h 4048125"/>
                <a:gd name="connsiteX124" fmla="*/ 391155 w 2762250"/>
                <a:gd name="connsiteY124" fmla="*/ 968437 h 4048125"/>
                <a:gd name="connsiteX125" fmla="*/ 444781 w 2762250"/>
                <a:gd name="connsiteY125" fmla="*/ 943958 h 4048125"/>
                <a:gd name="connsiteX126" fmla="*/ 524600 w 2762250"/>
                <a:gd name="connsiteY126" fmla="*/ 913382 h 4048125"/>
                <a:gd name="connsiteX127" fmla="*/ 569558 w 2762250"/>
                <a:gd name="connsiteY127" fmla="*/ 894904 h 4048125"/>
                <a:gd name="connsiteX128" fmla="*/ 579083 w 2762250"/>
                <a:gd name="connsiteY128" fmla="*/ 892142 h 4048125"/>
                <a:gd name="connsiteX129" fmla="*/ 667571 w 2762250"/>
                <a:gd name="connsiteY129" fmla="*/ 862519 h 4048125"/>
                <a:gd name="connsiteX130" fmla="*/ 700622 w 2762250"/>
                <a:gd name="connsiteY130" fmla="*/ 851089 h 4048125"/>
                <a:gd name="connsiteX131" fmla="*/ 753867 w 2762250"/>
                <a:gd name="connsiteY131" fmla="*/ 837563 h 4048125"/>
                <a:gd name="connsiteX132" fmla="*/ 819209 w 2762250"/>
                <a:gd name="connsiteY132" fmla="*/ 819085 h 4048125"/>
                <a:gd name="connsiteX133" fmla="*/ 830734 w 2762250"/>
                <a:gd name="connsiteY133" fmla="*/ 815846 h 4048125"/>
                <a:gd name="connsiteX134" fmla="*/ 897599 w 2762250"/>
                <a:gd name="connsiteY134" fmla="*/ 795463 h 4048125"/>
                <a:gd name="connsiteX135" fmla="*/ 970180 w 2762250"/>
                <a:gd name="connsiteY135" fmla="*/ 772508 h 4048125"/>
                <a:gd name="connsiteX136" fmla="*/ 1012661 w 2762250"/>
                <a:gd name="connsiteY136" fmla="*/ 719358 h 4048125"/>
                <a:gd name="connsiteX137" fmla="*/ 1013519 w 2762250"/>
                <a:gd name="connsiteY137" fmla="*/ 460183 h 4048125"/>
                <a:gd name="connsiteX138" fmla="*/ 986182 w 2762250"/>
                <a:gd name="connsiteY138" fmla="*/ 370553 h 4048125"/>
                <a:gd name="connsiteX139" fmla="*/ 980467 w 2762250"/>
                <a:gd name="connsiteY139" fmla="*/ 350264 h 4048125"/>
                <a:gd name="connsiteX140" fmla="*/ 953987 w 2762250"/>
                <a:gd name="connsiteY140" fmla="*/ 262444 h 4048125"/>
                <a:gd name="connsiteX141" fmla="*/ 896075 w 2762250"/>
                <a:gd name="connsiteY141" fmla="*/ 228440 h 4048125"/>
                <a:gd name="connsiteX142" fmla="*/ 881693 w 2762250"/>
                <a:gd name="connsiteY142" fmla="*/ 222820 h 4048125"/>
                <a:gd name="connsiteX143" fmla="*/ 870929 w 2762250"/>
                <a:gd name="connsiteY143" fmla="*/ 218629 h 4048125"/>
                <a:gd name="connsiteX144" fmla="*/ 815208 w 2762250"/>
                <a:gd name="connsiteY144" fmla="*/ 235488 h 4048125"/>
                <a:gd name="connsiteX145" fmla="*/ 755772 w 2762250"/>
                <a:gd name="connsiteY145" fmla="*/ 240822 h 4048125"/>
                <a:gd name="connsiteX146" fmla="*/ 752248 w 2762250"/>
                <a:gd name="connsiteY146" fmla="*/ 234631 h 4048125"/>
                <a:gd name="connsiteX147" fmla="*/ 783014 w 2762250"/>
                <a:gd name="connsiteY147" fmla="*/ 193102 h 4048125"/>
                <a:gd name="connsiteX148" fmla="*/ 873025 w 2762250"/>
                <a:gd name="connsiteY148" fmla="*/ 99662 h 4048125"/>
                <a:gd name="connsiteX149" fmla="*/ 941795 w 2762250"/>
                <a:gd name="connsiteY149" fmla="*/ 56609 h 4048125"/>
                <a:gd name="connsiteX150" fmla="*/ 1006756 w 2762250"/>
                <a:gd name="connsiteY150" fmla="*/ 12032 h 4048125"/>
                <a:gd name="connsiteX151" fmla="*/ 1056095 w 2762250"/>
                <a:gd name="connsiteY151" fmla="*/ 6031 h 4048125"/>
                <a:gd name="connsiteX152" fmla="*/ 1066763 w 2762250"/>
                <a:gd name="connsiteY152" fmla="*/ 11079 h 4048125"/>
                <a:gd name="connsiteX153" fmla="*/ 1214496 w 2762250"/>
                <a:gd name="connsiteY153" fmla="*/ 22128 h 4048125"/>
                <a:gd name="connsiteX154" fmla="*/ 1243833 w 2762250"/>
                <a:gd name="connsiteY154" fmla="*/ 38130 h 4048125"/>
                <a:gd name="connsiteX155" fmla="*/ 1304222 w 2762250"/>
                <a:gd name="connsiteY155" fmla="*/ 77945 h 4048125"/>
                <a:gd name="connsiteX156" fmla="*/ 1361753 w 2762250"/>
                <a:gd name="connsiteY156" fmla="*/ 94423 h 4048125"/>
                <a:gd name="connsiteX157" fmla="*/ 1381088 w 2762250"/>
                <a:gd name="connsiteY157" fmla="*/ 98519 h 4048125"/>
                <a:gd name="connsiteX158" fmla="*/ 1438143 w 2762250"/>
                <a:gd name="connsiteY158" fmla="*/ 136142 h 4048125"/>
                <a:gd name="connsiteX159" fmla="*/ 1455479 w 2762250"/>
                <a:gd name="connsiteY159" fmla="*/ 151954 h 4048125"/>
                <a:gd name="connsiteX160" fmla="*/ 1492436 w 2762250"/>
                <a:gd name="connsiteY160" fmla="*/ 164146 h 4048125"/>
                <a:gd name="connsiteX161" fmla="*/ 1512629 w 2762250"/>
                <a:gd name="connsiteY161" fmla="*/ 192816 h 4048125"/>
                <a:gd name="connsiteX162" fmla="*/ 1530345 w 2762250"/>
                <a:gd name="connsiteY162" fmla="*/ 252538 h 4048125"/>
                <a:gd name="connsiteX163" fmla="*/ 1534250 w 2762250"/>
                <a:gd name="connsiteY163" fmla="*/ 269778 h 4048125"/>
                <a:gd name="connsiteX164" fmla="*/ 1534727 w 2762250"/>
                <a:gd name="connsiteY164" fmla="*/ 339120 h 4048125"/>
                <a:gd name="connsiteX165" fmla="*/ 1547490 w 2762250"/>
                <a:gd name="connsiteY165" fmla="*/ 457611 h 4048125"/>
                <a:gd name="connsiteX166" fmla="*/ 1556348 w 2762250"/>
                <a:gd name="connsiteY166" fmla="*/ 530477 h 4048125"/>
                <a:gd name="connsiteX167" fmla="*/ 1563873 w 2762250"/>
                <a:gd name="connsiteY167" fmla="*/ 545813 h 4048125"/>
                <a:gd name="connsiteX168" fmla="*/ 1602068 w 2762250"/>
                <a:gd name="connsiteY168" fmla="*/ 585151 h 4048125"/>
                <a:gd name="connsiteX169" fmla="*/ 1656075 w 2762250"/>
                <a:gd name="connsiteY169" fmla="*/ 591342 h 4048125"/>
                <a:gd name="connsiteX170" fmla="*/ 1686079 w 2762250"/>
                <a:gd name="connsiteY170" fmla="*/ 582198 h 4048125"/>
                <a:gd name="connsiteX171" fmla="*/ 1811333 w 2762250"/>
                <a:gd name="connsiteY171" fmla="*/ 512951 h 4048125"/>
                <a:gd name="connsiteX172" fmla="*/ 1817238 w 2762250"/>
                <a:gd name="connsiteY172" fmla="*/ 511713 h 4048125"/>
                <a:gd name="connsiteX173" fmla="*/ 1954589 w 2762250"/>
                <a:gd name="connsiteY173" fmla="*/ 502093 h 4048125"/>
                <a:gd name="connsiteX174" fmla="*/ 2056030 w 2762250"/>
                <a:gd name="connsiteY174" fmla="*/ 538288 h 4048125"/>
                <a:gd name="connsiteX175" fmla="*/ 2064221 w 2762250"/>
                <a:gd name="connsiteY175" fmla="*/ 543527 h 4048125"/>
                <a:gd name="connsiteX176" fmla="*/ 2123181 w 2762250"/>
                <a:gd name="connsiteY176" fmla="*/ 593342 h 4048125"/>
                <a:gd name="connsiteX177" fmla="*/ 2160043 w 2762250"/>
                <a:gd name="connsiteY177" fmla="*/ 642301 h 4048125"/>
                <a:gd name="connsiteX178" fmla="*/ 2225289 w 2762250"/>
                <a:gd name="connsiteY178" fmla="*/ 720215 h 4048125"/>
                <a:gd name="connsiteX179" fmla="*/ 2232052 w 2762250"/>
                <a:gd name="connsiteY179" fmla="*/ 787938 h 4048125"/>
                <a:gd name="connsiteX180" fmla="*/ 2229956 w 2762250"/>
                <a:gd name="connsiteY180" fmla="*/ 801749 h 4048125"/>
                <a:gd name="connsiteX181" fmla="*/ 2182331 w 2762250"/>
                <a:gd name="connsiteY181" fmla="*/ 848041 h 4048125"/>
                <a:gd name="connsiteX182" fmla="*/ 2076604 w 2762250"/>
                <a:gd name="connsiteY182" fmla="*/ 885665 h 4048125"/>
                <a:gd name="connsiteX183" fmla="*/ 2022502 w 2762250"/>
                <a:gd name="connsiteY183" fmla="*/ 916335 h 4048125"/>
                <a:gd name="connsiteX184" fmla="*/ 1943635 w 2762250"/>
                <a:gd name="connsiteY184" fmla="*/ 925098 h 4048125"/>
                <a:gd name="connsiteX185" fmla="*/ 1924109 w 2762250"/>
                <a:gd name="connsiteY185" fmla="*/ 932718 h 4048125"/>
                <a:gd name="connsiteX186" fmla="*/ 1854576 w 2762250"/>
                <a:gd name="connsiteY186" fmla="*/ 938243 h 4048125"/>
                <a:gd name="connsiteX187" fmla="*/ 1770947 w 2762250"/>
                <a:gd name="connsiteY187" fmla="*/ 980438 h 4048125"/>
                <a:gd name="connsiteX188" fmla="*/ 1697318 w 2762250"/>
                <a:gd name="connsiteY188" fmla="*/ 1017205 h 4048125"/>
                <a:gd name="connsiteX189" fmla="*/ 1686746 w 2762250"/>
                <a:gd name="connsiteY189" fmla="*/ 1022253 h 4048125"/>
                <a:gd name="connsiteX190" fmla="*/ 1573779 w 2762250"/>
                <a:gd name="connsiteY190" fmla="*/ 1033493 h 4048125"/>
                <a:gd name="connsiteX191" fmla="*/ 1554729 w 2762250"/>
                <a:gd name="connsiteY191" fmla="*/ 1041684 h 4048125"/>
                <a:gd name="connsiteX192" fmla="*/ 1510819 w 2762250"/>
                <a:gd name="connsiteY192" fmla="*/ 1119980 h 4048125"/>
                <a:gd name="connsiteX193" fmla="*/ 1501484 w 2762250"/>
                <a:gd name="connsiteY193" fmla="*/ 1184369 h 4048125"/>
                <a:gd name="connsiteX194" fmla="*/ 1496150 w 2762250"/>
                <a:gd name="connsiteY194" fmla="*/ 1196751 h 4048125"/>
                <a:gd name="connsiteX195" fmla="*/ 1491864 w 2762250"/>
                <a:gd name="connsiteY195" fmla="*/ 1211134 h 4048125"/>
                <a:gd name="connsiteX196" fmla="*/ 1500818 w 2762250"/>
                <a:gd name="connsiteY196" fmla="*/ 1277333 h 4048125"/>
                <a:gd name="connsiteX197" fmla="*/ 1481101 w 2762250"/>
                <a:gd name="connsiteY197" fmla="*/ 1377155 h 4048125"/>
                <a:gd name="connsiteX198" fmla="*/ 1480148 w 2762250"/>
                <a:gd name="connsiteY198" fmla="*/ 1395443 h 4048125"/>
                <a:gd name="connsiteX199" fmla="*/ 1477767 w 2762250"/>
                <a:gd name="connsiteY199" fmla="*/ 1605278 h 4048125"/>
                <a:gd name="connsiteX200" fmla="*/ 1469385 w 2762250"/>
                <a:gd name="connsiteY200" fmla="*/ 1867597 h 4048125"/>
                <a:gd name="connsiteX201" fmla="*/ 1502437 w 2762250"/>
                <a:gd name="connsiteY201" fmla="*/ 1914841 h 4048125"/>
                <a:gd name="connsiteX202" fmla="*/ 1595306 w 2762250"/>
                <a:gd name="connsiteY202" fmla="*/ 1924652 h 4048125"/>
                <a:gd name="connsiteX203" fmla="*/ 1640168 w 2762250"/>
                <a:gd name="connsiteY203" fmla="*/ 1925033 h 4048125"/>
                <a:gd name="connsiteX204" fmla="*/ 1752659 w 2762250"/>
                <a:gd name="connsiteY204" fmla="*/ 1938939 h 4048125"/>
                <a:gd name="connsiteX205" fmla="*/ 1831145 w 2762250"/>
                <a:gd name="connsiteY205" fmla="*/ 1947702 h 4048125"/>
                <a:gd name="connsiteX206" fmla="*/ 1946112 w 2762250"/>
                <a:gd name="connsiteY206" fmla="*/ 1959418 h 4048125"/>
                <a:gd name="connsiteX207" fmla="*/ 2027169 w 2762250"/>
                <a:gd name="connsiteY207" fmla="*/ 1986945 h 4048125"/>
                <a:gd name="connsiteX208" fmla="*/ 2067460 w 2762250"/>
                <a:gd name="connsiteY208" fmla="*/ 2000280 h 4048125"/>
                <a:gd name="connsiteX209" fmla="*/ 2210145 w 2762250"/>
                <a:gd name="connsiteY209" fmla="*/ 2051906 h 4048125"/>
                <a:gd name="connsiteX210" fmla="*/ 2301394 w 2762250"/>
                <a:gd name="connsiteY210" fmla="*/ 2097530 h 4048125"/>
                <a:gd name="connsiteX211" fmla="*/ 2336637 w 2762250"/>
                <a:gd name="connsiteY211" fmla="*/ 2104769 h 4048125"/>
                <a:gd name="connsiteX212" fmla="*/ 2413694 w 2762250"/>
                <a:gd name="connsiteY212" fmla="*/ 2113914 h 4048125"/>
                <a:gd name="connsiteX213" fmla="*/ 2465700 w 2762250"/>
                <a:gd name="connsiteY213" fmla="*/ 2141536 h 4048125"/>
                <a:gd name="connsiteX214" fmla="*/ 2514182 w 2762250"/>
                <a:gd name="connsiteY214" fmla="*/ 2189066 h 4048125"/>
                <a:gd name="connsiteX215" fmla="*/ 2554759 w 2762250"/>
                <a:gd name="connsiteY215" fmla="*/ 2218212 h 4048125"/>
                <a:gd name="connsiteX216" fmla="*/ 2571142 w 2762250"/>
                <a:gd name="connsiteY216" fmla="*/ 2228785 h 4048125"/>
                <a:gd name="connsiteX217" fmla="*/ 2654295 w 2762250"/>
                <a:gd name="connsiteY217" fmla="*/ 2312319 h 4048125"/>
                <a:gd name="connsiteX218" fmla="*/ 2675441 w 2762250"/>
                <a:gd name="connsiteY218" fmla="*/ 2361945 h 4048125"/>
                <a:gd name="connsiteX219" fmla="*/ 2698206 w 2762250"/>
                <a:gd name="connsiteY219" fmla="*/ 2392805 h 4048125"/>
                <a:gd name="connsiteX220" fmla="*/ 2732781 w 2762250"/>
                <a:gd name="connsiteY220" fmla="*/ 2481674 h 4048125"/>
                <a:gd name="connsiteX221" fmla="*/ 2748116 w 2762250"/>
                <a:gd name="connsiteY221" fmla="*/ 2512058 h 4048125"/>
                <a:gd name="connsiteX222" fmla="*/ 2762214 w 2762250"/>
                <a:gd name="connsiteY222" fmla="*/ 2513582 h 4048125"/>
                <a:gd name="connsiteX223" fmla="*/ 2762214 w 2762250"/>
                <a:gd name="connsiteY223" fmla="*/ 2536062 h 4048125"/>
                <a:gd name="connsiteX224" fmla="*/ 2761832 w 2762250"/>
                <a:gd name="connsiteY224" fmla="*/ 2705416 h 4048125"/>
                <a:gd name="connsiteX225" fmla="*/ 2749736 w 2762250"/>
                <a:gd name="connsiteY225" fmla="*/ 2817811 h 4048125"/>
                <a:gd name="connsiteX226" fmla="*/ 2726590 w 2762250"/>
                <a:gd name="connsiteY226" fmla="*/ 2858006 h 4048125"/>
                <a:gd name="connsiteX227" fmla="*/ 2673536 w 2762250"/>
                <a:gd name="connsiteY227" fmla="*/ 2951542 h 4048125"/>
                <a:gd name="connsiteX228" fmla="*/ 2626958 w 2762250"/>
                <a:gd name="connsiteY228" fmla="*/ 3033552 h 4048125"/>
                <a:gd name="connsiteX229" fmla="*/ 2599336 w 2762250"/>
                <a:gd name="connsiteY229" fmla="*/ 3085559 h 4048125"/>
                <a:gd name="connsiteX230" fmla="*/ 2534852 w 2762250"/>
                <a:gd name="connsiteY230" fmla="*/ 3179475 h 4048125"/>
                <a:gd name="connsiteX231" fmla="*/ 2522946 w 2762250"/>
                <a:gd name="connsiteY231" fmla="*/ 3186143 h 4048125"/>
                <a:gd name="connsiteX232" fmla="*/ 2451603 w 2762250"/>
                <a:gd name="connsiteY232" fmla="*/ 3231101 h 4048125"/>
                <a:gd name="connsiteX233" fmla="*/ 2435411 w 2762250"/>
                <a:gd name="connsiteY233" fmla="*/ 3255199 h 4048125"/>
                <a:gd name="connsiteX234" fmla="*/ 2407407 w 2762250"/>
                <a:gd name="connsiteY234" fmla="*/ 3288251 h 4048125"/>
                <a:gd name="connsiteX235" fmla="*/ 2374356 w 2762250"/>
                <a:gd name="connsiteY235" fmla="*/ 3330923 h 4048125"/>
                <a:gd name="connsiteX236" fmla="*/ 2323016 w 2762250"/>
                <a:gd name="connsiteY236" fmla="*/ 3380357 h 4048125"/>
                <a:gd name="connsiteX237" fmla="*/ 2291012 w 2762250"/>
                <a:gd name="connsiteY237" fmla="*/ 3402837 h 4048125"/>
                <a:gd name="connsiteX238" fmla="*/ 2240148 w 2762250"/>
                <a:gd name="connsiteY238" fmla="*/ 3452366 h 4048125"/>
                <a:gd name="connsiteX239" fmla="*/ 2169758 w 2762250"/>
                <a:gd name="connsiteY239" fmla="*/ 3502468 h 4048125"/>
                <a:gd name="connsiteX240" fmla="*/ 2132611 w 2762250"/>
                <a:gd name="connsiteY240" fmla="*/ 3528281 h 4048125"/>
                <a:gd name="connsiteX241" fmla="*/ 2047743 w 2762250"/>
                <a:gd name="connsiteY241" fmla="*/ 3601147 h 4048125"/>
                <a:gd name="connsiteX242" fmla="*/ 2019263 w 2762250"/>
                <a:gd name="connsiteY242" fmla="*/ 3621816 h 4048125"/>
                <a:gd name="connsiteX243" fmla="*/ 2007738 w 2762250"/>
                <a:gd name="connsiteY243" fmla="*/ 3641438 h 4048125"/>
                <a:gd name="connsiteX244" fmla="*/ 1912964 w 2762250"/>
                <a:gd name="connsiteY244" fmla="*/ 3736307 h 4048125"/>
                <a:gd name="connsiteX245" fmla="*/ 1864578 w 2762250"/>
                <a:gd name="connsiteY245" fmla="*/ 3776312 h 4048125"/>
                <a:gd name="connsiteX246" fmla="*/ 1819524 w 2762250"/>
                <a:gd name="connsiteY246" fmla="*/ 3829556 h 4048125"/>
                <a:gd name="connsiteX247" fmla="*/ 1761517 w 2762250"/>
                <a:gd name="connsiteY247" fmla="*/ 3860417 h 4048125"/>
                <a:gd name="connsiteX248" fmla="*/ 1752563 w 2762250"/>
                <a:gd name="connsiteY248" fmla="*/ 3864418 h 4048125"/>
                <a:gd name="connsiteX249" fmla="*/ 1677792 w 2762250"/>
                <a:gd name="connsiteY249" fmla="*/ 3927283 h 4048125"/>
                <a:gd name="connsiteX250" fmla="*/ 1628357 w 2762250"/>
                <a:gd name="connsiteY250" fmla="*/ 3958525 h 4048125"/>
                <a:gd name="connsiteX251" fmla="*/ 1583495 w 2762250"/>
                <a:gd name="connsiteY251" fmla="*/ 3990434 h 4048125"/>
                <a:gd name="connsiteX252" fmla="*/ 1546347 w 2762250"/>
                <a:gd name="connsiteY252" fmla="*/ 4027772 h 4048125"/>
                <a:gd name="connsiteX253" fmla="*/ 1460051 w 2762250"/>
                <a:gd name="connsiteY253" fmla="*/ 4053584 h 4048125"/>
                <a:gd name="connsiteX254" fmla="*/ 943510 w 2762250"/>
                <a:gd name="connsiteY254" fmla="*/ 2111913 h 4048125"/>
                <a:gd name="connsiteX255" fmla="*/ 893504 w 2762250"/>
                <a:gd name="connsiteY255" fmla="*/ 2087815 h 4048125"/>
                <a:gd name="connsiteX256" fmla="*/ 829115 w 2762250"/>
                <a:gd name="connsiteY256" fmla="*/ 2096387 h 4048125"/>
                <a:gd name="connsiteX257" fmla="*/ 698051 w 2762250"/>
                <a:gd name="connsiteY257" fmla="*/ 2109056 h 4048125"/>
                <a:gd name="connsiteX258" fmla="*/ 641853 w 2762250"/>
                <a:gd name="connsiteY258" fmla="*/ 2127439 h 4048125"/>
                <a:gd name="connsiteX259" fmla="*/ 636805 w 2762250"/>
                <a:gd name="connsiteY259" fmla="*/ 2130487 h 4048125"/>
                <a:gd name="connsiteX260" fmla="*/ 552413 w 2762250"/>
                <a:gd name="connsiteY260" fmla="*/ 2141917 h 4048125"/>
                <a:gd name="connsiteX261" fmla="*/ 513551 w 2762250"/>
                <a:gd name="connsiteY261" fmla="*/ 2157824 h 4048125"/>
                <a:gd name="connsiteX262" fmla="*/ 455163 w 2762250"/>
                <a:gd name="connsiteY262" fmla="*/ 2197543 h 4048125"/>
                <a:gd name="connsiteX263" fmla="*/ 373439 w 2762250"/>
                <a:gd name="connsiteY263" fmla="*/ 2244120 h 4048125"/>
                <a:gd name="connsiteX264" fmla="*/ 319337 w 2762250"/>
                <a:gd name="connsiteY264" fmla="*/ 2287554 h 4048125"/>
                <a:gd name="connsiteX265" fmla="*/ 243803 w 2762250"/>
                <a:gd name="connsiteY265" fmla="*/ 2341085 h 4048125"/>
                <a:gd name="connsiteX266" fmla="*/ 231707 w 2762250"/>
                <a:gd name="connsiteY266" fmla="*/ 2354515 h 4048125"/>
                <a:gd name="connsiteX267" fmla="*/ 180843 w 2762250"/>
                <a:gd name="connsiteY267" fmla="*/ 2424429 h 4048125"/>
                <a:gd name="connsiteX268" fmla="*/ 143315 w 2762250"/>
                <a:gd name="connsiteY268" fmla="*/ 2506534 h 4048125"/>
                <a:gd name="connsiteX269" fmla="*/ 140552 w 2762250"/>
                <a:gd name="connsiteY269" fmla="*/ 2520155 h 4048125"/>
                <a:gd name="connsiteX270" fmla="*/ 123217 w 2762250"/>
                <a:gd name="connsiteY270" fmla="*/ 2585591 h 4048125"/>
                <a:gd name="connsiteX271" fmla="*/ 130456 w 2762250"/>
                <a:gd name="connsiteY271" fmla="*/ 2707416 h 4048125"/>
                <a:gd name="connsiteX272" fmla="*/ 169699 w 2762250"/>
                <a:gd name="connsiteY272" fmla="*/ 2770376 h 4048125"/>
                <a:gd name="connsiteX273" fmla="*/ 175223 w 2762250"/>
                <a:gd name="connsiteY273" fmla="*/ 2772186 h 4048125"/>
                <a:gd name="connsiteX274" fmla="*/ 278093 w 2762250"/>
                <a:gd name="connsiteY274" fmla="*/ 2783235 h 4048125"/>
                <a:gd name="connsiteX275" fmla="*/ 318765 w 2762250"/>
                <a:gd name="connsiteY275" fmla="*/ 2782949 h 4048125"/>
                <a:gd name="connsiteX276" fmla="*/ 369438 w 2762250"/>
                <a:gd name="connsiteY276" fmla="*/ 2768472 h 4048125"/>
                <a:gd name="connsiteX277" fmla="*/ 433065 w 2762250"/>
                <a:gd name="connsiteY277" fmla="*/ 2750469 h 4048125"/>
                <a:gd name="connsiteX278" fmla="*/ 456020 w 2762250"/>
                <a:gd name="connsiteY278" fmla="*/ 2746850 h 4048125"/>
                <a:gd name="connsiteX279" fmla="*/ 524124 w 2762250"/>
                <a:gd name="connsiteY279" fmla="*/ 2718941 h 4048125"/>
                <a:gd name="connsiteX280" fmla="*/ 576131 w 2762250"/>
                <a:gd name="connsiteY280" fmla="*/ 2693129 h 4048125"/>
                <a:gd name="connsiteX281" fmla="*/ 618422 w 2762250"/>
                <a:gd name="connsiteY281" fmla="*/ 2664268 h 4048125"/>
                <a:gd name="connsiteX282" fmla="*/ 672619 w 2762250"/>
                <a:gd name="connsiteY282" fmla="*/ 2629025 h 4048125"/>
                <a:gd name="connsiteX283" fmla="*/ 718815 w 2762250"/>
                <a:gd name="connsiteY283" fmla="*/ 2583496 h 4048125"/>
                <a:gd name="connsiteX284" fmla="*/ 813779 w 2762250"/>
                <a:gd name="connsiteY284" fmla="*/ 2508725 h 4048125"/>
                <a:gd name="connsiteX285" fmla="*/ 827876 w 2762250"/>
                <a:gd name="connsiteY285" fmla="*/ 2486246 h 4048125"/>
                <a:gd name="connsiteX286" fmla="*/ 846736 w 2762250"/>
                <a:gd name="connsiteY286" fmla="*/ 2433382 h 4048125"/>
                <a:gd name="connsiteX287" fmla="*/ 871882 w 2762250"/>
                <a:gd name="connsiteY287" fmla="*/ 2361564 h 4048125"/>
                <a:gd name="connsiteX288" fmla="*/ 889694 w 2762250"/>
                <a:gd name="connsiteY288" fmla="*/ 2314224 h 4048125"/>
                <a:gd name="connsiteX289" fmla="*/ 904267 w 2762250"/>
                <a:gd name="connsiteY289" fmla="*/ 2263551 h 4048125"/>
                <a:gd name="connsiteX290" fmla="*/ 917792 w 2762250"/>
                <a:gd name="connsiteY290" fmla="*/ 2210306 h 4048125"/>
                <a:gd name="connsiteX291" fmla="*/ 936938 w 2762250"/>
                <a:gd name="connsiteY291" fmla="*/ 2141060 h 4048125"/>
                <a:gd name="connsiteX292" fmla="*/ 943510 w 2762250"/>
                <a:gd name="connsiteY292" fmla="*/ 2111913 h 404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</a:cxnLst>
              <a:rect l="l" t="t" r="r" b="b"/>
              <a:pathLst>
                <a:path w="2762250" h="4048125">
                  <a:moveTo>
                    <a:pt x="1460051" y="4053584"/>
                  </a:moveTo>
                  <a:cubicBezTo>
                    <a:pt x="1475195" y="4025581"/>
                    <a:pt x="1488816" y="3999482"/>
                    <a:pt x="1503389" y="3974051"/>
                  </a:cubicBezTo>
                  <a:cubicBezTo>
                    <a:pt x="1510914" y="3961001"/>
                    <a:pt x="1518915" y="3947857"/>
                    <a:pt x="1528821" y="3936617"/>
                  </a:cubicBezTo>
                  <a:cubicBezTo>
                    <a:pt x="1564730" y="3896041"/>
                    <a:pt x="1600068" y="3854703"/>
                    <a:pt x="1638645" y="3816698"/>
                  </a:cubicBezTo>
                  <a:cubicBezTo>
                    <a:pt x="1660838" y="3794886"/>
                    <a:pt x="1671315" y="3767358"/>
                    <a:pt x="1686555" y="3742117"/>
                  </a:cubicBezTo>
                  <a:cubicBezTo>
                    <a:pt x="1695318" y="3727639"/>
                    <a:pt x="1702176" y="3711732"/>
                    <a:pt x="1712463" y="3698492"/>
                  </a:cubicBezTo>
                  <a:cubicBezTo>
                    <a:pt x="1732085" y="3673347"/>
                    <a:pt x="1754754" y="3650582"/>
                    <a:pt x="1773709" y="3624959"/>
                  </a:cubicBezTo>
                  <a:cubicBezTo>
                    <a:pt x="1786758" y="3607243"/>
                    <a:pt x="1796855" y="3586955"/>
                    <a:pt x="1805904" y="3566762"/>
                  </a:cubicBezTo>
                  <a:cubicBezTo>
                    <a:pt x="1811904" y="3553236"/>
                    <a:pt x="1813619" y="3537901"/>
                    <a:pt x="1817524" y="3523423"/>
                  </a:cubicBezTo>
                  <a:cubicBezTo>
                    <a:pt x="1818476" y="3519708"/>
                    <a:pt x="1820191" y="3513898"/>
                    <a:pt x="1822572" y="3513326"/>
                  </a:cubicBezTo>
                  <a:cubicBezTo>
                    <a:pt x="1858100" y="3504659"/>
                    <a:pt x="1855814" y="3468654"/>
                    <a:pt x="1871245" y="3445794"/>
                  </a:cubicBezTo>
                  <a:cubicBezTo>
                    <a:pt x="1881722" y="3430173"/>
                    <a:pt x="1885437" y="3409695"/>
                    <a:pt x="1897153" y="3395312"/>
                  </a:cubicBezTo>
                  <a:cubicBezTo>
                    <a:pt x="1906487" y="3383882"/>
                    <a:pt x="1923251" y="3378548"/>
                    <a:pt x="1936682" y="3370356"/>
                  </a:cubicBezTo>
                  <a:cubicBezTo>
                    <a:pt x="1940396" y="3368070"/>
                    <a:pt x="1945826" y="3365784"/>
                    <a:pt x="1946778" y="3362450"/>
                  </a:cubicBezTo>
                  <a:cubicBezTo>
                    <a:pt x="1954970" y="3335685"/>
                    <a:pt x="1960875" y="3308253"/>
                    <a:pt x="1970210" y="3281964"/>
                  </a:cubicBezTo>
                  <a:cubicBezTo>
                    <a:pt x="1976782" y="3263581"/>
                    <a:pt x="1987355" y="3246626"/>
                    <a:pt x="1996689" y="3229291"/>
                  </a:cubicBezTo>
                  <a:cubicBezTo>
                    <a:pt x="2009357" y="3205764"/>
                    <a:pt x="2018692" y="3178808"/>
                    <a:pt x="2036504" y="3160139"/>
                  </a:cubicBezTo>
                  <a:cubicBezTo>
                    <a:pt x="2057363" y="3138232"/>
                    <a:pt x="2056506" y="3114896"/>
                    <a:pt x="2056506" y="3089464"/>
                  </a:cubicBezTo>
                  <a:cubicBezTo>
                    <a:pt x="2056506" y="3086225"/>
                    <a:pt x="2057268" y="3082415"/>
                    <a:pt x="2059173" y="3079939"/>
                  </a:cubicBezTo>
                  <a:cubicBezTo>
                    <a:pt x="2072889" y="3062127"/>
                    <a:pt x="2088510" y="3045554"/>
                    <a:pt x="2100321" y="3026599"/>
                  </a:cubicBezTo>
                  <a:cubicBezTo>
                    <a:pt x="2109751" y="3011454"/>
                    <a:pt x="2114609" y="2993547"/>
                    <a:pt x="2121467" y="2976879"/>
                  </a:cubicBezTo>
                  <a:cubicBezTo>
                    <a:pt x="2124610" y="2969163"/>
                    <a:pt x="2126801" y="2960972"/>
                    <a:pt x="2131087" y="2953923"/>
                  </a:cubicBezTo>
                  <a:cubicBezTo>
                    <a:pt x="2151947" y="2919443"/>
                    <a:pt x="2180331" y="2889248"/>
                    <a:pt x="2187570" y="2846957"/>
                  </a:cubicBezTo>
                  <a:cubicBezTo>
                    <a:pt x="2190237" y="2831432"/>
                    <a:pt x="2199667" y="2817049"/>
                    <a:pt x="2205954" y="2802095"/>
                  </a:cubicBezTo>
                  <a:cubicBezTo>
                    <a:pt x="2206525" y="2800856"/>
                    <a:pt x="2207382" y="2799714"/>
                    <a:pt x="2207573" y="2798380"/>
                  </a:cubicBezTo>
                  <a:cubicBezTo>
                    <a:pt x="2211478" y="2774377"/>
                    <a:pt x="2214621" y="2750183"/>
                    <a:pt x="2219384" y="2726371"/>
                  </a:cubicBezTo>
                  <a:cubicBezTo>
                    <a:pt x="2225384" y="2696367"/>
                    <a:pt x="2232719" y="2666745"/>
                    <a:pt x="2239481" y="2636931"/>
                  </a:cubicBezTo>
                  <a:cubicBezTo>
                    <a:pt x="2239767" y="2635598"/>
                    <a:pt x="2240243" y="2634359"/>
                    <a:pt x="2240434" y="2633026"/>
                  </a:cubicBezTo>
                  <a:cubicBezTo>
                    <a:pt x="2244244" y="2604927"/>
                    <a:pt x="2247482" y="2576638"/>
                    <a:pt x="2252055" y="2548730"/>
                  </a:cubicBezTo>
                  <a:cubicBezTo>
                    <a:pt x="2254340" y="2534728"/>
                    <a:pt x="2263580" y="2520440"/>
                    <a:pt x="2261865" y="2507391"/>
                  </a:cubicBezTo>
                  <a:cubicBezTo>
                    <a:pt x="2258531" y="2481959"/>
                    <a:pt x="2247768" y="2457480"/>
                    <a:pt x="2243672" y="2432048"/>
                  </a:cubicBezTo>
                  <a:cubicBezTo>
                    <a:pt x="2238720" y="2401759"/>
                    <a:pt x="2222622" y="2376994"/>
                    <a:pt x="2208430" y="2351372"/>
                  </a:cubicBezTo>
                  <a:cubicBezTo>
                    <a:pt x="2198048" y="2332607"/>
                    <a:pt x="2186141" y="2314415"/>
                    <a:pt x="2173188" y="2297270"/>
                  </a:cubicBezTo>
                  <a:cubicBezTo>
                    <a:pt x="2164710" y="2286030"/>
                    <a:pt x="2152137" y="2277934"/>
                    <a:pt x="2143374" y="2266885"/>
                  </a:cubicBezTo>
                  <a:cubicBezTo>
                    <a:pt x="2123372" y="2241834"/>
                    <a:pt x="2093749" y="2232690"/>
                    <a:pt x="2067270" y="2218212"/>
                  </a:cubicBezTo>
                  <a:cubicBezTo>
                    <a:pt x="2052887" y="2210402"/>
                    <a:pt x="2039075" y="2201543"/>
                    <a:pt x="2025169" y="2192971"/>
                  </a:cubicBezTo>
                  <a:cubicBezTo>
                    <a:pt x="2004023" y="2179922"/>
                    <a:pt x="1982878" y="2166777"/>
                    <a:pt x="1961828" y="2153538"/>
                  </a:cubicBezTo>
                  <a:cubicBezTo>
                    <a:pt x="1944111" y="2142393"/>
                    <a:pt x="1926680" y="2130868"/>
                    <a:pt x="1908869" y="2120010"/>
                  </a:cubicBezTo>
                  <a:cubicBezTo>
                    <a:pt x="1901820" y="2115723"/>
                    <a:pt x="1893914" y="2110008"/>
                    <a:pt x="1886390" y="2109913"/>
                  </a:cubicBezTo>
                  <a:cubicBezTo>
                    <a:pt x="1844765" y="2109151"/>
                    <a:pt x="1807237" y="2096959"/>
                    <a:pt x="1768946" y="2080576"/>
                  </a:cubicBezTo>
                  <a:cubicBezTo>
                    <a:pt x="1751420" y="2073051"/>
                    <a:pt x="1727608" y="2051620"/>
                    <a:pt x="1701986" y="2074575"/>
                  </a:cubicBezTo>
                  <a:cubicBezTo>
                    <a:pt x="1697414" y="2078671"/>
                    <a:pt x="1678745" y="2066860"/>
                    <a:pt x="1666553" y="2062478"/>
                  </a:cubicBezTo>
                  <a:cubicBezTo>
                    <a:pt x="1659314" y="2059907"/>
                    <a:pt x="1651979" y="2055811"/>
                    <a:pt x="1644550" y="2055620"/>
                  </a:cubicBezTo>
                  <a:cubicBezTo>
                    <a:pt x="1613975" y="2054858"/>
                    <a:pt x="1583304" y="2056001"/>
                    <a:pt x="1552729" y="2055049"/>
                  </a:cubicBezTo>
                  <a:cubicBezTo>
                    <a:pt x="1533203" y="2054382"/>
                    <a:pt x="1513962" y="2058573"/>
                    <a:pt x="1494341" y="2046000"/>
                  </a:cubicBezTo>
                  <a:cubicBezTo>
                    <a:pt x="1476624" y="2034665"/>
                    <a:pt x="1457479" y="2050858"/>
                    <a:pt x="1439953" y="2057716"/>
                  </a:cubicBezTo>
                  <a:cubicBezTo>
                    <a:pt x="1414236" y="2067812"/>
                    <a:pt x="1396043" y="2086481"/>
                    <a:pt x="1385375" y="2112104"/>
                  </a:cubicBezTo>
                  <a:cubicBezTo>
                    <a:pt x="1384137" y="2115152"/>
                    <a:pt x="1382422" y="2118581"/>
                    <a:pt x="1382803" y="2121629"/>
                  </a:cubicBezTo>
                  <a:cubicBezTo>
                    <a:pt x="1386327" y="2151347"/>
                    <a:pt x="1364610" y="2171635"/>
                    <a:pt x="1355085" y="2196400"/>
                  </a:cubicBezTo>
                  <a:cubicBezTo>
                    <a:pt x="1346513" y="2218879"/>
                    <a:pt x="1336702" y="2240882"/>
                    <a:pt x="1327748" y="2263265"/>
                  </a:cubicBezTo>
                  <a:cubicBezTo>
                    <a:pt x="1317462" y="2289173"/>
                    <a:pt x="1301079" y="2314701"/>
                    <a:pt x="1298983" y="2341275"/>
                  </a:cubicBezTo>
                  <a:cubicBezTo>
                    <a:pt x="1294887" y="2392424"/>
                    <a:pt x="1244309" y="2401759"/>
                    <a:pt x="1223831" y="2436716"/>
                  </a:cubicBezTo>
                  <a:cubicBezTo>
                    <a:pt x="1214020" y="2453384"/>
                    <a:pt x="1205733" y="2471006"/>
                    <a:pt x="1198685" y="2489008"/>
                  </a:cubicBezTo>
                  <a:cubicBezTo>
                    <a:pt x="1196970" y="2493294"/>
                    <a:pt x="1203162" y="2500629"/>
                    <a:pt x="1207638" y="2510725"/>
                  </a:cubicBezTo>
                  <a:cubicBezTo>
                    <a:pt x="1196018" y="2518155"/>
                    <a:pt x="1182778" y="2526346"/>
                    <a:pt x="1169824" y="2535014"/>
                  </a:cubicBezTo>
                  <a:cubicBezTo>
                    <a:pt x="1165919" y="2537586"/>
                    <a:pt x="1161728" y="2540729"/>
                    <a:pt x="1159537" y="2544729"/>
                  </a:cubicBezTo>
                  <a:cubicBezTo>
                    <a:pt x="1132200" y="2594259"/>
                    <a:pt x="1085147" y="2625501"/>
                    <a:pt x="1048095" y="2666078"/>
                  </a:cubicBezTo>
                  <a:cubicBezTo>
                    <a:pt x="1029330" y="2686556"/>
                    <a:pt x="1011137" y="2708369"/>
                    <a:pt x="989230" y="2724847"/>
                  </a:cubicBezTo>
                  <a:cubicBezTo>
                    <a:pt x="962941" y="2744564"/>
                    <a:pt x="937509" y="2765138"/>
                    <a:pt x="903124" y="2774472"/>
                  </a:cubicBezTo>
                  <a:cubicBezTo>
                    <a:pt x="869310" y="2783712"/>
                    <a:pt x="837306" y="2802571"/>
                    <a:pt x="807207" y="2821430"/>
                  </a:cubicBezTo>
                  <a:cubicBezTo>
                    <a:pt x="768440" y="2845719"/>
                    <a:pt x="725959" y="2859054"/>
                    <a:pt x="683954" y="2846005"/>
                  </a:cubicBezTo>
                  <a:cubicBezTo>
                    <a:pt x="656236" y="2837337"/>
                    <a:pt x="640043" y="2850387"/>
                    <a:pt x="619184" y="2856768"/>
                  </a:cubicBezTo>
                  <a:cubicBezTo>
                    <a:pt x="606134" y="2860864"/>
                    <a:pt x="593085" y="2865055"/>
                    <a:pt x="580417" y="2870198"/>
                  </a:cubicBezTo>
                  <a:cubicBezTo>
                    <a:pt x="556985" y="2879819"/>
                    <a:pt x="534221" y="2891058"/>
                    <a:pt x="510408" y="2899726"/>
                  </a:cubicBezTo>
                  <a:cubicBezTo>
                    <a:pt x="493263" y="2906013"/>
                    <a:pt x="475261" y="2911728"/>
                    <a:pt x="457259" y="2913347"/>
                  </a:cubicBezTo>
                  <a:cubicBezTo>
                    <a:pt x="413825" y="2917252"/>
                    <a:pt x="371819" y="2910394"/>
                    <a:pt x="330862" y="2893630"/>
                  </a:cubicBezTo>
                  <a:cubicBezTo>
                    <a:pt x="318003" y="2888391"/>
                    <a:pt x="301049" y="2893916"/>
                    <a:pt x="286380" y="2891820"/>
                  </a:cubicBezTo>
                  <a:cubicBezTo>
                    <a:pt x="275903" y="2890296"/>
                    <a:pt x="265044" y="2885820"/>
                    <a:pt x="256281" y="2879819"/>
                  </a:cubicBezTo>
                  <a:cubicBezTo>
                    <a:pt x="238946" y="2867913"/>
                    <a:pt x="222848" y="2854101"/>
                    <a:pt x="206275" y="2841052"/>
                  </a:cubicBezTo>
                  <a:cubicBezTo>
                    <a:pt x="205703" y="2840671"/>
                    <a:pt x="205227" y="2840004"/>
                    <a:pt x="204560" y="2840004"/>
                  </a:cubicBezTo>
                  <a:cubicBezTo>
                    <a:pt x="129027" y="2833241"/>
                    <a:pt x="97785" y="2765519"/>
                    <a:pt x="46350" y="2725418"/>
                  </a:cubicBezTo>
                  <a:cubicBezTo>
                    <a:pt x="9965" y="2697034"/>
                    <a:pt x="-5561" y="2662458"/>
                    <a:pt x="1773" y="2616643"/>
                  </a:cubicBezTo>
                  <a:cubicBezTo>
                    <a:pt x="6821" y="2585306"/>
                    <a:pt x="9298" y="2553492"/>
                    <a:pt x="13394" y="2521964"/>
                  </a:cubicBezTo>
                  <a:cubicBezTo>
                    <a:pt x="13870" y="2518631"/>
                    <a:pt x="16727" y="2514916"/>
                    <a:pt x="19490" y="2512630"/>
                  </a:cubicBezTo>
                  <a:cubicBezTo>
                    <a:pt x="33777" y="2500914"/>
                    <a:pt x="50160" y="2491199"/>
                    <a:pt x="62162" y="2477578"/>
                  </a:cubicBezTo>
                  <a:cubicBezTo>
                    <a:pt x="70163" y="2468434"/>
                    <a:pt x="72544" y="2454147"/>
                    <a:pt x="76354" y="2441764"/>
                  </a:cubicBezTo>
                  <a:cubicBezTo>
                    <a:pt x="81116" y="2426143"/>
                    <a:pt x="83688" y="2409855"/>
                    <a:pt x="89213" y="2394520"/>
                  </a:cubicBezTo>
                  <a:cubicBezTo>
                    <a:pt x="93785" y="2381756"/>
                    <a:pt x="99023" y="2368136"/>
                    <a:pt x="107786" y="2358230"/>
                  </a:cubicBezTo>
                  <a:cubicBezTo>
                    <a:pt x="126741" y="2336703"/>
                    <a:pt x="145886" y="2316796"/>
                    <a:pt x="156840" y="2288793"/>
                  </a:cubicBezTo>
                  <a:cubicBezTo>
                    <a:pt x="161507" y="2276791"/>
                    <a:pt x="181510" y="2270695"/>
                    <a:pt x="194750" y="2262122"/>
                  </a:cubicBezTo>
                  <a:cubicBezTo>
                    <a:pt x="201322" y="2257836"/>
                    <a:pt x="208275" y="2254217"/>
                    <a:pt x="214752" y="2249930"/>
                  </a:cubicBezTo>
                  <a:cubicBezTo>
                    <a:pt x="219134" y="2247073"/>
                    <a:pt x="222944" y="2241072"/>
                    <a:pt x="227420" y="2240596"/>
                  </a:cubicBezTo>
                  <a:cubicBezTo>
                    <a:pt x="257329" y="2237548"/>
                    <a:pt x="279998" y="2219260"/>
                    <a:pt x="296477" y="2198400"/>
                  </a:cubicBezTo>
                  <a:cubicBezTo>
                    <a:pt x="314955" y="2175064"/>
                    <a:pt x="337529" y="2159919"/>
                    <a:pt x="362104" y="2146298"/>
                  </a:cubicBezTo>
                  <a:cubicBezTo>
                    <a:pt x="374486" y="2139440"/>
                    <a:pt x="389060" y="2136583"/>
                    <a:pt x="402490" y="2131439"/>
                  </a:cubicBezTo>
                  <a:cubicBezTo>
                    <a:pt x="418778" y="2125153"/>
                    <a:pt x="434780" y="2118105"/>
                    <a:pt x="450972" y="2111532"/>
                  </a:cubicBezTo>
                  <a:cubicBezTo>
                    <a:pt x="470879" y="2103531"/>
                    <a:pt x="491072" y="2096006"/>
                    <a:pt x="510789" y="2087529"/>
                  </a:cubicBezTo>
                  <a:cubicBezTo>
                    <a:pt x="518504" y="2084195"/>
                    <a:pt x="526410" y="2079719"/>
                    <a:pt x="532030" y="2073718"/>
                  </a:cubicBezTo>
                  <a:cubicBezTo>
                    <a:pt x="542031" y="2063145"/>
                    <a:pt x="550223" y="2063621"/>
                    <a:pt x="558986" y="2074385"/>
                  </a:cubicBezTo>
                  <a:cubicBezTo>
                    <a:pt x="560224" y="2075909"/>
                    <a:pt x="562224" y="2076956"/>
                    <a:pt x="563653" y="2078385"/>
                  </a:cubicBezTo>
                  <a:cubicBezTo>
                    <a:pt x="593466" y="2107722"/>
                    <a:pt x="600896" y="2108675"/>
                    <a:pt x="617088" y="2074004"/>
                  </a:cubicBezTo>
                  <a:cubicBezTo>
                    <a:pt x="624803" y="2057430"/>
                    <a:pt x="637472" y="2051525"/>
                    <a:pt x="649473" y="2045905"/>
                  </a:cubicBezTo>
                  <a:cubicBezTo>
                    <a:pt x="682430" y="2030474"/>
                    <a:pt x="714624" y="2012663"/>
                    <a:pt x="752819" y="2010377"/>
                  </a:cubicBezTo>
                  <a:cubicBezTo>
                    <a:pt x="768155" y="2009424"/>
                    <a:pt x="782823" y="1998947"/>
                    <a:pt x="797777" y="1992755"/>
                  </a:cubicBezTo>
                  <a:cubicBezTo>
                    <a:pt x="799587" y="1991993"/>
                    <a:pt x="801302" y="1990565"/>
                    <a:pt x="803207" y="1990279"/>
                  </a:cubicBezTo>
                  <a:cubicBezTo>
                    <a:pt x="825209" y="1986374"/>
                    <a:pt x="847498" y="1983802"/>
                    <a:pt x="869120" y="1978468"/>
                  </a:cubicBezTo>
                  <a:cubicBezTo>
                    <a:pt x="885407" y="1974467"/>
                    <a:pt x="900647" y="1966752"/>
                    <a:pt x="916554" y="1960942"/>
                  </a:cubicBezTo>
                  <a:cubicBezTo>
                    <a:pt x="930651" y="1955894"/>
                    <a:pt x="944653" y="1949798"/>
                    <a:pt x="959226" y="1946750"/>
                  </a:cubicBezTo>
                  <a:cubicBezTo>
                    <a:pt x="983610" y="1941606"/>
                    <a:pt x="997421" y="1925509"/>
                    <a:pt x="1002374" y="1899696"/>
                  </a:cubicBezTo>
                  <a:cubicBezTo>
                    <a:pt x="1005899" y="1881408"/>
                    <a:pt x="1014757" y="1864263"/>
                    <a:pt x="1020186" y="1846356"/>
                  </a:cubicBezTo>
                  <a:cubicBezTo>
                    <a:pt x="1025615" y="1828259"/>
                    <a:pt x="1032473" y="1809971"/>
                    <a:pt x="1033997" y="1791397"/>
                  </a:cubicBezTo>
                  <a:cubicBezTo>
                    <a:pt x="1038950" y="1731294"/>
                    <a:pt x="1041522" y="1671096"/>
                    <a:pt x="1045808" y="1610993"/>
                  </a:cubicBezTo>
                  <a:cubicBezTo>
                    <a:pt x="1046189" y="1605183"/>
                    <a:pt x="1051142" y="1599087"/>
                    <a:pt x="1055429" y="1594420"/>
                  </a:cubicBezTo>
                  <a:cubicBezTo>
                    <a:pt x="1077241" y="1570036"/>
                    <a:pt x="1087623" y="1530507"/>
                    <a:pt x="1069526" y="1496598"/>
                  </a:cubicBezTo>
                  <a:cubicBezTo>
                    <a:pt x="1066573" y="1491074"/>
                    <a:pt x="1067240" y="1483358"/>
                    <a:pt x="1067240" y="1476691"/>
                  </a:cubicBezTo>
                  <a:cubicBezTo>
                    <a:pt x="1067049" y="1414112"/>
                    <a:pt x="1067430" y="1351532"/>
                    <a:pt x="1066954" y="1288953"/>
                  </a:cubicBezTo>
                  <a:cubicBezTo>
                    <a:pt x="1066763" y="1266855"/>
                    <a:pt x="1058477" y="1251615"/>
                    <a:pt x="1038950" y="1235804"/>
                  </a:cubicBezTo>
                  <a:cubicBezTo>
                    <a:pt x="1018567" y="1219325"/>
                    <a:pt x="999422" y="1215706"/>
                    <a:pt x="977895" y="1218849"/>
                  </a:cubicBezTo>
                  <a:cubicBezTo>
                    <a:pt x="951701" y="1222754"/>
                    <a:pt x="926174" y="1231327"/>
                    <a:pt x="900362" y="1237804"/>
                  </a:cubicBezTo>
                  <a:cubicBezTo>
                    <a:pt x="896456" y="1238756"/>
                    <a:pt x="892265" y="1238756"/>
                    <a:pt x="888455" y="1239899"/>
                  </a:cubicBezTo>
                  <a:cubicBezTo>
                    <a:pt x="867405" y="1246091"/>
                    <a:pt x="846355" y="1252568"/>
                    <a:pt x="825400" y="1258949"/>
                  </a:cubicBezTo>
                  <a:cubicBezTo>
                    <a:pt x="823495" y="1259521"/>
                    <a:pt x="821685" y="1260854"/>
                    <a:pt x="819780" y="1261140"/>
                  </a:cubicBezTo>
                  <a:cubicBezTo>
                    <a:pt x="788919" y="1265045"/>
                    <a:pt x="758058" y="1269522"/>
                    <a:pt x="727102" y="1272284"/>
                  </a:cubicBezTo>
                  <a:cubicBezTo>
                    <a:pt x="708909" y="1273904"/>
                    <a:pt x="690240" y="1273999"/>
                    <a:pt x="672047" y="1272189"/>
                  </a:cubicBezTo>
                  <a:cubicBezTo>
                    <a:pt x="646520" y="1269713"/>
                    <a:pt x="620993" y="1265522"/>
                    <a:pt x="595847" y="1260378"/>
                  </a:cubicBezTo>
                  <a:cubicBezTo>
                    <a:pt x="589561" y="1259045"/>
                    <a:pt x="584132" y="1251710"/>
                    <a:pt x="578988" y="1246376"/>
                  </a:cubicBezTo>
                  <a:cubicBezTo>
                    <a:pt x="563843" y="1230565"/>
                    <a:pt x="546698" y="1219516"/>
                    <a:pt x="523934" y="1217611"/>
                  </a:cubicBezTo>
                  <a:cubicBezTo>
                    <a:pt x="517361" y="1217039"/>
                    <a:pt x="511551" y="1210467"/>
                    <a:pt x="504884" y="1207610"/>
                  </a:cubicBezTo>
                  <a:cubicBezTo>
                    <a:pt x="469546" y="1192465"/>
                    <a:pt x="433827" y="1178177"/>
                    <a:pt x="398775" y="1162175"/>
                  </a:cubicBezTo>
                  <a:cubicBezTo>
                    <a:pt x="385821" y="1156270"/>
                    <a:pt x="374963" y="1145888"/>
                    <a:pt x="362390" y="1138839"/>
                  </a:cubicBezTo>
                  <a:cubicBezTo>
                    <a:pt x="355246" y="1134839"/>
                    <a:pt x="346578" y="1131695"/>
                    <a:pt x="338482" y="1131410"/>
                  </a:cubicBezTo>
                  <a:cubicBezTo>
                    <a:pt x="313907" y="1130648"/>
                    <a:pt x="292857" y="1128266"/>
                    <a:pt x="280475" y="1101025"/>
                  </a:cubicBezTo>
                  <a:cubicBezTo>
                    <a:pt x="271712" y="1081784"/>
                    <a:pt x="255424" y="1066068"/>
                    <a:pt x="243137" y="1049685"/>
                  </a:cubicBezTo>
                  <a:cubicBezTo>
                    <a:pt x="267806" y="1035302"/>
                    <a:pt x="291809" y="1020634"/>
                    <a:pt x="316289" y="1007204"/>
                  </a:cubicBezTo>
                  <a:cubicBezTo>
                    <a:pt x="340958" y="993678"/>
                    <a:pt x="366009" y="980915"/>
                    <a:pt x="391155" y="968437"/>
                  </a:cubicBezTo>
                  <a:cubicBezTo>
                    <a:pt x="408776" y="959674"/>
                    <a:pt x="426588" y="951292"/>
                    <a:pt x="444781" y="943958"/>
                  </a:cubicBezTo>
                  <a:cubicBezTo>
                    <a:pt x="471165" y="933194"/>
                    <a:pt x="498026" y="923765"/>
                    <a:pt x="524600" y="913382"/>
                  </a:cubicBezTo>
                  <a:cubicBezTo>
                    <a:pt x="539650" y="907477"/>
                    <a:pt x="554509" y="901000"/>
                    <a:pt x="569558" y="894904"/>
                  </a:cubicBezTo>
                  <a:cubicBezTo>
                    <a:pt x="572606" y="893666"/>
                    <a:pt x="575845" y="892142"/>
                    <a:pt x="579083" y="892142"/>
                  </a:cubicBezTo>
                  <a:cubicBezTo>
                    <a:pt x="611659" y="891475"/>
                    <a:pt x="639758" y="878045"/>
                    <a:pt x="667571" y="862519"/>
                  </a:cubicBezTo>
                  <a:cubicBezTo>
                    <a:pt x="677572" y="856899"/>
                    <a:pt x="689383" y="854232"/>
                    <a:pt x="700622" y="851089"/>
                  </a:cubicBezTo>
                  <a:cubicBezTo>
                    <a:pt x="718244" y="846231"/>
                    <a:pt x="736151" y="842326"/>
                    <a:pt x="753867" y="837563"/>
                  </a:cubicBezTo>
                  <a:cubicBezTo>
                    <a:pt x="775775" y="831658"/>
                    <a:pt x="797492" y="825276"/>
                    <a:pt x="819209" y="819085"/>
                  </a:cubicBezTo>
                  <a:cubicBezTo>
                    <a:pt x="823019" y="818037"/>
                    <a:pt x="826924" y="816989"/>
                    <a:pt x="830734" y="815846"/>
                  </a:cubicBezTo>
                  <a:cubicBezTo>
                    <a:pt x="853022" y="809084"/>
                    <a:pt x="875406" y="802416"/>
                    <a:pt x="897599" y="795463"/>
                  </a:cubicBezTo>
                  <a:cubicBezTo>
                    <a:pt x="921793" y="787843"/>
                    <a:pt x="945605" y="778699"/>
                    <a:pt x="970180" y="772508"/>
                  </a:cubicBezTo>
                  <a:cubicBezTo>
                    <a:pt x="999612" y="765078"/>
                    <a:pt x="1012661" y="750219"/>
                    <a:pt x="1012661" y="719358"/>
                  </a:cubicBezTo>
                  <a:cubicBezTo>
                    <a:pt x="1012661" y="632966"/>
                    <a:pt x="1010852" y="546479"/>
                    <a:pt x="1013519" y="460183"/>
                  </a:cubicBezTo>
                  <a:cubicBezTo>
                    <a:pt x="1014566" y="425607"/>
                    <a:pt x="998755" y="399413"/>
                    <a:pt x="986182" y="370553"/>
                  </a:cubicBezTo>
                  <a:cubicBezTo>
                    <a:pt x="983324" y="364076"/>
                    <a:pt x="979324" y="356456"/>
                    <a:pt x="980467" y="350264"/>
                  </a:cubicBezTo>
                  <a:cubicBezTo>
                    <a:pt x="986468" y="316260"/>
                    <a:pt x="965989" y="290733"/>
                    <a:pt x="953987" y="262444"/>
                  </a:cubicBezTo>
                  <a:cubicBezTo>
                    <a:pt x="943129" y="236726"/>
                    <a:pt x="922650" y="227773"/>
                    <a:pt x="896075" y="228440"/>
                  </a:cubicBezTo>
                  <a:cubicBezTo>
                    <a:pt x="891313" y="228535"/>
                    <a:pt x="886455" y="224820"/>
                    <a:pt x="881693" y="222820"/>
                  </a:cubicBezTo>
                  <a:cubicBezTo>
                    <a:pt x="878073" y="221296"/>
                    <a:pt x="873882" y="217772"/>
                    <a:pt x="870929" y="218629"/>
                  </a:cubicBezTo>
                  <a:cubicBezTo>
                    <a:pt x="852260" y="223868"/>
                    <a:pt x="834163" y="231773"/>
                    <a:pt x="815208" y="235488"/>
                  </a:cubicBezTo>
                  <a:cubicBezTo>
                    <a:pt x="795777" y="239298"/>
                    <a:pt x="775679" y="239203"/>
                    <a:pt x="755772" y="240822"/>
                  </a:cubicBezTo>
                  <a:cubicBezTo>
                    <a:pt x="754629" y="238727"/>
                    <a:pt x="753391" y="236726"/>
                    <a:pt x="752248" y="234631"/>
                  </a:cubicBezTo>
                  <a:cubicBezTo>
                    <a:pt x="762440" y="220724"/>
                    <a:pt x="771298" y="205484"/>
                    <a:pt x="783014" y="193102"/>
                  </a:cubicBezTo>
                  <a:cubicBezTo>
                    <a:pt x="812732" y="161574"/>
                    <a:pt x="847022" y="133856"/>
                    <a:pt x="873025" y="99662"/>
                  </a:cubicBezTo>
                  <a:cubicBezTo>
                    <a:pt x="891884" y="74992"/>
                    <a:pt x="915602" y="64800"/>
                    <a:pt x="941795" y="56609"/>
                  </a:cubicBezTo>
                  <a:cubicBezTo>
                    <a:pt x="968465" y="48227"/>
                    <a:pt x="988277" y="31748"/>
                    <a:pt x="1006756" y="12032"/>
                  </a:cubicBezTo>
                  <a:cubicBezTo>
                    <a:pt x="1019710" y="-1780"/>
                    <a:pt x="1040189" y="-3589"/>
                    <a:pt x="1056095" y="6031"/>
                  </a:cubicBezTo>
                  <a:cubicBezTo>
                    <a:pt x="1059429" y="8031"/>
                    <a:pt x="1063049" y="10793"/>
                    <a:pt x="1066763" y="11079"/>
                  </a:cubicBezTo>
                  <a:cubicBezTo>
                    <a:pt x="1116008" y="14984"/>
                    <a:pt x="1165157" y="18794"/>
                    <a:pt x="1214496" y="22128"/>
                  </a:cubicBezTo>
                  <a:cubicBezTo>
                    <a:pt x="1226974" y="22985"/>
                    <a:pt x="1235165" y="22509"/>
                    <a:pt x="1243833" y="38130"/>
                  </a:cubicBezTo>
                  <a:cubicBezTo>
                    <a:pt x="1255168" y="58609"/>
                    <a:pt x="1272027" y="79469"/>
                    <a:pt x="1304222" y="77945"/>
                  </a:cubicBezTo>
                  <a:cubicBezTo>
                    <a:pt x="1323081" y="77087"/>
                    <a:pt x="1342512" y="88708"/>
                    <a:pt x="1361753" y="94423"/>
                  </a:cubicBezTo>
                  <a:cubicBezTo>
                    <a:pt x="1368039" y="96328"/>
                    <a:pt x="1374516" y="97566"/>
                    <a:pt x="1381088" y="98519"/>
                  </a:cubicBezTo>
                  <a:cubicBezTo>
                    <a:pt x="1405758" y="102329"/>
                    <a:pt x="1429190" y="107186"/>
                    <a:pt x="1438143" y="136142"/>
                  </a:cubicBezTo>
                  <a:cubicBezTo>
                    <a:pt x="1440143" y="142715"/>
                    <a:pt x="1448525" y="148811"/>
                    <a:pt x="1455479" y="151954"/>
                  </a:cubicBezTo>
                  <a:cubicBezTo>
                    <a:pt x="1467195" y="157288"/>
                    <a:pt x="1480244" y="159669"/>
                    <a:pt x="1492436" y="164146"/>
                  </a:cubicBezTo>
                  <a:cubicBezTo>
                    <a:pt x="1505580" y="168908"/>
                    <a:pt x="1514629" y="177671"/>
                    <a:pt x="1512629" y="192816"/>
                  </a:cubicBezTo>
                  <a:cubicBezTo>
                    <a:pt x="1509771" y="215486"/>
                    <a:pt x="1518915" y="234059"/>
                    <a:pt x="1530345" y="252538"/>
                  </a:cubicBezTo>
                  <a:cubicBezTo>
                    <a:pt x="1533298" y="257300"/>
                    <a:pt x="1534155" y="263968"/>
                    <a:pt x="1534250" y="269778"/>
                  </a:cubicBezTo>
                  <a:cubicBezTo>
                    <a:pt x="1534631" y="292924"/>
                    <a:pt x="1533107" y="316165"/>
                    <a:pt x="1534727" y="339120"/>
                  </a:cubicBezTo>
                  <a:cubicBezTo>
                    <a:pt x="1537394" y="378839"/>
                    <a:pt x="1536727" y="419987"/>
                    <a:pt x="1547490" y="457611"/>
                  </a:cubicBezTo>
                  <a:cubicBezTo>
                    <a:pt x="1554539" y="482567"/>
                    <a:pt x="1553681" y="506189"/>
                    <a:pt x="1556348" y="530477"/>
                  </a:cubicBezTo>
                  <a:cubicBezTo>
                    <a:pt x="1556920" y="535907"/>
                    <a:pt x="1560158" y="541717"/>
                    <a:pt x="1563873" y="545813"/>
                  </a:cubicBezTo>
                  <a:cubicBezTo>
                    <a:pt x="1576161" y="559338"/>
                    <a:pt x="1589210" y="572197"/>
                    <a:pt x="1602068" y="585151"/>
                  </a:cubicBezTo>
                  <a:cubicBezTo>
                    <a:pt x="1618642" y="601820"/>
                    <a:pt x="1634168" y="602772"/>
                    <a:pt x="1656075" y="591342"/>
                  </a:cubicBezTo>
                  <a:cubicBezTo>
                    <a:pt x="1665219" y="586580"/>
                    <a:pt x="1677030" y="587056"/>
                    <a:pt x="1686079" y="582198"/>
                  </a:cubicBezTo>
                  <a:cubicBezTo>
                    <a:pt x="1728084" y="559624"/>
                    <a:pt x="1769613" y="536097"/>
                    <a:pt x="1811333" y="512951"/>
                  </a:cubicBezTo>
                  <a:cubicBezTo>
                    <a:pt x="1813047" y="511999"/>
                    <a:pt x="1815238" y="511904"/>
                    <a:pt x="1817238" y="511713"/>
                  </a:cubicBezTo>
                  <a:cubicBezTo>
                    <a:pt x="1863054" y="507998"/>
                    <a:pt x="1909059" y="499521"/>
                    <a:pt x="1954589" y="502093"/>
                  </a:cubicBezTo>
                  <a:cubicBezTo>
                    <a:pt x="1989926" y="504093"/>
                    <a:pt x="2028407" y="509141"/>
                    <a:pt x="2056030" y="538288"/>
                  </a:cubicBezTo>
                  <a:cubicBezTo>
                    <a:pt x="2058221" y="540574"/>
                    <a:pt x="2061364" y="543336"/>
                    <a:pt x="2064221" y="543527"/>
                  </a:cubicBezTo>
                  <a:cubicBezTo>
                    <a:pt x="2096606" y="545336"/>
                    <a:pt x="2109370" y="568863"/>
                    <a:pt x="2123181" y="593342"/>
                  </a:cubicBezTo>
                  <a:cubicBezTo>
                    <a:pt x="2133087" y="610964"/>
                    <a:pt x="2146994" y="626489"/>
                    <a:pt x="2160043" y="642301"/>
                  </a:cubicBezTo>
                  <a:cubicBezTo>
                    <a:pt x="2181665" y="668399"/>
                    <a:pt x="2206620" y="692212"/>
                    <a:pt x="2225289" y="720215"/>
                  </a:cubicBezTo>
                  <a:cubicBezTo>
                    <a:pt x="2238053" y="739361"/>
                    <a:pt x="2253197" y="762887"/>
                    <a:pt x="2232052" y="787938"/>
                  </a:cubicBezTo>
                  <a:cubicBezTo>
                    <a:pt x="2229480" y="790986"/>
                    <a:pt x="2230147" y="796987"/>
                    <a:pt x="2229956" y="801749"/>
                  </a:cubicBezTo>
                  <a:cubicBezTo>
                    <a:pt x="2228718" y="831563"/>
                    <a:pt x="2211478" y="850232"/>
                    <a:pt x="2182331" y="848041"/>
                  </a:cubicBezTo>
                  <a:cubicBezTo>
                    <a:pt x="2140803" y="844993"/>
                    <a:pt x="2109656" y="864424"/>
                    <a:pt x="2076604" y="885665"/>
                  </a:cubicBezTo>
                  <a:cubicBezTo>
                    <a:pt x="2060030" y="896333"/>
                    <a:pt x="2043647" y="909096"/>
                    <a:pt x="2022502" y="916335"/>
                  </a:cubicBezTo>
                  <a:cubicBezTo>
                    <a:pt x="1995261" y="925670"/>
                    <a:pt x="1969638" y="921574"/>
                    <a:pt x="1943635" y="925098"/>
                  </a:cubicBezTo>
                  <a:cubicBezTo>
                    <a:pt x="1936872" y="926051"/>
                    <a:pt x="1929252" y="928432"/>
                    <a:pt x="1924109" y="932718"/>
                  </a:cubicBezTo>
                  <a:cubicBezTo>
                    <a:pt x="1904106" y="949482"/>
                    <a:pt x="1876770" y="952054"/>
                    <a:pt x="1854576" y="938243"/>
                  </a:cubicBezTo>
                  <a:cubicBezTo>
                    <a:pt x="1829621" y="958340"/>
                    <a:pt x="1802189" y="971580"/>
                    <a:pt x="1770947" y="980438"/>
                  </a:cubicBezTo>
                  <a:cubicBezTo>
                    <a:pt x="1745039" y="987868"/>
                    <a:pt x="1721798" y="1004537"/>
                    <a:pt x="1697318" y="1017205"/>
                  </a:cubicBezTo>
                  <a:cubicBezTo>
                    <a:pt x="1693794" y="1019015"/>
                    <a:pt x="1690365" y="1022063"/>
                    <a:pt x="1686746" y="1022253"/>
                  </a:cubicBezTo>
                  <a:cubicBezTo>
                    <a:pt x="1648836" y="1023968"/>
                    <a:pt x="1610355" y="1018538"/>
                    <a:pt x="1573779" y="1033493"/>
                  </a:cubicBezTo>
                  <a:cubicBezTo>
                    <a:pt x="1567207" y="1036160"/>
                    <a:pt x="1557301" y="1036922"/>
                    <a:pt x="1554729" y="1041684"/>
                  </a:cubicBezTo>
                  <a:cubicBezTo>
                    <a:pt x="1540728" y="1067973"/>
                    <a:pt x="1519106" y="1088833"/>
                    <a:pt x="1510819" y="1119980"/>
                  </a:cubicBezTo>
                  <a:cubicBezTo>
                    <a:pt x="1505009" y="1141792"/>
                    <a:pt x="1502818" y="1162652"/>
                    <a:pt x="1501484" y="1184369"/>
                  </a:cubicBezTo>
                  <a:cubicBezTo>
                    <a:pt x="1501199" y="1188560"/>
                    <a:pt x="1497674" y="1192560"/>
                    <a:pt x="1496150" y="1196751"/>
                  </a:cubicBezTo>
                  <a:cubicBezTo>
                    <a:pt x="1494341" y="1201609"/>
                    <a:pt x="1490150" y="1209134"/>
                    <a:pt x="1491864" y="1211134"/>
                  </a:cubicBezTo>
                  <a:cubicBezTo>
                    <a:pt x="1509866" y="1231327"/>
                    <a:pt x="1502913" y="1255806"/>
                    <a:pt x="1500818" y="1277333"/>
                  </a:cubicBezTo>
                  <a:cubicBezTo>
                    <a:pt x="1497579" y="1310956"/>
                    <a:pt x="1487768" y="1343817"/>
                    <a:pt x="1481101" y="1377155"/>
                  </a:cubicBezTo>
                  <a:cubicBezTo>
                    <a:pt x="1479958" y="1383060"/>
                    <a:pt x="1480148" y="1389347"/>
                    <a:pt x="1480148" y="1395443"/>
                  </a:cubicBezTo>
                  <a:cubicBezTo>
                    <a:pt x="1480053" y="1465547"/>
                    <a:pt x="1489197" y="1537079"/>
                    <a:pt x="1477767" y="1605278"/>
                  </a:cubicBezTo>
                  <a:cubicBezTo>
                    <a:pt x="1463004" y="1693289"/>
                    <a:pt x="1475100" y="1780348"/>
                    <a:pt x="1469385" y="1867597"/>
                  </a:cubicBezTo>
                  <a:cubicBezTo>
                    <a:pt x="1467956" y="1888457"/>
                    <a:pt x="1484054" y="1904078"/>
                    <a:pt x="1502437" y="1914841"/>
                  </a:cubicBezTo>
                  <a:cubicBezTo>
                    <a:pt x="1532726" y="1932557"/>
                    <a:pt x="1564445" y="1921794"/>
                    <a:pt x="1595306" y="1924652"/>
                  </a:cubicBezTo>
                  <a:cubicBezTo>
                    <a:pt x="1610165" y="1926080"/>
                    <a:pt x="1625309" y="1923890"/>
                    <a:pt x="1640168" y="1925033"/>
                  </a:cubicBezTo>
                  <a:cubicBezTo>
                    <a:pt x="1677887" y="1927890"/>
                    <a:pt x="1715702" y="1933415"/>
                    <a:pt x="1752659" y="1938939"/>
                  </a:cubicBezTo>
                  <a:cubicBezTo>
                    <a:pt x="1778948" y="1942844"/>
                    <a:pt x="1806856" y="1939415"/>
                    <a:pt x="1831145" y="1947702"/>
                  </a:cubicBezTo>
                  <a:cubicBezTo>
                    <a:pt x="1869530" y="1960751"/>
                    <a:pt x="1909440" y="1950274"/>
                    <a:pt x="1946112" y="1959418"/>
                  </a:cubicBezTo>
                  <a:cubicBezTo>
                    <a:pt x="1972877" y="1966085"/>
                    <a:pt x="2003452" y="1966371"/>
                    <a:pt x="2027169" y="1986945"/>
                  </a:cubicBezTo>
                  <a:cubicBezTo>
                    <a:pt x="2037170" y="1995613"/>
                    <a:pt x="2053839" y="2000375"/>
                    <a:pt x="2067460" y="2000280"/>
                  </a:cubicBezTo>
                  <a:cubicBezTo>
                    <a:pt x="2121753" y="2000090"/>
                    <a:pt x="2164806" y="2028760"/>
                    <a:pt x="2210145" y="2051906"/>
                  </a:cubicBezTo>
                  <a:cubicBezTo>
                    <a:pt x="2240434" y="2067431"/>
                    <a:pt x="2270628" y="2083243"/>
                    <a:pt x="2301394" y="2097530"/>
                  </a:cubicBezTo>
                  <a:cubicBezTo>
                    <a:pt x="2311014" y="2102007"/>
                    <a:pt x="2322730" y="2102102"/>
                    <a:pt x="2336637" y="2104769"/>
                  </a:cubicBezTo>
                  <a:cubicBezTo>
                    <a:pt x="2361687" y="2089339"/>
                    <a:pt x="2387786" y="2100102"/>
                    <a:pt x="2413694" y="2113914"/>
                  </a:cubicBezTo>
                  <a:cubicBezTo>
                    <a:pt x="2431029" y="2123153"/>
                    <a:pt x="2447984" y="2133249"/>
                    <a:pt x="2465700" y="2141536"/>
                  </a:cubicBezTo>
                  <a:cubicBezTo>
                    <a:pt x="2487798" y="2151823"/>
                    <a:pt x="2501229" y="2168777"/>
                    <a:pt x="2514182" y="2189066"/>
                  </a:cubicBezTo>
                  <a:cubicBezTo>
                    <a:pt x="2522564" y="2202115"/>
                    <a:pt x="2540853" y="2208782"/>
                    <a:pt x="2554759" y="2218212"/>
                  </a:cubicBezTo>
                  <a:cubicBezTo>
                    <a:pt x="2560188" y="2221832"/>
                    <a:pt x="2566570" y="2224308"/>
                    <a:pt x="2571142" y="2228785"/>
                  </a:cubicBezTo>
                  <a:cubicBezTo>
                    <a:pt x="2599146" y="2256312"/>
                    <a:pt x="2627435" y="2283649"/>
                    <a:pt x="2654295" y="2312319"/>
                  </a:cubicBezTo>
                  <a:cubicBezTo>
                    <a:pt x="2666868" y="2325749"/>
                    <a:pt x="2676584" y="2341942"/>
                    <a:pt x="2675441" y="2361945"/>
                  </a:cubicBezTo>
                  <a:cubicBezTo>
                    <a:pt x="2674488" y="2378613"/>
                    <a:pt x="2682680" y="2387567"/>
                    <a:pt x="2698206" y="2392805"/>
                  </a:cubicBezTo>
                  <a:cubicBezTo>
                    <a:pt x="2730305" y="2403569"/>
                    <a:pt x="2749259" y="2453194"/>
                    <a:pt x="2732781" y="2481674"/>
                  </a:cubicBezTo>
                  <a:cubicBezTo>
                    <a:pt x="2723637" y="2497485"/>
                    <a:pt x="2730305" y="2510820"/>
                    <a:pt x="2748116" y="2512058"/>
                  </a:cubicBezTo>
                  <a:cubicBezTo>
                    <a:pt x="2752022" y="2512344"/>
                    <a:pt x="2756022" y="2512916"/>
                    <a:pt x="2762214" y="2513582"/>
                  </a:cubicBezTo>
                  <a:cubicBezTo>
                    <a:pt x="2762214" y="2521488"/>
                    <a:pt x="2762214" y="2528727"/>
                    <a:pt x="2762214" y="2536062"/>
                  </a:cubicBezTo>
                  <a:cubicBezTo>
                    <a:pt x="2762214" y="2592545"/>
                    <a:pt x="2763356" y="2649028"/>
                    <a:pt x="2761832" y="2705416"/>
                  </a:cubicBezTo>
                  <a:cubicBezTo>
                    <a:pt x="2760785" y="2742945"/>
                    <a:pt x="2747926" y="2779235"/>
                    <a:pt x="2749736" y="2817811"/>
                  </a:cubicBezTo>
                  <a:cubicBezTo>
                    <a:pt x="2750307" y="2830860"/>
                    <a:pt x="2734305" y="2844386"/>
                    <a:pt x="2726590" y="2858006"/>
                  </a:cubicBezTo>
                  <a:cubicBezTo>
                    <a:pt x="2708969" y="2889248"/>
                    <a:pt x="2694967" y="2923157"/>
                    <a:pt x="2673536" y="2951542"/>
                  </a:cubicBezTo>
                  <a:cubicBezTo>
                    <a:pt x="2654105" y="2977259"/>
                    <a:pt x="2642008" y="3005930"/>
                    <a:pt x="2626958" y="3033552"/>
                  </a:cubicBezTo>
                  <a:cubicBezTo>
                    <a:pt x="2617529" y="3050792"/>
                    <a:pt x="2610290" y="3069366"/>
                    <a:pt x="2599336" y="3085559"/>
                  </a:cubicBezTo>
                  <a:cubicBezTo>
                    <a:pt x="2578095" y="3117087"/>
                    <a:pt x="2566856" y="3155472"/>
                    <a:pt x="2534852" y="3179475"/>
                  </a:cubicBezTo>
                  <a:cubicBezTo>
                    <a:pt x="2531232" y="3182142"/>
                    <a:pt x="2526851" y="3183762"/>
                    <a:pt x="2522946" y="3186143"/>
                  </a:cubicBezTo>
                  <a:cubicBezTo>
                    <a:pt x="2499038" y="3200906"/>
                    <a:pt x="2474558" y="3214908"/>
                    <a:pt x="2451603" y="3231101"/>
                  </a:cubicBezTo>
                  <a:cubicBezTo>
                    <a:pt x="2444269" y="3236244"/>
                    <a:pt x="2442078" y="3248341"/>
                    <a:pt x="2435411" y="3255199"/>
                  </a:cubicBezTo>
                  <a:cubicBezTo>
                    <a:pt x="2425505" y="3265296"/>
                    <a:pt x="2425600" y="3281107"/>
                    <a:pt x="2407407" y="3288251"/>
                  </a:cubicBezTo>
                  <a:cubicBezTo>
                    <a:pt x="2392739" y="3293966"/>
                    <a:pt x="2379785" y="3314349"/>
                    <a:pt x="2374356" y="3330923"/>
                  </a:cubicBezTo>
                  <a:cubicBezTo>
                    <a:pt x="2365402" y="3358164"/>
                    <a:pt x="2343018" y="3367118"/>
                    <a:pt x="2323016" y="3380357"/>
                  </a:cubicBezTo>
                  <a:cubicBezTo>
                    <a:pt x="2312157" y="3387597"/>
                    <a:pt x="2300537" y="3394169"/>
                    <a:pt x="2291012" y="3402837"/>
                  </a:cubicBezTo>
                  <a:cubicBezTo>
                    <a:pt x="2273486" y="3418743"/>
                    <a:pt x="2258436" y="3437507"/>
                    <a:pt x="2240148" y="3452366"/>
                  </a:cubicBezTo>
                  <a:cubicBezTo>
                    <a:pt x="2217860" y="3470464"/>
                    <a:pt x="2193381" y="3485895"/>
                    <a:pt x="2169758" y="3502468"/>
                  </a:cubicBezTo>
                  <a:cubicBezTo>
                    <a:pt x="2157376" y="3511136"/>
                    <a:pt x="2144136" y="3518661"/>
                    <a:pt x="2132611" y="3528281"/>
                  </a:cubicBezTo>
                  <a:cubicBezTo>
                    <a:pt x="2103941" y="3552093"/>
                    <a:pt x="2076223" y="3577144"/>
                    <a:pt x="2047743" y="3601147"/>
                  </a:cubicBezTo>
                  <a:cubicBezTo>
                    <a:pt x="2038790" y="3608672"/>
                    <a:pt x="2027741" y="3613911"/>
                    <a:pt x="2019263" y="3621816"/>
                  </a:cubicBezTo>
                  <a:cubicBezTo>
                    <a:pt x="2013929" y="3626769"/>
                    <a:pt x="2012882" y="3636199"/>
                    <a:pt x="2007738" y="3641438"/>
                  </a:cubicBezTo>
                  <a:cubicBezTo>
                    <a:pt x="1976591" y="3673442"/>
                    <a:pt x="1945349" y="3705446"/>
                    <a:pt x="1912964" y="3736307"/>
                  </a:cubicBezTo>
                  <a:cubicBezTo>
                    <a:pt x="1897724" y="3750785"/>
                    <a:pt x="1873817" y="3759262"/>
                    <a:pt x="1864578" y="3776312"/>
                  </a:cubicBezTo>
                  <a:cubicBezTo>
                    <a:pt x="1852766" y="3798124"/>
                    <a:pt x="1834955" y="3812221"/>
                    <a:pt x="1819524" y="3829556"/>
                  </a:cubicBezTo>
                  <a:cubicBezTo>
                    <a:pt x="1803998" y="3847082"/>
                    <a:pt x="1785520" y="3858798"/>
                    <a:pt x="1761517" y="3860417"/>
                  </a:cubicBezTo>
                  <a:cubicBezTo>
                    <a:pt x="1758469" y="3860608"/>
                    <a:pt x="1755040" y="3862322"/>
                    <a:pt x="1752563" y="3864418"/>
                  </a:cubicBezTo>
                  <a:cubicBezTo>
                    <a:pt x="1727608" y="3885373"/>
                    <a:pt x="1703510" y="3907280"/>
                    <a:pt x="1677792" y="3927283"/>
                  </a:cubicBezTo>
                  <a:cubicBezTo>
                    <a:pt x="1662457" y="3939189"/>
                    <a:pt x="1644645" y="3947857"/>
                    <a:pt x="1628357" y="3958525"/>
                  </a:cubicBezTo>
                  <a:cubicBezTo>
                    <a:pt x="1613022" y="3968622"/>
                    <a:pt x="1597496" y="3978718"/>
                    <a:pt x="1583495" y="3990434"/>
                  </a:cubicBezTo>
                  <a:cubicBezTo>
                    <a:pt x="1570064" y="4001673"/>
                    <a:pt x="1555777" y="4013389"/>
                    <a:pt x="1546347" y="4027772"/>
                  </a:cubicBezTo>
                  <a:cubicBezTo>
                    <a:pt x="1524916" y="4060823"/>
                    <a:pt x="1493769" y="4057395"/>
                    <a:pt x="1460051" y="4053584"/>
                  </a:cubicBezTo>
                  <a:close/>
                  <a:moveTo>
                    <a:pt x="943510" y="2111913"/>
                  </a:moveTo>
                  <a:cubicBezTo>
                    <a:pt x="927222" y="2087720"/>
                    <a:pt x="927222" y="2087339"/>
                    <a:pt x="893504" y="2087815"/>
                  </a:cubicBezTo>
                  <a:cubicBezTo>
                    <a:pt x="871787" y="2088101"/>
                    <a:pt x="850927" y="2091244"/>
                    <a:pt x="829115" y="2096387"/>
                  </a:cubicBezTo>
                  <a:cubicBezTo>
                    <a:pt x="786728" y="2106293"/>
                    <a:pt x="741961" y="2106103"/>
                    <a:pt x="698051" y="2109056"/>
                  </a:cubicBezTo>
                  <a:cubicBezTo>
                    <a:pt x="677477" y="2110485"/>
                    <a:pt x="655188" y="2104674"/>
                    <a:pt x="641853" y="2127439"/>
                  </a:cubicBezTo>
                  <a:cubicBezTo>
                    <a:pt x="640996" y="2128963"/>
                    <a:pt x="638615" y="2130106"/>
                    <a:pt x="636805" y="2130487"/>
                  </a:cubicBezTo>
                  <a:cubicBezTo>
                    <a:pt x="608897" y="2136202"/>
                    <a:pt x="581655" y="2146965"/>
                    <a:pt x="552413" y="2141917"/>
                  </a:cubicBezTo>
                  <a:cubicBezTo>
                    <a:pt x="536126" y="2139155"/>
                    <a:pt x="523743" y="2145060"/>
                    <a:pt x="513551" y="2157824"/>
                  </a:cubicBezTo>
                  <a:cubicBezTo>
                    <a:pt x="498216" y="2176969"/>
                    <a:pt x="477356" y="2187447"/>
                    <a:pt x="455163" y="2197543"/>
                  </a:cubicBezTo>
                  <a:cubicBezTo>
                    <a:pt x="426779" y="2210497"/>
                    <a:pt x="399728" y="2226975"/>
                    <a:pt x="373439" y="2244120"/>
                  </a:cubicBezTo>
                  <a:cubicBezTo>
                    <a:pt x="354103" y="2256693"/>
                    <a:pt x="335720" y="2271362"/>
                    <a:pt x="319337" y="2287554"/>
                  </a:cubicBezTo>
                  <a:cubicBezTo>
                    <a:pt x="296953" y="2309747"/>
                    <a:pt x="271521" y="2326702"/>
                    <a:pt x="243803" y="2341085"/>
                  </a:cubicBezTo>
                  <a:cubicBezTo>
                    <a:pt x="238755" y="2343656"/>
                    <a:pt x="235231" y="2349562"/>
                    <a:pt x="231707" y="2354515"/>
                  </a:cubicBezTo>
                  <a:cubicBezTo>
                    <a:pt x="214847" y="2377851"/>
                    <a:pt x="200179" y="2403283"/>
                    <a:pt x="180843" y="2424429"/>
                  </a:cubicBezTo>
                  <a:cubicBezTo>
                    <a:pt x="159126" y="2448431"/>
                    <a:pt x="139409" y="2471482"/>
                    <a:pt x="143315" y="2506534"/>
                  </a:cubicBezTo>
                  <a:cubicBezTo>
                    <a:pt x="143791" y="2510915"/>
                    <a:pt x="141791" y="2515678"/>
                    <a:pt x="140552" y="2520155"/>
                  </a:cubicBezTo>
                  <a:cubicBezTo>
                    <a:pt x="134456" y="2541967"/>
                    <a:pt x="122836" y="2563874"/>
                    <a:pt x="123217" y="2585591"/>
                  </a:cubicBezTo>
                  <a:cubicBezTo>
                    <a:pt x="123979" y="2625882"/>
                    <a:pt x="117407" y="2665982"/>
                    <a:pt x="130456" y="2707416"/>
                  </a:cubicBezTo>
                  <a:cubicBezTo>
                    <a:pt x="138838" y="2734086"/>
                    <a:pt x="166460" y="2743802"/>
                    <a:pt x="169699" y="2770376"/>
                  </a:cubicBezTo>
                  <a:cubicBezTo>
                    <a:pt x="169794" y="2771234"/>
                    <a:pt x="173318" y="2771996"/>
                    <a:pt x="175223" y="2772186"/>
                  </a:cubicBezTo>
                  <a:cubicBezTo>
                    <a:pt x="209513" y="2775996"/>
                    <a:pt x="243803" y="2780092"/>
                    <a:pt x="278093" y="2783235"/>
                  </a:cubicBezTo>
                  <a:cubicBezTo>
                    <a:pt x="291619" y="2784473"/>
                    <a:pt x="305621" y="2785236"/>
                    <a:pt x="318765" y="2782949"/>
                  </a:cubicBezTo>
                  <a:cubicBezTo>
                    <a:pt x="336101" y="2779997"/>
                    <a:pt x="354389" y="2776758"/>
                    <a:pt x="369438" y="2768472"/>
                  </a:cubicBezTo>
                  <a:cubicBezTo>
                    <a:pt x="389822" y="2757422"/>
                    <a:pt x="409253" y="2748088"/>
                    <a:pt x="433065" y="2750469"/>
                  </a:cubicBezTo>
                  <a:cubicBezTo>
                    <a:pt x="440780" y="2751231"/>
                    <a:pt x="453258" y="2751231"/>
                    <a:pt x="456020" y="2746850"/>
                  </a:cubicBezTo>
                  <a:cubicBezTo>
                    <a:pt x="472213" y="2720561"/>
                    <a:pt x="503455" y="2733800"/>
                    <a:pt x="524124" y="2718941"/>
                  </a:cubicBezTo>
                  <a:cubicBezTo>
                    <a:pt x="539650" y="2707797"/>
                    <a:pt x="559271" y="2702654"/>
                    <a:pt x="576131" y="2693129"/>
                  </a:cubicBezTo>
                  <a:cubicBezTo>
                    <a:pt x="590894" y="2684747"/>
                    <a:pt x="604229" y="2673698"/>
                    <a:pt x="618422" y="2664268"/>
                  </a:cubicBezTo>
                  <a:cubicBezTo>
                    <a:pt x="636424" y="2652362"/>
                    <a:pt x="655950" y="2642456"/>
                    <a:pt x="672619" y="2629025"/>
                  </a:cubicBezTo>
                  <a:cubicBezTo>
                    <a:pt x="689383" y="2615500"/>
                    <a:pt x="703194" y="2598450"/>
                    <a:pt x="718815" y="2583496"/>
                  </a:cubicBezTo>
                  <a:cubicBezTo>
                    <a:pt x="747962" y="2555588"/>
                    <a:pt x="771679" y="2521012"/>
                    <a:pt x="813779" y="2508725"/>
                  </a:cubicBezTo>
                  <a:cubicBezTo>
                    <a:pt x="820161" y="2506820"/>
                    <a:pt x="824543" y="2494532"/>
                    <a:pt x="827876" y="2486246"/>
                  </a:cubicBezTo>
                  <a:cubicBezTo>
                    <a:pt x="834830" y="2468910"/>
                    <a:pt x="840545" y="2451003"/>
                    <a:pt x="846736" y="2433382"/>
                  </a:cubicBezTo>
                  <a:cubicBezTo>
                    <a:pt x="855118" y="2409474"/>
                    <a:pt x="863309" y="2385471"/>
                    <a:pt x="871882" y="2361564"/>
                  </a:cubicBezTo>
                  <a:cubicBezTo>
                    <a:pt x="877597" y="2345752"/>
                    <a:pt x="884360" y="2330226"/>
                    <a:pt x="889694" y="2314224"/>
                  </a:cubicBezTo>
                  <a:cubicBezTo>
                    <a:pt x="895218" y="2297555"/>
                    <a:pt x="899790" y="2280506"/>
                    <a:pt x="904267" y="2263551"/>
                  </a:cubicBezTo>
                  <a:cubicBezTo>
                    <a:pt x="909029" y="2245835"/>
                    <a:pt x="913030" y="2227928"/>
                    <a:pt x="917792" y="2210306"/>
                  </a:cubicBezTo>
                  <a:cubicBezTo>
                    <a:pt x="923984" y="2187161"/>
                    <a:pt x="930651" y="2164110"/>
                    <a:pt x="936938" y="2141060"/>
                  </a:cubicBezTo>
                  <a:cubicBezTo>
                    <a:pt x="939319" y="2132201"/>
                    <a:pt x="940938" y="2123343"/>
                    <a:pt x="943510" y="21119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BD0763D-0A7A-4FC1-9CF5-D16295F81E84}"/>
                </a:ext>
              </a:extLst>
            </p:cNvPr>
            <p:cNvSpPr/>
            <p:nvPr/>
          </p:nvSpPr>
          <p:spPr>
            <a:xfrm>
              <a:off x="4059269" y="1718298"/>
              <a:ext cx="1276350" cy="1466850"/>
            </a:xfrm>
            <a:custGeom>
              <a:avLst/>
              <a:gdLst>
                <a:gd name="connsiteX0" fmla="*/ 488156 w 1276350"/>
                <a:gd name="connsiteY0" fmla="*/ 1465053 h 1466850"/>
                <a:gd name="connsiteX1" fmla="*/ 547688 w 1276350"/>
                <a:gd name="connsiteY1" fmla="*/ 1393329 h 1466850"/>
                <a:gd name="connsiteX2" fmla="*/ 565595 w 1276350"/>
                <a:gd name="connsiteY2" fmla="*/ 1354563 h 1466850"/>
                <a:gd name="connsiteX3" fmla="*/ 591026 w 1276350"/>
                <a:gd name="connsiteY3" fmla="*/ 1295984 h 1466850"/>
                <a:gd name="connsiteX4" fmla="*/ 597503 w 1276350"/>
                <a:gd name="connsiteY4" fmla="*/ 1286269 h 1466850"/>
                <a:gd name="connsiteX5" fmla="*/ 609695 w 1276350"/>
                <a:gd name="connsiteY5" fmla="*/ 1228737 h 1466850"/>
                <a:gd name="connsiteX6" fmla="*/ 633794 w 1276350"/>
                <a:gd name="connsiteY6" fmla="*/ 1188447 h 1466850"/>
                <a:gd name="connsiteX7" fmla="*/ 653129 w 1276350"/>
                <a:gd name="connsiteY7" fmla="*/ 1123201 h 1466850"/>
                <a:gd name="connsiteX8" fmla="*/ 664464 w 1276350"/>
                <a:gd name="connsiteY8" fmla="*/ 1093102 h 1466850"/>
                <a:gd name="connsiteX9" fmla="*/ 708279 w 1276350"/>
                <a:gd name="connsiteY9" fmla="*/ 1019664 h 1466850"/>
                <a:gd name="connsiteX10" fmla="*/ 736949 w 1276350"/>
                <a:gd name="connsiteY10" fmla="*/ 953751 h 1466850"/>
                <a:gd name="connsiteX11" fmla="*/ 750665 w 1276350"/>
                <a:gd name="connsiteY11" fmla="*/ 898696 h 1466850"/>
                <a:gd name="connsiteX12" fmla="*/ 776383 w 1276350"/>
                <a:gd name="connsiteY12" fmla="*/ 839451 h 1466850"/>
                <a:gd name="connsiteX13" fmla="*/ 804005 w 1276350"/>
                <a:gd name="connsiteY13" fmla="*/ 787444 h 1466850"/>
                <a:gd name="connsiteX14" fmla="*/ 817340 w 1276350"/>
                <a:gd name="connsiteY14" fmla="*/ 766013 h 1466850"/>
                <a:gd name="connsiteX15" fmla="*/ 837248 w 1276350"/>
                <a:gd name="connsiteY15" fmla="*/ 718388 h 1466850"/>
                <a:gd name="connsiteX16" fmla="*/ 857155 w 1276350"/>
                <a:gd name="connsiteY16" fmla="*/ 626853 h 1466850"/>
                <a:gd name="connsiteX17" fmla="*/ 857822 w 1276350"/>
                <a:gd name="connsiteY17" fmla="*/ 624948 h 1466850"/>
                <a:gd name="connsiteX18" fmla="*/ 868204 w 1276350"/>
                <a:gd name="connsiteY18" fmla="*/ 469404 h 1466850"/>
                <a:gd name="connsiteX19" fmla="*/ 839152 w 1276350"/>
                <a:gd name="connsiteY19" fmla="*/ 447497 h 1466850"/>
                <a:gd name="connsiteX20" fmla="*/ 810959 w 1276350"/>
                <a:gd name="connsiteY20" fmla="*/ 437877 h 1466850"/>
                <a:gd name="connsiteX21" fmla="*/ 766667 w 1276350"/>
                <a:gd name="connsiteY21" fmla="*/ 470071 h 1466850"/>
                <a:gd name="connsiteX22" fmla="*/ 750761 w 1276350"/>
                <a:gd name="connsiteY22" fmla="*/ 519887 h 1466850"/>
                <a:gd name="connsiteX23" fmla="*/ 709232 w 1276350"/>
                <a:gd name="connsiteY23" fmla="*/ 576942 h 1466850"/>
                <a:gd name="connsiteX24" fmla="*/ 644176 w 1276350"/>
                <a:gd name="connsiteY24" fmla="*/ 635711 h 1466850"/>
                <a:gd name="connsiteX25" fmla="*/ 641699 w 1276350"/>
                <a:gd name="connsiteY25" fmla="*/ 673906 h 1466850"/>
                <a:gd name="connsiteX26" fmla="*/ 583311 w 1276350"/>
                <a:gd name="connsiteY26" fmla="*/ 711625 h 1466850"/>
                <a:gd name="connsiteX27" fmla="*/ 499301 w 1276350"/>
                <a:gd name="connsiteY27" fmla="*/ 716388 h 1466850"/>
                <a:gd name="connsiteX28" fmla="*/ 397859 w 1276350"/>
                <a:gd name="connsiteY28" fmla="*/ 771537 h 1466850"/>
                <a:gd name="connsiteX29" fmla="*/ 395954 w 1276350"/>
                <a:gd name="connsiteY29" fmla="*/ 772204 h 1466850"/>
                <a:gd name="connsiteX30" fmla="*/ 309658 w 1276350"/>
                <a:gd name="connsiteY30" fmla="*/ 782682 h 1466850"/>
                <a:gd name="connsiteX31" fmla="*/ 246698 w 1276350"/>
                <a:gd name="connsiteY31" fmla="*/ 764394 h 1466850"/>
                <a:gd name="connsiteX32" fmla="*/ 189167 w 1276350"/>
                <a:gd name="connsiteY32" fmla="*/ 752011 h 1466850"/>
                <a:gd name="connsiteX33" fmla="*/ 153543 w 1276350"/>
                <a:gd name="connsiteY33" fmla="*/ 737057 h 1466850"/>
                <a:gd name="connsiteX34" fmla="*/ 82582 w 1276350"/>
                <a:gd name="connsiteY34" fmla="*/ 684384 h 1466850"/>
                <a:gd name="connsiteX35" fmla="*/ 22289 w 1276350"/>
                <a:gd name="connsiteY35" fmla="*/ 617994 h 1466850"/>
                <a:gd name="connsiteX36" fmla="*/ 0 w 1276350"/>
                <a:gd name="connsiteY36" fmla="*/ 577513 h 1466850"/>
                <a:gd name="connsiteX37" fmla="*/ 51626 w 1276350"/>
                <a:gd name="connsiteY37" fmla="*/ 555510 h 1466850"/>
                <a:gd name="connsiteX38" fmla="*/ 74581 w 1276350"/>
                <a:gd name="connsiteY38" fmla="*/ 544652 h 1466850"/>
                <a:gd name="connsiteX39" fmla="*/ 138589 w 1276350"/>
                <a:gd name="connsiteY39" fmla="*/ 533889 h 1466850"/>
                <a:gd name="connsiteX40" fmla="*/ 265748 w 1276350"/>
                <a:gd name="connsiteY40" fmla="*/ 503599 h 1466850"/>
                <a:gd name="connsiteX41" fmla="*/ 312611 w 1276350"/>
                <a:gd name="connsiteY41" fmla="*/ 489978 h 1466850"/>
                <a:gd name="connsiteX42" fmla="*/ 334137 w 1276350"/>
                <a:gd name="connsiteY42" fmla="*/ 477215 h 1466850"/>
                <a:gd name="connsiteX43" fmla="*/ 461105 w 1276350"/>
                <a:gd name="connsiteY43" fmla="*/ 391680 h 1466850"/>
                <a:gd name="connsiteX44" fmla="*/ 470249 w 1276350"/>
                <a:gd name="connsiteY44" fmla="*/ 384060 h 1466850"/>
                <a:gd name="connsiteX45" fmla="*/ 540449 w 1276350"/>
                <a:gd name="connsiteY45" fmla="*/ 338245 h 1466850"/>
                <a:gd name="connsiteX46" fmla="*/ 593122 w 1276350"/>
                <a:gd name="connsiteY46" fmla="*/ 304622 h 1466850"/>
                <a:gd name="connsiteX47" fmla="*/ 650558 w 1276350"/>
                <a:gd name="connsiteY47" fmla="*/ 247281 h 1466850"/>
                <a:gd name="connsiteX48" fmla="*/ 685895 w 1276350"/>
                <a:gd name="connsiteY48" fmla="*/ 193275 h 1466850"/>
                <a:gd name="connsiteX49" fmla="*/ 712184 w 1276350"/>
                <a:gd name="connsiteY49" fmla="*/ 165652 h 1466850"/>
                <a:gd name="connsiteX50" fmla="*/ 742664 w 1276350"/>
                <a:gd name="connsiteY50" fmla="*/ 144411 h 1466850"/>
                <a:gd name="connsiteX51" fmla="*/ 822008 w 1276350"/>
                <a:gd name="connsiteY51" fmla="*/ 86023 h 1466850"/>
                <a:gd name="connsiteX52" fmla="*/ 874300 w 1276350"/>
                <a:gd name="connsiteY52" fmla="*/ 35064 h 1466850"/>
                <a:gd name="connsiteX53" fmla="*/ 991172 w 1276350"/>
                <a:gd name="connsiteY53" fmla="*/ 1917 h 1466850"/>
                <a:gd name="connsiteX54" fmla="*/ 1019556 w 1276350"/>
                <a:gd name="connsiteY54" fmla="*/ 15348 h 1466850"/>
                <a:gd name="connsiteX55" fmla="*/ 1073849 w 1276350"/>
                <a:gd name="connsiteY55" fmla="*/ 58591 h 1466850"/>
                <a:gd name="connsiteX56" fmla="*/ 1099852 w 1276350"/>
                <a:gd name="connsiteY56" fmla="*/ 60496 h 1466850"/>
                <a:gd name="connsiteX57" fmla="*/ 1129475 w 1276350"/>
                <a:gd name="connsiteY57" fmla="*/ 60210 h 1466850"/>
                <a:gd name="connsiteX58" fmla="*/ 1249680 w 1276350"/>
                <a:gd name="connsiteY58" fmla="*/ 157746 h 1466850"/>
                <a:gd name="connsiteX59" fmla="*/ 1275112 w 1276350"/>
                <a:gd name="connsiteY59" fmla="*/ 176130 h 1466850"/>
                <a:gd name="connsiteX60" fmla="*/ 1282541 w 1276350"/>
                <a:gd name="connsiteY60" fmla="*/ 190608 h 1466850"/>
                <a:gd name="connsiteX61" fmla="*/ 1282255 w 1276350"/>
                <a:gd name="connsiteY61" fmla="*/ 247662 h 1466850"/>
                <a:gd name="connsiteX62" fmla="*/ 1264063 w 1276350"/>
                <a:gd name="connsiteY62" fmla="*/ 309003 h 1466850"/>
                <a:gd name="connsiteX63" fmla="*/ 1219486 w 1276350"/>
                <a:gd name="connsiteY63" fmla="*/ 409111 h 1466850"/>
                <a:gd name="connsiteX64" fmla="*/ 1206437 w 1276350"/>
                <a:gd name="connsiteY64" fmla="*/ 464356 h 1466850"/>
                <a:gd name="connsiteX65" fmla="*/ 1181672 w 1276350"/>
                <a:gd name="connsiteY65" fmla="*/ 542556 h 1466850"/>
                <a:gd name="connsiteX66" fmla="*/ 1151954 w 1276350"/>
                <a:gd name="connsiteY66" fmla="*/ 612470 h 1466850"/>
                <a:gd name="connsiteX67" fmla="*/ 1126331 w 1276350"/>
                <a:gd name="connsiteY67" fmla="*/ 663429 h 1466850"/>
                <a:gd name="connsiteX68" fmla="*/ 1098614 w 1276350"/>
                <a:gd name="connsiteY68" fmla="*/ 715435 h 1466850"/>
                <a:gd name="connsiteX69" fmla="*/ 1074896 w 1276350"/>
                <a:gd name="connsiteY69" fmla="*/ 755154 h 1466850"/>
                <a:gd name="connsiteX70" fmla="*/ 1045274 w 1276350"/>
                <a:gd name="connsiteY70" fmla="*/ 820115 h 1466850"/>
                <a:gd name="connsiteX71" fmla="*/ 991743 w 1276350"/>
                <a:gd name="connsiteY71" fmla="*/ 872693 h 1466850"/>
                <a:gd name="connsiteX72" fmla="*/ 957358 w 1276350"/>
                <a:gd name="connsiteY72" fmla="*/ 935844 h 1466850"/>
                <a:gd name="connsiteX73" fmla="*/ 867347 w 1276350"/>
                <a:gd name="connsiteY73" fmla="*/ 1034523 h 1466850"/>
                <a:gd name="connsiteX74" fmla="*/ 859727 w 1276350"/>
                <a:gd name="connsiteY74" fmla="*/ 1044524 h 1466850"/>
                <a:gd name="connsiteX75" fmla="*/ 841343 w 1276350"/>
                <a:gd name="connsiteY75" fmla="*/ 1091006 h 1466850"/>
                <a:gd name="connsiteX76" fmla="*/ 807244 w 1276350"/>
                <a:gd name="connsiteY76" fmla="*/ 1145679 h 1466850"/>
                <a:gd name="connsiteX77" fmla="*/ 780669 w 1276350"/>
                <a:gd name="connsiteY77" fmla="*/ 1193590 h 1466850"/>
                <a:gd name="connsiteX78" fmla="*/ 735425 w 1276350"/>
                <a:gd name="connsiteY78" fmla="*/ 1259884 h 1466850"/>
                <a:gd name="connsiteX79" fmla="*/ 679418 w 1276350"/>
                <a:gd name="connsiteY79" fmla="*/ 1303223 h 1466850"/>
                <a:gd name="connsiteX80" fmla="*/ 631317 w 1276350"/>
                <a:gd name="connsiteY80" fmla="*/ 1355896 h 1466850"/>
                <a:gd name="connsiteX81" fmla="*/ 596456 w 1276350"/>
                <a:gd name="connsiteY81" fmla="*/ 1398187 h 1466850"/>
                <a:gd name="connsiteX82" fmla="*/ 527304 w 1276350"/>
                <a:gd name="connsiteY82" fmla="*/ 1458861 h 1466850"/>
                <a:gd name="connsiteX83" fmla="*/ 488156 w 1276350"/>
                <a:gd name="connsiteY83" fmla="*/ 1465053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276350" h="1466850">
                  <a:moveTo>
                    <a:pt x="488156" y="1465053"/>
                  </a:moveTo>
                  <a:cubicBezTo>
                    <a:pt x="509778" y="1439335"/>
                    <a:pt x="529876" y="1417142"/>
                    <a:pt x="547688" y="1393329"/>
                  </a:cubicBezTo>
                  <a:cubicBezTo>
                    <a:pt x="555974" y="1382185"/>
                    <a:pt x="559403" y="1367422"/>
                    <a:pt x="565595" y="1354563"/>
                  </a:cubicBezTo>
                  <a:cubicBezTo>
                    <a:pt x="574834" y="1335418"/>
                    <a:pt x="572452" y="1311224"/>
                    <a:pt x="591026" y="1295984"/>
                  </a:cubicBezTo>
                  <a:cubicBezTo>
                    <a:pt x="593979" y="1293603"/>
                    <a:pt x="596646" y="1289793"/>
                    <a:pt x="597503" y="1286269"/>
                  </a:cubicBezTo>
                  <a:cubicBezTo>
                    <a:pt x="601694" y="1267123"/>
                    <a:pt x="603314" y="1247026"/>
                    <a:pt x="609695" y="1228737"/>
                  </a:cubicBezTo>
                  <a:cubicBezTo>
                    <a:pt x="614744" y="1214260"/>
                    <a:pt x="624840" y="1201306"/>
                    <a:pt x="633794" y="1188447"/>
                  </a:cubicBezTo>
                  <a:cubicBezTo>
                    <a:pt x="647700" y="1168730"/>
                    <a:pt x="654272" y="1147775"/>
                    <a:pt x="653129" y="1123201"/>
                  </a:cubicBezTo>
                  <a:cubicBezTo>
                    <a:pt x="652653" y="1113199"/>
                    <a:pt x="658082" y="1101293"/>
                    <a:pt x="664464" y="1093102"/>
                  </a:cubicBezTo>
                  <a:cubicBezTo>
                    <a:pt x="682181" y="1070337"/>
                    <a:pt x="701135" y="1049668"/>
                    <a:pt x="708279" y="1019664"/>
                  </a:cubicBezTo>
                  <a:cubicBezTo>
                    <a:pt x="713708" y="996708"/>
                    <a:pt x="728758" y="976230"/>
                    <a:pt x="736949" y="953751"/>
                  </a:cubicBezTo>
                  <a:cubicBezTo>
                    <a:pt x="743426" y="936129"/>
                    <a:pt x="744569" y="916508"/>
                    <a:pt x="750665" y="898696"/>
                  </a:cubicBezTo>
                  <a:cubicBezTo>
                    <a:pt x="757619" y="878408"/>
                    <a:pt x="767048" y="858786"/>
                    <a:pt x="776383" y="839451"/>
                  </a:cubicBezTo>
                  <a:cubicBezTo>
                    <a:pt x="784860" y="821734"/>
                    <a:pt x="794575" y="804685"/>
                    <a:pt x="804005" y="787444"/>
                  </a:cubicBezTo>
                  <a:cubicBezTo>
                    <a:pt x="808101" y="780015"/>
                    <a:pt x="811149" y="770776"/>
                    <a:pt x="817340" y="766013"/>
                  </a:cubicBezTo>
                  <a:cubicBezTo>
                    <a:pt x="833819" y="753630"/>
                    <a:pt x="838581" y="738200"/>
                    <a:pt x="837248" y="718388"/>
                  </a:cubicBezTo>
                  <a:cubicBezTo>
                    <a:pt x="835057" y="686194"/>
                    <a:pt x="845725" y="656380"/>
                    <a:pt x="857155" y="626853"/>
                  </a:cubicBezTo>
                  <a:cubicBezTo>
                    <a:pt x="857441" y="626186"/>
                    <a:pt x="857726" y="625614"/>
                    <a:pt x="857822" y="624948"/>
                  </a:cubicBezTo>
                  <a:cubicBezTo>
                    <a:pt x="864965" y="573322"/>
                    <a:pt x="875538" y="521602"/>
                    <a:pt x="868204" y="469404"/>
                  </a:cubicBezTo>
                  <a:cubicBezTo>
                    <a:pt x="866966" y="460832"/>
                    <a:pt x="849916" y="453593"/>
                    <a:pt x="839152" y="447497"/>
                  </a:cubicBezTo>
                  <a:cubicBezTo>
                    <a:pt x="830390" y="442544"/>
                    <a:pt x="817531" y="434829"/>
                    <a:pt x="810959" y="437877"/>
                  </a:cubicBezTo>
                  <a:cubicBezTo>
                    <a:pt x="794575" y="445402"/>
                    <a:pt x="777145" y="455879"/>
                    <a:pt x="766667" y="470071"/>
                  </a:cubicBezTo>
                  <a:cubicBezTo>
                    <a:pt x="756857" y="483406"/>
                    <a:pt x="753427" y="502647"/>
                    <a:pt x="750761" y="519887"/>
                  </a:cubicBezTo>
                  <a:cubicBezTo>
                    <a:pt x="747808" y="539127"/>
                    <a:pt x="727900" y="571227"/>
                    <a:pt x="709232" y="576942"/>
                  </a:cubicBezTo>
                  <a:cubicBezTo>
                    <a:pt x="677990" y="586467"/>
                    <a:pt x="655320" y="605517"/>
                    <a:pt x="644176" y="635711"/>
                  </a:cubicBezTo>
                  <a:cubicBezTo>
                    <a:pt x="639890" y="647141"/>
                    <a:pt x="641890" y="661143"/>
                    <a:pt x="641699" y="673906"/>
                  </a:cubicBezTo>
                  <a:cubicBezTo>
                    <a:pt x="641223" y="704958"/>
                    <a:pt x="612172" y="718388"/>
                    <a:pt x="583311" y="711625"/>
                  </a:cubicBezTo>
                  <a:cubicBezTo>
                    <a:pt x="556832" y="705434"/>
                    <a:pt x="524827" y="707053"/>
                    <a:pt x="499301" y="716388"/>
                  </a:cubicBezTo>
                  <a:cubicBezTo>
                    <a:pt x="463487" y="729437"/>
                    <a:pt x="431483" y="752678"/>
                    <a:pt x="397859" y="771537"/>
                  </a:cubicBezTo>
                  <a:cubicBezTo>
                    <a:pt x="397288" y="771823"/>
                    <a:pt x="396621" y="772109"/>
                    <a:pt x="395954" y="772204"/>
                  </a:cubicBezTo>
                  <a:cubicBezTo>
                    <a:pt x="367189" y="776110"/>
                    <a:pt x="338328" y="783539"/>
                    <a:pt x="309658" y="782682"/>
                  </a:cubicBezTo>
                  <a:cubicBezTo>
                    <a:pt x="288512" y="782110"/>
                    <a:pt x="267843" y="770109"/>
                    <a:pt x="246698" y="764394"/>
                  </a:cubicBezTo>
                  <a:cubicBezTo>
                    <a:pt x="227743" y="759250"/>
                    <a:pt x="208502" y="753345"/>
                    <a:pt x="189167" y="752011"/>
                  </a:cubicBezTo>
                  <a:cubicBezTo>
                    <a:pt x="174498" y="750963"/>
                    <a:pt x="164592" y="746106"/>
                    <a:pt x="153543" y="737057"/>
                  </a:cubicBezTo>
                  <a:cubicBezTo>
                    <a:pt x="130778" y="718388"/>
                    <a:pt x="104394" y="704005"/>
                    <a:pt x="82582" y="684384"/>
                  </a:cubicBezTo>
                  <a:cubicBezTo>
                    <a:pt x="60389" y="664477"/>
                    <a:pt x="41243" y="641045"/>
                    <a:pt x="22289" y="617994"/>
                  </a:cubicBezTo>
                  <a:cubicBezTo>
                    <a:pt x="13811" y="607612"/>
                    <a:pt x="8953" y="594182"/>
                    <a:pt x="0" y="577513"/>
                  </a:cubicBezTo>
                  <a:cubicBezTo>
                    <a:pt x="17526" y="570084"/>
                    <a:pt x="34671" y="562940"/>
                    <a:pt x="51626" y="555510"/>
                  </a:cubicBezTo>
                  <a:cubicBezTo>
                    <a:pt x="59341" y="552177"/>
                    <a:pt x="67437" y="549224"/>
                    <a:pt x="74581" y="544652"/>
                  </a:cubicBezTo>
                  <a:cubicBezTo>
                    <a:pt x="94488" y="531984"/>
                    <a:pt x="116586" y="532365"/>
                    <a:pt x="138589" y="533889"/>
                  </a:cubicBezTo>
                  <a:cubicBezTo>
                    <a:pt x="184309" y="537032"/>
                    <a:pt x="226219" y="527602"/>
                    <a:pt x="265748" y="503599"/>
                  </a:cubicBezTo>
                  <a:cubicBezTo>
                    <a:pt x="279178" y="495503"/>
                    <a:pt x="297180" y="495217"/>
                    <a:pt x="312611" y="489978"/>
                  </a:cubicBezTo>
                  <a:cubicBezTo>
                    <a:pt x="320421" y="487311"/>
                    <a:pt x="328803" y="483120"/>
                    <a:pt x="334137" y="477215"/>
                  </a:cubicBezTo>
                  <a:cubicBezTo>
                    <a:pt x="369284" y="437877"/>
                    <a:pt x="413004" y="411683"/>
                    <a:pt x="461105" y="391680"/>
                  </a:cubicBezTo>
                  <a:cubicBezTo>
                    <a:pt x="464630" y="390252"/>
                    <a:pt x="467963" y="387204"/>
                    <a:pt x="470249" y="384060"/>
                  </a:cubicBezTo>
                  <a:cubicBezTo>
                    <a:pt x="487966" y="359867"/>
                    <a:pt x="514541" y="350056"/>
                    <a:pt x="540449" y="338245"/>
                  </a:cubicBezTo>
                  <a:cubicBezTo>
                    <a:pt x="559308" y="329673"/>
                    <a:pt x="577310" y="317957"/>
                    <a:pt x="593122" y="304622"/>
                  </a:cubicBezTo>
                  <a:cubicBezTo>
                    <a:pt x="613696" y="287191"/>
                    <a:pt x="633222" y="267951"/>
                    <a:pt x="650558" y="247281"/>
                  </a:cubicBezTo>
                  <a:cubicBezTo>
                    <a:pt x="664274" y="230898"/>
                    <a:pt x="673418" y="210801"/>
                    <a:pt x="685895" y="193275"/>
                  </a:cubicBezTo>
                  <a:cubicBezTo>
                    <a:pt x="693230" y="182988"/>
                    <a:pt x="702564" y="173844"/>
                    <a:pt x="712184" y="165652"/>
                  </a:cubicBezTo>
                  <a:cubicBezTo>
                    <a:pt x="721519" y="157651"/>
                    <a:pt x="732568" y="151650"/>
                    <a:pt x="742664" y="144411"/>
                  </a:cubicBezTo>
                  <a:cubicBezTo>
                    <a:pt x="769334" y="125171"/>
                    <a:pt x="796671" y="106788"/>
                    <a:pt x="822008" y="86023"/>
                  </a:cubicBezTo>
                  <a:cubicBezTo>
                    <a:pt x="840772" y="70688"/>
                    <a:pt x="855917" y="50876"/>
                    <a:pt x="874300" y="35064"/>
                  </a:cubicBezTo>
                  <a:cubicBezTo>
                    <a:pt x="907828" y="6299"/>
                    <a:pt x="947452" y="-4845"/>
                    <a:pt x="991172" y="1917"/>
                  </a:cubicBezTo>
                  <a:cubicBezTo>
                    <a:pt x="1001173" y="3441"/>
                    <a:pt x="1011174" y="9252"/>
                    <a:pt x="1019556" y="15348"/>
                  </a:cubicBezTo>
                  <a:cubicBezTo>
                    <a:pt x="1038320" y="28968"/>
                    <a:pt x="1056608" y="43161"/>
                    <a:pt x="1073849" y="58591"/>
                  </a:cubicBezTo>
                  <a:cubicBezTo>
                    <a:pt x="1083183" y="66973"/>
                    <a:pt x="1088803" y="67640"/>
                    <a:pt x="1099852" y="60496"/>
                  </a:cubicBezTo>
                  <a:cubicBezTo>
                    <a:pt x="1106996" y="55924"/>
                    <a:pt x="1120426" y="56972"/>
                    <a:pt x="1129475" y="60210"/>
                  </a:cubicBezTo>
                  <a:cubicBezTo>
                    <a:pt x="1180814" y="78498"/>
                    <a:pt x="1211485" y="122790"/>
                    <a:pt x="1249680" y="157746"/>
                  </a:cubicBezTo>
                  <a:cubicBezTo>
                    <a:pt x="1257300" y="164795"/>
                    <a:pt x="1267301" y="169272"/>
                    <a:pt x="1275112" y="176130"/>
                  </a:cubicBezTo>
                  <a:cubicBezTo>
                    <a:pt x="1278922" y="179559"/>
                    <a:pt x="1282351" y="185655"/>
                    <a:pt x="1282541" y="190608"/>
                  </a:cubicBezTo>
                  <a:cubicBezTo>
                    <a:pt x="1283399" y="209658"/>
                    <a:pt x="1285399" y="229089"/>
                    <a:pt x="1282255" y="247662"/>
                  </a:cubicBezTo>
                  <a:cubicBezTo>
                    <a:pt x="1278731" y="268522"/>
                    <a:pt x="1268349" y="288144"/>
                    <a:pt x="1264063" y="309003"/>
                  </a:cubicBezTo>
                  <a:cubicBezTo>
                    <a:pt x="1256538" y="345960"/>
                    <a:pt x="1234535" y="375869"/>
                    <a:pt x="1219486" y="409111"/>
                  </a:cubicBezTo>
                  <a:cubicBezTo>
                    <a:pt x="1211866" y="426066"/>
                    <a:pt x="1211580" y="446163"/>
                    <a:pt x="1206437" y="464356"/>
                  </a:cubicBezTo>
                  <a:cubicBezTo>
                    <a:pt x="1199007" y="490645"/>
                    <a:pt x="1191101" y="516934"/>
                    <a:pt x="1181672" y="542556"/>
                  </a:cubicBezTo>
                  <a:cubicBezTo>
                    <a:pt x="1173004" y="566274"/>
                    <a:pt x="1162431" y="589419"/>
                    <a:pt x="1151954" y="612470"/>
                  </a:cubicBezTo>
                  <a:cubicBezTo>
                    <a:pt x="1144048" y="629805"/>
                    <a:pt x="1135094" y="646569"/>
                    <a:pt x="1126331" y="663429"/>
                  </a:cubicBezTo>
                  <a:cubicBezTo>
                    <a:pt x="1117283" y="680859"/>
                    <a:pt x="1108043" y="698195"/>
                    <a:pt x="1098614" y="715435"/>
                  </a:cubicBezTo>
                  <a:cubicBezTo>
                    <a:pt x="1091089" y="729151"/>
                    <a:pt x="1086422" y="747439"/>
                    <a:pt x="1074896" y="755154"/>
                  </a:cubicBezTo>
                  <a:cubicBezTo>
                    <a:pt x="1049941" y="771728"/>
                    <a:pt x="1062323" y="802303"/>
                    <a:pt x="1045274" y="820115"/>
                  </a:cubicBezTo>
                  <a:cubicBezTo>
                    <a:pt x="1027938" y="838212"/>
                    <a:pt x="1011460" y="857548"/>
                    <a:pt x="991743" y="872693"/>
                  </a:cubicBezTo>
                  <a:cubicBezTo>
                    <a:pt x="970121" y="889266"/>
                    <a:pt x="967264" y="914222"/>
                    <a:pt x="957358" y="935844"/>
                  </a:cubicBezTo>
                  <a:cubicBezTo>
                    <a:pt x="937641" y="978516"/>
                    <a:pt x="905351" y="1008901"/>
                    <a:pt x="867347" y="1034523"/>
                  </a:cubicBezTo>
                  <a:cubicBezTo>
                    <a:pt x="863918" y="1036809"/>
                    <a:pt x="859536" y="1041381"/>
                    <a:pt x="859727" y="1044524"/>
                  </a:cubicBezTo>
                  <a:cubicBezTo>
                    <a:pt x="861155" y="1063288"/>
                    <a:pt x="854583" y="1076814"/>
                    <a:pt x="841343" y="1091006"/>
                  </a:cubicBezTo>
                  <a:cubicBezTo>
                    <a:pt x="826961" y="1106436"/>
                    <a:pt x="818102" y="1127106"/>
                    <a:pt x="807244" y="1145679"/>
                  </a:cubicBezTo>
                  <a:cubicBezTo>
                    <a:pt x="798100" y="1161491"/>
                    <a:pt x="790385" y="1178160"/>
                    <a:pt x="780669" y="1193590"/>
                  </a:cubicBezTo>
                  <a:cubicBezTo>
                    <a:pt x="766382" y="1216260"/>
                    <a:pt x="753142" y="1240168"/>
                    <a:pt x="735425" y="1259884"/>
                  </a:cubicBezTo>
                  <a:cubicBezTo>
                    <a:pt x="719804" y="1277315"/>
                    <a:pt x="700659" y="1295317"/>
                    <a:pt x="679418" y="1303223"/>
                  </a:cubicBezTo>
                  <a:cubicBezTo>
                    <a:pt x="652082" y="1313415"/>
                    <a:pt x="645605" y="1336941"/>
                    <a:pt x="631317" y="1355896"/>
                  </a:cubicBezTo>
                  <a:cubicBezTo>
                    <a:pt x="620173" y="1370660"/>
                    <a:pt x="611410" y="1390758"/>
                    <a:pt x="596456" y="1398187"/>
                  </a:cubicBezTo>
                  <a:cubicBezTo>
                    <a:pt x="567214" y="1412665"/>
                    <a:pt x="549974" y="1438383"/>
                    <a:pt x="527304" y="1458861"/>
                  </a:cubicBezTo>
                  <a:cubicBezTo>
                    <a:pt x="515683" y="1469339"/>
                    <a:pt x="505587" y="1470387"/>
                    <a:pt x="488156" y="14650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51A72D8-ABBD-43D3-896C-B81C72B7EAD3}"/>
                </a:ext>
              </a:extLst>
            </p:cNvPr>
            <p:cNvSpPr/>
            <p:nvPr/>
          </p:nvSpPr>
          <p:spPr>
            <a:xfrm>
              <a:off x="4037639" y="4141610"/>
              <a:ext cx="647700" cy="714375"/>
            </a:xfrm>
            <a:custGeom>
              <a:avLst/>
              <a:gdLst>
                <a:gd name="connsiteX0" fmla="*/ 294 w 647700"/>
                <a:gd name="connsiteY0" fmla="*/ 97777 h 714375"/>
                <a:gd name="connsiteX1" fmla="*/ 294 w 647700"/>
                <a:gd name="connsiteY1" fmla="*/ 34531 h 714375"/>
                <a:gd name="connsiteX2" fmla="*/ 51633 w 647700"/>
                <a:gd name="connsiteY2" fmla="*/ 4718 h 714375"/>
                <a:gd name="connsiteX3" fmla="*/ 119166 w 647700"/>
                <a:gd name="connsiteY3" fmla="*/ 35103 h 714375"/>
                <a:gd name="connsiteX4" fmla="*/ 161457 w 647700"/>
                <a:gd name="connsiteY4" fmla="*/ 59963 h 714375"/>
                <a:gd name="connsiteX5" fmla="*/ 209558 w 647700"/>
                <a:gd name="connsiteY5" fmla="*/ 89872 h 714375"/>
                <a:gd name="connsiteX6" fmla="*/ 249944 w 647700"/>
                <a:gd name="connsiteY6" fmla="*/ 126352 h 714375"/>
                <a:gd name="connsiteX7" fmla="*/ 308332 w 647700"/>
                <a:gd name="connsiteY7" fmla="*/ 165786 h 714375"/>
                <a:gd name="connsiteX8" fmla="*/ 347385 w 647700"/>
                <a:gd name="connsiteY8" fmla="*/ 192265 h 714375"/>
                <a:gd name="connsiteX9" fmla="*/ 468924 w 647700"/>
                <a:gd name="connsiteY9" fmla="*/ 303232 h 714375"/>
                <a:gd name="connsiteX10" fmla="*/ 557602 w 647700"/>
                <a:gd name="connsiteY10" fmla="*/ 392671 h 714375"/>
                <a:gd name="connsiteX11" fmla="*/ 620848 w 647700"/>
                <a:gd name="connsiteY11" fmla="*/ 484873 h 714375"/>
                <a:gd name="connsiteX12" fmla="*/ 650280 w 647700"/>
                <a:gd name="connsiteY12" fmla="*/ 550691 h 714375"/>
                <a:gd name="connsiteX13" fmla="*/ 652185 w 647700"/>
                <a:gd name="connsiteY13" fmla="*/ 578885 h 714375"/>
                <a:gd name="connsiteX14" fmla="*/ 652471 w 647700"/>
                <a:gd name="connsiteY14" fmla="*/ 633940 h 714375"/>
                <a:gd name="connsiteX15" fmla="*/ 619609 w 647700"/>
                <a:gd name="connsiteY15" fmla="*/ 703377 h 714375"/>
                <a:gd name="connsiteX16" fmla="*/ 519406 w 647700"/>
                <a:gd name="connsiteY16" fmla="*/ 711759 h 714375"/>
                <a:gd name="connsiteX17" fmla="*/ 515787 w 647700"/>
                <a:gd name="connsiteY17" fmla="*/ 709949 h 714375"/>
                <a:gd name="connsiteX18" fmla="*/ 445969 w 647700"/>
                <a:gd name="connsiteY18" fmla="*/ 697567 h 714375"/>
                <a:gd name="connsiteX19" fmla="*/ 360244 w 647700"/>
                <a:gd name="connsiteY19" fmla="*/ 662896 h 714375"/>
                <a:gd name="connsiteX20" fmla="*/ 269185 w 647700"/>
                <a:gd name="connsiteY20" fmla="*/ 570313 h 714375"/>
                <a:gd name="connsiteX21" fmla="*/ 239562 w 647700"/>
                <a:gd name="connsiteY21" fmla="*/ 551263 h 714375"/>
                <a:gd name="connsiteX22" fmla="*/ 171267 w 647700"/>
                <a:gd name="connsiteY22" fmla="*/ 493255 h 714375"/>
                <a:gd name="connsiteX23" fmla="*/ 110593 w 647700"/>
                <a:gd name="connsiteY23" fmla="*/ 433343 h 714375"/>
                <a:gd name="connsiteX24" fmla="*/ 87162 w 647700"/>
                <a:gd name="connsiteY24" fmla="*/ 376288 h 714375"/>
                <a:gd name="connsiteX25" fmla="*/ 53157 w 647700"/>
                <a:gd name="connsiteY25" fmla="*/ 287706 h 714375"/>
                <a:gd name="connsiteX26" fmla="*/ 19629 w 647700"/>
                <a:gd name="connsiteY26" fmla="*/ 228746 h 714375"/>
                <a:gd name="connsiteX27" fmla="*/ 294 w 647700"/>
                <a:gd name="connsiteY27" fmla="*/ 97777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47700" h="714375">
                  <a:moveTo>
                    <a:pt x="294" y="97777"/>
                  </a:moveTo>
                  <a:cubicBezTo>
                    <a:pt x="294" y="76727"/>
                    <a:pt x="198" y="55582"/>
                    <a:pt x="294" y="34531"/>
                  </a:cubicBezTo>
                  <a:cubicBezTo>
                    <a:pt x="484" y="6147"/>
                    <a:pt x="26011" y="-8045"/>
                    <a:pt x="51633" y="4718"/>
                  </a:cubicBezTo>
                  <a:cubicBezTo>
                    <a:pt x="73731" y="15672"/>
                    <a:pt x="97068" y="24244"/>
                    <a:pt x="119166" y="35103"/>
                  </a:cubicBezTo>
                  <a:cubicBezTo>
                    <a:pt x="133834" y="42247"/>
                    <a:pt x="147455" y="51486"/>
                    <a:pt x="161457" y="59963"/>
                  </a:cubicBezTo>
                  <a:cubicBezTo>
                    <a:pt x="177649" y="69774"/>
                    <a:pt x="194509" y="78537"/>
                    <a:pt x="209558" y="89872"/>
                  </a:cubicBezTo>
                  <a:cubicBezTo>
                    <a:pt x="223941" y="100730"/>
                    <a:pt x="235561" y="115399"/>
                    <a:pt x="249944" y="126352"/>
                  </a:cubicBezTo>
                  <a:cubicBezTo>
                    <a:pt x="268613" y="140545"/>
                    <a:pt x="288806" y="152737"/>
                    <a:pt x="308332" y="165786"/>
                  </a:cubicBezTo>
                  <a:cubicBezTo>
                    <a:pt x="321382" y="174549"/>
                    <a:pt x="335669" y="181883"/>
                    <a:pt x="347385" y="192265"/>
                  </a:cubicBezTo>
                  <a:cubicBezTo>
                    <a:pt x="388438" y="228651"/>
                    <a:pt x="429109" y="265513"/>
                    <a:pt x="468924" y="303232"/>
                  </a:cubicBezTo>
                  <a:cubicBezTo>
                    <a:pt x="499404" y="332092"/>
                    <a:pt x="530265" y="360858"/>
                    <a:pt x="557602" y="392671"/>
                  </a:cubicBezTo>
                  <a:cubicBezTo>
                    <a:pt x="581795" y="420865"/>
                    <a:pt x="607894" y="448202"/>
                    <a:pt x="620848" y="484873"/>
                  </a:cubicBezTo>
                  <a:cubicBezTo>
                    <a:pt x="628849" y="507448"/>
                    <a:pt x="641517" y="528307"/>
                    <a:pt x="650280" y="550691"/>
                  </a:cubicBezTo>
                  <a:cubicBezTo>
                    <a:pt x="653613" y="559073"/>
                    <a:pt x="652090" y="569455"/>
                    <a:pt x="652185" y="578885"/>
                  </a:cubicBezTo>
                  <a:cubicBezTo>
                    <a:pt x="652375" y="597268"/>
                    <a:pt x="651423" y="615652"/>
                    <a:pt x="652471" y="633940"/>
                  </a:cubicBezTo>
                  <a:cubicBezTo>
                    <a:pt x="654090" y="663372"/>
                    <a:pt x="640660" y="685279"/>
                    <a:pt x="619609" y="703377"/>
                  </a:cubicBezTo>
                  <a:cubicBezTo>
                    <a:pt x="598654" y="721379"/>
                    <a:pt x="544171" y="725570"/>
                    <a:pt x="519406" y="711759"/>
                  </a:cubicBezTo>
                  <a:cubicBezTo>
                    <a:pt x="518263" y="711092"/>
                    <a:pt x="517120" y="710140"/>
                    <a:pt x="515787" y="709949"/>
                  </a:cubicBezTo>
                  <a:cubicBezTo>
                    <a:pt x="492450" y="705949"/>
                    <a:pt x="468638" y="703853"/>
                    <a:pt x="445969" y="697567"/>
                  </a:cubicBezTo>
                  <a:cubicBezTo>
                    <a:pt x="416441" y="689280"/>
                    <a:pt x="383770" y="690613"/>
                    <a:pt x="360244" y="662896"/>
                  </a:cubicBezTo>
                  <a:cubicBezTo>
                    <a:pt x="332335" y="629939"/>
                    <a:pt x="300331" y="600412"/>
                    <a:pt x="269185" y="570313"/>
                  </a:cubicBezTo>
                  <a:cubicBezTo>
                    <a:pt x="260898" y="562312"/>
                    <a:pt x="248611" y="558597"/>
                    <a:pt x="239562" y="551263"/>
                  </a:cubicBezTo>
                  <a:cubicBezTo>
                    <a:pt x="216321" y="532498"/>
                    <a:pt x="193270" y="513353"/>
                    <a:pt x="171267" y="493255"/>
                  </a:cubicBezTo>
                  <a:cubicBezTo>
                    <a:pt x="150313" y="474110"/>
                    <a:pt x="129929" y="454108"/>
                    <a:pt x="110593" y="433343"/>
                  </a:cubicBezTo>
                  <a:cubicBezTo>
                    <a:pt x="95925" y="417627"/>
                    <a:pt x="85066" y="399339"/>
                    <a:pt x="87162" y="376288"/>
                  </a:cubicBezTo>
                  <a:cubicBezTo>
                    <a:pt x="90305" y="341141"/>
                    <a:pt x="68969" y="315805"/>
                    <a:pt x="53157" y="287706"/>
                  </a:cubicBezTo>
                  <a:cubicBezTo>
                    <a:pt x="42204" y="268180"/>
                    <a:pt x="28773" y="250558"/>
                    <a:pt x="19629" y="228746"/>
                  </a:cubicBezTo>
                  <a:cubicBezTo>
                    <a:pt x="1627" y="185407"/>
                    <a:pt x="-1040" y="142449"/>
                    <a:pt x="294" y="977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E6C6347-2DDC-4EDA-91B5-4DCE3C71857C}"/>
              </a:ext>
            </a:extLst>
          </p:cNvPr>
          <p:cNvGrpSpPr>
            <a:grpSpLocks noChangeAspect="1"/>
          </p:cNvGrpSpPr>
          <p:nvPr/>
        </p:nvGrpSpPr>
        <p:grpSpPr>
          <a:xfrm>
            <a:off x="689642" y="2852564"/>
            <a:ext cx="549349" cy="720000"/>
            <a:chOff x="4314361" y="1116779"/>
            <a:chExt cx="3699117" cy="4848225"/>
          </a:xfrm>
          <a:solidFill>
            <a:schemeClr val="bg1">
              <a:lumMod val="95000"/>
            </a:schemeClr>
          </a:solidFill>
          <a:effectLst>
            <a:outerShdw blurRad="190500" sx="102000" sy="102000" algn="ctr" rotWithShape="0">
              <a:prstClr val="black">
                <a:alpha val="35000"/>
              </a:prstClr>
            </a:outerShdw>
          </a:effectLst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13FC880-71DE-4CD7-87BD-928655C10450}"/>
                </a:ext>
              </a:extLst>
            </p:cNvPr>
            <p:cNvSpPr/>
            <p:nvPr/>
          </p:nvSpPr>
          <p:spPr>
            <a:xfrm>
              <a:off x="5775103" y="1116779"/>
              <a:ext cx="2238375" cy="4848225"/>
            </a:xfrm>
            <a:custGeom>
              <a:avLst/>
              <a:gdLst>
                <a:gd name="connsiteX0" fmla="*/ 0 w 2238375"/>
                <a:gd name="connsiteY0" fmla="*/ 642107 h 4848225"/>
                <a:gd name="connsiteX1" fmla="*/ 50863 w 2238375"/>
                <a:gd name="connsiteY1" fmla="*/ 622486 h 4848225"/>
                <a:gd name="connsiteX2" fmla="*/ 110585 w 2238375"/>
                <a:gd name="connsiteY2" fmla="*/ 604484 h 4848225"/>
                <a:gd name="connsiteX3" fmla="*/ 150590 w 2238375"/>
                <a:gd name="connsiteY3" fmla="*/ 594387 h 4848225"/>
                <a:gd name="connsiteX4" fmla="*/ 212788 w 2238375"/>
                <a:gd name="connsiteY4" fmla="*/ 582957 h 4848225"/>
                <a:gd name="connsiteX5" fmla="*/ 274892 w 2238375"/>
                <a:gd name="connsiteY5" fmla="*/ 566193 h 4848225"/>
                <a:gd name="connsiteX6" fmla="*/ 324612 w 2238375"/>
                <a:gd name="connsiteY6" fmla="*/ 553811 h 4848225"/>
                <a:gd name="connsiteX7" fmla="*/ 400431 w 2238375"/>
                <a:gd name="connsiteY7" fmla="*/ 528093 h 4848225"/>
                <a:gd name="connsiteX8" fmla="*/ 443579 w 2238375"/>
                <a:gd name="connsiteY8" fmla="*/ 515615 h 4848225"/>
                <a:gd name="connsiteX9" fmla="*/ 513302 w 2238375"/>
                <a:gd name="connsiteY9" fmla="*/ 483135 h 4848225"/>
                <a:gd name="connsiteX10" fmla="*/ 529304 w 2238375"/>
                <a:gd name="connsiteY10" fmla="*/ 476658 h 4848225"/>
                <a:gd name="connsiteX11" fmla="*/ 601790 w 2238375"/>
                <a:gd name="connsiteY11" fmla="*/ 452750 h 4848225"/>
                <a:gd name="connsiteX12" fmla="*/ 627031 w 2238375"/>
                <a:gd name="connsiteY12" fmla="*/ 438177 h 4848225"/>
                <a:gd name="connsiteX13" fmla="*/ 622649 w 2238375"/>
                <a:gd name="connsiteY13" fmla="*/ 397601 h 4848225"/>
                <a:gd name="connsiteX14" fmla="*/ 606076 w 2238375"/>
                <a:gd name="connsiteY14" fmla="*/ 327211 h 4848225"/>
                <a:gd name="connsiteX15" fmla="*/ 549974 w 2238375"/>
                <a:gd name="connsiteY15" fmla="*/ 230627 h 4848225"/>
                <a:gd name="connsiteX16" fmla="*/ 481489 w 2238375"/>
                <a:gd name="connsiteY16" fmla="*/ 177192 h 4848225"/>
                <a:gd name="connsiteX17" fmla="*/ 431673 w 2238375"/>
                <a:gd name="connsiteY17" fmla="*/ 177097 h 4848225"/>
                <a:gd name="connsiteX18" fmla="*/ 314992 w 2238375"/>
                <a:gd name="connsiteY18" fmla="*/ 172239 h 4848225"/>
                <a:gd name="connsiteX19" fmla="*/ 308038 w 2238375"/>
                <a:gd name="connsiteY19" fmla="*/ 141188 h 4848225"/>
                <a:gd name="connsiteX20" fmla="*/ 381286 w 2238375"/>
                <a:gd name="connsiteY20" fmla="*/ 40318 h 4848225"/>
                <a:gd name="connsiteX21" fmla="*/ 445580 w 2238375"/>
                <a:gd name="connsiteY21" fmla="*/ 31650 h 4848225"/>
                <a:gd name="connsiteX22" fmla="*/ 516731 w 2238375"/>
                <a:gd name="connsiteY22" fmla="*/ 32126 h 4848225"/>
                <a:gd name="connsiteX23" fmla="*/ 534448 w 2238375"/>
                <a:gd name="connsiteY23" fmla="*/ 33555 h 4848225"/>
                <a:gd name="connsiteX24" fmla="*/ 643319 w 2238375"/>
                <a:gd name="connsiteY24" fmla="*/ 96706 h 4848225"/>
                <a:gd name="connsiteX25" fmla="*/ 678371 w 2238375"/>
                <a:gd name="connsiteY25" fmla="*/ 118613 h 4848225"/>
                <a:gd name="connsiteX26" fmla="*/ 808387 w 2238375"/>
                <a:gd name="connsiteY26" fmla="*/ 230627 h 4848225"/>
                <a:gd name="connsiteX27" fmla="*/ 845439 w 2238375"/>
                <a:gd name="connsiteY27" fmla="*/ 297683 h 4848225"/>
                <a:gd name="connsiteX28" fmla="*/ 899827 w 2238375"/>
                <a:gd name="connsiteY28" fmla="*/ 318924 h 4848225"/>
                <a:gd name="connsiteX29" fmla="*/ 953834 w 2238375"/>
                <a:gd name="connsiteY29" fmla="*/ 287206 h 4848225"/>
                <a:gd name="connsiteX30" fmla="*/ 1047655 w 2238375"/>
                <a:gd name="connsiteY30" fmla="*/ 218816 h 4848225"/>
                <a:gd name="connsiteX31" fmla="*/ 1144810 w 2238375"/>
                <a:gd name="connsiteY31" fmla="*/ 143569 h 4848225"/>
                <a:gd name="connsiteX32" fmla="*/ 1195483 w 2238375"/>
                <a:gd name="connsiteY32" fmla="*/ 101849 h 4848225"/>
                <a:gd name="connsiteX33" fmla="*/ 1225868 w 2238375"/>
                <a:gd name="connsiteY33" fmla="*/ 62892 h 4848225"/>
                <a:gd name="connsiteX34" fmla="*/ 1345502 w 2238375"/>
                <a:gd name="connsiteY34" fmla="*/ 8600 h 4848225"/>
                <a:gd name="connsiteX35" fmla="*/ 1361980 w 2238375"/>
                <a:gd name="connsiteY35" fmla="*/ 3361 h 4848225"/>
                <a:gd name="connsiteX36" fmla="*/ 1386935 w 2238375"/>
                <a:gd name="connsiteY36" fmla="*/ 218 h 4848225"/>
                <a:gd name="connsiteX37" fmla="*/ 1428655 w 2238375"/>
                <a:gd name="connsiteY37" fmla="*/ 8981 h 4848225"/>
                <a:gd name="connsiteX38" fmla="*/ 1476185 w 2238375"/>
                <a:gd name="connsiteY38" fmla="*/ 21363 h 4848225"/>
                <a:gd name="connsiteX39" fmla="*/ 1577435 w 2238375"/>
                <a:gd name="connsiteY39" fmla="*/ 57844 h 4848225"/>
                <a:gd name="connsiteX40" fmla="*/ 1660684 w 2238375"/>
                <a:gd name="connsiteY40" fmla="*/ 85276 h 4848225"/>
                <a:gd name="connsiteX41" fmla="*/ 1733931 w 2238375"/>
                <a:gd name="connsiteY41" fmla="*/ 86705 h 4848225"/>
                <a:gd name="connsiteX42" fmla="*/ 1789462 w 2238375"/>
                <a:gd name="connsiteY42" fmla="*/ 109755 h 4848225"/>
                <a:gd name="connsiteX43" fmla="*/ 1845755 w 2238375"/>
                <a:gd name="connsiteY43" fmla="*/ 188336 h 4848225"/>
                <a:gd name="connsiteX44" fmla="*/ 1832515 w 2238375"/>
                <a:gd name="connsiteY44" fmla="*/ 282348 h 4848225"/>
                <a:gd name="connsiteX45" fmla="*/ 1732121 w 2238375"/>
                <a:gd name="connsiteY45" fmla="*/ 392076 h 4848225"/>
                <a:gd name="connsiteX46" fmla="*/ 1668494 w 2238375"/>
                <a:gd name="connsiteY46" fmla="*/ 438272 h 4848225"/>
                <a:gd name="connsiteX47" fmla="*/ 1592009 w 2238375"/>
                <a:gd name="connsiteY47" fmla="*/ 494470 h 4848225"/>
                <a:gd name="connsiteX48" fmla="*/ 1514475 w 2238375"/>
                <a:gd name="connsiteY48" fmla="*/ 544857 h 4848225"/>
                <a:gd name="connsiteX49" fmla="*/ 1480090 w 2238375"/>
                <a:gd name="connsiteY49" fmla="*/ 568003 h 4848225"/>
                <a:gd name="connsiteX50" fmla="*/ 1330643 w 2238375"/>
                <a:gd name="connsiteY50" fmla="*/ 709259 h 4848225"/>
                <a:gd name="connsiteX51" fmla="*/ 1275017 w 2238375"/>
                <a:gd name="connsiteY51" fmla="*/ 792602 h 4848225"/>
                <a:gd name="connsiteX52" fmla="*/ 1238631 w 2238375"/>
                <a:gd name="connsiteY52" fmla="*/ 825178 h 4848225"/>
                <a:gd name="connsiteX53" fmla="*/ 1123283 w 2238375"/>
                <a:gd name="connsiteY53" fmla="*/ 906331 h 4848225"/>
                <a:gd name="connsiteX54" fmla="*/ 1038987 w 2238375"/>
                <a:gd name="connsiteY54" fmla="*/ 1016440 h 4848225"/>
                <a:gd name="connsiteX55" fmla="*/ 976408 w 2238375"/>
                <a:gd name="connsiteY55" fmla="*/ 1130264 h 4848225"/>
                <a:gd name="connsiteX56" fmla="*/ 963073 w 2238375"/>
                <a:gd name="connsiteY56" fmla="*/ 1169221 h 4848225"/>
                <a:gd name="connsiteX57" fmla="*/ 946213 w 2238375"/>
                <a:gd name="connsiteY57" fmla="*/ 1219132 h 4848225"/>
                <a:gd name="connsiteX58" fmla="*/ 944689 w 2238375"/>
                <a:gd name="connsiteY58" fmla="*/ 1246850 h 4848225"/>
                <a:gd name="connsiteX59" fmla="*/ 963930 w 2238375"/>
                <a:gd name="connsiteY59" fmla="*/ 1382200 h 4848225"/>
                <a:gd name="connsiteX60" fmla="*/ 985171 w 2238375"/>
                <a:gd name="connsiteY60" fmla="*/ 1452971 h 4848225"/>
                <a:gd name="connsiteX61" fmla="*/ 1028700 w 2238375"/>
                <a:gd name="connsiteY61" fmla="*/ 1455257 h 4848225"/>
                <a:gd name="connsiteX62" fmla="*/ 1119473 w 2238375"/>
                <a:gd name="connsiteY62" fmla="*/ 1396202 h 4848225"/>
                <a:gd name="connsiteX63" fmla="*/ 1162050 w 2238375"/>
                <a:gd name="connsiteY63" fmla="*/ 1382390 h 4848225"/>
                <a:gd name="connsiteX64" fmla="*/ 1319689 w 2238375"/>
                <a:gd name="connsiteY64" fmla="*/ 1330193 h 4848225"/>
                <a:gd name="connsiteX65" fmla="*/ 1401223 w 2238375"/>
                <a:gd name="connsiteY65" fmla="*/ 1278854 h 4848225"/>
                <a:gd name="connsiteX66" fmla="*/ 1489805 w 2238375"/>
                <a:gd name="connsiteY66" fmla="*/ 1219989 h 4848225"/>
                <a:gd name="connsiteX67" fmla="*/ 1529906 w 2238375"/>
                <a:gd name="connsiteY67" fmla="*/ 1198939 h 4848225"/>
                <a:gd name="connsiteX68" fmla="*/ 1594104 w 2238375"/>
                <a:gd name="connsiteY68" fmla="*/ 1164554 h 4848225"/>
                <a:gd name="connsiteX69" fmla="*/ 1633728 w 2238375"/>
                <a:gd name="connsiteY69" fmla="*/ 1148361 h 4848225"/>
                <a:gd name="connsiteX70" fmla="*/ 1787271 w 2238375"/>
                <a:gd name="connsiteY70" fmla="*/ 1127787 h 4848225"/>
                <a:gd name="connsiteX71" fmla="*/ 1876044 w 2238375"/>
                <a:gd name="connsiteY71" fmla="*/ 1149885 h 4848225"/>
                <a:gd name="connsiteX72" fmla="*/ 1929670 w 2238375"/>
                <a:gd name="connsiteY72" fmla="*/ 1166935 h 4848225"/>
                <a:gd name="connsiteX73" fmla="*/ 1995869 w 2238375"/>
                <a:gd name="connsiteY73" fmla="*/ 1177984 h 4848225"/>
                <a:gd name="connsiteX74" fmla="*/ 2049589 w 2238375"/>
                <a:gd name="connsiteY74" fmla="*/ 1195986 h 4848225"/>
                <a:gd name="connsiteX75" fmla="*/ 2110931 w 2238375"/>
                <a:gd name="connsiteY75" fmla="*/ 1216084 h 4848225"/>
                <a:gd name="connsiteX76" fmla="*/ 2202752 w 2238375"/>
                <a:gd name="connsiteY76" fmla="*/ 1284378 h 4848225"/>
                <a:gd name="connsiteX77" fmla="*/ 2228374 w 2238375"/>
                <a:gd name="connsiteY77" fmla="*/ 1341242 h 4848225"/>
                <a:gd name="connsiteX78" fmla="*/ 2237518 w 2238375"/>
                <a:gd name="connsiteY78" fmla="*/ 1505263 h 4848225"/>
                <a:gd name="connsiteX79" fmla="*/ 2227517 w 2238375"/>
                <a:gd name="connsiteY79" fmla="*/ 1540410 h 4848225"/>
                <a:gd name="connsiteX80" fmla="*/ 2182749 w 2238375"/>
                <a:gd name="connsiteY80" fmla="*/ 1636327 h 4848225"/>
                <a:gd name="connsiteX81" fmla="*/ 2129695 w 2238375"/>
                <a:gd name="connsiteY81" fmla="*/ 1737387 h 4848225"/>
                <a:gd name="connsiteX82" fmla="*/ 2111216 w 2238375"/>
                <a:gd name="connsiteY82" fmla="*/ 1765200 h 4848225"/>
                <a:gd name="connsiteX83" fmla="*/ 2072545 w 2238375"/>
                <a:gd name="connsiteY83" fmla="*/ 1846734 h 4848225"/>
                <a:gd name="connsiteX84" fmla="*/ 2053495 w 2238375"/>
                <a:gd name="connsiteY84" fmla="*/ 1863689 h 4848225"/>
                <a:gd name="connsiteX85" fmla="*/ 2006156 w 2238375"/>
                <a:gd name="connsiteY85" fmla="*/ 1922648 h 4848225"/>
                <a:gd name="connsiteX86" fmla="*/ 1951387 w 2238375"/>
                <a:gd name="connsiteY86" fmla="*/ 2024852 h 4848225"/>
                <a:gd name="connsiteX87" fmla="*/ 1842421 w 2238375"/>
                <a:gd name="connsiteY87" fmla="*/ 2161916 h 4848225"/>
                <a:gd name="connsiteX88" fmla="*/ 1744599 w 2238375"/>
                <a:gd name="connsiteY88" fmla="*/ 2268501 h 4848225"/>
                <a:gd name="connsiteX89" fmla="*/ 1616012 w 2238375"/>
                <a:gd name="connsiteY89" fmla="*/ 2387564 h 4848225"/>
                <a:gd name="connsiteX90" fmla="*/ 1588770 w 2238375"/>
                <a:gd name="connsiteY90" fmla="*/ 2403280 h 4848225"/>
                <a:gd name="connsiteX91" fmla="*/ 1469231 w 2238375"/>
                <a:gd name="connsiteY91" fmla="*/ 2457953 h 4848225"/>
                <a:gd name="connsiteX92" fmla="*/ 1424273 w 2238375"/>
                <a:gd name="connsiteY92" fmla="*/ 2488052 h 4848225"/>
                <a:gd name="connsiteX93" fmla="*/ 1330166 w 2238375"/>
                <a:gd name="connsiteY93" fmla="*/ 2461668 h 4848225"/>
                <a:gd name="connsiteX94" fmla="*/ 1262825 w 2238375"/>
                <a:gd name="connsiteY94" fmla="*/ 2461668 h 4848225"/>
                <a:gd name="connsiteX95" fmla="*/ 1175956 w 2238375"/>
                <a:gd name="connsiteY95" fmla="*/ 2451381 h 4848225"/>
                <a:gd name="connsiteX96" fmla="*/ 1123474 w 2238375"/>
                <a:gd name="connsiteY96" fmla="*/ 2430426 h 4848225"/>
                <a:gd name="connsiteX97" fmla="*/ 1090231 w 2238375"/>
                <a:gd name="connsiteY97" fmla="*/ 2386611 h 4848225"/>
                <a:gd name="connsiteX98" fmla="*/ 1078135 w 2238375"/>
                <a:gd name="connsiteY98" fmla="*/ 2365180 h 4848225"/>
                <a:gd name="connsiteX99" fmla="*/ 1050417 w 2238375"/>
                <a:gd name="connsiteY99" fmla="*/ 2411852 h 4848225"/>
                <a:gd name="connsiteX100" fmla="*/ 1051751 w 2238375"/>
                <a:gd name="connsiteY100" fmla="*/ 2464621 h 4848225"/>
                <a:gd name="connsiteX101" fmla="*/ 1062323 w 2238375"/>
                <a:gd name="connsiteY101" fmla="*/ 2586255 h 4848225"/>
                <a:gd name="connsiteX102" fmla="*/ 1071753 w 2238375"/>
                <a:gd name="connsiteY102" fmla="*/ 2681315 h 4848225"/>
                <a:gd name="connsiteX103" fmla="*/ 1081754 w 2238375"/>
                <a:gd name="connsiteY103" fmla="*/ 2772278 h 4848225"/>
                <a:gd name="connsiteX104" fmla="*/ 1090994 w 2238375"/>
                <a:gd name="connsiteY104" fmla="*/ 2855241 h 4848225"/>
                <a:gd name="connsiteX105" fmla="*/ 1101281 w 2238375"/>
                <a:gd name="connsiteY105" fmla="*/ 2938014 h 4848225"/>
                <a:gd name="connsiteX106" fmla="*/ 1110329 w 2238375"/>
                <a:gd name="connsiteY106" fmla="*/ 3012880 h 4848225"/>
                <a:gd name="connsiteX107" fmla="*/ 1120712 w 2238375"/>
                <a:gd name="connsiteY107" fmla="*/ 3093461 h 4848225"/>
                <a:gd name="connsiteX108" fmla="*/ 1129951 w 2238375"/>
                <a:gd name="connsiteY108" fmla="*/ 3168328 h 4848225"/>
                <a:gd name="connsiteX109" fmla="*/ 1139285 w 2238375"/>
                <a:gd name="connsiteY109" fmla="*/ 3249386 h 4848225"/>
                <a:gd name="connsiteX110" fmla="*/ 1166431 w 2238375"/>
                <a:gd name="connsiteY110" fmla="*/ 3343207 h 4848225"/>
                <a:gd name="connsiteX111" fmla="*/ 1167479 w 2238375"/>
                <a:gd name="connsiteY111" fmla="*/ 3351208 h 4848225"/>
                <a:gd name="connsiteX112" fmla="*/ 1167575 w 2238375"/>
                <a:gd name="connsiteY112" fmla="*/ 3359399 h 4848225"/>
                <a:gd name="connsiteX113" fmla="*/ 1179195 w 2238375"/>
                <a:gd name="connsiteY113" fmla="*/ 3605430 h 4848225"/>
                <a:gd name="connsiteX114" fmla="*/ 1188434 w 2238375"/>
                <a:gd name="connsiteY114" fmla="*/ 3704585 h 4848225"/>
                <a:gd name="connsiteX115" fmla="*/ 1198340 w 2238375"/>
                <a:gd name="connsiteY115" fmla="*/ 3783262 h 4848225"/>
                <a:gd name="connsiteX116" fmla="*/ 1207008 w 2238375"/>
                <a:gd name="connsiteY116" fmla="*/ 3878893 h 4848225"/>
                <a:gd name="connsiteX117" fmla="*/ 1215104 w 2238375"/>
                <a:gd name="connsiteY117" fmla="*/ 4174168 h 4848225"/>
                <a:gd name="connsiteX118" fmla="*/ 1197959 w 2238375"/>
                <a:gd name="connsiteY118" fmla="*/ 4258464 h 4848225"/>
                <a:gd name="connsiteX119" fmla="*/ 1186529 w 2238375"/>
                <a:gd name="connsiteY119" fmla="*/ 4316472 h 4848225"/>
                <a:gd name="connsiteX120" fmla="*/ 1153668 w 2238375"/>
                <a:gd name="connsiteY120" fmla="*/ 4408578 h 4848225"/>
                <a:gd name="connsiteX121" fmla="*/ 1107948 w 2238375"/>
                <a:gd name="connsiteY121" fmla="*/ 4491065 h 4848225"/>
                <a:gd name="connsiteX122" fmla="*/ 1053751 w 2238375"/>
                <a:gd name="connsiteY122" fmla="*/ 4566598 h 4848225"/>
                <a:gd name="connsiteX123" fmla="*/ 1040987 w 2238375"/>
                <a:gd name="connsiteY123" fmla="*/ 4592506 h 4848225"/>
                <a:gd name="connsiteX124" fmla="*/ 1037654 w 2238375"/>
                <a:gd name="connsiteY124" fmla="*/ 4601841 h 4848225"/>
                <a:gd name="connsiteX125" fmla="*/ 986504 w 2238375"/>
                <a:gd name="connsiteY125" fmla="*/ 4663182 h 4848225"/>
                <a:gd name="connsiteX126" fmla="*/ 932688 w 2238375"/>
                <a:gd name="connsiteY126" fmla="*/ 4758717 h 4848225"/>
                <a:gd name="connsiteX127" fmla="*/ 908209 w 2238375"/>
                <a:gd name="connsiteY127" fmla="*/ 4778434 h 4848225"/>
                <a:gd name="connsiteX128" fmla="*/ 863251 w 2238375"/>
                <a:gd name="connsiteY128" fmla="*/ 4806437 h 4848225"/>
                <a:gd name="connsiteX129" fmla="*/ 795909 w 2238375"/>
                <a:gd name="connsiteY129" fmla="*/ 4854729 h 4848225"/>
                <a:gd name="connsiteX130" fmla="*/ 786194 w 2238375"/>
                <a:gd name="connsiteY130" fmla="*/ 4856634 h 4848225"/>
                <a:gd name="connsiteX131" fmla="*/ 720471 w 2238375"/>
                <a:gd name="connsiteY131" fmla="*/ 4856730 h 4848225"/>
                <a:gd name="connsiteX132" fmla="*/ 709803 w 2238375"/>
                <a:gd name="connsiteY132" fmla="*/ 4765480 h 4848225"/>
                <a:gd name="connsiteX133" fmla="*/ 700945 w 2238375"/>
                <a:gd name="connsiteY133" fmla="*/ 4400958 h 4848225"/>
                <a:gd name="connsiteX134" fmla="*/ 711994 w 2238375"/>
                <a:gd name="connsiteY134" fmla="*/ 4273800 h 4848225"/>
                <a:gd name="connsiteX135" fmla="*/ 720852 w 2238375"/>
                <a:gd name="connsiteY135" fmla="*/ 4190741 h 4848225"/>
                <a:gd name="connsiteX136" fmla="*/ 728948 w 2238375"/>
                <a:gd name="connsiteY136" fmla="*/ 4107493 h 4848225"/>
                <a:gd name="connsiteX137" fmla="*/ 717137 w 2238375"/>
                <a:gd name="connsiteY137" fmla="*/ 4051581 h 4848225"/>
                <a:gd name="connsiteX138" fmla="*/ 710089 w 2238375"/>
                <a:gd name="connsiteY138" fmla="*/ 4021197 h 4848225"/>
                <a:gd name="connsiteX139" fmla="*/ 702373 w 2238375"/>
                <a:gd name="connsiteY139" fmla="*/ 3987097 h 4848225"/>
                <a:gd name="connsiteX140" fmla="*/ 701516 w 2238375"/>
                <a:gd name="connsiteY140" fmla="*/ 3956998 h 4848225"/>
                <a:gd name="connsiteX141" fmla="*/ 710184 w 2238375"/>
                <a:gd name="connsiteY141" fmla="*/ 3908801 h 4848225"/>
                <a:gd name="connsiteX142" fmla="*/ 728186 w 2238375"/>
                <a:gd name="connsiteY142" fmla="*/ 3820219 h 4848225"/>
                <a:gd name="connsiteX143" fmla="*/ 729329 w 2238375"/>
                <a:gd name="connsiteY143" fmla="*/ 3814218 h 4848225"/>
                <a:gd name="connsiteX144" fmla="*/ 739330 w 2238375"/>
                <a:gd name="connsiteY144" fmla="*/ 3684488 h 4848225"/>
                <a:gd name="connsiteX145" fmla="*/ 721709 w 2238375"/>
                <a:gd name="connsiteY145" fmla="*/ 3596000 h 4848225"/>
                <a:gd name="connsiteX146" fmla="*/ 721043 w 2238375"/>
                <a:gd name="connsiteY146" fmla="*/ 3567997 h 4848225"/>
                <a:gd name="connsiteX147" fmla="*/ 729615 w 2238375"/>
                <a:gd name="connsiteY147" fmla="*/ 3523706 h 4848225"/>
                <a:gd name="connsiteX148" fmla="*/ 747046 w 2238375"/>
                <a:gd name="connsiteY148" fmla="*/ 3441315 h 4848225"/>
                <a:gd name="connsiteX149" fmla="*/ 748855 w 2238375"/>
                <a:gd name="connsiteY149" fmla="*/ 3421217 h 4848225"/>
                <a:gd name="connsiteX150" fmla="*/ 750665 w 2238375"/>
                <a:gd name="connsiteY150" fmla="*/ 3340159 h 4848225"/>
                <a:gd name="connsiteX151" fmla="*/ 757047 w 2238375"/>
                <a:gd name="connsiteY151" fmla="*/ 3234717 h 4848225"/>
                <a:gd name="connsiteX152" fmla="*/ 746855 w 2238375"/>
                <a:gd name="connsiteY152" fmla="*/ 3123465 h 4848225"/>
                <a:gd name="connsiteX153" fmla="*/ 739140 w 2238375"/>
                <a:gd name="connsiteY153" fmla="*/ 3060505 h 4848225"/>
                <a:gd name="connsiteX154" fmla="*/ 734092 w 2238375"/>
                <a:gd name="connsiteY154" fmla="*/ 3045836 h 4848225"/>
                <a:gd name="connsiteX155" fmla="*/ 730377 w 2238375"/>
                <a:gd name="connsiteY155" fmla="*/ 3034883 h 4848225"/>
                <a:gd name="connsiteX156" fmla="*/ 746570 w 2238375"/>
                <a:gd name="connsiteY156" fmla="*/ 2984972 h 4848225"/>
                <a:gd name="connsiteX157" fmla="*/ 748665 w 2238375"/>
                <a:gd name="connsiteY157" fmla="*/ 2979257 h 4848225"/>
                <a:gd name="connsiteX158" fmla="*/ 759523 w 2238375"/>
                <a:gd name="connsiteY158" fmla="*/ 2904866 h 4848225"/>
                <a:gd name="connsiteX159" fmla="*/ 768001 w 2238375"/>
                <a:gd name="connsiteY159" fmla="*/ 2674742 h 4848225"/>
                <a:gd name="connsiteX160" fmla="*/ 766763 w 2238375"/>
                <a:gd name="connsiteY160" fmla="*/ 2442237 h 4848225"/>
                <a:gd name="connsiteX161" fmla="*/ 759523 w 2238375"/>
                <a:gd name="connsiteY161" fmla="*/ 2342701 h 4848225"/>
                <a:gd name="connsiteX162" fmla="*/ 767620 w 2238375"/>
                <a:gd name="connsiteY162" fmla="*/ 2288313 h 4848225"/>
                <a:gd name="connsiteX163" fmla="*/ 752570 w 2238375"/>
                <a:gd name="connsiteY163" fmla="*/ 2225924 h 4848225"/>
                <a:gd name="connsiteX164" fmla="*/ 751904 w 2238375"/>
                <a:gd name="connsiteY164" fmla="*/ 2143438 h 4848225"/>
                <a:gd name="connsiteX165" fmla="*/ 758762 w 2238375"/>
                <a:gd name="connsiteY165" fmla="*/ 2117435 h 4848225"/>
                <a:gd name="connsiteX166" fmla="*/ 759428 w 2238375"/>
                <a:gd name="connsiteY166" fmla="*/ 1990943 h 4848225"/>
                <a:gd name="connsiteX167" fmla="*/ 728567 w 2238375"/>
                <a:gd name="connsiteY167" fmla="*/ 1863403 h 4848225"/>
                <a:gd name="connsiteX168" fmla="*/ 717518 w 2238375"/>
                <a:gd name="connsiteY168" fmla="*/ 1850163 h 4848225"/>
                <a:gd name="connsiteX169" fmla="*/ 622173 w 2238375"/>
                <a:gd name="connsiteY169" fmla="*/ 1897598 h 4848225"/>
                <a:gd name="connsiteX170" fmla="*/ 612077 w 2238375"/>
                <a:gd name="connsiteY170" fmla="*/ 1903598 h 4848225"/>
                <a:gd name="connsiteX171" fmla="*/ 486823 w 2238375"/>
                <a:gd name="connsiteY171" fmla="*/ 2008945 h 4848225"/>
                <a:gd name="connsiteX172" fmla="*/ 410813 w 2238375"/>
                <a:gd name="connsiteY172" fmla="*/ 2074191 h 4848225"/>
                <a:gd name="connsiteX173" fmla="*/ 336613 w 2238375"/>
                <a:gd name="connsiteY173" fmla="*/ 2122197 h 4848225"/>
                <a:gd name="connsiteX174" fmla="*/ 301942 w 2238375"/>
                <a:gd name="connsiteY174" fmla="*/ 2145057 h 4848225"/>
                <a:gd name="connsiteX175" fmla="*/ 234601 w 2238375"/>
                <a:gd name="connsiteY175" fmla="*/ 2127150 h 4848225"/>
                <a:gd name="connsiteX176" fmla="*/ 202025 w 2238375"/>
                <a:gd name="connsiteY176" fmla="*/ 2018946 h 4848225"/>
                <a:gd name="connsiteX177" fmla="*/ 194215 w 2238375"/>
                <a:gd name="connsiteY177" fmla="*/ 1944270 h 4848225"/>
                <a:gd name="connsiteX178" fmla="*/ 219170 w 2238375"/>
                <a:gd name="connsiteY178" fmla="*/ 1858069 h 4848225"/>
                <a:gd name="connsiteX179" fmla="*/ 263747 w 2238375"/>
                <a:gd name="connsiteY179" fmla="*/ 1726433 h 4848225"/>
                <a:gd name="connsiteX180" fmla="*/ 285179 w 2238375"/>
                <a:gd name="connsiteY180" fmla="*/ 1685285 h 4848225"/>
                <a:gd name="connsiteX181" fmla="*/ 345662 w 2238375"/>
                <a:gd name="connsiteY181" fmla="*/ 1595369 h 4848225"/>
                <a:gd name="connsiteX182" fmla="*/ 400907 w 2238375"/>
                <a:gd name="connsiteY182" fmla="*/ 1511454 h 4848225"/>
                <a:gd name="connsiteX183" fmla="*/ 431959 w 2238375"/>
                <a:gd name="connsiteY183" fmla="*/ 1470306 h 4848225"/>
                <a:gd name="connsiteX184" fmla="*/ 478631 w 2238375"/>
                <a:gd name="connsiteY184" fmla="*/ 1413251 h 4848225"/>
                <a:gd name="connsiteX185" fmla="*/ 512445 w 2238375"/>
                <a:gd name="connsiteY185" fmla="*/ 1369246 h 4848225"/>
                <a:gd name="connsiteX186" fmla="*/ 515303 w 2238375"/>
                <a:gd name="connsiteY186" fmla="*/ 1345719 h 4848225"/>
                <a:gd name="connsiteX187" fmla="*/ 547402 w 2238375"/>
                <a:gd name="connsiteY187" fmla="*/ 1254755 h 4848225"/>
                <a:gd name="connsiteX188" fmla="*/ 603123 w 2238375"/>
                <a:gd name="connsiteY188" fmla="*/ 1147313 h 4848225"/>
                <a:gd name="connsiteX189" fmla="*/ 638937 w 2238375"/>
                <a:gd name="connsiteY189" fmla="*/ 1058445 h 4848225"/>
                <a:gd name="connsiteX190" fmla="*/ 661416 w 2238375"/>
                <a:gd name="connsiteY190" fmla="*/ 991580 h 4848225"/>
                <a:gd name="connsiteX191" fmla="*/ 688086 w 2238375"/>
                <a:gd name="connsiteY191" fmla="*/ 912046 h 4848225"/>
                <a:gd name="connsiteX192" fmla="*/ 690372 w 2238375"/>
                <a:gd name="connsiteY192" fmla="*/ 904331 h 4848225"/>
                <a:gd name="connsiteX193" fmla="*/ 700278 w 2238375"/>
                <a:gd name="connsiteY193" fmla="*/ 784601 h 4848225"/>
                <a:gd name="connsiteX194" fmla="*/ 700373 w 2238375"/>
                <a:gd name="connsiteY194" fmla="*/ 768314 h 4848225"/>
                <a:gd name="connsiteX195" fmla="*/ 682180 w 2238375"/>
                <a:gd name="connsiteY195" fmla="*/ 675731 h 4848225"/>
                <a:gd name="connsiteX196" fmla="*/ 669322 w 2238375"/>
                <a:gd name="connsiteY196" fmla="*/ 646298 h 4848225"/>
                <a:gd name="connsiteX197" fmla="*/ 603313 w 2238375"/>
                <a:gd name="connsiteY197" fmla="*/ 622010 h 4848225"/>
                <a:gd name="connsiteX198" fmla="*/ 560546 w 2238375"/>
                <a:gd name="connsiteY198" fmla="*/ 622676 h 4848225"/>
                <a:gd name="connsiteX199" fmla="*/ 471964 w 2238375"/>
                <a:gd name="connsiteY199" fmla="*/ 640012 h 4848225"/>
                <a:gd name="connsiteX200" fmla="*/ 441579 w 2238375"/>
                <a:gd name="connsiteY200" fmla="*/ 641536 h 4848225"/>
                <a:gd name="connsiteX201" fmla="*/ 324803 w 2238375"/>
                <a:gd name="connsiteY201" fmla="*/ 660300 h 4848225"/>
                <a:gd name="connsiteX202" fmla="*/ 322802 w 2238375"/>
                <a:gd name="connsiteY202" fmla="*/ 660776 h 4848225"/>
                <a:gd name="connsiteX203" fmla="*/ 156782 w 2238375"/>
                <a:gd name="connsiteY203" fmla="*/ 668873 h 4848225"/>
                <a:gd name="connsiteX204" fmla="*/ 73628 w 2238375"/>
                <a:gd name="connsiteY204" fmla="*/ 660776 h 4848225"/>
                <a:gd name="connsiteX205" fmla="*/ 2286 w 2238375"/>
                <a:gd name="connsiteY205" fmla="*/ 647060 h 4848225"/>
                <a:gd name="connsiteX206" fmla="*/ 0 w 2238375"/>
                <a:gd name="connsiteY206" fmla="*/ 642107 h 4848225"/>
                <a:gd name="connsiteX207" fmla="*/ 1342358 w 2238375"/>
                <a:gd name="connsiteY207" fmla="*/ 1946080 h 4848225"/>
                <a:gd name="connsiteX208" fmla="*/ 1387126 w 2238375"/>
                <a:gd name="connsiteY208" fmla="*/ 1945604 h 4848225"/>
                <a:gd name="connsiteX209" fmla="*/ 1429322 w 2238375"/>
                <a:gd name="connsiteY209" fmla="*/ 1931507 h 4848225"/>
                <a:gd name="connsiteX210" fmla="*/ 1503617 w 2238375"/>
                <a:gd name="connsiteY210" fmla="*/ 1867784 h 4848225"/>
                <a:gd name="connsiteX211" fmla="*/ 1575530 w 2238375"/>
                <a:gd name="connsiteY211" fmla="*/ 1796061 h 4848225"/>
                <a:gd name="connsiteX212" fmla="*/ 1585913 w 2238375"/>
                <a:gd name="connsiteY212" fmla="*/ 1779488 h 4848225"/>
                <a:gd name="connsiteX213" fmla="*/ 1607725 w 2238375"/>
                <a:gd name="connsiteY213" fmla="*/ 1716623 h 4848225"/>
                <a:gd name="connsiteX214" fmla="*/ 1657922 w 2238375"/>
                <a:gd name="connsiteY214" fmla="*/ 1625373 h 4848225"/>
                <a:gd name="connsiteX215" fmla="*/ 1694307 w 2238375"/>
                <a:gd name="connsiteY215" fmla="*/ 1536505 h 4848225"/>
                <a:gd name="connsiteX216" fmla="*/ 1711547 w 2238375"/>
                <a:gd name="connsiteY216" fmla="*/ 1482974 h 4848225"/>
                <a:gd name="connsiteX217" fmla="*/ 1675257 w 2238375"/>
                <a:gd name="connsiteY217" fmla="*/ 1430206 h 4848225"/>
                <a:gd name="connsiteX218" fmla="*/ 1595342 w 2238375"/>
                <a:gd name="connsiteY218" fmla="*/ 1455828 h 4848225"/>
                <a:gd name="connsiteX219" fmla="*/ 1535049 w 2238375"/>
                <a:gd name="connsiteY219" fmla="*/ 1477736 h 4848225"/>
                <a:gd name="connsiteX220" fmla="*/ 1429607 w 2238375"/>
                <a:gd name="connsiteY220" fmla="*/ 1513645 h 4848225"/>
                <a:gd name="connsiteX221" fmla="*/ 1319594 w 2238375"/>
                <a:gd name="connsiteY221" fmla="*/ 1547744 h 4848225"/>
                <a:gd name="connsiteX222" fmla="*/ 1298924 w 2238375"/>
                <a:gd name="connsiteY222" fmla="*/ 1557174 h 4848225"/>
                <a:gd name="connsiteX223" fmla="*/ 1240060 w 2238375"/>
                <a:gd name="connsiteY223" fmla="*/ 1596512 h 4848225"/>
                <a:gd name="connsiteX224" fmla="*/ 1187006 w 2238375"/>
                <a:gd name="connsiteY224" fmla="*/ 1615658 h 4848225"/>
                <a:gd name="connsiteX225" fmla="*/ 1145477 w 2238375"/>
                <a:gd name="connsiteY225" fmla="*/ 1632612 h 4848225"/>
                <a:gd name="connsiteX226" fmla="*/ 1055942 w 2238375"/>
                <a:gd name="connsiteY226" fmla="*/ 1682142 h 4848225"/>
                <a:gd name="connsiteX227" fmla="*/ 982123 w 2238375"/>
                <a:gd name="connsiteY227" fmla="*/ 1801681 h 4848225"/>
                <a:gd name="connsiteX228" fmla="*/ 1001173 w 2238375"/>
                <a:gd name="connsiteY228" fmla="*/ 1829303 h 4848225"/>
                <a:gd name="connsiteX229" fmla="*/ 1065562 w 2238375"/>
                <a:gd name="connsiteY229" fmla="*/ 1857688 h 4848225"/>
                <a:gd name="connsiteX230" fmla="*/ 1129760 w 2238375"/>
                <a:gd name="connsiteY230" fmla="*/ 1887787 h 4848225"/>
                <a:gd name="connsiteX231" fmla="*/ 1231773 w 2238375"/>
                <a:gd name="connsiteY231" fmla="*/ 1927792 h 4848225"/>
                <a:gd name="connsiteX232" fmla="*/ 1309783 w 2238375"/>
                <a:gd name="connsiteY232" fmla="*/ 1945699 h 4848225"/>
                <a:gd name="connsiteX233" fmla="*/ 1342358 w 2238375"/>
                <a:gd name="connsiteY233" fmla="*/ 1946080 h 484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</a:cxnLst>
              <a:rect l="l" t="t" r="r" b="b"/>
              <a:pathLst>
                <a:path w="2238375" h="4848225">
                  <a:moveTo>
                    <a:pt x="0" y="642107"/>
                  </a:moveTo>
                  <a:cubicBezTo>
                    <a:pt x="16954" y="635535"/>
                    <a:pt x="33719" y="628296"/>
                    <a:pt x="50863" y="622486"/>
                  </a:cubicBezTo>
                  <a:cubicBezTo>
                    <a:pt x="70580" y="615818"/>
                    <a:pt x="90583" y="610199"/>
                    <a:pt x="110585" y="604484"/>
                  </a:cubicBezTo>
                  <a:cubicBezTo>
                    <a:pt x="123825" y="600674"/>
                    <a:pt x="137065" y="597054"/>
                    <a:pt x="150590" y="594387"/>
                  </a:cubicBezTo>
                  <a:cubicBezTo>
                    <a:pt x="171259" y="590196"/>
                    <a:pt x="192215" y="587624"/>
                    <a:pt x="212788" y="582957"/>
                  </a:cubicBezTo>
                  <a:cubicBezTo>
                    <a:pt x="233648" y="578195"/>
                    <a:pt x="254127" y="571622"/>
                    <a:pt x="274892" y="566193"/>
                  </a:cubicBezTo>
                  <a:cubicBezTo>
                    <a:pt x="291370" y="561907"/>
                    <a:pt x="308324" y="558954"/>
                    <a:pt x="324612" y="553811"/>
                  </a:cubicBezTo>
                  <a:cubicBezTo>
                    <a:pt x="350139" y="545905"/>
                    <a:pt x="375095" y="536380"/>
                    <a:pt x="400431" y="528093"/>
                  </a:cubicBezTo>
                  <a:cubicBezTo>
                    <a:pt x="414623" y="523426"/>
                    <a:pt x="429863" y="521330"/>
                    <a:pt x="443579" y="515615"/>
                  </a:cubicBezTo>
                  <a:cubicBezTo>
                    <a:pt x="467201" y="505805"/>
                    <a:pt x="490061" y="493994"/>
                    <a:pt x="513302" y="483135"/>
                  </a:cubicBezTo>
                  <a:cubicBezTo>
                    <a:pt x="518636" y="480659"/>
                    <a:pt x="524447" y="475896"/>
                    <a:pt x="529304" y="476658"/>
                  </a:cubicBezTo>
                  <a:cubicBezTo>
                    <a:pt x="557784" y="481135"/>
                    <a:pt x="578358" y="462561"/>
                    <a:pt x="601790" y="452750"/>
                  </a:cubicBezTo>
                  <a:cubicBezTo>
                    <a:pt x="611886" y="448559"/>
                    <a:pt x="620839" y="441797"/>
                    <a:pt x="627031" y="438177"/>
                  </a:cubicBezTo>
                  <a:cubicBezTo>
                    <a:pt x="625126" y="421985"/>
                    <a:pt x="622078" y="409697"/>
                    <a:pt x="622649" y="397601"/>
                  </a:cubicBezTo>
                  <a:cubicBezTo>
                    <a:pt x="623888" y="372169"/>
                    <a:pt x="612362" y="350547"/>
                    <a:pt x="606076" y="327211"/>
                  </a:cubicBezTo>
                  <a:cubicBezTo>
                    <a:pt x="595884" y="288920"/>
                    <a:pt x="568643" y="262727"/>
                    <a:pt x="549974" y="230627"/>
                  </a:cubicBezTo>
                  <a:cubicBezTo>
                    <a:pt x="532829" y="201195"/>
                    <a:pt x="507206" y="189575"/>
                    <a:pt x="481489" y="177192"/>
                  </a:cubicBezTo>
                  <a:cubicBezTo>
                    <a:pt x="467868" y="170620"/>
                    <a:pt x="447294" y="172525"/>
                    <a:pt x="431673" y="177097"/>
                  </a:cubicBezTo>
                  <a:cubicBezTo>
                    <a:pt x="391668" y="188813"/>
                    <a:pt x="352806" y="189765"/>
                    <a:pt x="314992" y="172239"/>
                  </a:cubicBezTo>
                  <a:cubicBezTo>
                    <a:pt x="302990" y="166715"/>
                    <a:pt x="299942" y="157856"/>
                    <a:pt x="308038" y="141188"/>
                  </a:cubicBezTo>
                  <a:cubicBezTo>
                    <a:pt x="326803" y="102802"/>
                    <a:pt x="350711" y="69464"/>
                    <a:pt x="381286" y="40318"/>
                  </a:cubicBezTo>
                  <a:cubicBezTo>
                    <a:pt x="394049" y="28126"/>
                    <a:pt x="429768" y="23935"/>
                    <a:pt x="445580" y="31650"/>
                  </a:cubicBezTo>
                  <a:cubicBezTo>
                    <a:pt x="468916" y="42985"/>
                    <a:pt x="492728" y="42032"/>
                    <a:pt x="516731" y="32126"/>
                  </a:cubicBezTo>
                  <a:cubicBezTo>
                    <a:pt x="521684" y="30126"/>
                    <a:pt x="529685" y="30888"/>
                    <a:pt x="534448" y="33555"/>
                  </a:cubicBezTo>
                  <a:cubicBezTo>
                    <a:pt x="571024" y="54129"/>
                    <a:pt x="607123" y="75465"/>
                    <a:pt x="643319" y="96706"/>
                  </a:cubicBezTo>
                  <a:cubicBezTo>
                    <a:pt x="655225" y="103659"/>
                    <a:pt x="667036" y="110803"/>
                    <a:pt x="678371" y="118613"/>
                  </a:cubicBezTo>
                  <a:cubicBezTo>
                    <a:pt x="725900" y="151094"/>
                    <a:pt x="772382" y="185288"/>
                    <a:pt x="808387" y="230627"/>
                  </a:cubicBezTo>
                  <a:cubicBezTo>
                    <a:pt x="824103" y="250344"/>
                    <a:pt x="834009" y="274823"/>
                    <a:pt x="845439" y="297683"/>
                  </a:cubicBezTo>
                  <a:cubicBezTo>
                    <a:pt x="855631" y="318067"/>
                    <a:pt x="879729" y="329116"/>
                    <a:pt x="899827" y="318924"/>
                  </a:cubicBezTo>
                  <a:cubicBezTo>
                    <a:pt x="918496" y="309399"/>
                    <a:pt x="934593" y="290825"/>
                    <a:pt x="953834" y="287206"/>
                  </a:cubicBezTo>
                  <a:cubicBezTo>
                    <a:pt x="996982" y="279110"/>
                    <a:pt x="1012793" y="237485"/>
                    <a:pt x="1047655" y="218816"/>
                  </a:cubicBezTo>
                  <a:cubicBezTo>
                    <a:pt x="1083278" y="199766"/>
                    <a:pt x="1112711" y="169191"/>
                    <a:pt x="1144810" y="143569"/>
                  </a:cubicBezTo>
                  <a:cubicBezTo>
                    <a:pt x="1161860" y="129948"/>
                    <a:pt x="1179862" y="117089"/>
                    <a:pt x="1195483" y="101849"/>
                  </a:cubicBezTo>
                  <a:cubicBezTo>
                    <a:pt x="1207103" y="90419"/>
                    <a:pt x="1214056" y="74132"/>
                    <a:pt x="1225868" y="62892"/>
                  </a:cubicBezTo>
                  <a:cubicBezTo>
                    <a:pt x="1259205" y="31174"/>
                    <a:pt x="1296734" y="7361"/>
                    <a:pt x="1345502" y="8600"/>
                  </a:cubicBezTo>
                  <a:cubicBezTo>
                    <a:pt x="1350931" y="8695"/>
                    <a:pt x="1356360" y="4504"/>
                    <a:pt x="1361980" y="3361"/>
                  </a:cubicBezTo>
                  <a:cubicBezTo>
                    <a:pt x="1370171" y="1646"/>
                    <a:pt x="1378839" y="-735"/>
                    <a:pt x="1386935" y="218"/>
                  </a:cubicBezTo>
                  <a:cubicBezTo>
                    <a:pt x="1401032" y="1837"/>
                    <a:pt x="1414844" y="5647"/>
                    <a:pt x="1428655" y="8981"/>
                  </a:cubicBezTo>
                  <a:cubicBezTo>
                    <a:pt x="1444562" y="12791"/>
                    <a:pt x="1460754" y="16029"/>
                    <a:pt x="1476185" y="21363"/>
                  </a:cubicBezTo>
                  <a:cubicBezTo>
                    <a:pt x="1510094" y="32984"/>
                    <a:pt x="1543622" y="45842"/>
                    <a:pt x="1577435" y="57844"/>
                  </a:cubicBezTo>
                  <a:cubicBezTo>
                    <a:pt x="1605058" y="67559"/>
                    <a:pt x="1632204" y="79656"/>
                    <a:pt x="1660684" y="85276"/>
                  </a:cubicBezTo>
                  <a:cubicBezTo>
                    <a:pt x="1684306" y="89943"/>
                    <a:pt x="1709452" y="87371"/>
                    <a:pt x="1733931" y="86705"/>
                  </a:cubicBezTo>
                  <a:cubicBezTo>
                    <a:pt x="1756315" y="86038"/>
                    <a:pt x="1773174" y="95658"/>
                    <a:pt x="1789462" y="109755"/>
                  </a:cubicBezTo>
                  <a:cubicBezTo>
                    <a:pt x="1814703" y="131567"/>
                    <a:pt x="1837563" y="157094"/>
                    <a:pt x="1845755" y="188336"/>
                  </a:cubicBezTo>
                  <a:cubicBezTo>
                    <a:pt x="1853946" y="219293"/>
                    <a:pt x="1856137" y="254726"/>
                    <a:pt x="1832515" y="282348"/>
                  </a:cubicBezTo>
                  <a:cubicBezTo>
                    <a:pt x="1800320" y="319972"/>
                    <a:pt x="1767364" y="357215"/>
                    <a:pt x="1732121" y="392076"/>
                  </a:cubicBezTo>
                  <a:cubicBezTo>
                    <a:pt x="1713738" y="410269"/>
                    <a:pt x="1689735" y="422842"/>
                    <a:pt x="1668494" y="438272"/>
                  </a:cubicBezTo>
                  <a:cubicBezTo>
                    <a:pt x="1642872" y="456846"/>
                    <a:pt x="1618012" y="476468"/>
                    <a:pt x="1592009" y="494470"/>
                  </a:cubicBezTo>
                  <a:cubicBezTo>
                    <a:pt x="1566672" y="511996"/>
                    <a:pt x="1540383" y="528093"/>
                    <a:pt x="1514475" y="544857"/>
                  </a:cubicBezTo>
                  <a:cubicBezTo>
                    <a:pt x="1502855" y="552382"/>
                    <a:pt x="1490186" y="558764"/>
                    <a:pt x="1480090" y="568003"/>
                  </a:cubicBezTo>
                  <a:cubicBezTo>
                    <a:pt x="1429607" y="614390"/>
                    <a:pt x="1377982" y="659824"/>
                    <a:pt x="1330643" y="709259"/>
                  </a:cubicBezTo>
                  <a:cubicBezTo>
                    <a:pt x="1307878" y="732976"/>
                    <a:pt x="1294733" y="765551"/>
                    <a:pt x="1275017" y="792602"/>
                  </a:cubicBezTo>
                  <a:cubicBezTo>
                    <a:pt x="1265492" y="805652"/>
                    <a:pt x="1252919" y="820701"/>
                    <a:pt x="1238631" y="825178"/>
                  </a:cubicBezTo>
                  <a:cubicBezTo>
                    <a:pt x="1191006" y="840227"/>
                    <a:pt x="1151954" y="867945"/>
                    <a:pt x="1123283" y="906331"/>
                  </a:cubicBezTo>
                  <a:cubicBezTo>
                    <a:pt x="1095661" y="943288"/>
                    <a:pt x="1059085" y="973101"/>
                    <a:pt x="1038987" y="1016440"/>
                  </a:cubicBezTo>
                  <a:cubicBezTo>
                    <a:pt x="1020794" y="1055588"/>
                    <a:pt x="996696" y="1091973"/>
                    <a:pt x="976408" y="1130264"/>
                  </a:cubicBezTo>
                  <a:cubicBezTo>
                    <a:pt x="970026" y="1142265"/>
                    <a:pt x="967550" y="1156267"/>
                    <a:pt x="963073" y="1169221"/>
                  </a:cubicBezTo>
                  <a:cubicBezTo>
                    <a:pt x="957453" y="1185890"/>
                    <a:pt x="950881" y="1202273"/>
                    <a:pt x="946213" y="1219132"/>
                  </a:cubicBezTo>
                  <a:cubicBezTo>
                    <a:pt x="943737" y="1227990"/>
                    <a:pt x="940784" y="1239992"/>
                    <a:pt x="944689" y="1246850"/>
                  </a:cubicBezTo>
                  <a:cubicBezTo>
                    <a:pt x="968883" y="1289903"/>
                    <a:pt x="960215" y="1336575"/>
                    <a:pt x="963930" y="1382200"/>
                  </a:cubicBezTo>
                  <a:cubicBezTo>
                    <a:pt x="965930" y="1406489"/>
                    <a:pt x="973360" y="1431920"/>
                    <a:pt x="985171" y="1452971"/>
                  </a:cubicBezTo>
                  <a:cubicBezTo>
                    <a:pt x="989171" y="1460114"/>
                    <a:pt x="1017175" y="1461448"/>
                    <a:pt x="1028700" y="1455257"/>
                  </a:cubicBezTo>
                  <a:cubicBezTo>
                    <a:pt x="1060418" y="1438302"/>
                    <a:pt x="1088612" y="1414966"/>
                    <a:pt x="1119473" y="1396202"/>
                  </a:cubicBezTo>
                  <a:cubicBezTo>
                    <a:pt x="1131951" y="1388582"/>
                    <a:pt x="1147763" y="1382486"/>
                    <a:pt x="1162050" y="1382390"/>
                  </a:cubicBezTo>
                  <a:cubicBezTo>
                    <a:pt x="1220534" y="1382009"/>
                    <a:pt x="1269682" y="1354196"/>
                    <a:pt x="1319689" y="1330193"/>
                  </a:cubicBezTo>
                  <a:cubicBezTo>
                    <a:pt x="1348454" y="1316382"/>
                    <a:pt x="1374267" y="1296475"/>
                    <a:pt x="1401223" y="1278854"/>
                  </a:cubicBezTo>
                  <a:cubicBezTo>
                    <a:pt x="1430846" y="1259423"/>
                    <a:pt x="1459897" y="1239039"/>
                    <a:pt x="1489805" y="1219989"/>
                  </a:cubicBezTo>
                  <a:cubicBezTo>
                    <a:pt x="1502473" y="1211893"/>
                    <a:pt x="1516571" y="1206083"/>
                    <a:pt x="1529906" y="1198939"/>
                  </a:cubicBezTo>
                  <a:cubicBezTo>
                    <a:pt x="1551337" y="1187509"/>
                    <a:pt x="1572387" y="1175412"/>
                    <a:pt x="1594104" y="1164554"/>
                  </a:cubicBezTo>
                  <a:cubicBezTo>
                    <a:pt x="1606772" y="1158172"/>
                    <a:pt x="1620488" y="1153695"/>
                    <a:pt x="1633728" y="1148361"/>
                  </a:cubicBezTo>
                  <a:cubicBezTo>
                    <a:pt x="1683163" y="1128263"/>
                    <a:pt x="1734884" y="1128073"/>
                    <a:pt x="1787271" y="1127787"/>
                  </a:cubicBezTo>
                  <a:cubicBezTo>
                    <a:pt x="1819656" y="1127692"/>
                    <a:pt x="1848136" y="1132740"/>
                    <a:pt x="1876044" y="1149885"/>
                  </a:cubicBezTo>
                  <a:cubicBezTo>
                    <a:pt x="1891570" y="1159410"/>
                    <a:pt x="1911287" y="1162934"/>
                    <a:pt x="1929670" y="1166935"/>
                  </a:cubicBezTo>
                  <a:cubicBezTo>
                    <a:pt x="1951482" y="1171697"/>
                    <a:pt x="1974152" y="1172936"/>
                    <a:pt x="1995869" y="1177984"/>
                  </a:cubicBezTo>
                  <a:cubicBezTo>
                    <a:pt x="2014156" y="1182270"/>
                    <a:pt x="2031682" y="1189985"/>
                    <a:pt x="2049589" y="1195986"/>
                  </a:cubicBezTo>
                  <a:cubicBezTo>
                    <a:pt x="2069973" y="1202749"/>
                    <a:pt x="2090642" y="1208845"/>
                    <a:pt x="2110931" y="1216084"/>
                  </a:cubicBezTo>
                  <a:cubicBezTo>
                    <a:pt x="2148364" y="1229419"/>
                    <a:pt x="2179225" y="1253136"/>
                    <a:pt x="2202752" y="1284378"/>
                  </a:cubicBezTo>
                  <a:cubicBezTo>
                    <a:pt x="2214944" y="1300571"/>
                    <a:pt x="2220849" y="1321811"/>
                    <a:pt x="2228374" y="1341242"/>
                  </a:cubicBezTo>
                  <a:cubicBezTo>
                    <a:pt x="2249234" y="1394773"/>
                    <a:pt x="2233803" y="1450589"/>
                    <a:pt x="2237518" y="1505263"/>
                  </a:cubicBezTo>
                  <a:cubicBezTo>
                    <a:pt x="2238280" y="1516788"/>
                    <a:pt x="2232470" y="1529266"/>
                    <a:pt x="2227517" y="1540410"/>
                  </a:cubicBezTo>
                  <a:cubicBezTo>
                    <a:pt x="2213229" y="1572700"/>
                    <a:pt x="2198465" y="1604704"/>
                    <a:pt x="2182749" y="1636327"/>
                  </a:cubicBezTo>
                  <a:cubicBezTo>
                    <a:pt x="2165795" y="1670426"/>
                    <a:pt x="2147792" y="1703954"/>
                    <a:pt x="2129695" y="1737387"/>
                  </a:cubicBezTo>
                  <a:cubicBezTo>
                    <a:pt x="2124456" y="1747198"/>
                    <a:pt x="2116074" y="1755294"/>
                    <a:pt x="2111216" y="1765200"/>
                  </a:cubicBezTo>
                  <a:cubicBezTo>
                    <a:pt x="2097881" y="1792156"/>
                    <a:pt x="2086261" y="1820064"/>
                    <a:pt x="2072545" y="1846734"/>
                  </a:cubicBezTo>
                  <a:cubicBezTo>
                    <a:pt x="2068925" y="1853783"/>
                    <a:pt x="2059019" y="1857212"/>
                    <a:pt x="2053495" y="1863689"/>
                  </a:cubicBezTo>
                  <a:cubicBezTo>
                    <a:pt x="2037112" y="1882929"/>
                    <a:pt x="2019300" y="1901408"/>
                    <a:pt x="2006156" y="1922648"/>
                  </a:cubicBezTo>
                  <a:cubicBezTo>
                    <a:pt x="1985867" y="1955510"/>
                    <a:pt x="1965293" y="1989038"/>
                    <a:pt x="1951387" y="2024852"/>
                  </a:cubicBezTo>
                  <a:cubicBezTo>
                    <a:pt x="1929003" y="2082668"/>
                    <a:pt x="1882807" y="2119530"/>
                    <a:pt x="1842421" y="2161916"/>
                  </a:cubicBezTo>
                  <a:cubicBezTo>
                    <a:pt x="1809179" y="2196873"/>
                    <a:pt x="1778794" y="2234497"/>
                    <a:pt x="1744599" y="2268501"/>
                  </a:cubicBezTo>
                  <a:cubicBezTo>
                    <a:pt x="1703165" y="2309649"/>
                    <a:pt x="1659350" y="2348416"/>
                    <a:pt x="1616012" y="2387564"/>
                  </a:cubicBezTo>
                  <a:cubicBezTo>
                    <a:pt x="1608392" y="2394422"/>
                    <a:pt x="1598295" y="2398899"/>
                    <a:pt x="1588770" y="2403280"/>
                  </a:cubicBezTo>
                  <a:cubicBezTo>
                    <a:pt x="1548956" y="2421663"/>
                    <a:pt x="1508570" y="2438808"/>
                    <a:pt x="1469231" y="2457953"/>
                  </a:cubicBezTo>
                  <a:cubicBezTo>
                    <a:pt x="1453420" y="2465669"/>
                    <a:pt x="1439704" y="2477575"/>
                    <a:pt x="1424273" y="2488052"/>
                  </a:cubicBezTo>
                  <a:cubicBezTo>
                    <a:pt x="1395413" y="2474908"/>
                    <a:pt x="1365695" y="2459192"/>
                    <a:pt x="1330166" y="2461668"/>
                  </a:cubicBezTo>
                  <a:cubicBezTo>
                    <a:pt x="1307782" y="2463287"/>
                    <a:pt x="1285208" y="2463192"/>
                    <a:pt x="1262825" y="2461668"/>
                  </a:cubicBezTo>
                  <a:cubicBezTo>
                    <a:pt x="1233773" y="2459573"/>
                    <a:pt x="1204436" y="2457001"/>
                    <a:pt x="1175956" y="2451381"/>
                  </a:cubicBezTo>
                  <a:cubicBezTo>
                    <a:pt x="1157669" y="2447762"/>
                    <a:pt x="1138047" y="2441380"/>
                    <a:pt x="1123474" y="2430426"/>
                  </a:cubicBezTo>
                  <a:cubicBezTo>
                    <a:pt x="1109377" y="2419758"/>
                    <a:pt x="1100804" y="2401756"/>
                    <a:pt x="1090231" y="2386611"/>
                  </a:cubicBezTo>
                  <a:cubicBezTo>
                    <a:pt x="1085850" y="2380325"/>
                    <a:pt x="1082612" y="2373086"/>
                    <a:pt x="1078135" y="2365180"/>
                  </a:cubicBezTo>
                  <a:cubicBezTo>
                    <a:pt x="1059656" y="2377182"/>
                    <a:pt x="1047845" y="2389183"/>
                    <a:pt x="1050417" y="2411852"/>
                  </a:cubicBezTo>
                  <a:cubicBezTo>
                    <a:pt x="1052417" y="2429283"/>
                    <a:pt x="1046321" y="2448714"/>
                    <a:pt x="1051751" y="2464621"/>
                  </a:cubicBezTo>
                  <a:cubicBezTo>
                    <a:pt x="1065467" y="2505102"/>
                    <a:pt x="1052131" y="2547584"/>
                    <a:pt x="1062323" y="2586255"/>
                  </a:cubicBezTo>
                  <a:cubicBezTo>
                    <a:pt x="1070896" y="2618735"/>
                    <a:pt x="1062990" y="2651406"/>
                    <a:pt x="1071753" y="2681315"/>
                  </a:cubicBezTo>
                  <a:cubicBezTo>
                    <a:pt x="1080802" y="2712176"/>
                    <a:pt x="1072706" y="2744180"/>
                    <a:pt x="1081754" y="2772278"/>
                  </a:cubicBezTo>
                  <a:cubicBezTo>
                    <a:pt x="1090898" y="2800663"/>
                    <a:pt x="1083088" y="2829238"/>
                    <a:pt x="1090994" y="2855241"/>
                  </a:cubicBezTo>
                  <a:cubicBezTo>
                    <a:pt x="1099471" y="2883245"/>
                    <a:pt x="1093184" y="2912296"/>
                    <a:pt x="1101281" y="2938014"/>
                  </a:cubicBezTo>
                  <a:cubicBezTo>
                    <a:pt x="1109377" y="2963636"/>
                    <a:pt x="1102614" y="2989830"/>
                    <a:pt x="1110329" y="3012880"/>
                  </a:cubicBezTo>
                  <a:cubicBezTo>
                    <a:pt x="1119473" y="3040122"/>
                    <a:pt x="1112615" y="3068601"/>
                    <a:pt x="1120712" y="3093461"/>
                  </a:cubicBezTo>
                  <a:cubicBezTo>
                    <a:pt x="1129094" y="3119084"/>
                    <a:pt x="1122331" y="3145182"/>
                    <a:pt x="1129951" y="3168328"/>
                  </a:cubicBezTo>
                  <a:cubicBezTo>
                    <a:pt x="1138904" y="3195665"/>
                    <a:pt x="1134237" y="3222906"/>
                    <a:pt x="1139285" y="3249386"/>
                  </a:cubicBezTo>
                  <a:cubicBezTo>
                    <a:pt x="1145381" y="3281199"/>
                    <a:pt x="1157192" y="3311965"/>
                    <a:pt x="1166431" y="3343207"/>
                  </a:cubicBezTo>
                  <a:cubicBezTo>
                    <a:pt x="1167194" y="3345779"/>
                    <a:pt x="1167289" y="3348541"/>
                    <a:pt x="1167479" y="3351208"/>
                  </a:cubicBezTo>
                  <a:cubicBezTo>
                    <a:pt x="1167670" y="3353875"/>
                    <a:pt x="1167479" y="3356637"/>
                    <a:pt x="1167575" y="3359399"/>
                  </a:cubicBezTo>
                  <a:cubicBezTo>
                    <a:pt x="1170813" y="3441505"/>
                    <a:pt x="1170146" y="3523991"/>
                    <a:pt x="1179195" y="3605430"/>
                  </a:cubicBezTo>
                  <a:cubicBezTo>
                    <a:pt x="1182910" y="3638673"/>
                    <a:pt x="1180052" y="3673153"/>
                    <a:pt x="1188434" y="3704585"/>
                  </a:cubicBezTo>
                  <a:cubicBezTo>
                    <a:pt x="1195578" y="3731351"/>
                    <a:pt x="1190054" y="3759164"/>
                    <a:pt x="1198340" y="3783262"/>
                  </a:cubicBezTo>
                  <a:cubicBezTo>
                    <a:pt x="1209389" y="3815647"/>
                    <a:pt x="1200626" y="3847841"/>
                    <a:pt x="1207008" y="3878893"/>
                  </a:cubicBezTo>
                  <a:cubicBezTo>
                    <a:pt x="1227296" y="3977000"/>
                    <a:pt x="1211961" y="4075775"/>
                    <a:pt x="1215104" y="4174168"/>
                  </a:cubicBezTo>
                  <a:cubicBezTo>
                    <a:pt x="1215962" y="4202076"/>
                    <a:pt x="1203770" y="4230270"/>
                    <a:pt x="1197959" y="4258464"/>
                  </a:cubicBezTo>
                  <a:cubicBezTo>
                    <a:pt x="1193959" y="4277800"/>
                    <a:pt x="1191673" y="4297422"/>
                    <a:pt x="1186529" y="4316472"/>
                  </a:cubicBezTo>
                  <a:cubicBezTo>
                    <a:pt x="1178147" y="4347999"/>
                    <a:pt x="1170623" y="4379908"/>
                    <a:pt x="1153668" y="4408578"/>
                  </a:cubicBezTo>
                  <a:cubicBezTo>
                    <a:pt x="1137666" y="4435629"/>
                    <a:pt x="1124712" y="4464490"/>
                    <a:pt x="1107948" y="4491065"/>
                  </a:cubicBezTo>
                  <a:cubicBezTo>
                    <a:pt x="1091470" y="4517163"/>
                    <a:pt x="1071467" y="4541166"/>
                    <a:pt x="1053751" y="4566598"/>
                  </a:cubicBezTo>
                  <a:cubicBezTo>
                    <a:pt x="1048322" y="4574409"/>
                    <a:pt x="1045083" y="4583743"/>
                    <a:pt x="1040987" y="4592506"/>
                  </a:cubicBezTo>
                  <a:cubicBezTo>
                    <a:pt x="1039559" y="4595459"/>
                    <a:pt x="1039654" y="4599459"/>
                    <a:pt x="1037654" y="4601841"/>
                  </a:cubicBezTo>
                  <a:cubicBezTo>
                    <a:pt x="1020699" y="4622414"/>
                    <a:pt x="1002411" y="4641846"/>
                    <a:pt x="986504" y="4663182"/>
                  </a:cubicBezTo>
                  <a:cubicBezTo>
                    <a:pt x="964597" y="4692519"/>
                    <a:pt x="942213" y="4721665"/>
                    <a:pt x="932688" y="4758717"/>
                  </a:cubicBezTo>
                  <a:cubicBezTo>
                    <a:pt x="930593" y="4766909"/>
                    <a:pt x="917067" y="4772528"/>
                    <a:pt x="908209" y="4778434"/>
                  </a:cubicBezTo>
                  <a:cubicBezTo>
                    <a:pt x="893445" y="4788150"/>
                    <a:pt x="877824" y="4796436"/>
                    <a:pt x="863251" y="4806437"/>
                  </a:cubicBezTo>
                  <a:cubicBezTo>
                    <a:pt x="840486" y="4822059"/>
                    <a:pt x="818483" y="4838823"/>
                    <a:pt x="795909" y="4854729"/>
                  </a:cubicBezTo>
                  <a:cubicBezTo>
                    <a:pt x="793432" y="4856444"/>
                    <a:pt x="789432" y="4856539"/>
                    <a:pt x="786194" y="4856634"/>
                  </a:cubicBezTo>
                  <a:cubicBezTo>
                    <a:pt x="765143" y="4856825"/>
                    <a:pt x="744188" y="4856730"/>
                    <a:pt x="720471" y="4856730"/>
                  </a:cubicBezTo>
                  <a:cubicBezTo>
                    <a:pt x="716947" y="4825678"/>
                    <a:pt x="715042" y="4795293"/>
                    <a:pt x="709803" y="4765480"/>
                  </a:cubicBezTo>
                  <a:cubicBezTo>
                    <a:pt x="688467" y="4644417"/>
                    <a:pt x="704755" y="4522402"/>
                    <a:pt x="700945" y="4400958"/>
                  </a:cubicBezTo>
                  <a:cubicBezTo>
                    <a:pt x="699611" y="4358572"/>
                    <a:pt x="701897" y="4314662"/>
                    <a:pt x="711994" y="4273800"/>
                  </a:cubicBezTo>
                  <a:cubicBezTo>
                    <a:pt x="719042" y="4245415"/>
                    <a:pt x="713042" y="4216840"/>
                    <a:pt x="720852" y="4190741"/>
                  </a:cubicBezTo>
                  <a:cubicBezTo>
                    <a:pt x="729139" y="4162738"/>
                    <a:pt x="730853" y="4135306"/>
                    <a:pt x="728948" y="4107493"/>
                  </a:cubicBezTo>
                  <a:cubicBezTo>
                    <a:pt x="727710" y="4088729"/>
                    <a:pt x="721328" y="4070250"/>
                    <a:pt x="717137" y="4051581"/>
                  </a:cubicBezTo>
                  <a:cubicBezTo>
                    <a:pt x="714851" y="4041390"/>
                    <a:pt x="712470" y="4031293"/>
                    <a:pt x="710089" y="4021197"/>
                  </a:cubicBezTo>
                  <a:cubicBezTo>
                    <a:pt x="707422" y="4009862"/>
                    <a:pt x="703993" y="3998527"/>
                    <a:pt x="702373" y="3987097"/>
                  </a:cubicBezTo>
                  <a:cubicBezTo>
                    <a:pt x="700945" y="3977191"/>
                    <a:pt x="700278" y="3966904"/>
                    <a:pt x="701516" y="3956998"/>
                  </a:cubicBezTo>
                  <a:cubicBezTo>
                    <a:pt x="703421" y="3940806"/>
                    <a:pt x="706946" y="3924803"/>
                    <a:pt x="710184" y="3908801"/>
                  </a:cubicBezTo>
                  <a:cubicBezTo>
                    <a:pt x="716089" y="3879274"/>
                    <a:pt x="722186" y="3849747"/>
                    <a:pt x="728186" y="3820219"/>
                  </a:cubicBezTo>
                  <a:cubicBezTo>
                    <a:pt x="728567" y="3818219"/>
                    <a:pt x="729139" y="3816218"/>
                    <a:pt x="729329" y="3814218"/>
                  </a:cubicBezTo>
                  <a:cubicBezTo>
                    <a:pt x="732663" y="3770975"/>
                    <a:pt x="735902" y="3727731"/>
                    <a:pt x="739330" y="3684488"/>
                  </a:cubicBezTo>
                  <a:cubicBezTo>
                    <a:pt x="741807" y="3653341"/>
                    <a:pt x="735806" y="3624194"/>
                    <a:pt x="721709" y="3596000"/>
                  </a:cubicBezTo>
                  <a:cubicBezTo>
                    <a:pt x="717899" y="3588381"/>
                    <a:pt x="719804" y="3577236"/>
                    <a:pt x="721043" y="3567997"/>
                  </a:cubicBezTo>
                  <a:cubicBezTo>
                    <a:pt x="723043" y="3553138"/>
                    <a:pt x="726567" y="3538469"/>
                    <a:pt x="729615" y="3523706"/>
                  </a:cubicBezTo>
                  <a:cubicBezTo>
                    <a:pt x="735330" y="3496274"/>
                    <a:pt x="741426" y="3468842"/>
                    <a:pt x="747046" y="3441315"/>
                  </a:cubicBezTo>
                  <a:cubicBezTo>
                    <a:pt x="748379" y="3434742"/>
                    <a:pt x="748760" y="3427884"/>
                    <a:pt x="748855" y="3421217"/>
                  </a:cubicBezTo>
                  <a:cubicBezTo>
                    <a:pt x="749141" y="3393975"/>
                    <a:pt x="742188" y="3364352"/>
                    <a:pt x="750665" y="3340159"/>
                  </a:cubicBezTo>
                  <a:cubicBezTo>
                    <a:pt x="763238" y="3304345"/>
                    <a:pt x="762476" y="3268341"/>
                    <a:pt x="757047" y="3234717"/>
                  </a:cubicBezTo>
                  <a:cubicBezTo>
                    <a:pt x="750951" y="3197284"/>
                    <a:pt x="755047" y="3159279"/>
                    <a:pt x="746855" y="3123465"/>
                  </a:cubicBezTo>
                  <a:cubicBezTo>
                    <a:pt x="741997" y="3102129"/>
                    <a:pt x="741045" y="3081555"/>
                    <a:pt x="739140" y="3060505"/>
                  </a:cubicBezTo>
                  <a:cubicBezTo>
                    <a:pt x="738664" y="3055552"/>
                    <a:pt x="735902" y="3050694"/>
                    <a:pt x="734092" y="3045836"/>
                  </a:cubicBezTo>
                  <a:cubicBezTo>
                    <a:pt x="732758" y="3042122"/>
                    <a:pt x="729425" y="3037931"/>
                    <a:pt x="730377" y="3034883"/>
                  </a:cubicBezTo>
                  <a:cubicBezTo>
                    <a:pt x="735235" y="3018119"/>
                    <a:pt x="741045" y="3001545"/>
                    <a:pt x="746570" y="2984972"/>
                  </a:cubicBezTo>
                  <a:cubicBezTo>
                    <a:pt x="747236" y="2983067"/>
                    <a:pt x="748379" y="2981257"/>
                    <a:pt x="748665" y="2979257"/>
                  </a:cubicBezTo>
                  <a:cubicBezTo>
                    <a:pt x="752189" y="2954397"/>
                    <a:pt x="753428" y="2929060"/>
                    <a:pt x="759523" y="2904866"/>
                  </a:cubicBezTo>
                  <a:cubicBezTo>
                    <a:pt x="778764" y="2828666"/>
                    <a:pt x="765524" y="2751419"/>
                    <a:pt x="768001" y="2674742"/>
                  </a:cubicBezTo>
                  <a:cubicBezTo>
                    <a:pt x="770572" y="2597304"/>
                    <a:pt x="772287" y="2519390"/>
                    <a:pt x="766763" y="2442237"/>
                  </a:cubicBezTo>
                  <a:cubicBezTo>
                    <a:pt x="764381" y="2409281"/>
                    <a:pt x="758380" y="2376039"/>
                    <a:pt x="759523" y="2342701"/>
                  </a:cubicBezTo>
                  <a:cubicBezTo>
                    <a:pt x="760095" y="2324508"/>
                    <a:pt x="768953" y="2306125"/>
                    <a:pt x="767620" y="2288313"/>
                  </a:cubicBezTo>
                  <a:cubicBezTo>
                    <a:pt x="766001" y="2267263"/>
                    <a:pt x="754761" y="2247070"/>
                    <a:pt x="752570" y="2225924"/>
                  </a:cubicBezTo>
                  <a:cubicBezTo>
                    <a:pt x="749713" y="2198683"/>
                    <a:pt x="751046" y="2170870"/>
                    <a:pt x="751904" y="2143438"/>
                  </a:cubicBezTo>
                  <a:cubicBezTo>
                    <a:pt x="752189" y="2134675"/>
                    <a:pt x="758571" y="2126102"/>
                    <a:pt x="758762" y="2117435"/>
                  </a:cubicBezTo>
                  <a:cubicBezTo>
                    <a:pt x="759523" y="2075239"/>
                    <a:pt x="757809" y="2033043"/>
                    <a:pt x="759428" y="1990943"/>
                  </a:cubicBezTo>
                  <a:cubicBezTo>
                    <a:pt x="761238" y="1945127"/>
                    <a:pt x="747617" y="1903694"/>
                    <a:pt x="728567" y="1863403"/>
                  </a:cubicBezTo>
                  <a:cubicBezTo>
                    <a:pt x="726091" y="1858164"/>
                    <a:pt x="720947" y="1854164"/>
                    <a:pt x="717518" y="1850163"/>
                  </a:cubicBezTo>
                  <a:cubicBezTo>
                    <a:pt x="684371" y="1866641"/>
                    <a:pt x="653320" y="1882072"/>
                    <a:pt x="622173" y="1897598"/>
                  </a:cubicBezTo>
                  <a:cubicBezTo>
                    <a:pt x="618649" y="1899312"/>
                    <a:pt x="615029" y="1901122"/>
                    <a:pt x="612077" y="1903598"/>
                  </a:cubicBezTo>
                  <a:cubicBezTo>
                    <a:pt x="570262" y="1938650"/>
                    <a:pt x="528447" y="1973702"/>
                    <a:pt x="486823" y="2008945"/>
                  </a:cubicBezTo>
                  <a:cubicBezTo>
                    <a:pt x="461391" y="2030567"/>
                    <a:pt x="437388" y="2053998"/>
                    <a:pt x="410813" y="2074191"/>
                  </a:cubicBezTo>
                  <a:cubicBezTo>
                    <a:pt x="387477" y="2091908"/>
                    <a:pt x="361379" y="2106195"/>
                    <a:pt x="336613" y="2122197"/>
                  </a:cubicBezTo>
                  <a:cubicBezTo>
                    <a:pt x="324993" y="2129722"/>
                    <a:pt x="313658" y="2137723"/>
                    <a:pt x="301942" y="2145057"/>
                  </a:cubicBezTo>
                  <a:cubicBezTo>
                    <a:pt x="283274" y="2156583"/>
                    <a:pt x="245936" y="2145724"/>
                    <a:pt x="234601" y="2127150"/>
                  </a:cubicBezTo>
                  <a:cubicBezTo>
                    <a:pt x="214313" y="2093717"/>
                    <a:pt x="204788" y="2058856"/>
                    <a:pt x="202025" y="2018946"/>
                  </a:cubicBezTo>
                  <a:cubicBezTo>
                    <a:pt x="200311" y="1994562"/>
                    <a:pt x="195358" y="1969416"/>
                    <a:pt x="194215" y="1944270"/>
                  </a:cubicBezTo>
                  <a:cubicBezTo>
                    <a:pt x="192786" y="1912552"/>
                    <a:pt x="206026" y="1885501"/>
                    <a:pt x="219170" y="1858069"/>
                  </a:cubicBezTo>
                  <a:cubicBezTo>
                    <a:pt x="239173" y="1816064"/>
                    <a:pt x="265081" y="1776535"/>
                    <a:pt x="263747" y="1726433"/>
                  </a:cubicBezTo>
                  <a:cubicBezTo>
                    <a:pt x="263366" y="1712908"/>
                    <a:pt x="276606" y="1698430"/>
                    <a:pt x="285179" y="1685285"/>
                  </a:cubicBezTo>
                  <a:cubicBezTo>
                    <a:pt x="304895" y="1654996"/>
                    <a:pt x="325660" y="1625373"/>
                    <a:pt x="345662" y="1595369"/>
                  </a:cubicBezTo>
                  <a:cubicBezTo>
                    <a:pt x="364236" y="1567556"/>
                    <a:pt x="382048" y="1539172"/>
                    <a:pt x="400907" y="1511454"/>
                  </a:cubicBezTo>
                  <a:cubicBezTo>
                    <a:pt x="410528" y="1497262"/>
                    <a:pt x="421291" y="1483736"/>
                    <a:pt x="431959" y="1470306"/>
                  </a:cubicBezTo>
                  <a:cubicBezTo>
                    <a:pt x="447294" y="1451066"/>
                    <a:pt x="463201" y="1432301"/>
                    <a:pt x="478631" y="1413251"/>
                  </a:cubicBezTo>
                  <a:cubicBezTo>
                    <a:pt x="490252" y="1398869"/>
                    <a:pt x="502444" y="1384772"/>
                    <a:pt x="512445" y="1369246"/>
                  </a:cubicBezTo>
                  <a:cubicBezTo>
                    <a:pt x="516350" y="1363245"/>
                    <a:pt x="516065" y="1353530"/>
                    <a:pt x="515303" y="1345719"/>
                  </a:cubicBezTo>
                  <a:cubicBezTo>
                    <a:pt x="511874" y="1310096"/>
                    <a:pt x="525018" y="1283330"/>
                    <a:pt x="547402" y="1254755"/>
                  </a:cubicBezTo>
                  <a:cubicBezTo>
                    <a:pt x="571881" y="1223609"/>
                    <a:pt x="586169" y="1184080"/>
                    <a:pt x="603123" y="1147313"/>
                  </a:cubicBezTo>
                  <a:cubicBezTo>
                    <a:pt x="616553" y="1118357"/>
                    <a:pt x="627697" y="1088354"/>
                    <a:pt x="638937" y="1058445"/>
                  </a:cubicBezTo>
                  <a:cubicBezTo>
                    <a:pt x="647224" y="1036442"/>
                    <a:pt x="653987" y="1013868"/>
                    <a:pt x="661416" y="991580"/>
                  </a:cubicBezTo>
                  <a:cubicBezTo>
                    <a:pt x="670274" y="965100"/>
                    <a:pt x="679228" y="938621"/>
                    <a:pt x="688086" y="912046"/>
                  </a:cubicBezTo>
                  <a:cubicBezTo>
                    <a:pt x="688943" y="909474"/>
                    <a:pt x="690181" y="906998"/>
                    <a:pt x="690372" y="904331"/>
                  </a:cubicBezTo>
                  <a:cubicBezTo>
                    <a:pt x="693801" y="864421"/>
                    <a:pt x="697135" y="824511"/>
                    <a:pt x="700278" y="784601"/>
                  </a:cubicBezTo>
                  <a:cubicBezTo>
                    <a:pt x="700754" y="779172"/>
                    <a:pt x="700088" y="773743"/>
                    <a:pt x="700373" y="768314"/>
                  </a:cubicBezTo>
                  <a:cubicBezTo>
                    <a:pt x="702183" y="735929"/>
                    <a:pt x="694944" y="705353"/>
                    <a:pt x="682180" y="675731"/>
                  </a:cubicBezTo>
                  <a:cubicBezTo>
                    <a:pt x="677799" y="665634"/>
                    <a:pt x="676656" y="649918"/>
                    <a:pt x="669322" y="646298"/>
                  </a:cubicBezTo>
                  <a:cubicBezTo>
                    <a:pt x="648462" y="636202"/>
                    <a:pt x="629603" y="618962"/>
                    <a:pt x="603313" y="622010"/>
                  </a:cubicBezTo>
                  <a:cubicBezTo>
                    <a:pt x="589217" y="623629"/>
                    <a:pt x="574453" y="620486"/>
                    <a:pt x="560546" y="622676"/>
                  </a:cubicBezTo>
                  <a:cubicBezTo>
                    <a:pt x="530828" y="627439"/>
                    <a:pt x="501491" y="634583"/>
                    <a:pt x="471964" y="640012"/>
                  </a:cubicBezTo>
                  <a:cubicBezTo>
                    <a:pt x="462058" y="641822"/>
                    <a:pt x="451675" y="641441"/>
                    <a:pt x="441579" y="641536"/>
                  </a:cubicBezTo>
                  <a:cubicBezTo>
                    <a:pt x="401669" y="641917"/>
                    <a:pt x="360998" y="636773"/>
                    <a:pt x="324803" y="660300"/>
                  </a:cubicBezTo>
                  <a:cubicBezTo>
                    <a:pt x="324231" y="660681"/>
                    <a:pt x="323469" y="660681"/>
                    <a:pt x="322802" y="660776"/>
                  </a:cubicBezTo>
                  <a:cubicBezTo>
                    <a:pt x="267462" y="665634"/>
                    <a:pt x="211360" y="680112"/>
                    <a:pt x="156782" y="668873"/>
                  </a:cubicBezTo>
                  <a:cubicBezTo>
                    <a:pt x="128492" y="663062"/>
                    <a:pt x="101155" y="664491"/>
                    <a:pt x="73628" y="660776"/>
                  </a:cubicBezTo>
                  <a:cubicBezTo>
                    <a:pt x="49625" y="657633"/>
                    <a:pt x="26099" y="651728"/>
                    <a:pt x="2286" y="647060"/>
                  </a:cubicBezTo>
                  <a:cubicBezTo>
                    <a:pt x="1524" y="645441"/>
                    <a:pt x="762" y="643822"/>
                    <a:pt x="0" y="642107"/>
                  </a:cubicBezTo>
                  <a:close/>
                  <a:moveTo>
                    <a:pt x="1342358" y="1946080"/>
                  </a:moveTo>
                  <a:cubicBezTo>
                    <a:pt x="1357313" y="1946080"/>
                    <a:pt x="1372553" y="1947890"/>
                    <a:pt x="1387126" y="1945604"/>
                  </a:cubicBezTo>
                  <a:cubicBezTo>
                    <a:pt x="1401699" y="1943318"/>
                    <a:pt x="1417892" y="1939889"/>
                    <a:pt x="1429322" y="1931507"/>
                  </a:cubicBezTo>
                  <a:cubicBezTo>
                    <a:pt x="1455515" y="1912076"/>
                    <a:pt x="1479709" y="1890073"/>
                    <a:pt x="1503617" y="1867784"/>
                  </a:cubicBezTo>
                  <a:cubicBezTo>
                    <a:pt x="1528381" y="1844734"/>
                    <a:pt x="1551908" y="1820255"/>
                    <a:pt x="1575530" y="1796061"/>
                  </a:cubicBezTo>
                  <a:cubicBezTo>
                    <a:pt x="1580007" y="1791489"/>
                    <a:pt x="1583817" y="1785584"/>
                    <a:pt x="1585913" y="1779488"/>
                  </a:cubicBezTo>
                  <a:cubicBezTo>
                    <a:pt x="1593437" y="1758628"/>
                    <a:pt x="1598009" y="1736435"/>
                    <a:pt x="1607725" y="1716623"/>
                  </a:cubicBezTo>
                  <a:cubicBezTo>
                    <a:pt x="1622965" y="1685476"/>
                    <a:pt x="1642872" y="1656520"/>
                    <a:pt x="1657922" y="1625373"/>
                  </a:cubicBezTo>
                  <a:cubicBezTo>
                    <a:pt x="1671828" y="1596703"/>
                    <a:pt x="1692688" y="1571271"/>
                    <a:pt x="1694307" y="1536505"/>
                  </a:cubicBezTo>
                  <a:cubicBezTo>
                    <a:pt x="1695164" y="1518407"/>
                    <a:pt x="1705451" y="1500786"/>
                    <a:pt x="1711547" y="1482974"/>
                  </a:cubicBezTo>
                  <a:cubicBezTo>
                    <a:pt x="1718310" y="1463162"/>
                    <a:pt x="1696117" y="1432016"/>
                    <a:pt x="1675257" y="1430206"/>
                  </a:cubicBezTo>
                  <a:cubicBezTo>
                    <a:pt x="1644872" y="1427634"/>
                    <a:pt x="1622584" y="1448875"/>
                    <a:pt x="1595342" y="1455828"/>
                  </a:cubicBezTo>
                  <a:cubicBezTo>
                    <a:pt x="1574673" y="1461162"/>
                    <a:pt x="1555432" y="1476497"/>
                    <a:pt x="1535049" y="1477736"/>
                  </a:cubicBezTo>
                  <a:cubicBezTo>
                    <a:pt x="1495806" y="1480117"/>
                    <a:pt x="1463326" y="1497548"/>
                    <a:pt x="1429607" y="1513645"/>
                  </a:cubicBezTo>
                  <a:cubicBezTo>
                    <a:pt x="1394746" y="1530218"/>
                    <a:pt x="1362265" y="1554888"/>
                    <a:pt x="1319594" y="1547744"/>
                  </a:cubicBezTo>
                  <a:cubicBezTo>
                    <a:pt x="1313307" y="1546697"/>
                    <a:pt x="1305306" y="1552983"/>
                    <a:pt x="1298924" y="1557174"/>
                  </a:cubicBezTo>
                  <a:cubicBezTo>
                    <a:pt x="1279207" y="1570128"/>
                    <a:pt x="1260729" y="1585368"/>
                    <a:pt x="1240060" y="1596512"/>
                  </a:cubicBezTo>
                  <a:cubicBezTo>
                    <a:pt x="1223677" y="1605371"/>
                    <a:pt x="1204722" y="1609181"/>
                    <a:pt x="1187006" y="1615658"/>
                  </a:cubicBezTo>
                  <a:cubicBezTo>
                    <a:pt x="1173004" y="1620896"/>
                    <a:pt x="1158716" y="1625754"/>
                    <a:pt x="1145477" y="1632612"/>
                  </a:cubicBezTo>
                  <a:cubicBezTo>
                    <a:pt x="1115282" y="1648519"/>
                    <a:pt x="1085850" y="1665759"/>
                    <a:pt x="1055942" y="1682142"/>
                  </a:cubicBezTo>
                  <a:cubicBezTo>
                    <a:pt x="1008793" y="1708145"/>
                    <a:pt x="980122" y="1745007"/>
                    <a:pt x="982123" y="1801681"/>
                  </a:cubicBezTo>
                  <a:cubicBezTo>
                    <a:pt x="982599" y="1816064"/>
                    <a:pt x="988886" y="1823969"/>
                    <a:pt x="1001173" y="1829303"/>
                  </a:cubicBezTo>
                  <a:cubicBezTo>
                    <a:pt x="1022699" y="1838543"/>
                    <a:pt x="1044226" y="1847972"/>
                    <a:pt x="1065562" y="1857688"/>
                  </a:cubicBezTo>
                  <a:cubicBezTo>
                    <a:pt x="1087088" y="1867499"/>
                    <a:pt x="1108043" y="1878643"/>
                    <a:pt x="1129760" y="1887787"/>
                  </a:cubicBezTo>
                  <a:cubicBezTo>
                    <a:pt x="1163479" y="1901884"/>
                    <a:pt x="1197197" y="1916267"/>
                    <a:pt x="1231773" y="1927792"/>
                  </a:cubicBezTo>
                  <a:cubicBezTo>
                    <a:pt x="1257014" y="1936174"/>
                    <a:pt x="1283589" y="1940841"/>
                    <a:pt x="1309783" y="1945699"/>
                  </a:cubicBezTo>
                  <a:cubicBezTo>
                    <a:pt x="1320356" y="1947699"/>
                    <a:pt x="1331500" y="1946080"/>
                    <a:pt x="1342358" y="19460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24455A1-4CBA-467E-A4A4-20A1FA1FCFFE}"/>
                </a:ext>
              </a:extLst>
            </p:cNvPr>
            <p:cNvSpPr/>
            <p:nvPr/>
          </p:nvSpPr>
          <p:spPr>
            <a:xfrm>
              <a:off x="5017549" y="2303468"/>
              <a:ext cx="647700" cy="1200150"/>
            </a:xfrm>
            <a:custGeom>
              <a:avLst/>
              <a:gdLst>
                <a:gd name="connsiteX0" fmla="*/ 143953 w 647700"/>
                <a:gd name="connsiteY0" fmla="*/ 643472 h 1200150"/>
                <a:gd name="connsiteX1" fmla="*/ 143477 w 647700"/>
                <a:gd name="connsiteY1" fmla="*/ 578416 h 1200150"/>
                <a:gd name="connsiteX2" fmla="*/ 125665 w 647700"/>
                <a:gd name="connsiteY2" fmla="*/ 481737 h 1200150"/>
                <a:gd name="connsiteX3" fmla="*/ 124712 w 647700"/>
                <a:gd name="connsiteY3" fmla="*/ 475736 h 1200150"/>
                <a:gd name="connsiteX4" fmla="*/ 114235 w 647700"/>
                <a:gd name="connsiteY4" fmla="*/ 327718 h 1200150"/>
                <a:gd name="connsiteX5" fmla="*/ 101376 w 647700"/>
                <a:gd name="connsiteY5" fmla="*/ 274283 h 1200150"/>
                <a:gd name="connsiteX6" fmla="*/ 85469 w 647700"/>
                <a:gd name="connsiteY6" fmla="*/ 216085 h 1200150"/>
                <a:gd name="connsiteX7" fmla="*/ 62895 w 647700"/>
                <a:gd name="connsiteY7" fmla="*/ 156268 h 1200150"/>
                <a:gd name="connsiteX8" fmla="*/ 27462 w 647700"/>
                <a:gd name="connsiteY8" fmla="*/ 88259 h 1200150"/>
                <a:gd name="connsiteX9" fmla="*/ 125 w 647700"/>
                <a:gd name="connsiteY9" fmla="*/ 15203 h 1200150"/>
                <a:gd name="connsiteX10" fmla="*/ 9650 w 647700"/>
                <a:gd name="connsiteY10" fmla="*/ 1010 h 1200150"/>
                <a:gd name="connsiteX11" fmla="*/ 152335 w 647700"/>
                <a:gd name="connsiteY11" fmla="*/ 41873 h 1200150"/>
                <a:gd name="connsiteX12" fmla="*/ 182434 w 647700"/>
                <a:gd name="connsiteY12" fmla="*/ 63685 h 1200150"/>
                <a:gd name="connsiteX13" fmla="*/ 246632 w 647700"/>
                <a:gd name="connsiteY13" fmla="*/ 137694 h 1200150"/>
                <a:gd name="connsiteX14" fmla="*/ 265397 w 647700"/>
                <a:gd name="connsiteY14" fmla="*/ 174461 h 1200150"/>
                <a:gd name="connsiteX15" fmla="*/ 333977 w 647700"/>
                <a:gd name="connsiteY15" fmla="*/ 252566 h 1200150"/>
                <a:gd name="connsiteX16" fmla="*/ 378458 w 647700"/>
                <a:gd name="connsiteY16" fmla="*/ 339053 h 1200150"/>
                <a:gd name="connsiteX17" fmla="*/ 403414 w 647700"/>
                <a:gd name="connsiteY17" fmla="*/ 368580 h 1200150"/>
                <a:gd name="connsiteX18" fmla="*/ 425607 w 647700"/>
                <a:gd name="connsiteY18" fmla="*/ 355912 h 1200150"/>
                <a:gd name="connsiteX19" fmla="*/ 513904 w 647700"/>
                <a:gd name="connsiteY19" fmla="*/ 223229 h 1200150"/>
                <a:gd name="connsiteX20" fmla="*/ 534097 w 647700"/>
                <a:gd name="connsiteY20" fmla="*/ 163983 h 1200150"/>
                <a:gd name="connsiteX21" fmla="*/ 543717 w 647700"/>
                <a:gd name="connsiteY21" fmla="*/ 156935 h 1200150"/>
                <a:gd name="connsiteX22" fmla="*/ 552099 w 647700"/>
                <a:gd name="connsiteY22" fmla="*/ 165602 h 1200150"/>
                <a:gd name="connsiteX23" fmla="*/ 562958 w 647700"/>
                <a:gd name="connsiteY23" fmla="*/ 231992 h 1200150"/>
                <a:gd name="connsiteX24" fmla="*/ 581150 w 647700"/>
                <a:gd name="connsiteY24" fmla="*/ 308001 h 1200150"/>
                <a:gd name="connsiteX25" fmla="*/ 581722 w 647700"/>
                <a:gd name="connsiteY25" fmla="*/ 312002 h 1200150"/>
                <a:gd name="connsiteX26" fmla="*/ 591723 w 647700"/>
                <a:gd name="connsiteY26" fmla="*/ 425540 h 1200150"/>
                <a:gd name="connsiteX27" fmla="*/ 602963 w 647700"/>
                <a:gd name="connsiteY27" fmla="*/ 516027 h 1200150"/>
                <a:gd name="connsiteX28" fmla="*/ 612202 w 647700"/>
                <a:gd name="connsiteY28" fmla="*/ 594894 h 1200150"/>
                <a:gd name="connsiteX29" fmla="*/ 621917 w 647700"/>
                <a:gd name="connsiteY29" fmla="*/ 682048 h 1200150"/>
                <a:gd name="connsiteX30" fmla="*/ 642015 w 647700"/>
                <a:gd name="connsiteY30" fmla="*/ 804730 h 1200150"/>
                <a:gd name="connsiteX31" fmla="*/ 649159 w 647700"/>
                <a:gd name="connsiteY31" fmla="*/ 873596 h 1200150"/>
                <a:gd name="connsiteX32" fmla="*/ 632300 w 647700"/>
                <a:gd name="connsiteY32" fmla="*/ 947891 h 1200150"/>
                <a:gd name="connsiteX33" fmla="*/ 620774 w 647700"/>
                <a:gd name="connsiteY33" fmla="*/ 991420 h 1200150"/>
                <a:gd name="connsiteX34" fmla="*/ 586389 w 647700"/>
                <a:gd name="connsiteY34" fmla="*/ 1070477 h 1200150"/>
                <a:gd name="connsiteX35" fmla="*/ 548003 w 647700"/>
                <a:gd name="connsiteY35" fmla="*/ 1127056 h 1200150"/>
                <a:gd name="connsiteX36" fmla="*/ 467327 w 647700"/>
                <a:gd name="connsiteY36" fmla="*/ 1178681 h 1200150"/>
                <a:gd name="connsiteX37" fmla="*/ 361599 w 647700"/>
                <a:gd name="connsiteY37" fmla="*/ 1206685 h 1200150"/>
                <a:gd name="connsiteX38" fmla="*/ 290924 w 647700"/>
                <a:gd name="connsiteY38" fmla="*/ 1172395 h 1200150"/>
                <a:gd name="connsiteX39" fmla="*/ 270540 w 647700"/>
                <a:gd name="connsiteY39" fmla="*/ 1084765 h 1200150"/>
                <a:gd name="connsiteX40" fmla="*/ 247109 w 647700"/>
                <a:gd name="connsiteY40" fmla="*/ 1004088 h 1200150"/>
                <a:gd name="connsiteX41" fmla="*/ 213866 w 647700"/>
                <a:gd name="connsiteY41" fmla="*/ 970084 h 1200150"/>
                <a:gd name="connsiteX42" fmla="*/ 203389 w 647700"/>
                <a:gd name="connsiteY42" fmla="*/ 958273 h 1200150"/>
                <a:gd name="connsiteX43" fmla="*/ 175100 w 647700"/>
                <a:gd name="connsiteY43" fmla="*/ 891598 h 1200150"/>
                <a:gd name="connsiteX44" fmla="*/ 163384 w 647700"/>
                <a:gd name="connsiteY44" fmla="*/ 837782 h 1200150"/>
                <a:gd name="connsiteX45" fmla="*/ 151573 w 647700"/>
                <a:gd name="connsiteY45" fmla="*/ 730911 h 1200150"/>
                <a:gd name="connsiteX46" fmla="*/ 143953 w 647700"/>
                <a:gd name="connsiteY46" fmla="*/ 64347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47700" h="1200150">
                  <a:moveTo>
                    <a:pt x="143953" y="643472"/>
                  </a:moveTo>
                  <a:cubicBezTo>
                    <a:pt x="143953" y="617754"/>
                    <a:pt x="146048" y="597752"/>
                    <a:pt x="143477" y="578416"/>
                  </a:cubicBezTo>
                  <a:cubicBezTo>
                    <a:pt x="139095" y="545936"/>
                    <a:pt x="131761" y="513932"/>
                    <a:pt x="125665" y="481737"/>
                  </a:cubicBezTo>
                  <a:cubicBezTo>
                    <a:pt x="125284" y="479737"/>
                    <a:pt x="124903" y="477737"/>
                    <a:pt x="124712" y="475736"/>
                  </a:cubicBezTo>
                  <a:cubicBezTo>
                    <a:pt x="121379" y="426397"/>
                    <a:pt x="118807" y="376962"/>
                    <a:pt x="114235" y="327718"/>
                  </a:cubicBezTo>
                  <a:cubicBezTo>
                    <a:pt x="112520" y="309620"/>
                    <a:pt x="106043" y="291999"/>
                    <a:pt x="101376" y="274283"/>
                  </a:cubicBezTo>
                  <a:cubicBezTo>
                    <a:pt x="96233" y="254852"/>
                    <a:pt x="90518" y="235516"/>
                    <a:pt x="85469" y="216085"/>
                  </a:cubicBezTo>
                  <a:cubicBezTo>
                    <a:pt x="80040" y="195416"/>
                    <a:pt x="76421" y="174937"/>
                    <a:pt x="62895" y="156268"/>
                  </a:cubicBezTo>
                  <a:cubicBezTo>
                    <a:pt x="48036" y="135789"/>
                    <a:pt x="37844" y="111691"/>
                    <a:pt x="27462" y="88259"/>
                  </a:cubicBezTo>
                  <a:cubicBezTo>
                    <a:pt x="16985" y="64542"/>
                    <a:pt x="8126" y="39872"/>
                    <a:pt x="125" y="15203"/>
                  </a:cubicBezTo>
                  <a:cubicBezTo>
                    <a:pt x="-1018" y="11678"/>
                    <a:pt x="5936" y="1201"/>
                    <a:pt x="9650" y="1010"/>
                  </a:cubicBezTo>
                  <a:cubicBezTo>
                    <a:pt x="61847" y="-2323"/>
                    <a:pt x="112520" y="534"/>
                    <a:pt x="152335" y="41873"/>
                  </a:cubicBezTo>
                  <a:cubicBezTo>
                    <a:pt x="160812" y="50636"/>
                    <a:pt x="174147" y="54827"/>
                    <a:pt x="182434" y="63685"/>
                  </a:cubicBezTo>
                  <a:cubicBezTo>
                    <a:pt x="204722" y="87497"/>
                    <a:pt x="226439" y="112072"/>
                    <a:pt x="246632" y="137694"/>
                  </a:cubicBezTo>
                  <a:cubicBezTo>
                    <a:pt x="255014" y="148267"/>
                    <a:pt x="256919" y="163983"/>
                    <a:pt x="265397" y="174461"/>
                  </a:cubicBezTo>
                  <a:cubicBezTo>
                    <a:pt x="287018" y="201512"/>
                    <a:pt x="308831" y="229039"/>
                    <a:pt x="333977" y="252566"/>
                  </a:cubicBezTo>
                  <a:cubicBezTo>
                    <a:pt x="359885" y="276854"/>
                    <a:pt x="367790" y="307811"/>
                    <a:pt x="378458" y="339053"/>
                  </a:cubicBezTo>
                  <a:cubicBezTo>
                    <a:pt x="382364" y="350673"/>
                    <a:pt x="393222" y="361055"/>
                    <a:pt x="403414" y="368580"/>
                  </a:cubicBezTo>
                  <a:cubicBezTo>
                    <a:pt x="406271" y="370676"/>
                    <a:pt x="418940" y="361627"/>
                    <a:pt x="425607" y="355912"/>
                  </a:cubicBezTo>
                  <a:cubicBezTo>
                    <a:pt x="467612" y="320098"/>
                    <a:pt x="491139" y="271901"/>
                    <a:pt x="513904" y="223229"/>
                  </a:cubicBezTo>
                  <a:cubicBezTo>
                    <a:pt x="522857" y="204179"/>
                    <a:pt x="536478" y="187034"/>
                    <a:pt x="534097" y="163983"/>
                  </a:cubicBezTo>
                  <a:cubicBezTo>
                    <a:pt x="533906" y="161792"/>
                    <a:pt x="540479" y="156649"/>
                    <a:pt x="543717" y="156935"/>
                  </a:cubicBezTo>
                  <a:cubicBezTo>
                    <a:pt x="546765" y="157125"/>
                    <a:pt x="551432" y="162078"/>
                    <a:pt x="552099" y="165602"/>
                  </a:cubicBezTo>
                  <a:cubicBezTo>
                    <a:pt x="556195" y="187605"/>
                    <a:pt x="558386" y="209989"/>
                    <a:pt x="562958" y="231992"/>
                  </a:cubicBezTo>
                  <a:cubicBezTo>
                    <a:pt x="568196" y="257519"/>
                    <a:pt x="575054" y="282665"/>
                    <a:pt x="581150" y="308001"/>
                  </a:cubicBezTo>
                  <a:cubicBezTo>
                    <a:pt x="581436" y="309335"/>
                    <a:pt x="581627" y="310668"/>
                    <a:pt x="581722" y="312002"/>
                  </a:cubicBezTo>
                  <a:cubicBezTo>
                    <a:pt x="585056" y="349816"/>
                    <a:pt x="588104" y="387725"/>
                    <a:pt x="591723" y="425540"/>
                  </a:cubicBezTo>
                  <a:cubicBezTo>
                    <a:pt x="594581" y="455924"/>
                    <a:pt x="592676" y="488309"/>
                    <a:pt x="602963" y="516027"/>
                  </a:cubicBezTo>
                  <a:cubicBezTo>
                    <a:pt x="612964" y="543078"/>
                    <a:pt x="604677" y="570129"/>
                    <a:pt x="612202" y="594894"/>
                  </a:cubicBezTo>
                  <a:cubicBezTo>
                    <a:pt x="621155" y="624136"/>
                    <a:pt x="615821" y="653854"/>
                    <a:pt x="621917" y="682048"/>
                  </a:cubicBezTo>
                  <a:cubicBezTo>
                    <a:pt x="630776" y="722815"/>
                    <a:pt x="636014" y="763677"/>
                    <a:pt x="642015" y="804730"/>
                  </a:cubicBezTo>
                  <a:cubicBezTo>
                    <a:pt x="645444" y="827685"/>
                    <a:pt x="651921" y="850640"/>
                    <a:pt x="649159" y="873596"/>
                  </a:cubicBezTo>
                  <a:cubicBezTo>
                    <a:pt x="646206" y="898646"/>
                    <a:pt x="638300" y="923221"/>
                    <a:pt x="632300" y="947891"/>
                  </a:cubicBezTo>
                  <a:cubicBezTo>
                    <a:pt x="628775" y="962464"/>
                    <a:pt x="626108" y="977513"/>
                    <a:pt x="620774" y="991420"/>
                  </a:cubicBezTo>
                  <a:cubicBezTo>
                    <a:pt x="610392" y="1018185"/>
                    <a:pt x="599629" y="1045046"/>
                    <a:pt x="586389" y="1070477"/>
                  </a:cubicBezTo>
                  <a:cubicBezTo>
                    <a:pt x="575912" y="1090766"/>
                    <a:pt x="565339" y="1114102"/>
                    <a:pt x="548003" y="1127056"/>
                  </a:cubicBezTo>
                  <a:cubicBezTo>
                    <a:pt x="522762" y="1145916"/>
                    <a:pt x="501807" y="1172109"/>
                    <a:pt x="467327" y="1178681"/>
                  </a:cubicBezTo>
                  <a:cubicBezTo>
                    <a:pt x="431608" y="1185444"/>
                    <a:pt x="396651" y="1196493"/>
                    <a:pt x="361599" y="1206685"/>
                  </a:cubicBezTo>
                  <a:cubicBezTo>
                    <a:pt x="338644" y="1213448"/>
                    <a:pt x="301496" y="1197446"/>
                    <a:pt x="290924" y="1172395"/>
                  </a:cubicBezTo>
                  <a:cubicBezTo>
                    <a:pt x="279113" y="1144582"/>
                    <a:pt x="265301" y="1116388"/>
                    <a:pt x="270540" y="1084765"/>
                  </a:cubicBezTo>
                  <a:cubicBezTo>
                    <a:pt x="275684" y="1053713"/>
                    <a:pt x="259396" y="1029520"/>
                    <a:pt x="247109" y="1004088"/>
                  </a:cubicBezTo>
                  <a:cubicBezTo>
                    <a:pt x="239965" y="989324"/>
                    <a:pt x="233583" y="973608"/>
                    <a:pt x="213866" y="970084"/>
                  </a:cubicBezTo>
                  <a:cubicBezTo>
                    <a:pt x="209771" y="969322"/>
                    <a:pt x="205484" y="963035"/>
                    <a:pt x="203389" y="958273"/>
                  </a:cubicBezTo>
                  <a:cubicBezTo>
                    <a:pt x="193388" y="936270"/>
                    <a:pt x="182910" y="914362"/>
                    <a:pt x="175100" y="891598"/>
                  </a:cubicBezTo>
                  <a:cubicBezTo>
                    <a:pt x="169194" y="874358"/>
                    <a:pt x="165575" y="855974"/>
                    <a:pt x="163384" y="837782"/>
                  </a:cubicBezTo>
                  <a:cubicBezTo>
                    <a:pt x="159098" y="802063"/>
                    <a:pt x="162527" y="764153"/>
                    <a:pt x="151573" y="730911"/>
                  </a:cubicBezTo>
                  <a:cubicBezTo>
                    <a:pt x="141095" y="699002"/>
                    <a:pt x="148811" y="668237"/>
                    <a:pt x="143953" y="6434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3401618-9158-42FE-9F1F-97D3AEC88153}"/>
                </a:ext>
              </a:extLst>
            </p:cNvPr>
            <p:cNvSpPr/>
            <p:nvPr/>
          </p:nvSpPr>
          <p:spPr>
            <a:xfrm>
              <a:off x="4314361" y="2381317"/>
              <a:ext cx="361950" cy="1457325"/>
            </a:xfrm>
            <a:custGeom>
              <a:avLst/>
              <a:gdLst>
                <a:gd name="connsiteX0" fmla="*/ 282690 w 361950"/>
                <a:gd name="connsiteY0" fmla="*/ 211007 h 1457325"/>
                <a:gd name="connsiteX1" fmla="*/ 283071 w 361950"/>
                <a:gd name="connsiteY1" fmla="*/ 292637 h 1457325"/>
                <a:gd name="connsiteX2" fmla="*/ 293072 w 361950"/>
                <a:gd name="connsiteY2" fmla="*/ 363312 h 1457325"/>
                <a:gd name="connsiteX3" fmla="*/ 301549 w 361950"/>
                <a:gd name="connsiteY3" fmla="*/ 374266 h 1457325"/>
                <a:gd name="connsiteX4" fmla="*/ 309074 w 361950"/>
                <a:gd name="connsiteY4" fmla="*/ 425320 h 1457325"/>
                <a:gd name="connsiteX5" fmla="*/ 309455 w 361950"/>
                <a:gd name="connsiteY5" fmla="*/ 529047 h 1457325"/>
                <a:gd name="connsiteX6" fmla="*/ 311551 w 361950"/>
                <a:gd name="connsiteY6" fmla="*/ 536762 h 1457325"/>
                <a:gd name="connsiteX7" fmla="*/ 322123 w 361950"/>
                <a:gd name="connsiteY7" fmla="*/ 629631 h 1457325"/>
                <a:gd name="connsiteX8" fmla="*/ 339459 w 361950"/>
                <a:gd name="connsiteY8" fmla="*/ 695830 h 1457325"/>
                <a:gd name="connsiteX9" fmla="*/ 340507 w 361950"/>
                <a:gd name="connsiteY9" fmla="*/ 699735 h 1457325"/>
                <a:gd name="connsiteX10" fmla="*/ 351365 w 361950"/>
                <a:gd name="connsiteY10" fmla="*/ 796604 h 1457325"/>
                <a:gd name="connsiteX11" fmla="*/ 362795 w 361950"/>
                <a:gd name="connsiteY11" fmla="*/ 1028252 h 1457325"/>
                <a:gd name="connsiteX12" fmla="*/ 370415 w 361950"/>
                <a:gd name="connsiteY12" fmla="*/ 1190939 h 1457325"/>
                <a:gd name="connsiteX13" fmla="*/ 337173 w 361950"/>
                <a:gd name="connsiteY13" fmla="*/ 1313526 h 1457325"/>
                <a:gd name="connsiteX14" fmla="*/ 323838 w 361950"/>
                <a:gd name="connsiteY14" fmla="*/ 1337529 h 1457325"/>
                <a:gd name="connsiteX15" fmla="*/ 275737 w 361950"/>
                <a:gd name="connsiteY15" fmla="*/ 1382011 h 1457325"/>
                <a:gd name="connsiteX16" fmla="*/ 184106 w 361950"/>
                <a:gd name="connsiteY16" fmla="*/ 1427636 h 1457325"/>
                <a:gd name="connsiteX17" fmla="*/ 110192 w 361950"/>
                <a:gd name="connsiteY17" fmla="*/ 1458973 h 1457325"/>
                <a:gd name="connsiteX18" fmla="*/ 88856 w 361950"/>
                <a:gd name="connsiteY18" fmla="*/ 1440685 h 1457325"/>
                <a:gd name="connsiteX19" fmla="*/ 69520 w 361950"/>
                <a:gd name="connsiteY19" fmla="*/ 1366866 h 1457325"/>
                <a:gd name="connsiteX20" fmla="*/ 58376 w 361950"/>
                <a:gd name="connsiteY20" fmla="*/ 1302668 h 1457325"/>
                <a:gd name="connsiteX21" fmla="*/ 48756 w 361950"/>
                <a:gd name="connsiteY21" fmla="*/ 1268759 h 1457325"/>
                <a:gd name="connsiteX22" fmla="*/ 31039 w 361950"/>
                <a:gd name="connsiteY22" fmla="*/ 1213037 h 1457325"/>
                <a:gd name="connsiteX23" fmla="*/ 29611 w 361950"/>
                <a:gd name="connsiteY23" fmla="*/ 1207132 h 1457325"/>
                <a:gd name="connsiteX24" fmla="*/ 19514 w 361950"/>
                <a:gd name="connsiteY24" fmla="*/ 1132361 h 1457325"/>
                <a:gd name="connsiteX25" fmla="*/ 1036 w 361950"/>
                <a:gd name="connsiteY25" fmla="*/ 1046540 h 1457325"/>
                <a:gd name="connsiteX26" fmla="*/ 750 w 361950"/>
                <a:gd name="connsiteY26" fmla="*/ 1032348 h 1457325"/>
                <a:gd name="connsiteX27" fmla="*/ 17419 w 361950"/>
                <a:gd name="connsiteY27" fmla="*/ 980818 h 1457325"/>
                <a:gd name="connsiteX28" fmla="*/ 19133 w 361950"/>
                <a:gd name="connsiteY28" fmla="*/ 977198 h 1457325"/>
                <a:gd name="connsiteX29" fmla="*/ 29325 w 361950"/>
                <a:gd name="connsiteY29" fmla="*/ 908523 h 1457325"/>
                <a:gd name="connsiteX30" fmla="*/ 40945 w 361950"/>
                <a:gd name="connsiteY30" fmla="*/ 807749 h 1457325"/>
                <a:gd name="connsiteX31" fmla="*/ 91523 w 361950"/>
                <a:gd name="connsiteY31" fmla="*/ 682400 h 1457325"/>
                <a:gd name="connsiteX32" fmla="*/ 106858 w 361950"/>
                <a:gd name="connsiteY32" fmla="*/ 625916 h 1457325"/>
                <a:gd name="connsiteX33" fmla="*/ 119241 w 361950"/>
                <a:gd name="connsiteY33" fmla="*/ 506949 h 1457325"/>
                <a:gd name="connsiteX34" fmla="*/ 127242 w 361950"/>
                <a:gd name="connsiteY34" fmla="*/ 431797 h 1457325"/>
                <a:gd name="connsiteX35" fmla="*/ 145816 w 361950"/>
                <a:gd name="connsiteY35" fmla="*/ 343500 h 1457325"/>
                <a:gd name="connsiteX36" fmla="*/ 146292 w 361950"/>
                <a:gd name="connsiteY36" fmla="*/ 337404 h 1457325"/>
                <a:gd name="connsiteX37" fmla="*/ 155436 w 361950"/>
                <a:gd name="connsiteY37" fmla="*/ 82991 h 1457325"/>
                <a:gd name="connsiteX38" fmla="*/ 146768 w 361950"/>
                <a:gd name="connsiteY38" fmla="*/ 28604 h 1457325"/>
                <a:gd name="connsiteX39" fmla="*/ 174391 w 361950"/>
                <a:gd name="connsiteY39" fmla="*/ 29 h 1457325"/>
                <a:gd name="connsiteX40" fmla="*/ 254210 w 361950"/>
                <a:gd name="connsiteY40" fmla="*/ 51464 h 1457325"/>
                <a:gd name="connsiteX41" fmla="*/ 271736 w 361950"/>
                <a:gd name="connsiteY41" fmla="*/ 75467 h 1457325"/>
                <a:gd name="connsiteX42" fmla="*/ 282118 w 361950"/>
                <a:gd name="connsiteY42" fmla="*/ 127378 h 1457325"/>
                <a:gd name="connsiteX43" fmla="*/ 282690 w 361950"/>
                <a:gd name="connsiteY43" fmla="*/ 211007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61950" h="1457325">
                  <a:moveTo>
                    <a:pt x="282690" y="211007"/>
                  </a:moveTo>
                  <a:cubicBezTo>
                    <a:pt x="282690" y="238249"/>
                    <a:pt x="281356" y="265490"/>
                    <a:pt x="283071" y="292637"/>
                  </a:cubicBezTo>
                  <a:cubicBezTo>
                    <a:pt x="284595" y="316354"/>
                    <a:pt x="289072" y="339881"/>
                    <a:pt x="293072" y="363312"/>
                  </a:cubicBezTo>
                  <a:cubicBezTo>
                    <a:pt x="293739" y="367313"/>
                    <a:pt x="298120" y="371123"/>
                    <a:pt x="301549" y="374266"/>
                  </a:cubicBezTo>
                  <a:cubicBezTo>
                    <a:pt x="318123" y="389220"/>
                    <a:pt x="314027" y="408461"/>
                    <a:pt x="309074" y="425320"/>
                  </a:cubicBezTo>
                  <a:cubicBezTo>
                    <a:pt x="298882" y="460372"/>
                    <a:pt x="297835" y="494471"/>
                    <a:pt x="309455" y="529047"/>
                  </a:cubicBezTo>
                  <a:cubicBezTo>
                    <a:pt x="310312" y="531619"/>
                    <a:pt x="311265" y="534191"/>
                    <a:pt x="311551" y="536762"/>
                  </a:cubicBezTo>
                  <a:cubicBezTo>
                    <a:pt x="314980" y="567719"/>
                    <a:pt x="316980" y="598961"/>
                    <a:pt x="322123" y="629631"/>
                  </a:cubicBezTo>
                  <a:cubicBezTo>
                    <a:pt x="325838" y="652015"/>
                    <a:pt x="333553" y="673732"/>
                    <a:pt x="339459" y="695830"/>
                  </a:cubicBezTo>
                  <a:cubicBezTo>
                    <a:pt x="339840" y="697163"/>
                    <a:pt x="340316" y="698402"/>
                    <a:pt x="340507" y="699735"/>
                  </a:cubicBezTo>
                  <a:cubicBezTo>
                    <a:pt x="344031" y="732025"/>
                    <a:pt x="344983" y="764791"/>
                    <a:pt x="351365" y="796604"/>
                  </a:cubicBezTo>
                  <a:cubicBezTo>
                    <a:pt x="366796" y="873662"/>
                    <a:pt x="351175" y="952338"/>
                    <a:pt x="362795" y="1028252"/>
                  </a:cubicBezTo>
                  <a:cubicBezTo>
                    <a:pt x="371177" y="1083116"/>
                    <a:pt x="364891" y="1137028"/>
                    <a:pt x="370415" y="1190939"/>
                  </a:cubicBezTo>
                  <a:cubicBezTo>
                    <a:pt x="375082" y="1236374"/>
                    <a:pt x="356413" y="1274950"/>
                    <a:pt x="337173" y="1313526"/>
                  </a:cubicBezTo>
                  <a:cubicBezTo>
                    <a:pt x="333077" y="1321718"/>
                    <a:pt x="326029" y="1328957"/>
                    <a:pt x="323838" y="1337529"/>
                  </a:cubicBezTo>
                  <a:cubicBezTo>
                    <a:pt x="317266" y="1363247"/>
                    <a:pt x="295358" y="1371533"/>
                    <a:pt x="275737" y="1382011"/>
                  </a:cubicBezTo>
                  <a:cubicBezTo>
                    <a:pt x="245638" y="1398013"/>
                    <a:pt x="214967" y="1413062"/>
                    <a:pt x="184106" y="1427636"/>
                  </a:cubicBezTo>
                  <a:cubicBezTo>
                    <a:pt x="159913" y="1439161"/>
                    <a:pt x="135529" y="1450686"/>
                    <a:pt x="110192" y="1458973"/>
                  </a:cubicBezTo>
                  <a:cubicBezTo>
                    <a:pt x="105334" y="1460592"/>
                    <a:pt x="91714" y="1448686"/>
                    <a:pt x="88856" y="1440685"/>
                  </a:cubicBezTo>
                  <a:cubicBezTo>
                    <a:pt x="80569" y="1416777"/>
                    <a:pt x="74950" y="1391726"/>
                    <a:pt x="69520" y="1366866"/>
                  </a:cubicBezTo>
                  <a:cubicBezTo>
                    <a:pt x="64948" y="1345625"/>
                    <a:pt x="62567" y="1324004"/>
                    <a:pt x="58376" y="1302668"/>
                  </a:cubicBezTo>
                  <a:cubicBezTo>
                    <a:pt x="56090" y="1291142"/>
                    <a:pt x="52280" y="1279998"/>
                    <a:pt x="48756" y="1268759"/>
                  </a:cubicBezTo>
                  <a:cubicBezTo>
                    <a:pt x="42946" y="1250090"/>
                    <a:pt x="36945" y="1231611"/>
                    <a:pt x="31039" y="1213037"/>
                  </a:cubicBezTo>
                  <a:cubicBezTo>
                    <a:pt x="30468" y="1211132"/>
                    <a:pt x="29801" y="1209132"/>
                    <a:pt x="29611" y="1207132"/>
                  </a:cubicBezTo>
                  <a:cubicBezTo>
                    <a:pt x="26277" y="1182176"/>
                    <a:pt x="23991" y="1157126"/>
                    <a:pt x="19514" y="1132361"/>
                  </a:cubicBezTo>
                  <a:cubicBezTo>
                    <a:pt x="14275" y="1103595"/>
                    <a:pt x="7132" y="1075211"/>
                    <a:pt x="1036" y="1046540"/>
                  </a:cubicBezTo>
                  <a:cubicBezTo>
                    <a:pt x="83" y="1041968"/>
                    <a:pt x="-584" y="1036730"/>
                    <a:pt x="750" y="1032348"/>
                  </a:cubicBezTo>
                  <a:cubicBezTo>
                    <a:pt x="5893" y="1015013"/>
                    <a:pt x="11799" y="997963"/>
                    <a:pt x="17419" y="980818"/>
                  </a:cubicBezTo>
                  <a:cubicBezTo>
                    <a:pt x="17800" y="979580"/>
                    <a:pt x="18943" y="978437"/>
                    <a:pt x="19133" y="977198"/>
                  </a:cubicBezTo>
                  <a:cubicBezTo>
                    <a:pt x="22657" y="954338"/>
                    <a:pt x="26658" y="931478"/>
                    <a:pt x="29325" y="908523"/>
                  </a:cubicBezTo>
                  <a:cubicBezTo>
                    <a:pt x="33325" y="874900"/>
                    <a:pt x="31516" y="839753"/>
                    <a:pt x="40945" y="807749"/>
                  </a:cubicBezTo>
                  <a:cubicBezTo>
                    <a:pt x="53614" y="764696"/>
                    <a:pt x="75235" y="724405"/>
                    <a:pt x="91523" y="682400"/>
                  </a:cubicBezTo>
                  <a:cubicBezTo>
                    <a:pt x="98572" y="664302"/>
                    <a:pt x="104382" y="645157"/>
                    <a:pt x="106858" y="625916"/>
                  </a:cubicBezTo>
                  <a:cubicBezTo>
                    <a:pt x="111811" y="586292"/>
                    <a:pt x="109335" y="545144"/>
                    <a:pt x="119241" y="506949"/>
                  </a:cubicBezTo>
                  <a:cubicBezTo>
                    <a:pt x="125908" y="481232"/>
                    <a:pt x="123337" y="456562"/>
                    <a:pt x="127242" y="431797"/>
                  </a:cubicBezTo>
                  <a:cubicBezTo>
                    <a:pt x="132004" y="402174"/>
                    <a:pt x="139529" y="372932"/>
                    <a:pt x="145816" y="343500"/>
                  </a:cubicBezTo>
                  <a:cubicBezTo>
                    <a:pt x="146197" y="341500"/>
                    <a:pt x="146197" y="339404"/>
                    <a:pt x="146292" y="337404"/>
                  </a:cubicBezTo>
                  <a:cubicBezTo>
                    <a:pt x="149530" y="252632"/>
                    <a:pt x="153340" y="167859"/>
                    <a:pt x="155436" y="82991"/>
                  </a:cubicBezTo>
                  <a:cubicBezTo>
                    <a:pt x="155912" y="64989"/>
                    <a:pt x="148102" y="46892"/>
                    <a:pt x="146768" y="28604"/>
                  </a:cubicBezTo>
                  <a:cubicBezTo>
                    <a:pt x="145339" y="8506"/>
                    <a:pt x="154483" y="505"/>
                    <a:pt x="174391" y="29"/>
                  </a:cubicBezTo>
                  <a:cubicBezTo>
                    <a:pt x="210586" y="-829"/>
                    <a:pt x="238494" y="17650"/>
                    <a:pt x="254210" y="51464"/>
                  </a:cubicBezTo>
                  <a:cubicBezTo>
                    <a:pt x="258306" y="60322"/>
                    <a:pt x="268879" y="66513"/>
                    <a:pt x="271736" y="75467"/>
                  </a:cubicBezTo>
                  <a:cubicBezTo>
                    <a:pt x="277165" y="92135"/>
                    <a:pt x="281071" y="109852"/>
                    <a:pt x="282118" y="127378"/>
                  </a:cubicBezTo>
                  <a:cubicBezTo>
                    <a:pt x="283928" y="155096"/>
                    <a:pt x="282690" y="183099"/>
                    <a:pt x="282690" y="2110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AD40C3F-7BCD-49CE-A930-0A6AF8E5C403}"/>
              </a:ext>
            </a:extLst>
          </p:cNvPr>
          <p:cNvGrpSpPr>
            <a:grpSpLocks noChangeAspect="1"/>
          </p:cNvGrpSpPr>
          <p:nvPr/>
        </p:nvGrpSpPr>
        <p:grpSpPr>
          <a:xfrm>
            <a:off x="4003654" y="2847029"/>
            <a:ext cx="532467" cy="720000"/>
            <a:chOff x="6280499" y="1079564"/>
            <a:chExt cx="3585443" cy="4848225"/>
          </a:xfrm>
          <a:solidFill>
            <a:schemeClr val="bg1">
              <a:lumMod val="95000"/>
            </a:schemeClr>
          </a:solidFill>
          <a:effectLst>
            <a:outerShdw blurRad="190500" sx="102000" sy="102000" algn="ctr" rotWithShape="0">
              <a:prstClr val="black">
                <a:alpha val="35000"/>
              </a:prstClr>
            </a:outerShdw>
          </a:effectLst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20B33B0-8B7F-4A58-B92D-B2B03F8C619A}"/>
                </a:ext>
              </a:extLst>
            </p:cNvPr>
            <p:cNvSpPr/>
            <p:nvPr/>
          </p:nvSpPr>
          <p:spPr>
            <a:xfrm>
              <a:off x="8075242" y="1079564"/>
              <a:ext cx="1790700" cy="4848225"/>
            </a:xfrm>
            <a:custGeom>
              <a:avLst/>
              <a:gdLst>
                <a:gd name="connsiteX0" fmla="*/ 213985 w 1790700"/>
                <a:gd name="connsiteY0" fmla="*/ 388619 h 4848225"/>
                <a:gd name="connsiteX1" fmla="*/ 151786 w 1790700"/>
                <a:gd name="connsiteY1" fmla="*/ 399572 h 4848225"/>
                <a:gd name="connsiteX2" fmla="*/ 91684 w 1790700"/>
                <a:gd name="connsiteY2" fmla="*/ 404049 h 4848225"/>
                <a:gd name="connsiteX3" fmla="*/ 10816 w 1790700"/>
                <a:gd name="connsiteY3" fmla="*/ 433958 h 4848225"/>
                <a:gd name="connsiteX4" fmla="*/ 720 w 1790700"/>
                <a:gd name="connsiteY4" fmla="*/ 430529 h 4848225"/>
                <a:gd name="connsiteX5" fmla="*/ 2149 w 1790700"/>
                <a:gd name="connsiteY5" fmla="*/ 417575 h 4848225"/>
                <a:gd name="connsiteX6" fmla="*/ 49583 w 1790700"/>
                <a:gd name="connsiteY6" fmla="*/ 361282 h 4848225"/>
                <a:gd name="connsiteX7" fmla="*/ 140261 w 1790700"/>
                <a:gd name="connsiteY7" fmla="*/ 311371 h 4848225"/>
                <a:gd name="connsiteX8" fmla="*/ 157692 w 1790700"/>
                <a:gd name="connsiteY8" fmla="*/ 298893 h 4848225"/>
                <a:gd name="connsiteX9" fmla="*/ 239416 w 1790700"/>
                <a:gd name="connsiteY9" fmla="*/ 247077 h 4848225"/>
                <a:gd name="connsiteX10" fmla="*/ 247132 w 1790700"/>
                <a:gd name="connsiteY10" fmla="*/ 246696 h 4848225"/>
                <a:gd name="connsiteX11" fmla="*/ 289137 w 1790700"/>
                <a:gd name="connsiteY11" fmla="*/ 233552 h 4848225"/>
                <a:gd name="connsiteX12" fmla="*/ 363813 w 1790700"/>
                <a:gd name="connsiteY12" fmla="*/ 225265 h 4848225"/>
                <a:gd name="connsiteX13" fmla="*/ 412200 w 1790700"/>
                <a:gd name="connsiteY13" fmla="*/ 188213 h 4848225"/>
                <a:gd name="connsiteX14" fmla="*/ 509546 w 1790700"/>
                <a:gd name="connsiteY14" fmla="*/ 179069 h 4848225"/>
                <a:gd name="connsiteX15" fmla="*/ 532215 w 1790700"/>
                <a:gd name="connsiteY15" fmla="*/ 169258 h 4848225"/>
                <a:gd name="connsiteX16" fmla="*/ 603462 w 1790700"/>
                <a:gd name="connsiteY16" fmla="*/ 132587 h 4848225"/>
                <a:gd name="connsiteX17" fmla="*/ 694426 w 1790700"/>
                <a:gd name="connsiteY17" fmla="*/ 122490 h 4848225"/>
                <a:gd name="connsiteX18" fmla="*/ 752624 w 1790700"/>
                <a:gd name="connsiteY18" fmla="*/ 143921 h 4848225"/>
                <a:gd name="connsiteX19" fmla="*/ 774055 w 1790700"/>
                <a:gd name="connsiteY19" fmla="*/ 150017 h 4848225"/>
                <a:gd name="connsiteX20" fmla="*/ 875020 w 1790700"/>
                <a:gd name="connsiteY20" fmla="*/ 131729 h 4848225"/>
                <a:gd name="connsiteX21" fmla="*/ 889974 w 1790700"/>
                <a:gd name="connsiteY21" fmla="*/ 123157 h 4848225"/>
                <a:gd name="connsiteX22" fmla="*/ 962174 w 1790700"/>
                <a:gd name="connsiteY22" fmla="*/ 84009 h 4848225"/>
                <a:gd name="connsiteX23" fmla="*/ 1005322 w 1790700"/>
                <a:gd name="connsiteY23" fmla="*/ 60292 h 4848225"/>
                <a:gd name="connsiteX24" fmla="*/ 1035802 w 1790700"/>
                <a:gd name="connsiteY24" fmla="*/ 53243 h 4848225"/>
                <a:gd name="connsiteX25" fmla="*/ 1072759 w 1790700"/>
                <a:gd name="connsiteY25" fmla="*/ 37146 h 4848225"/>
                <a:gd name="connsiteX26" fmla="*/ 1104667 w 1790700"/>
                <a:gd name="connsiteY26" fmla="*/ 28859 h 4848225"/>
                <a:gd name="connsiteX27" fmla="*/ 1143149 w 1790700"/>
                <a:gd name="connsiteY27" fmla="*/ 34765 h 4848225"/>
                <a:gd name="connsiteX28" fmla="*/ 1176962 w 1790700"/>
                <a:gd name="connsiteY28" fmla="*/ 32860 h 4848225"/>
                <a:gd name="connsiteX29" fmla="*/ 1229064 w 1790700"/>
                <a:gd name="connsiteY29" fmla="*/ 1808 h 4848225"/>
                <a:gd name="connsiteX30" fmla="*/ 1236684 w 1790700"/>
                <a:gd name="connsiteY30" fmla="*/ 380 h 4848225"/>
                <a:gd name="connsiteX31" fmla="*/ 1284404 w 1790700"/>
                <a:gd name="connsiteY31" fmla="*/ 1523 h 4848225"/>
                <a:gd name="connsiteX32" fmla="*/ 1319456 w 1790700"/>
                <a:gd name="connsiteY32" fmla="*/ 20763 h 4848225"/>
                <a:gd name="connsiteX33" fmla="*/ 1319933 w 1790700"/>
                <a:gd name="connsiteY33" fmla="*/ 19811 h 4848225"/>
                <a:gd name="connsiteX34" fmla="*/ 1326886 w 1790700"/>
                <a:gd name="connsiteY34" fmla="*/ 1332 h 4848225"/>
                <a:gd name="connsiteX35" fmla="*/ 1359175 w 1790700"/>
                <a:gd name="connsiteY35" fmla="*/ 6476 h 4848225"/>
                <a:gd name="connsiteX36" fmla="*/ 1396514 w 1790700"/>
                <a:gd name="connsiteY36" fmla="*/ 28288 h 4848225"/>
                <a:gd name="connsiteX37" fmla="*/ 1411849 w 1790700"/>
                <a:gd name="connsiteY37" fmla="*/ 40289 h 4848225"/>
                <a:gd name="connsiteX38" fmla="*/ 1434709 w 1790700"/>
                <a:gd name="connsiteY38" fmla="*/ 56958 h 4848225"/>
                <a:gd name="connsiteX39" fmla="*/ 1440138 w 1790700"/>
                <a:gd name="connsiteY39" fmla="*/ 59054 h 4848225"/>
                <a:gd name="connsiteX40" fmla="*/ 1493668 w 1790700"/>
                <a:gd name="connsiteY40" fmla="*/ 110584 h 4848225"/>
                <a:gd name="connsiteX41" fmla="*/ 1519100 w 1790700"/>
                <a:gd name="connsiteY41" fmla="*/ 171258 h 4848225"/>
                <a:gd name="connsiteX42" fmla="*/ 1521958 w 1790700"/>
                <a:gd name="connsiteY42" fmla="*/ 186593 h 4848225"/>
                <a:gd name="connsiteX43" fmla="*/ 1523577 w 1790700"/>
                <a:gd name="connsiteY43" fmla="*/ 264222 h 4848225"/>
                <a:gd name="connsiteX44" fmla="*/ 1477286 w 1790700"/>
                <a:gd name="connsiteY44" fmla="*/ 339755 h 4848225"/>
                <a:gd name="connsiteX45" fmla="*/ 1467570 w 1790700"/>
                <a:gd name="connsiteY45" fmla="*/ 367187 h 4848225"/>
                <a:gd name="connsiteX46" fmla="*/ 1436233 w 1790700"/>
                <a:gd name="connsiteY46" fmla="*/ 408145 h 4848225"/>
                <a:gd name="connsiteX47" fmla="*/ 1362795 w 1790700"/>
                <a:gd name="connsiteY47" fmla="*/ 493013 h 4848225"/>
                <a:gd name="connsiteX48" fmla="*/ 1264878 w 1790700"/>
                <a:gd name="connsiteY48" fmla="*/ 609122 h 4848225"/>
                <a:gd name="connsiteX49" fmla="*/ 1235255 w 1790700"/>
                <a:gd name="connsiteY49" fmla="*/ 653223 h 4848225"/>
                <a:gd name="connsiteX50" fmla="*/ 1224778 w 1790700"/>
                <a:gd name="connsiteY50" fmla="*/ 667701 h 4848225"/>
                <a:gd name="connsiteX51" fmla="*/ 1134957 w 1790700"/>
                <a:gd name="connsiteY51" fmla="*/ 777048 h 4848225"/>
                <a:gd name="connsiteX52" fmla="*/ 1089713 w 1790700"/>
                <a:gd name="connsiteY52" fmla="*/ 850867 h 4848225"/>
                <a:gd name="connsiteX53" fmla="*/ 1074664 w 1790700"/>
                <a:gd name="connsiteY53" fmla="*/ 899254 h 4848225"/>
                <a:gd name="connsiteX54" fmla="*/ 1065043 w 1790700"/>
                <a:gd name="connsiteY54" fmla="*/ 1000790 h 4848225"/>
                <a:gd name="connsiteX55" fmla="*/ 1056662 w 1790700"/>
                <a:gd name="connsiteY55" fmla="*/ 1047082 h 4848225"/>
                <a:gd name="connsiteX56" fmla="*/ 1066187 w 1790700"/>
                <a:gd name="connsiteY56" fmla="*/ 1136236 h 4848225"/>
                <a:gd name="connsiteX57" fmla="*/ 1073330 w 1790700"/>
                <a:gd name="connsiteY57" fmla="*/ 1149285 h 4848225"/>
                <a:gd name="connsiteX58" fmla="*/ 1062758 w 1790700"/>
                <a:gd name="connsiteY58" fmla="*/ 1189100 h 4848225"/>
                <a:gd name="connsiteX59" fmla="*/ 1058948 w 1790700"/>
                <a:gd name="connsiteY59" fmla="*/ 1270062 h 4848225"/>
                <a:gd name="connsiteX60" fmla="*/ 1095428 w 1790700"/>
                <a:gd name="connsiteY60" fmla="*/ 1333403 h 4848225"/>
                <a:gd name="connsiteX61" fmla="*/ 1134290 w 1790700"/>
                <a:gd name="connsiteY61" fmla="*/ 1350549 h 4848225"/>
                <a:gd name="connsiteX62" fmla="*/ 1166485 w 1790700"/>
                <a:gd name="connsiteY62" fmla="*/ 1381505 h 4848225"/>
                <a:gd name="connsiteX63" fmla="*/ 1228874 w 1790700"/>
                <a:gd name="connsiteY63" fmla="*/ 1391601 h 4848225"/>
                <a:gd name="connsiteX64" fmla="*/ 1263640 w 1790700"/>
                <a:gd name="connsiteY64" fmla="*/ 1413699 h 4848225"/>
                <a:gd name="connsiteX65" fmla="*/ 1263640 w 1790700"/>
                <a:gd name="connsiteY65" fmla="*/ 1481612 h 4848225"/>
                <a:gd name="connsiteX66" fmla="*/ 1270498 w 1790700"/>
                <a:gd name="connsiteY66" fmla="*/ 1481993 h 4848225"/>
                <a:gd name="connsiteX67" fmla="*/ 1273070 w 1790700"/>
                <a:gd name="connsiteY67" fmla="*/ 1468087 h 4848225"/>
                <a:gd name="connsiteX68" fmla="*/ 1273260 w 1790700"/>
                <a:gd name="connsiteY68" fmla="*/ 1404841 h 4848225"/>
                <a:gd name="connsiteX69" fmla="*/ 1296406 w 1790700"/>
                <a:gd name="connsiteY69" fmla="*/ 1379695 h 4848225"/>
                <a:gd name="connsiteX70" fmla="*/ 1336601 w 1790700"/>
                <a:gd name="connsiteY70" fmla="*/ 1371694 h 4848225"/>
                <a:gd name="connsiteX71" fmla="*/ 1388132 w 1790700"/>
                <a:gd name="connsiteY71" fmla="*/ 1381505 h 4848225"/>
                <a:gd name="connsiteX72" fmla="*/ 1445186 w 1790700"/>
                <a:gd name="connsiteY72" fmla="*/ 1428653 h 4848225"/>
                <a:gd name="connsiteX73" fmla="*/ 1556248 w 1790700"/>
                <a:gd name="connsiteY73" fmla="*/ 1522665 h 4848225"/>
                <a:gd name="connsiteX74" fmla="*/ 1609778 w 1790700"/>
                <a:gd name="connsiteY74" fmla="*/ 1550383 h 4848225"/>
                <a:gd name="connsiteX75" fmla="*/ 1661690 w 1790700"/>
                <a:gd name="connsiteY75" fmla="*/ 1564385 h 4848225"/>
                <a:gd name="connsiteX76" fmla="*/ 1733127 w 1790700"/>
                <a:gd name="connsiteY76" fmla="*/ 1610105 h 4848225"/>
                <a:gd name="connsiteX77" fmla="*/ 1754082 w 1790700"/>
                <a:gd name="connsiteY77" fmla="*/ 1643157 h 4848225"/>
                <a:gd name="connsiteX78" fmla="*/ 1781419 w 1790700"/>
                <a:gd name="connsiteY78" fmla="*/ 1714308 h 4848225"/>
                <a:gd name="connsiteX79" fmla="*/ 1782943 w 1790700"/>
                <a:gd name="connsiteY79" fmla="*/ 1720118 h 4848225"/>
                <a:gd name="connsiteX80" fmla="*/ 1792182 w 1790700"/>
                <a:gd name="connsiteY80" fmla="*/ 1825179 h 4848225"/>
                <a:gd name="connsiteX81" fmla="*/ 1792563 w 1790700"/>
                <a:gd name="connsiteY81" fmla="*/ 1896617 h 4848225"/>
                <a:gd name="connsiteX82" fmla="*/ 1759797 w 1790700"/>
                <a:gd name="connsiteY82" fmla="*/ 2012917 h 4848225"/>
                <a:gd name="connsiteX83" fmla="*/ 1687121 w 1790700"/>
                <a:gd name="connsiteY83" fmla="*/ 2141409 h 4848225"/>
                <a:gd name="connsiteX84" fmla="*/ 1656356 w 1790700"/>
                <a:gd name="connsiteY84" fmla="*/ 2182748 h 4848225"/>
                <a:gd name="connsiteX85" fmla="*/ 1594729 w 1790700"/>
                <a:gd name="connsiteY85" fmla="*/ 2253709 h 4848225"/>
                <a:gd name="connsiteX86" fmla="*/ 1523291 w 1790700"/>
                <a:gd name="connsiteY86" fmla="*/ 2335052 h 4848225"/>
                <a:gd name="connsiteX87" fmla="*/ 1438138 w 1790700"/>
                <a:gd name="connsiteY87" fmla="*/ 2428398 h 4848225"/>
                <a:gd name="connsiteX88" fmla="*/ 1343555 w 1790700"/>
                <a:gd name="connsiteY88" fmla="*/ 2496216 h 4848225"/>
                <a:gd name="connsiteX89" fmla="*/ 1233636 w 1790700"/>
                <a:gd name="connsiteY89" fmla="*/ 2557938 h 4848225"/>
                <a:gd name="connsiteX90" fmla="*/ 1168961 w 1790700"/>
                <a:gd name="connsiteY90" fmla="*/ 2580702 h 4848225"/>
                <a:gd name="connsiteX91" fmla="*/ 1112668 w 1790700"/>
                <a:gd name="connsiteY91" fmla="*/ 2603943 h 4848225"/>
                <a:gd name="connsiteX92" fmla="*/ 1072092 w 1790700"/>
                <a:gd name="connsiteY92" fmla="*/ 2617945 h 4848225"/>
                <a:gd name="connsiteX93" fmla="*/ 1015895 w 1790700"/>
                <a:gd name="connsiteY93" fmla="*/ 2628899 h 4848225"/>
                <a:gd name="connsiteX94" fmla="*/ 957506 w 1790700"/>
                <a:gd name="connsiteY94" fmla="*/ 2664236 h 4848225"/>
                <a:gd name="connsiteX95" fmla="*/ 940266 w 1790700"/>
                <a:gd name="connsiteY95" fmla="*/ 2763773 h 4848225"/>
                <a:gd name="connsiteX96" fmla="*/ 940933 w 1790700"/>
                <a:gd name="connsiteY96" fmla="*/ 2809398 h 4848225"/>
                <a:gd name="connsiteX97" fmla="*/ 933313 w 1790700"/>
                <a:gd name="connsiteY97" fmla="*/ 2864357 h 4848225"/>
                <a:gd name="connsiteX98" fmla="*/ 933503 w 1790700"/>
                <a:gd name="connsiteY98" fmla="*/ 2907124 h 4848225"/>
                <a:gd name="connsiteX99" fmla="*/ 942076 w 1790700"/>
                <a:gd name="connsiteY99" fmla="*/ 2945129 h 4848225"/>
                <a:gd name="connsiteX100" fmla="*/ 944266 w 1790700"/>
                <a:gd name="connsiteY100" fmla="*/ 2976085 h 4848225"/>
                <a:gd name="connsiteX101" fmla="*/ 948267 w 1790700"/>
                <a:gd name="connsiteY101" fmla="*/ 3006470 h 4848225"/>
                <a:gd name="connsiteX102" fmla="*/ 952267 w 1790700"/>
                <a:gd name="connsiteY102" fmla="*/ 3025806 h 4848225"/>
                <a:gd name="connsiteX103" fmla="*/ 960078 w 1790700"/>
                <a:gd name="connsiteY103" fmla="*/ 3068001 h 4848225"/>
                <a:gd name="connsiteX104" fmla="*/ 948648 w 1790700"/>
                <a:gd name="connsiteY104" fmla="*/ 3109054 h 4848225"/>
                <a:gd name="connsiteX105" fmla="*/ 946838 w 1790700"/>
                <a:gd name="connsiteY105" fmla="*/ 3136962 h 4848225"/>
                <a:gd name="connsiteX106" fmla="*/ 953791 w 1790700"/>
                <a:gd name="connsiteY106" fmla="*/ 3238594 h 4848225"/>
                <a:gd name="connsiteX107" fmla="*/ 957221 w 1790700"/>
                <a:gd name="connsiteY107" fmla="*/ 3261168 h 4848225"/>
                <a:gd name="connsiteX108" fmla="*/ 959316 w 1790700"/>
                <a:gd name="connsiteY108" fmla="*/ 3294125 h 4848225"/>
                <a:gd name="connsiteX109" fmla="*/ 959888 w 1790700"/>
                <a:gd name="connsiteY109" fmla="*/ 3358990 h 4848225"/>
                <a:gd name="connsiteX110" fmla="*/ 961316 w 1790700"/>
                <a:gd name="connsiteY110" fmla="*/ 3364895 h 4848225"/>
                <a:gd name="connsiteX111" fmla="*/ 968841 w 1790700"/>
                <a:gd name="connsiteY111" fmla="*/ 3539298 h 4848225"/>
                <a:gd name="connsiteX112" fmla="*/ 962555 w 1790700"/>
                <a:gd name="connsiteY112" fmla="*/ 3653027 h 4848225"/>
                <a:gd name="connsiteX113" fmla="*/ 978557 w 1790700"/>
                <a:gd name="connsiteY113" fmla="*/ 3727417 h 4848225"/>
                <a:gd name="connsiteX114" fmla="*/ 979318 w 1790700"/>
                <a:gd name="connsiteY114" fmla="*/ 3765708 h 4848225"/>
                <a:gd name="connsiteX115" fmla="*/ 971317 w 1790700"/>
                <a:gd name="connsiteY115" fmla="*/ 3804093 h 4848225"/>
                <a:gd name="connsiteX116" fmla="*/ 963031 w 1790700"/>
                <a:gd name="connsiteY116" fmla="*/ 3842193 h 4848225"/>
                <a:gd name="connsiteX117" fmla="*/ 963793 w 1790700"/>
                <a:gd name="connsiteY117" fmla="*/ 3862101 h 4848225"/>
                <a:gd name="connsiteX118" fmla="*/ 978461 w 1790700"/>
                <a:gd name="connsiteY118" fmla="*/ 3899153 h 4848225"/>
                <a:gd name="connsiteX119" fmla="*/ 979033 w 1790700"/>
                <a:gd name="connsiteY119" fmla="*/ 3961256 h 4848225"/>
                <a:gd name="connsiteX120" fmla="*/ 988939 w 1790700"/>
                <a:gd name="connsiteY120" fmla="*/ 4069841 h 4848225"/>
                <a:gd name="connsiteX121" fmla="*/ 989987 w 1790700"/>
                <a:gd name="connsiteY121" fmla="*/ 4088129 h 4848225"/>
                <a:gd name="connsiteX122" fmla="*/ 990463 w 1790700"/>
                <a:gd name="connsiteY122" fmla="*/ 4235100 h 4848225"/>
                <a:gd name="connsiteX123" fmla="*/ 1000464 w 1790700"/>
                <a:gd name="connsiteY123" fmla="*/ 4356639 h 4848225"/>
                <a:gd name="connsiteX124" fmla="*/ 1017609 w 1790700"/>
                <a:gd name="connsiteY124" fmla="*/ 4431124 h 4848225"/>
                <a:gd name="connsiteX125" fmla="*/ 1011704 w 1790700"/>
                <a:gd name="connsiteY125" fmla="*/ 4453032 h 4848225"/>
                <a:gd name="connsiteX126" fmla="*/ 1002464 w 1790700"/>
                <a:gd name="connsiteY126" fmla="*/ 4525993 h 4848225"/>
                <a:gd name="connsiteX127" fmla="*/ 1026658 w 1790700"/>
                <a:gd name="connsiteY127" fmla="*/ 4593811 h 4848225"/>
                <a:gd name="connsiteX128" fmla="*/ 1014371 w 1790700"/>
                <a:gd name="connsiteY128" fmla="*/ 4640484 h 4848225"/>
                <a:gd name="connsiteX129" fmla="*/ 1009894 w 1790700"/>
                <a:gd name="connsiteY129" fmla="*/ 4649056 h 4848225"/>
                <a:gd name="connsiteX130" fmla="*/ 980747 w 1790700"/>
                <a:gd name="connsiteY130" fmla="*/ 4703063 h 4848225"/>
                <a:gd name="connsiteX131" fmla="*/ 953315 w 1790700"/>
                <a:gd name="connsiteY131" fmla="*/ 4743925 h 4848225"/>
                <a:gd name="connsiteX132" fmla="*/ 933694 w 1790700"/>
                <a:gd name="connsiteY132" fmla="*/ 4750498 h 4848225"/>
                <a:gd name="connsiteX133" fmla="*/ 912167 w 1790700"/>
                <a:gd name="connsiteY133" fmla="*/ 4753355 h 4848225"/>
                <a:gd name="connsiteX134" fmla="*/ 846921 w 1790700"/>
                <a:gd name="connsiteY134" fmla="*/ 4835746 h 4848225"/>
                <a:gd name="connsiteX135" fmla="*/ 815679 w 1790700"/>
                <a:gd name="connsiteY135" fmla="*/ 4839937 h 4848225"/>
                <a:gd name="connsiteX136" fmla="*/ 759196 w 1790700"/>
                <a:gd name="connsiteY136" fmla="*/ 4800408 h 4848225"/>
                <a:gd name="connsiteX137" fmla="*/ 726525 w 1790700"/>
                <a:gd name="connsiteY137" fmla="*/ 4743830 h 4848225"/>
                <a:gd name="connsiteX138" fmla="*/ 710999 w 1790700"/>
                <a:gd name="connsiteY138" fmla="*/ 4687347 h 4848225"/>
                <a:gd name="connsiteX139" fmla="*/ 707570 w 1790700"/>
                <a:gd name="connsiteY139" fmla="*/ 4680393 h 4848225"/>
                <a:gd name="connsiteX140" fmla="*/ 719096 w 1790700"/>
                <a:gd name="connsiteY140" fmla="*/ 4614290 h 4848225"/>
                <a:gd name="connsiteX141" fmla="*/ 724239 w 1790700"/>
                <a:gd name="connsiteY141" fmla="*/ 4541138 h 4848225"/>
                <a:gd name="connsiteX142" fmla="*/ 718238 w 1790700"/>
                <a:gd name="connsiteY142" fmla="*/ 4489512 h 4848225"/>
                <a:gd name="connsiteX143" fmla="*/ 725191 w 1790700"/>
                <a:gd name="connsiteY143" fmla="*/ 4410169 h 4848225"/>
                <a:gd name="connsiteX144" fmla="*/ 725477 w 1790700"/>
                <a:gd name="connsiteY144" fmla="*/ 4349781 h 4848225"/>
                <a:gd name="connsiteX145" fmla="*/ 714142 w 1790700"/>
                <a:gd name="connsiteY145" fmla="*/ 4116132 h 4848225"/>
                <a:gd name="connsiteX146" fmla="*/ 707761 w 1790700"/>
                <a:gd name="connsiteY146" fmla="*/ 3996022 h 4848225"/>
                <a:gd name="connsiteX147" fmla="*/ 723096 w 1790700"/>
                <a:gd name="connsiteY147" fmla="*/ 3929728 h 4848225"/>
                <a:gd name="connsiteX148" fmla="*/ 720905 w 1790700"/>
                <a:gd name="connsiteY148" fmla="*/ 3913726 h 4848225"/>
                <a:gd name="connsiteX149" fmla="*/ 697188 w 1790700"/>
                <a:gd name="connsiteY149" fmla="*/ 3844098 h 4848225"/>
                <a:gd name="connsiteX150" fmla="*/ 697093 w 1790700"/>
                <a:gd name="connsiteY150" fmla="*/ 3742085 h 4848225"/>
                <a:gd name="connsiteX151" fmla="*/ 689378 w 1790700"/>
                <a:gd name="connsiteY151" fmla="*/ 3699794 h 4848225"/>
                <a:gd name="connsiteX152" fmla="*/ 693378 w 1790700"/>
                <a:gd name="connsiteY152" fmla="*/ 3666933 h 4848225"/>
                <a:gd name="connsiteX153" fmla="*/ 696712 w 1790700"/>
                <a:gd name="connsiteY153" fmla="*/ 3647978 h 4848225"/>
                <a:gd name="connsiteX154" fmla="*/ 687758 w 1790700"/>
                <a:gd name="connsiteY154" fmla="*/ 3554729 h 4848225"/>
                <a:gd name="connsiteX155" fmla="*/ 679376 w 1790700"/>
                <a:gd name="connsiteY155" fmla="*/ 3520629 h 4848225"/>
                <a:gd name="connsiteX156" fmla="*/ 676709 w 1790700"/>
                <a:gd name="connsiteY156" fmla="*/ 3488149 h 4848225"/>
                <a:gd name="connsiteX157" fmla="*/ 670613 w 1790700"/>
                <a:gd name="connsiteY157" fmla="*/ 3406901 h 4848225"/>
                <a:gd name="connsiteX158" fmla="*/ 669280 w 1790700"/>
                <a:gd name="connsiteY158" fmla="*/ 3390899 h 4848225"/>
                <a:gd name="connsiteX159" fmla="*/ 669089 w 1790700"/>
                <a:gd name="connsiteY159" fmla="*/ 3307269 h 4848225"/>
                <a:gd name="connsiteX160" fmla="*/ 660422 w 1790700"/>
                <a:gd name="connsiteY160" fmla="*/ 3081432 h 4848225"/>
                <a:gd name="connsiteX161" fmla="*/ 667565 w 1790700"/>
                <a:gd name="connsiteY161" fmla="*/ 2957892 h 4848225"/>
                <a:gd name="connsiteX162" fmla="*/ 657755 w 1790700"/>
                <a:gd name="connsiteY162" fmla="*/ 2809683 h 4848225"/>
                <a:gd name="connsiteX163" fmla="*/ 649563 w 1790700"/>
                <a:gd name="connsiteY163" fmla="*/ 2726435 h 4848225"/>
                <a:gd name="connsiteX164" fmla="*/ 621655 w 1790700"/>
                <a:gd name="connsiteY164" fmla="*/ 2683572 h 4848225"/>
                <a:gd name="connsiteX165" fmla="*/ 598318 w 1790700"/>
                <a:gd name="connsiteY165" fmla="*/ 2655950 h 4848225"/>
                <a:gd name="connsiteX166" fmla="*/ 545359 w 1790700"/>
                <a:gd name="connsiteY166" fmla="*/ 2584512 h 4848225"/>
                <a:gd name="connsiteX167" fmla="*/ 512879 w 1790700"/>
                <a:gd name="connsiteY167" fmla="*/ 2542031 h 4848225"/>
                <a:gd name="connsiteX168" fmla="*/ 452777 w 1790700"/>
                <a:gd name="connsiteY168" fmla="*/ 2438018 h 4848225"/>
                <a:gd name="connsiteX169" fmla="*/ 404104 w 1790700"/>
                <a:gd name="connsiteY169" fmla="*/ 2316384 h 4848225"/>
                <a:gd name="connsiteX170" fmla="*/ 384673 w 1790700"/>
                <a:gd name="connsiteY170" fmla="*/ 2234183 h 4848225"/>
                <a:gd name="connsiteX171" fmla="*/ 363051 w 1790700"/>
                <a:gd name="connsiteY171" fmla="*/ 2175795 h 4848225"/>
                <a:gd name="connsiteX172" fmla="*/ 341524 w 1790700"/>
                <a:gd name="connsiteY172" fmla="*/ 2162936 h 4848225"/>
                <a:gd name="connsiteX173" fmla="*/ 281517 w 1790700"/>
                <a:gd name="connsiteY173" fmla="*/ 2145886 h 4848225"/>
                <a:gd name="connsiteX174" fmla="*/ 223224 w 1790700"/>
                <a:gd name="connsiteY174" fmla="*/ 2130075 h 4848225"/>
                <a:gd name="connsiteX175" fmla="*/ 161693 w 1790700"/>
                <a:gd name="connsiteY175" fmla="*/ 2085116 h 4848225"/>
                <a:gd name="connsiteX176" fmla="*/ 132736 w 1790700"/>
                <a:gd name="connsiteY176" fmla="*/ 2019775 h 4848225"/>
                <a:gd name="connsiteX177" fmla="*/ 147119 w 1790700"/>
                <a:gd name="connsiteY177" fmla="*/ 1945194 h 4848225"/>
                <a:gd name="connsiteX178" fmla="*/ 149405 w 1790700"/>
                <a:gd name="connsiteY178" fmla="*/ 1939670 h 4848225"/>
                <a:gd name="connsiteX179" fmla="*/ 158645 w 1790700"/>
                <a:gd name="connsiteY179" fmla="*/ 1817845 h 4848225"/>
                <a:gd name="connsiteX180" fmla="*/ 150739 w 1790700"/>
                <a:gd name="connsiteY180" fmla="*/ 1790127 h 4848225"/>
                <a:gd name="connsiteX181" fmla="*/ 175313 w 1790700"/>
                <a:gd name="connsiteY181" fmla="*/ 1720595 h 4848225"/>
                <a:gd name="connsiteX182" fmla="*/ 261515 w 1790700"/>
                <a:gd name="connsiteY182" fmla="*/ 1622678 h 4848225"/>
                <a:gd name="connsiteX183" fmla="*/ 283708 w 1790700"/>
                <a:gd name="connsiteY183" fmla="*/ 1590293 h 4848225"/>
                <a:gd name="connsiteX184" fmla="*/ 343239 w 1790700"/>
                <a:gd name="connsiteY184" fmla="*/ 1541715 h 4848225"/>
                <a:gd name="connsiteX185" fmla="*/ 391912 w 1790700"/>
                <a:gd name="connsiteY185" fmla="*/ 1500758 h 4848225"/>
                <a:gd name="connsiteX186" fmla="*/ 426678 w 1790700"/>
                <a:gd name="connsiteY186" fmla="*/ 1448370 h 4848225"/>
                <a:gd name="connsiteX187" fmla="*/ 470398 w 1790700"/>
                <a:gd name="connsiteY187" fmla="*/ 1394078 h 4848225"/>
                <a:gd name="connsiteX188" fmla="*/ 499163 w 1790700"/>
                <a:gd name="connsiteY188" fmla="*/ 1336451 h 4848225"/>
                <a:gd name="connsiteX189" fmla="*/ 508403 w 1790700"/>
                <a:gd name="connsiteY189" fmla="*/ 1319592 h 4848225"/>
                <a:gd name="connsiteX190" fmla="*/ 565743 w 1790700"/>
                <a:gd name="connsiteY190" fmla="*/ 1234534 h 4848225"/>
                <a:gd name="connsiteX191" fmla="*/ 627751 w 1790700"/>
                <a:gd name="connsiteY191" fmla="*/ 1124711 h 4848225"/>
                <a:gd name="connsiteX192" fmla="*/ 680043 w 1790700"/>
                <a:gd name="connsiteY192" fmla="*/ 1052702 h 4848225"/>
                <a:gd name="connsiteX193" fmla="*/ 722620 w 1790700"/>
                <a:gd name="connsiteY193" fmla="*/ 1000028 h 4848225"/>
                <a:gd name="connsiteX194" fmla="*/ 734431 w 1790700"/>
                <a:gd name="connsiteY194" fmla="*/ 966977 h 4848225"/>
                <a:gd name="connsiteX195" fmla="*/ 745099 w 1790700"/>
                <a:gd name="connsiteY195" fmla="*/ 904493 h 4848225"/>
                <a:gd name="connsiteX196" fmla="*/ 766340 w 1790700"/>
                <a:gd name="connsiteY196" fmla="*/ 843342 h 4848225"/>
                <a:gd name="connsiteX197" fmla="*/ 772721 w 1790700"/>
                <a:gd name="connsiteY197" fmla="*/ 821054 h 4848225"/>
                <a:gd name="connsiteX198" fmla="*/ 773293 w 1790700"/>
                <a:gd name="connsiteY198" fmla="*/ 755807 h 4848225"/>
                <a:gd name="connsiteX199" fmla="*/ 784342 w 1790700"/>
                <a:gd name="connsiteY199" fmla="*/ 634649 h 4848225"/>
                <a:gd name="connsiteX200" fmla="*/ 791676 w 1790700"/>
                <a:gd name="connsiteY200" fmla="*/ 487869 h 4848225"/>
                <a:gd name="connsiteX201" fmla="*/ 759863 w 1790700"/>
                <a:gd name="connsiteY201" fmla="*/ 454532 h 4848225"/>
                <a:gd name="connsiteX202" fmla="*/ 690997 w 1790700"/>
                <a:gd name="connsiteY202" fmla="*/ 462818 h 4848225"/>
                <a:gd name="connsiteX203" fmla="*/ 674995 w 1790700"/>
                <a:gd name="connsiteY203" fmla="*/ 463771 h 4848225"/>
                <a:gd name="connsiteX204" fmla="*/ 583174 w 1790700"/>
                <a:gd name="connsiteY204" fmla="*/ 464152 h 4848225"/>
                <a:gd name="connsiteX205" fmla="*/ 512403 w 1790700"/>
                <a:gd name="connsiteY205" fmla="*/ 472629 h 4848225"/>
                <a:gd name="connsiteX206" fmla="*/ 474493 w 1790700"/>
                <a:gd name="connsiteY206" fmla="*/ 464342 h 4848225"/>
                <a:gd name="connsiteX207" fmla="*/ 406771 w 1790700"/>
                <a:gd name="connsiteY207" fmla="*/ 444626 h 4848225"/>
                <a:gd name="connsiteX208" fmla="*/ 366385 w 1790700"/>
                <a:gd name="connsiteY208" fmla="*/ 429767 h 4848225"/>
                <a:gd name="connsiteX209" fmla="*/ 357336 w 1790700"/>
                <a:gd name="connsiteY209" fmla="*/ 425957 h 4848225"/>
                <a:gd name="connsiteX210" fmla="*/ 274754 w 1790700"/>
                <a:gd name="connsiteY210" fmla="*/ 407669 h 4848225"/>
                <a:gd name="connsiteX211" fmla="*/ 258466 w 1790700"/>
                <a:gd name="connsiteY211" fmla="*/ 407097 h 4848225"/>
                <a:gd name="connsiteX212" fmla="*/ 213985 w 1790700"/>
                <a:gd name="connsiteY212" fmla="*/ 388619 h 4848225"/>
                <a:gd name="connsiteX213" fmla="*/ 952458 w 1790700"/>
                <a:gd name="connsiteY213" fmla="*/ 2131503 h 4848225"/>
                <a:gd name="connsiteX214" fmla="*/ 952553 w 1790700"/>
                <a:gd name="connsiteY214" fmla="*/ 2211037 h 4848225"/>
                <a:gd name="connsiteX215" fmla="*/ 954363 w 1790700"/>
                <a:gd name="connsiteY215" fmla="*/ 2226944 h 4848225"/>
                <a:gd name="connsiteX216" fmla="*/ 971699 w 1790700"/>
                <a:gd name="connsiteY216" fmla="*/ 2295048 h 4848225"/>
                <a:gd name="connsiteX217" fmla="*/ 1015514 w 1790700"/>
                <a:gd name="connsiteY217" fmla="*/ 2322289 h 4848225"/>
                <a:gd name="connsiteX218" fmla="*/ 1058471 w 1790700"/>
                <a:gd name="connsiteY218" fmla="*/ 2321813 h 4848225"/>
                <a:gd name="connsiteX219" fmla="*/ 1072664 w 1790700"/>
                <a:gd name="connsiteY219" fmla="*/ 2321241 h 4848225"/>
                <a:gd name="connsiteX220" fmla="*/ 1093238 w 1790700"/>
                <a:gd name="connsiteY220" fmla="*/ 2289999 h 4848225"/>
                <a:gd name="connsiteX221" fmla="*/ 1136576 w 1790700"/>
                <a:gd name="connsiteY221" fmla="*/ 2258472 h 4848225"/>
                <a:gd name="connsiteX222" fmla="*/ 1149911 w 1790700"/>
                <a:gd name="connsiteY222" fmla="*/ 2252566 h 4848225"/>
                <a:gd name="connsiteX223" fmla="*/ 1200965 w 1790700"/>
                <a:gd name="connsiteY223" fmla="*/ 2166365 h 4848225"/>
                <a:gd name="connsiteX224" fmla="*/ 1268021 w 1790700"/>
                <a:gd name="connsiteY224" fmla="*/ 2053493 h 4848225"/>
                <a:gd name="connsiteX225" fmla="*/ 1283452 w 1790700"/>
                <a:gd name="connsiteY225" fmla="*/ 1988914 h 4848225"/>
                <a:gd name="connsiteX226" fmla="*/ 1293548 w 1790700"/>
                <a:gd name="connsiteY226" fmla="*/ 1906046 h 4848225"/>
                <a:gd name="connsiteX227" fmla="*/ 1310408 w 1790700"/>
                <a:gd name="connsiteY227" fmla="*/ 1846229 h 4848225"/>
                <a:gd name="connsiteX228" fmla="*/ 1310312 w 1790700"/>
                <a:gd name="connsiteY228" fmla="*/ 1736216 h 4848225"/>
                <a:gd name="connsiteX229" fmla="*/ 1291072 w 1790700"/>
                <a:gd name="connsiteY229" fmla="*/ 1696973 h 4848225"/>
                <a:gd name="connsiteX230" fmla="*/ 1223349 w 1790700"/>
                <a:gd name="connsiteY230" fmla="*/ 1672303 h 4848225"/>
                <a:gd name="connsiteX231" fmla="*/ 1117336 w 1790700"/>
                <a:gd name="connsiteY231" fmla="*/ 1673160 h 4848225"/>
                <a:gd name="connsiteX232" fmla="*/ 1091237 w 1790700"/>
                <a:gd name="connsiteY232" fmla="*/ 1680209 h 4848225"/>
                <a:gd name="connsiteX233" fmla="*/ 1062567 w 1790700"/>
                <a:gd name="connsiteY233" fmla="*/ 1689924 h 4848225"/>
                <a:gd name="connsiteX234" fmla="*/ 1013513 w 1790700"/>
                <a:gd name="connsiteY234" fmla="*/ 1705355 h 4848225"/>
                <a:gd name="connsiteX235" fmla="*/ 980938 w 1790700"/>
                <a:gd name="connsiteY235" fmla="*/ 1783365 h 4848225"/>
                <a:gd name="connsiteX236" fmla="*/ 980747 w 1790700"/>
                <a:gd name="connsiteY236" fmla="*/ 1858803 h 4848225"/>
                <a:gd name="connsiteX237" fmla="*/ 973984 w 1790700"/>
                <a:gd name="connsiteY237" fmla="*/ 1882996 h 4848225"/>
                <a:gd name="connsiteX238" fmla="*/ 953791 w 1790700"/>
                <a:gd name="connsiteY238" fmla="*/ 1935765 h 4848225"/>
                <a:gd name="connsiteX239" fmla="*/ 952553 w 1790700"/>
                <a:gd name="connsiteY239" fmla="*/ 2049779 h 4848225"/>
                <a:gd name="connsiteX240" fmla="*/ 952458 w 1790700"/>
                <a:gd name="connsiteY240" fmla="*/ 2131503 h 4848225"/>
                <a:gd name="connsiteX241" fmla="*/ 657183 w 1790700"/>
                <a:gd name="connsiteY241" fmla="*/ 1799366 h 4848225"/>
                <a:gd name="connsiteX242" fmla="*/ 625370 w 1790700"/>
                <a:gd name="connsiteY242" fmla="*/ 1807558 h 4848225"/>
                <a:gd name="connsiteX243" fmla="*/ 555266 w 1790700"/>
                <a:gd name="connsiteY243" fmla="*/ 1858707 h 4848225"/>
                <a:gd name="connsiteX244" fmla="*/ 407247 w 1790700"/>
                <a:gd name="connsiteY244" fmla="*/ 1998249 h 4848225"/>
                <a:gd name="connsiteX245" fmla="*/ 376577 w 1790700"/>
                <a:gd name="connsiteY245" fmla="*/ 2068257 h 4848225"/>
                <a:gd name="connsiteX246" fmla="*/ 376481 w 1790700"/>
                <a:gd name="connsiteY246" fmla="*/ 2076353 h 4848225"/>
                <a:gd name="connsiteX247" fmla="*/ 385244 w 1790700"/>
                <a:gd name="connsiteY247" fmla="*/ 2145124 h 4848225"/>
                <a:gd name="connsiteX248" fmla="*/ 399151 w 1790700"/>
                <a:gd name="connsiteY248" fmla="*/ 2182938 h 4848225"/>
                <a:gd name="connsiteX249" fmla="*/ 404199 w 1790700"/>
                <a:gd name="connsiteY249" fmla="*/ 2191225 h 4848225"/>
                <a:gd name="connsiteX250" fmla="*/ 420868 w 1790700"/>
                <a:gd name="connsiteY250" fmla="*/ 2234278 h 4848225"/>
                <a:gd name="connsiteX251" fmla="*/ 496782 w 1790700"/>
                <a:gd name="connsiteY251" fmla="*/ 2321146 h 4848225"/>
                <a:gd name="connsiteX252" fmla="*/ 608320 w 1790700"/>
                <a:gd name="connsiteY252" fmla="*/ 2411252 h 4848225"/>
                <a:gd name="connsiteX253" fmla="*/ 635275 w 1790700"/>
                <a:gd name="connsiteY253" fmla="*/ 2411062 h 4848225"/>
                <a:gd name="connsiteX254" fmla="*/ 668613 w 1790700"/>
                <a:gd name="connsiteY254" fmla="*/ 2338577 h 4848225"/>
                <a:gd name="connsiteX255" fmla="*/ 666899 w 1790700"/>
                <a:gd name="connsiteY255" fmla="*/ 2318765 h 4848225"/>
                <a:gd name="connsiteX256" fmla="*/ 673566 w 1790700"/>
                <a:gd name="connsiteY256" fmla="*/ 2248756 h 4848225"/>
                <a:gd name="connsiteX257" fmla="*/ 678043 w 1790700"/>
                <a:gd name="connsiteY257" fmla="*/ 2232087 h 4848225"/>
                <a:gd name="connsiteX258" fmla="*/ 669756 w 1790700"/>
                <a:gd name="connsiteY258" fmla="*/ 2165317 h 4848225"/>
                <a:gd name="connsiteX259" fmla="*/ 675566 w 1790700"/>
                <a:gd name="connsiteY259" fmla="*/ 2069781 h 4848225"/>
                <a:gd name="connsiteX260" fmla="*/ 669851 w 1790700"/>
                <a:gd name="connsiteY260" fmla="*/ 1929859 h 4848225"/>
                <a:gd name="connsiteX261" fmla="*/ 670042 w 1790700"/>
                <a:gd name="connsiteY261" fmla="*/ 1907951 h 4848225"/>
                <a:gd name="connsiteX262" fmla="*/ 678519 w 1790700"/>
                <a:gd name="connsiteY262" fmla="*/ 1847087 h 4848225"/>
                <a:gd name="connsiteX263" fmla="*/ 657183 w 1790700"/>
                <a:gd name="connsiteY263" fmla="*/ 1799366 h 484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</a:cxnLst>
              <a:rect l="l" t="t" r="r" b="b"/>
              <a:pathLst>
                <a:path w="1790700" h="4848225">
                  <a:moveTo>
                    <a:pt x="213985" y="388619"/>
                  </a:moveTo>
                  <a:cubicBezTo>
                    <a:pt x="192744" y="397286"/>
                    <a:pt x="178266" y="413765"/>
                    <a:pt x="151786" y="399572"/>
                  </a:cubicBezTo>
                  <a:cubicBezTo>
                    <a:pt x="136737" y="391476"/>
                    <a:pt x="111210" y="398715"/>
                    <a:pt x="91684" y="404049"/>
                  </a:cubicBezTo>
                  <a:cubicBezTo>
                    <a:pt x="64061" y="411669"/>
                    <a:pt x="37868" y="424147"/>
                    <a:pt x="10816" y="433958"/>
                  </a:cubicBezTo>
                  <a:cubicBezTo>
                    <a:pt x="8054" y="435005"/>
                    <a:pt x="1387" y="432624"/>
                    <a:pt x="720" y="430529"/>
                  </a:cubicBezTo>
                  <a:cubicBezTo>
                    <a:pt x="-518" y="426719"/>
                    <a:pt x="-232" y="420623"/>
                    <a:pt x="2149" y="417575"/>
                  </a:cubicBezTo>
                  <a:cubicBezTo>
                    <a:pt x="17294" y="398239"/>
                    <a:pt x="30724" y="376236"/>
                    <a:pt x="49583" y="361282"/>
                  </a:cubicBezTo>
                  <a:cubicBezTo>
                    <a:pt x="76539" y="339946"/>
                    <a:pt x="104352" y="317943"/>
                    <a:pt x="140261" y="311371"/>
                  </a:cubicBezTo>
                  <a:cubicBezTo>
                    <a:pt x="146643" y="310228"/>
                    <a:pt x="153501" y="304418"/>
                    <a:pt x="157692" y="298893"/>
                  </a:cubicBezTo>
                  <a:cubicBezTo>
                    <a:pt x="178552" y="271366"/>
                    <a:pt x="212747" y="265175"/>
                    <a:pt x="239416" y="247077"/>
                  </a:cubicBezTo>
                  <a:cubicBezTo>
                    <a:pt x="241322" y="245839"/>
                    <a:pt x="245798" y="245458"/>
                    <a:pt x="247132" y="246696"/>
                  </a:cubicBezTo>
                  <a:cubicBezTo>
                    <a:pt x="268753" y="266508"/>
                    <a:pt x="277707" y="244029"/>
                    <a:pt x="289137" y="233552"/>
                  </a:cubicBezTo>
                  <a:cubicBezTo>
                    <a:pt x="308759" y="215454"/>
                    <a:pt x="339524" y="210882"/>
                    <a:pt x="363813" y="225265"/>
                  </a:cubicBezTo>
                  <a:cubicBezTo>
                    <a:pt x="369623" y="199262"/>
                    <a:pt x="392293" y="197071"/>
                    <a:pt x="412200" y="188213"/>
                  </a:cubicBezTo>
                  <a:cubicBezTo>
                    <a:pt x="444490" y="173735"/>
                    <a:pt x="477256" y="182783"/>
                    <a:pt x="509546" y="179069"/>
                  </a:cubicBezTo>
                  <a:cubicBezTo>
                    <a:pt x="517547" y="178116"/>
                    <a:pt x="527643" y="174973"/>
                    <a:pt x="532215" y="169258"/>
                  </a:cubicBezTo>
                  <a:cubicBezTo>
                    <a:pt x="550789" y="146112"/>
                    <a:pt x="579364" y="143826"/>
                    <a:pt x="603462" y="132587"/>
                  </a:cubicBezTo>
                  <a:cubicBezTo>
                    <a:pt x="632513" y="119061"/>
                    <a:pt x="663850" y="124205"/>
                    <a:pt x="694426" y="122490"/>
                  </a:cubicBezTo>
                  <a:cubicBezTo>
                    <a:pt x="717572" y="121157"/>
                    <a:pt x="735383" y="130110"/>
                    <a:pt x="752624" y="143921"/>
                  </a:cubicBezTo>
                  <a:cubicBezTo>
                    <a:pt x="758148" y="148398"/>
                    <a:pt x="769197" y="152589"/>
                    <a:pt x="774055" y="150017"/>
                  </a:cubicBezTo>
                  <a:cubicBezTo>
                    <a:pt x="806059" y="133349"/>
                    <a:pt x="839968" y="130682"/>
                    <a:pt x="875020" y="131729"/>
                  </a:cubicBezTo>
                  <a:cubicBezTo>
                    <a:pt x="879973" y="131920"/>
                    <a:pt x="886069" y="127157"/>
                    <a:pt x="889974" y="123157"/>
                  </a:cubicBezTo>
                  <a:cubicBezTo>
                    <a:pt x="910072" y="102488"/>
                    <a:pt x="935027" y="92105"/>
                    <a:pt x="962174" y="84009"/>
                  </a:cubicBezTo>
                  <a:cubicBezTo>
                    <a:pt x="976842" y="79628"/>
                    <a:pt x="989796" y="69150"/>
                    <a:pt x="1005322" y="60292"/>
                  </a:cubicBezTo>
                  <a:cubicBezTo>
                    <a:pt x="1016085" y="72389"/>
                    <a:pt x="1026753" y="65150"/>
                    <a:pt x="1035802" y="53243"/>
                  </a:cubicBezTo>
                  <a:cubicBezTo>
                    <a:pt x="1045327" y="40766"/>
                    <a:pt x="1057328" y="37146"/>
                    <a:pt x="1072759" y="37146"/>
                  </a:cubicBezTo>
                  <a:cubicBezTo>
                    <a:pt x="1083332" y="37146"/>
                    <a:pt x="1093904" y="29050"/>
                    <a:pt x="1104667" y="28859"/>
                  </a:cubicBezTo>
                  <a:cubicBezTo>
                    <a:pt x="1117431" y="28574"/>
                    <a:pt x="1130195" y="33717"/>
                    <a:pt x="1143149" y="34765"/>
                  </a:cubicBezTo>
                  <a:cubicBezTo>
                    <a:pt x="1154674" y="35717"/>
                    <a:pt x="1171628" y="38861"/>
                    <a:pt x="1176962" y="32860"/>
                  </a:cubicBezTo>
                  <a:cubicBezTo>
                    <a:pt x="1191631" y="16382"/>
                    <a:pt x="1210871" y="10571"/>
                    <a:pt x="1229064" y="1808"/>
                  </a:cubicBezTo>
                  <a:cubicBezTo>
                    <a:pt x="1231350" y="665"/>
                    <a:pt x="1235541" y="-668"/>
                    <a:pt x="1236684" y="380"/>
                  </a:cubicBezTo>
                  <a:cubicBezTo>
                    <a:pt x="1252781" y="15334"/>
                    <a:pt x="1267640" y="4856"/>
                    <a:pt x="1284404" y="1523"/>
                  </a:cubicBezTo>
                  <a:cubicBezTo>
                    <a:pt x="1294025" y="-382"/>
                    <a:pt x="1306693" y="13238"/>
                    <a:pt x="1319456" y="20763"/>
                  </a:cubicBezTo>
                  <a:cubicBezTo>
                    <a:pt x="1317742" y="23906"/>
                    <a:pt x="1319075" y="22001"/>
                    <a:pt x="1319933" y="19811"/>
                  </a:cubicBezTo>
                  <a:cubicBezTo>
                    <a:pt x="1322409" y="13429"/>
                    <a:pt x="1324409" y="1427"/>
                    <a:pt x="1326886" y="1332"/>
                  </a:cubicBezTo>
                  <a:cubicBezTo>
                    <a:pt x="1337649" y="951"/>
                    <a:pt x="1349270" y="2285"/>
                    <a:pt x="1359175" y="6476"/>
                  </a:cubicBezTo>
                  <a:cubicBezTo>
                    <a:pt x="1372320" y="12000"/>
                    <a:pt x="1384226" y="20668"/>
                    <a:pt x="1396514" y="28288"/>
                  </a:cubicBezTo>
                  <a:cubicBezTo>
                    <a:pt x="1402133" y="31812"/>
                    <a:pt x="1410515" y="35241"/>
                    <a:pt x="1411849" y="40289"/>
                  </a:cubicBezTo>
                  <a:cubicBezTo>
                    <a:pt x="1415278" y="53148"/>
                    <a:pt x="1421945" y="58292"/>
                    <a:pt x="1434709" y="56958"/>
                  </a:cubicBezTo>
                  <a:cubicBezTo>
                    <a:pt x="1436518" y="56768"/>
                    <a:pt x="1439852" y="57911"/>
                    <a:pt x="1440138" y="59054"/>
                  </a:cubicBezTo>
                  <a:cubicBezTo>
                    <a:pt x="1446710" y="87629"/>
                    <a:pt x="1478143" y="90296"/>
                    <a:pt x="1493668" y="110584"/>
                  </a:cubicBezTo>
                  <a:cubicBezTo>
                    <a:pt x="1507956" y="129348"/>
                    <a:pt x="1520720" y="146588"/>
                    <a:pt x="1519100" y="171258"/>
                  </a:cubicBezTo>
                  <a:cubicBezTo>
                    <a:pt x="1518815" y="176402"/>
                    <a:pt x="1518815" y="183831"/>
                    <a:pt x="1521958" y="186593"/>
                  </a:cubicBezTo>
                  <a:cubicBezTo>
                    <a:pt x="1550818" y="212216"/>
                    <a:pt x="1537960" y="238695"/>
                    <a:pt x="1523577" y="264222"/>
                  </a:cubicBezTo>
                  <a:cubicBezTo>
                    <a:pt x="1509099" y="289940"/>
                    <a:pt x="1492145" y="314228"/>
                    <a:pt x="1477286" y="339755"/>
                  </a:cubicBezTo>
                  <a:cubicBezTo>
                    <a:pt x="1472523" y="348042"/>
                    <a:pt x="1472714" y="359282"/>
                    <a:pt x="1467570" y="367187"/>
                  </a:cubicBezTo>
                  <a:cubicBezTo>
                    <a:pt x="1458331" y="381665"/>
                    <a:pt x="1447377" y="395096"/>
                    <a:pt x="1436233" y="408145"/>
                  </a:cubicBezTo>
                  <a:cubicBezTo>
                    <a:pt x="1411849" y="436529"/>
                    <a:pt x="1383274" y="462056"/>
                    <a:pt x="1362795" y="493013"/>
                  </a:cubicBezTo>
                  <a:cubicBezTo>
                    <a:pt x="1334506" y="535875"/>
                    <a:pt x="1300501" y="572832"/>
                    <a:pt x="1264878" y="609122"/>
                  </a:cubicBezTo>
                  <a:cubicBezTo>
                    <a:pt x="1252686" y="621505"/>
                    <a:pt x="1245066" y="638459"/>
                    <a:pt x="1235255" y="653223"/>
                  </a:cubicBezTo>
                  <a:cubicBezTo>
                    <a:pt x="1232017" y="658176"/>
                    <a:pt x="1228588" y="663129"/>
                    <a:pt x="1224778" y="667701"/>
                  </a:cubicBezTo>
                  <a:cubicBezTo>
                    <a:pt x="1194774" y="704087"/>
                    <a:pt x="1163532" y="739520"/>
                    <a:pt x="1134957" y="777048"/>
                  </a:cubicBezTo>
                  <a:cubicBezTo>
                    <a:pt x="1117526" y="799908"/>
                    <a:pt x="1102953" y="825245"/>
                    <a:pt x="1089713" y="850867"/>
                  </a:cubicBezTo>
                  <a:cubicBezTo>
                    <a:pt x="1082093" y="865631"/>
                    <a:pt x="1080760" y="883538"/>
                    <a:pt x="1074664" y="899254"/>
                  </a:cubicBezTo>
                  <a:cubicBezTo>
                    <a:pt x="1061900" y="932401"/>
                    <a:pt x="1067330" y="966881"/>
                    <a:pt x="1065043" y="1000790"/>
                  </a:cubicBezTo>
                  <a:cubicBezTo>
                    <a:pt x="1063996" y="1016411"/>
                    <a:pt x="1056090" y="1031842"/>
                    <a:pt x="1056662" y="1047082"/>
                  </a:cubicBezTo>
                  <a:cubicBezTo>
                    <a:pt x="1057805" y="1076895"/>
                    <a:pt x="1062472" y="1106613"/>
                    <a:pt x="1066187" y="1136236"/>
                  </a:cubicBezTo>
                  <a:cubicBezTo>
                    <a:pt x="1066758" y="1140427"/>
                    <a:pt x="1070473" y="1144237"/>
                    <a:pt x="1073330" y="1149285"/>
                  </a:cubicBezTo>
                  <a:cubicBezTo>
                    <a:pt x="1062472" y="1160144"/>
                    <a:pt x="1056757" y="1168621"/>
                    <a:pt x="1062758" y="1189100"/>
                  </a:cubicBezTo>
                  <a:cubicBezTo>
                    <a:pt x="1069806" y="1213293"/>
                    <a:pt x="1071330" y="1242630"/>
                    <a:pt x="1058948" y="1270062"/>
                  </a:cubicBezTo>
                  <a:cubicBezTo>
                    <a:pt x="1047899" y="1294541"/>
                    <a:pt x="1057042" y="1330260"/>
                    <a:pt x="1095428" y="1333403"/>
                  </a:cubicBezTo>
                  <a:cubicBezTo>
                    <a:pt x="1108859" y="1334546"/>
                    <a:pt x="1122765" y="1342547"/>
                    <a:pt x="1134290" y="1350549"/>
                  </a:cubicBezTo>
                  <a:cubicBezTo>
                    <a:pt x="1146387" y="1358930"/>
                    <a:pt x="1155912" y="1370932"/>
                    <a:pt x="1166485" y="1381505"/>
                  </a:cubicBezTo>
                  <a:cubicBezTo>
                    <a:pt x="1187345" y="1402269"/>
                    <a:pt x="1201061" y="1404555"/>
                    <a:pt x="1228874" y="1391601"/>
                  </a:cubicBezTo>
                  <a:cubicBezTo>
                    <a:pt x="1249829" y="1381790"/>
                    <a:pt x="1263545" y="1390553"/>
                    <a:pt x="1263640" y="1413699"/>
                  </a:cubicBezTo>
                  <a:cubicBezTo>
                    <a:pt x="1263735" y="1436369"/>
                    <a:pt x="1263640" y="1458943"/>
                    <a:pt x="1263640" y="1481612"/>
                  </a:cubicBezTo>
                  <a:cubicBezTo>
                    <a:pt x="1265926" y="1481708"/>
                    <a:pt x="1268212" y="1481898"/>
                    <a:pt x="1270498" y="1481993"/>
                  </a:cubicBezTo>
                  <a:cubicBezTo>
                    <a:pt x="1271355" y="1477326"/>
                    <a:pt x="1272974" y="1472754"/>
                    <a:pt x="1273070" y="1468087"/>
                  </a:cubicBezTo>
                  <a:cubicBezTo>
                    <a:pt x="1273355" y="1447037"/>
                    <a:pt x="1273165" y="1425891"/>
                    <a:pt x="1273260" y="1404841"/>
                  </a:cubicBezTo>
                  <a:cubicBezTo>
                    <a:pt x="1273260" y="1389411"/>
                    <a:pt x="1281261" y="1381886"/>
                    <a:pt x="1296406" y="1379695"/>
                  </a:cubicBezTo>
                  <a:cubicBezTo>
                    <a:pt x="1309931" y="1377695"/>
                    <a:pt x="1323266" y="1371408"/>
                    <a:pt x="1336601" y="1371694"/>
                  </a:cubicBezTo>
                  <a:cubicBezTo>
                    <a:pt x="1354127" y="1372170"/>
                    <a:pt x="1374892" y="1372265"/>
                    <a:pt x="1388132" y="1381505"/>
                  </a:cubicBezTo>
                  <a:cubicBezTo>
                    <a:pt x="1407943" y="1395221"/>
                    <a:pt x="1428517" y="1407508"/>
                    <a:pt x="1445186" y="1428653"/>
                  </a:cubicBezTo>
                  <a:cubicBezTo>
                    <a:pt x="1474904" y="1466372"/>
                    <a:pt x="1503384" y="1509140"/>
                    <a:pt x="1556248" y="1522665"/>
                  </a:cubicBezTo>
                  <a:cubicBezTo>
                    <a:pt x="1575012" y="1527428"/>
                    <a:pt x="1594824" y="1533238"/>
                    <a:pt x="1609778" y="1550383"/>
                  </a:cubicBezTo>
                  <a:cubicBezTo>
                    <a:pt x="1629209" y="1572576"/>
                    <a:pt x="1646450" y="1574100"/>
                    <a:pt x="1661690" y="1564385"/>
                  </a:cubicBezTo>
                  <a:cubicBezTo>
                    <a:pt x="1686836" y="1580101"/>
                    <a:pt x="1711315" y="1593436"/>
                    <a:pt x="1733127" y="1610105"/>
                  </a:cubicBezTo>
                  <a:cubicBezTo>
                    <a:pt x="1742938" y="1617534"/>
                    <a:pt x="1748939" y="1631155"/>
                    <a:pt x="1754082" y="1643157"/>
                  </a:cubicBezTo>
                  <a:cubicBezTo>
                    <a:pt x="1764179" y="1666493"/>
                    <a:pt x="1772370" y="1690496"/>
                    <a:pt x="1781419" y="1714308"/>
                  </a:cubicBezTo>
                  <a:cubicBezTo>
                    <a:pt x="1782086" y="1716213"/>
                    <a:pt x="1782752" y="1718118"/>
                    <a:pt x="1782943" y="1720118"/>
                  </a:cubicBezTo>
                  <a:cubicBezTo>
                    <a:pt x="1786181" y="1755170"/>
                    <a:pt x="1790087" y="1790127"/>
                    <a:pt x="1792182" y="1825179"/>
                  </a:cubicBezTo>
                  <a:cubicBezTo>
                    <a:pt x="1793611" y="1848896"/>
                    <a:pt x="1791992" y="1872804"/>
                    <a:pt x="1792563" y="1896617"/>
                  </a:cubicBezTo>
                  <a:cubicBezTo>
                    <a:pt x="1793611" y="1938812"/>
                    <a:pt x="1779704" y="1976817"/>
                    <a:pt x="1759797" y="2012917"/>
                  </a:cubicBezTo>
                  <a:cubicBezTo>
                    <a:pt x="1736080" y="2056065"/>
                    <a:pt x="1711982" y="2098928"/>
                    <a:pt x="1687121" y="2141409"/>
                  </a:cubicBezTo>
                  <a:cubicBezTo>
                    <a:pt x="1678454" y="2156173"/>
                    <a:pt x="1667405" y="2169603"/>
                    <a:pt x="1656356" y="2182748"/>
                  </a:cubicBezTo>
                  <a:cubicBezTo>
                    <a:pt x="1636258" y="2206751"/>
                    <a:pt x="1615303" y="2230182"/>
                    <a:pt x="1594729" y="2253709"/>
                  </a:cubicBezTo>
                  <a:cubicBezTo>
                    <a:pt x="1570916" y="2280855"/>
                    <a:pt x="1547199" y="2308097"/>
                    <a:pt x="1523291" y="2335052"/>
                  </a:cubicBezTo>
                  <a:cubicBezTo>
                    <a:pt x="1495288" y="2366580"/>
                    <a:pt x="1469189" y="2400299"/>
                    <a:pt x="1438138" y="2428398"/>
                  </a:cubicBezTo>
                  <a:cubicBezTo>
                    <a:pt x="1409563" y="2454306"/>
                    <a:pt x="1376416" y="2475546"/>
                    <a:pt x="1343555" y="2496216"/>
                  </a:cubicBezTo>
                  <a:cubicBezTo>
                    <a:pt x="1308026" y="2518599"/>
                    <a:pt x="1271165" y="2539078"/>
                    <a:pt x="1233636" y="2557938"/>
                  </a:cubicBezTo>
                  <a:cubicBezTo>
                    <a:pt x="1213348" y="2568129"/>
                    <a:pt x="1190392" y="2572701"/>
                    <a:pt x="1168961" y="2580702"/>
                  </a:cubicBezTo>
                  <a:cubicBezTo>
                    <a:pt x="1150007" y="2587846"/>
                    <a:pt x="1131528" y="2596514"/>
                    <a:pt x="1112668" y="2603943"/>
                  </a:cubicBezTo>
                  <a:cubicBezTo>
                    <a:pt x="1099334" y="2609182"/>
                    <a:pt x="1085903" y="2614516"/>
                    <a:pt x="1072092" y="2617945"/>
                  </a:cubicBezTo>
                  <a:cubicBezTo>
                    <a:pt x="1053518" y="2622422"/>
                    <a:pt x="1033897" y="2623089"/>
                    <a:pt x="1015895" y="2628899"/>
                  </a:cubicBezTo>
                  <a:cubicBezTo>
                    <a:pt x="994082" y="2635852"/>
                    <a:pt x="973794" y="2645186"/>
                    <a:pt x="957506" y="2664236"/>
                  </a:cubicBezTo>
                  <a:cubicBezTo>
                    <a:pt x="933027" y="2693002"/>
                    <a:pt x="926550" y="2728244"/>
                    <a:pt x="940266" y="2763773"/>
                  </a:cubicBezTo>
                  <a:cubicBezTo>
                    <a:pt x="945600" y="2777393"/>
                    <a:pt x="947315" y="2797491"/>
                    <a:pt x="940933" y="2809398"/>
                  </a:cubicBezTo>
                  <a:cubicBezTo>
                    <a:pt x="930932" y="2828067"/>
                    <a:pt x="934456" y="2846069"/>
                    <a:pt x="933313" y="2864357"/>
                  </a:cubicBezTo>
                  <a:cubicBezTo>
                    <a:pt x="932456" y="2878549"/>
                    <a:pt x="931979" y="2893027"/>
                    <a:pt x="933503" y="2907124"/>
                  </a:cubicBezTo>
                  <a:cubicBezTo>
                    <a:pt x="934837" y="2919983"/>
                    <a:pt x="939599" y="2932365"/>
                    <a:pt x="942076" y="2945129"/>
                  </a:cubicBezTo>
                  <a:cubicBezTo>
                    <a:pt x="943981" y="2955035"/>
                    <a:pt x="952458" y="2963322"/>
                    <a:pt x="944266" y="2976085"/>
                  </a:cubicBezTo>
                  <a:cubicBezTo>
                    <a:pt x="940075" y="2982657"/>
                    <a:pt x="946457" y="2996088"/>
                    <a:pt x="948267" y="3006470"/>
                  </a:cubicBezTo>
                  <a:cubicBezTo>
                    <a:pt x="949410" y="3012947"/>
                    <a:pt x="951029" y="3019328"/>
                    <a:pt x="952267" y="3025806"/>
                  </a:cubicBezTo>
                  <a:cubicBezTo>
                    <a:pt x="955125" y="3039902"/>
                    <a:pt x="960649" y="3054095"/>
                    <a:pt x="960078" y="3068001"/>
                  </a:cubicBezTo>
                  <a:cubicBezTo>
                    <a:pt x="959411" y="3081813"/>
                    <a:pt x="951791" y="3095148"/>
                    <a:pt x="948648" y="3109054"/>
                  </a:cubicBezTo>
                  <a:cubicBezTo>
                    <a:pt x="946648" y="3118103"/>
                    <a:pt x="945314" y="3128009"/>
                    <a:pt x="946838" y="3136962"/>
                  </a:cubicBezTo>
                  <a:cubicBezTo>
                    <a:pt x="952553" y="3170585"/>
                    <a:pt x="974080" y="3202590"/>
                    <a:pt x="953791" y="3238594"/>
                  </a:cubicBezTo>
                  <a:cubicBezTo>
                    <a:pt x="950839" y="3243833"/>
                    <a:pt x="956268" y="3253453"/>
                    <a:pt x="957221" y="3261168"/>
                  </a:cubicBezTo>
                  <a:cubicBezTo>
                    <a:pt x="958554" y="3272217"/>
                    <a:pt x="963221" y="3285171"/>
                    <a:pt x="959316" y="3294125"/>
                  </a:cubicBezTo>
                  <a:cubicBezTo>
                    <a:pt x="949505" y="3316604"/>
                    <a:pt x="948076" y="3337464"/>
                    <a:pt x="959888" y="3358990"/>
                  </a:cubicBezTo>
                  <a:cubicBezTo>
                    <a:pt x="960840" y="3360705"/>
                    <a:pt x="961221" y="3362895"/>
                    <a:pt x="961316" y="3364895"/>
                  </a:cubicBezTo>
                  <a:cubicBezTo>
                    <a:pt x="964650" y="3423093"/>
                    <a:pt x="974842" y="3482053"/>
                    <a:pt x="968841" y="3539298"/>
                  </a:cubicBezTo>
                  <a:cubicBezTo>
                    <a:pt x="964841" y="3577303"/>
                    <a:pt x="961412" y="3615213"/>
                    <a:pt x="962555" y="3653027"/>
                  </a:cubicBezTo>
                  <a:cubicBezTo>
                    <a:pt x="963316" y="3677982"/>
                    <a:pt x="973984" y="3702461"/>
                    <a:pt x="978557" y="3727417"/>
                  </a:cubicBezTo>
                  <a:cubicBezTo>
                    <a:pt x="980842" y="3739800"/>
                    <a:pt x="980557" y="3753039"/>
                    <a:pt x="979318" y="3765708"/>
                  </a:cubicBezTo>
                  <a:cubicBezTo>
                    <a:pt x="977985" y="3778661"/>
                    <a:pt x="974080" y="3791330"/>
                    <a:pt x="971317" y="3804093"/>
                  </a:cubicBezTo>
                  <a:cubicBezTo>
                    <a:pt x="968555" y="3816761"/>
                    <a:pt x="965126" y="3829334"/>
                    <a:pt x="963031" y="3842193"/>
                  </a:cubicBezTo>
                  <a:cubicBezTo>
                    <a:pt x="961983" y="3848670"/>
                    <a:pt x="961697" y="3856005"/>
                    <a:pt x="963793" y="3862101"/>
                  </a:cubicBezTo>
                  <a:cubicBezTo>
                    <a:pt x="968270" y="3874959"/>
                    <a:pt x="981986" y="3890294"/>
                    <a:pt x="978461" y="3899153"/>
                  </a:cubicBezTo>
                  <a:cubicBezTo>
                    <a:pt x="969317" y="3921632"/>
                    <a:pt x="983129" y="3942492"/>
                    <a:pt x="979033" y="3961256"/>
                  </a:cubicBezTo>
                  <a:cubicBezTo>
                    <a:pt x="970651" y="3999642"/>
                    <a:pt x="981509" y="4034122"/>
                    <a:pt x="988939" y="4069841"/>
                  </a:cubicBezTo>
                  <a:cubicBezTo>
                    <a:pt x="990177" y="4075746"/>
                    <a:pt x="989987" y="4082033"/>
                    <a:pt x="989987" y="4088129"/>
                  </a:cubicBezTo>
                  <a:cubicBezTo>
                    <a:pt x="990082" y="4137087"/>
                    <a:pt x="988748" y="4186141"/>
                    <a:pt x="990463" y="4235100"/>
                  </a:cubicBezTo>
                  <a:cubicBezTo>
                    <a:pt x="991796" y="4275676"/>
                    <a:pt x="995225" y="4316348"/>
                    <a:pt x="1000464" y="4356639"/>
                  </a:cubicBezTo>
                  <a:cubicBezTo>
                    <a:pt x="1003703" y="4381785"/>
                    <a:pt x="1012847" y="4406169"/>
                    <a:pt x="1017609" y="4431124"/>
                  </a:cubicBezTo>
                  <a:cubicBezTo>
                    <a:pt x="1018942" y="4437887"/>
                    <a:pt x="1016085" y="4447507"/>
                    <a:pt x="1011704" y="4453032"/>
                  </a:cubicBezTo>
                  <a:cubicBezTo>
                    <a:pt x="991320" y="4478749"/>
                    <a:pt x="989415" y="4497990"/>
                    <a:pt x="1002464" y="4525993"/>
                  </a:cubicBezTo>
                  <a:cubicBezTo>
                    <a:pt x="1012561" y="4547710"/>
                    <a:pt x="1022943" y="4570475"/>
                    <a:pt x="1026658" y="4593811"/>
                  </a:cubicBezTo>
                  <a:cubicBezTo>
                    <a:pt x="1028944" y="4608384"/>
                    <a:pt x="1019038" y="4624863"/>
                    <a:pt x="1014371" y="4640484"/>
                  </a:cubicBezTo>
                  <a:cubicBezTo>
                    <a:pt x="1013418" y="4643531"/>
                    <a:pt x="1009417" y="4646579"/>
                    <a:pt x="1009894" y="4649056"/>
                  </a:cubicBezTo>
                  <a:cubicBezTo>
                    <a:pt x="1015133" y="4675441"/>
                    <a:pt x="994273" y="4686965"/>
                    <a:pt x="980747" y="4703063"/>
                  </a:cubicBezTo>
                  <a:cubicBezTo>
                    <a:pt x="970270" y="4715540"/>
                    <a:pt x="960173" y="4729162"/>
                    <a:pt x="953315" y="4743925"/>
                  </a:cubicBezTo>
                  <a:cubicBezTo>
                    <a:pt x="947886" y="4755736"/>
                    <a:pt x="943981" y="4755165"/>
                    <a:pt x="933694" y="4750498"/>
                  </a:cubicBezTo>
                  <a:cubicBezTo>
                    <a:pt x="927979" y="4747926"/>
                    <a:pt x="916930" y="4749259"/>
                    <a:pt x="912167" y="4753355"/>
                  </a:cubicBezTo>
                  <a:cubicBezTo>
                    <a:pt x="885402" y="4776691"/>
                    <a:pt x="861875" y="4802694"/>
                    <a:pt x="846921" y="4835746"/>
                  </a:cubicBezTo>
                  <a:cubicBezTo>
                    <a:pt x="839491" y="4852224"/>
                    <a:pt x="830157" y="4851558"/>
                    <a:pt x="815679" y="4839937"/>
                  </a:cubicBezTo>
                  <a:cubicBezTo>
                    <a:pt x="797772" y="4825649"/>
                    <a:pt x="777674" y="4814124"/>
                    <a:pt x="759196" y="4800408"/>
                  </a:cubicBezTo>
                  <a:cubicBezTo>
                    <a:pt x="740432" y="4786406"/>
                    <a:pt x="725668" y="4768405"/>
                    <a:pt x="726525" y="4743830"/>
                  </a:cubicBezTo>
                  <a:cubicBezTo>
                    <a:pt x="727287" y="4722779"/>
                    <a:pt x="722715" y="4704396"/>
                    <a:pt x="710999" y="4687347"/>
                  </a:cubicBezTo>
                  <a:cubicBezTo>
                    <a:pt x="709571" y="4685156"/>
                    <a:pt x="707284" y="4682489"/>
                    <a:pt x="707570" y="4680393"/>
                  </a:cubicBezTo>
                  <a:cubicBezTo>
                    <a:pt x="711285" y="4658296"/>
                    <a:pt x="716429" y="4636483"/>
                    <a:pt x="719096" y="4614290"/>
                  </a:cubicBezTo>
                  <a:cubicBezTo>
                    <a:pt x="722048" y="4590001"/>
                    <a:pt x="724430" y="4565522"/>
                    <a:pt x="724239" y="4541138"/>
                  </a:cubicBezTo>
                  <a:cubicBezTo>
                    <a:pt x="724144" y="4523707"/>
                    <a:pt x="712333" y="4503228"/>
                    <a:pt x="718238" y="4489512"/>
                  </a:cubicBezTo>
                  <a:cubicBezTo>
                    <a:pt x="729859" y="4462652"/>
                    <a:pt x="725573" y="4436363"/>
                    <a:pt x="725191" y="4410169"/>
                  </a:cubicBezTo>
                  <a:cubicBezTo>
                    <a:pt x="724906" y="4389976"/>
                    <a:pt x="726049" y="4369878"/>
                    <a:pt x="725477" y="4349781"/>
                  </a:cubicBezTo>
                  <a:cubicBezTo>
                    <a:pt x="723382" y="4271771"/>
                    <a:pt x="724620" y="4193094"/>
                    <a:pt x="714142" y="4116132"/>
                  </a:cubicBezTo>
                  <a:cubicBezTo>
                    <a:pt x="708618" y="4075651"/>
                    <a:pt x="707475" y="4035932"/>
                    <a:pt x="707761" y="3996022"/>
                  </a:cubicBezTo>
                  <a:cubicBezTo>
                    <a:pt x="707951" y="3973924"/>
                    <a:pt x="718238" y="3951921"/>
                    <a:pt x="723096" y="3929728"/>
                  </a:cubicBezTo>
                  <a:cubicBezTo>
                    <a:pt x="724239" y="3924680"/>
                    <a:pt x="723953" y="3916679"/>
                    <a:pt x="720905" y="3913726"/>
                  </a:cubicBezTo>
                  <a:cubicBezTo>
                    <a:pt x="700998" y="3894295"/>
                    <a:pt x="696236" y="3870864"/>
                    <a:pt x="697188" y="3844098"/>
                  </a:cubicBezTo>
                  <a:cubicBezTo>
                    <a:pt x="698522" y="3810094"/>
                    <a:pt x="698331" y="3776090"/>
                    <a:pt x="697093" y="3742085"/>
                  </a:cubicBezTo>
                  <a:cubicBezTo>
                    <a:pt x="696616" y="3727893"/>
                    <a:pt x="690425" y="3714082"/>
                    <a:pt x="689378" y="3699794"/>
                  </a:cubicBezTo>
                  <a:cubicBezTo>
                    <a:pt x="688616" y="3689031"/>
                    <a:pt x="691759" y="3677887"/>
                    <a:pt x="693378" y="3666933"/>
                  </a:cubicBezTo>
                  <a:cubicBezTo>
                    <a:pt x="694331" y="3660456"/>
                    <a:pt x="699188" y="3652265"/>
                    <a:pt x="696712" y="3647978"/>
                  </a:cubicBezTo>
                  <a:cubicBezTo>
                    <a:pt x="679472" y="3617880"/>
                    <a:pt x="692140" y="3585494"/>
                    <a:pt x="687758" y="3554729"/>
                  </a:cubicBezTo>
                  <a:cubicBezTo>
                    <a:pt x="686139" y="3543203"/>
                    <a:pt x="682329" y="3531964"/>
                    <a:pt x="679376" y="3520629"/>
                  </a:cubicBezTo>
                  <a:cubicBezTo>
                    <a:pt x="676614" y="3509866"/>
                    <a:pt x="675947" y="3499865"/>
                    <a:pt x="676709" y="3488149"/>
                  </a:cubicBezTo>
                  <a:cubicBezTo>
                    <a:pt x="678329" y="3461479"/>
                    <a:pt x="686520" y="3432904"/>
                    <a:pt x="670613" y="3406901"/>
                  </a:cubicBezTo>
                  <a:cubicBezTo>
                    <a:pt x="668137" y="3402805"/>
                    <a:pt x="669280" y="3396233"/>
                    <a:pt x="669280" y="3390899"/>
                  </a:cubicBezTo>
                  <a:cubicBezTo>
                    <a:pt x="669184" y="3362991"/>
                    <a:pt x="670042" y="3335082"/>
                    <a:pt x="669089" y="3307269"/>
                  </a:cubicBezTo>
                  <a:cubicBezTo>
                    <a:pt x="666422" y="3232022"/>
                    <a:pt x="661279" y="3156774"/>
                    <a:pt x="660422" y="3081432"/>
                  </a:cubicBezTo>
                  <a:cubicBezTo>
                    <a:pt x="659945" y="3040188"/>
                    <a:pt x="672899" y="2997992"/>
                    <a:pt x="667565" y="2957892"/>
                  </a:cubicBezTo>
                  <a:cubicBezTo>
                    <a:pt x="660898" y="2908172"/>
                    <a:pt x="666041" y="2858070"/>
                    <a:pt x="657755" y="2809683"/>
                  </a:cubicBezTo>
                  <a:cubicBezTo>
                    <a:pt x="652897" y="2781584"/>
                    <a:pt x="654040" y="2753867"/>
                    <a:pt x="649563" y="2726435"/>
                  </a:cubicBezTo>
                  <a:cubicBezTo>
                    <a:pt x="646801" y="2709671"/>
                    <a:pt x="640991" y="2692811"/>
                    <a:pt x="621655" y="2683572"/>
                  </a:cubicBezTo>
                  <a:cubicBezTo>
                    <a:pt x="611749" y="2678810"/>
                    <a:pt x="605653" y="2665665"/>
                    <a:pt x="598318" y="2655950"/>
                  </a:cubicBezTo>
                  <a:cubicBezTo>
                    <a:pt x="580507" y="2632233"/>
                    <a:pt x="563171" y="2608230"/>
                    <a:pt x="545359" y="2584512"/>
                  </a:cubicBezTo>
                  <a:cubicBezTo>
                    <a:pt x="534691" y="2570225"/>
                    <a:pt x="522214" y="2557080"/>
                    <a:pt x="512879" y="2542031"/>
                  </a:cubicBezTo>
                  <a:cubicBezTo>
                    <a:pt x="491829" y="2507931"/>
                    <a:pt x="469826" y="2474117"/>
                    <a:pt x="452777" y="2438018"/>
                  </a:cubicBezTo>
                  <a:cubicBezTo>
                    <a:pt x="434107" y="2398584"/>
                    <a:pt x="422678" y="2355817"/>
                    <a:pt x="404104" y="2316384"/>
                  </a:cubicBezTo>
                  <a:cubicBezTo>
                    <a:pt x="391436" y="2289618"/>
                    <a:pt x="386006" y="2263520"/>
                    <a:pt x="384673" y="2234183"/>
                  </a:cubicBezTo>
                  <a:cubicBezTo>
                    <a:pt x="383720" y="2214276"/>
                    <a:pt x="372290" y="2194368"/>
                    <a:pt x="363051" y="2175795"/>
                  </a:cubicBezTo>
                  <a:cubicBezTo>
                    <a:pt x="359908" y="2169413"/>
                    <a:pt x="349430" y="2165508"/>
                    <a:pt x="341524" y="2162936"/>
                  </a:cubicBezTo>
                  <a:cubicBezTo>
                    <a:pt x="321808" y="2156459"/>
                    <a:pt x="301520" y="2151506"/>
                    <a:pt x="281517" y="2145886"/>
                  </a:cubicBezTo>
                  <a:cubicBezTo>
                    <a:pt x="262086" y="2140457"/>
                    <a:pt x="243036" y="2132075"/>
                    <a:pt x="223224" y="2130075"/>
                  </a:cubicBezTo>
                  <a:cubicBezTo>
                    <a:pt x="192935" y="2127026"/>
                    <a:pt x="177123" y="2104643"/>
                    <a:pt x="161693" y="2085116"/>
                  </a:cubicBezTo>
                  <a:cubicBezTo>
                    <a:pt x="147215" y="2066733"/>
                    <a:pt x="134737" y="2042445"/>
                    <a:pt x="132736" y="2019775"/>
                  </a:cubicBezTo>
                  <a:cubicBezTo>
                    <a:pt x="130641" y="1995486"/>
                    <a:pt x="141690" y="1970054"/>
                    <a:pt x="147119" y="1945194"/>
                  </a:cubicBezTo>
                  <a:cubicBezTo>
                    <a:pt x="147500" y="1943289"/>
                    <a:pt x="149310" y="1941575"/>
                    <a:pt x="149405" y="1939670"/>
                  </a:cubicBezTo>
                  <a:cubicBezTo>
                    <a:pt x="152739" y="1899093"/>
                    <a:pt x="156644" y="1858517"/>
                    <a:pt x="158645" y="1817845"/>
                  </a:cubicBezTo>
                  <a:cubicBezTo>
                    <a:pt x="159121" y="1808701"/>
                    <a:pt x="148739" y="1798224"/>
                    <a:pt x="150739" y="1790127"/>
                  </a:cubicBezTo>
                  <a:cubicBezTo>
                    <a:pt x="156644" y="1766220"/>
                    <a:pt x="161407" y="1739740"/>
                    <a:pt x="175313" y="1720595"/>
                  </a:cubicBezTo>
                  <a:cubicBezTo>
                    <a:pt x="200745" y="1685638"/>
                    <a:pt x="232844" y="1655444"/>
                    <a:pt x="261515" y="1622678"/>
                  </a:cubicBezTo>
                  <a:cubicBezTo>
                    <a:pt x="270087" y="1612867"/>
                    <a:pt x="279422" y="1602199"/>
                    <a:pt x="283708" y="1590293"/>
                  </a:cubicBezTo>
                  <a:cubicBezTo>
                    <a:pt x="294185" y="1561432"/>
                    <a:pt x="322379" y="1556670"/>
                    <a:pt x="343239" y="1541715"/>
                  </a:cubicBezTo>
                  <a:cubicBezTo>
                    <a:pt x="360479" y="1529333"/>
                    <a:pt x="378005" y="1516474"/>
                    <a:pt x="391912" y="1500758"/>
                  </a:cubicBezTo>
                  <a:cubicBezTo>
                    <a:pt x="405628" y="1485232"/>
                    <a:pt x="414200" y="1465229"/>
                    <a:pt x="426678" y="1448370"/>
                  </a:cubicBezTo>
                  <a:cubicBezTo>
                    <a:pt x="440489" y="1429701"/>
                    <a:pt x="457730" y="1413413"/>
                    <a:pt x="470398" y="1394078"/>
                  </a:cubicBezTo>
                  <a:cubicBezTo>
                    <a:pt x="482114" y="1376266"/>
                    <a:pt x="489638" y="1355787"/>
                    <a:pt x="499163" y="1336451"/>
                  </a:cubicBezTo>
                  <a:cubicBezTo>
                    <a:pt x="502021" y="1330641"/>
                    <a:pt x="503831" y="1323497"/>
                    <a:pt x="508403" y="1319592"/>
                  </a:cubicBezTo>
                  <a:cubicBezTo>
                    <a:pt x="535644" y="1296637"/>
                    <a:pt x="548312" y="1263871"/>
                    <a:pt x="565743" y="1234534"/>
                  </a:cubicBezTo>
                  <a:cubicBezTo>
                    <a:pt x="587174" y="1198339"/>
                    <a:pt x="605748" y="1160525"/>
                    <a:pt x="627751" y="1124711"/>
                  </a:cubicBezTo>
                  <a:cubicBezTo>
                    <a:pt x="643276" y="1099470"/>
                    <a:pt x="662041" y="1076228"/>
                    <a:pt x="680043" y="1052702"/>
                  </a:cubicBezTo>
                  <a:cubicBezTo>
                    <a:pt x="693759" y="1034795"/>
                    <a:pt x="709761" y="1018507"/>
                    <a:pt x="722620" y="1000028"/>
                  </a:cubicBezTo>
                  <a:cubicBezTo>
                    <a:pt x="729097" y="990694"/>
                    <a:pt x="732049" y="978407"/>
                    <a:pt x="734431" y="966977"/>
                  </a:cubicBezTo>
                  <a:cubicBezTo>
                    <a:pt x="738717" y="946307"/>
                    <a:pt x="739860" y="924876"/>
                    <a:pt x="745099" y="904493"/>
                  </a:cubicBezTo>
                  <a:cubicBezTo>
                    <a:pt x="750433" y="883633"/>
                    <a:pt x="759196" y="863726"/>
                    <a:pt x="766340" y="843342"/>
                  </a:cubicBezTo>
                  <a:cubicBezTo>
                    <a:pt x="768911" y="836008"/>
                    <a:pt x="772340" y="828578"/>
                    <a:pt x="772721" y="821054"/>
                  </a:cubicBezTo>
                  <a:cubicBezTo>
                    <a:pt x="773579" y="799337"/>
                    <a:pt x="771959" y="777429"/>
                    <a:pt x="773293" y="755807"/>
                  </a:cubicBezTo>
                  <a:cubicBezTo>
                    <a:pt x="775769" y="715231"/>
                    <a:pt x="773959" y="673226"/>
                    <a:pt x="784342" y="634649"/>
                  </a:cubicBezTo>
                  <a:cubicBezTo>
                    <a:pt x="797582" y="585310"/>
                    <a:pt x="787961" y="536637"/>
                    <a:pt x="791676" y="487869"/>
                  </a:cubicBezTo>
                  <a:cubicBezTo>
                    <a:pt x="792724" y="473963"/>
                    <a:pt x="773388" y="453579"/>
                    <a:pt x="759863" y="454532"/>
                  </a:cubicBezTo>
                  <a:cubicBezTo>
                    <a:pt x="736907" y="456151"/>
                    <a:pt x="712523" y="446531"/>
                    <a:pt x="690997" y="462818"/>
                  </a:cubicBezTo>
                  <a:cubicBezTo>
                    <a:pt x="687473" y="465485"/>
                    <a:pt x="680424" y="463771"/>
                    <a:pt x="674995" y="463771"/>
                  </a:cubicBezTo>
                  <a:cubicBezTo>
                    <a:pt x="644420" y="463866"/>
                    <a:pt x="613749" y="462628"/>
                    <a:pt x="583174" y="464152"/>
                  </a:cubicBezTo>
                  <a:cubicBezTo>
                    <a:pt x="559457" y="465390"/>
                    <a:pt x="536025" y="471581"/>
                    <a:pt x="512403" y="472629"/>
                  </a:cubicBezTo>
                  <a:cubicBezTo>
                    <a:pt x="499925" y="473201"/>
                    <a:pt x="486971" y="467771"/>
                    <a:pt x="474493" y="464342"/>
                  </a:cubicBezTo>
                  <a:cubicBezTo>
                    <a:pt x="451824" y="458151"/>
                    <a:pt x="429155" y="451674"/>
                    <a:pt x="406771" y="444626"/>
                  </a:cubicBezTo>
                  <a:cubicBezTo>
                    <a:pt x="393150" y="440339"/>
                    <a:pt x="379815" y="434815"/>
                    <a:pt x="366385" y="429767"/>
                  </a:cubicBezTo>
                  <a:cubicBezTo>
                    <a:pt x="363337" y="428624"/>
                    <a:pt x="360479" y="426719"/>
                    <a:pt x="357336" y="425957"/>
                  </a:cubicBezTo>
                  <a:cubicBezTo>
                    <a:pt x="329809" y="419670"/>
                    <a:pt x="302377" y="413479"/>
                    <a:pt x="274754" y="407669"/>
                  </a:cubicBezTo>
                  <a:cubicBezTo>
                    <a:pt x="269516" y="406526"/>
                    <a:pt x="263896" y="407097"/>
                    <a:pt x="258466" y="407097"/>
                  </a:cubicBezTo>
                  <a:cubicBezTo>
                    <a:pt x="240560" y="406621"/>
                    <a:pt x="221700" y="409859"/>
                    <a:pt x="213985" y="388619"/>
                  </a:cubicBezTo>
                  <a:close/>
                  <a:moveTo>
                    <a:pt x="952458" y="2131503"/>
                  </a:moveTo>
                  <a:cubicBezTo>
                    <a:pt x="952458" y="2157983"/>
                    <a:pt x="952363" y="2184558"/>
                    <a:pt x="952553" y="2211037"/>
                  </a:cubicBezTo>
                  <a:cubicBezTo>
                    <a:pt x="952553" y="2216371"/>
                    <a:pt x="952267" y="2222372"/>
                    <a:pt x="954363" y="2226944"/>
                  </a:cubicBezTo>
                  <a:cubicBezTo>
                    <a:pt x="964364" y="2248661"/>
                    <a:pt x="972651" y="2270283"/>
                    <a:pt x="971699" y="2295048"/>
                  </a:cubicBezTo>
                  <a:cubicBezTo>
                    <a:pt x="970651" y="2321336"/>
                    <a:pt x="992558" y="2335052"/>
                    <a:pt x="1015514" y="2322289"/>
                  </a:cubicBezTo>
                  <a:cubicBezTo>
                    <a:pt x="1030658" y="2313812"/>
                    <a:pt x="1043612" y="2312192"/>
                    <a:pt x="1058471" y="2321813"/>
                  </a:cubicBezTo>
                  <a:cubicBezTo>
                    <a:pt x="1061900" y="2324003"/>
                    <a:pt x="1070568" y="2323813"/>
                    <a:pt x="1072664" y="2321241"/>
                  </a:cubicBezTo>
                  <a:cubicBezTo>
                    <a:pt x="1080569" y="2311621"/>
                    <a:pt x="1088094" y="2301239"/>
                    <a:pt x="1093238" y="2289999"/>
                  </a:cubicBezTo>
                  <a:cubicBezTo>
                    <a:pt x="1101905" y="2270759"/>
                    <a:pt x="1112859" y="2256852"/>
                    <a:pt x="1136576" y="2258472"/>
                  </a:cubicBezTo>
                  <a:cubicBezTo>
                    <a:pt x="1140958" y="2258757"/>
                    <a:pt x="1147816" y="2256090"/>
                    <a:pt x="1149911" y="2252566"/>
                  </a:cubicBezTo>
                  <a:cubicBezTo>
                    <a:pt x="1167342" y="2224086"/>
                    <a:pt x="1182963" y="2194464"/>
                    <a:pt x="1200965" y="2166365"/>
                  </a:cubicBezTo>
                  <a:cubicBezTo>
                    <a:pt x="1224683" y="2129598"/>
                    <a:pt x="1253924" y="2097118"/>
                    <a:pt x="1268021" y="2053493"/>
                  </a:cubicBezTo>
                  <a:cubicBezTo>
                    <a:pt x="1274975" y="2031872"/>
                    <a:pt x="1282690" y="2012060"/>
                    <a:pt x="1283452" y="1988914"/>
                  </a:cubicBezTo>
                  <a:cubicBezTo>
                    <a:pt x="1284309" y="1961196"/>
                    <a:pt x="1288405" y="1933383"/>
                    <a:pt x="1293548" y="1906046"/>
                  </a:cubicBezTo>
                  <a:cubicBezTo>
                    <a:pt x="1297358" y="1885758"/>
                    <a:pt x="1308788" y="1866422"/>
                    <a:pt x="1310408" y="1846229"/>
                  </a:cubicBezTo>
                  <a:cubicBezTo>
                    <a:pt x="1313265" y="1809749"/>
                    <a:pt x="1312979" y="1772792"/>
                    <a:pt x="1310312" y="1736216"/>
                  </a:cubicBezTo>
                  <a:cubicBezTo>
                    <a:pt x="1309360" y="1722404"/>
                    <a:pt x="1301740" y="1704021"/>
                    <a:pt x="1291072" y="1696973"/>
                  </a:cubicBezTo>
                  <a:cubicBezTo>
                    <a:pt x="1271355" y="1684019"/>
                    <a:pt x="1250305" y="1670684"/>
                    <a:pt x="1223349" y="1672303"/>
                  </a:cubicBezTo>
                  <a:cubicBezTo>
                    <a:pt x="1188107" y="1674494"/>
                    <a:pt x="1152674" y="1672398"/>
                    <a:pt x="1117336" y="1673160"/>
                  </a:cubicBezTo>
                  <a:cubicBezTo>
                    <a:pt x="1108573" y="1673351"/>
                    <a:pt x="1099810" y="1677351"/>
                    <a:pt x="1091237" y="1680209"/>
                  </a:cubicBezTo>
                  <a:cubicBezTo>
                    <a:pt x="1081331" y="1683447"/>
                    <a:pt x="1068663" y="1693163"/>
                    <a:pt x="1062567" y="1689924"/>
                  </a:cubicBezTo>
                  <a:cubicBezTo>
                    <a:pt x="1039516" y="1677732"/>
                    <a:pt x="1021609" y="1696211"/>
                    <a:pt x="1013513" y="1705355"/>
                  </a:cubicBezTo>
                  <a:cubicBezTo>
                    <a:pt x="995035" y="1726119"/>
                    <a:pt x="980271" y="1752408"/>
                    <a:pt x="980938" y="1783365"/>
                  </a:cubicBezTo>
                  <a:cubicBezTo>
                    <a:pt x="981414" y="1808511"/>
                    <a:pt x="981605" y="1833657"/>
                    <a:pt x="980747" y="1858803"/>
                  </a:cubicBezTo>
                  <a:cubicBezTo>
                    <a:pt x="980462" y="1866994"/>
                    <a:pt x="976937" y="1875186"/>
                    <a:pt x="973984" y="1882996"/>
                  </a:cubicBezTo>
                  <a:cubicBezTo>
                    <a:pt x="967222" y="1900712"/>
                    <a:pt x="954839" y="1917857"/>
                    <a:pt x="953791" y="1935765"/>
                  </a:cubicBezTo>
                  <a:cubicBezTo>
                    <a:pt x="951696" y="1973579"/>
                    <a:pt x="951029" y="2011679"/>
                    <a:pt x="952553" y="2049779"/>
                  </a:cubicBezTo>
                  <a:cubicBezTo>
                    <a:pt x="953315" y="2077115"/>
                    <a:pt x="952458" y="2104357"/>
                    <a:pt x="952458" y="2131503"/>
                  </a:cubicBezTo>
                  <a:close/>
                  <a:moveTo>
                    <a:pt x="657183" y="1799366"/>
                  </a:moveTo>
                  <a:cubicBezTo>
                    <a:pt x="645277" y="1802224"/>
                    <a:pt x="633561" y="1802224"/>
                    <a:pt x="625370" y="1807558"/>
                  </a:cubicBezTo>
                  <a:cubicBezTo>
                    <a:pt x="601176" y="1823370"/>
                    <a:pt x="576792" y="1839467"/>
                    <a:pt x="555266" y="1858707"/>
                  </a:cubicBezTo>
                  <a:cubicBezTo>
                    <a:pt x="504688" y="1903856"/>
                    <a:pt x="453824" y="1949099"/>
                    <a:pt x="407247" y="1998249"/>
                  </a:cubicBezTo>
                  <a:cubicBezTo>
                    <a:pt x="390769" y="2015679"/>
                    <a:pt x="386292" y="2044540"/>
                    <a:pt x="376577" y="2068257"/>
                  </a:cubicBezTo>
                  <a:cubicBezTo>
                    <a:pt x="375624" y="2070543"/>
                    <a:pt x="376100" y="2073686"/>
                    <a:pt x="376481" y="2076353"/>
                  </a:cubicBezTo>
                  <a:cubicBezTo>
                    <a:pt x="379434" y="2099309"/>
                    <a:pt x="383816" y="2122169"/>
                    <a:pt x="385244" y="2145124"/>
                  </a:cubicBezTo>
                  <a:cubicBezTo>
                    <a:pt x="386197" y="2159697"/>
                    <a:pt x="385435" y="2173509"/>
                    <a:pt x="399151" y="2182938"/>
                  </a:cubicBezTo>
                  <a:cubicBezTo>
                    <a:pt x="401627" y="2184653"/>
                    <a:pt x="404390" y="2188558"/>
                    <a:pt x="404199" y="2191225"/>
                  </a:cubicBezTo>
                  <a:cubicBezTo>
                    <a:pt x="402580" y="2208656"/>
                    <a:pt x="411819" y="2220181"/>
                    <a:pt x="420868" y="2234278"/>
                  </a:cubicBezTo>
                  <a:cubicBezTo>
                    <a:pt x="442204" y="2267234"/>
                    <a:pt x="465635" y="2295333"/>
                    <a:pt x="496782" y="2321146"/>
                  </a:cubicBezTo>
                  <a:cubicBezTo>
                    <a:pt x="533549" y="2351721"/>
                    <a:pt x="570506" y="2381916"/>
                    <a:pt x="608320" y="2411252"/>
                  </a:cubicBezTo>
                  <a:cubicBezTo>
                    <a:pt x="619178" y="2419634"/>
                    <a:pt x="624798" y="2420777"/>
                    <a:pt x="635275" y="2411062"/>
                  </a:cubicBezTo>
                  <a:cubicBezTo>
                    <a:pt x="656707" y="2391250"/>
                    <a:pt x="659850" y="2363723"/>
                    <a:pt x="668613" y="2338577"/>
                  </a:cubicBezTo>
                  <a:cubicBezTo>
                    <a:pt x="670613" y="2332767"/>
                    <a:pt x="669470" y="2324480"/>
                    <a:pt x="666899" y="2318765"/>
                  </a:cubicBezTo>
                  <a:cubicBezTo>
                    <a:pt x="655373" y="2293809"/>
                    <a:pt x="652421" y="2270664"/>
                    <a:pt x="673566" y="2248756"/>
                  </a:cubicBezTo>
                  <a:cubicBezTo>
                    <a:pt x="677090" y="2245136"/>
                    <a:pt x="678614" y="2237517"/>
                    <a:pt x="678043" y="2232087"/>
                  </a:cubicBezTo>
                  <a:cubicBezTo>
                    <a:pt x="675662" y="2209799"/>
                    <a:pt x="669280" y="2187510"/>
                    <a:pt x="669756" y="2165317"/>
                  </a:cubicBezTo>
                  <a:cubicBezTo>
                    <a:pt x="670518" y="2133599"/>
                    <a:pt x="671185" y="2101880"/>
                    <a:pt x="675566" y="2069781"/>
                  </a:cubicBezTo>
                  <a:cubicBezTo>
                    <a:pt x="681662" y="2024537"/>
                    <a:pt x="687949" y="1975865"/>
                    <a:pt x="669851" y="1929859"/>
                  </a:cubicBezTo>
                  <a:cubicBezTo>
                    <a:pt x="667280" y="1923382"/>
                    <a:pt x="666613" y="1913095"/>
                    <a:pt x="670042" y="1907951"/>
                  </a:cubicBezTo>
                  <a:cubicBezTo>
                    <a:pt x="682996" y="1888520"/>
                    <a:pt x="676328" y="1867375"/>
                    <a:pt x="678519" y="1847087"/>
                  </a:cubicBezTo>
                  <a:cubicBezTo>
                    <a:pt x="680710" y="1826513"/>
                    <a:pt x="675757" y="1809653"/>
                    <a:pt x="657183" y="17993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7CB8709-8C93-48C2-94E2-21273107CFF6}"/>
                </a:ext>
              </a:extLst>
            </p:cNvPr>
            <p:cNvSpPr/>
            <p:nvPr/>
          </p:nvSpPr>
          <p:spPr>
            <a:xfrm>
              <a:off x="6280499" y="1102042"/>
              <a:ext cx="1695450" cy="3143250"/>
            </a:xfrm>
            <a:custGeom>
              <a:avLst/>
              <a:gdLst>
                <a:gd name="connsiteX0" fmla="*/ 1498473 w 1695450"/>
                <a:gd name="connsiteY0" fmla="*/ 1132046 h 3143250"/>
                <a:gd name="connsiteX1" fmla="*/ 1528858 w 1695450"/>
                <a:gd name="connsiteY1" fmla="*/ 1075182 h 3143250"/>
                <a:gd name="connsiteX2" fmla="*/ 1535049 w 1695450"/>
                <a:gd name="connsiteY2" fmla="*/ 1062990 h 3143250"/>
                <a:gd name="connsiteX3" fmla="*/ 1539621 w 1695450"/>
                <a:gd name="connsiteY3" fmla="*/ 1028986 h 3143250"/>
                <a:gd name="connsiteX4" fmla="*/ 1540574 w 1695450"/>
                <a:gd name="connsiteY4" fmla="*/ 1001363 h 3143250"/>
                <a:gd name="connsiteX5" fmla="*/ 1556861 w 1695450"/>
                <a:gd name="connsiteY5" fmla="*/ 947261 h 3143250"/>
                <a:gd name="connsiteX6" fmla="*/ 1567244 w 1695450"/>
                <a:gd name="connsiteY6" fmla="*/ 845915 h 3143250"/>
                <a:gd name="connsiteX7" fmla="*/ 1572959 w 1695450"/>
                <a:gd name="connsiteY7" fmla="*/ 835533 h 3143250"/>
                <a:gd name="connsiteX8" fmla="*/ 1576102 w 1695450"/>
                <a:gd name="connsiteY8" fmla="*/ 855631 h 3143250"/>
                <a:gd name="connsiteX9" fmla="*/ 1576578 w 1695450"/>
                <a:gd name="connsiteY9" fmla="*/ 957644 h 3143250"/>
                <a:gd name="connsiteX10" fmla="*/ 1587627 w 1695450"/>
                <a:gd name="connsiteY10" fmla="*/ 1072896 h 3143250"/>
                <a:gd name="connsiteX11" fmla="*/ 1595819 w 1695450"/>
                <a:gd name="connsiteY11" fmla="*/ 1137952 h 3143250"/>
                <a:gd name="connsiteX12" fmla="*/ 1604200 w 1695450"/>
                <a:gd name="connsiteY12" fmla="*/ 1174147 h 3143250"/>
                <a:gd name="connsiteX13" fmla="*/ 1597343 w 1695450"/>
                <a:gd name="connsiteY13" fmla="*/ 1186339 h 3143250"/>
                <a:gd name="connsiteX14" fmla="*/ 1589056 w 1695450"/>
                <a:gd name="connsiteY14" fmla="*/ 1213866 h 3143250"/>
                <a:gd name="connsiteX15" fmla="*/ 1589437 w 1695450"/>
                <a:gd name="connsiteY15" fmla="*/ 1275302 h 3143250"/>
                <a:gd name="connsiteX16" fmla="*/ 1588865 w 1695450"/>
                <a:gd name="connsiteY16" fmla="*/ 1335119 h 3143250"/>
                <a:gd name="connsiteX17" fmla="*/ 1587913 w 1695450"/>
                <a:gd name="connsiteY17" fmla="*/ 1408176 h 3143250"/>
                <a:gd name="connsiteX18" fmla="*/ 1586579 w 1695450"/>
                <a:gd name="connsiteY18" fmla="*/ 1415987 h 3143250"/>
                <a:gd name="connsiteX19" fmla="*/ 1602105 w 1695450"/>
                <a:gd name="connsiteY19" fmla="*/ 1464183 h 3143250"/>
                <a:gd name="connsiteX20" fmla="*/ 1602772 w 1695450"/>
                <a:gd name="connsiteY20" fmla="*/ 1485709 h 3143250"/>
                <a:gd name="connsiteX21" fmla="*/ 1602772 w 1695450"/>
                <a:gd name="connsiteY21" fmla="*/ 1550575 h 3143250"/>
                <a:gd name="connsiteX22" fmla="*/ 1604677 w 1695450"/>
                <a:gd name="connsiteY22" fmla="*/ 1568482 h 3143250"/>
                <a:gd name="connsiteX23" fmla="*/ 1596200 w 1695450"/>
                <a:gd name="connsiteY23" fmla="*/ 1698593 h 3143250"/>
                <a:gd name="connsiteX24" fmla="*/ 1605439 w 1695450"/>
                <a:gd name="connsiteY24" fmla="*/ 1801940 h 3143250"/>
                <a:gd name="connsiteX25" fmla="*/ 1625251 w 1695450"/>
                <a:gd name="connsiteY25" fmla="*/ 1895951 h 3143250"/>
                <a:gd name="connsiteX26" fmla="*/ 1633633 w 1695450"/>
                <a:gd name="connsiteY26" fmla="*/ 1973199 h 3143250"/>
                <a:gd name="connsiteX27" fmla="*/ 1650206 w 1695450"/>
                <a:gd name="connsiteY27" fmla="*/ 2041684 h 3143250"/>
                <a:gd name="connsiteX28" fmla="*/ 1652207 w 1695450"/>
                <a:gd name="connsiteY28" fmla="*/ 2055590 h 3143250"/>
                <a:gd name="connsiteX29" fmla="*/ 1668399 w 1695450"/>
                <a:gd name="connsiteY29" fmla="*/ 2115884 h 3143250"/>
                <a:gd name="connsiteX30" fmla="*/ 1679734 w 1695450"/>
                <a:gd name="connsiteY30" fmla="*/ 2159603 h 3143250"/>
                <a:gd name="connsiteX31" fmla="*/ 1689640 w 1695450"/>
                <a:gd name="connsiteY31" fmla="*/ 2244757 h 3143250"/>
                <a:gd name="connsiteX32" fmla="*/ 1698498 w 1695450"/>
                <a:gd name="connsiteY32" fmla="*/ 2436019 h 3143250"/>
                <a:gd name="connsiteX33" fmla="*/ 1690592 w 1695450"/>
                <a:gd name="connsiteY33" fmla="*/ 2537460 h 3143250"/>
                <a:gd name="connsiteX34" fmla="*/ 1698117 w 1695450"/>
                <a:gd name="connsiteY34" fmla="*/ 2630710 h 3143250"/>
                <a:gd name="connsiteX35" fmla="*/ 1681829 w 1695450"/>
                <a:gd name="connsiteY35" fmla="*/ 2713387 h 3143250"/>
                <a:gd name="connsiteX36" fmla="*/ 1680591 w 1695450"/>
                <a:gd name="connsiteY36" fmla="*/ 2719292 h 3143250"/>
                <a:gd name="connsiteX37" fmla="*/ 1669828 w 1695450"/>
                <a:gd name="connsiteY37" fmla="*/ 2791778 h 3143250"/>
                <a:gd name="connsiteX38" fmla="*/ 1635157 w 1695450"/>
                <a:gd name="connsiteY38" fmla="*/ 2863786 h 3143250"/>
                <a:gd name="connsiteX39" fmla="*/ 1582674 w 1695450"/>
                <a:gd name="connsiteY39" fmla="*/ 2926461 h 3143250"/>
                <a:gd name="connsiteX40" fmla="*/ 1557433 w 1695450"/>
                <a:gd name="connsiteY40" fmla="*/ 2991993 h 3143250"/>
                <a:gd name="connsiteX41" fmla="*/ 1537430 w 1695450"/>
                <a:gd name="connsiteY41" fmla="*/ 3086386 h 3143250"/>
                <a:gd name="connsiteX42" fmla="*/ 1513999 w 1695450"/>
                <a:gd name="connsiteY42" fmla="*/ 3114389 h 3143250"/>
                <a:gd name="connsiteX43" fmla="*/ 1386173 w 1695450"/>
                <a:gd name="connsiteY43" fmla="*/ 3143917 h 3143250"/>
                <a:gd name="connsiteX44" fmla="*/ 1368171 w 1695450"/>
                <a:gd name="connsiteY44" fmla="*/ 3137821 h 3143250"/>
                <a:gd name="connsiteX45" fmla="*/ 1308449 w 1695450"/>
                <a:gd name="connsiteY45" fmla="*/ 3068003 h 3143250"/>
                <a:gd name="connsiteX46" fmla="*/ 1292924 w 1695450"/>
                <a:gd name="connsiteY46" fmla="*/ 3019997 h 3143250"/>
                <a:gd name="connsiteX47" fmla="*/ 1282922 w 1695450"/>
                <a:gd name="connsiteY47" fmla="*/ 2892076 h 3143250"/>
                <a:gd name="connsiteX48" fmla="*/ 1259872 w 1695450"/>
                <a:gd name="connsiteY48" fmla="*/ 2811494 h 3143250"/>
                <a:gd name="connsiteX49" fmla="*/ 1254633 w 1695450"/>
                <a:gd name="connsiteY49" fmla="*/ 2740438 h 3143250"/>
                <a:gd name="connsiteX50" fmla="*/ 1254538 w 1695450"/>
                <a:gd name="connsiteY50" fmla="*/ 2724626 h 3143250"/>
                <a:gd name="connsiteX51" fmla="*/ 1247870 w 1695450"/>
                <a:gd name="connsiteY51" fmla="*/ 2594705 h 3143250"/>
                <a:gd name="connsiteX52" fmla="*/ 1277969 w 1695450"/>
                <a:gd name="connsiteY52" fmla="*/ 2540223 h 3143250"/>
                <a:gd name="connsiteX53" fmla="*/ 1299115 w 1695450"/>
                <a:gd name="connsiteY53" fmla="*/ 2514029 h 3143250"/>
                <a:gd name="connsiteX54" fmla="*/ 1313974 w 1695450"/>
                <a:gd name="connsiteY54" fmla="*/ 2520029 h 3143250"/>
                <a:gd name="connsiteX55" fmla="*/ 1307783 w 1695450"/>
                <a:gd name="connsiteY55" fmla="*/ 2482406 h 3143250"/>
                <a:gd name="connsiteX56" fmla="*/ 1313212 w 1695450"/>
                <a:gd name="connsiteY56" fmla="*/ 2459546 h 3143250"/>
                <a:gd name="connsiteX57" fmla="*/ 1341787 w 1695450"/>
                <a:gd name="connsiteY57" fmla="*/ 2378393 h 3143250"/>
                <a:gd name="connsiteX58" fmla="*/ 1360932 w 1695450"/>
                <a:gd name="connsiteY58" fmla="*/ 2210086 h 3143250"/>
                <a:gd name="connsiteX59" fmla="*/ 1369219 w 1695450"/>
                <a:gd name="connsiteY59" fmla="*/ 2104454 h 3143250"/>
                <a:gd name="connsiteX60" fmla="*/ 1368457 w 1695450"/>
                <a:gd name="connsiteY60" fmla="*/ 1986915 h 3143250"/>
                <a:gd name="connsiteX61" fmla="*/ 1368457 w 1695450"/>
                <a:gd name="connsiteY61" fmla="*/ 1935956 h 3143250"/>
                <a:gd name="connsiteX62" fmla="*/ 1358075 w 1695450"/>
                <a:gd name="connsiteY62" fmla="*/ 1812131 h 3143250"/>
                <a:gd name="connsiteX63" fmla="*/ 1334357 w 1695450"/>
                <a:gd name="connsiteY63" fmla="*/ 1743932 h 3143250"/>
                <a:gd name="connsiteX64" fmla="*/ 1331024 w 1695450"/>
                <a:gd name="connsiteY64" fmla="*/ 1734598 h 3143250"/>
                <a:gd name="connsiteX65" fmla="*/ 1321784 w 1695450"/>
                <a:gd name="connsiteY65" fmla="*/ 1608582 h 3143250"/>
                <a:gd name="connsiteX66" fmla="*/ 1328071 w 1695450"/>
                <a:gd name="connsiteY66" fmla="*/ 1582198 h 3143250"/>
                <a:gd name="connsiteX67" fmla="*/ 1328833 w 1695450"/>
                <a:gd name="connsiteY67" fmla="*/ 1561052 h 3143250"/>
                <a:gd name="connsiteX68" fmla="*/ 1295781 w 1695450"/>
                <a:gd name="connsiteY68" fmla="*/ 1484281 h 3143250"/>
                <a:gd name="connsiteX69" fmla="*/ 1265587 w 1695450"/>
                <a:gd name="connsiteY69" fmla="*/ 1397222 h 3143250"/>
                <a:gd name="connsiteX70" fmla="*/ 1266063 w 1695450"/>
                <a:gd name="connsiteY70" fmla="*/ 1373505 h 3143250"/>
                <a:gd name="connsiteX71" fmla="*/ 1254062 w 1695450"/>
                <a:gd name="connsiteY71" fmla="*/ 1313117 h 3143250"/>
                <a:gd name="connsiteX72" fmla="*/ 1236631 w 1695450"/>
                <a:gd name="connsiteY72" fmla="*/ 1269968 h 3143250"/>
                <a:gd name="connsiteX73" fmla="*/ 1219295 w 1695450"/>
                <a:gd name="connsiteY73" fmla="*/ 1191578 h 3143250"/>
                <a:gd name="connsiteX74" fmla="*/ 1191768 w 1695450"/>
                <a:gd name="connsiteY74" fmla="*/ 1116140 h 3143250"/>
                <a:gd name="connsiteX75" fmla="*/ 1170146 w 1695450"/>
                <a:gd name="connsiteY75" fmla="*/ 1057370 h 3143250"/>
                <a:gd name="connsiteX76" fmla="*/ 1117854 w 1695450"/>
                <a:gd name="connsiteY76" fmla="*/ 995172 h 3143250"/>
                <a:gd name="connsiteX77" fmla="*/ 1066133 w 1695450"/>
                <a:gd name="connsiteY77" fmla="*/ 979646 h 3143250"/>
                <a:gd name="connsiteX78" fmla="*/ 996601 w 1695450"/>
                <a:gd name="connsiteY78" fmla="*/ 1008888 h 3143250"/>
                <a:gd name="connsiteX79" fmla="*/ 932688 w 1695450"/>
                <a:gd name="connsiteY79" fmla="*/ 1089660 h 3143250"/>
                <a:gd name="connsiteX80" fmla="*/ 876491 w 1695450"/>
                <a:gd name="connsiteY80" fmla="*/ 1154525 h 3143250"/>
                <a:gd name="connsiteX81" fmla="*/ 849820 w 1695450"/>
                <a:gd name="connsiteY81" fmla="*/ 1206722 h 3143250"/>
                <a:gd name="connsiteX82" fmla="*/ 814292 w 1695450"/>
                <a:gd name="connsiteY82" fmla="*/ 1285208 h 3143250"/>
                <a:gd name="connsiteX83" fmla="*/ 802958 w 1695450"/>
                <a:gd name="connsiteY83" fmla="*/ 1341215 h 3143250"/>
                <a:gd name="connsiteX84" fmla="*/ 780383 w 1695450"/>
                <a:gd name="connsiteY84" fmla="*/ 1405223 h 3143250"/>
                <a:gd name="connsiteX85" fmla="*/ 735235 w 1695450"/>
                <a:gd name="connsiteY85" fmla="*/ 1507236 h 3143250"/>
                <a:gd name="connsiteX86" fmla="*/ 718757 w 1695450"/>
                <a:gd name="connsiteY86" fmla="*/ 1571530 h 3143250"/>
                <a:gd name="connsiteX87" fmla="*/ 719423 w 1695450"/>
                <a:gd name="connsiteY87" fmla="*/ 1625917 h 3143250"/>
                <a:gd name="connsiteX88" fmla="*/ 709708 w 1695450"/>
                <a:gd name="connsiteY88" fmla="*/ 1661827 h 3143250"/>
                <a:gd name="connsiteX89" fmla="*/ 677037 w 1695450"/>
                <a:gd name="connsiteY89" fmla="*/ 1732312 h 3143250"/>
                <a:gd name="connsiteX90" fmla="*/ 679990 w 1695450"/>
                <a:gd name="connsiteY90" fmla="*/ 1788319 h 3143250"/>
                <a:gd name="connsiteX91" fmla="*/ 657130 w 1695450"/>
                <a:gd name="connsiteY91" fmla="*/ 1867472 h 3143250"/>
                <a:gd name="connsiteX92" fmla="*/ 631889 w 1695450"/>
                <a:gd name="connsiteY92" fmla="*/ 1951577 h 3143250"/>
                <a:gd name="connsiteX93" fmla="*/ 620744 w 1695450"/>
                <a:gd name="connsiteY93" fmla="*/ 2056638 h 3143250"/>
                <a:gd name="connsiteX94" fmla="*/ 613124 w 1695450"/>
                <a:gd name="connsiteY94" fmla="*/ 2142077 h 3143250"/>
                <a:gd name="connsiteX95" fmla="*/ 603504 w 1695450"/>
                <a:gd name="connsiteY95" fmla="*/ 2219039 h 3143250"/>
                <a:gd name="connsiteX96" fmla="*/ 600170 w 1695450"/>
                <a:gd name="connsiteY96" fmla="*/ 2226088 h 3143250"/>
                <a:gd name="connsiteX97" fmla="*/ 591693 w 1695450"/>
                <a:gd name="connsiteY97" fmla="*/ 2297621 h 3143250"/>
                <a:gd name="connsiteX98" fmla="*/ 581406 w 1695450"/>
                <a:gd name="connsiteY98" fmla="*/ 2340102 h 3143250"/>
                <a:gd name="connsiteX99" fmla="*/ 580835 w 1695450"/>
                <a:gd name="connsiteY99" fmla="*/ 2369439 h 3143250"/>
                <a:gd name="connsiteX100" fmla="*/ 578834 w 1695450"/>
                <a:gd name="connsiteY100" fmla="*/ 2407253 h 3143250"/>
                <a:gd name="connsiteX101" fmla="*/ 555308 w 1695450"/>
                <a:gd name="connsiteY101" fmla="*/ 2496598 h 3143250"/>
                <a:gd name="connsiteX102" fmla="*/ 539401 w 1695450"/>
                <a:gd name="connsiteY102" fmla="*/ 2591467 h 3143250"/>
                <a:gd name="connsiteX103" fmla="*/ 537305 w 1695450"/>
                <a:gd name="connsiteY103" fmla="*/ 2650331 h 3143250"/>
                <a:gd name="connsiteX104" fmla="*/ 515588 w 1695450"/>
                <a:gd name="connsiteY104" fmla="*/ 2735771 h 3143250"/>
                <a:gd name="connsiteX105" fmla="*/ 489966 w 1695450"/>
                <a:gd name="connsiteY105" fmla="*/ 2803208 h 3143250"/>
                <a:gd name="connsiteX106" fmla="*/ 473869 w 1695450"/>
                <a:gd name="connsiteY106" fmla="*/ 2821210 h 3143250"/>
                <a:gd name="connsiteX107" fmla="*/ 444436 w 1695450"/>
                <a:gd name="connsiteY107" fmla="*/ 2847975 h 3143250"/>
                <a:gd name="connsiteX108" fmla="*/ 420148 w 1695450"/>
                <a:gd name="connsiteY108" fmla="*/ 2863215 h 3143250"/>
                <a:gd name="connsiteX109" fmla="*/ 409575 w 1695450"/>
                <a:gd name="connsiteY109" fmla="*/ 2870930 h 3143250"/>
                <a:gd name="connsiteX110" fmla="*/ 341281 w 1695450"/>
                <a:gd name="connsiteY110" fmla="*/ 2916174 h 3143250"/>
                <a:gd name="connsiteX111" fmla="*/ 291751 w 1695450"/>
                <a:gd name="connsiteY111" fmla="*/ 2941034 h 3143250"/>
                <a:gd name="connsiteX112" fmla="*/ 227743 w 1695450"/>
                <a:gd name="connsiteY112" fmla="*/ 2916174 h 3143250"/>
                <a:gd name="connsiteX113" fmla="*/ 169926 w 1695450"/>
                <a:gd name="connsiteY113" fmla="*/ 2859500 h 3143250"/>
                <a:gd name="connsiteX114" fmla="*/ 129731 w 1695450"/>
                <a:gd name="connsiteY114" fmla="*/ 2796350 h 3143250"/>
                <a:gd name="connsiteX115" fmla="*/ 113062 w 1695450"/>
                <a:gd name="connsiteY115" fmla="*/ 2759107 h 3143250"/>
                <a:gd name="connsiteX116" fmla="*/ 59817 w 1695450"/>
                <a:gd name="connsiteY116" fmla="*/ 2651189 h 3143250"/>
                <a:gd name="connsiteX117" fmla="*/ 47149 w 1695450"/>
                <a:gd name="connsiteY117" fmla="*/ 2616232 h 3143250"/>
                <a:gd name="connsiteX118" fmla="*/ 26479 w 1695450"/>
                <a:gd name="connsiteY118" fmla="*/ 2552795 h 3143250"/>
                <a:gd name="connsiteX119" fmla="*/ 18574 w 1695450"/>
                <a:gd name="connsiteY119" fmla="*/ 2518505 h 3143250"/>
                <a:gd name="connsiteX120" fmla="*/ 18383 w 1695450"/>
                <a:gd name="connsiteY120" fmla="*/ 2502218 h 3143250"/>
                <a:gd name="connsiteX121" fmla="*/ 8382 w 1695450"/>
                <a:gd name="connsiteY121" fmla="*/ 2370392 h 3143250"/>
                <a:gd name="connsiteX122" fmla="*/ 0 w 1695450"/>
                <a:gd name="connsiteY122" fmla="*/ 2352294 h 3143250"/>
                <a:gd name="connsiteX123" fmla="*/ 26479 w 1695450"/>
                <a:gd name="connsiteY123" fmla="*/ 2307717 h 3143250"/>
                <a:gd name="connsiteX124" fmla="*/ 49816 w 1695450"/>
                <a:gd name="connsiteY124" fmla="*/ 2266760 h 3143250"/>
                <a:gd name="connsiteX125" fmla="*/ 93631 w 1695450"/>
                <a:gd name="connsiteY125" fmla="*/ 2212562 h 3143250"/>
                <a:gd name="connsiteX126" fmla="*/ 131255 w 1695450"/>
                <a:gd name="connsiteY126" fmla="*/ 2152460 h 3143250"/>
                <a:gd name="connsiteX127" fmla="*/ 165163 w 1695450"/>
                <a:gd name="connsiteY127" fmla="*/ 2084356 h 3143250"/>
                <a:gd name="connsiteX128" fmla="*/ 171926 w 1695450"/>
                <a:gd name="connsiteY128" fmla="*/ 1978342 h 3143250"/>
                <a:gd name="connsiteX129" fmla="*/ 169640 w 1695450"/>
                <a:gd name="connsiteY129" fmla="*/ 1960436 h 3143250"/>
                <a:gd name="connsiteX130" fmla="*/ 168021 w 1695450"/>
                <a:gd name="connsiteY130" fmla="*/ 1856613 h 3143250"/>
                <a:gd name="connsiteX131" fmla="*/ 161354 w 1695450"/>
                <a:gd name="connsiteY131" fmla="*/ 1776032 h 3143250"/>
                <a:gd name="connsiteX132" fmla="*/ 168688 w 1695450"/>
                <a:gd name="connsiteY132" fmla="*/ 1641634 h 3143250"/>
                <a:gd name="connsiteX133" fmla="*/ 158496 w 1695450"/>
                <a:gd name="connsiteY133" fmla="*/ 1530477 h 3143250"/>
                <a:gd name="connsiteX134" fmla="*/ 150400 w 1695450"/>
                <a:gd name="connsiteY134" fmla="*/ 1369600 h 3143250"/>
                <a:gd name="connsiteX135" fmla="*/ 139065 w 1695450"/>
                <a:gd name="connsiteY135" fmla="*/ 1254347 h 3143250"/>
                <a:gd name="connsiteX136" fmla="*/ 139922 w 1695450"/>
                <a:gd name="connsiteY136" fmla="*/ 1192054 h 3143250"/>
                <a:gd name="connsiteX137" fmla="*/ 141541 w 1695450"/>
                <a:gd name="connsiteY137" fmla="*/ 1108615 h 3143250"/>
                <a:gd name="connsiteX138" fmla="*/ 158972 w 1695450"/>
                <a:gd name="connsiteY138" fmla="*/ 991457 h 3143250"/>
                <a:gd name="connsiteX139" fmla="*/ 159734 w 1695450"/>
                <a:gd name="connsiteY139" fmla="*/ 973169 h 3143250"/>
                <a:gd name="connsiteX140" fmla="*/ 159925 w 1695450"/>
                <a:gd name="connsiteY140" fmla="*/ 793528 h 3143250"/>
                <a:gd name="connsiteX141" fmla="*/ 164306 w 1695450"/>
                <a:gd name="connsiteY141" fmla="*/ 772573 h 3143250"/>
                <a:gd name="connsiteX142" fmla="*/ 172117 w 1695450"/>
                <a:gd name="connsiteY142" fmla="*/ 702278 h 3143250"/>
                <a:gd name="connsiteX143" fmla="*/ 178403 w 1695450"/>
                <a:gd name="connsiteY143" fmla="*/ 673703 h 3143250"/>
                <a:gd name="connsiteX144" fmla="*/ 182594 w 1695450"/>
                <a:gd name="connsiteY144" fmla="*/ 637699 h 3143250"/>
                <a:gd name="connsiteX145" fmla="*/ 179927 w 1695450"/>
                <a:gd name="connsiteY145" fmla="*/ 616744 h 3143250"/>
                <a:gd name="connsiteX146" fmla="*/ 198406 w 1695450"/>
                <a:gd name="connsiteY146" fmla="*/ 538448 h 3143250"/>
                <a:gd name="connsiteX147" fmla="*/ 208598 w 1695450"/>
                <a:gd name="connsiteY147" fmla="*/ 478822 h 3143250"/>
                <a:gd name="connsiteX148" fmla="*/ 227076 w 1695450"/>
                <a:gd name="connsiteY148" fmla="*/ 409194 h 3143250"/>
                <a:gd name="connsiteX149" fmla="*/ 235458 w 1695450"/>
                <a:gd name="connsiteY149" fmla="*/ 358712 h 3143250"/>
                <a:gd name="connsiteX150" fmla="*/ 252317 w 1695450"/>
                <a:gd name="connsiteY150" fmla="*/ 286226 h 3143250"/>
                <a:gd name="connsiteX151" fmla="*/ 254127 w 1695450"/>
                <a:gd name="connsiteY151" fmla="*/ 278320 h 3143250"/>
                <a:gd name="connsiteX152" fmla="*/ 272129 w 1695450"/>
                <a:gd name="connsiteY152" fmla="*/ 197929 h 3143250"/>
                <a:gd name="connsiteX153" fmla="*/ 282797 w 1695450"/>
                <a:gd name="connsiteY153" fmla="*/ 141637 h 3143250"/>
                <a:gd name="connsiteX154" fmla="*/ 307372 w 1695450"/>
                <a:gd name="connsiteY154" fmla="*/ 61341 h 3143250"/>
                <a:gd name="connsiteX155" fmla="*/ 320516 w 1695450"/>
                <a:gd name="connsiteY155" fmla="*/ 20193 h 3143250"/>
                <a:gd name="connsiteX156" fmla="*/ 330327 w 1695450"/>
                <a:gd name="connsiteY156" fmla="*/ 0 h 3143250"/>
                <a:gd name="connsiteX157" fmla="*/ 383191 w 1695450"/>
                <a:gd name="connsiteY157" fmla="*/ 93059 h 3143250"/>
                <a:gd name="connsiteX158" fmla="*/ 458629 w 1695450"/>
                <a:gd name="connsiteY158" fmla="*/ 206216 h 3143250"/>
                <a:gd name="connsiteX159" fmla="*/ 509683 w 1695450"/>
                <a:gd name="connsiteY159" fmla="*/ 300704 h 3143250"/>
                <a:gd name="connsiteX160" fmla="*/ 541687 w 1695450"/>
                <a:gd name="connsiteY160" fmla="*/ 355092 h 3143250"/>
                <a:gd name="connsiteX161" fmla="*/ 546545 w 1695450"/>
                <a:gd name="connsiteY161" fmla="*/ 365760 h 3143250"/>
                <a:gd name="connsiteX162" fmla="*/ 555308 w 1695450"/>
                <a:gd name="connsiteY162" fmla="*/ 508064 h 3143250"/>
                <a:gd name="connsiteX163" fmla="*/ 541020 w 1695450"/>
                <a:gd name="connsiteY163" fmla="*/ 564737 h 3143250"/>
                <a:gd name="connsiteX164" fmla="*/ 538258 w 1695450"/>
                <a:gd name="connsiteY164" fmla="*/ 582073 h 3143250"/>
                <a:gd name="connsiteX165" fmla="*/ 539306 w 1695450"/>
                <a:gd name="connsiteY165" fmla="*/ 658939 h 3143250"/>
                <a:gd name="connsiteX166" fmla="*/ 527876 w 1695450"/>
                <a:gd name="connsiteY166" fmla="*/ 788575 h 3143250"/>
                <a:gd name="connsiteX167" fmla="*/ 516731 w 1695450"/>
                <a:gd name="connsiteY167" fmla="*/ 885349 h 3143250"/>
                <a:gd name="connsiteX168" fmla="*/ 509969 w 1695450"/>
                <a:gd name="connsiteY168" fmla="*/ 968978 h 3143250"/>
                <a:gd name="connsiteX169" fmla="*/ 494443 w 1695450"/>
                <a:gd name="connsiteY169" fmla="*/ 1056418 h 3143250"/>
                <a:gd name="connsiteX170" fmla="*/ 499491 w 1695450"/>
                <a:gd name="connsiteY170" fmla="*/ 1085850 h 3143250"/>
                <a:gd name="connsiteX171" fmla="*/ 499777 w 1695450"/>
                <a:gd name="connsiteY171" fmla="*/ 1269492 h 3143250"/>
                <a:gd name="connsiteX172" fmla="*/ 500063 w 1695450"/>
                <a:gd name="connsiteY172" fmla="*/ 1289876 h 3143250"/>
                <a:gd name="connsiteX173" fmla="*/ 533781 w 1695450"/>
                <a:gd name="connsiteY173" fmla="*/ 1308449 h 3143250"/>
                <a:gd name="connsiteX174" fmla="*/ 584930 w 1695450"/>
                <a:gd name="connsiteY174" fmla="*/ 1255586 h 3143250"/>
                <a:gd name="connsiteX175" fmla="*/ 631508 w 1695450"/>
                <a:gd name="connsiteY175" fmla="*/ 1182719 h 3143250"/>
                <a:gd name="connsiteX176" fmla="*/ 660654 w 1695450"/>
                <a:gd name="connsiteY176" fmla="*/ 1138333 h 3143250"/>
                <a:gd name="connsiteX177" fmla="*/ 741140 w 1695450"/>
                <a:gd name="connsiteY177" fmla="*/ 1054703 h 3143250"/>
                <a:gd name="connsiteX178" fmla="*/ 796481 w 1695450"/>
                <a:gd name="connsiteY178" fmla="*/ 1017079 h 3143250"/>
                <a:gd name="connsiteX179" fmla="*/ 877348 w 1695450"/>
                <a:gd name="connsiteY179" fmla="*/ 948785 h 3143250"/>
                <a:gd name="connsiteX180" fmla="*/ 921544 w 1695450"/>
                <a:gd name="connsiteY180" fmla="*/ 902303 h 3143250"/>
                <a:gd name="connsiteX181" fmla="*/ 934593 w 1695450"/>
                <a:gd name="connsiteY181" fmla="*/ 894874 h 3143250"/>
                <a:gd name="connsiteX182" fmla="*/ 996315 w 1695450"/>
                <a:gd name="connsiteY182" fmla="*/ 886206 h 3143250"/>
                <a:gd name="connsiteX183" fmla="*/ 1024033 w 1695450"/>
                <a:gd name="connsiteY183" fmla="*/ 886873 h 3143250"/>
                <a:gd name="connsiteX184" fmla="*/ 1079373 w 1695450"/>
                <a:gd name="connsiteY184" fmla="*/ 876205 h 3143250"/>
                <a:gd name="connsiteX185" fmla="*/ 1148715 w 1695450"/>
                <a:gd name="connsiteY185" fmla="*/ 838772 h 3143250"/>
                <a:gd name="connsiteX186" fmla="*/ 1171956 w 1695450"/>
                <a:gd name="connsiteY186" fmla="*/ 846582 h 3143250"/>
                <a:gd name="connsiteX187" fmla="*/ 1227677 w 1695450"/>
                <a:gd name="connsiteY187" fmla="*/ 869252 h 3143250"/>
                <a:gd name="connsiteX188" fmla="*/ 1318070 w 1695450"/>
                <a:gd name="connsiteY188" fmla="*/ 882301 h 3143250"/>
                <a:gd name="connsiteX189" fmla="*/ 1385983 w 1695450"/>
                <a:gd name="connsiteY189" fmla="*/ 907256 h 3143250"/>
                <a:gd name="connsiteX190" fmla="*/ 1419892 w 1695450"/>
                <a:gd name="connsiteY190" fmla="*/ 969454 h 3143250"/>
                <a:gd name="connsiteX191" fmla="*/ 1444276 w 1695450"/>
                <a:gd name="connsiteY191" fmla="*/ 1033367 h 3143250"/>
                <a:gd name="connsiteX192" fmla="*/ 1498473 w 1695450"/>
                <a:gd name="connsiteY192" fmla="*/ 1132046 h 314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1695450" h="3143250">
                  <a:moveTo>
                    <a:pt x="1498473" y="1132046"/>
                  </a:moveTo>
                  <a:cubicBezTo>
                    <a:pt x="1509236" y="1111949"/>
                    <a:pt x="1519047" y="1093565"/>
                    <a:pt x="1528858" y="1075182"/>
                  </a:cubicBezTo>
                  <a:cubicBezTo>
                    <a:pt x="1531049" y="1071182"/>
                    <a:pt x="1533811" y="1067276"/>
                    <a:pt x="1535049" y="1062990"/>
                  </a:cubicBezTo>
                  <a:cubicBezTo>
                    <a:pt x="1538097" y="1052132"/>
                    <a:pt x="1549146" y="1043273"/>
                    <a:pt x="1539621" y="1028986"/>
                  </a:cubicBezTo>
                  <a:cubicBezTo>
                    <a:pt x="1535430" y="1022699"/>
                    <a:pt x="1538288" y="1010317"/>
                    <a:pt x="1540574" y="1001363"/>
                  </a:cubicBezTo>
                  <a:cubicBezTo>
                    <a:pt x="1545241" y="983171"/>
                    <a:pt x="1554004" y="965740"/>
                    <a:pt x="1556861" y="947261"/>
                  </a:cubicBezTo>
                  <a:cubicBezTo>
                    <a:pt x="1561910" y="913733"/>
                    <a:pt x="1563910" y="879729"/>
                    <a:pt x="1567244" y="845915"/>
                  </a:cubicBezTo>
                  <a:cubicBezTo>
                    <a:pt x="1567434" y="844201"/>
                    <a:pt x="1568958" y="842582"/>
                    <a:pt x="1572959" y="835533"/>
                  </a:cubicBezTo>
                  <a:cubicBezTo>
                    <a:pt x="1574578" y="845439"/>
                    <a:pt x="1576007" y="850487"/>
                    <a:pt x="1576102" y="855631"/>
                  </a:cubicBezTo>
                  <a:cubicBezTo>
                    <a:pt x="1576292" y="889635"/>
                    <a:pt x="1574959" y="923735"/>
                    <a:pt x="1576578" y="957644"/>
                  </a:cubicBezTo>
                  <a:cubicBezTo>
                    <a:pt x="1578388" y="996220"/>
                    <a:pt x="1578674" y="1035749"/>
                    <a:pt x="1587627" y="1072896"/>
                  </a:cubicBezTo>
                  <a:cubicBezTo>
                    <a:pt x="1592961" y="1094994"/>
                    <a:pt x="1593533" y="1116235"/>
                    <a:pt x="1595819" y="1137952"/>
                  </a:cubicBezTo>
                  <a:cubicBezTo>
                    <a:pt x="1597152" y="1150144"/>
                    <a:pt x="1602391" y="1161955"/>
                    <a:pt x="1604200" y="1174147"/>
                  </a:cubicBezTo>
                  <a:cubicBezTo>
                    <a:pt x="1604772" y="1177957"/>
                    <a:pt x="1600676" y="1185386"/>
                    <a:pt x="1597343" y="1186339"/>
                  </a:cubicBezTo>
                  <a:cubicBezTo>
                    <a:pt x="1579721" y="1191578"/>
                    <a:pt x="1584484" y="1203484"/>
                    <a:pt x="1589056" y="1213866"/>
                  </a:cubicBezTo>
                  <a:cubicBezTo>
                    <a:pt x="1598390" y="1234631"/>
                    <a:pt x="1596009" y="1253585"/>
                    <a:pt x="1589437" y="1275302"/>
                  </a:cubicBezTo>
                  <a:cubicBezTo>
                    <a:pt x="1583817" y="1293781"/>
                    <a:pt x="1583341" y="1316641"/>
                    <a:pt x="1588865" y="1335119"/>
                  </a:cubicBezTo>
                  <a:cubicBezTo>
                    <a:pt x="1596485" y="1360646"/>
                    <a:pt x="1599724" y="1383887"/>
                    <a:pt x="1587913" y="1408176"/>
                  </a:cubicBezTo>
                  <a:cubicBezTo>
                    <a:pt x="1586770" y="1410462"/>
                    <a:pt x="1585913" y="1413701"/>
                    <a:pt x="1586579" y="1415987"/>
                  </a:cubicBezTo>
                  <a:cubicBezTo>
                    <a:pt x="1591628" y="1432084"/>
                    <a:pt x="1597628" y="1447895"/>
                    <a:pt x="1602105" y="1464183"/>
                  </a:cubicBezTo>
                  <a:cubicBezTo>
                    <a:pt x="1604010" y="1471041"/>
                    <a:pt x="1605534" y="1479899"/>
                    <a:pt x="1602772" y="1485709"/>
                  </a:cubicBezTo>
                  <a:cubicBezTo>
                    <a:pt x="1592009" y="1507712"/>
                    <a:pt x="1591151" y="1528667"/>
                    <a:pt x="1602772" y="1550575"/>
                  </a:cubicBezTo>
                  <a:cubicBezTo>
                    <a:pt x="1605344" y="1555528"/>
                    <a:pt x="1605058" y="1562576"/>
                    <a:pt x="1604677" y="1568482"/>
                  </a:cubicBezTo>
                  <a:cubicBezTo>
                    <a:pt x="1601819" y="1611821"/>
                    <a:pt x="1596485" y="1655159"/>
                    <a:pt x="1596200" y="1698593"/>
                  </a:cubicBezTo>
                  <a:cubicBezTo>
                    <a:pt x="1596009" y="1733074"/>
                    <a:pt x="1600581" y="1767745"/>
                    <a:pt x="1605439" y="1801940"/>
                  </a:cubicBezTo>
                  <a:cubicBezTo>
                    <a:pt x="1609916" y="1833658"/>
                    <a:pt x="1613725" y="1866519"/>
                    <a:pt x="1625251" y="1895951"/>
                  </a:cubicBezTo>
                  <a:cubicBezTo>
                    <a:pt x="1635538" y="1922240"/>
                    <a:pt x="1629442" y="1947863"/>
                    <a:pt x="1633633" y="1973199"/>
                  </a:cubicBezTo>
                  <a:cubicBezTo>
                    <a:pt x="1637443" y="1996250"/>
                    <a:pt x="1644682" y="2018824"/>
                    <a:pt x="1650206" y="2041684"/>
                  </a:cubicBezTo>
                  <a:cubicBezTo>
                    <a:pt x="1651349" y="2046256"/>
                    <a:pt x="1651064" y="2051113"/>
                    <a:pt x="1652207" y="2055590"/>
                  </a:cubicBezTo>
                  <a:cubicBezTo>
                    <a:pt x="1657445" y="2075688"/>
                    <a:pt x="1662970" y="2095786"/>
                    <a:pt x="1668399" y="2115884"/>
                  </a:cubicBezTo>
                  <a:cubicBezTo>
                    <a:pt x="1672304" y="2130457"/>
                    <a:pt x="1677543" y="2144744"/>
                    <a:pt x="1679734" y="2159603"/>
                  </a:cubicBezTo>
                  <a:cubicBezTo>
                    <a:pt x="1684020" y="2187798"/>
                    <a:pt x="1687925" y="2216277"/>
                    <a:pt x="1689640" y="2244757"/>
                  </a:cubicBezTo>
                  <a:cubicBezTo>
                    <a:pt x="1693545" y="2308479"/>
                    <a:pt x="1697641" y="2372297"/>
                    <a:pt x="1698498" y="2436019"/>
                  </a:cubicBezTo>
                  <a:cubicBezTo>
                    <a:pt x="1698974" y="2469833"/>
                    <a:pt x="1690688" y="2503646"/>
                    <a:pt x="1690592" y="2537460"/>
                  </a:cubicBezTo>
                  <a:cubicBezTo>
                    <a:pt x="1690497" y="2568511"/>
                    <a:pt x="1699355" y="2599754"/>
                    <a:pt x="1698117" y="2630710"/>
                  </a:cubicBezTo>
                  <a:cubicBezTo>
                    <a:pt x="1697069" y="2658428"/>
                    <a:pt x="1687544" y="2685860"/>
                    <a:pt x="1681829" y="2713387"/>
                  </a:cubicBezTo>
                  <a:cubicBezTo>
                    <a:pt x="1681448" y="2715387"/>
                    <a:pt x="1680877" y="2717292"/>
                    <a:pt x="1680591" y="2719292"/>
                  </a:cubicBezTo>
                  <a:cubicBezTo>
                    <a:pt x="1677257" y="2743486"/>
                    <a:pt x="1676876" y="2768632"/>
                    <a:pt x="1669828" y="2791778"/>
                  </a:cubicBezTo>
                  <a:cubicBezTo>
                    <a:pt x="1662208" y="2817019"/>
                    <a:pt x="1656779" y="2843689"/>
                    <a:pt x="1635157" y="2863786"/>
                  </a:cubicBezTo>
                  <a:cubicBezTo>
                    <a:pt x="1615250" y="2882170"/>
                    <a:pt x="1596866" y="2903411"/>
                    <a:pt x="1582674" y="2926461"/>
                  </a:cubicBezTo>
                  <a:cubicBezTo>
                    <a:pt x="1570577" y="2946083"/>
                    <a:pt x="1565624" y="2969990"/>
                    <a:pt x="1557433" y="2991993"/>
                  </a:cubicBezTo>
                  <a:cubicBezTo>
                    <a:pt x="1546003" y="3022473"/>
                    <a:pt x="1538669" y="3053429"/>
                    <a:pt x="1537430" y="3086386"/>
                  </a:cubicBezTo>
                  <a:cubicBezTo>
                    <a:pt x="1537049" y="3096197"/>
                    <a:pt x="1524191" y="3108674"/>
                    <a:pt x="1513999" y="3114389"/>
                  </a:cubicBezTo>
                  <a:cubicBezTo>
                    <a:pt x="1474565" y="3136487"/>
                    <a:pt x="1432370" y="3149727"/>
                    <a:pt x="1386173" y="3143917"/>
                  </a:cubicBezTo>
                  <a:cubicBezTo>
                    <a:pt x="1379887" y="3143155"/>
                    <a:pt x="1371886" y="3142012"/>
                    <a:pt x="1368171" y="3137821"/>
                  </a:cubicBezTo>
                  <a:cubicBezTo>
                    <a:pt x="1347407" y="3115247"/>
                    <a:pt x="1325880" y="3093053"/>
                    <a:pt x="1308449" y="3068003"/>
                  </a:cubicBezTo>
                  <a:cubicBezTo>
                    <a:pt x="1299305" y="3054763"/>
                    <a:pt x="1298734" y="3035808"/>
                    <a:pt x="1292924" y="3019997"/>
                  </a:cubicBezTo>
                  <a:cubicBezTo>
                    <a:pt x="1277588" y="2978086"/>
                    <a:pt x="1288542" y="2934367"/>
                    <a:pt x="1282922" y="2892076"/>
                  </a:cubicBezTo>
                  <a:cubicBezTo>
                    <a:pt x="1279303" y="2864644"/>
                    <a:pt x="1263110" y="2838831"/>
                    <a:pt x="1259872" y="2811494"/>
                  </a:cubicBezTo>
                  <a:cubicBezTo>
                    <a:pt x="1257205" y="2788349"/>
                    <a:pt x="1233678" y="2765774"/>
                    <a:pt x="1254633" y="2740438"/>
                  </a:cubicBezTo>
                  <a:cubicBezTo>
                    <a:pt x="1257300" y="2737294"/>
                    <a:pt x="1256538" y="2729198"/>
                    <a:pt x="1254538" y="2724626"/>
                  </a:cubicBezTo>
                  <a:cubicBezTo>
                    <a:pt x="1235774" y="2682240"/>
                    <a:pt x="1247108" y="2637854"/>
                    <a:pt x="1247870" y="2594705"/>
                  </a:cubicBezTo>
                  <a:cubicBezTo>
                    <a:pt x="1248251" y="2576322"/>
                    <a:pt x="1266825" y="2558034"/>
                    <a:pt x="1277969" y="2540223"/>
                  </a:cubicBezTo>
                  <a:cubicBezTo>
                    <a:pt x="1283494" y="2531459"/>
                    <a:pt x="1290923" y="2524030"/>
                    <a:pt x="1299115" y="2514029"/>
                  </a:cubicBezTo>
                  <a:cubicBezTo>
                    <a:pt x="1300353" y="2514505"/>
                    <a:pt x="1304735" y="2516315"/>
                    <a:pt x="1313974" y="2520029"/>
                  </a:cubicBezTo>
                  <a:cubicBezTo>
                    <a:pt x="1311402" y="2505075"/>
                    <a:pt x="1308259" y="2493836"/>
                    <a:pt x="1307783" y="2482406"/>
                  </a:cubicBezTo>
                  <a:cubicBezTo>
                    <a:pt x="1307497" y="2474786"/>
                    <a:pt x="1309497" y="2466213"/>
                    <a:pt x="1313212" y="2459546"/>
                  </a:cubicBezTo>
                  <a:cubicBezTo>
                    <a:pt x="1327214" y="2433923"/>
                    <a:pt x="1334643" y="2406682"/>
                    <a:pt x="1341787" y="2378393"/>
                  </a:cubicBezTo>
                  <a:cubicBezTo>
                    <a:pt x="1355979" y="2322671"/>
                    <a:pt x="1355789" y="2266379"/>
                    <a:pt x="1360932" y="2210086"/>
                  </a:cubicBezTo>
                  <a:cubicBezTo>
                    <a:pt x="1364171" y="2174939"/>
                    <a:pt x="1366075" y="2139601"/>
                    <a:pt x="1369219" y="2104454"/>
                  </a:cubicBezTo>
                  <a:cubicBezTo>
                    <a:pt x="1372743" y="2065115"/>
                    <a:pt x="1365504" y="2026063"/>
                    <a:pt x="1368457" y="1986915"/>
                  </a:cubicBezTo>
                  <a:cubicBezTo>
                    <a:pt x="1369790" y="1969961"/>
                    <a:pt x="1369600" y="1952816"/>
                    <a:pt x="1368457" y="1935956"/>
                  </a:cubicBezTo>
                  <a:cubicBezTo>
                    <a:pt x="1365790" y="1894618"/>
                    <a:pt x="1364266" y="1852994"/>
                    <a:pt x="1358075" y="1812131"/>
                  </a:cubicBezTo>
                  <a:cubicBezTo>
                    <a:pt x="1354455" y="1788700"/>
                    <a:pt x="1342549" y="1766602"/>
                    <a:pt x="1334357" y="1743932"/>
                  </a:cubicBezTo>
                  <a:cubicBezTo>
                    <a:pt x="1333214" y="1740789"/>
                    <a:pt x="1331309" y="1737741"/>
                    <a:pt x="1331024" y="1734598"/>
                  </a:cubicBezTo>
                  <a:cubicBezTo>
                    <a:pt x="1327690" y="1692592"/>
                    <a:pt x="1324070" y="1650683"/>
                    <a:pt x="1321784" y="1608582"/>
                  </a:cubicBezTo>
                  <a:cubicBezTo>
                    <a:pt x="1321308" y="1599914"/>
                    <a:pt x="1326547" y="1591056"/>
                    <a:pt x="1328071" y="1582198"/>
                  </a:cubicBezTo>
                  <a:cubicBezTo>
                    <a:pt x="1329309" y="1575054"/>
                    <a:pt x="1332262" y="1564100"/>
                    <a:pt x="1328833" y="1561052"/>
                  </a:cubicBezTo>
                  <a:cubicBezTo>
                    <a:pt x="1305782" y="1540478"/>
                    <a:pt x="1303306" y="1509998"/>
                    <a:pt x="1295781" y="1484281"/>
                  </a:cubicBezTo>
                  <a:cubicBezTo>
                    <a:pt x="1287113" y="1454563"/>
                    <a:pt x="1279874" y="1425035"/>
                    <a:pt x="1265587" y="1397222"/>
                  </a:cubicBezTo>
                  <a:cubicBezTo>
                    <a:pt x="1262348" y="1390841"/>
                    <a:pt x="1262063" y="1378744"/>
                    <a:pt x="1266063" y="1373505"/>
                  </a:cubicBezTo>
                  <a:cubicBezTo>
                    <a:pt x="1285208" y="1347883"/>
                    <a:pt x="1264539" y="1332167"/>
                    <a:pt x="1254062" y="1313117"/>
                  </a:cubicBezTo>
                  <a:cubicBezTo>
                    <a:pt x="1246632" y="1299591"/>
                    <a:pt x="1240727" y="1284827"/>
                    <a:pt x="1236631" y="1269968"/>
                  </a:cubicBezTo>
                  <a:cubicBezTo>
                    <a:pt x="1229582" y="1244156"/>
                    <a:pt x="1221105" y="1218057"/>
                    <a:pt x="1219295" y="1191578"/>
                  </a:cubicBezTo>
                  <a:cubicBezTo>
                    <a:pt x="1217295" y="1162526"/>
                    <a:pt x="1198150" y="1141571"/>
                    <a:pt x="1191768" y="1116140"/>
                  </a:cubicBezTo>
                  <a:cubicBezTo>
                    <a:pt x="1186529" y="1095280"/>
                    <a:pt x="1183005" y="1074325"/>
                    <a:pt x="1170146" y="1057370"/>
                  </a:cubicBezTo>
                  <a:cubicBezTo>
                    <a:pt x="1153859" y="1035939"/>
                    <a:pt x="1142048" y="1012031"/>
                    <a:pt x="1117854" y="995172"/>
                  </a:cubicBezTo>
                  <a:cubicBezTo>
                    <a:pt x="1100233" y="982885"/>
                    <a:pt x="1084898" y="980313"/>
                    <a:pt x="1066133" y="979646"/>
                  </a:cubicBezTo>
                  <a:cubicBezTo>
                    <a:pt x="1038225" y="978599"/>
                    <a:pt x="1014317" y="991267"/>
                    <a:pt x="996601" y="1008888"/>
                  </a:cubicBezTo>
                  <a:cubicBezTo>
                    <a:pt x="972407" y="1032891"/>
                    <a:pt x="954215" y="1062895"/>
                    <a:pt x="932688" y="1089660"/>
                  </a:cubicBezTo>
                  <a:cubicBezTo>
                    <a:pt x="914781" y="1111949"/>
                    <a:pt x="897826" y="1135856"/>
                    <a:pt x="876491" y="1154525"/>
                  </a:cubicBezTo>
                  <a:cubicBezTo>
                    <a:pt x="859441" y="1169384"/>
                    <a:pt x="858869" y="1189577"/>
                    <a:pt x="849820" y="1206722"/>
                  </a:cubicBezTo>
                  <a:cubicBezTo>
                    <a:pt x="836390" y="1232059"/>
                    <a:pt x="824198" y="1258253"/>
                    <a:pt x="814292" y="1285208"/>
                  </a:cubicBezTo>
                  <a:cubicBezTo>
                    <a:pt x="807720" y="1302925"/>
                    <a:pt x="803148" y="1322451"/>
                    <a:pt x="802958" y="1341215"/>
                  </a:cubicBezTo>
                  <a:cubicBezTo>
                    <a:pt x="802672" y="1366076"/>
                    <a:pt x="792099" y="1384363"/>
                    <a:pt x="780383" y="1405223"/>
                  </a:cubicBezTo>
                  <a:cubicBezTo>
                    <a:pt x="762381" y="1437323"/>
                    <a:pt x="739521" y="1467993"/>
                    <a:pt x="735235" y="1507236"/>
                  </a:cubicBezTo>
                  <a:cubicBezTo>
                    <a:pt x="732854" y="1528953"/>
                    <a:pt x="722281" y="1549813"/>
                    <a:pt x="718757" y="1571530"/>
                  </a:cubicBezTo>
                  <a:cubicBezTo>
                    <a:pt x="715899" y="1589437"/>
                    <a:pt x="713327" y="1609916"/>
                    <a:pt x="719423" y="1625917"/>
                  </a:cubicBezTo>
                  <a:cubicBezTo>
                    <a:pt x="726091" y="1643348"/>
                    <a:pt x="718185" y="1652969"/>
                    <a:pt x="709708" y="1661827"/>
                  </a:cubicBezTo>
                  <a:cubicBezTo>
                    <a:pt x="690182" y="1682020"/>
                    <a:pt x="682562" y="1704594"/>
                    <a:pt x="677037" y="1732312"/>
                  </a:cubicBezTo>
                  <a:cubicBezTo>
                    <a:pt x="672941" y="1753076"/>
                    <a:pt x="678085" y="1770126"/>
                    <a:pt x="679990" y="1788319"/>
                  </a:cubicBezTo>
                  <a:cubicBezTo>
                    <a:pt x="683133" y="1818608"/>
                    <a:pt x="666941" y="1841563"/>
                    <a:pt x="657130" y="1867472"/>
                  </a:cubicBezTo>
                  <a:cubicBezTo>
                    <a:pt x="646843" y="1894808"/>
                    <a:pt x="641699" y="1924050"/>
                    <a:pt x="631889" y="1951577"/>
                  </a:cubicBezTo>
                  <a:cubicBezTo>
                    <a:pt x="619601" y="1986248"/>
                    <a:pt x="630079" y="2023586"/>
                    <a:pt x="620744" y="2056638"/>
                  </a:cubicBezTo>
                  <a:cubicBezTo>
                    <a:pt x="612458" y="2085880"/>
                    <a:pt x="616268" y="2113788"/>
                    <a:pt x="613124" y="2142077"/>
                  </a:cubicBezTo>
                  <a:cubicBezTo>
                    <a:pt x="610267" y="2167795"/>
                    <a:pt x="606838" y="2193417"/>
                    <a:pt x="603504" y="2219039"/>
                  </a:cubicBezTo>
                  <a:cubicBezTo>
                    <a:pt x="603218" y="2221516"/>
                    <a:pt x="601980" y="2224469"/>
                    <a:pt x="600170" y="2226088"/>
                  </a:cubicBezTo>
                  <a:cubicBezTo>
                    <a:pt x="576263" y="2247710"/>
                    <a:pt x="584073" y="2271332"/>
                    <a:pt x="591693" y="2297621"/>
                  </a:cubicBezTo>
                  <a:cubicBezTo>
                    <a:pt x="595217" y="2309717"/>
                    <a:pt x="584168" y="2325624"/>
                    <a:pt x="581406" y="2340102"/>
                  </a:cubicBezTo>
                  <a:cubicBezTo>
                    <a:pt x="579596" y="2349532"/>
                    <a:pt x="581120" y="2359628"/>
                    <a:pt x="580835" y="2369439"/>
                  </a:cubicBezTo>
                  <a:cubicBezTo>
                    <a:pt x="580549" y="2382203"/>
                    <a:pt x="583692" y="2396585"/>
                    <a:pt x="578834" y="2407253"/>
                  </a:cubicBezTo>
                  <a:cubicBezTo>
                    <a:pt x="565785" y="2435924"/>
                    <a:pt x="555403" y="2463546"/>
                    <a:pt x="555308" y="2496598"/>
                  </a:cubicBezTo>
                  <a:cubicBezTo>
                    <a:pt x="555212" y="2528221"/>
                    <a:pt x="543782" y="2559653"/>
                    <a:pt x="539401" y="2591467"/>
                  </a:cubicBezTo>
                  <a:cubicBezTo>
                    <a:pt x="536734" y="2610898"/>
                    <a:pt x="540734" y="2631186"/>
                    <a:pt x="537305" y="2650331"/>
                  </a:cubicBezTo>
                  <a:cubicBezTo>
                    <a:pt x="532162" y="2679192"/>
                    <a:pt x="524256" y="2707672"/>
                    <a:pt x="515588" y="2735771"/>
                  </a:cubicBezTo>
                  <a:cubicBezTo>
                    <a:pt x="508540" y="2758726"/>
                    <a:pt x="499491" y="2781110"/>
                    <a:pt x="489966" y="2803208"/>
                  </a:cubicBezTo>
                  <a:cubicBezTo>
                    <a:pt x="486823" y="2810542"/>
                    <a:pt x="478631" y="2821781"/>
                    <a:pt x="473869" y="2821210"/>
                  </a:cubicBezTo>
                  <a:cubicBezTo>
                    <a:pt x="452342" y="2818829"/>
                    <a:pt x="451295" y="2837117"/>
                    <a:pt x="444436" y="2847975"/>
                  </a:cubicBezTo>
                  <a:cubicBezTo>
                    <a:pt x="438245" y="2857786"/>
                    <a:pt x="438150" y="2872454"/>
                    <a:pt x="420148" y="2863215"/>
                  </a:cubicBezTo>
                  <a:cubicBezTo>
                    <a:pt x="418338" y="2862263"/>
                    <a:pt x="411099" y="2867311"/>
                    <a:pt x="409575" y="2870930"/>
                  </a:cubicBezTo>
                  <a:cubicBezTo>
                    <a:pt x="396621" y="2900934"/>
                    <a:pt x="363379" y="2900172"/>
                    <a:pt x="341281" y="2916174"/>
                  </a:cubicBezTo>
                  <a:cubicBezTo>
                    <a:pt x="327946" y="2925890"/>
                    <a:pt x="311563" y="2931319"/>
                    <a:pt x="291751" y="2941034"/>
                  </a:cubicBezTo>
                  <a:cubicBezTo>
                    <a:pt x="274510" y="2934653"/>
                    <a:pt x="248317" y="2929700"/>
                    <a:pt x="227743" y="2916174"/>
                  </a:cubicBezTo>
                  <a:cubicBezTo>
                    <a:pt x="205550" y="2901601"/>
                    <a:pt x="186976" y="2880360"/>
                    <a:pt x="169926" y="2859500"/>
                  </a:cubicBezTo>
                  <a:cubicBezTo>
                    <a:pt x="154305" y="2840260"/>
                    <a:pt x="142208" y="2817971"/>
                    <a:pt x="129731" y="2796350"/>
                  </a:cubicBezTo>
                  <a:cubicBezTo>
                    <a:pt x="122968" y="2784634"/>
                    <a:pt x="119063" y="2771394"/>
                    <a:pt x="113062" y="2759107"/>
                  </a:cubicBezTo>
                  <a:cubicBezTo>
                    <a:pt x="95440" y="2723102"/>
                    <a:pt x="77152" y="2687384"/>
                    <a:pt x="59817" y="2651189"/>
                  </a:cubicBezTo>
                  <a:cubicBezTo>
                    <a:pt x="54483" y="2640044"/>
                    <a:pt x="51054" y="2627948"/>
                    <a:pt x="47149" y="2616232"/>
                  </a:cubicBezTo>
                  <a:cubicBezTo>
                    <a:pt x="40100" y="2595182"/>
                    <a:pt x="32956" y="2574036"/>
                    <a:pt x="26479" y="2552795"/>
                  </a:cubicBezTo>
                  <a:cubicBezTo>
                    <a:pt x="23051" y="2541556"/>
                    <a:pt x="20669" y="2530031"/>
                    <a:pt x="18574" y="2518505"/>
                  </a:cubicBezTo>
                  <a:cubicBezTo>
                    <a:pt x="17621" y="2513267"/>
                    <a:pt x="18764" y="2507647"/>
                    <a:pt x="18383" y="2502218"/>
                  </a:cubicBezTo>
                  <a:cubicBezTo>
                    <a:pt x="15240" y="2458307"/>
                    <a:pt x="12097" y="2414302"/>
                    <a:pt x="8382" y="2370392"/>
                  </a:cubicBezTo>
                  <a:cubicBezTo>
                    <a:pt x="7906" y="2364962"/>
                    <a:pt x="3619" y="2359914"/>
                    <a:pt x="0" y="2352294"/>
                  </a:cubicBezTo>
                  <a:cubicBezTo>
                    <a:pt x="8096" y="2338769"/>
                    <a:pt x="17431" y="2323338"/>
                    <a:pt x="26479" y="2307717"/>
                  </a:cubicBezTo>
                  <a:cubicBezTo>
                    <a:pt x="34385" y="2294096"/>
                    <a:pt x="40576" y="2279428"/>
                    <a:pt x="49816" y="2266760"/>
                  </a:cubicBezTo>
                  <a:cubicBezTo>
                    <a:pt x="63532" y="2247995"/>
                    <a:pt x="80105" y="2231327"/>
                    <a:pt x="93631" y="2212562"/>
                  </a:cubicBezTo>
                  <a:cubicBezTo>
                    <a:pt x="107347" y="2193417"/>
                    <a:pt x="119729" y="2173129"/>
                    <a:pt x="131255" y="2152460"/>
                  </a:cubicBezTo>
                  <a:cubicBezTo>
                    <a:pt x="143637" y="2130362"/>
                    <a:pt x="156115" y="2107978"/>
                    <a:pt x="165163" y="2084356"/>
                  </a:cubicBezTo>
                  <a:cubicBezTo>
                    <a:pt x="178308" y="2050161"/>
                    <a:pt x="188309" y="2014919"/>
                    <a:pt x="171926" y="1978342"/>
                  </a:cubicBezTo>
                  <a:cubicBezTo>
                    <a:pt x="169545" y="1973104"/>
                    <a:pt x="169640" y="1966436"/>
                    <a:pt x="169640" y="1960436"/>
                  </a:cubicBezTo>
                  <a:cubicBezTo>
                    <a:pt x="169450" y="1925765"/>
                    <a:pt x="174117" y="1890236"/>
                    <a:pt x="168021" y="1856613"/>
                  </a:cubicBezTo>
                  <a:cubicBezTo>
                    <a:pt x="163068" y="1829467"/>
                    <a:pt x="153543" y="1800987"/>
                    <a:pt x="161354" y="1776032"/>
                  </a:cubicBezTo>
                  <a:cubicBezTo>
                    <a:pt x="175451" y="1730978"/>
                    <a:pt x="167926" y="1686306"/>
                    <a:pt x="168688" y="1641634"/>
                  </a:cubicBezTo>
                  <a:cubicBezTo>
                    <a:pt x="169355" y="1604582"/>
                    <a:pt x="168307" y="1565910"/>
                    <a:pt x="158496" y="1530477"/>
                  </a:cubicBezTo>
                  <a:cubicBezTo>
                    <a:pt x="143637" y="1476566"/>
                    <a:pt x="154972" y="1423035"/>
                    <a:pt x="150400" y="1369600"/>
                  </a:cubicBezTo>
                  <a:cubicBezTo>
                    <a:pt x="147066" y="1331024"/>
                    <a:pt x="148876" y="1291114"/>
                    <a:pt x="139065" y="1254347"/>
                  </a:cubicBezTo>
                  <a:cubicBezTo>
                    <a:pt x="132969" y="1231297"/>
                    <a:pt x="136303" y="1213485"/>
                    <a:pt x="139922" y="1192054"/>
                  </a:cubicBezTo>
                  <a:cubicBezTo>
                    <a:pt x="144399" y="1164908"/>
                    <a:pt x="138779" y="1136237"/>
                    <a:pt x="141541" y="1108615"/>
                  </a:cubicBezTo>
                  <a:cubicBezTo>
                    <a:pt x="145447" y="1069372"/>
                    <a:pt x="153162" y="1030510"/>
                    <a:pt x="158972" y="991457"/>
                  </a:cubicBezTo>
                  <a:cubicBezTo>
                    <a:pt x="159830" y="985457"/>
                    <a:pt x="159734" y="979265"/>
                    <a:pt x="159734" y="973169"/>
                  </a:cubicBezTo>
                  <a:cubicBezTo>
                    <a:pt x="159830" y="913257"/>
                    <a:pt x="159639" y="853440"/>
                    <a:pt x="159925" y="793528"/>
                  </a:cubicBezTo>
                  <a:cubicBezTo>
                    <a:pt x="159925" y="786384"/>
                    <a:pt x="160115" y="776954"/>
                    <a:pt x="164306" y="772573"/>
                  </a:cubicBezTo>
                  <a:cubicBezTo>
                    <a:pt x="185833" y="750665"/>
                    <a:pt x="181356" y="727710"/>
                    <a:pt x="172117" y="702278"/>
                  </a:cubicBezTo>
                  <a:cubicBezTo>
                    <a:pt x="169259" y="694277"/>
                    <a:pt x="172879" y="680942"/>
                    <a:pt x="178403" y="673703"/>
                  </a:cubicBezTo>
                  <a:cubicBezTo>
                    <a:pt x="187642" y="661511"/>
                    <a:pt x="192214" y="651796"/>
                    <a:pt x="182594" y="637699"/>
                  </a:cubicBezTo>
                  <a:cubicBezTo>
                    <a:pt x="178975" y="632365"/>
                    <a:pt x="177260" y="622173"/>
                    <a:pt x="179927" y="616744"/>
                  </a:cubicBezTo>
                  <a:cubicBezTo>
                    <a:pt x="192310" y="591883"/>
                    <a:pt x="198501" y="566547"/>
                    <a:pt x="198406" y="538448"/>
                  </a:cubicBezTo>
                  <a:cubicBezTo>
                    <a:pt x="198406" y="518255"/>
                    <a:pt x="198215" y="493966"/>
                    <a:pt x="208598" y="478822"/>
                  </a:cubicBezTo>
                  <a:cubicBezTo>
                    <a:pt x="224028" y="456343"/>
                    <a:pt x="225933" y="434054"/>
                    <a:pt x="227076" y="409194"/>
                  </a:cubicBezTo>
                  <a:cubicBezTo>
                    <a:pt x="227838" y="392239"/>
                    <a:pt x="231838" y="375380"/>
                    <a:pt x="235458" y="358712"/>
                  </a:cubicBezTo>
                  <a:cubicBezTo>
                    <a:pt x="240602" y="334423"/>
                    <a:pt x="246698" y="310420"/>
                    <a:pt x="252317" y="286226"/>
                  </a:cubicBezTo>
                  <a:cubicBezTo>
                    <a:pt x="252889" y="283655"/>
                    <a:pt x="253556" y="280988"/>
                    <a:pt x="254127" y="278320"/>
                  </a:cubicBezTo>
                  <a:cubicBezTo>
                    <a:pt x="260223" y="251555"/>
                    <a:pt x="266509" y="224790"/>
                    <a:pt x="272129" y="197929"/>
                  </a:cubicBezTo>
                  <a:cubicBezTo>
                    <a:pt x="276034" y="179261"/>
                    <a:pt x="277940" y="160020"/>
                    <a:pt x="282797" y="141637"/>
                  </a:cubicBezTo>
                  <a:cubicBezTo>
                    <a:pt x="289941" y="114586"/>
                    <a:pt x="299085" y="88106"/>
                    <a:pt x="307372" y="61341"/>
                  </a:cubicBezTo>
                  <a:cubicBezTo>
                    <a:pt x="311658" y="47625"/>
                    <a:pt x="315563" y="33718"/>
                    <a:pt x="320516" y="20193"/>
                  </a:cubicBezTo>
                  <a:cubicBezTo>
                    <a:pt x="323374" y="12192"/>
                    <a:pt x="327946" y="4858"/>
                    <a:pt x="330327" y="0"/>
                  </a:cubicBezTo>
                  <a:cubicBezTo>
                    <a:pt x="348806" y="32099"/>
                    <a:pt x="368141" y="61531"/>
                    <a:pt x="383191" y="93059"/>
                  </a:cubicBezTo>
                  <a:cubicBezTo>
                    <a:pt x="403003" y="134684"/>
                    <a:pt x="434911" y="167640"/>
                    <a:pt x="458629" y="206216"/>
                  </a:cubicBezTo>
                  <a:cubicBezTo>
                    <a:pt x="477393" y="236696"/>
                    <a:pt x="492443" y="269367"/>
                    <a:pt x="509683" y="300704"/>
                  </a:cubicBezTo>
                  <a:cubicBezTo>
                    <a:pt x="519779" y="319088"/>
                    <a:pt x="531114" y="336899"/>
                    <a:pt x="541687" y="355092"/>
                  </a:cubicBezTo>
                  <a:cubicBezTo>
                    <a:pt x="543687" y="358521"/>
                    <a:pt x="546259" y="362141"/>
                    <a:pt x="546545" y="365760"/>
                  </a:cubicBezTo>
                  <a:cubicBezTo>
                    <a:pt x="549974" y="413195"/>
                    <a:pt x="554736" y="460534"/>
                    <a:pt x="555308" y="508064"/>
                  </a:cubicBezTo>
                  <a:cubicBezTo>
                    <a:pt x="555498" y="526923"/>
                    <a:pt x="545878" y="545783"/>
                    <a:pt x="541020" y="564737"/>
                  </a:cubicBezTo>
                  <a:cubicBezTo>
                    <a:pt x="539496" y="570452"/>
                    <a:pt x="536162" y="577787"/>
                    <a:pt x="538258" y="582073"/>
                  </a:cubicBezTo>
                  <a:cubicBezTo>
                    <a:pt x="550926" y="607981"/>
                    <a:pt x="544925" y="631793"/>
                    <a:pt x="539306" y="658939"/>
                  </a:cubicBezTo>
                  <a:cubicBezTo>
                    <a:pt x="530447" y="701040"/>
                    <a:pt x="531590" y="745236"/>
                    <a:pt x="527876" y="788575"/>
                  </a:cubicBezTo>
                  <a:cubicBezTo>
                    <a:pt x="525113" y="821055"/>
                    <a:pt x="526923" y="855250"/>
                    <a:pt x="516731" y="885349"/>
                  </a:cubicBezTo>
                  <a:cubicBezTo>
                    <a:pt x="507016" y="914019"/>
                    <a:pt x="509969" y="941356"/>
                    <a:pt x="509969" y="968978"/>
                  </a:cubicBezTo>
                  <a:cubicBezTo>
                    <a:pt x="510064" y="999554"/>
                    <a:pt x="501586" y="1027557"/>
                    <a:pt x="494443" y="1056418"/>
                  </a:cubicBezTo>
                  <a:cubicBezTo>
                    <a:pt x="492252" y="1065276"/>
                    <a:pt x="499396" y="1075944"/>
                    <a:pt x="499491" y="1085850"/>
                  </a:cubicBezTo>
                  <a:cubicBezTo>
                    <a:pt x="500063" y="1147096"/>
                    <a:pt x="499777" y="1208342"/>
                    <a:pt x="499777" y="1269492"/>
                  </a:cubicBezTo>
                  <a:cubicBezTo>
                    <a:pt x="499777" y="1276255"/>
                    <a:pt x="499205" y="1283208"/>
                    <a:pt x="500063" y="1289876"/>
                  </a:cubicBezTo>
                  <a:cubicBezTo>
                    <a:pt x="502063" y="1305116"/>
                    <a:pt x="519779" y="1314450"/>
                    <a:pt x="533781" y="1308449"/>
                  </a:cubicBezTo>
                  <a:cubicBezTo>
                    <a:pt x="558356" y="1297972"/>
                    <a:pt x="572834" y="1278922"/>
                    <a:pt x="584930" y="1255586"/>
                  </a:cubicBezTo>
                  <a:cubicBezTo>
                    <a:pt x="598170" y="1230059"/>
                    <a:pt x="615791" y="1206913"/>
                    <a:pt x="631508" y="1182719"/>
                  </a:cubicBezTo>
                  <a:cubicBezTo>
                    <a:pt x="641128" y="1167860"/>
                    <a:pt x="649224" y="1151668"/>
                    <a:pt x="660654" y="1138333"/>
                  </a:cubicBezTo>
                  <a:cubicBezTo>
                    <a:pt x="685895" y="1109091"/>
                    <a:pt x="702469" y="1072134"/>
                    <a:pt x="741140" y="1054703"/>
                  </a:cubicBezTo>
                  <a:cubicBezTo>
                    <a:pt x="761238" y="1045654"/>
                    <a:pt x="779145" y="1031177"/>
                    <a:pt x="796481" y="1017079"/>
                  </a:cubicBezTo>
                  <a:cubicBezTo>
                    <a:pt x="823913" y="994696"/>
                    <a:pt x="847344" y="966216"/>
                    <a:pt x="877348" y="948785"/>
                  </a:cubicBezTo>
                  <a:cubicBezTo>
                    <a:pt x="898398" y="936593"/>
                    <a:pt x="904494" y="915257"/>
                    <a:pt x="921544" y="902303"/>
                  </a:cubicBezTo>
                  <a:cubicBezTo>
                    <a:pt x="925640" y="899160"/>
                    <a:pt x="932497" y="893635"/>
                    <a:pt x="934593" y="894874"/>
                  </a:cubicBezTo>
                  <a:cubicBezTo>
                    <a:pt x="958024" y="909352"/>
                    <a:pt x="976122" y="892397"/>
                    <a:pt x="996315" y="886206"/>
                  </a:cubicBezTo>
                  <a:cubicBezTo>
                    <a:pt x="1004888" y="883539"/>
                    <a:pt x="1017746" y="882301"/>
                    <a:pt x="1024033" y="886873"/>
                  </a:cubicBezTo>
                  <a:cubicBezTo>
                    <a:pt x="1047560" y="904018"/>
                    <a:pt x="1062228" y="885730"/>
                    <a:pt x="1079373" y="876205"/>
                  </a:cubicBezTo>
                  <a:cubicBezTo>
                    <a:pt x="1102328" y="863441"/>
                    <a:pt x="1124903" y="849725"/>
                    <a:pt x="1148715" y="838772"/>
                  </a:cubicBezTo>
                  <a:cubicBezTo>
                    <a:pt x="1154144" y="836295"/>
                    <a:pt x="1164146" y="843725"/>
                    <a:pt x="1171956" y="846582"/>
                  </a:cubicBezTo>
                  <a:cubicBezTo>
                    <a:pt x="1190816" y="853345"/>
                    <a:pt x="1209675" y="858012"/>
                    <a:pt x="1227677" y="869252"/>
                  </a:cubicBezTo>
                  <a:cubicBezTo>
                    <a:pt x="1254347" y="885825"/>
                    <a:pt x="1286446" y="890397"/>
                    <a:pt x="1318070" y="882301"/>
                  </a:cubicBezTo>
                  <a:cubicBezTo>
                    <a:pt x="1333024" y="878491"/>
                    <a:pt x="1378268" y="893350"/>
                    <a:pt x="1385983" y="907256"/>
                  </a:cubicBezTo>
                  <a:cubicBezTo>
                    <a:pt x="1397508" y="927926"/>
                    <a:pt x="1409986" y="948119"/>
                    <a:pt x="1419892" y="969454"/>
                  </a:cubicBezTo>
                  <a:cubicBezTo>
                    <a:pt x="1429417" y="990124"/>
                    <a:pt x="1436084" y="1012031"/>
                    <a:pt x="1444276" y="1033367"/>
                  </a:cubicBezTo>
                  <a:cubicBezTo>
                    <a:pt x="1457135" y="1067181"/>
                    <a:pt x="1464183" y="1103948"/>
                    <a:pt x="1498473" y="11320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31F35FB-0E10-40C0-A142-048C2546E36D}"/>
              </a:ext>
            </a:extLst>
          </p:cNvPr>
          <p:cNvGrpSpPr>
            <a:grpSpLocks noChangeAspect="1"/>
          </p:cNvGrpSpPr>
          <p:nvPr/>
        </p:nvGrpSpPr>
        <p:grpSpPr>
          <a:xfrm>
            <a:off x="7638396" y="2757913"/>
            <a:ext cx="552234" cy="720000"/>
            <a:chOff x="4272374" y="1122971"/>
            <a:chExt cx="3496966" cy="4559328"/>
          </a:xfrm>
          <a:solidFill>
            <a:schemeClr val="bg1">
              <a:lumMod val="95000"/>
            </a:schemeClr>
          </a:solidFill>
          <a:effectLst>
            <a:outerShdw blurRad="190500" sx="102000" sy="102000" algn="ctr" rotWithShape="0">
              <a:prstClr val="black">
                <a:alpha val="35000"/>
              </a:prstClr>
            </a:outerShdw>
          </a:effectLst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1BBA0DF-0A2D-47E3-96B0-D6CCF81B2E99}"/>
                </a:ext>
              </a:extLst>
            </p:cNvPr>
            <p:cNvSpPr/>
            <p:nvPr/>
          </p:nvSpPr>
          <p:spPr>
            <a:xfrm>
              <a:off x="5740515" y="1700849"/>
              <a:ext cx="2028825" cy="3981450"/>
            </a:xfrm>
            <a:custGeom>
              <a:avLst/>
              <a:gdLst>
                <a:gd name="connsiteX0" fmla="*/ 1055192 w 2028825"/>
                <a:gd name="connsiteY0" fmla="*/ 3781646 h 3981450"/>
                <a:gd name="connsiteX1" fmla="*/ 1014996 w 2028825"/>
                <a:gd name="connsiteY1" fmla="*/ 3836033 h 3981450"/>
                <a:gd name="connsiteX2" fmla="*/ 985088 w 2028825"/>
                <a:gd name="connsiteY2" fmla="*/ 3911853 h 3981450"/>
                <a:gd name="connsiteX3" fmla="*/ 981087 w 2028825"/>
                <a:gd name="connsiteY3" fmla="*/ 3924330 h 3981450"/>
                <a:gd name="connsiteX4" fmla="*/ 986326 w 2028825"/>
                <a:gd name="connsiteY4" fmla="*/ 3945190 h 3981450"/>
                <a:gd name="connsiteX5" fmla="*/ 954322 w 2028825"/>
                <a:gd name="connsiteY5" fmla="*/ 3975575 h 3981450"/>
                <a:gd name="connsiteX6" fmla="*/ 869549 w 2028825"/>
                <a:gd name="connsiteY6" fmla="*/ 3964049 h 3981450"/>
                <a:gd name="connsiteX7" fmla="*/ 820877 w 2028825"/>
                <a:gd name="connsiteY7" fmla="*/ 3931188 h 3981450"/>
                <a:gd name="connsiteX8" fmla="*/ 757250 w 2028825"/>
                <a:gd name="connsiteY8" fmla="*/ 3850321 h 3981450"/>
                <a:gd name="connsiteX9" fmla="*/ 704100 w 2028825"/>
                <a:gd name="connsiteY9" fmla="*/ 3749928 h 3981450"/>
                <a:gd name="connsiteX10" fmla="*/ 693813 w 2028825"/>
                <a:gd name="connsiteY10" fmla="*/ 3654868 h 3981450"/>
                <a:gd name="connsiteX11" fmla="*/ 666095 w 2028825"/>
                <a:gd name="connsiteY11" fmla="*/ 3584097 h 3981450"/>
                <a:gd name="connsiteX12" fmla="*/ 629043 w 2028825"/>
                <a:gd name="connsiteY12" fmla="*/ 3492086 h 3981450"/>
                <a:gd name="connsiteX13" fmla="*/ 637235 w 2028825"/>
                <a:gd name="connsiteY13" fmla="*/ 3455891 h 3981450"/>
                <a:gd name="connsiteX14" fmla="*/ 630091 w 2028825"/>
                <a:gd name="connsiteY14" fmla="*/ 3417410 h 3981450"/>
                <a:gd name="connsiteX15" fmla="*/ 629329 w 2028825"/>
                <a:gd name="connsiteY15" fmla="*/ 3401313 h 3981450"/>
                <a:gd name="connsiteX16" fmla="*/ 637997 w 2028825"/>
                <a:gd name="connsiteY16" fmla="*/ 3348735 h 3981450"/>
                <a:gd name="connsiteX17" fmla="*/ 655142 w 2028825"/>
                <a:gd name="connsiteY17" fmla="*/ 3270153 h 3981450"/>
                <a:gd name="connsiteX18" fmla="*/ 656666 w 2028825"/>
                <a:gd name="connsiteY18" fmla="*/ 3256152 h 3981450"/>
                <a:gd name="connsiteX19" fmla="*/ 673144 w 2028825"/>
                <a:gd name="connsiteY19" fmla="*/ 3187667 h 3981450"/>
                <a:gd name="connsiteX20" fmla="*/ 674382 w 2028825"/>
                <a:gd name="connsiteY20" fmla="*/ 3183857 h 3981450"/>
                <a:gd name="connsiteX21" fmla="*/ 684479 w 2028825"/>
                <a:gd name="connsiteY21" fmla="*/ 3096703 h 3981450"/>
                <a:gd name="connsiteX22" fmla="*/ 693623 w 2028825"/>
                <a:gd name="connsiteY22" fmla="*/ 3054698 h 3981450"/>
                <a:gd name="connsiteX23" fmla="*/ 697814 w 2028825"/>
                <a:gd name="connsiteY23" fmla="*/ 2948875 h 3981450"/>
                <a:gd name="connsiteX24" fmla="*/ 711720 w 2028825"/>
                <a:gd name="connsiteY24" fmla="*/ 2891630 h 3981450"/>
                <a:gd name="connsiteX25" fmla="*/ 720959 w 2028825"/>
                <a:gd name="connsiteY25" fmla="*/ 2866484 h 3981450"/>
                <a:gd name="connsiteX26" fmla="*/ 721531 w 2028825"/>
                <a:gd name="connsiteY26" fmla="*/ 2815525 h 3981450"/>
                <a:gd name="connsiteX27" fmla="*/ 732199 w 2028825"/>
                <a:gd name="connsiteY27" fmla="*/ 2693891 h 3981450"/>
                <a:gd name="connsiteX28" fmla="*/ 740009 w 2028825"/>
                <a:gd name="connsiteY28" fmla="*/ 2622644 h 3981450"/>
                <a:gd name="connsiteX29" fmla="*/ 757535 w 2028825"/>
                <a:gd name="connsiteY29" fmla="*/ 2537966 h 3981450"/>
                <a:gd name="connsiteX30" fmla="*/ 758202 w 2028825"/>
                <a:gd name="connsiteY30" fmla="*/ 2521679 h 3981450"/>
                <a:gd name="connsiteX31" fmla="*/ 758012 w 2028825"/>
                <a:gd name="connsiteY31" fmla="*/ 2407379 h 3981450"/>
                <a:gd name="connsiteX32" fmla="*/ 775347 w 2028825"/>
                <a:gd name="connsiteY32" fmla="*/ 2298032 h 3981450"/>
                <a:gd name="connsiteX33" fmla="*/ 785920 w 2028825"/>
                <a:gd name="connsiteY33" fmla="*/ 2243644 h 3981450"/>
                <a:gd name="connsiteX34" fmla="*/ 802779 w 2028825"/>
                <a:gd name="connsiteY34" fmla="*/ 2169158 h 3981450"/>
                <a:gd name="connsiteX35" fmla="*/ 798398 w 2028825"/>
                <a:gd name="connsiteY35" fmla="*/ 2118104 h 3981450"/>
                <a:gd name="connsiteX36" fmla="*/ 800017 w 2028825"/>
                <a:gd name="connsiteY36" fmla="*/ 2036475 h 3981450"/>
                <a:gd name="connsiteX37" fmla="*/ 803922 w 2028825"/>
                <a:gd name="connsiteY37" fmla="*/ 2023426 h 3981450"/>
                <a:gd name="connsiteX38" fmla="*/ 814876 w 2028825"/>
                <a:gd name="connsiteY38" fmla="*/ 1795588 h 3981450"/>
                <a:gd name="connsiteX39" fmla="*/ 824877 w 2028825"/>
                <a:gd name="connsiteY39" fmla="*/ 1659571 h 3981450"/>
                <a:gd name="connsiteX40" fmla="*/ 832783 w 2028825"/>
                <a:gd name="connsiteY40" fmla="*/ 1560035 h 3981450"/>
                <a:gd name="connsiteX41" fmla="*/ 841546 w 2028825"/>
                <a:gd name="connsiteY41" fmla="*/ 1374678 h 3981450"/>
                <a:gd name="connsiteX42" fmla="*/ 850595 w 2028825"/>
                <a:gd name="connsiteY42" fmla="*/ 1353152 h 3981450"/>
                <a:gd name="connsiteX43" fmla="*/ 847451 w 2028825"/>
                <a:gd name="connsiteY43" fmla="*/ 1290001 h 3981450"/>
                <a:gd name="connsiteX44" fmla="*/ 841641 w 2028825"/>
                <a:gd name="connsiteY44" fmla="*/ 1279809 h 3981450"/>
                <a:gd name="connsiteX45" fmla="*/ 832592 w 2028825"/>
                <a:gd name="connsiteY45" fmla="*/ 1192560 h 3981450"/>
                <a:gd name="connsiteX46" fmla="*/ 815638 w 2028825"/>
                <a:gd name="connsiteY46" fmla="*/ 1107883 h 3981450"/>
                <a:gd name="connsiteX47" fmla="*/ 768013 w 2028825"/>
                <a:gd name="connsiteY47" fmla="*/ 1053305 h 3981450"/>
                <a:gd name="connsiteX48" fmla="*/ 704291 w 2028825"/>
                <a:gd name="connsiteY48" fmla="*/ 1059305 h 3981450"/>
                <a:gd name="connsiteX49" fmla="*/ 640187 w 2028825"/>
                <a:gd name="connsiteY49" fmla="*/ 1093881 h 3981450"/>
                <a:gd name="connsiteX50" fmla="*/ 541508 w 2028825"/>
                <a:gd name="connsiteY50" fmla="*/ 1143030 h 3981450"/>
                <a:gd name="connsiteX51" fmla="*/ 463975 w 2028825"/>
                <a:gd name="connsiteY51" fmla="*/ 1229136 h 3981450"/>
                <a:gd name="connsiteX52" fmla="*/ 457974 w 2028825"/>
                <a:gd name="connsiteY52" fmla="*/ 1259902 h 3981450"/>
                <a:gd name="connsiteX53" fmla="*/ 399491 w 2028825"/>
                <a:gd name="connsiteY53" fmla="*/ 1375440 h 3981450"/>
                <a:gd name="connsiteX54" fmla="*/ 389108 w 2028825"/>
                <a:gd name="connsiteY54" fmla="*/ 1417445 h 3981450"/>
                <a:gd name="connsiteX55" fmla="*/ 379965 w 2028825"/>
                <a:gd name="connsiteY55" fmla="*/ 1514791 h 3981450"/>
                <a:gd name="connsiteX56" fmla="*/ 362248 w 2028825"/>
                <a:gd name="connsiteY56" fmla="*/ 1617756 h 3981450"/>
                <a:gd name="connsiteX57" fmla="*/ 351390 w 2028825"/>
                <a:gd name="connsiteY57" fmla="*/ 1682240 h 3981450"/>
                <a:gd name="connsiteX58" fmla="*/ 336340 w 2028825"/>
                <a:gd name="connsiteY58" fmla="*/ 1742915 h 3981450"/>
                <a:gd name="connsiteX59" fmla="*/ 331578 w 2028825"/>
                <a:gd name="connsiteY59" fmla="*/ 1794826 h 3981450"/>
                <a:gd name="connsiteX60" fmla="*/ 324624 w 2028825"/>
                <a:gd name="connsiteY60" fmla="*/ 1820162 h 3981450"/>
                <a:gd name="connsiteX61" fmla="*/ 290429 w 2028825"/>
                <a:gd name="connsiteY61" fmla="*/ 1873026 h 3981450"/>
                <a:gd name="connsiteX62" fmla="*/ 217373 w 2028825"/>
                <a:gd name="connsiteY62" fmla="*/ 1924747 h 3981450"/>
                <a:gd name="connsiteX63" fmla="*/ 201371 w 2028825"/>
                <a:gd name="connsiteY63" fmla="*/ 1932272 h 3981450"/>
                <a:gd name="connsiteX64" fmla="*/ 174415 w 2028825"/>
                <a:gd name="connsiteY64" fmla="*/ 1922937 h 3981450"/>
                <a:gd name="connsiteX65" fmla="*/ 136315 w 2028825"/>
                <a:gd name="connsiteY65" fmla="*/ 1862930 h 3981450"/>
                <a:gd name="connsiteX66" fmla="*/ 53543 w 2028825"/>
                <a:gd name="connsiteY66" fmla="*/ 1745391 h 3981450"/>
                <a:gd name="connsiteX67" fmla="*/ 1346 w 2028825"/>
                <a:gd name="connsiteY67" fmla="*/ 1633568 h 3981450"/>
                <a:gd name="connsiteX68" fmla="*/ 869 w 2028825"/>
                <a:gd name="connsiteY68" fmla="*/ 1619471 h 3981450"/>
                <a:gd name="connsiteX69" fmla="*/ 19729 w 2028825"/>
                <a:gd name="connsiteY69" fmla="*/ 1539365 h 3981450"/>
                <a:gd name="connsiteX70" fmla="*/ 69259 w 2028825"/>
                <a:gd name="connsiteY70" fmla="*/ 1426685 h 3981450"/>
                <a:gd name="connsiteX71" fmla="*/ 83737 w 2028825"/>
                <a:gd name="connsiteY71" fmla="*/ 1398681 h 3981450"/>
                <a:gd name="connsiteX72" fmla="*/ 105073 w 2028825"/>
                <a:gd name="connsiteY72" fmla="*/ 1363153 h 3981450"/>
                <a:gd name="connsiteX73" fmla="*/ 120313 w 2028825"/>
                <a:gd name="connsiteY73" fmla="*/ 1321052 h 3981450"/>
                <a:gd name="connsiteX74" fmla="*/ 137172 w 2028825"/>
                <a:gd name="connsiteY74" fmla="*/ 1248662 h 3981450"/>
                <a:gd name="connsiteX75" fmla="*/ 167652 w 2028825"/>
                <a:gd name="connsiteY75" fmla="*/ 1159604 h 3981450"/>
                <a:gd name="connsiteX76" fmla="*/ 185369 w 2028825"/>
                <a:gd name="connsiteY76" fmla="*/ 985106 h 3981450"/>
                <a:gd name="connsiteX77" fmla="*/ 196513 w 2028825"/>
                <a:gd name="connsiteY77" fmla="*/ 882236 h 3981450"/>
                <a:gd name="connsiteX78" fmla="*/ 203752 w 2028825"/>
                <a:gd name="connsiteY78" fmla="*/ 802702 h 3981450"/>
                <a:gd name="connsiteX79" fmla="*/ 213372 w 2028825"/>
                <a:gd name="connsiteY79" fmla="*/ 688973 h 3981450"/>
                <a:gd name="connsiteX80" fmla="*/ 222707 w 2028825"/>
                <a:gd name="connsiteY80" fmla="*/ 634395 h 3981450"/>
                <a:gd name="connsiteX81" fmla="*/ 232708 w 2028825"/>
                <a:gd name="connsiteY81" fmla="*/ 617822 h 3981450"/>
                <a:gd name="connsiteX82" fmla="*/ 269760 w 2028825"/>
                <a:gd name="connsiteY82" fmla="*/ 542765 h 3981450"/>
                <a:gd name="connsiteX83" fmla="*/ 297954 w 2028825"/>
                <a:gd name="connsiteY83" fmla="*/ 471613 h 3981450"/>
                <a:gd name="connsiteX84" fmla="*/ 313099 w 2028825"/>
                <a:gd name="connsiteY84" fmla="*/ 471899 h 3981450"/>
                <a:gd name="connsiteX85" fmla="*/ 333197 w 2028825"/>
                <a:gd name="connsiteY85" fmla="*/ 523143 h 3981450"/>
                <a:gd name="connsiteX86" fmla="*/ 343484 w 2028825"/>
                <a:gd name="connsiteY86" fmla="*/ 608106 h 3981450"/>
                <a:gd name="connsiteX87" fmla="*/ 364534 w 2028825"/>
                <a:gd name="connsiteY87" fmla="*/ 658684 h 3981450"/>
                <a:gd name="connsiteX88" fmla="*/ 395776 w 2028825"/>
                <a:gd name="connsiteY88" fmla="*/ 699641 h 3981450"/>
                <a:gd name="connsiteX89" fmla="*/ 441305 w 2028825"/>
                <a:gd name="connsiteY89" fmla="*/ 764411 h 3981450"/>
                <a:gd name="connsiteX90" fmla="*/ 444258 w 2028825"/>
                <a:gd name="connsiteY90" fmla="*/ 784033 h 3981450"/>
                <a:gd name="connsiteX91" fmla="*/ 450640 w 2028825"/>
                <a:gd name="connsiteY91" fmla="*/ 810512 h 3981450"/>
                <a:gd name="connsiteX92" fmla="*/ 449783 w 2028825"/>
                <a:gd name="connsiteY92" fmla="*/ 825371 h 3981450"/>
                <a:gd name="connsiteX93" fmla="*/ 495312 w 2028825"/>
                <a:gd name="connsiteY93" fmla="*/ 900905 h 3981450"/>
                <a:gd name="connsiteX94" fmla="*/ 598944 w 2028825"/>
                <a:gd name="connsiteY94" fmla="*/ 870901 h 3981450"/>
                <a:gd name="connsiteX95" fmla="*/ 661333 w 2028825"/>
                <a:gd name="connsiteY95" fmla="*/ 855280 h 3981450"/>
                <a:gd name="connsiteX96" fmla="*/ 701909 w 2028825"/>
                <a:gd name="connsiteY96" fmla="*/ 828229 h 3981450"/>
                <a:gd name="connsiteX97" fmla="*/ 742105 w 2028825"/>
                <a:gd name="connsiteY97" fmla="*/ 800130 h 3981450"/>
                <a:gd name="connsiteX98" fmla="*/ 824591 w 2028825"/>
                <a:gd name="connsiteY98" fmla="*/ 740885 h 3981450"/>
                <a:gd name="connsiteX99" fmla="*/ 857262 w 2028825"/>
                <a:gd name="connsiteY99" fmla="*/ 653826 h 3981450"/>
                <a:gd name="connsiteX100" fmla="*/ 849547 w 2028825"/>
                <a:gd name="connsiteY100" fmla="*/ 590675 h 3981450"/>
                <a:gd name="connsiteX101" fmla="*/ 850595 w 2028825"/>
                <a:gd name="connsiteY101" fmla="*/ 578674 h 3981450"/>
                <a:gd name="connsiteX102" fmla="*/ 851166 w 2028825"/>
                <a:gd name="connsiteY102" fmla="*/ 497330 h 3981450"/>
                <a:gd name="connsiteX103" fmla="*/ 850214 w 2028825"/>
                <a:gd name="connsiteY103" fmla="*/ 413701 h 3981450"/>
                <a:gd name="connsiteX104" fmla="*/ 833640 w 2028825"/>
                <a:gd name="connsiteY104" fmla="*/ 322642 h 3981450"/>
                <a:gd name="connsiteX105" fmla="*/ 832592 w 2028825"/>
                <a:gd name="connsiteY105" fmla="*/ 308450 h 3981450"/>
                <a:gd name="connsiteX106" fmla="*/ 832783 w 2028825"/>
                <a:gd name="connsiteY106" fmla="*/ 245204 h 3981450"/>
                <a:gd name="connsiteX107" fmla="*/ 799065 w 2028825"/>
                <a:gd name="connsiteY107" fmla="*/ 186530 h 3981450"/>
                <a:gd name="connsiteX108" fmla="*/ 735818 w 2028825"/>
                <a:gd name="connsiteY108" fmla="*/ 151001 h 3981450"/>
                <a:gd name="connsiteX109" fmla="*/ 722960 w 2028825"/>
                <a:gd name="connsiteY109" fmla="*/ 132999 h 3981450"/>
                <a:gd name="connsiteX110" fmla="*/ 748963 w 2028825"/>
                <a:gd name="connsiteY110" fmla="*/ 97947 h 3981450"/>
                <a:gd name="connsiteX111" fmla="*/ 819829 w 2028825"/>
                <a:gd name="connsiteY111" fmla="*/ 71182 h 3981450"/>
                <a:gd name="connsiteX112" fmla="*/ 838117 w 2028825"/>
                <a:gd name="connsiteY112" fmla="*/ 88041 h 3981450"/>
                <a:gd name="connsiteX113" fmla="*/ 856976 w 2028825"/>
                <a:gd name="connsiteY113" fmla="*/ 94804 h 3981450"/>
                <a:gd name="connsiteX114" fmla="*/ 858596 w 2028825"/>
                <a:gd name="connsiteY114" fmla="*/ 73563 h 3981450"/>
                <a:gd name="connsiteX115" fmla="*/ 898124 w 2028825"/>
                <a:gd name="connsiteY115" fmla="*/ 13841 h 3981450"/>
                <a:gd name="connsiteX116" fmla="*/ 962037 w 2028825"/>
                <a:gd name="connsiteY116" fmla="*/ 1078 h 3981450"/>
                <a:gd name="connsiteX117" fmla="*/ 984231 w 2028825"/>
                <a:gd name="connsiteY117" fmla="*/ 5840 h 3981450"/>
                <a:gd name="connsiteX118" fmla="*/ 1057859 w 2028825"/>
                <a:gd name="connsiteY118" fmla="*/ 59276 h 3981450"/>
                <a:gd name="connsiteX119" fmla="*/ 1102531 w 2028825"/>
                <a:gd name="connsiteY119" fmla="*/ 95661 h 3981450"/>
                <a:gd name="connsiteX120" fmla="*/ 1155300 w 2028825"/>
                <a:gd name="connsiteY120" fmla="*/ 169670 h 3981450"/>
                <a:gd name="connsiteX121" fmla="*/ 1175016 w 2028825"/>
                <a:gd name="connsiteY121" fmla="*/ 261968 h 3981450"/>
                <a:gd name="connsiteX122" fmla="*/ 1182827 w 2028825"/>
                <a:gd name="connsiteY122" fmla="*/ 340835 h 3981450"/>
                <a:gd name="connsiteX123" fmla="*/ 1168063 w 2028825"/>
                <a:gd name="connsiteY123" fmla="*/ 403604 h 3981450"/>
                <a:gd name="connsiteX124" fmla="*/ 1165682 w 2028825"/>
                <a:gd name="connsiteY124" fmla="*/ 409129 h 3981450"/>
                <a:gd name="connsiteX125" fmla="*/ 1156538 w 2028825"/>
                <a:gd name="connsiteY125" fmla="*/ 516666 h 3981450"/>
                <a:gd name="connsiteX126" fmla="*/ 1219689 w 2028825"/>
                <a:gd name="connsiteY126" fmla="*/ 577150 h 3981450"/>
                <a:gd name="connsiteX127" fmla="*/ 1313605 w 2028825"/>
                <a:gd name="connsiteY127" fmla="*/ 545622 h 3981450"/>
                <a:gd name="connsiteX128" fmla="*/ 1395330 w 2028825"/>
                <a:gd name="connsiteY128" fmla="*/ 503903 h 3981450"/>
                <a:gd name="connsiteX129" fmla="*/ 1415332 w 2028825"/>
                <a:gd name="connsiteY129" fmla="*/ 503903 h 3981450"/>
                <a:gd name="connsiteX130" fmla="*/ 1498581 w 2028825"/>
                <a:gd name="connsiteY130" fmla="*/ 512570 h 3981450"/>
                <a:gd name="connsiteX131" fmla="*/ 1605451 w 2028825"/>
                <a:gd name="connsiteY131" fmla="*/ 530477 h 3981450"/>
                <a:gd name="connsiteX132" fmla="*/ 1691652 w 2028825"/>
                <a:gd name="connsiteY132" fmla="*/ 550289 h 3981450"/>
                <a:gd name="connsiteX133" fmla="*/ 1756613 w 2028825"/>
                <a:gd name="connsiteY133" fmla="*/ 581722 h 3981450"/>
                <a:gd name="connsiteX134" fmla="*/ 1817954 w 2028825"/>
                <a:gd name="connsiteY134" fmla="*/ 613535 h 3981450"/>
                <a:gd name="connsiteX135" fmla="*/ 1884819 w 2028825"/>
                <a:gd name="connsiteY135" fmla="*/ 655064 h 3981450"/>
                <a:gd name="connsiteX136" fmla="*/ 1978736 w 2028825"/>
                <a:gd name="connsiteY136" fmla="*/ 739932 h 3981450"/>
                <a:gd name="connsiteX137" fmla="*/ 2026551 w 2028825"/>
                <a:gd name="connsiteY137" fmla="*/ 818228 h 3981450"/>
                <a:gd name="connsiteX138" fmla="*/ 2031409 w 2028825"/>
                <a:gd name="connsiteY138" fmla="*/ 894713 h 3981450"/>
                <a:gd name="connsiteX139" fmla="*/ 2026075 w 2028825"/>
                <a:gd name="connsiteY139" fmla="*/ 959388 h 3981450"/>
                <a:gd name="connsiteX140" fmla="*/ 2031600 w 2028825"/>
                <a:gd name="connsiteY140" fmla="*/ 1152460 h 3981450"/>
                <a:gd name="connsiteX141" fmla="*/ 2024360 w 2028825"/>
                <a:gd name="connsiteY141" fmla="*/ 1359914 h 3981450"/>
                <a:gd name="connsiteX142" fmla="*/ 2016645 w 2028825"/>
                <a:gd name="connsiteY142" fmla="*/ 1418017 h 3981450"/>
                <a:gd name="connsiteX143" fmla="*/ 2025123 w 2028825"/>
                <a:gd name="connsiteY143" fmla="*/ 1535936 h 3981450"/>
                <a:gd name="connsiteX144" fmla="*/ 2031028 w 2028825"/>
                <a:gd name="connsiteY144" fmla="*/ 1547938 h 3981450"/>
                <a:gd name="connsiteX145" fmla="*/ 2025123 w 2028825"/>
                <a:gd name="connsiteY145" fmla="*/ 1588514 h 3981450"/>
                <a:gd name="connsiteX146" fmla="*/ 2015978 w 2028825"/>
                <a:gd name="connsiteY146" fmla="*/ 1601278 h 3981450"/>
                <a:gd name="connsiteX147" fmla="*/ 2006549 w 2028825"/>
                <a:gd name="connsiteY147" fmla="*/ 1682431 h 3981450"/>
                <a:gd name="connsiteX148" fmla="*/ 2005596 w 2028825"/>
                <a:gd name="connsiteY148" fmla="*/ 1866073 h 3981450"/>
                <a:gd name="connsiteX149" fmla="*/ 1994357 w 2028825"/>
                <a:gd name="connsiteY149" fmla="*/ 1913793 h 3981450"/>
                <a:gd name="connsiteX150" fmla="*/ 1969211 w 2028825"/>
                <a:gd name="connsiteY150" fmla="*/ 1983802 h 3981450"/>
                <a:gd name="connsiteX151" fmla="*/ 1953114 w 2028825"/>
                <a:gd name="connsiteY151" fmla="*/ 2029903 h 3981450"/>
                <a:gd name="connsiteX152" fmla="*/ 1942065 w 2028825"/>
                <a:gd name="connsiteY152" fmla="*/ 2073527 h 3981450"/>
                <a:gd name="connsiteX153" fmla="*/ 1908251 w 2028825"/>
                <a:gd name="connsiteY153" fmla="*/ 2157157 h 3981450"/>
                <a:gd name="connsiteX154" fmla="*/ 1883295 w 2028825"/>
                <a:gd name="connsiteY154" fmla="*/ 2198591 h 3981450"/>
                <a:gd name="connsiteX155" fmla="*/ 1851291 w 2028825"/>
                <a:gd name="connsiteY155" fmla="*/ 2252693 h 3981450"/>
                <a:gd name="connsiteX156" fmla="*/ 1762614 w 2028825"/>
                <a:gd name="connsiteY156" fmla="*/ 2338799 h 3981450"/>
                <a:gd name="connsiteX157" fmla="*/ 1716989 w 2028825"/>
                <a:gd name="connsiteY157" fmla="*/ 2350610 h 3981450"/>
                <a:gd name="connsiteX158" fmla="*/ 1679175 w 2028825"/>
                <a:gd name="connsiteY158" fmla="*/ 2361087 h 3981450"/>
                <a:gd name="connsiteX159" fmla="*/ 1578019 w 2028825"/>
                <a:gd name="connsiteY159" fmla="*/ 2403759 h 3981450"/>
                <a:gd name="connsiteX160" fmla="*/ 1459814 w 2028825"/>
                <a:gd name="connsiteY160" fmla="*/ 2392996 h 3981450"/>
                <a:gd name="connsiteX161" fmla="*/ 1371517 w 2028825"/>
                <a:gd name="connsiteY161" fmla="*/ 2376137 h 3981450"/>
                <a:gd name="connsiteX162" fmla="*/ 1321034 w 2028825"/>
                <a:gd name="connsiteY162" fmla="*/ 2372327 h 3981450"/>
                <a:gd name="connsiteX163" fmla="*/ 1277791 w 2028825"/>
                <a:gd name="connsiteY163" fmla="*/ 2360039 h 3981450"/>
                <a:gd name="connsiteX164" fmla="*/ 1184351 w 2028825"/>
                <a:gd name="connsiteY164" fmla="*/ 2318415 h 3981450"/>
                <a:gd name="connsiteX165" fmla="*/ 1088148 w 2028825"/>
                <a:gd name="connsiteY165" fmla="*/ 2260503 h 3981450"/>
                <a:gd name="connsiteX166" fmla="*/ 1036237 w 2028825"/>
                <a:gd name="connsiteY166" fmla="*/ 2282125 h 3981450"/>
                <a:gd name="connsiteX167" fmla="*/ 1044619 w 2028825"/>
                <a:gd name="connsiteY167" fmla="*/ 2336417 h 3981450"/>
                <a:gd name="connsiteX168" fmla="*/ 1049382 w 2028825"/>
                <a:gd name="connsiteY168" fmla="*/ 2406712 h 3981450"/>
                <a:gd name="connsiteX169" fmla="*/ 1045191 w 2028825"/>
                <a:gd name="connsiteY169" fmla="*/ 2423762 h 3981450"/>
                <a:gd name="connsiteX170" fmla="*/ 1045667 w 2028825"/>
                <a:gd name="connsiteY170" fmla="*/ 2562541 h 3981450"/>
                <a:gd name="connsiteX171" fmla="*/ 1059478 w 2028825"/>
                <a:gd name="connsiteY171" fmla="*/ 2619596 h 3981450"/>
                <a:gd name="connsiteX172" fmla="*/ 1057764 w 2028825"/>
                <a:gd name="connsiteY172" fmla="*/ 2637122 h 3981450"/>
                <a:gd name="connsiteX173" fmla="*/ 1042047 w 2028825"/>
                <a:gd name="connsiteY173" fmla="*/ 2700939 h 3981450"/>
                <a:gd name="connsiteX174" fmla="*/ 1031284 w 2028825"/>
                <a:gd name="connsiteY174" fmla="*/ 2786188 h 3981450"/>
                <a:gd name="connsiteX175" fmla="*/ 1035284 w 2028825"/>
                <a:gd name="connsiteY175" fmla="*/ 2817525 h 3981450"/>
                <a:gd name="connsiteX176" fmla="*/ 1034618 w 2028825"/>
                <a:gd name="connsiteY176" fmla="*/ 2923538 h 3981450"/>
                <a:gd name="connsiteX177" fmla="*/ 1026045 w 2028825"/>
                <a:gd name="connsiteY177" fmla="*/ 3223195 h 3981450"/>
                <a:gd name="connsiteX178" fmla="*/ 1018235 w 2028825"/>
                <a:gd name="connsiteY178" fmla="*/ 3261200 h 3981450"/>
                <a:gd name="connsiteX179" fmla="*/ 1025664 w 2028825"/>
                <a:gd name="connsiteY179" fmla="*/ 3371118 h 3981450"/>
                <a:gd name="connsiteX180" fmla="*/ 1009662 w 2028825"/>
                <a:gd name="connsiteY180" fmla="*/ 3453986 h 3981450"/>
                <a:gd name="connsiteX181" fmla="*/ 1008043 w 2028825"/>
                <a:gd name="connsiteY181" fmla="*/ 3472083 h 3981450"/>
                <a:gd name="connsiteX182" fmla="*/ 1007662 w 2028825"/>
                <a:gd name="connsiteY182" fmla="*/ 3578192 h 3981450"/>
                <a:gd name="connsiteX183" fmla="*/ 1023569 w 2028825"/>
                <a:gd name="connsiteY183" fmla="*/ 3646867 h 3981450"/>
                <a:gd name="connsiteX184" fmla="*/ 1058621 w 2028825"/>
                <a:gd name="connsiteY184" fmla="*/ 3710304 h 3981450"/>
                <a:gd name="connsiteX185" fmla="*/ 1061574 w 2028825"/>
                <a:gd name="connsiteY185" fmla="*/ 3751071 h 3981450"/>
                <a:gd name="connsiteX186" fmla="*/ 1055192 w 2028825"/>
                <a:gd name="connsiteY186" fmla="*/ 3781646 h 3981450"/>
                <a:gd name="connsiteX187" fmla="*/ 1102817 w 2028825"/>
                <a:gd name="connsiteY187" fmla="*/ 1541270 h 3981450"/>
                <a:gd name="connsiteX188" fmla="*/ 1137964 w 2028825"/>
                <a:gd name="connsiteY188" fmla="*/ 1595563 h 3981450"/>
                <a:gd name="connsiteX189" fmla="*/ 1179017 w 2028825"/>
                <a:gd name="connsiteY189" fmla="*/ 1642045 h 3981450"/>
                <a:gd name="connsiteX190" fmla="*/ 1224546 w 2028825"/>
                <a:gd name="connsiteY190" fmla="*/ 1676716 h 3981450"/>
                <a:gd name="connsiteX191" fmla="*/ 1237976 w 2028825"/>
                <a:gd name="connsiteY191" fmla="*/ 1694528 h 3981450"/>
                <a:gd name="connsiteX192" fmla="*/ 1297508 w 2028825"/>
                <a:gd name="connsiteY192" fmla="*/ 1740533 h 3981450"/>
                <a:gd name="connsiteX193" fmla="*/ 1303318 w 2028825"/>
                <a:gd name="connsiteY193" fmla="*/ 1750725 h 3981450"/>
                <a:gd name="connsiteX194" fmla="*/ 1349609 w 2028825"/>
                <a:gd name="connsiteY194" fmla="*/ 1787777 h 3981450"/>
                <a:gd name="connsiteX195" fmla="*/ 1357039 w 2028825"/>
                <a:gd name="connsiteY195" fmla="*/ 1790349 h 3981450"/>
                <a:gd name="connsiteX196" fmla="*/ 1427810 w 2028825"/>
                <a:gd name="connsiteY196" fmla="*/ 1825306 h 3981450"/>
                <a:gd name="connsiteX197" fmla="*/ 1476483 w 2028825"/>
                <a:gd name="connsiteY197" fmla="*/ 1812066 h 3981450"/>
                <a:gd name="connsiteX198" fmla="*/ 1508486 w 2028825"/>
                <a:gd name="connsiteY198" fmla="*/ 1738533 h 3981450"/>
                <a:gd name="connsiteX199" fmla="*/ 1525250 w 2028825"/>
                <a:gd name="connsiteY199" fmla="*/ 1627376 h 3981450"/>
                <a:gd name="connsiteX200" fmla="*/ 1535252 w 2028825"/>
                <a:gd name="connsiteY200" fmla="*/ 1562702 h 3981450"/>
                <a:gd name="connsiteX201" fmla="*/ 1536776 w 2028825"/>
                <a:gd name="connsiteY201" fmla="*/ 1558987 h 3981450"/>
                <a:gd name="connsiteX202" fmla="*/ 1552111 w 2028825"/>
                <a:gd name="connsiteY202" fmla="*/ 1492217 h 3981450"/>
                <a:gd name="connsiteX203" fmla="*/ 1545825 w 2028825"/>
                <a:gd name="connsiteY203" fmla="*/ 1427161 h 3981450"/>
                <a:gd name="connsiteX204" fmla="*/ 1554397 w 2028825"/>
                <a:gd name="connsiteY204" fmla="*/ 1348865 h 3981450"/>
                <a:gd name="connsiteX205" fmla="*/ 1570590 w 2028825"/>
                <a:gd name="connsiteY205" fmla="*/ 1286572 h 3981450"/>
                <a:gd name="connsiteX206" fmla="*/ 1580305 w 2028825"/>
                <a:gd name="connsiteY206" fmla="*/ 1136267 h 3981450"/>
                <a:gd name="connsiteX207" fmla="*/ 1580305 w 2028825"/>
                <a:gd name="connsiteY207" fmla="*/ 1089404 h 3981450"/>
                <a:gd name="connsiteX208" fmla="*/ 1570780 w 2028825"/>
                <a:gd name="connsiteY208" fmla="*/ 957388 h 3981450"/>
                <a:gd name="connsiteX209" fmla="*/ 1558683 w 2028825"/>
                <a:gd name="connsiteY209" fmla="*/ 912049 h 3981450"/>
                <a:gd name="connsiteX210" fmla="*/ 1470863 w 2028825"/>
                <a:gd name="connsiteY210" fmla="*/ 823657 h 3981450"/>
                <a:gd name="connsiteX211" fmla="*/ 1452384 w 2028825"/>
                <a:gd name="connsiteY211" fmla="*/ 818132 h 3981450"/>
                <a:gd name="connsiteX212" fmla="*/ 1383614 w 2028825"/>
                <a:gd name="connsiteY212" fmla="*/ 827657 h 3981450"/>
                <a:gd name="connsiteX213" fmla="*/ 1282934 w 2028825"/>
                <a:gd name="connsiteY213" fmla="*/ 845660 h 3981450"/>
                <a:gd name="connsiteX214" fmla="*/ 1239500 w 2028825"/>
                <a:gd name="connsiteY214" fmla="*/ 858328 h 3981450"/>
                <a:gd name="connsiteX215" fmla="*/ 1161110 w 2028825"/>
                <a:gd name="connsiteY215" fmla="*/ 892713 h 3981450"/>
                <a:gd name="connsiteX216" fmla="*/ 1153299 w 2028825"/>
                <a:gd name="connsiteY216" fmla="*/ 898619 h 3981450"/>
                <a:gd name="connsiteX217" fmla="*/ 1127486 w 2028825"/>
                <a:gd name="connsiteY217" fmla="*/ 954626 h 3981450"/>
                <a:gd name="connsiteX218" fmla="*/ 1127582 w 2028825"/>
                <a:gd name="connsiteY218" fmla="*/ 1136172 h 3981450"/>
                <a:gd name="connsiteX219" fmla="*/ 1126439 w 2028825"/>
                <a:gd name="connsiteY219" fmla="*/ 1154365 h 3981450"/>
                <a:gd name="connsiteX220" fmla="*/ 1109008 w 2028825"/>
                <a:gd name="connsiteY220" fmla="*/ 1247234 h 3981450"/>
                <a:gd name="connsiteX221" fmla="*/ 1100435 w 2028825"/>
                <a:gd name="connsiteY221" fmla="*/ 1285334 h 3981450"/>
                <a:gd name="connsiteX222" fmla="*/ 1091291 w 2028825"/>
                <a:gd name="connsiteY222" fmla="*/ 1325243 h 3981450"/>
                <a:gd name="connsiteX223" fmla="*/ 1099864 w 2028825"/>
                <a:gd name="connsiteY223" fmla="*/ 1389918 h 3981450"/>
                <a:gd name="connsiteX224" fmla="*/ 1111199 w 2028825"/>
                <a:gd name="connsiteY224" fmla="*/ 1441829 h 3981450"/>
                <a:gd name="connsiteX225" fmla="*/ 1102817 w 2028825"/>
                <a:gd name="connsiteY225" fmla="*/ 1541270 h 398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2028825" h="3981450">
                  <a:moveTo>
                    <a:pt x="1055192" y="3781646"/>
                  </a:moveTo>
                  <a:cubicBezTo>
                    <a:pt x="1031951" y="3787837"/>
                    <a:pt x="1020425" y="3805649"/>
                    <a:pt x="1014996" y="3836033"/>
                  </a:cubicBezTo>
                  <a:cubicBezTo>
                    <a:pt x="1010424" y="3861561"/>
                    <a:pt x="1009376" y="3892326"/>
                    <a:pt x="985088" y="3911853"/>
                  </a:cubicBezTo>
                  <a:cubicBezTo>
                    <a:pt x="982135" y="3914234"/>
                    <a:pt x="980611" y="3920330"/>
                    <a:pt x="981087" y="3924330"/>
                  </a:cubicBezTo>
                  <a:cubicBezTo>
                    <a:pt x="982040" y="3931569"/>
                    <a:pt x="988993" y="3941761"/>
                    <a:pt x="986326" y="3945190"/>
                  </a:cubicBezTo>
                  <a:cubicBezTo>
                    <a:pt x="977468" y="3956811"/>
                    <a:pt x="966609" y="3967860"/>
                    <a:pt x="954322" y="3975575"/>
                  </a:cubicBezTo>
                  <a:cubicBezTo>
                    <a:pt x="923556" y="3995006"/>
                    <a:pt x="896029" y="3986624"/>
                    <a:pt x="869549" y="3964049"/>
                  </a:cubicBezTo>
                  <a:cubicBezTo>
                    <a:pt x="854691" y="3951381"/>
                    <a:pt x="833926" y="3945095"/>
                    <a:pt x="820877" y="3931188"/>
                  </a:cubicBezTo>
                  <a:cubicBezTo>
                    <a:pt x="797445" y="3906233"/>
                    <a:pt x="775538" y="3879182"/>
                    <a:pt x="757250" y="3850321"/>
                  </a:cubicBezTo>
                  <a:cubicBezTo>
                    <a:pt x="736961" y="3818412"/>
                    <a:pt x="720388" y="3784122"/>
                    <a:pt x="704100" y="3749928"/>
                  </a:cubicBezTo>
                  <a:cubicBezTo>
                    <a:pt x="689717" y="3719924"/>
                    <a:pt x="692480" y="3686967"/>
                    <a:pt x="693813" y="3654868"/>
                  </a:cubicBezTo>
                  <a:cubicBezTo>
                    <a:pt x="694956" y="3626579"/>
                    <a:pt x="678573" y="3606386"/>
                    <a:pt x="666095" y="3584097"/>
                  </a:cubicBezTo>
                  <a:cubicBezTo>
                    <a:pt x="649808" y="3555046"/>
                    <a:pt x="626281" y="3528471"/>
                    <a:pt x="629043" y="3492086"/>
                  </a:cubicBezTo>
                  <a:cubicBezTo>
                    <a:pt x="629996" y="3479894"/>
                    <a:pt x="637044" y="3467988"/>
                    <a:pt x="637235" y="3455891"/>
                  </a:cubicBezTo>
                  <a:cubicBezTo>
                    <a:pt x="637425" y="3443127"/>
                    <a:pt x="632377" y="3430364"/>
                    <a:pt x="630091" y="3417410"/>
                  </a:cubicBezTo>
                  <a:cubicBezTo>
                    <a:pt x="629138" y="3412171"/>
                    <a:pt x="628567" y="3406551"/>
                    <a:pt x="629329" y="3401313"/>
                  </a:cubicBezTo>
                  <a:cubicBezTo>
                    <a:pt x="631805" y="3383787"/>
                    <a:pt x="634472" y="3366165"/>
                    <a:pt x="637997" y="3348735"/>
                  </a:cubicBezTo>
                  <a:cubicBezTo>
                    <a:pt x="643331" y="3322446"/>
                    <a:pt x="649522" y="3296347"/>
                    <a:pt x="655142" y="3270153"/>
                  </a:cubicBezTo>
                  <a:cubicBezTo>
                    <a:pt x="656094" y="3265581"/>
                    <a:pt x="655618" y="3260628"/>
                    <a:pt x="656666" y="3256152"/>
                  </a:cubicBezTo>
                  <a:cubicBezTo>
                    <a:pt x="662000" y="3233291"/>
                    <a:pt x="667620" y="3210527"/>
                    <a:pt x="673144" y="3187667"/>
                  </a:cubicBezTo>
                  <a:cubicBezTo>
                    <a:pt x="673430" y="3186333"/>
                    <a:pt x="674192" y="3185095"/>
                    <a:pt x="674382" y="3183857"/>
                  </a:cubicBezTo>
                  <a:cubicBezTo>
                    <a:pt x="677716" y="3154805"/>
                    <a:pt x="680574" y="3125659"/>
                    <a:pt x="684479" y="3096703"/>
                  </a:cubicBezTo>
                  <a:cubicBezTo>
                    <a:pt x="686384" y="3082511"/>
                    <a:pt x="688574" y="3067938"/>
                    <a:pt x="693623" y="3054698"/>
                  </a:cubicBezTo>
                  <a:cubicBezTo>
                    <a:pt x="706958" y="3019550"/>
                    <a:pt x="703624" y="2985070"/>
                    <a:pt x="697814" y="2948875"/>
                  </a:cubicBezTo>
                  <a:cubicBezTo>
                    <a:pt x="694956" y="2930968"/>
                    <a:pt x="706196" y="2910680"/>
                    <a:pt x="711720" y="2891630"/>
                  </a:cubicBezTo>
                  <a:cubicBezTo>
                    <a:pt x="714197" y="2883057"/>
                    <a:pt x="720198" y="2875056"/>
                    <a:pt x="720959" y="2866484"/>
                  </a:cubicBezTo>
                  <a:cubicBezTo>
                    <a:pt x="722483" y="2849624"/>
                    <a:pt x="720483" y="2832479"/>
                    <a:pt x="721531" y="2815525"/>
                  </a:cubicBezTo>
                  <a:cubicBezTo>
                    <a:pt x="724103" y="2774853"/>
                    <a:pt x="723245" y="2733229"/>
                    <a:pt x="732199" y="2693891"/>
                  </a:cubicBezTo>
                  <a:cubicBezTo>
                    <a:pt x="737724" y="2669697"/>
                    <a:pt x="736485" y="2646171"/>
                    <a:pt x="740009" y="2622644"/>
                  </a:cubicBezTo>
                  <a:cubicBezTo>
                    <a:pt x="744296" y="2594164"/>
                    <a:pt x="751820" y="2566256"/>
                    <a:pt x="757535" y="2537966"/>
                  </a:cubicBezTo>
                  <a:cubicBezTo>
                    <a:pt x="758583" y="2532728"/>
                    <a:pt x="758202" y="2527108"/>
                    <a:pt x="758202" y="2521679"/>
                  </a:cubicBezTo>
                  <a:cubicBezTo>
                    <a:pt x="758298" y="2483579"/>
                    <a:pt x="758869" y="2445479"/>
                    <a:pt x="758012" y="2407379"/>
                  </a:cubicBezTo>
                  <a:cubicBezTo>
                    <a:pt x="757155" y="2369755"/>
                    <a:pt x="764203" y="2333750"/>
                    <a:pt x="775347" y="2298032"/>
                  </a:cubicBezTo>
                  <a:cubicBezTo>
                    <a:pt x="780776" y="2280506"/>
                    <a:pt x="782015" y="2261741"/>
                    <a:pt x="785920" y="2243644"/>
                  </a:cubicBezTo>
                  <a:cubicBezTo>
                    <a:pt x="791349" y="2218784"/>
                    <a:pt x="799636" y="2194304"/>
                    <a:pt x="802779" y="2169158"/>
                  </a:cubicBezTo>
                  <a:cubicBezTo>
                    <a:pt x="804875" y="2152585"/>
                    <a:pt x="798683" y="2135154"/>
                    <a:pt x="798398" y="2118104"/>
                  </a:cubicBezTo>
                  <a:cubicBezTo>
                    <a:pt x="797922" y="2090863"/>
                    <a:pt x="799160" y="2063717"/>
                    <a:pt x="800017" y="2036475"/>
                  </a:cubicBezTo>
                  <a:cubicBezTo>
                    <a:pt x="800207" y="2032094"/>
                    <a:pt x="803732" y="2027807"/>
                    <a:pt x="803922" y="2023426"/>
                  </a:cubicBezTo>
                  <a:cubicBezTo>
                    <a:pt x="807256" y="1947416"/>
                    <a:pt x="806208" y="1870931"/>
                    <a:pt x="814876" y="1795588"/>
                  </a:cubicBezTo>
                  <a:cubicBezTo>
                    <a:pt x="820115" y="1749963"/>
                    <a:pt x="815448" y="1703386"/>
                    <a:pt x="824877" y="1659571"/>
                  </a:cubicBezTo>
                  <a:cubicBezTo>
                    <a:pt x="832116" y="1625662"/>
                    <a:pt x="825353" y="1592134"/>
                    <a:pt x="832783" y="1560035"/>
                  </a:cubicBezTo>
                  <a:cubicBezTo>
                    <a:pt x="846975" y="1498408"/>
                    <a:pt x="837831" y="1436400"/>
                    <a:pt x="841546" y="1374678"/>
                  </a:cubicBezTo>
                  <a:cubicBezTo>
                    <a:pt x="842022" y="1367344"/>
                    <a:pt x="846023" y="1359248"/>
                    <a:pt x="850595" y="1353152"/>
                  </a:cubicBezTo>
                  <a:cubicBezTo>
                    <a:pt x="867359" y="1330863"/>
                    <a:pt x="858215" y="1310480"/>
                    <a:pt x="847451" y="1290001"/>
                  </a:cubicBezTo>
                  <a:cubicBezTo>
                    <a:pt x="845642" y="1286477"/>
                    <a:pt x="842022" y="1283429"/>
                    <a:pt x="841641" y="1279809"/>
                  </a:cubicBezTo>
                  <a:cubicBezTo>
                    <a:pt x="838117" y="1250758"/>
                    <a:pt x="833259" y="1221707"/>
                    <a:pt x="832592" y="1192560"/>
                  </a:cubicBezTo>
                  <a:cubicBezTo>
                    <a:pt x="831926" y="1162937"/>
                    <a:pt x="822115" y="1136077"/>
                    <a:pt x="815638" y="1107883"/>
                  </a:cubicBezTo>
                  <a:cubicBezTo>
                    <a:pt x="809066" y="1079117"/>
                    <a:pt x="790873" y="1065592"/>
                    <a:pt x="768013" y="1053305"/>
                  </a:cubicBezTo>
                  <a:cubicBezTo>
                    <a:pt x="750106" y="1043780"/>
                    <a:pt x="721245" y="1048066"/>
                    <a:pt x="704291" y="1059305"/>
                  </a:cubicBezTo>
                  <a:cubicBezTo>
                    <a:pt x="684193" y="1072640"/>
                    <a:pt x="662000" y="1083118"/>
                    <a:pt x="640187" y="1093881"/>
                  </a:cubicBezTo>
                  <a:cubicBezTo>
                    <a:pt x="607136" y="1110264"/>
                    <a:pt x="570083" y="1121027"/>
                    <a:pt x="541508" y="1143030"/>
                  </a:cubicBezTo>
                  <a:cubicBezTo>
                    <a:pt x="511314" y="1166176"/>
                    <a:pt x="488264" y="1199037"/>
                    <a:pt x="463975" y="1229136"/>
                  </a:cubicBezTo>
                  <a:cubicBezTo>
                    <a:pt x="458165" y="1236280"/>
                    <a:pt x="462356" y="1250758"/>
                    <a:pt x="457974" y="1259902"/>
                  </a:cubicBezTo>
                  <a:cubicBezTo>
                    <a:pt x="439115" y="1298764"/>
                    <a:pt x="418065" y="1336483"/>
                    <a:pt x="399491" y="1375440"/>
                  </a:cubicBezTo>
                  <a:cubicBezTo>
                    <a:pt x="393395" y="1388204"/>
                    <a:pt x="390823" y="1403158"/>
                    <a:pt x="389108" y="1417445"/>
                  </a:cubicBezTo>
                  <a:cubicBezTo>
                    <a:pt x="385108" y="1449830"/>
                    <a:pt x="380345" y="1482311"/>
                    <a:pt x="379965" y="1514791"/>
                  </a:cubicBezTo>
                  <a:cubicBezTo>
                    <a:pt x="379583" y="1550414"/>
                    <a:pt x="374345" y="1584133"/>
                    <a:pt x="362248" y="1617756"/>
                  </a:cubicBezTo>
                  <a:cubicBezTo>
                    <a:pt x="355009" y="1637949"/>
                    <a:pt x="355771" y="1660809"/>
                    <a:pt x="351390" y="1682240"/>
                  </a:cubicBezTo>
                  <a:cubicBezTo>
                    <a:pt x="347198" y="1702624"/>
                    <a:pt x="338912" y="1722436"/>
                    <a:pt x="336340" y="1742915"/>
                  </a:cubicBezTo>
                  <a:cubicBezTo>
                    <a:pt x="334244" y="1759774"/>
                    <a:pt x="315861" y="1775014"/>
                    <a:pt x="331578" y="1794826"/>
                  </a:cubicBezTo>
                  <a:cubicBezTo>
                    <a:pt x="334816" y="1798827"/>
                    <a:pt x="327101" y="1811399"/>
                    <a:pt x="324624" y="1820162"/>
                  </a:cubicBezTo>
                  <a:cubicBezTo>
                    <a:pt x="318623" y="1841498"/>
                    <a:pt x="300240" y="1855214"/>
                    <a:pt x="290429" y="1873026"/>
                  </a:cubicBezTo>
                  <a:cubicBezTo>
                    <a:pt x="273380" y="1903697"/>
                    <a:pt x="245376" y="1912841"/>
                    <a:pt x="217373" y="1924747"/>
                  </a:cubicBezTo>
                  <a:cubicBezTo>
                    <a:pt x="211943" y="1927033"/>
                    <a:pt x="206990" y="1930652"/>
                    <a:pt x="201371" y="1932272"/>
                  </a:cubicBezTo>
                  <a:cubicBezTo>
                    <a:pt x="190607" y="1935415"/>
                    <a:pt x="181654" y="1939796"/>
                    <a:pt x="174415" y="1922937"/>
                  </a:cubicBezTo>
                  <a:cubicBezTo>
                    <a:pt x="165176" y="1901411"/>
                    <a:pt x="149745" y="1882551"/>
                    <a:pt x="136315" y="1862930"/>
                  </a:cubicBezTo>
                  <a:cubicBezTo>
                    <a:pt x="109169" y="1823401"/>
                    <a:pt x="84308" y="1781872"/>
                    <a:pt x="53543" y="1745391"/>
                  </a:cubicBezTo>
                  <a:cubicBezTo>
                    <a:pt x="25444" y="1712054"/>
                    <a:pt x="19443" y="1670429"/>
                    <a:pt x="1346" y="1633568"/>
                  </a:cubicBezTo>
                  <a:cubicBezTo>
                    <a:pt x="-559" y="1629662"/>
                    <a:pt x="-178" y="1624043"/>
                    <a:pt x="869" y="1619471"/>
                  </a:cubicBezTo>
                  <a:cubicBezTo>
                    <a:pt x="6680" y="1592610"/>
                    <a:pt x="10204" y="1564797"/>
                    <a:pt x="19729" y="1539365"/>
                  </a:cubicBezTo>
                  <a:cubicBezTo>
                    <a:pt x="34112" y="1501075"/>
                    <a:pt x="40208" y="1458879"/>
                    <a:pt x="69259" y="1426685"/>
                  </a:cubicBezTo>
                  <a:cubicBezTo>
                    <a:pt x="76022" y="1419160"/>
                    <a:pt x="78498" y="1407825"/>
                    <a:pt x="83737" y="1398681"/>
                  </a:cubicBezTo>
                  <a:cubicBezTo>
                    <a:pt x="90595" y="1386680"/>
                    <a:pt x="99167" y="1375535"/>
                    <a:pt x="105073" y="1363153"/>
                  </a:cubicBezTo>
                  <a:cubicBezTo>
                    <a:pt x="111455" y="1349723"/>
                    <a:pt x="116503" y="1335435"/>
                    <a:pt x="120313" y="1321052"/>
                  </a:cubicBezTo>
                  <a:cubicBezTo>
                    <a:pt x="126599" y="1297049"/>
                    <a:pt x="130219" y="1272380"/>
                    <a:pt x="137172" y="1248662"/>
                  </a:cubicBezTo>
                  <a:cubicBezTo>
                    <a:pt x="145935" y="1218563"/>
                    <a:pt x="153936" y="1187607"/>
                    <a:pt x="167652" y="1159604"/>
                  </a:cubicBezTo>
                  <a:cubicBezTo>
                    <a:pt x="195370" y="1102930"/>
                    <a:pt x="181082" y="1043399"/>
                    <a:pt x="185369" y="985106"/>
                  </a:cubicBezTo>
                  <a:cubicBezTo>
                    <a:pt x="187845" y="950625"/>
                    <a:pt x="186607" y="914621"/>
                    <a:pt x="196513" y="882236"/>
                  </a:cubicBezTo>
                  <a:cubicBezTo>
                    <a:pt x="204800" y="854994"/>
                    <a:pt x="201466" y="829086"/>
                    <a:pt x="203752" y="802702"/>
                  </a:cubicBezTo>
                  <a:cubicBezTo>
                    <a:pt x="207086" y="764792"/>
                    <a:pt x="209562" y="726788"/>
                    <a:pt x="213372" y="688973"/>
                  </a:cubicBezTo>
                  <a:cubicBezTo>
                    <a:pt x="215182" y="670685"/>
                    <a:pt x="218706" y="652397"/>
                    <a:pt x="222707" y="634395"/>
                  </a:cubicBezTo>
                  <a:cubicBezTo>
                    <a:pt x="224040" y="628394"/>
                    <a:pt x="228422" y="622584"/>
                    <a:pt x="232708" y="617822"/>
                  </a:cubicBezTo>
                  <a:cubicBezTo>
                    <a:pt x="251948" y="596105"/>
                    <a:pt x="264236" y="572197"/>
                    <a:pt x="269760" y="542765"/>
                  </a:cubicBezTo>
                  <a:cubicBezTo>
                    <a:pt x="274428" y="518095"/>
                    <a:pt x="287477" y="494949"/>
                    <a:pt x="297954" y="471613"/>
                  </a:cubicBezTo>
                  <a:cubicBezTo>
                    <a:pt x="298811" y="469613"/>
                    <a:pt x="312146" y="469803"/>
                    <a:pt x="313099" y="471899"/>
                  </a:cubicBezTo>
                  <a:cubicBezTo>
                    <a:pt x="320624" y="488567"/>
                    <a:pt x="325672" y="506379"/>
                    <a:pt x="333197" y="523143"/>
                  </a:cubicBezTo>
                  <a:cubicBezTo>
                    <a:pt x="345484" y="550670"/>
                    <a:pt x="339578" y="579912"/>
                    <a:pt x="343484" y="608106"/>
                  </a:cubicBezTo>
                  <a:cubicBezTo>
                    <a:pt x="345865" y="625632"/>
                    <a:pt x="355485" y="642872"/>
                    <a:pt x="364534" y="658684"/>
                  </a:cubicBezTo>
                  <a:cubicBezTo>
                    <a:pt x="373107" y="673448"/>
                    <a:pt x="385679" y="685735"/>
                    <a:pt x="395776" y="699641"/>
                  </a:cubicBezTo>
                  <a:cubicBezTo>
                    <a:pt x="411397" y="720977"/>
                    <a:pt x="426828" y="742313"/>
                    <a:pt x="441305" y="764411"/>
                  </a:cubicBezTo>
                  <a:cubicBezTo>
                    <a:pt x="444544" y="769460"/>
                    <a:pt x="442925" y="777461"/>
                    <a:pt x="444258" y="784033"/>
                  </a:cubicBezTo>
                  <a:cubicBezTo>
                    <a:pt x="446068" y="792891"/>
                    <a:pt x="449021" y="801559"/>
                    <a:pt x="450640" y="810512"/>
                  </a:cubicBezTo>
                  <a:cubicBezTo>
                    <a:pt x="451497" y="815370"/>
                    <a:pt x="451878" y="821276"/>
                    <a:pt x="449783" y="825371"/>
                  </a:cubicBezTo>
                  <a:cubicBezTo>
                    <a:pt x="432447" y="860804"/>
                    <a:pt x="456260" y="898809"/>
                    <a:pt x="495312" y="900905"/>
                  </a:cubicBezTo>
                  <a:cubicBezTo>
                    <a:pt x="533984" y="903000"/>
                    <a:pt x="565130" y="883569"/>
                    <a:pt x="598944" y="870901"/>
                  </a:cubicBezTo>
                  <a:cubicBezTo>
                    <a:pt x="618947" y="863376"/>
                    <a:pt x="640283" y="856232"/>
                    <a:pt x="661333" y="855280"/>
                  </a:cubicBezTo>
                  <a:cubicBezTo>
                    <a:pt x="682383" y="854232"/>
                    <a:pt x="695528" y="844612"/>
                    <a:pt x="701909" y="828229"/>
                  </a:cubicBezTo>
                  <a:cubicBezTo>
                    <a:pt x="709625" y="808417"/>
                    <a:pt x="727151" y="801654"/>
                    <a:pt x="742105" y="800130"/>
                  </a:cubicBezTo>
                  <a:cubicBezTo>
                    <a:pt x="782491" y="796034"/>
                    <a:pt x="802113" y="769269"/>
                    <a:pt x="824591" y="740885"/>
                  </a:cubicBezTo>
                  <a:cubicBezTo>
                    <a:pt x="845070" y="714977"/>
                    <a:pt x="846785" y="684211"/>
                    <a:pt x="857262" y="653826"/>
                  </a:cubicBezTo>
                  <a:cubicBezTo>
                    <a:pt x="836688" y="636491"/>
                    <a:pt x="834783" y="614774"/>
                    <a:pt x="849547" y="590675"/>
                  </a:cubicBezTo>
                  <a:cubicBezTo>
                    <a:pt x="851452" y="587627"/>
                    <a:pt x="851547" y="582484"/>
                    <a:pt x="850595" y="578674"/>
                  </a:cubicBezTo>
                  <a:cubicBezTo>
                    <a:pt x="843737" y="551528"/>
                    <a:pt x="852690" y="524572"/>
                    <a:pt x="851166" y="497330"/>
                  </a:cubicBezTo>
                  <a:cubicBezTo>
                    <a:pt x="849642" y="469517"/>
                    <a:pt x="853071" y="441323"/>
                    <a:pt x="850214" y="413701"/>
                  </a:cubicBezTo>
                  <a:cubicBezTo>
                    <a:pt x="847070" y="383126"/>
                    <a:pt x="839260" y="353027"/>
                    <a:pt x="833640" y="322642"/>
                  </a:cubicBezTo>
                  <a:cubicBezTo>
                    <a:pt x="832783" y="317975"/>
                    <a:pt x="832592" y="313212"/>
                    <a:pt x="832592" y="308450"/>
                  </a:cubicBezTo>
                  <a:cubicBezTo>
                    <a:pt x="832497" y="287399"/>
                    <a:pt x="831545" y="266159"/>
                    <a:pt x="832783" y="245204"/>
                  </a:cubicBezTo>
                  <a:cubicBezTo>
                    <a:pt x="834498" y="217772"/>
                    <a:pt x="833450" y="195769"/>
                    <a:pt x="799065" y="186530"/>
                  </a:cubicBezTo>
                  <a:cubicBezTo>
                    <a:pt x="776395" y="180434"/>
                    <a:pt x="756297" y="164051"/>
                    <a:pt x="735818" y="151001"/>
                  </a:cubicBezTo>
                  <a:cubicBezTo>
                    <a:pt x="729723" y="147096"/>
                    <a:pt x="721341" y="136142"/>
                    <a:pt x="722960" y="132999"/>
                  </a:cubicBezTo>
                  <a:cubicBezTo>
                    <a:pt x="729532" y="120045"/>
                    <a:pt x="737247" y="104424"/>
                    <a:pt x="748963" y="97947"/>
                  </a:cubicBezTo>
                  <a:cubicBezTo>
                    <a:pt x="770394" y="86136"/>
                    <a:pt x="795064" y="80135"/>
                    <a:pt x="819829" y="71182"/>
                  </a:cubicBezTo>
                  <a:cubicBezTo>
                    <a:pt x="825353" y="76421"/>
                    <a:pt x="830973" y="83279"/>
                    <a:pt x="838117" y="88041"/>
                  </a:cubicBezTo>
                  <a:cubicBezTo>
                    <a:pt x="843451" y="91661"/>
                    <a:pt x="850690" y="92613"/>
                    <a:pt x="856976" y="94804"/>
                  </a:cubicBezTo>
                  <a:cubicBezTo>
                    <a:pt x="857643" y="87660"/>
                    <a:pt x="860882" y="79564"/>
                    <a:pt x="858596" y="73563"/>
                  </a:cubicBezTo>
                  <a:cubicBezTo>
                    <a:pt x="845070" y="38702"/>
                    <a:pt x="861072" y="13270"/>
                    <a:pt x="898124" y="13841"/>
                  </a:cubicBezTo>
                  <a:cubicBezTo>
                    <a:pt x="920413" y="14127"/>
                    <a:pt x="941940" y="13841"/>
                    <a:pt x="962037" y="1078"/>
                  </a:cubicBezTo>
                  <a:cubicBezTo>
                    <a:pt x="966705" y="-1875"/>
                    <a:pt x="978230" y="1745"/>
                    <a:pt x="984231" y="5840"/>
                  </a:cubicBezTo>
                  <a:cubicBezTo>
                    <a:pt x="1009281" y="22890"/>
                    <a:pt x="1033665" y="41083"/>
                    <a:pt x="1057859" y="59276"/>
                  </a:cubicBezTo>
                  <a:cubicBezTo>
                    <a:pt x="1073194" y="70801"/>
                    <a:pt x="1090339" y="81278"/>
                    <a:pt x="1102531" y="95661"/>
                  </a:cubicBezTo>
                  <a:cubicBezTo>
                    <a:pt x="1122057" y="118712"/>
                    <a:pt x="1140155" y="143572"/>
                    <a:pt x="1155300" y="169670"/>
                  </a:cubicBezTo>
                  <a:cubicBezTo>
                    <a:pt x="1171492" y="197674"/>
                    <a:pt x="1175492" y="229106"/>
                    <a:pt x="1175016" y="261968"/>
                  </a:cubicBezTo>
                  <a:cubicBezTo>
                    <a:pt x="1174635" y="288257"/>
                    <a:pt x="1183589" y="314641"/>
                    <a:pt x="1182827" y="340835"/>
                  </a:cubicBezTo>
                  <a:cubicBezTo>
                    <a:pt x="1182255" y="361885"/>
                    <a:pt x="1173397" y="382649"/>
                    <a:pt x="1168063" y="403604"/>
                  </a:cubicBezTo>
                  <a:cubicBezTo>
                    <a:pt x="1167587" y="405509"/>
                    <a:pt x="1165872" y="407224"/>
                    <a:pt x="1165682" y="409129"/>
                  </a:cubicBezTo>
                  <a:cubicBezTo>
                    <a:pt x="1162348" y="444943"/>
                    <a:pt x="1157490" y="480757"/>
                    <a:pt x="1156538" y="516666"/>
                  </a:cubicBezTo>
                  <a:cubicBezTo>
                    <a:pt x="1155776" y="546003"/>
                    <a:pt x="1190542" y="576959"/>
                    <a:pt x="1219689" y="577150"/>
                  </a:cubicBezTo>
                  <a:cubicBezTo>
                    <a:pt x="1254645" y="577436"/>
                    <a:pt x="1284554" y="565815"/>
                    <a:pt x="1313605" y="545622"/>
                  </a:cubicBezTo>
                  <a:cubicBezTo>
                    <a:pt x="1338560" y="528287"/>
                    <a:pt x="1367612" y="516857"/>
                    <a:pt x="1395330" y="503903"/>
                  </a:cubicBezTo>
                  <a:cubicBezTo>
                    <a:pt x="1400949" y="501331"/>
                    <a:pt x="1410284" y="500950"/>
                    <a:pt x="1415332" y="503903"/>
                  </a:cubicBezTo>
                  <a:cubicBezTo>
                    <a:pt x="1442097" y="519809"/>
                    <a:pt x="1471053" y="508570"/>
                    <a:pt x="1498581" y="512570"/>
                  </a:cubicBezTo>
                  <a:cubicBezTo>
                    <a:pt x="1534299" y="517809"/>
                    <a:pt x="1570018" y="523715"/>
                    <a:pt x="1605451" y="530477"/>
                  </a:cubicBezTo>
                  <a:cubicBezTo>
                    <a:pt x="1634407" y="536002"/>
                    <a:pt x="1663744" y="541145"/>
                    <a:pt x="1691652" y="550289"/>
                  </a:cubicBezTo>
                  <a:cubicBezTo>
                    <a:pt x="1714322" y="557719"/>
                    <a:pt x="1735086" y="570863"/>
                    <a:pt x="1756613" y="581722"/>
                  </a:cubicBezTo>
                  <a:cubicBezTo>
                    <a:pt x="1777187" y="592104"/>
                    <a:pt x="1797951" y="602201"/>
                    <a:pt x="1817954" y="613535"/>
                  </a:cubicBezTo>
                  <a:cubicBezTo>
                    <a:pt x="1840814" y="626489"/>
                    <a:pt x="1864626" y="638681"/>
                    <a:pt x="1884819" y="655064"/>
                  </a:cubicBezTo>
                  <a:cubicBezTo>
                    <a:pt x="1917585" y="681544"/>
                    <a:pt x="1948923" y="710119"/>
                    <a:pt x="1978736" y="739932"/>
                  </a:cubicBezTo>
                  <a:cubicBezTo>
                    <a:pt x="2000643" y="761744"/>
                    <a:pt x="2015121" y="788319"/>
                    <a:pt x="2026551" y="818228"/>
                  </a:cubicBezTo>
                  <a:cubicBezTo>
                    <a:pt x="2036648" y="844802"/>
                    <a:pt x="2038172" y="872044"/>
                    <a:pt x="2031409" y="894713"/>
                  </a:cubicBezTo>
                  <a:cubicBezTo>
                    <a:pt x="2024646" y="917192"/>
                    <a:pt x="2021217" y="939862"/>
                    <a:pt x="2026075" y="959388"/>
                  </a:cubicBezTo>
                  <a:cubicBezTo>
                    <a:pt x="2041982" y="1023777"/>
                    <a:pt x="2037600" y="1089214"/>
                    <a:pt x="2031600" y="1152460"/>
                  </a:cubicBezTo>
                  <a:cubicBezTo>
                    <a:pt x="2025027" y="1221897"/>
                    <a:pt x="2028170" y="1290858"/>
                    <a:pt x="2024360" y="1359914"/>
                  </a:cubicBezTo>
                  <a:cubicBezTo>
                    <a:pt x="2023313" y="1379536"/>
                    <a:pt x="2011883" y="1400681"/>
                    <a:pt x="2016645" y="1418017"/>
                  </a:cubicBezTo>
                  <a:cubicBezTo>
                    <a:pt x="2027504" y="1457355"/>
                    <a:pt x="2023027" y="1496693"/>
                    <a:pt x="2025123" y="1535936"/>
                  </a:cubicBezTo>
                  <a:cubicBezTo>
                    <a:pt x="2025313" y="1540032"/>
                    <a:pt x="2030075" y="1543652"/>
                    <a:pt x="2031028" y="1547938"/>
                  </a:cubicBezTo>
                  <a:cubicBezTo>
                    <a:pt x="2034362" y="1562035"/>
                    <a:pt x="2039315" y="1576513"/>
                    <a:pt x="2025123" y="1588514"/>
                  </a:cubicBezTo>
                  <a:cubicBezTo>
                    <a:pt x="2021217" y="1591848"/>
                    <a:pt x="2016645" y="1596611"/>
                    <a:pt x="2015978" y="1601278"/>
                  </a:cubicBezTo>
                  <a:cubicBezTo>
                    <a:pt x="2012073" y="1628234"/>
                    <a:pt x="2007216" y="1655285"/>
                    <a:pt x="2006549" y="1682431"/>
                  </a:cubicBezTo>
                  <a:cubicBezTo>
                    <a:pt x="2005215" y="1743677"/>
                    <a:pt x="2006930" y="1804922"/>
                    <a:pt x="2005596" y="1866073"/>
                  </a:cubicBezTo>
                  <a:cubicBezTo>
                    <a:pt x="2005215" y="1882075"/>
                    <a:pt x="1999405" y="1898267"/>
                    <a:pt x="1994357" y="1913793"/>
                  </a:cubicBezTo>
                  <a:cubicBezTo>
                    <a:pt x="1986737" y="1937415"/>
                    <a:pt x="1977593" y="1960466"/>
                    <a:pt x="1969211" y="1983802"/>
                  </a:cubicBezTo>
                  <a:cubicBezTo>
                    <a:pt x="1963686" y="1999137"/>
                    <a:pt x="1957971" y="2014377"/>
                    <a:pt x="1953114" y="2029903"/>
                  </a:cubicBezTo>
                  <a:cubicBezTo>
                    <a:pt x="1948637" y="2044286"/>
                    <a:pt x="1942160" y="2058954"/>
                    <a:pt x="1942065" y="2073527"/>
                  </a:cubicBezTo>
                  <a:cubicBezTo>
                    <a:pt x="1941779" y="2106484"/>
                    <a:pt x="1920062" y="2129630"/>
                    <a:pt x="1908251" y="2157157"/>
                  </a:cubicBezTo>
                  <a:cubicBezTo>
                    <a:pt x="1901774" y="2172111"/>
                    <a:pt x="1895583" y="2192304"/>
                    <a:pt x="1883295" y="2198591"/>
                  </a:cubicBezTo>
                  <a:cubicBezTo>
                    <a:pt x="1859197" y="2211069"/>
                    <a:pt x="1857292" y="2233262"/>
                    <a:pt x="1851291" y="2252693"/>
                  </a:cubicBezTo>
                  <a:cubicBezTo>
                    <a:pt x="1837194" y="2298413"/>
                    <a:pt x="1798904" y="2317748"/>
                    <a:pt x="1762614" y="2338799"/>
                  </a:cubicBezTo>
                  <a:cubicBezTo>
                    <a:pt x="1749564" y="2346419"/>
                    <a:pt x="1732324" y="2346704"/>
                    <a:pt x="1716989" y="2350610"/>
                  </a:cubicBezTo>
                  <a:cubicBezTo>
                    <a:pt x="1704320" y="2353848"/>
                    <a:pt x="1691271" y="2356229"/>
                    <a:pt x="1679175" y="2361087"/>
                  </a:cubicBezTo>
                  <a:cubicBezTo>
                    <a:pt x="1645266" y="2374803"/>
                    <a:pt x="1612118" y="2390615"/>
                    <a:pt x="1578019" y="2403759"/>
                  </a:cubicBezTo>
                  <a:cubicBezTo>
                    <a:pt x="1537347" y="2419475"/>
                    <a:pt x="1498866" y="2420523"/>
                    <a:pt x="1459814" y="2392996"/>
                  </a:cubicBezTo>
                  <a:cubicBezTo>
                    <a:pt x="1435334" y="2375756"/>
                    <a:pt x="1407522" y="2356801"/>
                    <a:pt x="1371517" y="2376137"/>
                  </a:cubicBezTo>
                  <a:cubicBezTo>
                    <a:pt x="1358944" y="2382899"/>
                    <a:pt x="1337894" y="2375279"/>
                    <a:pt x="1321034" y="2372327"/>
                  </a:cubicBezTo>
                  <a:cubicBezTo>
                    <a:pt x="1306366" y="2369755"/>
                    <a:pt x="1291602" y="2365754"/>
                    <a:pt x="1277791" y="2360039"/>
                  </a:cubicBezTo>
                  <a:cubicBezTo>
                    <a:pt x="1246263" y="2347086"/>
                    <a:pt x="1214355" y="2334417"/>
                    <a:pt x="1184351" y="2318415"/>
                  </a:cubicBezTo>
                  <a:cubicBezTo>
                    <a:pt x="1151299" y="2300889"/>
                    <a:pt x="1120248" y="2279744"/>
                    <a:pt x="1088148" y="2260503"/>
                  </a:cubicBezTo>
                  <a:cubicBezTo>
                    <a:pt x="1076242" y="2253360"/>
                    <a:pt x="1043571" y="2267266"/>
                    <a:pt x="1036237" y="2282125"/>
                  </a:cubicBezTo>
                  <a:cubicBezTo>
                    <a:pt x="1025378" y="2304223"/>
                    <a:pt x="1027379" y="2317463"/>
                    <a:pt x="1044619" y="2336417"/>
                  </a:cubicBezTo>
                  <a:cubicBezTo>
                    <a:pt x="1068241" y="2362421"/>
                    <a:pt x="1069003" y="2378423"/>
                    <a:pt x="1049382" y="2406712"/>
                  </a:cubicBezTo>
                  <a:cubicBezTo>
                    <a:pt x="1046238" y="2411189"/>
                    <a:pt x="1045191" y="2418047"/>
                    <a:pt x="1045191" y="2423762"/>
                  </a:cubicBezTo>
                  <a:cubicBezTo>
                    <a:pt x="1044905" y="2470053"/>
                    <a:pt x="1043571" y="2516345"/>
                    <a:pt x="1045667" y="2562541"/>
                  </a:cubicBezTo>
                  <a:cubicBezTo>
                    <a:pt x="1046524" y="2581686"/>
                    <a:pt x="1055287" y="2600450"/>
                    <a:pt x="1059478" y="2619596"/>
                  </a:cubicBezTo>
                  <a:cubicBezTo>
                    <a:pt x="1060716" y="2625120"/>
                    <a:pt x="1060811" y="2632931"/>
                    <a:pt x="1057764" y="2637122"/>
                  </a:cubicBezTo>
                  <a:cubicBezTo>
                    <a:pt x="1044238" y="2656457"/>
                    <a:pt x="1032713" y="2671221"/>
                    <a:pt x="1042047" y="2700939"/>
                  </a:cubicBezTo>
                  <a:cubicBezTo>
                    <a:pt x="1050239" y="2726752"/>
                    <a:pt x="1057192" y="2762947"/>
                    <a:pt x="1031284" y="2786188"/>
                  </a:cubicBezTo>
                  <a:cubicBezTo>
                    <a:pt x="1032903" y="2798094"/>
                    <a:pt x="1035189" y="2807714"/>
                    <a:pt x="1035284" y="2817525"/>
                  </a:cubicBezTo>
                  <a:cubicBezTo>
                    <a:pt x="1035761" y="2852863"/>
                    <a:pt x="1040142" y="2889058"/>
                    <a:pt x="1034618" y="2923538"/>
                  </a:cubicBezTo>
                  <a:cubicBezTo>
                    <a:pt x="1018520" y="3023265"/>
                    <a:pt x="1030808" y="3123373"/>
                    <a:pt x="1026045" y="3223195"/>
                  </a:cubicBezTo>
                  <a:cubicBezTo>
                    <a:pt x="1025378" y="3236054"/>
                    <a:pt x="1015282" y="3250055"/>
                    <a:pt x="1018235" y="3261200"/>
                  </a:cubicBezTo>
                  <a:cubicBezTo>
                    <a:pt x="1027855" y="3297680"/>
                    <a:pt x="1028331" y="3334542"/>
                    <a:pt x="1025664" y="3371118"/>
                  </a:cubicBezTo>
                  <a:cubicBezTo>
                    <a:pt x="1023664" y="3399027"/>
                    <a:pt x="1015091" y="3426363"/>
                    <a:pt x="1009662" y="3453986"/>
                  </a:cubicBezTo>
                  <a:cubicBezTo>
                    <a:pt x="1008519" y="3459891"/>
                    <a:pt x="1008043" y="3466082"/>
                    <a:pt x="1008043" y="3472083"/>
                  </a:cubicBezTo>
                  <a:cubicBezTo>
                    <a:pt x="1007852" y="3507421"/>
                    <a:pt x="1008995" y="3542854"/>
                    <a:pt x="1007662" y="3578192"/>
                  </a:cubicBezTo>
                  <a:cubicBezTo>
                    <a:pt x="1006709" y="3603052"/>
                    <a:pt x="1017568" y="3624102"/>
                    <a:pt x="1023569" y="3646867"/>
                  </a:cubicBezTo>
                  <a:cubicBezTo>
                    <a:pt x="1030141" y="3671918"/>
                    <a:pt x="1042714" y="3690872"/>
                    <a:pt x="1058621" y="3710304"/>
                  </a:cubicBezTo>
                  <a:cubicBezTo>
                    <a:pt x="1065765" y="3718971"/>
                    <a:pt x="1061955" y="3737259"/>
                    <a:pt x="1061574" y="3751071"/>
                  </a:cubicBezTo>
                  <a:cubicBezTo>
                    <a:pt x="1060811" y="3760214"/>
                    <a:pt x="1057668" y="3769168"/>
                    <a:pt x="1055192" y="3781646"/>
                  </a:cubicBezTo>
                  <a:close/>
                  <a:moveTo>
                    <a:pt x="1102817" y="1541270"/>
                  </a:moveTo>
                  <a:cubicBezTo>
                    <a:pt x="1114914" y="1560606"/>
                    <a:pt x="1123772" y="1580609"/>
                    <a:pt x="1137964" y="1595563"/>
                  </a:cubicBezTo>
                  <a:cubicBezTo>
                    <a:pt x="1151966" y="1610422"/>
                    <a:pt x="1154442" y="1633853"/>
                    <a:pt x="1179017" y="1642045"/>
                  </a:cubicBezTo>
                  <a:cubicBezTo>
                    <a:pt x="1196162" y="1647760"/>
                    <a:pt x="1209973" y="1664143"/>
                    <a:pt x="1224546" y="1676716"/>
                  </a:cubicBezTo>
                  <a:cubicBezTo>
                    <a:pt x="1230071" y="1681478"/>
                    <a:pt x="1232452" y="1689956"/>
                    <a:pt x="1237976" y="1694528"/>
                  </a:cubicBezTo>
                  <a:cubicBezTo>
                    <a:pt x="1257408" y="1710339"/>
                    <a:pt x="1277791" y="1725008"/>
                    <a:pt x="1297508" y="1740533"/>
                  </a:cubicBezTo>
                  <a:cubicBezTo>
                    <a:pt x="1300365" y="1742724"/>
                    <a:pt x="1301603" y="1747106"/>
                    <a:pt x="1303318" y="1750725"/>
                  </a:cubicBezTo>
                  <a:cubicBezTo>
                    <a:pt x="1312557" y="1770823"/>
                    <a:pt x="1319701" y="1793302"/>
                    <a:pt x="1349609" y="1787777"/>
                  </a:cubicBezTo>
                  <a:cubicBezTo>
                    <a:pt x="1351895" y="1787396"/>
                    <a:pt x="1354658" y="1789206"/>
                    <a:pt x="1357039" y="1790349"/>
                  </a:cubicBezTo>
                  <a:cubicBezTo>
                    <a:pt x="1380661" y="1801970"/>
                    <a:pt x="1404188" y="1813781"/>
                    <a:pt x="1427810" y="1825306"/>
                  </a:cubicBezTo>
                  <a:cubicBezTo>
                    <a:pt x="1443716" y="1833021"/>
                    <a:pt x="1469720" y="1827116"/>
                    <a:pt x="1476483" y="1812066"/>
                  </a:cubicBezTo>
                  <a:cubicBezTo>
                    <a:pt x="1487341" y="1787873"/>
                    <a:pt x="1507629" y="1769204"/>
                    <a:pt x="1508486" y="1738533"/>
                  </a:cubicBezTo>
                  <a:cubicBezTo>
                    <a:pt x="1509439" y="1701386"/>
                    <a:pt x="1519345" y="1664429"/>
                    <a:pt x="1525250" y="1627376"/>
                  </a:cubicBezTo>
                  <a:cubicBezTo>
                    <a:pt x="1528680" y="1605850"/>
                    <a:pt x="1531823" y="1584228"/>
                    <a:pt x="1535252" y="1562702"/>
                  </a:cubicBezTo>
                  <a:cubicBezTo>
                    <a:pt x="1535442" y="1561368"/>
                    <a:pt x="1536490" y="1560225"/>
                    <a:pt x="1536776" y="1558987"/>
                  </a:cubicBezTo>
                  <a:cubicBezTo>
                    <a:pt x="1542110" y="1536794"/>
                    <a:pt x="1550111" y="1514791"/>
                    <a:pt x="1552111" y="1492217"/>
                  </a:cubicBezTo>
                  <a:cubicBezTo>
                    <a:pt x="1554016" y="1470785"/>
                    <a:pt x="1550777" y="1449259"/>
                    <a:pt x="1545825" y="1427161"/>
                  </a:cubicBezTo>
                  <a:cubicBezTo>
                    <a:pt x="1540491" y="1402872"/>
                    <a:pt x="1549539" y="1374869"/>
                    <a:pt x="1554397" y="1348865"/>
                  </a:cubicBezTo>
                  <a:cubicBezTo>
                    <a:pt x="1558398" y="1327815"/>
                    <a:pt x="1568494" y="1307622"/>
                    <a:pt x="1570590" y="1286572"/>
                  </a:cubicBezTo>
                  <a:cubicBezTo>
                    <a:pt x="1575542" y="1236661"/>
                    <a:pt x="1577543" y="1186369"/>
                    <a:pt x="1580305" y="1136267"/>
                  </a:cubicBezTo>
                  <a:cubicBezTo>
                    <a:pt x="1581162" y="1120646"/>
                    <a:pt x="1581258" y="1104930"/>
                    <a:pt x="1580305" y="1089404"/>
                  </a:cubicBezTo>
                  <a:cubicBezTo>
                    <a:pt x="1577638" y="1045399"/>
                    <a:pt x="1574971" y="1001298"/>
                    <a:pt x="1570780" y="957388"/>
                  </a:cubicBezTo>
                  <a:cubicBezTo>
                    <a:pt x="1569256" y="941957"/>
                    <a:pt x="1566303" y="925098"/>
                    <a:pt x="1558683" y="912049"/>
                  </a:cubicBezTo>
                  <a:cubicBezTo>
                    <a:pt x="1537157" y="875378"/>
                    <a:pt x="1508677" y="844517"/>
                    <a:pt x="1470863" y="823657"/>
                  </a:cubicBezTo>
                  <a:cubicBezTo>
                    <a:pt x="1465338" y="820609"/>
                    <a:pt x="1458385" y="817561"/>
                    <a:pt x="1452384" y="818132"/>
                  </a:cubicBezTo>
                  <a:cubicBezTo>
                    <a:pt x="1429429" y="820418"/>
                    <a:pt x="1406474" y="823847"/>
                    <a:pt x="1383614" y="827657"/>
                  </a:cubicBezTo>
                  <a:cubicBezTo>
                    <a:pt x="1349991" y="833182"/>
                    <a:pt x="1316367" y="838992"/>
                    <a:pt x="1282934" y="845660"/>
                  </a:cubicBezTo>
                  <a:cubicBezTo>
                    <a:pt x="1268171" y="848612"/>
                    <a:pt x="1253978" y="853946"/>
                    <a:pt x="1239500" y="858328"/>
                  </a:cubicBezTo>
                  <a:cubicBezTo>
                    <a:pt x="1212068" y="866615"/>
                    <a:pt x="1193685" y="895571"/>
                    <a:pt x="1161110" y="892713"/>
                  </a:cubicBezTo>
                  <a:cubicBezTo>
                    <a:pt x="1158728" y="892523"/>
                    <a:pt x="1155871" y="896523"/>
                    <a:pt x="1153299" y="898619"/>
                  </a:cubicBezTo>
                  <a:cubicBezTo>
                    <a:pt x="1136059" y="913287"/>
                    <a:pt x="1127296" y="931480"/>
                    <a:pt x="1127486" y="954626"/>
                  </a:cubicBezTo>
                  <a:cubicBezTo>
                    <a:pt x="1127963" y="1015109"/>
                    <a:pt x="1127677" y="1075688"/>
                    <a:pt x="1127582" y="1136172"/>
                  </a:cubicBezTo>
                  <a:cubicBezTo>
                    <a:pt x="1127582" y="1142268"/>
                    <a:pt x="1127582" y="1148459"/>
                    <a:pt x="1126439" y="1154365"/>
                  </a:cubicBezTo>
                  <a:cubicBezTo>
                    <a:pt x="1120819" y="1185321"/>
                    <a:pt x="1115009" y="1216277"/>
                    <a:pt x="1109008" y="1247234"/>
                  </a:cubicBezTo>
                  <a:cubicBezTo>
                    <a:pt x="1106532" y="1259997"/>
                    <a:pt x="1103483" y="1272665"/>
                    <a:pt x="1100435" y="1285334"/>
                  </a:cubicBezTo>
                  <a:cubicBezTo>
                    <a:pt x="1097292" y="1298669"/>
                    <a:pt x="1090910" y="1312004"/>
                    <a:pt x="1091291" y="1325243"/>
                  </a:cubicBezTo>
                  <a:cubicBezTo>
                    <a:pt x="1091863" y="1346865"/>
                    <a:pt x="1096244" y="1368487"/>
                    <a:pt x="1099864" y="1389918"/>
                  </a:cubicBezTo>
                  <a:cubicBezTo>
                    <a:pt x="1102817" y="1407349"/>
                    <a:pt x="1104817" y="1425542"/>
                    <a:pt x="1111199" y="1441829"/>
                  </a:cubicBezTo>
                  <a:cubicBezTo>
                    <a:pt x="1125486" y="1477358"/>
                    <a:pt x="1121486" y="1510219"/>
                    <a:pt x="1102817" y="15412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96A1539-5874-45BE-9939-A0A957301E69}"/>
                </a:ext>
              </a:extLst>
            </p:cNvPr>
            <p:cNvSpPr/>
            <p:nvPr/>
          </p:nvSpPr>
          <p:spPr>
            <a:xfrm>
              <a:off x="4272374" y="1941242"/>
              <a:ext cx="571500" cy="2752725"/>
            </a:xfrm>
            <a:custGeom>
              <a:avLst/>
              <a:gdLst>
                <a:gd name="connsiteX0" fmla="*/ 64549 w 571500"/>
                <a:gd name="connsiteY0" fmla="*/ 1308879 h 2752725"/>
                <a:gd name="connsiteX1" fmla="*/ 91124 w 571500"/>
                <a:gd name="connsiteY1" fmla="*/ 1246395 h 2752725"/>
                <a:gd name="connsiteX2" fmla="*/ 84170 w 571500"/>
                <a:gd name="connsiteY2" fmla="*/ 975694 h 2752725"/>
                <a:gd name="connsiteX3" fmla="*/ 89790 w 571500"/>
                <a:gd name="connsiteY3" fmla="*/ 862442 h 2752725"/>
                <a:gd name="connsiteX4" fmla="*/ 81408 w 571500"/>
                <a:gd name="connsiteY4" fmla="*/ 709851 h 2752725"/>
                <a:gd name="connsiteX5" fmla="*/ 64263 w 571500"/>
                <a:gd name="connsiteY5" fmla="*/ 635366 h 2752725"/>
                <a:gd name="connsiteX6" fmla="*/ 64263 w 571500"/>
                <a:gd name="connsiteY6" fmla="*/ 621174 h 2752725"/>
                <a:gd name="connsiteX7" fmla="*/ 81027 w 571500"/>
                <a:gd name="connsiteY7" fmla="*/ 570977 h 2752725"/>
                <a:gd name="connsiteX8" fmla="*/ 80932 w 571500"/>
                <a:gd name="connsiteY8" fmla="*/ 554975 h 2752725"/>
                <a:gd name="connsiteX9" fmla="*/ 75026 w 571500"/>
                <a:gd name="connsiteY9" fmla="*/ 437151 h 2752725"/>
                <a:gd name="connsiteX10" fmla="*/ 91124 w 571500"/>
                <a:gd name="connsiteY10" fmla="*/ 317802 h 2752725"/>
                <a:gd name="connsiteX11" fmla="*/ 83694 w 571500"/>
                <a:gd name="connsiteY11" fmla="*/ 243317 h 2752725"/>
                <a:gd name="connsiteX12" fmla="*/ 92362 w 571500"/>
                <a:gd name="connsiteY12" fmla="*/ 135494 h 2752725"/>
                <a:gd name="connsiteX13" fmla="*/ 110555 w 571500"/>
                <a:gd name="connsiteY13" fmla="*/ 101109 h 2752725"/>
                <a:gd name="connsiteX14" fmla="*/ 114746 w 571500"/>
                <a:gd name="connsiteY14" fmla="*/ 68343 h 2752725"/>
                <a:gd name="connsiteX15" fmla="*/ 97982 w 571500"/>
                <a:gd name="connsiteY15" fmla="*/ 12621 h 2752725"/>
                <a:gd name="connsiteX16" fmla="*/ 145607 w 571500"/>
                <a:gd name="connsiteY16" fmla="*/ 8430 h 2752725"/>
                <a:gd name="connsiteX17" fmla="*/ 146845 w 571500"/>
                <a:gd name="connsiteY17" fmla="*/ 19194 h 2752725"/>
                <a:gd name="connsiteX18" fmla="*/ 156846 w 571500"/>
                <a:gd name="connsiteY18" fmla="*/ 114444 h 2752725"/>
                <a:gd name="connsiteX19" fmla="*/ 177134 w 571500"/>
                <a:gd name="connsiteY19" fmla="*/ 167688 h 2752725"/>
                <a:gd name="connsiteX20" fmla="*/ 225998 w 571500"/>
                <a:gd name="connsiteY20" fmla="*/ 272749 h 2752725"/>
                <a:gd name="connsiteX21" fmla="*/ 223902 w 571500"/>
                <a:gd name="connsiteY21" fmla="*/ 282465 h 2752725"/>
                <a:gd name="connsiteX22" fmla="*/ 220759 w 571500"/>
                <a:gd name="connsiteY22" fmla="*/ 339710 h 2752725"/>
                <a:gd name="connsiteX23" fmla="*/ 238761 w 571500"/>
                <a:gd name="connsiteY23" fmla="*/ 393050 h 2752725"/>
                <a:gd name="connsiteX24" fmla="*/ 248572 w 571500"/>
                <a:gd name="connsiteY24" fmla="*/ 516875 h 2752725"/>
                <a:gd name="connsiteX25" fmla="*/ 249048 w 571500"/>
                <a:gd name="connsiteY25" fmla="*/ 547450 h 2752725"/>
                <a:gd name="connsiteX26" fmla="*/ 265526 w 571500"/>
                <a:gd name="connsiteY26" fmla="*/ 617935 h 2752725"/>
                <a:gd name="connsiteX27" fmla="*/ 268765 w 571500"/>
                <a:gd name="connsiteY27" fmla="*/ 648701 h 2752725"/>
                <a:gd name="connsiteX28" fmla="*/ 272384 w 571500"/>
                <a:gd name="connsiteY28" fmla="*/ 679086 h 2752725"/>
                <a:gd name="connsiteX29" fmla="*/ 284100 w 571500"/>
                <a:gd name="connsiteY29" fmla="*/ 761096 h 2752725"/>
                <a:gd name="connsiteX30" fmla="*/ 264193 w 571500"/>
                <a:gd name="connsiteY30" fmla="*/ 815388 h 2752725"/>
                <a:gd name="connsiteX31" fmla="*/ 295530 w 571500"/>
                <a:gd name="connsiteY31" fmla="*/ 898923 h 2752725"/>
                <a:gd name="connsiteX32" fmla="*/ 305055 w 571500"/>
                <a:gd name="connsiteY32" fmla="*/ 961407 h 2752725"/>
                <a:gd name="connsiteX33" fmla="*/ 312866 w 571500"/>
                <a:gd name="connsiteY33" fmla="*/ 1118283 h 2752725"/>
                <a:gd name="connsiteX34" fmla="*/ 348108 w 571500"/>
                <a:gd name="connsiteY34" fmla="*/ 1235250 h 2752725"/>
                <a:gd name="connsiteX35" fmla="*/ 346298 w 571500"/>
                <a:gd name="connsiteY35" fmla="*/ 1305831 h 2752725"/>
                <a:gd name="connsiteX36" fmla="*/ 341441 w 571500"/>
                <a:gd name="connsiteY36" fmla="*/ 1324690 h 2752725"/>
                <a:gd name="connsiteX37" fmla="*/ 341917 w 571500"/>
                <a:gd name="connsiteY37" fmla="*/ 1453182 h 2752725"/>
                <a:gd name="connsiteX38" fmla="*/ 358300 w 571500"/>
                <a:gd name="connsiteY38" fmla="*/ 1542051 h 2752725"/>
                <a:gd name="connsiteX39" fmla="*/ 368587 w 571500"/>
                <a:gd name="connsiteY39" fmla="*/ 1594248 h 2752725"/>
                <a:gd name="connsiteX40" fmla="*/ 379731 w 571500"/>
                <a:gd name="connsiteY40" fmla="*/ 1650159 h 2752725"/>
                <a:gd name="connsiteX41" fmla="*/ 377636 w 571500"/>
                <a:gd name="connsiteY41" fmla="*/ 1676925 h 2752725"/>
                <a:gd name="connsiteX42" fmla="*/ 382874 w 571500"/>
                <a:gd name="connsiteY42" fmla="*/ 1723216 h 2752725"/>
                <a:gd name="connsiteX43" fmla="*/ 378017 w 571500"/>
                <a:gd name="connsiteY43" fmla="*/ 1757982 h 2752725"/>
                <a:gd name="connsiteX44" fmla="*/ 361919 w 571500"/>
                <a:gd name="connsiteY44" fmla="*/ 1826467 h 2752725"/>
                <a:gd name="connsiteX45" fmla="*/ 360205 w 571500"/>
                <a:gd name="connsiteY45" fmla="*/ 1856376 h 2752725"/>
                <a:gd name="connsiteX46" fmla="*/ 380303 w 571500"/>
                <a:gd name="connsiteY46" fmla="*/ 1904763 h 2752725"/>
                <a:gd name="connsiteX47" fmla="*/ 396305 w 571500"/>
                <a:gd name="connsiteY47" fmla="*/ 1946482 h 2752725"/>
                <a:gd name="connsiteX48" fmla="*/ 407163 w 571500"/>
                <a:gd name="connsiteY48" fmla="*/ 2106788 h 2752725"/>
                <a:gd name="connsiteX49" fmla="*/ 435643 w 571500"/>
                <a:gd name="connsiteY49" fmla="*/ 2172796 h 2752725"/>
                <a:gd name="connsiteX50" fmla="*/ 441167 w 571500"/>
                <a:gd name="connsiteY50" fmla="*/ 2196228 h 2752725"/>
                <a:gd name="connsiteX51" fmla="*/ 449073 w 571500"/>
                <a:gd name="connsiteY51" fmla="*/ 2276809 h 2752725"/>
                <a:gd name="connsiteX52" fmla="*/ 490412 w 571500"/>
                <a:gd name="connsiteY52" fmla="*/ 2339198 h 2752725"/>
                <a:gd name="connsiteX53" fmla="*/ 499460 w 571500"/>
                <a:gd name="connsiteY53" fmla="*/ 2392824 h 2752725"/>
                <a:gd name="connsiteX54" fmla="*/ 496412 w 571500"/>
                <a:gd name="connsiteY54" fmla="*/ 2418446 h 2752725"/>
                <a:gd name="connsiteX55" fmla="*/ 544228 w 571500"/>
                <a:gd name="connsiteY55" fmla="*/ 2525983 h 2752725"/>
                <a:gd name="connsiteX56" fmla="*/ 570136 w 571500"/>
                <a:gd name="connsiteY56" fmla="*/ 2603803 h 2752725"/>
                <a:gd name="connsiteX57" fmla="*/ 571946 w 571500"/>
                <a:gd name="connsiteY57" fmla="*/ 2644284 h 2752725"/>
                <a:gd name="connsiteX58" fmla="*/ 571565 w 571500"/>
                <a:gd name="connsiteY58" fmla="*/ 2695242 h 2752725"/>
                <a:gd name="connsiteX59" fmla="*/ 560611 w 571500"/>
                <a:gd name="connsiteY59" fmla="*/ 2743248 h 2752725"/>
                <a:gd name="connsiteX60" fmla="*/ 537846 w 571500"/>
                <a:gd name="connsiteY60" fmla="*/ 2756107 h 2752725"/>
                <a:gd name="connsiteX61" fmla="*/ 457265 w 571500"/>
                <a:gd name="connsiteY61" fmla="*/ 2739724 h 2752725"/>
                <a:gd name="connsiteX62" fmla="*/ 431166 w 571500"/>
                <a:gd name="connsiteY62" fmla="*/ 2731533 h 2752725"/>
                <a:gd name="connsiteX63" fmla="*/ 369635 w 571500"/>
                <a:gd name="connsiteY63" fmla="*/ 2667430 h 2752725"/>
                <a:gd name="connsiteX64" fmla="*/ 333725 w 571500"/>
                <a:gd name="connsiteY64" fmla="*/ 2622948 h 2752725"/>
                <a:gd name="connsiteX65" fmla="*/ 301245 w 571500"/>
                <a:gd name="connsiteY65" fmla="*/ 2583800 h 2752725"/>
                <a:gd name="connsiteX66" fmla="*/ 222378 w 571500"/>
                <a:gd name="connsiteY66" fmla="*/ 2516077 h 2752725"/>
                <a:gd name="connsiteX67" fmla="*/ 193136 w 571500"/>
                <a:gd name="connsiteY67" fmla="*/ 2488264 h 2752725"/>
                <a:gd name="connsiteX68" fmla="*/ 188279 w 571500"/>
                <a:gd name="connsiteY68" fmla="*/ 2479692 h 2752725"/>
                <a:gd name="connsiteX69" fmla="*/ 118079 w 571500"/>
                <a:gd name="connsiteY69" fmla="*/ 2399872 h 2752725"/>
                <a:gd name="connsiteX70" fmla="*/ 41594 w 571500"/>
                <a:gd name="connsiteY70" fmla="*/ 2312338 h 2752725"/>
                <a:gd name="connsiteX71" fmla="*/ 7685 w 571500"/>
                <a:gd name="connsiteY71" fmla="*/ 2227184 h 2752725"/>
                <a:gd name="connsiteX72" fmla="*/ 2160 w 571500"/>
                <a:gd name="connsiteY72" fmla="*/ 2210991 h 2752725"/>
                <a:gd name="connsiteX73" fmla="*/ 1017 w 571500"/>
                <a:gd name="connsiteY73" fmla="*/ 2185846 h 2752725"/>
                <a:gd name="connsiteX74" fmla="*/ 26639 w 571500"/>
                <a:gd name="connsiteY74" fmla="*/ 2110312 h 2752725"/>
                <a:gd name="connsiteX75" fmla="*/ 53786 w 571500"/>
                <a:gd name="connsiteY75" fmla="*/ 2020301 h 2752725"/>
                <a:gd name="connsiteX76" fmla="*/ 83789 w 571500"/>
                <a:gd name="connsiteY76" fmla="*/ 1914669 h 2752725"/>
                <a:gd name="connsiteX77" fmla="*/ 77884 w 571500"/>
                <a:gd name="connsiteY77" fmla="*/ 1877236 h 2752725"/>
                <a:gd name="connsiteX78" fmla="*/ 68168 w 571500"/>
                <a:gd name="connsiteY78" fmla="*/ 1811322 h 2752725"/>
                <a:gd name="connsiteX79" fmla="*/ 75693 w 571500"/>
                <a:gd name="connsiteY79" fmla="*/ 1724836 h 2752725"/>
                <a:gd name="connsiteX80" fmla="*/ 80170 w 571500"/>
                <a:gd name="connsiteY80" fmla="*/ 1654731 h 2752725"/>
                <a:gd name="connsiteX81" fmla="*/ 88457 w 571500"/>
                <a:gd name="connsiteY81" fmla="*/ 1618441 h 2752725"/>
                <a:gd name="connsiteX82" fmla="*/ 87028 w 571500"/>
                <a:gd name="connsiteY82" fmla="*/ 1527763 h 2752725"/>
                <a:gd name="connsiteX83" fmla="*/ 82265 w 571500"/>
                <a:gd name="connsiteY83" fmla="*/ 1508904 h 2752725"/>
                <a:gd name="connsiteX84" fmla="*/ 81789 w 571500"/>
                <a:gd name="connsiteY84" fmla="*/ 1433370 h 2752725"/>
                <a:gd name="connsiteX85" fmla="*/ 72264 w 571500"/>
                <a:gd name="connsiteY85" fmla="*/ 1323738 h 2752725"/>
                <a:gd name="connsiteX86" fmla="*/ 64549 w 571500"/>
                <a:gd name="connsiteY86" fmla="*/ 1308879 h 275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571500" h="2752725">
                  <a:moveTo>
                    <a:pt x="64549" y="1308879"/>
                  </a:moveTo>
                  <a:cubicBezTo>
                    <a:pt x="89123" y="1294496"/>
                    <a:pt x="96839" y="1272207"/>
                    <a:pt x="91124" y="1246395"/>
                  </a:cubicBezTo>
                  <a:cubicBezTo>
                    <a:pt x="71121" y="1156669"/>
                    <a:pt x="83027" y="1065801"/>
                    <a:pt x="84170" y="975694"/>
                  </a:cubicBezTo>
                  <a:cubicBezTo>
                    <a:pt x="84647" y="938547"/>
                    <a:pt x="97696" y="898732"/>
                    <a:pt x="89790" y="862442"/>
                  </a:cubicBezTo>
                  <a:cubicBezTo>
                    <a:pt x="78646" y="811197"/>
                    <a:pt x="86742" y="760429"/>
                    <a:pt x="81408" y="709851"/>
                  </a:cubicBezTo>
                  <a:cubicBezTo>
                    <a:pt x="78741" y="684705"/>
                    <a:pt x="69883" y="660226"/>
                    <a:pt x="64263" y="635366"/>
                  </a:cubicBezTo>
                  <a:cubicBezTo>
                    <a:pt x="63215" y="630889"/>
                    <a:pt x="62930" y="625555"/>
                    <a:pt x="64263" y="621174"/>
                  </a:cubicBezTo>
                  <a:cubicBezTo>
                    <a:pt x="69502" y="604314"/>
                    <a:pt x="75884" y="587836"/>
                    <a:pt x="81027" y="570977"/>
                  </a:cubicBezTo>
                  <a:cubicBezTo>
                    <a:pt x="82551" y="566024"/>
                    <a:pt x="82932" y="559547"/>
                    <a:pt x="80932" y="554975"/>
                  </a:cubicBezTo>
                  <a:cubicBezTo>
                    <a:pt x="63692" y="516494"/>
                    <a:pt x="70454" y="475441"/>
                    <a:pt x="75026" y="437151"/>
                  </a:cubicBezTo>
                  <a:cubicBezTo>
                    <a:pt x="79789" y="397431"/>
                    <a:pt x="93029" y="358474"/>
                    <a:pt x="91124" y="317802"/>
                  </a:cubicBezTo>
                  <a:cubicBezTo>
                    <a:pt x="89981" y="292752"/>
                    <a:pt x="78360" y="266272"/>
                    <a:pt x="83694" y="243317"/>
                  </a:cubicBezTo>
                  <a:cubicBezTo>
                    <a:pt x="92171" y="207122"/>
                    <a:pt x="88742" y="171308"/>
                    <a:pt x="92362" y="135494"/>
                  </a:cubicBezTo>
                  <a:cubicBezTo>
                    <a:pt x="93600" y="123397"/>
                    <a:pt x="102458" y="111110"/>
                    <a:pt x="110555" y="101109"/>
                  </a:cubicBezTo>
                  <a:cubicBezTo>
                    <a:pt x="119508" y="90060"/>
                    <a:pt x="120461" y="81678"/>
                    <a:pt x="114746" y="68343"/>
                  </a:cubicBezTo>
                  <a:cubicBezTo>
                    <a:pt x="106840" y="50055"/>
                    <a:pt x="102935" y="29957"/>
                    <a:pt x="97982" y="12621"/>
                  </a:cubicBezTo>
                  <a:cubicBezTo>
                    <a:pt x="115508" y="-2809"/>
                    <a:pt x="129890" y="-3952"/>
                    <a:pt x="145607" y="8430"/>
                  </a:cubicBezTo>
                  <a:cubicBezTo>
                    <a:pt x="145892" y="11288"/>
                    <a:pt x="146464" y="15193"/>
                    <a:pt x="146845" y="19194"/>
                  </a:cubicBezTo>
                  <a:cubicBezTo>
                    <a:pt x="149988" y="51007"/>
                    <a:pt x="151322" y="83106"/>
                    <a:pt x="156846" y="114444"/>
                  </a:cubicBezTo>
                  <a:cubicBezTo>
                    <a:pt x="160085" y="132827"/>
                    <a:pt x="169229" y="150353"/>
                    <a:pt x="177134" y="167688"/>
                  </a:cubicBezTo>
                  <a:cubicBezTo>
                    <a:pt x="193041" y="202931"/>
                    <a:pt x="209900" y="237602"/>
                    <a:pt x="225998" y="272749"/>
                  </a:cubicBezTo>
                  <a:cubicBezTo>
                    <a:pt x="227141" y="275226"/>
                    <a:pt x="225521" y="279702"/>
                    <a:pt x="223902" y="282465"/>
                  </a:cubicBezTo>
                  <a:cubicBezTo>
                    <a:pt x="212948" y="301038"/>
                    <a:pt x="209138" y="318755"/>
                    <a:pt x="220759" y="339710"/>
                  </a:cubicBezTo>
                  <a:cubicBezTo>
                    <a:pt x="229712" y="355902"/>
                    <a:pt x="236475" y="374762"/>
                    <a:pt x="238761" y="393050"/>
                  </a:cubicBezTo>
                  <a:cubicBezTo>
                    <a:pt x="243905" y="434103"/>
                    <a:pt x="245714" y="475536"/>
                    <a:pt x="248572" y="516875"/>
                  </a:cubicBezTo>
                  <a:cubicBezTo>
                    <a:pt x="249239" y="527067"/>
                    <a:pt x="247048" y="537639"/>
                    <a:pt x="249048" y="547450"/>
                  </a:cubicBezTo>
                  <a:cubicBezTo>
                    <a:pt x="253715" y="571072"/>
                    <a:pt x="260764" y="594313"/>
                    <a:pt x="265526" y="617935"/>
                  </a:cubicBezTo>
                  <a:cubicBezTo>
                    <a:pt x="267431" y="627651"/>
                    <a:pt x="277718" y="635556"/>
                    <a:pt x="268765" y="648701"/>
                  </a:cubicBezTo>
                  <a:cubicBezTo>
                    <a:pt x="264479" y="655083"/>
                    <a:pt x="270765" y="668799"/>
                    <a:pt x="272384" y="679086"/>
                  </a:cubicBezTo>
                  <a:cubicBezTo>
                    <a:pt x="276671" y="706422"/>
                    <a:pt x="285338" y="734045"/>
                    <a:pt x="284100" y="761096"/>
                  </a:cubicBezTo>
                  <a:cubicBezTo>
                    <a:pt x="283148" y="781479"/>
                    <a:pt x="269717" y="801291"/>
                    <a:pt x="264193" y="815388"/>
                  </a:cubicBezTo>
                  <a:cubicBezTo>
                    <a:pt x="275337" y="845773"/>
                    <a:pt x="283052" y="873586"/>
                    <a:pt x="295530" y="898923"/>
                  </a:cubicBezTo>
                  <a:cubicBezTo>
                    <a:pt x="305817" y="919782"/>
                    <a:pt x="298959" y="941976"/>
                    <a:pt x="305055" y="961407"/>
                  </a:cubicBezTo>
                  <a:cubicBezTo>
                    <a:pt x="321533" y="1013508"/>
                    <a:pt x="310770" y="1066086"/>
                    <a:pt x="312866" y="1118283"/>
                  </a:cubicBezTo>
                  <a:cubicBezTo>
                    <a:pt x="314580" y="1160860"/>
                    <a:pt x="321819" y="1200389"/>
                    <a:pt x="348108" y="1235250"/>
                  </a:cubicBezTo>
                  <a:cubicBezTo>
                    <a:pt x="365920" y="1258777"/>
                    <a:pt x="349727" y="1282399"/>
                    <a:pt x="346298" y="1305831"/>
                  </a:cubicBezTo>
                  <a:cubicBezTo>
                    <a:pt x="345346" y="1312212"/>
                    <a:pt x="341441" y="1318404"/>
                    <a:pt x="341441" y="1324690"/>
                  </a:cubicBezTo>
                  <a:cubicBezTo>
                    <a:pt x="340964" y="1367553"/>
                    <a:pt x="339059" y="1410510"/>
                    <a:pt x="341917" y="1453182"/>
                  </a:cubicBezTo>
                  <a:cubicBezTo>
                    <a:pt x="343917" y="1483091"/>
                    <a:pt x="352585" y="1512428"/>
                    <a:pt x="358300" y="1542051"/>
                  </a:cubicBezTo>
                  <a:cubicBezTo>
                    <a:pt x="361634" y="1559481"/>
                    <a:pt x="365348" y="1576817"/>
                    <a:pt x="368587" y="1594248"/>
                  </a:cubicBezTo>
                  <a:cubicBezTo>
                    <a:pt x="372111" y="1613012"/>
                    <a:pt x="371730" y="1633586"/>
                    <a:pt x="379731" y="1650159"/>
                  </a:cubicBezTo>
                  <a:cubicBezTo>
                    <a:pt x="385541" y="1662161"/>
                    <a:pt x="380684" y="1669019"/>
                    <a:pt x="377636" y="1676925"/>
                  </a:cubicBezTo>
                  <a:cubicBezTo>
                    <a:pt x="366968" y="1704738"/>
                    <a:pt x="366396" y="1704547"/>
                    <a:pt x="382874" y="1723216"/>
                  </a:cubicBezTo>
                  <a:cubicBezTo>
                    <a:pt x="381160" y="1736265"/>
                    <a:pt x="380398" y="1747219"/>
                    <a:pt x="378017" y="1757982"/>
                  </a:cubicBezTo>
                  <a:cubicBezTo>
                    <a:pt x="372968" y="1780938"/>
                    <a:pt x="366682" y="1803512"/>
                    <a:pt x="361919" y="1826467"/>
                  </a:cubicBezTo>
                  <a:cubicBezTo>
                    <a:pt x="359919" y="1836278"/>
                    <a:pt x="357538" y="1847327"/>
                    <a:pt x="360205" y="1856376"/>
                  </a:cubicBezTo>
                  <a:cubicBezTo>
                    <a:pt x="365063" y="1873045"/>
                    <a:pt x="373635" y="1888570"/>
                    <a:pt x="380303" y="1904763"/>
                  </a:cubicBezTo>
                  <a:cubicBezTo>
                    <a:pt x="386018" y="1918574"/>
                    <a:pt x="392209" y="1932195"/>
                    <a:pt x="396305" y="1946482"/>
                  </a:cubicBezTo>
                  <a:cubicBezTo>
                    <a:pt x="411545" y="1999155"/>
                    <a:pt x="401543" y="2053638"/>
                    <a:pt x="407163" y="2106788"/>
                  </a:cubicBezTo>
                  <a:cubicBezTo>
                    <a:pt x="409544" y="2129553"/>
                    <a:pt x="426213" y="2150698"/>
                    <a:pt x="435643" y="2172796"/>
                  </a:cubicBezTo>
                  <a:cubicBezTo>
                    <a:pt x="438881" y="2180321"/>
                    <a:pt x="444215" y="2191561"/>
                    <a:pt x="441167" y="2196228"/>
                  </a:cubicBezTo>
                  <a:cubicBezTo>
                    <a:pt x="421927" y="2225755"/>
                    <a:pt x="437548" y="2252044"/>
                    <a:pt x="449073" y="2276809"/>
                  </a:cubicBezTo>
                  <a:cubicBezTo>
                    <a:pt x="459551" y="2299193"/>
                    <a:pt x="478982" y="2317195"/>
                    <a:pt x="490412" y="2339198"/>
                  </a:cubicBezTo>
                  <a:cubicBezTo>
                    <a:pt x="498603" y="2354914"/>
                    <a:pt x="514415" y="2371202"/>
                    <a:pt x="499460" y="2392824"/>
                  </a:cubicBezTo>
                  <a:cubicBezTo>
                    <a:pt x="494412" y="2400158"/>
                    <a:pt x="495079" y="2411493"/>
                    <a:pt x="496412" y="2418446"/>
                  </a:cubicBezTo>
                  <a:cubicBezTo>
                    <a:pt x="512510" y="2454260"/>
                    <a:pt x="529464" y="2489693"/>
                    <a:pt x="544228" y="2525983"/>
                  </a:cubicBezTo>
                  <a:cubicBezTo>
                    <a:pt x="554515" y="2551224"/>
                    <a:pt x="563087" y="2577418"/>
                    <a:pt x="570136" y="2603803"/>
                  </a:cubicBezTo>
                  <a:cubicBezTo>
                    <a:pt x="573565" y="2616566"/>
                    <a:pt x="571755" y="2630758"/>
                    <a:pt x="571946" y="2644284"/>
                  </a:cubicBezTo>
                  <a:cubicBezTo>
                    <a:pt x="572136" y="2661333"/>
                    <a:pt x="573374" y="2678479"/>
                    <a:pt x="571565" y="2695242"/>
                  </a:cubicBezTo>
                  <a:cubicBezTo>
                    <a:pt x="569850" y="2711530"/>
                    <a:pt x="566802" y="2728199"/>
                    <a:pt x="560611" y="2743248"/>
                  </a:cubicBezTo>
                  <a:cubicBezTo>
                    <a:pt x="557944" y="2749725"/>
                    <a:pt x="546038" y="2755345"/>
                    <a:pt x="537846" y="2756107"/>
                  </a:cubicBezTo>
                  <a:cubicBezTo>
                    <a:pt x="509652" y="2758774"/>
                    <a:pt x="483173" y="2750488"/>
                    <a:pt x="457265" y="2739724"/>
                  </a:cubicBezTo>
                  <a:cubicBezTo>
                    <a:pt x="448883" y="2736200"/>
                    <a:pt x="440024" y="2733533"/>
                    <a:pt x="431166" y="2731533"/>
                  </a:cubicBezTo>
                  <a:cubicBezTo>
                    <a:pt x="396495" y="2723627"/>
                    <a:pt x="384589" y="2693623"/>
                    <a:pt x="369635" y="2667430"/>
                  </a:cubicBezTo>
                  <a:cubicBezTo>
                    <a:pt x="360014" y="2650475"/>
                    <a:pt x="355157" y="2632758"/>
                    <a:pt x="333725" y="2622948"/>
                  </a:cubicBezTo>
                  <a:cubicBezTo>
                    <a:pt x="319914" y="2616566"/>
                    <a:pt x="313437" y="2595611"/>
                    <a:pt x="301245" y="2583800"/>
                  </a:cubicBezTo>
                  <a:cubicBezTo>
                    <a:pt x="276480" y="2559702"/>
                    <a:pt x="255430" y="2531317"/>
                    <a:pt x="222378" y="2516077"/>
                  </a:cubicBezTo>
                  <a:cubicBezTo>
                    <a:pt x="210758" y="2510743"/>
                    <a:pt x="202566" y="2497980"/>
                    <a:pt x="193136" y="2488264"/>
                  </a:cubicBezTo>
                  <a:cubicBezTo>
                    <a:pt x="190946" y="2485978"/>
                    <a:pt x="190374" y="2482168"/>
                    <a:pt x="188279" y="2479692"/>
                  </a:cubicBezTo>
                  <a:cubicBezTo>
                    <a:pt x="164942" y="2453022"/>
                    <a:pt x="141606" y="2426352"/>
                    <a:pt x="118079" y="2399872"/>
                  </a:cubicBezTo>
                  <a:cubicBezTo>
                    <a:pt x="92267" y="2370821"/>
                    <a:pt x="62739" y="2344437"/>
                    <a:pt x="41594" y="2312338"/>
                  </a:cubicBezTo>
                  <a:cubicBezTo>
                    <a:pt x="25115" y="2287477"/>
                    <a:pt x="5113" y="2261188"/>
                    <a:pt x="7685" y="2227184"/>
                  </a:cubicBezTo>
                  <a:cubicBezTo>
                    <a:pt x="8066" y="2221945"/>
                    <a:pt x="3017" y="2216611"/>
                    <a:pt x="2160" y="2210991"/>
                  </a:cubicBezTo>
                  <a:cubicBezTo>
                    <a:pt x="827" y="2202705"/>
                    <a:pt x="-1269" y="2193465"/>
                    <a:pt x="1017" y="2185846"/>
                  </a:cubicBezTo>
                  <a:cubicBezTo>
                    <a:pt x="8637" y="2160414"/>
                    <a:pt x="18543" y="2135649"/>
                    <a:pt x="26639" y="2110312"/>
                  </a:cubicBezTo>
                  <a:cubicBezTo>
                    <a:pt x="36164" y="2080499"/>
                    <a:pt x="45213" y="2050495"/>
                    <a:pt x="53786" y="2020301"/>
                  </a:cubicBezTo>
                  <a:cubicBezTo>
                    <a:pt x="63787" y="1985058"/>
                    <a:pt x="69883" y="1948292"/>
                    <a:pt x="83789" y="1914669"/>
                  </a:cubicBezTo>
                  <a:cubicBezTo>
                    <a:pt x="91124" y="1896857"/>
                    <a:pt x="83313" y="1890666"/>
                    <a:pt x="77884" y="1877236"/>
                  </a:cubicBezTo>
                  <a:cubicBezTo>
                    <a:pt x="70073" y="1857709"/>
                    <a:pt x="58643" y="1838469"/>
                    <a:pt x="68168" y="1811322"/>
                  </a:cubicBezTo>
                  <a:cubicBezTo>
                    <a:pt x="77027" y="1785891"/>
                    <a:pt x="91314" y="1757887"/>
                    <a:pt x="75693" y="1724836"/>
                  </a:cubicBezTo>
                  <a:cubicBezTo>
                    <a:pt x="66930" y="1706262"/>
                    <a:pt x="77312" y="1678258"/>
                    <a:pt x="80170" y="1654731"/>
                  </a:cubicBezTo>
                  <a:cubicBezTo>
                    <a:pt x="81694" y="1642444"/>
                    <a:pt x="87028" y="1630729"/>
                    <a:pt x="88457" y="1618441"/>
                  </a:cubicBezTo>
                  <a:cubicBezTo>
                    <a:pt x="91981" y="1588342"/>
                    <a:pt x="112841" y="1557862"/>
                    <a:pt x="87028" y="1527763"/>
                  </a:cubicBezTo>
                  <a:cubicBezTo>
                    <a:pt x="83218" y="1523287"/>
                    <a:pt x="82456" y="1515381"/>
                    <a:pt x="82265" y="1508904"/>
                  </a:cubicBezTo>
                  <a:cubicBezTo>
                    <a:pt x="81789" y="1483758"/>
                    <a:pt x="83218" y="1458516"/>
                    <a:pt x="81789" y="1433370"/>
                  </a:cubicBezTo>
                  <a:cubicBezTo>
                    <a:pt x="79694" y="1396794"/>
                    <a:pt x="75788" y="1360314"/>
                    <a:pt x="72264" y="1323738"/>
                  </a:cubicBezTo>
                  <a:cubicBezTo>
                    <a:pt x="71788" y="1320023"/>
                    <a:pt x="68264" y="1316022"/>
                    <a:pt x="64549" y="13088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E7FAC65-0BAC-456F-A202-F1EC06870BE7}"/>
                </a:ext>
              </a:extLst>
            </p:cNvPr>
            <p:cNvSpPr/>
            <p:nvPr/>
          </p:nvSpPr>
          <p:spPr>
            <a:xfrm>
              <a:off x="4641892" y="1465601"/>
              <a:ext cx="1066800" cy="1409700"/>
            </a:xfrm>
            <a:custGeom>
              <a:avLst/>
              <a:gdLst>
                <a:gd name="connsiteX0" fmla="*/ 506275 w 1066800"/>
                <a:gd name="connsiteY0" fmla="*/ 980609 h 1409700"/>
                <a:gd name="connsiteX1" fmla="*/ 408263 w 1066800"/>
                <a:gd name="connsiteY1" fmla="*/ 933175 h 1409700"/>
                <a:gd name="connsiteX2" fmla="*/ 380260 w 1066800"/>
                <a:gd name="connsiteY2" fmla="*/ 944605 h 1409700"/>
                <a:gd name="connsiteX3" fmla="*/ 230527 w 1066800"/>
                <a:gd name="connsiteY3" fmla="*/ 1093862 h 1409700"/>
                <a:gd name="connsiteX4" fmla="*/ 173567 w 1066800"/>
                <a:gd name="connsiteY4" fmla="*/ 1117674 h 1409700"/>
                <a:gd name="connsiteX5" fmla="*/ 122608 w 1066800"/>
                <a:gd name="connsiteY5" fmla="*/ 1117579 h 1409700"/>
                <a:gd name="connsiteX6" fmla="*/ 68125 w 1066800"/>
                <a:gd name="connsiteY6" fmla="*/ 1088718 h 1409700"/>
                <a:gd name="connsiteX7" fmla="*/ 69364 w 1066800"/>
                <a:gd name="connsiteY7" fmla="*/ 1072525 h 1409700"/>
                <a:gd name="connsiteX8" fmla="*/ 151564 w 1066800"/>
                <a:gd name="connsiteY8" fmla="*/ 1006612 h 1409700"/>
                <a:gd name="connsiteX9" fmla="*/ 173281 w 1066800"/>
                <a:gd name="connsiteY9" fmla="*/ 985181 h 1409700"/>
                <a:gd name="connsiteX10" fmla="*/ 174139 w 1066800"/>
                <a:gd name="connsiteY10" fmla="*/ 945557 h 1409700"/>
                <a:gd name="connsiteX11" fmla="*/ 142230 w 1066800"/>
                <a:gd name="connsiteY11" fmla="*/ 902885 h 1409700"/>
                <a:gd name="connsiteX12" fmla="*/ 151945 w 1066800"/>
                <a:gd name="connsiteY12" fmla="*/ 870214 h 1409700"/>
                <a:gd name="connsiteX13" fmla="*/ 182711 w 1066800"/>
                <a:gd name="connsiteY13" fmla="*/ 858975 h 1409700"/>
                <a:gd name="connsiteX14" fmla="*/ 267293 w 1066800"/>
                <a:gd name="connsiteY14" fmla="*/ 847735 h 1409700"/>
                <a:gd name="connsiteX15" fmla="*/ 302631 w 1066800"/>
                <a:gd name="connsiteY15" fmla="*/ 814398 h 1409700"/>
                <a:gd name="connsiteX16" fmla="*/ 338159 w 1066800"/>
                <a:gd name="connsiteY16" fmla="*/ 727435 h 1409700"/>
                <a:gd name="connsiteX17" fmla="*/ 378259 w 1066800"/>
                <a:gd name="connsiteY17" fmla="*/ 616754 h 1409700"/>
                <a:gd name="connsiteX18" fmla="*/ 404072 w 1066800"/>
                <a:gd name="connsiteY18" fmla="*/ 539030 h 1409700"/>
                <a:gd name="connsiteX19" fmla="*/ 414550 w 1066800"/>
                <a:gd name="connsiteY19" fmla="*/ 445876 h 1409700"/>
                <a:gd name="connsiteX20" fmla="*/ 381974 w 1066800"/>
                <a:gd name="connsiteY20" fmla="*/ 415491 h 1409700"/>
                <a:gd name="connsiteX21" fmla="*/ 236146 w 1066800"/>
                <a:gd name="connsiteY21" fmla="*/ 404347 h 1409700"/>
                <a:gd name="connsiteX22" fmla="*/ 113941 w 1066800"/>
                <a:gd name="connsiteY22" fmla="*/ 396250 h 1409700"/>
                <a:gd name="connsiteX23" fmla="*/ 39360 w 1066800"/>
                <a:gd name="connsiteY23" fmla="*/ 379486 h 1409700"/>
                <a:gd name="connsiteX24" fmla="*/ 17071 w 1066800"/>
                <a:gd name="connsiteY24" fmla="*/ 378248 h 1409700"/>
                <a:gd name="connsiteX25" fmla="*/ 1355 w 1066800"/>
                <a:gd name="connsiteY25" fmla="*/ 373200 h 1409700"/>
                <a:gd name="connsiteX26" fmla="*/ 3070 w 1066800"/>
                <a:gd name="connsiteY26" fmla="*/ 352435 h 1409700"/>
                <a:gd name="connsiteX27" fmla="*/ 103844 w 1066800"/>
                <a:gd name="connsiteY27" fmla="*/ 294809 h 1409700"/>
                <a:gd name="connsiteX28" fmla="*/ 123085 w 1066800"/>
                <a:gd name="connsiteY28" fmla="*/ 286427 h 1409700"/>
                <a:gd name="connsiteX29" fmla="*/ 154898 w 1066800"/>
                <a:gd name="connsiteY29" fmla="*/ 255090 h 1409700"/>
                <a:gd name="connsiteX30" fmla="*/ 217763 w 1066800"/>
                <a:gd name="connsiteY30" fmla="*/ 211846 h 1409700"/>
                <a:gd name="connsiteX31" fmla="*/ 296344 w 1066800"/>
                <a:gd name="connsiteY31" fmla="*/ 159459 h 1409700"/>
                <a:gd name="connsiteX32" fmla="*/ 364924 w 1066800"/>
                <a:gd name="connsiteY32" fmla="*/ 109072 h 1409700"/>
                <a:gd name="connsiteX33" fmla="*/ 415978 w 1066800"/>
                <a:gd name="connsiteY33" fmla="*/ 67638 h 1409700"/>
                <a:gd name="connsiteX34" fmla="*/ 454650 w 1066800"/>
                <a:gd name="connsiteY34" fmla="*/ 71257 h 1409700"/>
                <a:gd name="connsiteX35" fmla="*/ 461794 w 1066800"/>
                <a:gd name="connsiteY35" fmla="*/ 78306 h 1409700"/>
                <a:gd name="connsiteX36" fmla="*/ 529612 w 1066800"/>
                <a:gd name="connsiteY36" fmla="*/ 20394 h 1409700"/>
                <a:gd name="connsiteX37" fmla="*/ 545423 w 1066800"/>
                <a:gd name="connsiteY37" fmla="*/ 18394 h 1409700"/>
                <a:gd name="connsiteX38" fmla="*/ 641340 w 1066800"/>
                <a:gd name="connsiteY38" fmla="*/ 18679 h 1409700"/>
                <a:gd name="connsiteX39" fmla="*/ 714301 w 1066800"/>
                <a:gd name="connsiteY39" fmla="*/ 2963 h 1409700"/>
                <a:gd name="connsiteX40" fmla="*/ 790787 w 1066800"/>
                <a:gd name="connsiteY40" fmla="*/ 2106 h 1409700"/>
                <a:gd name="connsiteX41" fmla="*/ 819172 w 1066800"/>
                <a:gd name="connsiteY41" fmla="*/ 8869 h 1409700"/>
                <a:gd name="connsiteX42" fmla="*/ 904325 w 1066800"/>
                <a:gd name="connsiteY42" fmla="*/ 31729 h 1409700"/>
                <a:gd name="connsiteX43" fmla="*/ 968428 w 1066800"/>
                <a:gd name="connsiteY43" fmla="*/ 55446 h 1409700"/>
                <a:gd name="connsiteX44" fmla="*/ 983192 w 1066800"/>
                <a:gd name="connsiteY44" fmla="*/ 64780 h 1409700"/>
                <a:gd name="connsiteX45" fmla="*/ 1055963 w 1066800"/>
                <a:gd name="connsiteY45" fmla="*/ 175080 h 1409700"/>
                <a:gd name="connsiteX46" fmla="*/ 1070441 w 1066800"/>
                <a:gd name="connsiteY46" fmla="*/ 231754 h 1409700"/>
                <a:gd name="connsiteX47" fmla="*/ 1042628 w 1066800"/>
                <a:gd name="connsiteY47" fmla="*/ 282617 h 1409700"/>
                <a:gd name="connsiteX48" fmla="*/ 993955 w 1066800"/>
                <a:gd name="connsiteY48" fmla="*/ 331576 h 1409700"/>
                <a:gd name="connsiteX49" fmla="*/ 964714 w 1066800"/>
                <a:gd name="connsiteY49" fmla="*/ 368914 h 1409700"/>
                <a:gd name="connsiteX50" fmla="*/ 850509 w 1066800"/>
                <a:gd name="connsiteY50" fmla="*/ 473593 h 1409700"/>
                <a:gd name="connsiteX51" fmla="*/ 756116 w 1066800"/>
                <a:gd name="connsiteY51" fmla="*/ 549889 h 1409700"/>
                <a:gd name="connsiteX52" fmla="*/ 653913 w 1066800"/>
                <a:gd name="connsiteY52" fmla="*/ 624660 h 1409700"/>
                <a:gd name="connsiteX53" fmla="*/ 573046 w 1066800"/>
                <a:gd name="connsiteY53" fmla="*/ 685429 h 1409700"/>
                <a:gd name="connsiteX54" fmla="*/ 522563 w 1066800"/>
                <a:gd name="connsiteY54" fmla="*/ 748294 h 1409700"/>
                <a:gd name="connsiteX55" fmla="*/ 519325 w 1066800"/>
                <a:gd name="connsiteY55" fmla="*/ 807254 h 1409700"/>
                <a:gd name="connsiteX56" fmla="*/ 547900 w 1066800"/>
                <a:gd name="connsiteY56" fmla="*/ 820875 h 1409700"/>
                <a:gd name="connsiteX57" fmla="*/ 616099 w 1066800"/>
                <a:gd name="connsiteY57" fmla="*/ 839258 h 1409700"/>
                <a:gd name="connsiteX58" fmla="*/ 668105 w 1066800"/>
                <a:gd name="connsiteY58" fmla="*/ 849450 h 1409700"/>
                <a:gd name="connsiteX59" fmla="*/ 710015 w 1066800"/>
                <a:gd name="connsiteY59" fmla="*/ 858975 h 1409700"/>
                <a:gd name="connsiteX60" fmla="*/ 720207 w 1066800"/>
                <a:gd name="connsiteY60" fmla="*/ 868881 h 1409700"/>
                <a:gd name="connsiteX61" fmla="*/ 732494 w 1066800"/>
                <a:gd name="connsiteY61" fmla="*/ 884121 h 1409700"/>
                <a:gd name="connsiteX62" fmla="*/ 775547 w 1066800"/>
                <a:gd name="connsiteY62" fmla="*/ 948319 h 1409700"/>
                <a:gd name="connsiteX63" fmla="*/ 796121 w 1066800"/>
                <a:gd name="connsiteY63" fmla="*/ 1003564 h 1409700"/>
                <a:gd name="connsiteX64" fmla="*/ 790787 w 1066800"/>
                <a:gd name="connsiteY64" fmla="*/ 1072525 h 1409700"/>
                <a:gd name="connsiteX65" fmla="*/ 718492 w 1066800"/>
                <a:gd name="connsiteY65" fmla="*/ 1140248 h 1409700"/>
                <a:gd name="connsiteX66" fmla="*/ 676487 w 1066800"/>
                <a:gd name="connsiteY66" fmla="*/ 1153679 h 1409700"/>
                <a:gd name="connsiteX67" fmla="*/ 602383 w 1066800"/>
                <a:gd name="connsiteY67" fmla="*/ 1183587 h 1409700"/>
                <a:gd name="connsiteX68" fmla="*/ 506085 w 1066800"/>
                <a:gd name="connsiteY68" fmla="*/ 1260835 h 1409700"/>
                <a:gd name="connsiteX69" fmla="*/ 424741 w 1066800"/>
                <a:gd name="connsiteY69" fmla="*/ 1324176 h 1409700"/>
                <a:gd name="connsiteX70" fmla="*/ 388261 w 1066800"/>
                <a:gd name="connsiteY70" fmla="*/ 1343512 h 1409700"/>
                <a:gd name="connsiteX71" fmla="*/ 324157 w 1066800"/>
                <a:gd name="connsiteY71" fmla="*/ 1397614 h 1409700"/>
                <a:gd name="connsiteX72" fmla="*/ 312632 w 1066800"/>
                <a:gd name="connsiteY72" fmla="*/ 1408758 h 1409700"/>
                <a:gd name="connsiteX73" fmla="*/ 288058 w 1066800"/>
                <a:gd name="connsiteY73" fmla="*/ 1410091 h 1409700"/>
                <a:gd name="connsiteX74" fmla="*/ 294154 w 1066800"/>
                <a:gd name="connsiteY74" fmla="*/ 1391041 h 1409700"/>
                <a:gd name="connsiteX75" fmla="*/ 351685 w 1066800"/>
                <a:gd name="connsiteY75" fmla="*/ 1281599 h 1409700"/>
                <a:gd name="connsiteX76" fmla="*/ 378450 w 1066800"/>
                <a:gd name="connsiteY76" fmla="*/ 1226545 h 1409700"/>
                <a:gd name="connsiteX77" fmla="*/ 409025 w 1066800"/>
                <a:gd name="connsiteY77" fmla="*/ 1165585 h 1409700"/>
                <a:gd name="connsiteX78" fmla="*/ 441982 w 1066800"/>
                <a:gd name="connsiteY78" fmla="*/ 1123389 h 1409700"/>
                <a:gd name="connsiteX79" fmla="*/ 477986 w 1066800"/>
                <a:gd name="connsiteY79" fmla="*/ 1089289 h 1409700"/>
                <a:gd name="connsiteX80" fmla="*/ 483892 w 1066800"/>
                <a:gd name="connsiteY80" fmla="*/ 1024234 h 1409700"/>
                <a:gd name="connsiteX81" fmla="*/ 506275 w 1066800"/>
                <a:gd name="connsiteY81" fmla="*/ 980609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066800" h="1409700">
                  <a:moveTo>
                    <a:pt x="506275" y="980609"/>
                  </a:moveTo>
                  <a:cubicBezTo>
                    <a:pt x="476938" y="957368"/>
                    <a:pt x="446744" y="936127"/>
                    <a:pt x="408263" y="933175"/>
                  </a:cubicBezTo>
                  <a:cubicBezTo>
                    <a:pt x="399119" y="932508"/>
                    <a:pt x="387118" y="937937"/>
                    <a:pt x="380260" y="944605"/>
                  </a:cubicBezTo>
                  <a:cubicBezTo>
                    <a:pt x="329777" y="993754"/>
                    <a:pt x="280247" y="1043855"/>
                    <a:pt x="230527" y="1093862"/>
                  </a:cubicBezTo>
                  <a:cubicBezTo>
                    <a:pt x="214715" y="1109673"/>
                    <a:pt x="196713" y="1118912"/>
                    <a:pt x="173567" y="1117674"/>
                  </a:cubicBezTo>
                  <a:cubicBezTo>
                    <a:pt x="156613" y="1116721"/>
                    <a:pt x="139563" y="1117293"/>
                    <a:pt x="122608" y="1117579"/>
                  </a:cubicBezTo>
                  <a:cubicBezTo>
                    <a:pt x="99082" y="1117960"/>
                    <a:pt x="82222" y="1105387"/>
                    <a:pt x="68125" y="1088718"/>
                  </a:cubicBezTo>
                  <a:cubicBezTo>
                    <a:pt x="65458" y="1085670"/>
                    <a:pt x="66697" y="1073859"/>
                    <a:pt x="69364" y="1072525"/>
                  </a:cubicBezTo>
                  <a:cubicBezTo>
                    <a:pt x="101844" y="1056714"/>
                    <a:pt x="127085" y="1032235"/>
                    <a:pt x="151564" y="1006612"/>
                  </a:cubicBezTo>
                  <a:cubicBezTo>
                    <a:pt x="158613" y="999278"/>
                    <a:pt x="166138" y="992420"/>
                    <a:pt x="173281" y="985181"/>
                  </a:cubicBezTo>
                  <a:cubicBezTo>
                    <a:pt x="188236" y="969941"/>
                    <a:pt x="187950" y="961845"/>
                    <a:pt x="174139" y="945557"/>
                  </a:cubicBezTo>
                  <a:cubicBezTo>
                    <a:pt x="162613" y="931936"/>
                    <a:pt x="148993" y="918792"/>
                    <a:pt x="142230" y="902885"/>
                  </a:cubicBezTo>
                  <a:cubicBezTo>
                    <a:pt x="138610" y="894503"/>
                    <a:pt x="144802" y="878215"/>
                    <a:pt x="151945" y="870214"/>
                  </a:cubicBezTo>
                  <a:cubicBezTo>
                    <a:pt x="158422" y="862975"/>
                    <a:pt x="171853" y="860594"/>
                    <a:pt x="182711" y="858975"/>
                  </a:cubicBezTo>
                  <a:cubicBezTo>
                    <a:pt x="210905" y="854784"/>
                    <a:pt x="240242" y="855451"/>
                    <a:pt x="267293" y="847735"/>
                  </a:cubicBezTo>
                  <a:cubicBezTo>
                    <a:pt x="281390" y="843735"/>
                    <a:pt x="295487" y="828209"/>
                    <a:pt x="302631" y="814398"/>
                  </a:cubicBezTo>
                  <a:cubicBezTo>
                    <a:pt x="317014" y="786680"/>
                    <a:pt x="327110" y="756772"/>
                    <a:pt x="338159" y="727435"/>
                  </a:cubicBezTo>
                  <a:cubicBezTo>
                    <a:pt x="351970" y="690668"/>
                    <a:pt x="365115" y="653711"/>
                    <a:pt x="378259" y="616754"/>
                  </a:cubicBezTo>
                  <a:cubicBezTo>
                    <a:pt x="387403" y="591037"/>
                    <a:pt x="398548" y="565605"/>
                    <a:pt x="404072" y="539030"/>
                  </a:cubicBezTo>
                  <a:cubicBezTo>
                    <a:pt x="410454" y="508550"/>
                    <a:pt x="412359" y="477022"/>
                    <a:pt x="414550" y="445876"/>
                  </a:cubicBezTo>
                  <a:cubicBezTo>
                    <a:pt x="415502" y="433017"/>
                    <a:pt x="395500" y="416348"/>
                    <a:pt x="381974" y="415491"/>
                  </a:cubicBezTo>
                  <a:cubicBezTo>
                    <a:pt x="333206" y="412348"/>
                    <a:pt x="283390" y="414443"/>
                    <a:pt x="236146" y="404347"/>
                  </a:cubicBezTo>
                  <a:cubicBezTo>
                    <a:pt x="194903" y="395488"/>
                    <a:pt x="154327" y="401108"/>
                    <a:pt x="113941" y="396250"/>
                  </a:cubicBezTo>
                  <a:cubicBezTo>
                    <a:pt x="88795" y="393202"/>
                    <a:pt x="64315" y="384820"/>
                    <a:pt x="39360" y="379486"/>
                  </a:cubicBezTo>
                  <a:cubicBezTo>
                    <a:pt x="32216" y="377962"/>
                    <a:pt x="24406" y="379296"/>
                    <a:pt x="17071" y="378248"/>
                  </a:cubicBezTo>
                  <a:cubicBezTo>
                    <a:pt x="11452" y="377486"/>
                    <a:pt x="2212" y="376248"/>
                    <a:pt x="1355" y="373200"/>
                  </a:cubicBezTo>
                  <a:cubicBezTo>
                    <a:pt x="-550" y="366818"/>
                    <a:pt x="-836" y="356150"/>
                    <a:pt x="3070" y="352435"/>
                  </a:cubicBezTo>
                  <a:cubicBezTo>
                    <a:pt x="31740" y="325099"/>
                    <a:pt x="59362" y="295285"/>
                    <a:pt x="103844" y="294809"/>
                  </a:cubicBezTo>
                  <a:cubicBezTo>
                    <a:pt x="110321" y="294714"/>
                    <a:pt x="117941" y="290809"/>
                    <a:pt x="123085" y="286427"/>
                  </a:cubicBezTo>
                  <a:cubicBezTo>
                    <a:pt x="134419" y="276807"/>
                    <a:pt x="145373" y="266425"/>
                    <a:pt x="154898" y="255090"/>
                  </a:cubicBezTo>
                  <a:cubicBezTo>
                    <a:pt x="172043" y="234706"/>
                    <a:pt x="194522" y="223753"/>
                    <a:pt x="217763" y="211846"/>
                  </a:cubicBezTo>
                  <a:cubicBezTo>
                    <a:pt x="245576" y="197559"/>
                    <a:pt x="270532" y="177556"/>
                    <a:pt x="296344" y="159459"/>
                  </a:cubicBezTo>
                  <a:cubicBezTo>
                    <a:pt x="319490" y="143171"/>
                    <a:pt x="342350" y="126312"/>
                    <a:pt x="364924" y="109072"/>
                  </a:cubicBezTo>
                  <a:cubicBezTo>
                    <a:pt x="382355" y="95737"/>
                    <a:pt x="399786" y="82306"/>
                    <a:pt x="415978" y="67638"/>
                  </a:cubicBezTo>
                  <a:cubicBezTo>
                    <a:pt x="435124" y="50207"/>
                    <a:pt x="440648" y="50207"/>
                    <a:pt x="454650" y="71257"/>
                  </a:cubicBezTo>
                  <a:cubicBezTo>
                    <a:pt x="457222" y="75067"/>
                    <a:pt x="461317" y="77734"/>
                    <a:pt x="461794" y="78306"/>
                  </a:cubicBezTo>
                  <a:cubicBezTo>
                    <a:pt x="484939" y="58303"/>
                    <a:pt x="506942" y="38872"/>
                    <a:pt x="529612" y="20394"/>
                  </a:cubicBezTo>
                  <a:cubicBezTo>
                    <a:pt x="533136" y="17536"/>
                    <a:pt x="540089" y="18489"/>
                    <a:pt x="545423" y="18394"/>
                  </a:cubicBezTo>
                  <a:cubicBezTo>
                    <a:pt x="577427" y="18203"/>
                    <a:pt x="609431" y="17251"/>
                    <a:pt x="641340" y="18679"/>
                  </a:cubicBezTo>
                  <a:cubicBezTo>
                    <a:pt x="667534" y="19822"/>
                    <a:pt x="690108" y="8488"/>
                    <a:pt x="714301" y="2963"/>
                  </a:cubicBezTo>
                  <a:cubicBezTo>
                    <a:pt x="738590" y="-2561"/>
                    <a:pt x="765260" y="1153"/>
                    <a:pt x="790787" y="2106"/>
                  </a:cubicBezTo>
                  <a:cubicBezTo>
                    <a:pt x="800312" y="2487"/>
                    <a:pt x="809742" y="6392"/>
                    <a:pt x="819172" y="8869"/>
                  </a:cubicBezTo>
                  <a:cubicBezTo>
                    <a:pt x="847556" y="16393"/>
                    <a:pt x="876226" y="23156"/>
                    <a:pt x="904325" y="31729"/>
                  </a:cubicBezTo>
                  <a:cubicBezTo>
                    <a:pt x="926042" y="38396"/>
                    <a:pt x="947188" y="47159"/>
                    <a:pt x="968428" y="55446"/>
                  </a:cubicBezTo>
                  <a:cubicBezTo>
                    <a:pt x="973763" y="57541"/>
                    <a:pt x="980144" y="60304"/>
                    <a:pt x="983192" y="64780"/>
                  </a:cubicBezTo>
                  <a:cubicBezTo>
                    <a:pt x="1008148" y="101166"/>
                    <a:pt x="1033960" y="136980"/>
                    <a:pt x="1055963" y="175080"/>
                  </a:cubicBezTo>
                  <a:cubicBezTo>
                    <a:pt x="1065393" y="191463"/>
                    <a:pt x="1069108" y="212513"/>
                    <a:pt x="1070441" y="231754"/>
                  </a:cubicBezTo>
                  <a:cubicBezTo>
                    <a:pt x="1071965" y="252899"/>
                    <a:pt x="1057297" y="268425"/>
                    <a:pt x="1042628" y="282617"/>
                  </a:cubicBezTo>
                  <a:cubicBezTo>
                    <a:pt x="1026150" y="298619"/>
                    <a:pt x="1009386" y="314621"/>
                    <a:pt x="993955" y="331576"/>
                  </a:cubicBezTo>
                  <a:cubicBezTo>
                    <a:pt x="983288" y="343196"/>
                    <a:pt x="976048" y="358150"/>
                    <a:pt x="964714" y="368914"/>
                  </a:cubicBezTo>
                  <a:cubicBezTo>
                    <a:pt x="927376" y="404537"/>
                    <a:pt x="889466" y="439684"/>
                    <a:pt x="850509" y="473593"/>
                  </a:cubicBezTo>
                  <a:cubicBezTo>
                    <a:pt x="820029" y="500168"/>
                    <a:pt x="788215" y="525314"/>
                    <a:pt x="756116" y="549889"/>
                  </a:cubicBezTo>
                  <a:cubicBezTo>
                    <a:pt x="722588" y="575511"/>
                    <a:pt x="687822" y="599514"/>
                    <a:pt x="653913" y="624660"/>
                  </a:cubicBezTo>
                  <a:cubicBezTo>
                    <a:pt x="626862" y="644758"/>
                    <a:pt x="601906" y="668570"/>
                    <a:pt x="573046" y="685429"/>
                  </a:cubicBezTo>
                  <a:cubicBezTo>
                    <a:pt x="546947" y="700669"/>
                    <a:pt x="532469" y="723434"/>
                    <a:pt x="522563" y="748294"/>
                  </a:cubicBezTo>
                  <a:cubicBezTo>
                    <a:pt x="515610" y="765820"/>
                    <a:pt x="516658" y="787918"/>
                    <a:pt x="519325" y="807254"/>
                  </a:cubicBezTo>
                  <a:cubicBezTo>
                    <a:pt x="520182" y="813255"/>
                    <a:pt x="537803" y="820780"/>
                    <a:pt x="547900" y="820875"/>
                  </a:cubicBezTo>
                  <a:cubicBezTo>
                    <a:pt x="572665" y="821256"/>
                    <a:pt x="593715" y="831352"/>
                    <a:pt x="616099" y="839258"/>
                  </a:cubicBezTo>
                  <a:cubicBezTo>
                    <a:pt x="632577" y="845068"/>
                    <a:pt x="650770" y="846021"/>
                    <a:pt x="668105" y="849450"/>
                  </a:cubicBezTo>
                  <a:cubicBezTo>
                    <a:pt x="682202" y="852212"/>
                    <a:pt x="696299" y="854974"/>
                    <a:pt x="710015" y="858975"/>
                  </a:cubicBezTo>
                  <a:cubicBezTo>
                    <a:pt x="714016" y="860118"/>
                    <a:pt x="717064" y="865261"/>
                    <a:pt x="720207" y="868881"/>
                  </a:cubicBezTo>
                  <a:cubicBezTo>
                    <a:pt x="724493" y="873929"/>
                    <a:pt x="727255" y="882311"/>
                    <a:pt x="732494" y="884121"/>
                  </a:cubicBezTo>
                  <a:cubicBezTo>
                    <a:pt x="763546" y="894789"/>
                    <a:pt x="765546" y="924221"/>
                    <a:pt x="775547" y="948319"/>
                  </a:cubicBezTo>
                  <a:cubicBezTo>
                    <a:pt x="783072" y="966417"/>
                    <a:pt x="788596" y="985467"/>
                    <a:pt x="796121" y="1003564"/>
                  </a:cubicBezTo>
                  <a:cubicBezTo>
                    <a:pt x="806218" y="1027758"/>
                    <a:pt x="804503" y="1047284"/>
                    <a:pt x="790787" y="1072525"/>
                  </a:cubicBezTo>
                  <a:cubicBezTo>
                    <a:pt x="773261" y="1104529"/>
                    <a:pt x="739352" y="1114150"/>
                    <a:pt x="718492" y="1140248"/>
                  </a:cubicBezTo>
                  <a:cubicBezTo>
                    <a:pt x="710777" y="1149964"/>
                    <a:pt x="690870" y="1153583"/>
                    <a:pt x="676487" y="1153679"/>
                  </a:cubicBezTo>
                  <a:cubicBezTo>
                    <a:pt x="647055" y="1153869"/>
                    <a:pt x="625624" y="1169680"/>
                    <a:pt x="602383" y="1183587"/>
                  </a:cubicBezTo>
                  <a:cubicBezTo>
                    <a:pt x="566664" y="1205018"/>
                    <a:pt x="535993" y="1231974"/>
                    <a:pt x="506085" y="1260835"/>
                  </a:cubicBezTo>
                  <a:cubicBezTo>
                    <a:pt x="481510" y="1284552"/>
                    <a:pt x="452554" y="1303983"/>
                    <a:pt x="424741" y="1324176"/>
                  </a:cubicBezTo>
                  <a:cubicBezTo>
                    <a:pt x="413692" y="1332177"/>
                    <a:pt x="399024" y="1335225"/>
                    <a:pt x="388261" y="1343512"/>
                  </a:cubicBezTo>
                  <a:cubicBezTo>
                    <a:pt x="366067" y="1360466"/>
                    <a:pt x="345398" y="1379326"/>
                    <a:pt x="324157" y="1397614"/>
                  </a:cubicBezTo>
                  <a:cubicBezTo>
                    <a:pt x="320062" y="1401138"/>
                    <a:pt x="317109" y="1407520"/>
                    <a:pt x="312632" y="1408758"/>
                  </a:cubicBezTo>
                  <a:cubicBezTo>
                    <a:pt x="304917" y="1410758"/>
                    <a:pt x="296344" y="1409806"/>
                    <a:pt x="288058" y="1410091"/>
                  </a:cubicBezTo>
                  <a:cubicBezTo>
                    <a:pt x="290058" y="1403710"/>
                    <a:pt x="291201" y="1396947"/>
                    <a:pt x="294154" y="1391041"/>
                  </a:cubicBezTo>
                  <a:cubicBezTo>
                    <a:pt x="312823" y="1354370"/>
                    <a:pt x="341588" y="1323414"/>
                    <a:pt x="351685" y="1281599"/>
                  </a:cubicBezTo>
                  <a:cubicBezTo>
                    <a:pt x="356352" y="1262263"/>
                    <a:pt x="369306" y="1244928"/>
                    <a:pt x="378450" y="1226545"/>
                  </a:cubicBezTo>
                  <a:cubicBezTo>
                    <a:pt x="388546" y="1206161"/>
                    <a:pt x="397405" y="1185016"/>
                    <a:pt x="409025" y="1165585"/>
                  </a:cubicBezTo>
                  <a:cubicBezTo>
                    <a:pt x="418169" y="1150345"/>
                    <a:pt x="429980" y="1136533"/>
                    <a:pt x="441982" y="1123389"/>
                  </a:cubicBezTo>
                  <a:cubicBezTo>
                    <a:pt x="453316" y="1110911"/>
                    <a:pt x="466461" y="1100053"/>
                    <a:pt x="477986" y="1089289"/>
                  </a:cubicBezTo>
                  <a:cubicBezTo>
                    <a:pt x="468175" y="1064715"/>
                    <a:pt x="463889" y="1044522"/>
                    <a:pt x="483892" y="1024234"/>
                  </a:cubicBezTo>
                  <a:cubicBezTo>
                    <a:pt x="493893" y="1013947"/>
                    <a:pt x="497798" y="997659"/>
                    <a:pt x="506275" y="980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F968F2B-110E-444C-84AC-5A41404326E5}"/>
                </a:ext>
              </a:extLst>
            </p:cNvPr>
            <p:cNvSpPr/>
            <p:nvPr/>
          </p:nvSpPr>
          <p:spPr>
            <a:xfrm>
              <a:off x="6082478" y="1122971"/>
              <a:ext cx="1552575" cy="504825"/>
            </a:xfrm>
            <a:custGeom>
              <a:avLst/>
              <a:gdLst>
                <a:gd name="connsiteX0" fmla="*/ 1013647 w 1552575"/>
                <a:gd name="connsiteY0" fmla="*/ 503 h 504825"/>
                <a:gd name="connsiteX1" fmla="*/ 1102897 w 1552575"/>
                <a:gd name="connsiteY1" fmla="*/ 122 h 504825"/>
                <a:gd name="connsiteX2" fmla="*/ 1155951 w 1552575"/>
                <a:gd name="connsiteY2" fmla="*/ 14219 h 504825"/>
                <a:gd name="connsiteX3" fmla="*/ 1183383 w 1552575"/>
                <a:gd name="connsiteY3" fmla="*/ 13743 h 504825"/>
                <a:gd name="connsiteX4" fmla="*/ 1220149 w 1552575"/>
                <a:gd name="connsiteY4" fmla="*/ 1741 h 504825"/>
                <a:gd name="connsiteX5" fmla="*/ 1265203 w 1552575"/>
                <a:gd name="connsiteY5" fmla="*/ 14029 h 504825"/>
                <a:gd name="connsiteX6" fmla="*/ 1325020 w 1552575"/>
                <a:gd name="connsiteY6" fmla="*/ 44318 h 504825"/>
                <a:gd name="connsiteX7" fmla="*/ 1369216 w 1552575"/>
                <a:gd name="connsiteY7" fmla="*/ 46795 h 504825"/>
                <a:gd name="connsiteX8" fmla="*/ 1490755 w 1552575"/>
                <a:gd name="connsiteY8" fmla="*/ 76989 h 504825"/>
                <a:gd name="connsiteX9" fmla="*/ 1554763 w 1552575"/>
                <a:gd name="connsiteY9" fmla="*/ 164809 h 504825"/>
                <a:gd name="connsiteX10" fmla="*/ 1561811 w 1552575"/>
                <a:gd name="connsiteY10" fmla="*/ 262631 h 504825"/>
                <a:gd name="connsiteX11" fmla="*/ 1526378 w 1552575"/>
                <a:gd name="connsiteY11" fmla="*/ 313971 h 504825"/>
                <a:gd name="connsiteX12" fmla="*/ 1434557 w 1552575"/>
                <a:gd name="connsiteY12" fmla="*/ 363596 h 504825"/>
                <a:gd name="connsiteX13" fmla="*/ 1422746 w 1552575"/>
                <a:gd name="connsiteY13" fmla="*/ 374645 h 504825"/>
                <a:gd name="connsiteX14" fmla="*/ 1410459 w 1552575"/>
                <a:gd name="connsiteY14" fmla="*/ 378265 h 504825"/>
                <a:gd name="connsiteX15" fmla="*/ 1336069 w 1552575"/>
                <a:gd name="connsiteY15" fmla="*/ 381027 h 504825"/>
                <a:gd name="connsiteX16" fmla="*/ 1286158 w 1552575"/>
                <a:gd name="connsiteY16" fmla="*/ 397410 h 504825"/>
                <a:gd name="connsiteX17" fmla="*/ 1244057 w 1552575"/>
                <a:gd name="connsiteY17" fmla="*/ 407983 h 504825"/>
                <a:gd name="connsiteX18" fmla="*/ 1199671 w 1552575"/>
                <a:gd name="connsiteY18" fmla="*/ 416079 h 504825"/>
                <a:gd name="connsiteX19" fmla="*/ 1086990 w 1552575"/>
                <a:gd name="connsiteY19" fmla="*/ 442177 h 504825"/>
                <a:gd name="connsiteX20" fmla="*/ 1079180 w 1552575"/>
                <a:gd name="connsiteY20" fmla="*/ 444082 h 504825"/>
                <a:gd name="connsiteX21" fmla="*/ 1008599 w 1552575"/>
                <a:gd name="connsiteY21" fmla="*/ 454179 h 504825"/>
                <a:gd name="connsiteX22" fmla="*/ 971166 w 1552575"/>
                <a:gd name="connsiteY22" fmla="*/ 475229 h 504825"/>
                <a:gd name="connsiteX23" fmla="*/ 948782 w 1552575"/>
                <a:gd name="connsiteY23" fmla="*/ 487516 h 504825"/>
                <a:gd name="connsiteX24" fmla="*/ 931637 w 1552575"/>
                <a:gd name="connsiteY24" fmla="*/ 483230 h 504825"/>
                <a:gd name="connsiteX25" fmla="*/ 906587 w 1552575"/>
                <a:gd name="connsiteY25" fmla="*/ 459513 h 504825"/>
                <a:gd name="connsiteX26" fmla="*/ 877249 w 1552575"/>
                <a:gd name="connsiteY26" fmla="*/ 464942 h 504825"/>
                <a:gd name="connsiteX27" fmla="*/ 847436 w 1552575"/>
                <a:gd name="connsiteY27" fmla="*/ 476277 h 504825"/>
                <a:gd name="connsiteX28" fmla="*/ 777999 w 1552575"/>
                <a:gd name="connsiteY28" fmla="*/ 475705 h 504825"/>
                <a:gd name="connsiteX29" fmla="*/ 682939 w 1552575"/>
                <a:gd name="connsiteY29" fmla="*/ 499708 h 504825"/>
                <a:gd name="connsiteX30" fmla="*/ 664366 w 1552575"/>
                <a:gd name="connsiteY30" fmla="*/ 504947 h 504825"/>
                <a:gd name="connsiteX31" fmla="*/ 643220 w 1552575"/>
                <a:gd name="connsiteY31" fmla="*/ 507424 h 504825"/>
                <a:gd name="connsiteX32" fmla="*/ 587785 w 1552575"/>
                <a:gd name="connsiteY32" fmla="*/ 482563 h 504825"/>
                <a:gd name="connsiteX33" fmla="*/ 585880 w 1552575"/>
                <a:gd name="connsiteY33" fmla="*/ 481992 h 504825"/>
                <a:gd name="connsiteX34" fmla="*/ 502917 w 1552575"/>
                <a:gd name="connsiteY34" fmla="*/ 472943 h 504825"/>
                <a:gd name="connsiteX35" fmla="*/ 428336 w 1552575"/>
                <a:gd name="connsiteY35" fmla="*/ 488850 h 504825"/>
                <a:gd name="connsiteX36" fmla="*/ 359280 w 1552575"/>
                <a:gd name="connsiteY36" fmla="*/ 490945 h 504825"/>
                <a:gd name="connsiteX37" fmla="*/ 186211 w 1552575"/>
                <a:gd name="connsiteY37" fmla="*/ 498946 h 504825"/>
                <a:gd name="connsiteX38" fmla="*/ 74482 w 1552575"/>
                <a:gd name="connsiteY38" fmla="*/ 489898 h 504825"/>
                <a:gd name="connsiteX39" fmla="*/ 26191 w 1552575"/>
                <a:gd name="connsiteY39" fmla="*/ 480754 h 504825"/>
                <a:gd name="connsiteX40" fmla="*/ 187 w 1552575"/>
                <a:gd name="connsiteY40" fmla="*/ 436748 h 504825"/>
                <a:gd name="connsiteX41" fmla="*/ 31620 w 1552575"/>
                <a:gd name="connsiteY41" fmla="*/ 415888 h 504825"/>
                <a:gd name="connsiteX42" fmla="*/ 94199 w 1552575"/>
                <a:gd name="connsiteY42" fmla="*/ 406649 h 504825"/>
                <a:gd name="connsiteX43" fmla="*/ 100295 w 1552575"/>
                <a:gd name="connsiteY43" fmla="*/ 402172 h 504825"/>
                <a:gd name="connsiteX44" fmla="*/ 148873 w 1552575"/>
                <a:gd name="connsiteY44" fmla="*/ 368359 h 504825"/>
                <a:gd name="connsiteX45" fmla="*/ 234407 w 1552575"/>
                <a:gd name="connsiteY45" fmla="*/ 334926 h 504825"/>
                <a:gd name="connsiteX46" fmla="*/ 332800 w 1552575"/>
                <a:gd name="connsiteY46" fmla="*/ 295969 h 504825"/>
                <a:gd name="connsiteX47" fmla="*/ 556257 w 1552575"/>
                <a:gd name="connsiteY47" fmla="*/ 188050 h 504825"/>
                <a:gd name="connsiteX48" fmla="*/ 651697 w 1552575"/>
                <a:gd name="connsiteY48" fmla="*/ 140425 h 504825"/>
                <a:gd name="connsiteX49" fmla="*/ 724373 w 1552575"/>
                <a:gd name="connsiteY49" fmla="*/ 110517 h 504825"/>
                <a:gd name="connsiteX50" fmla="*/ 743709 w 1552575"/>
                <a:gd name="connsiteY50" fmla="*/ 92896 h 504825"/>
                <a:gd name="connsiteX51" fmla="*/ 843626 w 1552575"/>
                <a:gd name="connsiteY51" fmla="*/ 21934 h 504825"/>
                <a:gd name="connsiteX52" fmla="*/ 893156 w 1552575"/>
                <a:gd name="connsiteY52" fmla="*/ 9552 h 504825"/>
                <a:gd name="connsiteX53" fmla="*/ 1013647 w 1552575"/>
                <a:gd name="connsiteY53" fmla="*/ 503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552575" h="504825">
                  <a:moveTo>
                    <a:pt x="1013647" y="503"/>
                  </a:moveTo>
                  <a:cubicBezTo>
                    <a:pt x="1048509" y="503"/>
                    <a:pt x="1075846" y="1646"/>
                    <a:pt x="1102897" y="122"/>
                  </a:cubicBezTo>
                  <a:cubicBezTo>
                    <a:pt x="1122709" y="-1021"/>
                    <a:pt x="1138901" y="6028"/>
                    <a:pt x="1155951" y="14219"/>
                  </a:cubicBezTo>
                  <a:cubicBezTo>
                    <a:pt x="1163380" y="17743"/>
                    <a:pt x="1174620" y="15838"/>
                    <a:pt x="1183383" y="13743"/>
                  </a:cubicBezTo>
                  <a:cubicBezTo>
                    <a:pt x="1195956" y="10695"/>
                    <a:pt x="1208053" y="1456"/>
                    <a:pt x="1220149" y="1741"/>
                  </a:cubicBezTo>
                  <a:cubicBezTo>
                    <a:pt x="1235294" y="2027"/>
                    <a:pt x="1251011" y="7742"/>
                    <a:pt x="1265203" y="14029"/>
                  </a:cubicBezTo>
                  <a:cubicBezTo>
                    <a:pt x="1285681" y="22982"/>
                    <a:pt x="1304160" y="36793"/>
                    <a:pt x="1325020" y="44318"/>
                  </a:cubicBezTo>
                  <a:cubicBezTo>
                    <a:pt x="1338355" y="49081"/>
                    <a:pt x="1354452" y="47176"/>
                    <a:pt x="1369216" y="46795"/>
                  </a:cubicBezTo>
                  <a:cubicBezTo>
                    <a:pt x="1412650" y="45747"/>
                    <a:pt x="1455417" y="55272"/>
                    <a:pt x="1490755" y="76989"/>
                  </a:cubicBezTo>
                  <a:cubicBezTo>
                    <a:pt x="1521044" y="95563"/>
                    <a:pt x="1547047" y="122137"/>
                    <a:pt x="1554763" y="164809"/>
                  </a:cubicBezTo>
                  <a:cubicBezTo>
                    <a:pt x="1560763" y="197956"/>
                    <a:pt x="1558382" y="230151"/>
                    <a:pt x="1561811" y="262631"/>
                  </a:cubicBezTo>
                  <a:cubicBezTo>
                    <a:pt x="1564764" y="290349"/>
                    <a:pt x="1544476" y="302731"/>
                    <a:pt x="1526378" y="313971"/>
                  </a:cubicBezTo>
                  <a:cubicBezTo>
                    <a:pt x="1496851" y="332259"/>
                    <a:pt x="1465132" y="346927"/>
                    <a:pt x="1434557" y="363596"/>
                  </a:cubicBezTo>
                  <a:cubicBezTo>
                    <a:pt x="1429985" y="366073"/>
                    <a:pt x="1427223" y="371692"/>
                    <a:pt x="1422746" y="374645"/>
                  </a:cubicBezTo>
                  <a:cubicBezTo>
                    <a:pt x="1419222" y="376931"/>
                    <a:pt x="1412364" y="379884"/>
                    <a:pt x="1410459" y="378265"/>
                  </a:cubicBezTo>
                  <a:cubicBezTo>
                    <a:pt x="1384741" y="357881"/>
                    <a:pt x="1360453" y="376931"/>
                    <a:pt x="1336069" y="381027"/>
                  </a:cubicBezTo>
                  <a:cubicBezTo>
                    <a:pt x="1319019" y="383884"/>
                    <a:pt x="1302922" y="392362"/>
                    <a:pt x="1286158" y="397410"/>
                  </a:cubicBezTo>
                  <a:cubicBezTo>
                    <a:pt x="1272347" y="401601"/>
                    <a:pt x="1258249" y="404839"/>
                    <a:pt x="1244057" y="407983"/>
                  </a:cubicBezTo>
                  <a:cubicBezTo>
                    <a:pt x="1229389" y="411221"/>
                    <a:pt x="1214530" y="415984"/>
                    <a:pt x="1199671" y="416079"/>
                  </a:cubicBezTo>
                  <a:cubicBezTo>
                    <a:pt x="1159951" y="416269"/>
                    <a:pt x="1122995" y="426937"/>
                    <a:pt x="1086990" y="442177"/>
                  </a:cubicBezTo>
                  <a:cubicBezTo>
                    <a:pt x="1084513" y="443225"/>
                    <a:pt x="1081847" y="443701"/>
                    <a:pt x="1079180" y="444082"/>
                  </a:cubicBezTo>
                  <a:cubicBezTo>
                    <a:pt x="1055557" y="447321"/>
                    <a:pt x="1031554" y="448464"/>
                    <a:pt x="1008599" y="454179"/>
                  </a:cubicBezTo>
                  <a:cubicBezTo>
                    <a:pt x="995169" y="457513"/>
                    <a:pt x="983644" y="467990"/>
                    <a:pt x="971166" y="475229"/>
                  </a:cubicBezTo>
                  <a:cubicBezTo>
                    <a:pt x="963737" y="479515"/>
                    <a:pt x="956783" y="485326"/>
                    <a:pt x="948782" y="487516"/>
                  </a:cubicBezTo>
                  <a:cubicBezTo>
                    <a:pt x="943734" y="488945"/>
                    <a:pt x="936019" y="486564"/>
                    <a:pt x="931637" y="483230"/>
                  </a:cubicBezTo>
                  <a:cubicBezTo>
                    <a:pt x="922588" y="476277"/>
                    <a:pt x="915159" y="467133"/>
                    <a:pt x="906587" y="459513"/>
                  </a:cubicBezTo>
                  <a:cubicBezTo>
                    <a:pt x="894775" y="448845"/>
                    <a:pt x="885346" y="451607"/>
                    <a:pt x="877249" y="464942"/>
                  </a:cubicBezTo>
                  <a:cubicBezTo>
                    <a:pt x="870963" y="475420"/>
                    <a:pt x="866010" y="483040"/>
                    <a:pt x="847436" y="476277"/>
                  </a:cubicBezTo>
                  <a:cubicBezTo>
                    <a:pt x="826767" y="468752"/>
                    <a:pt x="800383" y="470943"/>
                    <a:pt x="777999" y="475705"/>
                  </a:cubicBezTo>
                  <a:cubicBezTo>
                    <a:pt x="746186" y="482563"/>
                    <a:pt x="717420" y="501613"/>
                    <a:pt x="682939" y="499708"/>
                  </a:cubicBezTo>
                  <a:cubicBezTo>
                    <a:pt x="676844" y="499327"/>
                    <a:pt x="670652" y="503614"/>
                    <a:pt x="664366" y="504947"/>
                  </a:cubicBezTo>
                  <a:cubicBezTo>
                    <a:pt x="657317" y="506376"/>
                    <a:pt x="649126" y="509710"/>
                    <a:pt x="643220" y="507424"/>
                  </a:cubicBezTo>
                  <a:cubicBezTo>
                    <a:pt x="624265" y="500280"/>
                    <a:pt x="606168" y="491041"/>
                    <a:pt x="587785" y="482563"/>
                  </a:cubicBezTo>
                  <a:cubicBezTo>
                    <a:pt x="587213" y="482278"/>
                    <a:pt x="586546" y="482087"/>
                    <a:pt x="585880" y="481992"/>
                  </a:cubicBezTo>
                  <a:cubicBezTo>
                    <a:pt x="558257" y="478563"/>
                    <a:pt x="530444" y="471800"/>
                    <a:pt x="502917" y="472943"/>
                  </a:cubicBezTo>
                  <a:cubicBezTo>
                    <a:pt x="477866" y="473991"/>
                    <a:pt x="453482" y="485516"/>
                    <a:pt x="428336" y="488850"/>
                  </a:cubicBezTo>
                  <a:cubicBezTo>
                    <a:pt x="405571" y="491898"/>
                    <a:pt x="381664" y="486850"/>
                    <a:pt x="359280" y="490945"/>
                  </a:cubicBezTo>
                  <a:cubicBezTo>
                    <a:pt x="301749" y="501518"/>
                    <a:pt x="243932" y="499994"/>
                    <a:pt x="186211" y="498946"/>
                  </a:cubicBezTo>
                  <a:cubicBezTo>
                    <a:pt x="148873" y="498280"/>
                    <a:pt x="111630" y="493803"/>
                    <a:pt x="74482" y="489898"/>
                  </a:cubicBezTo>
                  <a:cubicBezTo>
                    <a:pt x="58195" y="488183"/>
                    <a:pt x="42193" y="484278"/>
                    <a:pt x="26191" y="480754"/>
                  </a:cubicBezTo>
                  <a:cubicBezTo>
                    <a:pt x="13999" y="478087"/>
                    <a:pt x="-1908" y="451417"/>
                    <a:pt x="187" y="436748"/>
                  </a:cubicBezTo>
                  <a:cubicBezTo>
                    <a:pt x="2759" y="418365"/>
                    <a:pt x="16189" y="417031"/>
                    <a:pt x="31620" y="415888"/>
                  </a:cubicBezTo>
                  <a:cubicBezTo>
                    <a:pt x="52575" y="414460"/>
                    <a:pt x="73435" y="410078"/>
                    <a:pt x="94199" y="406649"/>
                  </a:cubicBezTo>
                  <a:cubicBezTo>
                    <a:pt x="96485" y="406268"/>
                    <a:pt x="99628" y="404173"/>
                    <a:pt x="100295" y="402172"/>
                  </a:cubicBezTo>
                  <a:cubicBezTo>
                    <a:pt x="108201" y="378550"/>
                    <a:pt x="125060" y="372835"/>
                    <a:pt x="148873" y="368359"/>
                  </a:cubicBezTo>
                  <a:cubicBezTo>
                    <a:pt x="178400" y="362834"/>
                    <a:pt x="205927" y="346356"/>
                    <a:pt x="234407" y="334926"/>
                  </a:cubicBezTo>
                  <a:cubicBezTo>
                    <a:pt x="267173" y="321877"/>
                    <a:pt x="300892" y="310828"/>
                    <a:pt x="332800" y="295969"/>
                  </a:cubicBezTo>
                  <a:cubicBezTo>
                    <a:pt x="407762" y="261012"/>
                    <a:pt x="481867" y="224341"/>
                    <a:pt x="556257" y="188050"/>
                  </a:cubicBezTo>
                  <a:cubicBezTo>
                    <a:pt x="588261" y="172429"/>
                    <a:pt x="619503" y="155380"/>
                    <a:pt x="651697" y="140425"/>
                  </a:cubicBezTo>
                  <a:cubicBezTo>
                    <a:pt x="675415" y="129376"/>
                    <a:pt x="700561" y="121375"/>
                    <a:pt x="724373" y="110517"/>
                  </a:cubicBezTo>
                  <a:cubicBezTo>
                    <a:pt x="731898" y="107088"/>
                    <a:pt x="737994" y="99468"/>
                    <a:pt x="743709" y="92896"/>
                  </a:cubicBezTo>
                  <a:cubicBezTo>
                    <a:pt x="771236" y="60987"/>
                    <a:pt x="806479" y="39746"/>
                    <a:pt x="843626" y="21934"/>
                  </a:cubicBezTo>
                  <a:cubicBezTo>
                    <a:pt x="858676" y="14695"/>
                    <a:pt x="877726" y="16124"/>
                    <a:pt x="893156" y="9552"/>
                  </a:cubicBezTo>
                  <a:cubicBezTo>
                    <a:pt x="935447" y="-8546"/>
                    <a:pt x="978976" y="5837"/>
                    <a:pt x="1013647" y="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D8D9252-2E57-4E28-9D29-1E37B9E95AB1}"/>
                </a:ext>
              </a:extLst>
            </p:cNvPr>
            <p:cNvSpPr/>
            <p:nvPr/>
          </p:nvSpPr>
          <p:spPr>
            <a:xfrm>
              <a:off x="4789788" y="3072885"/>
              <a:ext cx="781050" cy="1076325"/>
            </a:xfrm>
            <a:custGeom>
              <a:avLst/>
              <a:gdLst>
                <a:gd name="connsiteX0" fmla="*/ 514494 w 781050"/>
                <a:gd name="connsiteY0" fmla="*/ 769785 h 1076325"/>
                <a:gd name="connsiteX1" fmla="*/ 562023 w 781050"/>
                <a:gd name="connsiteY1" fmla="*/ 783406 h 1076325"/>
                <a:gd name="connsiteX2" fmla="*/ 625841 w 781050"/>
                <a:gd name="connsiteY2" fmla="*/ 771976 h 1076325"/>
                <a:gd name="connsiteX3" fmla="*/ 702327 w 781050"/>
                <a:gd name="connsiteY3" fmla="*/ 724637 h 1076325"/>
                <a:gd name="connsiteX4" fmla="*/ 718519 w 781050"/>
                <a:gd name="connsiteY4" fmla="*/ 725685 h 1076325"/>
                <a:gd name="connsiteX5" fmla="*/ 740903 w 781050"/>
                <a:gd name="connsiteY5" fmla="*/ 764737 h 1076325"/>
                <a:gd name="connsiteX6" fmla="*/ 765954 w 781050"/>
                <a:gd name="connsiteY6" fmla="*/ 844842 h 1076325"/>
                <a:gd name="connsiteX7" fmla="*/ 781765 w 781050"/>
                <a:gd name="connsiteY7" fmla="*/ 921709 h 1076325"/>
                <a:gd name="connsiteX8" fmla="*/ 726806 w 781050"/>
                <a:gd name="connsiteY8" fmla="*/ 960476 h 1076325"/>
                <a:gd name="connsiteX9" fmla="*/ 665560 w 781050"/>
                <a:gd name="connsiteY9" fmla="*/ 1000195 h 1076325"/>
                <a:gd name="connsiteX10" fmla="*/ 560690 w 781050"/>
                <a:gd name="connsiteY10" fmla="*/ 1043820 h 1076325"/>
                <a:gd name="connsiteX11" fmla="*/ 512493 w 781050"/>
                <a:gd name="connsiteY11" fmla="*/ 1051916 h 1076325"/>
                <a:gd name="connsiteX12" fmla="*/ 425530 w 781050"/>
                <a:gd name="connsiteY12" fmla="*/ 1073538 h 1076325"/>
                <a:gd name="connsiteX13" fmla="*/ 397336 w 781050"/>
                <a:gd name="connsiteY13" fmla="*/ 1079443 h 1076325"/>
                <a:gd name="connsiteX14" fmla="*/ 290085 w 781050"/>
                <a:gd name="connsiteY14" fmla="*/ 1023246 h 1076325"/>
                <a:gd name="connsiteX15" fmla="*/ 267510 w 781050"/>
                <a:gd name="connsiteY15" fmla="*/ 978859 h 1076325"/>
                <a:gd name="connsiteX16" fmla="*/ 241126 w 781050"/>
                <a:gd name="connsiteY16" fmla="*/ 900945 h 1076325"/>
                <a:gd name="connsiteX17" fmla="*/ 239507 w 781050"/>
                <a:gd name="connsiteY17" fmla="*/ 884847 h 1076325"/>
                <a:gd name="connsiteX18" fmla="*/ 239983 w 781050"/>
                <a:gd name="connsiteY18" fmla="*/ 809409 h 1076325"/>
                <a:gd name="connsiteX19" fmla="*/ 252175 w 781050"/>
                <a:gd name="connsiteY19" fmla="*/ 768357 h 1076325"/>
                <a:gd name="connsiteX20" fmla="*/ 307611 w 781050"/>
                <a:gd name="connsiteY20" fmla="*/ 702634 h 1076325"/>
                <a:gd name="connsiteX21" fmla="*/ 357807 w 781050"/>
                <a:gd name="connsiteY21" fmla="*/ 652247 h 1076325"/>
                <a:gd name="connsiteX22" fmla="*/ 377715 w 781050"/>
                <a:gd name="connsiteY22" fmla="*/ 604146 h 1076325"/>
                <a:gd name="connsiteX23" fmla="*/ 400956 w 781050"/>
                <a:gd name="connsiteY23" fmla="*/ 554901 h 1076325"/>
                <a:gd name="connsiteX24" fmla="*/ 434103 w 781050"/>
                <a:gd name="connsiteY24" fmla="*/ 462890 h 1076325"/>
                <a:gd name="connsiteX25" fmla="*/ 450676 w 781050"/>
                <a:gd name="connsiteY25" fmla="*/ 411074 h 1076325"/>
                <a:gd name="connsiteX26" fmla="*/ 451914 w 781050"/>
                <a:gd name="connsiteY26" fmla="*/ 400977 h 1076325"/>
                <a:gd name="connsiteX27" fmla="*/ 460963 w 781050"/>
                <a:gd name="connsiteY27" fmla="*/ 166758 h 1076325"/>
                <a:gd name="connsiteX28" fmla="*/ 427245 w 781050"/>
                <a:gd name="connsiteY28" fmla="*/ 120847 h 1076325"/>
                <a:gd name="connsiteX29" fmla="*/ 358570 w 781050"/>
                <a:gd name="connsiteY29" fmla="*/ 111513 h 1076325"/>
                <a:gd name="connsiteX30" fmla="*/ 281893 w 781050"/>
                <a:gd name="connsiteY30" fmla="*/ 127324 h 1076325"/>
                <a:gd name="connsiteX31" fmla="*/ 233792 w 781050"/>
                <a:gd name="connsiteY31" fmla="*/ 138183 h 1076325"/>
                <a:gd name="connsiteX32" fmla="*/ 161211 w 781050"/>
                <a:gd name="connsiteY32" fmla="*/ 154661 h 1076325"/>
                <a:gd name="connsiteX33" fmla="*/ 99870 w 781050"/>
                <a:gd name="connsiteY33" fmla="*/ 151232 h 1076325"/>
                <a:gd name="connsiteX34" fmla="*/ 86916 w 781050"/>
                <a:gd name="connsiteY34" fmla="*/ 149232 h 1076325"/>
                <a:gd name="connsiteX35" fmla="*/ 9573 w 781050"/>
                <a:gd name="connsiteY35" fmla="*/ 156185 h 1076325"/>
                <a:gd name="connsiteX36" fmla="*/ 144 w 781050"/>
                <a:gd name="connsiteY36" fmla="*/ 148470 h 1076325"/>
                <a:gd name="connsiteX37" fmla="*/ 5192 w 781050"/>
                <a:gd name="connsiteY37" fmla="*/ 139230 h 1076325"/>
                <a:gd name="connsiteX38" fmla="*/ 62151 w 781050"/>
                <a:gd name="connsiteY38" fmla="*/ 107988 h 1076325"/>
                <a:gd name="connsiteX39" fmla="*/ 108253 w 781050"/>
                <a:gd name="connsiteY39" fmla="*/ 92844 h 1076325"/>
                <a:gd name="connsiteX40" fmla="*/ 176928 w 781050"/>
                <a:gd name="connsiteY40" fmla="*/ 82461 h 1076325"/>
                <a:gd name="connsiteX41" fmla="*/ 243412 w 781050"/>
                <a:gd name="connsiteY41" fmla="*/ 65983 h 1076325"/>
                <a:gd name="connsiteX42" fmla="*/ 289323 w 781050"/>
                <a:gd name="connsiteY42" fmla="*/ 54934 h 1076325"/>
                <a:gd name="connsiteX43" fmla="*/ 356855 w 781050"/>
                <a:gd name="connsiteY43" fmla="*/ 34455 h 1076325"/>
                <a:gd name="connsiteX44" fmla="*/ 381049 w 781050"/>
                <a:gd name="connsiteY44" fmla="*/ 27883 h 1076325"/>
                <a:gd name="connsiteX45" fmla="*/ 476203 w 781050"/>
                <a:gd name="connsiteY45" fmla="*/ 10643 h 1076325"/>
                <a:gd name="connsiteX46" fmla="*/ 530019 w 781050"/>
                <a:gd name="connsiteY46" fmla="*/ 1023 h 1076325"/>
                <a:gd name="connsiteX47" fmla="*/ 671275 w 781050"/>
                <a:gd name="connsiteY47" fmla="*/ 39504 h 1076325"/>
                <a:gd name="connsiteX48" fmla="*/ 719948 w 781050"/>
                <a:gd name="connsiteY48" fmla="*/ 107988 h 1076325"/>
                <a:gd name="connsiteX49" fmla="*/ 738522 w 781050"/>
                <a:gd name="connsiteY49" fmla="*/ 162567 h 1076325"/>
                <a:gd name="connsiteX50" fmla="*/ 725092 w 781050"/>
                <a:gd name="connsiteY50" fmla="*/ 211716 h 1076325"/>
                <a:gd name="connsiteX51" fmla="*/ 720139 w 781050"/>
                <a:gd name="connsiteY51" fmla="*/ 228384 h 1076325"/>
                <a:gd name="connsiteX52" fmla="*/ 687468 w 781050"/>
                <a:gd name="connsiteY52" fmla="*/ 342208 h 1076325"/>
                <a:gd name="connsiteX53" fmla="*/ 639176 w 781050"/>
                <a:gd name="connsiteY53" fmla="*/ 428028 h 1076325"/>
                <a:gd name="connsiteX54" fmla="*/ 608982 w 781050"/>
                <a:gd name="connsiteY54" fmla="*/ 506800 h 1076325"/>
                <a:gd name="connsiteX55" fmla="*/ 564310 w 781050"/>
                <a:gd name="connsiteY55" fmla="*/ 613480 h 1076325"/>
                <a:gd name="connsiteX56" fmla="*/ 518113 w 781050"/>
                <a:gd name="connsiteY56" fmla="*/ 726066 h 1076325"/>
                <a:gd name="connsiteX57" fmla="*/ 514494 w 781050"/>
                <a:gd name="connsiteY57" fmla="*/ 769785 h 107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781050" h="1076325">
                  <a:moveTo>
                    <a:pt x="514494" y="769785"/>
                  </a:moveTo>
                  <a:cubicBezTo>
                    <a:pt x="534496" y="775881"/>
                    <a:pt x="548403" y="783882"/>
                    <a:pt x="562023" y="783406"/>
                  </a:cubicBezTo>
                  <a:cubicBezTo>
                    <a:pt x="583455" y="782739"/>
                    <a:pt x="605172" y="777977"/>
                    <a:pt x="625841" y="771976"/>
                  </a:cubicBezTo>
                  <a:cubicBezTo>
                    <a:pt x="655368" y="763404"/>
                    <a:pt x="680610" y="746830"/>
                    <a:pt x="702327" y="724637"/>
                  </a:cubicBezTo>
                  <a:cubicBezTo>
                    <a:pt x="704994" y="721970"/>
                    <a:pt x="716424" y="722732"/>
                    <a:pt x="718519" y="725685"/>
                  </a:cubicBezTo>
                  <a:cubicBezTo>
                    <a:pt x="727187" y="737876"/>
                    <a:pt x="735760" y="750831"/>
                    <a:pt x="740903" y="764737"/>
                  </a:cubicBezTo>
                  <a:cubicBezTo>
                    <a:pt x="750618" y="790931"/>
                    <a:pt x="758905" y="817791"/>
                    <a:pt x="765954" y="844842"/>
                  </a:cubicBezTo>
                  <a:cubicBezTo>
                    <a:pt x="772335" y="869512"/>
                    <a:pt x="776336" y="894753"/>
                    <a:pt x="781765" y="921709"/>
                  </a:cubicBezTo>
                  <a:cubicBezTo>
                    <a:pt x="764335" y="934092"/>
                    <a:pt x="745761" y="947617"/>
                    <a:pt x="726806" y="960476"/>
                  </a:cubicBezTo>
                  <a:cubicBezTo>
                    <a:pt x="706708" y="974097"/>
                    <a:pt x="686801" y="988384"/>
                    <a:pt x="665560" y="1000195"/>
                  </a:cubicBezTo>
                  <a:cubicBezTo>
                    <a:pt x="632413" y="1018674"/>
                    <a:pt x="599266" y="1037819"/>
                    <a:pt x="560690" y="1043820"/>
                  </a:cubicBezTo>
                  <a:cubicBezTo>
                    <a:pt x="544593" y="1046296"/>
                    <a:pt x="528400" y="1052678"/>
                    <a:pt x="512493" y="1051916"/>
                  </a:cubicBezTo>
                  <a:cubicBezTo>
                    <a:pt x="480871" y="1050392"/>
                    <a:pt x="452010" y="1054202"/>
                    <a:pt x="425530" y="1073538"/>
                  </a:cubicBezTo>
                  <a:cubicBezTo>
                    <a:pt x="418386" y="1078776"/>
                    <a:pt x="406004" y="1081443"/>
                    <a:pt x="397336" y="1079443"/>
                  </a:cubicBezTo>
                  <a:cubicBezTo>
                    <a:pt x="356950" y="1070204"/>
                    <a:pt x="322755" y="1046868"/>
                    <a:pt x="290085" y="1023246"/>
                  </a:cubicBezTo>
                  <a:cubicBezTo>
                    <a:pt x="278083" y="1014578"/>
                    <a:pt x="273416" y="994480"/>
                    <a:pt x="267510" y="978859"/>
                  </a:cubicBezTo>
                  <a:cubicBezTo>
                    <a:pt x="257795" y="953237"/>
                    <a:pt x="249508" y="927043"/>
                    <a:pt x="241126" y="900945"/>
                  </a:cubicBezTo>
                  <a:cubicBezTo>
                    <a:pt x="239507" y="895897"/>
                    <a:pt x="239507" y="890276"/>
                    <a:pt x="239507" y="884847"/>
                  </a:cubicBezTo>
                  <a:cubicBezTo>
                    <a:pt x="239316" y="859701"/>
                    <a:pt x="238078" y="834365"/>
                    <a:pt x="239983" y="809409"/>
                  </a:cubicBezTo>
                  <a:cubicBezTo>
                    <a:pt x="241031" y="795408"/>
                    <a:pt x="244269" y="779501"/>
                    <a:pt x="252175" y="768357"/>
                  </a:cubicBezTo>
                  <a:cubicBezTo>
                    <a:pt x="268653" y="745020"/>
                    <a:pt x="288275" y="723780"/>
                    <a:pt x="307611" y="702634"/>
                  </a:cubicBezTo>
                  <a:cubicBezTo>
                    <a:pt x="323613" y="685203"/>
                    <a:pt x="341805" y="669678"/>
                    <a:pt x="357807" y="652247"/>
                  </a:cubicBezTo>
                  <a:cubicBezTo>
                    <a:pt x="370095" y="638912"/>
                    <a:pt x="381144" y="623386"/>
                    <a:pt x="377715" y="604146"/>
                  </a:cubicBezTo>
                  <a:cubicBezTo>
                    <a:pt x="373714" y="581572"/>
                    <a:pt x="394003" y="571761"/>
                    <a:pt x="400956" y="554901"/>
                  </a:cubicBezTo>
                  <a:cubicBezTo>
                    <a:pt x="413338" y="524612"/>
                    <a:pt x="430293" y="496704"/>
                    <a:pt x="434103" y="462890"/>
                  </a:cubicBezTo>
                  <a:cubicBezTo>
                    <a:pt x="436103" y="445173"/>
                    <a:pt x="445056" y="428314"/>
                    <a:pt x="450676" y="411074"/>
                  </a:cubicBezTo>
                  <a:cubicBezTo>
                    <a:pt x="451724" y="407931"/>
                    <a:pt x="451724" y="404406"/>
                    <a:pt x="451914" y="400977"/>
                  </a:cubicBezTo>
                  <a:cubicBezTo>
                    <a:pt x="454963" y="322872"/>
                    <a:pt x="458296" y="244863"/>
                    <a:pt x="460963" y="166758"/>
                  </a:cubicBezTo>
                  <a:cubicBezTo>
                    <a:pt x="461916" y="138754"/>
                    <a:pt x="454201" y="127419"/>
                    <a:pt x="427245" y="120847"/>
                  </a:cubicBezTo>
                  <a:cubicBezTo>
                    <a:pt x="404861" y="115418"/>
                    <a:pt x="381239" y="110179"/>
                    <a:pt x="358570" y="111513"/>
                  </a:cubicBezTo>
                  <a:cubicBezTo>
                    <a:pt x="332757" y="112941"/>
                    <a:pt x="307420" y="121704"/>
                    <a:pt x="281893" y="127324"/>
                  </a:cubicBezTo>
                  <a:cubicBezTo>
                    <a:pt x="265891" y="130848"/>
                    <a:pt x="249794" y="134373"/>
                    <a:pt x="233792" y="138183"/>
                  </a:cubicBezTo>
                  <a:cubicBezTo>
                    <a:pt x="209598" y="143802"/>
                    <a:pt x="185786" y="151994"/>
                    <a:pt x="161211" y="154661"/>
                  </a:cubicBezTo>
                  <a:cubicBezTo>
                    <a:pt x="141114" y="156852"/>
                    <a:pt x="120349" y="152756"/>
                    <a:pt x="99870" y="151232"/>
                  </a:cubicBezTo>
                  <a:cubicBezTo>
                    <a:pt x="95489" y="150946"/>
                    <a:pt x="89679" y="147517"/>
                    <a:pt x="86916" y="149232"/>
                  </a:cubicBezTo>
                  <a:cubicBezTo>
                    <a:pt x="62247" y="164948"/>
                    <a:pt x="35196" y="153518"/>
                    <a:pt x="9573" y="156185"/>
                  </a:cubicBezTo>
                  <a:cubicBezTo>
                    <a:pt x="6525" y="156471"/>
                    <a:pt x="1668" y="151899"/>
                    <a:pt x="144" y="148470"/>
                  </a:cubicBezTo>
                  <a:cubicBezTo>
                    <a:pt x="-714" y="146469"/>
                    <a:pt x="2430" y="140850"/>
                    <a:pt x="5192" y="139230"/>
                  </a:cubicBezTo>
                  <a:cubicBezTo>
                    <a:pt x="23956" y="128372"/>
                    <a:pt x="42530" y="117037"/>
                    <a:pt x="62151" y="107988"/>
                  </a:cubicBezTo>
                  <a:cubicBezTo>
                    <a:pt x="76725" y="101226"/>
                    <a:pt x="92536" y="96082"/>
                    <a:pt x="108253" y="92844"/>
                  </a:cubicBezTo>
                  <a:cubicBezTo>
                    <a:pt x="130922" y="88176"/>
                    <a:pt x="154258" y="86843"/>
                    <a:pt x="176928" y="82461"/>
                  </a:cubicBezTo>
                  <a:cubicBezTo>
                    <a:pt x="199311" y="78080"/>
                    <a:pt x="221219" y="71508"/>
                    <a:pt x="243412" y="65983"/>
                  </a:cubicBezTo>
                  <a:cubicBezTo>
                    <a:pt x="258652" y="62173"/>
                    <a:pt x="274178" y="59220"/>
                    <a:pt x="289323" y="54934"/>
                  </a:cubicBezTo>
                  <a:cubicBezTo>
                    <a:pt x="311992" y="48552"/>
                    <a:pt x="334376" y="41218"/>
                    <a:pt x="356855" y="34455"/>
                  </a:cubicBezTo>
                  <a:cubicBezTo>
                    <a:pt x="364856" y="31979"/>
                    <a:pt x="373047" y="27597"/>
                    <a:pt x="381049" y="27883"/>
                  </a:cubicBezTo>
                  <a:cubicBezTo>
                    <a:pt x="414100" y="28931"/>
                    <a:pt x="445438" y="25311"/>
                    <a:pt x="476203" y="10643"/>
                  </a:cubicBezTo>
                  <a:cubicBezTo>
                    <a:pt x="492205" y="2928"/>
                    <a:pt x="513160" y="-2311"/>
                    <a:pt x="530019" y="1023"/>
                  </a:cubicBezTo>
                  <a:cubicBezTo>
                    <a:pt x="577930" y="10452"/>
                    <a:pt x="630032" y="7023"/>
                    <a:pt x="671275" y="39504"/>
                  </a:cubicBezTo>
                  <a:cubicBezTo>
                    <a:pt x="693754" y="57220"/>
                    <a:pt x="711090" y="79413"/>
                    <a:pt x="719948" y="107988"/>
                  </a:cubicBezTo>
                  <a:cubicBezTo>
                    <a:pt x="725663" y="126276"/>
                    <a:pt x="745189" y="139707"/>
                    <a:pt x="738522" y="162567"/>
                  </a:cubicBezTo>
                  <a:cubicBezTo>
                    <a:pt x="733759" y="178854"/>
                    <a:pt x="729664" y="195333"/>
                    <a:pt x="725092" y="211716"/>
                  </a:cubicBezTo>
                  <a:cubicBezTo>
                    <a:pt x="723568" y="217335"/>
                    <a:pt x="719567" y="223050"/>
                    <a:pt x="720139" y="228384"/>
                  </a:cubicBezTo>
                  <a:cubicBezTo>
                    <a:pt x="724806" y="270961"/>
                    <a:pt x="710614" y="307251"/>
                    <a:pt x="687468" y="342208"/>
                  </a:cubicBezTo>
                  <a:cubicBezTo>
                    <a:pt x="669370" y="369545"/>
                    <a:pt x="653368" y="398406"/>
                    <a:pt x="639176" y="428028"/>
                  </a:cubicBezTo>
                  <a:cubicBezTo>
                    <a:pt x="627079" y="453270"/>
                    <a:pt x="619555" y="480701"/>
                    <a:pt x="608982" y="506800"/>
                  </a:cubicBezTo>
                  <a:cubicBezTo>
                    <a:pt x="594599" y="542519"/>
                    <a:pt x="579168" y="577857"/>
                    <a:pt x="564310" y="613480"/>
                  </a:cubicBezTo>
                  <a:cubicBezTo>
                    <a:pt x="548593" y="650913"/>
                    <a:pt x="531734" y="687870"/>
                    <a:pt x="518113" y="726066"/>
                  </a:cubicBezTo>
                  <a:cubicBezTo>
                    <a:pt x="512875" y="740258"/>
                    <a:pt x="515256" y="757308"/>
                    <a:pt x="514494" y="7697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320866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97E8DBE-EEE4-44BD-8FAA-B608D68827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四段文字页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F42B371-0BE0-4293-93A0-7FCCC9F7F4C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744938-8313-4569-A2C4-E549A8975DC8}"/>
              </a:ext>
            </a:extLst>
          </p:cNvPr>
          <p:cNvSpPr/>
          <p:nvPr userDrawn="1"/>
        </p:nvSpPr>
        <p:spPr>
          <a:xfrm>
            <a:off x="4615743" y="2412039"/>
            <a:ext cx="1348562" cy="1348562"/>
          </a:xfrm>
          <a:prstGeom prst="rect">
            <a:avLst/>
          </a:prstGeom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4F6D68D-16C3-4CF9-A501-50056AD80233}"/>
              </a:ext>
            </a:extLst>
          </p:cNvPr>
          <p:cNvSpPr/>
          <p:nvPr userDrawn="1"/>
        </p:nvSpPr>
        <p:spPr>
          <a:xfrm>
            <a:off x="4615743" y="2412037"/>
            <a:ext cx="1348562" cy="1348562"/>
          </a:xfrm>
          <a:prstGeom prst="rect">
            <a:avLst/>
          </a:prstGeom>
          <a:solidFill>
            <a:schemeClr val="tx1">
              <a:alpha val="6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4239AA-306B-4E41-8A2D-855AF4C4CC46}"/>
              </a:ext>
            </a:extLst>
          </p:cNvPr>
          <p:cNvSpPr/>
          <p:nvPr/>
        </p:nvSpPr>
        <p:spPr>
          <a:xfrm>
            <a:off x="6227697" y="2412037"/>
            <a:ext cx="1348562" cy="1348562"/>
          </a:xfrm>
          <a:prstGeom prst="rect">
            <a:avLst/>
          </a:prstGeom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82A2A31-4FB3-4DFB-90D9-A1D91B033742}"/>
              </a:ext>
            </a:extLst>
          </p:cNvPr>
          <p:cNvSpPr/>
          <p:nvPr/>
        </p:nvSpPr>
        <p:spPr>
          <a:xfrm>
            <a:off x="6227697" y="2412035"/>
            <a:ext cx="1348562" cy="1348562"/>
          </a:xfrm>
          <a:prstGeom prst="rect">
            <a:avLst/>
          </a:prstGeom>
          <a:solidFill>
            <a:schemeClr val="tx1">
              <a:alpha val="8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D1BEFC-9EC9-463C-8704-BF7CFB80B8A7}"/>
              </a:ext>
            </a:extLst>
          </p:cNvPr>
          <p:cNvSpPr/>
          <p:nvPr/>
        </p:nvSpPr>
        <p:spPr>
          <a:xfrm>
            <a:off x="6227697" y="4023996"/>
            <a:ext cx="1348562" cy="1348562"/>
          </a:xfrm>
          <a:prstGeom prst="rect">
            <a:avLst/>
          </a:prstGeom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CED380A-4282-4D75-88AD-FCB1F07ADC33}"/>
              </a:ext>
            </a:extLst>
          </p:cNvPr>
          <p:cNvSpPr/>
          <p:nvPr/>
        </p:nvSpPr>
        <p:spPr>
          <a:xfrm>
            <a:off x="6227697" y="4023994"/>
            <a:ext cx="1348562" cy="1348562"/>
          </a:xfrm>
          <a:prstGeom prst="rect">
            <a:avLst/>
          </a:prstGeom>
          <a:solidFill>
            <a:schemeClr val="tx1">
              <a:alpha val="7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12FA6B-1EBE-41B6-AA91-3A629DDC4200}"/>
              </a:ext>
            </a:extLst>
          </p:cNvPr>
          <p:cNvSpPr/>
          <p:nvPr/>
        </p:nvSpPr>
        <p:spPr>
          <a:xfrm>
            <a:off x="4615743" y="4023996"/>
            <a:ext cx="1348562" cy="1348562"/>
          </a:xfrm>
          <a:prstGeom prst="rect">
            <a:avLst/>
          </a:prstGeom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1419458-9782-42AA-9331-5947DF0FF098}"/>
              </a:ext>
            </a:extLst>
          </p:cNvPr>
          <p:cNvSpPr/>
          <p:nvPr/>
        </p:nvSpPr>
        <p:spPr>
          <a:xfrm>
            <a:off x="4615743" y="4023994"/>
            <a:ext cx="1348562" cy="1348562"/>
          </a:xfrm>
          <a:prstGeom prst="rect">
            <a:avLst/>
          </a:prstGeom>
          <a:solidFill>
            <a:schemeClr val="tx1">
              <a:alpha val="91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占位符 1">
            <a:extLst>
              <a:ext uri="{FF2B5EF4-FFF2-40B4-BE49-F238E27FC236}">
                <a16:creationId xmlns:a16="http://schemas.microsoft.com/office/drawing/2014/main" id="{437045C4-8565-415B-81FA-554047429918}"/>
              </a:ext>
            </a:extLst>
          </p:cNvPr>
          <p:cNvSpPr txBox="1">
            <a:spLocks/>
          </p:cNvSpPr>
          <p:nvPr/>
        </p:nvSpPr>
        <p:spPr>
          <a:xfrm>
            <a:off x="7623156" y="1741497"/>
            <a:ext cx="4052907" cy="10880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600">
                <a:solidFill>
                  <a:schemeClr val="tx2"/>
                </a:solidFill>
              </a:rPr>
              <a:t>单击此处输入您的内容。顶部“开始”面板中可以对字体、字号、颜色、行距等进行修改。建议正文</a:t>
            </a:r>
            <a:r>
              <a:rPr lang="en-US" altLang="zh-CN" sz="1600">
                <a:solidFill>
                  <a:schemeClr val="tx2"/>
                </a:solidFill>
              </a:rPr>
              <a:t>16</a:t>
            </a:r>
            <a:r>
              <a:rPr lang="zh-CN" altLang="en-US" sz="1600">
                <a:solidFill>
                  <a:schemeClr val="tx2"/>
                </a:solidFill>
              </a:rPr>
              <a:t>号字，</a:t>
            </a:r>
            <a:r>
              <a:rPr lang="en-US" altLang="zh-CN" sz="1600">
                <a:solidFill>
                  <a:schemeClr val="tx2"/>
                </a:solidFill>
              </a:rPr>
              <a:t>1.5</a:t>
            </a:r>
            <a:r>
              <a:rPr lang="zh-CN" altLang="en-US" sz="1600">
                <a:solidFill>
                  <a:schemeClr val="tx2"/>
                </a:solidFill>
              </a:rPr>
              <a:t>倍行距。</a:t>
            </a:r>
          </a:p>
        </p:txBody>
      </p:sp>
      <p:sp>
        <p:nvSpPr>
          <p:cNvPr id="20" name="文本占位符 1">
            <a:extLst>
              <a:ext uri="{FF2B5EF4-FFF2-40B4-BE49-F238E27FC236}">
                <a16:creationId xmlns:a16="http://schemas.microsoft.com/office/drawing/2014/main" id="{0934309F-6263-4197-98B7-86D922A35349}"/>
              </a:ext>
            </a:extLst>
          </p:cNvPr>
          <p:cNvSpPr txBox="1">
            <a:spLocks/>
          </p:cNvSpPr>
          <p:nvPr/>
        </p:nvSpPr>
        <p:spPr>
          <a:xfrm>
            <a:off x="7623156" y="2829564"/>
            <a:ext cx="4052908" cy="5135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/>
              <a:t>点此添加您的小标题</a:t>
            </a:r>
            <a:endParaRPr lang="zh-CN" altLang="en-US" sz="2400"/>
          </a:p>
        </p:txBody>
      </p:sp>
      <p:sp>
        <p:nvSpPr>
          <p:cNvPr id="23" name="文本占位符 1">
            <a:extLst>
              <a:ext uri="{FF2B5EF4-FFF2-40B4-BE49-F238E27FC236}">
                <a16:creationId xmlns:a16="http://schemas.microsoft.com/office/drawing/2014/main" id="{A248F27E-4375-464E-A605-20C4825AE87F}"/>
              </a:ext>
            </a:extLst>
          </p:cNvPr>
          <p:cNvSpPr txBox="1">
            <a:spLocks/>
          </p:cNvSpPr>
          <p:nvPr/>
        </p:nvSpPr>
        <p:spPr>
          <a:xfrm>
            <a:off x="7623156" y="4441523"/>
            <a:ext cx="4052907" cy="5135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400" b="1"/>
              <a:t>点此添加您的小标题</a:t>
            </a:r>
            <a:endParaRPr lang="zh-CN" altLang="en-US" sz="2400"/>
          </a:p>
        </p:txBody>
      </p:sp>
      <p:sp>
        <p:nvSpPr>
          <p:cNvPr id="24" name="文本占位符 1">
            <a:extLst>
              <a:ext uri="{FF2B5EF4-FFF2-40B4-BE49-F238E27FC236}">
                <a16:creationId xmlns:a16="http://schemas.microsoft.com/office/drawing/2014/main" id="{DAA11C1D-F58B-44D5-B0DA-EF539B3DC595}"/>
              </a:ext>
            </a:extLst>
          </p:cNvPr>
          <p:cNvSpPr txBox="1">
            <a:spLocks/>
          </p:cNvSpPr>
          <p:nvPr/>
        </p:nvSpPr>
        <p:spPr>
          <a:xfrm>
            <a:off x="7623156" y="4955026"/>
            <a:ext cx="4052907" cy="10389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600">
                <a:solidFill>
                  <a:schemeClr val="tx2"/>
                </a:solidFill>
              </a:rPr>
              <a:t>单击此处输入您的内容。顶部“开始”面板中可以对字体、字号、颜色、行距等进行修改。建议正文</a:t>
            </a:r>
            <a:r>
              <a:rPr lang="en-US" altLang="zh-CN" sz="1600">
                <a:solidFill>
                  <a:schemeClr val="tx2"/>
                </a:solidFill>
              </a:rPr>
              <a:t>16</a:t>
            </a:r>
            <a:r>
              <a:rPr lang="zh-CN" altLang="en-US" sz="1600">
                <a:solidFill>
                  <a:schemeClr val="tx2"/>
                </a:solidFill>
              </a:rPr>
              <a:t>号字，</a:t>
            </a:r>
            <a:r>
              <a:rPr lang="en-US" altLang="zh-CN" sz="1600">
                <a:solidFill>
                  <a:schemeClr val="tx2"/>
                </a:solidFill>
              </a:rPr>
              <a:t>1.5</a:t>
            </a:r>
            <a:r>
              <a:rPr lang="zh-CN" altLang="en-US" sz="1600">
                <a:solidFill>
                  <a:schemeClr val="tx2"/>
                </a:solidFill>
              </a:rPr>
              <a:t>倍行距。</a:t>
            </a:r>
          </a:p>
        </p:txBody>
      </p:sp>
      <p:sp>
        <p:nvSpPr>
          <p:cNvPr id="26" name="文本占位符 1">
            <a:extLst>
              <a:ext uri="{FF2B5EF4-FFF2-40B4-BE49-F238E27FC236}">
                <a16:creationId xmlns:a16="http://schemas.microsoft.com/office/drawing/2014/main" id="{8C2F9176-4632-4F63-8ABB-8FC2E4CFD250}"/>
              </a:ext>
            </a:extLst>
          </p:cNvPr>
          <p:cNvSpPr txBox="1">
            <a:spLocks/>
          </p:cNvSpPr>
          <p:nvPr/>
        </p:nvSpPr>
        <p:spPr>
          <a:xfrm>
            <a:off x="525462" y="2829564"/>
            <a:ext cx="4043381" cy="5135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2400" b="1"/>
              <a:t>点此添加您的小标题</a:t>
            </a:r>
            <a:endParaRPr lang="zh-CN" altLang="en-US" sz="2400"/>
          </a:p>
        </p:txBody>
      </p:sp>
      <p:sp>
        <p:nvSpPr>
          <p:cNvPr id="27" name="文本占位符 1">
            <a:extLst>
              <a:ext uri="{FF2B5EF4-FFF2-40B4-BE49-F238E27FC236}">
                <a16:creationId xmlns:a16="http://schemas.microsoft.com/office/drawing/2014/main" id="{36B3E9E6-CBF0-410B-A0C0-12542E4B1A0E}"/>
              </a:ext>
            </a:extLst>
          </p:cNvPr>
          <p:cNvSpPr txBox="1">
            <a:spLocks/>
          </p:cNvSpPr>
          <p:nvPr/>
        </p:nvSpPr>
        <p:spPr>
          <a:xfrm>
            <a:off x="515936" y="4441523"/>
            <a:ext cx="4052907" cy="5135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2400" b="1"/>
              <a:t>点此添加您的小标题</a:t>
            </a:r>
            <a:endParaRPr lang="zh-CN" altLang="en-US" sz="2400"/>
          </a:p>
        </p:txBody>
      </p:sp>
      <p:sp>
        <p:nvSpPr>
          <p:cNvPr id="28" name="文本占位符 1">
            <a:extLst>
              <a:ext uri="{FF2B5EF4-FFF2-40B4-BE49-F238E27FC236}">
                <a16:creationId xmlns:a16="http://schemas.microsoft.com/office/drawing/2014/main" id="{E95ED79E-A67B-494E-BE68-A5BEE1BD402D}"/>
              </a:ext>
            </a:extLst>
          </p:cNvPr>
          <p:cNvSpPr txBox="1">
            <a:spLocks/>
          </p:cNvSpPr>
          <p:nvPr/>
        </p:nvSpPr>
        <p:spPr>
          <a:xfrm>
            <a:off x="515936" y="4955026"/>
            <a:ext cx="4052907" cy="1038999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1600">
                <a:solidFill>
                  <a:schemeClr val="tx2"/>
                </a:solidFill>
              </a:rPr>
              <a:t>单击此处输入您的内容。顶部“开始”面板中可以对字体、字号、颜色、行距等进行修改。建议正文</a:t>
            </a:r>
            <a:r>
              <a:rPr lang="en-US" altLang="zh-CN" sz="1600">
                <a:solidFill>
                  <a:schemeClr val="tx2"/>
                </a:solidFill>
              </a:rPr>
              <a:t>16</a:t>
            </a:r>
            <a:r>
              <a:rPr lang="zh-CN" altLang="en-US" sz="1600">
                <a:solidFill>
                  <a:schemeClr val="tx2"/>
                </a:solidFill>
              </a:rPr>
              <a:t>号字，</a:t>
            </a:r>
            <a:r>
              <a:rPr lang="en-US" altLang="zh-CN" sz="1600">
                <a:solidFill>
                  <a:schemeClr val="tx2"/>
                </a:solidFill>
              </a:rPr>
              <a:t>1.5</a:t>
            </a:r>
            <a:r>
              <a:rPr lang="zh-CN" altLang="en-US" sz="1600">
                <a:solidFill>
                  <a:schemeClr val="tx2"/>
                </a:solidFill>
              </a:rPr>
              <a:t>倍行距。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00C9374-E6D6-4DDB-B4B6-14D87A780B11}"/>
              </a:ext>
            </a:extLst>
          </p:cNvPr>
          <p:cNvGrpSpPr>
            <a:grpSpLocks noChangeAspect="1"/>
          </p:cNvGrpSpPr>
          <p:nvPr/>
        </p:nvGrpSpPr>
        <p:grpSpPr>
          <a:xfrm>
            <a:off x="5260257" y="4087577"/>
            <a:ext cx="672227" cy="662462"/>
            <a:chOff x="4037639" y="1371379"/>
            <a:chExt cx="4107796" cy="4048125"/>
          </a:xfrm>
          <a:solidFill>
            <a:schemeClr val="bg1">
              <a:lumMod val="95000"/>
            </a:schemeClr>
          </a:solidFill>
          <a:effectLst>
            <a:outerShdw blurRad="190500" sx="102000" sy="102000" algn="ctr" rotWithShape="0">
              <a:prstClr val="black">
                <a:alpha val="35000"/>
              </a:prstClr>
            </a:outerShdw>
          </a:effectLst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D143418-3852-497B-8829-44F94439ED9E}"/>
                </a:ext>
              </a:extLst>
            </p:cNvPr>
            <p:cNvSpPr/>
            <p:nvPr/>
          </p:nvSpPr>
          <p:spPr>
            <a:xfrm>
              <a:off x="5383185" y="1371379"/>
              <a:ext cx="2762250" cy="4048125"/>
            </a:xfrm>
            <a:custGeom>
              <a:avLst/>
              <a:gdLst>
                <a:gd name="connsiteX0" fmla="*/ 1460051 w 2762250"/>
                <a:gd name="connsiteY0" fmla="*/ 4053584 h 4048125"/>
                <a:gd name="connsiteX1" fmla="*/ 1503389 w 2762250"/>
                <a:gd name="connsiteY1" fmla="*/ 3974051 h 4048125"/>
                <a:gd name="connsiteX2" fmla="*/ 1528821 w 2762250"/>
                <a:gd name="connsiteY2" fmla="*/ 3936617 h 4048125"/>
                <a:gd name="connsiteX3" fmla="*/ 1638645 w 2762250"/>
                <a:gd name="connsiteY3" fmla="*/ 3816698 h 4048125"/>
                <a:gd name="connsiteX4" fmla="*/ 1686555 w 2762250"/>
                <a:gd name="connsiteY4" fmla="*/ 3742117 h 4048125"/>
                <a:gd name="connsiteX5" fmla="*/ 1712463 w 2762250"/>
                <a:gd name="connsiteY5" fmla="*/ 3698492 h 4048125"/>
                <a:gd name="connsiteX6" fmla="*/ 1773709 w 2762250"/>
                <a:gd name="connsiteY6" fmla="*/ 3624959 h 4048125"/>
                <a:gd name="connsiteX7" fmla="*/ 1805904 w 2762250"/>
                <a:gd name="connsiteY7" fmla="*/ 3566762 h 4048125"/>
                <a:gd name="connsiteX8" fmla="*/ 1817524 w 2762250"/>
                <a:gd name="connsiteY8" fmla="*/ 3523423 h 4048125"/>
                <a:gd name="connsiteX9" fmla="*/ 1822572 w 2762250"/>
                <a:gd name="connsiteY9" fmla="*/ 3513326 h 4048125"/>
                <a:gd name="connsiteX10" fmla="*/ 1871245 w 2762250"/>
                <a:gd name="connsiteY10" fmla="*/ 3445794 h 4048125"/>
                <a:gd name="connsiteX11" fmla="*/ 1897153 w 2762250"/>
                <a:gd name="connsiteY11" fmla="*/ 3395312 h 4048125"/>
                <a:gd name="connsiteX12" fmla="*/ 1936682 w 2762250"/>
                <a:gd name="connsiteY12" fmla="*/ 3370356 h 4048125"/>
                <a:gd name="connsiteX13" fmla="*/ 1946778 w 2762250"/>
                <a:gd name="connsiteY13" fmla="*/ 3362450 h 4048125"/>
                <a:gd name="connsiteX14" fmla="*/ 1970210 w 2762250"/>
                <a:gd name="connsiteY14" fmla="*/ 3281964 h 4048125"/>
                <a:gd name="connsiteX15" fmla="*/ 1996689 w 2762250"/>
                <a:gd name="connsiteY15" fmla="*/ 3229291 h 4048125"/>
                <a:gd name="connsiteX16" fmla="*/ 2036504 w 2762250"/>
                <a:gd name="connsiteY16" fmla="*/ 3160139 h 4048125"/>
                <a:gd name="connsiteX17" fmla="*/ 2056506 w 2762250"/>
                <a:gd name="connsiteY17" fmla="*/ 3089464 h 4048125"/>
                <a:gd name="connsiteX18" fmla="*/ 2059173 w 2762250"/>
                <a:gd name="connsiteY18" fmla="*/ 3079939 h 4048125"/>
                <a:gd name="connsiteX19" fmla="*/ 2100321 w 2762250"/>
                <a:gd name="connsiteY19" fmla="*/ 3026599 h 4048125"/>
                <a:gd name="connsiteX20" fmla="*/ 2121467 w 2762250"/>
                <a:gd name="connsiteY20" fmla="*/ 2976879 h 4048125"/>
                <a:gd name="connsiteX21" fmla="*/ 2131087 w 2762250"/>
                <a:gd name="connsiteY21" fmla="*/ 2953923 h 4048125"/>
                <a:gd name="connsiteX22" fmla="*/ 2187570 w 2762250"/>
                <a:gd name="connsiteY22" fmla="*/ 2846957 h 4048125"/>
                <a:gd name="connsiteX23" fmla="*/ 2205954 w 2762250"/>
                <a:gd name="connsiteY23" fmla="*/ 2802095 h 4048125"/>
                <a:gd name="connsiteX24" fmla="*/ 2207573 w 2762250"/>
                <a:gd name="connsiteY24" fmla="*/ 2798380 h 4048125"/>
                <a:gd name="connsiteX25" fmla="*/ 2219384 w 2762250"/>
                <a:gd name="connsiteY25" fmla="*/ 2726371 h 4048125"/>
                <a:gd name="connsiteX26" fmla="*/ 2239481 w 2762250"/>
                <a:gd name="connsiteY26" fmla="*/ 2636931 h 4048125"/>
                <a:gd name="connsiteX27" fmla="*/ 2240434 w 2762250"/>
                <a:gd name="connsiteY27" fmla="*/ 2633026 h 4048125"/>
                <a:gd name="connsiteX28" fmla="*/ 2252055 w 2762250"/>
                <a:gd name="connsiteY28" fmla="*/ 2548730 h 4048125"/>
                <a:gd name="connsiteX29" fmla="*/ 2261865 w 2762250"/>
                <a:gd name="connsiteY29" fmla="*/ 2507391 h 4048125"/>
                <a:gd name="connsiteX30" fmla="*/ 2243672 w 2762250"/>
                <a:gd name="connsiteY30" fmla="*/ 2432048 h 4048125"/>
                <a:gd name="connsiteX31" fmla="*/ 2208430 w 2762250"/>
                <a:gd name="connsiteY31" fmla="*/ 2351372 h 4048125"/>
                <a:gd name="connsiteX32" fmla="*/ 2173188 w 2762250"/>
                <a:gd name="connsiteY32" fmla="*/ 2297270 h 4048125"/>
                <a:gd name="connsiteX33" fmla="*/ 2143374 w 2762250"/>
                <a:gd name="connsiteY33" fmla="*/ 2266885 h 4048125"/>
                <a:gd name="connsiteX34" fmla="*/ 2067270 w 2762250"/>
                <a:gd name="connsiteY34" fmla="*/ 2218212 h 4048125"/>
                <a:gd name="connsiteX35" fmla="*/ 2025169 w 2762250"/>
                <a:gd name="connsiteY35" fmla="*/ 2192971 h 4048125"/>
                <a:gd name="connsiteX36" fmla="*/ 1961828 w 2762250"/>
                <a:gd name="connsiteY36" fmla="*/ 2153538 h 4048125"/>
                <a:gd name="connsiteX37" fmla="*/ 1908869 w 2762250"/>
                <a:gd name="connsiteY37" fmla="*/ 2120010 h 4048125"/>
                <a:gd name="connsiteX38" fmla="*/ 1886390 w 2762250"/>
                <a:gd name="connsiteY38" fmla="*/ 2109913 h 4048125"/>
                <a:gd name="connsiteX39" fmla="*/ 1768946 w 2762250"/>
                <a:gd name="connsiteY39" fmla="*/ 2080576 h 4048125"/>
                <a:gd name="connsiteX40" fmla="*/ 1701986 w 2762250"/>
                <a:gd name="connsiteY40" fmla="*/ 2074575 h 4048125"/>
                <a:gd name="connsiteX41" fmla="*/ 1666553 w 2762250"/>
                <a:gd name="connsiteY41" fmla="*/ 2062478 h 4048125"/>
                <a:gd name="connsiteX42" fmla="*/ 1644550 w 2762250"/>
                <a:gd name="connsiteY42" fmla="*/ 2055620 h 4048125"/>
                <a:gd name="connsiteX43" fmla="*/ 1552729 w 2762250"/>
                <a:gd name="connsiteY43" fmla="*/ 2055049 h 4048125"/>
                <a:gd name="connsiteX44" fmla="*/ 1494341 w 2762250"/>
                <a:gd name="connsiteY44" fmla="*/ 2046000 h 4048125"/>
                <a:gd name="connsiteX45" fmla="*/ 1439953 w 2762250"/>
                <a:gd name="connsiteY45" fmla="*/ 2057716 h 4048125"/>
                <a:gd name="connsiteX46" fmla="*/ 1385375 w 2762250"/>
                <a:gd name="connsiteY46" fmla="*/ 2112104 h 4048125"/>
                <a:gd name="connsiteX47" fmla="*/ 1382803 w 2762250"/>
                <a:gd name="connsiteY47" fmla="*/ 2121629 h 4048125"/>
                <a:gd name="connsiteX48" fmla="*/ 1355085 w 2762250"/>
                <a:gd name="connsiteY48" fmla="*/ 2196400 h 4048125"/>
                <a:gd name="connsiteX49" fmla="*/ 1327748 w 2762250"/>
                <a:gd name="connsiteY49" fmla="*/ 2263265 h 4048125"/>
                <a:gd name="connsiteX50" fmla="*/ 1298983 w 2762250"/>
                <a:gd name="connsiteY50" fmla="*/ 2341275 h 4048125"/>
                <a:gd name="connsiteX51" fmla="*/ 1223831 w 2762250"/>
                <a:gd name="connsiteY51" fmla="*/ 2436716 h 4048125"/>
                <a:gd name="connsiteX52" fmla="*/ 1198685 w 2762250"/>
                <a:gd name="connsiteY52" fmla="*/ 2489008 h 4048125"/>
                <a:gd name="connsiteX53" fmla="*/ 1207638 w 2762250"/>
                <a:gd name="connsiteY53" fmla="*/ 2510725 h 4048125"/>
                <a:gd name="connsiteX54" fmla="*/ 1169824 w 2762250"/>
                <a:gd name="connsiteY54" fmla="*/ 2535014 h 4048125"/>
                <a:gd name="connsiteX55" fmla="*/ 1159537 w 2762250"/>
                <a:gd name="connsiteY55" fmla="*/ 2544729 h 4048125"/>
                <a:gd name="connsiteX56" fmla="*/ 1048095 w 2762250"/>
                <a:gd name="connsiteY56" fmla="*/ 2666078 h 4048125"/>
                <a:gd name="connsiteX57" fmla="*/ 989230 w 2762250"/>
                <a:gd name="connsiteY57" fmla="*/ 2724847 h 4048125"/>
                <a:gd name="connsiteX58" fmla="*/ 903124 w 2762250"/>
                <a:gd name="connsiteY58" fmla="*/ 2774472 h 4048125"/>
                <a:gd name="connsiteX59" fmla="*/ 807207 w 2762250"/>
                <a:gd name="connsiteY59" fmla="*/ 2821430 h 4048125"/>
                <a:gd name="connsiteX60" fmla="*/ 683954 w 2762250"/>
                <a:gd name="connsiteY60" fmla="*/ 2846005 h 4048125"/>
                <a:gd name="connsiteX61" fmla="*/ 619184 w 2762250"/>
                <a:gd name="connsiteY61" fmla="*/ 2856768 h 4048125"/>
                <a:gd name="connsiteX62" fmla="*/ 580417 w 2762250"/>
                <a:gd name="connsiteY62" fmla="*/ 2870198 h 4048125"/>
                <a:gd name="connsiteX63" fmla="*/ 510408 w 2762250"/>
                <a:gd name="connsiteY63" fmla="*/ 2899726 h 4048125"/>
                <a:gd name="connsiteX64" fmla="*/ 457259 w 2762250"/>
                <a:gd name="connsiteY64" fmla="*/ 2913347 h 4048125"/>
                <a:gd name="connsiteX65" fmla="*/ 330862 w 2762250"/>
                <a:gd name="connsiteY65" fmla="*/ 2893630 h 4048125"/>
                <a:gd name="connsiteX66" fmla="*/ 286380 w 2762250"/>
                <a:gd name="connsiteY66" fmla="*/ 2891820 h 4048125"/>
                <a:gd name="connsiteX67" fmla="*/ 256281 w 2762250"/>
                <a:gd name="connsiteY67" fmla="*/ 2879819 h 4048125"/>
                <a:gd name="connsiteX68" fmla="*/ 206275 w 2762250"/>
                <a:gd name="connsiteY68" fmla="*/ 2841052 h 4048125"/>
                <a:gd name="connsiteX69" fmla="*/ 204560 w 2762250"/>
                <a:gd name="connsiteY69" fmla="*/ 2840004 h 4048125"/>
                <a:gd name="connsiteX70" fmla="*/ 46350 w 2762250"/>
                <a:gd name="connsiteY70" fmla="*/ 2725418 h 4048125"/>
                <a:gd name="connsiteX71" fmla="*/ 1773 w 2762250"/>
                <a:gd name="connsiteY71" fmla="*/ 2616643 h 4048125"/>
                <a:gd name="connsiteX72" fmla="*/ 13394 w 2762250"/>
                <a:gd name="connsiteY72" fmla="*/ 2521964 h 4048125"/>
                <a:gd name="connsiteX73" fmla="*/ 19490 w 2762250"/>
                <a:gd name="connsiteY73" fmla="*/ 2512630 h 4048125"/>
                <a:gd name="connsiteX74" fmla="*/ 62162 w 2762250"/>
                <a:gd name="connsiteY74" fmla="*/ 2477578 h 4048125"/>
                <a:gd name="connsiteX75" fmla="*/ 76354 w 2762250"/>
                <a:gd name="connsiteY75" fmla="*/ 2441764 h 4048125"/>
                <a:gd name="connsiteX76" fmla="*/ 89213 w 2762250"/>
                <a:gd name="connsiteY76" fmla="*/ 2394520 h 4048125"/>
                <a:gd name="connsiteX77" fmla="*/ 107786 w 2762250"/>
                <a:gd name="connsiteY77" fmla="*/ 2358230 h 4048125"/>
                <a:gd name="connsiteX78" fmla="*/ 156840 w 2762250"/>
                <a:gd name="connsiteY78" fmla="*/ 2288793 h 4048125"/>
                <a:gd name="connsiteX79" fmla="*/ 194750 w 2762250"/>
                <a:gd name="connsiteY79" fmla="*/ 2262122 h 4048125"/>
                <a:gd name="connsiteX80" fmla="*/ 214752 w 2762250"/>
                <a:gd name="connsiteY80" fmla="*/ 2249930 h 4048125"/>
                <a:gd name="connsiteX81" fmla="*/ 227420 w 2762250"/>
                <a:gd name="connsiteY81" fmla="*/ 2240596 h 4048125"/>
                <a:gd name="connsiteX82" fmla="*/ 296477 w 2762250"/>
                <a:gd name="connsiteY82" fmla="*/ 2198400 h 4048125"/>
                <a:gd name="connsiteX83" fmla="*/ 362104 w 2762250"/>
                <a:gd name="connsiteY83" fmla="*/ 2146298 h 4048125"/>
                <a:gd name="connsiteX84" fmla="*/ 402490 w 2762250"/>
                <a:gd name="connsiteY84" fmla="*/ 2131439 h 4048125"/>
                <a:gd name="connsiteX85" fmla="*/ 450972 w 2762250"/>
                <a:gd name="connsiteY85" fmla="*/ 2111532 h 4048125"/>
                <a:gd name="connsiteX86" fmla="*/ 510789 w 2762250"/>
                <a:gd name="connsiteY86" fmla="*/ 2087529 h 4048125"/>
                <a:gd name="connsiteX87" fmla="*/ 532030 w 2762250"/>
                <a:gd name="connsiteY87" fmla="*/ 2073718 h 4048125"/>
                <a:gd name="connsiteX88" fmla="*/ 558986 w 2762250"/>
                <a:gd name="connsiteY88" fmla="*/ 2074385 h 4048125"/>
                <a:gd name="connsiteX89" fmla="*/ 563653 w 2762250"/>
                <a:gd name="connsiteY89" fmla="*/ 2078385 h 4048125"/>
                <a:gd name="connsiteX90" fmla="*/ 617088 w 2762250"/>
                <a:gd name="connsiteY90" fmla="*/ 2074004 h 4048125"/>
                <a:gd name="connsiteX91" fmla="*/ 649473 w 2762250"/>
                <a:gd name="connsiteY91" fmla="*/ 2045905 h 4048125"/>
                <a:gd name="connsiteX92" fmla="*/ 752819 w 2762250"/>
                <a:gd name="connsiteY92" fmla="*/ 2010377 h 4048125"/>
                <a:gd name="connsiteX93" fmla="*/ 797777 w 2762250"/>
                <a:gd name="connsiteY93" fmla="*/ 1992755 h 4048125"/>
                <a:gd name="connsiteX94" fmla="*/ 803207 w 2762250"/>
                <a:gd name="connsiteY94" fmla="*/ 1990279 h 4048125"/>
                <a:gd name="connsiteX95" fmla="*/ 869120 w 2762250"/>
                <a:gd name="connsiteY95" fmla="*/ 1978468 h 4048125"/>
                <a:gd name="connsiteX96" fmla="*/ 916554 w 2762250"/>
                <a:gd name="connsiteY96" fmla="*/ 1960942 h 4048125"/>
                <a:gd name="connsiteX97" fmla="*/ 959226 w 2762250"/>
                <a:gd name="connsiteY97" fmla="*/ 1946750 h 4048125"/>
                <a:gd name="connsiteX98" fmla="*/ 1002374 w 2762250"/>
                <a:gd name="connsiteY98" fmla="*/ 1899696 h 4048125"/>
                <a:gd name="connsiteX99" fmla="*/ 1020186 w 2762250"/>
                <a:gd name="connsiteY99" fmla="*/ 1846356 h 4048125"/>
                <a:gd name="connsiteX100" fmla="*/ 1033997 w 2762250"/>
                <a:gd name="connsiteY100" fmla="*/ 1791397 h 4048125"/>
                <a:gd name="connsiteX101" fmla="*/ 1045808 w 2762250"/>
                <a:gd name="connsiteY101" fmla="*/ 1610993 h 4048125"/>
                <a:gd name="connsiteX102" fmla="*/ 1055429 w 2762250"/>
                <a:gd name="connsiteY102" fmla="*/ 1594420 h 4048125"/>
                <a:gd name="connsiteX103" fmla="*/ 1069526 w 2762250"/>
                <a:gd name="connsiteY103" fmla="*/ 1496598 h 4048125"/>
                <a:gd name="connsiteX104" fmla="*/ 1067240 w 2762250"/>
                <a:gd name="connsiteY104" fmla="*/ 1476691 h 4048125"/>
                <a:gd name="connsiteX105" fmla="*/ 1066954 w 2762250"/>
                <a:gd name="connsiteY105" fmla="*/ 1288953 h 4048125"/>
                <a:gd name="connsiteX106" fmla="*/ 1038950 w 2762250"/>
                <a:gd name="connsiteY106" fmla="*/ 1235804 h 4048125"/>
                <a:gd name="connsiteX107" fmla="*/ 977895 w 2762250"/>
                <a:gd name="connsiteY107" fmla="*/ 1218849 h 4048125"/>
                <a:gd name="connsiteX108" fmla="*/ 900362 w 2762250"/>
                <a:gd name="connsiteY108" fmla="*/ 1237804 h 4048125"/>
                <a:gd name="connsiteX109" fmla="*/ 888455 w 2762250"/>
                <a:gd name="connsiteY109" fmla="*/ 1239899 h 4048125"/>
                <a:gd name="connsiteX110" fmla="*/ 825400 w 2762250"/>
                <a:gd name="connsiteY110" fmla="*/ 1258949 h 4048125"/>
                <a:gd name="connsiteX111" fmla="*/ 819780 w 2762250"/>
                <a:gd name="connsiteY111" fmla="*/ 1261140 h 4048125"/>
                <a:gd name="connsiteX112" fmla="*/ 727102 w 2762250"/>
                <a:gd name="connsiteY112" fmla="*/ 1272284 h 4048125"/>
                <a:gd name="connsiteX113" fmla="*/ 672047 w 2762250"/>
                <a:gd name="connsiteY113" fmla="*/ 1272189 h 4048125"/>
                <a:gd name="connsiteX114" fmla="*/ 595847 w 2762250"/>
                <a:gd name="connsiteY114" fmla="*/ 1260378 h 4048125"/>
                <a:gd name="connsiteX115" fmla="*/ 578988 w 2762250"/>
                <a:gd name="connsiteY115" fmla="*/ 1246376 h 4048125"/>
                <a:gd name="connsiteX116" fmla="*/ 523934 w 2762250"/>
                <a:gd name="connsiteY116" fmla="*/ 1217611 h 4048125"/>
                <a:gd name="connsiteX117" fmla="*/ 504884 w 2762250"/>
                <a:gd name="connsiteY117" fmla="*/ 1207610 h 4048125"/>
                <a:gd name="connsiteX118" fmla="*/ 398775 w 2762250"/>
                <a:gd name="connsiteY118" fmla="*/ 1162175 h 4048125"/>
                <a:gd name="connsiteX119" fmla="*/ 362390 w 2762250"/>
                <a:gd name="connsiteY119" fmla="*/ 1138839 h 4048125"/>
                <a:gd name="connsiteX120" fmla="*/ 338482 w 2762250"/>
                <a:gd name="connsiteY120" fmla="*/ 1131410 h 4048125"/>
                <a:gd name="connsiteX121" fmla="*/ 280475 w 2762250"/>
                <a:gd name="connsiteY121" fmla="*/ 1101025 h 4048125"/>
                <a:gd name="connsiteX122" fmla="*/ 243137 w 2762250"/>
                <a:gd name="connsiteY122" fmla="*/ 1049685 h 4048125"/>
                <a:gd name="connsiteX123" fmla="*/ 316289 w 2762250"/>
                <a:gd name="connsiteY123" fmla="*/ 1007204 h 4048125"/>
                <a:gd name="connsiteX124" fmla="*/ 391155 w 2762250"/>
                <a:gd name="connsiteY124" fmla="*/ 968437 h 4048125"/>
                <a:gd name="connsiteX125" fmla="*/ 444781 w 2762250"/>
                <a:gd name="connsiteY125" fmla="*/ 943958 h 4048125"/>
                <a:gd name="connsiteX126" fmla="*/ 524600 w 2762250"/>
                <a:gd name="connsiteY126" fmla="*/ 913382 h 4048125"/>
                <a:gd name="connsiteX127" fmla="*/ 569558 w 2762250"/>
                <a:gd name="connsiteY127" fmla="*/ 894904 h 4048125"/>
                <a:gd name="connsiteX128" fmla="*/ 579083 w 2762250"/>
                <a:gd name="connsiteY128" fmla="*/ 892142 h 4048125"/>
                <a:gd name="connsiteX129" fmla="*/ 667571 w 2762250"/>
                <a:gd name="connsiteY129" fmla="*/ 862519 h 4048125"/>
                <a:gd name="connsiteX130" fmla="*/ 700622 w 2762250"/>
                <a:gd name="connsiteY130" fmla="*/ 851089 h 4048125"/>
                <a:gd name="connsiteX131" fmla="*/ 753867 w 2762250"/>
                <a:gd name="connsiteY131" fmla="*/ 837563 h 4048125"/>
                <a:gd name="connsiteX132" fmla="*/ 819209 w 2762250"/>
                <a:gd name="connsiteY132" fmla="*/ 819085 h 4048125"/>
                <a:gd name="connsiteX133" fmla="*/ 830734 w 2762250"/>
                <a:gd name="connsiteY133" fmla="*/ 815846 h 4048125"/>
                <a:gd name="connsiteX134" fmla="*/ 897599 w 2762250"/>
                <a:gd name="connsiteY134" fmla="*/ 795463 h 4048125"/>
                <a:gd name="connsiteX135" fmla="*/ 970180 w 2762250"/>
                <a:gd name="connsiteY135" fmla="*/ 772508 h 4048125"/>
                <a:gd name="connsiteX136" fmla="*/ 1012661 w 2762250"/>
                <a:gd name="connsiteY136" fmla="*/ 719358 h 4048125"/>
                <a:gd name="connsiteX137" fmla="*/ 1013519 w 2762250"/>
                <a:gd name="connsiteY137" fmla="*/ 460183 h 4048125"/>
                <a:gd name="connsiteX138" fmla="*/ 986182 w 2762250"/>
                <a:gd name="connsiteY138" fmla="*/ 370553 h 4048125"/>
                <a:gd name="connsiteX139" fmla="*/ 980467 w 2762250"/>
                <a:gd name="connsiteY139" fmla="*/ 350264 h 4048125"/>
                <a:gd name="connsiteX140" fmla="*/ 953987 w 2762250"/>
                <a:gd name="connsiteY140" fmla="*/ 262444 h 4048125"/>
                <a:gd name="connsiteX141" fmla="*/ 896075 w 2762250"/>
                <a:gd name="connsiteY141" fmla="*/ 228440 h 4048125"/>
                <a:gd name="connsiteX142" fmla="*/ 881693 w 2762250"/>
                <a:gd name="connsiteY142" fmla="*/ 222820 h 4048125"/>
                <a:gd name="connsiteX143" fmla="*/ 870929 w 2762250"/>
                <a:gd name="connsiteY143" fmla="*/ 218629 h 4048125"/>
                <a:gd name="connsiteX144" fmla="*/ 815208 w 2762250"/>
                <a:gd name="connsiteY144" fmla="*/ 235488 h 4048125"/>
                <a:gd name="connsiteX145" fmla="*/ 755772 w 2762250"/>
                <a:gd name="connsiteY145" fmla="*/ 240822 h 4048125"/>
                <a:gd name="connsiteX146" fmla="*/ 752248 w 2762250"/>
                <a:gd name="connsiteY146" fmla="*/ 234631 h 4048125"/>
                <a:gd name="connsiteX147" fmla="*/ 783014 w 2762250"/>
                <a:gd name="connsiteY147" fmla="*/ 193102 h 4048125"/>
                <a:gd name="connsiteX148" fmla="*/ 873025 w 2762250"/>
                <a:gd name="connsiteY148" fmla="*/ 99662 h 4048125"/>
                <a:gd name="connsiteX149" fmla="*/ 941795 w 2762250"/>
                <a:gd name="connsiteY149" fmla="*/ 56609 h 4048125"/>
                <a:gd name="connsiteX150" fmla="*/ 1006756 w 2762250"/>
                <a:gd name="connsiteY150" fmla="*/ 12032 h 4048125"/>
                <a:gd name="connsiteX151" fmla="*/ 1056095 w 2762250"/>
                <a:gd name="connsiteY151" fmla="*/ 6031 h 4048125"/>
                <a:gd name="connsiteX152" fmla="*/ 1066763 w 2762250"/>
                <a:gd name="connsiteY152" fmla="*/ 11079 h 4048125"/>
                <a:gd name="connsiteX153" fmla="*/ 1214496 w 2762250"/>
                <a:gd name="connsiteY153" fmla="*/ 22128 h 4048125"/>
                <a:gd name="connsiteX154" fmla="*/ 1243833 w 2762250"/>
                <a:gd name="connsiteY154" fmla="*/ 38130 h 4048125"/>
                <a:gd name="connsiteX155" fmla="*/ 1304222 w 2762250"/>
                <a:gd name="connsiteY155" fmla="*/ 77945 h 4048125"/>
                <a:gd name="connsiteX156" fmla="*/ 1361753 w 2762250"/>
                <a:gd name="connsiteY156" fmla="*/ 94423 h 4048125"/>
                <a:gd name="connsiteX157" fmla="*/ 1381088 w 2762250"/>
                <a:gd name="connsiteY157" fmla="*/ 98519 h 4048125"/>
                <a:gd name="connsiteX158" fmla="*/ 1438143 w 2762250"/>
                <a:gd name="connsiteY158" fmla="*/ 136142 h 4048125"/>
                <a:gd name="connsiteX159" fmla="*/ 1455479 w 2762250"/>
                <a:gd name="connsiteY159" fmla="*/ 151954 h 4048125"/>
                <a:gd name="connsiteX160" fmla="*/ 1492436 w 2762250"/>
                <a:gd name="connsiteY160" fmla="*/ 164146 h 4048125"/>
                <a:gd name="connsiteX161" fmla="*/ 1512629 w 2762250"/>
                <a:gd name="connsiteY161" fmla="*/ 192816 h 4048125"/>
                <a:gd name="connsiteX162" fmla="*/ 1530345 w 2762250"/>
                <a:gd name="connsiteY162" fmla="*/ 252538 h 4048125"/>
                <a:gd name="connsiteX163" fmla="*/ 1534250 w 2762250"/>
                <a:gd name="connsiteY163" fmla="*/ 269778 h 4048125"/>
                <a:gd name="connsiteX164" fmla="*/ 1534727 w 2762250"/>
                <a:gd name="connsiteY164" fmla="*/ 339120 h 4048125"/>
                <a:gd name="connsiteX165" fmla="*/ 1547490 w 2762250"/>
                <a:gd name="connsiteY165" fmla="*/ 457611 h 4048125"/>
                <a:gd name="connsiteX166" fmla="*/ 1556348 w 2762250"/>
                <a:gd name="connsiteY166" fmla="*/ 530477 h 4048125"/>
                <a:gd name="connsiteX167" fmla="*/ 1563873 w 2762250"/>
                <a:gd name="connsiteY167" fmla="*/ 545813 h 4048125"/>
                <a:gd name="connsiteX168" fmla="*/ 1602068 w 2762250"/>
                <a:gd name="connsiteY168" fmla="*/ 585151 h 4048125"/>
                <a:gd name="connsiteX169" fmla="*/ 1656075 w 2762250"/>
                <a:gd name="connsiteY169" fmla="*/ 591342 h 4048125"/>
                <a:gd name="connsiteX170" fmla="*/ 1686079 w 2762250"/>
                <a:gd name="connsiteY170" fmla="*/ 582198 h 4048125"/>
                <a:gd name="connsiteX171" fmla="*/ 1811333 w 2762250"/>
                <a:gd name="connsiteY171" fmla="*/ 512951 h 4048125"/>
                <a:gd name="connsiteX172" fmla="*/ 1817238 w 2762250"/>
                <a:gd name="connsiteY172" fmla="*/ 511713 h 4048125"/>
                <a:gd name="connsiteX173" fmla="*/ 1954589 w 2762250"/>
                <a:gd name="connsiteY173" fmla="*/ 502093 h 4048125"/>
                <a:gd name="connsiteX174" fmla="*/ 2056030 w 2762250"/>
                <a:gd name="connsiteY174" fmla="*/ 538288 h 4048125"/>
                <a:gd name="connsiteX175" fmla="*/ 2064221 w 2762250"/>
                <a:gd name="connsiteY175" fmla="*/ 543527 h 4048125"/>
                <a:gd name="connsiteX176" fmla="*/ 2123181 w 2762250"/>
                <a:gd name="connsiteY176" fmla="*/ 593342 h 4048125"/>
                <a:gd name="connsiteX177" fmla="*/ 2160043 w 2762250"/>
                <a:gd name="connsiteY177" fmla="*/ 642301 h 4048125"/>
                <a:gd name="connsiteX178" fmla="*/ 2225289 w 2762250"/>
                <a:gd name="connsiteY178" fmla="*/ 720215 h 4048125"/>
                <a:gd name="connsiteX179" fmla="*/ 2232052 w 2762250"/>
                <a:gd name="connsiteY179" fmla="*/ 787938 h 4048125"/>
                <a:gd name="connsiteX180" fmla="*/ 2229956 w 2762250"/>
                <a:gd name="connsiteY180" fmla="*/ 801749 h 4048125"/>
                <a:gd name="connsiteX181" fmla="*/ 2182331 w 2762250"/>
                <a:gd name="connsiteY181" fmla="*/ 848041 h 4048125"/>
                <a:gd name="connsiteX182" fmla="*/ 2076604 w 2762250"/>
                <a:gd name="connsiteY182" fmla="*/ 885665 h 4048125"/>
                <a:gd name="connsiteX183" fmla="*/ 2022502 w 2762250"/>
                <a:gd name="connsiteY183" fmla="*/ 916335 h 4048125"/>
                <a:gd name="connsiteX184" fmla="*/ 1943635 w 2762250"/>
                <a:gd name="connsiteY184" fmla="*/ 925098 h 4048125"/>
                <a:gd name="connsiteX185" fmla="*/ 1924109 w 2762250"/>
                <a:gd name="connsiteY185" fmla="*/ 932718 h 4048125"/>
                <a:gd name="connsiteX186" fmla="*/ 1854576 w 2762250"/>
                <a:gd name="connsiteY186" fmla="*/ 938243 h 4048125"/>
                <a:gd name="connsiteX187" fmla="*/ 1770947 w 2762250"/>
                <a:gd name="connsiteY187" fmla="*/ 980438 h 4048125"/>
                <a:gd name="connsiteX188" fmla="*/ 1697318 w 2762250"/>
                <a:gd name="connsiteY188" fmla="*/ 1017205 h 4048125"/>
                <a:gd name="connsiteX189" fmla="*/ 1686746 w 2762250"/>
                <a:gd name="connsiteY189" fmla="*/ 1022253 h 4048125"/>
                <a:gd name="connsiteX190" fmla="*/ 1573779 w 2762250"/>
                <a:gd name="connsiteY190" fmla="*/ 1033493 h 4048125"/>
                <a:gd name="connsiteX191" fmla="*/ 1554729 w 2762250"/>
                <a:gd name="connsiteY191" fmla="*/ 1041684 h 4048125"/>
                <a:gd name="connsiteX192" fmla="*/ 1510819 w 2762250"/>
                <a:gd name="connsiteY192" fmla="*/ 1119980 h 4048125"/>
                <a:gd name="connsiteX193" fmla="*/ 1501484 w 2762250"/>
                <a:gd name="connsiteY193" fmla="*/ 1184369 h 4048125"/>
                <a:gd name="connsiteX194" fmla="*/ 1496150 w 2762250"/>
                <a:gd name="connsiteY194" fmla="*/ 1196751 h 4048125"/>
                <a:gd name="connsiteX195" fmla="*/ 1491864 w 2762250"/>
                <a:gd name="connsiteY195" fmla="*/ 1211134 h 4048125"/>
                <a:gd name="connsiteX196" fmla="*/ 1500818 w 2762250"/>
                <a:gd name="connsiteY196" fmla="*/ 1277333 h 4048125"/>
                <a:gd name="connsiteX197" fmla="*/ 1481101 w 2762250"/>
                <a:gd name="connsiteY197" fmla="*/ 1377155 h 4048125"/>
                <a:gd name="connsiteX198" fmla="*/ 1480148 w 2762250"/>
                <a:gd name="connsiteY198" fmla="*/ 1395443 h 4048125"/>
                <a:gd name="connsiteX199" fmla="*/ 1477767 w 2762250"/>
                <a:gd name="connsiteY199" fmla="*/ 1605278 h 4048125"/>
                <a:gd name="connsiteX200" fmla="*/ 1469385 w 2762250"/>
                <a:gd name="connsiteY200" fmla="*/ 1867597 h 4048125"/>
                <a:gd name="connsiteX201" fmla="*/ 1502437 w 2762250"/>
                <a:gd name="connsiteY201" fmla="*/ 1914841 h 4048125"/>
                <a:gd name="connsiteX202" fmla="*/ 1595306 w 2762250"/>
                <a:gd name="connsiteY202" fmla="*/ 1924652 h 4048125"/>
                <a:gd name="connsiteX203" fmla="*/ 1640168 w 2762250"/>
                <a:gd name="connsiteY203" fmla="*/ 1925033 h 4048125"/>
                <a:gd name="connsiteX204" fmla="*/ 1752659 w 2762250"/>
                <a:gd name="connsiteY204" fmla="*/ 1938939 h 4048125"/>
                <a:gd name="connsiteX205" fmla="*/ 1831145 w 2762250"/>
                <a:gd name="connsiteY205" fmla="*/ 1947702 h 4048125"/>
                <a:gd name="connsiteX206" fmla="*/ 1946112 w 2762250"/>
                <a:gd name="connsiteY206" fmla="*/ 1959418 h 4048125"/>
                <a:gd name="connsiteX207" fmla="*/ 2027169 w 2762250"/>
                <a:gd name="connsiteY207" fmla="*/ 1986945 h 4048125"/>
                <a:gd name="connsiteX208" fmla="*/ 2067460 w 2762250"/>
                <a:gd name="connsiteY208" fmla="*/ 2000280 h 4048125"/>
                <a:gd name="connsiteX209" fmla="*/ 2210145 w 2762250"/>
                <a:gd name="connsiteY209" fmla="*/ 2051906 h 4048125"/>
                <a:gd name="connsiteX210" fmla="*/ 2301394 w 2762250"/>
                <a:gd name="connsiteY210" fmla="*/ 2097530 h 4048125"/>
                <a:gd name="connsiteX211" fmla="*/ 2336637 w 2762250"/>
                <a:gd name="connsiteY211" fmla="*/ 2104769 h 4048125"/>
                <a:gd name="connsiteX212" fmla="*/ 2413694 w 2762250"/>
                <a:gd name="connsiteY212" fmla="*/ 2113914 h 4048125"/>
                <a:gd name="connsiteX213" fmla="*/ 2465700 w 2762250"/>
                <a:gd name="connsiteY213" fmla="*/ 2141536 h 4048125"/>
                <a:gd name="connsiteX214" fmla="*/ 2514182 w 2762250"/>
                <a:gd name="connsiteY214" fmla="*/ 2189066 h 4048125"/>
                <a:gd name="connsiteX215" fmla="*/ 2554759 w 2762250"/>
                <a:gd name="connsiteY215" fmla="*/ 2218212 h 4048125"/>
                <a:gd name="connsiteX216" fmla="*/ 2571142 w 2762250"/>
                <a:gd name="connsiteY216" fmla="*/ 2228785 h 4048125"/>
                <a:gd name="connsiteX217" fmla="*/ 2654295 w 2762250"/>
                <a:gd name="connsiteY217" fmla="*/ 2312319 h 4048125"/>
                <a:gd name="connsiteX218" fmla="*/ 2675441 w 2762250"/>
                <a:gd name="connsiteY218" fmla="*/ 2361945 h 4048125"/>
                <a:gd name="connsiteX219" fmla="*/ 2698206 w 2762250"/>
                <a:gd name="connsiteY219" fmla="*/ 2392805 h 4048125"/>
                <a:gd name="connsiteX220" fmla="*/ 2732781 w 2762250"/>
                <a:gd name="connsiteY220" fmla="*/ 2481674 h 4048125"/>
                <a:gd name="connsiteX221" fmla="*/ 2748116 w 2762250"/>
                <a:gd name="connsiteY221" fmla="*/ 2512058 h 4048125"/>
                <a:gd name="connsiteX222" fmla="*/ 2762214 w 2762250"/>
                <a:gd name="connsiteY222" fmla="*/ 2513582 h 4048125"/>
                <a:gd name="connsiteX223" fmla="*/ 2762214 w 2762250"/>
                <a:gd name="connsiteY223" fmla="*/ 2536062 h 4048125"/>
                <a:gd name="connsiteX224" fmla="*/ 2761832 w 2762250"/>
                <a:gd name="connsiteY224" fmla="*/ 2705416 h 4048125"/>
                <a:gd name="connsiteX225" fmla="*/ 2749736 w 2762250"/>
                <a:gd name="connsiteY225" fmla="*/ 2817811 h 4048125"/>
                <a:gd name="connsiteX226" fmla="*/ 2726590 w 2762250"/>
                <a:gd name="connsiteY226" fmla="*/ 2858006 h 4048125"/>
                <a:gd name="connsiteX227" fmla="*/ 2673536 w 2762250"/>
                <a:gd name="connsiteY227" fmla="*/ 2951542 h 4048125"/>
                <a:gd name="connsiteX228" fmla="*/ 2626958 w 2762250"/>
                <a:gd name="connsiteY228" fmla="*/ 3033552 h 4048125"/>
                <a:gd name="connsiteX229" fmla="*/ 2599336 w 2762250"/>
                <a:gd name="connsiteY229" fmla="*/ 3085559 h 4048125"/>
                <a:gd name="connsiteX230" fmla="*/ 2534852 w 2762250"/>
                <a:gd name="connsiteY230" fmla="*/ 3179475 h 4048125"/>
                <a:gd name="connsiteX231" fmla="*/ 2522946 w 2762250"/>
                <a:gd name="connsiteY231" fmla="*/ 3186143 h 4048125"/>
                <a:gd name="connsiteX232" fmla="*/ 2451603 w 2762250"/>
                <a:gd name="connsiteY232" fmla="*/ 3231101 h 4048125"/>
                <a:gd name="connsiteX233" fmla="*/ 2435411 w 2762250"/>
                <a:gd name="connsiteY233" fmla="*/ 3255199 h 4048125"/>
                <a:gd name="connsiteX234" fmla="*/ 2407407 w 2762250"/>
                <a:gd name="connsiteY234" fmla="*/ 3288251 h 4048125"/>
                <a:gd name="connsiteX235" fmla="*/ 2374356 w 2762250"/>
                <a:gd name="connsiteY235" fmla="*/ 3330923 h 4048125"/>
                <a:gd name="connsiteX236" fmla="*/ 2323016 w 2762250"/>
                <a:gd name="connsiteY236" fmla="*/ 3380357 h 4048125"/>
                <a:gd name="connsiteX237" fmla="*/ 2291012 w 2762250"/>
                <a:gd name="connsiteY237" fmla="*/ 3402837 h 4048125"/>
                <a:gd name="connsiteX238" fmla="*/ 2240148 w 2762250"/>
                <a:gd name="connsiteY238" fmla="*/ 3452366 h 4048125"/>
                <a:gd name="connsiteX239" fmla="*/ 2169758 w 2762250"/>
                <a:gd name="connsiteY239" fmla="*/ 3502468 h 4048125"/>
                <a:gd name="connsiteX240" fmla="*/ 2132611 w 2762250"/>
                <a:gd name="connsiteY240" fmla="*/ 3528281 h 4048125"/>
                <a:gd name="connsiteX241" fmla="*/ 2047743 w 2762250"/>
                <a:gd name="connsiteY241" fmla="*/ 3601147 h 4048125"/>
                <a:gd name="connsiteX242" fmla="*/ 2019263 w 2762250"/>
                <a:gd name="connsiteY242" fmla="*/ 3621816 h 4048125"/>
                <a:gd name="connsiteX243" fmla="*/ 2007738 w 2762250"/>
                <a:gd name="connsiteY243" fmla="*/ 3641438 h 4048125"/>
                <a:gd name="connsiteX244" fmla="*/ 1912964 w 2762250"/>
                <a:gd name="connsiteY244" fmla="*/ 3736307 h 4048125"/>
                <a:gd name="connsiteX245" fmla="*/ 1864578 w 2762250"/>
                <a:gd name="connsiteY245" fmla="*/ 3776312 h 4048125"/>
                <a:gd name="connsiteX246" fmla="*/ 1819524 w 2762250"/>
                <a:gd name="connsiteY246" fmla="*/ 3829556 h 4048125"/>
                <a:gd name="connsiteX247" fmla="*/ 1761517 w 2762250"/>
                <a:gd name="connsiteY247" fmla="*/ 3860417 h 4048125"/>
                <a:gd name="connsiteX248" fmla="*/ 1752563 w 2762250"/>
                <a:gd name="connsiteY248" fmla="*/ 3864418 h 4048125"/>
                <a:gd name="connsiteX249" fmla="*/ 1677792 w 2762250"/>
                <a:gd name="connsiteY249" fmla="*/ 3927283 h 4048125"/>
                <a:gd name="connsiteX250" fmla="*/ 1628357 w 2762250"/>
                <a:gd name="connsiteY250" fmla="*/ 3958525 h 4048125"/>
                <a:gd name="connsiteX251" fmla="*/ 1583495 w 2762250"/>
                <a:gd name="connsiteY251" fmla="*/ 3990434 h 4048125"/>
                <a:gd name="connsiteX252" fmla="*/ 1546347 w 2762250"/>
                <a:gd name="connsiteY252" fmla="*/ 4027772 h 4048125"/>
                <a:gd name="connsiteX253" fmla="*/ 1460051 w 2762250"/>
                <a:gd name="connsiteY253" fmla="*/ 4053584 h 4048125"/>
                <a:gd name="connsiteX254" fmla="*/ 943510 w 2762250"/>
                <a:gd name="connsiteY254" fmla="*/ 2111913 h 4048125"/>
                <a:gd name="connsiteX255" fmla="*/ 893504 w 2762250"/>
                <a:gd name="connsiteY255" fmla="*/ 2087815 h 4048125"/>
                <a:gd name="connsiteX256" fmla="*/ 829115 w 2762250"/>
                <a:gd name="connsiteY256" fmla="*/ 2096387 h 4048125"/>
                <a:gd name="connsiteX257" fmla="*/ 698051 w 2762250"/>
                <a:gd name="connsiteY257" fmla="*/ 2109056 h 4048125"/>
                <a:gd name="connsiteX258" fmla="*/ 641853 w 2762250"/>
                <a:gd name="connsiteY258" fmla="*/ 2127439 h 4048125"/>
                <a:gd name="connsiteX259" fmla="*/ 636805 w 2762250"/>
                <a:gd name="connsiteY259" fmla="*/ 2130487 h 4048125"/>
                <a:gd name="connsiteX260" fmla="*/ 552413 w 2762250"/>
                <a:gd name="connsiteY260" fmla="*/ 2141917 h 4048125"/>
                <a:gd name="connsiteX261" fmla="*/ 513551 w 2762250"/>
                <a:gd name="connsiteY261" fmla="*/ 2157824 h 4048125"/>
                <a:gd name="connsiteX262" fmla="*/ 455163 w 2762250"/>
                <a:gd name="connsiteY262" fmla="*/ 2197543 h 4048125"/>
                <a:gd name="connsiteX263" fmla="*/ 373439 w 2762250"/>
                <a:gd name="connsiteY263" fmla="*/ 2244120 h 4048125"/>
                <a:gd name="connsiteX264" fmla="*/ 319337 w 2762250"/>
                <a:gd name="connsiteY264" fmla="*/ 2287554 h 4048125"/>
                <a:gd name="connsiteX265" fmla="*/ 243803 w 2762250"/>
                <a:gd name="connsiteY265" fmla="*/ 2341085 h 4048125"/>
                <a:gd name="connsiteX266" fmla="*/ 231707 w 2762250"/>
                <a:gd name="connsiteY266" fmla="*/ 2354515 h 4048125"/>
                <a:gd name="connsiteX267" fmla="*/ 180843 w 2762250"/>
                <a:gd name="connsiteY267" fmla="*/ 2424429 h 4048125"/>
                <a:gd name="connsiteX268" fmla="*/ 143315 w 2762250"/>
                <a:gd name="connsiteY268" fmla="*/ 2506534 h 4048125"/>
                <a:gd name="connsiteX269" fmla="*/ 140552 w 2762250"/>
                <a:gd name="connsiteY269" fmla="*/ 2520155 h 4048125"/>
                <a:gd name="connsiteX270" fmla="*/ 123217 w 2762250"/>
                <a:gd name="connsiteY270" fmla="*/ 2585591 h 4048125"/>
                <a:gd name="connsiteX271" fmla="*/ 130456 w 2762250"/>
                <a:gd name="connsiteY271" fmla="*/ 2707416 h 4048125"/>
                <a:gd name="connsiteX272" fmla="*/ 169699 w 2762250"/>
                <a:gd name="connsiteY272" fmla="*/ 2770376 h 4048125"/>
                <a:gd name="connsiteX273" fmla="*/ 175223 w 2762250"/>
                <a:gd name="connsiteY273" fmla="*/ 2772186 h 4048125"/>
                <a:gd name="connsiteX274" fmla="*/ 278093 w 2762250"/>
                <a:gd name="connsiteY274" fmla="*/ 2783235 h 4048125"/>
                <a:gd name="connsiteX275" fmla="*/ 318765 w 2762250"/>
                <a:gd name="connsiteY275" fmla="*/ 2782949 h 4048125"/>
                <a:gd name="connsiteX276" fmla="*/ 369438 w 2762250"/>
                <a:gd name="connsiteY276" fmla="*/ 2768472 h 4048125"/>
                <a:gd name="connsiteX277" fmla="*/ 433065 w 2762250"/>
                <a:gd name="connsiteY277" fmla="*/ 2750469 h 4048125"/>
                <a:gd name="connsiteX278" fmla="*/ 456020 w 2762250"/>
                <a:gd name="connsiteY278" fmla="*/ 2746850 h 4048125"/>
                <a:gd name="connsiteX279" fmla="*/ 524124 w 2762250"/>
                <a:gd name="connsiteY279" fmla="*/ 2718941 h 4048125"/>
                <a:gd name="connsiteX280" fmla="*/ 576131 w 2762250"/>
                <a:gd name="connsiteY280" fmla="*/ 2693129 h 4048125"/>
                <a:gd name="connsiteX281" fmla="*/ 618422 w 2762250"/>
                <a:gd name="connsiteY281" fmla="*/ 2664268 h 4048125"/>
                <a:gd name="connsiteX282" fmla="*/ 672619 w 2762250"/>
                <a:gd name="connsiteY282" fmla="*/ 2629025 h 4048125"/>
                <a:gd name="connsiteX283" fmla="*/ 718815 w 2762250"/>
                <a:gd name="connsiteY283" fmla="*/ 2583496 h 4048125"/>
                <a:gd name="connsiteX284" fmla="*/ 813779 w 2762250"/>
                <a:gd name="connsiteY284" fmla="*/ 2508725 h 4048125"/>
                <a:gd name="connsiteX285" fmla="*/ 827876 w 2762250"/>
                <a:gd name="connsiteY285" fmla="*/ 2486246 h 4048125"/>
                <a:gd name="connsiteX286" fmla="*/ 846736 w 2762250"/>
                <a:gd name="connsiteY286" fmla="*/ 2433382 h 4048125"/>
                <a:gd name="connsiteX287" fmla="*/ 871882 w 2762250"/>
                <a:gd name="connsiteY287" fmla="*/ 2361564 h 4048125"/>
                <a:gd name="connsiteX288" fmla="*/ 889694 w 2762250"/>
                <a:gd name="connsiteY288" fmla="*/ 2314224 h 4048125"/>
                <a:gd name="connsiteX289" fmla="*/ 904267 w 2762250"/>
                <a:gd name="connsiteY289" fmla="*/ 2263551 h 4048125"/>
                <a:gd name="connsiteX290" fmla="*/ 917792 w 2762250"/>
                <a:gd name="connsiteY290" fmla="*/ 2210306 h 4048125"/>
                <a:gd name="connsiteX291" fmla="*/ 936938 w 2762250"/>
                <a:gd name="connsiteY291" fmla="*/ 2141060 h 4048125"/>
                <a:gd name="connsiteX292" fmla="*/ 943510 w 2762250"/>
                <a:gd name="connsiteY292" fmla="*/ 2111913 h 404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</a:cxnLst>
              <a:rect l="l" t="t" r="r" b="b"/>
              <a:pathLst>
                <a:path w="2762250" h="4048125">
                  <a:moveTo>
                    <a:pt x="1460051" y="4053584"/>
                  </a:moveTo>
                  <a:cubicBezTo>
                    <a:pt x="1475195" y="4025581"/>
                    <a:pt x="1488816" y="3999482"/>
                    <a:pt x="1503389" y="3974051"/>
                  </a:cubicBezTo>
                  <a:cubicBezTo>
                    <a:pt x="1510914" y="3961001"/>
                    <a:pt x="1518915" y="3947857"/>
                    <a:pt x="1528821" y="3936617"/>
                  </a:cubicBezTo>
                  <a:cubicBezTo>
                    <a:pt x="1564730" y="3896041"/>
                    <a:pt x="1600068" y="3854703"/>
                    <a:pt x="1638645" y="3816698"/>
                  </a:cubicBezTo>
                  <a:cubicBezTo>
                    <a:pt x="1660838" y="3794886"/>
                    <a:pt x="1671315" y="3767358"/>
                    <a:pt x="1686555" y="3742117"/>
                  </a:cubicBezTo>
                  <a:cubicBezTo>
                    <a:pt x="1695318" y="3727639"/>
                    <a:pt x="1702176" y="3711732"/>
                    <a:pt x="1712463" y="3698492"/>
                  </a:cubicBezTo>
                  <a:cubicBezTo>
                    <a:pt x="1732085" y="3673347"/>
                    <a:pt x="1754754" y="3650582"/>
                    <a:pt x="1773709" y="3624959"/>
                  </a:cubicBezTo>
                  <a:cubicBezTo>
                    <a:pt x="1786758" y="3607243"/>
                    <a:pt x="1796855" y="3586955"/>
                    <a:pt x="1805904" y="3566762"/>
                  </a:cubicBezTo>
                  <a:cubicBezTo>
                    <a:pt x="1811904" y="3553236"/>
                    <a:pt x="1813619" y="3537901"/>
                    <a:pt x="1817524" y="3523423"/>
                  </a:cubicBezTo>
                  <a:cubicBezTo>
                    <a:pt x="1818476" y="3519708"/>
                    <a:pt x="1820191" y="3513898"/>
                    <a:pt x="1822572" y="3513326"/>
                  </a:cubicBezTo>
                  <a:cubicBezTo>
                    <a:pt x="1858100" y="3504659"/>
                    <a:pt x="1855814" y="3468654"/>
                    <a:pt x="1871245" y="3445794"/>
                  </a:cubicBezTo>
                  <a:cubicBezTo>
                    <a:pt x="1881722" y="3430173"/>
                    <a:pt x="1885437" y="3409695"/>
                    <a:pt x="1897153" y="3395312"/>
                  </a:cubicBezTo>
                  <a:cubicBezTo>
                    <a:pt x="1906487" y="3383882"/>
                    <a:pt x="1923251" y="3378548"/>
                    <a:pt x="1936682" y="3370356"/>
                  </a:cubicBezTo>
                  <a:cubicBezTo>
                    <a:pt x="1940396" y="3368070"/>
                    <a:pt x="1945826" y="3365784"/>
                    <a:pt x="1946778" y="3362450"/>
                  </a:cubicBezTo>
                  <a:cubicBezTo>
                    <a:pt x="1954970" y="3335685"/>
                    <a:pt x="1960875" y="3308253"/>
                    <a:pt x="1970210" y="3281964"/>
                  </a:cubicBezTo>
                  <a:cubicBezTo>
                    <a:pt x="1976782" y="3263581"/>
                    <a:pt x="1987355" y="3246626"/>
                    <a:pt x="1996689" y="3229291"/>
                  </a:cubicBezTo>
                  <a:cubicBezTo>
                    <a:pt x="2009357" y="3205764"/>
                    <a:pt x="2018692" y="3178808"/>
                    <a:pt x="2036504" y="3160139"/>
                  </a:cubicBezTo>
                  <a:cubicBezTo>
                    <a:pt x="2057363" y="3138232"/>
                    <a:pt x="2056506" y="3114896"/>
                    <a:pt x="2056506" y="3089464"/>
                  </a:cubicBezTo>
                  <a:cubicBezTo>
                    <a:pt x="2056506" y="3086225"/>
                    <a:pt x="2057268" y="3082415"/>
                    <a:pt x="2059173" y="3079939"/>
                  </a:cubicBezTo>
                  <a:cubicBezTo>
                    <a:pt x="2072889" y="3062127"/>
                    <a:pt x="2088510" y="3045554"/>
                    <a:pt x="2100321" y="3026599"/>
                  </a:cubicBezTo>
                  <a:cubicBezTo>
                    <a:pt x="2109751" y="3011454"/>
                    <a:pt x="2114609" y="2993547"/>
                    <a:pt x="2121467" y="2976879"/>
                  </a:cubicBezTo>
                  <a:cubicBezTo>
                    <a:pt x="2124610" y="2969163"/>
                    <a:pt x="2126801" y="2960972"/>
                    <a:pt x="2131087" y="2953923"/>
                  </a:cubicBezTo>
                  <a:cubicBezTo>
                    <a:pt x="2151947" y="2919443"/>
                    <a:pt x="2180331" y="2889248"/>
                    <a:pt x="2187570" y="2846957"/>
                  </a:cubicBezTo>
                  <a:cubicBezTo>
                    <a:pt x="2190237" y="2831432"/>
                    <a:pt x="2199667" y="2817049"/>
                    <a:pt x="2205954" y="2802095"/>
                  </a:cubicBezTo>
                  <a:cubicBezTo>
                    <a:pt x="2206525" y="2800856"/>
                    <a:pt x="2207382" y="2799714"/>
                    <a:pt x="2207573" y="2798380"/>
                  </a:cubicBezTo>
                  <a:cubicBezTo>
                    <a:pt x="2211478" y="2774377"/>
                    <a:pt x="2214621" y="2750183"/>
                    <a:pt x="2219384" y="2726371"/>
                  </a:cubicBezTo>
                  <a:cubicBezTo>
                    <a:pt x="2225384" y="2696367"/>
                    <a:pt x="2232719" y="2666745"/>
                    <a:pt x="2239481" y="2636931"/>
                  </a:cubicBezTo>
                  <a:cubicBezTo>
                    <a:pt x="2239767" y="2635598"/>
                    <a:pt x="2240243" y="2634359"/>
                    <a:pt x="2240434" y="2633026"/>
                  </a:cubicBezTo>
                  <a:cubicBezTo>
                    <a:pt x="2244244" y="2604927"/>
                    <a:pt x="2247482" y="2576638"/>
                    <a:pt x="2252055" y="2548730"/>
                  </a:cubicBezTo>
                  <a:cubicBezTo>
                    <a:pt x="2254340" y="2534728"/>
                    <a:pt x="2263580" y="2520440"/>
                    <a:pt x="2261865" y="2507391"/>
                  </a:cubicBezTo>
                  <a:cubicBezTo>
                    <a:pt x="2258531" y="2481959"/>
                    <a:pt x="2247768" y="2457480"/>
                    <a:pt x="2243672" y="2432048"/>
                  </a:cubicBezTo>
                  <a:cubicBezTo>
                    <a:pt x="2238720" y="2401759"/>
                    <a:pt x="2222622" y="2376994"/>
                    <a:pt x="2208430" y="2351372"/>
                  </a:cubicBezTo>
                  <a:cubicBezTo>
                    <a:pt x="2198048" y="2332607"/>
                    <a:pt x="2186141" y="2314415"/>
                    <a:pt x="2173188" y="2297270"/>
                  </a:cubicBezTo>
                  <a:cubicBezTo>
                    <a:pt x="2164710" y="2286030"/>
                    <a:pt x="2152137" y="2277934"/>
                    <a:pt x="2143374" y="2266885"/>
                  </a:cubicBezTo>
                  <a:cubicBezTo>
                    <a:pt x="2123372" y="2241834"/>
                    <a:pt x="2093749" y="2232690"/>
                    <a:pt x="2067270" y="2218212"/>
                  </a:cubicBezTo>
                  <a:cubicBezTo>
                    <a:pt x="2052887" y="2210402"/>
                    <a:pt x="2039075" y="2201543"/>
                    <a:pt x="2025169" y="2192971"/>
                  </a:cubicBezTo>
                  <a:cubicBezTo>
                    <a:pt x="2004023" y="2179922"/>
                    <a:pt x="1982878" y="2166777"/>
                    <a:pt x="1961828" y="2153538"/>
                  </a:cubicBezTo>
                  <a:cubicBezTo>
                    <a:pt x="1944111" y="2142393"/>
                    <a:pt x="1926680" y="2130868"/>
                    <a:pt x="1908869" y="2120010"/>
                  </a:cubicBezTo>
                  <a:cubicBezTo>
                    <a:pt x="1901820" y="2115723"/>
                    <a:pt x="1893914" y="2110008"/>
                    <a:pt x="1886390" y="2109913"/>
                  </a:cubicBezTo>
                  <a:cubicBezTo>
                    <a:pt x="1844765" y="2109151"/>
                    <a:pt x="1807237" y="2096959"/>
                    <a:pt x="1768946" y="2080576"/>
                  </a:cubicBezTo>
                  <a:cubicBezTo>
                    <a:pt x="1751420" y="2073051"/>
                    <a:pt x="1727608" y="2051620"/>
                    <a:pt x="1701986" y="2074575"/>
                  </a:cubicBezTo>
                  <a:cubicBezTo>
                    <a:pt x="1697414" y="2078671"/>
                    <a:pt x="1678745" y="2066860"/>
                    <a:pt x="1666553" y="2062478"/>
                  </a:cubicBezTo>
                  <a:cubicBezTo>
                    <a:pt x="1659314" y="2059907"/>
                    <a:pt x="1651979" y="2055811"/>
                    <a:pt x="1644550" y="2055620"/>
                  </a:cubicBezTo>
                  <a:cubicBezTo>
                    <a:pt x="1613975" y="2054858"/>
                    <a:pt x="1583304" y="2056001"/>
                    <a:pt x="1552729" y="2055049"/>
                  </a:cubicBezTo>
                  <a:cubicBezTo>
                    <a:pt x="1533203" y="2054382"/>
                    <a:pt x="1513962" y="2058573"/>
                    <a:pt x="1494341" y="2046000"/>
                  </a:cubicBezTo>
                  <a:cubicBezTo>
                    <a:pt x="1476624" y="2034665"/>
                    <a:pt x="1457479" y="2050858"/>
                    <a:pt x="1439953" y="2057716"/>
                  </a:cubicBezTo>
                  <a:cubicBezTo>
                    <a:pt x="1414236" y="2067812"/>
                    <a:pt x="1396043" y="2086481"/>
                    <a:pt x="1385375" y="2112104"/>
                  </a:cubicBezTo>
                  <a:cubicBezTo>
                    <a:pt x="1384137" y="2115152"/>
                    <a:pt x="1382422" y="2118581"/>
                    <a:pt x="1382803" y="2121629"/>
                  </a:cubicBezTo>
                  <a:cubicBezTo>
                    <a:pt x="1386327" y="2151347"/>
                    <a:pt x="1364610" y="2171635"/>
                    <a:pt x="1355085" y="2196400"/>
                  </a:cubicBezTo>
                  <a:cubicBezTo>
                    <a:pt x="1346513" y="2218879"/>
                    <a:pt x="1336702" y="2240882"/>
                    <a:pt x="1327748" y="2263265"/>
                  </a:cubicBezTo>
                  <a:cubicBezTo>
                    <a:pt x="1317462" y="2289173"/>
                    <a:pt x="1301079" y="2314701"/>
                    <a:pt x="1298983" y="2341275"/>
                  </a:cubicBezTo>
                  <a:cubicBezTo>
                    <a:pt x="1294887" y="2392424"/>
                    <a:pt x="1244309" y="2401759"/>
                    <a:pt x="1223831" y="2436716"/>
                  </a:cubicBezTo>
                  <a:cubicBezTo>
                    <a:pt x="1214020" y="2453384"/>
                    <a:pt x="1205733" y="2471006"/>
                    <a:pt x="1198685" y="2489008"/>
                  </a:cubicBezTo>
                  <a:cubicBezTo>
                    <a:pt x="1196970" y="2493294"/>
                    <a:pt x="1203162" y="2500629"/>
                    <a:pt x="1207638" y="2510725"/>
                  </a:cubicBezTo>
                  <a:cubicBezTo>
                    <a:pt x="1196018" y="2518155"/>
                    <a:pt x="1182778" y="2526346"/>
                    <a:pt x="1169824" y="2535014"/>
                  </a:cubicBezTo>
                  <a:cubicBezTo>
                    <a:pt x="1165919" y="2537586"/>
                    <a:pt x="1161728" y="2540729"/>
                    <a:pt x="1159537" y="2544729"/>
                  </a:cubicBezTo>
                  <a:cubicBezTo>
                    <a:pt x="1132200" y="2594259"/>
                    <a:pt x="1085147" y="2625501"/>
                    <a:pt x="1048095" y="2666078"/>
                  </a:cubicBezTo>
                  <a:cubicBezTo>
                    <a:pt x="1029330" y="2686556"/>
                    <a:pt x="1011137" y="2708369"/>
                    <a:pt x="989230" y="2724847"/>
                  </a:cubicBezTo>
                  <a:cubicBezTo>
                    <a:pt x="962941" y="2744564"/>
                    <a:pt x="937509" y="2765138"/>
                    <a:pt x="903124" y="2774472"/>
                  </a:cubicBezTo>
                  <a:cubicBezTo>
                    <a:pt x="869310" y="2783712"/>
                    <a:pt x="837306" y="2802571"/>
                    <a:pt x="807207" y="2821430"/>
                  </a:cubicBezTo>
                  <a:cubicBezTo>
                    <a:pt x="768440" y="2845719"/>
                    <a:pt x="725959" y="2859054"/>
                    <a:pt x="683954" y="2846005"/>
                  </a:cubicBezTo>
                  <a:cubicBezTo>
                    <a:pt x="656236" y="2837337"/>
                    <a:pt x="640043" y="2850387"/>
                    <a:pt x="619184" y="2856768"/>
                  </a:cubicBezTo>
                  <a:cubicBezTo>
                    <a:pt x="606134" y="2860864"/>
                    <a:pt x="593085" y="2865055"/>
                    <a:pt x="580417" y="2870198"/>
                  </a:cubicBezTo>
                  <a:cubicBezTo>
                    <a:pt x="556985" y="2879819"/>
                    <a:pt x="534221" y="2891058"/>
                    <a:pt x="510408" y="2899726"/>
                  </a:cubicBezTo>
                  <a:cubicBezTo>
                    <a:pt x="493263" y="2906013"/>
                    <a:pt x="475261" y="2911728"/>
                    <a:pt x="457259" y="2913347"/>
                  </a:cubicBezTo>
                  <a:cubicBezTo>
                    <a:pt x="413825" y="2917252"/>
                    <a:pt x="371819" y="2910394"/>
                    <a:pt x="330862" y="2893630"/>
                  </a:cubicBezTo>
                  <a:cubicBezTo>
                    <a:pt x="318003" y="2888391"/>
                    <a:pt x="301049" y="2893916"/>
                    <a:pt x="286380" y="2891820"/>
                  </a:cubicBezTo>
                  <a:cubicBezTo>
                    <a:pt x="275903" y="2890296"/>
                    <a:pt x="265044" y="2885820"/>
                    <a:pt x="256281" y="2879819"/>
                  </a:cubicBezTo>
                  <a:cubicBezTo>
                    <a:pt x="238946" y="2867913"/>
                    <a:pt x="222848" y="2854101"/>
                    <a:pt x="206275" y="2841052"/>
                  </a:cubicBezTo>
                  <a:cubicBezTo>
                    <a:pt x="205703" y="2840671"/>
                    <a:pt x="205227" y="2840004"/>
                    <a:pt x="204560" y="2840004"/>
                  </a:cubicBezTo>
                  <a:cubicBezTo>
                    <a:pt x="129027" y="2833241"/>
                    <a:pt x="97785" y="2765519"/>
                    <a:pt x="46350" y="2725418"/>
                  </a:cubicBezTo>
                  <a:cubicBezTo>
                    <a:pt x="9965" y="2697034"/>
                    <a:pt x="-5561" y="2662458"/>
                    <a:pt x="1773" y="2616643"/>
                  </a:cubicBezTo>
                  <a:cubicBezTo>
                    <a:pt x="6821" y="2585306"/>
                    <a:pt x="9298" y="2553492"/>
                    <a:pt x="13394" y="2521964"/>
                  </a:cubicBezTo>
                  <a:cubicBezTo>
                    <a:pt x="13870" y="2518631"/>
                    <a:pt x="16727" y="2514916"/>
                    <a:pt x="19490" y="2512630"/>
                  </a:cubicBezTo>
                  <a:cubicBezTo>
                    <a:pt x="33777" y="2500914"/>
                    <a:pt x="50160" y="2491199"/>
                    <a:pt x="62162" y="2477578"/>
                  </a:cubicBezTo>
                  <a:cubicBezTo>
                    <a:pt x="70163" y="2468434"/>
                    <a:pt x="72544" y="2454147"/>
                    <a:pt x="76354" y="2441764"/>
                  </a:cubicBezTo>
                  <a:cubicBezTo>
                    <a:pt x="81116" y="2426143"/>
                    <a:pt x="83688" y="2409855"/>
                    <a:pt x="89213" y="2394520"/>
                  </a:cubicBezTo>
                  <a:cubicBezTo>
                    <a:pt x="93785" y="2381756"/>
                    <a:pt x="99023" y="2368136"/>
                    <a:pt x="107786" y="2358230"/>
                  </a:cubicBezTo>
                  <a:cubicBezTo>
                    <a:pt x="126741" y="2336703"/>
                    <a:pt x="145886" y="2316796"/>
                    <a:pt x="156840" y="2288793"/>
                  </a:cubicBezTo>
                  <a:cubicBezTo>
                    <a:pt x="161507" y="2276791"/>
                    <a:pt x="181510" y="2270695"/>
                    <a:pt x="194750" y="2262122"/>
                  </a:cubicBezTo>
                  <a:cubicBezTo>
                    <a:pt x="201322" y="2257836"/>
                    <a:pt x="208275" y="2254217"/>
                    <a:pt x="214752" y="2249930"/>
                  </a:cubicBezTo>
                  <a:cubicBezTo>
                    <a:pt x="219134" y="2247073"/>
                    <a:pt x="222944" y="2241072"/>
                    <a:pt x="227420" y="2240596"/>
                  </a:cubicBezTo>
                  <a:cubicBezTo>
                    <a:pt x="257329" y="2237548"/>
                    <a:pt x="279998" y="2219260"/>
                    <a:pt x="296477" y="2198400"/>
                  </a:cubicBezTo>
                  <a:cubicBezTo>
                    <a:pt x="314955" y="2175064"/>
                    <a:pt x="337529" y="2159919"/>
                    <a:pt x="362104" y="2146298"/>
                  </a:cubicBezTo>
                  <a:cubicBezTo>
                    <a:pt x="374486" y="2139440"/>
                    <a:pt x="389060" y="2136583"/>
                    <a:pt x="402490" y="2131439"/>
                  </a:cubicBezTo>
                  <a:cubicBezTo>
                    <a:pt x="418778" y="2125153"/>
                    <a:pt x="434780" y="2118105"/>
                    <a:pt x="450972" y="2111532"/>
                  </a:cubicBezTo>
                  <a:cubicBezTo>
                    <a:pt x="470879" y="2103531"/>
                    <a:pt x="491072" y="2096006"/>
                    <a:pt x="510789" y="2087529"/>
                  </a:cubicBezTo>
                  <a:cubicBezTo>
                    <a:pt x="518504" y="2084195"/>
                    <a:pt x="526410" y="2079719"/>
                    <a:pt x="532030" y="2073718"/>
                  </a:cubicBezTo>
                  <a:cubicBezTo>
                    <a:pt x="542031" y="2063145"/>
                    <a:pt x="550223" y="2063621"/>
                    <a:pt x="558986" y="2074385"/>
                  </a:cubicBezTo>
                  <a:cubicBezTo>
                    <a:pt x="560224" y="2075909"/>
                    <a:pt x="562224" y="2076956"/>
                    <a:pt x="563653" y="2078385"/>
                  </a:cubicBezTo>
                  <a:cubicBezTo>
                    <a:pt x="593466" y="2107722"/>
                    <a:pt x="600896" y="2108675"/>
                    <a:pt x="617088" y="2074004"/>
                  </a:cubicBezTo>
                  <a:cubicBezTo>
                    <a:pt x="624803" y="2057430"/>
                    <a:pt x="637472" y="2051525"/>
                    <a:pt x="649473" y="2045905"/>
                  </a:cubicBezTo>
                  <a:cubicBezTo>
                    <a:pt x="682430" y="2030474"/>
                    <a:pt x="714624" y="2012663"/>
                    <a:pt x="752819" y="2010377"/>
                  </a:cubicBezTo>
                  <a:cubicBezTo>
                    <a:pt x="768155" y="2009424"/>
                    <a:pt x="782823" y="1998947"/>
                    <a:pt x="797777" y="1992755"/>
                  </a:cubicBezTo>
                  <a:cubicBezTo>
                    <a:pt x="799587" y="1991993"/>
                    <a:pt x="801302" y="1990565"/>
                    <a:pt x="803207" y="1990279"/>
                  </a:cubicBezTo>
                  <a:cubicBezTo>
                    <a:pt x="825209" y="1986374"/>
                    <a:pt x="847498" y="1983802"/>
                    <a:pt x="869120" y="1978468"/>
                  </a:cubicBezTo>
                  <a:cubicBezTo>
                    <a:pt x="885407" y="1974467"/>
                    <a:pt x="900647" y="1966752"/>
                    <a:pt x="916554" y="1960942"/>
                  </a:cubicBezTo>
                  <a:cubicBezTo>
                    <a:pt x="930651" y="1955894"/>
                    <a:pt x="944653" y="1949798"/>
                    <a:pt x="959226" y="1946750"/>
                  </a:cubicBezTo>
                  <a:cubicBezTo>
                    <a:pt x="983610" y="1941606"/>
                    <a:pt x="997421" y="1925509"/>
                    <a:pt x="1002374" y="1899696"/>
                  </a:cubicBezTo>
                  <a:cubicBezTo>
                    <a:pt x="1005899" y="1881408"/>
                    <a:pt x="1014757" y="1864263"/>
                    <a:pt x="1020186" y="1846356"/>
                  </a:cubicBezTo>
                  <a:cubicBezTo>
                    <a:pt x="1025615" y="1828259"/>
                    <a:pt x="1032473" y="1809971"/>
                    <a:pt x="1033997" y="1791397"/>
                  </a:cubicBezTo>
                  <a:cubicBezTo>
                    <a:pt x="1038950" y="1731294"/>
                    <a:pt x="1041522" y="1671096"/>
                    <a:pt x="1045808" y="1610993"/>
                  </a:cubicBezTo>
                  <a:cubicBezTo>
                    <a:pt x="1046189" y="1605183"/>
                    <a:pt x="1051142" y="1599087"/>
                    <a:pt x="1055429" y="1594420"/>
                  </a:cubicBezTo>
                  <a:cubicBezTo>
                    <a:pt x="1077241" y="1570036"/>
                    <a:pt x="1087623" y="1530507"/>
                    <a:pt x="1069526" y="1496598"/>
                  </a:cubicBezTo>
                  <a:cubicBezTo>
                    <a:pt x="1066573" y="1491074"/>
                    <a:pt x="1067240" y="1483358"/>
                    <a:pt x="1067240" y="1476691"/>
                  </a:cubicBezTo>
                  <a:cubicBezTo>
                    <a:pt x="1067049" y="1414112"/>
                    <a:pt x="1067430" y="1351532"/>
                    <a:pt x="1066954" y="1288953"/>
                  </a:cubicBezTo>
                  <a:cubicBezTo>
                    <a:pt x="1066763" y="1266855"/>
                    <a:pt x="1058477" y="1251615"/>
                    <a:pt x="1038950" y="1235804"/>
                  </a:cubicBezTo>
                  <a:cubicBezTo>
                    <a:pt x="1018567" y="1219325"/>
                    <a:pt x="999422" y="1215706"/>
                    <a:pt x="977895" y="1218849"/>
                  </a:cubicBezTo>
                  <a:cubicBezTo>
                    <a:pt x="951701" y="1222754"/>
                    <a:pt x="926174" y="1231327"/>
                    <a:pt x="900362" y="1237804"/>
                  </a:cubicBezTo>
                  <a:cubicBezTo>
                    <a:pt x="896456" y="1238756"/>
                    <a:pt x="892265" y="1238756"/>
                    <a:pt x="888455" y="1239899"/>
                  </a:cubicBezTo>
                  <a:cubicBezTo>
                    <a:pt x="867405" y="1246091"/>
                    <a:pt x="846355" y="1252568"/>
                    <a:pt x="825400" y="1258949"/>
                  </a:cubicBezTo>
                  <a:cubicBezTo>
                    <a:pt x="823495" y="1259521"/>
                    <a:pt x="821685" y="1260854"/>
                    <a:pt x="819780" y="1261140"/>
                  </a:cubicBezTo>
                  <a:cubicBezTo>
                    <a:pt x="788919" y="1265045"/>
                    <a:pt x="758058" y="1269522"/>
                    <a:pt x="727102" y="1272284"/>
                  </a:cubicBezTo>
                  <a:cubicBezTo>
                    <a:pt x="708909" y="1273904"/>
                    <a:pt x="690240" y="1273999"/>
                    <a:pt x="672047" y="1272189"/>
                  </a:cubicBezTo>
                  <a:cubicBezTo>
                    <a:pt x="646520" y="1269713"/>
                    <a:pt x="620993" y="1265522"/>
                    <a:pt x="595847" y="1260378"/>
                  </a:cubicBezTo>
                  <a:cubicBezTo>
                    <a:pt x="589561" y="1259045"/>
                    <a:pt x="584132" y="1251710"/>
                    <a:pt x="578988" y="1246376"/>
                  </a:cubicBezTo>
                  <a:cubicBezTo>
                    <a:pt x="563843" y="1230565"/>
                    <a:pt x="546698" y="1219516"/>
                    <a:pt x="523934" y="1217611"/>
                  </a:cubicBezTo>
                  <a:cubicBezTo>
                    <a:pt x="517361" y="1217039"/>
                    <a:pt x="511551" y="1210467"/>
                    <a:pt x="504884" y="1207610"/>
                  </a:cubicBezTo>
                  <a:cubicBezTo>
                    <a:pt x="469546" y="1192465"/>
                    <a:pt x="433827" y="1178177"/>
                    <a:pt x="398775" y="1162175"/>
                  </a:cubicBezTo>
                  <a:cubicBezTo>
                    <a:pt x="385821" y="1156270"/>
                    <a:pt x="374963" y="1145888"/>
                    <a:pt x="362390" y="1138839"/>
                  </a:cubicBezTo>
                  <a:cubicBezTo>
                    <a:pt x="355246" y="1134839"/>
                    <a:pt x="346578" y="1131695"/>
                    <a:pt x="338482" y="1131410"/>
                  </a:cubicBezTo>
                  <a:cubicBezTo>
                    <a:pt x="313907" y="1130648"/>
                    <a:pt x="292857" y="1128266"/>
                    <a:pt x="280475" y="1101025"/>
                  </a:cubicBezTo>
                  <a:cubicBezTo>
                    <a:pt x="271712" y="1081784"/>
                    <a:pt x="255424" y="1066068"/>
                    <a:pt x="243137" y="1049685"/>
                  </a:cubicBezTo>
                  <a:cubicBezTo>
                    <a:pt x="267806" y="1035302"/>
                    <a:pt x="291809" y="1020634"/>
                    <a:pt x="316289" y="1007204"/>
                  </a:cubicBezTo>
                  <a:cubicBezTo>
                    <a:pt x="340958" y="993678"/>
                    <a:pt x="366009" y="980915"/>
                    <a:pt x="391155" y="968437"/>
                  </a:cubicBezTo>
                  <a:cubicBezTo>
                    <a:pt x="408776" y="959674"/>
                    <a:pt x="426588" y="951292"/>
                    <a:pt x="444781" y="943958"/>
                  </a:cubicBezTo>
                  <a:cubicBezTo>
                    <a:pt x="471165" y="933194"/>
                    <a:pt x="498026" y="923765"/>
                    <a:pt x="524600" y="913382"/>
                  </a:cubicBezTo>
                  <a:cubicBezTo>
                    <a:pt x="539650" y="907477"/>
                    <a:pt x="554509" y="901000"/>
                    <a:pt x="569558" y="894904"/>
                  </a:cubicBezTo>
                  <a:cubicBezTo>
                    <a:pt x="572606" y="893666"/>
                    <a:pt x="575845" y="892142"/>
                    <a:pt x="579083" y="892142"/>
                  </a:cubicBezTo>
                  <a:cubicBezTo>
                    <a:pt x="611659" y="891475"/>
                    <a:pt x="639758" y="878045"/>
                    <a:pt x="667571" y="862519"/>
                  </a:cubicBezTo>
                  <a:cubicBezTo>
                    <a:pt x="677572" y="856899"/>
                    <a:pt x="689383" y="854232"/>
                    <a:pt x="700622" y="851089"/>
                  </a:cubicBezTo>
                  <a:cubicBezTo>
                    <a:pt x="718244" y="846231"/>
                    <a:pt x="736151" y="842326"/>
                    <a:pt x="753867" y="837563"/>
                  </a:cubicBezTo>
                  <a:cubicBezTo>
                    <a:pt x="775775" y="831658"/>
                    <a:pt x="797492" y="825276"/>
                    <a:pt x="819209" y="819085"/>
                  </a:cubicBezTo>
                  <a:cubicBezTo>
                    <a:pt x="823019" y="818037"/>
                    <a:pt x="826924" y="816989"/>
                    <a:pt x="830734" y="815846"/>
                  </a:cubicBezTo>
                  <a:cubicBezTo>
                    <a:pt x="853022" y="809084"/>
                    <a:pt x="875406" y="802416"/>
                    <a:pt x="897599" y="795463"/>
                  </a:cubicBezTo>
                  <a:cubicBezTo>
                    <a:pt x="921793" y="787843"/>
                    <a:pt x="945605" y="778699"/>
                    <a:pt x="970180" y="772508"/>
                  </a:cubicBezTo>
                  <a:cubicBezTo>
                    <a:pt x="999612" y="765078"/>
                    <a:pt x="1012661" y="750219"/>
                    <a:pt x="1012661" y="719358"/>
                  </a:cubicBezTo>
                  <a:cubicBezTo>
                    <a:pt x="1012661" y="632966"/>
                    <a:pt x="1010852" y="546479"/>
                    <a:pt x="1013519" y="460183"/>
                  </a:cubicBezTo>
                  <a:cubicBezTo>
                    <a:pt x="1014566" y="425607"/>
                    <a:pt x="998755" y="399413"/>
                    <a:pt x="986182" y="370553"/>
                  </a:cubicBezTo>
                  <a:cubicBezTo>
                    <a:pt x="983324" y="364076"/>
                    <a:pt x="979324" y="356456"/>
                    <a:pt x="980467" y="350264"/>
                  </a:cubicBezTo>
                  <a:cubicBezTo>
                    <a:pt x="986468" y="316260"/>
                    <a:pt x="965989" y="290733"/>
                    <a:pt x="953987" y="262444"/>
                  </a:cubicBezTo>
                  <a:cubicBezTo>
                    <a:pt x="943129" y="236726"/>
                    <a:pt x="922650" y="227773"/>
                    <a:pt x="896075" y="228440"/>
                  </a:cubicBezTo>
                  <a:cubicBezTo>
                    <a:pt x="891313" y="228535"/>
                    <a:pt x="886455" y="224820"/>
                    <a:pt x="881693" y="222820"/>
                  </a:cubicBezTo>
                  <a:cubicBezTo>
                    <a:pt x="878073" y="221296"/>
                    <a:pt x="873882" y="217772"/>
                    <a:pt x="870929" y="218629"/>
                  </a:cubicBezTo>
                  <a:cubicBezTo>
                    <a:pt x="852260" y="223868"/>
                    <a:pt x="834163" y="231773"/>
                    <a:pt x="815208" y="235488"/>
                  </a:cubicBezTo>
                  <a:cubicBezTo>
                    <a:pt x="795777" y="239298"/>
                    <a:pt x="775679" y="239203"/>
                    <a:pt x="755772" y="240822"/>
                  </a:cubicBezTo>
                  <a:cubicBezTo>
                    <a:pt x="754629" y="238727"/>
                    <a:pt x="753391" y="236726"/>
                    <a:pt x="752248" y="234631"/>
                  </a:cubicBezTo>
                  <a:cubicBezTo>
                    <a:pt x="762440" y="220724"/>
                    <a:pt x="771298" y="205484"/>
                    <a:pt x="783014" y="193102"/>
                  </a:cubicBezTo>
                  <a:cubicBezTo>
                    <a:pt x="812732" y="161574"/>
                    <a:pt x="847022" y="133856"/>
                    <a:pt x="873025" y="99662"/>
                  </a:cubicBezTo>
                  <a:cubicBezTo>
                    <a:pt x="891884" y="74992"/>
                    <a:pt x="915602" y="64800"/>
                    <a:pt x="941795" y="56609"/>
                  </a:cubicBezTo>
                  <a:cubicBezTo>
                    <a:pt x="968465" y="48227"/>
                    <a:pt x="988277" y="31748"/>
                    <a:pt x="1006756" y="12032"/>
                  </a:cubicBezTo>
                  <a:cubicBezTo>
                    <a:pt x="1019710" y="-1780"/>
                    <a:pt x="1040189" y="-3589"/>
                    <a:pt x="1056095" y="6031"/>
                  </a:cubicBezTo>
                  <a:cubicBezTo>
                    <a:pt x="1059429" y="8031"/>
                    <a:pt x="1063049" y="10793"/>
                    <a:pt x="1066763" y="11079"/>
                  </a:cubicBezTo>
                  <a:cubicBezTo>
                    <a:pt x="1116008" y="14984"/>
                    <a:pt x="1165157" y="18794"/>
                    <a:pt x="1214496" y="22128"/>
                  </a:cubicBezTo>
                  <a:cubicBezTo>
                    <a:pt x="1226974" y="22985"/>
                    <a:pt x="1235165" y="22509"/>
                    <a:pt x="1243833" y="38130"/>
                  </a:cubicBezTo>
                  <a:cubicBezTo>
                    <a:pt x="1255168" y="58609"/>
                    <a:pt x="1272027" y="79469"/>
                    <a:pt x="1304222" y="77945"/>
                  </a:cubicBezTo>
                  <a:cubicBezTo>
                    <a:pt x="1323081" y="77087"/>
                    <a:pt x="1342512" y="88708"/>
                    <a:pt x="1361753" y="94423"/>
                  </a:cubicBezTo>
                  <a:cubicBezTo>
                    <a:pt x="1368039" y="96328"/>
                    <a:pt x="1374516" y="97566"/>
                    <a:pt x="1381088" y="98519"/>
                  </a:cubicBezTo>
                  <a:cubicBezTo>
                    <a:pt x="1405758" y="102329"/>
                    <a:pt x="1429190" y="107186"/>
                    <a:pt x="1438143" y="136142"/>
                  </a:cubicBezTo>
                  <a:cubicBezTo>
                    <a:pt x="1440143" y="142715"/>
                    <a:pt x="1448525" y="148811"/>
                    <a:pt x="1455479" y="151954"/>
                  </a:cubicBezTo>
                  <a:cubicBezTo>
                    <a:pt x="1467195" y="157288"/>
                    <a:pt x="1480244" y="159669"/>
                    <a:pt x="1492436" y="164146"/>
                  </a:cubicBezTo>
                  <a:cubicBezTo>
                    <a:pt x="1505580" y="168908"/>
                    <a:pt x="1514629" y="177671"/>
                    <a:pt x="1512629" y="192816"/>
                  </a:cubicBezTo>
                  <a:cubicBezTo>
                    <a:pt x="1509771" y="215486"/>
                    <a:pt x="1518915" y="234059"/>
                    <a:pt x="1530345" y="252538"/>
                  </a:cubicBezTo>
                  <a:cubicBezTo>
                    <a:pt x="1533298" y="257300"/>
                    <a:pt x="1534155" y="263968"/>
                    <a:pt x="1534250" y="269778"/>
                  </a:cubicBezTo>
                  <a:cubicBezTo>
                    <a:pt x="1534631" y="292924"/>
                    <a:pt x="1533107" y="316165"/>
                    <a:pt x="1534727" y="339120"/>
                  </a:cubicBezTo>
                  <a:cubicBezTo>
                    <a:pt x="1537394" y="378839"/>
                    <a:pt x="1536727" y="419987"/>
                    <a:pt x="1547490" y="457611"/>
                  </a:cubicBezTo>
                  <a:cubicBezTo>
                    <a:pt x="1554539" y="482567"/>
                    <a:pt x="1553681" y="506189"/>
                    <a:pt x="1556348" y="530477"/>
                  </a:cubicBezTo>
                  <a:cubicBezTo>
                    <a:pt x="1556920" y="535907"/>
                    <a:pt x="1560158" y="541717"/>
                    <a:pt x="1563873" y="545813"/>
                  </a:cubicBezTo>
                  <a:cubicBezTo>
                    <a:pt x="1576161" y="559338"/>
                    <a:pt x="1589210" y="572197"/>
                    <a:pt x="1602068" y="585151"/>
                  </a:cubicBezTo>
                  <a:cubicBezTo>
                    <a:pt x="1618642" y="601820"/>
                    <a:pt x="1634168" y="602772"/>
                    <a:pt x="1656075" y="591342"/>
                  </a:cubicBezTo>
                  <a:cubicBezTo>
                    <a:pt x="1665219" y="586580"/>
                    <a:pt x="1677030" y="587056"/>
                    <a:pt x="1686079" y="582198"/>
                  </a:cubicBezTo>
                  <a:cubicBezTo>
                    <a:pt x="1728084" y="559624"/>
                    <a:pt x="1769613" y="536097"/>
                    <a:pt x="1811333" y="512951"/>
                  </a:cubicBezTo>
                  <a:cubicBezTo>
                    <a:pt x="1813047" y="511999"/>
                    <a:pt x="1815238" y="511904"/>
                    <a:pt x="1817238" y="511713"/>
                  </a:cubicBezTo>
                  <a:cubicBezTo>
                    <a:pt x="1863054" y="507998"/>
                    <a:pt x="1909059" y="499521"/>
                    <a:pt x="1954589" y="502093"/>
                  </a:cubicBezTo>
                  <a:cubicBezTo>
                    <a:pt x="1989926" y="504093"/>
                    <a:pt x="2028407" y="509141"/>
                    <a:pt x="2056030" y="538288"/>
                  </a:cubicBezTo>
                  <a:cubicBezTo>
                    <a:pt x="2058221" y="540574"/>
                    <a:pt x="2061364" y="543336"/>
                    <a:pt x="2064221" y="543527"/>
                  </a:cubicBezTo>
                  <a:cubicBezTo>
                    <a:pt x="2096606" y="545336"/>
                    <a:pt x="2109370" y="568863"/>
                    <a:pt x="2123181" y="593342"/>
                  </a:cubicBezTo>
                  <a:cubicBezTo>
                    <a:pt x="2133087" y="610964"/>
                    <a:pt x="2146994" y="626489"/>
                    <a:pt x="2160043" y="642301"/>
                  </a:cubicBezTo>
                  <a:cubicBezTo>
                    <a:pt x="2181665" y="668399"/>
                    <a:pt x="2206620" y="692212"/>
                    <a:pt x="2225289" y="720215"/>
                  </a:cubicBezTo>
                  <a:cubicBezTo>
                    <a:pt x="2238053" y="739361"/>
                    <a:pt x="2253197" y="762887"/>
                    <a:pt x="2232052" y="787938"/>
                  </a:cubicBezTo>
                  <a:cubicBezTo>
                    <a:pt x="2229480" y="790986"/>
                    <a:pt x="2230147" y="796987"/>
                    <a:pt x="2229956" y="801749"/>
                  </a:cubicBezTo>
                  <a:cubicBezTo>
                    <a:pt x="2228718" y="831563"/>
                    <a:pt x="2211478" y="850232"/>
                    <a:pt x="2182331" y="848041"/>
                  </a:cubicBezTo>
                  <a:cubicBezTo>
                    <a:pt x="2140803" y="844993"/>
                    <a:pt x="2109656" y="864424"/>
                    <a:pt x="2076604" y="885665"/>
                  </a:cubicBezTo>
                  <a:cubicBezTo>
                    <a:pt x="2060030" y="896333"/>
                    <a:pt x="2043647" y="909096"/>
                    <a:pt x="2022502" y="916335"/>
                  </a:cubicBezTo>
                  <a:cubicBezTo>
                    <a:pt x="1995261" y="925670"/>
                    <a:pt x="1969638" y="921574"/>
                    <a:pt x="1943635" y="925098"/>
                  </a:cubicBezTo>
                  <a:cubicBezTo>
                    <a:pt x="1936872" y="926051"/>
                    <a:pt x="1929252" y="928432"/>
                    <a:pt x="1924109" y="932718"/>
                  </a:cubicBezTo>
                  <a:cubicBezTo>
                    <a:pt x="1904106" y="949482"/>
                    <a:pt x="1876770" y="952054"/>
                    <a:pt x="1854576" y="938243"/>
                  </a:cubicBezTo>
                  <a:cubicBezTo>
                    <a:pt x="1829621" y="958340"/>
                    <a:pt x="1802189" y="971580"/>
                    <a:pt x="1770947" y="980438"/>
                  </a:cubicBezTo>
                  <a:cubicBezTo>
                    <a:pt x="1745039" y="987868"/>
                    <a:pt x="1721798" y="1004537"/>
                    <a:pt x="1697318" y="1017205"/>
                  </a:cubicBezTo>
                  <a:cubicBezTo>
                    <a:pt x="1693794" y="1019015"/>
                    <a:pt x="1690365" y="1022063"/>
                    <a:pt x="1686746" y="1022253"/>
                  </a:cubicBezTo>
                  <a:cubicBezTo>
                    <a:pt x="1648836" y="1023968"/>
                    <a:pt x="1610355" y="1018538"/>
                    <a:pt x="1573779" y="1033493"/>
                  </a:cubicBezTo>
                  <a:cubicBezTo>
                    <a:pt x="1567207" y="1036160"/>
                    <a:pt x="1557301" y="1036922"/>
                    <a:pt x="1554729" y="1041684"/>
                  </a:cubicBezTo>
                  <a:cubicBezTo>
                    <a:pt x="1540728" y="1067973"/>
                    <a:pt x="1519106" y="1088833"/>
                    <a:pt x="1510819" y="1119980"/>
                  </a:cubicBezTo>
                  <a:cubicBezTo>
                    <a:pt x="1505009" y="1141792"/>
                    <a:pt x="1502818" y="1162652"/>
                    <a:pt x="1501484" y="1184369"/>
                  </a:cubicBezTo>
                  <a:cubicBezTo>
                    <a:pt x="1501199" y="1188560"/>
                    <a:pt x="1497674" y="1192560"/>
                    <a:pt x="1496150" y="1196751"/>
                  </a:cubicBezTo>
                  <a:cubicBezTo>
                    <a:pt x="1494341" y="1201609"/>
                    <a:pt x="1490150" y="1209134"/>
                    <a:pt x="1491864" y="1211134"/>
                  </a:cubicBezTo>
                  <a:cubicBezTo>
                    <a:pt x="1509866" y="1231327"/>
                    <a:pt x="1502913" y="1255806"/>
                    <a:pt x="1500818" y="1277333"/>
                  </a:cubicBezTo>
                  <a:cubicBezTo>
                    <a:pt x="1497579" y="1310956"/>
                    <a:pt x="1487768" y="1343817"/>
                    <a:pt x="1481101" y="1377155"/>
                  </a:cubicBezTo>
                  <a:cubicBezTo>
                    <a:pt x="1479958" y="1383060"/>
                    <a:pt x="1480148" y="1389347"/>
                    <a:pt x="1480148" y="1395443"/>
                  </a:cubicBezTo>
                  <a:cubicBezTo>
                    <a:pt x="1480053" y="1465547"/>
                    <a:pt x="1489197" y="1537079"/>
                    <a:pt x="1477767" y="1605278"/>
                  </a:cubicBezTo>
                  <a:cubicBezTo>
                    <a:pt x="1463004" y="1693289"/>
                    <a:pt x="1475100" y="1780348"/>
                    <a:pt x="1469385" y="1867597"/>
                  </a:cubicBezTo>
                  <a:cubicBezTo>
                    <a:pt x="1467956" y="1888457"/>
                    <a:pt x="1484054" y="1904078"/>
                    <a:pt x="1502437" y="1914841"/>
                  </a:cubicBezTo>
                  <a:cubicBezTo>
                    <a:pt x="1532726" y="1932557"/>
                    <a:pt x="1564445" y="1921794"/>
                    <a:pt x="1595306" y="1924652"/>
                  </a:cubicBezTo>
                  <a:cubicBezTo>
                    <a:pt x="1610165" y="1926080"/>
                    <a:pt x="1625309" y="1923890"/>
                    <a:pt x="1640168" y="1925033"/>
                  </a:cubicBezTo>
                  <a:cubicBezTo>
                    <a:pt x="1677887" y="1927890"/>
                    <a:pt x="1715702" y="1933415"/>
                    <a:pt x="1752659" y="1938939"/>
                  </a:cubicBezTo>
                  <a:cubicBezTo>
                    <a:pt x="1778948" y="1942844"/>
                    <a:pt x="1806856" y="1939415"/>
                    <a:pt x="1831145" y="1947702"/>
                  </a:cubicBezTo>
                  <a:cubicBezTo>
                    <a:pt x="1869530" y="1960751"/>
                    <a:pt x="1909440" y="1950274"/>
                    <a:pt x="1946112" y="1959418"/>
                  </a:cubicBezTo>
                  <a:cubicBezTo>
                    <a:pt x="1972877" y="1966085"/>
                    <a:pt x="2003452" y="1966371"/>
                    <a:pt x="2027169" y="1986945"/>
                  </a:cubicBezTo>
                  <a:cubicBezTo>
                    <a:pt x="2037170" y="1995613"/>
                    <a:pt x="2053839" y="2000375"/>
                    <a:pt x="2067460" y="2000280"/>
                  </a:cubicBezTo>
                  <a:cubicBezTo>
                    <a:pt x="2121753" y="2000090"/>
                    <a:pt x="2164806" y="2028760"/>
                    <a:pt x="2210145" y="2051906"/>
                  </a:cubicBezTo>
                  <a:cubicBezTo>
                    <a:pt x="2240434" y="2067431"/>
                    <a:pt x="2270628" y="2083243"/>
                    <a:pt x="2301394" y="2097530"/>
                  </a:cubicBezTo>
                  <a:cubicBezTo>
                    <a:pt x="2311014" y="2102007"/>
                    <a:pt x="2322730" y="2102102"/>
                    <a:pt x="2336637" y="2104769"/>
                  </a:cubicBezTo>
                  <a:cubicBezTo>
                    <a:pt x="2361687" y="2089339"/>
                    <a:pt x="2387786" y="2100102"/>
                    <a:pt x="2413694" y="2113914"/>
                  </a:cubicBezTo>
                  <a:cubicBezTo>
                    <a:pt x="2431029" y="2123153"/>
                    <a:pt x="2447984" y="2133249"/>
                    <a:pt x="2465700" y="2141536"/>
                  </a:cubicBezTo>
                  <a:cubicBezTo>
                    <a:pt x="2487798" y="2151823"/>
                    <a:pt x="2501229" y="2168777"/>
                    <a:pt x="2514182" y="2189066"/>
                  </a:cubicBezTo>
                  <a:cubicBezTo>
                    <a:pt x="2522564" y="2202115"/>
                    <a:pt x="2540853" y="2208782"/>
                    <a:pt x="2554759" y="2218212"/>
                  </a:cubicBezTo>
                  <a:cubicBezTo>
                    <a:pt x="2560188" y="2221832"/>
                    <a:pt x="2566570" y="2224308"/>
                    <a:pt x="2571142" y="2228785"/>
                  </a:cubicBezTo>
                  <a:cubicBezTo>
                    <a:pt x="2599146" y="2256312"/>
                    <a:pt x="2627435" y="2283649"/>
                    <a:pt x="2654295" y="2312319"/>
                  </a:cubicBezTo>
                  <a:cubicBezTo>
                    <a:pt x="2666868" y="2325749"/>
                    <a:pt x="2676584" y="2341942"/>
                    <a:pt x="2675441" y="2361945"/>
                  </a:cubicBezTo>
                  <a:cubicBezTo>
                    <a:pt x="2674488" y="2378613"/>
                    <a:pt x="2682680" y="2387567"/>
                    <a:pt x="2698206" y="2392805"/>
                  </a:cubicBezTo>
                  <a:cubicBezTo>
                    <a:pt x="2730305" y="2403569"/>
                    <a:pt x="2749259" y="2453194"/>
                    <a:pt x="2732781" y="2481674"/>
                  </a:cubicBezTo>
                  <a:cubicBezTo>
                    <a:pt x="2723637" y="2497485"/>
                    <a:pt x="2730305" y="2510820"/>
                    <a:pt x="2748116" y="2512058"/>
                  </a:cubicBezTo>
                  <a:cubicBezTo>
                    <a:pt x="2752022" y="2512344"/>
                    <a:pt x="2756022" y="2512916"/>
                    <a:pt x="2762214" y="2513582"/>
                  </a:cubicBezTo>
                  <a:cubicBezTo>
                    <a:pt x="2762214" y="2521488"/>
                    <a:pt x="2762214" y="2528727"/>
                    <a:pt x="2762214" y="2536062"/>
                  </a:cubicBezTo>
                  <a:cubicBezTo>
                    <a:pt x="2762214" y="2592545"/>
                    <a:pt x="2763356" y="2649028"/>
                    <a:pt x="2761832" y="2705416"/>
                  </a:cubicBezTo>
                  <a:cubicBezTo>
                    <a:pt x="2760785" y="2742945"/>
                    <a:pt x="2747926" y="2779235"/>
                    <a:pt x="2749736" y="2817811"/>
                  </a:cubicBezTo>
                  <a:cubicBezTo>
                    <a:pt x="2750307" y="2830860"/>
                    <a:pt x="2734305" y="2844386"/>
                    <a:pt x="2726590" y="2858006"/>
                  </a:cubicBezTo>
                  <a:cubicBezTo>
                    <a:pt x="2708969" y="2889248"/>
                    <a:pt x="2694967" y="2923157"/>
                    <a:pt x="2673536" y="2951542"/>
                  </a:cubicBezTo>
                  <a:cubicBezTo>
                    <a:pt x="2654105" y="2977259"/>
                    <a:pt x="2642008" y="3005930"/>
                    <a:pt x="2626958" y="3033552"/>
                  </a:cubicBezTo>
                  <a:cubicBezTo>
                    <a:pt x="2617529" y="3050792"/>
                    <a:pt x="2610290" y="3069366"/>
                    <a:pt x="2599336" y="3085559"/>
                  </a:cubicBezTo>
                  <a:cubicBezTo>
                    <a:pt x="2578095" y="3117087"/>
                    <a:pt x="2566856" y="3155472"/>
                    <a:pt x="2534852" y="3179475"/>
                  </a:cubicBezTo>
                  <a:cubicBezTo>
                    <a:pt x="2531232" y="3182142"/>
                    <a:pt x="2526851" y="3183762"/>
                    <a:pt x="2522946" y="3186143"/>
                  </a:cubicBezTo>
                  <a:cubicBezTo>
                    <a:pt x="2499038" y="3200906"/>
                    <a:pt x="2474558" y="3214908"/>
                    <a:pt x="2451603" y="3231101"/>
                  </a:cubicBezTo>
                  <a:cubicBezTo>
                    <a:pt x="2444269" y="3236244"/>
                    <a:pt x="2442078" y="3248341"/>
                    <a:pt x="2435411" y="3255199"/>
                  </a:cubicBezTo>
                  <a:cubicBezTo>
                    <a:pt x="2425505" y="3265296"/>
                    <a:pt x="2425600" y="3281107"/>
                    <a:pt x="2407407" y="3288251"/>
                  </a:cubicBezTo>
                  <a:cubicBezTo>
                    <a:pt x="2392739" y="3293966"/>
                    <a:pt x="2379785" y="3314349"/>
                    <a:pt x="2374356" y="3330923"/>
                  </a:cubicBezTo>
                  <a:cubicBezTo>
                    <a:pt x="2365402" y="3358164"/>
                    <a:pt x="2343018" y="3367118"/>
                    <a:pt x="2323016" y="3380357"/>
                  </a:cubicBezTo>
                  <a:cubicBezTo>
                    <a:pt x="2312157" y="3387597"/>
                    <a:pt x="2300537" y="3394169"/>
                    <a:pt x="2291012" y="3402837"/>
                  </a:cubicBezTo>
                  <a:cubicBezTo>
                    <a:pt x="2273486" y="3418743"/>
                    <a:pt x="2258436" y="3437507"/>
                    <a:pt x="2240148" y="3452366"/>
                  </a:cubicBezTo>
                  <a:cubicBezTo>
                    <a:pt x="2217860" y="3470464"/>
                    <a:pt x="2193381" y="3485895"/>
                    <a:pt x="2169758" y="3502468"/>
                  </a:cubicBezTo>
                  <a:cubicBezTo>
                    <a:pt x="2157376" y="3511136"/>
                    <a:pt x="2144136" y="3518661"/>
                    <a:pt x="2132611" y="3528281"/>
                  </a:cubicBezTo>
                  <a:cubicBezTo>
                    <a:pt x="2103941" y="3552093"/>
                    <a:pt x="2076223" y="3577144"/>
                    <a:pt x="2047743" y="3601147"/>
                  </a:cubicBezTo>
                  <a:cubicBezTo>
                    <a:pt x="2038790" y="3608672"/>
                    <a:pt x="2027741" y="3613911"/>
                    <a:pt x="2019263" y="3621816"/>
                  </a:cubicBezTo>
                  <a:cubicBezTo>
                    <a:pt x="2013929" y="3626769"/>
                    <a:pt x="2012882" y="3636199"/>
                    <a:pt x="2007738" y="3641438"/>
                  </a:cubicBezTo>
                  <a:cubicBezTo>
                    <a:pt x="1976591" y="3673442"/>
                    <a:pt x="1945349" y="3705446"/>
                    <a:pt x="1912964" y="3736307"/>
                  </a:cubicBezTo>
                  <a:cubicBezTo>
                    <a:pt x="1897724" y="3750785"/>
                    <a:pt x="1873817" y="3759262"/>
                    <a:pt x="1864578" y="3776312"/>
                  </a:cubicBezTo>
                  <a:cubicBezTo>
                    <a:pt x="1852766" y="3798124"/>
                    <a:pt x="1834955" y="3812221"/>
                    <a:pt x="1819524" y="3829556"/>
                  </a:cubicBezTo>
                  <a:cubicBezTo>
                    <a:pt x="1803998" y="3847082"/>
                    <a:pt x="1785520" y="3858798"/>
                    <a:pt x="1761517" y="3860417"/>
                  </a:cubicBezTo>
                  <a:cubicBezTo>
                    <a:pt x="1758469" y="3860608"/>
                    <a:pt x="1755040" y="3862322"/>
                    <a:pt x="1752563" y="3864418"/>
                  </a:cubicBezTo>
                  <a:cubicBezTo>
                    <a:pt x="1727608" y="3885373"/>
                    <a:pt x="1703510" y="3907280"/>
                    <a:pt x="1677792" y="3927283"/>
                  </a:cubicBezTo>
                  <a:cubicBezTo>
                    <a:pt x="1662457" y="3939189"/>
                    <a:pt x="1644645" y="3947857"/>
                    <a:pt x="1628357" y="3958525"/>
                  </a:cubicBezTo>
                  <a:cubicBezTo>
                    <a:pt x="1613022" y="3968622"/>
                    <a:pt x="1597496" y="3978718"/>
                    <a:pt x="1583495" y="3990434"/>
                  </a:cubicBezTo>
                  <a:cubicBezTo>
                    <a:pt x="1570064" y="4001673"/>
                    <a:pt x="1555777" y="4013389"/>
                    <a:pt x="1546347" y="4027772"/>
                  </a:cubicBezTo>
                  <a:cubicBezTo>
                    <a:pt x="1524916" y="4060823"/>
                    <a:pt x="1493769" y="4057395"/>
                    <a:pt x="1460051" y="4053584"/>
                  </a:cubicBezTo>
                  <a:close/>
                  <a:moveTo>
                    <a:pt x="943510" y="2111913"/>
                  </a:moveTo>
                  <a:cubicBezTo>
                    <a:pt x="927222" y="2087720"/>
                    <a:pt x="927222" y="2087339"/>
                    <a:pt x="893504" y="2087815"/>
                  </a:cubicBezTo>
                  <a:cubicBezTo>
                    <a:pt x="871787" y="2088101"/>
                    <a:pt x="850927" y="2091244"/>
                    <a:pt x="829115" y="2096387"/>
                  </a:cubicBezTo>
                  <a:cubicBezTo>
                    <a:pt x="786728" y="2106293"/>
                    <a:pt x="741961" y="2106103"/>
                    <a:pt x="698051" y="2109056"/>
                  </a:cubicBezTo>
                  <a:cubicBezTo>
                    <a:pt x="677477" y="2110485"/>
                    <a:pt x="655188" y="2104674"/>
                    <a:pt x="641853" y="2127439"/>
                  </a:cubicBezTo>
                  <a:cubicBezTo>
                    <a:pt x="640996" y="2128963"/>
                    <a:pt x="638615" y="2130106"/>
                    <a:pt x="636805" y="2130487"/>
                  </a:cubicBezTo>
                  <a:cubicBezTo>
                    <a:pt x="608897" y="2136202"/>
                    <a:pt x="581655" y="2146965"/>
                    <a:pt x="552413" y="2141917"/>
                  </a:cubicBezTo>
                  <a:cubicBezTo>
                    <a:pt x="536126" y="2139155"/>
                    <a:pt x="523743" y="2145060"/>
                    <a:pt x="513551" y="2157824"/>
                  </a:cubicBezTo>
                  <a:cubicBezTo>
                    <a:pt x="498216" y="2176969"/>
                    <a:pt x="477356" y="2187447"/>
                    <a:pt x="455163" y="2197543"/>
                  </a:cubicBezTo>
                  <a:cubicBezTo>
                    <a:pt x="426779" y="2210497"/>
                    <a:pt x="399728" y="2226975"/>
                    <a:pt x="373439" y="2244120"/>
                  </a:cubicBezTo>
                  <a:cubicBezTo>
                    <a:pt x="354103" y="2256693"/>
                    <a:pt x="335720" y="2271362"/>
                    <a:pt x="319337" y="2287554"/>
                  </a:cubicBezTo>
                  <a:cubicBezTo>
                    <a:pt x="296953" y="2309747"/>
                    <a:pt x="271521" y="2326702"/>
                    <a:pt x="243803" y="2341085"/>
                  </a:cubicBezTo>
                  <a:cubicBezTo>
                    <a:pt x="238755" y="2343656"/>
                    <a:pt x="235231" y="2349562"/>
                    <a:pt x="231707" y="2354515"/>
                  </a:cubicBezTo>
                  <a:cubicBezTo>
                    <a:pt x="214847" y="2377851"/>
                    <a:pt x="200179" y="2403283"/>
                    <a:pt x="180843" y="2424429"/>
                  </a:cubicBezTo>
                  <a:cubicBezTo>
                    <a:pt x="159126" y="2448431"/>
                    <a:pt x="139409" y="2471482"/>
                    <a:pt x="143315" y="2506534"/>
                  </a:cubicBezTo>
                  <a:cubicBezTo>
                    <a:pt x="143791" y="2510915"/>
                    <a:pt x="141791" y="2515678"/>
                    <a:pt x="140552" y="2520155"/>
                  </a:cubicBezTo>
                  <a:cubicBezTo>
                    <a:pt x="134456" y="2541967"/>
                    <a:pt x="122836" y="2563874"/>
                    <a:pt x="123217" y="2585591"/>
                  </a:cubicBezTo>
                  <a:cubicBezTo>
                    <a:pt x="123979" y="2625882"/>
                    <a:pt x="117407" y="2665982"/>
                    <a:pt x="130456" y="2707416"/>
                  </a:cubicBezTo>
                  <a:cubicBezTo>
                    <a:pt x="138838" y="2734086"/>
                    <a:pt x="166460" y="2743802"/>
                    <a:pt x="169699" y="2770376"/>
                  </a:cubicBezTo>
                  <a:cubicBezTo>
                    <a:pt x="169794" y="2771234"/>
                    <a:pt x="173318" y="2771996"/>
                    <a:pt x="175223" y="2772186"/>
                  </a:cubicBezTo>
                  <a:cubicBezTo>
                    <a:pt x="209513" y="2775996"/>
                    <a:pt x="243803" y="2780092"/>
                    <a:pt x="278093" y="2783235"/>
                  </a:cubicBezTo>
                  <a:cubicBezTo>
                    <a:pt x="291619" y="2784473"/>
                    <a:pt x="305621" y="2785236"/>
                    <a:pt x="318765" y="2782949"/>
                  </a:cubicBezTo>
                  <a:cubicBezTo>
                    <a:pt x="336101" y="2779997"/>
                    <a:pt x="354389" y="2776758"/>
                    <a:pt x="369438" y="2768472"/>
                  </a:cubicBezTo>
                  <a:cubicBezTo>
                    <a:pt x="389822" y="2757422"/>
                    <a:pt x="409253" y="2748088"/>
                    <a:pt x="433065" y="2750469"/>
                  </a:cubicBezTo>
                  <a:cubicBezTo>
                    <a:pt x="440780" y="2751231"/>
                    <a:pt x="453258" y="2751231"/>
                    <a:pt x="456020" y="2746850"/>
                  </a:cubicBezTo>
                  <a:cubicBezTo>
                    <a:pt x="472213" y="2720561"/>
                    <a:pt x="503455" y="2733800"/>
                    <a:pt x="524124" y="2718941"/>
                  </a:cubicBezTo>
                  <a:cubicBezTo>
                    <a:pt x="539650" y="2707797"/>
                    <a:pt x="559271" y="2702654"/>
                    <a:pt x="576131" y="2693129"/>
                  </a:cubicBezTo>
                  <a:cubicBezTo>
                    <a:pt x="590894" y="2684747"/>
                    <a:pt x="604229" y="2673698"/>
                    <a:pt x="618422" y="2664268"/>
                  </a:cubicBezTo>
                  <a:cubicBezTo>
                    <a:pt x="636424" y="2652362"/>
                    <a:pt x="655950" y="2642456"/>
                    <a:pt x="672619" y="2629025"/>
                  </a:cubicBezTo>
                  <a:cubicBezTo>
                    <a:pt x="689383" y="2615500"/>
                    <a:pt x="703194" y="2598450"/>
                    <a:pt x="718815" y="2583496"/>
                  </a:cubicBezTo>
                  <a:cubicBezTo>
                    <a:pt x="747962" y="2555588"/>
                    <a:pt x="771679" y="2521012"/>
                    <a:pt x="813779" y="2508725"/>
                  </a:cubicBezTo>
                  <a:cubicBezTo>
                    <a:pt x="820161" y="2506820"/>
                    <a:pt x="824543" y="2494532"/>
                    <a:pt x="827876" y="2486246"/>
                  </a:cubicBezTo>
                  <a:cubicBezTo>
                    <a:pt x="834830" y="2468910"/>
                    <a:pt x="840545" y="2451003"/>
                    <a:pt x="846736" y="2433382"/>
                  </a:cubicBezTo>
                  <a:cubicBezTo>
                    <a:pt x="855118" y="2409474"/>
                    <a:pt x="863309" y="2385471"/>
                    <a:pt x="871882" y="2361564"/>
                  </a:cubicBezTo>
                  <a:cubicBezTo>
                    <a:pt x="877597" y="2345752"/>
                    <a:pt x="884360" y="2330226"/>
                    <a:pt x="889694" y="2314224"/>
                  </a:cubicBezTo>
                  <a:cubicBezTo>
                    <a:pt x="895218" y="2297555"/>
                    <a:pt x="899790" y="2280506"/>
                    <a:pt x="904267" y="2263551"/>
                  </a:cubicBezTo>
                  <a:cubicBezTo>
                    <a:pt x="909029" y="2245835"/>
                    <a:pt x="913030" y="2227928"/>
                    <a:pt x="917792" y="2210306"/>
                  </a:cubicBezTo>
                  <a:cubicBezTo>
                    <a:pt x="923984" y="2187161"/>
                    <a:pt x="930651" y="2164110"/>
                    <a:pt x="936938" y="2141060"/>
                  </a:cubicBezTo>
                  <a:cubicBezTo>
                    <a:pt x="939319" y="2132201"/>
                    <a:pt x="940938" y="2123343"/>
                    <a:pt x="943510" y="21119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C6BC572-8B9E-4513-8DAC-A6632D12BCA8}"/>
                </a:ext>
              </a:extLst>
            </p:cNvPr>
            <p:cNvSpPr/>
            <p:nvPr/>
          </p:nvSpPr>
          <p:spPr>
            <a:xfrm>
              <a:off x="4059269" y="1718298"/>
              <a:ext cx="1276350" cy="1466850"/>
            </a:xfrm>
            <a:custGeom>
              <a:avLst/>
              <a:gdLst>
                <a:gd name="connsiteX0" fmla="*/ 488156 w 1276350"/>
                <a:gd name="connsiteY0" fmla="*/ 1465053 h 1466850"/>
                <a:gd name="connsiteX1" fmla="*/ 547688 w 1276350"/>
                <a:gd name="connsiteY1" fmla="*/ 1393329 h 1466850"/>
                <a:gd name="connsiteX2" fmla="*/ 565595 w 1276350"/>
                <a:gd name="connsiteY2" fmla="*/ 1354563 h 1466850"/>
                <a:gd name="connsiteX3" fmla="*/ 591026 w 1276350"/>
                <a:gd name="connsiteY3" fmla="*/ 1295984 h 1466850"/>
                <a:gd name="connsiteX4" fmla="*/ 597503 w 1276350"/>
                <a:gd name="connsiteY4" fmla="*/ 1286269 h 1466850"/>
                <a:gd name="connsiteX5" fmla="*/ 609695 w 1276350"/>
                <a:gd name="connsiteY5" fmla="*/ 1228737 h 1466850"/>
                <a:gd name="connsiteX6" fmla="*/ 633794 w 1276350"/>
                <a:gd name="connsiteY6" fmla="*/ 1188447 h 1466850"/>
                <a:gd name="connsiteX7" fmla="*/ 653129 w 1276350"/>
                <a:gd name="connsiteY7" fmla="*/ 1123201 h 1466850"/>
                <a:gd name="connsiteX8" fmla="*/ 664464 w 1276350"/>
                <a:gd name="connsiteY8" fmla="*/ 1093102 h 1466850"/>
                <a:gd name="connsiteX9" fmla="*/ 708279 w 1276350"/>
                <a:gd name="connsiteY9" fmla="*/ 1019664 h 1466850"/>
                <a:gd name="connsiteX10" fmla="*/ 736949 w 1276350"/>
                <a:gd name="connsiteY10" fmla="*/ 953751 h 1466850"/>
                <a:gd name="connsiteX11" fmla="*/ 750665 w 1276350"/>
                <a:gd name="connsiteY11" fmla="*/ 898696 h 1466850"/>
                <a:gd name="connsiteX12" fmla="*/ 776383 w 1276350"/>
                <a:gd name="connsiteY12" fmla="*/ 839451 h 1466850"/>
                <a:gd name="connsiteX13" fmla="*/ 804005 w 1276350"/>
                <a:gd name="connsiteY13" fmla="*/ 787444 h 1466850"/>
                <a:gd name="connsiteX14" fmla="*/ 817340 w 1276350"/>
                <a:gd name="connsiteY14" fmla="*/ 766013 h 1466850"/>
                <a:gd name="connsiteX15" fmla="*/ 837248 w 1276350"/>
                <a:gd name="connsiteY15" fmla="*/ 718388 h 1466850"/>
                <a:gd name="connsiteX16" fmla="*/ 857155 w 1276350"/>
                <a:gd name="connsiteY16" fmla="*/ 626853 h 1466850"/>
                <a:gd name="connsiteX17" fmla="*/ 857822 w 1276350"/>
                <a:gd name="connsiteY17" fmla="*/ 624948 h 1466850"/>
                <a:gd name="connsiteX18" fmla="*/ 868204 w 1276350"/>
                <a:gd name="connsiteY18" fmla="*/ 469404 h 1466850"/>
                <a:gd name="connsiteX19" fmla="*/ 839152 w 1276350"/>
                <a:gd name="connsiteY19" fmla="*/ 447497 h 1466850"/>
                <a:gd name="connsiteX20" fmla="*/ 810959 w 1276350"/>
                <a:gd name="connsiteY20" fmla="*/ 437877 h 1466850"/>
                <a:gd name="connsiteX21" fmla="*/ 766667 w 1276350"/>
                <a:gd name="connsiteY21" fmla="*/ 470071 h 1466850"/>
                <a:gd name="connsiteX22" fmla="*/ 750761 w 1276350"/>
                <a:gd name="connsiteY22" fmla="*/ 519887 h 1466850"/>
                <a:gd name="connsiteX23" fmla="*/ 709232 w 1276350"/>
                <a:gd name="connsiteY23" fmla="*/ 576942 h 1466850"/>
                <a:gd name="connsiteX24" fmla="*/ 644176 w 1276350"/>
                <a:gd name="connsiteY24" fmla="*/ 635711 h 1466850"/>
                <a:gd name="connsiteX25" fmla="*/ 641699 w 1276350"/>
                <a:gd name="connsiteY25" fmla="*/ 673906 h 1466850"/>
                <a:gd name="connsiteX26" fmla="*/ 583311 w 1276350"/>
                <a:gd name="connsiteY26" fmla="*/ 711625 h 1466850"/>
                <a:gd name="connsiteX27" fmla="*/ 499301 w 1276350"/>
                <a:gd name="connsiteY27" fmla="*/ 716388 h 1466850"/>
                <a:gd name="connsiteX28" fmla="*/ 397859 w 1276350"/>
                <a:gd name="connsiteY28" fmla="*/ 771537 h 1466850"/>
                <a:gd name="connsiteX29" fmla="*/ 395954 w 1276350"/>
                <a:gd name="connsiteY29" fmla="*/ 772204 h 1466850"/>
                <a:gd name="connsiteX30" fmla="*/ 309658 w 1276350"/>
                <a:gd name="connsiteY30" fmla="*/ 782682 h 1466850"/>
                <a:gd name="connsiteX31" fmla="*/ 246698 w 1276350"/>
                <a:gd name="connsiteY31" fmla="*/ 764394 h 1466850"/>
                <a:gd name="connsiteX32" fmla="*/ 189167 w 1276350"/>
                <a:gd name="connsiteY32" fmla="*/ 752011 h 1466850"/>
                <a:gd name="connsiteX33" fmla="*/ 153543 w 1276350"/>
                <a:gd name="connsiteY33" fmla="*/ 737057 h 1466850"/>
                <a:gd name="connsiteX34" fmla="*/ 82582 w 1276350"/>
                <a:gd name="connsiteY34" fmla="*/ 684384 h 1466850"/>
                <a:gd name="connsiteX35" fmla="*/ 22289 w 1276350"/>
                <a:gd name="connsiteY35" fmla="*/ 617994 h 1466850"/>
                <a:gd name="connsiteX36" fmla="*/ 0 w 1276350"/>
                <a:gd name="connsiteY36" fmla="*/ 577513 h 1466850"/>
                <a:gd name="connsiteX37" fmla="*/ 51626 w 1276350"/>
                <a:gd name="connsiteY37" fmla="*/ 555510 h 1466850"/>
                <a:gd name="connsiteX38" fmla="*/ 74581 w 1276350"/>
                <a:gd name="connsiteY38" fmla="*/ 544652 h 1466850"/>
                <a:gd name="connsiteX39" fmla="*/ 138589 w 1276350"/>
                <a:gd name="connsiteY39" fmla="*/ 533889 h 1466850"/>
                <a:gd name="connsiteX40" fmla="*/ 265748 w 1276350"/>
                <a:gd name="connsiteY40" fmla="*/ 503599 h 1466850"/>
                <a:gd name="connsiteX41" fmla="*/ 312611 w 1276350"/>
                <a:gd name="connsiteY41" fmla="*/ 489978 h 1466850"/>
                <a:gd name="connsiteX42" fmla="*/ 334137 w 1276350"/>
                <a:gd name="connsiteY42" fmla="*/ 477215 h 1466850"/>
                <a:gd name="connsiteX43" fmla="*/ 461105 w 1276350"/>
                <a:gd name="connsiteY43" fmla="*/ 391680 h 1466850"/>
                <a:gd name="connsiteX44" fmla="*/ 470249 w 1276350"/>
                <a:gd name="connsiteY44" fmla="*/ 384060 h 1466850"/>
                <a:gd name="connsiteX45" fmla="*/ 540449 w 1276350"/>
                <a:gd name="connsiteY45" fmla="*/ 338245 h 1466850"/>
                <a:gd name="connsiteX46" fmla="*/ 593122 w 1276350"/>
                <a:gd name="connsiteY46" fmla="*/ 304622 h 1466850"/>
                <a:gd name="connsiteX47" fmla="*/ 650558 w 1276350"/>
                <a:gd name="connsiteY47" fmla="*/ 247281 h 1466850"/>
                <a:gd name="connsiteX48" fmla="*/ 685895 w 1276350"/>
                <a:gd name="connsiteY48" fmla="*/ 193275 h 1466850"/>
                <a:gd name="connsiteX49" fmla="*/ 712184 w 1276350"/>
                <a:gd name="connsiteY49" fmla="*/ 165652 h 1466850"/>
                <a:gd name="connsiteX50" fmla="*/ 742664 w 1276350"/>
                <a:gd name="connsiteY50" fmla="*/ 144411 h 1466850"/>
                <a:gd name="connsiteX51" fmla="*/ 822008 w 1276350"/>
                <a:gd name="connsiteY51" fmla="*/ 86023 h 1466850"/>
                <a:gd name="connsiteX52" fmla="*/ 874300 w 1276350"/>
                <a:gd name="connsiteY52" fmla="*/ 35064 h 1466850"/>
                <a:gd name="connsiteX53" fmla="*/ 991172 w 1276350"/>
                <a:gd name="connsiteY53" fmla="*/ 1917 h 1466850"/>
                <a:gd name="connsiteX54" fmla="*/ 1019556 w 1276350"/>
                <a:gd name="connsiteY54" fmla="*/ 15348 h 1466850"/>
                <a:gd name="connsiteX55" fmla="*/ 1073849 w 1276350"/>
                <a:gd name="connsiteY55" fmla="*/ 58591 h 1466850"/>
                <a:gd name="connsiteX56" fmla="*/ 1099852 w 1276350"/>
                <a:gd name="connsiteY56" fmla="*/ 60496 h 1466850"/>
                <a:gd name="connsiteX57" fmla="*/ 1129475 w 1276350"/>
                <a:gd name="connsiteY57" fmla="*/ 60210 h 1466850"/>
                <a:gd name="connsiteX58" fmla="*/ 1249680 w 1276350"/>
                <a:gd name="connsiteY58" fmla="*/ 157746 h 1466850"/>
                <a:gd name="connsiteX59" fmla="*/ 1275112 w 1276350"/>
                <a:gd name="connsiteY59" fmla="*/ 176130 h 1466850"/>
                <a:gd name="connsiteX60" fmla="*/ 1282541 w 1276350"/>
                <a:gd name="connsiteY60" fmla="*/ 190608 h 1466850"/>
                <a:gd name="connsiteX61" fmla="*/ 1282255 w 1276350"/>
                <a:gd name="connsiteY61" fmla="*/ 247662 h 1466850"/>
                <a:gd name="connsiteX62" fmla="*/ 1264063 w 1276350"/>
                <a:gd name="connsiteY62" fmla="*/ 309003 h 1466850"/>
                <a:gd name="connsiteX63" fmla="*/ 1219486 w 1276350"/>
                <a:gd name="connsiteY63" fmla="*/ 409111 h 1466850"/>
                <a:gd name="connsiteX64" fmla="*/ 1206437 w 1276350"/>
                <a:gd name="connsiteY64" fmla="*/ 464356 h 1466850"/>
                <a:gd name="connsiteX65" fmla="*/ 1181672 w 1276350"/>
                <a:gd name="connsiteY65" fmla="*/ 542556 h 1466850"/>
                <a:gd name="connsiteX66" fmla="*/ 1151954 w 1276350"/>
                <a:gd name="connsiteY66" fmla="*/ 612470 h 1466850"/>
                <a:gd name="connsiteX67" fmla="*/ 1126331 w 1276350"/>
                <a:gd name="connsiteY67" fmla="*/ 663429 h 1466850"/>
                <a:gd name="connsiteX68" fmla="*/ 1098614 w 1276350"/>
                <a:gd name="connsiteY68" fmla="*/ 715435 h 1466850"/>
                <a:gd name="connsiteX69" fmla="*/ 1074896 w 1276350"/>
                <a:gd name="connsiteY69" fmla="*/ 755154 h 1466850"/>
                <a:gd name="connsiteX70" fmla="*/ 1045274 w 1276350"/>
                <a:gd name="connsiteY70" fmla="*/ 820115 h 1466850"/>
                <a:gd name="connsiteX71" fmla="*/ 991743 w 1276350"/>
                <a:gd name="connsiteY71" fmla="*/ 872693 h 1466850"/>
                <a:gd name="connsiteX72" fmla="*/ 957358 w 1276350"/>
                <a:gd name="connsiteY72" fmla="*/ 935844 h 1466850"/>
                <a:gd name="connsiteX73" fmla="*/ 867347 w 1276350"/>
                <a:gd name="connsiteY73" fmla="*/ 1034523 h 1466850"/>
                <a:gd name="connsiteX74" fmla="*/ 859727 w 1276350"/>
                <a:gd name="connsiteY74" fmla="*/ 1044524 h 1466850"/>
                <a:gd name="connsiteX75" fmla="*/ 841343 w 1276350"/>
                <a:gd name="connsiteY75" fmla="*/ 1091006 h 1466850"/>
                <a:gd name="connsiteX76" fmla="*/ 807244 w 1276350"/>
                <a:gd name="connsiteY76" fmla="*/ 1145679 h 1466850"/>
                <a:gd name="connsiteX77" fmla="*/ 780669 w 1276350"/>
                <a:gd name="connsiteY77" fmla="*/ 1193590 h 1466850"/>
                <a:gd name="connsiteX78" fmla="*/ 735425 w 1276350"/>
                <a:gd name="connsiteY78" fmla="*/ 1259884 h 1466850"/>
                <a:gd name="connsiteX79" fmla="*/ 679418 w 1276350"/>
                <a:gd name="connsiteY79" fmla="*/ 1303223 h 1466850"/>
                <a:gd name="connsiteX80" fmla="*/ 631317 w 1276350"/>
                <a:gd name="connsiteY80" fmla="*/ 1355896 h 1466850"/>
                <a:gd name="connsiteX81" fmla="*/ 596456 w 1276350"/>
                <a:gd name="connsiteY81" fmla="*/ 1398187 h 1466850"/>
                <a:gd name="connsiteX82" fmla="*/ 527304 w 1276350"/>
                <a:gd name="connsiteY82" fmla="*/ 1458861 h 1466850"/>
                <a:gd name="connsiteX83" fmla="*/ 488156 w 1276350"/>
                <a:gd name="connsiteY83" fmla="*/ 1465053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276350" h="1466850">
                  <a:moveTo>
                    <a:pt x="488156" y="1465053"/>
                  </a:moveTo>
                  <a:cubicBezTo>
                    <a:pt x="509778" y="1439335"/>
                    <a:pt x="529876" y="1417142"/>
                    <a:pt x="547688" y="1393329"/>
                  </a:cubicBezTo>
                  <a:cubicBezTo>
                    <a:pt x="555974" y="1382185"/>
                    <a:pt x="559403" y="1367422"/>
                    <a:pt x="565595" y="1354563"/>
                  </a:cubicBezTo>
                  <a:cubicBezTo>
                    <a:pt x="574834" y="1335418"/>
                    <a:pt x="572452" y="1311224"/>
                    <a:pt x="591026" y="1295984"/>
                  </a:cubicBezTo>
                  <a:cubicBezTo>
                    <a:pt x="593979" y="1293603"/>
                    <a:pt x="596646" y="1289793"/>
                    <a:pt x="597503" y="1286269"/>
                  </a:cubicBezTo>
                  <a:cubicBezTo>
                    <a:pt x="601694" y="1267123"/>
                    <a:pt x="603314" y="1247026"/>
                    <a:pt x="609695" y="1228737"/>
                  </a:cubicBezTo>
                  <a:cubicBezTo>
                    <a:pt x="614744" y="1214260"/>
                    <a:pt x="624840" y="1201306"/>
                    <a:pt x="633794" y="1188447"/>
                  </a:cubicBezTo>
                  <a:cubicBezTo>
                    <a:pt x="647700" y="1168730"/>
                    <a:pt x="654272" y="1147775"/>
                    <a:pt x="653129" y="1123201"/>
                  </a:cubicBezTo>
                  <a:cubicBezTo>
                    <a:pt x="652653" y="1113199"/>
                    <a:pt x="658082" y="1101293"/>
                    <a:pt x="664464" y="1093102"/>
                  </a:cubicBezTo>
                  <a:cubicBezTo>
                    <a:pt x="682181" y="1070337"/>
                    <a:pt x="701135" y="1049668"/>
                    <a:pt x="708279" y="1019664"/>
                  </a:cubicBezTo>
                  <a:cubicBezTo>
                    <a:pt x="713708" y="996708"/>
                    <a:pt x="728758" y="976230"/>
                    <a:pt x="736949" y="953751"/>
                  </a:cubicBezTo>
                  <a:cubicBezTo>
                    <a:pt x="743426" y="936129"/>
                    <a:pt x="744569" y="916508"/>
                    <a:pt x="750665" y="898696"/>
                  </a:cubicBezTo>
                  <a:cubicBezTo>
                    <a:pt x="757619" y="878408"/>
                    <a:pt x="767048" y="858786"/>
                    <a:pt x="776383" y="839451"/>
                  </a:cubicBezTo>
                  <a:cubicBezTo>
                    <a:pt x="784860" y="821734"/>
                    <a:pt x="794575" y="804685"/>
                    <a:pt x="804005" y="787444"/>
                  </a:cubicBezTo>
                  <a:cubicBezTo>
                    <a:pt x="808101" y="780015"/>
                    <a:pt x="811149" y="770776"/>
                    <a:pt x="817340" y="766013"/>
                  </a:cubicBezTo>
                  <a:cubicBezTo>
                    <a:pt x="833819" y="753630"/>
                    <a:pt x="838581" y="738200"/>
                    <a:pt x="837248" y="718388"/>
                  </a:cubicBezTo>
                  <a:cubicBezTo>
                    <a:pt x="835057" y="686194"/>
                    <a:pt x="845725" y="656380"/>
                    <a:pt x="857155" y="626853"/>
                  </a:cubicBezTo>
                  <a:cubicBezTo>
                    <a:pt x="857441" y="626186"/>
                    <a:pt x="857726" y="625614"/>
                    <a:pt x="857822" y="624948"/>
                  </a:cubicBezTo>
                  <a:cubicBezTo>
                    <a:pt x="864965" y="573322"/>
                    <a:pt x="875538" y="521602"/>
                    <a:pt x="868204" y="469404"/>
                  </a:cubicBezTo>
                  <a:cubicBezTo>
                    <a:pt x="866966" y="460832"/>
                    <a:pt x="849916" y="453593"/>
                    <a:pt x="839152" y="447497"/>
                  </a:cubicBezTo>
                  <a:cubicBezTo>
                    <a:pt x="830390" y="442544"/>
                    <a:pt x="817531" y="434829"/>
                    <a:pt x="810959" y="437877"/>
                  </a:cubicBezTo>
                  <a:cubicBezTo>
                    <a:pt x="794575" y="445402"/>
                    <a:pt x="777145" y="455879"/>
                    <a:pt x="766667" y="470071"/>
                  </a:cubicBezTo>
                  <a:cubicBezTo>
                    <a:pt x="756857" y="483406"/>
                    <a:pt x="753427" y="502647"/>
                    <a:pt x="750761" y="519887"/>
                  </a:cubicBezTo>
                  <a:cubicBezTo>
                    <a:pt x="747808" y="539127"/>
                    <a:pt x="727900" y="571227"/>
                    <a:pt x="709232" y="576942"/>
                  </a:cubicBezTo>
                  <a:cubicBezTo>
                    <a:pt x="677990" y="586467"/>
                    <a:pt x="655320" y="605517"/>
                    <a:pt x="644176" y="635711"/>
                  </a:cubicBezTo>
                  <a:cubicBezTo>
                    <a:pt x="639890" y="647141"/>
                    <a:pt x="641890" y="661143"/>
                    <a:pt x="641699" y="673906"/>
                  </a:cubicBezTo>
                  <a:cubicBezTo>
                    <a:pt x="641223" y="704958"/>
                    <a:pt x="612172" y="718388"/>
                    <a:pt x="583311" y="711625"/>
                  </a:cubicBezTo>
                  <a:cubicBezTo>
                    <a:pt x="556832" y="705434"/>
                    <a:pt x="524827" y="707053"/>
                    <a:pt x="499301" y="716388"/>
                  </a:cubicBezTo>
                  <a:cubicBezTo>
                    <a:pt x="463487" y="729437"/>
                    <a:pt x="431483" y="752678"/>
                    <a:pt x="397859" y="771537"/>
                  </a:cubicBezTo>
                  <a:cubicBezTo>
                    <a:pt x="397288" y="771823"/>
                    <a:pt x="396621" y="772109"/>
                    <a:pt x="395954" y="772204"/>
                  </a:cubicBezTo>
                  <a:cubicBezTo>
                    <a:pt x="367189" y="776110"/>
                    <a:pt x="338328" y="783539"/>
                    <a:pt x="309658" y="782682"/>
                  </a:cubicBezTo>
                  <a:cubicBezTo>
                    <a:pt x="288512" y="782110"/>
                    <a:pt x="267843" y="770109"/>
                    <a:pt x="246698" y="764394"/>
                  </a:cubicBezTo>
                  <a:cubicBezTo>
                    <a:pt x="227743" y="759250"/>
                    <a:pt x="208502" y="753345"/>
                    <a:pt x="189167" y="752011"/>
                  </a:cubicBezTo>
                  <a:cubicBezTo>
                    <a:pt x="174498" y="750963"/>
                    <a:pt x="164592" y="746106"/>
                    <a:pt x="153543" y="737057"/>
                  </a:cubicBezTo>
                  <a:cubicBezTo>
                    <a:pt x="130778" y="718388"/>
                    <a:pt x="104394" y="704005"/>
                    <a:pt x="82582" y="684384"/>
                  </a:cubicBezTo>
                  <a:cubicBezTo>
                    <a:pt x="60389" y="664477"/>
                    <a:pt x="41243" y="641045"/>
                    <a:pt x="22289" y="617994"/>
                  </a:cubicBezTo>
                  <a:cubicBezTo>
                    <a:pt x="13811" y="607612"/>
                    <a:pt x="8953" y="594182"/>
                    <a:pt x="0" y="577513"/>
                  </a:cubicBezTo>
                  <a:cubicBezTo>
                    <a:pt x="17526" y="570084"/>
                    <a:pt x="34671" y="562940"/>
                    <a:pt x="51626" y="555510"/>
                  </a:cubicBezTo>
                  <a:cubicBezTo>
                    <a:pt x="59341" y="552177"/>
                    <a:pt x="67437" y="549224"/>
                    <a:pt x="74581" y="544652"/>
                  </a:cubicBezTo>
                  <a:cubicBezTo>
                    <a:pt x="94488" y="531984"/>
                    <a:pt x="116586" y="532365"/>
                    <a:pt x="138589" y="533889"/>
                  </a:cubicBezTo>
                  <a:cubicBezTo>
                    <a:pt x="184309" y="537032"/>
                    <a:pt x="226219" y="527602"/>
                    <a:pt x="265748" y="503599"/>
                  </a:cubicBezTo>
                  <a:cubicBezTo>
                    <a:pt x="279178" y="495503"/>
                    <a:pt x="297180" y="495217"/>
                    <a:pt x="312611" y="489978"/>
                  </a:cubicBezTo>
                  <a:cubicBezTo>
                    <a:pt x="320421" y="487311"/>
                    <a:pt x="328803" y="483120"/>
                    <a:pt x="334137" y="477215"/>
                  </a:cubicBezTo>
                  <a:cubicBezTo>
                    <a:pt x="369284" y="437877"/>
                    <a:pt x="413004" y="411683"/>
                    <a:pt x="461105" y="391680"/>
                  </a:cubicBezTo>
                  <a:cubicBezTo>
                    <a:pt x="464630" y="390252"/>
                    <a:pt x="467963" y="387204"/>
                    <a:pt x="470249" y="384060"/>
                  </a:cubicBezTo>
                  <a:cubicBezTo>
                    <a:pt x="487966" y="359867"/>
                    <a:pt x="514541" y="350056"/>
                    <a:pt x="540449" y="338245"/>
                  </a:cubicBezTo>
                  <a:cubicBezTo>
                    <a:pt x="559308" y="329673"/>
                    <a:pt x="577310" y="317957"/>
                    <a:pt x="593122" y="304622"/>
                  </a:cubicBezTo>
                  <a:cubicBezTo>
                    <a:pt x="613696" y="287191"/>
                    <a:pt x="633222" y="267951"/>
                    <a:pt x="650558" y="247281"/>
                  </a:cubicBezTo>
                  <a:cubicBezTo>
                    <a:pt x="664274" y="230898"/>
                    <a:pt x="673418" y="210801"/>
                    <a:pt x="685895" y="193275"/>
                  </a:cubicBezTo>
                  <a:cubicBezTo>
                    <a:pt x="693230" y="182988"/>
                    <a:pt x="702564" y="173844"/>
                    <a:pt x="712184" y="165652"/>
                  </a:cubicBezTo>
                  <a:cubicBezTo>
                    <a:pt x="721519" y="157651"/>
                    <a:pt x="732568" y="151650"/>
                    <a:pt x="742664" y="144411"/>
                  </a:cubicBezTo>
                  <a:cubicBezTo>
                    <a:pt x="769334" y="125171"/>
                    <a:pt x="796671" y="106788"/>
                    <a:pt x="822008" y="86023"/>
                  </a:cubicBezTo>
                  <a:cubicBezTo>
                    <a:pt x="840772" y="70688"/>
                    <a:pt x="855917" y="50876"/>
                    <a:pt x="874300" y="35064"/>
                  </a:cubicBezTo>
                  <a:cubicBezTo>
                    <a:pt x="907828" y="6299"/>
                    <a:pt x="947452" y="-4845"/>
                    <a:pt x="991172" y="1917"/>
                  </a:cubicBezTo>
                  <a:cubicBezTo>
                    <a:pt x="1001173" y="3441"/>
                    <a:pt x="1011174" y="9252"/>
                    <a:pt x="1019556" y="15348"/>
                  </a:cubicBezTo>
                  <a:cubicBezTo>
                    <a:pt x="1038320" y="28968"/>
                    <a:pt x="1056608" y="43161"/>
                    <a:pt x="1073849" y="58591"/>
                  </a:cubicBezTo>
                  <a:cubicBezTo>
                    <a:pt x="1083183" y="66973"/>
                    <a:pt x="1088803" y="67640"/>
                    <a:pt x="1099852" y="60496"/>
                  </a:cubicBezTo>
                  <a:cubicBezTo>
                    <a:pt x="1106996" y="55924"/>
                    <a:pt x="1120426" y="56972"/>
                    <a:pt x="1129475" y="60210"/>
                  </a:cubicBezTo>
                  <a:cubicBezTo>
                    <a:pt x="1180814" y="78498"/>
                    <a:pt x="1211485" y="122790"/>
                    <a:pt x="1249680" y="157746"/>
                  </a:cubicBezTo>
                  <a:cubicBezTo>
                    <a:pt x="1257300" y="164795"/>
                    <a:pt x="1267301" y="169272"/>
                    <a:pt x="1275112" y="176130"/>
                  </a:cubicBezTo>
                  <a:cubicBezTo>
                    <a:pt x="1278922" y="179559"/>
                    <a:pt x="1282351" y="185655"/>
                    <a:pt x="1282541" y="190608"/>
                  </a:cubicBezTo>
                  <a:cubicBezTo>
                    <a:pt x="1283399" y="209658"/>
                    <a:pt x="1285399" y="229089"/>
                    <a:pt x="1282255" y="247662"/>
                  </a:cubicBezTo>
                  <a:cubicBezTo>
                    <a:pt x="1278731" y="268522"/>
                    <a:pt x="1268349" y="288144"/>
                    <a:pt x="1264063" y="309003"/>
                  </a:cubicBezTo>
                  <a:cubicBezTo>
                    <a:pt x="1256538" y="345960"/>
                    <a:pt x="1234535" y="375869"/>
                    <a:pt x="1219486" y="409111"/>
                  </a:cubicBezTo>
                  <a:cubicBezTo>
                    <a:pt x="1211866" y="426066"/>
                    <a:pt x="1211580" y="446163"/>
                    <a:pt x="1206437" y="464356"/>
                  </a:cubicBezTo>
                  <a:cubicBezTo>
                    <a:pt x="1199007" y="490645"/>
                    <a:pt x="1191101" y="516934"/>
                    <a:pt x="1181672" y="542556"/>
                  </a:cubicBezTo>
                  <a:cubicBezTo>
                    <a:pt x="1173004" y="566274"/>
                    <a:pt x="1162431" y="589419"/>
                    <a:pt x="1151954" y="612470"/>
                  </a:cubicBezTo>
                  <a:cubicBezTo>
                    <a:pt x="1144048" y="629805"/>
                    <a:pt x="1135094" y="646569"/>
                    <a:pt x="1126331" y="663429"/>
                  </a:cubicBezTo>
                  <a:cubicBezTo>
                    <a:pt x="1117283" y="680859"/>
                    <a:pt x="1108043" y="698195"/>
                    <a:pt x="1098614" y="715435"/>
                  </a:cubicBezTo>
                  <a:cubicBezTo>
                    <a:pt x="1091089" y="729151"/>
                    <a:pt x="1086422" y="747439"/>
                    <a:pt x="1074896" y="755154"/>
                  </a:cubicBezTo>
                  <a:cubicBezTo>
                    <a:pt x="1049941" y="771728"/>
                    <a:pt x="1062323" y="802303"/>
                    <a:pt x="1045274" y="820115"/>
                  </a:cubicBezTo>
                  <a:cubicBezTo>
                    <a:pt x="1027938" y="838212"/>
                    <a:pt x="1011460" y="857548"/>
                    <a:pt x="991743" y="872693"/>
                  </a:cubicBezTo>
                  <a:cubicBezTo>
                    <a:pt x="970121" y="889266"/>
                    <a:pt x="967264" y="914222"/>
                    <a:pt x="957358" y="935844"/>
                  </a:cubicBezTo>
                  <a:cubicBezTo>
                    <a:pt x="937641" y="978516"/>
                    <a:pt x="905351" y="1008901"/>
                    <a:pt x="867347" y="1034523"/>
                  </a:cubicBezTo>
                  <a:cubicBezTo>
                    <a:pt x="863918" y="1036809"/>
                    <a:pt x="859536" y="1041381"/>
                    <a:pt x="859727" y="1044524"/>
                  </a:cubicBezTo>
                  <a:cubicBezTo>
                    <a:pt x="861155" y="1063288"/>
                    <a:pt x="854583" y="1076814"/>
                    <a:pt x="841343" y="1091006"/>
                  </a:cubicBezTo>
                  <a:cubicBezTo>
                    <a:pt x="826961" y="1106436"/>
                    <a:pt x="818102" y="1127106"/>
                    <a:pt x="807244" y="1145679"/>
                  </a:cubicBezTo>
                  <a:cubicBezTo>
                    <a:pt x="798100" y="1161491"/>
                    <a:pt x="790385" y="1178160"/>
                    <a:pt x="780669" y="1193590"/>
                  </a:cubicBezTo>
                  <a:cubicBezTo>
                    <a:pt x="766382" y="1216260"/>
                    <a:pt x="753142" y="1240168"/>
                    <a:pt x="735425" y="1259884"/>
                  </a:cubicBezTo>
                  <a:cubicBezTo>
                    <a:pt x="719804" y="1277315"/>
                    <a:pt x="700659" y="1295317"/>
                    <a:pt x="679418" y="1303223"/>
                  </a:cubicBezTo>
                  <a:cubicBezTo>
                    <a:pt x="652082" y="1313415"/>
                    <a:pt x="645605" y="1336941"/>
                    <a:pt x="631317" y="1355896"/>
                  </a:cubicBezTo>
                  <a:cubicBezTo>
                    <a:pt x="620173" y="1370660"/>
                    <a:pt x="611410" y="1390758"/>
                    <a:pt x="596456" y="1398187"/>
                  </a:cubicBezTo>
                  <a:cubicBezTo>
                    <a:pt x="567214" y="1412665"/>
                    <a:pt x="549974" y="1438383"/>
                    <a:pt x="527304" y="1458861"/>
                  </a:cubicBezTo>
                  <a:cubicBezTo>
                    <a:pt x="515683" y="1469339"/>
                    <a:pt x="505587" y="1470387"/>
                    <a:pt x="488156" y="14650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2B93354-8E93-4A71-A011-8C51888934B1}"/>
                </a:ext>
              </a:extLst>
            </p:cNvPr>
            <p:cNvSpPr/>
            <p:nvPr/>
          </p:nvSpPr>
          <p:spPr>
            <a:xfrm>
              <a:off x="4037639" y="4141610"/>
              <a:ext cx="647700" cy="714375"/>
            </a:xfrm>
            <a:custGeom>
              <a:avLst/>
              <a:gdLst>
                <a:gd name="connsiteX0" fmla="*/ 294 w 647700"/>
                <a:gd name="connsiteY0" fmla="*/ 97777 h 714375"/>
                <a:gd name="connsiteX1" fmla="*/ 294 w 647700"/>
                <a:gd name="connsiteY1" fmla="*/ 34531 h 714375"/>
                <a:gd name="connsiteX2" fmla="*/ 51633 w 647700"/>
                <a:gd name="connsiteY2" fmla="*/ 4718 h 714375"/>
                <a:gd name="connsiteX3" fmla="*/ 119166 w 647700"/>
                <a:gd name="connsiteY3" fmla="*/ 35103 h 714375"/>
                <a:gd name="connsiteX4" fmla="*/ 161457 w 647700"/>
                <a:gd name="connsiteY4" fmla="*/ 59963 h 714375"/>
                <a:gd name="connsiteX5" fmla="*/ 209558 w 647700"/>
                <a:gd name="connsiteY5" fmla="*/ 89872 h 714375"/>
                <a:gd name="connsiteX6" fmla="*/ 249944 w 647700"/>
                <a:gd name="connsiteY6" fmla="*/ 126352 h 714375"/>
                <a:gd name="connsiteX7" fmla="*/ 308332 w 647700"/>
                <a:gd name="connsiteY7" fmla="*/ 165786 h 714375"/>
                <a:gd name="connsiteX8" fmla="*/ 347385 w 647700"/>
                <a:gd name="connsiteY8" fmla="*/ 192265 h 714375"/>
                <a:gd name="connsiteX9" fmla="*/ 468924 w 647700"/>
                <a:gd name="connsiteY9" fmla="*/ 303232 h 714375"/>
                <a:gd name="connsiteX10" fmla="*/ 557602 w 647700"/>
                <a:gd name="connsiteY10" fmla="*/ 392671 h 714375"/>
                <a:gd name="connsiteX11" fmla="*/ 620848 w 647700"/>
                <a:gd name="connsiteY11" fmla="*/ 484873 h 714375"/>
                <a:gd name="connsiteX12" fmla="*/ 650280 w 647700"/>
                <a:gd name="connsiteY12" fmla="*/ 550691 h 714375"/>
                <a:gd name="connsiteX13" fmla="*/ 652185 w 647700"/>
                <a:gd name="connsiteY13" fmla="*/ 578885 h 714375"/>
                <a:gd name="connsiteX14" fmla="*/ 652471 w 647700"/>
                <a:gd name="connsiteY14" fmla="*/ 633940 h 714375"/>
                <a:gd name="connsiteX15" fmla="*/ 619609 w 647700"/>
                <a:gd name="connsiteY15" fmla="*/ 703377 h 714375"/>
                <a:gd name="connsiteX16" fmla="*/ 519406 w 647700"/>
                <a:gd name="connsiteY16" fmla="*/ 711759 h 714375"/>
                <a:gd name="connsiteX17" fmla="*/ 515787 w 647700"/>
                <a:gd name="connsiteY17" fmla="*/ 709949 h 714375"/>
                <a:gd name="connsiteX18" fmla="*/ 445969 w 647700"/>
                <a:gd name="connsiteY18" fmla="*/ 697567 h 714375"/>
                <a:gd name="connsiteX19" fmla="*/ 360244 w 647700"/>
                <a:gd name="connsiteY19" fmla="*/ 662896 h 714375"/>
                <a:gd name="connsiteX20" fmla="*/ 269185 w 647700"/>
                <a:gd name="connsiteY20" fmla="*/ 570313 h 714375"/>
                <a:gd name="connsiteX21" fmla="*/ 239562 w 647700"/>
                <a:gd name="connsiteY21" fmla="*/ 551263 h 714375"/>
                <a:gd name="connsiteX22" fmla="*/ 171267 w 647700"/>
                <a:gd name="connsiteY22" fmla="*/ 493255 h 714375"/>
                <a:gd name="connsiteX23" fmla="*/ 110593 w 647700"/>
                <a:gd name="connsiteY23" fmla="*/ 433343 h 714375"/>
                <a:gd name="connsiteX24" fmla="*/ 87162 w 647700"/>
                <a:gd name="connsiteY24" fmla="*/ 376288 h 714375"/>
                <a:gd name="connsiteX25" fmla="*/ 53157 w 647700"/>
                <a:gd name="connsiteY25" fmla="*/ 287706 h 714375"/>
                <a:gd name="connsiteX26" fmla="*/ 19629 w 647700"/>
                <a:gd name="connsiteY26" fmla="*/ 228746 h 714375"/>
                <a:gd name="connsiteX27" fmla="*/ 294 w 647700"/>
                <a:gd name="connsiteY27" fmla="*/ 97777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47700" h="714375">
                  <a:moveTo>
                    <a:pt x="294" y="97777"/>
                  </a:moveTo>
                  <a:cubicBezTo>
                    <a:pt x="294" y="76727"/>
                    <a:pt x="198" y="55582"/>
                    <a:pt x="294" y="34531"/>
                  </a:cubicBezTo>
                  <a:cubicBezTo>
                    <a:pt x="484" y="6147"/>
                    <a:pt x="26011" y="-8045"/>
                    <a:pt x="51633" y="4718"/>
                  </a:cubicBezTo>
                  <a:cubicBezTo>
                    <a:pt x="73731" y="15672"/>
                    <a:pt x="97068" y="24244"/>
                    <a:pt x="119166" y="35103"/>
                  </a:cubicBezTo>
                  <a:cubicBezTo>
                    <a:pt x="133834" y="42247"/>
                    <a:pt x="147455" y="51486"/>
                    <a:pt x="161457" y="59963"/>
                  </a:cubicBezTo>
                  <a:cubicBezTo>
                    <a:pt x="177649" y="69774"/>
                    <a:pt x="194509" y="78537"/>
                    <a:pt x="209558" y="89872"/>
                  </a:cubicBezTo>
                  <a:cubicBezTo>
                    <a:pt x="223941" y="100730"/>
                    <a:pt x="235561" y="115399"/>
                    <a:pt x="249944" y="126352"/>
                  </a:cubicBezTo>
                  <a:cubicBezTo>
                    <a:pt x="268613" y="140545"/>
                    <a:pt x="288806" y="152737"/>
                    <a:pt x="308332" y="165786"/>
                  </a:cubicBezTo>
                  <a:cubicBezTo>
                    <a:pt x="321382" y="174549"/>
                    <a:pt x="335669" y="181883"/>
                    <a:pt x="347385" y="192265"/>
                  </a:cubicBezTo>
                  <a:cubicBezTo>
                    <a:pt x="388438" y="228651"/>
                    <a:pt x="429109" y="265513"/>
                    <a:pt x="468924" y="303232"/>
                  </a:cubicBezTo>
                  <a:cubicBezTo>
                    <a:pt x="499404" y="332092"/>
                    <a:pt x="530265" y="360858"/>
                    <a:pt x="557602" y="392671"/>
                  </a:cubicBezTo>
                  <a:cubicBezTo>
                    <a:pt x="581795" y="420865"/>
                    <a:pt x="607894" y="448202"/>
                    <a:pt x="620848" y="484873"/>
                  </a:cubicBezTo>
                  <a:cubicBezTo>
                    <a:pt x="628849" y="507448"/>
                    <a:pt x="641517" y="528307"/>
                    <a:pt x="650280" y="550691"/>
                  </a:cubicBezTo>
                  <a:cubicBezTo>
                    <a:pt x="653613" y="559073"/>
                    <a:pt x="652090" y="569455"/>
                    <a:pt x="652185" y="578885"/>
                  </a:cubicBezTo>
                  <a:cubicBezTo>
                    <a:pt x="652375" y="597268"/>
                    <a:pt x="651423" y="615652"/>
                    <a:pt x="652471" y="633940"/>
                  </a:cubicBezTo>
                  <a:cubicBezTo>
                    <a:pt x="654090" y="663372"/>
                    <a:pt x="640660" y="685279"/>
                    <a:pt x="619609" y="703377"/>
                  </a:cubicBezTo>
                  <a:cubicBezTo>
                    <a:pt x="598654" y="721379"/>
                    <a:pt x="544171" y="725570"/>
                    <a:pt x="519406" y="711759"/>
                  </a:cubicBezTo>
                  <a:cubicBezTo>
                    <a:pt x="518263" y="711092"/>
                    <a:pt x="517120" y="710140"/>
                    <a:pt x="515787" y="709949"/>
                  </a:cubicBezTo>
                  <a:cubicBezTo>
                    <a:pt x="492450" y="705949"/>
                    <a:pt x="468638" y="703853"/>
                    <a:pt x="445969" y="697567"/>
                  </a:cubicBezTo>
                  <a:cubicBezTo>
                    <a:pt x="416441" y="689280"/>
                    <a:pt x="383770" y="690613"/>
                    <a:pt x="360244" y="662896"/>
                  </a:cubicBezTo>
                  <a:cubicBezTo>
                    <a:pt x="332335" y="629939"/>
                    <a:pt x="300331" y="600412"/>
                    <a:pt x="269185" y="570313"/>
                  </a:cubicBezTo>
                  <a:cubicBezTo>
                    <a:pt x="260898" y="562312"/>
                    <a:pt x="248611" y="558597"/>
                    <a:pt x="239562" y="551263"/>
                  </a:cubicBezTo>
                  <a:cubicBezTo>
                    <a:pt x="216321" y="532498"/>
                    <a:pt x="193270" y="513353"/>
                    <a:pt x="171267" y="493255"/>
                  </a:cubicBezTo>
                  <a:cubicBezTo>
                    <a:pt x="150313" y="474110"/>
                    <a:pt x="129929" y="454108"/>
                    <a:pt x="110593" y="433343"/>
                  </a:cubicBezTo>
                  <a:cubicBezTo>
                    <a:pt x="95925" y="417627"/>
                    <a:pt x="85066" y="399339"/>
                    <a:pt x="87162" y="376288"/>
                  </a:cubicBezTo>
                  <a:cubicBezTo>
                    <a:pt x="90305" y="341141"/>
                    <a:pt x="68969" y="315805"/>
                    <a:pt x="53157" y="287706"/>
                  </a:cubicBezTo>
                  <a:cubicBezTo>
                    <a:pt x="42204" y="268180"/>
                    <a:pt x="28773" y="250558"/>
                    <a:pt x="19629" y="228746"/>
                  </a:cubicBezTo>
                  <a:cubicBezTo>
                    <a:pt x="1627" y="185407"/>
                    <a:pt x="-1040" y="142449"/>
                    <a:pt x="294" y="977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8B3B7F3-AED5-4359-8820-5CD475A04669}"/>
              </a:ext>
            </a:extLst>
          </p:cNvPr>
          <p:cNvGrpSpPr>
            <a:grpSpLocks noChangeAspect="1"/>
          </p:cNvGrpSpPr>
          <p:nvPr/>
        </p:nvGrpSpPr>
        <p:grpSpPr>
          <a:xfrm>
            <a:off x="5290024" y="3089096"/>
            <a:ext cx="549349" cy="720000"/>
            <a:chOff x="4314361" y="1116779"/>
            <a:chExt cx="3699117" cy="4848225"/>
          </a:xfrm>
          <a:solidFill>
            <a:schemeClr val="bg1">
              <a:lumMod val="95000"/>
            </a:schemeClr>
          </a:solidFill>
          <a:effectLst>
            <a:outerShdw blurRad="190500" sx="102000" sy="102000" algn="ctr" rotWithShape="0">
              <a:prstClr val="black">
                <a:alpha val="35000"/>
              </a:prstClr>
            </a:outerShdw>
          </a:effectLst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024161B-B332-4C94-8487-351DBB8F1054}"/>
                </a:ext>
              </a:extLst>
            </p:cNvPr>
            <p:cNvSpPr/>
            <p:nvPr/>
          </p:nvSpPr>
          <p:spPr>
            <a:xfrm>
              <a:off x="5775103" y="1116779"/>
              <a:ext cx="2238375" cy="4848225"/>
            </a:xfrm>
            <a:custGeom>
              <a:avLst/>
              <a:gdLst>
                <a:gd name="connsiteX0" fmla="*/ 0 w 2238375"/>
                <a:gd name="connsiteY0" fmla="*/ 642107 h 4848225"/>
                <a:gd name="connsiteX1" fmla="*/ 50863 w 2238375"/>
                <a:gd name="connsiteY1" fmla="*/ 622486 h 4848225"/>
                <a:gd name="connsiteX2" fmla="*/ 110585 w 2238375"/>
                <a:gd name="connsiteY2" fmla="*/ 604484 h 4848225"/>
                <a:gd name="connsiteX3" fmla="*/ 150590 w 2238375"/>
                <a:gd name="connsiteY3" fmla="*/ 594387 h 4848225"/>
                <a:gd name="connsiteX4" fmla="*/ 212788 w 2238375"/>
                <a:gd name="connsiteY4" fmla="*/ 582957 h 4848225"/>
                <a:gd name="connsiteX5" fmla="*/ 274892 w 2238375"/>
                <a:gd name="connsiteY5" fmla="*/ 566193 h 4848225"/>
                <a:gd name="connsiteX6" fmla="*/ 324612 w 2238375"/>
                <a:gd name="connsiteY6" fmla="*/ 553811 h 4848225"/>
                <a:gd name="connsiteX7" fmla="*/ 400431 w 2238375"/>
                <a:gd name="connsiteY7" fmla="*/ 528093 h 4848225"/>
                <a:gd name="connsiteX8" fmla="*/ 443579 w 2238375"/>
                <a:gd name="connsiteY8" fmla="*/ 515615 h 4848225"/>
                <a:gd name="connsiteX9" fmla="*/ 513302 w 2238375"/>
                <a:gd name="connsiteY9" fmla="*/ 483135 h 4848225"/>
                <a:gd name="connsiteX10" fmla="*/ 529304 w 2238375"/>
                <a:gd name="connsiteY10" fmla="*/ 476658 h 4848225"/>
                <a:gd name="connsiteX11" fmla="*/ 601790 w 2238375"/>
                <a:gd name="connsiteY11" fmla="*/ 452750 h 4848225"/>
                <a:gd name="connsiteX12" fmla="*/ 627031 w 2238375"/>
                <a:gd name="connsiteY12" fmla="*/ 438177 h 4848225"/>
                <a:gd name="connsiteX13" fmla="*/ 622649 w 2238375"/>
                <a:gd name="connsiteY13" fmla="*/ 397601 h 4848225"/>
                <a:gd name="connsiteX14" fmla="*/ 606076 w 2238375"/>
                <a:gd name="connsiteY14" fmla="*/ 327211 h 4848225"/>
                <a:gd name="connsiteX15" fmla="*/ 549974 w 2238375"/>
                <a:gd name="connsiteY15" fmla="*/ 230627 h 4848225"/>
                <a:gd name="connsiteX16" fmla="*/ 481489 w 2238375"/>
                <a:gd name="connsiteY16" fmla="*/ 177192 h 4848225"/>
                <a:gd name="connsiteX17" fmla="*/ 431673 w 2238375"/>
                <a:gd name="connsiteY17" fmla="*/ 177097 h 4848225"/>
                <a:gd name="connsiteX18" fmla="*/ 314992 w 2238375"/>
                <a:gd name="connsiteY18" fmla="*/ 172239 h 4848225"/>
                <a:gd name="connsiteX19" fmla="*/ 308038 w 2238375"/>
                <a:gd name="connsiteY19" fmla="*/ 141188 h 4848225"/>
                <a:gd name="connsiteX20" fmla="*/ 381286 w 2238375"/>
                <a:gd name="connsiteY20" fmla="*/ 40318 h 4848225"/>
                <a:gd name="connsiteX21" fmla="*/ 445580 w 2238375"/>
                <a:gd name="connsiteY21" fmla="*/ 31650 h 4848225"/>
                <a:gd name="connsiteX22" fmla="*/ 516731 w 2238375"/>
                <a:gd name="connsiteY22" fmla="*/ 32126 h 4848225"/>
                <a:gd name="connsiteX23" fmla="*/ 534448 w 2238375"/>
                <a:gd name="connsiteY23" fmla="*/ 33555 h 4848225"/>
                <a:gd name="connsiteX24" fmla="*/ 643319 w 2238375"/>
                <a:gd name="connsiteY24" fmla="*/ 96706 h 4848225"/>
                <a:gd name="connsiteX25" fmla="*/ 678371 w 2238375"/>
                <a:gd name="connsiteY25" fmla="*/ 118613 h 4848225"/>
                <a:gd name="connsiteX26" fmla="*/ 808387 w 2238375"/>
                <a:gd name="connsiteY26" fmla="*/ 230627 h 4848225"/>
                <a:gd name="connsiteX27" fmla="*/ 845439 w 2238375"/>
                <a:gd name="connsiteY27" fmla="*/ 297683 h 4848225"/>
                <a:gd name="connsiteX28" fmla="*/ 899827 w 2238375"/>
                <a:gd name="connsiteY28" fmla="*/ 318924 h 4848225"/>
                <a:gd name="connsiteX29" fmla="*/ 953834 w 2238375"/>
                <a:gd name="connsiteY29" fmla="*/ 287206 h 4848225"/>
                <a:gd name="connsiteX30" fmla="*/ 1047655 w 2238375"/>
                <a:gd name="connsiteY30" fmla="*/ 218816 h 4848225"/>
                <a:gd name="connsiteX31" fmla="*/ 1144810 w 2238375"/>
                <a:gd name="connsiteY31" fmla="*/ 143569 h 4848225"/>
                <a:gd name="connsiteX32" fmla="*/ 1195483 w 2238375"/>
                <a:gd name="connsiteY32" fmla="*/ 101849 h 4848225"/>
                <a:gd name="connsiteX33" fmla="*/ 1225868 w 2238375"/>
                <a:gd name="connsiteY33" fmla="*/ 62892 h 4848225"/>
                <a:gd name="connsiteX34" fmla="*/ 1345502 w 2238375"/>
                <a:gd name="connsiteY34" fmla="*/ 8600 h 4848225"/>
                <a:gd name="connsiteX35" fmla="*/ 1361980 w 2238375"/>
                <a:gd name="connsiteY35" fmla="*/ 3361 h 4848225"/>
                <a:gd name="connsiteX36" fmla="*/ 1386935 w 2238375"/>
                <a:gd name="connsiteY36" fmla="*/ 218 h 4848225"/>
                <a:gd name="connsiteX37" fmla="*/ 1428655 w 2238375"/>
                <a:gd name="connsiteY37" fmla="*/ 8981 h 4848225"/>
                <a:gd name="connsiteX38" fmla="*/ 1476185 w 2238375"/>
                <a:gd name="connsiteY38" fmla="*/ 21363 h 4848225"/>
                <a:gd name="connsiteX39" fmla="*/ 1577435 w 2238375"/>
                <a:gd name="connsiteY39" fmla="*/ 57844 h 4848225"/>
                <a:gd name="connsiteX40" fmla="*/ 1660684 w 2238375"/>
                <a:gd name="connsiteY40" fmla="*/ 85276 h 4848225"/>
                <a:gd name="connsiteX41" fmla="*/ 1733931 w 2238375"/>
                <a:gd name="connsiteY41" fmla="*/ 86705 h 4848225"/>
                <a:gd name="connsiteX42" fmla="*/ 1789462 w 2238375"/>
                <a:gd name="connsiteY42" fmla="*/ 109755 h 4848225"/>
                <a:gd name="connsiteX43" fmla="*/ 1845755 w 2238375"/>
                <a:gd name="connsiteY43" fmla="*/ 188336 h 4848225"/>
                <a:gd name="connsiteX44" fmla="*/ 1832515 w 2238375"/>
                <a:gd name="connsiteY44" fmla="*/ 282348 h 4848225"/>
                <a:gd name="connsiteX45" fmla="*/ 1732121 w 2238375"/>
                <a:gd name="connsiteY45" fmla="*/ 392076 h 4848225"/>
                <a:gd name="connsiteX46" fmla="*/ 1668494 w 2238375"/>
                <a:gd name="connsiteY46" fmla="*/ 438272 h 4848225"/>
                <a:gd name="connsiteX47" fmla="*/ 1592009 w 2238375"/>
                <a:gd name="connsiteY47" fmla="*/ 494470 h 4848225"/>
                <a:gd name="connsiteX48" fmla="*/ 1514475 w 2238375"/>
                <a:gd name="connsiteY48" fmla="*/ 544857 h 4848225"/>
                <a:gd name="connsiteX49" fmla="*/ 1480090 w 2238375"/>
                <a:gd name="connsiteY49" fmla="*/ 568003 h 4848225"/>
                <a:gd name="connsiteX50" fmla="*/ 1330643 w 2238375"/>
                <a:gd name="connsiteY50" fmla="*/ 709259 h 4848225"/>
                <a:gd name="connsiteX51" fmla="*/ 1275017 w 2238375"/>
                <a:gd name="connsiteY51" fmla="*/ 792602 h 4848225"/>
                <a:gd name="connsiteX52" fmla="*/ 1238631 w 2238375"/>
                <a:gd name="connsiteY52" fmla="*/ 825178 h 4848225"/>
                <a:gd name="connsiteX53" fmla="*/ 1123283 w 2238375"/>
                <a:gd name="connsiteY53" fmla="*/ 906331 h 4848225"/>
                <a:gd name="connsiteX54" fmla="*/ 1038987 w 2238375"/>
                <a:gd name="connsiteY54" fmla="*/ 1016440 h 4848225"/>
                <a:gd name="connsiteX55" fmla="*/ 976408 w 2238375"/>
                <a:gd name="connsiteY55" fmla="*/ 1130264 h 4848225"/>
                <a:gd name="connsiteX56" fmla="*/ 963073 w 2238375"/>
                <a:gd name="connsiteY56" fmla="*/ 1169221 h 4848225"/>
                <a:gd name="connsiteX57" fmla="*/ 946213 w 2238375"/>
                <a:gd name="connsiteY57" fmla="*/ 1219132 h 4848225"/>
                <a:gd name="connsiteX58" fmla="*/ 944689 w 2238375"/>
                <a:gd name="connsiteY58" fmla="*/ 1246850 h 4848225"/>
                <a:gd name="connsiteX59" fmla="*/ 963930 w 2238375"/>
                <a:gd name="connsiteY59" fmla="*/ 1382200 h 4848225"/>
                <a:gd name="connsiteX60" fmla="*/ 985171 w 2238375"/>
                <a:gd name="connsiteY60" fmla="*/ 1452971 h 4848225"/>
                <a:gd name="connsiteX61" fmla="*/ 1028700 w 2238375"/>
                <a:gd name="connsiteY61" fmla="*/ 1455257 h 4848225"/>
                <a:gd name="connsiteX62" fmla="*/ 1119473 w 2238375"/>
                <a:gd name="connsiteY62" fmla="*/ 1396202 h 4848225"/>
                <a:gd name="connsiteX63" fmla="*/ 1162050 w 2238375"/>
                <a:gd name="connsiteY63" fmla="*/ 1382390 h 4848225"/>
                <a:gd name="connsiteX64" fmla="*/ 1319689 w 2238375"/>
                <a:gd name="connsiteY64" fmla="*/ 1330193 h 4848225"/>
                <a:gd name="connsiteX65" fmla="*/ 1401223 w 2238375"/>
                <a:gd name="connsiteY65" fmla="*/ 1278854 h 4848225"/>
                <a:gd name="connsiteX66" fmla="*/ 1489805 w 2238375"/>
                <a:gd name="connsiteY66" fmla="*/ 1219989 h 4848225"/>
                <a:gd name="connsiteX67" fmla="*/ 1529906 w 2238375"/>
                <a:gd name="connsiteY67" fmla="*/ 1198939 h 4848225"/>
                <a:gd name="connsiteX68" fmla="*/ 1594104 w 2238375"/>
                <a:gd name="connsiteY68" fmla="*/ 1164554 h 4848225"/>
                <a:gd name="connsiteX69" fmla="*/ 1633728 w 2238375"/>
                <a:gd name="connsiteY69" fmla="*/ 1148361 h 4848225"/>
                <a:gd name="connsiteX70" fmla="*/ 1787271 w 2238375"/>
                <a:gd name="connsiteY70" fmla="*/ 1127787 h 4848225"/>
                <a:gd name="connsiteX71" fmla="*/ 1876044 w 2238375"/>
                <a:gd name="connsiteY71" fmla="*/ 1149885 h 4848225"/>
                <a:gd name="connsiteX72" fmla="*/ 1929670 w 2238375"/>
                <a:gd name="connsiteY72" fmla="*/ 1166935 h 4848225"/>
                <a:gd name="connsiteX73" fmla="*/ 1995869 w 2238375"/>
                <a:gd name="connsiteY73" fmla="*/ 1177984 h 4848225"/>
                <a:gd name="connsiteX74" fmla="*/ 2049589 w 2238375"/>
                <a:gd name="connsiteY74" fmla="*/ 1195986 h 4848225"/>
                <a:gd name="connsiteX75" fmla="*/ 2110931 w 2238375"/>
                <a:gd name="connsiteY75" fmla="*/ 1216084 h 4848225"/>
                <a:gd name="connsiteX76" fmla="*/ 2202752 w 2238375"/>
                <a:gd name="connsiteY76" fmla="*/ 1284378 h 4848225"/>
                <a:gd name="connsiteX77" fmla="*/ 2228374 w 2238375"/>
                <a:gd name="connsiteY77" fmla="*/ 1341242 h 4848225"/>
                <a:gd name="connsiteX78" fmla="*/ 2237518 w 2238375"/>
                <a:gd name="connsiteY78" fmla="*/ 1505263 h 4848225"/>
                <a:gd name="connsiteX79" fmla="*/ 2227517 w 2238375"/>
                <a:gd name="connsiteY79" fmla="*/ 1540410 h 4848225"/>
                <a:gd name="connsiteX80" fmla="*/ 2182749 w 2238375"/>
                <a:gd name="connsiteY80" fmla="*/ 1636327 h 4848225"/>
                <a:gd name="connsiteX81" fmla="*/ 2129695 w 2238375"/>
                <a:gd name="connsiteY81" fmla="*/ 1737387 h 4848225"/>
                <a:gd name="connsiteX82" fmla="*/ 2111216 w 2238375"/>
                <a:gd name="connsiteY82" fmla="*/ 1765200 h 4848225"/>
                <a:gd name="connsiteX83" fmla="*/ 2072545 w 2238375"/>
                <a:gd name="connsiteY83" fmla="*/ 1846734 h 4848225"/>
                <a:gd name="connsiteX84" fmla="*/ 2053495 w 2238375"/>
                <a:gd name="connsiteY84" fmla="*/ 1863689 h 4848225"/>
                <a:gd name="connsiteX85" fmla="*/ 2006156 w 2238375"/>
                <a:gd name="connsiteY85" fmla="*/ 1922648 h 4848225"/>
                <a:gd name="connsiteX86" fmla="*/ 1951387 w 2238375"/>
                <a:gd name="connsiteY86" fmla="*/ 2024852 h 4848225"/>
                <a:gd name="connsiteX87" fmla="*/ 1842421 w 2238375"/>
                <a:gd name="connsiteY87" fmla="*/ 2161916 h 4848225"/>
                <a:gd name="connsiteX88" fmla="*/ 1744599 w 2238375"/>
                <a:gd name="connsiteY88" fmla="*/ 2268501 h 4848225"/>
                <a:gd name="connsiteX89" fmla="*/ 1616012 w 2238375"/>
                <a:gd name="connsiteY89" fmla="*/ 2387564 h 4848225"/>
                <a:gd name="connsiteX90" fmla="*/ 1588770 w 2238375"/>
                <a:gd name="connsiteY90" fmla="*/ 2403280 h 4848225"/>
                <a:gd name="connsiteX91" fmla="*/ 1469231 w 2238375"/>
                <a:gd name="connsiteY91" fmla="*/ 2457953 h 4848225"/>
                <a:gd name="connsiteX92" fmla="*/ 1424273 w 2238375"/>
                <a:gd name="connsiteY92" fmla="*/ 2488052 h 4848225"/>
                <a:gd name="connsiteX93" fmla="*/ 1330166 w 2238375"/>
                <a:gd name="connsiteY93" fmla="*/ 2461668 h 4848225"/>
                <a:gd name="connsiteX94" fmla="*/ 1262825 w 2238375"/>
                <a:gd name="connsiteY94" fmla="*/ 2461668 h 4848225"/>
                <a:gd name="connsiteX95" fmla="*/ 1175956 w 2238375"/>
                <a:gd name="connsiteY95" fmla="*/ 2451381 h 4848225"/>
                <a:gd name="connsiteX96" fmla="*/ 1123474 w 2238375"/>
                <a:gd name="connsiteY96" fmla="*/ 2430426 h 4848225"/>
                <a:gd name="connsiteX97" fmla="*/ 1090231 w 2238375"/>
                <a:gd name="connsiteY97" fmla="*/ 2386611 h 4848225"/>
                <a:gd name="connsiteX98" fmla="*/ 1078135 w 2238375"/>
                <a:gd name="connsiteY98" fmla="*/ 2365180 h 4848225"/>
                <a:gd name="connsiteX99" fmla="*/ 1050417 w 2238375"/>
                <a:gd name="connsiteY99" fmla="*/ 2411852 h 4848225"/>
                <a:gd name="connsiteX100" fmla="*/ 1051751 w 2238375"/>
                <a:gd name="connsiteY100" fmla="*/ 2464621 h 4848225"/>
                <a:gd name="connsiteX101" fmla="*/ 1062323 w 2238375"/>
                <a:gd name="connsiteY101" fmla="*/ 2586255 h 4848225"/>
                <a:gd name="connsiteX102" fmla="*/ 1071753 w 2238375"/>
                <a:gd name="connsiteY102" fmla="*/ 2681315 h 4848225"/>
                <a:gd name="connsiteX103" fmla="*/ 1081754 w 2238375"/>
                <a:gd name="connsiteY103" fmla="*/ 2772278 h 4848225"/>
                <a:gd name="connsiteX104" fmla="*/ 1090994 w 2238375"/>
                <a:gd name="connsiteY104" fmla="*/ 2855241 h 4848225"/>
                <a:gd name="connsiteX105" fmla="*/ 1101281 w 2238375"/>
                <a:gd name="connsiteY105" fmla="*/ 2938014 h 4848225"/>
                <a:gd name="connsiteX106" fmla="*/ 1110329 w 2238375"/>
                <a:gd name="connsiteY106" fmla="*/ 3012880 h 4848225"/>
                <a:gd name="connsiteX107" fmla="*/ 1120712 w 2238375"/>
                <a:gd name="connsiteY107" fmla="*/ 3093461 h 4848225"/>
                <a:gd name="connsiteX108" fmla="*/ 1129951 w 2238375"/>
                <a:gd name="connsiteY108" fmla="*/ 3168328 h 4848225"/>
                <a:gd name="connsiteX109" fmla="*/ 1139285 w 2238375"/>
                <a:gd name="connsiteY109" fmla="*/ 3249386 h 4848225"/>
                <a:gd name="connsiteX110" fmla="*/ 1166431 w 2238375"/>
                <a:gd name="connsiteY110" fmla="*/ 3343207 h 4848225"/>
                <a:gd name="connsiteX111" fmla="*/ 1167479 w 2238375"/>
                <a:gd name="connsiteY111" fmla="*/ 3351208 h 4848225"/>
                <a:gd name="connsiteX112" fmla="*/ 1167575 w 2238375"/>
                <a:gd name="connsiteY112" fmla="*/ 3359399 h 4848225"/>
                <a:gd name="connsiteX113" fmla="*/ 1179195 w 2238375"/>
                <a:gd name="connsiteY113" fmla="*/ 3605430 h 4848225"/>
                <a:gd name="connsiteX114" fmla="*/ 1188434 w 2238375"/>
                <a:gd name="connsiteY114" fmla="*/ 3704585 h 4848225"/>
                <a:gd name="connsiteX115" fmla="*/ 1198340 w 2238375"/>
                <a:gd name="connsiteY115" fmla="*/ 3783262 h 4848225"/>
                <a:gd name="connsiteX116" fmla="*/ 1207008 w 2238375"/>
                <a:gd name="connsiteY116" fmla="*/ 3878893 h 4848225"/>
                <a:gd name="connsiteX117" fmla="*/ 1215104 w 2238375"/>
                <a:gd name="connsiteY117" fmla="*/ 4174168 h 4848225"/>
                <a:gd name="connsiteX118" fmla="*/ 1197959 w 2238375"/>
                <a:gd name="connsiteY118" fmla="*/ 4258464 h 4848225"/>
                <a:gd name="connsiteX119" fmla="*/ 1186529 w 2238375"/>
                <a:gd name="connsiteY119" fmla="*/ 4316472 h 4848225"/>
                <a:gd name="connsiteX120" fmla="*/ 1153668 w 2238375"/>
                <a:gd name="connsiteY120" fmla="*/ 4408578 h 4848225"/>
                <a:gd name="connsiteX121" fmla="*/ 1107948 w 2238375"/>
                <a:gd name="connsiteY121" fmla="*/ 4491065 h 4848225"/>
                <a:gd name="connsiteX122" fmla="*/ 1053751 w 2238375"/>
                <a:gd name="connsiteY122" fmla="*/ 4566598 h 4848225"/>
                <a:gd name="connsiteX123" fmla="*/ 1040987 w 2238375"/>
                <a:gd name="connsiteY123" fmla="*/ 4592506 h 4848225"/>
                <a:gd name="connsiteX124" fmla="*/ 1037654 w 2238375"/>
                <a:gd name="connsiteY124" fmla="*/ 4601841 h 4848225"/>
                <a:gd name="connsiteX125" fmla="*/ 986504 w 2238375"/>
                <a:gd name="connsiteY125" fmla="*/ 4663182 h 4848225"/>
                <a:gd name="connsiteX126" fmla="*/ 932688 w 2238375"/>
                <a:gd name="connsiteY126" fmla="*/ 4758717 h 4848225"/>
                <a:gd name="connsiteX127" fmla="*/ 908209 w 2238375"/>
                <a:gd name="connsiteY127" fmla="*/ 4778434 h 4848225"/>
                <a:gd name="connsiteX128" fmla="*/ 863251 w 2238375"/>
                <a:gd name="connsiteY128" fmla="*/ 4806437 h 4848225"/>
                <a:gd name="connsiteX129" fmla="*/ 795909 w 2238375"/>
                <a:gd name="connsiteY129" fmla="*/ 4854729 h 4848225"/>
                <a:gd name="connsiteX130" fmla="*/ 786194 w 2238375"/>
                <a:gd name="connsiteY130" fmla="*/ 4856634 h 4848225"/>
                <a:gd name="connsiteX131" fmla="*/ 720471 w 2238375"/>
                <a:gd name="connsiteY131" fmla="*/ 4856730 h 4848225"/>
                <a:gd name="connsiteX132" fmla="*/ 709803 w 2238375"/>
                <a:gd name="connsiteY132" fmla="*/ 4765480 h 4848225"/>
                <a:gd name="connsiteX133" fmla="*/ 700945 w 2238375"/>
                <a:gd name="connsiteY133" fmla="*/ 4400958 h 4848225"/>
                <a:gd name="connsiteX134" fmla="*/ 711994 w 2238375"/>
                <a:gd name="connsiteY134" fmla="*/ 4273800 h 4848225"/>
                <a:gd name="connsiteX135" fmla="*/ 720852 w 2238375"/>
                <a:gd name="connsiteY135" fmla="*/ 4190741 h 4848225"/>
                <a:gd name="connsiteX136" fmla="*/ 728948 w 2238375"/>
                <a:gd name="connsiteY136" fmla="*/ 4107493 h 4848225"/>
                <a:gd name="connsiteX137" fmla="*/ 717137 w 2238375"/>
                <a:gd name="connsiteY137" fmla="*/ 4051581 h 4848225"/>
                <a:gd name="connsiteX138" fmla="*/ 710089 w 2238375"/>
                <a:gd name="connsiteY138" fmla="*/ 4021197 h 4848225"/>
                <a:gd name="connsiteX139" fmla="*/ 702373 w 2238375"/>
                <a:gd name="connsiteY139" fmla="*/ 3987097 h 4848225"/>
                <a:gd name="connsiteX140" fmla="*/ 701516 w 2238375"/>
                <a:gd name="connsiteY140" fmla="*/ 3956998 h 4848225"/>
                <a:gd name="connsiteX141" fmla="*/ 710184 w 2238375"/>
                <a:gd name="connsiteY141" fmla="*/ 3908801 h 4848225"/>
                <a:gd name="connsiteX142" fmla="*/ 728186 w 2238375"/>
                <a:gd name="connsiteY142" fmla="*/ 3820219 h 4848225"/>
                <a:gd name="connsiteX143" fmla="*/ 729329 w 2238375"/>
                <a:gd name="connsiteY143" fmla="*/ 3814218 h 4848225"/>
                <a:gd name="connsiteX144" fmla="*/ 739330 w 2238375"/>
                <a:gd name="connsiteY144" fmla="*/ 3684488 h 4848225"/>
                <a:gd name="connsiteX145" fmla="*/ 721709 w 2238375"/>
                <a:gd name="connsiteY145" fmla="*/ 3596000 h 4848225"/>
                <a:gd name="connsiteX146" fmla="*/ 721043 w 2238375"/>
                <a:gd name="connsiteY146" fmla="*/ 3567997 h 4848225"/>
                <a:gd name="connsiteX147" fmla="*/ 729615 w 2238375"/>
                <a:gd name="connsiteY147" fmla="*/ 3523706 h 4848225"/>
                <a:gd name="connsiteX148" fmla="*/ 747046 w 2238375"/>
                <a:gd name="connsiteY148" fmla="*/ 3441315 h 4848225"/>
                <a:gd name="connsiteX149" fmla="*/ 748855 w 2238375"/>
                <a:gd name="connsiteY149" fmla="*/ 3421217 h 4848225"/>
                <a:gd name="connsiteX150" fmla="*/ 750665 w 2238375"/>
                <a:gd name="connsiteY150" fmla="*/ 3340159 h 4848225"/>
                <a:gd name="connsiteX151" fmla="*/ 757047 w 2238375"/>
                <a:gd name="connsiteY151" fmla="*/ 3234717 h 4848225"/>
                <a:gd name="connsiteX152" fmla="*/ 746855 w 2238375"/>
                <a:gd name="connsiteY152" fmla="*/ 3123465 h 4848225"/>
                <a:gd name="connsiteX153" fmla="*/ 739140 w 2238375"/>
                <a:gd name="connsiteY153" fmla="*/ 3060505 h 4848225"/>
                <a:gd name="connsiteX154" fmla="*/ 734092 w 2238375"/>
                <a:gd name="connsiteY154" fmla="*/ 3045836 h 4848225"/>
                <a:gd name="connsiteX155" fmla="*/ 730377 w 2238375"/>
                <a:gd name="connsiteY155" fmla="*/ 3034883 h 4848225"/>
                <a:gd name="connsiteX156" fmla="*/ 746570 w 2238375"/>
                <a:gd name="connsiteY156" fmla="*/ 2984972 h 4848225"/>
                <a:gd name="connsiteX157" fmla="*/ 748665 w 2238375"/>
                <a:gd name="connsiteY157" fmla="*/ 2979257 h 4848225"/>
                <a:gd name="connsiteX158" fmla="*/ 759523 w 2238375"/>
                <a:gd name="connsiteY158" fmla="*/ 2904866 h 4848225"/>
                <a:gd name="connsiteX159" fmla="*/ 768001 w 2238375"/>
                <a:gd name="connsiteY159" fmla="*/ 2674742 h 4848225"/>
                <a:gd name="connsiteX160" fmla="*/ 766763 w 2238375"/>
                <a:gd name="connsiteY160" fmla="*/ 2442237 h 4848225"/>
                <a:gd name="connsiteX161" fmla="*/ 759523 w 2238375"/>
                <a:gd name="connsiteY161" fmla="*/ 2342701 h 4848225"/>
                <a:gd name="connsiteX162" fmla="*/ 767620 w 2238375"/>
                <a:gd name="connsiteY162" fmla="*/ 2288313 h 4848225"/>
                <a:gd name="connsiteX163" fmla="*/ 752570 w 2238375"/>
                <a:gd name="connsiteY163" fmla="*/ 2225924 h 4848225"/>
                <a:gd name="connsiteX164" fmla="*/ 751904 w 2238375"/>
                <a:gd name="connsiteY164" fmla="*/ 2143438 h 4848225"/>
                <a:gd name="connsiteX165" fmla="*/ 758762 w 2238375"/>
                <a:gd name="connsiteY165" fmla="*/ 2117435 h 4848225"/>
                <a:gd name="connsiteX166" fmla="*/ 759428 w 2238375"/>
                <a:gd name="connsiteY166" fmla="*/ 1990943 h 4848225"/>
                <a:gd name="connsiteX167" fmla="*/ 728567 w 2238375"/>
                <a:gd name="connsiteY167" fmla="*/ 1863403 h 4848225"/>
                <a:gd name="connsiteX168" fmla="*/ 717518 w 2238375"/>
                <a:gd name="connsiteY168" fmla="*/ 1850163 h 4848225"/>
                <a:gd name="connsiteX169" fmla="*/ 622173 w 2238375"/>
                <a:gd name="connsiteY169" fmla="*/ 1897598 h 4848225"/>
                <a:gd name="connsiteX170" fmla="*/ 612077 w 2238375"/>
                <a:gd name="connsiteY170" fmla="*/ 1903598 h 4848225"/>
                <a:gd name="connsiteX171" fmla="*/ 486823 w 2238375"/>
                <a:gd name="connsiteY171" fmla="*/ 2008945 h 4848225"/>
                <a:gd name="connsiteX172" fmla="*/ 410813 w 2238375"/>
                <a:gd name="connsiteY172" fmla="*/ 2074191 h 4848225"/>
                <a:gd name="connsiteX173" fmla="*/ 336613 w 2238375"/>
                <a:gd name="connsiteY173" fmla="*/ 2122197 h 4848225"/>
                <a:gd name="connsiteX174" fmla="*/ 301942 w 2238375"/>
                <a:gd name="connsiteY174" fmla="*/ 2145057 h 4848225"/>
                <a:gd name="connsiteX175" fmla="*/ 234601 w 2238375"/>
                <a:gd name="connsiteY175" fmla="*/ 2127150 h 4848225"/>
                <a:gd name="connsiteX176" fmla="*/ 202025 w 2238375"/>
                <a:gd name="connsiteY176" fmla="*/ 2018946 h 4848225"/>
                <a:gd name="connsiteX177" fmla="*/ 194215 w 2238375"/>
                <a:gd name="connsiteY177" fmla="*/ 1944270 h 4848225"/>
                <a:gd name="connsiteX178" fmla="*/ 219170 w 2238375"/>
                <a:gd name="connsiteY178" fmla="*/ 1858069 h 4848225"/>
                <a:gd name="connsiteX179" fmla="*/ 263747 w 2238375"/>
                <a:gd name="connsiteY179" fmla="*/ 1726433 h 4848225"/>
                <a:gd name="connsiteX180" fmla="*/ 285179 w 2238375"/>
                <a:gd name="connsiteY180" fmla="*/ 1685285 h 4848225"/>
                <a:gd name="connsiteX181" fmla="*/ 345662 w 2238375"/>
                <a:gd name="connsiteY181" fmla="*/ 1595369 h 4848225"/>
                <a:gd name="connsiteX182" fmla="*/ 400907 w 2238375"/>
                <a:gd name="connsiteY182" fmla="*/ 1511454 h 4848225"/>
                <a:gd name="connsiteX183" fmla="*/ 431959 w 2238375"/>
                <a:gd name="connsiteY183" fmla="*/ 1470306 h 4848225"/>
                <a:gd name="connsiteX184" fmla="*/ 478631 w 2238375"/>
                <a:gd name="connsiteY184" fmla="*/ 1413251 h 4848225"/>
                <a:gd name="connsiteX185" fmla="*/ 512445 w 2238375"/>
                <a:gd name="connsiteY185" fmla="*/ 1369246 h 4848225"/>
                <a:gd name="connsiteX186" fmla="*/ 515303 w 2238375"/>
                <a:gd name="connsiteY186" fmla="*/ 1345719 h 4848225"/>
                <a:gd name="connsiteX187" fmla="*/ 547402 w 2238375"/>
                <a:gd name="connsiteY187" fmla="*/ 1254755 h 4848225"/>
                <a:gd name="connsiteX188" fmla="*/ 603123 w 2238375"/>
                <a:gd name="connsiteY188" fmla="*/ 1147313 h 4848225"/>
                <a:gd name="connsiteX189" fmla="*/ 638937 w 2238375"/>
                <a:gd name="connsiteY189" fmla="*/ 1058445 h 4848225"/>
                <a:gd name="connsiteX190" fmla="*/ 661416 w 2238375"/>
                <a:gd name="connsiteY190" fmla="*/ 991580 h 4848225"/>
                <a:gd name="connsiteX191" fmla="*/ 688086 w 2238375"/>
                <a:gd name="connsiteY191" fmla="*/ 912046 h 4848225"/>
                <a:gd name="connsiteX192" fmla="*/ 690372 w 2238375"/>
                <a:gd name="connsiteY192" fmla="*/ 904331 h 4848225"/>
                <a:gd name="connsiteX193" fmla="*/ 700278 w 2238375"/>
                <a:gd name="connsiteY193" fmla="*/ 784601 h 4848225"/>
                <a:gd name="connsiteX194" fmla="*/ 700373 w 2238375"/>
                <a:gd name="connsiteY194" fmla="*/ 768314 h 4848225"/>
                <a:gd name="connsiteX195" fmla="*/ 682180 w 2238375"/>
                <a:gd name="connsiteY195" fmla="*/ 675731 h 4848225"/>
                <a:gd name="connsiteX196" fmla="*/ 669322 w 2238375"/>
                <a:gd name="connsiteY196" fmla="*/ 646298 h 4848225"/>
                <a:gd name="connsiteX197" fmla="*/ 603313 w 2238375"/>
                <a:gd name="connsiteY197" fmla="*/ 622010 h 4848225"/>
                <a:gd name="connsiteX198" fmla="*/ 560546 w 2238375"/>
                <a:gd name="connsiteY198" fmla="*/ 622676 h 4848225"/>
                <a:gd name="connsiteX199" fmla="*/ 471964 w 2238375"/>
                <a:gd name="connsiteY199" fmla="*/ 640012 h 4848225"/>
                <a:gd name="connsiteX200" fmla="*/ 441579 w 2238375"/>
                <a:gd name="connsiteY200" fmla="*/ 641536 h 4848225"/>
                <a:gd name="connsiteX201" fmla="*/ 324803 w 2238375"/>
                <a:gd name="connsiteY201" fmla="*/ 660300 h 4848225"/>
                <a:gd name="connsiteX202" fmla="*/ 322802 w 2238375"/>
                <a:gd name="connsiteY202" fmla="*/ 660776 h 4848225"/>
                <a:gd name="connsiteX203" fmla="*/ 156782 w 2238375"/>
                <a:gd name="connsiteY203" fmla="*/ 668873 h 4848225"/>
                <a:gd name="connsiteX204" fmla="*/ 73628 w 2238375"/>
                <a:gd name="connsiteY204" fmla="*/ 660776 h 4848225"/>
                <a:gd name="connsiteX205" fmla="*/ 2286 w 2238375"/>
                <a:gd name="connsiteY205" fmla="*/ 647060 h 4848225"/>
                <a:gd name="connsiteX206" fmla="*/ 0 w 2238375"/>
                <a:gd name="connsiteY206" fmla="*/ 642107 h 4848225"/>
                <a:gd name="connsiteX207" fmla="*/ 1342358 w 2238375"/>
                <a:gd name="connsiteY207" fmla="*/ 1946080 h 4848225"/>
                <a:gd name="connsiteX208" fmla="*/ 1387126 w 2238375"/>
                <a:gd name="connsiteY208" fmla="*/ 1945604 h 4848225"/>
                <a:gd name="connsiteX209" fmla="*/ 1429322 w 2238375"/>
                <a:gd name="connsiteY209" fmla="*/ 1931507 h 4848225"/>
                <a:gd name="connsiteX210" fmla="*/ 1503617 w 2238375"/>
                <a:gd name="connsiteY210" fmla="*/ 1867784 h 4848225"/>
                <a:gd name="connsiteX211" fmla="*/ 1575530 w 2238375"/>
                <a:gd name="connsiteY211" fmla="*/ 1796061 h 4848225"/>
                <a:gd name="connsiteX212" fmla="*/ 1585913 w 2238375"/>
                <a:gd name="connsiteY212" fmla="*/ 1779488 h 4848225"/>
                <a:gd name="connsiteX213" fmla="*/ 1607725 w 2238375"/>
                <a:gd name="connsiteY213" fmla="*/ 1716623 h 4848225"/>
                <a:gd name="connsiteX214" fmla="*/ 1657922 w 2238375"/>
                <a:gd name="connsiteY214" fmla="*/ 1625373 h 4848225"/>
                <a:gd name="connsiteX215" fmla="*/ 1694307 w 2238375"/>
                <a:gd name="connsiteY215" fmla="*/ 1536505 h 4848225"/>
                <a:gd name="connsiteX216" fmla="*/ 1711547 w 2238375"/>
                <a:gd name="connsiteY216" fmla="*/ 1482974 h 4848225"/>
                <a:gd name="connsiteX217" fmla="*/ 1675257 w 2238375"/>
                <a:gd name="connsiteY217" fmla="*/ 1430206 h 4848225"/>
                <a:gd name="connsiteX218" fmla="*/ 1595342 w 2238375"/>
                <a:gd name="connsiteY218" fmla="*/ 1455828 h 4848225"/>
                <a:gd name="connsiteX219" fmla="*/ 1535049 w 2238375"/>
                <a:gd name="connsiteY219" fmla="*/ 1477736 h 4848225"/>
                <a:gd name="connsiteX220" fmla="*/ 1429607 w 2238375"/>
                <a:gd name="connsiteY220" fmla="*/ 1513645 h 4848225"/>
                <a:gd name="connsiteX221" fmla="*/ 1319594 w 2238375"/>
                <a:gd name="connsiteY221" fmla="*/ 1547744 h 4848225"/>
                <a:gd name="connsiteX222" fmla="*/ 1298924 w 2238375"/>
                <a:gd name="connsiteY222" fmla="*/ 1557174 h 4848225"/>
                <a:gd name="connsiteX223" fmla="*/ 1240060 w 2238375"/>
                <a:gd name="connsiteY223" fmla="*/ 1596512 h 4848225"/>
                <a:gd name="connsiteX224" fmla="*/ 1187006 w 2238375"/>
                <a:gd name="connsiteY224" fmla="*/ 1615658 h 4848225"/>
                <a:gd name="connsiteX225" fmla="*/ 1145477 w 2238375"/>
                <a:gd name="connsiteY225" fmla="*/ 1632612 h 4848225"/>
                <a:gd name="connsiteX226" fmla="*/ 1055942 w 2238375"/>
                <a:gd name="connsiteY226" fmla="*/ 1682142 h 4848225"/>
                <a:gd name="connsiteX227" fmla="*/ 982123 w 2238375"/>
                <a:gd name="connsiteY227" fmla="*/ 1801681 h 4848225"/>
                <a:gd name="connsiteX228" fmla="*/ 1001173 w 2238375"/>
                <a:gd name="connsiteY228" fmla="*/ 1829303 h 4848225"/>
                <a:gd name="connsiteX229" fmla="*/ 1065562 w 2238375"/>
                <a:gd name="connsiteY229" fmla="*/ 1857688 h 4848225"/>
                <a:gd name="connsiteX230" fmla="*/ 1129760 w 2238375"/>
                <a:gd name="connsiteY230" fmla="*/ 1887787 h 4848225"/>
                <a:gd name="connsiteX231" fmla="*/ 1231773 w 2238375"/>
                <a:gd name="connsiteY231" fmla="*/ 1927792 h 4848225"/>
                <a:gd name="connsiteX232" fmla="*/ 1309783 w 2238375"/>
                <a:gd name="connsiteY232" fmla="*/ 1945699 h 4848225"/>
                <a:gd name="connsiteX233" fmla="*/ 1342358 w 2238375"/>
                <a:gd name="connsiteY233" fmla="*/ 1946080 h 484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</a:cxnLst>
              <a:rect l="l" t="t" r="r" b="b"/>
              <a:pathLst>
                <a:path w="2238375" h="4848225">
                  <a:moveTo>
                    <a:pt x="0" y="642107"/>
                  </a:moveTo>
                  <a:cubicBezTo>
                    <a:pt x="16954" y="635535"/>
                    <a:pt x="33719" y="628296"/>
                    <a:pt x="50863" y="622486"/>
                  </a:cubicBezTo>
                  <a:cubicBezTo>
                    <a:pt x="70580" y="615818"/>
                    <a:pt x="90583" y="610199"/>
                    <a:pt x="110585" y="604484"/>
                  </a:cubicBezTo>
                  <a:cubicBezTo>
                    <a:pt x="123825" y="600674"/>
                    <a:pt x="137065" y="597054"/>
                    <a:pt x="150590" y="594387"/>
                  </a:cubicBezTo>
                  <a:cubicBezTo>
                    <a:pt x="171259" y="590196"/>
                    <a:pt x="192215" y="587624"/>
                    <a:pt x="212788" y="582957"/>
                  </a:cubicBezTo>
                  <a:cubicBezTo>
                    <a:pt x="233648" y="578195"/>
                    <a:pt x="254127" y="571622"/>
                    <a:pt x="274892" y="566193"/>
                  </a:cubicBezTo>
                  <a:cubicBezTo>
                    <a:pt x="291370" y="561907"/>
                    <a:pt x="308324" y="558954"/>
                    <a:pt x="324612" y="553811"/>
                  </a:cubicBezTo>
                  <a:cubicBezTo>
                    <a:pt x="350139" y="545905"/>
                    <a:pt x="375095" y="536380"/>
                    <a:pt x="400431" y="528093"/>
                  </a:cubicBezTo>
                  <a:cubicBezTo>
                    <a:pt x="414623" y="523426"/>
                    <a:pt x="429863" y="521330"/>
                    <a:pt x="443579" y="515615"/>
                  </a:cubicBezTo>
                  <a:cubicBezTo>
                    <a:pt x="467201" y="505805"/>
                    <a:pt x="490061" y="493994"/>
                    <a:pt x="513302" y="483135"/>
                  </a:cubicBezTo>
                  <a:cubicBezTo>
                    <a:pt x="518636" y="480659"/>
                    <a:pt x="524447" y="475896"/>
                    <a:pt x="529304" y="476658"/>
                  </a:cubicBezTo>
                  <a:cubicBezTo>
                    <a:pt x="557784" y="481135"/>
                    <a:pt x="578358" y="462561"/>
                    <a:pt x="601790" y="452750"/>
                  </a:cubicBezTo>
                  <a:cubicBezTo>
                    <a:pt x="611886" y="448559"/>
                    <a:pt x="620839" y="441797"/>
                    <a:pt x="627031" y="438177"/>
                  </a:cubicBezTo>
                  <a:cubicBezTo>
                    <a:pt x="625126" y="421985"/>
                    <a:pt x="622078" y="409697"/>
                    <a:pt x="622649" y="397601"/>
                  </a:cubicBezTo>
                  <a:cubicBezTo>
                    <a:pt x="623888" y="372169"/>
                    <a:pt x="612362" y="350547"/>
                    <a:pt x="606076" y="327211"/>
                  </a:cubicBezTo>
                  <a:cubicBezTo>
                    <a:pt x="595884" y="288920"/>
                    <a:pt x="568643" y="262727"/>
                    <a:pt x="549974" y="230627"/>
                  </a:cubicBezTo>
                  <a:cubicBezTo>
                    <a:pt x="532829" y="201195"/>
                    <a:pt x="507206" y="189575"/>
                    <a:pt x="481489" y="177192"/>
                  </a:cubicBezTo>
                  <a:cubicBezTo>
                    <a:pt x="467868" y="170620"/>
                    <a:pt x="447294" y="172525"/>
                    <a:pt x="431673" y="177097"/>
                  </a:cubicBezTo>
                  <a:cubicBezTo>
                    <a:pt x="391668" y="188813"/>
                    <a:pt x="352806" y="189765"/>
                    <a:pt x="314992" y="172239"/>
                  </a:cubicBezTo>
                  <a:cubicBezTo>
                    <a:pt x="302990" y="166715"/>
                    <a:pt x="299942" y="157856"/>
                    <a:pt x="308038" y="141188"/>
                  </a:cubicBezTo>
                  <a:cubicBezTo>
                    <a:pt x="326803" y="102802"/>
                    <a:pt x="350711" y="69464"/>
                    <a:pt x="381286" y="40318"/>
                  </a:cubicBezTo>
                  <a:cubicBezTo>
                    <a:pt x="394049" y="28126"/>
                    <a:pt x="429768" y="23935"/>
                    <a:pt x="445580" y="31650"/>
                  </a:cubicBezTo>
                  <a:cubicBezTo>
                    <a:pt x="468916" y="42985"/>
                    <a:pt x="492728" y="42032"/>
                    <a:pt x="516731" y="32126"/>
                  </a:cubicBezTo>
                  <a:cubicBezTo>
                    <a:pt x="521684" y="30126"/>
                    <a:pt x="529685" y="30888"/>
                    <a:pt x="534448" y="33555"/>
                  </a:cubicBezTo>
                  <a:cubicBezTo>
                    <a:pt x="571024" y="54129"/>
                    <a:pt x="607123" y="75465"/>
                    <a:pt x="643319" y="96706"/>
                  </a:cubicBezTo>
                  <a:cubicBezTo>
                    <a:pt x="655225" y="103659"/>
                    <a:pt x="667036" y="110803"/>
                    <a:pt x="678371" y="118613"/>
                  </a:cubicBezTo>
                  <a:cubicBezTo>
                    <a:pt x="725900" y="151094"/>
                    <a:pt x="772382" y="185288"/>
                    <a:pt x="808387" y="230627"/>
                  </a:cubicBezTo>
                  <a:cubicBezTo>
                    <a:pt x="824103" y="250344"/>
                    <a:pt x="834009" y="274823"/>
                    <a:pt x="845439" y="297683"/>
                  </a:cubicBezTo>
                  <a:cubicBezTo>
                    <a:pt x="855631" y="318067"/>
                    <a:pt x="879729" y="329116"/>
                    <a:pt x="899827" y="318924"/>
                  </a:cubicBezTo>
                  <a:cubicBezTo>
                    <a:pt x="918496" y="309399"/>
                    <a:pt x="934593" y="290825"/>
                    <a:pt x="953834" y="287206"/>
                  </a:cubicBezTo>
                  <a:cubicBezTo>
                    <a:pt x="996982" y="279110"/>
                    <a:pt x="1012793" y="237485"/>
                    <a:pt x="1047655" y="218816"/>
                  </a:cubicBezTo>
                  <a:cubicBezTo>
                    <a:pt x="1083278" y="199766"/>
                    <a:pt x="1112711" y="169191"/>
                    <a:pt x="1144810" y="143569"/>
                  </a:cubicBezTo>
                  <a:cubicBezTo>
                    <a:pt x="1161860" y="129948"/>
                    <a:pt x="1179862" y="117089"/>
                    <a:pt x="1195483" y="101849"/>
                  </a:cubicBezTo>
                  <a:cubicBezTo>
                    <a:pt x="1207103" y="90419"/>
                    <a:pt x="1214056" y="74132"/>
                    <a:pt x="1225868" y="62892"/>
                  </a:cubicBezTo>
                  <a:cubicBezTo>
                    <a:pt x="1259205" y="31174"/>
                    <a:pt x="1296734" y="7361"/>
                    <a:pt x="1345502" y="8600"/>
                  </a:cubicBezTo>
                  <a:cubicBezTo>
                    <a:pt x="1350931" y="8695"/>
                    <a:pt x="1356360" y="4504"/>
                    <a:pt x="1361980" y="3361"/>
                  </a:cubicBezTo>
                  <a:cubicBezTo>
                    <a:pt x="1370171" y="1646"/>
                    <a:pt x="1378839" y="-735"/>
                    <a:pt x="1386935" y="218"/>
                  </a:cubicBezTo>
                  <a:cubicBezTo>
                    <a:pt x="1401032" y="1837"/>
                    <a:pt x="1414844" y="5647"/>
                    <a:pt x="1428655" y="8981"/>
                  </a:cubicBezTo>
                  <a:cubicBezTo>
                    <a:pt x="1444562" y="12791"/>
                    <a:pt x="1460754" y="16029"/>
                    <a:pt x="1476185" y="21363"/>
                  </a:cubicBezTo>
                  <a:cubicBezTo>
                    <a:pt x="1510094" y="32984"/>
                    <a:pt x="1543622" y="45842"/>
                    <a:pt x="1577435" y="57844"/>
                  </a:cubicBezTo>
                  <a:cubicBezTo>
                    <a:pt x="1605058" y="67559"/>
                    <a:pt x="1632204" y="79656"/>
                    <a:pt x="1660684" y="85276"/>
                  </a:cubicBezTo>
                  <a:cubicBezTo>
                    <a:pt x="1684306" y="89943"/>
                    <a:pt x="1709452" y="87371"/>
                    <a:pt x="1733931" y="86705"/>
                  </a:cubicBezTo>
                  <a:cubicBezTo>
                    <a:pt x="1756315" y="86038"/>
                    <a:pt x="1773174" y="95658"/>
                    <a:pt x="1789462" y="109755"/>
                  </a:cubicBezTo>
                  <a:cubicBezTo>
                    <a:pt x="1814703" y="131567"/>
                    <a:pt x="1837563" y="157094"/>
                    <a:pt x="1845755" y="188336"/>
                  </a:cubicBezTo>
                  <a:cubicBezTo>
                    <a:pt x="1853946" y="219293"/>
                    <a:pt x="1856137" y="254726"/>
                    <a:pt x="1832515" y="282348"/>
                  </a:cubicBezTo>
                  <a:cubicBezTo>
                    <a:pt x="1800320" y="319972"/>
                    <a:pt x="1767364" y="357215"/>
                    <a:pt x="1732121" y="392076"/>
                  </a:cubicBezTo>
                  <a:cubicBezTo>
                    <a:pt x="1713738" y="410269"/>
                    <a:pt x="1689735" y="422842"/>
                    <a:pt x="1668494" y="438272"/>
                  </a:cubicBezTo>
                  <a:cubicBezTo>
                    <a:pt x="1642872" y="456846"/>
                    <a:pt x="1618012" y="476468"/>
                    <a:pt x="1592009" y="494470"/>
                  </a:cubicBezTo>
                  <a:cubicBezTo>
                    <a:pt x="1566672" y="511996"/>
                    <a:pt x="1540383" y="528093"/>
                    <a:pt x="1514475" y="544857"/>
                  </a:cubicBezTo>
                  <a:cubicBezTo>
                    <a:pt x="1502855" y="552382"/>
                    <a:pt x="1490186" y="558764"/>
                    <a:pt x="1480090" y="568003"/>
                  </a:cubicBezTo>
                  <a:cubicBezTo>
                    <a:pt x="1429607" y="614390"/>
                    <a:pt x="1377982" y="659824"/>
                    <a:pt x="1330643" y="709259"/>
                  </a:cubicBezTo>
                  <a:cubicBezTo>
                    <a:pt x="1307878" y="732976"/>
                    <a:pt x="1294733" y="765551"/>
                    <a:pt x="1275017" y="792602"/>
                  </a:cubicBezTo>
                  <a:cubicBezTo>
                    <a:pt x="1265492" y="805652"/>
                    <a:pt x="1252919" y="820701"/>
                    <a:pt x="1238631" y="825178"/>
                  </a:cubicBezTo>
                  <a:cubicBezTo>
                    <a:pt x="1191006" y="840227"/>
                    <a:pt x="1151954" y="867945"/>
                    <a:pt x="1123283" y="906331"/>
                  </a:cubicBezTo>
                  <a:cubicBezTo>
                    <a:pt x="1095661" y="943288"/>
                    <a:pt x="1059085" y="973101"/>
                    <a:pt x="1038987" y="1016440"/>
                  </a:cubicBezTo>
                  <a:cubicBezTo>
                    <a:pt x="1020794" y="1055588"/>
                    <a:pt x="996696" y="1091973"/>
                    <a:pt x="976408" y="1130264"/>
                  </a:cubicBezTo>
                  <a:cubicBezTo>
                    <a:pt x="970026" y="1142265"/>
                    <a:pt x="967550" y="1156267"/>
                    <a:pt x="963073" y="1169221"/>
                  </a:cubicBezTo>
                  <a:cubicBezTo>
                    <a:pt x="957453" y="1185890"/>
                    <a:pt x="950881" y="1202273"/>
                    <a:pt x="946213" y="1219132"/>
                  </a:cubicBezTo>
                  <a:cubicBezTo>
                    <a:pt x="943737" y="1227990"/>
                    <a:pt x="940784" y="1239992"/>
                    <a:pt x="944689" y="1246850"/>
                  </a:cubicBezTo>
                  <a:cubicBezTo>
                    <a:pt x="968883" y="1289903"/>
                    <a:pt x="960215" y="1336575"/>
                    <a:pt x="963930" y="1382200"/>
                  </a:cubicBezTo>
                  <a:cubicBezTo>
                    <a:pt x="965930" y="1406489"/>
                    <a:pt x="973360" y="1431920"/>
                    <a:pt x="985171" y="1452971"/>
                  </a:cubicBezTo>
                  <a:cubicBezTo>
                    <a:pt x="989171" y="1460114"/>
                    <a:pt x="1017175" y="1461448"/>
                    <a:pt x="1028700" y="1455257"/>
                  </a:cubicBezTo>
                  <a:cubicBezTo>
                    <a:pt x="1060418" y="1438302"/>
                    <a:pt x="1088612" y="1414966"/>
                    <a:pt x="1119473" y="1396202"/>
                  </a:cubicBezTo>
                  <a:cubicBezTo>
                    <a:pt x="1131951" y="1388582"/>
                    <a:pt x="1147763" y="1382486"/>
                    <a:pt x="1162050" y="1382390"/>
                  </a:cubicBezTo>
                  <a:cubicBezTo>
                    <a:pt x="1220534" y="1382009"/>
                    <a:pt x="1269682" y="1354196"/>
                    <a:pt x="1319689" y="1330193"/>
                  </a:cubicBezTo>
                  <a:cubicBezTo>
                    <a:pt x="1348454" y="1316382"/>
                    <a:pt x="1374267" y="1296475"/>
                    <a:pt x="1401223" y="1278854"/>
                  </a:cubicBezTo>
                  <a:cubicBezTo>
                    <a:pt x="1430846" y="1259423"/>
                    <a:pt x="1459897" y="1239039"/>
                    <a:pt x="1489805" y="1219989"/>
                  </a:cubicBezTo>
                  <a:cubicBezTo>
                    <a:pt x="1502473" y="1211893"/>
                    <a:pt x="1516571" y="1206083"/>
                    <a:pt x="1529906" y="1198939"/>
                  </a:cubicBezTo>
                  <a:cubicBezTo>
                    <a:pt x="1551337" y="1187509"/>
                    <a:pt x="1572387" y="1175412"/>
                    <a:pt x="1594104" y="1164554"/>
                  </a:cubicBezTo>
                  <a:cubicBezTo>
                    <a:pt x="1606772" y="1158172"/>
                    <a:pt x="1620488" y="1153695"/>
                    <a:pt x="1633728" y="1148361"/>
                  </a:cubicBezTo>
                  <a:cubicBezTo>
                    <a:pt x="1683163" y="1128263"/>
                    <a:pt x="1734884" y="1128073"/>
                    <a:pt x="1787271" y="1127787"/>
                  </a:cubicBezTo>
                  <a:cubicBezTo>
                    <a:pt x="1819656" y="1127692"/>
                    <a:pt x="1848136" y="1132740"/>
                    <a:pt x="1876044" y="1149885"/>
                  </a:cubicBezTo>
                  <a:cubicBezTo>
                    <a:pt x="1891570" y="1159410"/>
                    <a:pt x="1911287" y="1162934"/>
                    <a:pt x="1929670" y="1166935"/>
                  </a:cubicBezTo>
                  <a:cubicBezTo>
                    <a:pt x="1951482" y="1171697"/>
                    <a:pt x="1974152" y="1172936"/>
                    <a:pt x="1995869" y="1177984"/>
                  </a:cubicBezTo>
                  <a:cubicBezTo>
                    <a:pt x="2014156" y="1182270"/>
                    <a:pt x="2031682" y="1189985"/>
                    <a:pt x="2049589" y="1195986"/>
                  </a:cubicBezTo>
                  <a:cubicBezTo>
                    <a:pt x="2069973" y="1202749"/>
                    <a:pt x="2090642" y="1208845"/>
                    <a:pt x="2110931" y="1216084"/>
                  </a:cubicBezTo>
                  <a:cubicBezTo>
                    <a:pt x="2148364" y="1229419"/>
                    <a:pt x="2179225" y="1253136"/>
                    <a:pt x="2202752" y="1284378"/>
                  </a:cubicBezTo>
                  <a:cubicBezTo>
                    <a:pt x="2214944" y="1300571"/>
                    <a:pt x="2220849" y="1321811"/>
                    <a:pt x="2228374" y="1341242"/>
                  </a:cubicBezTo>
                  <a:cubicBezTo>
                    <a:pt x="2249234" y="1394773"/>
                    <a:pt x="2233803" y="1450589"/>
                    <a:pt x="2237518" y="1505263"/>
                  </a:cubicBezTo>
                  <a:cubicBezTo>
                    <a:pt x="2238280" y="1516788"/>
                    <a:pt x="2232470" y="1529266"/>
                    <a:pt x="2227517" y="1540410"/>
                  </a:cubicBezTo>
                  <a:cubicBezTo>
                    <a:pt x="2213229" y="1572700"/>
                    <a:pt x="2198465" y="1604704"/>
                    <a:pt x="2182749" y="1636327"/>
                  </a:cubicBezTo>
                  <a:cubicBezTo>
                    <a:pt x="2165795" y="1670426"/>
                    <a:pt x="2147792" y="1703954"/>
                    <a:pt x="2129695" y="1737387"/>
                  </a:cubicBezTo>
                  <a:cubicBezTo>
                    <a:pt x="2124456" y="1747198"/>
                    <a:pt x="2116074" y="1755294"/>
                    <a:pt x="2111216" y="1765200"/>
                  </a:cubicBezTo>
                  <a:cubicBezTo>
                    <a:pt x="2097881" y="1792156"/>
                    <a:pt x="2086261" y="1820064"/>
                    <a:pt x="2072545" y="1846734"/>
                  </a:cubicBezTo>
                  <a:cubicBezTo>
                    <a:pt x="2068925" y="1853783"/>
                    <a:pt x="2059019" y="1857212"/>
                    <a:pt x="2053495" y="1863689"/>
                  </a:cubicBezTo>
                  <a:cubicBezTo>
                    <a:pt x="2037112" y="1882929"/>
                    <a:pt x="2019300" y="1901408"/>
                    <a:pt x="2006156" y="1922648"/>
                  </a:cubicBezTo>
                  <a:cubicBezTo>
                    <a:pt x="1985867" y="1955510"/>
                    <a:pt x="1965293" y="1989038"/>
                    <a:pt x="1951387" y="2024852"/>
                  </a:cubicBezTo>
                  <a:cubicBezTo>
                    <a:pt x="1929003" y="2082668"/>
                    <a:pt x="1882807" y="2119530"/>
                    <a:pt x="1842421" y="2161916"/>
                  </a:cubicBezTo>
                  <a:cubicBezTo>
                    <a:pt x="1809179" y="2196873"/>
                    <a:pt x="1778794" y="2234497"/>
                    <a:pt x="1744599" y="2268501"/>
                  </a:cubicBezTo>
                  <a:cubicBezTo>
                    <a:pt x="1703165" y="2309649"/>
                    <a:pt x="1659350" y="2348416"/>
                    <a:pt x="1616012" y="2387564"/>
                  </a:cubicBezTo>
                  <a:cubicBezTo>
                    <a:pt x="1608392" y="2394422"/>
                    <a:pt x="1598295" y="2398899"/>
                    <a:pt x="1588770" y="2403280"/>
                  </a:cubicBezTo>
                  <a:cubicBezTo>
                    <a:pt x="1548956" y="2421663"/>
                    <a:pt x="1508570" y="2438808"/>
                    <a:pt x="1469231" y="2457953"/>
                  </a:cubicBezTo>
                  <a:cubicBezTo>
                    <a:pt x="1453420" y="2465669"/>
                    <a:pt x="1439704" y="2477575"/>
                    <a:pt x="1424273" y="2488052"/>
                  </a:cubicBezTo>
                  <a:cubicBezTo>
                    <a:pt x="1395413" y="2474908"/>
                    <a:pt x="1365695" y="2459192"/>
                    <a:pt x="1330166" y="2461668"/>
                  </a:cubicBezTo>
                  <a:cubicBezTo>
                    <a:pt x="1307782" y="2463287"/>
                    <a:pt x="1285208" y="2463192"/>
                    <a:pt x="1262825" y="2461668"/>
                  </a:cubicBezTo>
                  <a:cubicBezTo>
                    <a:pt x="1233773" y="2459573"/>
                    <a:pt x="1204436" y="2457001"/>
                    <a:pt x="1175956" y="2451381"/>
                  </a:cubicBezTo>
                  <a:cubicBezTo>
                    <a:pt x="1157669" y="2447762"/>
                    <a:pt x="1138047" y="2441380"/>
                    <a:pt x="1123474" y="2430426"/>
                  </a:cubicBezTo>
                  <a:cubicBezTo>
                    <a:pt x="1109377" y="2419758"/>
                    <a:pt x="1100804" y="2401756"/>
                    <a:pt x="1090231" y="2386611"/>
                  </a:cubicBezTo>
                  <a:cubicBezTo>
                    <a:pt x="1085850" y="2380325"/>
                    <a:pt x="1082612" y="2373086"/>
                    <a:pt x="1078135" y="2365180"/>
                  </a:cubicBezTo>
                  <a:cubicBezTo>
                    <a:pt x="1059656" y="2377182"/>
                    <a:pt x="1047845" y="2389183"/>
                    <a:pt x="1050417" y="2411852"/>
                  </a:cubicBezTo>
                  <a:cubicBezTo>
                    <a:pt x="1052417" y="2429283"/>
                    <a:pt x="1046321" y="2448714"/>
                    <a:pt x="1051751" y="2464621"/>
                  </a:cubicBezTo>
                  <a:cubicBezTo>
                    <a:pt x="1065467" y="2505102"/>
                    <a:pt x="1052131" y="2547584"/>
                    <a:pt x="1062323" y="2586255"/>
                  </a:cubicBezTo>
                  <a:cubicBezTo>
                    <a:pt x="1070896" y="2618735"/>
                    <a:pt x="1062990" y="2651406"/>
                    <a:pt x="1071753" y="2681315"/>
                  </a:cubicBezTo>
                  <a:cubicBezTo>
                    <a:pt x="1080802" y="2712176"/>
                    <a:pt x="1072706" y="2744180"/>
                    <a:pt x="1081754" y="2772278"/>
                  </a:cubicBezTo>
                  <a:cubicBezTo>
                    <a:pt x="1090898" y="2800663"/>
                    <a:pt x="1083088" y="2829238"/>
                    <a:pt x="1090994" y="2855241"/>
                  </a:cubicBezTo>
                  <a:cubicBezTo>
                    <a:pt x="1099471" y="2883245"/>
                    <a:pt x="1093184" y="2912296"/>
                    <a:pt x="1101281" y="2938014"/>
                  </a:cubicBezTo>
                  <a:cubicBezTo>
                    <a:pt x="1109377" y="2963636"/>
                    <a:pt x="1102614" y="2989830"/>
                    <a:pt x="1110329" y="3012880"/>
                  </a:cubicBezTo>
                  <a:cubicBezTo>
                    <a:pt x="1119473" y="3040122"/>
                    <a:pt x="1112615" y="3068601"/>
                    <a:pt x="1120712" y="3093461"/>
                  </a:cubicBezTo>
                  <a:cubicBezTo>
                    <a:pt x="1129094" y="3119084"/>
                    <a:pt x="1122331" y="3145182"/>
                    <a:pt x="1129951" y="3168328"/>
                  </a:cubicBezTo>
                  <a:cubicBezTo>
                    <a:pt x="1138904" y="3195665"/>
                    <a:pt x="1134237" y="3222906"/>
                    <a:pt x="1139285" y="3249386"/>
                  </a:cubicBezTo>
                  <a:cubicBezTo>
                    <a:pt x="1145381" y="3281199"/>
                    <a:pt x="1157192" y="3311965"/>
                    <a:pt x="1166431" y="3343207"/>
                  </a:cubicBezTo>
                  <a:cubicBezTo>
                    <a:pt x="1167194" y="3345779"/>
                    <a:pt x="1167289" y="3348541"/>
                    <a:pt x="1167479" y="3351208"/>
                  </a:cubicBezTo>
                  <a:cubicBezTo>
                    <a:pt x="1167670" y="3353875"/>
                    <a:pt x="1167479" y="3356637"/>
                    <a:pt x="1167575" y="3359399"/>
                  </a:cubicBezTo>
                  <a:cubicBezTo>
                    <a:pt x="1170813" y="3441505"/>
                    <a:pt x="1170146" y="3523991"/>
                    <a:pt x="1179195" y="3605430"/>
                  </a:cubicBezTo>
                  <a:cubicBezTo>
                    <a:pt x="1182910" y="3638673"/>
                    <a:pt x="1180052" y="3673153"/>
                    <a:pt x="1188434" y="3704585"/>
                  </a:cubicBezTo>
                  <a:cubicBezTo>
                    <a:pt x="1195578" y="3731351"/>
                    <a:pt x="1190054" y="3759164"/>
                    <a:pt x="1198340" y="3783262"/>
                  </a:cubicBezTo>
                  <a:cubicBezTo>
                    <a:pt x="1209389" y="3815647"/>
                    <a:pt x="1200626" y="3847841"/>
                    <a:pt x="1207008" y="3878893"/>
                  </a:cubicBezTo>
                  <a:cubicBezTo>
                    <a:pt x="1227296" y="3977000"/>
                    <a:pt x="1211961" y="4075775"/>
                    <a:pt x="1215104" y="4174168"/>
                  </a:cubicBezTo>
                  <a:cubicBezTo>
                    <a:pt x="1215962" y="4202076"/>
                    <a:pt x="1203770" y="4230270"/>
                    <a:pt x="1197959" y="4258464"/>
                  </a:cubicBezTo>
                  <a:cubicBezTo>
                    <a:pt x="1193959" y="4277800"/>
                    <a:pt x="1191673" y="4297422"/>
                    <a:pt x="1186529" y="4316472"/>
                  </a:cubicBezTo>
                  <a:cubicBezTo>
                    <a:pt x="1178147" y="4347999"/>
                    <a:pt x="1170623" y="4379908"/>
                    <a:pt x="1153668" y="4408578"/>
                  </a:cubicBezTo>
                  <a:cubicBezTo>
                    <a:pt x="1137666" y="4435629"/>
                    <a:pt x="1124712" y="4464490"/>
                    <a:pt x="1107948" y="4491065"/>
                  </a:cubicBezTo>
                  <a:cubicBezTo>
                    <a:pt x="1091470" y="4517163"/>
                    <a:pt x="1071467" y="4541166"/>
                    <a:pt x="1053751" y="4566598"/>
                  </a:cubicBezTo>
                  <a:cubicBezTo>
                    <a:pt x="1048322" y="4574409"/>
                    <a:pt x="1045083" y="4583743"/>
                    <a:pt x="1040987" y="4592506"/>
                  </a:cubicBezTo>
                  <a:cubicBezTo>
                    <a:pt x="1039559" y="4595459"/>
                    <a:pt x="1039654" y="4599459"/>
                    <a:pt x="1037654" y="4601841"/>
                  </a:cubicBezTo>
                  <a:cubicBezTo>
                    <a:pt x="1020699" y="4622414"/>
                    <a:pt x="1002411" y="4641846"/>
                    <a:pt x="986504" y="4663182"/>
                  </a:cubicBezTo>
                  <a:cubicBezTo>
                    <a:pt x="964597" y="4692519"/>
                    <a:pt x="942213" y="4721665"/>
                    <a:pt x="932688" y="4758717"/>
                  </a:cubicBezTo>
                  <a:cubicBezTo>
                    <a:pt x="930593" y="4766909"/>
                    <a:pt x="917067" y="4772528"/>
                    <a:pt x="908209" y="4778434"/>
                  </a:cubicBezTo>
                  <a:cubicBezTo>
                    <a:pt x="893445" y="4788150"/>
                    <a:pt x="877824" y="4796436"/>
                    <a:pt x="863251" y="4806437"/>
                  </a:cubicBezTo>
                  <a:cubicBezTo>
                    <a:pt x="840486" y="4822059"/>
                    <a:pt x="818483" y="4838823"/>
                    <a:pt x="795909" y="4854729"/>
                  </a:cubicBezTo>
                  <a:cubicBezTo>
                    <a:pt x="793432" y="4856444"/>
                    <a:pt x="789432" y="4856539"/>
                    <a:pt x="786194" y="4856634"/>
                  </a:cubicBezTo>
                  <a:cubicBezTo>
                    <a:pt x="765143" y="4856825"/>
                    <a:pt x="744188" y="4856730"/>
                    <a:pt x="720471" y="4856730"/>
                  </a:cubicBezTo>
                  <a:cubicBezTo>
                    <a:pt x="716947" y="4825678"/>
                    <a:pt x="715042" y="4795293"/>
                    <a:pt x="709803" y="4765480"/>
                  </a:cubicBezTo>
                  <a:cubicBezTo>
                    <a:pt x="688467" y="4644417"/>
                    <a:pt x="704755" y="4522402"/>
                    <a:pt x="700945" y="4400958"/>
                  </a:cubicBezTo>
                  <a:cubicBezTo>
                    <a:pt x="699611" y="4358572"/>
                    <a:pt x="701897" y="4314662"/>
                    <a:pt x="711994" y="4273800"/>
                  </a:cubicBezTo>
                  <a:cubicBezTo>
                    <a:pt x="719042" y="4245415"/>
                    <a:pt x="713042" y="4216840"/>
                    <a:pt x="720852" y="4190741"/>
                  </a:cubicBezTo>
                  <a:cubicBezTo>
                    <a:pt x="729139" y="4162738"/>
                    <a:pt x="730853" y="4135306"/>
                    <a:pt x="728948" y="4107493"/>
                  </a:cubicBezTo>
                  <a:cubicBezTo>
                    <a:pt x="727710" y="4088729"/>
                    <a:pt x="721328" y="4070250"/>
                    <a:pt x="717137" y="4051581"/>
                  </a:cubicBezTo>
                  <a:cubicBezTo>
                    <a:pt x="714851" y="4041390"/>
                    <a:pt x="712470" y="4031293"/>
                    <a:pt x="710089" y="4021197"/>
                  </a:cubicBezTo>
                  <a:cubicBezTo>
                    <a:pt x="707422" y="4009862"/>
                    <a:pt x="703993" y="3998527"/>
                    <a:pt x="702373" y="3987097"/>
                  </a:cubicBezTo>
                  <a:cubicBezTo>
                    <a:pt x="700945" y="3977191"/>
                    <a:pt x="700278" y="3966904"/>
                    <a:pt x="701516" y="3956998"/>
                  </a:cubicBezTo>
                  <a:cubicBezTo>
                    <a:pt x="703421" y="3940806"/>
                    <a:pt x="706946" y="3924803"/>
                    <a:pt x="710184" y="3908801"/>
                  </a:cubicBezTo>
                  <a:cubicBezTo>
                    <a:pt x="716089" y="3879274"/>
                    <a:pt x="722186" y="3849747"/>
                    <a:pt x="728186" y="3820219"/>
                  </a:cubicBezTo>
                  <a:cubicBezTo>
                    <a:pt x="728567" y="3818219"/>
                    <a:pt x="729139" y="3816218"/>
                    <a:pt x="729329" y="3814218"/>
                  </a:cubicBezTo>
                  <a:cubicBezTo>
                    <a:pt x="732663" y="3770975"/>
                    <a:pt x="735902" y="3727731"/>
                    <a:pt x="739330" y="3684488"/>
                  </a:cubicBezTo>
                  <a:cubicBezTo>
                    <a:pt x="741807" y="3653341"/>
                    <a:pt x="735806" y="3624194"/>
                    <a:pt x="721709" y="3596000"/>
                  </a:cubicBezTo>
                  <a:cubicBezTo>
                    <a:pt x="717899" y="3588381"/>
                    <a:pt x="719804" y="3577236"/>
                    <a:pt x="721043" y="3567997"/>
                  </a:cubicBezTo>
                  <a:cubicBezTo>
                    <a:pt x="723043" y="3553138"/>
                    <a:pt x="726567" y="3538469"/>
                    <a:pt x="729615" y="3523706"/>
                  </a:cubicBezTo>
                  <a:cubicBezTo>
                    <a:pt x="735330" y="3496274"/>
                    <a:pt x="741426" y="3468842"/>
                    <a:pt x="747046" y="3441315"/>
                  </a:cubicBezTo>
                  <a:cubicBezTo>
                    <a:pt x="748379" y="3434742"/>
                    <a:pt x="748760" y="3427884"/>
                    <a:pt x="748855" y="3421217"/>
                  </a:cubicBezTo>
                  <a:cubicBezTo>
                    <a:pt x="749141" y="3393975"/>
                    <a:pt x="742188" y="3364352"/>
                    <a:pt x="750665" y="3340159"/>
                  </a:cubicBezTo>
                  <a:cubicBezTo>
                    <a:pt x="763238" y="3304345"/>
                    <a:pt x="762476" y="3268341"/>
                    <a:pt x="757047" y="3234717"/>
                  </a:cubicBezTo>
                  <a:cubicBezTo>
                    <a:pt x="750951" y="3197284"/>
                    <a:pt x="755047" y="3159279"/>
                    <a:pt x="746855" y="3123465"/>
                  </a:cubicBezTo>
                  <a:cubicBezTo>
                    <a:pt x="741997" y="3102129"/>
                    <a:pt x="741045" y="3081555"/>
                    <a:pt x="739140" y="3060505"/>
                  </a:cubicBezTo>
                  <a:cubicBezTo>
                    <a:pt x="738664" y="3055552"/>
                    <a:pt x="735902" y="3050694"/>
                    <a:pt x="734092" y="3045836"/>
                  </a:cubicBezTo>
                  <a:cubicBezTo>
                    <a:pt x="732758" y="3042122"/>
                    <a:pt x="729425" y="3037931"/>
                    <a:pt x="730377" y="3034883"/>
                  </a:cubicBezTo>
                  <a:cubicBezTo>
                    <a:pt x="735235" y="3018119"/>
                    <a:pt x="741045" y="3001545"/>
                    <a:pt x="746570" y="2984972"/>
                  </a:cubicBezTo>
                  <a:cubicBezTo>
                    <a:pt x="747236" y="2983067"/>
                    <a:pt x="748379" y="2981257"/>
                    <a:pt x="748665" y="2979257"/>
                  </a:cubicBezTo>
                  <a:cubicBezTo>
                    <a:pt x="752189" y="2954397"/>
                    <a:pt x="753428" y="2929060"/>
                    <a:pt x="759523" y="2904866"/>
                  </a:cubicBezTo>
                  <a:cubicBezTo>
                    <a:pt x="778764" y="2828666"/>
                    <a:pt x="765524" y="2751419"/>
                    <a:pt x="768001" y="2674742"/>
                  </a:cubicBezTo>
                  <a:cubicBezTo>
                    <a:pt x="770572" y="2597304"/>
                    <a:pt x="772287" y="2519390"/>
                    <a:pt x="766763" y="2442237"/>
                  </a:cubicBezTo>
                  <a:cubicBezTo>
                    <a:pt x="764381" y="2409281"/>
                    <a:pt x="758380" y="2376039"/>
                    <a:pt x="759523" y="2342701"/>
                  </a:cubicBezTo>
                  <a:cubicBezTo>
                    <a:pt x="760095" y="2324508"/>
                    <a:pt x="768953" y="2306125"/>
                    <a:pt x="767620" y="2288313"/>
                  </a:cubicBezTo>
                  <a:cubicBezTo>
                    <a:pt x="766001" y="2267263"/>
                    <a:pt x="754761" y="2247070"/>
                    <a:pt x="752570" y="2225924"/>
                  </a:cubicBezTo>
                  <a:cubicBezTo>
                    <a:pt x="749713" y="2198683"/>
                    <a:pt x="751046" y="2170870"/>
                    <a:pt x="751904" y="2143438"/>
                  </a:cubicBezTo>
                  <a:cubicBezTo>
                    <a:pt x="752189" y="2134675"/>
                    <a:pt x="758571" y="2126102"/>
                    <a:pt x="758762" y="2117435"/>
                  </a:cubicBezTo>
                  <a:cubicBezTo>
                    <a:pt x="759523" y="2075239"/>
                    <a:pt x="757809" y="2033043"/>
                    <a:pt x="759428" y="1990943"/>
                  </a:cubicBezTo>
                  <a:cubicBezTo>
                    <a:pt x="761238" y="1945127"/>
                    <a:pt x="747617" y="1903694"/>
                    <a:pt x="728567" y="1863403"/>
                  </a:cubicBezTo>
                  <a:cubicBezTo>
                    <a:pt x="726091" y="1858164"/>
                    <a:pt x="720947" y="1854164"/>
                    <a:pt x="717518" y="1850163"/>
                  </a:cubicBezTo>
                  <a:cubicBezTo>
                    <a:pt x="684371" y="1866641"/>
                    <a:pt x="653320" y="1882072"/>
                    <a:pt x="622173" y="1897598"/>
                  </a:cubicBezTo>
                  <a:cubicBezTo>
                    <a:pt x="618649" y="1899312"/>
                    <a:pt x="615029" y="1901122"/>
                    <a:pt x="612077" y="1903598"/>
                  </a:cubicBezTo>
                  <a:cubicBezTo>
                    <a:pt x="570262" y="1938650"/>
                    <a:pt x="528447" y="1973702"/>
                    <a:pt x="486823" y="2008945"/>
                  </a:cubicBezTo>
                  <a:cubicBezTo>
                    <a:pt x="461391" y="2030567"/>
                    <a:pt x="437388" y="2053998"/>
                    <a:pt x="410813" y="2074191"/>
                  </a:cubicBezTo>
                  <a:cubicBezTo>
                    <a:pt x="387477" y="2091908"/>
                    <a:pt x="361379" y="2106195"/>
                    <a:pt x="336613" y="2122197"/>
                  </a:cubicBezTo>
                  <a:cubicBezTo>
                    <a:pt x="324993" y="2129722"/>
                    <a:pt x="313658" y="2137723"/>
                    <a:pt x="301942" y="2145057"/>
                  </a:cubicBezTo>
                  <a:cubicBezTo>
                    <a:pt x="283274" y="2156583"/>
                    <a:pt x="245936" y="2145724"/>
                    <a:pt x="234601" y="2127150"/>
                  </a:cubicBezTo>
                  <a:cubicBezTo>
                    <a:pt x="214313" y="2093717"/>
                    <a:pt x="204788" y="2058856"/>
                    <a:pt x="202025" y="2018946"/>
                  </a:cubicBezTo>
                  <a:cubicBezTo>
                    <a:pt x="200311" y="1994562"/>
                    <a:pt x="195358" y="1969416"/>
                    <a:pt x="194215" y="1944270"/>
                  </a:cubicBezTo>
                  <a:cubicBezTo>
                    <a:pt x="192786" y="1912552"/>
                    <a:pt x="206026" y="1885501"/>
                    <a:pt x="219170" y="1858069"/>
                  </a:cubicBezTo>
                  <a:cubicBezTo>
                    <a:pt x="239173" y="1816064"/>
                    <a:pt x="265081" y="1776535"/>
                    <a:pt x="263747" y="1726433"/>
                  </a:cubicBezTo>
                  <a:cubicBezTo>
                    <a:pt x="263366" y="1712908"/>
                    <a:pt x="276606" y="1698430"/>
                    <a:pt x="285179" y="1685285"/>
                  </a:cubicBezTo>
                  <a:cubicBezTo>
                    <a:pt x="304895" y="1654996"/>
                    <a:pt x="325660" y="1625373"/>
                    <a:pt x="345662" y="1595369"/>
                  </a:cubicBezTo>
                  <a:cubicBezTo>
                    <a:pt x="364236" y="1567556"/>
                    <a:pt x="382048" y="1539172"/>
                    <a:pt x="400907" y="1511454"/>
                  </a:cubicBezTo>
                  <a:cubicBezTo>
                    <a:pt x="410528" y="1497262"/>
                    <a:pt x="421291" y="1483736"/>
                    <a:pt x="431959" y="1470306"/>
                  </a:cubicBezTo>
                  <a:cubicBezTo>
                    <a:pt x="447294" y="1451066"/>
                    <a:pt x="463201" y="1432301"/>
                    <a:pt x="478631" y="1413251"/>
                  </a:cubicBezTo>
                  <a:cubicBezTo>
                    <a:pt x="490252" y="1398869"/>
                    <a:pt x="502444" y="1384772"/>
                    <a:pt x="512445" y="1369246"/>
                  </a:cubicBezTo>
                  <a:cubicBezTo>
                    <a:pt x="516350" y="1363245"/>
                    <a:pt x="516065" y="1353530"/>
                    <a:pt x="515303" y="1345719"/>
                  </a:cubicBezTo>
                  <a:cubicBezTo>
                    <a:pt x="511874" y="1310096"/>
                    <a:pt x="525018" y="1283330"/>
                    <a:pt x="547402" y="1254755"/>
                  </a:cubicBezTo>
                  <a:cubicBezTo>
                    <a:pt x="571881" y="1223609"/>
                    <a:pt x="586169" y="1184080"/>
                    <a:pt x="603123" y="1147313"/>
                  </a:cubicBezTo>
                  <a:cubicBezTo>
                    <a:pt x="616553" y="1118357"/>
                    <a:pt x="627697" y="1088354"/>
                    <a:pt x="638937" y="1058445"/>
                  </a:cubicBezTo>
                  <a:cubicBezTo>
                    <a:pt x="647224" y="1036442"/>
                    <a:pt x="653987" y="1013868"/>
                    <a:pt x="661416" y="991580"/>
                  </a:cubicBezTo>
                  <a:cubicBezTo>
                    <a:pt x="670274" y="965100"/>
                    <a:pt x="679228" y="938621"/>
                    <a:pt x="688086" y="912046"/>
                  </a:cubicBezTo>
                  <a:cubicBezTo>
                    <a:pt x="688943" y="909474"/>
                    <a:pt x="690181" y="906998"/>
                    <a:pt x="690372" y="904331"/>
                  </a:cubicBezTo>
                  <a:cubicBezTo>
                    <a:pt x="693801" y="864421"/>
                    <a:pt x="697135" y="824511"/>
                    <a:pt x="700278" y="784601"/>
                  </a:cubicBezTo>
                  <a:cubicBezTo>
                    <a:pt x="700754" y="779172"/>
                    <a:pt x="700088" y="773743"/>
                    <a:pt x="700373" y="768314"/>
                  </a:cubicBezTo>
                  <a:cubicBezTo>
                    <a:pt x="702183" y="735929"/>
                    <a:pt x="694944" y="705353"/>
                    <a:pt x="682180" y="675731"/>
                  </a:cubicBezTo>
                  <a:cubicBezTo>
                    <a:pt x="677799" y="665634"/>
                    <a:pt x="676656" y="649918"/>
                    <a:pt x="669322" y="646298"/>
                  </a:cubicBezTo>
                  <a:cubicBezTo>
                    <a:pt x="648462" y="636202"/>
                    <a:pt x="629603" y="618962"/>
                    <a:pt x="603313" y="622010"/>
                  </a:cubicBezTo>
                  <a:cubicBezTo>
                    <a:pt x="589217" y="623629"/>
                    <a:pt x="574453" y="620486"/>
                    <a:pt x="560546" y="622676"/>
                  </a:cubicBezTo>
                  <a:cubicBezTo>
                    <a:pt x="530828" y="627439"/>
                    <a:pt x="501491" y="634583"/>
                    <a:pt x="471964" y="640012"/>
                  </a:cubicBezTo>
                  <a:cubicBezTo>
                    <a:pt x="462058" y="641822"/>
                    <a:pt x="451675" y="641441"/>
                    <a:pt x="441579" y="641536"/>
                  </a:cubicBezTo>
                  <a:cubicBezTo>
                    <a:pt x="401669" y="641917"/>
                    <a:pt x="360998" y="636773"/>
                    <a:pt x="324803" y="660300"/>
                  </a:cubicBezTo>
                  <a:cubicBezTo>
                    <a:pt x="324231" y="660681"/>
                    <a:pt x="323469" y="660681"/>
                    <a:pt x="322802" y="660776"/>
                  </a:cubicBezTo>
                  <a:cubicBezTo>
                    <a:pt x="267462" y="665634"/>
                    <a:pt x="211360" y="680112"/>
                    <a:pt x="156782" y="668873"/>
                  </a:cubicBezTo>
                  <a:cubicBezTo>
                    <a:pt x="128492" y="663062"/>
                    <a:pt x="101155" y="664491"/>
                    <a:pt x="73628" y="660776"/>
                  </a:cubicBezTo>
                  <a:cubicBezTo>
                    <a:pt x="49625" y="657633"/>
                    <a:pt x="26099" y="651728"/>
                    <a:pt x="2286" y="647060"/>
                  </a:cubicBezTo>
                  <a:cubicBezTo>
                    <a:pt x="1524" y="645441"/>
                    <a:pt x="762" y="643822"/>
                    <a:pt x="0" y="642107"/>
                  </a:cubicBezTo>
                  <a:close/>
                  <a:moveTo>
                    <a:pt x="1342358" y="1946080"/>
                  </a:moveTo>
                  <a:cubicBezTo>
                    <a:pt x="1357313" y="1946080"/>
                    <a:pt x="1372553" y="1947890"/>
                    <a:pt x="1387126" y="1945604"/>
                  </a:cubicBezTo>
                  <a:cubicBezTo>
                    <a:pt x="1401699" y="1943318"/>
                    <a:pt x="1417892" y="1939889"/>
                    <a:pt x="1429322" y="1931507"/>
                  </a:cubicBezTo>
                  <a:cubicBezTo>
                    <a:pt x="1455515" y="1912076"/>
                    <a:pt x="1479709" y="1890073"/>
                    <a:pt x="1503617" y="1867784"/>
                  </a:cubicBezTo>
                  <a:cubicBezTo>
                    <a:pt x="1528381" y="1844734"/>
                    <a:pt x="1551908" y="1820255"/>
                    <a:pt x="1575530" y="1796061"/>
                  </a:cubicBezTo>
                  <a:cubicBezTo>
                    <a:pt x="1580007" y="1791489"/>
                    <a:pt x="1583817" y="1785584"/>
                    <a:pt x="1585913" y="1779488"/>
                  </a:cubicBezTo>
                  <a:cubicBezTo>
                    <a:pt x="1593437" y="1758628"/>
                    <a:pt x="1598009" y="1736435"/>
                    <a:pt x="1607725" y="1716623"/>
                  </a:cubicBezTo>
                  <a:cubicBezTo>
                    <a:pt x="1622965" y="1685476"/>
                    <a:pt x="1642872" y="1656520"/>
                    <a:pt x="1657922" y="1625373"/>
                  </a:cubicBezTo>
                  <a:cubicBezTo>
                    <a:pt x="1671828" y="1596703"/>
                    <a:pt x="1692688" y="1571271"/>
                    <a:pt x="1694307" y="1536505"/>
                  </a:cubicBezTo>
                  <a:cubicBezTo>
                    <a:pt x="1695164" y="1518407"/>
                    <a:pt x="1705451" y="1500786"/>
                    <a:pt x="1711547" y="1482974"/>
                  </a:cubicBezTo>
                  <a:cubicBezTo>
                    <a:pt x="1718310" y="1463162"/>
                    <a:pt x="1696117" y="1432016"/>
                    <a:pt x="1675257" y="1430206"/>
                  </a:cubicBezTo>
                  <a:cubicBezTo>
                    <a:pt x="1644872" y="1427634"/>
                    <a:pt x="1622584" y="1448875"/>
                    <a:pt x="1595342" y="1455828"/>
                  </a:cubicBezTo>
                  <a:cubicBezTo>
                    <a:pt x="1574673" y="1461162"/>
                    <a:pt x="1555432" y="1476497"/>
                    <a:pt x="1535049" y="1477736"/>
                  </a:cubicBezTo>
                  <a:cubicBezTo>
                    <a:pt x="1495806" y="1480117"/>
                    <a:pt x="1463326" y="1497548"/>
                    <a:pt x="1429607" y="1513645"/>
                  </a:cubicBezTo>
                  <a:cubicBezTo>
                    <a:pt x="1394746" y="1530218"/>
                    <a:pt x="1362265" y="1554888"/>
                    <a:pt x="1319594" y="1547744"/>
                  </a:cubicBezTo>
                  <a:cubicBezTo>
                    <a:pt x="1313307" y="1546697"/>
                    <a:pt x="1305306" y="1552983"/>
                    <a:pt x="1298924" y="1557174"/>
                  </a:cubicBezTo>
                  <a:cubicBezTo>
                    <a:pt x="1279207" y="1570128"/>
                    <a:pt x="1260729" y="1585368"/>
                    <a:pt x="1240060" y="1596512"/>
                  </a:cubicBezTo>
                  <a:cubicBezTo>
                    <a:pt x="1223677" y="1605371"/>
                    <a:pt x="1204722" y="1609181"/>
                    <a:pt x="1187006" y="1615658"/>
                  </a:cubicBezTo>
                  <a:cubicBezTo>
                    <a:pt x="1173004" y="1620896"/>
                    <a:pt x="1158716" y="1625754"/>
                    <a:pt x="1145477" y="1632612"/>
                  </a:cubicBezTo>
                  <a:cubicBezTo>
                    <a:pt x="1115282" y="1648519"/>
                    <a:pt x="1085850" y="1665759"/>
                    <a:pt x="1055942" y="1682142"/>
                  </a:cubicBezTo>
                  <a:cubicBezTo>
                    <a:pt x="1008793" y="1708145"/>
                    <a:pt x="980122" y="1745007"/>
                    <a:pt x="982123" y="1801681"/>
                  </a:cubicBezTo>
                  <a:cubicBezTo>
                    <a:pt x="982599" y="1816064"/>
                    <a:pt x="988886" y="1823969"/>
                    <a:pt x="1001173" y="1829303"/>
                  </a:cubicBezTo>
                  <a:cubicBezTo>
                    <a:pt x="1022699" y="1838543"/>
                    <a:pt x="1044226" y="1847972"/>
                    <a:pt x="1065562" y="1857688"/>
                  </a:cubicBezTo>
                  <a:cubicBezTo>
                    <a:pt x="1087088" y="1867499"/>
                    <a:pt x="1108043" y="1878643"/>
                    <a:pt x="1129760" y="1887787"/>
                  </a:cubicBezTo>
                  <a:cubicBezTo>
                    <a:pt x="1163479" y="1901884"/>
                    <a:pt x="1197197" y="1916267"/>
                    <a:pt x="1231773" y="1927792"/>
                  </a:cubicBezTo>
                  <a:cubicBezTo>
                    <a:pt x="1257014" y="1936174"/>
                    <a:pt x="1283589" y="1940841"/>
                    <a:pt x="1309783" y="1945699"/>
                  </a:cubicBezTo>
                  <a:cubicBezTo>
                    <a:pt x="1320356" y="1947699"/>
                    <a:pt x="1331500" y="1946080"/>
                    <a:pt x="1342358" y="19460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9598A5A-A421-4135-96A2-236EF34DB55A}"/>
                </a:ext>
              </a:extLst>
            </p:cNvPr>
            <p:cNvSpPr/>
            <p:nvPr/>
          </p:nvSpPr>
          <p:spPr>
            <a:xfrm>
              <a:off x="5017549" y="2303468"/>
              <a:ext cx="647700" cy="1200150"/>
            </a:xfrm>
            <a:custGeom>
              <a:avLst/>
              <a:gdLst>
                <a:gd name="connsiteX0" fmla="*/ 143953 w 647700"/>
                <a:gd name="connsiteY0" fmla="*/ 643472 h 1200150"/>
                <a:gd name="connsiteX1" fmla="*/ 143477 w 647700"/>
                <a:gd name="connsiteY1" fmla="*/ 578416 h 1200150"/>
                <a:gd name="connsiteX2" fmla="*/ 125665 w 647700"/>
                <a:gd name="connsiteY2" fmla="*/ 481737 h 1200150"/>
                <a:gd name="connsiteX3" fmla="*/ 124712 w 647700"/>
                <a:gd name="connsiteY3" fmla="*/ 475736 h 1200150"/>
                <a:gd name="connsiteX4" fmla="*/ 114235 w 647700"/>
                <a:gd name="connsiteY4" fmla="*/ 327718 h 1200150"/>
                <a:gd name="connsiteX5" fmla="*/ 101376 w 647700"/>
                <a:gd name="connsiteY5" fmla="*/ 274283 h 1200150"/>
                <a:gd name="connsiteX6" fmla="*/ 85469 w 647700"/>
                <a:gd name="connsiteY6" fmla="*/ 216085 h 1200150"/>
                <a:gd name="connsiteX7" fmla="*/ 62895 w 647700"/>
                <a:gd name="connsiteY7" fmla="*/ 156268 h 1200150"/>
                <a:gd name="connsiteX8" fmla="*/ 27462 w 647700"/>
                <a:gd name="connsiteY8" fmla="*/ 88259 h 1200150"/>
                <a:gd name="connsiteX9" fmla="*/ 125 w 647700"/>
                <a:gd name="connsiteY9" fmla="*/ 15203 h 1200150"/>
                <a:gd name="connsiteX10" fmla="*/ 9650 w 647700"/>
                <a:gd name="connsiteY10" fmla="*/ 1010 h 1200150"/>
                <a:gd name="connsiteX11" fmla="*/ 152335 w 647700"/>
                <a:gd name="connsiteY11" fmla="*/ 41873 h 1200150"/>
                <a:gd name="connsiteX12" fmla="*/ 182434 w 647700"/>
                <a:gd name="connsiteY12" fmla="*/ 63685 h 1200150"/>
                <a:gd name="connsiteX13" fmla="*/ 246632 w 647700"/>
                <a:gd name="connsiteY13" fmla="*/ 137694 h 1200150"/>
                <a:gd name="connsiteX14" fmla="*/ 265397 w 647700"/>
                <a:gd name="connsiteY14" fmla="*/ 174461 h 1200150"/>
                <a:gd name="connsiteX15" fmla="*/ 333977 w 647700"/>
                <a:gd name="connsiteY15" fmla="*/ 252566 h 1200150"/>
                <a:gd name="connsiteX16" fmla="*/ 378458 w 647700"/>
                <a:gd name="connsiteY16" fmla="*/ 339053 h 1200150"/>
                <a:gd name="connsiteX17" fmla="*/ 403414 w 647700"/>
                <a:gd name="connsiteY17" fmla="*/ 368580 h 1200150"/>
                <a:gd name="connsiteX18" fmla="*/ 425607 w 647700"/>
                <a:gd name="connsiteY18" fmla="*/ 355912 h 1200150"/>
                <a:gd name="connsiteX19" fmla="*/ 513904 w 647700"/>
                <a:gd name="connsiteY19" fmla="*/ 223229 h 1200150"/>
                <a:gd name="connsiteX20" fmla="*/ 534097 w 647700"/>
                <a:gd name="connsiteY20" fmla="*/ 163983 h 1200150"/>
                <a:gd name="connsiteX21" fmla="*/ 543717 w 647700"/>
                <a:gd name="connsiteY21" fmla="*/ 156935 h 1200150"/>
                <a:gd name="connsiteX22" fmla="*/ 552099 w 647700"/>
                <a:gd name="connsiteY22" fmla="*/ 165602 h 1200150"/>
                <a:gd name="connsiteX23" fmla="*/ 562958 w 647700"/>
                <a:gd name="connsiteY23" fmla="*/ 231992 h 1200150"/>
                <a:gd name="connsiteX24" fmla="*/ 581150 w 647700"/>
                <a:gd name="connsiteY24" fmla="*/ 308001 h 1200150"/>
                <a:gd name="connsiteX25" fmla="*/ 581722 w 647700"/>
                <a:gd name="connsiteY25" fmla="*/ 312002 h 1200150"/>
                <a:gd name="connsiteX26" fmla="*/ 591723 w 647700"/>
                <a:gd name="connsiteY26" fmla="*/ 425540 h 1200150"/>
                <a:gd name="connsiteX27" fmla="*/ 602963 w 647700"/>
                <a:gd name="connsiteY27" fmla="*/ 516027 h 1200150"/>
                <a:gd name="connsiteX28" fmla="*/ 612202 w 647700"/>
                <a:gd name="connsiteY28" fmla="*/ 594894 h 1200150"/>
                <a:gd name="connsiteX29" fmla="*/ 621917 w 647700"/>
                <a:gd name="connsiteY29" fmla="*/ 682048 h 1200150"/>
                <a:gd name="connsiteX30" fmla="*/ 642015 w 647700"/>
                <a:gd name="connsiteY30" fmla="*/ 804730 h 1200150"/>
                <a:gd name="connsiteX31" fmla="*/ 649159 w 647700"/>
                <a:gd name="connsiteY31" fmla="*/ 873596 h 1200150"/>
                <a:gd name="connsiteX32" fmla="*/ 632300 w 647700"/>
                <a:gd name="connsiteY32" fmla="*/ 947891 h 1200150"/>
                <a:gd name="connsiteX33" fmla="*/ 620774 w 647700"/>
                <a:gd name="connsiteY33" fmla="*/ 991420 h 1200150"/>
                <a:gd name="connsiteX34" fmla="*/ 586389 w 647700"/>
                <a:gd name="connsiteY34" fmla="*/ 1070477 h 1200150"/>
                <a:gd name="connsiteX35" fmla="*/ 548003 w 647700"/>
                <a:gd name="connsiteY35" fmla="*/ 1127056 h 1200150"/>
                <a:gd name="connsiteX36" fmla="*/ 467327 w 647700"/>
                <a:gd name="connsiteY36" fmla="*/ 1178681 h 1200150"/>
                <a:gd name="connsiteX37" fmla="*/ 361599 w 647700"/>
                <a:gd name="connsiteY37" fmla="*/ 1206685 h 1200150"/>
                <a:gd name="connsiteX38" fmla="*/ 290924 w 647700"/>
                <a:gd name="connsiteY38" fmla="*/ 1172395 h 1200150"/>
                <a:gd name="connsiteX39" fmla="*/ 270540 w 647700"/>
                <a:gd name="connsiteY39" fmla="*/ 1084765 h 1200150"/>
                <a:gd name="connsiteX40" fmla="*/ 247109 w 647700"/>
                <a:gd name="connsiteY40" fmla="*/ 1004088 h 1200150"/>
                <a:gd name="connsiteX41" fmla="*/ 213866 w 647700"/>
                <a:gd name="connsiteY41" fmla="*/ 970084 h 1200150"/>
                <a:gd name="connsiteX42" fmla="*/ 203389 w 647700"/>
                <a:gd name="connsiteY42" fmla="*/ 958273 h 1200150"/>
                <a:gd name="connsiteX43" fmla="*/ 175100 w 647700"/>
                <a:gd name="connsiteY43" fmla="*/ 891598 h 1200150"/>
                <a:gd name="connsiteX44" fmla="*/ 163384 w 647700"/>
                <a:gd name="connsiteY44" fmla="*/ 837782 h 1200150"/>
                <a:gd name="connsiteX45" fmla="*/ 151573 w 647700"/>
                <a:gd name="connsiteY45" fmla="*/ 730911 h 1200150"/>
                <a:gd name="connsiteX46" fmla="*/ 143953 w 647700"/>
                <a:gd name="connsiteY46" fmla="*/ 643472 h 1200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47700" h="1200150">
                  <a:moveTo>
                    <a:pt x="143953" y="643472"/>
                  </a:moveTo>
                  <a:cubicBezTo>
                    <a:pt x="143953" y="617754"/>
                    <a:pt x="146048" y="597752"/>
                    <a:pt x="143477" y="578416"/>
                  </a:cubicBezTo>
                  <a:cubicBezTo>
                    <a:pt x="139095" y="545936"/>
                    <a:pt x="131761" y="513932"/>
                    <a:pt x="125665" y="481737"/>
                  </a:cubicBezTo>
                  <a:cubicBezTo>
                    <a:pt x="125284" y="479737"/>
                    <a:pt x="124903" y="477737"/>
                    <a:pt x="124712" y="475736"/>
                  </a:cubicBezTo>
                  <a:cubicBezTo>
                    <a:pt x="121379" y="426397"/>
                    <a:pt x="118807" y="376962"/>
                    <a:pt x="114235" y="327718"/>
                  </a:cubicBezTo>
                  <a:cubicBezTo>
                    <a:pt x="112520" y="309620"/>
                    <a:pt x="106043" y="291999"/>
                    <a:pt x="101376" y="274283"/>
                  </a:cubicBezTo>
                  <a:cubicBezTo>
                    <a:pt x="96233" y="254852"/>
                    <a:pt x="90518" y="235516"/>
                    <a:pt x="85469" y="216085"/>
                  </a:cubicBezTo>
                  <a:cubicBezTo>
                    <a:pt x="80040" y="195416"/>
                    <a:pt x="76421" y="174937"/>
                    <a:pt x="62895" y="156268"/>
                  </a:cubicBezTo>
                  <a:cubicBezTo>
                    <a:pt x="48036" y="135789"/>
                    <a:pt x="37844" y="111691"/>
                    <a:pt x="27462" y="88259"/>
                  </a:cubicBezTo>
                  <a:cubicBezTo>
                    <a:pt x="16985" y="64542"/>
                    <a:pt x="8126" y="39872"/>
                    <a:pt x="125" y="15203"/>
                  </a:cubicBezTo>
                  <a:cubicBezTo>
                    <a:pt x="-1018" y="11678"/>
                    <a:pt x="5936" y="1201"/>
                    <a:pt x="9650" y="1010"/>
                  </a:cubicBezTo>
                  <a:cubicBezTo>
                    <a:pt x="61847" y="-2323"/>
                    <a:pt x="112520" y="534"/>
                    <a:pt x="152335" y="41873"/>
                  </a:cubicBezTo>
                  <a:cubicBezTo>
                    <a:pt x="160812" y="50636"/>
                    <a:pt x="174147" y="54827"/>
                    <a:pt x="182434" y="63685"/>
                  </a:cubicBezTo>
                  <a:cubicBezTo>
                    <a:pt x="204722" y="87497"/>
                    <a:pt x="226439" y="112072"/>
                    <a:pt x="246632" y="137694"/>
                  </a:cubicBezTo>
                  <a:cubicBezTo>
                    <a:pt x="255014" y="148267"/>
                    <a:pt x="256919" y="163983"/>
                    <a:pt x="265397" y="174461"/>
                  </a:cubicBezTo>
                  <a:cubicBezTo>
                    <a:pt x="287018" y="201512"/>
                    <a:pt x="308831" y="229039"/>
                    <a:pt x="333977" y="252566"/>
                  </a:cubicBezTo>
                  <a:cubicBezTo>
                    <a:pt x="359885" y="276854"/>
                    <a:pt x="367790" y="307811"/>
                    <a:pt x="378458" y="339053"/>
                  </a:cubicBezTo>
                  <a:cubicBezTo>
                    <a:pt x="382364" y="350673"/>
                    <a:pt x="393222" y="361055"/>
                    <a:pt x="403414" y="368580"/>
                  </a:cubicBezTo>
                  <a:cubicBezTo>
                    <a:pt x="406271" y="370676"/>
                    <a:pt x="418940" y="361627"/>
                    <a:pt x="425607" y="355912"/>
                  </a:cubicBezTo>
                  <a:cubicBezTo>
                    <a:pt x="467612" y="320098"/>
                    <a:pt x="491139" y="271901"/>
                    <a:pt x="513904" y="223229"/>
                  </a:cubicBezTo>
                  <a:cubicBezTo>
                    <a:pt x="522857" y="204179"/>
                    <a:pt x="536478" y="187034"/>
                    <a:pt x="534097" y="163983"/>
                  </a:cubicBezTo>
                  <a:cubicBezTo>
                    <a:pt x="533906" y="161792"/>
                    <a:pt x="540479" y="156649"/>
                    <a:pt x="543717" y="156935"/>
                  </a:cubicBezTo>
                  <a:cubicBezTo>
                    <a:pt x="546765" y="157125"/>
                    <a:pt x="551432" y="162078"/>
                    <a:pt x="552099" y="165602"/>
                  </a:cubicBezTo>
                  <a:cubicBezTo>
                    <a:pt x="556195" y="187605"/>
                    <a:pt x="558386" y="209989"/>
                    <a:pt x="562958" y="231992"/>
                  </a:cubicBezTo>
                  <a:cubicBezTo>
                    <a:pt x="568196" y="257519"/>
                    <a:pt x="575054" y="282665"/>
                    <a:pt x="581150" y="308001"/>
                  </a:cubicBezTo>
                  <a:cubicBezTo>
                    <a:pt x="581436" y="309335"/>
                    <a:pt x="581627" y="310668"/>
                    <a:pt x="581722" y="312002"/>
                  </a:cubicBezTo>
                  <a:cubicBezTo>
                    <a:pt x="585056" y="349816"/>
                    <a:pt x="588104" y="387725"/>
                    <a:pt x="591723" y="425540"/>
                  </a:cubicBezTo>
                  <a:cubicBezTo>
                    <a:pt x="594581" y="455924"/>
                    <a:pt x="592676" y="488309"/>
                    <a:pt x="602963" y="516027"/>
                  </a:cubicBezTo>
                  <a:cubicBezTo>
                    <a:pt x="612964" y="543078"/>
                    <a:pt x="604677" y="570129"/>
                    <a:pt x="612202" y="594894"/>
                  </a:cubicBezTo>
                  <a:cubicBezTo>
                    <a:pt x="621155" y="624136"/>
                    <a:pt x="615821" y="653854"/>
                    <a:pt x="621917" y="682048"/>
                  </a:cubicBezTo>
                  <a:cubicBezTo>
                    <a:pt x="630776" y="722815"/>
                    <a:pt x="636014" y="763677"/>
                    <a:pt x="642015" y="804730"/>
                  </a:cubicBezTo>
                  <a:cubicBezTo>
                    <a:pt x="645444" y="827685"/>
                    <a:pt x="651921" y="850640"/>
                    <a:pt x="649159" y="873596"/>
                  </a:cubicBezTo>
                  <a:cubicBezTo>
                    <a:pt x="646206" y="898646"/>
                    <a:pt x="638300" y="923221"/>
                    <a:pt x="632300" y="947891"/>
                  </a:cubicBezTo>
                  <a:cubicBezTo>
                    <a:pt x="628775" y="962464"/>
                    <a:pt x="626108" y="977513"/>
                    <a:pt x="620774" y="991420"/>
                  </a:cubicBezTo>
                  <a:cubicBezTo>
                    <a:pt x="610392" y="1018185"/>
                    <a:pt x="599629" y="1045046"/>
                    <a:pt x="586389" y="1070477"/>
                  </a:cubicBezTo>
                  <a:cubicBezTo>
                    <a:pt x="575912" y="1090766"/>
                    <a:pt x="565339" y="1114102"/>
                    <a:pt x="548003" y="1127056"/>
                  </a:cubicBezTo>
                  <a:cubicBezTo>
                    <a:pt x="522762" y="1145916"/>
                    <a:pt x="501807" y="1172109"/>
                    <a:pt x="467327" y="1178681"/>
                  </a:cubicBezTo>
                  <a:cubicBezTo>
                    <a:pt x="431608" y="1185444"/>
                    <a:pt x="396651" y="1196493"/>
                    <a:pt x="361599" y="1206685"/>
                  </a:cubicBezTo>
                  <a:cubicBezTo>
                    <a:pt x="338644" y="1213448"/>
                    <a:pt x="301496" y="1197446"/>
                    <a:pt x="290924" y="1172395"/>
                  </a:cubicBezTo>
                  <a:cubicBezTo>
                    <a:pt x="279113" y="1144582"/>
                    <a:pt x="265301" y="1116388"/>
                    <a:pt x="270540" y="1084765"/>
                  </a:cubicBezTo>
                  <a:cubicBezTo>
                    <a:pt x="275684" y="1053713"/>
                    <a:pt x="259396" y="1029520"/>
                    <a:pt x="247109" y="1004088"/>
                  </a:cubicBezTo>
                  <a:cubicBezTo>
                    <a:pt x="239965" y="989324"/>
                    <a:pt x="233583" y="973608"/>
                    <a:pt x="213866" y="970084"/>
                  </a:cubicBezTo>
                  <a:cubicBezTo>
                    <a:pt x="209771" y="969322"/>
                    <a:pt x="205484" y="963035"/>
                    <a:pt x="203389" y="958273"/>
                  </a:cubicBezTo>
                  <a:cubicBezTo>
                    <a:pt x="193388" y="936270"/>
                    <a:pt x="182910" y="914362"/>
                    <a:pt x="175100" y="891598"/>
                  </a:cubicBezTo>
                  <a:cubicBezTo>
                    <a:pt x="169194" y="874358"/>
                    <a:pt x="165575" y="855974"/>
                    <a:pt x="163384" y="837782"/>
                  </a:cubicBezTo>
                  <a:cubicBezTo>
                    <a:pt x="159098" y="802063"/>
                    <a:pt x="162527" y="764153"/>
                    <a:pt x="151573" y="730911"/>
                  </a:cubicBezTo>
                  <a:cubicBezTo>
                    <a:pt x="141095" y="699002"/>
                    <a:pt x="148811" y="668237"/>
                    <a:pt x="143953" y="6434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463C709-0E49-4A03-ADCF-2FA84543F6AC}"/>
                </a:ext>
              </a:extLst>
            </p:cNvPr>
            <p:cNvSpPr/>
            <p:nvPr/>
          </p:nvSpPr>
          <p:spPr>
            <a:xfrm>
              <a:off x="4314361" y="2381317"/>
              <a:ext cx="361950" cy="1457325"/>
            </a:xfrm>
            <a:custGeom>
              <a:avLst/>
              <a:gdLst>
                <a:gd name="connsiteX0" fmla="*/ 282690 w 361950"/>
                <a:gd name="connsiteY0" fmla="*/ 211007 h 1457325"/>
                <a:gd name="connsiteX1" fmla="*/ 283071 w 361950"/>
                <a:gd name="connsiteY1" fmla="*/ 292637 h 1457325"/>
                <a:gd name="connsiteX2" fmla="*/ 293072 w 361950"/>
                <a:gd name="connsiteY2" fmla="*/ 363312 h 1457325"/>
                <a:gd name="connsiteX3" fmla="*/ 301549 w 361950"/>
                <a:gd name="connsiteY3" fmla="*/ 374266 h 1457325"/>
                <a:gd name="connsiteX4" fmla="*/ 309074 w 361950"/>
                <a:gd name="connsiteY4" fmla="*/ 425320 h 1457325"/>
                <a:gd name="connsiteX5" fmla="*/ 309455 w 361950"/>
                <a:gd name="connsiteY5" fmla="*/ 529047 h 1457325"/>
                <a:gd name="connsiteX6" fmla="*/ 311551 w 361950"/>
                <a:gd name="connsiteY6" fmla="*/ 536762 h 1457325"/>
                <a:gd name="connsiteX7" fmla="*/ 322123 w 361950"/>
                <a:gd name="connsiteY7" fmla="*/ 629631 h 1457325"/>
                <a:gd name="connsiteX8" fmla="*/ 339459 w 361950"/>
                <a:gd name="connsiteY8" fmla="*/ 695830 h 1457325"/>
                <a:gd name="connsiteX9" fmla="*/ 340507 w 361950"/>
                <a:gd name="connsiteY9" fmla="*/ 699735 h 1457325"/>
                <a:gd name="connsiteX10" fmla="*/ 351365 w 361950"/>
                <a:gd name="connsiteY10" fmla="*/ 796604 h 1457325"/>
                <a:gd name="connsiteX11" fmla="*/ 362795 w 361950"/>
                <a:gd name="connsiteY11" fmla="*/ 1028252 h 1457325"/>
                <a:gd name="connsiteX12" fmla="*/ 370415 w 361950"/>
                <a:gd name="connsiteY12" fmla="*/ 1190939 h 1457325"/>
                <a:gd name="connsiteX13" fmla="*/ 337173 w 361950"/>
                <a:gd name="connsiteY13" fmla="*/ 1313526 h 1457325"/>
                <a:gd name="connsiteX14" fmla="*/ 323838 w 361950"/>
                <a:gd name="connsiteY14" fmla="*/ 1337529 h 1457325"/>
                <a:gd name="connsiteX15" fmla="*/ 275737 w 361950"/>
                <a:gd name="connsiteY15" fmla="*/ 1382011 h 1457325"/>
                <a:gd name="connsiteX16" fmla="*/ 184106 w 361950"/>
                <a:gd name="connsiteY16" fmla="*/ 1427636 h 1457325"/>
                <a:gd name="connsiteX17" fmla="*/ 110192 w 361950"/>
                <a:gd name="connsiteY17" fmla="*/ 1458973 h 1457325"/>
                <a:gd name="connsiteX18" fmla="*/ 88856 w 361950"/>
                <a:gd name="connsiteY18" fmla="*/ 1440685 h 1457325"/>
                <a:gd name="connsiteX19" fmla="*/ 69520 w 361950"/>
                <a:gd name="connsiteY19" fmla="*/ 1366866 h 1457325"/>
                <a:gd name="connsiteX20" fmla="*/ 58376 w 361950"/>
                <a:gd name="connsiteY20" fmla="*/ 1302668 h 1457325"/>
                <a:gd name="connsiteX21" fmla="*/ 48756 w 361950"/>
                <a:gd name="connsiteY21" fmla="*/ 1268759 h 1457325"/>
                <a:gd name="connsiteX22" fmla="*/ 31039 w 361950"/>
                <a:gd name="connsiteY22" fmla="*/ 1213037 h 1457325"/>
                <a:gd name="connsiteX23" fmla="*/ 29611 w 361950"/>
                <a:gd name="connsiteY23" fmla="*/ 1207132 h 1457325"/>
                <a:gd name="connsiteX24" fmla="*/ 19514 w 361950"/>
                <a:gd name="connsiteY24" fmla="*/ 1132361 h 1457325"/>
                <a:gd name="connsiteX25" fmla="*/ 1036 w 361950"/>
                <a:gd name="connsiteY25" fmla="*/ 1046540 h 1457325"/>
                <a:gd name="connsiteX26" fmla="*/ 750 w 361950"/>
                <a:gd name="connsiteY26" fmla="*/ 1032348 h 1457325"/>
                <a:gd name="connsiteX27" fmla="*/ 17419 w 361950"/>
                <a:gd name="connsiteY27" fmla="*/ 980818 h 1457325"/>
                <a:gd name="connsiteX28" fmla="*/ 19133 w 361950"/>
                <a:gd name="connsiteY28" fmla="*/ 977198 h 1457325"/>
                <a:gd name="connsiteX29" fmla="*/ 29325 w 361950"/>
                <a:gd name="connsiteY29" fmla="*/ 908523 h 1457325"/>
                <a:gd name="connsiteX30" fmla="*/ 40945 w 361950"/>
                <a:gd name="connsiteY30" fmla="*/ 807749 h 1457325"/>
                <a:gd name="connsiteX31" fmla="*/ 91523 w 361950"/>
                <a:gd name="connsiteY31" fmla="*/ 682400 h 1457325"/>
                <a:gd name="connsiteX32" fmla="*/ 106858 w 361950"/>
                <a:gd name="connsiteY32" fmla="*/ 625916 h 1457325"/>
                <a:gd name="connsiteX33" fmla="*/ 119241 w 361950"/>
                <a:gd name="connsiteY33" fmla="*/ 506949 h 1457325"/>
                <a:gd name="connsiteX34" fmla="*/ 127242 w 361950"/>
                <a:gd name="connsiteY34" fmla="*/ 431797 h 1457325"/>
                <a:gd name="connsiteX35" fmla="*/ 145816 w 361950"/>
                <a:gd name="connsiteY35" fmla="*/ 343500 h 1457325"/>
                <a:gd name="connsiteX36" fmla="*/ 146292 w 361950"/>
                <a:gd name="connsiteY36" fmla="*/ 337404 h 1457325"/>
                <a:gd name="connsiteX37" fmla="*/ 155436 w 361950"/>
                <a:gd name="connsiteY37" fmla="*/ 82991 h 1457325"/>
                <a:gd name="connsiteX38" fmla="*/ 146768 w 361950"/>
                <a:gd name="connsiteY38" fmla="*/ 28604 h 1457325"/>
                <a:gd name="connsiteX39" fmla="*/ 174391 w 361950"/>
                <a:gd name="connsiteY39" fmla="*/ 29 h 1457325"/>
                <a:gd name="connsiteX40" fmla="*/ 254210 w 361950"/>
                <a:gd name="connsiteY40" fmla="*/ 51464 h 1457325"/>
                <a:gd name="connsiteX41" fmla="*/ 271736 w 361950"/>
                <a:gd name="connsiteY41" fmla="*/ 75467 h 1457325"/>
                <a:gd name="connsiteX42" fmla="*/ 282118 w 361950"/>
                <a:gd name="connsiteY42" fmla="*/ 127378 h 1457325"/>
                <a:gd name="connsiteX43" fmla="*/ 282690 w 361950"/>
                <a:gd name="connsiteY43" fmla="*/ 211007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61950" h="1457325">
                  <a:moveTo>
                    <a:pt x="282690" y="211007"/>
                  </a:moveTo>
                  <a:cubicBezTo>
                    <a:pt x="282690" y="238249"/>
                    <a:pt x="281356" y="265490"/>
                    <a:pt x="283071" y="292637"/>
                  </a:cubicBezTo>
                  <a:cubicBezTo>
                    <a:pt x="284595" y="316354"/>
                    <a:pt x="289072" y="339881"/>
                    <a:pt x="293072" y="363312"/>
                  </a:cubicBezTo>
                  <a:cubicBezTo>
                    <a:pt x="293739" y="367313"/>
                    <a:pt x="298120" y="371123"/>
                    <a:pt x="301549" y="374266"/>
                  </a:cubicBezTo>
                  <a:cubicBezTo>
                    <a:pt x="318123" y="389220"/>
                    <a:pt x="314027" y="408461"/>
                    <a:pt x="309074" y="425320"/>
                  </a:cubicBezTo>
                  <a:cubicBezTo>
                    <a:pt x="298882" y="460372"/>
                    <a:pt x="297835" y="494471"/>
                    <a:pt x="309455" y="529047"/>
                  </a:cubicBezTo>
                  <a:cubicBezTo>
                    <a:pt x="310312" y="531619"/>
                    <a:pt x="311265" y="534191"/>
                    <a:pt x="311551" y="536762"/>
                  </a:cubicBezTo>
                  <a:cubicBezTo>
                    <a:pt x="314980" y="567719"/>
                    <a:pt x="316980" y="598961"/>
                    <a:pt x="322123" y="629631"/>
                  </a:cubicBezTo>
                  <a:cubicBezTo>
                    <a:pt x="325838" y="652015"/>
                    <a:pt x="333553" y="673732"/>
                    <a:pt x="339459" y="695830"/>
                  </a:cubicBezTo>
                  <a:cubicBezTo>
                    <a:pt x="339840" y="697163"/>
                    <a:pt x="340316" y="698402"/>
                    <a:pt x="340507" y="699735"/>
                  </a:cubicBezTo>
                  <a:cubicBezTo>
                    <a:pt x="344031" y="732025"/>
                    <a:pt x="344983" y="764791"/>
                    <a:pt x="351365" y="796604"/>
                  </a:cubicBezTo>
                  <a:cubicBezTo>
                    <a:pt x="366796" y="873662"/>
                    <a:pt x="351175" y="952338"/>
                    <a:pt x="362795" y="1028252"/>
                  </a:cubicBezTo>
                  <a:cubicBezTo>
                    <a:pt x="371177" y="1083116"/>
                    <a:pt x="364891" y="1137028"/>
                    <a:pt x="370415" y="1190939"/>
                  </a:cubicBezTo>
                  <a:cubicBezTo>
                    <a:pt x="375082" y="1236374"/>
                    <a:pt x="356413" y="1274950"/>
                    <a:pt x="337173" y="1313526"/>
                  </a:cubicBezTo>
                  <a:cubicBezTo>
                    <a:pt x="333077" y="1321718"/>
                    <a:pt x="326029" y="1328957"/>
                    <a:pt x="323838" y="1337529"/>
                  </a:cubicBezTo>
                  <a:cubicBezTo>
                    <a:pt x="317266" y="1363247"/>
                    <a:pt x="295358" y="1371533"/>
                    <a:pt x="275737" y="1382011"/>
                  </a:cubicBezTo>
                  <a:cubicBezTo>
                    <a:pt x="245638" y="1398013"/>
                    <a:pt x="214967" y="1413062"/>
                    <a:pt x="184106" y="1427636"/>
                  </a:cubicBezTo>
                  <a:cubicBezTo>
                    <a:pt x="159913" y="1439161"/>
                    <a:pt x="135529" y="1450686"/>
                    <a:pt x="110192" y="1458973"/>
                  </a:cubicBezTo>
                  <a:cubicBezTo>
                    <a:pt x="105334" y="1460592"/>
                    <a:pt x="91714" y="1448686"/>
                    <a:pt x="88856" y="1440685"/>
                  </a:cubicBezTo>
                  <a:cubicBezTo>
                    <a:pt x="80569" y="1416777"/>
                    <a:pt x="74950" y="1391726"/>
                    <a:pt x="69520" y="1366866"/>
                  </a:cubicBezTo>
                  <a:cubicBezTo>
                    <a:pt x="64948" y="1345625"/>
                    <a:pt x="62567" y="1324004"/>
                    <a:pt x="58376" y="1302668"/>
                  </a:cubicBezTo>
                  <a:cubicBezTo>
                    <a:pt x="56090" y="1291142"/>
                    <a:pt x="52280" y="1279998"/>
                    <a:pt x="48756" y="1268759"/>
                  </a:cubicBezTo>
                  <a:cubicBezTo>
                    <a:pt x="42946" y="1250090"/>
                    <a:pt x="36945" y="1231611"/>
                    <a:pt x="31039" y="1213037"/>
                  </a:cubicBezTo>
                  <a:cubicBezTo>
                    <a:pt x="30468" y="1211132"/>
                    <a:pt x="29801" y="1209132"/>
                    <a:pt x="29611" y="1207132"/>
                  </a:cubicBezTo>
                  <a:cubicBezTo>
                    <a:pt x="26277" y="1182176"/>
                    <a:pt x="23991" y="1157126"/>
                    <a:pt x="19514" y="1132361"/>
                  </a:cubicBezTo>
                  <a:cubicBezTo>
                    <a:pt x="14275" y="1103595"/>
                    <a:pt x="7132" y="1075211"/>
                    <a:pt x="1036" y="1046540"/>
                  </a:cubicBezTo>
                  <a:cubicBezTo>
                    <a:pt x="83" y="1041968"/>
                    <a:pt x="-584" y="1036730"/>
                    <a:pt x="750" y="1032348"/>
                  </a:cubicBezTo>
                  <a:cubicBezTo>
                    <a:pt x="5893" y="1015013"/>
                    <a:pt x="11799" y="997963"/>
                    <a:pt x="17419" y="980818"/>
                  </a:cubicBezTo>
                  <a:cubicBezTo>
                    <a:pt x="17800" y="979580"/>
                    <a:pt x="18943" y="978437"/>
                    <a:pt x="19133" y="977198"/>
                  </a:cubicBezTo>
                  <a:cubicBezTo>
                    <a:pt x="22657" y="954338"/>
                    <a:pt x="26658" y="931478"/>
                    <a:pt x="29325" y="908523"/>
                  </a:cubicBezTo>
                  <a:cubicBezTo>
                    <a:pt x="33325" y="874900"/>
                    <a:pt x="31516" y="839753"/>
                    <a:pt x="40945" y="807749"/>
                  </a:cubicBezTo>
                  <a:cubicBezTo>
                    <a:pt x="53614" y="764696"/>
                    <a:pt x="75235" y="724405"/>
                    <a:pt x="91523" y="682400"/>
                  </a:cubicBezTo>
                  <a:cubicBezTo>
                    <a:pt x="98572" y="664302"/>
                    <a:pt x="104382" y="645157"/>
                    <a:pt x="106858" y="625916"/>
                  </a:cubicBezTo>
                  <a:cubicBezTo>
                    <a:pt x="111811" y="586292"/>
                    <a:pt x="109335" y="545144"/>
                    <a:pt x="119241" y="506949"/>
                  </a:cubicBezTo>
                  <a:cubicBezTo>
                    <a:pt x="125908" y="481232"/>
                    <a:pt x="123337" y="456562"/>
                    <a:pt x="127242" y="431797"/>
                  </a:cubicBezTo>
                  <a:cubicBezTo>
                    <a:pt x="132004" y="402174"/>
                    <a:pt x="139529" y="372932"/>
                    <a:pt x="145816" y="343500"/>
                  </a:cubicBezTo>
                  <a:cubicBezTo>
                    <a:pt x="146197" y="341500"/>
                    <a:pt x="146197" y="339404"/>
                    <a:pt x="146292" y="337404"/>
                  </a:cubicBezTo>
                  <a:cubicBezTo>
                    <a:pt x="149530" y="252632"/>
                    <a:pt x="153340" y="167859"/>
                    <a:pt x="155436" y="82991"/>
                  </a:cubicBezTo>
                  <a:cubicBezTo>
                    <a:pt x="155912" y="64989"/>
                    <a:pt x="148102" y="46892"/>
                    <a:pt x="146768" y="28604"/>
                  </a:cubicBezTo>
                  <a:cubicBezTo>
                    <a:pt x="145339" y="8506"/>
                    <a:pt x="154483" y="505"/>
                    <a:pt x="174391" y="29"/>
                  </a:cubicBezTo>
                  <a:cubicBezTo>
                    <a:pt x="210586" y="-829"/>
                    <a:pt x="238494" y="17650"/>
                    <a:pt x="254210" y="51464"/>
                  </a:cubicBezTo>
                  <a:cubicBezTo>
                    <a:pt x="258306" y="60322"/>
                    <a:pt x="268879" y="66513"/>
                    <a:pt x="271736" y="75467"/>
                  </a:cubicBezTo>
                  <a:cubicBezTo>
                    <a:pt x="277165" y="92135"/>
                    <a:pt x="281071" y="109852"/>
                    <a:pt x="282118" y="127378"/>
                  </a:cubicBezTo>
                  <a:cubicBezTo>
                    <a:pt x="283928" y="155096"/>
                    <a:pt x="282690" y="183099"/>
                    <a:pt x="282690" y="2110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817E7D4-1933-4195-8BCB-87D754DC80FD}"/>
              </a:ext>
            </a:extLst>
          </p:cNvPr>
          <p:cNvGrpSpPr>
            <a:grpSpLocks noChangeAspect="1"/>
          </p:cNvGrpSpPr>
          <p:nvPr/>
        </p:nvGrpSpPr>
        <p:grpSpPr>
          <a:xfrm>
            <a:off x="6299214" y="3048884"/>
            <a:ext cx="532467" cy="720000"/>
            <a:chOff x="6280499" y="1079564"/>
            <a:chExt cx="3585443" cy="4848225"/>
          </a:xfrm>
          <a:solidFill>
            <a:schemeClr val="bg1">
              <a:lumMod val="95000"/>
            </a:schemeClr>
          </a:solidFill>
          <a:effectLst>
            <a:outerShdw blurRad="190500" sx="102000" sy="102000" algn="ctr" rotWithShape="0">
              <a:prstClr val="black">
                <a:alpha val="35000"/>
              </a:prstClr>
            </a:outerShdw>
          </a:effectLst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C6F544D-1D59-44F1-BA4E-2A42F467DAA5}"/>
                </a:ext>
              </a:extLst>
            </p:cNvPr>
            <p:cNvSpPr/>
            <p:nvPr/>
          </p:nvSpPr>
          <p:spPr>
            <a:xfrm>
              <a:off x="8075242" y="1079564"/>
              <a:ext cx="1790700" cy="4848225"/>
            </a:xfrm>
            <a:custGeom>
              <a:avLst/>
              <a:gdLst>
                <a:gd name="connsiteX0" fmla="*/ 213985 w 1790700"/>
                <a:gd name="connsiteY0" fmla="*/ 388619 h 4848225"/>
                <a:gd name="connsiteX1" fmla="*/ 151786 w 1790700"/>
                <a:gd name="connsiteY1" fmla="*/ 399572 h 4848225"/>
                <a:gd name="connsiteX2" fmla="*/ 91684 w 1790700"/>
                <a:gd name="connsiteY2" fmla="*/ 404049 h 4848225"/>
                <a:gd name="connsiteX3" fmla="*/ 10816 w 1790700"/>
                <a:gd name="connsiteY3" fmla="*/ 433958 h 4848225"/>
                <a:gd name="connsiteX4" fmla="*/ 720 w 1790700"/>
                <a:gd name="connsiteY4" fmla="*/ 430529 h 4848225"/>
                <a:gd name="connsiteX5" fmla="*/ 2149 w 1790700"/>
                <a:gd name="connsiteY5" fmla="*/ 417575 h 4848225"/>
                <a:gd name="connsiteX6" fmla="*/ 49583 w 1790700"/>
                <a:gd name="connsiteY6" fmla="*/ 361282 h 4848225"/>
                <a:gd name="connsiteX7" fmla="*/ 140261 w 1790700"/>
                <a:gd name="connsiteY7" fmla="*/ 311371 h 4848225"/>
                <a:gd name="connsiteX8" fmla="*/ 157692 w 1790700"/>
                <a:gd name="connsiteY8" fmla="*/ 298893 h 4848225"/>
                <a:gd name="connsiteX9" fmla="*/ 239416 w 1790700"/>
                <a:gd name="connsiteY9" fmla="*/ 247077 h 4848225"/>
                <a:gd name="connsiteX10" fmla="*/ 247132 w 1790700"/>
                <a:gd name="connsiteY10" fmla="*/ 246696 h 4848225"/>
                <a:gd name="connsiteX11" fmla="*/ 289137 w 1790700"/>
                <a:gd name="connsiteY11" fmla="*/ 233552 h 4848225"/>
                <a:gd name="connsiteX12" fmla="*/ 363813 w 1790700"/>
                <a:gd name="connsiteY12" fmla="*/ 225265 h 4848225"/>
                <a:gd name="connsiteX13" fmla="*/ 412200 w 1790700"/>
                <a:gd name="connsiteY13" fmla="*/ 188213 h 4848225"/>
                <a:gd name="connsiteX14" fmla="*/ 509546 w 1790700"/>
                <a:gd name="connsiteY14" fmla="*/ 179069 h 4848225"/>
                <a:gd name="connsiteX15" fmla="*/ 532215 w 1790700"/>
                <a:gd name="connsiteY15" fmla="*/ 169258 h 4848225"/>
                <a:gd name="connsiteX16" fmla="*/ 603462 w 1790700"/>
                <a:gd name="connsiteY16" fmla="*/ 132587 h 4848225"/>
                <a:gd name="connsiteX17" fmla="*/ 694426 w 1790700"/>
                <a:gd name="connsiteY17" fmla="*/ 122490 h 4848225"/>
                <a:gd name="connsiteX18" fmla="*/ 752624 w 1790700"/>
                <a:gd name="connsiteY18" fmla="*/ 143921 h 4848225"/>
                <a:gd name="connsiteX19" fmla="*/ 774055 w 1790700"/>
                <a:gd name="connsiteY19" fmla="*/ 150017 h 4848225"/>
                <a:gd name="connsiteX20" fmla="*/ 875020 w 1790700"/>
                <a:gd name="connsiteY20" fmla="*/ 131729 h 4848225"/>
                <a:gd name="connsiteX21" fmla="*/ 889974 w 1790700"/>
                <a:gd name="connsiteY21" fmla="*/ 123157 h 4848225"/>
                <a:gd name="connsiteX22" fmla="*/ 962174 w 1790700"/>
                <a:gd name="connsiteY22" fmla="*/ 84009 h 4848225"/>
                <a:gd name="connsiteX23" fmla="*/ 1005322 w 1790700"/>
                <a:gd name="connsiteY23" fmla="*/ 60292 h 4848225"/>
                <a:gd name="connsiteX24" fmla="*/ 1035802 w 1790700"/>
                <a:gd name="connsiteY24" fmla="*/ 53243 h 4848225"/>
                <a:gd name="connsiteX25" fmla="*/ 1072759 w 1790700"/>
                <a:gd name="connsiteY25" fmla="*/ 37146 h 4848225"/>
                <a:gd name="connsiteX26" fmla="*/ 1104667 w 1790700"/>
                <a:gd name="connsiteY26" fmla="*/ 28859 h 4848225"/>
                <a:gd name="connsiteX27" fmla="*/ 1143149 w 1790700"/>
                <a:gd name="connsiteY27" fmla="*/ 34765 h 4848225"/>
                <a:gd name="connsiteX28" fmla="*/ 1176962 w 1790700"/>
                <a:gd name="connsiteY28" fmla="*/ 32860 h 4848225"/>
                <a:gd name="connsiteX29" fmla="*/ 1229064 w 1790700"/>
                <a:gd name="connsiteY29" fmla="*/ 1808 h 4848225"/>
                <a:gd name="connsiteX30" fmla="*/ 1236684 w 1790700"/>
                <a:gd name="connsiteY30" fmla="*/ 380 h 4848225"/>
                <a:gd name="connsiteX31" fmla="*/ 1284404 w 1790700"/>
                <a:gd name="connsiteY31" fmla="*/ 1523 h 4848225"/>
                <a:gd name="connsiteX32" fmla="*/ 1319456 w 1790700"/>
                <a:gd name="connsiteY32" fmla="*/ 20763 h 4848225"/>
                <a:gd name="connsiteX33" fmla="*/ 1319933 w 1790700"/>
                <a:gd name="connsiteY33" fmla="*/ 19811 h 4848225"/>
                <a:gd name="connsiteX34" fmla="*/ 1326886 w 1790700"/>
                <a:gd name="connsiteY34" fmla="*/ 1332 h 4848225"/>
                <a:gd name="connsiteX35" fmla="*/ 1359175 w 1790700"/>
                <a:gd name="connsiteY35" fmla="*/ 6476 h 4848225"/>
                <a:gd name="connsiteX36" fmla="*/ 1396514 w 1790700"/>
                <a:gd name="connsiteY36" fmla="*/ 28288 h 4848225"/>
                <a:gd name="connsiteX37" fmla="*/ 1411849 w 1790700"/>
                <a:gd name="connsiteY37" fmla="*/ 40289 h 4848225"/>
                <a:gd name="connsiteX38" fmla="*/ 1434709 w 1790700"/>
                <a:gd name="connsiteY38" fmla="*/ 56958 h 4848225"/>
                <a:gd name="connsiteX39" fmla="*/ 1440138 w 1790700"/>
                <a:gd name="connsiteY39" fmla="*/ 59054 h 4848225"/>
                <a:gd name="connsiteX40" fmla="*/ 1493668 w 1790700"/>
                <a:gd name="connsiteY40" fmla="*/ 110584 h 4848225"/>
                <a:gd name="connsiteX41" fmla="*/ 1519100 w 1790700"/>
                <a:gd name="connsiteY41" fmla="*/ 171258 h 4848225"/>
                <a:gd name="connsiteX42" fmla="*/ 1521958 w 1790700"/>
                <a:gd name="connsiteY42" fmla="*/ 186593 h 4848225"/>
                <a:gd name="connsiteX43" fmla="*/ 1523577 w 1790700"/>
                <a:gd name="connsiteY43" fmla="*/ 264222 h 4848225"/>
                <a:gd name="connsiteX44" fmla="*/ 1477286 w 1790700"/>
                <a:gd name="connsiteY44" fmla="*/ 339755 h 4848225"/>
                <a:gd name="connsiteX45" fmla="*/ 1467570 w 1790700"/>
                <a:gd name="connsiteY45" fmla="*/ 367187 h 4848225"/>
                <a:gd name="connsiteX46" fmla="*/ 1436233 w 1790700"/>
                <a:gd name="connsiteY46" fmla="*/ 408145 h 4848225"/>
                <a:gd name="connsiteX47" fmla="*/ 1362795 w 1790700"/>
                <a:gd name="connsiteY47" fmla="*/ 493013 h 4848225"/>
                <a:gd name="connsiteX48" fmla="*/ 1264878 w 1790700"/>
                <a:gd name="connsiteY48" fmla="*/ 609122 h 4848225"/>
                <a:gd name="connsiteX49" fmla="*/ 1235255 w 1790700"/>
                <a:gd name="connsiteY49" fmla="*/ 653223 h 4848225"/>
                <a:gd name="connsiteX50" fmla="*/ 1224778 w 1790700"/>
                <a:gd name="connsiteY50" fmla="*/ 667701 h 4848225"/>
                <a:gd name="connsiteX51" fmla="*/ 1134957 w 1790700"/>
                <a:gd name="connsiteY51" fmla="*/ 777048 h 4848225"/>
                <a:gd name="connsiteX52" fmla="*/ 1089713 w 1790700"/>
                <a:gd name="connsiteY52" fmla="*/ 850867 h 4848225"/>
                <a:gd name="connsiteX53" fmla="*/ 1074664 w 1790700"/>
                <a:gd name="connsiteY53" fmla="*/ 899254 h 4848225"/>
                <a:gd name="connsiteX54" fmla="*/ 1065043 w 1790700"/>
                <a:gd name="connsiteY54" fmla="*/ 1000790 h 4848225"/>
                <a:gd name="connsiteX55" fmla="*/ 1056662 w 1790700"/>
                <a:gd name="connsiteY55" fmla="*/ 1047082 h 4848225"/>
                <a:gd name="connsiteX56" fmla="*/ 1066187 w 1790700"/>
                <a:gd name="connsiteY56" fmla="*/ 1136236 h 4848225"/>
                <a:gd name="connsiteX57" fmla="*/ 1073330 w 1790700"/>
                <a:gd name="connsiteY57" fmla="*/ 1149285 h 4848225"/>
                <a:gd name="connsiteX58" fmla="*/ 1062758 w 1790700"/>
                <a:gd name="connsiteY58" fmla="*/ 1189100 h 4848225"/>
                <a:gd name="connsiteX59" fmla="*/ 1058948 w 1790700"/>
                <a:gd name="connsiteY59" fmla="*/ 1270062 h 4848225"/>
                <a:gd name="connsiteX60" fmla="*/ 1095428 w 1790700"/>
                <a:gd name="connsiteY60" fmla="*/ 1333403 h 4848225"/>
                <a:gd name="connsiteX61" fmla="*/ 1134290 w 1790700"/>
                <a:gd name="connsiteY61" fmla="*/ 1350549 h 4848225"/>
                <a:gd name="connsiteX62" fmla="*/ 1166485 w 1790700"/>
                <a:gd name="connsiteY62" fmla="*/ 1381505 h 4848225"/>
                <a:gd name="connsiteX63" fmla="*/ 1228874 w 1790700"/>
                <a:gd name="connsiteY63" fmla="*/ 1391601 h 4848225"/>
                <a:gd name="connsiteX64" fmla="*/ 1263640 w 1790700"/>
                <a:gd name="connsiteY64" fmla="*/ 1413699 h 4848225"/>
                <a:gd name="connsiteX65" fmla="*/ 1263640 w 1790700"/>
                <a:gd name="connsiteY65" fmla="*/ 1481612 h 4848225"/>
                <a:gd name="connsiteX66" fmla="*/ 1270498 w 1790700"/>
                <a:gd name="connsiteY66" fmla="*/ 1481993 h 4848225"/>
                <a:gd name="connsiteX67" fmla="*/ 1273070 w 1790700"/>
                <a:gd name="connsiteY67" fmla="*/ 1468087 h 4848225"/>
                <a:gd name="connsiteX68" fmla="*/ 1273260 w 1790700"/>
                <a:gd name="connsiteY68" fmla="*/ 1404841 h 4848225"/>
                <a:gd name="connsiteX69" fmla="*/ 1296406 w 1790700"/>
                <a:gd name="connsiteY69" fmla="*/ 1379695 h 4848225"/>
                <a:gd name="connsiteX70" fmla="*/ 1336601 w 1790700"/>
                <a:gd name="connsiteY70" fmla="*/ 1371694 h 4848225"/>
                <a:gd name="connsiteX71" fmla="*/ 1388132 w 1790700"/>
                <a:gd name="connsiteY71" fmla="*/ 1381505 h 4848225"/>
                <a:gd name="connsiteX72" fmla="*/ 1445186 w 1790700"/>
                <a:gd name="connsiteY72" fmla="*/ 1428653 h 4848225"/>
                <a:gd name="connsiteX73" fmla="*/ 1556248 w 1790700"/>
                <a:gd name="connsiteY73" fmla="*/ 1522665 h 4848225"/>
                <a:gd name="connsiteX74" fmla="*/ 1609778 w 1790700"/>
                <a:gd name="connsiteY74" fmla="*/ 1550383 h 4848225"/>
                <a:gd name="connsiteX75" fmla="*/ 1661690 w 1790700"/>
                <a:gd name="connsiteY75" fmla="*/ 1564385 h 4848225"/>
                <a:gd name="connsiteX76" fmla="*/ 1733127 w 1790700"/>
                <a:gd name="connsiteY76" fmla="*/ 1610105 h 4848225"/>
                <a:gd name="connsiteX77" fmla="*/ 1754082 w 1790700"/>
                <a:gd name="connsiteY77" fmla="*/ 1643157 h 4848225"/>
                <a:gd name="connsiteX78" fmla="*/ 1781419 w 1790700"/>
                <a:gd name="connsiteY78" fmla="*/ 1714308 h 4848225"/>
                <a:gd name="connsiteX79" fmla="*/ 1782943 w 1790700"/>
                <a:gd name="connsiteY79" fmla="*/ 1720118 h 4848225"/>
                <a:gd name="connsiteX80" fmla="*/ 1792182 w 1790700"/>
                <a:gd name="connsiteY80" fmla="*/ 1825179 h 4848225"/>
                <a:gd name="connsiteX81" fmla="*/ 1792563 w 1790700"/>
                <a:gd name="connsiteY81" fmla="*/ 1896617 h 4848225"/>
                <a:gd name="connsiteX82" fmla="*/ 1759797 w 1790700"/>
                <a:gd name="connsiteY82" fmla="*/ 2012917 h 4848225"/>
                <a:gd name="connsiteX83" fmla="*/ 1687121 w 1790700"/>
                <a:gd name="connsiteY83" fmla="*/ 2141409 h 4848225"/>
                <a:gd name="connsiteX84" fmla="*/ 1656356 w 1790700"/>
                <a:gd name="connsiteY84" fmla="*/ 2182748 h 4848225"/>
                <a:gd name="connsiteX85" fmla="*/ 1594729 w 1790700"/>
                <a:gd name="connsiteY85" fmla="*/ 2253709 h 4848225"/>
                <a:gd name="connsiteX86" fmla="*/ 1523291 w 1790700"/>
                <a:gd name="connsiteY86" fmla="*/ 2335052 h 4848225"/>
                <a:gd name="connsiteX87" fmla="*/ 1438138 w 1790700"/>
                <a:gd name="connsiteY87" fmla="*/ 2428398 h 4848225"/>
                <a:gd name="connsiteX88" fmla="*/ 1343555 w 1790700"/>
                <a:gd name="connsiteY88" fmla="*/ 2496216 h 4848225"/>
                <a:gd name="connsiteX89" fmla="*/ 1233636 w 1790700"/>
                <a:gd name="connsiteY89" fmla="*/ 2557938 h 4848225"/>
                <a:gd name="connsiteX90" fmla="*/ 1168961 w 1790700"/>
                <a:gd name="connsiteY90" fmla="*/ 2580702 h 4848225"/>
                <a:gd name="connsiteX91" fmla="*/ 1112668 w 1790700"/>
                <a:gd name="connsiteY91" fmla="*/ 2603943 h 4848225"/>
                <a:gd name="connsiteX92" fmla="*/ 1072092 w 1790700"/>
                <a:gd name="connsiteY92" fmla="*/ 2617945 h 4848225"/>
                <a:gd name="connsiteX93" fmla="*/ 1015895 w 1790700"/>
                <a:gd name="connsiteY93" fmla="*/ 2628899 h 4848225"/>
                <a:gd name="connsiteX94" fmla="*/ 957506 w 1790700"/>
                <a:gd name="connsiteY94" fmla="*/ 2664236 h 4848225"/>
                <a:gd name="connsiteX95" fmla="*/ 940266 w 1790700"/>
                <a:gd name="connsiteY95" fmla="*/ 2763773 h 4848225"/>
                <a:gd name="connsiteX96" fmla="*/ 940933 w 1790700"/>
                <a:gd name="connsiteY96" fmla="*/ 2809398 h 4848225"/>
                <a:gd name="connsiteX97" fmla="*/ 933313 w 1790700"/>
                <a:gd name="connsiteY97" fmla="*/ 2864357 h 4848225"/>
                <a:gd name="connsiteX98" fmla="*/ 933503 w 1790700"/>
                <a:gd name="connsiteY98" fmla="*/ 2907124 h 4848225"/>
                <a:gd name="connsiteX99" fmla="*/ 942076 w 1790700"/>
                <a:gd name="connsiteY99" fmla="*/ 2945129 h 4848225"/>
                <a:gd name="connsiteX100" fmla="*/ 944266 w 1790700"/>
                <a:gd name="connsiteY100" fmla="*/ 2976085 h 4848225"/>
                <a:gd name="connsiteX101" fmla="*/ 948267 w 1790700"/>
                <a:gd name="connsiteY101" fmla="*/ 3006470 h 4848225"/>
                <a:gd name="connsiteX102" fmla="*/ 952267 w 1790700"/>
                <a:gd name="connsiteY102" fmla="*/ 3025806 h 4848225"/>
                <a:gd name="connsiteX103" fmla="*/ 960078 w 1790700"/>
                <a:gd name="connsiteY103" fmla="*/ 3068001 h 4848225"/>
                <a:gd name="connsiteX104" fmla="*/ 948648 w 1790700"/>
                <a:gd name="connsiteY104" fmla="*/ 3109054 h 4848225"/>
                <a:gd name="connsiteX105" fmla="*/ 946838 w 1790700"/>
                <a:gd name="connsiteY105" fmla="*/ 3136962 h 4848225"/>
                <a:gd name="connsiteX106" fmla="*/ 953791 w 1790700"/>
                <a:gd name="connsiteY106" fmla="*/ 3238594 h 4848225"/>
                <a:gd name="connsiteX107" fmla="*/ 957221 w 1790700"/>
                <a:gd name="connsiteY107" fmla="*/ 3261168 h 4848225"/>
                <a:gd name="connsiteX108" fmla="*/ 959316 w 1790700"/>
                <a:gd name="connsiteY108" fmla="*/ 3294125 h 4848225"/>
                <a:gd name="connsiteX109" fmla="*/ 959888 w 1790700"/>
                <a:gd name="connsiteY109" fmla="*/ 3358990 h 4848225"/>
                <a:gd name="connsiteX110" fmla="*/ 961316 w 1790700"/>
                <a:gd name="connsiteY110" fmla="*/ 3364895 h 4848225"/>
                <a:gd name="connsiteX111" fmla="*/ 968841 w 1790700"/>
                <a:gd name="connsiteY111" fmla="*/ 3539298 h 4848225"/>
                <a:gd name="connsiteX112" fmla="*/ 962555 w 1790700"/>
                <a:gd name="connsiteY112" fmla="*/ 3653027 h 4848225"/>
                <a:gd name="connsiteX113" fmla="*/ 978557 w 1790700"/>
                <a:gd name="connsiteY113" fmla="*/ 3727417 h 4848225"/>
                <a:gd name="connsiteX114" fmla="*/ 979318 w 1790700"/>
                <a:gd name="connsiteY114" fmla="*/ 3765708 h 4848225"/>
                <a:gd name="connsiteX115" fmla="*/ 971317 w 1790700"/>
                <a:gd name="connsiteY115" fmla="*/ 3804093 h 4848225"/>
                <a:gd name="connsiteX116" fmla="*/ 963031 w 1790700"/>
                <a:gd name="connsiteY116" fmla="*/ 3842193 h 4848225"/>
                <a:gd name="connsiteX117" fmla="*/ 963793 w 1790700"/>
                <a:gd name="connsiteY117" fmla="*/ 3862101 h 4848225"/>
                <a:gd name="connsiteX118" fmla="*/ 978461 w 1790700"/>
                <a:gd name="connsiteY118" fmla="*/ 3899153 h 4848225"/>
                <a:gd name="connsiteX119" fmla="*/ 979033 w 1790700"/>
                <a:gd name="connsiteY119" fmla="*/ 3961256 h 4848225"/>
                <a:gd name="connsiteX120" fmla="*/ 988939 w 1790700"/>
                <a:gd name="connsiteY120" fmla="*/ 4069841 h 4848225"/>
                <a:gd name="connsiteX121" fmla="*/ 989987 w 1790700"/>
                <a:gd name="connsiteY121" fmla="*/ 4088129 h 4848225"/>
                <a:gd name="connsiteX122" fmla="*/ 990463 w 1790700"/>
                <a:gd name="connsiteY122" fmla="*/ 4235100 h 4848225"/>
                <a:gd name="connsiteX123" fmla="*/ 1000464 w 1790700"/>
                <a:gd name="connsiteY123" fmla="*/ 4356639 h 4848225"/>
                <a:gd name="connsiteX124" fmla="*/ 1017609 w 1790700"/>
                <a:gd name="connsiteY124" fmla="*/ 4431124 h 4848225"/>
                <a:gd name="connsiteX125" fmla="*/ 1011704 w 1790700"/>
                <a:gd name="connsiteY125" fmla="*/ 4453032 h 4848225"/>
                <a:gd name="connsiteX126" fmla="*/ 1002464 w 1790700"/>
                <a:gd name="connsiteY126" fmla="*/ 4525993 h 4848225"/>
                <a:gd name="connsiteX127" fmla="*/ 1026658 w 1790700"/>
                <a:gd name="connsiteY127" fmla="*/ 4593811 h 4848225"/>
                <a:gd name="connsiteX128" fmla="*/ 1014371 w 1790700"/>
                <a:gd name="connsiteY128" fmla="*/ 4640484 h 4848225"/>
                <a:gd name="connsiteX129" fmla="*/ 1009894 w 1790700"/>
                <a:gd name="connsiteY129" fmla="*/ 4649056 h 4848225"/>
                <a:gd name="connsiteX130" fmla="*/ 980747 w 1790700"/>
                <a:gd name="connsiteY130" fmla="*/ 4703063 h 4848225"/>
                <a:gd name="connsiteX131" fmla="*/ 953315 w 1790700"/>
                <a:gd name="connsiteY131" fmla="*/ 4743925 h 4848225"/>
                <a:gd name="connsiteX132" fmla="*/ 933694 w 1790700"/>
                <a:gd name="connsiteY132" fmla="*/ 4750498 h 4848225"/>
                <a:gd name="connsiteX133" fmla="*/ 912167 w 1790700"/>
                <a:gd name="connsiteY133" fmla="*/ 4753355 h 4848225"/>
                <a:gd name="connsiteX134" fmla="*/ 846921 w 1790700"/>
                <a:gd name="connsiteY134" fmla="*/ 4835746 h 4848225"/>
                <a:gd name="connsiteX135" fmla="*/ 815679 w 1790700"/>
                <a:gd name="connsiteY135" fmla="*/ 4839937 h 4848225"/>
                <a:gd name="connsiteX136" fmla="*/ 759196 w 1790700"/>
                <a:gd name="connsiteY136" fmla="*/ 4800408 h 4848225"/>
                <a:gd name="connsiteX137" fmla="*/ 726525 w 1790700"/>
                <a:gd name="connsiteY137" fmla="*/ 4743830 h 4848225"/>
                <a:gd name="connsiteX138" fmla="*/ 710999 w 1790700"/>
                <a:gd name="connsiteY138" fmla="*/ 4687347 h 4848225"/>
                <a:gd name="connsiteX139" fmla="*/ 707570 w 1790700"/>
                <a:gd name="connsiteY139" fmla="*/ 4680393 h 4848225"/>
                <a:gd name="connsiteX140" fmla="*/ 719096 w 1790700"/>
                <a:gd name="connsiteY140" fmla="*/ 4614290 h 4848225"/>
                <a:gd name="connsiteX141" fmla="*/ 724239 w 1790700"/>
                <a:gd name="connsiteY141" fmla="*/ 4541138 h 4848225"/>
                <a:gd name="connsiteX142" fmla="*/ 718238 w 1790700"/>
                <a:gd name="connsiteY142" fmla="*/ 4489512 h 4848225"/>
                <a:gd name="connsiteX143" fmla="*/ 725191 w 1790700"/>
                <a:gd name="connsiteY143" fmla="*/ 4410169 h 4848225"/>
                <a:gd name="connsiteX144" fmla="*/ 725477 w 1790700"/>
                <a:gd name="connsiteY144" fmla="*/ 4349781 h 4848225"/>
                <a:gd name="connsiteX145" fmla="*/ 714142 w 1790700"/>
                <a:gd name="connsiteY145" fmla="*/ 4116132 h 4848225"/>
                <a:gd name="connsiteX146" fmla="*/ 707761 w 1790700"/>
                <a:gd name="connsiteY146" fmla="*/ 3996022 h 4848225"/>
                <a:gd name="connsiteX147" fmla="*/ 723096 w 1790700"/>
                <a:gd name="connsiteY147" fmla="*/ 3929728 h 4848225"/>
                <a:gd name="connsiteX148" fmla="*/ 720905 w 1790700"/>
                <a:gd name="connsiteY148" fmla="*/ 3913726 h 4848225"/>
                <a:gd name="connsiteX149" fmla="*/ 697188 w 1790700"/>
                <a:gd name="connsiteY149" fmla="*/ 3844098 h 4848225"/>
                <a:gd name="connsiteX150" fmla="*/ 697093 w 1790700"/>
                <a:gd name="connsiteY150" fmla="*/ 3742085 h 4848225"/>
                <a:gd name="connsiteX151" fmla="*/ 689378 w 1790700"/>
                <a:gd name="connsiteY151" fmla="*/ 3699794 h 4848225"/>
                <a:gd name="connsiteX152" fmla="*/ 693378 w 1790700"/>
                <a:gd name="connsiteY152" fmla="*/ 3666933 h 4848225"/>
                <a:gd name="connsiteX153" fmla="*/ 696712 w 1790700"/>
                <a:gd name="connsiteY153" fmla="*/ 3647978 h 4848225"/>
                <a:gd name="connsiteX154" fmla="*/ 687758 w 1790700"/>
                <a:gd name="connsiteY154" fmla="*/ 3554729 h 4848225"/>
                <a:gd name="connsiteX155" fmla="*/ 679376 w 1790700"/>
                <a:gd name="connsiteY155" fmla="*/ 3520629 h 4848225"/>
                <a:gd name="connsiteX156" fmla="*/ 676709 w 1790700"/>
                <a:gd name="connsiteY156" fmla="*/ 3488149 h 4848225"/>
                <a:gd name="connsiteX157" fmla="*/ 670613 w 1790700"/>
                <a:gd name="connsiteY157" fmla="*/ 3406901 h 4848225"/>
                <a:gd name="connsiteX158" fmla="*/ 669280 w 1790700"/>
                <a:gd name="connsiteY158" fmla="*/ 3390899 h 4848225"/>
                <a:gd name="connsiteX159" fmla="*/ 669089 w 1790700"/>
                <a:gd name="connsiteY159" fmla="*/ 3307269 h 4848225"/>
                <a:gd name="connsiteX160" fmla="*/ 660422 w 1790700"/>
                <a:gd name="connsiteY160" fmla="*/ 3081432 h 4848225"/>
                <a:gd name="connsiteX161" fmla="*/ 667565 w 1790700"/>
                <a:gd name="connsiteY161" fmla="*/ 2957892 h 4848225"/>
                <a:gd name="connsiteX162" fmla="*/ 657755 w 1790700"/>
                <a:gd name="connsiteY162" fmla="*/ 2809683 h 4848225"/>
                <a:gd name="connsiteX163" fmla="*/ 649563 w 1790700"/>
                <a:gd name="connsiteY163" fmla="*/ 2726435 h 4848225"/>
                <a:gd name="connsiteX164" fmla="*/ 621655 w 1790700"/>
                <a:gd name="connsiteY164" fmla="*/ 2683572 h 4848225"/>
                <a:gd name="connsiteX165" fmla="*/ 598318 w 1790700"/>
                <a:gd name="connsiteY165" fmla="*/ 2655950 h 4848225"/>
                <a:gd name="connsiteX166" fmla="*/ 545359 w 1790700"/>
                <a:gd name="connsiteY166" fmla="*/ 2584512 h 4848225"/>
                <a:gd name="connsiteX167" fmla="*/ 512879 w 1790700"/>
                <a:gd name="connsiteY167" fmla="*/ 2542031 h 4848225"/>
                <a:gd name="connsiteX168" fmla="*/ 452777 w 1790700"/>
                <a:gd name="connsiteY168" fmla="*/ 2438018 h 4848225"/>
                <a:gd name="connsiteX169" fmla="*/ 404104 w 1790700"/>
                <a:gd name="connsiteY169" fmla="*/ 2316384 h 4848225"/>
                <a:gd name="connsiteX170" fmla="*/ 384673 w 1790700"/>
                <a:gd name="connsiteY170" fmla="*/ 2234183 h 4848225"/>
                <a:gd name="connsiteX171" fmla="*/ 363051 w 1790700"/>
                <a:gd name="connsiteY171" fmla="*/ 2175795 h 4848225"/>
                <a:gd name="connsiteX172" fmla="*/ 341524 w 1790700"/>
                <a:gd name="connsiteY172" fmla="*/ 2162936 h 4848225"/>
                <a:gd name="connsiteX173" fmla="*/ 281517 w 1790700"/>
                <a:gd name="connsiteY173" fmla="*/ 2145886 h 4848225"/>
                <a:gd name="connsiteX174" fmla="*/ 223224 w 1790700"/>
                <a:gd name="connsiteY174" fmla="*/ 2130075 h 4848225"/>
                <a:gd name="connsiteX175" fmla="*/ 161693 w 1790700"/>
                <a:gd name="connsiteY175" fmla="*/ 2085116 h 4848225"/>
                <a:gd name="connsiteX176" fmla="*/ 132736 w 1790700"/>
                <a:gd name="connsiteY176" fmla="*/ 2019775 h 4848225"/>
                <a:gd name="connsiteX177" fmla="*/ 147119 w 1790700"/>
                <a:gd name="connsiteY177" fmla="*/ 1945194 h 4848225"/>
                <a:gd name="connsiteX178" fmla="*/ 149405 w 1790700"/>
                <a:gd name="connsiteY178" fmla="*/ 1939670 h 4848225"/>
                <a:gd name="connsiteX179" fmla="*/ 158645 w 1790700"/>
                <a:gd name="connsiteY179" fmla="*/ 1817845 h 4848225"/>
                <a:gd name="connsiteX180" fmla="*/ 150739 w 1790700"/>
                <a:gd name="connsiteY180" fmla="*/ 1790127 h 4848225"/>
                <a:gd name="connsiteX181" fmla="*/ 175313 w 1790700"/>
                <a:gd name="connsiteY181" fmla="*/ 1720595 h 4848225"/>
                <a:gd name="connsiteX182" fmla="*/ 261515 w 1790700"/>
                <a:gd name="connsiteY182" fmla="*/ 1622678 h 4848225"/>
                <a:gd name="connsiteX183" fmla="*/ 283708 w 1790700"/>
                <a:gd name="connsiteY183" fmla="*/ 1590293 h 4848225"/>
                <a:gd name="connsiteX184" fmla="*/ 343239 w 1790700"/>
                <a:gd name="connsiteY184" fmla="*/ 1541715 h 4848225"/>
                <a:gd name="connsiteX185" fmla="*/ 391912 w 1790700"/>
                <a:gd name="connsiteY185" fmla="*/ 1500758 h 4848225"/>
                <a:gd name="connsiteX186" fmla="*/ 426678 w 1790700"/>
                <a:gd name="connsiteY186" fmla="*/ 1448370 h 4848225"/>
                <a:gd name="connsiteX187" fmla="*/ 470398 w 1790700"/>
                <a:gd name="connsiteY187" fmla="*/ 1394078 h 4848225"/>
                <a:gd name="connsiteX188" fmla="*/ 499163 w 1790700"/>
                <a:gd name="connsiteY188" fmla="*/ 1336451 h 4848225"/>
                <a:gd name="connsiteX189" fmla="*/ 508403 w 1790700"/>
                <a:gd name="connsiteY189" fmla="*/ 1319592 h 4848225"/>
                <a:gd name="connsiteX190" fmla="*/ 565743 w 1790700"/>
                <a:gd name="connsiteY190" fmla="*/ 1234534 h 4848225"/>
                <a:gd name="connsiteX191" fmla="*/ 627751 w 1790700"/>
                <a:gd name="connsiteY191" fmla="*/ 1124711 h 4848225"/>
                <a:gd name="connsiteX192" fmla="*/ 680043 w 1790700"/>
                <a:gd name="connsiteY192" fmla="*/ 1052702 h 4848225"/>
                <a:gd name="connsiteX193" fmla="*/ 722620 w 1790700"/>
                <a:gd name="connsiteY193" fmla="*/ 1000028 h 4848225"/>
                <a:gd name="connsiteX194" fmla="*/ 734431 w 1790700"/>
                <a:gd name="connsiteY194" fmla="*/ 966977 h 4848225"/>
                <a:gd name="connsiteX195" fmla="*/ 745099 w 1790700"/>
                <a:gd name="connsiteY195" fmla="*/ 904493 h 4848225"/>
                <a:gd name="connsiteX196" fmla="*/ 766340 w 1790700"/>
                <a:gd name="connsiteY196" fmla="*/ 843342 h 4848225"/>
                <a:gd name="connsiteX197" fmla="*/ 772721 w 1790700"/>
                <a:gd name="connsiteY197" fmla="*/ 821054 h 4848225"/>
                <a:gd name="connsiteX198" fmla="*/ 773293 w 1790700"/>
                <a:gd name="connsiteY198" fmla="*/ 755807 h 4848225"/>
                <a:gd name="connsiteX199" fmla="*/ 784342 w 1790700"/>
                <a:gd name="connsiteY199" fmla="*/ 634649 h 4848225"/>
                <a:gd name="connsiteX200" fmla="*/ 791676 w 1790700"/>
                <a:gd name="connsiteY200" fmla="*/ 487869 h 4848225"/>
                <a:gd name="connsiteX201" fmla="*/ 759863 w 1790700"/>
                <a:gd name="connsiteY201" fmla="*/ 454532 h 4848225"/>
                <a:gd name="connsiteX202" fmla="*/ 690997 w 1790700"/>
                <a:gd name="connsiteY202" fmla="*/ 462818 h 4848225"/>
                <a:gd name="connsiteX203" fmla="*/ 674995 w 1790700"/>
                <a:gd name="connsiteY203" fmla="*/ 463771 h 4848225"/>
                <a:gd name="connsiteX204" fmla="*/ 583174 w 1790700"/>
                <a:gd name="connsiteY204" fmla="*/ 464152 h 4848225"/>
                <a:gd name="connsiteX205" fmla="*/ 512403 w 1790700"/>
                <a:gd name="connsiteY205" fmla="*/ 472629 h 4848225"/>
                <a:gd name="connsiteX206" fmla="*/ 474493 w 1790700"/>
                <a:gd name="connsiteY206" fmla="*/ 464342 h 4848225"/>
                <a:gd name="connsiteX207" fmla="*/ 406771 w 1790700"/>
                <a:gd name="connsiteY207" fmla="*/ 444626 h 4848225"/>
                <a:gd name="connsiteX208" fmla="*/ 366385 w 1790700"/>
                <a:gd name="connsiteY208" fmla="*/ 429767 h 4848225"/>
                <a:gd name="connsiteX209" fmla="*/ 357336 w 1790700"/>
                <a:gd name="connsiteY209" fmla="*/ 425957 h 4848225"/>
                <a:gd name="connsiteX210" fmla="*/ 274754 w 1790700"/>
                <a:gd name="connsiteY210" fmla="*/ 407669 h 4848225"/>
                <a:gd name="connsiteX211" fmla="*/ 258466 w 1790700"/>
                <a:gd name="connsiteY211" fmla="*/ 407097 h 4848225"/>
                <a:gd name="connsiteX212" fmla="*/ 213985 w 1790700"/>
                <a:gd name="connsiteY212" fmla="*/ 388619 h 4848225"/>
                <a:gd name="connsiteX213" fmla="*/ 952458 w 1790700"/>
                <a:gd name="connsiteY213" fmla="*/ 2131503 h 4848225"/>
                <a:gd name="connsiteX214" fmla="*/ 952553 w 1790700"/>
                <a:gd name="connsiteY214" fmla="*/ 2211037 h 4848225"/>
                <a:gd name="connsiteX215" fmla="*/ 954363 w 1790700"/>
                <a:gd name="connsiteY215" fmla="*/ 2226944 h 4848225"/>
                <a:gd name="connsiteX216" fmla="*/ 971699 w 1790700"/>
                <a:gd name="connsiteY216" fmla="*/ 2295048 h 4848225"/>
                <a:gd name="connsiteX217" fmla="*/ 1015514 w 1790700"/>
                <a:gd name="connsiteY217" fmla="*/ 2322289 h 4848225"/>
                <a:gd name="connsiteX218" fmla="*/ 1058471 w 1790700"/>
                <a:gd name="connsiteY218" fmla="*/ 2321813 h 4848225"/>
                <a:gd name="connsiteX219" fmla="*/ 1072664 w 1790700"/>
                <a:gd name="connsiteY219" fmla="*/ 2321241 h 4848225"/>
                <a:gd name="connsiteX220" fmla="*/ 1093238 w 1790700"/>
                <a:gd name="connsiteY220" fmla="*/ 2289999 h 4848225"/>
                <a:gd name="connsiteX221" fmla="*/ 1136576 w 1790700"/>
                <a:gd name="connsiteY221" fmla="*/ 2258472 h 4848225"/>
                <a:gd name="connsiteX222" fmla="*/ 1149911 w 1790700"/>
                <a:gd name="connsiteY222" fmla="*/ 2252566 h 4848225"/>
                <a:gd name="connsiteX223" fmla="*/ 1200965 w 1790700"/>
                <a:gd name="connsiteY223" fmla="*/ 2166365 h 4848225"/>
                <a:gd name="connsiteX224" fmla="*/ 1268021 w 1790700"/>
                <a:gd name="connsiteY224" fmla="*/ 2053493 h 4848225"/>
                <a:gd name="connsiteX225" fmla="*/ 1283452 w 1790700"/>
                <a:gd name="connsiteY225" fmla="*/ 1988914 h 4848225"/>
                <a:gd name="connsiteX226" fmla="*/ 1293548 w 1790700"/>
                <a:gd name="connsiteY226" fmla="*/ 1906046 h 4848225"/>
                <a:gd name="connsiteX227" fmla="*/ 1310408 w 1790700"/>
                <a:gd name="connsiteY227" fmla="*/ 1846229 h 4848225"/>
                <a:gd name="connsiteX228" fmla="*/ 1310312 w 1790700"/>
                <a:gd name="connsiteY228" fmla="*/ 1736216 h 4848225"/>
                <a:gd name="connsiteX229" fmla="*/ 1291072 w 1790700"/>
                <a:gd name="connsiteY229" fmla="*/ 1696973 h 4848225"/>
                <a:gd name="connsiteX230" fmla="*/ 1223349 w 1790700"/>
                <a:gd name="connsiteY230" fmla="*/ 1672303 h 4848225"/>
                <a:gd name="connsiteX231" fmla="*/ 1117336 w 1790700"/>
                <a:gd name="connsiteY231" fmla="*/ 1673160 h 4848225"/>
                <a:gd name="connsiteX232" fmla="*/ 1091237 w 1790700"/>
                <a:gd name="connsiteY232" fmla="*/ 1680209 h 4848225"/>
                <a:gd name="connsiteX233" fmla="*/ 1062567 w 1790700"/>
                <a:gd name="connsiteY233" fmla="*/ 1689924 h 4848225"/>
                <a:gd name="connsiteX234" fmla="*/ 1013513 w 1790700"/>
                <a:gd name="connsiteY234" fmla="*/ 1705355 h 4848225"/>
                <a:gd name="connsiteX235" fmla="*/ 980938 w 1790700"/>
                <a:gd name="connsiteY235" fmla="*/ 1783365 h 4848225"/>
                <a:gd name="connsiteX236" fmla="*/ 980747 w 1790700"/>
                <a:gd name="connsiteY236" fmla="*/ 1858803 h 4848225"/>
                <a:gd name="connsiteX237" fmla="*/ 973984 w 1790700"/>
                <a:gd name="connsiteY237" fmla="*/ 1882996 h 4848225"/>
                <a:gd name="connsiteX238" fmla="*/ 953791 w 1790700"/>
                <a:gd name="connsiteY238" fmla="*/ 1935765 h 4848225"/>
                <a:gd name="connsiteX239" fmla="*/ 952553 w 1790700"/>
                <a:gd name="connsiteY239" fmla="*/ 2049779 h 4848225"/>
                <a:gd name="connsiteX240" fmla="*/ 952458 w 1790700"/>
                <a:gd name="connsiteY240" fmla="*/ 2131503 h 4848225"/>
                <a:gd name="connsiteX241" fmla="*/ 657183 w 1790700"/>
                <a:gd name="connsiteY241" fmla="*/ 1799366 h 4848225"/>
                <a:gd name="connsiteX242" fmla="*/ 625370 w 1790700"/>
                <a:gd name="connsiteY242" fmla="*/ 1807558 h 4848225"/>
                <a:gd name="connsiteX243" fmla="*/ 555266 w 1790700"/>
                <a:gd name="connsiteY243" fmla="*/ 1858707 h 4848225"/>
                <a:gd name="connsiteX244" fmla="*/ 407247 w 1790700"/>
                <a:gd name="connsiteY244" fmla="*/ 1998249 h 4848225"/>
                <a:gd name="connsiteX245" fmla="*/ 376577 w 1790700"/>
                <a:gd name="connsiteY245" fmla="*/ 2068257 h 4848225"/>
                <a:gd name="connsiteX246" fmla="*/ 376481 w 1790700"/>
                <a:gd name="connsiteY246" fmla="*/ 2076353 h 4848225"/>
                <a:gd name="connsiteX247" fmla="*/ 385244 w 1790700"/>
                <a:gd name="connsiteY247" fmla="*/ 2145124 h 4848225"/>
                <a:gd name="connsiteX248" fmla="*/ 399151 w 1790700"/>
                <a:gd name="connsiteY248" fmla="*/ 2182938 h 4848225"/>
                <a:gd name="connsiteX249" fmla="*/ 404199 w 1790700"/>
                <a:gd name="connsiteY249" fmla="*/ 2191225 h 4848225"/>
                <a:gd name="connsiteX250" fmla="*/ 420868 w 1790700"/>
                <a:gd name="connsiteY250" fmla="*/ 2234278 h 4848225"/>
                <a:gd name="connsiteX251" fmla="*/ 496782 w 1790700"/>
                <a:gd name="connsiteY251" fmla="*/ 2321146 h 4848225"/>
                <a:gd name="connsiteX252" fmla="*/ 608320 w 1790700"/>
                <a:gd name="connsiteY252" fmla="*/ 2411252 h 4848225"/>
                <a:gd name="connsiteX253" fmla="*/ 635275 w 1790700"/>
                <a:gd name="connsiteY253" fmla="*/ 2411062 h 4848225"/>
                <a:gd name="connsiteX254" fmla="*/ 668613 w 1790700"/>
                <a:gd name="connsiteY254" fmla="*/ 2338577 h 4848225"/>
                <a:gd name="connsiteX255" fmla="*/ 666899 w 1790700"/>
                <a:gd name="connsiteY255" fmla="*/ 2318765 h 4848225"/>
                <a:gd name="connsiteX256" fmla="*/ 673566 w 1790700"/>
                <a:gd name="connsiteY256" fmla="*/ 2248756 h 4848225"/>
                <a:gd name="connsiteX257" fmla="*/ 678043 w 1790700"/>
                <a:gd name="connsiteY257" fmla="*/ 2232087 h 4848225"/>
                <a:gd name="connsiteX258" fmla="*/ 669756 w 1790700"/>
                <a:gd name="connsiteY258" fmla="*/ 2165317 h 4848225"/>
                <a:gd name="connsiteX259" fmla="*/ 675566 w 1790700"/>
                <a:gd name="connsiteY259" fmla="*/ 2069781 h 4848225"/>
                <a:gd name="connsiteX260" fmla="*/ 669851 w 1790700"/>
                <a:gd name="connsiteY260" fmla="*/ 1929859 h 4848225"/>
                <a:gd name="connsiteX261" fmla="*/ 670042 w 1790700"/>
                <a:gd name="connsiteY261" fmla="*/ 1907951 h 4848225"/>
                <a:gd name="connsiteX262" fmla="*/ 678519 w 1790700"/>
                <a:gd name="connsiteY262" fmla="*/ 1847087 h 4848225"/>
                <a:gd name="connsiteX263" fmla="*/ 657183 w 1790700"/>
                <a:gd name="connsiteY263" fmla="*/ 1799366 h 484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</a:cxnLst>
              <a:rect l="l" t="t" r="r" b="b"/>
              <a:pathLst>
                <a:path w="1790700" h="4848225">
                  <a:moveTo>
                    <a:pt x="213985" y="388619"/>
                  </a:moveTo>
                  <a:cubicBezTo>
                    <a:pt x="192744" y="397286"/>
                    <a:pt x="178266" y="413765"/>
                    <a:pt x="151786" y="399572"/>
                  </a:cubicBezTo>
                  <a:cubicBezTo>
                    <a:pt x="136737" y="391476"/>
                    <a:pt x="111210" y="398715"/>
                    <a:pt x="91684" y="404049"/>
                  </a:cubicBezTo>
                  <a:cubicBezTo>
                    <a:pt x="64061" y="411669"/>
                    <a:pt x="37868" y="424147"/>
                    <a:pt x="10816" y="433958"/>
                  </a:cubicBezTo>
                  <a:cubicBezTo>
                    <a:pt x="8054" y="435005"/>
                    <a:pt x="1387" y="432624"/>
                    <a:pt x="720" y="430529"/>
                  </a:cubicBezTo>
                  <a:cubicBezTo>
                    <a:pt x="-518" y="426719"/>
                    <a:pt x="-232" y="420623"/>
                    <a:pt x="2149" y="417575"/>
                  </a:cubicBezTo>
                  <a:cubicBezTo>
                    <a:pt x="17294" y="398239"/>
                    <a:pt x="30724" y="376236"/>
                    <a:pt x="49583" y="361282"/>
                  </a:cubicBezTo>
                  <a:cubicBezTo>
                    <a:pt x="76539" y="339946"/>
                    <a:pt x="104352" y="317943"/>
                    <a:pt x="140261" y="311371"/>
                  </a:cubicBezTo>
                  <a:cubicBezTo>
                    <a:pt x="146643" y="310228"/>
                    <a:pt x="153501" y="304418"/>
                    <a:pt x="157692" y="298893"/>
                  </a:cubicBezTo>
                  <a:cubicBezTo>
                    <a:pt x="178552" y="271366"/>
                    <a:pt x="212747" y="265175"/>
                    <a:pt x="239416" y="247077"/>
                  </a:cubicBezTo>
                  <a:cubicBezTo>
                    <a:pt x="241322" y="245839"/>
                    <a:pt x="245798" y="245458"/>
                    <a:pt x="247132" y="246696"/>
                  </a:cubicBezTo>
                  <a:cubicBezTo>
                    <a:pt x="268753" y="266508"/>
                    <a:pt x="277707" y="244029"/>
                    <a:pt x="289137" y="233552"/>
                  </a:cubicBezTo>
                  <a:cubicBezTo>
                    <a:pt x="308759" y="215454"/>
                    <a:pt x="339524" y="210882"/>
                    <a:pt x="363813" y="225265"/>
                  </a:cubicBezTo>
                  <a:cubicBezTo>
                    <a:pt x="369623" y="199262"/>
                    <a:pt x="392293" y="197071"/>
                    <a:pt x="412200" y="188213"/>
                  </a:cubicBezTo>
                  <a:cubicBezTo>
                    <a:pt x="444490" y="173735"/>
                    <a:pt x="477256" y="182783"/>
                    <a:pt x="509546" y="179069"/>
                  </a:cubicBezTo>
                  <a:cubicBezTo>
                    <a:pt x="517547" y="178116"/>
                    <a:pt x="527643" y="174973"/>
                    <a:pt x="532215" y="169258"/>
                  </a:cubicBezTo>
                  <a:cubicBezTo>
                    <a:pt x="550789" y="146112"/>
                    <a:pt x="579364" y="143826"/>
                    <a:pt x="603462" y="132587"/>
                  </a:cubicBezTo>
                  <a:cubicBezTo>
                    <a:pt x="632513" y="119061"/>
                    <a:pt x="663850" y="124205"/>
                    <a:pt x="694426" y="122490"/>
                  </a:cubicBezTo>
                  <a:cubicBezTo>
                    <a:pt x="717572" y="121157"/>
                    <a:pt x="735383" y="130110"/>
                    <a:pt x="752624" y="143921"/>
                  </a:cubicBezTo>
                  <a:cubicBezTo>
                    <a:pt x="758148" y="148398"/>
                    <a:pt x="769197" y="152589"/>
                    <a:pt x="774055" y="150017"/>
                  </a:cubicBezTo>
                  <a:cubicBezTo>
                    <a:pt x="806059" y="133349"/>
                    <a:pt x="839968" y="130682"/>
                    <a:pt x="875020" y="131729"/>
                  </a:cubicBezTo>
                  <a:cubicBezTo>
                    <a:pt x="879973" y="131920"/>
                    <a:pt x="886069" y="127157"/>
                    <a:pt x="889974" y="123157"/>
                  </a:cubicBezTo>
                  <a:cubicBezTo>
                    <a:pt x="910072" y="102488"/>
                    <a:pt x="935027" y="92105"/>
                    <a:pt x="962174" y="84009"/>
                  </a:cubicBezTo>
                  <a:cubicBezTo>
                    <a:pt x="976842" y="79628"/>
                    <a:pt x="989796" y="69150"/>
                    <a:pt x="1005322" y="60292"/>
                  </a:cubicBezTo>
                  <a:cubicBezTo>
                    <a:pt x="1016085" y="72389"/>
                    <a:pt x="1026753" y="65150"/>
                    <a:pt x="1035802" y="53243"/>
                  </a:cubicBezTo>
                  <a:cubicBezTo>
                    <a:pt x="1045327" y="40766"/>
                    <a:pt x="1057328" y="37146"/>
                    <a:pt x="1072759" y="37146"/>
                  </a:cubicBezTo>
                  <a:cubicBezTo>
                    <a:pt x="1083332" y="37146"/>
                    <a:pt x="1093904" y="29050"/>
                    <a:pt x="1104667" y="28859"/>
                  </a:cubicBezTo>
                  <a:cubicBezTo>
                    <a:pt x="1117431" y="28574"/>
                    <a:pt x="1130195" y="33717"/>
                    <a:pt x="1143149" y="34765"/>
                  </a:cubicBezTo>
                  <a:cubicBezTo>
                    <a:pt x="1154674" y="35717"/>
                    <a:pt x="1171628" y="38861"/>
                    <a:pt x="1176962" y="32860"/>
                  </a:cubicBezTo>
                  <a:cubicBezTo>
                    <a:pt x="1191631" y="16382"/>
                    <a:pt x="1210871" y="10571"/>
                    <a:pt x="1229064" y="1808"/>
                  </a:cubicBezTo>
                  <a:cubicBezTo>
                    <a:pt x="1231350" y="665"/>
                    <a:pt x="1235541" y="-668"/>
                    <a:pt x="1236684" y="380"/>
                  </a:cubicBezTo>
                  <a:cubicBezTo>
                    <a:pt x="1252781" y="15334"/>
                    <a:pt x="1267640" y="4856"/>
                    <a:pt x="1284404" y="1523"/>
                  </a:cubicBezTo>
                  <a:cubicBezTo>
                    <a:pt x="1294025" y="-382"/>
                    <a:pt x="1306693" y="13238"/>
                    <a:pt x="1319456" y="20763"/>
                  </a:cubicBezTo>
                  <a:cubicBezTo>
                    <a:pt x="1317742" y="23906"/>
                    <a:pt x="1319075" y="22001"/>
                    <a:pt x="1319933" y="19811"/>
                  </a:cubicBezTo>
                  <a:cubicBezTo>
                    <a:pt x="1322409" y="13429"/>
                    <a:pt x="1324409" y="1427"/>
                    <a:pt x="1326886" y="1332"/>
                  </a:cubicBezTo>
                  <a:cubicBezTo>
                    <a:pt x="1337649" y="951"/>
                    <a:pt x="1349270" y="2285"/>
                    <a:pt x="1359175" y="6476"/>
                  </a:cubicBezTo>
                  <a:cubicBezTo>
                    <a:pt x="1372320" y="12000"/>
                    <a:pt x="1384226" y="20668"/>
                    <a:pt x="1396514" y="28288"/>
                  </a:cubicBezTo>
                  <a:cubicBezTo>
                    <a:pt x="1402133" y="31812"/>
                    <a:pt x="1410515" y="35241"/>
                    <a:pt x="1411849" y="40289"/>
                  </a:cubicBezTo>
                  <a:cubicBezTo>
                    <a:pt x="1415278" y="53148"/>
                    <a:pt x="1421945" y="58292"/>
                    <a:pt x="1434709" y="56958"/>
                  </a:cubicBezTo>
                  <a:cubicBezTo>
                    <a:pt x="1436518" y="56768"/>
                    <a:pt x="1439852" y="57911"/>
                    <a:pt x="1440138" y="59054"/>
                  </a:cubicBezTo>
                  <a:cubicBezTo>
                    <a:pt x="1446710" y="87629"/>
                    <a:pt x="1478143" y="90296"/>
                    <a:pt x="1493668" y="110584"/>
                  </a:cubicBezTo>
                  <a:cubicBezTo>
                    <a:pt x="1507956" y="129348"/>
                    <a:pt x="1520720" y="146588"/>
                    <a:pt x="1519100" y="171258"/>
                  </a:cubicBezTo>
                  <a:cubicBezTo>
                    <a:pt x="1518815" y="176402"/>
                    <a:pt x="1518815" y="183831"/>
                    <a:pt x="1521958" y="186593"/>
                  </a:cubicBezTo>
                  <a:cubicBezTo>
                    <a:pt x="1550818" y="212216"/>
                    <a:pt x="1537960" y="238695"/>
                    <a:pt x="1523577" y="264222"/>
                  </a:cubicBezTo>
                  <a:cubicBezTo>
                    <a:pt x="1509099" y="289940"/>
                    <a:pt x="1492145" y="314228"/>
                    <a:pt x="1477286" y="339755"/>
                  </a:cubicBezTo>
                  <a:cubicBezTo>
                    <a:pt x="1472523" y="348042"/>
                    <a:pt x="1472714" y="359282"/>
                    <a:pt x="1467570" y="367187"/>
                  </a:cubicBezTo>
                  <a:cubicBezTo>
                    <a:pt x="1458331" y="381665"/>
                    <a:pt x="1447377" y="395096"/>
                    <a:pt x="1436233" y="408145"/>
                  </a:cubicBezTo>
                  <a:cubicBezTo>
                    <a:pt x="1411849" y="436529"/>
                    <a:pt x="1383274" y="462056"/>
                    <a:pt x="1362795" y="493013"/>
                  </a:cubicBezTo>
                  <a:cubicBezTo>
                    <a:pt x="1334506" y="535875"/>
                    <a:pt x="1300501" y="572832"/>
                    <a:pt x="1264878" y="609122"/>
                  </a:cubicBezTo>
                  <a:cubicBezTo>
                    <a:pt x="1252686" y="621505"/>
                    <a:pt x="1245066" y="638459"/>
                    <a:pt x="1235255" y="653223"/>
                  </a:cubicBezTo>
                  <a:cubicBezTo>
                    <a:pt x="1232017" y="658176"/>
                    <a:pt x="1228588" y="663129"/>
                    <a:pt x="1224778" y="667701"/>
                  </a:cubicBezTo>
                  <a:cubicBezTo>
                    <a:pt x="1194774" y="704087"/>
                    <a:pt x="1163532" y="739520"/>
                    <a:pt x="1134957" y="777048"/>
                  </a:cubicBezTo>
                  <a:cubicBezTo>
                    <a:pt x="1117526" y="799908"/>
                    <a:pt x="1102953" y="825245"/>
                    <a:pt x="1089713" y="850867"/>
                  </a:cubicBezTo>
                  <a:cubicBezTo>
                    <a:pt x="1082093" y="865631"/>
                    <a:pt x="1080760" y="883538"/>
                    <a:pt x="1074664" y="899254"/>
                  </a:cubicBezTo>
                  <a:cubicBezTo>
                    <a:pt x="1061900" y="932401"/>
                    <a:pt x="1067330" y="966881"/>
                    <a:pt x="1065043" y="1000790"/>
                  </a:cubicBezTo>
                  <a:cubicBezTo>
                    <a:pt x="1063996" y="1016411"/>
                    <a:pt x="1056090" y="1031842"/>
                    <a:pt x="1056662" y="1047082"/>
                  </a:cubicBezTo>
                  <a:cubicBezTo>
                    <a:pt x="1057805" y="1076895"/>
                    <a:pt x="1062472" y="1106613"/>
                    <a:pt x="1066187" y="1136236"/>
                  </a:cubicBezTo>
                  <a:cubicBezTo>
                    <a:pt x="1066758" y="1140427"/>
                    <a:pt x="1070473" y="1144237"/>
                    <a:pt x="1073330" y="1149285"/>
                  </a:cubicBezTo>
                  <a:cubicBezTo>
                    <a:pt x="1062472" y="1160144"/>
                    <a:pt x="1056757" y="1168621"/>
                    <a:pt x="1062758" y="1189100"/>
                  </a:cubicBezTo>
                  <a:cubicBezTo>
                    <a:pt x="1069806" y="1213293"/>
                    <a:pt x="1071330" y="1242630"/>
                    <a:pt x="1058948" y="1270062"/>
                  </a:cubicBezTo>
                  <a:cubicBezTo>
                    <a:pt x="1047899" y="1294541"/>
                    <a:pt x="1057042" y="1330260"/>
                    <a:pt x="1095428" y="1333403"/>
                  </a:cubicBezTo>
                  <a:cubicBezTo>
                    <a:pt x="1108859" y="1334546"/>
                    <a:pt x="1122765" y="1342547"/>
                    <a:pt x="1134290" y="1350549"/>
                  </a:cubicBezTo>
                  <a:cubicBezTo>
                    <a:pt x="1146387" y="1358930"/>
                    <a:pt x="1155912" y="1370932"/>
                    <a:pt x="1166485" y="1381505"/>
                  </a:cubicBezTo>
                  <a:cubicBezTo>
                    <a:pt x="1187345" y="1402269"/>
                    <a:pt x="1201061" y="1404555"/>
                    <a:pt x="1228874" y="1391601"/>
                  </a:cubicBezTo>
                  <a:cubicBezTo>
                    <a:pt x="1249829" y="1381790"/>
                    <a:pt x="1263545" y="1390553"/>
                    <a:pt x="1263640" y="1413699"/>
                  </a:cubicBezTo>
                  <a:cubicBezTo>
                    <a:pt x="1263735" y="1436369"/>
                    <a:pt x="1263640" y="1458943"/>
                    <a:pt x="1263640" y="1481612"/>
                  </a:cubicBezTo>
                  <a:cubicBezTo>
                    <a:pt x="1265926" y="1481708"/>
                    <a:pt x="1268212" y="1481898"/>
                    <a:pt x="1270498" y="1481993"/>
                  </a:cubicBezTo>
                  <a:cubicBezTo>
                    <a:pt x="1271355" y="1477326"/>
                    <a:pt x="1272974" y="1472754"/>
                    <a:pt x="1273070" y="1468087"/>
                  </a:cubicBezTo>
                  <a:cubicBezTo>
                    <a:pt x="1273355" y="1447037"/>
                    <a:pt x="1273165" y="1425891"/>
                    <a:pt x="1273260" y="1404841"/>
                  </a:cubicBezTo>
                  <a:cubicBezTo>
                    <a:pt x="1273260" y="1389411"/>
                    <a:pt x="1281261" y="1381886"/>
                    <a:pt x="1296406" y="1379695"/>
                  </a:cubicBezTo>
                  <a:cubicBezTo>
                    <a:pt x="1309931" y="1377695"/>
                    <a:pt x="1323266" y="1371408"/>
                    <a:pt x="1336601" y="1371694"/>
                  </a:cubicBezTo>
                  <a:cubicBezTo>
                    <a:pt x="1354127" y="1372170"/>
                    <a:pt x="1374892" y="1372265"/>
                    <a:pt x="1388132" y="1381505"/>
                  </a:cubicBezTo>
                  <a:cubicBezTo>
                    <a:pt x="1407943" y="1395221"/>
                    <a:pt x="1428517" y="1407508"/>
                    <a:pt x="1445186" y="1428653"/>
                  </a:cubicBezTo>
                  <a:cubicBezTo>
                    <a:pt x="1474904" y="1466372"/>
                    <a:pt x="1503384" y="1509140"/>
                    <a:pt x="1556248" y="1522665"/>
                  </a:cubicBezTo>
                  <a:cubicBezTo>
                    <a:pt x="1575012" y="1527428"/>
                    <a:pt x="1594824" y="1533238"/>
                    <a:pt x="1609778" y="1550383"/>
                  </a:cubicBezTo>
                  <a:cubicBezTo>
                    <a:pt x="1629209" y="1572576"/>
                    <a:pt x="1646450" y="1574100"/>
                    <a:pt x="1661690" y="1564385"/>
                  </a:cubicBezTo>
                  <a:cubicBezTo>
                    <a:pt x="1686836" y="1580101"/>
                    <a:pt x="1711315" y="1593436"/>
                    <a:pt x="1733127" y="1610105"/>
                  </a:cubicBezTo>
                  <a:cubicBezTo>
                    <a:pt x="1742938" y="1617534"/>
                    <a:pt x="1748939" y="1631155"/>
                    <a:pt x="1754082" y="1643157"/>
                  </a:cubicBezTo>
                  <a:cubicBezTo>
                    <a:pt x="1764179" y="1666493"/>
                    <a:pt x="1772370" y="1690496"/>
                    <a:pt x="1781419" y="1714308"/>
                  </a:cubicBezTo>
                  <a:cubicBezTo>
                    <a:pt x="1782086" y="1716213"/>
                    <a:pt x="1782752" y="1718118"/>
                    <a:pt x="1782943" y="1720118"/>
                  </a:cubicBezTo>
                  <a:cubicBezTo>
                    <a:pt x="1786181" y="1755170"/>
                    <a:pt x="1790087" y="1790127"/>
                    <a:pt x="1792182" y="1825179"/>
                  </a:cubicBezTo>
                  <a:cubicBezTo>
                    <a:pt x="1793611" y="1848896"/>
                    <a:pt x="1791992" y="1872804"/>
                    <a:pt x="1792563" y="1896617"/>
                  </a:cubicBezTo>
                  <a:cubicBezTo>
                    <a:pt x="1793611" y="1938812"/>
                    <a:pt x="1779704" y="1976817"/>
                    <a:pt x="1759797" y="2012917"/>
                  </a:cubicBezTo>
                  <a:cubicBezTo>
                    <a:pt x="1736080" y="2056065"/>
                    <a:pt x="1711982" y="2098928"/>
                    <a:pt x="1687121" y="2141409"/>
                  </a:cubicBezTo>
                  <a:cubicBezTo>
                    <a:pt x="1678454" y="2156173"/>
                    <a:pt x="1667405" y="2169603"/>
                    <a:pt x="1656356" y="2182748"/>
                  </a:cubicBezTo>
                  <a:cubicBezTo>
                    <a:pt x="1636258" y="2206751"/>
                    <a:pt x="1615303" y="2230182"/>
                    <a:pt x="1594729" y="2253709"/>
                  </a:cubicBezTo>
                  <a:cubicBezTo>
                    <a:pt x="1570916" y="2280855"/>
                    <a:pt x="1547199" y="2308097"/>
                    <a:pt x="1523291" y="2335052"/>
                  </a:cubicBezTo>
                  <a:cubicBezTo>
                    <a:pt x="1495288" y="2366580"/>
                    <a:pt x="1469189" y="2400299"/>
                    <a:pt x="1438138" y="2428398"/>
                  </a:cubicBezTo>
                  <a:cubicBezTo>
                    <a:pt x="1409563" y="2454306"/>
                    <a:pt x="1376416" y="2475546"/>
                    <a:pt x="1343555" y="2496216"/>
                  </a:cubicBezTo>
                  <a:cubicBezTo>
                    <a:pt x="1308026" y="2518599"/>
                    <a:pt x="1271165" y="2539078"/>
                    <a:pt x="1233636" y="2557938"/>
                  </a:cubicBezTo>
                  <a:cubicBezTo>
                    <a:pt x="1213348" y="2568129"/>
                    <a:pt x="1190392" y="2572701"/>
                    <a:pt x="1168961" y="2580702"/>
                  </a:cubicBezTo>
                  <a:cubicBezTo>
                    <a:pt x="1150007" y="2587846"/>
                    <a:pt x="1131528" y="2596514"/>
                    <a:pt x="1112668" y="2603943"/>
                  </a:cubicBezTo>
                  <a:cubicBezTo>
                    <a:pt x="1099334" y="2609182"/>
                    <a:pt x="1085903" y="2614516"/>
                    <a:pt x="1072092" y="2617945"/>
                  </a:cubicBezTo>
                  <a:cubicBezTo>
                    <a:pt x="1053518" y="2622422"/>
                    <a:pt x="1033897" y="2623089"/>
                    <a:pt x="1015895" y="2628899"/>
                  </a:cubicBezTo>
                  <a:cubicBezTo>
                    <a:pt x="994082" y="2635852"/>
                    <a:pt x="973794" y="2645186"/>
                    <a:pt x="957506" y="2664236"/>
                  </a:cubicBezTo>
                  <a:cubicBezTo>
                    <a:pt x="933027" y="2693002"/>
                    <a:pt x="926550" y="2728244"/>
                    <a:pt x="940266" y="2763773"/>
                  </a:cubicBezTo>
                  <a:cubicBezTo>
                    <a:pt x="945600" y="2777393"/>
                    <a:pt x="947315" y="2797491"/>
                    <a:pt x="940933" y="2809398"/>
                  </a:cubicBezTo>
                  <a:cubicBezTo>
                    <a:pt x="930932" y="2828067"/>
                    <a:pt x="934456" y="2846069"/>
                    <a:pt x="933313" y="2864357"/>
                  </a:cubicBezTo>
                  <a:cubicBezTo>
                    <a:pt x="932456" y="2878549"/>
                    <a:pt x="931979" y="2893027"/>
                    <a:pt x="933503" y="2907124"/>
                  </a:cubicBezTo>
                  <a:cubicBezTo>
                    <a:pt x="934837" y="2919983"/>
                    <a:pt x="939599" y="2932365"/>
                    <a:pt x="942076" y="2945129"/>
                  </a:cubicBezTo>
                  <a:cubicBezTo>
                    <a:pt x="943981" y="2955035"/>
                    <a:pt x="952458" y="2963322"/>
                    <a:pt x="944266" y="2976085"/>
                  </a:cubicBezTo>
                  <a:cubicBezTo>
                    <a:pt x="940075" y="2982657"/>
                    <a:pt x="946457" y="2996088"/>
                    <a:pt x="948267" y="3006470"/>
                  </a:cubicBezTo>
                  <a:cubicBezTo>
                    <a:pt x="949410" y="3012947"/>
                    <a:pt x="951029" y="3019328"/>
                    <a:pt x="952267" y="3025806"/>
                  </a:cubicBezTo>
                  <a:cubicBezTo>
                    <a:pt x="955125" y="3039902"/>
                    <a:pt x="960649" y="3054095"/>
                    <a:pt x="960078" y="3068001"/>
                  </a:cubicBezTo>
                  <a:cubicBezTo>
                    <a:pt x="959411" y="3081813"/>
                    <a:pt x="951791" y="3095148"/>
                    <a:pt x="948648" y="3109054"/>
                  </a:cubicBezTo>
                  <a:cubicBezTo>
                    <a:pt x="946648" y="3118103"/>
                    <a:pt x="945314" y="3128009"/>
                    <a:pt x="946838" y="3136962"/>
                  </a:cubicBezTo>
                  <a:cubicBezTo>
                    <a:pt x="952553" y="3170585"/>
                    <a:pt x="974080" y="3202590"/>
                    <a:pt x="953791" y="3238594"/>
                  </a:cubicBezTo>
                  <a:cubicBezTo>
                    <a:pt x="950839" y="3243833"/>
                    <a:pt x="956268" y="3253453"/>
                    <a:pt x="957221" y="3261168"/>
                  </a:cubicBezTo>
                  <a:cubicBezTo>
                    <a:pt x="958554" y="3272217"/>
                    <a:pt x="963221" y="3285171"/>
                    <a:pt x="959316" y="3294125"/>
                  </a:cubicBezTo>
                  <a:cubicBezTo>
                    <a:pt x="949505" y="3316604"/>
                    <a:pt x="948076" y="3337464"/>
                    <a:pt x="959888" y="3358990"/>
                  </a:cubicBezTo>
                  <a:cubicBezTo>
                    <a:pt x="960840" y="3360705"/>
                    <a:pt x="961221" y="3362895"/>
                    <a:pt x="961316" y="3364895"/>
                  </a:cubicBezTo>
                  <a:cubicBezTo>
                    <a:pt x="964650" y="3423093"/>
                    <a:pt x="974842" y="3482053"/>
                    <a:pt x="968841" y="3539298"/>
                  </a:cubicBezTo>
                  <a:cubicBezTo>
                    <a:pt x="964841" y="3577303"/>
                    <a:pt x="961412" y="3615213"/>
                    <a:pt x="962555" y="3653027"/>
                  </a:cubicBezTo>
                  <a:cubicBezTo>
                    <a:pt x="963316" y="3677982"/>
                    <a:pt x="973984" y="3702461"/>
                    <a:pt x="978557" y="3727417"/>
                  </a:cubicBezTo>
                  <a:cubicBezTo>
                    <a:pt x="980842" y="3739800"/>
                    <a:pt x="980557" y="3753039"/>
                    <a:pt x="979318" y="3765708"/>
                  </a:cubicBezTo>
                  <a:cubicBezTo>
                    <a:pt x="977985" y="3778661"/>
                    <a:pt x="974080" y="3791330"/>
                    <a:pt x="971317" y="3804093"/>
                  </a:cubicBezTo>
                  <a:cubicBezTo>
                    <a:pt x="968555" y="3816761"/>
                    <a:pt x="965126" y="3829334"/>
                    <a:pt x="963031" y="3842193"/>
                  </a:cubicBezTo>
                  <a:cubicBezTo>
                    <a:pt x="961983" y="3848670"/>
                    <a:pt x="961697" y="3856005"/>
                    <a:pt x="963793" y="3862101"/>
                  </a:cubicBezTo>
                  <a:cubicBezTo>
                    <a:pt x="968270" y="3874959"/>
                    <a:pt x="981986" y="3890294"/>
                    <a:pt x="978461" y="3899153"/>
                  </a:cubicBezTo>
                  <a:cubicBezTo>
                    <a:pt x="969317" y="3921632"/>
                    <a:pt x="983129" y="3942492"/>
                    <a:pt x="979033" y="3961256"/>
                  </a:cubicBezTo>
                  <a:cubicBezTo>
                    <a:pt x="970651" y="3999642"/>
                    <a:pt x="981509" y="4034122"/>
                    <a:pt x="988939" y="4069841"/>
                  </a:cubicBezTo>
                  <a:cubicBezTo>
                    <a:pt x="990177" y="4075746"/>
                    <a:pt x="989987" y="4082033"/>
                    <a:pt x="989987" y="4088129"/>
                  </a:cubicBezTo>
                  <a:cubicBezTo>
                    <a:pt x="990082" y="4137087"/>
                    <a:pt x="988748" y="4186141"/>
                    <a:pt x="990463" y="4235100"/>
                  </a:cubicBezTo>
                  <a:cubicBezTo>
                    <a:pt x="991796" y="4275676"/>
                    <a:pt x="995225" y="4316348"/>
                    <a:pt x="1000464" y="4356639"/>
                  </a:cubicBezTo>
                  <a:cubicBezTo>
                    <a:pt x="1003703" y="4381785"/>
                    <a:pt x="1012847" y="4406169"/>
                    <a:pt x="1017609" y="4431124"/>
                  </a:cubicBezTo>
                  <a:cubicBezTo>
                    <a:pt x="1018942" y="4437887"/>
                    <a:pt x="1016085" y="4447507"/>
                    <a:pt x="1011704" y="4453032"/>
                  </a:cubicBezTo>
                  <a:cubicBezTo>
                    <a:pt x="991320" y="4478749"/>
                    <a:pt x="989415" y="4497990"/>
                    <a:pt x="1002464" y="4525993"/>
                  </a:cubicBezTo>
                  <a:cubicBezTo>
                    <a:pt x="1012561" y="4547710"/>
                    <a:pt x="1022943" y="4570475"/>
                    <a:pt x="1026658" y="4593811"/>
                  </a:cubicBezTo>
                  <a:cubicBezTo>
                    <a:pt x="1028944" y="4608384"/>
                    <a:pt x="1019038" y="4624863"/>
                    <a:pt x="1014371" y="4640484"/>
                  </a:cubicBezTo>
                  <a:cubicBezTo>
                    <a:pt x="1013418" y="4643531"/>
                    <a:pt x="1009417" y="4646579"/>
                    <a:pt x="1009894" y="4649056"/>
                  </a:cubicBezTo>
                  <a:cubicBezTo>
                    <a:pt x="1015133" y="4675441"/>
                    <a:pt x="994273" y="4686965"/>
                    <a:pt x="980747" y="4703063"/>
                  </a:cubicBezTo>
                  <a:cubicBezTo>
                    <a:pt x="970270" y="4715540"/>
                    <a:pt x="960173" y="4729162"/>
                    <a:pt x="953315" y="4743925"/>
                  </a:cubicBezTo>
                  <a:cubicBezTo>
                    <a:pt x="947886" y="4755736"/>
                    <a:pt x="943981" y="4755165"/>
                    <a:pt x="933694" y="4750498"/>
                  </a:cubicBezTo>
                  <a:cubicBezTo>
                    <a:pt x="927979" y="4747926"/>
                    <a:pt x="916930" y="4749259"/>
                    <a:pt x="912167" y="4753355"/>
                  </a:cubicBezTo>
                  <a:cubicBezTo>
                    <a:pt x="885402" y="4776691"/>
                    <a:pt x="861875" y="4802694"/>
                    <a:pt x="846921" y="4835746"/>
                  </a:cubicBezTo>
                  <a:cubicBezTo>
                    <a:pt x="839491" y="4852224"/>
                    <a:pt x="830157" y="4851558"/>
                    <a:pt x="815679" y="4839937"/>
                  </a:cubicBezTo>
                  <a:cubicBezTo>
                    <a:pt x="797772" y="4825649"/>
                    <a:pt x="777674" y="4814124"/>
                    <a:pt x="759196" y="4800408"/>
                  </a:cubicBezTo>
                  <a:cubicBezTo>
                    <a:pt x="740432" y="4786406"/>
                    <a:pt x="725668" y="4768405"/>
                    <a:pt x="726525" y="4743830"/>
                  </a:cubicBezTo>
                  <a:cubicBezTo>
                    <a:pt x="727287" y="4722779"/>
                    <a:pt x="722715" y="4704396"/>
                    <a:pt x="710999" y="4687347"/>
                  </a:cubicBezTo>
                  <a:cubicBezTo>
                    <a:pt x="709571" y="4685156"/>
                    <a:pt x="707284" y="4682489"/>
                    <a:pt x="707570" y="4680393"/>
                  </a:cubicBezTo>
                  <a:cubicBezTo>
                    <a:pt x="711285" y="4658296"/>
                    <a:pt x="716429" y="4636483"/>
                    <a:pt x="719096" y="4614290"/>
                  </a:cubicBezTo>
                  <a:cubicBezTo>
                    <a:pt x="722048" y="4590001"/>
                    <a:pt x="724430" y="4565522"/>
                    <a:pt x="724239" y="4541138"/>
                  </a:cubicBezTo>
                  <a:cubicBezTo>
                    <a:pt x="724144" y="4523707"/>
                    <a:pt x="712333" y="4503228"/>
                    <a:pt x="718238" y="4489512"/>
                  </a:cubicBezTo>
                  <a:cubicBezTo>
                    <a:pt x="729859" y="4462652"/>
                    <a:pt x="725573" y="4436363"/>
                    <a:pt x="725191" y="4410169"/>
                  </a:cubicBezTo>
                  <a:cubicBezTo>
                    <a:pt x="724906" y="4389976"/>
                    <a:pt x="726049" y="4369878"/>
                    <a:pt x="725477" y="4349781"/>
                  </a:cubicBezTo>
                  <a:cubicBezTo>
                    <a:pt x="723382" y="4271771"/>
                    <a:pt x="724620" y="4193094"/>
                    <a:pt x="714142" y="4116132"/>
                  </a:cubicBezTo>
                  <a:cubicBezTo>
                    <a:pt x="708618" y="4075651"/>
                    <a:pt x="707475" y="4035932"/>
                    <a:pt x="707761" y="3996022"/>
                  </a:cubicBezTo>
                  <a:cubicBezTo>
                    <a:pt x="707951" y="3973924"/>
                    <a:pt x="718238" y="3951921"/>
                    <a:pt x="723096" y="3929728"/>
                  </a:cubicBezTo>
                  <a:cubicBezTo>
                    <a:pt x="724239" y="3924680"/>
                    <a:pt x="723953" y="3916679"/>
                    <a:pt x="720905" y="3913726"/>
                  </a:cubicBezTo>
                  <a:cubicBezTo>
                    <a:pt x="700998" y="3894295"/>
                    <a:pt x="696236" y="3870864"/>
                    <a:pt x="697188" y="3844098"/>
                  </a:cubicBezTo>
                  <a:cubicBezTo>
                    <a:pt x="698522" y="3810094"/>
                    <a:pt x="698331" y="3776090"/>
                    <a:pt x="697093" y="3742085"/>
                  </a:cubicBezTo>
                  <a:cubicBezTo>
                    <a:pt x="696616" y="3727893"/>
                    <a:pt x="690425" y="3714082"/>
                    <a:pt x="689378" y="3699794"/>
                  </a:cubicBezTo>
                  <a:cubicBezTo>
                    <a:pt x="688616" y="3689031"/>
                    <a:pt x="691759" y="3677887"/>
                    <a:pt x="693378" y="3666933"/>
                  </a:cubicBezTo>
                  <a:cubicBezTo>
                    <a:pt x="694331" y="3660456"/>
                    <a:pt x="699188" y="3652265"/>
                    <a:pt x="696712" y="3647978"/>
                  </a:cubicBezTo>
                  <a:cubicBezTo>
                    <a:pt x="679472" y="3617880"/>
                    <a:pt x="692140" y="3585494"/>
                    <a:pt x="687758" y="3554729"/>
                  </a:cubicBezTo>
                  <a:cubicBezTo>
                    <a:pt x="686139" y="3543203"/>
                    <a:pt x="682329" y="3531964"/>
                    <a:pt x="679376" y="3520629"/>
                  </a:cubicBezTo>
                  <a:cubicBezTo>
                    <a:pt x="676614" y="3509866"/>
                    <a:pt x="675947" y="3499865"/>
                    <a:pt x="676709" y="3488149"/>
                  </a:cubicBezTo>
                  <a:cubicBezTo>
                    <a:pt x="678329" y="3461479"/>
                    <a:pt x="686520" y="3432904"/>
                    <a:pt x="670613" y="3406901"/>
                  </a:cubicBezTo>
                  <a:cubicBezTo>
                    <a:pt x="668137" y="3402805"/>
                    <a:pt x="669280" y="3396233"/>
                    <a:pt x="669280" y="3390899"/>
                  </a:cubicBezTo>
                  <a:cubicBezTo>
                    <a:pt x="669184" y="3362991"/>
                    <a:pt x="670042" y="3335082"/>
                    <a:pt x="669089" y="3307269"/>
                  </a:cubicBezTo>
                  <a:cubicBezTo>
                    <a:pt x="666422" y="3232022"/>
                    <a:pt x="661279" y="3156774"/>
                    <a:pt x="660422" y="3081432"/>
                  </a:cubicBezTo>
                  <a:cubicBezTo>
                    <a:pt x="659945" y="3040188"/>
                    <a:pt x="672899" y="2997992"/>
                    <a:pt x="667565" y="2957892"/>
                  </a:cubicBezTo>
                  <a:cubicBezTo>
                    <a:pt x="660898" y="2908172"/>
                    <a:pt x="666041" y="2858070"/>
                    <a:pt x="657755" y="2809683"/>
                  </a:cubicBezTo>
                  <a:cubicBezTo>
                    <a:pt x="652897" y="2781584"/>
                    <a:pt x="654040" y="2753867"/>
                    <a:pt x="649563" y="2726435"/>
                  </a:cubicBezTo>
                  <a:cubicBezTo>
                    <a:pt x="646801" y="2709671"/>
                    <a:pt x="640991" y="2692811"/>
                    <a:pt x="621655" y="2683572"/>
                  </a:cubicBezTo>
                  <a:cubicBezTo>
                    <a:pt x="611749" y="2678810"/>
                    <a:pt x="605653" y="2665665"/>
                    <a:pt x="598318" y="2655950"/>
                  </a:cubicBezTo>
                  <a:cubicBezTo>
                    <a:pt x="580507" y="2632233"/>
                    <a:pt x="563171" y="2608230"/>
                    <a:pt x="545359" y="2584512"/>
                  </a:cubicBezTo>
                  <a:cubicBezTo>
                    <a:pt x="534691" y="2570225"/>
                    <a:pt x="522214" y="2557080"/>
                    <a:pt x="512879" y="2542031"/>
                  </a:cubicBezTo>
                  <a:cubicBezTo>
                    <a:pt x="491829" y="2507931"/>
                    <a:pt x="469826" y="2474117"/>
                    <a:pt x="452777" y="2438018"/>
                  </a:cubicBezTo>
                  <a:cubicBezTo>
                    <a:pt x="434107" y="2398584"/>
                    <a:pt x="422678" y="2355817"/>
                    <a:pt x="404104" y="2316384"/>
                  </a:cubicBezTo>
                  <a:cubicBezTo>
                    <a:pt x="391436" y="2289618"/>
                    <a:pt x="386006" y="2263520"/>
                    <a:pt x="384673" y="2234183"/>
                  </a:cubicBezTo>
                  <a:cubicBezTo>
                    <a:pt x="383720" y="2214276"/>
                    <a:pt x="372290" y="2194368"/>
                    <a:pt x="363051" y="2175795"/>
                  </a:cubicBezTo>
                  <a:cubicBezTo>
                    <a:pt x="359908" y="2169413"/>
                    <a:pt x="349430" y="2165508"/>
                    <a:pt x="341524" y="2162936"/>
                  </a:cubicBezTo>
                  <a:cubicBezTo>
                    <a:pt x="321808" y="2156459"/>
                    <a:pt x="301520" y="2151506"/>
                    <a:pt x="281517" y="2145886"/>
                  </a:cubicBezTo>
                  <a:cubicBezTo>
                    <a:pt x="262086" y="2140457"/>
                    <a:pt x="243036" y="2132075"/>
                    <a:pt x="223224" y="2130075"/>
                  </a:cubicBezTo>
                  <a:cubicBezTo>
                    <a:pt x="192935" y="2127026"/>
                    <a:pt x="177123" y="2104643"/>
                    <a:pt x="161693" y="2085116"/>
                  </a:cubicBezTo>
                  <a:cubicBezTo>
                    <a:pt x="147215" y="2066733"/>
                    <a:pt x="134737" y="2042445"/>
                    <a:pt x="132736" y="2019775"/>
                  </a:cubicBezTo>
                  <a:cubicBezTo>
                    <a:pt x="130641" y="1995486"/>
                    <a:pt x="141690" y="1970054"/>
                    <a:pt x="147119" y="1945194"/>
                  </a:cubicBezTo>
                  <a:cubicBezTo>
                    <a:pt x="147500" y="1943289"/>
                    <a:pt x="149310" y="1941575"/>
                    <a:pt x="149405" y="1939670"/>
                  </a:cubicBezTo>
                  <a:cubicBezTo>
                    <a:pt x="152739" y="1899093"/>
                    <a:pt x="156644" y="1858517"/>
                    <a:pt x="158645" y="1817845"/>
                  </a:cubicBezTo>
                  <a:cubicBezTo>
                    <a:pt x="159121" y="1808701"/>
                    <a:pt x="148739" y="1798224"/>
                    <a:pt x="150739" y="1790127"/>
                  </a:cubicBezTo>
                  <a:cubicBezTo>
                    <a:pt x="156644" y="1766220"/>
                    <a:pt x="161407" y="1739740"/>
                    <a:pt x="175313" y="1720595"/>
                  </a:cubicBezTo>
                  <a:cubicBezTo>
                    <a:pt x="200745" y="1685638"/>
                    <a:pt x="232844" y="1655444"/>
                    <a:pt x="261515" y="1622678"/>
                  </a:cubicBezTo>
                  <a:cubicBezTo>
                    <a:pt x="270087" y="1612867"/>
                    <a:pt x="279422" y="1602199"/>
                    <a:pt x="283708" y="1590293"/>
                  </a:cubicBezTo>
                  <a:cubicBezTo>
                    <a:pt x="294185" y="1561432"/>
                    <a:pt x="322379" y="1556670"/>
                    <a:pt x="343239" y="1541715"/>
                  </a:cubicBezTo>
                  <a:cubicBezTo>
                    <a:pt x="360479" y="1529333"/>
                    <a:pt x="378005" y="1516474"/>
                    <a:pt x="391912" y="1500758"/>
                  </a:cubicBezTo>
                  <a:cubicBezTo>
                    <a:pt x="405628" y="1485232"/>
                    <a:pt x="414200" y="1465229"/>
                    <a:pt x="426678" y="1448370"/>
                  </a:cubicBezTo>
                  <a:cubicBezTo>
                    <a:pt x="440489" y="1429701"/>
                    <a:pt x="457730" y="1413413"/>
                    <a:pt x="470398" y="1394078"/>
                  </a:cubicBezTo>
                  <a:cubicBezTo>
                    <a:pt x="482114" y="1376266"/>
                    <a:pt x="489638" y="1355787"/>
                    <a:pt x="499163" y="1336451"/>
                  </a:cubicBezTo>
                  <a:cubicBezTo>
                    <a:pt x="502021" y="1330641"/>
                    <a:pt x="503831" y="1323497"/>
                    <a:pt x="508403" y="1319592"/>
                  </a:cubicBezTo>
                  <a:cubicBezTo>
                    <a:pt x="535644" y="1296637"/>
                    <a:pt x="548312" y="1263871"/>
                    <a:pt x="565743" y="1234534"/>
                  </a:cubicBezTo>
                  <a:cubicBezTo>
                    <a:pt x="587174" y="1198339"/>
                    <a:pt x="605748" y="1160525"/>
                    <a:pt x="627751" y="1124711"/>
                  </a:cubicBezTo>
                  <a:cubicBezTo>
                    <a:pt x="643276" y="1099470"/>
                    <a:pt x="662041" y="1076228"/>
                    <a:pt x="680043" y="1052702"/>
                  </a:cubicBezTo>
                  <a:cubicBezTo>
                    <a:pt x="693759" y="1034795"/>
                    <a:pt x="709761" y="1018507"/>
                    <a:pt x="722620" y="1000028"/>
                  </a:cubicBezTo>
                  <a:cubicBezTo>
                    <a:pt x="729097" y="990694"/>
                    <a:pt x="732049" y="978407"/>
                    <a:pt x="734431" y="966977"/>
                  </a:cubicBezTo>
                  <a:cubicBezTo>
                    <a:pt x="738717" y="946307"/>
                    <a:pt x="739860" y="924876"/>
                    <a:pt x="745099" y="904493"/>
                  </a:cubicBezTo>
                  <a:cubicBezTo>
                    <a:pt x="750433" y="883633"/>
                    <a:pt x="759196" y="863726"/>
                    <a:pt x="766340" y="843342"/>
                  </a:cubicBezTo>
                  <a:cubicBezTo>
                    <a:pt x="768911" y="836008"/>
                    <a:pt x="772340" y="828578"/>
                    <a:pt x="772721" y="821054"/>
                  </a:cubicBezTo>
                  <a:cubicBezTo>
                    <a:pt x="773579" y="799337"/>
                    <a:pt x="771959" y="777429"/>
                    <a:pt x="773293" y="755807"/>
                  </a:cubicBezTo>
                  <a:cubicBezTo>
                    <a:pt x="775769" y="715231"/>
                    <a:pt x="773959" y="673226"/>
                    <a:pt x="784342" y="634649"/>
                  </a:cubicBezTo>
                  <a:cubicBezTo>
                    <a:pt x="797582" y="585310"/>
                    <a:pt x="787961" y="536637"/>
                    <a:pt x="791676" y="487869"/>
                  </a:cubicBezTo>
                  <a:cubicBezTo>
                    <a:pt x="792724" y="473963"/>
                    <a:pt x="773388" y="453579"/>
                    <a:pt x="759863" y="454532"/>
                  </a:cubicBezTo>
                  <a:cubicBezTo>
                    <a:pt x="736907" y="456151"/>
                    <a:pt x="712523" y="446531"/>
                    <a:pt x="690997" y="462818"/>
                  </a:cubicBezTo>
                  <a:cubicBezTo>
                    <a:pt x="687473" y="465485"/>
                    <a:pt x="680424" y="463771"/>
                    <a:pt x="674995" y="463771"/>
                  </a:cubicBezTo>
                  <a:cubicBezTo>
                    <a:pt x="644420" y="463866"/>
                    <a:pt x="613749" y="462628"/>
                    <a:pt x="583174" y="464152"/>
                  </a:cubicBezTo>
                  <a:cubicBezTo>
                    <a:pt x="559457" y="465390"/>
                    <a:pt x="536025" y="471581"/>
                    <a:pt x="512403" y="472629"/>
                  </a:cubicBezTo>
                  <a:cubicBezTo>
                    <a:pt x="499925" y="473201"/>
                    <a:pt x="486971" y="467771"/>
                    <a:pt x="474493" y="464342"/>
                  </a:cubicBezTo>
                  <a:cubicBezTo>
                    <a:pt x="451824" y="458151"/>
                    <a:pt x="429155" y="451674"/>
                    <a:pt x="406771" y="444626"/>
                  </a:cubicBezTo>
                  <a:cubicBezTo>
                    <a:pt x="393150" y="440339"/>
                    <a:pt x="379815" y="434815"/>
                    <a:pt x="366385" y="429767"/>
                  </a:cubicBezTo>
                  <a:cubicBezTo>
                    <a:pt x="363337" y="428624"/>
                    <a:pt x="360479" y="426719"/>
                    <a:pt x="357336" y="425957"/>
                  </a:cubicBezTo>
                  <a:cubicBezTo>
                    <a:pt x="329809" y="419670"/>
                    <a:pt x="302377" y="413479"/>
                    <a:pt x="274754" y="407669"/>
                  </a:cubicBezTo>
                  <a:cubicBezTo>
                    <a:pt x="269516" y="406526"/>
                    <a:pt x="263896" y="407097"/>
                    <a:pt x="258466" y="407097"/>
                  </a:cubicBezTo>
                  <a:cubicBezTo>
                    <a:pt x="240560" y="406621"/>
                    <a:pt x="221700" y="409859"/>
                    <a:pt x="213985" y="388619"/>
                  </a:cubicBezTo>
                  <a:close/>
                  <a:moveTo>
                    <a:pt x="952458" y="2131503"/>
                  </a:moveTo>
                  <a:cubicBezTo>
                    <a:pt x="952458" y="2157983"/>
                    <a:pt x="952363" y="2184558"/>
                    <a:pt x="952553" y="2211037"/>
                  </a:cubicBezTo>
                  <a:cubicBezTo>
                    <a:pt x="952553" y="2216371"/>
                    <a:pt x="952267" y="2222372"/>
                    <a:pt x="954363" y="2226944"/>
                  </a:cubicBezTo>
                  <a:cubicBezTo>
                    <a:pt x="964364" y="2248661"/>
                    <a:pt x="972651" y="2270283"/>
                    <a:pt x="971699" y="2295048"/>
                  </a:cubicBezTo>
                  <a:cubicBezTo>
                    <a:pt x="970651" y="2321336"/>
                    <a:pt x="992558" y="2335052"/>
                    <a:pt x="1015514" y="2322289"/>
                  </a:cubicBezTo>
                  <a:cubicBezTo>
                    <a:pt x="1030658" y="2313812"/>
                    <a:pt x="1043612" y="2312192"/>
                    <a:pt x="1058471" y="2321813"/>
                  </a:cubicBezTo>
                  <a:cubicBezTo>
                    <a:pt x="1061900" y="2324003"/>
                    <a:pt x="1070568" y="2323813"/>
                    <a:pt x="1072664" y="2321241"/>
                  </a:cubicBezTo>
                  <a:cubicBezTo>
                    <a:pt x="1080569" y="2311621"/>
                    <a:pt x="1088094" y="2301239"/>
                    <a:pt x="1093238" y="2289999"/>
                  </a:cubicBezTo>
                  <a:cubicBezTo>
                    <a:pt x="1101905" y="2270759"/>
                    <a:pt x="1112859" y="2256852"/>
                    <a:pt x="1136576" y="2258472"/>
                  </a:cubicBezTo>
                  <a:cubicBezTo>
                    <a:pt x="1140958" y="2258757"/>
                    <a:pt x="1147816" y="2256090"/>
                    <a:pt x="1149911" y="2252566"/>
                  </a:cubicBezTo>
                  <a:cubicBezTo>
                    <a:pt x="1167342" y="2224086"/>
                    <a:pt x="1182963" y="2194464"/>
                    <a:pt x="1200965" y="2166365"/>
                  </a:cubicBezTo>
                  <a:cubicBezTo>
                    <a:pt x="1224683" y="2129598"/>
                    <a:pt x="1253924" y="2097118"/>
                    <a:pt x="1268021" y="2053493"/>
                  </a:cubicBezTo>
                  <a:cubicBezTo>
                    <a:pt x="1274975" y="2031872"/>
                    <a:pt x="1282690" y="2012060"/>
                    <a:pt x="1283452" y="1988914"/>
                  </a:cubicBezTo>
                  <a:cubicBezTo>
                    <a:pt x="1284309" y="1961196"/>
                    <a:pt x="1288405" y="1933383"/>
                    <a:pt x="1293548" y="1906046"/>
                  </a:cubicBezTo>
                  <a:cubicBezTo>
                    <a:pt x="1297358" y="1885758"/>
                    <a:pt x="1308788" y="1866422"/>
                    <a:pt x="1310408" y="1846229"/>
                  </a:cubicBezTo>
                  <a:cubicBezTo>
                    <a:pt x="1313265" y="1809749"/>
                    <a:pt x="1312979" y="1772792"/>
                    <a:pt x="1310312" y="1736216"/>
                  </a:cubicBezTo>
                  <a:cubicBezTo>
                    <a:pt x="1309360" y="1722404"/>
                    <a:pt x="1301740" y="1704021"/>
                    <a:pt x="1291072" y="1696973"/>
                  </a:cubicBezTo>
                  <a:cubicBezTo>
                    <a:pt x="1271355" y="1684019"/>
                    <a:pt x="1250305" y="1670684"/>
                    <a:pt x="1223349" y="1672303"/>
                  </a:cubicBezTo>
                  <a:cubicBezTo>
                    <a:pt x="1188107" y="1674494"/>
                    <a:pt x="1152674" y="1672398"/>
                    <a:pt x="1117336" y="1673160"/>
                  </a:cubicBezTo>
                  <a:cubicBezTo>
                    <a:pt x="1108573" y="1673351"/>
                    <a:pt x="1099810" y="1677351"/>
                    <a:pt x="1091237" y="1680209"/>
                  </a:cubicBezTo>
                  <a:cubicBezTo>
                    <a:pt x="1081331" y="1683447"/>
                    <a:pt x="1068663" y="1693163"/>
                    <a:pt x="1062567" y="1689924"/>
                  </a:cubicBezTo>
                  <a:cubicBezTo>
                    <a:pt x="1039516" y="1677732"/>
                    <a:pt x="1021609" y="1696211"/>
                    <a:pt x="1013513" y="1705355"/>
                  </a:cubicBezTo>
                  <a:cubicBezTo>
                    <a:pt x="995035" y="1726119"/>
                    <a:pt x="980271" y="1752408"/>
                    <a:pt x="980938" y="1783365"/>
                  </a:cubicBezTo>
                  <a:cubicBezTo>
                    <a:pt x="981414" y="1808511"/>
                    <a:pt x="981605" y="1833657"/>
                    <a:pt x="980747" y="1858803"/>
                  </a:cubicBezTo>
                  <a:cubicBezTo>
                    <a:pt x="980462" y="1866994"/>
                    <a:pt x="976937" y="1875186"/>
                    <a:pt x="973984" y="1882996"/>
                  </a:cubicBezTo>
                  <a:cubicBezTo>
                    <a:pt x="967222" y="1900712"/>
                    <a:pt x="954839" y="1917857"/>
                    <a:pt x="953791" y="1935765"/>
                  </a:cubicBezTo>
                  <a:cubicBezTo>
                    <a:pt x="951696" y="1973579"/>
                    <a:pt x="951029" y="2011679"/>
                    <a:pt x="952553" y="2049779"/>
                  </a:cubicBezTo>
                  <a:cubicBezTo>
                    <a:pt x="953315" y="2077115"/>
                    <a:pt x="952458" y="2104357"/>
                    <a:pt x="952458" y="2131503"/>
                  </a:cubicBezTo>
                  <a:close/>
                  <a:moveTo>
                    <a:pt x="657183" y="1799366"/>
                  </a:moveTo>
                  <a:cubicBezTo>
                    <a:pt x="645277" y="1802224"/>
                    <a:pt x="633561" y="1802224"/>
                    <a:pt x="625370" y="1807558"/>
                  </a:cubicBezTo>
                  <a:cubicBezTo>
                    <a:pt x="601176" y="1823370"/>
                    <a:pt x="576792" y="1839467"/>
                    <a:pt x="555266" y="1858707"/>
                  </a:cubicBezTo>
                  <a:cubicBezTo>
                    <a:pt x="504688" y="1903856"/>
                    <a:pt x="453824" y="1949099"/>
                    <a:pt x="407247" y="1998249"/>
                  </a:cubicBezTo>
                  <a:cubicBezTo>
                    <a:pt x="390769" y="2015679"/>
                    <a:pt x="386292" y="2044540"/>
                    <a:pt x="376577" y="2068257"/>
                  </a:cubicBezTo>
                  <a:cubicBezTo>
                    <a:pt x="375624" y="2070543"/>
                    <a:pt x="376100" y="2073686"/>
                    <a:pt x="376481" y="2076353"/>
                  </a:cubicBezTo>
                  <a:cubicBezTo>
                    <a:pt x="379434" y="2099309"/>
                    <a:pt x="383816" y="2122169"/>
                    <a:pt x="385244" y="2145124"/>
                  </a:cubicBezTo>
                  <a:cubicBezTo>
                    <a:pt x="386197" y="2159697"/>
                    <a:pt x="385435" y="2173509"/>
                    <a:pt x="399151" y="2182938"/>
                  </a:cubicBezTo>
                  <a:cubicBezTo>
                    <a:pt x="401627" y="2184653"/>
                    <a:pt x="404390" y="2188558"/>
                    <a:pt x="404199" y="2191225"/>
                  </a:cubicBezTo>
                  <a:cubicBezTo>
                    <a:pt x="402580" y="2208656"/>
                    <a:pt x="411819" y="2220181"/>
                    <a:pt x="420868" y="2234278"/>
                  </a:cubicBezTo>
                  <a:cubicBezTo>
                    <a:pt x="442204" y="2267234"/>
                    <a:pt x="465635" y="2295333"/>
                    <a:pt x="496782" y="2321146"/>
                  </a:cubicBezTo>
                  <a:cubicBezTo>
                    <a:pt x="533549" y="2351721"/>
                    <a:pt x="570506" y="2381916"/>
                    <a:pt x="608320" y="2411252"/>
                  </a:cubicBezTo>
                  <a:cubicBezTo>
                    <a:pt x="619178" y="2419634"/>
                    <a:pt x="624798" y="2420777"/>
                    <a:pt x="635275" y="2411062"/>
                  </a:cubicBezTo>
                  <a:cubicBezTo>
                    <a:pt x="656707" y="2391250"/>
                    <a:pt x="659850" y="2363723"/>
                    <a:pt x="668613" y="2338577"/>
                  </a:cubicBezTo>
                  <a:cubicBezTo>
                    <a:pt x="670613" y="2332767"/>
                    <a:pt x="669470" y="2324480"/>
                    <a:pt x="666899" y="2318765"/>
                  </a:cubicBezTo>
                  <a:cubicBezTo>
                    <a:pt x="655373" y="2293809"/>
                    <a:pt x="652421" y="2270664"/>
                    <a:pt x="673566" y="2248756"/>
                  </a:cubicBezTo>
                  <a:cubicBezTo>
                    <a:pt x="677090" y="2245136"/>
                    <a:pt x="678614" y="2237517"/>
                    <a:pt x="678043" y="2232087"/>
                  </a:cubicBezTo>
                  <a:cubicBezTo>
                    <a:pt x="675662" y="2209799"/>
                    <a:pt x="669280" y="2187510"/>
                    <a:pt x="669756" y="2165317"/>
                  </a:cubicBezTo>
                  <a:cubicBezTo>
                    <a:pt x="670518" y="2133599"/>
                    <a:pt x="671185" y="2101880"/>
                    <a:pt x="675566" y="2069781"/>
                  </a:cubicBezTo>
                  <a:cubicBezTo>
                    <a:pt x="681662" y="2024537"/>
                    <a:pt x="687949" y="1975865"/>
                    <a:pt x="669851" y="1929859"/>
                  </a:cubicBezTo>
                  <a:cubicBezTo>
                    <a:pt x="667280" y="1923382"/>
                    <a:pt x="666613" y="1913095"/>
                    <a:pt x="670042" y="1907951"/>
                  </a:cubicBezTo>
                  <a:cubicBezTo>
                    <a:pt x="682996" y="1888520"/>
                    <a:pt x="676328" y="1867375"/>
                    <a:pt x="678519" y="1847087"/>
                  </a:cubicBezTo>
                  <a:cubicBezTo>
                    <a:pt x="680710" y="1826513"/>
                    <a:pt x="675757" y="1809653"/>
                    <a:pt x="657183" y="17993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E0C8320-9638-4ECB-972F-E35C82772B0F}"/>
                </a:ext>
              </a:extLst>
            </p:cNvPr>
            <p:cNvSpPr/>
            <p:nvPr/>
          </p:nvSpPr>
          <p:spPr>
            <a:xfrm>
              <a:off x="6280499" y="1102042"/>
              <a:ext cx="1695450" cy="3143250"/>
            </a:xfrm>
            <a:custGeom>
              <a:avLst/>
              <a:gdLst>
                <a:gd name="connsiteX0" fmla="*/ 1498473 w 1695450"/>
                <a:gd name="connsiteY0" fmla="*/ 1132046 h 3143250"/>
                <a:gd name="connsiteX1" fmla="*/ 1528858 w 1695450"/>
                <a:gd name="connsiteY1" fmla="*/ 1075182 h 3143250"/>
                <a:gd name="connsiteX2" fmla="*/ 1535049 w 1695450"/>
                <a:gd name="connsiteY2" fmla="*/ 1062990 h 3143250"/>
                <a:gd name="connsiteX3" fmla="*/ 1539621 w 1695450"/>
                <a:gd name="connsiteY3" fmla="*/ 1028986 h 3143250"/>
                <a:gd name="connsiteX4" fmla="*/ 1540574 w 1695450"/>
                <a:gd name="connsiteY4" fmla="*/ 1001363 h 3143250"/>
                <a:gd name="connsiteX5" fmla="*/ 1556861 w 1695450"/>
                <a:gd name="connsiteY5" fmla="*/ 947261 h 3143250"/>
                <a:gd name="connsiteX6" fmla="*/ 1567244 w 1695450"/>
                <a:gd name="connsiteY6" fmla="*/ 845915 h 3143250"/>
                <a:gd name="connsiteX7" fmla="*/ 1572959 w 1695450"/>
                <a:gd name="connsiteY7" fmla="*/ 835533 h 3143250"/>
                <a:gd name="connsiteX8" fmla="*/ 1576102 w 1695450"/>
                <a:gd name="connsiteY8" fmla="*/ 855631 h 3143250"/>
                <a:gd name="connsiteX9" fmla="*/ 1576578 w 1695450"/>
                <a:gd name="connsiteY9" fmla="*/ 957644 h 3143250"/>
                <a:gd name="connsiteX10" fmla="*/ 1587627 w 1695450"/>
                <a:gd name="connsiteY10" fmla="*/ 1072896 h 3143250"/>
                <a:gd name="connsiteX11" fmla="*/ 1595819 w 1695450"/>
                <a:gd name="connsiteY11" fmla="*/ 1137952 h 3143250"/>
                <a:gd name="connsiteX12" fmla="*/ 1604200 w 1695450"/>
                <a:gd name="connsiteY12" fmla="*/ 1174147 h 3143250"/>
                <a:gd name="connsiteX13" fmla="*/ 1597343 w 1695450"/>
                <a:gd name="connsiteY13" fmla="*/ 1186339 h 3143250"/>
                <a:gd name="connsiteX14" fmla="*/ 1589056 w 1695450"/>
                <a:gd name="connsiteY14" fmla="*/ 1213866 h 3143250"/>
                <a:gd name="connsiteX15" fmla="*/ 1589437 w 1695450"/>
                <a:gd name="connsiteY15" fmla="*/ 1275302 h 3143250"/>
                <a:gd name="connsiteX16" fmla="*/ 1588865 w 1695450"/>
                <a:gd name="connsiteY16" fmla="*/ 1335119 h 3143250"/>
                <a:gd name="connsiteX17" fmla="*/ 1587913 w 1695450"/>
                <a:gd name="connsiteY17" fmla="*/ 1408176 h 3143250"/>
                <a:gd name="connsiteX18" fmla="*/ 1586579 w 1695450"/>
                <a:gd name="connsiteY18" fmla="*/ 1415987 h 3143250"/>
                <a:gd name="connsiteX19" fmla="*/ 1602105 w 1695450"/>
                <a:gd name="connsiteY19" fmla="*/ 1464183 h 3143250"/>
                <a:gd name="connsiteX20" fmla="*/ 1602772 w 1695450"/>
                <a:gd name="connsiteY20" fmla="*/ 1485709 h 3143250"/>
                <a:gd name="connsiteX21" fmla="*/ 1602772 w 1695450"/>
                <a:gd name="connsiteY21" fmla="*/ 1550575 h 3143250"/>
                <a:gd name="connsiteX22" fmla="*/ 1604677 w 1695450"/>
                <a:gd name="connsiteY22" fmla="*/ 1568482 h 3143250"/>
                <a:gd name="connsiteX23" fmla="*/ 1596200 w 1695450"/>
                <a:gd name="connsiteY23" fmla="*/ 1698593 h 3143250"/>
                <a:gd name="connsiteX24" fmla="*/ 1605439 w 1695450"/>
                <a:gd name="connsiteY24" fmla="*/ 1801940 h 3143250"/>
                <a:gd name="connsiteX25" fmla="*/ 1625251 w 1695450"/>
                <a:gd name="connsiteY25" fmla="*/ 1895951 h 3143250"/>
                <a:gd name="connsiteX26" fmla="*/ 1633633 w 1695450"/>
                <a:gd name="connsiteY26" fmla="*/ 1973199 h 3143250"/>
                <a:gd name="connsiteX27" fmla="*/ 1650206 w 1695450"/>
                <a:gd name="connsiteY27" fmla="*/ 2041684 h 3143250"/>
                <a:gd name="connsiteX28" fmla="*/ 1652207 w 1695450"/>
                <a:gd name="connsiteY28" fmla="*/ 2055590 h 3143250"/>
                <a:gd name="connsiteX29" fmla="*/ 1668399 w 1695450"/>
                <a:gd name="connsiteY29" fmla="*/ 2115884 h 3143250"/>
                <a:gd name="connsiteX30" fmla="*/ 1679734 w 1695450"/>
                <a:gd name="connsiteY30" fmla="*/ 2159603 h 3143250"/>
                <a:gd name="connsiteX31" fmla="*/ 1689640 w 1695450"/>
                <a:gd name="connsiteY31" fmla="*/ 2244757 h 3143250"/>
                <a:gd name="connsiteX32" fmla="*/ 1698498 w 1695450"/>
                <a:gd name="connsiteY32" fmla="*/ 2436019 h 3143250"/>
                <a:gd name="connsiteX33" fmla="*/ 1690592 w 1695450"/>
                <a:gd name="connsiteY33" fmla="*/ 2537460 h 3143250"/>
                <a:gd name="connsiteX34" fmla="*/ 1698117 w 1695450"/>
                <a:gd name="connsiteY34" fmla="*/ 2630710 h 3143250"/>
                <a:gd name="connsiteX35" fmla="*/ 1681829 w 1695450"/>
                <a:gd name="connsiteY35" fmla="*/ 2713387 h 3143250"/>
                <a:gd name="connsiteX36" fmla="*/ 1680591 w 1695450"/>
                <a:gd name="connsiteY36" fmla="*/ 2719292 h 3143250"/>
                <a:gd name="connsiteX37" fmla="*/ 1669828 w 1695450"/>
                <a:gd name="connsiteY37" fmla="*/ 2791778 h 3143250"/>
                <a:gd name="connsiteX38" fmla="*/ 1635157 w 1695450"/>
                <a:gd name="connsiteY38" fmla="*/ 2863786 h 3143250"/>
                <a:gd name="connsiteX39" fmla="*/ 1582674 w 1695450"/>
                <a:gd name="connsiteY39" fmla="*/ 2926461 h 3143250"/>
                <a:gd name="connsiteX40" fmla="*/ 1557433 w 1695450"/>
                <a:gd name="connsiteY40" fmla="*/ 2991993 h 3143250"/>
                <a:gd name="connsiteX41" fmla="*/ 1537430 w 1695450"/>
                <a:gd name="connsiteY41" fmla="*/ 3086386 h 3143250"/>
                <a:gd name="connsiteX42" fmla="*/ 1513999 w 1695450"/>
                <a:gd name="connsiteY42" fmla="*/ 3114389 h 3143250"/>
                <a:gd name="connsiteX43" fmla="*/ 1386173 w 1695450"/>
                <a:gd name="connsiteY43" fmla="*/ 3143917 h 3143250"/>
                <a:gd name="connsiteX44" fmla="*/ 1368171 w 1695450"/>
                <a:gd name="connsiteY44" fmla="*/ 3137821 h 3143250"/>
                <a:gd name="connsiteX45" fmla="*/ 1308449 w 1695450"/>
                <a:gd name="connsiteY45" fmla="*/ 3068003 h 3143250"/>
                <a:gd name="connsiteX46" fmla="*/ 1292924 w 1695450"/>
                <a:gd name="connsiteY46" fmla="*/ 3019997 h 3143250"/>
                <a:gd name="connsiteX47" fmla="*/ 1282922 w 1695450"/>
                <a:gd name="connsiteY47" fmla="*/ 2892076 h 3143250"/>
                <a:gd name="connsiteX48" fmla="*/ 1259872 w 1695450"/>
                <a:gd name="connsiteY48" fmla="*/ 2811494 h 3143250"/>
                <a:gd name="connsiteX49" fmla="*/ 1254633 w 1695450"/>
                <a:gd name="connsiteY49" fmla="*/ 2740438 h 3143250"/>
                <a:gd name="connsiteX50" fmla="*/ 1254538 w 1695450"/>
                <a:gd name="connsiteY50" fmla="*/ 2724626 h 3143250"/>
                <a:gd name="connsiteX51" fmla="*/ 1247870 w 1695450"/>
                <a:gd name="connsiteY51" fmla="*/ 2594705 h 3143250"/>
                <a:gd name="connsiteX52" fmla="*/ 1277969 w 1695450"/>
                <a:gd name="connsiteY52" fmla="*/ 2540223 h 3143250"/>
                <a:gd name="connsiteX53" fmla="*/ 1299115 w 1695450"/>
                <a:gd name="connsiteY53" fmla="*/ 2514029 h 3143250"/>
                <a:gd name="connsiteX54" fmla="*/ 1313974 w 1695450"/>
                <a:gd name="connsiteY54" fmla="*/ 2520029 h 3143250"/>
                <a:gd name="connsiteX55" fmla="*/ 1307783 w 1695450"/>
                <a:gd name="connsiteY55" fmla="*/ 2482406 h 3143250"/>
                <a:gd name="connsiteX56" fmla="*/ 1313212 w 1695450"/>
                <a:gd name="connsiteY56" fmla="*/ 2459546 h 3143250"/>
                <a:gd name="connsiteX57" fmla="*/ 1341787 w 1695450"/>
                <a:gd name="connsiteY57" fmla="*/ 2378393 h 3143250"/>
                <a:gd name="connsiteX58" fmla="*/ 1360932 w 1695450"/>
                <a:gd name="connsiteY58" fmla="*/ 2210086 h 3143250"/>
                <a:gd name="connsiteX59" fmla="*/ 1369219 w 1695450"/>
                <a:gd name="connsiteY59" fmla="*/ 2104454 h 3143250"/>
                <a:gd name="connsiteX60" fmla="*/ 1368457 w 1695450"/>
                <a:gd name="connsiteY60" fmla="*/ 1986915 h 3143250"/>
                <a:gd name="connsiteX61" fmla="*/ 1368457 w 1695450"/>
                <a:gd name="connsiteY61" fmla="*/ 1935956 h 3143250"/>
                <a:gd name="connsiteX62" fmla="*/ 1358075 w 1695450"/>
                <a:gd name="connsiteY62" fmla="*/ 1812131 h 3143250"/>
                <a:gd name="connsiteX63" fmla="*/ 1334357 w 1695450"/>
                <a:gd name="connsiteY63" fmla="*/ 1743932 h 3143250"/>
                <a:gd name="connsiteX64" fmla="*/ 1331024 w 1695450"/>
                <a:gd name="connsiteY64" fmla="*/ 1734598 h 3143250"/>
                <a:gd name="connsiteX65" fmla="*/ 1321784 w 1695450"/>
                <a:gd name="connsiteY65" fmla="*/ 1608582 h 3143250"/>
                <a:gd name="connsiteX66" fmla="*/ 1328071 w 1695450"/>
                <a:gd name="connsiteY66" fmla="*/ 1582198 h 3143250"/>
                <a:gd name="connsiteX67" fmla="*/ 1328833 w 1695450"/>
                <a:gd name="connsiteY67" fmla="*/ 1561052 h 3143250"/>
                <a:gd name="connsiteX68" fmla="*/ 1295781 w 1695450"/>
                <a:gd name="connsiteY68" fmla="*/ 1484281 h 3143250"/>
                <a:gd name="connsiteX69" fmla="*/ 1265587 w 1695450"/>
                <a:gd name="connsiteY69" fmla="*/ 1397222 h 3143250"/>
                <a:gd name="connsiteX70" fmla="*/ 1266063 w 1695450"/>
                <a:gd name="connsiteY70" fmla="*/ 1373505 h 3143250"/>
                <a:gd name="connsiteX71" fmla="*/ 1254062 w 1695450"/>
                <a:gd name="connsiteY71" fmla="*/ 1313117 h 3143250"/>
                <a:gd name="connsiteX72" fmla="*/ 1236631 w 1695450"/>
                <a:gd name="connsiteY72" fmla="*/ 1269968 h 3143250"/>
                <a:gd name="connsiteX73" fmla="*/ 1219295 w 1695450"/>
                <a:gd name="connsiteY73" fmla="*/ 1191578 h 3143250"/>
                <a:gd name="connsiteX74" fmla="*/ 1191768 w 1695450"/>
                <a:gd name="connsiteY74" fmla="*/ 1116140 h 3143250"/>
                <a:gd name="connsiteX75" fmla="*/ 1170146 w 1695450"/>
                <a:gd name="connsiteY75" fmla="*/ 1057370 h 3143250"/>
                <a:gd name="connsiteX76" fmla="*/ 1117854 w 1695450"/>
                <a:gd name="connsiteY76" fmla="*/ 995172 h 3143250"/>
                <a:gd name="connsiteX77" fmla="*/ 1066133 w 1695450"/>
                <a:gd name="connsiteY77" fmla="*/ 979646 h 3143250"/>
                <a:gd name="connsiteX78" fmla="*/ 996601 w 1695450"/>
                <a:gd name="connsiteY78" fmla="*/ 1008888 h 3143250"/>
                <a:gd name="connsiteX79" fmla="*/ 932688 w 1695450"/>
                <a:gd name="connsiteY79" fmla="*/ 1089660 h 3143250"/>
                <a:gd name="connsiteX80" fmla="*/ 876491 w 1695450"/>
                <a:gd name="connsiteY80" fmla="*/ 1154525 h 3143250"/>
                <a:gd name="connsiteX81" fmla="*/ 849820 w 1695450"/>
                <a:gd name="connsiteY81" fmla="*/ 1206722 h 3143250"/>
                <a:gd name="connsiteX82" fmla="*/ 814292 w 1695450"/>
                <a:gd name="connsiteY82" fmla="*/ 1285208 h 3143250"/>
                <a:gd name="connsiteX83" fmla="*/ 802958 w 1695450"/>
                <a:gd name="connsiteY83" fmla="*/ 1341215 h 3143250"/>
                <a:gd name="connsiteX84" fmla="*/ 780383 w 1695450"/>
                <a:gd name="connsiteY84" fmla="*/ 1405223 h 3143250"/>
                <a:gd name="connsiteX85" fmla="*/ 735235 w 1695450"/>
                <a:gd name="connsiteY85" fmla="*/ 1507236 h 3143250"/>
                <a:gd name="connsiteX86" fmla="*/ 718757 w 1695450"/>
                <a:gd name="connsiteY86" fmla="*/ 1571530 h 3143250"/>
                <a:gd name="connsiteX87" fmla="*/ 719423 w 1695450"/>
                <a:gd name="connsiteY87" fmla="*/ 1625917 h 3143250"/>
                <a:gd name="connsiteX88" fmla="*/ 709708 w 1695450"/>
                <a:gd name="connsiteY88" fmla="*/ 1661827 h 3143250"/>
                <a:gd name="connsiteX89" fmla="*/ 677037 w 1695450"/>
                <a:gd name="connsiteY89" fmla="*/ 1732312 h 3143250"/>
                <a:gd name="connsiteX90" fmla="*/ 679990 w 1695450"/>
                <a:gd name="connsiteY90" fmla="*/ 1788319 h 3143250"/>
                <a:gd name="connsiteX91" fmla="*/ 657130 w 1695450"/>
                <a:gd name="connsiteY91" fmla="*/ 1867472 h 3143250"/>
                <a:gd name="connsiteX92" fmla="*/ 631889 w 1695450"/>
                <a:gd name="connsiteY92" fmla="*/ 1951577 h 3143250"/>
                <a:gd name="connsiteX93" fmla="*/ 620744 w 1695450"/>
                <a:gd name="connsiteY93" fmla="*/ 2056638 h 3143250"/>
                <a:gd name="connsiteX94" fmla="*/ 613124 w 1695450"/>
                <a:gd name="connsiteY94" fmla="*/ 2142077 h 3143250"/>
                <a:gd name="connsiteX95" fmla="*/ 603504 w 1695450"/>
                <a:gd name="connsiteY95" fmla="*/ 2219039 h 3143250"/>
                <a:gd name="connsiteX96" fmla="*/ 600170 w 1695450"/>
                <a:gd name="connsiteY96" fmla="*/ 2226088 h 3143250"/>
                <a:gd name="connsiteX97" fmla="*/ 591693 w 1695450"/>
                <a:gd name="connsiteY97" fmla="*/ 2297621 h 3143250"/>
                <a:gd name="connsiteX98" fmla="*/ 581406 w 1695450"/>
                <a:gd name="connsiteY98" fmla="*/ 2340102 h 3143250"/>
                <a:gd name="connsiteX99" fmla="*/ 580835 w 1695450"/>
                <a:gd name="connsiteY99" fmla="*/ 2369439 h 3143250"/>
                <a:gd name="connsiteX100" fmla="*/ 578834 w 1695450"/>
                <a:gd name="connsiteY100" fmla="*/ 2407253 h 3143250"/>
                <a:gd name="connsiteX101" fmla="*/ 555308 w 1695450"/>
                <a:gd name="connsiteY101" fmla="*/ 2496598 h 3143250"/>
                <a:gd name="connsiteX102" fmla="*/ 539401 w 1695450"/>
                <a:gd name="connsiteY102" fmla="*/ 2591467 h 3143250"/>
                <a:gd name="connsiteX103" fmla="*/ 537305 w 1695450"/>
                <a:gd name="connsiteY103" fmla="*/ 2650331 h 3143250"/>
                <a:gd name="connsiteX104" fmla="*/ 515588 w 1695450"/>
                <a:gd name="connsiteY104" fmla="*/ 2735771 h 3143250"/>
                <a:gd name="connsiteX105" fmla="*/ 489966 w 1695450"/>
                <a:gd name="connsiteY105" fmla="*/ 2803208 h 3143250"/>
                <a:gd name="connsiteX106" fmla="*/ 473869 w 1695450"/>
                <a:gd name="connsiteY106" fmla="*/ 2821210 h 3143250"/>
                <a:gd name="connsiteX107" fmla="*/ 444436 w 1695450"/>
                <a:gd name="connsiteY107" fmla="*/ 2847975 h 3143250"/>
                <a:gd name="connsiteX108" fmla="*/ 420148 w 1695450"/>
                <a:gd name="connsiteY108" fmla="*/ 2863215 h 3143250"/>
                <a:gd name="connsiteX109" fmla="*/ 409575 w 1695450"/>
                <a:gd name="connsiteY109" fmla="*/ 2870930 h 3143250"/>
                <a:gd name="connsiteX110" fmla="*/ 341281 w 1695450"/>
                <a:gd name="connsiteY110" fmla="*/ 2916174 h 3143250"/>
                <a:gd name="connsiteX111" fmla="*/ 291751 w 1695450"/>
                <a:gd name="connsiteY111" fmla="*/ 2941034 h 3143250"/>
                <a:gd name="connsiteX112" fmla="*/ 227743 w 1695450"/>
                <a:gd name="connsiteY112" fmla="*/ 2916174 h 3143250"/>
                <a:gd name="connsiteX113" fmla="*/ 169926 w 1695450"/>
                <a:gd name="connsiteY113" fmla="*/ 2859500 h 3143250"/>
                <a:gd name="connsiteX114" fmla="*/ 129731 w 1695450"/>
                <a:gd name="connsiteY114" fmla="*/ 2796350 h 3143250"/>
                <a:gd name="connsiteX115" fmla="*/ 113062 w 1695450"/>
                <a:gd name="connsiteY115" fmla="*/ 2759107 h 3143250"/>
                <a:gd name="connsiteX116" fmla="*/ 59817 w 1695450"/>
                <a:gd name="connsiteY116" fmla="*/ 2651189 h 3143250"/>
                <a:gd name="connsiteX117" fmla="*/ 47149 w 1695450"/>
                <a:gd name="connsiteY117" fmla="*/ 2616232 h 3143250"/>
                <a:gd name="connsiteX118" fmla="*/ 26479 w 1695450"/>
                <a:gd name="connsiteY118" fmla="*/ 2552795 h 3143250"/>
                <a:gd name="connsiteX119" fmla="*/ 18574 w 1695450"/>
                <a:gd name="connsiteY119" fmla="*/ 2518505 h 3143250"/>
                <a:gd name="connsiteX120" fmla="*/ 18383 w 1695450"/>
                <a:gd name="connsiteY120" fmla="*/ 2502218 h 3143250"/>
                <a:gd name="connsiteX121" fmla="*/ 8382 w 1695450"/>
                <a:gd name="connsiteY121" fmla="*/ 2370392 h 3143250"/>
                <a:gd name="connsiteX122" fmla="*/ 0 w 1695450"/>
                <a:gd name="connsiteY122" fmla="*/ 2352294 h 3143250"/>
                <a:gd name="connsiteX123" fmla="*/ 26479 w 1695450"/>
                <a:gd name="connsiteY123" fmla="*/ 2307717 h 3143250"/>
                <a:gd name="connsiteX124" fmla="*/ 49816 w 1695450"/>
                <a:gd name="connsiteY124" fmla="*/ 2266760 h 3143250"/>
                <a:gd name="connsiteX125" fmla="*/ 93631 w 1695450"/>
                <a:gd name="connsiteY125" fmla="*/ 2212562 h 3143250"/>
                <a:gd name="connsiteX126" fmla="*/ 131255 w 1695450"/>
                <a:gd name="connsiteY126" fmla="*/ 2152460 h 3143250"/>
                <a:gd name="connsiteX127" fmla="*/ 165163 w 1695450"/>
                <a:gd name="connsiteY127" fmla="*/ 2084356 h 3143250"/>
                <a:gd name="connsiteX128" fmla="*/ 171926 w 1695450"/>
                <a:gd name="connsiteY128" fmla="*/ 1978342 h 3143250"/>
                <a:gd name="connsiteX129" fmla="*/ 169640 w 1695450"/>
                <a:gd name="connsiteY129" fmla="*/ 1960436 h 3143250"/>
                <a:gd name="connsiteX130" fmla="*/ 168021 w 1695450"/>
                <a:gd name="connsiteY130" fmla="*/ 1856613 h 3143250"/>
                <a:gd name="connsiteX131" fmla="*/ 161354 w 1695450"/>
                <a:gd name="connsiteY131" fmla="*/ 1776032 h 3143250"/>
                <a:gd name="connsiteX132" fmla="*/ 168688 w 1695450"/>
                <a:gd name="connsiteY132" fmla="*/ 1641634 h 3143250"/>
                <a:gd name="connsiteX133" fmla="*/ 158496 w 1695450"/>
                <a:gd name="connsiteY133" fmla="*/ 1530477 h 3143250"/>
                <a:gd name="connsiteX134" fmla="*/ 150400 w 1695450"/>
                <a:gd name="connsiteY134" fmla="*/ 1369600 h 3143250"/>
                <a:gd name="connsiteX135" fmla="*/ 139065 w 1695450"/>
                <a:gd name="connsiteY135" fmla="*/ 1254347 h 3143250"/>
                <a:gd name="connsiteX136" fmla="*/ 139922 w 1695450"/>
                <a:gd name="connsiteY136" fmla="*/ 1192054 h 3143250"/>
                <a:gd name="connsiteX137" fmla="*/ 141541 w 1695450"/>
                <a:gd name="connsiteY137" fmla="*/ 1108615 h 3143250"/>
                <a:gd name="connsiteX138" fmla="*/ 158972 w 1695450"/>
                <a:gd name="connsiteY138" fmla="*/ 991457 h 3143250"/>
                <a:gd name="connsiteX139" fmla="*/ 159734 w 1695450"/>
                <a:gd name="connsiteY139" fmla="*/ 973169 h 3143250"/>
                <a:gd name="connsiteX140" fmla="*/ 159925 w 1695450"/>
                <a:gd name="connsiteY140" fmla="*/ 793528 h 3143250"/>
                <a:gd name="connsiteX141" fmla="*/ 164306 w 1695450"/>
                <a:gd name="connsiteY141" fmla="*/ 772573 h 3143250"/>
                <a:gd name="connsiteX142" fmla="*/ 172117 w 1695450"/>
                <a:gd name="connsiteY142" fmla="*/ 702278 h 3143250"/>
                <a:gd name="connsiteX143" fmla="*/ 178403 w 1695450"/>
                <a:gd name="connsiteY143" fmla="*/ 673703 h 3143250"/>
                <a:gd name="connsiteX144" fmla="*/ 182594 w 1695450"/>
                <a:gd name="connsiteY144" fmla="*/ 637699 h 3143250"/>
                <a:gd name="connsiteX145" fmla="*/ 179927 w 1695450"/>
                <a:gd name="connsiteY145" fmla="*/ 616744 h 3143250"/>
                <a:gd name="connsiteX146" fmla="*/ 198406 w 1695450"/>
                <a:gd name="connsiteY146" fmla="*/ 538448 h 3143250"/>
                <a:gd name="connsiteX147" fmla="*/ 208598 w 1695450"/>
                <a:gd name="connsiteY147" fmla="*/ 478822 h 3143250"/>
                <a:gd name="connsiteX148" fmla="*/ 227076 w 1695450"/>
                <a:gd name="connsiteY148" fmla="*/ 409194 h 3143250"/>
                <a:gd name="connsiteX149" fmla="*/ 235458 w 1695450"/>
                <a:gd name="connsiteY149" fmla="*/ 358712 h 3143250"/>
                <a:gd name="connsiteX150" fmla="*/ 252317 w 1695450"/>
                <a:gd name="connsiteY150" fmla="*/ 286226 h 3143250"/>
                <a:gd name="connsiteX151" fmla="*/ 254127 w 1695450"/>
                <a:gd name="connsiteY151" fmla="*/ 278320 h 3143250"/>
                <a:gd name="connsiteX152" fmla="*/ 272129 w 1695450"/>
                <a:gd name="connsiteY152" fmla="*/ 197929 h 3143250"/>
                <a:gd name="connsiteX153" fmla="*/ 282797 w 1695450"/>
                <a:gd name="connsiteY153" fmla="*/ 141637 h 3143250"/>
                <a:gd name="connsiteX154" fmla="*/ 307372 w 1695450"/>
                <a:gd name="connsiteY154" fmla="*/ 61341 h 3143250"/>
                <a:gd name="connsiteX155" fmla="*/ 320516 w 1695450"/>
                <a:gd name="connsiteY155" fmla="*/ 20193 h 3143250"/>
                <a:gd name="connsiteX156" fmla="*/ 330327 w 1695450"/>
                <a:gd name="connsiteY156" fmla="*/ 0 h 3143250"/>
                <a:gd name="connsiteX157" fmla="*/ 383191 w 1695450"/>
                <a:gd name="connsiteY157" fmla="*/ 93059 h 3143250"/>
                <a:gd name="connsiteX158" fmla="*/ 458629 w 1695450"/>
                <a:gd name="connsiteY158" fmla="*/ 206216 h 3143250"/>
                <a:gd name="connsiteX159" fmla="*/ 509683 w 1695450"/>
                <a:gd name="connsiteY159" fmla="*/ 300704 h 3143250"/>
                <a:gd name="connsiteX160" fmla="*/ 541687 w 1695450"/>
                <a:gd name="connsiteY160" fmla="*/ 355092 h 3143250"/>
                <a:gd name="connsiteX161" fmla="*/ 546545 w 1695450"/>
                <a:gd name="connsiteY161" fmla="*/ 365760 h 3143250"/>
                <a:gd name="connsiteX162" fmla="*/ 555308 w 1695450"/>
                <a:gd name="connsiteY162" fmla="*/ 508064 h 3143250"/>
                <a:gd name="connsiteX163" fmla="*/ 541020 w 1695450"/>
                <a:gd name="connsiteY163" fmla="*/ 564737 h 3143250"/>
                <a:gd name="connsiteX164" fmla="*/ 538258 w 1695450"/>
                <a:gd name="connsiteY164" fmla="*/ 582073 h 3143250"/>
                <a:gd name="connsiteX165" fmla="*/ 539306 w 1695450"/>
                <a:gd name="connsiteY165" fmla="*/ 658939 h 3143250"/>
                <a:gd name="connsiteX166" fmla="*/ 527876 w 1695450"/>
                <a:gd name="connsiteY166" fmla="*/ 788575 h 3143250"/>
                <a:gd name="connsiteX167" fmla="*/ 516731 w 1695450"/>
                <a:gd name="connsiteY167" fmla="*/ 885349 h 3143250"/>
                <a:gd name="connsiteX168" fmla="*/ 509969 w 1695450"/>
                <a:gd name="connsiteY168" fmla="*/ 968978 h 3143250"/>
                <a:gd name="connsiteX169" fmla="*/ 494443 w 1695450"/>
                <a:gd name="connsiteY169" fmla="*/ 1056418 h 3143250"/>
                <a:gd name="connsiteX170" fmla="*/ 499491 w 1695450"/>
                <a:gd name="connsiteY170" fmla="*/ 1085850 h 3143250"/>
                <a:gd name="connsiteX171" fmla="*/ 499777 w 1695450"/>
                <a:gd name="connsiteY171" fmla="*/ 1269492 h 3143250"/>
                <a:gd name="connsiteX172" fmla="*/ 500063 w 1695450"/>
                <a:gd name="connsiteY172" fmla="*/ 1289876 h 3143250"/>
                <a:gd name="connsiteX173" fmla="*/ 533781 w 1695450"/>
                <a:gd name="connsiteY173" fmla="*/ 1308449 h 3143250"/>
                <a:gd name="connsiteX174" fmla="*/ 584930 w 1695450"/>
                <a:gd name="connsiteY174" fmla="*/ 1255586 h 3143250"/>
                <a:gd name="connsiteX175" fmla="*/ 631508 w 1695450"/>
                <a:gd name="connsiteY175" fmla="*/ 1182719 h 3143250"/>
                <a:gd name="connsiteX176" fmla="*/ 660654 w 1695450"/>
                <a:gd name="connsiteY176" fmla="*/ 1138333 h 3143250"/>
                <a:gd name="connsiteX177" fmla="*/ 741140 w 1695450"/>
                <a:gd name="connsiteY177" fmla="*/ 1054703 h 3143250"/>
                <a:gd name="connsiteX178" fmla="*/ 796481 w 1695450"/>
                <a:gd name="connsiteY178" fmla="*/ 1017079 h 3143250"/>
                <a:gd name="connsiteX179" fmla="*/ 877348 w 1695450"/>
                <a:gd name="connsiteY179" fmla="*/ 948785 h 3143250"/>
                <a:gd name="connsiteX180" fmla="*/ 921544 w 1695450"/>
                <a:gd name="connsiteY180" fmla="*/ 902303 h 3143250"/>
                <a:gd name="connsiteX181" fmla="*/ 934593 w 1695450"/>
                <a:gd name="connsiteY181" fmla="*/ 894874 h 3143250"/>
                <a:gd name="connsiteX182" fmla="*/ 996315 w 1695450"/>
                <a:gd name="connsiteY182" fmla="*/ 886206 h 3143250"/>
                <a:gd name="connsiteX183" fmla="*/ 1024033 w 1695450"/>
                <a:gd name="connsiteY183" fmla="*/ 886873 h 3143250"/>
                <a:gd name="connsiteX184" fmla="*/ 1079373 w 1695450"/>
                <a:gd name="connsiteY184" fmla="*/ 876205 h 3143250"/>
                <a:gd name="connsiteX185" fmla="*/ 1148715 w 1695450"/>
                <a:gd name="connsiteY185" fmla="*/ 838772 h 3143250"/>
                <a:gd name="connsiteX186" fmla="*/ 1171956 w 1695450"/>
                <a:gd name="connsiteY186" fmla="*/ 846582 h 3143250"/>
                <a:gd name="connsiteX187" fmla="*/ 1227677 w 1695450"/>
                <a:gd name="connsiteY187" fmla="*/ 869252 h 3143250"/>
                <a:gd name="connsiteX188" fmla="*/ 1318070 w 1695450"/>
                <a:gd name="connsiteY188" fmla="*/ 882301 h 3143250"/>
                <a:gd name="connsiteX189" fmla="*/ 1385983 w 1695450"/>
                <a:gd name="connsiteY189" fmla="*/ 907256 h 3143250"/>
                <a:gd name="connsiteX190" fmla="*/ 1419892 w 1695450"/>
                <a:gd name="connsiteY190" fmla="*/ 969454 h 3143250"/>
                <a:gd name="connsiteX191" fmla="*/ 1444276 w 1695450"/>
                <a:gd name="connsiteY191" fmla="*/ 1033367 h 3143250"/>
                <a:gd name="connsiteX192" fmla="*/ 1498473 w 1695450"/>
                <a:gd name="connsiteY192" fmla="*/ 1132046 h 314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1695450" h="3143250">
                  <a:moveTo>
                    <a:pt x="1498473" y="1132046"/>
                  </a:moveTo>
                  <a:cubicBezTo>
                    <a:pt x="1509236" y="1111949"/>
                    <a:pt x="1519047" y="1093565"/>
                    <a:pt x="1528858" y="1075182"/>
                  </a:cubicBezTo>
                  <a:cubicBezTo>
                    <a:pt x="1531049" y="1071182"/>
                    <a:pt x="1533811" y="1067276"/>
                    <a:pt x="1535049" y="1062990"/>
                  </a:cubicBezTo>
                  <a:cubicBezTo>
                    <a:pt x="1538097" y="1052132"/>
                    <a:pt x="1549146" y="1043273"/>
                    <a:pt x="1539621" y="1028986"/>
                  </a:cubicBezTo>
                  <a:cubicBezTo>
                    <a:pt x="1535430" y="1022699"/>
                    <a:pt x="1538288" y="1010317"/>
                    <a:pt x="1540574" y="1001363"/>
                  </a:cubicBezTo>
                  <a:cubicBezTo>
                    <a:pt x="1545241" y="983171"/>
                    <a:pt x="1554004" y="965740"/>
                    <a:pt x="1556861" y="947261"/>
                  </a:cubicBezTo>
                  <a:cubicBezTo>
                    <a:pt x="1561910" y="913733"/>
                    <a:pt x="1563910" y="879729"/>
                    <a:pt x="1567244" y="845915"/>
                  </a:cubicBezTo>
                  <a:cubicBezTo>
                    <a:pt x="1567434" y="844201"/>
                    <a:pt x="1568958" y="842582"/>
                    <a:pt x="1572959" y="835533"/>
                  </a:cubicBezTo>
                  <a:cubicBezTo>
                    <a:pt x="1574578" y="845439"/>
                    <a:pt x="1576007" y="850487"/>
                    <a:pt x="1576102" y="855631"/>
                  </a:cubicBezTo>
                  <a:cubicBezTo>
                    <a:pt x="1576292" y="889635"/>
                    <a:pt x="1574959" y="923735"/>
                    <a:pt x="1576578" y="957644"/>
                  </a:cubicBezTo>
                  <a:cubicBezTo>
                    <a:pt x="1578388" y="996220"/>
                    <a:pt x="1578674" y="1035749"/>
                    <a:pt x="1587627" y="1072896"/>
                  </a:cubicBezTo>
                  <a:cubicBezTo>
                    <a:pt x="1592961" y="1094994"/>
                    <a:pt x="1593533" y="1116235"/>
                    <a:pt x="1595819" y="1137952"/>
                  </a:cubicBezTo>
                  <a:cubicBezTo>
                    <a:pt x="1597152" y="1150144"/>
                    <a:pt x="1602391" y="1161955"/>
                    <a:pt x="1604200" y="1174147"/>
                  </a:cubicBezTo>
                  <a:cubicBezTo>
                    <a:pt x="1604772" y="1177957"/>
                    <a:pt x="1600676" y="1185386"/>
                    <a:pt x="1597343" y="1186339"/>
                  </a:cubicBezTo>
                  <a:cubicBezTo>
                    <a:pt x="1579721" y="1191578"/>
                    <a:pt x="1584484" y="1203484"/>
                    <a:pt x="1589056" y="1213866"/>
                  </a:cubicBezTo>
                  <a:cubicBezTo>
                    <a:pt x="1598390" y="1234631"/>
                    <a:pt x="1596009" y="1253585"/>
                    <a:pt x="1589437" y="1275302"/>
                  </a:cubicBezTo>
                  <a:cubicBezTo>
                    <a:pt x="1583817" y="1293781"/>
                    <a:pt x="1583341" y="1316641"/>
                    <a:pt x="1588865" y="1335119"/>
                  </a:cubicBezTo>
                  <a:cubicBezTo>
                    <a:pt x="1596485" y="1360646"/>
                    <a:pt x="1599724" y="1383887"/>
                    <a:pt x="1587913" y="1408176"/>
                  </a:cubicBezTo>
                  <a:cubicBezTo>
                    <a:pt x="1586770" y="1410462"/>
                    <a:pt x="1585913" y="1413701"/>
                    <a:pt x="1586579" y="1415987"/>
                  </a:cubicBezTo>
                  <a:cubicBezTo>
                    <a:pt x="1591628" y="1432084"/>
                    <a:pt x="1597628" y="1447895"/>
                    <a:pt x="1602105" y="1464183"/>
                  </a:cubicBezTo>
                  <a:cubicBezTo>
                    <a:pt x="1604010" y="1471041"/>
                    <a:pt x="1605534" y="1479899"/>
                    <a:pt x="1602772" y="1485709"/>
                  </a:cubicBezTo>
                  <a:cubicBezTo>
                    <a:pt x="1592009" y="1507712"/>
                    <a:pt x="1591151" y="1528667"/>
                    <a:pt x="1602772" y="1550575"/>
                  </a:cubicBezTo>
                  <a:cubicBezTo>
                    <a:pt x="1605344" y="1555528"/>
                    <a:pt x="1605058" y="1562576"/>
                    <a:pt x="1604677" y="1568482"/>
                  </a:cubicBezTo>
                  <a:cubicBezTo>
                    <a:pt x="1601819" y="1611821"/>
                    <a:pt x="1596485" y="1655159"/>
                    <a:pt x="1596200" y="1698593"/>
                  </a:cubicBezTo>
                  <a:cubicBezTo>
                    <a:pt x="1596009" y="1733074"/>
                    <a:pt x="1600581" y="1767745"/>
                    <a:pt x="1605439" y="1801940"/>
                  </a:cubicBezTo>
                  <a:cubicBezTo>
                    <a:pt x="1609916" y="1833658"/>
                    <a:pt x="1613725" y="1866519"/>
                    <a:pt x="1625251" y="1895951"/>
                  </a:cubicBezTo>
                  <a:cubicBezTo>
                    <a:pt x="1635538" y="1922240"/>
                    <a:pt x="1629442" y="1947863"/>
                    <a:pt x="1633633" y="1973199"/>
                  </a:cubicBezTo>
                  <a:cubicBezTo>
                    <a:pt x="1637443" y="1996250"/>
                    <a:pt x="1644682" y="2018824"/>
                    <a:pt x="1650206" y="2041684"/>
                  </a:cubicBezTo>
                  <a:cubicBezTo>
                    <a:pt x="1651349" y="2046256"/>
                    <a:pt x="1651064" y="2051113"/>
                    <a:pt x="1652207" y="2055590"/>
                  </a:cubicBezTo>
                  <a:cubicBezTo>
                    <a:pt x="1657445" y="2075688"/>
                    <a:pt x="1662970" y="2095786"/>
                    <a:pt x="1668399" y="2115884"/>
                  </a:cubicBezTo>
                  <a:cubicBezTo>
                    <a:pt x="1672304" y="2130457"/>
                    <a:pt x="1677543" y="2144744"/>
                    <a:pt x="1679734" y="2159603"/>
                  </a:cubicBezTo>
                  <a:cubicBezTo>
                    <a:pt x="1684020" y="2187798"/>
                    <a:pt x="1687925" y="2216277"/>
                    <a:pt x="1689640" y="2244757"/>
                  </a:cubicBezTo>
                  <a:cubicBezTo>
                    <a:pt x="1693545" y="2308479"/>
                    <a:pt x="1697641" y="2372297"/>
                    <a:pt x="1698498" y="2436019"/>
                  </a:cubicBezTo>
                  <a:cubicBezTo>
                    <a:pt x="1698974" y="2469833"/>
                    <a:pt x="1690688" y="2503646"/>
                    <a:pt x="1690592" y="2537460"/>
                  </a:cubicBezTo>
                  <a:cubicBezTo>
                    <a:pt x="1690497" y="2568511"/>
                    <a:pt x="1699355" y="2599754"/>
                    <a:pt x="1698117" y="2630710"/>
                  </a:cubicBezTo>
                  <a:cubicBezTo>
                    <a:pt x="1697069" y="2658428"/>
                    <a:pt x="1687544" y="2685860"/>
                    <a:pt x="1681829" y="2713387"/>
                  </a:cubicBezTo>
                  <a:cubicBezTo>
                    <a:pt x="1681448" y="2715387"/>
                    <a:pt x="1680877" y="2717292"/>
                    <a:pt x="1680591" y="2719292"/>
                  </a:cubicBezTo>
                  <a:cubicBezTo>
                    <a:pt x="1677257" y="2743486"/>
                    <a:pt x="1676876" y="2768632"/>
                    <a:pt x="1669828" y="2791778"/>
                  </a:cubicBezTo>
                  <a:cubicBezTo>
                    <a:pt x="1662208" y="2817019"/>
                    <a:pt x="1656779" y="2843689"/>
                    <a:pt x="1635157" y="2863786"/>
                  </a:cubicBezTo>
                  <a:cubicBezTo>
                    <a:pt x="1615250" y="2882170"/>
                    <a:pt x="1596866" y="2903411"/>
                    <a:pt x="1582674" y="2926461"/>
                  </a:cubicBezTo>
                  <a:cubicBezTo>
                    <a:pt x="1570577" y="2946083"/>
                    <a:pt x="1565624" y="2969990"/>
                    <a:pt x="1557433" y="2991993"/>
                  </a:cubicBezTo>
                  <a:cubicBezTo>
                    <a:pt x="1546003" y="3022473"/>
                    <a:pt x="1538669" y="3053429"/>
                    <a:pt x="1537430" y="3086386"/>
                  </a:cubicBezTo>
                  <a:cubicBezTo>
                    <a:pt x="1537049" y="3096197"/>
                    <a:pt x="1524191" y="3108674"/>
                    <a:pt x="1513999" y="3114389"/>
                  </a:cubicBezTo>
                  <a:cubicBezTo>
                    <a:pt x="1474565" y="3136487"/>
                    <a:pt x="1432370" y="3149727"/>
                    <a:pt x="1386173" y="3143917"/>
                  </a:cubicBezTo>
                  <a:cubicBezTo>
                    <a:pt x="1379887" y="3143155"/>
                    <a:pt x="1371886" y="3142012"/>
                    <a:pt x="1368171" y="3137821"/>
                  </a:cubicBezTo>
                  <a:cubicBezTo>
                    <a:pt x="1347407" y="3115247"/>
                    <a:pt x="1325880" y="3093053"/>
                    <a:pt x="1308449" y="3068003"/>
                  </a:cubicBezTo>
                  <a:cubicBezTo>
                    <a:pt x="1299305" y="3054763"/>
                    <a:pt x="1298734" y="3035808"/>
                    <a:pt x="1292924" y="3019997"/>
                  </a:cubicBezTo>
                  <a:cubicBezTo>
                    <a:pt x="1277588" y="2978086"/>
                    <a:pt x="1288542" y="2934367"/>
                    <a:pt x="1282922" y="2892076"/>
                  </a:cubicBezTo>
                  <a:cubicBezTo>
                    <a:pt x="1279303" y="2864644"/>
                    <a:pt x="1263110" y="2838831"/>
                    <a:pt x="1259872" y="2811494"/>
                  </a:cubicBezTo>
                  <a:cubicBezTo>
                    <a:pt x="1257205" y="2788349"/>
                    <a:pt x="1233678" y="2765774"/>
                    <a:pt x="1254633" y="2740438"/>
                  </a:cubicBezTo>
                  <a:cubicBezTo>
                    <a:pt x="1257300" y="2737294"/>
                    <a:pt x="1256538" y="2729198"/>
                    <a:pt x="1254538" y="2724626"/>
                  </a:cubicBezTo>
                  <a:cubicBezTo>
                    <a:pt x="1235774" y="2682240"/>
                    <a:pt x="1247108" y="2637854"/>
                    <a:pt x="1247870" y="2594705"/>
                  </a:cubicBezTo>
                  <a:cubicBezTo>
                    <a:pt x="1248251" y="2576322"/>
                    <a:pt x="1266825" y="2558034"/>
                    <a:pt x="1277969" y="2540223"/>
                  </a:cubicBezTo>
                  <a:cubicBezTo>
                    <a:pt x="1283494" y="2531459"/>
                    <a:pt x="1290923" y="2524030"/>
                    <a:pt x="1299115" y="2514029"/>
                  </a:cubicBezTo>
                  <a:cubicBezTo>
                    <a:pt x="1300353" y="2514505"/>
                    <a:pt x="1304735" y="2516315"/>
                    <a:pt x="1313974" y="2520029"/>
                  </a:cubicBezTo>
                  <a:cubicBezTo>
                    <a:pt x="1311402" y="2505075"/>
                    <a:pt x="1308259" y="2493836"/>
                    <a:pt x="1307783" y="2482406"/>
                  </a:cubicBezTo>
                  <a:cubicBezTo>
                    <a:pt x="1307497" y="2474786"/>
                    <a:pt x="1309497" y="2466213"/>
                    <a:pt x="1313212" y="2459546"/>
                  </a:cubicBezTo>
                  <a:cubicBezTo>
                    <a:pt x="1327214" y="2433923"/>
                    <a:pt x="1334643" y="2406682"/>
                    <a:pt x="1341787" y="2378393"/>
                  </a:cubicBezTo>
                  <a:cubicBezTo>
                    <a:pt x="1355979" y="2322671"/>
                    <a:pt x="1355789" y="2266379"/>
                    <a:pt x="1360932" y="2210086"/>
                  </a:cubicBezTo>
                  <a:cubicBezTo>
                    <a:pt x="1364171" y="2174939"/>
                    <a:pt x="1366075" y="2139601"/>
                    <a:pt x="1369219" y="2104454"/>
                  </a:cubicBezTo>
                  <a:cubicBezTo>
                    <a:pt x="1372743" y="2065115"/>
                    <a:pt x="1365504" y="2026063"/>
                    <a:pt x="1368457" y="1986915"/>
                  </a:cubicBezTo>
                  <a:cubicBezTo>
                    <a:pt x="1369790" y="1969961"/>
                    <a:pt x="1369600" y="1952816"/>
                    <a:pt x="1368457" y="1935956"/>
                  </a:cubicBezTo>
                  <a:cubicBezTo>
                    <a:pt x="1365790" y="1894618"/>
                    <a:pt x="1364266" y="1852994"/>
                    <a:pt x="1358075" y="1812131"/>
                  </a:cubicBezTo>
                  <a:cubicBezTo>
                    <a:pt x="1354455" y="1788700"/>
                    <a:pt x="1342549" y="1766602"/>
                    <a:pt x="1334357" y="1743932"/>
                  </a:cubicBezTo>
                  <a:cubicBezTo>
                    <a:pt x="1333214" y="1740789"/>
                    <a:pt x="1331309" y="1737741"/>
                    <a:pt x="1331024" y="1734598"/>
                  </a:cubicBezTo>
                  <a:cubicBezTo>
                    <a:pt x="1327690" y="1692592"/>
                    <a:pt x="1324070" y="1650683"/>
                    <a:pt x="1321784" y="1608582"/>
                  </a:cubicBezTo>
                  <a:cubicBezTo>
                    <a:pt x="1321308" y="1599914"/>
                    <a:pt x="1326547" y="1591056"/>
                    <a:pt x="1328071" y="1582198"/>
                  </a:cubicBezTo>
                  <a:cubicBezTo>
                    <a:pt x="1329309" y="1575054"/>
                    <a:pt x="1332262" y="1564100"/>
                    <a:pt x="1328833" y="1561052"/>
                  </a:cubicBezTo>
                  <a:cubicBezTo>
                    <a:pt x="1305782" y="1540478"/>
                    <a:pt x="1303306" y="1509998"/>
                    <a:pt x="1295781" y="1484281"/>
                  </a:cubicBezTo>
                  <a:cubicBezTo>
                    <a:pt x="1287113" y="1454563"/>
                    <a:pt x="1279874" y="1425035"/>
                    <a:pt x="1265587" y="1397222"/>
                  </a:cubicBezTo>
                  <a:cubicBezTo>
                    <a:pt x="1262348" y="1390841"/>
                    <a:pt x="1262063" y="1378744"/>
                    <a:pt x="1266063" y="1373505"/>
                  </a:cubicBezTo>
                  <a:cubicBezTo>
                    <a:pt x="1285208" y="1347883"/>
                    <a:pt x="1264539" y="1332167"/>
                    <a:pt x="1254062" y="1313117"/>
                  </a:cubicBezTo>
                  <a:cubicBezTo>
                    <a:pt x="1246632" y="1299591"/>
                    <a:pt x="1240727" y="1284827"/>
                    <a:pt x="1236631" y="1269968"/>
                  </a:cubicBezTo>
                  <a:cubicBezTo>
                    <a:pt x="1229582" y="1244156"/>
                    <a:pt x="1221105" y="1218057"/>
                    <a:pt x="1219295" y="1191578"/>
                  </a:cubicBezTo>
                  <a:cubicBezTo>
                    <a:pt x="1217295" y="1162526"/>
                    <a:pt x="1198150" y="1141571"/>
                    <a:pt x="1191768" y="1116140"/>
                  </a:cubicBezTo>
                  <a:cubicBezTo>
                    <a:pt x="1186529" y="1095280"/>
                    <a:pt x="1183005" y="1074325"/>
                    <a:pt x="1170146" y="1057370"/>
                  </a:cubicBezTo>
                  <a:cubicBezTo>
                    <a:pt x="1153859" y="1035939"/>
                    <a:pt x="1142048" y="1012031"/>
                    <a:pt x="1117854" y="995172"/>
                  </a:cubicBezTo>
                  <a:cubicBezTo>
                    <a:pt x="1100233" y="982885"/>
                    <a:pt x="1084898" y="980313"/>
                    <a:pt x="1066133" y="979646"/>
                  </a:cubicBezTo>
                  <a:cubicBezTo>
                    <a:pt x="1038225" y="978599"/>
                    <a:pt x="1014317" y="991267"/>
                    <a:pt x="996601" y="1008888"/>
                  </a:cubicBezTo>
                  <a:cubicBezTo>
                    <a:pt x="972407" y="1032891"/>
                    <a:pt x="954215" y="1062895"/>
                    <a:pt x="932688" y="1089660"/>
                  </a:cubicBezTo>
                  <a:cubicBezTo>
                    <a:pt x="914781" y="1111949"/>
                    <a:pt x="897826" y="1135856"/>
                    <a:pt x="876491" y="1154525"/>
                  </a:cubicBezTo>
                  <a:cubicBezTo>
                    <a:pt x="859441" y="1169384"/>
                    <a:pt x="858869" y="1189577"/>
                    <a:pt x="849820" y="1206722"/>
                  </a:cubicBezTo>
                  <a:cubicBezTo>
                    <a:pt x="836390" y="1232059"/>
                    <a:pt x="824198" y="1258253"/>
                    <a:pt x="814292" y="1285208"/>
                  </a:cubicBezTo>
                  <a:cubicBezTo>
                    <a:pt x="807720" y="1302925"/>
                    <a:pt x="803148" y="1322451"/>
                    <a:pt x="802958" y="1341215"/>
                  </a:cubicBezTo>
                  <a:cubicBezTo>
                    <a:pt x="802672" y="1366076"/>
                    <a:pt x="792099" y="1384363"/>
                    <a:pt x="780383" y="1405223"/>
                  </a:cubicBezTo>
                  <a:cubicBezTo>
                    <a:pt x="762381" y="1437323"/>
                    <a:pt x="739521" y="1467993"/>
                    <a:pt x="735235" y="1507236"/>
                  </a:cubicBezTo>
                  <a:cubicBezTo>
                    <a:pt x="732854" y="1528953"/>
                    <a:pt x="722281" y="1549813"/>
                    <a:pt x="718757" y="1571530"/>
                  </a:cubicBezTo>
                  <a:cubicBezTo>
                    <a:pt x="715899" y="1589437"/>
                    <a:pt x="713327" y="1609916"/>
                    <a:pt x="719423" y="1625917"/>
                  </a:cubicBezTo>
                  <a:cubicBezTo>
                    <a:pt x="726091" y="1643348"/>
                    <a:pt x="718185" y="1652969"/>
                    <a:pt x="709708" y="1661827"/>
                  </a:cubicBezTo>
                  <a:cubicBezTo>
                    <a:pt x="690182" y="1682020"/>
                    <a:pt x="682562" y="1704594"/>
                    <a:pt x="677037" y="1732312"/>
                  </a:cubicBezTo>
                  <a:cubicBezTo>
                    <a:pt x="672941" y="1753076"/>
                    <a:pt x="678085" y="1770126"/>
                    <a:pt x="679990" y="1788319"/>
                  </a:cubicBezTo>
                  <a:cubicBezTo>
                    <a:pt x="683133" y="1818608"/>
                    <a:pt x="666941" y="1841563"/>
                    <a:pt x="657130" y="1867472"/>
                  </a:cubicBezTo>
                  <a:cubicBezTo>
                    <a:pt x="646843" y="1894808"/>
                    <a:pt x="641699" y="1924050"/>
                    <a:pt x="631889" y="1951577"/>
                  </a:cubicBezTo>
                  <a:cubicBezTo>
                    <a:pt x="619601" y="1986248"/>
                    <a:pt x="630079" y="2023586"/>
                    <a:pt x="620744" y="2056638"/>
                  </a:cubicBezTo>
                  <a:cubicBezTo>
                    <a:pt x="612458" y="2085880"/>
                    <a:pt x="616268" y="2113788"/>
                    <a:pt x="613124" y="2142077"/>
                  </a:cubicBezTo>
                  <a:cubicBezTo>
                    <a:pt x="610267" y="2167795"/>
                    <a:pt x="606838" y="2193417"/>
                    <a:pt x="603504" y="2219039"/>
                  </a:cubicBezTo>
                  <a:cubicBezTo>
                    <a:pt x="603218" y="2221516"/>
                    <a:pt x="601980" y="2224469"/>
                    <a:pt x="600170" y="2226088"/>
                  </a:cubicBezTo>
                  <a:cubicBezTo>
                    <a:pt x="576263" y="2247710"/>
                    <a:pt x="584073" y="2271332"/>
                    <a:pt x="591693" y="2297621"/>
                  </a:cubicBezTo>
                  <a:cubicBezTo>
                    <a:pt x="595217" y="2309717"/>
                    <a:pt x="584168" y="2325624"/>
                    <a:pt x="581406" y="2340102"/>
                  </a:cubicBezTo>
                  <a:cubicBezTo>
                    <a:pt x="579596" y="2349532"/>
                    <a:pt x="581120" y="2359628"/>
                    <a:pt x="580835" y="2369439"/>
                  </a:cubicBezTo>
                  <a:cubicBezTo>
                    <a:pt x="580549" y="2382203"/>
                    <a:pt x="583692" y="2396585"/>
                    <a:pt x="578834" y="2407253"/>
                  </a:cubicBezTo>
                  <a:cubicBezTo>
                    <a:pt x="565785" y="2435924"/>
                    <a:pt x="555403" y="2463546"/>
                    <a:pt x="555308" y="2496598"/>
                  </a:cubicBezTo>
                  <a:cubicBezTo>
                    <a:pt x="555212" y="2528221"/>
                    <a:pt x="543782" y="2559653"/>
                    <a:pt x="539401" y="2591467"/>
                  </a:cubicBezTo>
                  <a:cubicBezTo>
                    <a:pt x="536734" y="2610898"/>
                    <a:pt x="540734" y="2631186"/>
                    <a:pt x="537305" y="2650331"/>
                  </a:cubicBezTo>
                  <a:cubicBezTo>
                    <a:pt x="532162" y="2679192"/>
                    <a:pt x="524256" y="2707672"/>
                    <a:pt x="515588" y="2735771"/>
                  </a:cubicBezTo>
                  <a:cubicBezTo>
                    <a:pt x="508540" y="2758726"/>
                    <a:pt x="499491" y="2781110"/>
                    <a:pt x="489966" y="2803208"/>
                  </a:cubicBezTo>
                  <a:cubicBezTo>
                    <a:pt x="486823" y="2810542"/>
                    <a:pt x="478631" y="2821781"/>
                    <a:pt x="473869" y="2821210"/>
                  </a:cubicBezTo>
                  <a:cubicBezTo>
                    <a:pt x="452342" y="2818829"/>
                    <a:pt x="451295" y="2837117"/>
                    <a:pt x="444436" y="2847975"/>
                  </a:cubicBezTo>
                  <a:cubicBezTo>
                    <a:pt x="438245" y="2857786"/>
                    <a:pt x="438150" y="2872454"/>
                    <a:pt x="420148" y="2863215"/>
                  </a:cubicBezTo>
                  <a:cubicBezTo>
                    <a:pt x="418338" y="2862263"/>
                    <a:pt x="411099" y="2867311"/>
                    <a:pt x="409575" y="2870930"/>
                  </a:cubicBezTo>
                  <a:cubicBezTo>
                    <a:pt x="396621" y="2900934"/>
                    <a:pt x="363379" y="2900172"/>
                    <a:pt x="341281" y="2916174"/>
                  </a:cubicBezTo>
                  <a:cubicBezTo>
                    <a:pt x="327946" y="2925890"/>
                    <a:pt x="311563" y="2931319"/>
                    <a:pt x="291751" y="2941034"/>
                  </a:cubicBezTo>
                  <a:cubicBezTo>
                    <a:pt x="274510" y="2934653"/>
                    <a:pt x="248317" y="2929700"/>
                    <a:pt x="227743" y="2916174"/>
                  </a:cubicBezTo>
                  <a:cubicBezTo>
                    <a:pt x="205550" y="2901601"/>
                    <a:pt x="186976" y="2880360"/>
                    <a:pt x="169926" y="2859500"/>
                  </a:cubicBezTo>
                  <a:cubicBezTo>
                    <a:pt x="154305" y="2840260"/>
                    <a:pt x="142208" y="2817971"/>
                    <a:pt x="129731" y="2796350"/>
                  </a:cubicBezTo>
                  <a:cubicBezTo>
                    <a:pt x="122968" y="2784634"/>
                    <a:pt x="119063" y="2771394"/>
                    <a:pt x="113062" y="2759107"/>
                  </a:cubicBezTo>
                  <a:cubicBezTo>
                    <a:pt x="95440" y="2723102"/>
                    <a:pt x="77152" y="2687384"/>
                    <a:pt x="59817" y="2651189"/>
                  </a:cubicBezTo>
                  <a:cubicBezTo>
                    <a:pt x="54483" y="2640044"/>
                    <a:pt x="51054" y="2627948"/>
                    <a:pt x="47149" y="2616232"/>
                  </a:cubicBezTo>
                  <a:cubicBezTo>
                    <a:pt x="40100" y="2595182"/>
                    <a:pt x="32956" y="2574036"/>
                    <a:pt x="26479" y="2552795"/>
                  </a:cubicBezTo>
                  <a:cubicBezTo>
                    <a:pt x="23051" y="2541556"/>
                    <a:pt x="20669" y="2530031"/>
                    <a:pt x="18574" y="2518505"/>
                  </a:cubicBezTo>
                  <a:cubicBezTo>
                    <a:pt x="17621" y="2513267"/>
                    <a:pt x="18764" y="2507647"/>
                    <a:pt x="18383" y="2502218"/>
                  </a:cubicBezTo>
                  <a:cubicBezTo>
                    <a:pt x="15240" y="2458307"/>
                    <a:pt x="12097" y="2414302"/>
                    <a:pt x="8382" y="2370392"/>
                  </a:cubicBezTo>
                  <a:cubicBezTo>
                    <a:pt x="7906" y="2364962"/>
                    <a:pt x="3619" y="2359914"/>
                    <a:pt x="0" y="2352294"/>
                  </a:cubicBezTo>
                  <a:cubicBezTo>
                    <a:pt x="8096" y="2338769"/>
                    <a:pt x="17431" y="2323338"/>
                    <a:pt x="26479" y="2307717"/>
                  </a:cubicBezTo>
                  <a:cubicBezTo>
                    <a:pt x="34385" y="2294096"/>
                    <a:pt x="40576" y="2279428"/>
                    <a:pt x="49816" y="2266760"/>
                  </a:cubicBezTo>
                  <a:cubicBezTo>
                    <a:pt x="63532" y="2247995"/>
                    <a:pt x="80105" y="2231327"/>
                    <a:pt x="93631" y="2212562"/>
                  </a:cubicBezTo>
                  <a:cubicBezTo>
                    <a:pt x="107347" y="2193417"/>
                    <a:pt x="119729" y="2173129"/>
                    <a:pt x="131255" y="2152460"/>
                  </a:cubicBezTo>
                  <a:cubicBezTo>
                    <a:pt x="143637" y="2130362"/>
                    <a:pt x="156115" y="2107978"/>
                    <a:pt x="165163" y="2084356"/>
                  </a:cubicBezTo>
                  <a:cubicBezTo>
                    <a:pt x="178308" y="2050161"/>
                    <a:pt x="188309" y="2014919"/>
                    <a:pt x="171926" y="1978342"/>
                  </a:cubicBezTo>
                  <a:cubicBezTo>
                    <a:pt x="169545" y="1973104"/>
                    <a:pt x="169640" y="1966436"/>
                    <a:pt x="169640" y="1960436"/>
                  </a:cubicBezTo>
                  <a:cubicBezTo>
                    <a:pt x="169450" y="1925765"/>
                    <a:pt x="174117" y="1890236"/>
                    <a:pt x="168021" y="1856613"/>
                  </a:cubicBezTo>
                  <a:cubicBezTo>
                    <a:pt x="163068" y="1829467"/>
                    <a:pt x="153543" y="1800987"/>
                    <a:pt x="161354" y="1776032"/>
                  </a:cubicBezTo>
                  <a:cubicBezTo>
                    <a:pt x="175451" y="1730978"/>
                    <a:pt x="167926" y="1686306"/>
                    <a:pt x="168688" y="1641634"/>
                  </a:cubicBezTo>
                  <a:cubicBezTo>
                    <a:pt x="169355" y="1604582"/>
                    <a:pt x="168307" y="1565910"/>
                    <a:pt x="158496" y="1530477"/>
                  </a:cubicBezTo>
                  <a:cubicBezTo>
                    <a:pt x="143637" y="1476566"/>
                    <a:pt x="154972" y="1423035"/>
                    <a:pt x="150400" y="1369600"/>
                  </a:cubicBezTo>
                  <a:cubicBezTo>
                    <a:pt x="147066" y="1331024"/>
                    <a:pt x="148876" y="1291114"/>
                    <a:pt x="139065" y="1254347"/>
                  </a:cubicBezTo>
                  <a:cubicBezTo>
                    <a:pt x="132969" y="1231297"/>
                    <a:pt x="136303" y="1213485"/>
                    <a:pt x="139922" y="1192054"/>
                  </a:cubicBezTo>
                  <a:cubicBezTo>
                    <a:pt x="144399" y="1164908"/>
                    <a:pt x="138779" y="1136237"/>
                    <a:pt x="141541" y="1108615"/>
                  </a:cubicBezTo>
                  <a:cubicBezTo>
                    <a:pt x="145447" y="1069372"/>
                    <a:pt x="153162" y="1030510"/>
                    <a:pt x="158972" y="991457"/>
                  </a:cubicBezTo>
                  <a:cubicBezTo>
                    <a:pt x="159830" y="985457"/>
                    <a:pt x="159734" y="979265"/>
                    <a:pt x="159734" y="973169"/>
                  </a:cubicBezTo>
                  <a:cubicBezTo>
                    <a:pt x="159830" y="913257"/>
                    <a:pt x="159639" y="853440"/>
                    <a:pt x="159925" y="793528"/>
                  </a:cubicBezTo>
                  <a:cubicBezTo>
                    <a:pt x="159925" y="786384"/>
                    <a:pt x="160115" y="776954"/>
                    <a:pt x="164306" y="772573"/>
                  </a:cubicBezTo>
                  <a:cubicBezTo>
                    <a:pt x="185833" y="750665"/>
                    <a:pt x="181356" y="727710"/>
                    <a:pt x="172117" y="702278"/>
                  </a:cubicBezTo>
                  <a:cubicBezTo>
                    <a:pt x="169259" y="694277"/>
                    <a:pt x="172879" y="680942"/>
                    <a:pt x="178403" y="673703"/>
                  </a:cubicBezTo>
                  <a:cubicBezTo>
                    <a:pt x="187642" y="661511"/>
                    <a:pt x="192214" y="651796"/>
                    <a:pt x="182594" y="637699"/>
                  </a:cubicBezTo>
                  <a:cubicBezTo>
                    <a:pt x="178975" y="632365"/>
                    <a:pt x="177260" y="622173"/>
                    <a:pt x="179927" y="616744"/>
                  </a:cubicBezTo>
                  <a:cubicBezTo>
                    <a:pt x="192310" y="591883"/>
                    <a:pt x="198501" y="566547"/>
                    <a:pt x="198406" y="538448"/>
                  </a:cubicBezTo>
                  <a:cubicBezTo>
                    <a:pt x="198406" y="518255"/>
                    <a:pt x="198215" y="493966"/>
                    <a:pt x="208598" y="478822"/>
                  </a:cubicBezTo>
                  <a:cubicBezTo>
                    <a:pt x="224028" y="456343"/>
                    <a:pt x="225933" y="434054"/>
                    <a:pt x="227076" y="409194"/>
                  </a:cubicBezTo>
                  <a:cubicBezTo>
                    <a:pt x="227838" y="392239"/>
                    <a:pt x="231838" y="375380"/>
                    <a:pt x="235458" y="358712"/>
                  </a:cubicBezTo>
                  <a:cubicBezTo>
                    <a:pt x="240602" y="334423"/>
                    <a:pt x="246698" y="310420"/>
                    <a:pt x="252317" y="286226"/>
                  </a:cubicBezTo>
                  <a:cubicBezTo>
                    <a:pt x="252889" y="283655"/>
                    <a:pt x="253556" y="280988"/>
                    <a:pt x="254127" y="278320"/>
                  </a:cubicBezTo>
                  <a:cubicBezTo>
                    <a:pt x="260223" y="251555"/>
                    <a:pt x="266509" y="224790"/>
                    <a:pt x="272129" y="197929"/>
                  </a:cubicBezTo>
                  <a:cubicBezTo>
                    <a:pt x="276034" y="179261"/>
                    <a:pt x="277940" y="160020"/>
                    <a:pt x="282797" y="141637"/>
                  </a:cubicBezTo>
                  <a:cubicBezTo>
                    <a:pt x="289941" y="114586"/>
                    <a:pt x="299085" y="88106"/>
                    <a:pt x="307372" y="61341"/>
                  </a:cubicBezTo>
                  <a:cubicBezTo>
                    <a:pt x="311658" y="47625"/>
                    <a:pt x="315563" y="33718"/>
                    <a:pt x="320516" y="20193"/>
                  </a:cubicBezTo>
                  <a:cubicBezTo>
                    <a:pt x="323374" y="12192"/>
                    <a:pt x="327946" y="4858"/>
                    <a:pt x="330327" y="0"/>
                  </a:cubicBezTo>
                  <a:cubicBezTo>
                    <a:pt x="348806" y="32099"/>
                    <a:pt x="368141" y="61531"/>
                    <a:pt x="383191" y="93059"/>
                  </a:cubicBezTo>
                  <a:cubicBezTo>
                    <a:pt x="403003" y="134684"/>
                    <a:pt x="434911" y="167640"/>
                    <a:pt x="458629" y="206216"/>
                  </a:cubicBezTo>
                  <a:cubicBezTo>
                    <a:pt x="477393" y="236696"/>
                    <a:pt x="492443" y="269367"/>
                    <a:pt x="509683" y="300704"/>
                  </a:cubicBezTo>
                  <a:cubicBezTo>
                    <a:pt x="519779" y="319088"/>
                    <a:pt x="531114" y="336899"/>
                    <a:pt x="541687" y="355092"/>
                  </a:cubicBezTo>
                  <a:cubicBezTo>
                    <a:pt x="543687" y="358521"/>
                    <a:pt x="546259" y="362141"/>
                    <a:pt x="546545" y="365760"/>
                  </a:cubicBezTo>
                  <a:cubicBezTo>
                    <a:pt x="549974" y="413195"/>
                    <a:pt x="554736" y="460534"/>
                    <a:pt x="555308" y="508064"/>
                  </a:cubicBezTo>
                  <a:cubicBezTo>
                    <a:pt x="555498" y="526923"/>
                    <a:pt x="545878" y="545783"/>
                    <a:pt x="541020" y="564737"/>
                  </a:cubicBezTo>
                  <a:cubicBezTo>
                    <a:pt x="539496" y="570452"/>
                    <a:pt x="536162" y="577787"/>
                    <a:pt x="538258" y="582073"/>
                  </a:cubicBezTo>
                  <a:cubicBezTo>
                    <a:pt x="550926" y="607981"/>
                    <a:pt x="544925" y="631793"/>
                    <a:pt x="539306" y="658939"/>
                  </a:cubicBezTo>
                  <a:cubicBezTo>
                    <a:pt x="530447" y="701040"/>
                    <a:pt x="531590" y="745236"/>
                    <a:pt x="527876" y="788575"/>
                  </a:cubicBezTo>
                  <a:cubicBezTo>
                    <a:pt x="525113" y="821055"/>
                    <a:pt x="526923" y="855250"/>
                    <a:pt x="516731" y="885349"/>
                  </a:cubicBezTo>
                  <a:cubicBezTo>
                    <a:pt x="507016" y="914019"/>
                    <a:pt x="509969" y="941356"/>
                    <a:pt x="509969" y="968978"/>
                  </a:cubicBezTo>
                  <a:cubicBezTo>
                    <a:pt x="510064" y="999554"/>
                    <a:pt x="501586" y="1027557"/>
                    <a:pt x="494443" y="1056418"/>
                  </a:cubicBezTo>
                  <a:cubicBezTo>
                    <a:pt x="492252" y="1065276"/>
                    <a:pt x="499396" y="1075944"/>
                    <a:pt x="499491" y="1085850"/>
                  </a:cubicBezTo>
                  <a:cubicBezTo>
                    <a:pt x="500063" y="1147096"/>
                    <a:pt x="499777" y="1208342"/>
                    <a:pt x="499777" y="1269492"/>
                  </a:cubicBezTo>
                  <a:cubicBezTo>
                    <a:pt x="499777" y="1276255"/>
                    <a:pt x="499205" y="1283208"/>
                    <a:pt x="500063" y="1289876"/>
                  </a:cubicBezTo>
                  <a:cubicBezTo>
                    <a:pt x="502063" y="1305116"/>
                    <a:pt x="519779" y="1314450"/>
                    <a:pt x="533781" y="1308449"/>
                  </a:cubicBezTo>
                  <a:cubicBezTo>
                    <a:pt x="558356" y="1297972"/>
                    <a:pt x="572834" y="1278922"/>
                    <a:pt x="584930" y="1255586"/>
                  </a:cubicBezTo>
                  <a:cubicBezTo>
                    <a:pt x="598170" y="1230059"/>
                    <a:pt x="615791" y="1206913"/>
                    <a:pt x="631508" y="1182719"/>
                  </a:cubicBezTo>
                  <a:cubicBezTo>
                    <a:pt x="641128" y="1167860"/>
                    <a:pt x="649224" y="1151668"/>
                    <a:pt x="660654" y="1138333"/>
                  </a:cubicBezTo>
                  <a:cubicBezTo>
                    <a:pt x="685895" y="1109091"/>
                    <a:pt x="702469" y="1072134"/>
                    <a:pt x="741140" y="1054703"/>
                  </a:cubicBezTo>
                  <a:cubicBezTo>
                    <a:pt x="761238" y="1045654"/>
                    <a:pt x="779145" y="1031177"/>
                    <a:pt x="796481" y="1017079"/>
                  </a:cubicBezTo>
                  <a:cubicBezTo>
                    <a:pt x="823913" y="994696"/>
                    <a:pt x="847344" y="966216"/>
                    <a:pt x="877348" y="948785"/>
                  </a:cubicBezTo>
                  <a:cubicBezTo>
                    <a:pt x="898398" y="936593"/>
                    <a:pt x="904494" y="915257"/>
                    <a:pt x="921544" y="902303"/>
                  </a:cubicBezTo>
                  <a:cubicBezTo>
                    <a:pt x="925640" y="899160"/>
                    <a:pt x="932497" y="893635"/>
                    <a:pt x="934593" y="894874"/>
                  </a:cubicBezTo>
                  <a:cubicBezTo>
                    <a:pt x="958024" y="909352"/>
                    <a:pt x="976122" y="892397"/>
                    <a:pt x="996315" y="886206"/>
                  </a:cubicBezTo>
                  <a:cubicBezTo>
                    <a:pt x="1004888" y="883539"/>
                    <a:pt x="1017746" y="882301"/>
                    <a:pt x="1024033" y="886873"/>
                  </a:cubicBezTo>
                  <a:cubicBezTo>
                    <a:pt x="1047560" y="904018"/>
                    <a:pt x="1062228" y="885730"/>
                    <a:pt x="1079373" y="876205"/>
                  </a:cubicBezTo>
                  <a:cubicBezTo>
                    <a:pt x="1102328" y="863441"/>
                    <a:pt x="1124903" y="849725"/>
                    <a:pt x="1148715" y="838772"/>
                  </a:cubicBezTo>
                  <a:cubicBezTo>
                    <a:pt x="1154144" y="836295"/>
                    <a:pt x="1164146" y="843725"/>
                    <a:pt x="1171956" y="846582"/>
                  </a:cubicBezTo>
                  <a:cubicBezTo>
                    <a:pt x="1190816" y="853345"/>
                    <a:pt x="1209675" y="858012"/>
                    <a:pt x="1227677" y="869252"/>
                  </a:cubicBezTo>
                  <a:cubicBezTo>
                    <a:pt x="1254347" y="885825"/>
                    <a:pt x="1286446" y="890397"/>
                    <a:pt x="1318070" y="882301"/>
                  </a:cubicBezTo>
                  <a:cubicBezTo>
                    <a:pt x="1333024" y="878491"/>
                    <a:pt x="1378268" y="893350"/>
                    <a:pt x="1385983" y="907256"/>
                  </a:cubicBezTo>
                  <a:cubicBezTo>
                    <a:pt x="1397508" y="927926"/>
                    <a:pt x="1409986" y="948119"/>
                    <a:pt x="1419892" y="969454"/>
                  </a:cubicBezTo>
                  <a:cubicBezTo>
                    <a:pt x="1429417" y="990124"/>
                    <a:pt x="1436084" y="1012031"/>
                    <a:pt x="1444276" y="1033367"/>
                  </a:cubicBezTo>
                  <a:cubicBezTo>
                    <a:pt x="1457135" y="1067181"/>
                    <a:pt x="1464183" y="1103948"/>
                    <a:pt x="1498473" y="11320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7CB66F0-493E-4996-98AE-8B2F8294FDB8}"/>
              </a:ext>
            </a:extLst>
          </p:cNvPr>
          <p:cNvGrpSpPr>
            <a:grpSpLocks noChangeAspect="1"/>
          </p:cNvGrpSpPr>
          <p:nvPr/>
        </p:nvGrpSpPr>
        <p:grpSpPr>
          <a:xfrm>
            <a:off x="6306438" y="4087577"/>
            <a:ext cx="552234" cy="720000"/>
            <a:chOff x="4272374" y="1122971"/>
            <a:chExt cx="3496966" cy="4559328"/>
          </a:xfrm>
          <a:solidFill>
            <a:schemeClr val="bg1">
              <a:lumMod val="95000"/>
            </a:schemeClr>
          </a:solidFill>
          <a:effectLst>
            <a:outerShdw blurRad="190500" sx="102000" sy="102000" algn="ctr" rotWithShape="0">
              <a:prstClr val="black">
                <a:alpha val="35000"/>
              </a:prstClr>
            </a:outerShdw>
          </a:effectLst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B07F189-D731-4CF6-918F-15F5AAC98463}"/>
                </a:ext>
              </a:extLst>
            </p:cNvPr>
            <p:cNvSpPr/>
            <p:nvPr/>
          </p:nvSpPr>
          <p:spPr>
            <a:xfrm>
              <a:off x="5740515" y="1700849"/>
              <a:ext cx="2028825" cy="3981450"/>
            </a:xfrm>
            <a:custGeom>
              <a:avLst/>
              <a:gdLst>
                <a:gd name="connsiteX0" fmla="*/ 1055192 w 2028825"/>
                <a:gd name="connsiteY0" fmla="*/ 3781646 h 3981450"/>
                <a:gd name="connsiteX1" fmla="*/ 1014996 w 2028825"/>
                <a:gd name="connsiteY1" fmla="*/ 3836033 h 3981450"/>
                <a:gd name="connsiteX2" fmla="*/ 985088 w 2028825"/>
                <a:gd name="connsiteY2" fmla="*/ 3911853 h 3981450"/>
                <a:gd name="connsiteX3" fmla="*/ 981087 w 2028825"/>
                <a:gd name="connsiteY3" fmla="*/ 3924330 h 3981450"/>
                <a:gd name="connsiteX4" fmla="*/ 986326 w 2028825"/>
                <a:gd name="connsiteY4" fmla="*/ 3945190 h 3981450"/>
                <a:gd name="connsiteX5" fmla="*/ 954322 w 2028825"/>
                <a:gd name="connsiteY5" fmla="*/ 3975575 h 3981450"/>
                <a:gd name="connsiteX6" fmla="*/ 869549 w 2028825"/>
                <a:gd name="connsiteY6" fmla="*/ 3964049 h 3981450"/>
                <a:gd name="connsiteX7" fmla="*/ 820877 w 2028825"/>
                <a:gd name="connsiteY7" fmla="*/ 3931188 h 3981450"/>
                <a:gd name="connsiteX8" fmla="*/ 757250 w 2028825"/>
                <a:gd name="connsiteY8" fmla="*/ 3850321 h 3981450"/>
                <a:gd name="connsiteX9" fmla="*/ 704100 w 2028825"/>
                <a:gd name="connsiteY9" fmla="*/ 3749928 h 3981450"/>
                <a:gd name="connsiteX10" fmla="*/ 693813 w 2028825"/>
                <a:gd name="connsiteY10" fmla="*/ 3654868 h 3981450"/>
                <a:gd name="connsiteX11" fmla="*/ 666095 w 2028825"/>
                <a:gd name="connsiteY11" fmla="*/ 3584097 h 3981450"/>
                <a:gd name="connsiteX12" fmla="*/ 629043 w 2028825"/>
                <a:gd name="connsiteY12" fmla="*/ 3492086 h 3981450"/>
                <a:gd name="connsiteX13" fmla="*/ 637235 w 2028825"/>
                <a:gd name="connsiteY13" fmla="*/ 3455891 h 3981450"/>
                <a:gd name="connsiteX14" fmla="*/ 630091 w 2028825"/>
                <a:gd name="connsiteY14" fmla="*/ 3417410 h 3981450"/>
                <a:gd name="connsiteX15" fmla="*/ 629329 w 2028825"/>
                <a:gd name="connsiteY15" fmla="*/ 3401313 h 3981450"/>
                <a:gd name="connsiteX16" fmla="*/ 637997 w 2028825"/>
                <a:gd name="connsiteY16" fmla="*/ 3348735 h 3981450"/>
                <a:gd name="connsiteX17" fmla="*/ 655142 w 2028825"/>
                <a:gd name="connsiteY17" fmla="*/ 3270153 h 3981450"/>
                <a:gd name="connsiteX18" fmla="*/ 656666 w 2028825"/>
                <a:gd name="connsiteY18" fmla="*/ 3256152 h 3981450"/>
                <a:gd name="connsiteX19" fmla="*/ 673144 w 2028825"/>
                <a:gd name="connsiteY19" fmla="*/ 3187667 h 3981450"/>
                <a:gd name="connsiteX20" fmla="*/ 674382 w 2028825"/>
                <a:gd name="connsiteY20" fmla="*/ 3183857 h 3981450"/>
                <a:gd name="connsiteX21" fmla="*/ 684479 w 2028825"/>
                <a:gd name="connsiteY21" fmla="*/ 3096703 h 3981450"/>
                <a:gd name="connsiteX22" fmla="*/ 693623 w 2028825"/>
                <a:gd name="connsiteY22" fmla="*/ 3054698 h 3981450"/>
                <a:gd name="connsiteX23" fmla="*/ 697814 w 2028825"/>
                <a:gd name="connsiteY23" fmla="*/ 2948875 h 3981450"/>
                <a:gd name="connsiteX24" fmla="*/ 711720 w 2028825"/>
                <a:gd name="connsiteY24" fmla="*/ 2891630 h 3981450"/>
                <a:gd name="connsiteX25" fmla="*/ 720959 w 2028825"/>
                <a:gd name="connsiteY25" fmla="*/ 2866484 h 3981450"/>
                <a:gd name="connsiteX26" fmla="*/ 721531 w 2028825"/>
                <a:gd name="connsiteY26" fmla="*/ 2815525 h 3981450"/>
                <a:gd name="connsiteX27" fmla="*/ 732199 w 2028825"/>
                <a:gd name="connsiteY27" fmla="*/ 2693891 h 3981450"/>
                <a:gd name="connsiteX28" fmla="*/ 740009 w 2028825"/>
                <a:gd name="connsiteY28" fmla="*/ 2622644 h 3981450"/>
                <a:gd name="connsiteX29" fmla="*/ 757535 w 2028825"/>
                <a:gd name="connsiteY29" fmla="*/ 2537966 h 3981450"/>
                <a:gd name="connsiteX30" fmla="*/ 758202 w 2028825"/>
                <a:gd name="connsiteY30" fmla="*/ 2521679 h 3981450"/>
                <a:gd name="connsiteX31" fmla="*/ 758012 w 2028825"/>
                <a:gd name="connsiteY31" fmla="*/ 2407379 h 3981450"/>
                <a:gd name="connsiteX32" fmla="*/ 775347 w 2028825"/>
                <a:gd name="connsiteY32" fmla="*/ 2298032 h 3981450"/>
                <a:gd name="connsiteX33" fmla="*/ 785920 w 2028825"/>
                <a:gd name="connsiteY33" fmla="*/ 2243644 h 3981450"/>
                <a:gd name="connsiteX34" fmla="*/ 802779 w 2028825"/>
                <a:gd name="connsiteY34" fmla="*/ 2169158 h 3981450"/>
                <a:gd name="connsiteX35" fmla="*/ 798398 w 2028825"/>
                <a:gd name="connsiteY35" fmla="*/ 2118104 h 3981450"/>
                <a:gd name="connsiteX36" fmla="*/ 800017 w 2028825"/>
                <a:gd name="connsiteY36" fmla="*/ 2036475 h 3981450"/>
                <a:gd name="connsiteX37" fmla="*/ 803922 w 2028825"/>
                <a:gd name="connsiteY37" fmla="*/ 2023426 h 3981450"/>
                <a:gd name="connsiteX38" fmla="*/ 814876 w 2028825"/>
                <a:gd name="connsiteY38" fmla="*/ 1795588 h 3981450"/>
                <a:gd name="connsiteX39" fmla="*/ 824877 w 2028825"/>
                <a:gd name="connsiteY39" fmla="*/ 1659571 h 3981450"/>
                <a:gd name="connsiteX40" fmla="*/ 832783 w 2028825"/>
                <a:gd name="connsiteY40" fmla="*/ 1560035 h 3981450"/>
                <a:gd name="connsiteX41" fmla="*/ 841546 w 2028825"/>
                <a:gd name="connsiteY41" fmla="*/ 1374678 h 3981450"/>
                <a:gd name="connsiteX42" fmla="*/ 850595 w 2028825"/>
                <a:gd name="connsiteY42" fmla="*/ 1353152 h 3981450"/>
                <a:gd name="connsiteX43" fmla="*/ 847451 w 2028825"/>
                <a:gd name="connsiteY43" fmla="*/ 1290001 h 3981450"/>
                <a:gd name="connsiteX44" fmla="*/ 841641 w 2028825"/>
                <a:gd name="connsiteY44" fmla="*/ 1279809 h 3981450"/>
                <a:gd name="connsiteX45" fmla="*/ 832592 w 2028825"/>
                <a:gd name="connsiteY45" fmla="*/ 1192560 h 3981450"/>
                <a:gd name="connsiteX46" fmla="*/ 815638 w 2028825"/>
                <a:gd name="connsiteY46" fmla="*/ 1107883 h 3981450"/>
                <a:gd name="connsiteX47" fmla="*/ 768013 w 2028825"/>
                <a:gd name="connsiteY47" fmla="*/ 1053305 h 3981450"/>
                <a:gd name="connsiteX48" fmla="*/ 704291 w 2028825"/>
                <a:gd name="connsiteY48" fmla="*/ 1059305 h 3981450"/>
                <a:gd name="connsiteX49" fmla="*/ 640187 w 2028825"/>
                <a:gd name="connsiteY49" fmla="*/ 1093881 h 3981450"/>
                <a:gd name="connsiteX50" fmla="*/ 541508 w 2028825"/>
                <a:gd name="connsiteY50" fmla="*/ 1143030 h 3981450"/>
                <a:gd name="connsiteX51" fmla="*/ 463975 w 2028825"/>
                <a:gd name="connsiteY51" fmla="*/ 1229136 h 3981450"/>
                <a:gd name="connsiteX52" fmla="*/ 457974 w 2028825"/>
                <a:gd name="connsiteY52" fmla="*/ 1259902 h 3981450"/>
                <a:gd name="connsiteX53" fmla="*/ 399491 w 2028825"/>
                <a:gd name="connsiteY53" fmla="*/ 1375440 h 3981450"/>
                <a:gd name="connsiteX54" fmla="*/ 389108 w 2028825"/>
                <a:gd name="connsiteY54" fmla="*/ 1417445 h 3981450"/>
                <a:gd name="connsiteX55" fmla="*/ 379965 w 2028825"/>
                <a:gd name="connsiteY55" fmla="*/ 1514791 h 3981450"/>
                <a:gd name="connsiteX56" fmla="*/ 362248 w 2028825"/>
                <a:gd name="connsiteY56" fmla="*/ 1617756 h 3981450"/>
                <a:gd name="connsiteX57" fmla="*/ 351390 w 2028825"/>
                <a:gd name="connsiteY57" fmla="*/ 1682240 h 3981450"/>
                <a:gd name="connsiteX58" fmla="*/ 336340 w 2028825"/>
                <a:gd name="connsiteY58" fmla="*/ 1742915 h 3981450"/>
                <a:gd name="connsiteX59" fmla="*/ 331578 w 2028825"/>
                <a:gd name="connsiteY59" fmla="*/ 1794826 h 3981450"/>
                <a:gd name="connsiteX60" fmla="*/ 324624 w 2028825"/>
                <a:gd name="connsiteY60" fmla="*/ 1820162 h 3981450"/>
                <a:gd name="connsiteX61" fmla="*/ 290429 w 2028825"/>
                <a:gd name="connsiteY61" fmla="*/ 1873026 h 3981450"/>
                <a:gd name="connsiteX62" fmla="*/ 217373 w 2028825"/>
                <a:gd name="connsiteY62" fmla="*/ 1924747 h 3981450"/>
                <a:gd name="connsiteX63" fmla="*/ 201371 w 2028825"/>
                <a:gd name="connsiteY63" fmla="*/ 1932272 h 3981450"/>
                <a:gd name="connsiteX64" fmla="*/ 174415 w 2028825"/>
                <a:gd name="connsiteY64" fmla="*/ 1922937 h 3981450"/>
                <a:gd name="connsiteX65" fmla="*/ 136315 w 2028825"/>
                <a:gd name="connsiteY65" fmla="*/ 1862930 h 3981450"/>
                <a:gd name="connsiteX66" fmla="*/ 53543 w 2028825"/>
                <a:gd name="connsiteY66" fmla="*/ 1745391 h 3981450"/>
                <a:gd name="connsiteX67" fmla="*/ 1346 w 2028825"/>
                <a:gd name="connsiteY67" fmla="*/ 1633568 h 3981450"/>
                <a:gd name="connsiteX68" fmla="*/ 869 w 2028825"/>
                <a:gd name="connsiteY68" fmla="*/ 1619471 h 3981450"/>
                <a:gd name="connsiteX69" fmla="*/ 19729 w 2028825"/>
                <a:gd name="connsiteY69" fmla="*/ 1539365 h 3981450"/>
                <a:gd name="connsiteX70" fmla="*/ 69259 w 2028825"/>
                <a:gd name="connsiteY70" fmla="*/ 1426685 h 3981450"/>
                <a:gd name="connsiteX71" fmla="*/ 83737 w 2028825"/>
                <a:gd name="connsiteY71" fmla="*/ 1398681 h 3981450"/>
                <a:gd name="connsiteX72" fmla="*/ 105073 w 2028825"/>
                <a:gd name="connsiteY72" fmla="*/ 1363153 h 3981450"/>
                <a:gd name="connsiteX73" fmla="*/ 120313 w 2028825"/>
                <a:gd name="connsiteY73" fmla="*/ 1321052 h 3981450"/>
                <a:gd name="connsiteX74" fmla="*/ 137172 w 2028825"/>
                <a:gd name="connsiteY74" fmla="*/ 1248662 h 3981450"/>
                <a:gd name="connsiteX75" fmla="*/ 167652 w 2028825"/>
                <a:gd name="connsiteY75" fmla="*/ 1159604 h 3981450"/>
                <a:gd name="connsiteX76" fmla="*/ 185369 w 2028825"/>
                <a:gd name="connsiteY76" fmla="*/ 985106 h 3981450"/>
                <a:gd name="connsiteX77" fmla="*/ 196513 w 2028825"/>
                <a:gd name="connsiteY77" fmla="*/ 882236 h 3981450"/>
                <a:gd name="connsiteX78" fmla="*/ 203752 w 2028825"/>
                <a:gd name="connsiteY78" fmla="*/ 802702 h 3981450"/>
                <a:gd name="connsiteX79" fmla="*/ 213372 w 2028825"/>
                <a:gd name="connsiteY79" fmla="*/ 688973 h 3981450"/>
                <a:gd name="connsiteX80" fmla="*/ 222707 w 2028825"/>
                <a:gd name="connsiteY80" fmla="*/ 634395 h 3981450"/>
                <a:gd name="connsiteX81" fmla="*/ 232708 w 2028825"/>
                <a:gd name="connsiteY81" fmla="*/ 617822 h 3981450"/>
                <a:gd name="connsiteX82" fmla="*/ 269760 w 2028825"/>
                <a:gd name="connsiteY82" fmla="*/ 542765 h 3981450"/>
                <a:gd name="connsiteX83" fmla="*/ 297954 w 2028825"/>
                <a:gd name="connsiteY83" fmla="*/ 471613 h 3981450"/>
                <a:gd name="connsiteX84" fmla="*/ 313099 w 2028825"/>
                <a:gd name="connsiteY84" fmla="*/ 471899 h 3981450"/>
                <a:gd name="connsiteX85" fmla="*/ 333197 w 2028825"/>
                <a:gd name="connsiteY85" fmla="*/ 523143 h 3981450"/>
                <a:gd name="connsiteX86" fmla="*/ 343484 w 2028825"/>
                <a:gd name="connsiteY86" fmla="*/ 608106 h 3981450"/>
                <a:gd name="connsiteX87" fmla="*/ 364534 w 2028825"/>
                <a:gd name="connsiteY87" fmla="*/ 658684 h 3981450"/>
                <a:gd name="connsiteX88" fmla="*/ 395776 w 2028825"/>
                <a:gd name="connsiteY88" fmla="*/ 699641 h 3981450"/>
                <a:gd name="connsiteX89" fmla="*/ 441305 w 2028825"/>
                <a:gd name="connsiteY89" fmla="*/ 764411 h 3981450"/>
                <a:gd name="connsiteX90" fmla="*/ 444258 w 2028825"/>
                <a:gd name="connsiteY90" fmla="*/ 784033 h 3981450"/>
                <a:gd name="connsiteX91" fmla="*/ 450640 w 2028825"/>
                <a:gd name="connsiteY91" fmla="*/ 810512 h 3981450"/>
                <a:gd name="connsiteX92" fmla="*/ 449783 w 2028825"/>
                <a:gd name="connsiteY92" fmla="*/ 825371 h 3981450"/>
                <a:gd name="connsiteX93" fmla="*/ 495312 w 2028825"/>
                <a:gd name="connsiteY93" fmla="*/ 900905 h 3981450"/>
                <a:gd name="connsiteX94" fmla="*/ 598944 w 2028825"/>
                <a:gd name="connsiteY94" fmla="*/ 870901 h 3981450"/>
                <a:gd name="connsiteX95" fmla="*/ 661333 w 2028825"/>
                <a:gd name="connsiteY95" fmla="*/ 855280 h 3981450"/>
                <a:gd name="connsiteX96" fmla="*/ 701909 w 2028825"/>
                <a:gd name="connsiteY96" fmla="*/ 828229 h 3981450"/>
                <a:gd name="connsiteX97" fmla="*/ 742105 w 2028825"/>
                <a:gd name="connsiteY97" fmla="*/ 800130 h 3981450"/>
                <a:gd name="connsiteX98" fmla="*/ 824591 w 2028825"/>
                <a:gd name="connsiteY98" fmla="*/ 740885 h 3981450"/>
                <a:gd name="connsiteX99" fmla="*/ 857262 w 2028825"/>
                <a:gd name="connsiteY99" fmla="*/ 653826 h 3981450"/>
                <a:gd name="connsiteX100" fmla="*/ 849547 w 2028825"/>
                <a:gd name="connsiteY100" fmla="*/ 590675 h 3981450"/>
                <a:gd name="connsiteX101" fmla="*/ 850595 w 2028825"/>
                <a:gd name="connsiteY101" fmla="*/ 578674 h 3981450"/>
                <a:gd name="connsiteX102" fmla="*/ 851166 w 2028825"/>
                <a:gd name="connsiteY102" fmla="*/ 497330 h 3981450"/>
                <a:gd name="connsiteX103" fmla="*/ 850214 w 2028825"/>
                <a:gd name="connsiteY103" fmla="*/ 413701 h 3981450"/>
                <a:gd name="connsiteX104" fmla="*/ 833640 w 2028825"/>
                <a:gd name="connsiteY104" fmla="*/ 322642 h 3981450"/>
                <a:gd name="connsiteX105" fmla="*/ 832592 w 2028825"/>
                <a:gd name="connsiteY105" fmla="*/ 308450 h 3981450"/>
                <a:gd name="connsiteX106" fmla="*/ 832783 w 2028825"/>
                <a:gd name="connsiteY106" fmla="*/ 245204 h 3981450"/>
                <a:gd name="connsiteX107" fmla="*/ 799065 w 2028825"/>
                <a:gd name="connsiteY107" fmla="*/ 186530 h 3981450"/>
                <a:gd name="connsiteX108" fmla="*/ 735818 w 2028825"/>
                <a:gd name="connsiteY108" fmla="*/ 151001 h 3981450"/>
                <a:gd name="connsiteX109" fmla="*/ 722960 w 2028825"/>
                <a:gd name="connsiteY109" fmla="*/ 132999 h 3981450"/>
                <a:gd name="connsiteX110" fmla="*/ 748963 w 2028825"/>
                <a:gd name="connsiteY110" fmla="*/ 97947 h 3981450"/>
                <a:gd name="connsiteX111" fmla="*/ 819829 w 2028825"/>
                <a:gd name="connsiteY111" fmla="*/ 71182 h 3981450"/>
                <a:gd name="connsiteX112" fmla="*/ 838117 w 2028825"/>
                <a:gd name="connsiteY112" fmla="*/ 88041 h 3981450"/>
                <a:gd name="connsiteX113" fmla="*/ 856976 w 2028825"/>
                <a:gd name="connsiteY113" fmla="*/ 94804 h 3981450"/>
                <a:gd name="connsiteX114" fmla="*/ 858596 w 2028825"/>
                <a:gd name="connsiteY114" fmla="*/ 73563 h 3981450"/>
                <a:gd name="connsiteX115" fmla="*/ 898124 w 2028825"/>
                <a:gd name="connsiteY115" fmla="*/ 13841 h 3981450"/>
                <a:gd name="connsiteX116" fmla="*/ 962037 w 2028825"/>
                <a:gd name="connsiteY116" fmla="*/ 1078 h 3981450"/>
                <a:gd name="connsiteX117" fmla="*/ 984231 w 2028825"/>
                <a:gd name="connsiteY117" fmla="*/ 5840 h 3981450"/>
                <a:gd name="connsiteX118" fmla="*/ 1057859 w 2028825"/>
                <a:gd name="connsiteY118" fmla="*/ 59276 h 3981450"/>
                <a:gd name="connsiteX119" fmla="*/ 1102531 w 2028825"/>
                <a:gd name="connsiteY119" fmla="*/ 95661 h 3981450"/>
                <a:gd name="connsiteX120" fmla="*/ 1155300 w 2028825"/>
                <a:gd name="connsiteY120" fmla="*/ 169670 h 3981450"/>
                <a:gd name="connsiteX121" fmla="*/ 1175016 w 2028825"/>
                <a:gd name="connsiteY121" fmla="*/ 261968 h 3981450"/>
                <a:gd name="connsiteX122" fmla="*/ 1182827 w 2028825"/>
                <a:gd name="connsiteY122" fmla="*/ 340835 h 3981450"/>
                <a:gd name="connsiteX123" fmla="*/ 1168063 w 2028825"/>
                <a:gd name="connsiteY123" fmla="*/ 403604 h 3981450"/>
                <a:gd name="connsiteX124" fmla="*/ 1165682 w 2028825"/>
                <a:gd name="connsiteY124" fmla="*/ 409129 h 3981450"/>
                <a:gd name="connsiteX125" fmla="*/ 1156538 w 2028825"/>
                <a:gd name="connsiteY125" fmla="*/ 516666 h 3981450"/>
                <a:gd name="connsiteX126" fmla="*/ 1219689 w 2028825"/>
                <a:gd name="connsiteY126" fmla="*/ 577150 h 3981450"/>
                <a:gd name="connsiteX127" fmla="*/ 1313605 w 2028825"/>
                <a:gd name="connsiteY127" fmla="*/ 545622 h 3981450"/>
                <a:gd name="connsiteX128" fmla="*/ 1395330 w 2028825"/>
                <a:gd name="connsiteY128" fmla="*/ 503903 h 3981450"/>
                <a:gd name="connsiteX129" fmla="*/ 1415332 w 2028825"/>
                <a:gd name="connsiteY129" fmla="*/ 503903 h 3981450"/>
                <a:gd name="connsiteX130" fmla="*/ 1498581 w 2028825"/>
                <a:gd name="connsiteY130" fmla="*/ 512570 h 3981450"/>
                <a:gd name="connsiteX131" fmla="*/ 1605451 w 2028825"/>
                <a:gd name="connsiteY131" fmla="*/ 530477 h 3981450"/>
                <a:gd name="connsiteX132" fmla="*/ 1691652 w 2028825"/>
                <a:gd name="connsiteY132" fmla="*/ 550289 h 3981450"/>
                <a:gd name="connsiteX133" fmla="*/ 1756613 w 2028825"/>
                <a:gd name="connsiteY133" fmla="*/ 581722 h 3981450"/>
                <a:gd name="connsiteX134" fmla="*/ 1817954 w 2028825"/>
                <a:gd name="connsiteY134" fmla="*/ 613535 h 3981450"/>
                <a:gd name="connsiteX135" fmla="*/ 1884819 w 2028825"/>
                <a:gd name="connsiteY135" fmla="*/ 655064 h 3981450"/>
                <a:gd name="connsiteX136" fmla="*/ 1978736 w 2028825"/>
                <a:gd name="connsiteY136" fmla="*/ 739932 h 3981450"/>
                <a:gd name="connsiteX137" fmla="*/ 2026551 w 2028825"/>
                <a:gd name="connsiteY137" fmla="*/ 818228 h 3981450"/>
                <a:gd name="connsiteX138" fmla="*/ 2031409 w 2028825"/>
                <a:gd name="connsiteY138" fmla="*/ 894713 h 3981450"/>
                <a:gd name="connsiteX139" fmla="*/ 2026075 w 2028825"/>
                <a:gd name="connsiteY139" fmla="*/ 959388 h 3981450"/>
                <a:gd name="connsiteX140" fmla="*/ 2031600 w 2028825"/>
                <a:gd name="connsiteY140" fmla="*/ 1152460 h 3981450"/>
                <a:gd name="connsiteX141" fmla="*/ 2024360 w 2028825"/>
                <a:gd name="connsiteY141" fmla="*/ 1359914 h 3981450"/>
                <a:gd name="connsiteX142" fmla="*/ 2016645 w 2028825"/>
                <a:gd name="connsiteY142" fmla="*/ 1418017 h 3981450"/>
                <a:gd name="connsiteX143" fmla="*/ 2025123 w 2028825"/>
                <a:gd name="connsiteY143" fmla="*/ 1535936 h 3981450"/>
                <a:gd name="connsiteX144" fmla="*/ 2031028 w 2028825"/>
                <a:gd name="connsiteY144" fmla="*/ 1547938 h 3981450"/>
                <a:gd name="connsiteX145" fmla="*/ 2025123 w 2028825"/>
                <a:gd name="connsiteY145" fmla="*/ 1588514 h 3981450"/>
                <a:gd name="connsiteX146" fmla="*/ 2015978 w 2028825"/>
                <a:gd name="connsiteY146" fmla="*/ 1601278 h 3981450"/>
                <a:gd name="connsiteX147" fmla="*/ 2006549 w 2028825"/>
                <a:gd name="connsiteY147" fmla="*/ 1682431 h 3981450"/>
                <a:gd name="connsiteX148" fmla="*/ 2005596 w 2028825"/>
                <a:gd name="connsiteY148" fmla="*/ 1866073 h 3981450"/>
                <a:gd name="connsiteX149" fmla="*/ 1994357 w 2028825"/>
                <a:gd name="connsiteY149" fmla="*/ 1913793 h 3981450"/>
                <a:gd name="connsiteX150" fmla="*/ 1969211 w 2028825"/>
                <a:gd name="connsiteY150" fmla="*/ 1983802 h 3981450"/>
                <a:gd name="connsiteX151" fmla="*/ 1953114 w 2028825"/>
                <a:gd name="connsiteY151" fmla="*/ 2029903 h 3981450"/>
                <a:gd name="connsiteX152" fmla="*/ 1942065 w 2028825"/>
                <a:gd name="connsiteY152" fmla="*/ 2073527 h 3981450"/>
                <a:gd name="connsiteX153" fmla="*/ 1908251 w 2028825"/>
                <a:gd name="connsiteY153" fmla="*/ 2157157 h 3981450"/>
                <a:gd name="connsiteX154" fmla="*/ 1883295 w 2028825"/>
                <a:gd name="connsiteY154" fmla="*/ 2198591 h 3981450"/>
                <a:gd name="connsiteX155" fmla="*/ 1851291 w 2028825"/>
                <a:gd name="connsiteY155" fmla="*/ 2252693 h 3981450"/>
                <a:gd name="connsiteX156" fmla="*/ 1762614 w 2028825"/>
                <a:gd name="connsiteY156" fmla="*/ 2338799 h 3981450"/>
                <a:gd name="connsiteX157" fmla="*/ 1716989 w 2028825"/>
                <a:gd name="connsiteY157" fmla="*/ 2350610 h 3981450"/>
                <a:gd name="connsiteX158" fmla="*/ 1679175 w 2028825"/>
                <a:gd name="connsiteY158" fmla="*/ 2361087 h 3981450"/>
                <a:gd name="connsiteX159" fmla="*/ 1578019 w 2028825"/>
                <a:gd name="connsiteY159" fmla="*/ 2403759 h 3981450"/>
                <a:gd name="connsiteX160" fmla="*/ 1459814 w 2028825"/>
                <a:gd name="connsiteY160" fmla="*/ 2392996 h 3981450"/>
                <a:gd name="connsiteX161" fmla="*/ 1371517 w 2028825"/>
                <a:gd name="connsiteY161" fmla="*/ 2376137 h 3981450"/>
                <a:gd name="connsiteX162" fmla="*/ 1321034 w 2028825"/>
                <a:gd name="connsiteY162" fmla="*/ 2372327 h 3981450"/>
                <a:gd name="connsiteX163" fmla="*/ 1277791 w 2028825"/>
                <a:gd name="connsiteY163" fmla="*/ 2360039 h 3981450"/>
                <a:gd name="connsiteX164" fmla="*/ 1184351 w 2028825"/>
                <a:gd name="connsiteY164" fmla="*/ 2318415 h 3981450"/>
                <a:gd name="connsiteX165" fmla="*/ 1088148 w 2028825"/>
                <a:gd name="connsiteY165" fmla="*/ 2260503 h 3981450"/>
                <a:gd name="connsiteX166" fmla="*/ 1036237 w 2028825"/>
                <a:gd name="connsiteY166" fmla="*/ 2282125 h 3981450"/>
                <a:gd name="connsiteX167" fmla="*/ 1044619 w 2028825"/>
                <a:gd name="connsiteY167" fmla="*/ 2336417 h 3981450"/>
                <a:gd name="connsiteX168" fmla="*/ 1049382 w 2028825"/>
                <a:gd name="connsiteY168" fmla="*/ 2406712 h 3981450"/>
                <a:gd name="connsiteX169" fmla="*/ 1045191 w 2028825"/>
                <a:gd name="connsiteY169" fmla="*/ 2423762 h 3981450"/>
                <a:gd name="connsiteX170" fmla="*/ 1045667 w 2028825"/>
                <a:gd name="connsiteY170" fmla="*/ 2562541 h 3981450"/>
                <a:gd name="connsiteX171" fmla="*/ 1059478 w 2028825"/>
                <a:gd name="connsiteY171" fmla="*/ 2619596 h 3981450"/>
                <a:gd name="connsiteX172" fmla="*/ 1057764 w 2028825"/>
                <a:gd name="connsiteY172" fmla="*/ 2637122 h 3981450"/>
                <a:gd name="connsiteX173" fmla="*/ 1042047 w 2028825"/>
                <a:gd name="connsiteY173" fmla="*/ 2700939 h 3981450"/>
                <a:gd name="connsiteX174" fmla="*/ 1031284 w 2028825"/>
                <a:gd name="connsiteY174" fmla="*/ 2786188 h 3981450"/>
                <a:gd name="connsiteX175" fmla="*/ 1035284 w 2028825"/>
                <a:gd name="connsiteY175" fmla="*/ 2817525 h 3981450"/>
                <a:gd name="connsiteX176" fmla="*/ 1034618 w 2028825"/>
                <a:gd name="connsiteY176" fmla="*/ 2923538 h 3981450"/>
                <a:gd name="connsiteX177" fmla="*/ 1026045 w 2028825"/>
                <a:gd name="connsiteY177" fmla="*/ 3223195 h 3981450"/>
                <a:gd name="connsiteX178" fmla="*/ 1018235 w 2028825"/>
                <a:gd name="connsiteY178" fmla="*/ 3261200 h 3981450"/>
                <a:gd name="connsiteX179" fmla="*/ 1025664 w 2028825"/>
                <a:gd name="connsiteY179" fmla="*/ 3371118 h 3981450"/>
                <a:gd name="connsiteX180" fmla="*/ 1009662 w 2028825"/>
                <a:gd name="connsiteY180" fmla="*/ 3453986 h 3981450"/>
                <a:gd name="connsiteX181" fmla="*/ 1008043 w 2028825"/>
                <a:gd name="connsiteY181" fmla="*/ 3472083 h 3981450"/>
                <a:gd name="connsiteX182" fmla="*/ 1007662 w 2028825"/>
                <a:gd name="connsiteY182" fmla="*/ 3578192 h 3981450"/>
                <a:gd name="connsiteX183" fmla="*/ 1023569 w 2028825"/>
                <a:gd name="connsiteY183" fmla="*/ 3646867 h 3981450"/>
                <a:gd name="connsiteX184" fmla="*/ 1058621 w 2028825"/>
                <a:gd name="connsiteY184" fmla="*/ 3710304 h 3981450"/>
                <a:gd name="connsiteX185" fmla="*/ 1061574 w 2028825"/>
                <a:gd name="connsiteY185" fmla="*/ 3751071 h 3981450"/>
                <a:gd name="connsiteX186" fmla="*/ 1055192 w 2028825"/>
                <a:gd name="connsiteY186" fmla="*/ 3781646 h 3981450"/>
                <a:gd name="connsiteX187" fmla="*/ 1102817 w 2028825"/>
                <a:gd name="connsiteY187" fmla="*/ 1541270 h 3981450"/>
                <a:gd name="connsiteX188" fmla="*/ 1137964 w 2028825"/>
                <a:gd name="connsiteY188" fmla="*/ 1595563 h 3981450"/>
                <a:gd name="connsiteX189" fmla="*/ 1179017 w 2028825"/>
                <a:gd name="connsiteY189" fmla="*/ 1642045 h 3981450"/>
                <a:gd name="connsiteX190" fmla="*/ 1224546 w 2028825"/>
                <a:gd name="connsiteY190" fmla="*/ 1676716 h 3981450"/>
                <a:gd name="connsiteX191" fmla="*/ 1237976 w 2028825"/>
                <a:gd name="connsiteY191" fmla="*/ 1694528 h 3981450"/>
                <a:gd name="connsiteX192" fmla="*/ 1297508 w 2028825"/>
                <a:gd name="connsiteY192" fmla="*/ 1740533 h 3981450"/>
                <a:gd name="connsiteX193" fmla="*/ 1303318 w 2028825"/>
                <a:gd name="connsiteY193" fmla="*/ 1750725 h 3981450"/>
                <a:gd name="connsiteX194" fmla="*/ 1349609 w 2028825"/>
                <a:gd name="connsiteY194" fmla="*/ 1787777 h 3981450"/>
                <a:gd name="connsiteX195" fmla="*/ 1357039 w 2028825"/>
                <a:gd name="connsiteY195" fmla="*/ 1790349 h 3981450"/>
                <a:gd name="connsiteX196" fmla="*/ 1427810 w 2028825"/>
                <a:gd name="connsiteY196" fmla="*/ 1825306 h 3981450"/>
                <a:gd name="connsiteX197" fmla="*/ 1476483 w 2028825"/>
                <a:gd name="connsiteY197" fmla="*/ 1812066 h 3981450"/>
                <a:gd name="connsiteX198" fmla="*/ 1508486 w 2028825"/>
                <a:gd name="connsiteY198" fmla="*/ 1738533 h 3981450"/>
                <a:gd name="connsiteX199" fmla="*/ 1525250 w 2028825"/>
                <a:gd name="connsiteY199" fmla="*/ 1627376 h 3981450"/>
                <a:gd name="connsiteX200" fmla="*/ 1535252 w 2028825"/>
                <a:gd name="connsiteY200" fmla="*/ 1562702 h 3981450"/>
                <a:gd name="connsiteX201" fmla="*/ 1536776 w 2028825"/>
                <a:gd name="connsiteY201" fmla="*/ 1558987 h 3981450"/>
                <a:gd name="connsiteX202" fmla="*/ 1552111 w 2028825"/>
                <a:gd name="connsiteY202" fmla="*/ 1492217 h 3981450"/>
                <a:gd name="connsiteX203" fmla="*/ 1545825 w 2028825"/>
                <a:gd name="connsiteY203" fmla="*/ 1427161 h 3981450"/>
                <a:gd name="connsiteX204" fmla="*/ 1554397 w 2028825"/>
                <a:gd name="connsiteY204" fmla="*/ 1348865 h 3981450"/>
                <a:gd name="connsiteX205" fmla="*/ 1570590 w 2028825"/>
                <a:gd name="connsiteY205" fmla="*/ 1286572 h 3981450"/>
                <a:gd name="connsiteX206" fmla="*/ 1580305 w 2028825"/>
                <a:gd name="connsiteY206" fmla="*/ 1136267 h 3981450"/>
                <a:gd name="connsiteX207" fmla="*/ 1580305 w 2028825"/>
                <a:gd name="connsiteY207" fmla="*/ 1089404 h 3981450"/>
                <a:gd name="connsiteX208" fmla="*/ 1570780 w 2028825"/>
                <a:gd name="connsiteY208" fmla="*/ 957388 h 3981450"/>
                <a:gd name="connsiteX209" fmla="*/ 1558683 w 2028825"/>
                <a:gd name="connsiteY209" fmla="*/ 912049 h 3981450"/>
                <a:gd name="connsiteX210" fmla="*/ 1470863 w 2028825"/>
                <a:gd name="connsiteY210" fmla="*/ 823657 h 3981450"/>
                <a:gd name="connsiteX211" fmla="*/ 1452384 w 2028825"/>
                <a:gd name="connsiteY211" fmla="*/ 818132 h 3981450"/>
                <a:gd name="connsiteX212" fmla="*/ 1383614 w 2028825"/>
                <a:gd name="connsiteY212" fmla="*/ 827657 h 3981450"/>
                <a:gd name="connsiteX213" fmla="*/ 1282934 w 2028825"/>
                <a:gd name="connsiteY213" fmla="*/ 845660 h 3981450"/>
                <a:gd name="connsiteX214" fmla="*/ 1239500 w 2028825"/>
                <a:gd name="connsiteY214" fmla="*/ 858328 h 3981450"/>
                <a:gd name="connsiteX215" fmla="*/ 1161110 w 2028825"/>
                <a:gd name="connsiteY215" fmla="*/ 892713 h 3981450"/>
                <a:gd name="connsiteX216" fmla="*/ 1153299 w 2028825"/>
                <a:gd name="connsiteY216" fmla="*/ 898619 h 3981450"/>
                <a:gd name="connsiteX217" fmla="*/ 1127486 w 2028825"/>
                <a:gd name="connsiteY217" fmla="*/ 954626 h 3981450"/>
                <a:gd name="connsiteX218" fmla="*/ 1127582 w 2028825"/>
                <a:gd name="connsiteY218" fmla="*/ 1136172 h 3981450"/>
                <a:gd name="connsiteX219" fmla="*/ 1126439 w 2028825"/>
                <a:gd name="connsiteY219" fmla="*/ 1154365 h 3981450"/>
                <a:gd name="connsiteX220" fmla="*/ 1109008 w 2028825"/>
                <a:gd name="connsiteY220" fmla="*/ 1247234 h 3981450"/>
                <a:gd name="connsiteX221" fmla="*/ 1100435 w 2028825"/>
                <a:gd name="connsiteY221" fmla="*/ 1285334 h 3981450"/>
                <a:gd name="connsiteX222" fmla="*/ 1091291 w 2028825"/>
                <a:gd name="connsiteY222" fmla="*/ 1325243 h 3981450"/>
                <a:gd name="connsiteX223" fmla="*/ 1099864 w 2028825"/>
                <a:gd name="connsiteY223" fmla="*/ 1389918 h 3981450"/>
                <a:gd name="connsiteX224" fmla="*/ 1111199 w 2028825"/>
                <a:gd name="connsiteY224" fmla="*/ 1441829 h 3981450"/>
                <a:gd name="connsiteX225" fmla="*/ 1102817 w 2028825"/>
                <a:gd name="connsiteY225" fmla="*/ 1541270 h 398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2028825" h="3981450">
                  <a:moveTo>
                    <a:pt x="1055192" y="3781646"/>
                  </a:moveTo>
                  <a:cubicBezTo>
                    <a:pt x="1031951" y="3787837"/>
                    <a:pt x="1020425" y="3805649"/>
                    <a:pt x="1014996" y="3836033"/>
                  </a:cubicBezTo>
                  <a:cubicBezTo>
                    <a:pt x="1010424" y="3861561"/>
                    <a:pt x="1009376" y="3892326"/>
                    <a:pt x="985088" y="3911853"/>
                  </a:cubicBezTo>
                  <a:cubicBezTo>
                    <a:pt x="982135" y="3914234"/>
                    <a:pt x="980611" y="3920330"/>
                    <a:pt x="981087" y="3924330"/>
                  </a:cubicBezTo>
                  <a:cubicBezTo>
                    <a:pt x="982040" y="3931569"/>
                    <a:pt x="988993" y="3941761"/>
                    <a:pt x="986326" y="3945190"/>
                  </a:cubicBezTo>
                  <a:cubicBezTo>
                    <a:pt x="977468" y="3956811"/>
                    <a:pt x="966609" y="3967860"/>
                    <a:pt x="954322" y="3975575"/>
                  </a:cubicBezTo>
                  <a:cubicBezTo>
                    <a:pt x="923556" y="3995006"/>
                    <a:pt x="896029" y="3986624"/>
                    <a:pt x="869549" y="3964049"/>
                  </a:cubicBezTo>
                  <a:cubicBezTo>
                    <a:pt x="854691" y="3951381"/>
                    <a:pt x="833926" y="3945095"/>
                    <a:pt x="820877" y="3931188"/>
                  </a:cubicBezTo>
                  <a:cubicBezTo>
                    <a:pt x="797445" y="3906233"/>
                    <a:pt x="775538" y="3879182"/>
                    <a:pt x="757250" y="3850321"/>
                  </a:cubicBezTo>
                  <a:cubicBezTo>
                    <a:pt x="736961" y="3818412"/>
                    <a:pt x="720388" y="3784122"/>
                    <a:pt x="704100" y="3749928"/>
                  </a:cubicBezTo>
                  <a:cubicBezTo>
                    <a:pt x="689717" y="3719924"/>
                    <a:pt x="692480" y="3686967"/>
                    <a:pt x="693813" y="3654868"/>
                  </a:cubicBezTo>
                  <a:cubicBezTo>
                    <a:pt x="694956" y="3626579"/>
                    <a:pt x="678573" y="3606386"/>
                    <a:pt x="666095" y="3584097"/>
                  </a:cubicBezTo>
                  <a:cubicBezTo>
                    <a:pt x="649808" y="3555046"/>
                    <a:pt x="626281" y="3528471"/>
                    <a:pt x="629043" y="3492086"/>
                  </a:cubicBezTo>
                  <a:cubicBezTo>
                    <a:pt x="629996" y="3479894"/>
                    <a:pt x="637044" y="3467988"/>
                    <a:pt x="637235" y="3455891"/>
                  </a:cubicBezTo>
                  <a:cubicBezTo>
                    <a:pt x="637425" y="3443127"/>
                    <a:pt x="632377" y="3430364"/>
                    <a:pt x="630091" y="3417410"/>
                  </a:cubicBezTo>
                  <a:cubicBezTo>
                    <a:pt x="629138" y="3412171"/>
                    <a:pt x="628567" y="3406551"/>
                    <a:pt x="629329" y="3401313"/>
                  </a:cubicBezTo>
                  <a:cubicBezTo>
                    <a:pt x="631805" y="3383787"/>
                    <a:pt x="634472" y="3366165"/>
                    <a:pt x="637997" y="3348735"/>
                  </a:cubicBezTo>
                  <a:cubicBezTo>
                    <a:pt x="643331" y="3322446"/>
                    <a:pt x="649522" y="3296347"/>
                    <a:pt x="655142" y="3270153"/>
                  </a:cubicBezTo>
                  <a:cubicBezTo>
                    <a:pt x="656094" y="3265581"/>
                    <a:pt x="655618" y="3260628"/>
                    <a:pt x="656666" y="3256152"/>
                  </a:cubicBezTo>
                  <a:cubicBezTo>
                    <a:pt x="662000" y="3233291"/>
                    <a:pt x="667620" y="3210527"/>
                    <a:pt x="673144" y="3187667"/>
                  </a:cubicBezTo>
                  <a:cubicBezTo>
                    <a:pt x="673430" y="3186333"/>
                    <a:pt x="674192" y="3185095"/>
                    <a:pt x="674382" y="3183857"/>
                  </a:cubicBezTo>
                  <a:cubicBezTo>
                    <a:pt x="677716" y="3154805"/>
                    <a:pt x="680574" y="3125659"/>
                    <a:pt x="684479" y="3096703"/>
                  </a:cubicBezTo>
                  <a:cubicBezTo>
                    <a:pt x="686384" y="3082511"/>
                    <a:pt x="688574" y="3067938"/>
                    <a:pt x="693623" y="3054698"/>
                  </a:cubicBezTo>
                  <a:cubicBezTo>
                    <a:pt x="706958" y="3019550"/>
                    <a:pt x="703624" y="2985070"/>
                    <a:pt x="697814" y="2948875"/>
                  </a:cubicBezTo>
                  <a:cubicBezTo>
                    <a:pt x="694956" y="2930968"/>
                    <a:pt x="706196" y="2910680"/>
                    <a:pt x="711720" y="2891630"/>
                  </a:cubicBezTo>
                  <a:cubicBezTo>
                    <a:pt x="714197" y="2883057"/>
                    <a:pt x="720198" y="2875056"/>
                    <a:pt x="720959" y="2866484"/>
                  </a:cubicBezTo>
                  <a:cubicBezTo>
                    <a:pt x="722483" y="2849624"/>
                    <a:pt x="720483" y="2832479"/>
                    <a:pt x="721531" y="2815525"/>
                  </a:cubicBezTo>
                  <a:cubicBezTo>
                    <a:pt x="724103" y="2774853"/>
                    <a:pt x="723245" y="2733229"/>
                    <a:pt x="732199" y="2693891"/>
                  </a:cubicBezTo>
                  <a:cubicBezTo>
                    <a:pt x="737724" y="2669697"/>
                    <a:pt x="736485" y="2646171"/>
                    <a:pt x="740009" y="2622644"/>
                  </a:cubicBezTo>
                  <a:cubicBezTo>
                    <a:pt x="744296" y="2594164"/>
                    <a:pt x="751820" y="2566256"/>
                    <a:pt x="757535" y="2537966"/>
                  </a:cubicBezTo>
                  <a:cubicBezTo>
                    <a:pt x="758583" y="2532728"/>
                    <a:pt x="758202" y="2527108"/>
                    <a:pt x="758202" y="2521679"/>
                  </a:cubicBezTo>
                  <a:cubicBezTo>
                    <a:pt x="758298" y="2483579"/>
                    <a:pt x="758869" y="2445479"/>
                    <a:pt x="758012" y="2407379"/>
                  </a:cubicBezTo>
                  <a:cubicBezTo>
                    <a:pt x="757155" y="2369755"/>
                    <a:pt x="764203" y="2333750"/>
                    <a:pt x="775347" y="2298032"/>
                  </a:cubicBezTo>
                  <a:cubicBezTo>
                    <a:pt x="780776" y="2280506"/>
                    <a:pt x="782015" y="2261741"/>
                    <a:pt x="785920" y="2243644"/>
                  </a:cubicBezTo>
                  <a:cubicBezTo>
                    <a:pt x="791349" y="2218784"/>
                    <a:pt x="799636" y="2194304"/>
                    <a:pt x="802779" y="2169158"/>
                  </a:cubicBezTo>
                  <a:cubicBezTo>
                    <a:pt x="804875" y="2152585"/>
                    <a:pt x="798683" y="2135154"/>
                    <a:pt x="798398" y="2118104"/>
                  </a:cubicBezTo>
                  <a:cubicBezTo>
                    <a:pt x="797922" y="2090863"/>
                    <a:pt x="799160" y="2063717"/>
                    <a:pt x="800017" y="2036475"/>
                  </a:cubicBezTo>
                  <a:cubicBezTo>
                    <a:pt x="800207" y="2032094"/>
                    <a:pt x="803732" y="2027807"/>
                    <a:pt x="803922" y="2023426"/>
                  </a:cubicBezTo>
                  <a:cubicBezTo>
                    <a:pt x="807256" y="1947416"/>
                    <a:pt x="806208" y="1870931"/>
                    <a:pt x="814876" y="1795588"/>
                  </a:cubicBezTo>
                  <a:cubicBezTo>
                    <a:pt x="820115" y="1749963"/>
                    <a:pt x="815448" y="1703386"/>
                    <a:pt x="824877" y="1659571"/>
                  </a:cubicBezTo>
                  <a:cubicBezTo>
                    <a:pt x="832116" y="1625662"/>
                    <a:pt x="825353" y="1592134"/>
                    <a:pt x="832783" y="1560035"/>
                  </a:cubicBezTo>
                  <a:cubicBezTo>
                    <a:pt x="846975" y="1498408"/>
                    <a:pt x="837831" y="1436400"/>
                    <a:pt x="841546" y="1374678"/>
                  </a:cubicBezTo>
                  <a:cubicBezTo>
                    <a:pt x="842022" y="1367344"/>
                    <a:pt x="846023" y="1359248"/>
                    <a:pt x="850595" y="1353152"/>
                  </a:cubicBezTo>
                  <a:cubicBezTo>
                    <a:pt x="867359" y="1330863"/>
                    <a:pt x="858215" y="1310480"/>
                    <a:pt x="847451" y="1290001"/>
                  </a:cubicBezTo>
                  <a:cubicBezTo>
                    <a:pt x="845642" y="1286477"/>
                    <a:pt x="842022" y="1283429"/>
                    <a:pt x="841641" y="1279809"/>
                  </a:cubicBezTo>
                  <a:cubicBezTo>
                    <a:pt x="838117" y="1250758"/>
                    <a:pt x="833259" y="1221707"/>
                    <a:pt x="832592" y="1192560"/>
                  </a:cubicBezTo>
                  <a:cubicBezTo>
                    <a:pt x="831926" y="1162937"/>
                    <a:pt x="822115" y="1136077"/>
                    <a:pt x="815638" y="1107883"/>
                  </a:cubicBezTo>
                  <a:cubicBezTo>
                    <a:pt x="809066" y="1079117"/>
                    <a:pt x="790873" y="1065592"/>
                    <a:pt x="768013" y="1053305"/>
                  </a:cubicBezTo>
                  <a:cubicBezTo>
                    <a:pt x="750106" y="1043780"/>
                    <a:pt x="721245" y="1048066"/>
                    <a:pt x="704291" y="1059305"/>
                  </a:cubicBezTo>
                  <a:cubicBezTo>
                    <a:pt x="684193" y="1072640"/>
                    <a:pt x="662000" y="1083118"/>
                    <a:pt x="640187" y="1093881"/>
                  </a:cubicBezTo>
                  <a:cubicBezTo>
                    <a:pt x="607136" y="1110264"/>
                    <a:pt x="570083" y="1121027"/>
                    <a:pt x="541508" y="1143030"/>
                  </a:cubicBezTo>
                  <a:cubicBezTo>
                    <a:pt x="511314" y="1166176"/>
                    <a:pt x="488264" y="1199037"/>
                    <a:pt x="463975" y="1229136"/>
                  </a:cubicBezTo>
                  <a:cubicBezTo>
                    <a:pt x="458165" y="1236280"/>
                    <a:pt x="462356" y="1250758"/>
                    <a:pt x="457974" y="1259902"/>
                  </a:cubicBezTo>
                  <a:cubicBezTo>
                    <a:pt x="439115" y="1298764"/>
                    <a:pt x="418065" y="1336483"/>
                    <a:pt x="399491" y="1375440"/>
                  </a:cubicBezTo>
                  <a:cubicBezTo>
                    <a:pt x="393395" y="1388204"/>
                    <a:pt x="390823" y="1403158"/>
                    <a:pt x="389108" y="1417445"/>
                  </a:cubicBezTo>
                  <a:cubicBezTo>
                    <a:pt x="385108" y="1449830"/>
                    <a:pt x="380345" y="1482311"/>
                    <a:pt x="379965" y="1514791"/>
                  </a:cubicBezTo>
                  <a:cubicBezTo>
                    <a:pt x="379583" y="1550414"/>
                    <a:pt x="374345" y="1584133"/>
                    <a:pt x="362248" y="1617756"/>
                  </a:cubicBezTo>
                  <a:cubicBezTo>
                    <a:pt x="355009" y="1637949"/>
                    <a:pt x="355771" y="1660809"/>
                    <a:pt x="351390" y="1682240"/>
                  </a:cubicBezTo>
                  <a:cubicBezTo>
                    <a:pt x="347198" y="1702624"/>
                    <a:pt x="338912" y="1722436"/>
                    <a:pt x="336340" y="1742915"/>
                  </a:cubicBezTo>
                  <a:cubicBezTo>
                    <a:pt x="334244" y="1759774"/>
                    <a:pt x="315861" y="1775014"/>
                    <a:pt x="331578" y="1794826"/>
                  </a:cubicBezTo>
                  <a:cubicBezTo>
                    <a:pt x="334816" y="1798827"/>
                    <a:pt x="327101" y="1811399"/>
                    <a:pt x="324624" y="1820162"/>
                  </a:cubicBezTo>
                  <a:cubicBezTo>
                    <a:pt x="318623" y="1841498"/>
                    <a:pt x="300240" y="1855214"/>
                    <a:pt x="290429" y="1873026"/>
                  </a:cubicBezTo>
                  <a:cubicBezTo>
                    <a:pt x="273380" y="1903697"/>
                    <a:pt x="245376" y="1912841"/>
                    <a:pt x="217373" y="1924747"/>
                  </a:cubicBezTo>
                  <a:cubicBezTo>
                    <a:pt x="211943" y="1927033"/>
                    <a:pt x="206990" y="1930652"/>
                    <a:pt x="201371" y="1932272"/>
                  </a:cubicBezTo>
                  <a:cubicBezTo>
                    <a:pt x="190607" y="1935415"/>
                    <a:pt x="181654" y="1939796"/>
                    <a:pt x="174415" y="1922937"/>
                  </a:cubicBezTo>
                  <a:cubicBezTo>
                    <a:pt x="165176" y="1901411"/>
                    <a:pt x="149745" y="1882551"/>
                    <a:pt x="136315" y="1862930"/>
                  </a:cubicBezTo>
                  <a:cubicBezTo>
                    <a:pt x="109169" y="1823401"/>
                    <a:pt x="84308" y="1781872"/>
                    <a:pt x="53543" y="1745391"/>
                  </a:cubicBezTo>
                  <a:cubicBezTo>
                    <a:pt x="25444" y="1712054"/>
                    <a:pt x="19443" y="1670429"/>
                    <a:pt x="1346" y="1633568"/>
                  </a:cubicBezTo>
                  <a:cubicBezTo>
                    <a:pt x="-559" y="1629662"/>
                    <a:pt x="-178" y="1624043"/>
                    <a:pt x="869" y="1619471"/>
                  </a:cubicBezTo>
                  <a:cubicBezTo>
                    <a:pt x="6680" y="1592610"/>
                    <a:pt x="10204" y="1564797"/>
                    <a:pt x="19729" y="1539365"/>
                  </a:cubicBezTo>
                  <a:cubicBezTo>
                    <a:pt x="34112" y="1501075"/>
                    <a:pt x="40208" y="1458879"/>
                    <a:pt x="69259" y="1426685"/>
                  </a:cubicBezTo>
                  <a:cubicBezTo>
                    <a:pt x="76022" y="1419160"/>
                    <a:pt x="78498" y="1407825"/>
                    <a:pt x="83737" y="1398681"/>
                  </a:cubicBezTo>
                  <a:cubicBezTo>
                    <a:pt x="90595" y="1386680"/>
                    <a:pt x="99167" y="1375535"/>
                    <a:pt x="105073" y="1363153"/>
                  </a:cubicBezTo>
                  <a:cubicBezTo>
                    <a:pt x="111455" y="1349723"/>
                    <a:pt x="116503" y="1335435"/>
                    <a:pt x="120313" y="1321052"/>
                  </a:cubicBezTo>
                  <a:cubicBezTo>
                    <a:pt x="126599" y="1297049"/>
                    <a:pt x="130219" y="1272380"/>
                    <a:pt x="137172" y="1248662"/>
                  </a:cubicBezTo>
                  <a:cubicBezTo>
                    <a:pt x="145935" y="1218563"/>
                    <a:pt x="153936" y="1187607"/>
                    <a:pt x="167652" y="1159604"/>
                  </a:cubicBezTo>
                  <a:cubicBezTo>
                    <a:pt x="195370" y="1102930"/>
                    <a:pt x="181082" y="1043399"/>
                    <a:pt x="185369" y="985106"/>
                  </a:cubicBezTo>
                  <a:cubicBezTo>
                    <a:pt x="187845" y="950625"/>
                    <a:pt x="186607" y="914621"/>
                    <a:pt x="196513" y="882236"/>
                  </a:cubicBezTo>
                  <a:cubicBezTo>
                    <a:pt x="204800" y="854994"/>
                    <a:pt x="201466" y="829086"/>
                    <a:pt x="203752" y="802702"/>
                  </a:cubicBezTo>
                  <a:cubicBezTo>
                    <a:pt x="207086" y="764792"/>
                    <a:pt x="209562" y="726788"/>
                    <a:pt x="213372" y="688973"/>
                  </a:cubicBezTo>
                  <a:cubicBezTo>
                    <a:pt x="215182" y="670685"/>
                    <a:pt x="218706" y="652397"/>
                    <a:pt x="222707" y="634395"/>
                  </a:cubicBezTo>
                  <a:cubicBezTo>
                    <a:pt x="224040" y="628394"/>
                    <a:pt x="228422" y="622584"/>
                    <a:pt x="232708" y="617822"/>
                  </a:cubicBezTo>
                  <a:cubicBezTo>
                    <a:pt x="251948" y="596105"/>
                    <a:pt x="264236" y="572197"/>
                    <a:pt x="269760" y="542765"/>
                  </a:cubicBezTo>
                  <a:cubicBezTo>
                    <a:pt x="274428" y="518095"/>
                    <a:pt x="287477" y="494949"/>
                    <a:pt x="297954" y="471613"/>
                  </a:cubicBezTo>
                  <a:cubicBezTo>
                    <a:pt x="298811" y="469613"/>
                    <a:pt x="312146" y="469803"/>
                    <a:pt x="313099" y="471899"/>
                  </a:cubicBezTo>
                  <a:cubicBezTo>
                    <a:pt x="320624" y="488567"/>
                    <a:pt x="325672" y="506379"/>
                    <a:pt x="333197" y="523143"/>
                  </a:cubicBezTo>
                  <a:cubicBezTo>
                    <a:pt x="345484" y="550670"/>
                    <a:pt x="339578" y="579912"/>
                    <a:pt x="343484" y="608106"/>
                  </a:cubicBezTo>
                  <a:cubicBezTo>
                    <a:pt x="345865" y="625632"/>
                    <a:pt x="355485" y="642872"/>
                    <a:pt x="364534" y="658684"/>
                  </a:cubicBezTo>
                  <a:cubicBezTo>
                    <a:pt x="373107" y="673448"/>
                    <a:pt x="385679" y="685735"/>
                    <a:pt x="395776" y="699641"/>
                  </a:cubicBezTo>
                  <a:cubicBezTo>
                    <a:pt x="411397" y="720977"/>
                    <a:pt x="426828" y="742313"/>
                    <a:pt x="441305" y="764411"/>
                  </a:cubicBezTo>
                  <a:cubicBezTo>
                    <a:pt x="444544" y="769460"/>
                    <a:pt x="442925" y="777461"/>
                    <a:pt x="444258" y="784033"/>
                  </a:cubicBezTo>
                  <a:cubicBezTo>
                    <a:pt x="446068" y="792891"/>
                    <a:pt x="449021" y="801559"/>
                    <a:pt x="450640" y="810512"/>
                  </a:cubicBezTo>
                  <a:cubicBezTo>
                    <a:pt x="451497" y="815370"/>
                    <a:pt x="451878" y="821276"/>
                    <a:pt x="449783" y="825371"/>
                  </a:cubicBezTo>
                  <a:cubicBezTo>
                    <a:pt x="432447" y="860804"/>
                    <a:pt x="456260" y="898809"/>
                    <a:pt x="495312" y="900905"/>
                  </a:cubicBezTo>
                  <a:cubicBezTo>
                    <a:pt x="533984" y="903000"/>
                    <a:pt x="565130" y="883569"/>
                    <a:pt x="598944" y="870901"/>
                  </a:cubicBezTo>
                  <a:cubicBezTo>
                    <a:pt x="618947" y="863376"/>
                    <a:pt x="640283" y="856232"/>
                    <a:pt x="661333" y="855280"/>
                  </a:cubicBezTo>
                  <a:cubicBezTo>
                    <a:pt x="682383" y="854232"/>
                    <a:pt x="695528" y="844612"/>
                    <a:pt x="701909" y="828229"/>
                  </a:cubicBezTo>
                  <a:cubicBezTo>
                    <a:pt x="709625" y="808417"/>
                    <a:pt x="727151" y="801654"/>
                    <a:pt x="742105" y="800130"/>
                  </a:cubicBezTo>
                  <a:cubicBezTo>
                    <a:pt x="782491" y="796034"/>
                    <a:pt x="802113" y="769269"/>
                    <a:pt x="824591" y="740885"/>
                  </a:cubicBezTo>
                  <a:cubicBezTo>
                    <a:pt x="845070" y="714977"/>
                    <a:pt x="846785" y="684211"/>
                    <a:pt x="857262" y="653826"/>
                  </a:cubicBezTo>
                  <a:cubicBezTo>
                    <a:pt x="836688" y="636491"/>
                    <a:pt x="834783" y="614774"/>
                    <a:pt x="849547" y="590675"/>
                  </a:cubicBezTo>
                  <a:cubicBezTo>
                    <a:pt x="851452" y="587627"/>
                    <a:pt x="851547" y="582484"/>
                    <a:pt x="850595" y="578674"/>
                  </a:cubicBezTo>
                  <a:cubicBezTo>
                    <a:pt x="843737" y="551528"/>
                    <a:pt x="852690" y="524572"/>
                    <a:pt x="851166" y="497330"/>
                  </a:cubicBezTo>
                  <a:cubicBezTo>
                    <a:pt x="849642" y="469517"/>
                    <a:pt x="853071" y="441323"/>
                    <a:pt x="850214" y="413701"/>
                  </a:cubicBezTo>
                  <a:cubicBezTo>
                    <a:pt x="847070" y="383126"/>
                    <a:pt x="839260" y="353027"/>
                    <a:pt x="833640" y="322642"/>
                  </a:cubicBezTo>
                  <a:cubicBezTo>
                    <a:pt x="832783" y="317975"/>
                    <a:pt x="832592" y="313212"/>
                    <a:pt x="832592" y="308450"/>
                  </a:cubicBezTo>
                  <a:cubicBezTo>
                    <a:pt x="832497" y="287399"/>
                    <a:pt x="831545" y="266159"/>
                    <a:pt x="832783" y="245204"/>
                  </a:cubicBezTo>
                  <a:cubicBezTo>
                    <a:pt x="834498" y="217772"/>
                    <a:pt x="833450" y="195769"/>
                    <a:pt x="799065" y="186530"/>
                  </a:cubicBezTo>
                  <a:cubicBezTo>
                    <a:pt x="776395" y="180434"/>
                    <a:pt x="756297" y="164051"/>
                    <a:pt x="735818" y="151001"/>
                  </a:cubicBezTo>
                  <a:cubicBezTo>
                    <a:pt x="729723" y="147096"/>
                    <a:pt x="721341" y="136142"/>
                    <a:pt x="722960" y="132999"/>
                  </a:cubicBezTo>
                  <a:cubicBezTo>
                    <a:pt x="729532" y="120045"/>
                    <a:pt x="737247" y="104424"/>
                    <a:pt x="748963" y="97947"/>
                  </a:cubicBezTo>
                  <a:cubicBezTo>
                    <a:pt x="770394" y="86136"/>
                    <a:pt x="795064" y="80135"/>
                    <a:pt x="819829" y="71182"/>
                  </a:cubicBezTo>
                  <a:cubicBezTo>
                    <a:pt x="825353" y="76421"/>
                    <a:pt x="830973" y="83279"/>
                    <a:pt x="838117" y="88041"/>
                  </a:cubicBezTo>
                  <a:cubicBezTo>
                    <a:pt x="843451" y="91661"/>
                    <a:pt x="850690" y="92613"/>
                    <a:pt x="856976" y="94804"/>
                  </a:cubicBezTo>
                  <a:cubicBezTo>
                    <a:pt x="857643" y="87660"/>
                    <a:pt x="860882" y="79564"/>
                    <a:pt x="858596" y="73563"/>
                  </a:cubicBezTo>
                  <a:cubicBezTo>
                    <a:pt x="845070" y="38702"/>
                    <a:pt x="861072" y="13270"/>
                    <a:pt x="898124" y="13841"/>
                  </a:cubicBezTo>
                  <a:cubicBezTo>
                    <a:pt x="920413" y="14127"/>
                    <a:pt x="941940" y="13841"/>
                    <a:pt x="962037" y="1078"/>
                  </a:cubicBezTo>
                  <a:cubicBezTo>
                    <a:pt x="966705" y="-1875"/>
                    <a:pt x="978230" y="1745"/>
                    <a:pt x="984231" y="5840"/>
                  </a:cubicBezTo>
                  <a:cubicBezTo>
                    <a:pt x="1009281" y="22890"/>
                    <a:pt x="1033665" y="41083"/>
                    <a:pt x="1057859" y="59276"/>
                  </a:cubicBezTo>
                  <a:cubicBezTo>
                    <a:pt x="1073194" y="70801"/>
                    <a:pt x="1090339" y="81278"/>
                    <a:pt x="1102531" y="95661"/>
                  </a:cubicBezTo>
                  <a:cubicBezTo>
                    <a:pt x="1122057" y="118712"/>
                    <a:pt x="1140155" y="143572"/>
                    <a:pt x="1155300" y="169670"/>
                  </a:cubicBezTo>
                  <a:cubicBezTo>
                    <a:pt x="1171492" y="197674"/>
                    <a:pt x="1175492" y="229106"/>
                    <a:pt x="1175016" y="261968"/>
                  </a:cubicBezTo>
                  <a:cubicBezTo>
                    <a:pt x="1174635" y="288257"/>
                    <a:pt x="1183589" y="314641"/>
                    <a:pt x="1182827" y="340835"/>
                  </a:cubicBezTo>
                  <a:cubicBezTo>
                    <a:pt x="1182255" y="361885"/>
                    <a:pt x="1173397" y="382649"/>
                    <a:pt x="1168063" y="403604"/>
                  </a:cubicBezTo>
                  <a:cubicBezTo>
                    <a:pt x="1167587" y="405509"/>
                    <a:pt x="1165872" y="407224"/>
                    <a:pt x="1165682" y="409129"/>
                  </a:cubicBezTo>
                  <a:cubicBezTo>
                    <a:pt x="1162348" y="444943"/>
                    <a:pt x="1157490" y="480757"/>
                    <a:pt x="1156538" y="516666"/>
                  </a:cubicBezTo>
                  <a:cubicBezTo>
                    <a:pt x="1155776" y="546003"/>
                    <a:pt x="1190542" y="576959"/>
                    <a:pt x="1219689" y="577150"/>
                  </a:cubicBezTo>
                  <a:cubicBezTo>
                    <a:pt x="1254645" y="577436"/>
                    <a:pt x="1284554" y="565815"/>
                    <a:pt x="1313605" y="545622"/>
                  </a:cubicBezTo>
                  <a:cubicBezTo>
                    <a:pt x="1338560" y="528287"/>
                    <a:pt x="1367612" y="516857"/>
                    <a:pt x="1395330" y="503903"/>
                  </a:cubicBezTo>
                  <a:cubicBezTo>
                    <a:pt x="1400949" y="501331"/>
                    <a:pt x="1410284" y="500950"/>
                    <a:pt x="1415332" y="503903"/>
                  </a:cubicBezTo>
                  <a:cubicBezTo>
                    <a:pt x="1442097" y="519809"/>
                    <a:pt x="1471053" y="508570"/>
                    <a:pt x="1498581" y="512570"/>
                  </a:cubicBezTo>
                  <a:cubicBezTo>
                    <a:pt x="1534299" y="517809"/>
                    <a:pt x="1570018" y="523715"/>
                    <a:pt x="1605451" y="530477"/>
                  </a:cubicBezTo>
                  <a:cubicBezTo>
                    <a:pt x="1634407" y="536002"/>
                    <a:pt x="1663744" y="541145"/>
                    <a:pt x="1691652" y="550289"/>
                  </a:cubicBezTo>
                  <a:cubicBezTo>
                    <a:pt x="1714322" y="557719"/>
                    <a:pt x="1735086" y="570863"/>
                    <a:pt x="1756613" y="581722"/>
                  </a:cubicBezTo>
                  <a:cubicBezTo>
                    <a:pt x="1777187" y="592104"/>
                    <a:pt x="1797951" y="602201"/>
                    <a:pt x="1817954" y="613535"/>
                  </a:cubicBezTo>
                  <a:cubicBezTo>
                    <a:pt x="1840814" y="626489"/>
                    <a:pt x="1864626" y="638681"/>
                    <a:pt x="1884819" y="655064"/>
                  </a:cubicBezTo>
                  <a:cubicBezTo>
                    <a:pt x="1917585" y="681544"/>
                    <a:pt x="1948923" y="710119"/>
                    <a:pt x="1978736" y="739932"/>
                  </a:cubicBezTo>
                  <a:cubicBezTo>
                    <a:pt x="2000643" y="761744"/>
                    <a:pt x="2015121" y="788319"/>
                    <a:pt x="2026551" y="818228"/>
                  </a:cubicBezTo>
                  <a:cubicBezTo>
                    <a:pt x="2036648" y="844802"/>
                    <a:pt x="2038172" y="872044"/>
                    <a:pt x="2031409" y="894713"/>
                  </a:cubicBezTo>
                  <a:cubicBezTo>
                    <a:pt x="2024646" y="917192"/>
                    <a:pt x="2021217" y="939862"/>
                    <a:pt x="2026075" y="959388"/>
                  </a:cubicBezTo>
                  <a:cubicBezTo>
                    <a:pt x="2041982" y="1023777"/>
                    <a:pt x="2037600" y="1089214"/>
                    <a:pt x="2031600" y="1152460"/>
                  </a:cubicBezTo>
                  <a:cubicBezTo>
                    <a:pt x="2025027" y="1221897"/>
                    <a:pt x="2028170" y="1290858"/>
                    <a:pt x="2024360" y="1359914"/>
                  </a:cubicBezTo>
                  <a:cubicBezTo>
                    <a:pt x="2023313" y="1379536"/>
                    <a:pt x="2011883" y="1400681"/>
                    <a:pt x="2016645" y="1418017"/>
                  </a:cubicBezTo>
                  <a:cubicBezTo>
                    <a:pt x="2027504" y="1457355"/>
                    <a:pt x="2023027" y="1496693"/>
                    <a:pt x="2025123" y="1535936"/>
                  </a:cubicBezTo>
                  <a:cubicBezTo>
                    <a:pt x="2025313" y="1540032"/>
                    <a:pt x="2030075" y="1543652"/>
                    <a:pt x="2031028" y="1547938"/>
                  </a:cubicBezTo>
                  <a:cubicBezTo>
                    <a:pt x="2034362" y="1562035"/>
                    <a:pt x="2039315" y="1576513"/>
                    <a:pt x="2025123" y="1588514"/>
                  </a:cubicBezTo>
                  <a:cubicBezTo>
                    <a:pt x="2021217" y="1591848"/>
                    <a:pt x="2016645" y="1596611"/>
                    <a:pt x="2015978" y="1601278"/>
                  </a:cubicBezTo>
                  <a:cubicBezTo>
                    <a:pt x="2012073" y="1628234"/>
                    <a:pt x="2007216" y="1655285"/>
                    <a:pt x="2006549" y="1682431"/>
                  </a:cubicBezTo>
                  <a:cubicBezTo>
                    <a:pt x="2005215" y="1743677"/>
                    <a:pt x="2006930" y="1804922"/>
                    <a:pt x="2005596" y="1866073"/>
                  </a:cubicBezTo>
                  <a:cubicBezTo>
                    <a:pt x="2005215" y="1882075"/>
                    <a:pt x="1999405" y="1898267"/>
                    <a:pt x="1994357" y="1913793"/>
                  </a:cubicBezTo>
                  <a:cubicBezTo>
                    <a:pt x="1986737" y="1937415"/>
                    <a:pt x="1977593" y="1960466"/>
                    <a:pt x="1969211" y="1983802"/>
                  </a:cubicBezTo>
                  <a:cubicBezTo>
                    <a:pt x="1963686" y="1999137"/>
                    <a:pt x="1957971" y="2014377"/>
                    <a:pt x="1953114" y="2029903"/>
                  </a:cubicBezTo>
                  <a:cubicBezTo>
                    <a:pt x="1948637" y="2044286"/>
                    <a:pt x="1942160" y="2058954"/>
                    <a:pt x="1942065" y="2073527"/>
                  </a:cubicBezTo>
                  <a:cubicBezTo>
                    <a:pt x="1941779" y="2106484"/>
                    <a:pt x="1920062" y="2129630"/>
                    <a:pt x="1908251" y="2157157"/>
                  </a:cubicBezTo>
                  <a:cubicBezTo>
                    <a:pt x="1901774" y="2172111"/>
                    <a:pt x="1895583" y="2192304"/>
                    <a:pt x="1883295" y="2198591"/>
                  </a:cubicBezTo>
                  <a:cubicBezTo>
                    <a:pt x="1859197" y="2211069"/>
                    <a:pt x="1857292" y="2233262"/>
                    <a:pt x="1851291" y="2252693"/>
                  </a:cubicBezTo>
                  <a:cubicBezTo>
                    <a:pt x="1837194" y="2298413"/>
                    <a:pt x="1798904" y="2317748"/>
                    <a:pt x="1762614" y="2338799"/>
                  </a:cubicBezTo>
                  <a:cubicBezTo>
                    <a:pt x="1749564" y="2346419"/>
                    <a:pt x="1732324" y="2346704"/>
                    <a:pt x="1716989" y="2350610"/>
                  </a:cubicBezTo>
                  <a:cubicBezTo>
                    <a:pt x="1704320" y="2353848"/>
                    <a:pt x="1691271" y="2356229"/>
                    <a:pt x="1679175" y="2361087"/>
                  </a:cubicBezTo>
                  <a:cubicBezTo>
                    <a:pt x="1645266" y="2374803"/>
                    <a:pt x="1612118" y="2390615"/>
                    <a:pt x="1578019" y="2403759"/>
                  </a:cubicBezTo>
                  <a:cubicBezTo>
                    <a:pt x="1537347" y="2419475"/>
                    <a:pt x="1498866" y="2420523"/>
                    <a:pt x="1459814" y="2392996"/>
                  </a:cubicBezTo>
                  <a:cubicBezTo>
                    <a:pt x="1435334" y="2375756"/>
                    <a:pt x="1407522" y="2356801"/>
                    <a:pt x="1371517" y="2376137"/>
                  </a:cubicBezTo>
                  <a:cubicBezTo>
                    <a:pt x="1358944" y="2382899"/>
                    <a:pt x="1337894" y="2375279"/>
                    <a:pt x="1321034" y="2372327"/>
                  </a:cubicBezTo>
                  <a:cubicBezTo>
                    <a:pt x="1306366" y="2369755"/>
                    <a:pt x="1291602" y="2365754"/>
                    <a:pt x="1277791" y="2360039"/>
                  </a:cubicBezTo>
                  <a:cubicBezTo>
                    <a:pt x="1246263" y="2347086"/>
                    <a:pt x="1214355" y="2334417"/>
                    <a:pt x="1184351" y="2318415"/>
                  </a:cubicBezTo>
                  <a:cubicBezTo>
                    <a:pt x="1151299" y="2300889"/>
                    <a:pt x="1120248" y="2279744"/>
                    <a:pt x="1088148" y="2260503"/>
                  </a:cubicBezTo>
                  <a:cubicBezTo>
                    <a:pt x="1076242" y="2253360"/>
                    <a:pt x="1043571" y="2267266"/>
                    <a:pt x="1036237" y="2282125"/>
                  </a:cubicBezTo>
                  <a:cubicBezTo>
                    <a:pt x="1025378" y="2304223"/>
                    <a:pt x="1027379" y="2317463"/>
                    <a:pt x="1044619" y="2336417"/>
                  </a:cubicBezTo>
                  <a:cubicBezTo>
                    <a:pt x="1068241" y="2362421"/>
                    <a:pt x="1069003" y="2378423"/>
                    <a:pt x="1049382" y="2406712"/>
                  </a:cubicBezTo>
                  <a:cubicBezTo>
                    <a:pt x="1046238" y="2411189"/>
                    <a:pt x="1045191" y="2418047"/>
                    <a:pt x="1045191" y="2423762"/>
                  </a:cubicBezTo>
                  <a:cubicBezTo>
                    <a:pt x="1044905" y="2470053"/>
                    <a:pt x="1043571" y="2516345"/>
                    <a:pt x="1045667" y="2562541"/>
                  </a:cubicBezTo>
                  <a:cubicBezTo>
                    <a:pt x="1046524" y="2581686"/>
                    <a:pt x="1055287" y="2600450"/>
                    <a:pt x="1059478" y="2619596"/>
                  </a:cubicBezTo>
                  <a:cubicBezTo>
                    <a:pt x="1060716" y="2625120"/>
                    <a:pt x="1060811" y="2632931"/>
                    <a:pt x="1057764" y="2637122"/>
                  </a:cubicBezTo>
                  <a:cubicBezTo>
                    <a:pt x="1044238" y="2656457"/>
                    <a:pt x="1032713" y="2671221"/>
                    <a:pt x="1042047" y="2700939"/>
                  </a:cubicBezTo>
                  <a:cubicBezTo>
                    <a:pt x="1050239" y="2726752"/>
                    <a:pt x="1057192" y="2762947"/>
                    <a:pt x="1031284" y="2786188"/>
                  </a:cubicBezTo>
                  <a:cubicBezTo>
                    <a:pt x="1032903" y="2798094"/>
                    <a:pt x="1035189" y="2807714"/>
                    <a:pt x="1035284" y="2817525"/>
                  </a:cubicBezTo>
                  <a:cubicBezTo>
                    <a:pt x="1035761" y="2852863"/>
                    <a:pt x="1040142" y="2889058"/>
                    <a:pt x="1034618" y="2923538"/>
                  </a:cubicBezTo>
                  <a:cubicBezTo>
                    <a:pt x="1018520" y="3023265"/>
                    <a:pt x="1030808" y="3123373"/>
                    <a:pt x="1026045" y="3223195"/>
                  </a:cubicBezTo>
                  <a:cubicBezTo>
                    <a:pt x="1025378" y="3236054"/>
                    <a:pt x="1015282" y="3250055"/>
                    <a:pt x="1018235" y="3261200"/>
                  </a:cubicBezTo>
                  <a:cubicBezTo>
                    <a:pt x="1027855" y="3297680"/>
                    <a:pt x="1028331" y="3334542"/>
                    <a:pt x="1025664" y="3371118"/>
                  </a:cubicBezTo>
                  <a:cubicBezTo>
                    <a:pt x="1023664" y="3399027"/>
                    <a:pt x="1015091" y="3426363"/>
                    <a:pt x="1009662" y="3453986"/>
                  </a:cubicBezTo>
                  <a:cubicBezTo>
                    <a:pt x="1008519" y="3459891"/>
                    <a:pt x="1008043" y="3466082"/>
                    <a:pt x="1008043" y="3472083"/>
                  </a:cubicBezTo>
                  <a:cubicBezTo>
                    <a:pt x="1007852" y="3507421"/>
                    <a:pt x="1008995" y="3542854"/>
                    <a:pt x="1007662" y="3578192"/>
                  </a:cubicBezTo>
                  <a:cubicBezTo>
                    <a:pt x="1006709" y="3603052"/>
                    <a:pt x="1017568" y="3624102"/>
                    <a:pt x="1023569" y="3646867"/>
                  </a:cubicBezTo>
                  <a:cubicBezTo>
                    <a:pt x="1030141" y="3671918"/>
                    <a:pt x="1042714" y="3690872"/>
                    <a:pt x="1058621" y="3710304"/>
                  </a:cubicBezTo>
                  <a:cubicBezTo>
                    <a:pt x="1065765" y="3718971"/>
                    <a:pt x="1061955" y="3737259"/>
                    <a:pt x="1061574" y="3751071"/>
                  </a:cubicBezTo>
                  <a:cubicBezTo>
                    <a:pt x="1060811" y="3760214"/>
                    <a:pt x="1057668" y="3769168"/>
                    <a:pt x="1055192" y="3781646"/>
                  </a:cubicBezTo>
                  <a:close/>
                  <a:moveTo>
                    <a:pt x="1102817" y="1541270"/>
                  </a:moveTo>
                  <a:cubicBezTo>
                    <a:pt x="1114914" y="1560606"/>
                    <a:pt x="1123772" y="1580609"/>
                    <a:pt x="1137964" y="1595563"/>
                  </a:cubicBezTo>
                  <a:cubicBezTo>
                    <a:pt x="1151966" y="1610422"/>
                    <a:pt x="1154442" y="1633853"/>
                    <a:pt x="1179017" y="1642045"/>
                  </a:cubicBezTo>
                  <a:cubicBezTo>
                    <a:pt x="1196162" y="1647760"/>
                    <a:pt x="1209973" y="1664143"/>
                    <a:pt x="1224546" y="1676716"/>
                  </a:cubicBezTo>
                  <a:cubicBezTo>
                    <a:pt x="1230071" y="1681478"/>
                    <a:pt x="1232452" y="1689956"/>
                    <a:pt x="1237976" y="1694528"/>
                  </a:cubicBezTo>
                  <a:cubicBezTo>
                    <a:pt x="1257408" y="1710339"/>
                    <a:pt x="1277791" y="1725008"/>
                    <a:pt x="1297508" y="1740533"/>
                  </a:cubicBezTo>
                  <a:cubicBezTo>
                    <a:pt x="1300365" y="1742724"/>
                    <a:pt x="1301603" y="1747106"/>
                    <a:pt x="1303318" y="1750725"/>
                  </a:cubicBezTo>
                  <a:cubicBezTo>
                    <a:pt x="1312557" y="1770823"/>
                    <a:pt x="1319701" y="1793302"/>
                    <a:pt x="1349609" y="1787777"/>
                  </a:cubicBezTo>
                  <a:cubicBezTo>
                    <a:pt x="1351895" y="1787396"/>
                    <a:pt x="1354658" y="1789206"/>
                    <a:pt x="1357039" y="1790349"/>
                  </a:cubicBezTo>
                  <a:cubicBezTo>
                    <a:pt x="1380661" y="1801970"/>
                    <a:pt x="1404188" y="1813781"/>
                    <a:pt x="1427810" y="1825306"/>
                  </a:cubicBezTo>
                  <a:cubicBezTo>
                    <a:pt x="1443716" y="1833021"/>
                    <a:pt x="1469720" y="1827116"/>
                    <a:pt x="1476483" y="1812066"/>
                  </a:cubicBezTo>
                  <a:cubicBezTo>
                    <a:pt x="1487341" y="1787873"/>
                    <a:pt x="1507629" y="1769204"/>
                    <a:pt x="1508486" y="1738533"/>
                  </a:cubicBezTo>
                  <a:cubicBezTo>
                    <a:pt x="1509439" y="1701386"/>
                    <a:pt x="1519345" y="1664429"/>
                    <a:pt x="1525250" y="1627376"/>
                  </a:cubicBezTo>
                  <a:cubicBezTo>
                    <a:pt x="1528680" y="1605850"/>
                    <a:pt x="1531823" y="1584228"/>
                    <a:pt x="1535252" y="1562702"/>
                  </a:cubicBezTo>
                  <a:cubicBezTo>
                    <a:pt x="1535442" y="1561368"/>
                    <a:pt x="1536490" y="1560225"/>
                    <a:pt x="1536776" y="1558987"/>
                  </a:cubicBezTo>
                  <a:cubicBezTo>
                    <a:pt x="1542110" y="1536794"/>
                    <a:pt x="1550111" y="1514791"/>
                    <a:pt x="1552111" y="1492217"/>
                  </a:cubicBezTo>
                  <a:cubicBezTo>
                    <a:pt x="1554016" y="1470785"/>
                    <a:pt x="1550777" y="1449259"/>
                    <a:pt x="1545825" y="1427161"/>
                  </a:cubicBezTo>
                  <a:cubicBezTo>
                    <a:pt x="1540491" y="1402872"/>
                    <a:pt x="1549539" y="1374869"/>
                    <a:pt x="1554397" y="1348865"/>
                  </a:cubicBezTo>
                  <a:cubicBezTo>
                    <a:pt x="1558398" y="1327815"/>
                    <a:pt x="1568494" y="1307622"/>
                    <a:pt x="1570590" y="1286572"/>
                  </a:cubicBezTo>
                  <a:cubicBezTo>
                    <a:pt x="1575542" y="1236661"/>
                    <a:pt x="1577543" y="1186369"/>
                    <a:pt x="1580305" y="1136267"/>
                  </a:cubicBezTo>
                  <a:cubicBezTo>
                    <a:pt x="1581162" y="1120646"/>
                    <a:pt x="1581258" y="1104930"/>
                    <a:pt x="1580305" y="1089404"/>
                  </a:cubicBezTo>
                  <a:cubicBezTo>
                    <a:pt x="1577638" y="1045399"/>
                    <a:pt x="1574971" y="1001298"/>
                    <a:pt x="1570780" y="957388"/>
                  </a:cubicBezTo>
                  <a:cubicBezTo>
                    <a:pt x="1569256" y="941957"/>
                    <a:pt x="1566303" y="925098"/>
                    <a:pt x="1558683" y="912049"/>
                  </a:cubicBezTo>
                  <a:cubicBezTo>
                    <a:pt x="1537157" y="875378"/>
                    <a:pt x="1508677" y="844517"/>
                    <a:pt x="1470863" y="823657"/>
                  </a:cubicBezTo>
                  <a:cubicBezTo>
                    <a:pt x="1465338" y="820609"/>
                    <a:pt x="1458385" y="817561"/>
                    <a:pt x="1452384" y="818132"/>
                  </a:cubicBezTo>
                  <a:cubicBezTo>
                    <a:pt x="1429429" y="820418"/>
                    <a:pt x="1406474" y="823847"/>
                    <a:pt x="1383614" y="827657"/>
                  </a:cubicBezTo>
                  <a:cubicBezTo>
                    <a:pt x="1349991" y="833182"/>
                    <a:pt x="1316367" y="838992"/>
                    <a:pt x="1282934" y="845660"/>
                  </a:cubicBezTo>
                  <a:cubicBezTo>
                    <a:pt x="1268171" y="848612"/>
                    <a:pt x="1253978" y="853946"/>
                    <a:pt x="1239500" y="858328"/>
                  </a:cubicBezTo>
                  <a:cubicBezTo>
                    <a:pt x="1212068" y="866615"/>
                    <a:pt x="1193685" y="895571"/>
                    <a:pt x="1161110" y="892713"/>
                  </a:cubicBezTo>
                  <a:cubicBezTo>
                    <a:pt x="1158728" y="892523"/>
                    <a:pt x="1155871" y="896523"/>
                    <a:pt x="1153299" y="898619"/>
                  </a:cubicBezTo>
                  <a:cubicBezTo>
                    <a:pt x="1136059" y="913287"/>
                    <a:pt x="1127296" y="931480"/>
                    <a:pt x="1127486" y="954626"/>
                  </a:cubicBezTo>
                  <a:cubicBezTo>
                    <a:pt x="1127963" y="1015109"/>
                    <a:pt x="1127677" y="1075688"/>
                    <a:pt x="1127582" y="1136172"/>
                  </a:cubicBezTo>
                  <a:cubicBezTo>
                    <a:pt x="1127582" y="1142268"/>
                    <a:pt x="1127582" y="1148459"/>
                    <a:pt x="1126439" y="1154365"/>
                  </a:cubicBezTo>
                  <a:cubicBezTo>
                    <a:pt x="1120819" y="1185321"/>
                    <a:pt x="1115009" y="1216277"/>
                    <a:pt x="1109008" y="1247234"/>
                  </a:cubicBezTo>
                  <a:cubicBezTo>
                    <a:pt x="1106532" y="1259997"/>
                    <a:pt x="1103483" y="1272665"/>
                    <a:pt x="1100435" y="1285334"/>
                  </a:cubicBezTo>
                  <a:cubicBezTo>
                    <a:pt x="1097292" y="1298669"/>
                    <a:pt x="1090910" y="1312004"/>
                    <a:pt x="1091291" y="1325243"/>
                  </a:cubicBezTo>
                  <a:cubicBezTo>
                    <a:pt x="1091863" y="1346865"/>
                    <a:pt x="1096244" y="1368487"/>
                    <a:pt x="1099864" y="1389918"/>
                  </a:cubicBezTo>
                  <a:cubicBezTo>
                    <a:pt x="1102817" y="1407349"/>
                    <a:pt x="1104817" y="1425542"/>
                    <a:pt x="1111199" y="1441829"/>
                  </a:cubicBezTo>
                  <a:cubicBezTo>
                    <a:pt x="1125486" y="1477358"/>
                    <a:pt x="1121486" y="1510219"/>
                    <a:pt x="1102817" y="15412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EE1C221-74A1-4F9D-8411-C763374034B1}"/>
                </a:ext>
              </a:extLst>
            </p:cNvPr>
            <p:cNvSpPr/>
            <p:nvPr/>
          </p:nvSpPr>
          <p:spPr>
            <a:xfrm>
              <a:off x="4272374" y="1941242"/>
              <a:ext cx="571500" cy="2752725"/>
            </a:xfrm>
            <a:custGeom>
              <a:avLst/>
              <a:gdLst>
                <a:gd name="connsiteX0" fmla="*/ 64549 w 571500"/>
                <a:gd name="connsiteY0" fmla="*/ 1308879 h 2752725"/>
                <a:gd name="connsiteX1" fmla="*/ 91124 w 571500"/>
                <a:gd name="connsiteY1" fmla="*/ 1246395 h 2752725"/>
                <a:gd name="connsiteX2" fmla="*/ 84170 w 571500"/>
                <a:gd name="connsiteY2" fmla="*/ 975694 h 2752725"/>
                <a:gd name="connsiteX3" fmla="*/ 89790 w 571500"/>
                <a:gd name="connsiteY3" fmla="*/ 862442 h 2752725"/>
                <a:gd name="connsiteX4" fmla="*/ 81408 w 571500"/>
                <a:gd name="connsiteY4" fmla="*/ 709851 h 2752725"/>
                <a:gd name="connsiteX5" fmla="*/ 64263 w 571500"/>
                <a:gd name="connsiteY5" fmla="*/ 635366 h 2752725"/>
                <a:gd name="connsiteX6" fmla="*/ 64263 w 571500"/>
                <a:gd name="connsiteY6" fmla="*/ 621174 h 2752725"/>
                <a:gd name="connsiteX7" fmla="*/ 81027 w 571500"/>
                <a:gd name="connsiteY7" fmla="*/ 570977 h 2752725"/>
                <a:gd name="connsiteX8" fmla="*/ 80932 w 571500"/>
                <a:gd name="connsiteY8" fmla="*/ 554975 h 2752725"/>
                <a:gd name="connsiteX9" fmla="*/ 75026 w 571500"/>
                <a:gd name="connsiteY9" fmla="*/ 437151 h 2752725"/>
                <a:gd name="connsiteX10" fmla="*/ 91124 w 571500"/>
                <a:gd name="connsiteY10" fmla="*/ 317802 h 2752725"/>
                <a:gd name="connsiteX11" fmla="*/ 83694 w 571500"/>
                <a:gd name="connsiteY11" fmla="*/ 243317 h 2752725"/>
                <a:gd name="connsiteX12" fmla="*/ 92362 w 571500"/>
                <a:gd name="connsiteY12" fmla="*/ 135494 h 2752725"/>
                <a:gd name="connsiteX13" fmla="*/ 110555 w 571500"/>
                <a:gd name="connsiteY13" fmla="*/ 101109 h 2752725"/>
                <a:gd name="connsiteX14" fmla="*/ 114746 w 571500"/>
                <a:gd name="connsiteY14" fmla="*/ 68343 h 2752725"/>
                <a:gd name="connsiteX15" fmla="*/ 97982 w 571500"/>
                <a:gd name="connsiteY15" fmla="*/ 12621 h 2752725"/>
                <a:gd name="connsiteX16" fmla="*/ 145607 w 571500"/>
                <a:gd name="connsiteY16" fmla="*/ 8430 h 2752725"/>
                <a:gd name="connsiteX17" fmla="*/ 146845 w 571500"/>
                <a:gd name="connsiteY17" fmla="*/ 19194 h 2752725"/>
                <a:gd name="connsiteX18" fmla="*/ 156846 w 571500"/>
                <a:gd name="connsiteY18" fmla="*/ 114444 h 2752725"/>
                <a:gd name="connsiteX19" fmla="*/ 177134 w 571500"/>
                <a:gd name="connsiteY19" fmla="*/ 167688 h 2752725"/>
                <a:gd name="connsiteX20" fmla="*/ 225998 w 571500"/>
                <a:gd name="connsiteY20" fmla="*/ 272749 h 2752725"/>
                <a:gd name="connsiteX21" fmla="*/ 223902 w 571500"/>
                <a:gd name="connsiteY21" fmla="*/ 282465 h 2752725"/>
                <a:gd name="connsiteX22" fmla="*/ 220759 w 571500"/>
                <a:gd name="connsiteY22" fmla="*/ 339710 h 2752725"/>
                <a:gd name="connsiteX23" fmla="*/ 238761 w 571500"/>
                <a:gd name="connsiteY23" fmla="*/ 393050 h 2752725"/>
                <a:gd name="connsiteX24" fmla="*/ 248572 w 571500"/>
                <a:gd name="connsiteY24" fmla="*/ 516875 h 2752725"/>
                <a:gd name="connsiteX25" fmla="*/ 249048 w 571500"/>
                <a:gd name="connsiteY25" fmla="*/ 547450 h 2752725"/>
                <a:gd name="connsiteX26" fmla="*/ 265526 w 571500"/>
                <a:gd name="connsiteY26" fmla="*/ 617935 h 2752725"/>
                <a:gd name="connsiteX27" fmla="*/ 268765 w 571500"/>
                <a:gd name="connsiteY27" fmla="*/ 648701 h 2752725"/>
                <a:gd name="connsiteX28" fmla="*/ 272384 w 571500"/>
                <a:gd name="connsiteY28" fmla="*/ 679086 h 2752725"/>
                <a:gd name="connsiteX29" fmla="*/ 284100 w 571500"/>
                <a:gd name="connsiteY29" fmla="*/ 761096 h 2752725"/>
                <a:gd name="connsiteX30" fmla="*/ 264193 w 571500"/>
                <a:gd name="connsiteY30" fmla="*/ 815388 h 2752725"/>
                <a:gd name="connsiteX31" fmla="*/ 295530 w 571500"/>
                <a:gd name="connsiteY31" fmla="*/ 898923 h 2752725"/>
                <a:gd name="connsiteX32" fmla="*/ 305055 w 571500"/>
                <a:gd name="connsiteY32" fmla="*/ 961407 h 2752725"/>
                <a:gd name="connsiteX33" fmla="*/ 312866 w 571500"/>
                <a:gd name="connsiteY33" fmla="*/ 1118283 h 2752725"/>
                <a:gd name="connsiteX34" fmla="*/ 348108 w 571500"/>
                <a:gd name="connsiteY34" fmla="*/ 1235250 h 2752725"/>
                <a:gd name="connsiteX35" fmla="*/ 346298 w 571500"/>
                <a:gd name="connsiteY35" fmla="*/ 1305831 h 2752725"/>
                <a:gd name="connsiteX36" fmla="*/ 341441 w 571500"/>
                <a:gd name="connsiteY36" fmla="*/ 1324690 h 2752725"/>
                <a:gd name="connsiteX37" fmla="*/ 341917 w 571500"/>
                <a:gd name="connsiteY37" fmla="*/ 1453182 h 2752725"/>
                <a:gd name="connsiteX38" fmla="*/ 358300 w 571500"/>
                <a:gd name="connsiteY38" fmla="*/ 1542051 h 2752725"/>
                <a:gd name="connsiteX39" fmla="*/ 368587 w 571500"/>
                <a:gd name="connsiteY39" fmla="*/ 1594248 h 2752725"/>
                <a:gd name="connsiteX40" fmla="*/ 379731 w 571500"/>
                <a:gd name="connsiteY40" fmla="*/ 1650159 h 2752725"/>
                <a:gd name="connsiteX41" fmla="*/ 377636 w 571500"/>
                <a:gd name="connsiteY41" fmla="*/ 1676925 h 2752725"/>
                <a:gd name="connsiteX42" fmla="*/ 382874 w 571500"/>
                <a:gd name="connsiteY42" fmla="*/ 1723216 h 2752725"/>
                <a:gd name="connsiteX43" fmla="*/ 378017 w 571500"/>
                <a:gd name="connsiteY43" fmla="*/ 1757982 h 2752725"/>
                <a:gd name="connsiteX44" fmla="*/ 361919 w 571500"/>
                <a:gd name="connsiteY44" fmla="*/ 1826467 h 2752725"/>
                <a:gd name="connsiteX45" fmla="*/ 360205 w 571500"/>
                <a:gd name="connsiteY45" fmla="*/ 1856376 h 2752725"/>
                <a:gd name="connsiteX46" fmla="*/ 380303 w 571500"/>
                <a:gd name="connsiteY46" fmla="*/ 1904763 h 2752725"/>
                <a:gd name="connsiteX47" fmla="*/ 396305 w 571500"/>
                <a:gd name="connsiteY47" fmla="*/ 1946482 h 2752725"/>
                <a:gd name="connsiteX48" fmla="*/ 407163 w 571500"/>
                <a:gd name="connsiteY48" fmla="*/ 2106788 h 2752725"/>
                <a:gd name="connsiteX49" fmla="*/ 435643 w 571500"/>
                <a:gd name="connsiteY49" fmla="*/ 2172796 h 2752725"/>
                <a:gd name="connsiteX50" fmla="*/ 441167 w 571500"/>
                <a:gd name="connsiteY50" fmla="*/ 2196228 h 2752725"/>
                <a:gd name="connsiteX51" fmla="*/ 449073 w 571500"/>
                <a:gd name="connsiteY51" fmla="*/ 2276809 h 2752725"/>
                <a:gd name="connsiteX52" fmla="*/ 490412 w 571500"/>
                <a:gd name="connsiteY52" fmla="*/ 2339198 h 2752725"/>
                <a:gd name="connsiteX53" fmla="*/ 499460 w 571500"/>
                <a:gd name="connsiteY53" fmla="*/ 2392824 h 2752725"/>
                <a:gd name="connsiteX54" fmla="*/ 496412 w 571500"/>
                <a:gd name="connsiteY54" fmla="*/ 2418446 h 2752725"/>
                <a:gd name="connsiteX55" fmla="*/ 544228 w 571500"/>
                <a:gd name="connsiteY55" fmla="*/ 2525983 h 2752725"/>
                <a:gd name="connsiteX56" fmla="*/ 570136 w 571500"/>
                <a:gd name="connsiteY56" fmla="*/ 2603803 h 2752725"/>
                <a:gd name="connsiteX57" fmla="*/ 571946 w 571500"/>
                <a:gd name="connsiteY57" fmla="*/ 2644284 h 2752725"/>
                <a:gd name="connsiteX58" fmla="*/ 571565 w 571500"/>
                <a:gd name="connsiteY58" fmla="*/ 2695242 h 2752725"/>
                <a:gd name="connsiteX59" fmla="*/ 560611 w 571500"/>
                <a:gd name="connsiteY59" fmla="*/ 2743248 h 2752725"/>
                <a:gd name="connsiteX60" fmla="*/ 537846 w 571500"/>
                <a:gd name="connsiteY60" fmla="*/ 2756107 h 2752725"/>
                <a:gd name="connsiteX61" fmla="*/ 457265 w 571500"/>
                <a:gd name="connsiteY61" fmla="*/ 2739724 h 2752725"/>
                <a:gd name="connsiteX62" fmla="*/ 431166 w 571500"/>
                <a:gd name="connsiteY62" fmla="*/ 2731533 h 2752725"/>
                <a:gd name="connsiteX63" fmla="*/ 369635 w 571500"/>
                <a:gd name="connsiteY63" fmla="*/ 2667430 h 2752725"/>
                <a:gd name="connsiteX64" fmla="*/ 333725 w 571500"/>
                <a:gd name="connsiteY64" fmla="*/ 2622948 h 2752725"/>
                <a:gd name="connsiteX65" fmla="*/ 301245 w 571500"/>
                <a:gd name="connsiteY65" fmla="*/ 2583800 h 2752725"/>
                <a:gd name="connsiteX66" fmla="*/ 222378 w 571500"/>
                <a:gd name="connsiteY66" fmla="*/ 2516077 h 2752725"/>
                <a:gd name="connsiteX67" fmla="*/ 193136 w 571500"/>
                <a:gd name="connsiteY67" fmla="*/ 2488264 h 2752725"/>
                <a:gd name="connsiteX68" fmla="*/ 188279 w 571500"/>
                <a:gd name="connsiteY68" fmla="*/ 2479692 h 2752725"/>
                <a:gd name="connsiteX69" fmla="*/ 118079 w 571500"/>
                <a:gd name="connsiteY69" fmla="*/ 2399872 h 2752725"/>
                <a:gd name="connsiteX70" fmla="*/ 41594 w 571500"/>
                <a:gd name="connsiteY70" fmla="*/ 2312338 h 2752725"/>
                <a:gd name="connsiteX71" fmla="*/ 7685 w 571500"/>
                <a:gd name="connsiteY71" fmla="*/ 2227184 h 2752725"/>
                <a:gd name="connsiteX72" fmla="*/ 2160 w 571500"/>
                <a:gd name="connsiteY72" fmla="*/ 2210991 h 2752725"/>
                <a:gd name="connsiteX73" fmla="*/ 1017 w 571500"/>
                <a:gd name="connsiteY73" fmla="*/ 2185846 h 2752725"/>
                <a:gd name="connsiteX74" fmla="*/ 26639 w 571500"/>
                <a:gd name="connsiteY74" fmla="*/ 2110312 h 2752725"/>
                <a:gd name="connsiteX75" fmla="*/ 53786 w 571500"/>
                <a:gd name="connsiteY75" fmla="*/ 2020301 h 2752725"/>
                <a:gd name="connsiteX76" fmla="*/ 83789 w 571500"/>
                <a:gd name="connsiteY76" fmla="*/ 1914669 h 2752725"/>
                <a:gd name="connsiteX77" fmla="*/ 77884 w 571500"/>
                <a:gd name="connsiteY77" fmla="*/ 1877236 h 2752725"/>
                <a:gd name="connsiteX78" fmla="*/ 68168 w 571500"/>
                <a:gd name="connsiteY78" fmla="*/ 1811322 h 2752725"/>
                <a:gd name="connsiteX79" fmla="*/ 75693 w 571500"/>
                <a:gd name="connsiteY79" fmla="*/ 1724836 h 2752725"/>
                <a:gd name="connsiteX80" fmla="*/ 80170 w 571500"/>
                <a:gd name="connsiteY80" fmla="*/ 1654731 h 2752725"/>
                <a:gd name="connsiteX81" fmla="*/ 88457 w 571500"/>
                <a:gd name="connsiteY81" fmla="*/ 1618441 h 2752725"/>
                <a:gd name="connsiteX82" fmla="*/ 87028 w 571500"/>
                <a:gd name="connsiteY82" fmla="*/ 1527763 h 2752725"/>
                <a:gd name="connsiteX83" fmla="*/ 82265 w 571500"/>
                <a:gd name="connsiteY83" fmla="*/ 1508904 h 2752725"/>
                <a:gd name="connsiteX84" fmla="*/ 81789 w 571500"/>
                <a:gd name="connsiteY84" fmla="*/ 1433370 h 2752725"/>
                <a:gd name="connsiteX85" fmla="*/ 72264 w 571500"/>
                <a:gd name="connsiteY85" fmla="*/ 1323738 h 2752725"/>
                <a:gd name="connsiteX86" fmla="*/ 64549 w 571500"/>
                <a:gd name="connsiteY86" fmla="*/ 1308879 h 275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571500" h="2752725">
                  <a:moveTo>
                    <a:pt x="64549" y="1308879"/>
                  </a:moveTo>
                  <a:cubicBezTo>
                    <a:pt x="89123" y="1294496"/>
                    <a:pt x="96839" y="1272207"/>
                    <a:pt x="91124" y="1246395"/>
                  </a:cubicBezTo>
                  <a:cubicBezTo>
                    <a:pt x="71121" y="1156669"/>
                    <a:pt x="83027" y="1065801"/>
                    <a:pt x="84170" y="975694"/>
                  </a:cubicBezTo>
                  <a:cubicBezTo>
                    <a:pt x="84647" y="938547"/>
                    <a:pt x="97696" y="898732"/>
                    <a:pt x="89790" y="862442"/>
                  </a:cubicBezTo>
                  <a:cubicBezTo>
                    <a:pt x="78646" y="811197"/>
                    <a:pt x="86742" y="760429"/>
                    <a:pt x="81408" y="709851"/>
                  </a:cubicBezTo>
                  <a:cubicBezTo>
                    <a:pt x="78741" y="684705"/>
                    <a:pt x="69883" y="660226"/>
                    <a:pt x="64263" y="635366"/>
                  </a:cubicBezTo>
                  <a:cubicBezTo>
                    <a:pt x="63215" y="630889"/>
                    <a:pt x="62930" y="625555"/>
                    <a:pt x="64263" y="621174"/>
                  </a:cubicBezTo>
                  <a:cubicBezTo>
                    <a:pt x="69502" y="604314"/>
                    <a:pt x="75884" y="587836"/>
                    <a:pt x="81027" y="570977"/>
                  </a:cubicBezTo>
                  <a:cubicBezTo>
                    <a:pt x="82551" y="566024"/>
                    <a:pt x="82932" y="559547"/>
                    <a:pt x="80932" y="554975"/>
                  </a:cubicBezTo>
                  <a:cubicBezTo>
                    <a:pt x="63692" y="516494"/>
                    <a:pt x="70454" y="475441"/>
                    <a:pt x="75026" y="437151"/>
                  </a:cubicBezTo>
                  <a:cubicBezTo>
                    <a:pt x="79789" y="397431"/>
                    <a:pt x="93029" y="358474"/>
                    <a:pt x="91124" y="317802"/>
                  </a:cubicBezTo>
                  <a:cubicBezTo>
                    <a:pt x="89981" y="292752"/>
                    <a:pt x="78360" y="266272"/>
                    <a:pt x="83694" y="243317"/>
                  </a:cubicBezTo>
                  <a:cubicBezTo>
                    <a:pt x="92171" y="207122"/>
                    <a:pt x="88742" y="171308"/>
                    <a:pt x="92362" y="135494"/>
                  </a:cubicBezTo>
                  <a:cubicBezTo>
                    <a:pt x="93600" y="123397"/>
                    <a:pt x="102458" y="111110"/>
                    <a:pt x="110555" y="101109"/>
                  </a:cubicBezTo>
                  <a:cubicBezTo>
                    <a:pt x="119508" y="90060"/>
                    <a:pt x="120461" y="81678"/>
                    <a:pt x="114746" y="68343"/>
                  </a:cubicBezTo>
                  <a:cubicBezTo>
                    <a:pt x="106840" y="50055"/>
                    <a:pt x="102935" y="29957"/>
                    <a:pt x="97982" y="12621"/>
                  </a:cubicBezTo>
                  <a:cubicBezTo>
                    <a:pt x="115508" y="-2809"/>
                    <a:pt x="129890" y="-3952"/>
                    <a:pt x="145607" y="8430"/>
                  </a:cubicBezTo>
                  <a:cubicBezTo>
                    <a:pt x="145892" y="11288"/>
                    <a:pt x="146464" y="15193"/>
                    <a:pt x="146845" y="19194"/>
                  </a:cubicBezTo>
                  <a:cubicBezTo>
                    <a:pt x="149988" y="51007"/>
                    <a:pt x="151322" y="83106"/>
                    <a:pt x="156846" y="114444"/>
                  </a:cubicBezTo>
                  <a:cubicBezTo>
                    <a:pt x="160085" y="132827"/>
                    <a:pt x="169229" y="150353"/>
                    <a:pt x="177134" y="167688"/>
                  </a:cubicBezTo>
                  <a:cubicBezTo>
                    <a:pt x="193041" y="202931"/>
                    <a:pt x="209900" y="237602"/>
                    <a:pt x="225998" y="272749"/>
                  </a:cubicBezTo>
                  <a:cubicBezTo>
                    <a:pt x="227141" y="275226"/>
                    <a:pt x="225521" y="279702"/>
                    <a:pt x="223902" y="282465"/>
                  </a:cubicBezTo>
                  <a:cubicBezTo>
                    <a:pt x="212948" y="301038"/>
                    <a:pt x="209138" y="318755"/>
                    <a:pt x="220759" y="339710"/>
                  </a:cubicBezTo>
                  <a:cubicBezTo>
                    <a:pt x="229712" y="355902"/>
                    <a:pt x="236475" y="374762"/>
                    <a:pt x="238761" y="393050"/>
                  </a:cubicBezTo>
                  <a:cubicBezTo>
                    <a:pt x="243905" y="434103"/>
                    <a:pt x="245714" y="475536"/>
                    <a:pt x="248572" y="516875"/>
                  </a:cubicBezTo>
                  <a:cubicBezTo>
                    <a:pt x="249239" y="527067"/>
                    <a:pt x="247048" y="537639"/>
                    <a:pt x="249048" y="547450"/>
                  </a:cubicBezTo>
                  <a:cubicBezTo>
                    <a:pt x="253715" y="571072"/>
                    <a:pt x="260764" y="594313"/>
                    <a:pt x="265526" y="617935"/>
                  </a:cubicBezTo>
                  <a:cubicBezTo>
                    <a:pt x="267431" y="627651"/>
                    <a:pt x="277718" y="635556"/>
                    <a:pt x="268765" y="648701"/>
                  </a:cubicBezTo>
                  <a:cubicBezTo>
                    <a:pt x="264479" y="655083"/>
                    <a:pt x="270765" y="668799"/>
                    <a:pt x="272384" y="679086"/>
                  </a:cubicBezTo>
                  <a:cubicBezTo>
                    <a:pt x="276671" y="706422"/>
                    <a:pt x="285338" y="734045"/>
                    <a:pt x="284100" y="761096"/>
                  </a:cubicBezTo>
                  <a:cubicBezTo>
                    <a:pt x="283148" y="781479"/>
                    <a:pt x="269717" y="801291"/>
                    <a:pt x="264193" y="815388"/>
                  </a:cubicBezTo>
                  <a:cubicBezTo>
                    <a:pt x="275337" y="845773"/>
                    <a:pt x="283052" y="873586"/>
                    <a:pt x="295530" y="898923"/>
                  </a:cubicBezTo>
                  <a:cubicBezTo>
                    <a:pt x="305817" y="919782"/>
                    <a:pt x="298959" y="941976"/>
                    <a:pt x="305055" y="961407"/>
                  </a:cubicBezTo>
                  <a:cubicBezTo>
                    <a:pt x="321533" y="1013508"/>
                    <a:pt x="310770" y="1066086"/>
                    <a:pt x="312866" y="1118283"/>
                  </a:cubicBezTo>
                  <a:cubicBezTo>
                    <a:pt x="314580" y="1160860"/>
                    <a:pt x="321819" y="1200389"/>
                    <a:pt x="348108" y="1235250"/>
                  </a:cubicBezTo>
                  <a:cubicBezTo>
                    <a:pt x="365920" y="1258777"/>
                    <a:pt x="349727" y="1282399"/>
                    <a:pt x="346298" y="1305831"/>
                  </a:cubicBezTo>
                  <a:cubicBezTo>
                    <a:pt x="345346" y="1312212"/>
                    <a:pt x="341441" y="1318404"/>
                    <a:pt x="341441" y="1324690"/>
                  </a:cubicBezTo>
                  <a:cubicBezTo>
                    <a:pt x="340964" y="1367553"/>
                    <a:pt x="339059" y="1410510"/>
                    <a:pt x="341917" y="1453182"/>
                  </a:cubicBezTo>
                  <a:cubicBezTo>
                    <a:pt x="343917" y="1483091"/>
                    <a:pt x="352585" y="1512428"/>
                    <a:pt x="358300" y="1542051"/>
                  </a:cubicBezTo>
                  <a:cubicBezTo>
                    <a:pt x="361634" y="1559481"/>
                    <a:pt x="365348" y="1576817"/>
                    <a:pt x="368587" y="1594248"/>
                  </a:cubicBezTo>
                  <a:cubicBezTo>
                    <a:pt x="372111" y="1613012"/>
                    <a:pt x="371730" y="1633586"/>
                    <a:pt x="379731" y="1650159"/>
                  </a:cubicBezTo>
                  <a:cubicBezTo>
                    <a:pt x="385541" y="1662161"/>
                    <a:pt x="380684" y="1669019"/>
                    <a:pt x="377636" y="1676925"/>
                  </a:cubicBezTo>
                  <a:cubicBezTo>
                    <a:pt x="366968" y="1704738"/>
                    <a:pt x="366396" y="1704547"/>
                    <a:pt x="382874" y="1723216"/>
                  </a:cubicBezTo>
                  <a:cubicBezTo>
                    <a:pt x="381160" y="1736265"/>
                    <a:pt x="380398" y="1747219"/>
                    <a:pt x="378017" y="1757982"/>
                  </a:cubicBezTo>
                  <a:cubicBezTo>
                    <a:pt x="372968" y="1780938"/>
                    <a:pt x="366682" y="1803512"/>
                    <a:pt x="361919" y="1826467"/>
                  </a:cubicBezTo>
                  <a:cubicBezTo>
                    <a:pt x="359919" y="1836278"/>
                    <a:pt x="357538" y="1847327"/>
                    <a:pt x="360205" y="1856376"/>
                  </a:cubicBezTo>
                  <a:cubicBezTo>
                    <a:pt x="365063" y="1873045"/>
                    <a:pt x="373635" y="1888570"/>
                    <a:pt x="380303" y="1904763"/>
                  </a:cubicBezTo>
                  <a:cubicBezTo>
                    <a:pt x="386018" y="1918574"/>
                    <a:pt x="392209" y="1932195"/>
                    <a:pt x="396305" y="1946482"/>
                  </a:cubicBezTo>
                  <a:cubicBezTo>
                    <a:pt x="411545" y="1999155"/>
                    <a:pt x="401543" y="2053638"/>
                    <a:pt x="407163" y="2106788"/>
                  </a:cubicBezTo>
                  <a:cubicBezTo>
                    <a:pt x="409544" y="2129553"/>
                    <a:pt x="426213" y="2150698"/>
                    <a:pt x="435643" y="2172796"/>
                  </a:cubicBezTo>
                  <a:cubicBezTo>
                    <a:pt x="438881" y="2180321"/>
                    <a:pt x="444215" y="2191561"/>
                    <a:pt x="441167" y="2196228"/>
                  </a:cubicBezTo>
                  <a:cubicBezTo>
                    <a:pt x="421927" y="2225755"/>
                    <a:pt x="437548" y="2252044"/>
                    <a:pt x="449073" y="2276809"/>
                  </a:cubicBezTo>
                  <a:cubicBezTo>
                    <a:pt x="459551" y="2299193"/>
                    <a:pt x="478982" y="2317195"/>
                    <a:pt x="490412" y="2339198"/>
                  </a:cubicBezTo>
                  <a:cubicBezTo>
                    <a:pt x="498603" y="2354914"/>
                    <a:pt x="514415" y="2371202"/>
                    <a:pt x="499460" y="2392824"/>
                  </a:cubicBezTo>
                  <a:cubicBezTo>
                    <a:pt x="494412" y="2400158"/>
                    <a:pt x="495079" y="2411493"/>
                    <a:pt x="496412" y="2418446"/>
                  </a:cubicBezTo>
                  <a:cubicBezTo>
                    <a:pt x="512510" y="2454260"/>
                    <a:pt x="529464" y="2489693"/>
                    <a:pt x="544228" y="2525983"/>
                  </a:cubicBezTo>
                  <a:cubicBezTo>
                    <a:pt x="554515" y="2551224"/>
                    <a:pt x="563087" y="2577418"/>
                    <a:pt x="570136" y="2603803"/>
                  </a:cubicBezTo>
                  <a:cubicBezTo>
                    <a:pt x="573565" y="2616566"/>
                    <a:pt x="571755" y="2630758"/>
                    <a:pt x="571946" y="2644284"/>
                  </a:cubicBezTo>
                  <a:cubicBezTo>
                    <a:pt x="572136" y="2661333"/>
                    <a:pt x="573374" y="2678479"/>
                    <a:pt x="571565" y="2695242"/>
                  </a:cubicBezTo>
                  <a:cubicBezTo>
                    <a:pt x="569850" y="2711530"/>
                    <a:pt x="566802" y="2728199"/>
                    <a:pt x="560611" y="2743248"/>
                  </a:cubicBezTo>
                  <a:cubicBezTo>
                    <a:pt x="557944" y="2749725"/>
                    <a:pt x="546038" y="2755345"/>
                    <a:pt x="537846" y="2756107"/>
                  </a:cubicBezTo>
                  <a:cubicBezTo>
                    <a:pt x="509652" y="2758774"/>
                    <a:pt x="483173" y="2750488"/>
                    <a:pt x="457265" y="2739724"/>
                  </a:cubicBezTo>
                  <a:cubicBezTo>
                    <a:pt x="448883" y="2736200"/>
                    <a:pt x="440024" y="2733533"/>
                    <a:pt x="431166" y="2731533"/>
                  </a:cubicBezTo>
                  <a:cubicBezTo>
                    <a:pt x="396495" y="2723627"/>
                    <a:pt x="384589" y="2693623"/>
                    <a:pt x="369635" y="2667430"/>
                  </a:cubicBezTo>
                  <a:cubicBezTo>
                    <a:pt x="360014" y="2650475"/>
                    <a:pt x="355157" y="2632758"/>
                    <a:pt x="333725" y="2622948"/>
                  </a:cubicBezTo>
                  <a:cubicBezTo>
                    <a:pt x="319914" y="2616566"/>
                    <a:pt x="313437" y="2595611"/>
                    <a:pt x="301245" y="2583800"/>
                  </a:cubicBezTo>
                  <a:cubicBezTo>
                    <a:pt x="276480" y="2559702"/>
                    <a:pt x="255430" y="2531317"/>
                    <a:pt x="222378" y="2516077"/>
                  </a:cubicBezTo>
                  <a:cubicBezTo>
                    <a:pt x="210758" y="2510743"/>
                    <a:pt x="202566" y="2497980"/>
                    <a:pt x="193136" y="2488264"/>
                  </a:cubicBezTo>
                  <a:cubicBezTo>
                    <a:pt x="190946" y="2485978"/>
                    <a:pt x="190374" y="2482168"/>
                    <a:pt x="188279" y="2479692"/>
                  </a:cubicBezTo>
                  <a:cubicBezTo>
                    <a:pt x="164942" y="2453022"/>
                    <a:pt x="141606" y="2426352"/>
                    <a:pt x="118079" y="2399872"/>
                  </a:cubicBezTo>
                  <a:cubicBezTo>
                    <a:pt x="92267" y="2370821"/>
                    <a:pt x="62739" y="2344437"/>
                    <a:pt x="41594" y="2312338"/>
                  </a:cubicBezTo>
                  <a:cubicBezTo>
                    <a:pt x="25115" y="2287477"/>
                    <a:pt x="5113" y="2261188"/>
                    <a:pt x="7685" y="2227184"/>
                  </a:cubicBezTo>
                  <a:cubicBezTo>
                    <a:pt x="8066" y="2221945"/>
                    <a:pt x="3017" y="2216611"/>
                    <a:pt x="2160" y="2210991"/>
                  </a:cubicBezTo>
                  <a:cubicBezTo>
                    <a:pt x="827" y="2202705"/>
                    <a:pt x="-1269" y="2193465"/>
                    <a:pt x="1017" y="2185846"/>
                  </a:cubicBezTo>
                  <a:cubicBezTo>
                    <a:pt x="8637" y="2160414"/>
                    <a:pt x="18543" y="2135649"/>
                    <a:pt x="26639" y="2110312"/>
                  </a:cubicBezTo>
                  <a:cubicBezTo>
                    <a:pt x="36164" y="2080499"/>
                    <a:pt x="45213" y="2050495"/>
                    <a:pt x="53786" y="2020301"/>
                  </a:cubicBezTo>
                  <a:cubicBezTo>
                    <a:pt x="63787" y="1985058"/>
                    <a:pt x="69883" y="1948292"/>
                    <a:pt x="83789" y="1914669"/>
                  </a:cubicBezTo>
                  <a:cubicBezTo>
                    <a:pt x="91124" y="1896857"/>
                    <a:pt x="83313" y="1890666"/>
                    <a:pt x="77884" y="1877236"/>
                  </a:cubicBezTo>
                  <a:cubicBezTo>
                    <a:pt x="70073" y="1857709"/>
                    <a:pt x="58643" y="1838469"/>
                    <a:pt x="68168" y="1811322"/>
                  </a:cubicBezTo>
                  <a:cubicBezTo>
                    <a:pt x="77027" y="1785891"/>
                    <a:pt x="91314" y="1757887"/>
                    <a:pt x="75693" y="1724836"/>
                  </a:cubicBezTo>
                  <a:cubicBezTo>
                    <a:pt x="66930" y="1706262"/>
                    <a:pt x="77312" y="1678258"/>
                    <a:pt x="80170" y="1654731"/>
                  </a:cubicBezTo>
                  <a:cubicBezTo>
                    <a:pt x="81694" y="1642444"/>
                    <a:pt x="87028" y="1630729"/>
                    <a:pt x="88457" y="1618441"/>
                  </a:cubicBezTo>
                  <a:cubicBezTo>
                    <a:pt x="91981" y="1588342"/>
                    <a:pt x="112841" y="1557862"/>
                    <a:pt x="87028" y="1527763"/>
                  </a:cubicBezTo>
                  <a:cubicBezTo>
                    <a:pt x="83218" y="1523287"/>
                    <a:pt x="82456" y="1515381"/>
                    <a:pt x="82265" y="1508904"/>
                  </a:cubicBezTo>
                  <a:cubicBezTo>
                    <a:pt x="81789" y="1483758"/>
                    <a:pt x="83218" y="1458516"/>
                    <a:pt x="81789" y="1433370"/>
                  </a:cubicBezTo>
                  <a:cubicBezTo>
                    <a:pt x="79694" y="1396794"/>
                    <a:pt x="75788" y="1360314"/>
                    <a:pt x="72264" y="1323738"/>
                  </a:cubicBezTo>
                  <a:cubicBezTo>
                    <a:pt x="71788" y="1320023"/>
                    <a:pt x="68264" y="1316022"/>
                    <a:pt x="64549" y="13088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CA8AF4B-17B5-42B8-AC40-67114FA308B8}"/>
                </a:ext>
              </a:extLst>
            </p:cNvPr>
            <p:cNvSpPr/>
            <p:nvPr/>
          </p:nvSpPr>
          <p:spPr>
            <a:xfrm>
              <a:off x="4641892" y="1465601"/>
              <a:ext cx="1066800" cy="1409700"/>
            </a:xfrm>
            <a:custGeom>
              <a:avLst/>
              <a:gdLst>
                <a:gd name="connsiteX0" fmla="*/ 506275 w 1066800"/>
                <a:gd name="connsiteY0" fmla="*/ 980609 h 1409700"/>
                <a:gd name="connsiteX1" fmla="*/ 408263 w 1066800"/>
                <a:gd name="connsiteY1" fmla="*/ 933175 h 1409700"/>
                <a:gd name="connsiteX2" fmla="*/ 380260 w 1066800"/>
                <a:gd name="connsiteY2" fmla="*/ 944605 h 1409700"/>
                <a:gd name="connsiteX3" fmla="*/ 230527 w 1066800"/>
                <a:gd name="connsiteY3" fmla="*/ 1093862 h 1409700"/>
                <a:gd name="connsiteX4" fmla="*/ 173567 w 1066800"/>
                <a:gd name="connsiteY4" fmla="*/ 1117674 h 1409700"/>
                <a:gd name="connsiteX5" fmla="*/ 122608 w 1066800"/>
                <a:gd name="connsiteY5" fmla="*/ 1117579 h 1409700"/>
                <a:gd name="connsiteX6" fmla="*/ 68125 w 1066800"/>
                <a:gd name="connsiteY6" fmla="*/ 1088718 h 1409700"/>
                <a:gd name="connsiteX7" fmla="*/ 69364 w 1066800"/>
                <a:gd name="connsiteY7" fmla="*/ 1072525 h 1409700"/>
                <a:gd name="connsiteX8" fmla="*/ 151564 w 1066800"/>
                <a:gd name="connsiteY8" fmla="*/ 1006612 h 1409700"/>
                <a:gd name="connsiteX9" fmla="*/ 173281 w 1066800"/>
                <a:gd name="connsiteY9" fmla="*/ 985181 h 1409700"/>
                <a:gd name="connsiteX10" fmla="*/ 174139 w 1066800"/>
                <a:gd name="connsiteY10" fmla="*/ 945557 h 1409700"/>
                <a:gd name="connsiteX11" fmla="*/ 142230 w 1066800"/>
                <a:gd name="connsiteY11" fmla="*/ 902885 h 1409700"/>
                <a:gd name="connsiteX12" fmla="*/ 151945 w 1066800"/>
                <a:gd name="connsiteY12" fmla="*/ 870214 h 1409700"/>
                <a:gd name="connsiteX13" fmla="*/ 182711 w 1066800"/>
                <a:gd name="connsiteY13" fmla="*/ 858975 h 1409700"/>
                <a:gd name="connsiteX14" fmla="*/ 267293 w 1066800"/>
                <a:gd name="connsiteY14" fmla="*/ 847735 h 1409700"/>
                <a:gd name="connsiteX15" fmla="*/ 302631 w 1066800"/>
                <a:gd name="connsiteY15" fmla="*/ 814398 h 1409700"/>
                <a:gd name="connsiteX16" fmla="*/ 338159 w 1066800"/>
                <a:gd name="connsiteY16" fmla="*/ 727435 h 1409700"/>
                <a:gd name="connsiteX17" fmla="*/ 378259 w 1066800"/>
                <a:gd name="connsiteY17" fmla="*/ 616754 h 1409700"/>
                <a:gd name="connsiteX18" fmla="*/ 404072 w 1066800"/>
                <a:gd name="connsiteY18" fmla="*/ 539030 h 1409700"/>
                <a:gd name="connsiteX19" fmla="*/ 414550 w 1066800"/>
                <a:gd name="connsiteY19" fmla="*/ 445876 h 1409700"/>
                <a:gd name="connsiteX20" fmla="*/ 381974 w 1066800"/>
                <a:gd name="connsiteY20" fmla="*/ 415491 h 1409700"/>
                <a:gd name="connsiteX21" fmla="*/ 236146 w 1066800"/>
                <a:gd name="connsiteY21" fmla="*/ 404347 h 1409700"/>
                <a:gd name="connsiteX22" fmla="*/ 113941 w 1066800"/>
                <a:gd name="connsiteY22" fmla="*/ 396250 h 1409700"/>
                <a:gd name="connsiteX23" fmla="*/ 39360 w 1066800"/>
                <a:gd name="connsiteY23" fmla="*/ 379486 h 1409700"/>
                <a:gd name="connsiteX24" fmla="*/ 17071 w 1066800"/>
                <a:gd name="connsiteY24" fmla="*/ 378248 h 1409700"/>
                <a:gd name="connsiteX25" fmla="*/ 1355 w 1066800"/>
                <a:gd name="connsiteY25" fmla="*/ 373200 h 1409700"/>
                <a:gd name="connsiteX26" fmla="*/ 3070 w 1066800"/>
                <a:gd name="connsiteY26" fmla="*/ 352435 h 1409700"/>
                <a:gd name="connsiteX27" fmla="*/ 103844 w 1066800"/>
                <a:gd name="connsiteY27" fmla="*/ 294809 h 1409700"/>
                <a:gd name="connsiteX28" fmla="*/ 123085 w 1066800"/>
                <a:gd name="connsiteY28" fmla="*/ 286427 h 1409700"/>
                <a:gd name="connsiteX29" fmla="*/ 154898 w 1066800"/>
                <a:gd name="connsiteY29" fmla="*/ 255090 h 1409700"/>
                <a:gd name="connsiteX30" fmla="*/ 217763 w 1066800"/>
                <a:gd name="connsiteY30" fmla="*/ 211846 h 1409700"/>
                <a:gd name="connsiteX31" fmla="*/ 296344 w 1066800"/>
                <a:gd name="connsiteY31" fmla="*/ 159459 h 1409700"/>
                <a:gd name="connsiteX32" fmla="*/ 364924 w 1066800"/>
                <a:gd name="connsiteY32" fmla="*/ 109072 h 1409700"/>
                <a:gd name="connsiteX33" fmla="*/ 415978 w 1066800"/>
                <a:gd name="connsiteY33" fmla="*/ 67638 h 1409700"/>
                <a:gd name="connsiteX34" fmla="*/ 454650 w 1066800"/>
                <a:gd name="connsiteY34" fmla="*/ 71257 h 1409700"/>
                <a:gd name="connsiteX35" fmla="*/ 461794 w 1066800"/>
                <a:gd name="connsiteY35" fmla="*/ 78306 h 1409700"/>
                <a:gd name="connsiteX36" fmla="*/ 529612 w 1066800"/>
                <a:gd name="connsiteY36" fmla="*/ 20394 h 1409700"/>
                <a:gd name="connsiteX37" fmla="*/ 545423 w 1066800"/>
                <a:gd name="connsiteY37" fmla="*/ 18394 h 1409700"/>
                <a:gd name="connsiteX38" fmla="*/ 641340 w 1066800"/>
                <a:gd name="connsiteY38" fmla="*/ 18679 h 1409700"/>
                <a:gd name="connsiteX39" fmla="*/ 714301 w 1066800"/>
                <a:gd name="connsiteY39" fmla="*/ 2963 h 1409700"/>
                <a:gd name="connsiteX40" fmla="*/ 790787 w 1066800"/>
                <a:gd name="connsiteY40" fmla="*/ 2106 h 1409700"/>
                <a:gd name="connsiteX41" fmla="*/ 819172 w 1066800"/>
                <a:gd name="connsiteY41" fmla="*/ 8869 h 1409700"/>
                <a:gd name="connsiteX42" fmla="*/ 904325 w 1066800"/>
                <a:gd name="connsiteY42" fmla="*/ 31729 h 1409700"/>
                <a:gd name="connsiteX43" fmla="*/ 968428 w 1066800"/>
                <a:gd name="connsiteY43" fmla="*/ 55446 h 1409700"/>
                <a:gd name="connsiteX44" fmla="*/ 983192 w 1066800"/>
                <a:gd name="connsiteY44" fmla="*/ 64780 h 1409700"/>
                <a:gd name="connsiteX45" fmla="*/ 1055963 w 1066800"/>
                <a:gd name="connsiteY45" fmla="*/ 175080 h 1409700"/>
                <a:gd name="connsiteX46" fmla="*/ 1070441 w 1066800"/>
                <a:gd name="connsiteY46" fmla="*/ 231754 h 1409700"/>
                <a:gd name="connsiteX47" fmla="*/ 1042628 w 1066800"/>
                <a:gd name="connsiteY47" fmla="*/ 282617 h 1409700"/>
                <a:gd name="connsiteX48" fmla="*/ 993955 w 1066800"/>
                <a:gd name="connsiteY48" fmla="*/ 331576 h 1409700"/>
                <a:gd name="connsiteX49" fmla="*/ 964714 w 1066800"/>
                <a:gd name="connsiteY49" fmla="*/ 368914 h 1409700"/>
                <a:gd name="connsiteX50" fmla="*/ 850509 w 1066800"/>
                <a:gd name="connsiteY50" fmla="*/ 473593 h 1409700"/>
                <a:gd name="connsiteX51" fmla="*/ 756116 w 1066800"/>
                <a:gd name="connsiteY51" fmla="*/ 549889 h 1409700"/>
                <a:gd name="connsiteX52" fmla="*/ 653913 w 1066800"/>
                <a:gd name="connsiteY52" fmla="*/ 624660 h 1409700"/>
                <a:gd name="connsiteX53" fmla="*/ 573046 w 1066800"/>
                <a:gd name="connsiteY53" fmla="*/ 685429 h 1409700"/>
                <a:gd name="connsiteX54" fmla="*/ 522563 w 1066800"/>
                <a:gd name="connsiteY54" fmla="*/ 748294 h 1409700"/>
                <a:gd name="connsiteX55" fmla="*/ 519325 w 1066800"/>
                <a:gd name="connsiteY55" fmla="*/ 807254 h 1409700"/>
                <a:gd name="connsiteX56" fmla="*/ 547900 w 1066800"/>
                <a:gd name="connsiteY56" fmla="*/ 820875 h 1409700"/>
                <a:gd name="connsiteX57" fmla="*/ 616099 w 1066800"/>
                <a:gd name="connsiteY57" fmla="*/ 839258 h 1409700"/>
                <a:gd name="connsiteX58" fmla="*/ 668105 w 1066800"/>
                <a:gd name="connsiteY58" fmla="*/ 849450 h 1409700"/>
                <a:gd name="connsiteX59" fmla="*/ 710015 w 1066800"/>
                <a:gd name="connsiteY59" fmla="*/ 858975 h 1409700"/>
                <a:gd name="connsiteX60" fmla="*/ 720207 w 1066800"/>
                <a:gd name="connsiteY60" fmla="*/ 868881 h 1409700"/>
                <a:gd name="connsiteX61" fmla="*/ 732494 w 1066800"/>
                <a:gd name="connsiteY61" fmla="*/ 884121 h 1409700"/>
                <a:gd name="connsiteX62" fmla="*/ 775547 w 1066800"/>
                <a:gd name="connsiteY62" fmla="*/ 948319 h 1409700"/>
                <a:gd name="connsiteX63" fmla="*/ 796121 w 1066800"/>
                <a:gd name="connsiteY63" fmla="*/ 1003564 h 1409700"/>
                <a:gd name="connsiteX64" fmla="*/ 790787 w 1066800"/>
                <a:gd name="connsiteY64" fmla="*/ 1072525 h 1409700"/>
                <a:gd name="connsiteX65" fmla="*/ 718492 w 1066800"/>
                <a:gd name="connsiteY65" fmla="*/ 1140248 h 1409700"/>
                <a:gd name="connsiteX66" fmla="*/ 676487 w 1066800"/>
                <a:gd name="connsiteY66" fmla="*/ 1153679 h 1409700"/>
                <a:gd name="connsiteX67" fmla="*/ 602383 w 1066800"/>
                <a:gd name="connsiteY67" fmla="*/ 1183587 h 1409700"/>
                <a:gd name="connsiteX68" fmla="*/ 506085 w 1066800"/>
                <a:gd name="connsiteY68" fmla="*/ 1260835 h 1409700"/>
                <a:gd name="connsiteX69" fmla="*/ 424741 w 1066800"/>
                <a:gd name="connsiteY69" fmla="*/ 1324176 h 1409700"/>
                <a:gd name="connsiteX70" fmla="*/ 388261 w 1066800"/>
                <a:gd name="connsiteY70" fmla="*/ 1343512 h 1409700"/>
                <a:gd name="connsiteX71" fmla="*/ 324157 w 1066800"/>
                <a:gd name="connsiteY71" fmla="*/ 1397614 h 1409700"/>
                <a:gd name="connsiteX72" fmla="*/ 312632 w 1066800"/>
                <a:gd name="connsiteY72" fmla="*/ 1408758 h 1409700"/>
                <a:gd name="connsiteX73" fmla="*/ 288058 w 1066800"/>
                <a:gd name="connsiteY73" fmla="*/ 1410091 h 1409700"/>
                <a:gd name="connsiteX74" fmla="*/ 294154 w 1066800"/>
                <a:gd name="connsiteY74" fmla="*/ 1391041 h 1409700"/>
                <a:gd name="connsiteX75" fmla="*/ 351685 w 1066800"/>
                <a:gd name="connsiteY75" fmla="*/ 1281599 h 1409700"/>
                <a:gd name="connsiteX76" fmla="*/ 378450 w 1066800"/>
                <a:gd name="connsiteY76" fmla="*/ 1226545 h 1409700"/>
                <a:gd name="connsiteX77" fmla="*/ 409025 w 1066800"/>
                <a:gd name="connsiteY77" fmla="*/ 1165585 h 1409700"/>
                <a:gd name="connsiteX78" fmla="*/ 441982 w 1066800"/>
                <a:gd name="connsiteY78" fmla="*/ 1123389 h 1409700"/>
                <a:gd name="connsiteX79" fmla="*/ 477986 w 1066800"/>
                <a:gd name="connsiteY79" fmla="*/ 1089289 h 1409700"/>
                <a:gd name="connsiteX80" fmla="*/ 483892 w 1066800"/>
                <a:gd name="connsiteY80" fmla="*/ 1024234 h 1409700"/>
                <a:gd name="connsiteX81" fmla="*/ 506275 w 1066800"/>
                <a:gd name="connsiteY81" fmla="*/ 980609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066800" h="1409700">
                  <a:moveTo>
                    <a:pt x="506275" y="980609"/>
                  </a:moveTo>
                  <a:cubicBezTo>
                    <a:pt x="476938" y="957368"/>
                    <a:pt x="446744" y="936127"/>
                    <a:pt x="408263" y="933175"/>
                  </a:cubicBezTo>
                  <a:cubicBezTo>
                    <a:pt x="399119" y="932508"/>
                    <a:pt x="387118" y="937937"/>
                    <a:pt x="380260" y="944605"/>
                  </a:cubicBezTo>
                  <a:cubicBezTo>
                    <a:pt x="329777" y="993754"/>
                    <a:pt x="280247" y="1043855"/>
                    <a:pt x="230527" y="1093862"/>
                  </a:cubicBezTo>
                  <a:cubicBezTo>
                    <a:pt x="214715" y="1109673"/>
                    <a:pt x="196713" y="1118912"/>
                    <a:pt x="173567" y="1117674"/>
                  </a:cubicBezTo>
                  <a:cubicBezTo>
                    <a:pt x="156613" y="1116721"/>
                    <a:pt x="139563" y="1117293"/>
                    <a:pt x="122608" y="1117579"/>
                  </a:cubicBezTo>
                  <a:cubicBezTo>
                    <a:pt x="99082" y="1117960"/>
                    <a:pt x="82222" y="1105387"/>
                    <a:pt x="68125" y="1088718"/>
                  </a:cubicBezTo>
                  <a:cubicBezTo>
                    <a:pt x="65458" y="1085670"/>
                    <a:pt x="66697" y="1073859"/>
                    <a:pt x="69364" y="1072525"/>
                  </a:cubicBezTo>
                  <a:cubicBezTo>
                    <a:pt x="101844" y="1056714"/>
                    <a:pt x="127085" y="1032235"/>
                    <a:pt x="151564" y="1006612"/>
                  </a:cubicBezTo>
                  <a:cubicBezTo>
                    <a:pt x="158613" y="999278"/>
                    <a:pt x="166138" y="992420"/>
                    <a:pt x="173281" y="985181"/>
                  </a:cubicBezTo>
                  <a:cubicBezTo>
                    <a:pt x="188236" y="969941"/>
                    <a:pt x="187950" y="961845"/>
                    <a:pt x="174139" y="945557"/>
                  </a:cubicBezTo>
                  <a:cubicBezTo>
                    <a:pt x="162613" y="931936"/>
                    <a:pt x="148993" y="918792"/>
                    <a:pt x="142230" y="902885"/>
                  </a:cubicBezTo>
                  <a:cubicBezTo>
                    <a:pt x="138610" y="894503"/>
                    <a:pt x="144802" y="878215"/>
                    <a:pt x="151945" y="870214"/>
                  </a:cubicBezTo>
                  <a:cubicBezTo>
                    <a:pt x="158422" y="862975"/>
                    <a:pt x="171853" y="860594"/>
                    <a:pt x="182711" y="858975"/>
                  </a:cubicBezTo>
                  <a:cubicBezTo>
                    <a:pt x="210905" y="854784"/>
                    <a:pt x="240242" y="855451"/>
                    <a:pt x="267293" y="847735"/>
                  </a:cubicBezTo>
                  <a:cubicBezTo>
                    <a:pt x="281390" y="843735"/>
                    <a:pt x="295487" y="828209"/>
                    <a:pt x="302631" y="814398"/>
                  </a:cubicBezTo>
                  <a:cubicBezTo>
                    <a:pt x="317014" y="786680"/>
                    <a:pt x="327110" y="756772"/>
                    <a:pt x="338159" y="727435"/>
                  </a:cubicBezTo>
                  <a:cubicBezTo>
                    <a:pt x="351970" y="690668"/>
                    <a:pt x="365115" y="653711"/>
                    <a:pt x="378259" y="616754"/>
                  </a:cubicBezTo>
                  <a:cubicBezTo>
                    <a:pt x="387403" y="591037"/>
                    <a:pt x="398548" y="565605"/>
                    <a:pt x="404072" y="539030"/>
                  </a:cubicBezTo>
                  <a:cubicBezTo>
                    <a:pt x="410454" y="508550"/>
                    <a:pt x="412359" y="477022"/>
                    <a:pt x="414550" y="445876"/>
                  </a:cubicBezTo>
                  <a:cubicBezTo>
                    <a:pt x="415502" y="433017"/>
                    <a:pt x="395500" y="416348"/>
                    <a:pt x="381974" y="415491"/>
                  </a:cubicBezTo>
                  <a:cubicBezTo>
                    <a:pt x="333206" y="412348"/>
                    <a:pt x="283390" y="414443"/>
                    <a:pt x="236146" y="404347"/>
                  </a:cubicBezTo>
                  <a:cubicBezTo>
                    <a:pt x="194903" y="395488"/>
                    <a:pt x="154327" y="401108"/>
                    <a:pt x="113941" y="396250"/>
                  </a:cubicBezTo>
                  <a:cubicBezTo>
                    <a:pt x="88795" y="393202"/>
                    <a:pt x="64315" y="384820"/>
                    <a:pt x="39360" y="379486"/>
                  </a:cubicBezTo>
                  <a:cubicBezTo>
                    <a:pt x="32216" y="377962"/>
                    <a:pt x="24406" y="379296"/>
                    <a:pt x="17071" y="378248"/>
                  </a:cubicBezTo>
                  <a:cubicBezTo>
                    <a:pt x="11452" y="377486"/>
                    <a:pt x="2212" y="376248"/>
                    <a:pt x="1355" y="373200"/>
                  </a:cubicBezTo>
                  <a:cubicBezTo>
                    <a:pt x="-550" y="366818"/>
                    <a:pt x="-836" y="356150"/>
                    <a:pt x="3070" y="352435"/>
                  </a:cubicBezTo>
                  <a:cubicBezTo>
                    <a:pt x="31740" y="325099"/>
                    <a:pt x="59362" y="295285"/>
                    <a:pt x="103844" y="294809"/>
                  </a:cubicBezTo>
                  <a:cubicBezTo>
                    <a:pt x="110321" y="294714"/>
                    <a:pt x="117941" y="290809"/>
                    <a:pt x="123085" y="286427"/>
                  </a:cubicBezTo>
                  <a:cubicBezTo>
                    <a:pt x="134419" y="276807"/>
                    <a:pt x="145373" y="266425"/>
                    <a:pt x="154898" y="255090"/>
                  </a:cubicBezTo>
                  <a:cubicBezTo>
                    <a:pt x="172043" y="234706"/>
                    <a:pt x="194522" y="223753"/>
                    <a:pt x="217763" y="211846"/>
                  </a:cubicBezTo>
                  <a:cubicBezTo>
                    <a:pt x="245576" y="197559"/>
                    <a:pt x="270532" y="177556"/>
                    <a:pt x="296344" y="159459"/>
                  </a:cubicBezTo>
                  <a:cubicBezTo>
                    <a:pt x="319490" y="143171"/>
                    <a:pt x="342350" y="126312"/>
                    <a:pt x="364924" y="109072"/>
                  </a:cubicBezTo>
                  <a:cubicBezTo>
                    <a:pt x="382355" y="95737"/>
                    <a:pt x="399786" y="82306"/>
                    <a:pt x="415978" y="67638"/>
                  </a:cubicBezTo>
                  <a:cubicBezTo>
                    <a:pt x="435124" y="50207"/>
                    <a:pt x="440648" y="50207"/>
                    <a:pt x="454650" y="71257"/>
                  </a:cubicBezTo>
                  <a:cubicBezTo>
                    <a:pt x="457222" y="75067"/>
                    <a:pt x="461317" y="77734"/>
                    <a:pt x="461794" y="78306"/>
                  </a:cubicBezTo>
                  <a:cubicBezTo>
                    <a:pt x="484939" y="58303"/>
                    <a:pt x="506942" y="38872"/>
                    <a:pt x="529612" y="20394"/>
                  </a:cubicBezTo>
                  <a:cubicBezTo>
                    <a:pt x="533136" y="17536"/>
                    <a:pt x="540089" y="18489"/>
                    <a:pt x="545423" y="18394"/>
                  </a:cubicBezTo>
                  <a:cubicBezTo>
                    <a:pt x="577427" y="18203"/>
                    <a:pt x="609431" y="17251"/>
                    <a:pt x="641340" y="18679"/>
                  </a:cubicBezTo>
                  <a:cubicBezTo>
                    <a:pt x="667534" y="19822"/>
                    <a:pt x="690108" y="8488"/>
                    <a:pt x="714301" y="2963"/>
                  </a:cubicBezTo>
                  <a:cubicBezTo>
                    <a:pt x="738590" y="-2561"/>
                    <a:pt x="765260" y="1153"/>
                    <a:pt x="790787" y="2106"/>
                  </a:cubicBezTo>
                  <a:cubicBezTo>
                    <a:pt x="800312" y="2487"/>
                    <a:pt x="809742" y="6392"/>
                    <a:pt x="819172" y="8869"/>
                  </a:cubicBezTo>
                  <a:cubicBezTo>
                    <a:pt x="847556" y="16393"/>
                    <a:pt x="876226" y="23156"/>
                    <a:pt x="904325" y="31729"/>
                  </a:cubicBezTo>
                  <a:cubicBezTo>
                    <a:pt x="926042" y="38396"/>
                    <a:pt x="947188" y="47159"/>
                    <a:pt x="968428" y="55446"/>
                  </a:cubicBezTo>
                  <a:cubicBezTo>
                    <a:pt x="973763" y="57541"/>
                    <a:pt x="980144" y="60304"/>
                    <a:pt x="983192" y="64780"/>
                  </a:cubicBezTo>
                  <a:cubicBezTo>
                    <a:pt x="1008148" y="101166"/>
                    <a:pt x="1033960" y="136980"/>
                    <a:pt x="1055963" y="175080"/>
                  </a:cubicBezTo>
                  <a:cubicBezTo>
                    <a:pt x="1065393" y="191463"/>
                    <a:pt x="1069108" y="212513"/>
                    <a:pt x="1070441" y="231754"/>
                  </a:cubicBezTo>
                  <a:cubicBezTo>
                    <a:pt x="1071965" y="252899"/>
                    <a:pt x="1057297" y="268425"/>
                    <a:pt x="1042628" y="282617"/>
                  </a:cubicBezTo>
                  <a:cubicBezTo>
                    <a:pt x="1026150" y="298619"/>
                    <a:pt x="1009386" y="314621"/>
                    <a:pt x="993955" y="331576"/>
                  </a:cubicBezTo>
                  <a:cubicBezTo>
                    <a:pt x="983288" y="343196"/>
                    <a:pt x="976048" y="358150"/>
                    <a:pt x="964714" y="368914"/>
                  </a:cubicBezTo>
                  <a:cubicBezTo>
                    <a:pt x="927376" y="404537"/>
                    <a:pt x="889466" y="439684"/>
                    <a:pt x="850509" y="473593"/>
                  </a:cubicBezTo>
                  <a:cubicBezTo>
                    <a:pt x="820029" y="500168"/>
                    <a:pt x="788215" y="525314"/>
                    <a:pt x="756116" y="549889"/>
                  </a:cubicBezTo>
                  <a:cubicBezTo>
                    <a:pt x="722588" y="575511"/>
                    <a:pt x="687822" y="599514"/>
                    <a:pt x="653913" y="624660"/>
                  </a:cubicBezTo>
                  <a:cubicBezTo>
                    <a:pt x="626862" y="644758"/>
                    <a:pt x="601906" y="668570"/>
                    <a:pt x="573046" y="685429"/>
                  </a:cubicBezTo>
                  <a:cubicBezTo>
                    <a:pt x="546947" y="700669"/>
                    <a:pt x="532469" y="723434"/>
                    <a:pt x="522563" y="748294"/>
                  </a:cubicBezTo>
                  <a:cubicBezTo>
                    <a:pt x="515610" y="765820"/>
                    <a:pt x="516658" y="787918"/>
                    <a:pt x="519325" y="807254"/>
                  </a:cubicBezTo>
                  <a:cubicBezTo>
                    <a:pt x="520182" y="813255"/>
                    <a:pt x="537803" y="820780"/>
                    <a:pt x="547900" y="820875"/>
                  </a:cubicBezTo>
                  <a:cubicBezTo>
                    <a:pt x="572665" y="821256"/>
                    <a:pt x="593715" y="831352"/>
                    <a:pt x="616099" y="839258"/>
                  </a:cubicBezTo>
                  <a:cubicBezTo>
                    <a:pt x="632577" y="845068"/>
                    <a:pt x="650770" y="846021"/>
                    <a:pt x="668105" y="849450"/>
                  </a:cubicBezTo>
                  <a:cubicBezTo>
                    <a:pt x="682202" y="852212"/>
                    <a:pt x="696299" y="854974"/>
                    <a:pt x="710015" y="858975"/>
                  </a:cubicBezTo>
                  <a:cubicBezTo>
                    <a:pt x="714016" y="860118"/>
                    <a:pt x="717064" y="865261"/>
                    <a:pt x="720207" y="868881"/>
                  </a:cubicBezTo>
                  <a:cubicBezTo>
                    <a:pt x="724493" y="873929"/>
                    <a:pt x="727255" y="882311"/>
                    <a:pt x="732494" y="884121"/>
                  </a:cubicBezTo>
                  <a:cubicBezTo>
                    <a:pt x="763546" y="894789"/>
                    <a:pt x="765546" y="924221"/>
                    <a:pt x="775547" y="948319"/>
                  </a:cubicBezTo>
                  <a:cubicBezTo>
                    <a:pt x="783072" y="966417"/>
                    <a:pt x="788596" y="985467"/>
                    <a:pt x="796121" y="1003564"/>
                  </a:cubicBezTo>
                  <a:cubicBezTo>
                    <a:pt x="806218" y="1027758"/>
                    <a:pt x="804503" y="1047284"/>
                    <a:pt x="790787" y="1072525"/>
                  </a:cubicBezTo>
                  <a:cubicBezTo>
                    <a:pt x="773261" y="1104529"/>
                    <a:pt x="739352" y="1114150"/>
                    <a:pt x="718492" y="1140248"/>
                  </a:cubicBezTo>
                  <a:cubicBezTo>
                    <a:pt x="710777" y="1149964"/>
                    <a:pt x="690870" y="1153583"/>
                    <a:pt x="676487" y="1153679"/>
                  </a:cubicBezTo>
                  <a:cubicBezTo>
                    <a:pt x="647055" y="1153869"/>
                    <a:pt x="625624" y="1169680"/>
                    <a:pt x="602383" y="1183587"/>
                  </a:cubicBezTo>
                  <a:cubicBezTo>
                    <a:pt x="566664" y="1205018"/>
                    <a:pt x="535993" y="1231974"/>
                    <a:pt x="506085" y="1260835"/>
                  </a:cubicBezTo>
                  <a:cubicBezTo>
                    <a:pt x="481510" y="1284552"/>
                    <a:pt x="452554" y="1303983"/>
                    <a:pt x="424741" y="1324176"/>
                  </a:cubicBezTo>
                  <a:cubicBezTo>
                    <a:pt x="413692" y="1332177"/>
                    <a:pt x="399024" y="1335225"/>
                    <a:pt x="388261" y="1343512"/>
                  </a:cubicBezTo>
                  <a:cubicBezTo>
                    <a:pt x="366067" y="1360466"/>
                    <a:pt x="345398" y="1379326"/>
                    <a:pt x="324157" y="1397614"/>
                  </a:cubicBezTo>
                  <a:cubicBezTo>
                    <a:pt x="320062" y="1401138"/>
                    <a:pt x="317109" y="1407520"/>
                    <a:pt x="312632" y="1408758"/>
                  </a:cubicBezTo>
                  <a:cubicBezTo>
                    <a:pt x="304917" y="1410758"/>
                    <a:pt x="296344" y="1409806"/>
                    <a:pt x="288058" y="1410091"/>
                  </a:cubicBezTo>
                  <a:cubicBezTo>
                    <a:pt x="290058" y="1403710"/>
                    <a:pt x="291201" y="1396947"/>
                    <a:pt x="294154" y="1391041"/>
                  </a:cubicBezTo>
                  <a:cubicBezTo>
                    <a:pt x="312823" y="1354370"/>
                    <a:pt x="341588" y="1323414"/>
                    <a:pt x="351685" y="1281599"/>
                  </a:cubicBezTo>
                  <a:cubicBezTo>
                    <a:pt x="356352" y="1262263"/>
                    <a:pt x="369306" y="1244928"/>
                    <a:pt x="378450" y="1226545"/>
                  </a:cubicBezTo>
                  <a:cubicBezTo>
                    <a:pt x="388546" y="1206161"/>
                    <a:pt x="397405" y="1185016"/>
                    <a:pt x="409025" y="1165585"/>
                  </a:cubicBezTo>
                  <a:cubicBezTo>
                    <a:pt x="418169" y="1150345"/>
                    <a:pt x="429980" y="1136533"/>
                    <a:pt x="441982" y="1123389"/>
                  </a:cubicBezTo>
                  <a:cubicBezTo>
                    <a:pt x="453316" y="1110911"/>
                    <a:pt x="466461" y="1100053"/>
                    <a:pt x="477986" y="1089289"/>
                  </a:cubicBezTo>
                  <a:cubicBezTo>
                    <a:pt x="468175" y="1064715"/>
                    <a:pt x="463889" y="1044522"/>
                    <a:pt x="483892" y="1024234"/>
                  </a:cubicBezTo>
                  <a:cubicBezTo>
                    <a:pt x="493893" y="1013947"/>
                    <a:pt x="497798" y="997659"/>
                    <a:pt x="506275" y="980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DAA9049-5E6D-4C19-A31E-64FD74A7E3BF}"/>
                </a:ext>
              </a:extLst>
            </p:cNvPr>
            <p:cNvSpPr/>
            <p:nvPr/>
          </p:nvSpPr>
          <p:spPr>
            <a:xfrm>
              <a:off x="6082478" y="1122971"/>
              <a:ext cx="1552575" cy="504825"/>
            </a:xfrm>
            <a:custGeom>
              <a:avLst/>
              <a:gdLst>
                <a:gd name="connsiteX0" fmla="*/ 1013647 w 1552575"/>
                <a:gd name="connsiteY0" fmla="*/ 503 h 504825"/>
                <a:gd name="connsiteX1" fmla="*/ 1102897 w 1552575"/>
                <a:gd name="connsiteY1" fmla="*/ 122 h 504825"/>
                <a:gd name="connsiteX2" fmla="*/ 1155951 w 1552575"/>
                <a:gd name="connsiteY2" fmla="*/ 14219 h 504825"/>
                <a:gd name="connsiteX3" fmla="*/ 1183383 w 1552575"/>
                <a:gd name="connsiteY3" fmla="*/ 13743 h 504825"/>
                <a:gd name="connsiteX4" fmla="*/ 1220149 w 1552575"/>
                <a:gd name="connsiteY4" fmla="*/ 1741 h 504825"/>
                <a:gd name="connsiteX5" fmla="*/ 1265203 w 1552575"/>
                <a:gd name="connsiteY5" fmla="*/ 14029 h 504825"/>
                <a:gd name="connsiteX6" fmla="*/ 1325020 w 1552575"/>
                <a:gd name="connsiteY6" fmla="*/ 44318 h 504825"/>
                <a:gd name="connsiteX7" fmla="*/ 1369216 w 1552575"/>
                <a:gd name="connsiteY7" fmla="*/ 46795 h 504825"/>
                <a:gd name="connsiteX8" fmla="*/ 1490755 w 1552575"/>
                <a:gd name="connsiteY8" fmla="*/ 76989 h 504825"/>
                <a:gd name="connsiteX9" fmla="*/ 1554763 w 1552575"/>
                <a:gd name="connsiteY9" fmla="*/ 164809 h 504825"/>
                <a:gd name="connsiteX10" fmla="*/ 1561811 w 1552575"/>
                <a:gd name="connsiteY10" fmla="*/ 262631 h 504825"/>
                <a:gd name="connsiteX11" fmla="*/ 1526378 w 1552575"/>
                <a:gd name="connsiteY11" fmla="*/ 313971 h 504825"/>
                <a:gd name="connsiteX12" fmla="*/ 1434557 w 1552575"/>
                <a:gd name="connsiteY12" fmla="*/ 363596 h 504825"/>
                <a:gd name="connsiteX13" fmla="*/ 1422746 w 1552575"/>
                <a:gd name="connsiteY13" fmla="*/ 374645 h 504825"/>
                <a:gd name="connsiteX14" fmla="*/ 1410459 w 1552575"/>
                <a:gd name="connsiteY14" fmla="*/ 378265 h 504825"/>
                <a:gd name="connsiteX15" fmla="*/ 1336069 w 1552575"/>
                <a:gd name="connsiteY15" fmla="*/ 381027 h 504825"/>
                <a:gd name="connsiteX16" fmla="*/ 1286158 w 1552575"/>
                <a:gd name="connsiteY16" fmla="*/ 397410 h 504825"/>
                <a:gd name="connsiteX17" fmla="*/ 1244057 w 1552575"/>
                <a:gd name="connsiteY17" fmla="*/ 407983 h 504825"/>
                <a:gd name="connsiteX18" fmla="*/ 1199671 w 1552575"/>
                <a:gd name="connsiteY18" fmla="*/ 416079 h 504825"/>
                <a:gd name="connsiteX19" fmla="*/ 1086990 w 1552575"/>
                <a:gd name="connsiteY19" fmla="*/ 442177 h 504825"/>
                <a:gd name="connsiteX20" fmla="*/ 1079180 w 1552575"/>
                <a:gd name="connsiteY20" fmla="*/ 444082 h 504825"/>
                <a:gd name="connsiteX21" fmla="*/ 1008599 w 1552575"/>
                <a:gd name="connsiteY21" fmla="*/ 454179 h 504825"/>
                <a:gd name="connsiteX22" fmla="*/ 971166 w 1552575"/>
                <a:gd name="connsiteY22" fmla="*/ 475229 h 504825"/>
                <a:gd name="connsiteX23" fmla="*/ 948782 w 1552575"/>
                <a:gd name="connsiteY23" fmla="*/ 487516 h 504825"/>
                <a:gd name="connsiteX24" fmla="*/ 931637 w 1552575"/>
                <a:gd name="connsiteY24" fmla="*/ 483230 h 504825"/>
                <a:gd name="connsiteX25" fmla="*/ 906587 w 1552575"/>
                <a:gd name="connsiteY25" fmla="*/ 459513 h 504825"/>
                <a:gd name="connsiteX26" fmla="*/ 877249 w 1552575"/>
                <a:gd name="connsiteY26" fmla="*/ 464942 h 504825"/>
                <a:gd name="connsiteX27" fmla="*/ 847436 w 1552575"/>
                <a:gd name="connsiteY27" fmla="*/ 476277 h 504825"/>
                <a:gd name="connsiteX28" fmla="*/ 777999 w 1552575"/>
                <a:gd name="connsiteY28" fmla="*/ 475705 h 504825"/>
                <a:gd name="connsiteX29" fmla="*/ 682939 w 1552575"/>
                <a:gd name="connsiteY29" fmla="*/ 499708 h 504825"/>
                <a:gd name="connsiteX30" fmla="*/ 664366 w 1552575"/>
                <a:gd name="connsiteY30" fmla="*/ 504947 h 504825"/>
                <a:gd name="connsiteX31" fmla="*/ 643220 w 1552575"/>
                <a:gd name="connsiteY31" fmla="*/ 507424 h 504825"/>
                <a:gd name="connsiteX32" fmla="*/ 587785 w 1552575"/>
                <a:gd name="connsiteY32" fmla="*/ 482563 h 504825"/>
                <a:gd name="connsiteX33" fmla="*/ 585880 w 1552575"/>
                <a:gd name="connsiteY33" fmla="*/ 481992 h 504825"/>
                <a:gd name="connsiteX34" fmla="*/ 502917 w 1552575"/>
                <a:gd name="connsiteY34" fmla="*/ 472943 h 504825"/>
                <a:gd name="connsiteX35" fmla="*/ 428336 w 1552575"/>
                <a:gd name="connsiteY35" fmla="*/ 488850 h 504825"/>
                <a:gd name="connsiteX36" fmla="*/ 359280 w 1552575"/>
                <a:gd name="connsiteY36" fmla="*/ 490945 h 504825"/>
                <a:gd name="connsiteX37" fmla="*/ 186211 w 1552575"/>
                <a:gd name="connsiteY37" fmla="*/ 498946 h 504825"/>
                <a:gd name="connsiteX38" fmla="*/ 74482 w 1552575"/>
                <a:gd name="connsiteY38" fmla="*/ 489898 h 504825"/>
                <a:gd name="connsiteX39" fmla="*/ 26191 w 1552575"/>
                <a:gd name="connsiteY39" fmla="*/ 480754 h 504825"/>
                <a:gd name="connsiteX40" fmla="*/ 187 w 1552575"/>
                <a:gd name="connsiteY40" fmla="*/ 436748 h 504825"/>
                <a:gd name="connsiteX41" fmla="*/ 31620 w 1552575"/>
                <a:gd name="connsiteY41" fmla="*/ 415888 h 504825"/>
                <a:gd name="connsiteX42" fmla="*/ 94199 w 1552575"/>
                <a:gd name="connsiteY42" fmla="*/ 406649 h 504825"/>
                <a:gd name="connsiteX43" fmla="*/ 100295 w 1552575"/>
                <a:gd name="connsiteY43" fmla="*/ 402172 h 504825"/>
                <a:gd name="connsiteX44" fmla="*/ 148873 w 1552575"/>
                <a:gd name="connsiteY44" fmla="*/ 368359 h 504825"/>
                <a:gd name="connsiteX45" fmla="*/ 234407 w 1552575"/>
                <a:gd name="connsiteY45" fmla="*/ 334926 h 504825"/>
                <a:gd name="connsiteX46" fmla="*/ 332800 w 1552575"/>
                <a:gd name="connsiteY46" fmla="*/ 295969 h 504825"/>
                <a:gd name="connsiteX47" fmla="*/ 556257 w 1552575"/>
                <a:gd name="connsiteY47" fmla="*/ 188050 h 504825"/>
                <a:gd name="connsiteX48" fmla="*/ 651697 w 1552575"/>
                <a:gd name="connsiteY48" fmla="*/ 140425 h 504825"/>
                <a:gd name="connsiteX49" fmla="*/ 724373 w 1552575"/>
                <a:gd name="connsiteY49" fmla="*/ 110517 h 504825"/>
                <a:gd name="connsiteX50" fmla="*/ 743709 w 1552575"/>
                <a:gd name="connsiteY50" fmla="*/ 92896 h 504825"/>
                <a:gd name="connsiteX51" fmla="*/ 843626 w 1552575"/>
                <a:gd name="connsiteY51" fmla="*/ 21934 h 504825"/>
                <a:gd name="connsiteX52" fmla="*/ 893156 w 1552575"/>
                <a:gd name="connsiteY52" fmla="*/ 9552 h 504825"/>
                <a:gd name="connsiteX53" fmla="*/ 1013647 w 1552575"/>
                <a:gd name="connsiteY53" fmla="*/ 503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552575" h="504825">
                  <a:moveTo>
                    <a:pt x="1013647" y="503"/>
                  </a:moveTo>
                  <a:cubicBezTo>
                    <a:pt x="1048509" y="503"/>
                    <a:pt x="1075846" y="1646"/>
                    <a:pt x="1102897" y="122"/>
                  </a:cubicBezTo>
                  <a:cubicBezTo>
                    <a:pt x="1122709" y="-1021"/>
                    <a:pt x="1138901" y="6028"/>
                    <a:pt x="1155951" y="14219"/>
                  </a:cubicBezTo>
                  <a:cubicBezTo>
                    <a:pt x="1163380" y="17743"/>
                    <a:pt x="1174620" y="15838"/>
                    <a:pt x="1183383" y="13743"/>
                  </a:cubicBezTo>
                  <a:cubicBezTo>
                    <a:pt x="1195956" y="10695"/>
                    <a:pt x="1208053" y="1456"/>
                    <a:pt x="1220149" y="1741"/>
                  </a:cubicBezTo>
                  <a:cubicBezTo>
                    <a:pt x="1235294" y="2027"/>
                    <a:pt x="1251011" y="7742"/>
                    <a:pt x="1265203" y="14029"/>
                  </a:cubicBezTo>
                  <a:cubicBezTo>
                    <a:pt x="1285681" y="22982"/>
                    <a:pt x="1304160" y="36793"/>
                    <a:pt x="1325020" y="44318"/>
                  </a:cubicBezTo>
                  <a:cubicBezTo>
                    <a:pt x="1338355" y="49081"/>
                    <a:pt x="1354452" y="47176"/>
                    <a:pt x="1369216" y="46795"/>
                  </a:cubicBezTo>
                  <a:cubicBezTo>
                    <a:pt x="1412650" y="45747"/>
                    <a:pt x="1455417" y="55272"/>
                    <a:pt x="1490755" y="76989"/>
                  </a:cubicBezTo>
                  <a:cubicBezTo>
                    <a:pt x="1521044" y="95563"/>
                    <a:pt x="1547047" y="122137"/>
                    <a:pt x="1554763" y="164809"/>
                  </a:cubicBezTo>
                  <a:cubicBezTo>
                    <a:pt x="1560763" y="197956"/>
                    <a:pt x="1558382" y="230151"/>
                    <a:pt x="1561811" y="262631"/>
                  </a:cubicBezTo>
                  <a:cubicBezTo>
                    <a:pt x="1564764" y="290349"/>
                    <a:pt x="1544476" y="302731"/>
                    <a:pt x="1526378" y="313971"/>
                  </a:cubicBezTo>
                  <a:cubicBezTo>
                    <a:pt x="1496851" y="332259"/>
                    <a:pt x="1465132" y="346927"/>
                    <a:pt x="1434557" y="363596"/>
                  </a:cubicBezTo>
                  <a:cubicBezTo>
                    <a:pt x="1429985" y="366073"/>
                    <a:pt x="1427223" y="371692"/>
                    <a:pt x="1422746" y="374645"/>
                  </a:cubicBezTo>
                  <a:cubicBezTo>
                    <a:pt x="1419222" y="376931"/>
                    <a:pt x="1412364" y="379884"/>
                    <a:pt x="1410459" y="378265"/>
                  </a:cubicBezTo>
                  <a:cubicBezTo>
                    <a:pt x="1384741" y="357881"/>
                    <a:pt x="1360453" y="376931"/>
                    <a:pt x="1336069" y="381027"/>
                  </a:cubicBezTo>
                  <a:cubicBezTo>
                    <a:pt x="1319019" y="383884"/>
                    <a:pt x="1302922" y="392362"/>
                    <a:pt x="1286158" y="397410"/>
                  </a:cubicBezTo>
                  <a:cubicBezTo>
                    <a:pt x="1272347" y="401601"/>
                    <a:pt x="1258249" y="404839"/>
                    <a:pt x="1244057" y="407983"/>
                  </a:cubicBezTo>
                  <a:cubicBezTo>
                    <a:pt x="1229389" y="411221"/>
                    <a:pt x="1214530" y="415984"/>
                    <a:pt x="1199671" y="416079"/>
                  </a:cubicBezTo>
                  <a:cubicBezTo>
                    <a:pt x="1159951" y="416269"/>
                    <a:pt x="1122995" y="426937"/>
                    <a:pt x="1086990" y="442177"/>
                  </a:cubicBezTo>
                  <a:cubicBezTo>
                    <a:pt x="1084513" y="443225"/>
                    <a:pt x="1081847" y="443701"/>
                    <a:pt x="1079180" y="444082"/>
                  </a:cubicBezTo>
                  <a:cubicBezTo>
                    <a:pt x="1055557" y="447321"/>
                    <a:pt x="1031554" y="448464"/>
                    <a:pt x="1008599" y="454179"/>
                  </a:cubicBezTo>
                  <a:cubicBezTo>
                    <a:pt x="995169" y="457513"/>
                    <a:pt x="983644" y="467990"/>
                    <a:pt x="971166" y="475229"/>
                  </a:cubicBezTo>
                  <a:cubicBezTo>
                    <a:pt x="963737" y="479515"/>
                    <a:pt x="956783" y="485326"/>
                    <a:pt x="948782" y="487516"/>
                  </a:cubicBezTo>
                  <a:cubicBezTo>
                    <a:pt x="943734" y="488945"/>
                    <a:pt x="936019" y="486564"/>
                    <a:pt x="931637" y="483230"/>
                  </a:cubicBezTo>
                  <a:cubicBezTo>
                    <a:pt x="922588" y="476277"/>
                    <a:pt x="915159" y="467133"/>
                    <a:pt x="906587" y="459513"/>
                  </a:cubicBezTo>
                  <a:cubicBezTo>
                    <a:pt x="894775" y="448845"/>
                    <a:pt x="885346" y="451607"/>
                    <a:pt x="877249" y="464942"/>
                  </a:cubicBezTo>
                  <a:cubicBezTo>
                    <a:pt x="870963" y="475420"/>
                    <a:pt x="866010" y="483040"/>
                    <a:pt x="847436" y="476277"/>
                  </a:cubicBezTo>
                  <a:cubicBezTo>
                    <a:pt x="826767" y="468752"/>
                    <a:pt x="800383" y="470943"/>
                    <a:pt x="777999" y="475705"/>
                  </a:cubicBezTo>
                  <a:cubicBezTo>
                    <a:pt x="746186" y="482563"/>
                    <a:pt x="717420" y="501613"/>
                    <a:pt x="682939" y="499708"/>
                  </a:cubicBezTo>
                  <a:cubicBezTo>
                    <a:pt x="676844" y="499327"/>
                    <a:pt x="670652" y="503614"/>
                    <a:pt x="664366" y="504947"/>
                  </a:cubicBezTo>
                  <a:cubicBezTo>
                    <a:pt x="657317" y="506376"/>
                    <a:pt x="649126" y="509710"/>
                    <a:pt x="643220" y="507424"/>
                  </a:cubicBezTo>
                  <a:cubicBezTo>
                    <a:pt x="624265" y="500280"/>
                    <a:pt x="606168" y="491041"/>
                    <a:pt x="587785" y="482563"/>
                  </a:cubicBezTo>
                  <a:cubicBezTo>
                    <a:pt x="587213" y="482278"/>
                    <a:pt x="586546" y="482087"/>
                    <a:pt x="585880" y="481992"/>
                  </a:cubicBezTo>
                  <a:cubicBezTo>
                    <a:pt x="558257" y="478563"/>
                    <a:pt x="530444" y="471800"/>
                    <a:pt x="502917" y="472943"/>
                  </a:cubicBezTo>
                  <a:cubicBezTo>
                    <a:pt x="477866" y="473991"/>
                    <a:pt x="453482" y="485516"/>
                    <a:pt x="428336" y="488850"/>
                  </a:cubicBezTo>
                  <a:cubicBezTo>
                    <a:pt x="405571" y="491898"/>
                    <a:pt x="381664" y="486850"/>
                    <a:pt x="359280" y="490945"/>
                  </a:cubicBezTo>
                  <a:cubicBezTo>
                    <a:pt x="301749" y="501518"/>
                    <a:pt x="243932" y="499994"/>
                    <a:pt x="186211" y="498946"/>
                  </a:cubicBezTo>
                  <a:cubicBezTo>
                    <a:pt x="148873" y="498280"/>
                    <a:pt x="111630" y="493803"/>
                    <a:pt x="74482" y="489898"/>
                  </a:cubicBezTo>
                  <a:cubicBezTo>
                    <a:pt x="58195" y="488183"/>
                    <a:pt x="42193" y="484278"/>
                    <a:pt x="26191" y="480754"/>
                  </a:cubicBezTo>
                  <a:cubicBezTo>
                    <a:pt x="13999" y="478087"/>
                    <a:pt x="-1908" y="451417"/>
                    <a:pt x="187" y="436748"/>
                  </a:cubicBezTo>
                  <a:cubicBezTo>
                    <a:pt x="2759" y="418365"/>
                    <a:pt x="16189" y="417031"/>
                    <a:pt x="31620" y="415888"/>
                  </a:cubicBezTo>
                  <a:cubicBezTo>
                    <a:pt x="52575" y="414460"/>
                    <a:pt x="73435" y="410078"/>
                    <a:pt x="94199" y="406649"/>
                  </a:cubicBezTo>
                  <a:cubicBezTo>
                    <a:pt x="96485" y="406268"/>
                    <a:pt x="99628" y="404173"/>
                    <a:pt x="100295" y="402172"/>
                  </a:cubicBezTo>
                  <a:cubicBezTo>
                    <a:pt x="108201" y="378550"/>
                    <a:pt x="125060" y="372835"/>
                    <a:pt x="148873" y="368359"/>
                  </a:cubicBezTo>
                  <a:cubicBezTo>
                    <a:pt x="178400" y="362834"/>
                    <a:pt x="205927" y="346356"/>
                    <a:pt x="234407" y="334926"/>
                  </a:cubicBezTo>
                  <a:cubicBezTo>
                    <a:pt x="267173" y="321877"/>
                    <a:pt x="300892" y="310828"/>
                    <a:pt x="332800" y="295969"/>
                  </a:cubicBezTo>
                  <a:cubicBezTo>
                    <a:pt x="407762" y="261012"/>
                    <a:pt x="481867" y="224341"/>
                    <a:pt x="556257" y="188050"/>
                  </a:cubicBezTo>
                  <a:cubicBezTo>
                    <a:pt x="588261" y="172429"/>
                    <a:pt x="619503" y="155380"/>
                    <a:pt x="651697" y="140425"/>
                  </a:cubicBezTo>
                  <a:cubicBezTo>
                    <a:pt x="675415" y="129376"/>
                    <a:pt x="700561" y="121375"/>
                    <a:pt x="724373" y="110517"/>
                  </a:cubicBezTo>
                  <a:cubicBezTo>
                    <a:pt x="731898" y="107088"/>
                    <a:pt x="737994" y="99468"/>
                    <a:pt x="743709" y="92896"/>
                  </a:cubicBezTo>
                  <a:cubicBezTo>
                    <a:pt x="771236" y="60987"/>
                    <a:pt x="806479" y="39746"/>
                    <a:pt x="843626" y="21934"/>
                  </a:cubicBezTo>
                  <a:cubicBezTo>
                    <a:pt x="858676" y="14695"/>
                    <a:pt x="877726" y="16124"/>
                    <a:pt x="893156" y="9552"/>
                  </a:cubicBezTo>
                  <a:cubicBezTo>
                    <a:pt x="935447" y="-8546"/>
                    <a:pt x="978976" y="5837"/>
                    <a:pt x="1013647" y="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975FE4E-C49B-4118-B1BE-556BAB3A5549}"/>
                </a:ext>
              </a:extLst>
            </p:cNvPr>
            <p:cNvSpPr/>
            <p:nvPr/>
          </p:nvSpPr>
          <p:spPr>
            <a:xfrm>
              <a:off x="4789788" y="3072885"/>
              <a:ext cx="781050" cy="1076325"/>
            </a:xfrm>
            <a:custGeom>
              <a:avLst/>
              <a:gdLst>
                <a:gd name="connsiteX0" fmla="*/ 514494 w 781050"/>
                <a:gd name="connsiteY0" fmla="*/ 769785 h 1076325"/>
                <a:gd name="connsiteX1" fmla="*/ 562023 w 781050"/>
                <a:gd name="connsiteY1" fmla="*/ 783406 h 1076325"/>
                <a:gd name="connsiteX2" fmla="*/ 625841 w 781050"/>
                <a:gd name="connsiteY2" fmla="*/ 771976 h 1076325"/>
                <a:gd name="connsiteX3" fmla="*/ 702327 w 781050"/>
                <a:gd name="connsiteY3" fmla="*/ 724637 h 1076325"/>
                <a:gd name="connsiteX4" fmla="*/ 718519 w 781050"/>
                <a:gd name="connsiteY4" fmla="*/ 725685 h 1076325"/>
                <a:gd name="connsiteX5" fmla="*/ 740903 w 781050"/>
                <a:gd name="connsiteY5" fmla="*/ 764737 h 1076325"/>
                <a:gd name="connsiteX6" fmla="*/ 765954 w 781050"/>
                <a:gd name="connsiteY6" fmla="*/ 844842 h 1076325"/>
                <a:gd name="connsiteX7" fmla="*/ 781765 w 781050"/>
                <a:gd name="connsiteY7" fmla="*/ 921709 h 1076325"/>
                <a:gd name="connsiteX8" fmla="*/ 726806 w 781050"/>
                <a:gd name="connsiteY8" fmla="*/ 960476 h 1076325"/>
                <a:gd name="connsiteX9" fmla="*/ 665560 w 781050"/>
                <a:gd name="connsiteY9" fmla="*/ 1000195 h 1076325"/>
                <a:gd name="connsiteX10" fmla="*/ 560690 w 781050"/>
                <a:gd name="connsiteY10" fmla="*/ 1043820 h 1076325"/>
                <a:gd name="connsiteX11" fmla="*/ 512493 w 781050"/>
                <a:gd name="connsiteY11" fmla="*/ 1051916 h 1076325"/>
                <a:gd name="connsiteX12" fmla="*/ 425530 w 781050"/>
                <a:gd name="connsiteY12" fmla="*/ 1073538 h 1076325"/>
                <a:gd name="connsiteX13" fmla="*/ 397336 w 781050"/>
                <a:gd name="connsiteY13" fmla="*/ 1079443 h 1076325"/>
                <a:gd name="connsiteX14" fmla="*/ 290085 w 781050"/>
                <a:gd name="connsiteY14" fmla="*/ 1023246 h 1076325"/>
                <a:gd name="connsiteX15" fmla="*/ 267510 w 781050"/>
                <a:gd name="connsiteY15" fmla="*/ 978859 h 1076325"/>
                <a:gd name="connsiteX16" fmla="*/ 241126 w 781050"/>
                <a:gd name="connsiteY16" fmla="*/ 900945 h 1076325"/>
                <a:gd name="connsiteX17" fmla="*/ 239507 w 781050"/>
                <a:gd name="connsiteY17" fmla="*/ 884847 h 1076325"/>
                <a:gd name="connsiteX18" fmla="*/ 239983 w 781050"/>
                <a:gd name="connsiteY18" fmla="*/ 809409 h 1076325"/>
                <a:gd name="connsiteX19" fmla="*/ 252175 w 781050"/>
                <a:gd name="connsiteY19" fmla="*/ 768357 h 1076325"/>
                <a:gd name="connsiteX20" fmla="*/ 307611 w 781050"/>
                <a:gd name="connsiteY20" fmla="*/ 702634 h 1076325"/>
                <a:gd name="connsiteX21" fmla="*/ 357807 w 781050"/>
                <a:gd name="connsiteY21" fmla="*/ 652247 h 1076325"/>
                <a:gd name="connsiteX22" fmla="*/ 377715 w 781050"/>
                <a:gd name="connsiteY22" fmla="*/ 604146 h 1076325"/>
                <a:gd name="connsiteX23" fmla="*/ 400956 w 781050"/>
                <a:gd name="connsiteY23" fmla="*/ 554901 h 1076325"/>
                <a:gd name="connsiteX24" fmla="*/ 434103 w 781050"/>
                <a:gd name="connsiteY24" fmla="*/ 462890 h 1076325"/>
                <a:gd name="connsiteX25" fmla="*/ 450676 w 781050"/>
                <a:gd name="connsiteY25" fmla="*/ 411074 h 1076325"/>
                <a:gd name="connsiteX26" fmla="*/ 451914 w 781050"/>
                <a:gd name="connsiteY26" fmla="*/ 400977 h 1076325"/>
                <a:gd name="connsiteX27" fmla="*/ 460963 w 781050"/>
                <a:gd name="connsiteY27" fmla="*/ 166758 h 1076325"/>
                <a:gd name="connsiteX28" fmla="*/ 427245 w 781050"/>
                <a:gd name="connsiteY28" fmla="*/ 120847 h 1076325"/>
                <a:gd name="connsiteX29" fmla="*/ 358570 w 781050"/>
                <a:gd name="connsiteY29" fmla="*/ 111513 h 1076325"/>
                <a:gd name="connsiteX30" fmla="*/ 281893 w 781050"/>
                <a:gd name="connsiteY30" fmla="*/ 127324 h 1076325"/>
                <a:gd name="connsiteX31" fmla="*/ 233792 w 781050"/>
                <a:gd name="connsiteY31" fmla="*/ 138183 h 1076325"/>
                <a:gd name="connsiteX32" fmla="*/ 161211 w 781050"/>
                <a:gd name="connsiteY32" fmla="*/ 154661 h 1076325"/>
                <a:gd name="connsiteX33" fmla="*/ 99870 w 781050"/>
                <a:gd name="connsiteY33" fmla="*/ 151232 h 1076325"/>
                <a:gd name="connsiteX34" fmla="*/ 86916 w 781050"/>
                <a:gd name="connsiteY34" fmla="*/ 149232 h 1076325"/>
                <a:gd name="connsiteX35" fmla="*/ 9573 w 781050"/>
                <a:gd name="connsiteY35" fmla="*/ 156185 h 1076325"/>
                <a:gd name="connsiteX36" fmla="*/ 144 w 781050"/>
                <a:gd name="connsiteY36" fmla="*/ 148470 h 1076325"/>
                <a:gd name="connsiteX37" fmla="*/ 5192 w 781050"/>
                <a:gd name="connsiteY37" fmla="*/ 139230 h 1076325"/>
                <a:gd name="connsiteX38" fmla="*/ 62151 w 781050"/>
                <a:gd name="connsiteY38" fmla="*/ 107988 h 1076325"/>
                <a:gd name="connsiteX39" fmla="*/ 108253 w 781050"/>
                <a:gd name="connsiteY39" fmla="*/ 92844 h 1076325"/>
                <a:gd name="connsiteX40" fmla="*/ 176928 w 781050"/>
                <a:gd name="connsiteY40" fmla="*/ 82461 h 1076325"/>
                <a:gd name="connsiteX41" fmla="*/ 243412 w 781050"/>
                <a:gd name="connsiteY41" fmla="*/ 65983 h 1076325"/>
                <a:gd name="connsiteX42" fmla="*/ 289323 w 781050"/>
                <a:gd name="connsiteY42" fmla="*/ 54934 h 1076325"/>
                <a:gd name="connsiteX43" fmla="*/ 356855 w 781050"/>
                <a:gd name="connsiteY43" fmla="*/ 34455 h 1076325"/>
                <a:gd name="connsiteX44" fmla="*/ 381049 w 781050"/>
                <a:gd name="connsiteY44" fmla="*/ 27883 h 1076325"/>
                <a:gd name="connsiteX45" fmla="*/ 476203 w 781050"/>
                <a:gd name="connsiteY45" fmla="*/ 10643 h 1076325"/>
                <a:gd name="connsiteX46" fmla="*/ 530019 w 781050"/>
                <a:gd name="connsiteY46" fmla="*/ 1023 h 1076325"/>
                <a:gd name="connsiteX47" fmla="*/ 671275 w 781050"/>
                <a:gd name="connsiteY47" fmla="*/ 39504 h 1076325"/>
                <a:gd name="connsiteX48" fmla="*/ 719948 w 781050"/>
                <a:gd name="connsiteY48" fmla="*/ 107988 h 1076325"/>
                <a:gd name="connsiteX49" fmla="*/ 738522 w 781050"/>
                <a:gd name="connsiteY49" fmla="*/ 162567 h 1076325"/>
                <a:gd name="connsiteX50" fmla="*/ 725092 w 781050"/>
                <a:gd name="connsiteY50" fmla="*/ 211716 h 1076325"/>
                <a:gd name="connsiteX51" fmla="*/ 720139 w 781050"/>
                <a:gd name="connsiteY51" fmla="*/ 228384 h 1076325"/>
                <a:gd name="connsiteX52" fmla="*/ 687468 w 781050"/>
                <a:gd name="connsiteY52" fmla="*/ 342208 h 1076325"/>
                <a:gd name="connsiteX53" fmla="*/ 639176 w 781050"/>
                <a:gd name="connsiteY53" fmla="*/ 428028 h 1076325"/>
                <a:gd name="connsiteX54" fmla="*/ 608982 w 781050"/>
                <a:gd name="connsiteY54" fmla="*/ 506800 h 1076325"/>
                <a:gd name="connsiteX55" fmla="*/ 564310 w 781050"/>
                <a:gd name="connsiteY55" fmla="*/ 613480 h 1076325"/>
                <a:gd name="connsiteX56" fmla="*/ 518113 w 781050"/>
                <a:gd name="connsiteY56" fmla="*/ 726066 h 1076325"/>
                <a:gd name="connsiteX57" fmla="*/ 514494 w 781050"/>
                <a:gd name="connsiteY57" fmla="*/ 769785 h 107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781050" h="1076325">
                  <a:moveTo>
                    <a:pt x="514494" y="769785"/>
                  </a:moveTo>
                  <a:cubicBezTo>
                    <a:pt x="534496" y="775881"/>
                    <a:pt x="548403" y="783882"/>
                    <a:pt x="562023" y="783406"/>
                  </a:cubicBezTo>
                  <a:cubicBezTo>
                    <a:pt x="583455" y="782739"/>
                    <a:pt x="605172" y="777977"/>
                    <a:pt x="625841" y="771976"/>
                  </a:cubicBezTo>
                  <a:cubicBezTo>
                    <a:pt x="655368" y="763404"/>
                    <a:pt x="680610" y="746830"/>
                    <a:pt x="702327" y="724637"/>
                  </a:cubicBezTo>
                  <a:cubicBezTo>
                    <a:pt x="704994" y="721970"/>
                    <a:pt x="716424" y="722732"/>
                    <a:pt x="718519" y="725685"/>
                  </a:cubicBezTo>
                  <a:cubicBezTo>
                    <a:pt x="727187" y="737876"/>
                    <a:pt x="735760" y="750831"/>
                    <a:pt x="740903" y="764737"/>
                  </a:cubicBezTo>
                  <a:cubicBezTo>
                    <a:pt x="750618" y="790931"/>
                    <a:pt x="758905" y="817791"/>
                    <a:pt x="765954" y="844842"/>
                  </a:cubicBezTo>
                  <a:cubicBezTo>
                    <a:pt x="772335" y="869512"/>
                    <a:pt x="776336" y="894753"/>
                    <a:pt x="781765" y="921709"/>
                  </a:cubicBezTo>
                  <a:cubicBezTo>
                    <a:pt x="764335" y="934092"/>
                    <a:pt x="745761" y="947617"/>
                    <a:pt x="726806" y="960476"/>
                  </a:cubicBezTo>
                  <a:cubicBezTo>
                    <a:pt x="706708" y="974097"/>
                    <a:pt x="686801" y="988384"/>
                    <a:pt x="665560" y="1000195"/>
                  </a:cubicBezTo>
                  <a:cubicBezTo>
                    <a:pt x="632413" y="1018674"/>
                    <a:pt x="599266" y="1037819"/>
                    <a:pt x="560690" y="1043820"/>
                  </a:cubicBezTo>
                  <a:cubicBezTo>
                    <a:pt x="544593" y="1046296"/>
                    <a:pt x="528400" y="1052678"/>
                    <a:pt x="512493" y="1051916"/>
                  </a:cubicBezTo>
                  <a:cubicBezTo>
                    <a:pt x="480871" y="1050392"/>
                    <a:pt x="452010" y="1054202"/>
                    <a:pt x="425530" y="1073538"/>
                  </a:cubicBezTo>
                  <a:cubicBezTo>
                    <a:pt x="418386" y="1078776"/>
                    <a:pt x="406004" y="1081443"/>
                    <a:pt x="397336" y="1079443"/>
                  </a:cubicBezTo>
                  <a:cubicBezTo>
                    <a:pt x="356950" y="1070204"/>
                    <a:pt x="322755" y="1046868"/>
                    <a:pt x="290085" y="1023246"/>
                  </a:cubicBezTo>
                  <a:cubicBezTo>
                    <a:pt x="278083" y="1014578"/>
                    <a:pt x="273416" y="994480"/>
                    <a:pt x="267510" y="978859"/>
                  </a:cubicBezTo>
                  <a:cubicBezTo>
                    <a:pt x="257795" y="953237"/>
                    <a:pt x="249508" y="927043"/>
                    <a:pt x="241126" y="900945"/>
                  </a:cubicBezTo>
                  <a:cubicBezTo>
                    <a:pt x="239507" y="895897"/>
                    <a:pt x="239507" y="890276"/>
                    <a:pt x="239507" y="884847"/>
                  </a:cubicBezTo>
                  <a:cubicBezTo>
                    <a:pt x="239316" y="859701"/>
                    <a:pt x="238078" y="834365"/>
                    <a:pt x="239983" y="809409"/>
                  </a:cubicBezTo>
                  <a:cubicBezTo>
                    <a:pt x="241031" y="795408"/>
                    <a:pt x="244269" y="779501"/>
                    <a:pt x="252175" y="768357"/>
                  </a:cubicBezTo>
                  <a:cubicBezTo>
                    <a:pt x="268653" y="745020"/>
                    <a:pt x="288275" y="723780"/>
                    <a:pt x="307611" y="702634"/>
                  </a:cubicBezTo>
                  <a:cubicBezTo>
                    <a:pt x="323613" y="685203"/>
                    <a:pt x="341805" y="669678"/>
                    <a:pt x="357807" y="652247"/>
                  </a:cubicBezTo>
                  <a:cubicBezTo>
                    <a:pt x="370095" y="638912"/>
                    <a:pt x="381144" y="623386"/>
                    <a:pt x="377715" y="604146"/>
                  </a:cubicBezTo>
                  <a:cubicBezTo>
                    <a:pt x="373714" y="581572"/>
                    <a:pt x="394003" y="571761"/>
                    <a:pt x="400956" y="554901"/>
                  </a:cubicBezTo>
                  <a:cubicBezTo>
                    <a:pt x="413338" y="524612"/>
                    <a:pt x="430293" y="496704"/>
                    <a:pt x="434103" y="462890"/>
                  </a:cubicBezTo>
                  <a:cubicBezTo>
                    <a:pt x="436103" y="445173"/>
                    <a:pt x="445056" y="428314"/>
                    <a:pt x="450676" y="411074"/>
                  </a:cubicBezTo>
                  <a:cubicBezTo>
                    <a:pt x="451724" y="407931"/>
                    <a:pt x="451724" y="404406"/>
                    <a:pt x="451914" y="400977"/>
                  </a:cubicBezTo>
                  <a:cubicBezTo>
                    <a:pt x="454963" y="322872"/>
                    <a:pt x="458296" y="244863"/>
                    <a:pt x="460963" y="166758"/>
                  </a:cubicBezTo>
                  <a:cubicBezTo>
                    <a:pt x="461916" y="138754"/>
                    <a:pt x="454201" y="127419"/>
                    <a:pt x="427245" y="120847"/>
                  </a:cubicBezTo>
                  <a:cubicBezTo>
                    <a:pt x="404861" y="115418"/>
                    <a:pt x="381239" y="110179"/>
                    <a:pt x="358570" y="111513"/>
                  </a:cubicBezTo>
                  <a:cubicBezTo>
                    <a:pt x="332757" y="112941"/>
                    <a:pt x="307420" y="121704"/>
                    <a:pt x="281893" y="127324"/>
                  </a:cubicBezTo>
                  <a:cubicBezTo>
                    <a:pt x="265891" y="130848"/>
                    <a:pt x="249794" y="134373"/>
                    <a:pt x="233792" y="138183"/>
                  </a:cubicBezTo>
                  <a:cubicBezTo>
                    <a:pt x="209598" y="143802"/>
                    <a:pt x="185786" y="151994"/>
                    <a:pt x="161211" y="154661"/>
                  </a:cubicBezTo>
                  <a:cubicBezTo>
                    <a:pt x="141114" y="156852"/>
                    <a:pt x="120349" y="152756"/>
                    <a:pt x="99870" y="151232"/>
                  </a:cubicBezTo>
                  <a:cubicBezTo>
                    <a:pt x="95489" y="150946"/>
                    <a:pt x="89679" y="147517"/>
                    <a:pt x="86916" y="149232"/>
                  </a:cubicBezTo>
                  <a:cubicBezTo>
                    <a:pt x="62247" y="164948"/>
                    <a:pt x="35196" y="153518"/>
                    <a:pt x="9573" y="156185"/>
                  </a:cubicBezTo>
                  <a:cubicBezTo>
                    <a:pt x="6525" y="156471"/>
                    <a:pt x="1668" y="151899"/>
                    <a:pt x="144" y="148470"/>
                  </a:cubicBezTo>
                  <a:cubicBezTo>
                    <a:pt x="-714" y="146469"/>
                    <a:pt x="2430" y="140850"/>
                    <a:pt x="5192" y="139230"/>
                  </a:cubicBezTo>
                  <a:cubicBezTo>
                    <a:pt x="23956" y="128372"/>
                    <a:pt x="42530" y="117037"/>
                    <a:pt x="62151" y="107988"/>
                  </a:cubicBezTo>
                  <a:cubicBezTo>
                    <a:pt x="76725" y="101226"/>
                    <a:pt x="92536" y="96082"/>
                    <a:pt x="108253" y="92844"/>
                  </a:cubicBezTo>
                  <a:cubicBezTo>
                    <a:pt x="130922" y="88176"/>
                    <a:pt x="154258" y="86843"/>
                    <a:pt x="176928" y="82461"/>
                  </a:cubicBezTo>
                  <a:cubicBezTo>
                    <a:pt x="199311" y="78080"/>
                    <a:pt x="221219" y="71508"/>
                    <a:pt x="243412" y="65983"/>
                  </a:cubicBezTo>
                  <a:cubicBezTo>
                    <a:pt x="258652" y="62173"/>
                    <a:pt x="274178" y="59220"/>
                    <a:pt x="289323" y="54934"/>
                  </a:cubicBezTo>
                  <a:cubicBezTo>
                    <a:pt x="311992" y="48552"/>
                    <a:pt x="334376" y="41218"/>
                    <a:pt x="356855" y="34455"/>
                  </a:cubicBezTo>
                  <a:cubicBezTo>
                    <a:pt x="364856" y="31979"/>
                    <a:pt x="373047" y="27597"/>
                    <a:pt x="381049" y="27883"/>
                  </a:cubicBezTo>
                  <a:cubicBezTo>
                    <a:pt x="414100" y="28931"/>
                    <a:pt x="445438" y="25311"/>
                    <a:pt x="476203" y="10643"/>
                  </a:cubicBezTo>
                  <a:cubicBezTo>
                    <a:pt x="492205" y="2928"/>
                    <a:pt x="513160" y="-2311"/>
                    <a:pt x="530019" y="1023"/>
                  </a:cubicBezTo>
                  <a:cubicBezTo>
                    <a:pt x="577930" y="10452"/>
                    <a:pt x="630032" y="7023"/>
                    <a:pt x="671275" y="39504"/>
                  </a:cubicBezTo>
                  <a:cubicBezTo>
                    <a:pt x="693754" y="57220"/>
                    <a:pt x="711090" y="79413"/>
                    <a:pt x="719948" y="107988"/>
                  </a:cubicBezTo>
                  <a:cubicBezTo>
                    <a:pt x="725663" y="126276"/>
                    <a:pt x="745189" y="139707"/>
                    <a:pt x="738522" y="162567"/>
                  </a:cubicBezTo>
                  <a:cubicBezTo>
                    <a:pt x="733759" y="178854"/>
                    <a:pt x="729664" y="195333"/>
                    <a:pt x="725092" y="211716"/>
                  </a:cubicBezTo>
                  <a:cubicBezTo>
                    <a:pt x="723568" y="217335"/>
                    <a:pt x="719567" y="223050"/>
                    <a:pt x="720139" y="228384"/>
                  </a:cubicBezTo>
                  <a:cubicBezTo>
                    <a:pt x="724806" y="270961"/>
                    <a:pt x="710614" y="307251"/>
                    <a:pt x="687468" y="342208"/>
                  </a:cubicBezTo>
                  <a:cubicBezTo>
                    <a:pt x="669370" y="369545"/>
                    <a:pt x="653368" y="398406"/>
                    <a:pt x="639176" y="428028"/>
                  </a:cubicBezTo>
                  <a:cubicBezTo>
                    <a:pt x="627079" y="453270"/>
                    <a:pt x="619555" y="480701"/>
                    <a:pt x="608982" y="506800"/>
                  </a:cubicBezTo>
                  <a:cubicBezTo>
                    <a:pt x="594599" y="542519"/>
                    <a:pt x="579168" y="577857"/>
                    <a:pt x="564310" y="613480"/>
                  </a:cubicBezTo>
                  <a:cubicBezTo>
                    <a:pt x="548593" y="650913"/>
                    <a:pt x="531734" y="687870"/>
                    <a:pt x="518113" y="726066"/>
                  </a:cubicBezTo>
                  <a:cubicBezTo>
                    <a:pt x="512875" y="740258"/>
                    <a:pt x="515256" y="757308"/>
                    <a:pt x="514494" y="7697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151C2BE-B071-4BAB-91C9-7BDE7BD9D7C1}"/>
              </a:ext>
            </a:extLst>
          </p:cNvPr>
          <p:cNvGrpSpPr/>
          <p:nvPr/>
        </p:nvGrpSpPr>
        <p:grpSpPr>
          <a:xfrm>
            <a:off x="5664820" y="3283769"/>
            <a:ext cx="862362" cy="1399928"/>
            <a:chOff x="5438840" y="2405010"/>
            <a:chExt cx="1207204" cy="1959734"/>
          </a:xfrm>
          <a:solidFill>
            <a:srgbClr val="AF4352"/>
          </a:solidFill>
          <a:effectLst>
            <a:outerShdw blurRad="254000" dist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25FE1CFD-CEA2-4938-8040-3B2DDBDA125B}"/>
                </a:ext>
              </a:extLst>
            </p:cNvPr>
            <p:cNvSpPr/>
            <p:nvPr/>
          </p:nvSpPr>
          <p:spPr>
            <a:xfrm>
              <a:off x="6036444" y="2412119"/>
              <a:ext cx="609600" cy="1952625"/>
            </a:xfrm>
            <a:custGeom>
              <a:avLst/>
              <a:gdLst>
                <a:gd name="connsiteX0" fmla="*/ 269963 w 609600"/>
                <a:gd name="connsiteY0" fmla="*/ 148868 h 1952625"/>
                <a:gd name="connsiteX1" fmla="*/ 199669 w 609600"/>
                <a:gd name="connsiteY1" fmla="*/ 127341 h 1952625"/>
                <a:gd name="connsiteX2" fmla="*/ 156616 w 609600"/>
                <a:gd name="connsiteY2" fmla="*/ 129627 h 1952625"/>
                <a:gd name="connsiteX3" fmla="*/ 126802 w 609600"/>
                <a:gd name="connsiteY3" fmla="*/ 133818 h 1952625"/>
                <a:gd name="connsiteX4" fmla="*/ 96322 w 609600"/>
                <a:gd name="connsiteY4" fmla="*/ 130103 h 1952625"/>
                <a:gd name="connsiteX5" fmla="*/ 74415 w 609600"/>
                <a:gd name="connsiteY5" fmla="*/ 102957 h 1952625"/>
                <a:gd name="connsiteX6" fmla="*/ 67747 w 609600"/>
                <a:gd name="connsiteY6" fmla="*/ 90670 h 1952625"/>
                <a:gd name="connsiteX7" fmla="*/ 57365 w 609600"/>
                <a:gd name="connsiteY7" fmla="*/ 46760 h 1952625"/>
                <a:gd name="connsiteX8" fmla="*/ 78701 w 609600"/>
                <a:gd name="connsiteY8" fmla="*/ 22471 h 1952625"/>
                <a:gd name="connsiteX9" fmla="*/ 130517 w 609600"/>
                <a:gd name="connsiteY9" fmla="*/ 12470 h 1952625"/>
                <a:gd name="connsiteX10" fmla="*/ 196144 w 609600"/>
                <a:gd name="connsiteY10" fmla="*/ 5040 h 1952625"/>
                <a:gd name="connsiteX11" fmla="*/ 231482 w 609600"/>
                <a:gd name="connsiteY11" fmla="*/ 754 h 1952625"/>
                <a:gd name="connsiteX12" fmla="*/ 405790 w 609600"/>
                <a:gd name="connsiteY12" fmla="*/ 2373 h 1952625"/>
                <a:gd name="connsiteX13" fmla="*/ 484752 w 609600"/>
                <a:gd name="connsiteY13" fmla="*/ 87 h 1952625"/>
                <a:gd name="connsiteX14" fmla="*/ 491134 w 609600"/>
                <a:gd name="connsiteY14" fmla="*/ 659 h 1952625"/>
                <a:gd name="connsiteX15" fmla="*/ 562667 w 609600"/>
                <a:gd name="connsiteY15" fmla="*/ 19042 h 1952625"/>
                <a:gd name="connsiteX16" fmla="*/ 593051 w 609600"/>
                <a:gd name="connsiteY16" fmla="*/ 59999 h 1952625"/>
                <a:gd name="connsiteX17" fmla="*/ 566857 w 609600"/>
                <a:gd name="connsiteY17" fmla="*/ 99719 h 1952625"/>
                <a:gd name="connsiteX18" fmla="*/ 482752 w 609600"/>
                <a:gd name="connsiteY18" fmla="*/ 117435 h 1952625"/>
                <a:gd name="connsiteX19" fmla="*/ 401122 w 609600"/>
                <a:gd name="connsiteY19" fmla="*/ 120674 h 1952625"/>
                <a:gd name="connsiteX20" fmla="*/ 375024 w 609600"/>
                <a:gd name="connsiteY20" fmla="*/ 146486 h 1952625"/>
                <a:gd name="connsiteX21" fmla="*/ 373595 w 609600"/>
                <a:gd name="connsiteY21" fmla="*/ 174490 h 1952625"/>
                <a:gd name="connsiteX22" fmla="*/ 369118 w 609600"/>
                <a:gd name="connsiteY22" fmla="*/ 212114 h 1952625"/>
                <a:gd name="connsiteX23" fmla="*/ 400360 w 609600"/>
                <a:gd name="connsiteY23" fmla="*/ 267740 h 1952625"/>
                <a:gd name="connsiteX24" fmla="*/ 495896 w 609600"/>
                <a:gd name="connsiteY24" fmla="*/ 299363 h 1952625"/>
                <a:gd name="connsiteX25" fmla="*/ 559238 w 609600"/>
                <a:gd name="connsiteY25" fmla="*/ 360513 h 1952625"/>
                <a:gd name="connsiteX26" fmla="*/ 562285 w 609600"/>
                <a:gd name="connsiteY26" fmla="*/ 394803 h 1952625"/>
                <a:gd name="connsiteX27" fmla="*/ 560857 w 609600"/>
                <a:gd name="connsiteY27" fmla="*/ 407090 h 1952625"/>
                <a:gd name="connsiteX28" fmla="*/ 559523 w 609600"/>
                <a:gd name="connsiteY28" fmla="*/ 453858 h 1952625"/>
                <a:gd name="connsiteX29" fmla="*/ 555523 w 609600"/>
                <a:gd name="connsiteY29" fmla="*/ 537964 h 1952625"/>
                <a:gd name="connsiteX30" fmla="*/ 553808 w 609600"/>
                <a:gd name="connsiteY30" fmla="*/ 577493 h 1952625"/>
                <a:gd name="connsiteX31" fmla="*/ 551808 w 609600"/>
                <a:gd name="connsiteY31" fmla="*/ 686268 h 1952625"/>
                <a:gd name="connsiteX32" fmla="*/ 556570 w 609600"/>
                <a:gd name="connsiteY32" fmla="*/ 760087 h 1952625"/>
                <a:gd name="connsiteX33" fmla="*/ 559047 w 609600"/>
                <a:gd name="connsiteY33" fmla="*/ 790662 h 1952625"/>
                <a:gd name="connsiteX34" fmla="*/ 564190 w 609600"/>
                <a:gd name="connsiteY34" fmla="*/ 879435 h 1952625"/>
                <a:gd name="connsiteX35" fmla="*/ 566286 w 609600"/>
                <a:gd name="connsiteY35" fmla="*/ 923250 h 1952625"/>
                <a:gd name="connsiteX36" fmla="*/ 566762 w 609600"/>
                <a:gd name="connsiteY36" fmla="*/ 937157 h 1952625"/>
                <a:gd name="connsiteX37" fmla="*/ 570096 w 609600"/>
                <a:gd name="connsiteY37" fmla="*/ 1008023 h 1952625"/>
                <a:gd name="connsiteX38" fmla="*/ 562952 w 609600"/>
                <a:gd name="connsiteY38" fmla="*/ 1052790 h 1952625"/>
                <a:gd name="connsiteX39" fmla="*/ 564000 w 609600"/>
                <a:gd name="connsiteY39" fmla="*/ 1092128 h 1952625"/>
                <a:gd name="connsiteX40" fmla="*/ 573430 w 609600"/>
                <a:gd name="connsiteY40" fmla="*/ 1151850 h 1952625"/>
                <a:gd name="connsiteX41" fmla="*/ 572953 w 609600"/>
                <a:gd name="connsiteY41" fmla="*/ 1195284 h 1952625"/>
                <a:gd name="connsiteX42" fmla="*/ 575430 w 609600"/>
                <a:gd name="connsiteY42" fmla="*/ 1218144 h 1952625"/>
                <a:gd name="connsiteX43" fmla="*/ 576287 w 609600"/>
                <a:gd name="connsiteY43" fmla="*/ 1331015 h 1952625"/>
                <a:gd name="connsiteX44" fmla="*/ 577621 w 609600"/>
                <a:gd name="connsiteY44" fmla="*/ 1358924 h 1952625"/>
                <a:gd name="connsiteX45" fmla="*/ 594766 w 609600"/>
                <a:gd name="connsiteY45" fmla="*/ 1472652 h 1952625"/>
                <a:gd name="connsiteX46" fmla="*/ 596385 w 609600"/>
                <a:gd name="connsiteY46" fmla="*/ 1482749 h 1952625"/>
                <a:gd name="connsiteX47" fmla="*/ 607243 w 609600"/>
                <a:gd name="connsiteY47" fmla="*/ 1655246 h 1952625"/>
                <a:gd name="connsiteX48" fmla="*/ 571048 w 609600"/>
                <a:gd name="connsiteY48" fmla="*/ 1696394 h 1952625"/>
                <a:gd name="connsiteX49" fmla="*/ 555713 w 609600"/>
                <a:gd name="connsiteY49" fmla="*/ 1690394 h 1952625"/>
                <a:gd name="connsiteX50" fmla="*/ 504945 w 609600"/>
                <a:gd name="connsiteY50" fmla="*/ 1572474 h 1952625"/>
                <a:gd name="connsiteX51" fmla="*/ 510660 w 609600"/>
                <a:gd name="connsiteY51" fmla="*/ 1534755 h 1952625"/>
                <a:gd name="connsiteX52" fmla="*/ 507040 w 609600"/>
                <a:gd name="connsiteY52" fmla="*/ 1486844 h 1952625"/>
                <a:gd name="connsiteX53" fmla="*/ 501325 w 609600"/>
                <a:gd name="connsiteY53" fmla="*/ 1436362 h 1952625"/>
                <a:gd name="connsiteX54" fmla="*/ 492372 w 609600"/>
                <a:gd name="connsiteY54" fmla="*/ 1306536 h 1952625"/>
                <a:gd name="connsiteX55" fmla="*/ 490372 w 609600"/>
                <a:gd name="connsiteY55" fmla="*/ 1296535 h 1952625"/>
                <a:gd name="connsiteX56" fmla="*/ 479989 w 609600"/>
                <a:gd name="connsiteY56" fmla="*/ 1119370 h 1952625"/>
                <a:gd name="connsiteX57" fmla="*/ 473893 w 609600"/>
                <a:gd name="connsiteY57" fmla="*/ 1047932 h 1952625"/>
                <a:gd name="connsiteX58" fmla="*/ 473512 w 609600"/>
                <a:gd name="connsiteY58" fmla="*/ 1010880 h 1952625"/>
                <a:gd name="connsiteX59" fmla="*/ 472179 w 609600"/>
                <a:gd name="connsiteY59" fmla="*/ 961064 h 1952625"/>
                <a:gd name="connsiteX60" fmla="*/ 472941 w 609600"/>
                <a:gd name="connsiteY60" fmla="*/ 929156 h 1952625"/>
                <a:gd name="connsiteX61" fmla="*/ 473512 w 609600"/>
                <a:gd name="connsiteY61" fmla="*/ 913916 h 1952625"/>
                <a:gd name="connsiteX62" fmla="*/ 473417 w 609600"/>
                <a:gd name="connsiteY62" fmla="*/ 859337 h 1952625"/>
                <a:gd name="connsiteX63" fmla="*/ 473608 w 609600"/>
                <a:gd name="connsiteY63" fmla="*/ 851717 h 1952625"/>
                <a:gd name="connsiteX64" fmla="*/ 468274 w 609600"/>
                <a:gd name="connsiteY64" fmla="*/ 772565 h 1952625"/>
                <a:gd name="connsiteX65" fmla="*/ 465797 w 609600"/>
                <a:gd name="connsiteY65" fmla="*/ 666647 h 1952625"/>
                <a:gd name="connsiteX66" fmla="*/ 459892 w 609600"/>
                <a:gd name="connsiteY66" fmla="*/ 514437 h 1952625"/>
                <a:gd name="connsiteX67" fmla="*/ 437317 w 609600"/>
                <a:gd name="connsiteY67" fmla="*/ 405662 h 1952625"/>
                <a:gd name="connsiteX68" fmla="*/ 381406 w 609600"/>
                <a:gd name="connsiteY68" fmla="*/ 377277 h 1952625"/>
                <a:gd name="connsiteX69" fmla="*/ 375024 w 609600"/>
                <a:gd name="connsiteY69" fmla="*/ 381278 h 1952625"/>
                <a:gd name="connsiteX70" fmla="*/ 357974 w 609600"/>
                <a:gd name="connsiteY70" fmla="*/ 423759 h 1952625"/>
                <a:gd name="connsiteX71" fmla="*/ 356069 w 609600"/>
                <a:gd name="connsiteY71" fmla="*/ 530630 h 1952625"/>
                <a:gd name="connsiteX72" fmla="*/ 358165 w 609600"/>
                <a:gd name="connsiteY72" fmla="*/ 630452 h 1952625"/>
                <a:gd name="connsiteX73" fmla="*/ 355974 w 609600"/>
                <a:gd name="connsiteY73" fmla="*/ 675219 h 1952625"/>
                <a:gd name="connsiteX74" fmla="*/ 361975 w 609600"/>
                <a:gd name="connsiteY74" fmla="*/ 776089 h 1952625"/>
                <a:gd name="connsiteX75" fmla="*/ 358260 w 609600"/>
                <a:gd name="connsiteY75" fmla="*/ 844669 h 1952625"/>
                <a:gd name="connsiteX76" fmla="*/ 360832 w 609600"/>
                <a:gd name="connsiteY76" fmla="*/ 913249 h 1952625"/>
                <a:gd name="connsiteX77" fmla="*/ 362260 w 609600"/>
                <a:gd name="connsiteY77" fmla="*/ 930965 h 1952625"/>
                <a:gd name="connsiteX78" fmla="*/ 365785 w 609600"/>
                <a:gd name="connsiteY78" fmla="*/ 1081556 h 1952625"/>
                <a:gd name="connsiteX79" fmla="*/ 363308 w 609600"/>
                <a:gd name="connsiteY79" fmla="*/ 1123561 h 1952625"/>
                <a:gd name="connsiteX80" fmla="*/ 362737 w 609600"/>
                <a:gd name="connsiteY80" fmla="*/ 1188712 h 1952625"/>
                <a:gd name="connsiteX81" fmla="*/ 363022 w 609600"/>
                <a:gd name="connsiteY81" fmla="*/ 1304822 h 1952625"/>
                <a:gd name="connsiteX82" fmla="*/ 362451 w 609600"/>
                <a:gd name="connsiteY82" fmla="*/ 1430076 h 1952625"/>
                <a:gd name="connsiteX83" fmla="*/ 369118 w 609600"/>
                <a:gd name="connsiteY83" fmla="*/ 1552757 h 1952625"/>
                <a:gd name="connsiteX84" fmla="*/ 371500 w 609600"/>
                <a:gd name="connsiteY84" fmla="*/ 1584571 h 1952625"/>
                <a:gd name="connsiteX85" fmla="*/ 374262 w 609600"/>
                <a:gd name="connsiteY85" fmla="*/ 1638006 h 1952625"/>
                <a:gd name="connsiteX86" fmla="*/ 369118 w 609600"/>
                <a:gd name="connsiteY86" fmla="*/ 1801360 h 1952625"/>
                <a:gd name="connsiteX87" fmla="*/ 358546 w 609600"/>
                <a:gd name="connsiteY87" fmla="*/ 1871655 h 1952625"/>
                <a:gd name="connsiteX88" fmla="*/ 356260 w 609600"/>
                <a:gd name="connsiteY88" fmla="*/ 1899467 h 1952625"/>
                <a:gd name="connsiteX89" fmla="*/ 327780 w 609600"/>
                <a:gd name="connsiteY89" fmla="*/ 1950617 h 1952625"/>
                <a:gd name="connsiteX90" fmla="*/ 286727 w 609600"/>
                <a:gd name="connsiteY90" fmla="*/ 1944330 h 1952625"/>
                <a:gd name="connsiteX91" fmla="*/ 272535 w 609600"/>
                <a:gd name="connsiteY91" fmla="*/ 1895657 h 1952625"/>
                <a:gd name="connsiteX92" fmla="*/ 271106 w 609600"/>
                <a:gd name="connsiteY92" fmla="*/ 1875369 h 1952625"/>
                <a:gd name="connsiteX93" fmla="*/ 252818 w 609600"/>
                <a:gd name="connsiteY93" fmla="*/ 1638768 h 1952625"/>
                <a:gd name="connsiteX94" fmla="*/ 255009 w 609600"/>
                <a:gd name="connsiteY94" fmla="*/ 1428932 h 1952625"/>
                <a:gd name="connsiteX95" fmla="*/ 255866 w 609600"/>
                <a:gd name="connsiteY95" fmla="*/ 1417502 h 1952625"/>
                <a:gd name="connsiteX96" fmla="*/ 257771 w 609600"/>
                <a:gd name="connsiteY96" fmla="*/ 1343874 h 1952625"/>
                <a:gd name="connsiteX97" fmla="*/ 258057 w 609600"/>
                <a:gd name="connsiteY97" fmla="*/ 1263674 h 1952625"/>
                <a:gd name="connsiteX98" fmla="*/ 261010 w 609600"/>
                <a:gd name="connsiteY98" fmla="*/ 1251386 h 1952625"/>
                <a:gd name="connsiteX99" fmla="*/ 263200 w 609600"/>
                <a:gd name="connsiteY99" fmla="*/ 1215001 h 1952625"/>
                <a:gd name="connsiteX100" fmla="*/ 262534 w 609600"/>
                <a:gd name="connsiteY100" fmla="*/ 1207381 h 1952625"/>
                <a:gd name="connsiteX101" fmla="*/ 267582 w 609600"/>
                <a:gd name="connsiteY101" fmla="*/ 1123561 h 1952625"/>
                <a:gd name="connsiteX102" fmla="*/ 264820 w 609600"/>
                <a:gd name="connsiteY102" fmla="*/ 1051076 h 1952625"/>
                <a:gd name="connsiteX103" fmla="*/ 265296 w 609600"/>
                <a:gd name="connsiteY103" fmla="*/ 1020596 h 1952625"/>
                <a:gd name="connsiteX104" fmla="*/ 263962 w 609600"/>
                <a:gd name="connsiteY104" fmla="*/ 990497 h 1952625"/>
                <a:gd name="connsiteX105" fmla="*/ 262248 w 609600"/>
                <a:gd name="connsiteY105" fmla="*/ 959350 h 1952625"/>
                <a:gd name="connsiteX106" fmla="*/ 263677 w 609600"/>
                <a:gd name="connsiteY106" fmla="*/ 928775 h 1952625"/>
                <a:gd name="connsiteX107" fmla="*/ 265677 w 609600"/>
                <a:gd name="connsiteY107" fmla="*/ 834572 h 1952625"/>
                <a:gd name="connsiteX108" fmla="*/ 263867 w 609600"/>
                <a:gd name="connsiteY108" fmla="*/ 814284 h 1952625"/>
                <a:gd name="connsiteX109" fmla="*/ 266058 w 609600"/>
                <a:gd name="connsiteY109" fmla="*/ 720082 h 1952625"/>
                <a:gd name="connsiteX110" fmla="*/ 269392 w 609600"/>
                <a:gd name="connsiteY110" fmla="*/ 688268 h 1952625"/>
                <a:gd name="connsiteX111" fmla="*/ 269582 w 609600"/>
                <a:gd name="connsiteY111" fmla="*/ 519295 h 1952625"/>
                <a:gd name="connsiteX112" fmla="*/ 265010 w 609600"/>
                <a:gd name="connsiteY112" fmla="*/ 431189 h 1952625"/>
                <a:gd name="connsiteX113" fmla="*/ 268630 w 609600"/>
                <a:gd name="connsiteY113" fmla="*/ 356132 h 1952625"/>
                <a:gd name="connsiteX114" fmla="*/ 267201 w 609600"/>
                <a:gd name="connsiteY114" fmla="*/ 329747 h 1952625"/>
                <a:gd name="connsiteX115" fmla="*/ 231482 w 609600"/>
                <a:gd name="connsiteY115" fmla="*/ 319175 h 1952625"/>
                <a:gd name="connsiteX116" fmla="*/ 171856 w 609600"/>
                <a:gd name="connsiteY116" fmla="*/ 421949 h 1952625"/>
                <a:gd name="connsiteX117" fmla="*/ 165855 w 609600"/>
                <a:gd name="connsiteY117" fmla="*/ 538154 h 1952625"/>
                <a:gd name="connsiteX118" fmla="*/ 156806 w 609600"/>
                <a:gd name="connsiteY118" fmla="*/ 754181 h 1952625"/>
                <a:gd name="connsiteX119" fmla="*/ 154234 w 609600"/>
                <a:gd name="connsiteY119" fmla="*/ 830953 h 1952625"/>
                <a:gd name="connsiteX120" fmla="*/ 148615 w 609600"/>
                <a:gd name="connsiteY120" fmla="*/ 866005 h 1952625"/>
                <a:gd name="connsiteX121" fmla="*/ 150901 w 609600"/>
                <a:gd name="connsiteY121" fmla="*/ 937347 h 1952625"/>
                <a:gd name="connsiteX122" fmla="*/ 150520 w 609600"/>
                <a:gd name="connsiteY122" fmla="*/ 952682 h 1952625"/>
                <a:gd name="connsiteX123" fmla="*/ 153377 w 609600"/>
                <a:gd name="connsiteY123" fmla="*/ 1024691 h 1952625"/>
                <a:gd name="connsiteX124" fmla="*/ 151472 w 609600"/>
                <a:gd name="connsiteY124" fmla="*/ 1051076 h 1952625"/>
                <a:gd name="connsiteX125" fmla="*/ 146233 w 609600"/>
                <a:gd name="connsiteY125" fmla="*/ 1159851 h 1952625"/>
                <a:gd name="connsiteX126" fmla="*/ 148805 w 609600"/>
                <a:gd name="connsiteY126" fmla="*/ 1184997 h 1952625"/>
                <a:gd name="connsiteX127" fmla="*/ 150043 w 609600"/>
                <a:gd name="connsiteY127" fmla="*/ 1207571 h 1952625"/>
                <a:gd name="connsiteX128" fmla="*/ 152425 w 609600"/>
                <a:gd name="connsiteY128" fmla="*/ 1255101 h 1952625"/>
                <a:gd name="connsiteX129" fmla="*/ 151758 w 609600"/>
                <a:gd name="connsiteY129" fmla="*/ 1266912 h 1952625"/>
                <a:gd name="connsiteX130" fmla="*/ 139471 w 609600"/>
                <a:gd name="connsiteY130" fmla="*/ 1336064 h 1952625"/>
                <a:gd name="connsiteX131" fmla="*/ 141280 w 609600"/>
                <a:gd name="connsiteY131" fmla="*/ 1360257 h 1952625"/>
                <a:gd name="connsiteX132" fmla="*/ 143757 w 609600"/>
                <a:gd name="connsiteY132" fmla="*/ 1423884 h 1952625"/>
                <a:gd name="connsiteX133" fmla="*/ 137280 w 609600"/>
                <a:gd name="connsiteY133" fmla="*/ 1475700 h 1952625"/>
                <a:gd name="connsiteX134" fmla="*/ 119468 w 609600"/>
                <a:gd name="connsiteY134" fmla="*/ 1594382 h 1952625"/>
                <a:gd name="connsiteX135" fmla="*/ 99751 w 609600"/>
                <a:gd name="connsiteY135" fmla="*/ 1673820 h 1952625"/>
                <a:gd name="connsiteX136" fmla="*/ 54222 w 609600"/>
                <a:gd name="connsiteY136" fmla="*/ 1686107 h 1952625"/>
                <a:gd name="connsiteX137" fmla="*/ 8311 w 609600"/>
                <a:gd name="connsiteY137" fmla="*/ 1660771 h 1952625"/>
                <a:gd name="connsiteX138" fmla="*/ 4216 w 609600"/>
                <a:gd name="connsiteY138" fmla="*/ 1651436 h 1952625"/>
                <a:gd name="connsiteX139" fmla="*/ 120 w 609600"/>
                <a:gd name="connsiteY139" fmla="*/ 1572760 h 1952625"/>
                <a:gd name="connsiteX140" fmla="*/ 9359 w 609600"/>
                <a:gd name="connsiteY140" fmla="*/ 1507323 h 1952625"/>
                <a:gd name="connsiteX141" fmla="*/ 13455 w 609600"/>
                <a:gd name="connsiteY141" fmla="*/ 1491226 h 1952625"/>
                <a:gd name="connsiteX142" fmla="*/ 22218 w 609600"/>
                <a:gd name="connsiteY142" fmla="*/ 1347113 h 1952625"/>
                <a:gd name="connsiteX143" fmla="*/ 25171 w 609600"/>
                <a:gd name="connsiteY143" fmla="*/ 1194713 h 1952625"/>
                <a:gd name="connsiteX144" fmla="*/ 32886 w 609600"/>
                <a:gd name="connsiteY144" fmla="*/ 1116227 h 1952625"/>
                <a:gd name="connsiteX145" fmla="*/ 29266 w 609600"/>
                <a:gd name="connsiteY145" fmla="*/ 1021643 h 1952625"/>
                <a:gd name="connsiteX146" fmla="*/ 31743 w 609600"/>
                <a:gd name="connsiteY146" fmla="*/ 982400 h 1952625"/>
                <a:gd name="connsiteX147" fmla="*/ 33267 w 609600"/>
                <a:gd name="connsiteY147" fmla="*/ 973637 h 1952625"/>
                <a:gd name="connsiteX148" fmla="*/ 35553 w 609600"/>
                <a:gd name="connsiteY148" fmla="*/ 886674 h 1952625"/>
                <a:gd name="connsiteX149" fmla="*/ 41554 w 609600"/>
                <a:gd name="connsiteY149" fmla="*/ 821809 h 1952625"/>
                <a:gd name="connsiteX150" fmla="*/ 41839 w 609600"/>
                <a:gd name="connsiteY150" fmla="*/ 807902 h 1952625"/>
                <a:gd name="connsiteX151" fmla="*/ 40411 w 609600"/>
                <a:gd name="connsiteY151" fmla="*/ 781042 h 1952625"/>
                <a:gd name="connsiteX152" fmla="*/ 41458 w 609600"/>
                <a:gd name="connsiteY152" fmla="*/ 721130 h 1952625"/>
                <a:gd name="connsiteX153" fmla="*/ 49078 w 609600"/>
                <a:gd name="connsiteY153" fmla="*/ 643596 h 1952625"/>
                <a:gd name="connsiteX154" fmla="*/ 53555 w 609600"/>
                <a:gd name="connsiteY154" fmla="*/ 547775 h 1952625"/>
                <a:gd name="connsiteX155" fmla="*/ 51269 w 609600"/>
                <a:gd name="connsiteY155" fmla="*/ 479290 h 1952625"/>
                <a:gd name="connsiteX156" fmla="*/ 52126 w 609600"/>
                <a:gd name="connsiteY156" fmla="*/ 465383 h 1952625"/>
                <a:gd name="connsiteX157" fmla="*/ 51936 w 609600"/>
                <a:gd name="connsiteY157" fmla="*/ 423569 h 1952625"/>
                <a:gd name="connsiteX158" fmla="*/ 50507 w 609600"/>
                <a:gd name="connsiteY158" fmla="*/ 382897 h 1952625"/>
                <a:gd name="connsiteX159" fmla="*/ 54889 w 609600"/>
                <a:gd name="connsiteY159" fmla="*/ 340892 h 1952625"/>
                <a:gd name="connsiteX160" fmla="*/ 77463 w 609600"/>
                <a:gd name="connsiteY160" fmla="*/ 277741 h 1952625"/>
                <a:gd name="connsiteX161" fmla="*/ 106038 w 609600"/>
                <a:gd name="connsiteY161" fmla="*/ 254786 h 1952625"/>
                <a:gd name="connsiteX162" fmla="*/ 139185 w 609600"/>
                <a:gd name="connsiteY162" fmla="*/ 230783 h 1952625"/>
                <a:gd name="connsiteX163" fmla="*/ 173380 w 609600"/>
                <a:gd name="connsiteY163" fmla="*/ 213828 h 1952625"/>
                <a:gd name="connsiteX164" fmla="*/ 195287 w 609600"/>
                <a:gd name="connsiteY164" fmla="*/ 201541 h 1952625"/>
                <a:gd name="connsiteX165" fmla="*/ 217385 w 609600"/>
                <a:gd name="connsiteY165" fmla="*/ 192492 h 1952625"/>
                <a:gd name="connsiteX166" fmla="*/ 269963 w 609600"/>
                <a:gd name="connsiteY166" fmla="*/ 148868 h 195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</a:cxnLst>
              <a:rect l="l" t="t" r="r" b="b"/>
              <a:pathLst>
                <a:path w="609600" h="1952625">
                  <a:moveTo>
                    <a:pt x="269963" y="148868"/>
                  </a:moveTo>
                  <a:cubicBezTo>
                    <a:pt x="251866" y="124674"/>
                    <a:pt x="226529" y="124293"/>
                    <a:pt x="199669" y="127341"/>
                  </a:cubicBezTo>
                  <a:cubicBezTo>
                    <a:pt x="185381" y="128960"/>
                    <a:pt x="170903" y="128579"/>
                    <a:pt x="156616" y="129627"/>
                  </a:cubicBezTo>
                  <a:cubicBezTo>
                    <a:pt x="146519" y="130389"/>
                    <a:pt x="135089" y="129341"/>
                    <a:pt x="126802" y="133818"/>
                  </a:cubicBezTo>
                  <a:cubicBezTo>
                    <a:pt x="114515" y="140390"/>
                    <a:pt x="104514" y="137057"/>
                    <a:pt x="96322" y="130103"/>
                  </a:cubicBezTo>
                  <a:cubicBezTo>
                    <a:pt x="87559" y="122674"/>
                    <a:pt x="81273" y="112387"/>
                    <a:pt x="74415" y="102957"/>
                  </a:cubicBezTo>
                  <a:cubicBezTo>
                    <a:pt x="71653" y="99242"/>
                    <a:pt x="70986" y="93718"/>
                    <a:pt x="67747" y="90670"/>
                  </a:cubicBezTo>
                  <a:cubicBezTo>
                    <a:pt x="54603" y="78192"/>
                    <a:pt x="53365" y="61714"/>
                    <a:pt x="57365" y="46760"/>
                  </a:cubicBezTo>
                  <a:cubicBezTo>
                    <a:pt x="59937" y="37139"/>
                    <a:pt x="69557" y="25995"/>
                    <a:pt x="78701" y="22471"/>
                  </a:cubicBezTo>
                  <a:cubicBezTo>
                    <a:pt x="94894" y="16184"/>
                    <a:pt x="113182" y="12374"/>
                    <a:pt x="130517" y="12470"/>
                  </a:cubicBezTo>
                  <a:cubicBezTo>
                    <a:pt x="152901" y="12565"/>
                    <a:pt x="174523" y="12184"/>
                    <a:pt x="196144" y="5040"/>
                  </a:cubicBezTo>
                  <a:cubicBezTo>
                    <a:pt x="207193" y="1421"/>
                    <a:pt x="219671" y="659"/>
                    <a:pt x="231482" y="754"/>
                  </a:cubicBezTo>
                  <a:cubicBezTo>
                    <a:pt x="289585" y="944"/>
                    <a:pt x="347687" y="2183"/>
                    <a:pt x="405790" y="2373"/>
                  </a:cubicBezTo>
                  <a:cubicBezTo>
                    <a:pt x="432079" y="2468"/>
                    <a:pt x="458463" y="849"/>
                    <a:pt x="484752" y="87"/>
                  </a:cubicBezTo>
                  <a:cubicBezTo>
                    <a:pt x="486847" y="-8"/>
                    <a:pt x="489229" y="-199"/>
                    <a:pt x="491134" y="659"/>
                  </a:cubicBezTo>
                  <a:cubicBezTo>
                    <a:pt x="514184" y="10279"/>
                    <a:pt x="538759" y="13232"/>
                    <a:pt x="562667" y="19042"/>
                  </a:cubicBezTo>
                  <a:cubicBezTo>
                    <a:pt x="580002" y="23233"/>
                    <a:pt x="590479" y="40854"/>
                    <a:pt x="593051" y="59999"/>
                  </a:cubicBezTo>
                  <a:cubicBezTo>
                    <a:pt x="595909" y="80573"/>
                    <a:pt x="582764" y="92289"/>
                    <a:pt x="566857" y="99719"/>
                  </a:cubicBezTo>
                  <a:cubicBezTo>
                    <a:pt x="540473" y="111911"/>
                    <a:pt x="513136" y="119626"/>
                    <a:pt x="482752" y="117435"/>
                  </a:cubicBezTo>
                  <a:cubicBezTo>
                    <a:pt x="455701" y="115435"/>
                    <a:pt x="428173" y="118197"/>
                    <a:pt x="401122" y="120674"/>
                  </a:cubicBezTo>
                  <a:cubicBezTo>
                    <a:pt x="382644" y="122388"/>
                    <a:pt x="377977" y="128103"/>
                    <a:pt x="375024" y="146486"/>
                  </a:cubicBezTo>
                  <a:cubicBezTo>
                    <a:pt x="373595" y="155630"/>
                    <a:pt x="374357" y="165155"/>
                    <a:pt x="373595" y="174490"/>
                  </a:cubicBezTo>
                  <a:cubicBezTo>
                    <a:pt x="372547" y="187063"/>
                    <a:pt x="372547" y="200112"/>
                    <a:pt x="369118" y="212114"/>
                  </a:cubicBezTo>
                  <a:cubicBezTo>
                    <a:pt x="362451" y="235545"/>
                    <a:pt x="376834" y="266692"/>
                    <a:pt x="400360" y="267740"/>
                  </a:cubicBezTo>
                  <a:cubicBezTo>
                    <a:pt x="435889" y="269359"/>
                    <a:pt x="465607" y="282408"/>
                    <a:pt x="495896" y="299363"/>
                  </a:cubicBezTo>
                  <a:cubicBezTo>
                    <a:pt x="523138" y="314603"/>
                    <a:pt x="543807" y="334415"/>
                    <a:pt x="559238" y="360513"/>
                  </a:cubicBezTo>
                  <a:cubicBezTo>
                    <a:pt x="565524" y="371086"/>
                    <a:pt x="567619" y="382611"/>
                    <a:pt x="562285" y="394803"/>
                  </a:cubicBezTo>
                  <a:cubicBezTo>
                    <a:pt x="560666" y="398423"/>
                    <a:pt x="561047" y="402995"/>
                    <a:pt x="560857" y="407090"/>
                  </a:cubicBezTo>
                  <a:cubicBezTo>
                    <a:pt x="560380" y="422711"/>
                    <a:pt x="560190" y="438237"/>
                    <a:pt x="559523" y="453858"/>
                  </a:cubicBezTo>
                  <a:cubicBezTo>
                    <a:pt x="558380" y="481862"/>
                    <a:pt x="556856" y="509960"/>
                    <a:pt x="555523" y="537964"/>
                  </a:cubicBezTo>
                  <a:cubicBezTo>
                    <a:pt x="554951" y="551108"/>
                    <a:pt x="554189" y="564348"/>
                    <a:pt x="553808" y="577493"/>
                  </a:cubicBezTo>
                  <a:cubicBezTo>
                    <a:pt x="552951" y="613783"/>
                    <a:pt x="551427" y="650073"/>
                    <a:pt x="551808" y="686268"/>
                  </a:cubicBezTo>
                  <a:cubicBezTo>
                    <a:pt x="551998" y="710938"/>
                    <a:pt x="554856" y="735512"/>
                    <a:pt x="556570" y="760087"/>
                  </a:cubicBezTo>
                  <a:cubicBezTo>
                    <a:pt x="557332" y="770279"/>
                    <a:pt x="558380" y="780470"/>
                    <a:pt x="559047" y="790662"/>
                  </a:cubicBezTo>
                  <a:cubicBezTo>
                    <a:pt x="560952" y="820285"/>
                    <a:pt x="563524" y="849812"/>
                    <a:pt x="564190" y="879435"/>
                  </a:cubicBezTo>
                  <a:cubicBezTo>
                    <a:pt x="564476" y="894104"/>
                    <a:pt x="559809" y="908677"/>
                    <a:pt x="566286" y="923250"/>
                  </a:cubicBezTo>
                  <a:cubicBezTo>
                    <a:pt x="568096" y="927251"/>
                    <a:pt x="567810" y="932775"/>
                    <a:pt x="566762" y="937157"/>
                  </a:cubicBezTo>
                  <a:cubicBezTo>
                    <a:pt x="560952" y="961160"/>
                    <a:pt x="567334" y="984591"/>
                    <a:pt x="570096" y="1008023"/>
                  </a:cubicBezTo>
                  <a:cubicBezTo>
                    <a:pt x="572001" y="1024025"/>
                    <a:pt x="569620" y="1038693"/>
                    <a:pt x="562952" y="1052790"/>
                  </a:cubicBezTo>
                  <a:cubicBezTo>
                    <a:pt x="556666" y="1066220"/>
                    <a:pt x="557713" y="1079174"/>
                    <a:pt x="564000" y="1092128"/>
                  </a:cubicBezTo>
                  <a:cubicBezTo>
                    <a:pt x="573239" y="1111083"/>
                    <a:pt x="576097" y="1130800"/>
                    <a:pt x="573430" y="1151850"/>
                  </a:cubicBezTo>
                  <a:cubicBezTo>
                    <a:pt x="571620" y="1166138"/>
                    <a:pt x="572572" y="1180806"/>
                    <a:pt x="572953" y="1195284"/>
                  </a:cubicBezTo>
                  <a:cubicBezTo>
                    <a:pt x="573144" y="1202904"/>
                    <a:pt x="575811" y="1210619"/>
                    <a:pt x="575430" y="1218144"/>
                  </a:cubicBezTo>
                  <a:cubicBezTo>
                    <a:pt x="573525" y="1255768"/>
                    <a:pt x="584669" y="1293201"/>
                    <a:pt x="576287" y="1331015"/>
                  </a:cubicBezTo>
                  <a:cubicBezTo>
                    <a:pt x="574382" y="1339778"/>
                    <a:pt x="576287" y="1349684"/>
                    <a:pt x="577621" y="1358924"/>
                  </a:cubicBezTo>
                  <a:cubicBezTo>
                    <a:pt x="583050" y="1396833"/>
                    <a:pt x="589051" y="1434743"/>
                    <a:pt x="594766" y="1472652"/>
                  </a:cubicBezTo>
                  <a:cubicBezTo>
                    <a:pt x="595242" y="1475986"/>
                    <a:pt x="595242" y="1479605"/>
                    <a:pt x="596385" y="1482749"/>
                  </a:cubicBezTo>
                  <a:cubicBezTo>
                    <a:pt x="617245" y="1539137"/>
                    <a:pt x="610863" y="1597334"/>
                    <a:pt x="607243" y="1655246"/>
                  </a:cubicBezTo>
                  <a:cubicBezTo>
                    <a:pt x="605815" y="1677726"/>
                    <a:pt x="588670" y="1696394"/>
                    <a:pt x="571048" y="1696394"/>
                  </a:cubicBezTo>
                  <a:cubicBezTo>
                    <a:pt x="565905" y="1696394"/>
                    <a:pt x="559523" y="1693918"/>
                    <a:pt x="555713" y="1690394"/>
                  </a:cubicBezTo>
                  <a:cubicBezTo>
                    <a:pt x="521614" y="1658580"/>
                    <a:pt x="507040" y="1617813"/>
                    <a:pt x="504945" y="1572474"/>
                  </a:cubicBezTo>
                  <a:cubicBezTo>
                    <a:pt x="504373" y="1559996"/>
                    <a:pt x="510469" y="1547328"/>
                    <a:pt x="510660" y="1534755"/>
                  </a:cubicBezTo>
                  <a:cubicBezTo>
                    <a:pt x="510946" y="1518848"/>
                    <a:pt x="508660" y="1502846"/>
                    <a:pt x="507040" y="1486844"/>
                  </a:cubicBezTo>
                  <a:cubicBezTo>
                    <a:pt x="505326" y="1469985"/>
                    <a:pt x="502754" y="1453221"/>
                    <a:pt x="501325" y="1436362"/>
                  </a:cubicBezTo>
                  <a:cubicBezTo>
                    <a:pt x="497896" y="1393118"/>
                    <a:pt x="505326" y="1349208"/>
                    <a:pt x="492372" y="1306536"/>
                  </a:cubicBezTo>
                  <a:cubicBezTo>
                    <a:pt x="491419" y="1303298"/>
                    <a:pt x="490562" y="1299869"/>
                    <a:pt x="490372" y="1296535"/>
                  </a:cubicBezTo>
                  <a:cubicBezTo>
                    <a:pt x="486847" y="1237480"/>
                    <a:pt x="483704" y="1178425"/>
                    <a:pt x="479989" y="1119370"/>
                  </a:cubicBezTo>
                  <a:cubicBezTo>
                    <a:pt x="478465" y="1095557"/>
                    <a:pt x="475513" y="1071745"/>
                    <a:pt x="473893" y="1047932"/>
                  </a:cubicBezTo>
                  <a:cubicBezTo>
                    <a:pt x="473036" y="1035645"/>
                    <a:pt x="473798" y="1023263"/>
                    <a:pt x="473512" y="1010880"/>
                  </a:cubicBezTo>
                  <a:cubicBezTo>
                    <a:pt x="473227" y="994307"/>
                    <a:pt x="472369" y="977733"/>
                    <a:pt x="472179" y="961064"/>
                  </a:cubicBezTo>
                  <a:cubicBezTo>
                    <a:pt x="472084" y="950492"/>
                    <a:pt x="472655" y="939824"/>
                    <a:pt x="472941" y="929156"/>
                  </a:cubicBezTo>
                  <a:cubicBezTo>
                    <a:pt x="473131" y="924107"/>
                    <a:pt x="474465" y="918773"/>
                    <a:pt x="473512" y="913916"/>
                  </a:cubicBezTo>
                  <a:cubicBezTo>
                    <a:pt x="469988" y="895723"/>
                    <a:pt x="469321" y="877625"/>
                    <a:pt x="473417" y="859337"/>
                  </a:cubicBezTo>
                  <a:cubicBezTo>
                    <a:pt x="473989" y="856861"/>
                    <a:pt x="474560" y="853813"/>
                    <a:pt x="473608" y="851717"/>
                  </a:cubicBezTo>
                  <a:cubicBezTo>
                    <a:pt x="461225" y="826190"/>
                    <a:pt x="473036" y="799235"/>
                    <a:pt x="468274" y="772565"/>
                  </a:cubicBezTo>
                  <a:cubicBezTo>
                    <a:pt x="462178" y="738179"/>
                    <a:pt x="466654" y="702080"/>
                    <a:pt x="465797" y="666647"/>
                  </a:cubicBezTo>
                  <a:cubicBezTo>
                    <a:pt x="464464" y="615878"/>
                    <a:pt x="464845" y="564920"/>
                    <a:pt x="459892" y="514437"/>
                  </a:cubicBezTo>
                  <a:cubicBezTo>
                    <a:pt x="456272" y="477766"/>
                    <a:pt x="446461" y="441571"/>
                    <a:pt x="437317" y="405662"/>
                  </a:cubicBezTo>
                  <a:cubicBezTo>
                    <a:pt x="431983" y="384802"/>
                    <a:pt x="401313" y="370705"/>
                    <a:pt x="381406" y="377277"/>
                  </a:cubicBezTo>
                  <a:cubicBezTo>
                    <a:pt x="379024" y="378039"/>
                    <a:pt x="375881" y="379373"/>
                    <a:pt x="375024" y="381278"/>
                  </a:cubicBezTo>
                  <a:cubicBezTo>
                    <a:pt x="368642" y="395375"/>
                    <a:pt x="355402" y="411186"/>
                    <a:pt x="357974" y="423759"/>
                  </a:cubicBezTo>
                  <a:cubicBezTo>
                    <a:pt x="365213" y="460145"/>
                    <a:pt x="354640" y="495101"/>
                    <a:pt x="356069" y="530630"/>
                  </a:cubicBezTo>
                  <a:cubicBezTo>
                    <a:pt x="357403" y="563872"/>
                    <a:pt x="357974" y="597209"/>
                    <a:pt x="358165" y="630452"/>
                  </a:cubicBezTo>
                  <a:cubicBezTo>
                    <a:pt x="358260" y="645311"/>
                    <a:pt x="355402" y="660360"/>
                    <a:pt x="355974" y="675219"/>
                  </a:cubicBezTo>
                  <a:cubicBezTo>
                    <a:pt x="357403" y="708842"/>
                    <a:pt x="361213" y="742466"/>
                    <a:pt x="361975" y="776089"/>
                  </a:cubicBezTo>
                  <a:cubicBezTo>
                    <a:pt x="362451" y="798949"/>
                    <a:pt x="358450" y="821809"/>
                    <a:pt x="358260" y="844669"/>
                  </a:cubicBezTo>
                  <a:cubicBezTo>
                    <a:pt x="357974" y="867529"/>
                    <a:pt x="359784" y="890389"/>
                    <a:pt x="360832" y="913249"/>
                  </a:cubicBezTo>
                  <a:cubicBezTo>
                    <a:pt x="361117" y="919154"/>
                    <a:pt x="362260" y="925060"/>
                    <a:pt x="362260" y="930965"/>
                  </a:cubicBezTo>
                  <a:cubicBezTo>
                    <a:pt x="362070" y="981162"/>
                    <a:pt x="358927" y="1031359"/>
                    <a:pt x="365785" y="1081556"/>
                  </a:cubicBezTo>
                  <a:cubicBezTo>
                    <a:pt x="367690" y="1095176"/>
                    <a:pt x="363689" y="1109464"/>
                    <a:pt x="363308" y="1123561"/>
                  </a:cubicBezTo>
                  <a:cubicBezTo>
                    <a:pt x="362737" y="1145278"/>
                    <a:pt x="363594" y="1166995"/>
                    <a:pt x="362737" y="1188712"/>
                  </a:cubicBezTo>
                  <a:cubicBezTo>
                    <a:pt x="361213" y="1227384"/>
                    <a:pt x="366928" y="1265769"/>
                    <a:pt x="363022" y="1304822"/>
                  </a:cubicBezTo>
                  <a:cubicBezTo>
                    <a:pt x="358831" y="1346160"/>
                    <a:pt x="361308" y="1388356"/>
                    <a:pt x="362451" y="1430076"/>
                  </a:cubicBezTo>
                  <a:cubicBezTo>
                    <a:pt x="363594" y="1470938"/>
                    <a:pt x="366737" y="1511800"/>
                    <a:pt x="369118" y="1552757"/>
                  </a:cubicBezTo>
                  <a:cubicBezTo>
                    <a:pt x="369785" y="1563426"/>
                    <a:pt x="370833" y="1573998"/>
                    <a:pt x="371500" y="1584571"/>
                  </a:cubicBezTo>
                  <a:cubicBezTo>
                    <a:pt x="372643" y="1602383"/>
                    <a:pt x="374643" y="1620194"/>
                    <a:pt x="374262" y="1638006"/>
                  </a:cubicBezTo>
                  <a:cubicBezTo>
                    <a:pt x="373119" y="1692489"/>
                    <a:pt x="371214" y="1746972"/>
                    <a:pt x="369118" y="1801360"/>
                  </a:cubicBezTo>
                  <a:cubicBezTo>
                    <a:pt x="368166" y="1825077"/>
                    <a:pt x="369023" y="1848985"/>
                    <a:pt x="358546" y="1871655"/>
                  </a:cubicBezTo>
                  <a:cubicBezTo>
                    <a:pt x="354831" y="1879560"/>
                    <a:pt x="356545" y="1890133"/>
                    <a:pt x="356260" y="1899467"/>
                  </a:cubicBezTo>
                  <a:cubicBezTo>
                    <a:pt x="355688" y="1921565"/>
                    <a:pt x="341496" y="1937091"/>
                    <a:pt x="327780" y="1950617"/>
                  </a:cubicBezTo>
                  <a:cubicBezTo>
                    <a:pt x="314350" y="1963952"/>
                    <a:pt x="298729" y="1958237"/>
                    <a:pt x="286727" y="1944330"/>
                  </a:cubicBezTo>
                  <a:cubicBezTo>
                    <a:pt x="274821" y="1930614"/>
                    <a:pt x="269201" y="1914517"/>
                    <a:pt x="272535" y="1895657"/>
                  </a:cubicBezTo>
                  <a:cubicBezTo>
                    <a:pt x="273678" y="1889180"/>
                    <a:pt x="272725" y="1881942"/>
                    <a:pt x="271106" y="1875369"/>
                  </a:cubicBezTo>
                  <a:cubicBezTo>
                    <a:pt x="252056" y="1797455"/>
                    <a:pt x="251008" y="1718302"/>
                    <a:pt x="252818" y="1638768"/>
                  </a:cubicBezTo>
                  <a:cubicBezTo>
                    <a:pt x="254437" y="1568855"/>
                    <a:pt x="254342" y="1498846"/>
                    <a:pt x="255009" y="1428932"/>
                  </a:cubicBezTo>
                  <a:cubicBezTo>
                    <a:pt x="255009" y="1425122"/>
                    <a:pt x="255009" y="1421122"/>
                    <a:pt x="255866" y="1417502"/>
                  </a:cubicBezTo>
                  <a:cubicBezTo>
                    <a:pt x="261772" y="1393023"/>
                    <a:pt x="258628" y="1368639"/>
                    <a:pt x="257771" y="1343874"/>
                  </a:cubicBezTo>
                  <a:cubicBezTo>
                    <a:pt x="256819" y="1317299"/>
                    <a:pt x="264153" y="1290534"/>
                    <a:pt x="258057" y="1263674"/>
                  </a:cubicBezTo>
                  <a:cubicBezTo>
                    <a:pt x="257200" y="1259959"/>
                    <a:pt x="260629" y="1255577"/>
                    <a:pt x="261010" y="1251386"/>
                  </a:cubicBezTo>
                  <a:cubicBezTo>
                    <a:pt x="262057" y="1239290"/>
                    <a:pt x="262629" y="1227193"/>
                    <a:pt x="263200" y="1215001"/>
                  </a:cubicBezTo>
                  <a:cubicBezTo>
                    <a:pt x="263296" y="1212524"/>
                    <a:pt x="262343" y="1209953"/>
                    <a:pt x="262534" y="1207381"/>
                  </a:cubicBezTo>
                  <a:cubicBezTo>
                    <a:pt x="264248" y="1179377"/>
                    <a:pt x="267106" y="1151469"/>
                    <a:pt x="267582" y="1123561"/>
                  </a:cubicBezTo>
                  <a:cubicBezTo>
                    <a:pt x="267963" y="1099463"/>
                    <a:pt x="265582" y="1075269"/>
                    <a:pt x="264820" y="1051076"/>
                  </a:cubicBezTo>
                  <a:cubicBezTo>
                    <a:pt x="264534" y="1040884"/>
                    <a:pt x="265296" y="1030787"/>
                    <a:pt x="265296" y="1020596"/>
                  </a:cubicBezTo>
                  <a:cubicBezTo>
                    <a:pt x="265201" y="1010499"/>
                    <a:pt x="266534" y="999926"/>
                    <a:pt x="263962" y="990497"/>
                  </a:cubicBezTo>
                  <a:cubicBezTo>
                    <a:pt x="261010" y="979829"/>
                    <a:pt x="259962" y="970304"/>
                    <a:pt x="262248" y="959350"/>
                  </a:cubicBezTo>
                  <a:cubicBezTo>
                    <a:pt x="264343" y="949539"/>
                    <a:pt x="263391" y="939062"/>
                    <a:pt x="263677" y="928775"/>
                  </a:cubicBezTo>
                  <a:cubicBezTo>
                    <a:pt x="264439" y="897342"/>
                    <a:pt x="265201" y="866005"/>
                    <a:pt x="265677" y="834572"/>
                  </a:cubicBezTo>
                  <a:cubicBezTo>
                    <a:pt x="265772" y="827810"/>
                    <a:pt x="265105" y="820952"/>
                    <a:pt x="263867" y="814284"/>
                  </a:cubicBezTo>
                  <a:cubicBezTo>
                    <a:pt x="257676" y="782661"/>
                    <a:pt x="259867" y="751419"/>
                    <a:pt x="266058" y="720082"/>
                  </a:cubicBezTo>
                  <a:cubicBezTo>
                    <a:pt x="268058" y="709700"/>
                    <a:pt x="269392" y="698936"/>
                    <a:pt x="269392" y="688268"/>
                  </a:cubicBezTo>
                  <a:cubicBezTo>
                    <a:pt x="269773" y="631976"/>
                    <a:pt x="270344" y="575588"/>
                    <a:pt x="269582" y="519295"/>
                  </a:cubicBezTo>
                  <a:cubicBezTo>
                    <a:pt x="269201" y="489958"/>
                    <a:pt x="265296" y="460621"/>
                    <a:pt x="265010" y="431189"/>
                  </a:cubicBezTo>
                  <a:cubicBezTo>
                    <a:pt x="264724" y="406233"/>
                    <a:pt x="267582" y="381182"/>
                    <a:pt x="268630" y="356132"/>
                  </a:cubicBezTo>
                  <a:cubicBezTo>
                    <a:pt x="269011" y="347369"/>
                    <a:pt x="269487" y="338034"/>
                    <a:pt x="267201" y="329747"/>
                  </a:cubicBezTo>
                  <a:cubicBezTo>
                    <a:pt x="263296" y="314984"/>
                    <a:pt x="247770" y="311840"/>
                    <a:pt x="231482" y="319175"/>
                  </a:cubicBezTo>
                  <a:cubicBezTo>
                    <a:pt x="186524" y="339177"/>
                    <a:pt x="173094" y="376610"/>
                    <a:pt x="171856" y="421949"/>
                  </a:cubicBezTo>
                  <a:cubicBezTo>
                    <a:pt x="170808" y="460716"/>
                    <a:pt x="171951" y="500054"/>
                    <a:pt x="165855" y="538154"/>
                  </a:cubicBezTo>
                  <a:cubicBezTo>
                    <a:pt x="154330" y="610068"/>
                    <a:pt x="158044" y="682077"/>
                    <a:pt x="156806" y="754181"/>
                  </a:cubicBezTo>
                  <a:cubicBezTo>
                    <a:pt x="156425" y="779804"/>
                    <a:pt x="155758" y="805426"/>
                    <a:pt x="154234" y="830953"/>
                  </a:cubicBezTo>
                  <a:cubicBezTo>
                    <a:pt x="153568" y="842669"/>
                    <a:pt x="148805" y="854289"/>
                    <a:pt x="148615" y="866005"/>
                  </a:cubicBezTo>
                  <a:cubicBezTo>
                    <a:pt x="148424" y="889817"/>
                    <a:pt x="150139" y="913535"/>
                    <a:pt x="150901" y="937347"/>
                  </a:cubicBezTo>
                  <a:cubicBezTo>
                    <a:pt x="151091" y="942491"/>
                    <a:pt x="151663" y="947825"/>
                    <a:pt x="150520" y="952682"/>
                  </a:cubicBezTo>
                  <a:cubicBezTo>
                    <a:pt x="144995" y="976971"/>
                    <a:pt x="146043" y="1000688"/>
                    <a:pt x="153377" y="1024691"/>
                  </a:cubicBezTo>
                  <a:cubicBezTo>
                    <a:pt x="155758" y="1032502"/>
                    <a:pt x="151948" y="1042217"/>
                    <a:pt x="151472" y="1051076"/>
                  </a:cubicBezTo>
                  <a:cubicBezTo>
                    <a:pt x="149567" y="1087271"/>
                    <a:pt x="147662" y="1123561"/>
                    <a:pt x="146233" y="1159851"/>
                  </a:cubicBezTo>
                  <a:cubicBezTo>
                    <a:pt x="145948" y="1168233"/>
                    <a:pt x="148043" y="1176615"/>
                    <a:pt x="148805" y="1184997"/>
                  </a:cubicBezTo>
                  <a:cubicBezTo>
                    <a:pt x="149567" y="1192617"/>
                    <a:pt x="152425" y="1201094"/>
                    <a:pt x="150043" y="1207571"/>
                  </a:cubicBezTo>
                  <a:cubicBezTo>
                    <a:pt x="144043" y="1224240"/>
                    <a:pt x="148519" y="1239385"/>
                    <a:pt x="152425" y="1255101"/>
                  </a:cubicBezTo>
                  <a:cubicBezTo>
                    <a:pt x="153377" y="1258816"/>
                    <a:pt x="153472" y="1263769"/>
                    <a:pt x="151758" y="1266912"/>
                  </a:cubicBezTo>
                  <a:cubicBezTo>
                    <a:pt x="139375" y="1288629"/>
                    <a:pt x="138518" y="1312156"/>
                    <a:pt x="139471" y="1336064"/>
                  </a:cubicBezTo>
                  <a:cubicBezTo>
                    <a:pt x="139756" y="1344160"/>
                    <a:pt x="140899" y="1352161"/>
                    <a:pt x="141280" y="1360257"/>
                  </a:cubicBezTo>
                  <a:cubicBezTo>
                    <a:pt x="142328" y="1381498"/>
                    <a:pt x="144233" y="1402739"/>
                    <a:pt x="143757" y="1423884"/>
                  </a:cubicBezTo>
                  <a:cubicBezTo>
                    <a:pt x="143376" y="1441220"/>
                    <a:pt x="143090" y="1459698"/>
                    <a:pt x="137280" y="1475700"/>
                  </a:cubicBezTo>
                  <a:cubicBezTo>
                    <a:pt x="123373" y="1514372"/>
                    <a:pt x="126612" y="1555043"/>
                    <a:pt x="119468" y="1594382"/>
                  </a:cubicBezTo>
                  <a:cubicBezTo>
                    <a:pt x="114610" y="1621147"/>
                    <a:pt x="107467" y="1647626"/>
                    <a:pt x="99751" y="1673820"/>
                  </a:cubicBezTo>
                  <a:cubicBezTo>
                    <a:pt x="96037" y="1686488"/>
                    <a:pt x="68890" y="1693346"/>
                    <a:pt x="54222" y="1686107"/>
                  </a:cubicBezTo>
                  <a:cubicBezTo>
                    <a:pt x="38601" y="1678297"/>
                    <a:pt x="23361" y="1669629"/>
                    <a:pt x="8311" y="1660771"/>
                  </a:cubicBezTo>
                  <a:cubicBezTo>
                    <a:pt x="5930" y="1659342"/>
                    <a:pt x="4406" y="1654675"/>
                    <a:pt x="4216" y="1651436"/>
                  </a:cubicBezTo>
                  <a:cubicBezTo>
                    <a:pt x="2406" y="1625243"/>
                    <a:pt x="-642" y="1598954"/>
                    <a:pt x="120" y="1572760"/>
                  </a:cubicBezTo>
                  <a:cubicBezTo>
                    <a:pt x="787" y="1550852"/>
                    <a:pt x="5930" y="1529135"/>
                    <a:pt x="9359" y="1507323"/>
                  </a:cubicBezTo>
                  <a:cubicBezTo>
                    <a:pt x="10216" y="1501894"/>
                    <a:pt x="13074" y="1496655"/>
                    <a:pt x="13455" y="1491226"/>
                  </a:cubicBezTo>
                  <a:cubicBezTo>
                    <a:pt x="16693" y="1443220"/>
                    <a:pt x="20408" y="1395214"/>
                    <a:pt x="22218" y="1347113"/>
                  </a:cubicBezTo>
                  <a:cubicBezTo>
                    <a:pt x="24123" y="1296344"/>
                    <a:pt x="23266" y="1245481"/>
                    <a:pt x="25171" y="1194713"/>
                  </a:cubicBezTo>
                  <a:cubicBezTo>
                    <a:pt x="26123" y="1168519"/>
                    <a:pt x="32410" y="1142420"/>
                    <a:pt x="32886" y="1116227"/>
                  </a:cubicBezTo>
                  <a:cubicBezTo>
                    <a:pt x="33457" y="1084699"/>
                    <a:pt x="30028" y="1053171"/>
                    <a:pt x="29266" y="1021643"/>
                  </a:cubicBezTo>
                  <a:cubicBezTo>
                    <a:pt x="28885" y="1008594"/>
                    <a:pt x="30695" y="995450"/>
                    <a:pt x="31743" y="982400"/>
                  </a:cubicBezTo>
                  <a:cubicBezTo>
                    <a:pt x="31933" y="979448"/>
                    <a:pt x="33267" y="976590"/>
                    <a:pt x="33267" y="973637"/>
                  </a:cubicBezTo>
                  <a:cubicBezTo>
                    <a:pt x="34029" y="944586"/>
                    <a:pt x="34029" y="915630"/>
                    <a:pt x="35553" y="886674"/>
                  </a:cubicBezTo>
                  <a:cubicBezTo>
                    <a:pt x="36696" y="865052"/>
                    <a:pt x="39649" y="843431"/>
                    <a:pt x="41554" y="821809"/>
                  </a:cubicBezTo>
                  <a:cubicBezTo>
                    <a:pt x="41935" y="817237"/>
                    <a:pt x="42030" y="812570"/>
                    <a:pt x="41839" y="807902"/>
                  </a:cubicBezTo>
                  <a:cubicBezTo>
                    <a:pt x="41458" y="798949"/>
                    <a:pt x="40411" y="789995"/>
                    <a:pt x="40411" y="781042"/>
                  </a:cubicBezTo>
                  <a:cubicBezTo>
                    <a:pt x="40411" y="761039"/>
                    <a:pt x="40030" y="741037"/>
                    <a:pt x="41458" y="721130"/>
                  </a:cubicBezTo>
                  <a:cubicBezTo>
                    <a:pt x="43268" y="695222"/>
                    <a:pt x="47364" y="669504"/>
                    <a:pt x="49078" y="643596"/>
                  </a:cubicBezTo>
                  <a:cubicBezTo>
                    <a:pt x="51174" y="611687"/>
                    <a:pt x="49840" y="579493"/>
                    <a:pt x="53555" y="547775"/>
                  </a:cubicBezTo>
                  <a:cubicBezTo>
                    <a:pt x="56317" y="524438"/>
                    <a:pt x="55079" y="502055"/>
                    <a:pt x="51269" y="479290"/>
                  </a:cubicBezTo>
                  <a:cubicBezTo>
                    <a:pt x="50507" y="474813"/>
                    <a:pt x="52126" y="469955"/>
                    <a:pt x="52126" y="465383"/>
                  </a:cubicBezTo>
                  <a:cubicBezTo>
                    <a:pt x="52222" y="451477"/>
                    <a:pt x="52317" y="437475"/>
                    <a:pt x="51936" y="423569"/>
                  </a:cubicBezTo>
                  <a:cubicBezTo>
                    <a:pt x="51650" y="410043"/>
                    <a:pt x="50031" y="396422"/>
                    <a:pt x="50507" y="382897"/>
                  </a:cubicBezTo>
                  <a:cubicBezTo>
                    <a:pt x="51079" y="368895"/>
                    <a:pt x="54793" y="354893"/>
                    <a:pt x="54889" y="340892"/>
                  </a:cubicBezTo>
                  <a:cubicBezTo>
                    <a:pt x="55079" y="316984"/>
                    <a:pt x="66700" y="297172"/>
                    <a:pt x="77463" y="277741"/>
                  </a:cubicBezTo>
                  <a:cubicBezTo>
                    <a:pt x="82987" y="267835"/>
                    <a:pt x="96132" y="262215"/>
                    <a:pt x="106038" y="254786"/>
                  </a:cubicBezTo>
                  <a:cubicBezTo>
                    <a:pt x="116992" y="246594"/>
                    <a:pt x="127564" y="237831"/>
                    <a:pt x="139185" y="230783"/>
                  </a:cubicBezTo>
                  <a:cubicBezTo>
                    <a:pt x="150043" y="224210"/>
                    <a:pt x="162045" y="219638"/>
                    <a:pt x="173380" y="213828"/>
                  </a:cubicBezTo>
                  <a:cubicBezTo>
                    <a:pt x="180809" y="210018"/>
                    <a:pt x="187762" y="205256"/>
                    <a:pt x="195287" y="201541"/>
                  </a:cubicBezTo>
                  <a:cubicBezTo>
                    <a:pt x="202431" y="198017"/>
                    <a:pt x="209765" y="193445"/>
                    <a:pt x="217385" y="192492"/>
                  </a:cubicBezTo>
                  <a:cubicBezTo>
                    <a:pt x="244436" y="189539"/>
                    <a:pt x="262248" y="176490"/>
                    <a:pt x="269963" y="148868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2563BF14-CA71-4A93-868D-B94BC497747F}"/>
                </a:ext>
              </a:extLst>
            </p:cNvPr>
            <p:cNvSpPr/>
            <p:nvPr/>
          </p:nvSpPr>
          <p:spPr>
            <a:xfrm>
              <a:off x="5438840" y="2405010"/>
              <a:ext cx="609600" cy="1790700"/>
            </a:xfrm>
            <a:custGeom>
              <a:avLst/>
              <a:gdLst>
                <a:gd name="connsiteX0" fmla="*/ 306640 w 609600"/>
                <a:gd name="connsiteY0" fmla="*/ 204363 h 1790700"/>
                <a:gd name="connsiteX1" fmla="*/ 408938 w 609600"/>
                <a:gd name="connsiteY1" fmla="*/ 199981 h 1790700"/>
                <a:gd name="connsiteX2" fmla="*/ 415320 w 609600"/>
                <a:gd name="connsiteY2" fmla="*/ 199791 h 1790700"/>
                <a:gd name="connsiteX3" fmla="*/ 513332 w 609600"/>
                <a:gd name="connsiteY3" fmla="*/ 201029 h 1790700"/>
                <a:gd name="connsiteX4" fmla="*/ 535906 w 609600"/>
                <a:gd name="connsiteY4" fmla="*/ 197981 h 1790700"/>
                <a:gd name="connsiteX5" fmla="*/ 589437 w 609600"/>
                <a:gd name="connsiteY5" fmla="*/ 210745 h 1790700"/>
                <a:gd name="connsiteX6" fmla="*/ 600772 w 609600"/>
                <a:gd name="connsiteY6" fmla="*/ 226080 h 1790700"/>
                <a:gd name="connsiteX7" fmla="*/ 600581 w 609600"/>
                <a:gd name="connsiteY7" fmla="*/ 256655 h 1790700"/>
                <a:gd name="connsiteX8" fmla="*/ 591723 w 609600"/>
                <a:gd name="connsiteY8" fmla="*/ 273514 h 1790700"/>
                <a:gd name="connsiteX9" fmla="*/ 566196 w 609600"/>
                <a:gd name="connsiteY9" fmla="*/ 296755 h 1790700"/>
                <a:gd name="connsiteX10" fmla="*/ 529144 w 609600"/>
                <a:gd name="connsiteY10" fmla="*/ 341428 h 1790700"/>
                <a:gd name="connsiteX11" fmla="*/ 506951 w 609600"/>
                <a:gd name="connsiteY11" fmla="*/ 439821 h 1790700"/>
                <a:gd name="connsiteX12" fmla="*/ 491234 w 609600"/>
                <a:gd name="connsiteY12" fmla="*/ 461919 h 1790700"/>
                <a:gd name="connsiteX13" fmla="*/ 447133 w 609600"/>
                <a:gd name="connsiteY13" fmla="*/ 496399 h 1790700"/>
                <a:gd name="connsiteX14" fmla="*/ 385697 w 609600"/>
                <a:gd name="connsiteY14" fmla="*/ 520402 h 1790700"/>
                <a:gd name="connsiteX15" fmla="*/ 257491 w 609600"/>
                <a:gd name="connsiteY15" fmla="*/ 544691 h 1790700"/>
                <a:gd name="connsiteX16" fmla="*/ 193102 w 609600"/>
                <a:gd name="connsiteY16" fmla="*/ 561360 h 1790700"/>
                <a:gd name="connsiteX17" fmla="*/ 180433 w 609600"/>
                <a:gd name="connsiteY17" fmla="*/ 578981 h 1790700"/>
                <a:gd name="connsiteX18" fmla="*/ 180052 w 609600"/>
                <a:gd name="connsiteY18" fmla="*/ 599460 h 1790700"/>
                <a:gd name="connsiteX19" fmla="*/ 194530 w 609600"/>
                <a:gd name="connsiteY19" fmla="*/ 620224 h 1790700"/>
                <a:gd name="connsiteX20" fmla="*/ 208342 w 609600"/>
                <a:gd name="connsiteY20" fmla="*/ 622796 h 1790700"/>
                <a:gd name="connsiteX21" fmla="*/ 314260 w 609600"/>
                <a:gd name="connsiteY21" fmla="*/ 627273 h 1790700"/>
                <a:gd name="connsiteX22" fmla="*/ 333881 w 609600"/>
                <a:gd name="connsiteY22" fmla="*/ 622320 h 1790700"/>
                <a:gd name="connsiteX23" fmla="*/ 392841 w 609600"/>
                <a:gd name="connsiteY23" fmla="*/ 619272 h 1790700"/>
                <a:gd name="connsiteX24" fmla="*/ 461326 w 609600"/>
                <a:gd name="connsiteY24" fmla="*/ 626035 h 1790700"/>
                <a:gd name="connsiteX25" fmla="*/ 574006 w 609600"/>
                <a:gd name="connsiteY25" fmla="*/ 628797 h 1790700"/>
                <a:gd name="connsiteX26" fmla="*/ 610868 w 609600"/>
                <a:gd name="connsiteY26" fmla="*/ 666421 h 1790700"/>
                <a:gd name="connsiteX27" fmla="*/ 576674 w 609600"/>
                <a:gd name="connsiteY27" fmla="*/ 722999 h 1790700"/>
                <a:gd name="connsiteX28" fmla="*/ 510475 w 609600"/>
                <a:gd name="connsiteY28" fmla="*/ 741763 h 1790700"/>
                <a:gd name="connsiteX29" fmla="*/ 489710 w 609600"/>
                <a:gd name="connsiteY29" fmla="*/ 773958 h 1790700"/>
                <a:gd name="connsiteX30" fmla="*/ 488567 w 609600"/>
                <a:gd name="connsiteY30" fmla="*/ 815011 h 1790700"/>
                <a:gd name="connsiteX31" fmla="*/ 470089 w 609600"/>
                <a:gd name="connsiteY31" fmla="*/ 875018 h 1790700"/>
                <a:gd name="connsiteX32" fmla="*/ 409129 w 609600"/>
                <a:gd name="connsiteY32" fmla="*/ 968173 h 1790700"/>
                <a:gd name="connsiteX33" fmla="*/ 379411 w 609600"/>
                <a:gd name="connsiteY33" fmla="*/ 982841 h 1790700"/>
                <a:gd name="connsiteX34" fmla="*/ 254443 w 609600"/>
                <a:gd name="connsiteY34" fmla="*/ 1013131 h 1790700"/>
                <a:gd name="connsiteX35" fmla="*/ 214152 w 609600"/>
                <a:gd name="connsiteY35" fmla="*/ 1019512 h 1790700"/>
                <a:gd name="connsiteX36" fmla="*/ 178719 w 609600"/>
                <a:gd name="connsiteY36" fmla="*/ 1022941 h 1790700"/>
                <a:gd name="connsiteX37" fmla="*/ 154525 w 609600"/>
                <a:gd name="connsiteY37" fmla="*/ 1039420 h 1790700"/>
                <a:gd name="connsiteX38" fmla="*/ 141857 w 609600"/>
                <a:gd name="connsiteY38" fmla="*/ 1106857 h 1790700"/>
                <a:gd name="connsiteX39" fmla="*/ 132904 w 609600"/>
                <a:gd name="connsiteY39" fmla="*/ 1222871 h 1790700"/>
                <a:gd name="connsiteX40" fmla="*/ 131094 w 609600"/>
                <a:gd name="connsiteY40" fmla="*/ 1272782 h 1790700"/>
                <a:gd name="connsiteX41" fmla="*/ 123950 w 609600"/>
                <a:gd name="connsiteY41" fmla="*/ 1405561 h 1790700"/>
                <a:gd name="connsiteX42" fmla="*/ 120331 w 609600"/>
                <a:gd name="connsiteY42" fmla="*/ 1541292 h 1790700"/>
                <a:gd name="connsiteX43" fmla="*/ 114901 w 609600"/>
                <a:gd name="connsiteY43" fmla="*/ 1568533 h 1790700"/>
                <a:gd name="connsiteX44" fmla="*/ 113187 w 609600"/>
                <a:gd name="connsiteY44" fmla="*/ 1580916 h 1790700"/>
                <a:gd name="connsiteX45" fmla="*/ 109663 w 609600"/>
                <a:gd name="connsiteY45" fmla="*/ 1628922 h 1790700"/>
                <a:gd name="connsiteX46" fmla="*/ 104900 w 609600"/>
                <a:gd name="connsiteY46" fmla="*/ 1656640 h 1790700"/>
                <a:gd name="connsiteX47" fmla="*/ 87946 w 609600"/>
                <a:gd name="connsiteY47" fmla="*/ 1764939 h 1790700"/>
                <a:gd name="connsiteX48" fmla="*/ 28510 w 609600"/>
                <a:gd name="connsiteY48" fmla="*/ 1793419 h 1790700"/>
                <a:gd name="connsiteX49" fmla="*/ 24414 w 609600"/>
                <a:gd name="connsiteY49" fmla="*/ 1790561 h 1790700"/>
                <a:gd name="connsiteX50" fmla="*/ 3649 w 609600"/>
                <a:gd name="connsiteY50" fmla="*/ 1709980 h 1790700"/>
                <a:gd name="connsiteX51" fmla="*/ 7364 w 609600"/>
                <a:gd name="connsiteY51" fmla="*/ 1678452 h 1790700"/>
                <a:gd name="connsiteX52" fmla="*/ 21366 w 609600"/>
                <a:gd name="connsiteY52" fmla="*/ 1583678 h 1790700"/>
                <a:gd name="connsiteX53" fmla="*/ 37368 w 609600"/>
                <a:gd name="connsiteY53" fmla="*/ 1419848 h 1790700"/>
                <a:gd name="connsiteX54" fmla="*/ 44035 w 609600"/>
                <a:gd name="connsiteY54" fmla="*/ 1383463 h 1790700"/>
                <a:gd name="connsiteX55" fmla="*/ 48226 w 609600"/>
                <a:gd name="connsiteY55" fmla="*/ 1356983 h 1790700"/>
                <a:gd name="connsiteX56" fmla="*/ 56037 w 609600"/>
                <a:gd name="connsiteY56" fmla="*/ 1148576 h 1790700"/>
                <a:gd name="connsiteX57" fmla="*/ 57561 w 609600"/>
                <a:gd name="connsiteY57" fmla="*/ 1016941 h 1790700"/>
                <a:gd name="connsiteX58" fmla="*/ 62323 w 609600"/>
                <a:gd name="connsiteY58" fmla="*/ 948265 h 1790700"/>
                <a:gd name="connsiteX59" fmla="*/ 60418 w 609600"/>
                <a:gd name="connsiteY59" fmla="*/ 844252 h 1790700"/>
                <a:gd name="connsiteX60" fmla="*/ 59752 w 609600"/>
                <a:gd name="connsiteY60" fmla="*/ 836728 h 1790700"/>
                <a:gd name="connsiteX61" fmla="*/ 69277 w 609600"/>
                <a:gd name="connsiteY61" fmla="*/ 746526 h 1790700"/>
                <a:gd name="connsiteX62" fmla="*/ 72039 w 609600"/>
                <a:gd name="connsiteY62" fmla="*/ 653276 h 1790700"/>
                <a:gd name="connsiteX63" fmla="*/ 73468 w 609600"/>
                <a:gd name="connsiteY63" fmla="*/ 482493 h 1790700"/>
                <a:gd name="connsiteX64" fmla="*/ 65848 w 609600"/>
                <a:gd name="connsiteY64" fmla="*/ 342571 h 1790700"/>
                <a:gd name="connsiteX65" fmla="*/ 60133 w 609600"/>
                <a:gd name="connsiteY65" fmla="*/ 296851 h 1790700"/>
                <a:gd name="connsiteX66" fmla="*/ 63752 w 609600"/>
                <a:gd name="connsiteY66" fmla="*/ 270752 h 1790700"/>
                <a:gd name="connsiteX67" fmla="*/ 61466 w 609600"/>
                <a:gd name="connsiteY67" fmla="*/ 244844 h 1790700"/>
                <a:gd name="connsiteX68" fmla="*/ 57275 w 609600"/>
                <a:gd name="connsiteY68" fmla="*/ 128544 h 1790700"/>
                <a:gd name="connsiteX69" fmla="*/ 99661 w 609600"/>
                <a:gd name="connsiteY69" fmla="*/ 60726 h 1790700"/>
                <a:gd name="connsiteX70" fmla="*/ 123379 w 609600"/>
                <a:gd name="connsiteY70" fmla="*/ 38723 h 1790700"/>
                <a:gd name="connsiteX71" fmla="*/ 145286 w 609600"/>
                <a:gd name="connsiteY71" fmla="*/ 37580 h 1790700"/>
                <a:gd name="connsiteX72" fmla="*/ 183481 w 609600"/>
                <a:gd name="connsiteY72" fmla="*/ 33103 h 1790700"/>
                <a:gd name="connsiteX73" fmla="*/ 227773 w 609600"/>
                <a:gd name="connsiteY73" fmla="*/ 22721 h 1790700"/>
                <a:gd name="connsiteX74" fmla="*/ 295210 w 609600"/>
                <a:gd name="connsiteY74" fmla="*/ 17197 h 1790700"/>
                <a:gd name="connsiteX75" fmla="*/ 400461 w 609600"/>
                <a:gd name="connsiteY75" fmla="*/ 6814 h 1790700"/>
                <a:gd name="connsiteX76" fmla="*/ 523143 w 609600"/>
                <a:gd name="connsiteY76" fmla="*/ 147 h 1790700"/>
                <a:gd name="connsiteX77" fmla="*/ 593056 w 609600"/>
                <a:gd name="connsiteY77" fmla="*/ 21007 h 1790700"/>
                <a:gd name="connsiteX78" fmla="*/ 602296 w 609600"/>
                <a:gd name="connsiteY78" fmla="*/ 71870 h 1790700"/>
                <a:gd name="connsiteX79" fmla="*/ 527715 w 609600"/>
                <a:gd name="connsiteY79" fmla="*/ 112161 h 1790700"/>
                <a:gd name="connsiteX80" fmla="*/ 394651 w 609600"/>
                <a:gd name="connsiteY80" fmla="*/ 115971 h 1790700"/>
                <a:gd name="connsiteX81" fmla="*/ 344645 w 609600"/>
                <a:gd name="connsiteY81" fmla="*/ 124448 h 1790700"/>
                <a:gd name="connsiteX82" fmla="*/ 313212 w 609600"/>
                <a:gd name="connsiteY82" fmla="*/ 128830 h 1790700"/>
                <a:gd name="connsiteX83" fmla="*/ 212056 w 609600"/>
                <a:gd name="connsiteY83" fmla="*/ 147022 h 1790700"/>
                <a:gd name="connsiteX84" fmla="*/ 199960 w 609600"/>
                <a:gd name="connsiteY84" fmla="*/ 194552 h 1790700"/>
                <a:gd name="connsiteX85" fmla="*/ 213295 w 609600"/>
                <a:gd name="connsiteY85" fmla="*/ 200458 h 1790700"/>
                <a:gd name="connsiteX86" fmla="*/ 306735 w 609600"/>
                <a:gd name="connsiteY86" fmla="*/ 200743 h 1790700"/>
                <a:gd name="connsiteX87" fmla="*/ 306640 w 609600"/>
                <a:gd name="connsiteY87" fmla="*/ 204363 h 1790700"/>
                <a:gd name="connsiteX88" fmla="*/ 256252 w 609600"/>
                <a:gd name="connsiteY88" fmla="*/ 901402 h 1790700"/>
                <a:gd name="connsiteX89" fmla="*/ 352741 w 609600"/>
                <a:gd name="connsiteY89" fmla="*/ 878923 h 1790700"/>
                <a:gd name="connsiteX90" fmla="*/ 383316 w 609600"/>
                <a:gd name="connsiteY90" fmla="*/ 839680 h 1790700"/>
                <a:gd name="connsiteX91" fmla="*/ 387316 w 609600"/>
                <a:gd name="connsiteY91" fmla="*/ 829012 h 1790700"/>
                <a:gd name="connsiteX92" fmla="*/ 397699 w 609600"/>
                <a:gd name="connsiteY92" fmla="*/ 774434 h 1790700"/>
                <a:gd name="connsiteX93" fmla="*/ 395794 w 609600"/>
                <a:gd name="connsiteY93" fmla="*/ 765957 h 1790700"/>
                <a:gd name="connsiteX94" fmla="*/ 345216 w 609600"/>
                <a:gd name="connsiteY94" fmla="*/ 737382 h 1790700"/>
                <a:gd name="connsiteX95" fmla="*/ 272826 w 609600"/>
                <a:gd name="connsiteY95" fmla="*/ 743954 h 1790700"/>
                <a:gd name="connsiteX96" fmla="*/ 177481 w 609600"/>
                <a:gd name="connsiteY96" fmla="*/ 759480 h 1790700"/>
                <a:gd name="connsiteX97" fmla="*/ 163098 w 609600"/>
                <a:gd name="connsiteY97" fmla="*/ 771672 h 1790700"/>
                <a:gd name="connsiteX98" fmla="*/ 157573 w 609600"/>
                <a:gd name="connsiteY98" fmla="*/ 865969 h 1790700"/>
                <a:gd name="connsiteX99" fmla="*/ 175099 w 609600"/>
                <a:gd name="connsiteY99" fmla="*/ 887686 h 1790700"/>
                <a:gd name="connsiteX100" fmla="*/ 256252 w 609600"/>
                <a:gd name="connsiteY100" fmla="*/ 901402 h 1790700"/>
                <a:gd name="connsiteX101" fmla="*/ 175385 w 609600"/>
                <a:gd name="connsiteY101" fmla="*/ 363716 h 1790700"/>
                <a:gd name="connsiteX102" fmla="*/ 175766 w 609600"/>
                <a:gd name="connsiteY102" fmla="*/ 386671 h 1790700"/>
                <a:gd name="connsiteX103" fmla="*/ 189577 w 609600"/>
                <a:gd name="connsiteY103" fmla="*/ 416580 h 1790700"/>
                <a:gd name="connsiteX104" fmla="*/ 230249 w 609600"/>
                <a:gd name="connsiteY104" fmla="*/ 428296 h 1790700"/>
                <a:gd name="connsiteX105" fmla="*/ 293876 w 609600"/>
                <a:gd name="connsiteY105" fmla="*/ 428962 h 1790700"/>
                <a:gd name="connsiteX106" fmla="*/ 302544 w 609600"/>
                <a:gd name="connsiteY106" fmla="*/ 427915 h 1790700"/>
                <a:gd name="connsiteX107" fmla="*/ 365028 w 609600"/>
                <a:gd name="connsiteY107" fmla="*/ 416961 h 1790700"/>
                <a:gd name="connsiteX108" fmla="*/ 382935 w 609600"/>
                <a:gd name="connsiteY108" fmla="*/ 409912 h 1790700"/>
                <a:gd name="connsiteX109" fmla="*/ 413034 w 609600"/>
                <a:gd name="connsiteY109" fmla="*/ 339523 h 1790700"/>
                <a:gd name="connsiteX110" fmla="*/ 386174 w 609600"/>
                <a:gd name="connsiteY110" fmla="*/ 309138 h 1790700"/>
                <a:gd name="connsiteX111" fmla="*/ 317308 w 609600"/>
                <a:gd name="connsiteY111" fmla="*/ 308376 h 1790700"/>
                <a:gd name="connsiteX112" fmla="*/ 202912 w 609600"/>
                <a:gd name="connsiteY112" fmla="*/ 324473 h 1790700"/>
                <a:gd name="connsiteX113" fmla="*/ 175385 w 609600"/>
                <a:gd name="connsiteY113" fmla="*/ 363716 h 17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609600" h="1790700">
                  <a:moveTo>
                    <a:pt x="306640" y="204363"/>
                  </a:moveTo>
                  <a:cubicBezTo>
                    <a:pt x="340739" y="202934"/>
                    <a:pt x="374839" y="201505"/>
                    <a:pt x="408938" y="199981"/>
                  </a:cubicBezTo>
                  <a:cubicBezTo>
                    <a:pt x="411034" y="199886"/>
                    <a:pt x="413224" y="199696"/>
                    <a:pt x="415320" y="199791"/>
                  </a:cubicBezTo>
                  <a:cubicBezTo>
                    <a:pt x="447991" y="200267"/>
                    <a:pt x="480661" y="200934"/>
                    <a:pt x="513332" y="201029"/>
                  </a:cubicBezTo>
                  <a:cubicBezTo>
                    <a:pt x="520952" y="201029"/>
                    <a:pt x="529906" y="201601"/>
                    <a:pt x="535906" y="197981"/>
                  </a:cubicBezTo>
                  <a:cubicBezTo>
                    <a:pt x="558576" y="184456"/>
                    <a:pt x="573911" y="198076"/>
                    <a:pt x="589437" y="210745"/>
                  </a:cubicBezTo>
                  <a:cubicBezTo>
                    <a:pt x="594199" y="214650"/>
                    <a:pt x="597914" y="220460"/>
                    <a:pt x="600772" y="226080"/>
                  </a:cubicBezTo>
                  <a:cubicBezTo>
                    <a:pt x="605820" y="236081"/>
                    <a:pt x="609630" y="246082"/>
                    <a:pt x="600581" y="256655"/>
                  </a:cubicBezTo>
                  <a:cubicBezTo>
                    <a:pt x="596581" y="261322"/>
                    <a:pt x="595819" y="268942"/>
                    <a:pt x="591723" y="273514"/>
                  </a:cubicBezTo>
                  <a:cubicBezTo>
                    <a:pt x="584008" y="282182"/>
                    <a:pt x="576197" y="293898"/>
                    <a:pt x="566196" y="296755"/>
                  </a:cubicBezTo>
                  <a:cubicBezTo>
                    <a:pt x="542288" y="303613"/>
                    <a:pt x="534097" y="320949"/>
                    <a:pt x="529144" y="341428"/>
                  </a:cubicBezTo>
                  <a:cubicBezTo>
                    <a:pt x="521238" y="374098"/>
                    <a:pt x="515332" y="407341"/>
                    <a:pt x="506951" y="439821"/>
                  </a:cubicBezTo>
                  <a:cubicBezTo>
                    <a:pt x="504855" y="448012"/>
                    <a:pt x="497902" y="455918"/>
                    <a:pt x="491234" y="461919"/>
                  </a:cubicBezTo>
                  <a:cubicBezTo>
                    <a:pt x="477328" y="474397"/>
                    <a:pt x="463326" y="487636"/>
                    <a:pt x="447133" y="496399"/>
                  </a:cubicBezTo>
                  <a:cubicBezTo>
                    <a:pt x="427893" y="506877"/>
                    <a:pt x="406938" y="515545"/>
                    <a:pt x="385697" y="520402"/>
                  </a:cubicBezTo>
                  <a:cubicBezTo>
                    <a:pt x="343311" y="530118"/>
                    <a:pt x="300068" y="536119"/>
                    <a:pt x="257491" y="544691"/>
                  </a:cubicBezTo>
                  <a:cubicBezTo>
                    <a:pt x="235774" y="549073"/>
                    <a:pt x="214533" y="555740"/>
                    <a:pt x="193102" y="561360"/>
                  </a:cubicBezTo>
                  <a:cubicBezTo>
                    <a:pt x="184053" y="563741"/>
                    <a:pt x="179386" y="568885"/>
                    <a:pt x="180433" y="578981"/>
                  </a:cubicBezTo>
                  <a:cubicBezTo>
                    <a:pt x="181100" y="585744"/>
                    <a:pt x="180719" y="592697"/>
                    <a:pt x="180052" y="599460"/>
                  </a:cubicBezTo>
                  <a:cubicBezTo>
                    <a:pt x="178909" y="610795"/>
                    <a:pt x="184720" y="616986"/>
                    <a:pt x="194530" y="620224"/>
                  </a:cubicBezTo>
                  <a:cubicBezTo>
                    <a:pt x="198912" y="621653"/>
                    <a:pt x="203674" y="622510"/>
                    <a:pt x="208342" y="622796"/>
                  </a:cubicBezTo>
                  <a:cubicBezTo>
                    <a:pt x="243679" y="624511"/>
                    <a:pt x="278922" y="626225"/>
                    <a:pt x="314260" y="627273"/>
                  </a:cubicBezTo>
                  <a:cubicBezTo>
                    <a:pt x="320737" y="627463"/>
                    <a:pt x="327690" y="624892"/>
                    <a:pt x="333881" y="622320"/>
                  </a:cubicBezTo>
                  <a:cubicBezTo>
                    <a:pt x="353312" y="614509"/>
                    <a:pt x="372457" y="615271"/>
                    <a:pt x="392841" y="619272"/>
                  </a:cubicBezTo>
                  <a:cubicBezTo>
                    <a:pt x="415320" y="623653"/>
                    <a:pt x="438466" y="624987"/>
                    <a:pt x="461326" y="626035"/>
                  </a:cubicBezTo>
                  <a:cubicBezTo>
                    <a:pt x="498854" y="627654"/>
                    <a:pt x="536478" y="627940"/>
                    <a:pt x="574006" y="628797"/>
                  </a:cubicBezTo>
                  <a:cubicBezTo>
                    <a:pt x="594485" y="629273"/>
                    <a:pt x="610678" y="645656"/>
                    <a:pt x="610868" y="666421"/>
                  </a:cubicBezTo>
                  <a:cubicBezTo>
                    <a:pt x="611154" y="692329"/>
                    <a:pt x="598962" y="709474"/>
                    <a:pt x="576674" y="722999"/>
                  </a:cubicBezTo>
                  <a:cubicBezTo>
                    <a:pt x="555814" y="735667"/>
                    <a:pt x="535049" y="742144"/>
                    <a:pt x="510475" y="741763"/>
                  </a:cubicBezTo>
                  <a:cubicBezTo>
                    <a:pt x="488567" y="741382"/>
                    <a:pt x="482090" y="752812"/>
                    <a:pt x="489710" y="773958"/>
                  </a:cubicBezTo>
                  <a:cubicBezTo>
                    <a:pt x="494854" y="788150"/>
                    <a:pt x="493234" y="801295"/>
                    <a:pt x="488567" y="815011"/>
                  </a:cubicBezTo>
                  <a:cubicBezTo>
                    <a:pt x="481804" y="834823"/>
                    <a:pt x="475994" y="854920"/>
                    <a:pt x="470089" y="875018"/>
                  </a:cubicBezTo>
                  <a:cubicBezTo>
                    <a:pt x="459135" y="912261"/>
                    <a:pt x="441418" y="945217"/>
                    <a:pt x="409129" y="968173"/>
                  </a:cubicBezTo>
                  <a:cubicBezTo>
                    <a:pt x="400175" y="974554"/>
                    <a:pt x="389793" y="979412"/>
                    <a:pt x="379411" y="982841"/>
                  </a:cubicBezTo>
                  <a:cubicBezTo>
                    <a:pt x="338549" y="996176"/>
                    <a:pt x="298543" y="1012750"/>
                    <a:pt x="254443" y="1013131"/>
                  </a:cubicBezTo>
                  <a:cubicBezTo>
                    <a:pt x="241012" y="1013226"/>
                    <a:pt x="227677" y="1017703"/>
                    <a:pt x="214152" y="1019512"/>
                  </a:cubicBezTo>
                  <a:cubicBezTo>
                    <a:pt x="202341" y="1021132"/>
                    <a:pt x="190530" y="1022941"/>
                    <a:pt x="178719" y="1022941"/>
                  </a:cubicBezTo>
                  <a:cubicBezTo>
                    <a:pt x="166336" y="1023037"/>
                    <a:pt x="157288" y="1027704"/>
                    <a:pt x="154525" y="1039420"/>
                  </a:cubicBezTo>
                  <a:cubicBezTo>
                    <a:pt x="149287" y="1061708"/>
                    <a:pt x="141476" y="1084473"/>
                    <a:pt x="141857" y="1106857"/>
                  </a:cubicBezTo>
                  <a:cubicBezTo>
                    <a:pt x="142429" y="1146004"/>
                    <a:pt x="135952" y="1184200"/>
                    <a:pt x="132904" y="1222871"/>
                  </a:cubicBezTo>
                  <a:cubicBezTo>
                    <a:pt x="131570" y="1239445"/>
                    <a:pt x="131951" y="1256113"/>
                    <a:pt x="131094" y="1272782"/>
                  </a:cubicBezTo>
                  <a:cubicBezTo>
                    <a:pt x="128808" y="1317073"/>
                    <a:pt x="125760" y="1361269"/>
                    <a:pt x="123950" y="1405561"/>
                  </a:cubicBezTo>
                  <a:cubicBezTo>
                    <a:pt x="122140" y="1450804"/>
                    <a:pt x="121950" y="1496048"/>
                    <a:pt x="120331" y="1541292"/>
                  </a:cubicBezTo>
                  <a:cubicBezTo>
                    <a:pt x="120045" y="1550436"/>
                    <a:pt x="116711" y="1559485"/>
                    <a:pt x="114901" y="1568533"/>
                  </a:cubicBezTo>
                  <a:cubicBezTo>
                    <a:pt x="114139" y="1572629"/>
                    <a:pt x="113473" y="1576725"/>
                    <a:pt x="113187" y="1580916"/>
                  </a:cubicBezTo>
                  <a:cubicBezTo>
                    <a:pt x="111949" y="1596918"/>
                    <a:pt x="111282" y="1613015"/>
                    <a:pt x="109663" y="1628922"/>
                  </a:cubicBezTo>
                  <a:cubicBezTo>
                    <a:pt x="108710" y="1638256"/>
                    <a:pt x="106329" y="1647400"/>
                    <a:pt x="104900" y="1656640"/>
                  </a:cubicBezTo>
                  <a:cubicBezTo>
                    <a:pt x="99376" y="1692739"/>
                    <a:pt x="95185" y="1729125"/>
                    <a:pt x="87946" y="1764939"/>
                  </a:cubicBezTo>
                  <a:cubicBezTo>
                    <a:pt x="82612" y="1791228"/>
                    <a:pt x="52798" y="1804182"/>
                    <a:pt x="28510" y="1793419"/>
                  </a:cubicBezTo>
                  <a:cubicBezTo>
                    <a:pt x="26986" y="1792752"/>
                    <a:pt x="25366" y="1791799"/>
                    <a:pt x="24414" y="1790561"/>
                  </a:cubicBezTo>
                  <a:cubicBezTo>
                    <a:pt x="7459" y="1766272"/>
                    <a:pt x="-7019" y="1741698"/>
                    <a:pt x="3649" y="1709980"/>
                  </a:cubicBezTo>
                  <a:cubicBezTo>
                    <a:pt x="6983" y="1700169"/>
                    <a:pt x="5840" y="1688929"/>
                    <a:pt x="7364" y="1678452"/>
                  </a:cubicBezTo>
                  <a:cubicBezTo>
                    <a:pt x="12031" y="1646829"/>
                    <a:pt x="19175" y="1615396"/>
                    <a:pt x="21366" y="1583678"/>
                  </a:cubicBezTo>
                  <a:cubicBezTo>
                    <a:pt x="25271" y="1528909"/>
                    <a:pt x="42511" y="1475569"/>
                    <a:pt x="37368" y="1419848"/>
                  </a:cubicBezTo>
                  <a:cubicBezTo>
                    <a:pt x="36320" y="1408037"/>
                    <a:pt x="41749" y="1395655"/>
                    <a:pt x="44035" y="1383463"/>
                  </a:cubicBezTo>
                  <a:cubicBezTo>
                    <a:pt x="45655" y="1374700"/>
                    <a:pt x="47845" y="1365841"/>
                    <a:pt x="48226" y="1356983"/>
                  </a:cubicBezTo>
                  <a:cubicBezTo>
                    <a:pt x="51084" y="1287546"/>
                    <a:pt x="54037" y="1218109"/>
                    <a:pt x="56037" y="1148576"/>
                  </a:cubicBezTo>
                  <a:cubicBezTo>
                    <a:pt x="57275" y="1104666"/>
                    <a:pt x="56513" y="1060756"/>
                    <a:pt x="57561" y="1016941"/>
                  </a:cubicBezTo>
                  <a:cubicBezTo>
                    <a:pt x="58132" y="993985"/>
                    <a:pt x="61085" y="971221"/>
                    <a:pt x="62323" y="948265"/>
                  </a:cubicBezTo>
                  <a:cubicBezTo>
                    <a:pt x="64133" y="913594"/>
                    <a:pt x="71563" y="878733"/>
                    <a:pt x="60418" y="844252"/>
                  </a:cubicBezTo>
                  <a:cubicBezTo>
                    <a:pt x="59656" y="841871"/>
                    <a:pt x="59561" y="839204"/>
                    <a:pt x="59752" y="836728"/>
                  </a:cubicBezTo>
                  <a:cubicBezTo>
                    <a:pt x="62704" y="806629"/>
                    <a:pt x="63657" y="776149"/>
                    <a:pt x="69277" y="746526"/>
                  </a:cubicBezTo>
                  <a:cubicBezTo>
                    <a:pt x="75277" y="715284"/>
                    <a:pt x="69086" y="684328"/>
                    <a:pt x="72039" y="653276"/>
                  </a:cubicBezTo>
                  <a:cubicBezTo>
                    <a:pt x="77468" y="596507"/>
                    <a:pt x="65562" y="539833"/>
                    <a:pt x="73468" y="482493"/>
                  </a:cubicBezTo>
                  <a:cubicBezTo>
                    <a:pt x="79849" y="436297"/>
                    <a:pt x="73372" y="389053"/>
                    <a:pt x="65848" y="342571"/>
                  </a:cubicBezTo>
                  <a:cubicBezTo>
                    <a:pt x="63371" y="327426"/>
                    <a:pt x="60895" y="312186"/>
                    <a:pt x="60133" y="296851"/>
                  </a:cubicBezTo>
                  <a:cubicBezTo>
                    <a:pt x="59656" y="288278"/>
                    <a:pt x="63371" y="279515"/>
                    <a:pt x="63752" y="270752"/>
                  </a:cubicBezTo>
                  <a:cubicBezTo>
                    <a:pt x="64038" y="262180"/>
                    <a:pt x="63752" y="253131"/>
                    <a:pt x="61466" y="244844"/>
                  </a:cubicBezTo>
                  <a:cubicBezTo>
                    <a:pt x="50893" y="206363"/>
                    <a:pt x="46893" y="167692"/>
                    <a:pt x="57275" y="128544"/>
                  </a:cubicBezTo>
                  <a:cubicBezTo>
                    <a:pt x="64419" y="101683"/>
                    <a:pt x="81945" y="81109"/>
                    <a:pt x="99661" y="60726"/>
                  </a:cubicBezTo>
                  <a:cubicBezTo>
                    <a:pt x="106710" y="52534"/>
                    <a:pt x="114235" y="44057"/>
                    <a:pt x="123379" y="38723"/>
                  </a:cubicBezTo>
                  <a:cubicBezTo>
                    <a:pt x="128998" y="35389"/>
                    <a:pt x="137952" y="38152"/>
                    <a:pt x="145286" y="37580"/>
                  </a:cubicBezTo>
                  <a:cubicBezTo>
                    <a:pt x="158145" y="36532"/>
                    <a:pt x="172147" y="37866"/>
                    <a:pt x="183481" y="33103"/>
                  </a:cubicBezTo>
                  <a:cubicBezTo>
                    <a:pt x="198055" y="27007"/>
                    <a:pt x="212056" y="23293"/>
                    <a:pt x="227773" y="22721"/>
                  </a:cubicBezTo>
                  <a:cubicBezTo>
                    <a:pt x="250252" y="21864"/>
                    <a:pt x="272731" y="19292"/>
                    <a:pt x="295210" y="17197"/>
                  </a:cubicBezTo>
                  <a:cubicBezTo>
                    <a:pt x="330262" y="13863"/>
                    <a:pt x="365314" y="9386"/>
                    <a:pt x="400461" y="6814"/>
                  </a:cubicBezTo>
                  <a:cubicBezTo>
                    <a:pt x="441323" y="3862"/>
                    <a:pt x="482185" y="2242"/>
                    <a:pt x="523143" y="147"/>
                  </a:cubicBezTo>
                  <a:cubicBezTo>
                    <a:pt x="548860" y="-1187"/>
                    <a:pt x="571911" y="6624"/>
                    <a:pt x="593056" y="21007"/>
                  </a:cubicBezTo>
                  <a:cubicBezTo>
                    <a:pt x="609630" y="32341"/>
                    <a:pt x="613249" y="54249"/>
                    <a:pt x="602296" y="71870"/>
                  </a:cubicBezTo>
                  <a:cubicBezTo>
                    <a:pt x="585056" y="99874"/>
                    <a:pt x="557719" y="110256"/>
                    <a:pt x="527715" y="112161"/>
                  </a:cubicBezTo>
                  <a:cubicBezTo>
                    <a:pt x="483424" y="115018"/>
                    <a:pt x="438942" y="113875"/>
                    <a:pt x="394651" y="115971"/>
                  </a:cubicBezTo>
                  <a:cubicBezTo>
                    <a:pt x="377887" y="116733"/>
                    <a:pt x="361313" y="121686"/>
                    <a:pt x="344645" y="124448"/>
                  </a:cubicBezTo>
                  <a:cubicBezTo>
                    <a:pt x="334167" y="126163"/>
                    <a:pt x="323689" y="128925"/>
                    <a:pt x="313212" y="128830"/>
                  </a:cubicBezTo>
                  <a:cubicBezTo>
                    <a:pt x="278255" y="128449"/>
                    <a:pt x="244251" y="132449"/>
                    <a:pt x="212056" y="147022"/>
                  </a:cubicBezTo>
                  <a:cubicBezTo>
                    <a:pt x="196054" y="154261"/>
                    <a:pt x="188911" y="180741"/>
                    <a:pt x="199960" y="194552"/>
                  </a:cubicBezTo>
                  <a:cubicBezTo>
                    <a:pt x="202722" y="197981"/>
                    <a:pt x="208723" y="200362"/>
                    <a:pt x="213295" y="200458"/>
                  </a:cubicBezTo>
                  <a:cubicBezTo>
                    <a:pt x="244441" y="200934"/>
                    <a:pt x="275588" y="200743"/>
                    <a:pt x="306735" y="200743"/>
                  </a:cubicBezTo>
                  <a:cubicBezTo>
                    <a:pt x="306640" y="201791"/>
                    <a:pt x="306640" y="203125"/>
                    <a:pt x="306640" y="204363"/>
                  </a:cubicBezTo>
                  <a:close/>
                  <a:moveTo>
                    <a:pt x="256252" y="901402"/>
                  </a:moveTo>
                  <a:cubicBezTo>
                    <a:pt x="289209" y="903117"/>
                    <a:pt x="322451" y="897116"/>
                    <a:pt x="352741" y="878923"/>
                  </a:cubicBezTo>
                  <a:cubicBezTo>
                    <a:pt x="367790" y="869875"/>
                    <a:pt x="382745" y="860445"/>
                    <a:pt x="383316" y="839680"/>
                  </a:cubicBezTo>
                  <a:cubicBezTo>
                    <a:pt x="383411" y="836061"/>
                    <a:pt x="386554" y="832632"/>
                    <a:pt x="387316" y="829012"/>
                  </a:cubicBezTo>
                  <a:cubicBezTo>
                    <a:pt x="391031" y="810820"/>
                    <a:pt x="394555" y="792627"/>
                    <a:pt x="397699" y="774434"/>
                  </a:cubicBezTo>
                  <a:cubicBezTo>
                    <a:pt x="398175" y="771767"/>
                    <a:pt x="397508" y="768052"/>
                    <a:pt x="395794" y="765957"/>
                  </a:cubicBezTo>
                  <a:cubicBezTo>
                    <a:pt x="382745" y="749764"/>
                    <a:pt x="369219" y="734620"/>
                    <a:pt x="345216" y="737382"/>
                  </a:cubicBezTo>
                  <a:cubicBezTo>
                    <a:pt x="321118" y="740144"/>
                    <a:pt x="297019" y="743287"/>
                    <a:pt x="272826" y="743954"/>
                  </a:cubicBezTo>
                  <a:cubicBezTo>
                    <a:pt x="240250" y="744811"/>
                    <a:pt x="208056" y="747288"/>
                    <a:pt x="177481" y="759480"/>
                  </a:cubicBezTo>
                  <a:cubicBezTo>
                    <a:pt x="171861" y="761766"/>
                    <a:pt x="165289" y="766433"/>
                    <a:pt x="163098" y="771672"/>
                  </a:cubicBezTo>
                  <a:cubicBezTo>
                    <a:pt x="150144" y="802247"/>
                    <a:pt x="152620" y="834156"/>
                    <a:pt x="157573" y="865969"/>
                  </a:cubicBezTo>
                  <a:cubicBezTo>
                    <a:pt x="159288" y="876733"/>
                    <a:pt x="166051" y="882257"/>
                    <a:pt x="175099" y="887686"/>
                  </a:cubicBezTo>
                  <a:cubicBezTo>
                    <a:pt x="199960" y="902831"/>
                    <a:pt x="227011" y="902831"/>
                    <a:pt x="256252" y="901402"/>
                  </a:cubicBezTo>
                  <a:close/>
                  <a:moveTo>
                    <a:pt x="175385" y="363716"/>
                  </a:moveTo>
                  <a:cubicBezTo>
                    <a:pt x="175385" y="371431"/>
                    <a:pt x="173766" y="379528"/>
                    <a:pt x="175766" y="386671"/>
                  </a:cubicBezTo>
                  <a:cubicBezTo>
                    <a:pt x="178814" y="397339"/>
                    <a:pt x="181672" y="411246"/>
                    <a:pt x="189577" y="416580"/>
                  </a:cubicBezTo>
                  <a:cubicBezTo>
                    <a:pt x="200817" y="424105"/>
                    <a:pt x="216247" y="427057"/>
                    <a:pt x="230249" y="428296"/>
                  </a:cubicBezTo>
                  <a:cubicBezTo>
                    <a:pt x="251299" y="430201"/>
                    <a:pt x="272635" y="428962"/>
                    <a:pt x="293876" y="428962"/>
                  </a:cubicBezTo>
                  <a:cubicBezTo>
                    <a:pt x="296829" y="428962"/>
                    <a:pt x="300068" y="429153"/>
                    <a:pt x="302544" y="427915"/>
                  </a:cubicBezTo>
                  <a:cubicBezTo>
                    <a:pt x="322451" y="418580"/>
                    <a:pt x="343406" y="416866"/>
                    <a:pt x="365028" y="416961"/>
                  </a:cubicBezTo>
                  <a:cubicBezTo>
                    <a:pt x="371124" y="416961"/>
                    <a:pt x="379697" y="414389"/>
                    <a:pt x="382935" y="409912"/>
                  </a:cubicBezTo>
                  <a:cubicBezTo>
                    <a:pt x="398175" y="388862"/>
                    <a:pt x="412462" y="367145"/>
                    <a:pt x="413034" y="339523"/>
                  </a:cubicBezTo>
                  <a:cubicBezTo>
                    <a:pt x="413415" y="319711"/>
                    <a:pt x="404938" y="309328"/>
                    <a:pt x="386174" y="309138"/>
                  </a:cubicBezTo>
                  <a:cubicBezTo>
                    <a:pt x="363218" y="308852"/>
                    <a:pt x="339977" y="310948"/>
                    <a:pt x="317308" y="308376"/>
                  </a:cubicBezTo>
                  <a:cubicBezTo>
                    <a:pt x="277493" y="303804"/>
                    <a:pt x="240060" y="313043"/>
                    <a:pt x="202912" y="324473"/>
                  </a:cubicBezTo>
                  <a:cubicBezTo>
                    <a:pt x="167289" y="335522"/>
                    <a:pt x="175195" y="332569"/>
                    <a:pt x="175385" y="363716"/>
                  </a:cubicBezTo>
                  <a:close/>
                </a:path>
              </a:pathLst>
            </a:custGeom>
            <a:solidFill>
              <a:schemeClr val="tx1">
                <a:alpha val="8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6" name="文本占位符 1">
            <a:extLst>
              <a:ext uri="{FF2B5EF4-FFF2-40B4-BE49-F238E27FC236}">
                <a16:creationId xmlns:a16="http://schemas.microsoft.com/office/drawing/2014/main" id="{42F6A15E-10C1-4959-8848-A4551751413B}"/>
              </a:ext>
            </a:extLst>
          </p:cNvPr>
          <p:cNvSpPr txBox="1">
            <a:spLocks/>
          </p:cNvSpPr>
          <p:nvPr/>
        </p:nvSpPr>
        <p:spPr>
          <a:xfrm>
            <a:off x="515936" y="1790565"/>
            <a:ext cx="4052907" cy="1038999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chemeClr val="tx2"/>
                </a:solidFill>
              </a:rPr>
              <a:t>单击此处输入您的内容。顶部“开始”面板中可以对字体、字号、颜色、行距等进行修改。建议正文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2"/>
                </a:solidFill>
              </a:rPr>
              <a:t>16</a:t>
            </a:r>
            <a:r>
              <a:rPr lang="zh-CN" altLang="en-US" sz="1600" dirty="0">
                <a:solidFill>
                  <a:schemeClr val="tx2"/>
                </a:solidFill>
              </a:rPr>
              <a:t>号字，</a:t>
            </a:r>
            <a:r>
              <a:rPr lang="en-US" altLang="zh-CN" sz="1600" dirty="0">
                <a:solidFill>
                  <a:schemeClr val="tx2"/>
                </a:solidFill>
              </a:rPr>
              <a:t>1.5</a:t>
            </a:r>
            <a:r>
              <a:rPr lang="zh-CN" altLang="en-US" sz="1600" dirty="0">
                <a:solidFill>
                  <a:schemeClr val="tx2"/>
                </a:solidFill>
              </a:rPr>
              <a:t>倍行距。</a:t>
            </a:r>
          </a:p>
        </p:txBody>
      </p:sp>
    </p:spTree>
    <p:extLst>
      <p:ext uri="{BB962C8B-B14F-4D97-AF65-F5344CB8AC3E}">
        <p14:creationId xmlns:p14="http://schemas.microsoft.com/office/powerpoint/2010/main" val="718636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E360555F-ED7D-44F8-9D2F-6BA8245992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F1CB3AE0-2827-4015-B0C9-8C2DF7A6425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请输入您的标题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1D3AB331-BD2F-4AA9-B72C-D8C53679EF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576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0537EDB1-E4B3-4B48-9D68-3FE28598DE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16364699"/>
              </p:ext>
            </p:extLst>
          </p:nvPr>
        </p:nvGraphicFramePr>
        <p:xfrm>
          <a:off x="-123493" y="1359210"/>
          <a:ext cx="12386733" cy="32367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6081F76-ED18-4450-B408-1C7B57FDE2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图表页</a:t>
            </a:r>
            <a:endParaRPr lang="en-US" altLang="zh-CN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4C8018E-7A3D-4EA2-B426-DBA34DAE2F8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文本占位符 1">
            <a:extLst>
              <a:ext uri="{FF2B5EF4-FFF2-40B4-BE49-F238E27FC236}">
                <a16:creationId xmlns:a16="http://schemas.microsoft.com/office/drawing/2014/main" id="{0F23783D-CD1B-4FC8-BF16-8980F6F34CD9}"/>
              </a:ext>
            </a:extLst>
          </p:cNvPr>
          <p:cNvSpPr txBox="1">
            <a:spLocks/>
          </p:cNvSpPr>
          <p:nvPr/>
        </p:nvSpPr>
        <p:spPr>
          <a:xfrm>
            <a:off x="770709" y="5277494"/>
            <a:ext cx="10819311" cy="10312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2"/>
                </a:solidFill>
              </a:rPr>
              <a:t>本文本框可以通过点击和重新输入进行更改，顶部“开始”面板中可以对字体、字号、颜色、行距等进行修改。建议正文</a:t>
            </a:r>
            <a:r>
              <a:rPr lang="en-US" altLang="zh-CN" sz="2000" dirty="0">
                <a:solidFill>
                  <a:schemeClr val="tx2"/>
                </a:solidFill>
              </a:rPr>
              <a:t>20</a:t>
            </a:r>
            <a:r>
              <a:rPr lang="zh-CN" altLang="en-US" sz="2000" dirty="0">
                <a:solidFill>
                  <a:schemeClr val="tx2"/>
                </a:solidFill>
              </a:rPr>
              <a:t>号字，</a:t>
            </a:r>
            <a:r>
              <a:rPr lang="en-US" altLang="zh-CN" sz="2000" dirty="0">
                <a:solidFill>
                  <a:schemeClr val="tx2"/>
                </a:solidFill>
              </a:rPr>
              <a:t>1.5</a:t>
            </a:r>
            <a:r>
              <a:rPr lang="zh-CN" altLang="en-US" sz="2000" dirty="0">
                <a:solidFill>
                  <a:schemeClr val="tx2"/>
                </a:solidFill>
              </a:rPr>
              <a:t>倍行距。</a:t>
            </a:r>
          </a:p>
        </p:txBody>
      </p:sp>
      <p:sp>
        <p:nvSpPr>
          <p:cNvPr id="6" name="文本占位符 1">
            <a:extLst>
              <a:ext uri="{FF2B5EF4-FFF2-40B4-BE49-F238E27FC236}">
                <a16:creationId xmlns:a16="http://schemas.microsoft.com/office/drawing/2014/main" id="{F61C0298-36A4-41FC-9118-5CDF99975300}"/>
              </a:ext>
            </a:extLst>
          </p:cNvPr>
          <p:cNvSpPr txBox="1">
            <a:spLocks/>
          </p:cNvSpPr>
          <p:nvPr/>
        </p:nvSpPr>
        <p:spPr>
          <a:xfrm>
            <a:off x="770709" y="4787486"/>
            <a:ext cx="4267175" cy="5135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/>
              <a:t>点此添加您的小标题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08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C65BDAF-E4AC-4556-94CF-A6B8D0D69E9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图表页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C86641B-3343-45FD-B1D6-C91323E273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1DD1DC63-E6E2-414A-A325-2E47AF5212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4630788"/>
              </p:ext>
            </p:extLst>
          </p:nvPr>
        </p:nvGraphicFramePr>
        <p:xfrm>
          <a:off x="560297" y="1328633"/>
          <a:ext cx="5469725" cy="4980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占位符 1">
            <a:extLst>
              <a:ext uri="{FF2B5EF4-FFF2-40B4-BE49-F238E27FC236}">
                <a16:creationId xmlns:a16="http://schemas.microsoft.com/office/drawing/2014/main" id="{022F4B33-9897-4856-90A6-89C8238CA1DA}"/>
              </a:ext>
            </a:extLst>
          </p:cNvPr>
          <p:cNvSpPr txBox="1">
            <a:spLocks/>
          </p:cNvSpPr>
          <p:nvPr/>
        </p:nvSpPr>
        <p:spPr>
          <a:xfrm>
            <a:off x="6096000" y="2307871"/>
            <a:ext cx="5580063" cy="400085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2"/>
                </a:solidFill>
              </a:rPr>
              <a:t>本文本框可以通过点击和重新输入进行更改，顶部“开始”面板中可以对字体、字号、颜色、行距等进行修改。建议正文</a:t>
            </a:r>
            <a:r>
              <a:rPr lang="en-US" altLang="zh-CN" sz="2000" dirty="0">
                <a:solidFill>
                  <a:schemeClr val="tx2"/>
                </a:solidFill>
              </a:rPr>
              <a:t>20</a:t>
            </a:r>
            <a:r>
              <a:rPr lang="zh-CN" altLang="en-US" sz="2000" dirty="0">
                <a:solidFill>
                  <a:schemeClr val="tx2"/>
                </a:solidFill>
              </a:rPr>
              <a:t>号字，</a:t>
            </a:r>
            <a:r>
              <a:rPr lang="en-US" altLang="zh-CN" sz="2000" dirty="0">
                <a:solidFill>
                  <a:schemeClr val="tx2"/>
                </a:solidFill>
              </a:rPr>
              <a:t>1.5</a:t>
            </a:r>
            <a:r>
              <a:rPr lang="zh-CN" altLang="en-US" sz="2000" dirty="0">
                <a:solidFill>
                  <a:schemeClr val="tx2"/>
                </a:solidFill>
              </a:rPr>
              <a:t>倍行距。</a:t>
            </a:r>
            <a:endParaRPr lang="en-US" altLang="zh-CN" sz="2000" dirty="0">
              <a:solidFill>
                <a:schemeClr val="tx2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2"/>
                </a:solidFill>
              </a:rPr>
              <a:t>本文本框可以通过点击和重新输入进行更改，顶部“开始”面板中可以对字体、字号、颜色、行距等进行修改。建议正文</a:t>
            </a:r>
            <a:r>
              <a:rPr lang="en-US" altLang="zh-CN" sz="2000" dirty="0">
                <a:solidFill>
                  <a:schemeClr val="tx2"/>
                </a:solidFill>
              </a:rPr>
              <a:t>20</a:t>
            </a:r>
            <a:r>
              <a:rPr lang="zh-CN" altLang="en-US" sz="2000" dirty="0">
                <a:solidFill>
                  <a:schemeClr val="tx2"/>
                </a:solidFill>
              </a:rPr>
              <a:t>号字，</a:t>
            </a:r>
            <a:r>
              <a:rPr lang="en-US" altLang="zh-CN" sz="2000" dirty="0">
                <a:solidFill>
                  <a:schemeClr val="tx2"/>
                </a:solidFill>
              </a:rPr>
              <a:t>1.5</a:t>
            </a:r>
            <a:r>
              <a:rPr lang="zh-CN" altLang="en-US" sz="2000" dirty="0">
                <a:solidFill>
                  <a:schemeClr val="tx2"/>
                </a:solidFill>
              </a:rPr>
              <a:t>倍行距。</a:t>
            </a:r>
            <a:endParaRPr lang="en-US" altLang="zh-CN" sz="2000" dirty="0">
              <a:solidFill>
                <a:schemeClr val="tx2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2"/>
                </a:solidFill>
              </a:rPr>
              <a:t>本文本框可以通过点击和重新输入进行更改，建议正文</a:t>
            </a:r>
            <a:r>
              <a:rPr lang="en-US" altLang="zh-CN" sz="2000" dirty="0">
                <a:solidFill>
                  <a:schemeClr val="tx2"/>
                </a:solidFill>
              </a:rPr>
              <a:t>20</a:t>
            </a:r>
            <a:r>
              <a:rPr lang="zh-CN" altLang="en-US" sz="2000" dirty="0">
                <a:solidFill>
                  <a:schemeClr val="tx2"/>
                </a:solidFill>
              </a:rPr>
              <a:t>号字，</a:t>
            </a:r>
            <a:r>
              <a:rPr lang="en-US" altLang="zh-CN" sz="2000" dirty="0">
                <a:solidFill>
                  <a:schemeClr val="tx2"/>
                </a:solidFill>
              </a:rPr>
              <a:t>1.5</a:t>
            </a:r>
            <a:r>
              <a:rPr lang="zh-CN" altLang="en-US" sz="2000" dirty="0">
                <a:solidFill>
                  <a:schemeClr val="tx2"/>
                </a:solidFill>
              </a:rPr>
              <a:t>倍字间距。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9" name="文本占位符 1">
            <a:extLst>
              <a:ext uri="{FF2B5EF4-FFF2-40B4-BE49-F238E27FC236}">
                <a16:creationId xmlns:a16="http://schemas.microsoft.com/office/drawing/2014/main" id="{1CC284B1-E1C0-43BE-AE2A-8AD65279CAD7}"/>
              </a:ext>
            </a:extLst>
          </p:cNvPr>
          <p:cNvSpPr txBox="1">
            <a:spLocks/>
          </p:cNvSpPr>
          <p:nvPr/>
        </p:nvSpPr>
        <p:spPr>
          <a:xfrm>
            <a:off x="6096000" y="1689865"/>
            <a:ext cx="3627784" cy="5135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/>
              <a:t>点此添加您的标题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0893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CDDF143-C1CE-4CAC-A1E3-10343F8351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图表页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50910D8-EB51-4BCA-A2FA-63A703C7A7C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0F2FDA7D-81BC-4FD3-9E61-B6AADBF733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68914392"/>
              </p:ext>
            </p:extLst>
          </p:nvPr>
        </p:nvGraphicFramePr>
        <p:xfrm>
          <a:off x="525463" y="1341438"/>
          <a:ext cx="11150600" cy="3430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文本占位符 1">
            <a:extLst>
              <a:ext uri="{FF2B5EF4-FFF2-40B4-BE49-F238E27FC236}">
                <a16:creationId xmlns:a16="http://schemas.microsoft.com/office/drawing/2014/main" id="{6EF29054-2DA9-45AF-B3A2-20C529042E3E}"/>
              </a:ext>
            </a:extLst>
          </p:cNvPr>
          <p:cNvSpPr txBox="1">
            <a:spLocks/>
          </p:cNvSpPr>
          <p:nvPr/>
        </p:nvSpPr>
        <p:spPr>
          <a:xfrm>
            <a:off x="770709" y="5277494"/>
            <a:ext cx="10819311" cy="10312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2"/>
                </a:solidFill>
              </a:rPr>
              <a:t>本文本框可以通过点击和重新输入进行更改，顶部“开始”面板中可以对字体、字号、颜色、行距等进行修改。建议正文</a:t>
            </a:r>
            <a:r>
              <a:rPr lang="en-US" altLang="zh-CN" sz="2000" dirty="0">
                <a:solidFill>
                  <a:schemeClr val="tx2"/>
                </a:solidFill>
              </a:rPr>
              <a:t>20</a:t>
            </a:r>
            <a:r>
              <a:rPr lang="zh-CN" altLang="en-US" sz="2000" dirty="0">
                <a:solidFill>
                  <a:schemeClr val="tx2"/>
                </a:solidFill>
              </a:rPr>
              <a:t>号字，</a:t>
            </a:r>
            <a:r>
              <a:rPr lang="en-US" altLang="zh-CN" sz="2000" dirty="0">
                <a:solidFill>
                  <a:schemeClr val="tx2"/>
                </a:solidFill>
              </a:rPr>
              <a:t>1.5</a:t>
            </a:r>
            <a:r>
              <a:rPr lang="zh-CN" altLang="en-US" sz="2000" dirty="0">
                <a:solidFill>
                  <a:schemeClr val="tx2"/>
                </a:solidFill>
              </a:rPr>
              <a:t>倍行距。</a:t>
            </a:r>
          </a:p>
        </p:txBody>
      </p:sp>
      <p:sp>
        <p:nvSpPr>
          <p:cNvPr id="6" name="文本占位符 1">
            <a:extLst>
              <a:ext uri="{FF2B5EF4-FFF2-40B4-BE49-F238E27FC236}">
                <a16:creationId xmlns:a16="http://schemas.microsoft.com/office/drawing/2014/main" id="{30C9AB26-EFBB-43CA-A8C9-6717B77D4A4E}"/>
              </a:ext>
            </a:extLst>
          </p:cNvPr>
          <p:cNvSpPr txBox="1">
            <a:spLocks/>
          </p:cNvSpPr>
          <p:nvPr/>
        </p:nvSpPr>
        <p:spPr>
          <a:xfrm>
            <a:off x="770709" y="4787486"/>
            <a:ext cx="4267175" cy="5135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/>
              <a:t>点此添加您的小标题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1324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12016D5-966C-4901-B199-1B5D891C07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图表页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32E268B-27BD-4B4D-A4FB-9F80F0B3CE4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93F219A-D7C0-44C8-B4F8-2F343467DB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939948"/>
              </p:ext>
            </p:extLst>
          </p:nvPr>
        </p:nvGraphicFramePr>
        <p:xfrm>
          <a:off x="636104" y="1573222"/>
          <a:ext cx="7049185" cy="4489558"/>
        </p:xfrm>
        <a:graphic>
          <a:graphicData uri="http://schemas.openxmlformats.org/drawingml/2006/table">
            <a:tbl>
              <a:tblPr firstRow="1" bandRow="1"/>
              <a:tblGrid>
                <a:gridCol w="1409837">
                  <a:extLst>
                    <a:ext uri="{9D8B030D-6E8A-4147-A177-3AD203B41FA5}">
                      <a16:colId xmlns:a16="http://schemas.microsoft.com/office/drawing/2014/main" val="14830518"/>
                    </a:ext>
                  </a:extLst>
                </a:gridCol>
                <a:gridCol w="1409837">
                  <a:extLst>
                    <a:ext uri="{9D8B030D-6E8A-4147-A177-3AD203B41FA5}">
                      <a16:colId xmlns:a16="http://schemas.microsoft.com/office/drawing/2014/main" val="1306310516"/>
                    </a:ext>
                  </a:extLst>
                </a:gridCol>
                <a:gridCol w="1409837">
                  <a:extLst>
                    <a:ext uri="{9D8B030D-6E8A-4147-A177-3AD203B41FA5}">
                      <a16:colId xmlns:a16="http://schemas.microsoft.com/office/drawing/2014/main" val="764643663"/>
                    </a:ext>
                  </a:extLst>
                </a:gridCol>
                <a:gridCol w="1409837">
                  <a:extLst>
                    <a:ext uri="{9D8B030D-6E8A-4147-A177-3AD203B41FA5}">
                      <a16:colId xmlns:a16="http://schemas.microsoft.com/office/drawing/2014/main" val="395337221"/>
                    </a:ext>
                  </a:extLst>
                </a:gridCol>
                <a:gridCol w="1409837">
                  <a:extLst>
                    <a:ext uri="{9D8B030D-6E8A-4147-A177-3AD203B41FA5}">
                      <a16:colId xmlns:a16="http://schemas.microsoft.com/office/drawing/2014/main" val="3835576740"/>
                    </a:ext>
                  </a:extLst>
                </a:gridCol>
              </a:tblGrid>
              <a:tr h="16051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ctr"/>
                      <a:endParaRPr lang="zh-CN" altLang="en-US" sz="1600" b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8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1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8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2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8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3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8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4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566470"/>
                  </a:ext>
                </a:extLst>
              </a:tr>
              <a:tr h="7211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altLang="zh-CN" sz="16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 dirty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7475679"/>
                  </a:ext>
                </a:extLst>
              </a:tr>
              <a:tr h="7211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0837829"/>
                  </a:ext>
                </a:extLst>
              </a:tr>
              <a:tr h="7211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 dirty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 dirty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716858"/>
                  </a:ext>
                </a:extLst>
              </a:tr>
              <a:tr h="7211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 dirty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 dirty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 dirty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9081677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E2367F35-3A6A-4C77-AE36-81ED501DDE23}"/>
              </a:ext>
            </a:extLst>
          </p:cNvPr>
          <p:cNvSpPr txBox="1"/>
          <p:nvPr/>
        </p:nvSpPr>
        <p:spPr>
          <a:xfrm>
            <a:off x="8117077" y="2573066"/>
            <a:ext cx="3558986" cy="156965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en-US" altLang="zh-CN" sz="9600" b="1">
                <a:effectLst>
                  <a:outerShdw blurRad="190500" sx="102000" sy="102000" algn="ctr" rotWithShape="0">
                    <a:prstClr val="black">
                      <a:alpha val="30000"/>
                    </a:prstClr>
                  </a:outerShdw>
                </a:effectLst>
                <a:ea typeface="微软雅黑"/>
              </a:rPr>
              <a:t>3,715</a:t>
            </a:r>
            <a:endParaRPr lang="en-US" altLang="zh-CN" sz="3600" b="1">
              <a:effectLst>
                <a:outerShdw blurRad="190500" sx="102000" sy="102000" algn="ctr" rotWithShape="0">
                  <a:prstClr val="black">
                    <a:alpha val="30000"/>
                  </a:prstClr>
                </a:outerShdw>
              </a:effectLst>
              <a:ea typeface="微软雅黑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77A89BF-2103-42DC-A0E3-D566C4449B9D}"/>
              </a:ext>
            </a:extLst>
          </p:cNvPr>
          <p:cNvGrpSpPr/>
          <p:nvPr/>
        </p:nvGrpSpPr>
        <p:grpSpPr>
          <a:xfrm>
            <a:off x="8117077" y="4136571"/>
            <a:ext cx="3558986" cy="1926209"/>
            <a:chOff x="8117077" y="4136571"/>
            <a:chExt cx="3558986" cy="1926209"/>
          </a:xfrm>
        </p:grpSpPr>
        <p:sp useBgFill="1">
          <p:nvSpPr>
            <p:cNvPr id="8" name="矩形 7">
              <a:extLst>
                <a:ext uri="{FF2B5EF4-FFF2-40B4-BE49-F238E27FC236}">
                  <a16:creationId xmlns:a16="http://schemas.microsoft.com/office/drawing/2014/main" id="{D61CF0FE-29B5-4907-915A-7F8019EC500B}"/>
                </a:ext>
              </a:extLst>
            </p:cNvPr>
            <p:cNvSpPr/>
            <p:nvPr/>
          </p:nvSpPr>
          <p:spPr>
            <a:xfrm>
              <a:off x="8117078" y="4136572"/>
              <a:ext cx="3558985" cy="1926208"/>
            </a:xfrm>
            <a:prstGeom prst="rect">
              <a:avLst/>
            </a:prstGeom>
            <a:ln>
              <a:noFill/>
            </a:ln>
            <a:effectLst>
              <a:outerShdw blurRad="254000" dist="508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B3707C8-1802-454D-B132-C1B5A0ACC5AE}"/>
                </a:ext>
              </a:extLst>
            </p:cNvPr>
            <p:cNvSpPr/>
            <p:nvPr/>
          </p:nvSpPr>
          <p:spPr>
            <a:xfrm>
              <a:off x="8117077" y="4136571"/>
              <a:ext cx="3558985" cy="1926208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CA2C44E-755C-4F3B-B05D-B5773E62B05A}"/>
                </a:ext>
              </a:extLst>
            </p:cNvPr>
            <p:cNvSpPr/>
            <p:nvPr/>
          </p:nvSpPr>
          <p:spPr>
            <a:xfrm>
              <a:off x="8273563" y="4254451"/>
              <a:ext cx="329979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点此添加您的标题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5E2483BF-E864-4C75-AAD1-240887CD726B}"/>
                </a:ext>
              </a:extLst>
            </p:cNvPr>
            <p:cNvSpPr/>
            <p:nvPr/>
          </p:nvSpPr>
          <p:spPr>
            <a:xfrm>
              <a:off x="8273563" y="4779632"/>
              <a:ext cx="3299792" cy="11442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顶部“开始”面板中可以对字体、字号、颜色、行距等进行修改，建议</a:t>
              </a:r>
              <a:r>
                <a:rPr lang="en-US" altLang="zh-CN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18</a:t>
              </a:r>
              <a:r>
                <a:rPr lang="zh-CN" altLang="en-US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号字，</a:t>
              </a:r>
              <a:r>
                <a:rPr lang="en-US" altLang="zh-CN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1.5</a:t>
              </a:r>
              <a:r>
                <a:rPr lang="zh-CN" altLang="en-US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倍行距。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6997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918BA94-8557-41C6-AF1E-5958C08FCB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图表页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F2EA26D-6DCD-4266-95D7-3CDB7CCDEB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46826B2-1948-4684-94E7-38C5A1411A16}"/>
              </a:ext>
            </a:extLst>
          </p:cNvPr>
          <p:cNvGrpSpPr/>
          <p:nvPr/>
        </p:nvGrpSpPr>
        <p:grpSpPr>
          <a:xfrm>
            <a:off x="1951822" y="1120676"/>
            <a:ext cx="8288356" cy="2308324"/>
            <a:chOff x="2470514" y="1413956"/>
            <a:chExt cx="6897048" cy="2308324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5218AB3-8150-45C6-9EE1-13E161805F83}"/>
                </a:ext>
              </a:extLst>
            </p:cNvPr>
            <p:cNvSpPr/>
            <p:nvPr/>
          </p:nvSpPr>
          <p:spPr>
            <a:xfrm>
              <a:off x="2470514" y="1413956"/>
              <a:ext cx="707852" cy="23083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sz="144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“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196EB8C-0EAC-4C19-B4A8-6B198C5E88CF}"/>
                </a:ext>
              </a:extLst>
            </p:cNvPr>
            <p:cNvSpPr/>
            <p:nvPr/>
          </p:nvSpPr>
          <p:spPr>
            <a:xfrm>
              <a:off x="8659710" y="1413956"/>
              <a:ext cx="707852" cy="230832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144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”</a:t>
              </a:r>
              <a:endParaRPr lang="zh-CN" altLang="en-US" sz="14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20" name="文本占位符 1">
            <a:extLst>
              <a:ext uri="{FF2B5EF4-FFF2-40B4-BE49-F238E27FC236}">
                <a16:creationId xmlns:a16="http://schemas.microsoft.com/office/drawing/2014/main" id="{08D4FC33-0B28-4AA6-B943-BCE0CB33F83D}"/>
              </a:ext>
            </a:extLst>
          </p:cNvPr>
          <p:cNvSpPr txBox="1">
            <a:spLocks/>
          </p:cNvSpPr>
          <p:nvPr/>
        </p:nvSpPr>
        <p:spPr>
          <a:xfrm>
            <a:off x="2651300" y="1668137"/>
            <a:ext cx="6889401" cy="10312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2"/>
                </a:solidFill>
              </a:rPr>
              <a:t>本文本框进行更改，顶部“开始”面板中可以对字体、字号、颜色、行距等进行修改。建议正文</a:t>
            </a:r>
            <a:r>
              <a:rPr lang="en-US" altLang="zh-CN" sz="2000" dirty="0">
                <a:solidFill>
                  <a:schemeClr val="tx2"/>
                </a:solidFill>
              </a:rPr>
              <a:t>20</a:t>
            </a:r>
            <a:r>
              <a:rPr lang="zh-CN" altLang="en-US" sz="2000" dirty="0">
                <a:solidFill>
                  <a:schemeClr val="tx2"/>
                </a:solidFill>
              </a:rPr>
              <a:t>号字，</a:t>
            </a:r>
            <a:r>
              <a:rPr lang="en-US" altLang="zh-CN" sz="2000" dirty="0">
                <a:solidFill>
                  <a:schemeClr val="tx2"/>
                </a:solidFill>
              </a:rPr>
              <a:t>1.5</a:t>
            </a:r>
            <a:r>
              <a:rPr lang="zh-CN" altLang="en-US" sz="2000" dirty="0">
                <a:solidFill>
                  <a:schemeClr val="tx2"/>
                </a:solidFill>
              </a:rPr>
              <a:t>倍行距。</a:t>
            </a:r>
          </a:p>
        </p:txBody>
      </p:sp>
      <p:graphicFrame>
        <p:nvGraphicFramePr>
          <p:cNvPr id="22" name="表格 21">
            <a:extLst>
              <a:ext uri="{FF2B5EF4-FFF2-40B4-BE49-F238E27FC236}">
                <a16:creationId xmlns:a16="http://schemas.microsoft.com/office/drawing/2014/main" id="{902E42FB-BB42-4BC6-873D-79E9D9F3E8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2330477"/>
              </p:ext>
            </p:extLst>
          </p:nvPr>
        </p:nvGraphicFramePr>
        <p:xfrm>
          <a:off x="581202" y="3203241"/>
          <a:ext cx="11029595" cy="3123292"/>
        </p:xfrm>
        <a:graphic>
          <a:graphicData uri="http://schemas.openxmlformats.org/drawingml/2006/table">
            <a:tbl>
              <a:tblPr firstRow="1" bandRow="1"/>
              <a:tblGrid>
                <a:gridCol w="2205919">
                  <a:extLst>
                    <a:ext uri="{9D8B030D-6E8A-4147-A177-3AD203B41FA5}">
                      <a16:colId xmlns:a16="http://schemas.microsoft.com/office/drawing/2014/main" val="14830518"/>
                    </a:ext>
                  </a:extLst>
                </a:gridCol>
                <a:gridCol w="2205919">
                  <a:extLst>
                    <a:ext uri="{9D8B030D-6E8A-4147-A177-3AD203B41FA5}">
                      <a16:colId xmlns:a16="http://schemas.microsoft.com/office/drawing/2014/main" val="1306310516"/>
                    </a:ext>
                  </a:extLst>
                </a:gridCol>
                <a:gridCol w="2205919">
                  <a:extLst>
                    <a:ext uri="{9D8B030D-6E8A-4147-A177-3AD203B41FA5}">
                      <a16:colId xmlns:a16="http://schemas.microsoft.com/office/drawing/2014/main" val="764643663"/>
                    </a:ext>
                  </a:extLst>
                </a:gridCol>
                <a:gridCol w="2205919">
                  <a:extLst>
                    <a:ext uri="{9D8B030D-6E8A-4147-A177-3AD203B41FA5}">
                      <a16:colId xmlns:a16="http://schemas.microsoft.com/office/drawing/2014/main" val="395337221"/>
                    </a:ext>
                  </a:extLst>
                </a:gridCol>
                <a:gridCol w="2205919">
                  <a:extLst>
                    <a:ext uri="{9D8B030D-6E8A-4147-A177-3AD203B41FA5}">
                      <a16:colId xmlns:a16="http://schemas.microsoft.com/office/drawing/2014/main" val="3835576740"/>
                    </a:ext>
                  </a:extLst>
                </a:gridCol>
              </a:tblGrid>
              <a:tr h="11121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ctr"/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1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2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3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4</a:t>
                      </a: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566470"/>
                  </a:ext>
                </a:extLst>
              </a:tr>
              <a:tr h="67039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altLang="zh-CN" sz="18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 dirty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 dirty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 dirty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7475679"/>
                  </a:ext>
                </a:extLst>
              </a:tr>
              <a:tr h="67039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 dirty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 dirty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 dirty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0837829"/>
                  </a:ext>
                </a:extLst>
              </a:tr>
              <a:tr h="67039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 dirty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微软雅黑"/>
                          <a:ea typeface="微软雅黑"/>
                          <a:cs typeface=""/>
                        </a:defRPr>
                      </a:lvl9pPr>
                    </a:lstStyle>
                    <a:p>
                      <a:pPr algn="r"/>
                      <a:r>
                        <a:rPr lang="en-US" altLang="zh-CN" sz="1600" b="0" dirty="0">
                          <a:solidFill>
                            <a:schemeClr val="tx2"/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85620" marR="85620" marT="42810" marB="428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7168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97371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Freeform 5">
            <a:extLst>
              <a:ext uri="{FF2B5EF4-FFF2-40B4-BE49-F238E27FC236}">
                <a16:creationId xmlns:a16="http://schemas.microsoft.com/office/drawing/2014/main" id="{D75F9531-C94C-4E89-93E6-18E3379BD86B}"/>
              </a:ext>
            </a:extLst>
          </p:cNvPr>
          <p:cNvSpPr>
            <a:spLocks noEditPoints="1"/>
          </p:cNvSpPr>
          <p:nvPr/>
        </p:nvSpPr>
        <p:spPr bwMode="auto">
          <a:xfrm>
            <a:off x="614833" y="1213204"/>
            <a:ext cx="5924061" cy="4921991"/>
          </a:xfrm>
          <a:custGeom>
            <a:avLst/>
            <a:gdLst>
              <a:gd name="T0" fmla="*/ 18734 w 18748"/>
              <a:gd name="T1" fmla="*/ 1766 h 15575"/>
              <a:gd name="T2" fmla="*/ 18394 w 18748"/>
              <a:gd name="T3" fmla="*/ 3890 h 15575"/>
              <a:gd name="T4" fmla="*/ 17814 w 18748"/>
              <a:gd name="T5" fmla="*/ 4370 h 15575"/>
              <a:gd name="T6" fmla="*/ 17206 w 18748"/>
              <a:gd name="T7" fmla="*/ 4718 h 15575"/>
              <a:gd name="T8" fmla="*/ 16662 w 18748"/>
              <a:gd name="T9" fmla="*/ 5390 h 15575"/>
              <a:gd name="T10" fmla="*/ 15678 w 18748"/>
              <a:gd name="T11" fmla="*/ 5854 h 15575"/>
              <a:gd name="T12" fmla="*/ 14574 w 18748"/>
              <a:gd name="T13" fmla="*/ 6290 h 15575"/>
              <a:gd name="T14" fmla="*/ 15174 w 18748"/>
              <a:gd name="T15" fmla="*/ 7078 h 15575"/>
              <a:gd name="T16" fmla="*/ 16174 w 18748"/>
              <a:gd name="T17" fmla="*/ 6998 h 15575"/>
              <a:gd name="T18" fmla="*/ 15310 w 18748"/>
              <a:gd name="T19" fmla="*/ 8014 h 15575"/>
              <a:gd name="T20" fmla="*/ 16378 w 18748"/>
              <a:gd name="T21" fmla="*/ 9162 h 15575"/>
              <a:gd name="T22" fmla="*/ 15994 w 18748"/>
              <a:gd name="T23" fmla="*/ 9990 h 15575"/>
              <a:gd name="T24" fmla="*/ 16590 w 18748"/>
              <a:gd name="T25" fmla="*/ 10198 h 15575"/>
              <a:gd name="T26" fmla="*/ 16058 w 18748"/>
              <a:gd name="T27" fmla="*/ 11594 h 15575"/>
              <a:gd name="T28" fmla="*/ 15510 w 18748"/>
              <a:gd name="T29" fmla="*/ 12558 h 15575"/>
              <a:gd name="T30" fmla="*/ 13986 w 18748"/>
              <a:gd name="T31" fmla="*/ 13730 h 15575"/>
              <a:gd name="T32" fmla="*/ 12402 w 18748"/>
              <a:gd name="T33" fmla="*/ 14362 h 15575"/>
              <a:gd name="T34" fmla="*/ 12146 w 18748"/>
              <a:gd name="T35" fmla="*/ 14438 h 15575"/>
              <a:gd name="T36" fmla="*/ 11710 w 18748"/>
              <a:gd name="T37" fmla="*/ 14102 h 15575"/>
              <a:gd name="T38" fmla="*/ 10926 w 18748"/>
              <a:gd name="T39" fmla="*/ 13642 h 15575"/>
              <a:gd name="T40" fmla="*/ 9974 w 18748"/>
              <a:gd name="T41" fmla="*/ 13722 h 15575"/>
              <a:gd name="T42" fmla="*/ 8994 w 18748"/>
              <a:gd name="T43" fmla="*/ 13786 h 15575"/>
              <a:gd name="T44" fmla="*/ 8754 w 18748"/>
              <a:gd name="T45" fmla="*/ 14146 h 15575"/>
              <a:gd name="T46" fmla="*/ 8086 w 18748"/>
              <a:gd name="T47" fmla="*/ 13910 h 15575"/>
              <a:gd name="T48" fmla="*/ 7474 w 18748"/>
              <a:gd name="T49" fmla="*/ 13122 h 15575"/>
              <a:gd name="T50" fmla="*/ 7746 w 18748"/>
              <a:gd name="T51" fmla="*/ 12306 h 15575"/>
              <a:gd name="T52" fmla="*/ 7306 w 18748"/>
              <a:gd name="T53" fmla="*/ 11426 h 15575"/>
              <a:gd name="T54" fmla="*/ 5331 w 18748"/>
              <a:gd name="T55" fmla="*/ 11630 h 15575"/>
              <a:gd name="T56" fmla="*/ 4338 w 18748"/>
              <a:gd name="T57" fmla="*/ 11274 h 15575"/>
              <a:gd name="T58" fmla="*/ 3170 w 18748"/>
              <a:gd name="T59" fmla="*/ 10838 h 15575"/>
              <a:gd name="T60" fmla="*/ 2274 w 18748"/>
              <a:gd name="T61" fmla="*/ 9894 h 15575"/>
              <a:gd name="T62" fmla="*/ 874 w 18748"/>
              <a:gd name="T63" fmla="*/ 8946 h 15575"/>
              <a:gd name="T64" fmla="*/ 910 w 18748"/>
              <a:gd name="T65" fmla="*/ 8202 h 15575"/>
              <a:gd name="T66" fmla="*/ 1182 w 18748"/>
              <a:gd name="T67" fmla="*/ 7478 h 15575"/>
              <a:gd name="T68" fmla="*/ 210 w 18748"/>
              <a:gd name="T69" fmla="*/ 6030 h 15575"/>
              <a:gd name="T70" fmla="*/ 62 w 18748"/>
              <a:gd name="T71" fmla="*/ 5134 h 15575"/>
              <a:gd name="T72" fmla="*/ 1874 w 18748"/>
              <a:gd name="T73" fmla="*/ 4474 h 15575"/>
              <a:gd name="T74" fmla="*/ 2670 w 18748"/>
              <a:gd name="T75" fmla="*/ 3186 h 15575"/>
              <a:gd name="T76" fmla="*/ 3754 w 18748"/>
              <a:gd name="T77" fmla="*/ 2438 h 15575"/>
              <a:gd name="T78" fmla="*/ 4546 w 18748"/>
              <a:gd name="T79" fmla="*/ 2218 h 15575"/>
              <a:gd name="T80" fmla="*/ 5402 w 18748"/>
              <a:gd name="T81" fmla="*/ 2078 h 15575"/>
              <a:gd name="T82" fmla="*/ 5962 w 18748"/>
              <a:gd name="T83" fmla="*/ 3614 h 15575"/>
              <a:gd name="T84" fmla="*/ 7414 w 18748"/>
              <a:gd name="T85" fmla="*/ 4598 h 15575"/>
              <a:gd name="T86" fmla="*/ 8194 w 18748"/>
              <a:gd name="T87" fmla="*/ 4966 h 15575"/>
              <a:gd name="T88" fmla="*/ 9706 w 18748"/>
              <a:gd name="T89" fmla="*/ 5350 h 15575"/>
              <a:gd name="T90" fmla="*/ 11726 w 18748"/>
              <a:gd name="T91" fmla="*/ 5086 h 15575"/>
              <a:gd name="T92" fmla="*/ 13090 w 18748"/>
              <a:gd name="T93" fmla="*/ 3662 h 15575"/>
              <a:gd name="T94" fmla="*/ 14094 w 18748"/>
              <a:gd name="T95" fmla="*/ 3002 h 15575"/>
              <a:gd name="T96" fmla="*/ 13546 w 18748"/>
              <a:gd name="T97" fmla="*/ 2622 h 15575"/>
              <a:gd name="T98" fmla="*/ 13406 w 18748"/>
              <a:gd name="T99" fmla="*/ 1838 h 15575"/>
              <a:gd name="T100" fmla="*/ 14318 w 18748"/>
              <a:gd name="T101" fmla="*/ 794 h 15575"/>
              <a:gd name="T102" fmla="*/ 15202 w 18748"/>
              <a:gd name="T103" fmla="*/ 82 h 15575"/>
              <a:gd name="T104" fmla="*/ 15582 w 18748"/>
              <a:gd name="T105" fmla="*/ 134 h 15575"/>
              <a:gd name="T106" fmla="*/ 16266 w 18748"/>
              <a:gd name="T107" fmla="*/ 918 h 15575"/>
              <a:gd name="T108" fmla="*/ 16490 w 18748"/>
              <a:gd name="T109" fmla="*/ 1342 h 15575"/>
              <a:gd name="T110" fmla="*/ 16158 w 18748"/>
              <a:gd name="T111" fmla="*/ 13186 h 15575"/>
              <a:gd name="T112" fmla="*/ 16694 w 18748"/>
              <a:gd name="T113" fmla="*/ 12078 h 15575"/>
              <a:gd name="T114" fmla="*/ 16586 w 18748"/>
              <a:gd name="T115" fmla="*/ 13222 h 15575"/>
              <a:gd name="T116" fmla="*/ 16350 w 18748"/>
              <a:gd name="T117" fmla="*/ 13458 h 15575"/>
              <a:gd name="T118" fmla="*/ 12538 w 18748"/>
              <a:gd name="T119" fmla="*/ 15282 h 15575"/>
              <a:gd name="T120" fmla="*/ 11774 w 18748"/>
              <a:gd name="T121" fmla="*/ 15414 h 15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748" h="15575">
                <a:moveTo>
                  <a:pt x="17618" y="1914"/>
                </a:moveTo>
                <a:cubicBezTo>
                  <a:pt x="17618" y="1915"/>
                  <a:pt x="17618" y="1917"/>
                  <a:pt x="17618" y="1918"/>
                </a:cubicBezTo>
                <a:cubicBezTo>
                  <a:pt x="17787" y="1967"/>
                  <a:pt x="17943" y="1787"/>
                  <a:pt x="18042" y="1690"/>
                </a:cubicBezTo>
                <a:cubicBezTo>
                  <a:pt x="18125" y="1544"/>
                  <a:pt x="18380" y="1302"/>
                  <a:pt x="18554" y="1302"/>
                </a:cubicBezTo>
                <a:cubicBezTo>
                  <a:pt x="18650" y="1335"/>
                  <a:pt x="18555" y="1576"/>
                  <a:pt x="18658" y="1658"/>
                </a:cubicBezTo>
                <a:cubicBezTo>
                  <a:pt x="18670" y="1663"/>
                  <a:pt x="18748" y="1757"/>
                  <a:pt x="18734" y="1766"/>
                </a:cubicBezTo>
                <a:cubicBezTo>
                  <a:pt x="18690" y="1883"/>
                  <a:pt x="18612" y="2646"/>
                  <a:pt x="18662" y="2678"/>
                </a:cubicBezTo>
                <a:cubicBezTo>
                  <a:pt x="18655" y="2757"/>
                  <a:pt x="18659" y="2805"/>
                  <a:pt x="18602" y="2862"/>
                </a:cubicBezTo>
                <a:cubicBezTo>
                  <a:pt x="18538" y="2958"/>
                  <a:pt x="18384" y="2886"/>
                  <a:pt x="18298" y="2886"/>
                </a:cubicBezTo>
                <a:cubicBezTo>
                  <a:pt x="18266" y="2938"/>
                  <a:pt x="18168" y="2974"/>
                  <a:pt x="18150" y="3030"/>
                </a:cubicBezTo>
                <a:cubicBezTo>
                  <a:pt x="18073" y="3262"/>
                  <a:pt x="18470" y="3640"/>
                  <a:pt x="18398" y="3890"/>
                </a:cubicBezTo>
                <a:cubicBezTo>
                  <a:pt x="18396" y="3890"/>
                  <a:pt x="18395" y="3890"/>
                  <a:pt x="18394" y="3890"/>
                </a:cubicBezTo>
                <a:cubicBezTo>
                  <a:pt x="18394" y="3918"/>
                  <a:pt x="18344" y="4123"/>
                  <a:pt x="18334" y="4162"/>
                </a:cubicBezTo>
                <a:cubicBezTo>
                  <a:pt x="18324" y="4199"/>
                  <a:pt x="18314" y="4225"/>
                  <a:pt x="18278" y="4234"/>
                </a:cubicBezTo>
                <a:cubicBezTo>
                  <a:pt x="18278" y="4249"/>
                  <a:pt x="18127" y="4200"/>
                  <a:pt x="18102" y="4198"/>
                </a:cubicBezTo>
                <a:cubicBezTo>
                  <a:pt x="18043" y="4128"/>
                  <a:pt x="18074" y="3975"/>
                  <a:pt x="18042" y="3978"/>
                </a:cubicBezTo>
                <a:cubicBezTo>
                  <a:pt x="17998" y="3983"/>
                  <a:pt x="17964" y="4050"/>
                  <a:pt x="17958" y="4050"/>
                </a:cubicBezTo>
                <a:cubicBezTo>
                  <a:pt x="17949" y="4119"/>
                  <a:pt x="17886" y="4334"/>
                  <a:pt x="17814" y="4370"/>
                </a:cubicBezTo>
                <a:cubicBezTo>
                  <a:pt x="17772" y="4422"/>
                  <a:pt x="17676" y="4430"/>
                  <a:pt x="17614" y="4430"/>
                </a:cubicBezTo>
                <a:cubicBezTo>
                  <a:pt x="17614" y="4431"/>
                  <a:pt x="17614" y="4433"/>
                  <a:pt x="17614" y="4434"/>
                </a:cubicBezTo>
                <a:cubicBezTo>
                  <a:pt x="17593" y="4445"/>
                  <a:pt x="17594" y="4443"/>
                  <a:pt x="17594" y="4474"/>
                </a:cubicBezTo>
                <a:cubicBezTo>
                  <a:pt x="17660" y="4514"/>
                  <a:pt x="17697" y="4587"/>
                  <a:pt x="17694" y="4638"/>
                </a:cubicBezTo>
                <a:cubicBezTo>
                  <a:pt x="17712" y="4729"/>
                  <a:pt x="17587" y="4808"/>
                  <a:pt x="17558" y="4790"/>
                </a:cubicBezTo>
                <a:cubicBezTo>
                  <a:pt x="17423" y="4790"/>
                  <a:pt x="17325" y="4718"/>
                  <a:pt x="17206" y="4718"/>
                </a:cubicBezTo>
                <a:cubicBezTo>
                  <a:pt x="17206" y="4719"/>
                  <a:pt x="17206" y="4721"/>
                  <a:pt x="17206" y="4722"/>
                </a:cubicBezTo>
                <a:cubicBezTo>
                  <a:pt x="17155" y="4736"/>
                  <a:pt x="17143" y="4906"/>
                  <a:pt x="17106" y="4906"/>
                </a:cubicBezTo>
                <a:cubicBezTo>
                  <a:pt x="17073" y="5035"/>
                  <a:pt x="16957" y="5115"/>
                  <a:pt x="16886" y="5222"/>
                </a:cubicBezTo>
                <a:cubicBezTo>
                  <a:pt x="16883" y="5222"/>
                  <a:pt x="16880" y="5222"/>
                  <a:pt x="16878" y="5222"/>
                </a:cubicBezTo>
                <a:cubicBezTo>
                  <a:pt x="16876" y="5225"/>
                  <a:pt x="16875" y="5227"/>
                  <a:pt x="16874" y="5230"/>
                </a:cubicBezTo>
                <a:cubicBezTo>
                  <a:pt x="16788" y="5258"/>
                  <a:pt x="16727" y="5335"/>
                  <a:pt x="16662" y="5390"/>
                </a:cubicBezTo>
                <a:cubicBezTo>
                  <a:pt x="16662" y="5457"/>
                  <a:pt x="16609" y="5541"/>
                  <a:pt x="16602" y="5618"/>
                </a:cubicBezTo>
                <a:cubicBezTo>
                  <a:pt x="16389" y="5795"/>
                  <a:pt x="16121" y="5703"/>
                  <a:pt x="15966" y="6058"/>
                </a:cubicBezTo>
                <a:cubicBezTo>
                  <a:pt x="15961" y="6135"/>
                  <a:pt x="15866" y="6285"/>
                  <a:pt x="15866" y="6286"/>
                </a:cubicBezTo>
                <a:cubicBezTo>
                  <a:pt x="15783" y="6289"/>
                  <a:pt x="15699" y="6296"/>
                  <a:pt x="15618" y="6298"/>
                </a:cubicBezTo>
                <a:cubicBezTo>
                  <a:pt x="15611" y="6222"/>
                  <a:pt x="15672" y="6086"/>
                  <a:pt x="15762" y="6086"/>
                </a:cubicBezTo>
                <a:cubicBezTo>
                  <a:pt x="15762" y="6049"/>
                  <a:pt x="15606" y="5854"/>
                  <a:pt x="15678" y="5854"/>
                </a:cubicBezTo>
                <a:cubicBezTo>
                  <a:pt x="15679" y="5845"/>
                  <a:pt x="15680" y="5835"/>
                  <a:pt x="15682" y="5826"/>
                </a:cubicBezTo>
                <a:cubicBezTo>
                  <a:pt x="15683" y="5826"/>
                  <a:pt x="15684" y="5826"/>
                  <a:pt x="15686" y="5826"/>
                </a:cubicBezTo>
                <a:cubicBezTo>
                  <a:pt x="15686" y="5698"/>
                  <a:pt x="15857" y="5655"/>
                  <a:pt x="15810" y="5478"/>
                </a:cubicBezTo>
                <a:cubicBezTo>
                  <a:pt x="15784" y="5375"/>
                  <a:pt x="15669" y="5339"/>
                  <a:pt x="15582" y="5374"/>
                </a:cubicBezTo>
                <a:cubicBezTo>
                  <a:pt x="15582" y="5378"/>
                  <a:pt x="14918" y="6182"/>
                  <a:pt x="14918" y="6182"/>
                </a:cubicBezTo>
                <a:cubicBezTo>
                  <a:pt x="14887" y="6228"/>
                  <a:pt x="14635" y="6274"/>
                  <a:pt x="14574" y="6290"/>
                </a:cubicBezTo>
                <a:cubicBezTo>
                  <a:pt x="14493" y="6359"/>
                  <a:pt x="14443" y="6533"/>
                  <a:pt x="14566" y="6594"/>
                </a:cubicBezTo>
                <a:cubicBezTo>
                  <a:pt x="14583" y="6665"/>
                  <a:pt x="14622" y="6697"/>
                  <a:pt x="14622" y="6770"/>
                </a:cubicBezTo>
                <a:cubicBezTo>
                  <a:pt x="14650" y="6785"/>
                  <a:pt x="14851" y="6680"/>
                  <a:pt x="14954" y="6722"/>
                </a:cubicBezTo>
                <a:cubicBezTo>
                  <a:pt x="14981" y="6787"/>
                  <a:pt x="15006" y="6852"/>
                  <a:pt x="15006" y="6926"/>
                </a:cubicBezTo>
                <a:cubicBezTo>
                  <a:pt x="15007" y="6926"/>
                  <a:pt x="15008" y="6926"/>
                  <a:pt x="15010" y="6926"/>
                </a:cubicBezTo>
                <a:cubicBezTo>
                  <a:pt x="15027" y="6962"/>
                  <a:pt x="15133" y="7072"/>
                  <a:pt x="15174" y="7078"/>
                </a:cubicBezTo>
                <a:cubicBezTo>
                  <a:pt x="15174" y="7079"/>
                  <a:pt x="15174" y="7081"/>
                  <a:pt x="15174" y="7082"/>
                </a:cubicBezTo>
                <a:cubicBezTo>
                  <a:pt x="15179" y="7082"/>
                  <a:pt x="15172" y="7079"/>
                  <a:pt x="15178" y="7078"/>
                </a:cubicBezTo>
                <a:cubicBezTo>
                  <a:pt x="15331" y="7078"/>
                  <a:pt x="15331" y="6718"/>
                  <a:pt x="15626" y="6718"/>
                </a:cubicBezTo>
                <a:cubicBezTo>
                  <a:pt x="15752" y="6682"/>
                  <a:pt x="15863" y="6816"/>
                  <a:pt x="16010" y="6774"/>
                </a:cubicBezTo>
                <a:cubicBezTo>
                  <a:pt x="16098" y="6749"/>
                  <a:pt x="16153" y="6778"/>
                  <a:pt x="16218" y="6810"/>
                </a:cubicBezTo>
                <a:cubicBezTo>
                  <a:pt x="16218" y="6833"/>
                  <a:pt x="16235" y="6998"/>
                  <a:pt x="16174" y="6998"/>
                </a:cubicBezTo>
                <a:cubicBezTo>
                  <a:pt x="16158" y="7021"/>
                  <a:pt x="15844" y="7157"/>
                  <a:pt x="15838" y="7154"/>
                </a:cubicBezTo>
                <a:cubicBezTo>
                  <a:pt x="15865" y="7200"/>
                  <a:pt x="15563" y="7507"/>
                  <a:pt x="15522" y="7478"/>
                </a:cubicBezTo>
                <a:cubicBezTo>
                  <a:pt x="15511" y="7512"/>
                  <a:pt x="15410" y="7659"/>
                  <a:pt x="15410" y="7662"/>
                </a:cubicBezTo>
                <a:cubicBezTo>
                  <a:pt x="15395" y="7673"/>
                  <a:pt x="15366" y="7716"/>
                  <a:pt x="15366" y="7730"/>
                </a:cubicBezTo>
                <a:cubicBezTo>
                  <a:pt x="15364" y="7730"/>
                  <a:pt x="15363" y="7730"/>
                  <a:pt x="15362" y="7730"/>
                </a:cubicBezTo>
                <a:cubicBezTo>
                  <a:pt x="15347" y="7768"/>
                  <a:pt x="15310" y="8008"/>
                  <a:pt x="15310" y="8014"/>
                </a:cubicBezTo>
                <a:cubicBezTo>
                  <a:pt x="15318" y="8021"/>
                  <a:pt x="15313" y="8023"/>
                  <a:pt x="15318" y="8030"/>
                </a:cubicBezTo>
                <a:cubicBezTo>
                  <a:pt x="15322" y="8033"/>
                  <a:pt x="15326" y="8035"/>
                  <a:pt x="15330" y="8038"/>
                </a:cubicBezTo>
                <a:cubicBezTo>
                  <a:pt x="15330" y="8059"/>
                  <a:pt x="15374" y="8071"/>
                  <a:pt x="15374" y="8082"/>
                </a:cubicBezTo>
                <a:cubicBezTo>
                  <a:pt x="15817" y="8142"/>
                  <a:pt x="15834" y="8814"/>
                  <a:pt x="15994" y="8894"/>
                </a:cubicBezTo>
                <a:cubicBezTo>
                  <a:pt x="15994" y="8903"/>
                  <a:pt x="15998" y="8904"/>
                  <a:pt x="16002" y="8914"/>
                </a:cubicBezTo>
                <a:cubicBezTo>
                  <a:pt x="16113" y="9011"/>
                  <a:pt x="16251" y="9067"/>
                  <a:pt x="16378" y="9162"/>
                </a:cubicBezTo>
                <a:cubicBezTo>
                  <a:pt x="16378" y="9165"/>
                  <a:pt x="16378" y="9167"/>
                  <a:pt x="16378" y="9170"/>
                </a:cubicBezTo>
                <a:cubicBezTo>
                  <a:pt x="16531" y="9247"/>
                  <a:pt x="16224" y="9255"/>
                  <a:pt x="16218" y="9306"/>
                </a:cubicBezTo>
                <a:cubicBezTo>
                  <a:pt x="16311" y="9360"/>
                  <a:pt x="16417" y="9412"/>
                  <a:pt x="16470" y="9566"/>
                </a:cubicBezTo>
                <a:cubicBezTo>
                  <a:pt x="16468" y="9566"/>
                  <a:pt x="16467" y="9566"/>
                  <a:pt x="16466" y="9566"/>
                </a:cubicBezTo>
                <a:cubicBezTo>
                  <a:pt x="16466" y="9740"/>
                  <a:pt x="16083" y="9894"/>
                  <a:pt x="15998" y="9990"/>
                </a:cubicBezTo>
                <a:cubicBezTo>
                  <a:pt x="15996" y="9990"/>
                  <a:pt x="15995" y="9990"/>
                  <a:pt x="15994" y="9990"/>
                </a:cubicBezTo>
                <a:cubicBezTo>
                  <a:pt x="15994" y="9994"/>
                  <a:pt x="15994" y="9998"/>
                  <a:pt x="15994" y="10002"/>
                </a:cubicBezTo>
                <a:cubicBezTo>
                  <a:pt x="16026" y="10014"/>
                  <a:pt x="16094" y="10010"/>
                  <a:pt x="16130" y="10010"/>
                </a:cubicBezTo>
                <a:cubicBezTo>
                  <a:pt x="16225" y="9831"/>
                  <a:pt x="16503" y="9967"/>
                  <a:pt x="16634" y="10018"/>
                </a:cubicBezTo>
                <a:cubicBezTo>
                  <a:pt x="16631" y="10026"/>
                  <a:pt x="16634" y="10021"/>
                  <a:pt x="16630" y="10026"/>
                </a:cubicBezTo>
                <a:cubicBezTo>
                  <a:pt x="16604" y="10122"/>
                  <a:pt x="16434" y="10171"/>
                  <a:pt x="16434" y="10250"/>
                </a:cubicBezTo>
                <a:cubicBezTo>
                  <a:pt x="16466" y="10250"/>
                  <a:pt x="16559" y="10146"/>
                  <a:pt x="16590" y="10198"/>
                </a:cubicBezTo>
                <a:cubicBezTo>
                  <a:pt x="16590" y="10230"/>
                  <a:pt x="16624" y="10311"/>
                  <a:pt x="16594" y="10342"/>
                </a:cubicBezTo>
                <a:cubicBezTo>
                  <a:pt x="16549" y="10395"/>
                  <a:pt x="16505" y="10351"/>
                  <a:pt x="16466" y="10386"/>
                </a:cubicBezTo>
                <a:cubicBezTo>
                  <a:pt x="16464" y="10386"/>
                  <a:pt x="16463" y="10386"/>
                  <a:pt x="16462" y="10386"/>
                </a:cubicBezTo>
                <a:cubicBezTo>
                  <a:pt x="16462" y="10592"/>
                  <a:pt x="16698" y="10878"/>
                  <a:pt x="16354" y="10878"/>
                </a:cubicBezTo>
                <a:cubicBezTo>
                  <a:pt x="16251" y="11056"/>
                  <a:pt x="16226" y="11080"/>
                  <a:pt x="16218" y="11318"/>
                </a:cubicBezTo>
                <a:cubicBezTo>
                  <a:pt x="16124" y="11380"/>
                  <a:pt x="16139" y="11524"/>
                  <a:pt x="16058" y="11594"/>
                </a:cubicBezTo>
                <a:cubicBezTo>
                  <a:pt x="16012" y="11593"/>
                  <a:pt x="15931" y="11589"/>
                  <a:pt x="15918" y="11618"/>
                </a:cubicBezTo>
                <a:cubicBezTo>
                  <a:pt x="15918" y="11672"/>
                  <a:pt x="16014" y="11708"/>
                  <a:pt x="16058" y="11718"/>
                </a:cubicBezTo>
                <a:cubicBezTo>
                  <a:pt x="16047" y="11805"/>
                  <a:pt x="15916" y="11767"/>
                  <a:pt x="15954" y="11886"/>
                </a:cubicBezTo>
                <a:cubicBezTo>
                  <a:pt x="15961" y="11987"/>
                  <a:pt x="15986" y="12046"/>
                  <a:pt x="15962" y="12142"/>
                </a:cubicBezTo>
                <a:cubicBezTo>
                  <a:pt x="15770" y="12156"/>
                  <a:pt x="15906" y="12316"/>
                  <a:pt x="15758" y="12390"/>
                </a:cubicBezTo>
                <a:cubicBezTo>
                  <a:pt x="15715" y="12517"/>
                  <a:pt x="15522" y="12514"/>
                  <a:pt x="15510" y="12558"/>
                </a:cubicBezTo>
                <a:cubicBezTo>
                  <a:pt x="15469" y="12602"/>
                  <a:pt x="15272" y="12990"/>
                  <a:pt x="15194" y="12990"/>
                </a:cubicBezTo>
                <a:cubicBezTo>
                  <a:pt x="15192" y="12993"/>
                  <a:pt x="15191" y="12995"/>
                  <a:pt x="15190" y="12998"/>
                </a:cubicBezTo>
                <a:cubicBezTo>
                  <a:pt x="15097" y="13029"/>
                  <a:pt x="14894" y="13064"/>
                  <a:pt x="14894" y="13174"/>
                </a:cubicBezTo>
                <a:cubicBezTo>
                  <a:pt x="14885" y="13203"/>
                  <a:pt x="14900" y="13219"/>
                  <a:pt x="14902" y="13250"/>
                </a:cubicBezTo>
                <a:cubicBezTo>
                  <a:pt x="14708" y="13360"/>
                  <a:pt x="14456" y="13618"/>
                  <a:pt x="14202" y="13538"/>
                </a:cubicBezTo>
                <a:cubicBezTo>
                  <a:pt x="14098" y="13505"/>
                  <a:pt x="14084" y="13730"/>
                  <a:pt x="13986" y="13730"/>
                </a:cubicBezTo>
                <a:cubicBezTo>
                  <a:pt x="13930" y="13781"/>
                  <a:pt x="13790" y="13635"/>
                  <a:pt x="13790" y="13590"/>
                </a:cubicBezTo>
                <a:cubicBezTo>
                  <a:pt x="13710" y="13537"/>
                  <a:pt x="13707" y="13632"/>
                  <a:pt x="13694" y="13658"/>
                </a:cubicBezTo>
                <a:cubicBezTo>
                  <a:pt x="13651" y="13828"/>
                  <a:pt x="13373" y="14006"/>
                  <a:pt x="13202" y="14006"/>
                </a:cubicBezTo>
                <a:cubicBezTo>
                  <a:pt x="13087" y="14041"/>
                  <a:pt x="12523" y="14099"/>
                  <a:pt x="12502" y="14206"/>
                </a:cubicBezTo>
                <a:cubicBezTo>
                  <a:pt x="12500" y="14206"/>
                  <a:pt x="12499" y="14206"/>
                  <a:pt x="12498" y="14206"/>
                </a:cubicBezTo>
                <a:cubicBezTo>
                  <a:pt x="12498" y="14255"/>
                  <a:pt x="12463" y="14362"/>
                  <a:pt x="12402" y="14362"/>
                </a:cubicBezTo>
                <a:cubicBezTo>
                  <a:pt x="12349" y="14425"/>
                  <a:pt x="12381" y="14400"/>
                  <a:pt x="12398" y="14466"/>
                </a:cubicBezTo>
                <a:cubicBezTo>
                  <a:pt x="12431" y="14465"/>
                  <a:pt x="12457" y="14469"/>
                  <a:pt x="12482" y="14474"/>
                </a:cubicBezTo>
                <a:cubicBezTo>
                  <a:pt x="12499" y="14504"/>
                  <a:pt x="12495" y="14587"/>
                  <a:pt x="12490" y="14622"/>
                </a:cubicBezTo>
                <a:cubicBezTo>
                  <a:pt x="12412" y="14665"/>
                  <a:pt x="12381" y="14661"/>
                  <a:pt x="12290" y="14658"/>
                </a:cubicBezTo>
                <a:cubicBezTo>
                  <a:pt x="12290" y="14657"/>
                  <a:pt x="12290" y="14655"/>
                  <a:pt x="12290" y="14654"/>
                </a:cubicBezTo>
                <a:cubicBezTo>
                  <a:pt x="12251" y="14646"/>
                  <a:pt x="12180" y="14480"/>
                  <a:pt x="12146" y="14438"/>
                </a:cubicBezTo>
                <a:cubicBezTo>
                  <a:pt x="12015" y="14373"/>
                  <a:pt x="12146" y="14240"/>
                  <a:pt x="12154" y="14166"/>
                </a:cubicBezTo>
                <a:cubicBezTo>
                  <a:pt x="12147" y="14163"/>
                  <a:pt x="12141" y="14162"/>
                  <a:pt x="12130" y="14162"/>
                </a:cubicBezTo>
                <a:cubicBezTo>
                  <a:pt x="12130" y="14163"/>
                  <a:pt x="12130" y="14165"/>
                  <a:pt x="12130" y="14166"/>
                </a:cubicBezTo>
                <a:cubicBezTo>
                  <a:pt x="12048" y="14188"/>
                  <a:pt x="11987" y="14231"/>
                  <a:pt x="11906" y="14238"/>
                </a:cubicBezTo>
                <a:cubicBezTo>
                  <a:pt x="11906" y="14237"/>
                  <a:pt x="11906" y="14235"/>
                  <a:pt x="11906" y="14234"/>
                </a:cubicBezTo>
                <a:cubicBezTo>
                  <a:pt x="11892" y="14230"/>
                  <a:pt x="11716" y="13968"/>
                  <a:pt x="11710" y="14102"/>
                </a:cubicBezTo>
                <a:cubicBezTo>
                  <a:pt x="11752" y="14123"/>
                  <a:pt x="11764" y="14162"/>
                  <a:pt x="11710" y="14170"/>
                </a:cubicBezTo>
                <a:cubicBezTo>
                  <a:pt x="11710" y="14195"/>
                  <a:pt x="11404" y="14160"/>
                  <a:pt x="11378" y="14158"/>
                </a:cubicBezTo>
                <a:cubicBezTo>
                  <a:pt x="11275" y="14158"/>
                  <a:pt x="10897" y="14054"/>
                  <a:pt x="10930" y="13890"/>
                </a:cubicBezTo>
                <a:cubicBezTo>
                  <a:pt x="10928" y="13890"/>
                  <a:pt x="10927" y="13890"/>
                  <a:pt x="10926" y="13890"/>
                </a:cubicBezTo>
                <a:cubicBezTo>
                  <a:pt x="10910" y="13840"/>
                  <a:pt x="10957" y="13724"/>
                  <a:pt x="10958" y="13670"/>
                </a:cubicBezTo>
                <a:cubicBezTo>
                  <a:pt x="10947" y="13661"/>
                  <a:pt x="10936" y="13651"/>
                  <a:pt x="10926" y="13642"/>
                </a:cubicBezTo>
                <a:cubicBezTo>
                  <a:pt x="10891" y="13639"/>
                  <a:pt x="10526" y="13571"/>
                  <a:pt x="10526" y="13570"/>
                </a:cubicBezTo>
                <a:cubicBezTo>
                  <a:pt x="10466" y="13555"/>
                  <a:pt x="10480" y="13485"/>
                  <a:pt x="10446" y="13474"/>
                </a:cubicBezTo>
                <a:cubicBezTo>
                  <a:pt x="10427" y="13458"/>
                  <a:pt x="10352" y="13479"/>
                  <a:pt x="10342" y="13486"/>
                </a:cubicBezTo>
                <a:cubicBezTo>
                  <a:pt x="10312" y="13531"/>
                  <a:pt x="10191" y="13682"/>
                  <a:pt x="10126" y="13682"/>
                </a:cubicBezTo>
                <a:cubicBezTo>
                  <a:pt x="10126" y="13683"/>
                  <a:pt x="10126" y="13685"/>
                  <a:pt x="10126" y="13686"/>
                </a:cubicBezTo>
                <a:cubicBezTo>
                  <a:pt x="10067" y="13690"/>
                  <a:pt x="10021" y="13681"/>
                  <a:pt x="9974" y="13722"/>
                </a:cubicBezTo>
                <a:cubicBezTo>
                  <a:pt x="9974" y="13828"/>
                  <a:pt x="9832" y="13786"/>
                  <a:pt x="9786" y="13786"/>
                </a:cubicBezTo>
                <a:cubicBezTo>
                  <a:pt x="9768" y="13765"/>
                  <a:pt x="9727" y="13741"/>
                  <a:pt x="9718" y="13722"/>
                </a:cubicBezTo>
                <a:cubicBezTo>
                  <a:pt x="9700" y="13722"/>
                  <a:pt x="9562" y="13762"/>
                  <a:pt x="9562" y="13766"/>
                </a:cubicBezTo>
                <a:cubicBezTo>
                  <a:pt x="9461" y="13796"/>
                  <a:pt x="9391" y="13702"/>
                  <a:pt x="9302" y="13702"/>
                </a:cubicBezTo>
                <a:cubicBezTo>
                  <a:pt x="9286" y="13722"/>
                  <a:pt x="9218" y="13797"/>
                  <a:pt x="9202" y="13798"/>
                </a:cubicBezTo>
                <a:cubicBezTo>
                  <a:pt x="9171" y="13824"/>
                  <a:pt x="9022" y="13762"/>
                  <a:pt x="8994" y="13786"/>
                </a:cubicBezTo>
                <a:cubicBezTo>
                  <a:pt x="8952" y="13795"/>
                  <a:pt x="8960" y="13840"/>
                  <a:pt x="8962" y="13890"/>
                </a:cubicBezTo>
                <a:cubicBezTo>
                  <a:pt x="9006" y="13929"/>
                  <a:pt x="9016" y="14071"/>
                  <a:pt x="9014" y="14122"/>
                </a:cubicBezTo>
                <a:cubicBezTo>
                  <a:pt x="9055" y="14122"/>
                  <a:pt x="9052" y="14326"/>
                  <a:pt x="9042" y="14354"/>
                </a:cubicBezTo>
                <a:cubicBezTo>
                  <a:pt x="9028" y="14420"/>
                  <a:pt x="8974" y="14399"/>
                  <a:pt x="8922" y="14390"/>
                </a:cubicBezTo>
                <a:cubicBezTo>
                  <a:pt x="8922" y="14389"/>
                  <a:pt x="8922" y="14387"/>
                  <a:pt x="8922" y="14386"/>
                </a:cubicBezTo>
                <a:cubicBezTo>
                  <a:pt x="8813" y="14364"/>
                  <a:pt x="8754" y="14249"/>
                  <a:pt x="8754" y="14146"/>
                </a:cubicBezTo>
                <a:cubicBezTo>
                  <a:pt x="8754" y="14074"/>
                  <a:pt x="8746" y="14112"/>
                  <a:pt x="8710" y="14058"/>
                </a:cubicBezTo>
                <a:cubicBezTo>
                  <a:pt x="8598" y="14058"/>
                  <a:pt x="8601" y="14170"/>
                  <a:pt x="8530" y="14170"/>
                </a:cubicBezTo>
                <a:cubicBezTo>
                  <a:pt x="8530" y="14171"/>
                  <a:pt x="8530" y="14173"/>
                  <a:pt x="8530" y="14174"/>
                </a:cubicBezTo>
                <a:cubicBezTo>
                  <a:pt x="8477" y="14170"/>
                  <a:pt x="8469" y="14150"/>
                  <a:pt x="8422" y="14146"/>
                </a:cubicBezTo>
                <a:cubicBezTo>
                  <a:pt x="8404" y="14064"/>
                  <a:pt x="8214" y="13915"/>
                  <a:pt x="8214" y="13910"/>
                </a:cubicBezTo>
                <a:cubicBezTo>
                  <a:pt x="8183" y="13899"/>
                  <a:pt x="8106" y="13928"/>
                  <a:pt x="8086" y="13910"/>
                </a:cubicBezTo>
                <a:cubicBezTo>
                  <a:pt x="8062" y="13904"/>
                  <a:pt x="8029" y="13859"/>
                  <a:pt x="8022" y="13838"/>
                </a:cubicBezTo>
                <a:cubicBezTo>
                  <a:pt x="8020" y="13838"/>
                  <a:pt x="8019" y="13838"/>
                  <a:pt x="8018" y="13838"/>
                </a:cubicBezTo>
                <a:cubicBezTo>
                  <a:pt x="8001" y="13738"/>
                  <a:pt x="8039" y="13565"/>
                  <a:pt x="8006" y="13482"/>
                </a:cubicBezTo>
                <a:cubicBezTo>
                  <a:pt x="7955" y="13465"/>
                  <a:pt x="7922" y="13465"/>
                  <a:pt x="7886" y="13422"/>
                </a:cubicBezTo>
                <a:cubicBezTo>
                  <a:pt x="7821" y="13379"/>
                  <a:pt x="7798" y="13144"/>
                  <a:pt x="7730" y="13058"/>
                </a:cubicBezTo>
                <a:cubicBezTo>
                  <a:pt x="7618" y="12983"/>
                  <a:pt x="7562" y="13122"/>
                  <a:pt x="7474" y="13122"/>
                </a:cubicBezTo>
                <a:cubicBezTo>
                  <a:pt x="7474" y="13123"/>
                  <a:pt x="7474" y="13125"/>
                  <a:pt x="7474" y="13126"/>
                </a:cubicBezTo>
                <a:cubicBezTo>
                  <a:pt x="7350" y="13093"/>
                  <a:pt x="7401" y="13026"/>
                  <a:pt x="7378" y="12910"/>
                </a:cubicBezTo>
                <a:cubicBezTo>
                  <a:pt x="7339" y="12773"/>
                  <a:pt x="7407" y="12683"/>
                  <a:pt x="7438" y="12562"/>
                </a:cubicBezTo>
                <a:cubicBezTo>
                  <a:pt x="7440" y="12561"/>
                  <a:pt x="7443" y="12559"/>
                  <a:pt x="7446" y="12558"/>
                </a:cubicBezTo>
                <a:cubicBezTo>
                  <a:pt x="7446" y="12483"/>
                  <a:pt x="7660" y="12388"/>
                  <a:pt x="7714" y="12330"/>
                </a:cubicBezTo>
                <a:cubicBezTo>
                  <a:pt x="7732" y="12325"/>
                  <a:pt x="7734" y="12321"/>
                  <a:pt x="7746" y="12306"/>
                </a:cubicBezTo>
                <a:cubicBezTo>
                  <a:pt x="7776" y="12291"/>
                  <a:pt x="7912" y="11690"/>
                  <a:pt x="7838" y="11606"/>
                </a:cubicBezTo>
                <a:cubicBezTo>
                  <a:pt x="7838" y="11564"/>
                  <a:pt x="7686" y="11509"/>
                  <a:pt x="7686" y="11466"/>
                </a:cubicBezTo>
                <a:cubicBezTo>
                  <a:pt x="7673" y="11457"/>
                  <a:pt x="7660" y="11418"/>
                  <a:pt x="7658" y="11418"/>
                </a:cubicBezTo>
                <a:cubicBezTo>
                  <a:pt x="7658" y="11298"/>
                  <a:pt x="7614" y="11255"/>
                  <a:pt x="7546" y="11170"/>
                </a:cubicBezTo>
                <a:cubicBezTo>
                  <a:pt x="7502" y="11159"/>
                  <a:pt x="7450" y="11139"/>
                  <a:pt x="7418" y="11178"/>
                </a:cubicBezTo>
                <a:cubicBezTo>
                  <a:pt x="7343" y="11215"/>
                  <a:pt x="7420" y="11410"/>
                  <a:pt x="7306" y="11426"/>
                </a:cubicBezTo>
                <a:cubicBezTo>
                  <a:pt x="7230" y="11450"/>
                  <a:pt x="7145" y="11308"/>
                  <a:pt x="7074" y="11258"/>
                </a:cubicBezTo>
                <a:cubicBezTo>
                  <a:pt x="7005" y="11258"/>
                  <a:pt x="6867" y="11152"/>
                  <a:pt x="6790" y="11130"/>
                </a:cubicBezTo>
                <a:cubicBezTo>
                  <a:pt x="6790" y="11131"/>
                  <a:pt x="6790" y="11133"/>
                  <a:pt x="6790" y="11134"/>
                </a:cubicBezTo>
                <a:cubicBezTo>
                  <a:pt x="6721" y="11147"/>
                  <a:pt x="6621" y="11246"/>
                  <a:pt x="6574" y="11302"/>
                </a:cubicBezTo>
                <a:cubicBezTo>
                  <a:pt x="6374" y="11323"/>
                  <a:pt x="6199" y="11568"/>
                  <a:pt x="6014" y="11630"/>
                </a:cubicBezTo>
                <a:cubicBezTo>
                  <a:pt x="5938" y="11670"/>
                  <a:pt x="5429" y="11773"/>
                  <a:pt x="5331" y="11630"/>
                </a:cubicBezTo>
                <a:cubicBezTo>
                  <a:pt x="5290" y="11590"/>
                  <a:pt x="5338" y="11441"/>
                  <a:pt x="5342" y="11386"/>
                </a:cubicBezTo>
                <a:cubicBezTo>
                  <a:pt x="5274" y="11341"/>
                  <a:pt x="5233" y="11321"/>
                  <a:pt x="5234" y="11226"/>
                </a:cubicBezTo>
                <a:cubicBezTo>
                  <a:pt x="5208" y="11212"/>
                  <a:pt x="5050" y="11179"/>
                  <a:pt x="5050" y="11178"/>
                </a:cubicBezTo>
                <a:cubicBezTo>
                  <a:pt x="4915" y="11144"/>
                  <a:pt x="4824" y="10946"/>
                  <a:pt x="4650" y="10946"/>
                </a:cubicBezTo>
                <a:cubicBezTo>
                  <a:pt x="4650" y="10945"/>
                  <a:pt x="4382" y="11034"/>
                  <a:pt x="4350" y="11090"/>
                </a:cubicBezTo>
                <a:cubicBezTo>
                  <a:pt x="4350" y="11142"/>
                  <a:pt x="4367" y="11229"/>
                  <a:pt x="4338" y="11274"/>
                </a:cubicBezTo>
                <a:cubicBezTo>
                  <a:pt x="4251" y="11317"/>
                  <a:pt x="4250" y="11319"/>
                  <a:pt x="4150" y="11286"/>
                </a:cubicBezTo>
                <a:cubicBezTo>
                  <a:pt x="4089" y="11166"/>
                  <a:pt x="4151" y="11079"/>
                  <a:pt x="4154" y="10962"/>
                </a:cubicBezTo>
                <a:cubicBezTo>
                  <a:pt x="4093" y="10921"/>
                  <a:pt x="3964" y="10920"/>
                  <a:pt x="3898" y="10946"/>
                </a:cubicBezTo>
                <a:cubicBezTo>
                  <a:pt x="3830" y="10960"/>
                  <a:pt x="3768" y="11048"/>
                  <a:pt x="3690" y="11026"/>
                </a:cubicBezTo>
                <a:cubicBezTo>
                  <a:pt x="3604" y="11000"/>
                  <a:pt x="3558" y="10926"/>
                  <a:pt x="3502" y="10858"/>
                </a:cubicBezTo>
                <a:cubicBezTo>
                  <a:pt x="3384" y="10834"/>
                  <a:pt x="3288" y="10840"/>
                  <a:pt x="3170" y="10838"/>
                </a:cubicBezTo>
                <a:cubicBezTo>
                  <a:pt x="3078" y="10755"/>
                  <a:pt x="2997" y="10619"/>
                  <a:pt x="2922" y="10518"/>
                </a:cubicBezTo>
                <a:cubicBezTo>
                  <a:pt x="2857" y="10476"/>
                  <a:pt x="2778" y="10519"/>
                  <a:pt x="2714" y="10434"/>
                </a:cubicBezTo>
                <a:cubicBezTo>
                  <a:pt x="2704" y="10426"/>
                  <a:pt x="2695" y="10418"/>
                  <a:pt x="2686" y="10410"/>
                </a:cubicBezTo>
                <a:cubicBezTo>
                  <a:pt x="2639" y="10348"/>
                  <a:pt x="2595" y="10198"/>
                  <a:pt x="2590" y="10098"/>
                </a:cubicBezTo>
                <a:cubicBezTo>
                  <a:pt x="2540" y="10065"/>
                  <a:pt x="2398" y="10098"/>
                  <a:pt x="2374" y="10050"/>
                </a:cubicBezTo>
                <a:cubicBezTo>
                  <a:pt x="2343" y="10050"/>
                  <a:pt x="2274" y="9915"/>
                  <a:pt x="2274" y="9894"/>
                </a:cubicBezTo>
                <a:cubicBezTo>
                  <a:pt x="2212" y="9848"/>
                  <a:pt x="2103" y="9817"/>
                  <a:pt x="2058" y="9762"/>
                </a:cubicBezTo>
                <a:cubicBezTo>
                  <a:pt x="2055" y="9761"/>
                  <a:pt x="2052" y="9759"/>
                  <a:pt x="2050" y="9758"/>
                </a:cubicBezTo>
                <a:cubicBezTo>
                  <a:pt x="2050" y="9710"/>
                  <a:pt x="1884" y="9515"/>
                  <a:pt x="1882" y="9514"/>
                </a:cubicBezTo>
                <a:cubicBezTo>
                  <a:pt x="1713" y="9542"/>
                  <a:pt x="1515" y="9634"/>
                  <a:pt x="1386" y="9466"/>
                </a:cubicBezTo>
                <a:cubicBezTo>
                  <a:pt x="1347" y="9424"/>
                  <a:pt x="1338" y="9330"/>
                  <a:pt x="1338" y="9254"/>
                </a:cubicBezTo>
                <a:cubicBezTo>
                  <a:pt x="1166" y="9116"/>
                  <a:pt x="1111" y="8946"/>
                  <a:pt x="874" y="8946"/>
                </a:cubicBezTo>
                <a:cubicBezTo>
                  <a:pt x="825" y="8932"/>
                  <a:pt x="837" y="8929"/>
                  <a:pt x="810" y="8906"/>
                </a:cubicBezTo>
                <a:cubicBezTo>
                  <a:pt x="817" y="8823"/>
                  <a:pt x="802" y="8778"/>
                  <a:pt x="862" y="8726"/>
                </a:cubicBezTo>
                <a:cubicBezTo>
                  <a:pt x="862" y="8723"/>
                  <a:pt x="862" y="8721"/>
                  <a:pt x="862" y="8718"/>
                </a:cubicBezTo>
                <a:cubicBezTo>
                  <a:pt x="950" y="8659"/>
                  <a:pt x="894" y="8404"/>
                  <a:pt x="894" y="8322"/>
                </a:cubicBezTo>
                <a:cubicBezTo>
                  <a:pt x="892" y="8322"/>
                  <a:pt x="891" y="8322"/>
                  <a:pt x="890" y="8322"/>
                </a:cubicBezTo>
                <a:cubicBezTo>
                  <a:pt x="890" y="8214"/>
                  <a:pt x="878" y="8264"/>
                  <a:pt x="910" y="8202"/>
                </a:cubicBezTo>
                <a:cubicBezTo>
                  <a:pt x="1002" y="8202"/>
                  <a:pt x="1062" y="8272"/>
                  <a:pt x="1142" y="8274"/>
                </a:cubicBezTo>
                <a:cubicBezTo>
                  <a:pt x="1151" y="8240"/>
                  <a:pt x="1162" y="8261"/>
                  <a:pt x="1162" y="8218"/>
                </a:cubicBezTo>
                <a:cubicBezTo>
                  <a:pt x="1163" y="8218"/>
                  <a:pt x="1164" y="8218"/>
                  <a:pt x="1166" y="8218"/>
                </a:cubicBezTo>
                <a:cubicBezTo>
                  <a:pt x="1166" y="8056"/>
                  <a:pt x="1116" y="7919"/>
                  <a:pt x="1090" y="7762"/>
                </a:cubicBezTo>
                <a:cubicBezTo>
                  <a:pt x="1088" y="7762"/>
                  <a:pt x="1087" y="7762"/>
                  <a:pt x="1086" y="7762"/>
                </a:cubicBezTo>
                <a:cubicBezTo>
                  <a:pt x="1046" y="7640"/>
                  <a:pt x="1182" y="7574"/>
                  <a:pt x="1182" y="7478"/>
                </a:cubicBezTo>
                <a:cubicBezTo>
                  <a:pt x="1172" y="7419"/>
                  <a:pt x="1161" y="7417"/>
                  <a:pt x="1138" y="7398"/>
                </a:cubicBezTo>
                <a:cubicBezTo>
                  <a:pt x="989" y="7368"/>
                  <a:pt x="969" y="7185"/>
                  <a:pt x="1002" y="7070"/>
                </a:cubicBezTo>
                <a:cubicBezTo>
                  <a:pt x="1039" y="6937"/>
                  <a:pt x="620" y="6604"/>
                  <a:pt x="542" y="6674"/>
                </a:cubicBezTo>
                <a:cubicBezTo>
                  <a:pt x="511" y="6672"/>
                  <a:pt x="470" y="6618"/>
                  <a:pt x="474" y="6614"/>
                </a:cubicBezTo>
                <a:cubicBezTo>
                  <a:pt x="474" y="6539"/>
                  <a:pt x="545" y="6334"/>
                  <a:pt x="506" y="6270"/>
                </a:cubicBezTo>
                <a:cubicBezTo>
                  <a:pt x="445" y="6240"/>
                  <a:pt x="253" y="6082"/>
                  <a:pt x="210" y="6030"/>
                </a:cubicBezTo>
                <a:cubicBezTo>
                  <a:pt x="206" y="6027"/>
                  <a:pt x="202" y="6025"/>
                  <a:pt x="198" y="6022"/>
                </a:cubicBezTo>
                <a:cubicBezTo>
                  <a:pt x="122" y="5909"/>
                  <a:pt x="217" y="5802"/>
                  <a:pt x="330" y="5774"/>
                </a:cubicBezTo>
                <a:cubicBezTo>
                  <a:pt x="391" y="5650"/>
                  <a:pt x="362" y="5521"/>
                  <a:pt x="362" y="5390"/>
                </a:cubicBezTo>
                <a:cubicBezTo>
                  <a:pt x="360" y="5390"/>
                  <a:pt x="359" y="5390"/>
                  <a:pt x="358" y="5390"/>
                </a:cubicBezTo>
                <a:cubicBezTo>
                  <a:pt x="358" y="5246"/>
                  <a:pt x="201" y="5340"/>
                  <a:pt x="122" y="5342"/>
                </a:cubicBezTo>
                <a:cubicBezTo>
                  <a:pt x="64" y="5300"/>
                  <a:pt x="0" y="5270"/>
                  <a:pt x="62" y="5134"/>
                </a:cubicBezTo>
                <a:cubicBezTo>
                  <a:pt x="186" y="5107"/>
                  <a:pt x="153" y="4950"/>
                  <a:pt x="94" y="4950"/>
                </a:cubicBezTo>
                <a:cubicBezTo>
                  <a:pt x="77" y="4916"/>
                  <a:pt x="227" y="4832"/>
                  <a:pt x="246" y="4750"/>
                </a:cubicBezTo>
                <a:cubicBezTo>
                  <a:pt x="357" y="4750"/>
                  <a:pt x="701" y="4452"/>
                  <a:pt x="902" y="4518"/>
                </a:cubicBezTo>
                <a:cubicBezTo>
                  <a:pt x="1041" y="4541"/>
                  <a:pt x="931" y="4709"/>
                  <a:pt x="1118" y="4718"/>
                </a:cubicBezTo>
                <a:cubicBezTo>
                  <a:pt x="1388" y="4493"/>
                  <a:pt x="1528" y="4478"/>
                  <a:pt x="1874" y="4478"/>
                </a:cubicBezTo>
                <a:cubicBezTo>
                  <a:pt x="1874" y="4477"/>
                  <a:pt x="1874" y="4475"/>
                  <a:pt x="1874" y="4474"/>
                </a:cubicBezTo>
                <a:cubicBezTo>
                  <a:pt x="1902" y="4464"/>
                  <a:pt x="2242" y="4429"/>
                  <a:pt x="2242" y="4410"/>
                </a:cubicBezTo>
                <a:cubicBezTo>
                  <a:pt x="2353" y="4352"/>
                  <a:pt x="2361" y="4299"/>
                  <a:pt x="2350" y="4234"/>
                </a:cubicBezTo>
                <a:cubicBezTo>
                  <a:pt x="2361" y="4225"/>
                  <a:pt x="2671" y="3846"/>
                  <a:pt x="2674" y="3838"/>
                </a:cubicBezTo>
                <a:cubicBezTo>
                  <a:pt x="2710" y="3675"/>
                  <a:pt x="2718" y="3508"/>
                  <a:pt x="2686" y="3342"/>
                </a:cubicBezTo>
                <a:cubicBezTo>
                  <a:pt x="2687" y="3342"/>
                  <a:pt x="2688" y="3342"/>
                  <a:pt x="2690" y="3342"/>
                </a:cubicBezTo>
                <a:cubicBezTo>
                  <a:pt x="2706" y="3290"/>
                  <a:pt x="2714" y="3219"/>
                  <a:pt x="2670" y="3186"/>
                </a:cubicBezTo>
                <a:cubicBezTo>
                  <a:pt x="2633" y="3134"/>
                  <a:pt x="2658" y="3094"/>
                  <a:pt x="2722" y="3094"/>
                </a:cubicBezTo>
                <a:cubicBezTo>
                  <a:pt x="2974" y="3017"/>
                  <a:pt x="3174" y="3166"/>
                  <a:pt x="3410" y="3166"/>
                </a:cubicBezTo>
                <a:cubicBezTo>
                  <a:pt x="3411" y="3162"/>
                  <a:pt x="3412" y="3158"/>
                  <a:pt x="3414" y="3154"/>
                </a:cubicBezTo>
                <a:cubicBezTo>
                  <a:pt x="3476" y="3081"/>
                  <a:pt x="3345" y="2870"/>
                  <a:pt x="3586" y="2750"/>
                </a:cubicBezTo>
                <a:cubicBezTo>
                  <a:pt x="3621" y="2694"/>
                  <a:pt x="3741" y="2471"/>
                  <a:pt x="3750" y="2438"/>
                </a:cubicBezTo>
                <a:cubicBezTo>
                  <a:pt x="3751" y="2438"/>
                  <a:pt x="3752" y="2438"/>
                  <a:pt x="3754" y="2438"/>
                </a:cubicBezTo>
                <a:cubicBezTo>
                  <a:pt x="3783" y="2394"/>
                  <a:pt x="3838" y="2410"/>
                  <a:pt x="3882" y="2414"/>
                </a:cubicBezTo>
                <a:cubicBezTo>
                  <a:pt x="3882" y="2524"/>
                  <a:pt x="4395" y="2601"/>
                  <a:pt x="4418" y="2598"/>
                </a:cubicBezTo>
                <a:cubicBezTo>
                  <a:pt x="4418" y="2597"/>
                  <a:pt x="4418" y="2595"/>
                  <a:pt x="4418" y="2594"/>
                </a:cubicBezTo>
                <a:cubicBezTo>
                  <a:pt x="4495" y="2589"/>
                  <a:pt x="4512" y="2572"/>
                  <a:pt x="4534" y="2502"/>
                </a:cubicBezTo>
                <a:cubicBezTo>
                  <a:pt x="4535" y="2502"/>
                  <a:pt x="4527" y="2252"/>
                  <a:pt x="4542" y="2218"/>
                </a:cubicBezTo>
                <a:cubicBezTo>
                  <a:pt x="4543" y="2218"/>
                  <a:pt x="4544" y="2218"/>
                  <a:pt x="4546" y="2218"/>
                </a:cubicBezTo>
                <a:cubicBezTo>
                  <a:pt x="4589" y="2046"/>
                  <a:pt x="4839" y="2063"/>
                  <a:pt x="4974" y="2018"/>
                </a:cubicBezTo>
                <a:cubicBezTo>
                  <a:pt x="4974" y="2017"/>
                  <a:pt x="4974" y="2015"/>
                  <a:pt x="4974" y="2014"/>
                </a:cubicBezTo>
                <a:cubicBezTo>
                  <a:pt x="5049" y="1951"/>
                  <a:pt x="5019" y="1822"/>
                  <a:pt x="5178" y="1822"/>
                </a:cubicBezTo>
                <a:cubicBezTo>
                  <a:pt x="5252" y="1798"/>
                  <a:pt x="5366" y="1846"/>
                  <a:pt x="5366" y="1934"/>
                </a:cubicBezTo>
                <a:cubicBezTo>
                  <a:pt x="5367" y="1934"/>
                  <a:pt x="5368" y="1934"/>
                  <a:pt x="5370" y="1934"/>
                </a:cubicBezTo>
                <a:cubicBezTo>
                  <a:pt x="5371" y="1983"/>
                  <a:pt x="5402" y="2050"/>
                  <a:pt x="5402" y="2078"/>
                </a:cubicBezTo>
                <a:cubicBezTo>
                  <a:pt x="5380" y="2141"/>
                  <a:pt x="5684" y="2379"/>
                  <a:pt x="5738" y="2370"/>
                </a:cubicBezTo>
                <a:cubicBezTo>
                  <a:pt x="5784" y="2383"/>
                  <a:pt x="5919" y="2460"/>
                  <a:pt x="5930" y="2494"/>
                </a:cubicBezTo>
                <a:cubicBezTo>
                  <a:pt x="5930" y="2585"/>
                  <a:pt x="5943" y="2772"/>
                  <a:pt x="6010" y="2822"/>
                </a:cubicBezTo>
                <a:cubicBezTo>
                  <a:pt x="6034" y="2944"/>
                  <a:pt x="6133" y="3137"/>
                  <a:pt x="5994" y="3242"/>
                </a:cubicBezTo>
                <a:cubicBezTo>
                  <a:pt x="5994" y="3245"/>
                  <a:pt x="5994" y="3247"/>
                  <a:pt x="5994" y="3250"/>
                </a:cubicBezTo>
                <a:cubicBezTo>
                  <a:pt x="5868" y="3381"/>
                  <a:pt x="5841" y="3480"/>
                  <a:pt x="5962" y="3614"/>
                </a:cubicBezTo>
                <a:cubicBezTo>
                  <a:pt x="6036" y="3668"/>
                  <a:pt x="6177" y="3684"/>
                  <a:pt x="6274" y="3706"/>
                </a:cubicBezTo>
                <a:cubicBezTo>
                  <a:pt x="6333" y="3702"/>
                  <a:pt x="7312" y="4055"/>
                  <a:pt x="7274" y="4298"/>
                </a:cubicBezTo>
                <a:cubicBezTo>
                  <a:pt x="7275" y="4298"/>
                  <a:pt x="7276" y="4298"/>
                  <a:pt x="7278" y="4298"/>
                </a:cubicBezTo>
                <a:cubicBezTo>
                  <a:pt x="7282" y="4387"/>
                  <a:pt x="7316" y="4537"/>
                  <a:pt x="7406" y="4582"/>
                </a:cubicBezTo>
                <a:cubicBezTo>
                  <a:pt x="7407" y="4587"/>
                  <a:pt x="7408" y="4593"/>
                  <a:pt x="7410" y="4598"/>
                </a:cubicBezTo>
                <a:cubicBezTo>
                  <a:pt x="7411" y="4598"/>
                  <a:pt x="7412" y="4598"/>
                  <a:pt x="7414" y="4598"/>
                </a:cubicBezTo>
                <a:cubicBezTo>
                  <a:pt x="7414" y="4602"/>
                  <a:pt x="7408" y="4770"/>
                  <a:pt x="7434" y="4770"/>
                </a:cubicBezTo>
                <a:cubicBezTo>
                  <a:pt x="7434" y="4773"/>
                  <a:pt x="7434" y="4775"/>
                  <a:pt x="7434" y="4778"/>
                </a:cubicBezTo>
                <a:cubicBezTo>
                  <a:pt x="7443" y="4786"/>
                  <a:pt x="7452" y="4794"/>
                  <a:pt x="7462" y="4802"/>
                </a:cubicBezTo>
                <a:cubicBezTo>
                  <a:pt x="7464" y="4806"/>
                  <a:pt x="7467" y="4810"/>
                  <a:pt x="7470" y="4814"/>
                </a:cubicBezTo>
                <a:cubicBezTo>
                  <a:pt x="7578" y="4814"/>
                  <a:pt x="7699" y="4862"/>
                  <a:pt x="7826" y="4862"/>
                </a:cubicBezTo>
                <a:cubicBezTo>
                  <a:pt x="7922" y="4891"/>
                  <a:pt x="8113" y="4966"/>
                  <a:pt x="8194" y="4966"/>
                </a:cubicBezTo>
                <a:cubicBezTo>
                  <a:pt x="8195" y="4969"/>
                  <a:pt x="8196" y="4971"/>
                  <a:pt x="8198" y="4974"/>
                </a:cubicBezTo>
                <a:cubicBezTo>
                  <a:pt x="8432" y="4974"/>
                  <a:pt x="8655" y="4962"/>
                  <a:pt x="8886" y="4962"/>
                </a:cubicBezTo>
                <a:cubicBezTo>
                  <a:pt x="8886" y="4963"/>
                  <a:pt x="8886" y="4965"/>
                  <a:pt x="8886" y="4966"/>
                </a:cubicBezTo>
                <a:cubicBezTo>
                  <a:pt x="9123" y="4996"/>
                  <a:pt x="9247" y="5236"/>
                  <a:pt x="9422" y="5262"/>
                </a:cubicBezTo>
                <a:cubicBezTo>
                  <a:pt x="9501" y="5172"/>
                  <a:pt x="9671" y="5297"/>
                  <a:pt x="9706" y="5346"/>
                </a:cubicBezTo>
                <a:cubicBezTo>
                  <a:pt x="9706" y="5347"/>
                  <a:pt x="9706" y="5349"/>
                  <a:pt x="9706" y="5350"/>
                </a:cubicBezTo>
                <a:cubicBezTo>
                  <a:pt x="9877" y="5350"/>
                  <a:pt x="9918" y="5443"/>
                  <a:pt x="10018" y="5518"/>
                </a:cubicBezTo>
                <a:cubicBezTo>
                  <a:pt x="10039" y="5546"/>
                  <a:pt x="10062" y="5550"/>
                  <a:pt x="10098" y="5550"/>
                </a:cubicBezTo>
                <a:cubicBezTo>
                  <a:pt x="10148" y="5398"/>
                  <a:pt x="11150" y="5185"/>
                  <a:pt x="11150" y="5038"/>
                </a:cubicBezTo>
                <a:cubicBezTo>
                  <a:pt x="11152" y="5038"/>
                  <a:pt x="11155" y="5038"/>
                  <a:pt x="11158" y="5038"/>
                </a:cubicBezTo>
                <a:cubicBezTo>
                  <a:pt x="11158" y="5037"/>
                  <a:pt x="11158" y="5035"/>
                  <a:pt x="11158" y="5034"/>
                </a:cubicBezTo>
                <a:cubicBezTo>
                  <a:pt x="11318" y="4988"/>
                  <a:pt x="11532" y="5124"/>
                  <a:pt x="11726" y="5086"/>
                </a:cubicBezTo>
                <a:cubicBezTo>
                  <a:pt x="11754" y="5001"/>
                  <a:pt x="11935" y="4830"/>
                  <a:pt x="12002" y="4770"/>
                </a:cubicBezTo>
                <a:cubicBezTo>
                  <a:pt x="12079" y="4700"/>
                  <a:pt x="12387" y="4472"/>
                  <a:pt x="12350" y="4430"/>
                </a:cubicBezTo>
                <a:cubicBezTo>
                  <a:pt x="12320" y="4322"/>
                  <a:pt x="12136" y="3848"/>
                  <a:pt x="12422" y="3850"/>
                </a:cubicBezTo>
                <a:cubicBezTo>
                  <a:pt x="12422" y="3851"/>
                  <a:pt x="12422" y="3853"/>
                  <a:pt x="12422" y="3854"/>
                </a:cubicBezTo>
                <a:cubicBezTo>
                  <a:pt x="12425" y="3854"/>
                  <a:pt x="12774" y="4075"/>
                  <a:pt x="12774" y="3990"/>
                </a:cubicBezTo>
                <a:cubicBezTo>
                  <a:pt x="12872" y="3990"/>
                  <a:pt x="13066" y="3751"/>
                  <a:pt x="13090" y="3662"/>
                </a:cubicBezTo>
                <a:cubicBezTo>
                  <a:pt x="13207" y="3639"/>
                  <a:pt x="13415" y="3634"/>
                  <a:pt x="13470" y="3526"/>
                </a:cubicBezTo>
                <a:cubicBezTo>
                  <a:pt x="13546" y="3468"/>
                  <a:pt x="13616" y="3266"/>
                  <a:pt x="13638" y="3266"/>
                </a:cubicBezTo>
                <a:cubicBezTo>
                  <a:pt x="13691" y="3202"/>
                  <a:pt x="13784" y="3181"/>
                  <a:pt x="13862" y="3162"/>
                </a:cubicBezTo>
                <a:cubicBezTo>
                  <a:pt x="13862" y="3161"/>
                  <a:pt x="13862" y="3159"/>
                  <a:pt x="13862" y="3158"/>
                </a:cubicBezTo>
                <a:cubicBezTo>
                  <a:pt x="13866" y="3158"/>
                  <a:pt x="13870" y="3158"/>
                  <a:pt x="13874" y="3158"/>
                </a:cubicBezTo>
                <a:cubicBezTo>
                  <a:pt x="13910" y="3113"/>
                  <a:pt x="14049" y="3002"/>
                  <a:pt x="14094" y="3002"/>
                </a:cubicBezTo>
                <a:cubicBezTo>
                  <a:pt x="14094" y="2981"/>
                  <a:pt x="14485" y="2974"/>
                  <a:pt x="14542" y="2958"/>
                </a:cubicBezTo>
                <a:cubicBezTo>
                  <a:pt x="14542" y="2907"/>
                  <a:pt x="14530" y="2850"/>
                  <a:pt x="14530" y="2814"/>
                </a:cubicBezTo>
                <a:cubicBezTo>
                  <a:pt x="14480" y="2657"/>
                  <a:pt x="14287" y="2560"/>
                  <a:pt x="14134" y="2474"/>
                </a:cubicBezTo>
                <a:cubicBezTo>
                  <a:pt x="14067" y="2472"/>
                  <a:pt x="14043" y="2550"/>
                  <a:pt x="13954" y="2550"/>
                </a:cubicBezTo>
                <a:cubicBezTo>
                  <a:pt x="13914" y="2595"/>
                  <a:pt x="13909" y="2637"/>
                  <a:pt x="13870" y="2686"/>
                </a:cubicBezTo>
                <a:cubicBezTo>
                  <a:pt x="13777" y="2682"/>
                  <a:pt x="13606" y="2604"/>
                  <a:pt x="13546" y="2622"/>
                </a:cubicBezTo>
                <a:cubicBezTo>
                  <a:pt x="13546" y="2623"/>
                  <a:pt x="13546" y="2625"/>
                  <a:pt x="13546" y="2626"/>
                </a:cubicBezTo>
                <a:cubicBezTo>
                  <a:pt x="13454" y="2626"/>
                  <a:pt x="13379" y="2703"/>
                  <a:pt x="13238" y="2698"/>
                </a:cubicBezTo>
                <a:cubicBezTo>
                  <a:pt x="13218" y="2661"/>
                  <a:pt x="13187" y="2639"/>
                  <a:pt x="13186" y="2582"/>
                </a:cubicBezTo>
                <a:cubicBezTo>
                  <a:pt x="13238" y="2522"/>
                  <a:pt x="13328" y="2448"/>
                  <a:pt x="13302" y="2358"/>
                </a:cubicBezTo>
                <a:cubicBezTo>
                  <a:pt x="13302" y="2165"/>
                  <a:pt x="13358" y="2041"/>
                  <a:pt x="13398" y="1842"/>
                </a:cubicBezTo>
                <a:cubicBezTo>
                  <a:pt x="13400" y="1841"/>
                  <a:pt x="13403" y="1839"/>
                  <a:pt x="13406" y="1838"/>
                </a:cubicBezTo>
                <a:cubicBezTo>
                  <a:pt x="13422" y="1813"/>
                  <a:pt x="13449" y="1787"/>
                  <a:pt x="13478" y="1778"/>
                </a:cubicBezTo>
                <a:cubicBezTo>
                  <a:pt x="13672" y="1778"/>
                  <a:pt x="13879" y="1796"/>
                  <a:pt x="14018" y="1638"/>
                </a:cubicBezTo>
                <a:cubicBezTo>
                  <a:pt x="14030" y="1627"/>
                  <a:pt x="14042" y="1617"/>
                  <a:pt x="14054" y="1606"/>
                </a:cubicBezTo>
                <a:cubicBezTo>
                  <a:pt x="14054" y="1501"/>
                  <a:pt x="14126" y="1344"/>
                  <a:pt x="14126" y="1222"/>
                </a:cubicBezTo>
                <a:cubicBezTo>
                  <a:pt x="14127" y="1222"/>
                  <a:pt x="14128" y="1222"/>
                  <a:pt x="14130" y="1222"/>
                </a:cubicBezTo>
                <a:cubicBezTo>
                  <a:pt x="14130" y="1063"/>
                  <a:pt x="14313" y="794"/>
                  <a:pt x="14318" y="794"/>
                </a:cubicBezTo>
                <a:cubicBezTo>
                  <a:pt x="14365" y="682"/>
                  <a:pt x="14231" y="563"/>
                  <a:pt x="14142" y="518"/>
                </a:cubicBezTo>
                <a:cubicBezTo>
                  <a:pt x="14142" y="511"/>
                  <a:pt x="14138" y="474"/>
                  <a:pt x="14134" y="474"/>
                </a:cubicBezTo>
                <a:cubicBezTo>
                  <a:pt x="14151" y="360"/>
                  <a:pt x="14160" y="346"/>
                  <a:pt x="14238" y="286"/>
                </a:cubicBezTo>
                <a:cubicBezTo>
                  <a:pt x="14325" y="264"/>
                  <a:pt x="14406" y="238"/>
                  <a:pt x="14490" y="210"/>
                </a:cubicBezTo>
                <a:cubicBezTo>
                  <a:pt x="14541" y="107"/>
                  <a:pt x="14840" y="18"/>
                  <a:pt x="14954" y="18"/>
                </a:cubicBezTo>
                <a:cubicBezTo>
                  <a:pt x="15033" y="0"/>
                  <a:pt x="15124" y="82"/>
                  <a:pt x="15202" y="82"/>
                </a:cubicBezTo>
                <a:cubicBezTo>
                  <a:pt x="15202" y="83"/>
                  <a:pt x="15202" y="85"/>
                  <a:pt x="15202" y="86"/>
                </a:cubicBezTo>
                <a:cubicBezTo>
                  <a:pt x="15348" y="79"/>
                  <a:pt x="15429" y="67"/>
                  <a:pt x="15558" y="122"/>
                </a:cubicBezTo>
                <a:cubicBezTo>
                  <a:pt x="15558" y="123"/>
                  <a:pt x="15558" y="125"/>
                  <a:pt x="15558" y="126"/>
                </a:cubicBezTo>
                <a:cubicBezTo>
                  <a:pt x="15563" y="127"/>
                  <a:pt x="15568" y="129"/>
                  <a:pt x="15574" y="130"/>
                </a:cubicBezTo>
                <a:cubicBezTo>
                  <a:pt x="15574" y="131"/>
                  <a:pt x="15574" y="133"/>
                  <a:pt x="15574" y="134"/>
                </a:cubicBezTo>
                <a:cubicBezTo>
                  <a:pt x="15576" y="134"/>
                  <a:pt x="15579" y="134"/>
                  <a:pt x="15582" y="134"/>
                </a:cubicBezTo>
                <a:cubicBezTo>
                  <a:pt x="15586" y="138"/>
                  <a:pt x="16030" y="600"/>
                  <a:pt x="16030" y="686"/>
                </a:cubicBezTo>
                <a:cubicBezTo>
                  <a:pt x="16031" y="686"/>
                  <a:pt x="16032" y="686"/>
                  <a:pt x="16034" y="686"/>
                </a:cubicBezTo>
                <a:cubicBezTo>
                  <a:pt x="16036" y="694"/>
                  <a:pt x="16039" y="702"/>
                  <a:pt x="16042" y="710"/>
                </a:cubicBezTo>
                <a:cubicBezTo>
                  <a:pt x="16048" y="715"/>
                  <a:pt x="16055" y="721"/>
                  <a:pt x="16062" y="726"/>
                </a:cubicBezTo>
                <a:cubicBezTo>
                  <a:pt x="16062" y="729"/>
                  <a:pt x="16062" y="731"/>
                  <a:pt x="16062" y="734"/>
                </a:cubicBezTo>
                <a:cubicBezTo>
                  <a:pt x="16127" y="794"/>
                  <a:pt x="16200" y="866"/>
                  <a:pt x="16266" y="918"/>
                </a:cubicBezTo>
                <a:cubicBezTo>
                  <a:pt x="16266" y="922"/>
                  <a:pt x="16266" y="926"/>
                  <a:pt x="16266" y="930"/>
                </a:cubicBezTo>
                <a:cubicBezTo>
                  <a:pt x="16267" y="930"/>
                  <a:pt x="16268" y="930"/>
                  <a:pt x="16270" y="930"/>
                </a:cubicBezTo>
                <a:cubicBezTo>
                  <a:pt x="16270" y="1037"/>
                  <a:pt x="16327" y="1094"/>
                  <a:pt x="16402" y="1150"/>
                </a:cubicBezTo>
                <a:cubicBezTo>
                  <a:pt x="16402" y="1160"/>
                  <a:pt x="16405" y="1160"/>
                  <a:pt x="16414" y="1166"/>
                </a:cubicBezTo>
                <a:cubicBezTo>
                  <a:pt x="16421" y="1195"/>
                  <a:pt x="16446" y="1334"/>
                  <a:pt x="16486" y="1334"/>
                </a:cubicBezTo>
                <a:cubicBezTo>
                  <a:pt x="16487" y="1337"/>
                  <a:pt x="16488" y="1339"/>
                  <a:pt x="16490" y="1342"/>
                </a:cubicBezTo>
                <a:cubicBezTo>
                  <a:pt x="16578" y="1342"/>
                  <a:pt x="16744" y="1323"/>
                  <a:pt x="16814" y="1350"/>
                </a:cubicBezTo>
                <a:cubicBezTo>
                  <a:pt x="16814" y="1390"/>
                  <a:pt x="16986" y="1351"/>
                  <a:pt x="17038" y="1366"/>
                </a:cubicBezTo>
                <a:cubicBezTo>
                  <a:pt x="17038" y="1374"/>
                  <a:pt x="17108" y="1402"/>
                  <a:pt x="17118" y="1414"/>
                </a:cubicBezTo>
                <a:cubicBezTo>
                  <a:pt x="17126" y="1493"/>
                  <a:pt x="17286" y="1537"/>
                  <a:pt x="17378" y="1558"/>
                </a:cubicBezTo>
                <a:cubicBezTo>
                  <a:pt x="17378" y="1649"/>
                  <a:pt x="17510" y="1914"/>
                  <a:pt x="17618" y="1914"/>
                </a:cubicBezTo>
                <a:close/>
                <a:moveTo>
                  <a:pt x="16158" y="13186"/>
                </a:moveTo>
                <a:cubicBezTo>
                  <a:pt x="16169" y="13075"/>
                  <a:pt x="16183" y="12977"/>
                  <a:pt x="16190" y="12858"/>
                </a:cubicBezTo>
                <a:cubicBezTo>
                  <a:pt x="16191" y="12858"/>
                  <a:pt x="16192" y="12858"/>
                  <a:pt x="16194" y="12858"/>
                </a:cubicBezTo>
                <a:cubicBezTo>
                  <a:pt x="16194" y="12716"/>
                  <a:pt x="16266" y="12687"/>
                  <a:pt x="16266" y="12566"/>
                </a:cubicBezTo>
                <a:cubicBezTo>
                  <a:pt x="16267" y="12566"/>
                  <a:pt x="16268" y="12566"/>
                  <a:pt x="16270" y="12566"/>
                </a:cubicBezTo>
                <a:cubicBezTo>
                  <a:pt x="16270" y="12438"/>
                  <a:pt x="16397" y="12205"/>
                  <a:pt x="16502" y="12114"/>
                </a:cubicBezTo>
                <a:cubicBezTo>
                  <a:pt x="16517" y="12092"/>
                  <a:pt x="16659" y="12067"/>
                  <a:pt x="16694" y="12078"/>
                </a:cubicBezTo>
                <a:cubicBezTo>
                  <a:pt x="16694" y="12079"/>
                  <a:pt x="16694" y="12081"/>
                  <a:pt x="16694" y="12082"/>
                </a:cubicBezTo>
                <a:cubicBezTo>
                  <a:pt x="16949" y="12118"/>
                  <a:pt x="16786" y="12268"/>
                  <a:pt x="16786" y="12378"/>
                </a:cubicBezTo>
                <a:cubicBezTo>
                  <a:pt x="16784" y="12378"/>
                  <a:pt x="16783" y="12378"/>
                  <a:pt x="16782" y="12378"/>
                </a:cubicBezTo>
                <a:cubicBezTo>
                  <a:pt x="16782" y="12535"/>
                  <a:pt x="16844" y="12763"/>
                  <a:pt x="16802" y="12906"/>
                </a:cubicBezTo>
                <a:cubicBezTo>
                  <a:pt x="16802" y="12969"/>
                  <a:pt x="16742" y="13020"/>
                  <a:pt x="16742" y="13066"/>
                </a:cubicBezTo>
                <a:cubicBezTo>
                  <a:pt x="16707" y="13119"/>
                  <a:pt x="16586" y="13134"/>
                  <a:pt x="16586" y="13222"/>
                </a:cubicBezTo>
                <a:cubicBezTo>
                  <a:pt x="16584" y="13222"/>
                  <a:pt x="16583" y="13222"/>
                  <a:pt x="16582" y="13222"/>
                </a:cubicBezTo>
                <a:cubicBezTo>
                  <a:pt x="16524" y="13375"/>
                  <a:pt x="16596" y="13474"/>
                  <a:pt x="16466" y="13626"/>
                </a:cubicBezTo>
                <a:cubicBezTo>
                  <a:pt x="16464" y="13626"/>
                  <a:pt x="16463" y="13626"/>
                  <a:pt x="16462" y="13626"/>
                </a:cubicBezTo>
                <a:cubicBezTo>
                  <a:pt x="16462" y="13625"/>
                  <a:pt x="16462" y="13623"/>
                  <a:pt x="16462" y="13622"/>
                </a:cubicBezTo>
                <a:cubicBezTo>
                  <a:pt x="16460" y="13622"/>
                  <a:pt x="16459" y="13622"/>
                  <a:pt x="16458" y="13622"/>
                </a:cubicBezTo>
                <a:cubicBezTo>
                  <a:pt x="16458" y="13575"/>
                  <a:pt x="16358" y="13524"/>
                  <a:pt x="16350" y="13458"/>
                </a:cubicBezTo>
                <a:cubicBezTo>
                  <a:pt x="16348" y="13458"/>
                  <a:pt x="16347" y="13458"/>
                  <a:pt x="16346" y="13458"/>
                </a:cubicBezTo>
                <a:cubicBezTo>
                  <a:pt x="16254" y="13348"/>
                  <a:pt x="16195" y="13318"/>
                  <a:pt x="16158" y="13186"/>
                </a:cubicBezTo>
                <a:close/>
                <a:moveTo>
                  <a:pt x="11910" y="14830"/>
                </a:moveTo>
                <a:cubicBezTo>
                  <a:pt x="12062" y="14815"/>
                  <a:pt x="12395" y="14674"/>
                  <a:pt x="12562" y="14742"/>
                </a:cubicBezTo>
                <a:cubicBezTo>
                  <a:pt x="12604" y="14751"/>
                  <a:pt x="12682" y="14784"/>
                  <a:pt x="12694" y="14830"/>
                </a:cubicBezTo>
                <a:cubicBezTo>
                  <a:pt x="12732" y="14884"/>
                  <a:pt x="12628" y="15009"/>
                  <a:pt x="12538" y="15282"/>
                </a:cubicBezTo>
                <a:cubicBezTo>
                  <a:pt x="12535" y="15283"/>
                  <a:pt x="12532" y="15285"/>
                  <a:pt x="12530" y="15286"/>
                </a:cubicBezTo>
                <a:cubicBezTo>
                  <a:pt x="12530" y="15289"/>
                  <a:pt x="12530" y="15291"/>
                  <a:pt x="12530" y="15294"/>
                </a:cubicBezTo>
                <a:cubicBezTo>
                  <a:pt x="12457" y="15440"/>
                  <a:pt x="12112" y="15575"/>
                  <a:pt x="12102" y="15542"/>
                </a:cubicBezTo>
                <a:cubicBezTo>
                  <a:pt x="12096" y="15542"/>
                  <a:pt x="12091" y="15542"/>
                  <a:pt x="12086" y="15542"/>
                </a:cubicBezTo>
                <a:cubicBezTo>
                  <a:pt x="12086" y="15543"/>
                  <a:pt x="12086" y="15545"/>
                  <a:pt x="12086" y="15546"/>
                </a:cubicBezTo>
                <a:cubicBezTo>
                  <a:pt x="12024" y="15564"/>
                  <a:pt x="11774" y="15472"/>
                  <a:pt x="11774" y="15414"/>
                </a:cubicBezTo>
                <a:cubicBezTo>
                  <a:pt x="11771" y="15413"/>
                  <a:pt x="11768" y="15411"/>
                  <a:pt x="11766" y="15410"/>
                </a:cubicBezTo>
                <a:cubicBezTo>
                  <a:pt x="11664" y="15004"/>
                  <a:pt x="11893" y="15116"/>
                  <a:pt x="11910" y="14830"/>
                </a:cubicBezTo>
                <a:close/>
              </a:path>
            </a:pathLst>
          </a:custGeom>
          <a:ln w="0" cap="flat">
            <a:noFill/>
            <a:prstDash val="solid"/>
            <a:miter lim="800000"/>
            <a:headEnd/>
            <a:tailEnd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algn="ctr" defTabSz="914263"/>
            <a:endParaRPr lang="zh-CN" altLang="en-US" sz="1867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026F69A-E36C-4DA4-B0D5-76CC6994A2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图表页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2ED6C9AA-DC1F-48C2-A6AE-836CF13E856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0ED9CC49-9B51-437E-9276-B0133E08334E}"/>
              </a:ext>
            </a:extLst>
          </p:cNvPr>
          <p:cNvSpPr>
            <a:spLocks noEditPoints="1"/>
          </p:cNvSpPr>
          <p:nvPr/>
        </p:nvSpPr>
        <p:spPr bwMode="auto">
          <a:xfrm>
            <a:off x="614833" y="1213204"/>
            <a:ext cx="5924061" cy="4921991"/>
          </a:xfrm>
          <a:custGeom>
            <a:avLst/>
            <a:gdLst>
              <a:gd name="T0" fmla="*/ 18734 w 18748"/>
              <a:gd name="T1" fmla="*/ 1766 h 15575"/>
              <a:gd name="T2" fmla="*/ 18394 w 18748"/>
              <a:gd name="T3" fmla="*/ 3890 h 15575"/>
              <a:gd name="T4" fmla="*/ 17814 w 18748"/>
              <a:gd name="T5" fmla="*/ 4370 h 15575"/>
              <a:gd name="T6" fmla="*/ 17206 w 18748"/>
              <a:gd name="T7" fmla="*/ 4718 h 15575"/>
              <a:gd name="T8" fmla="*/ 16662 w 18748"/>
              <a:gd name="T9" fmla="*/ 5390 h 15575"/>
              <a:gd name="T10" fmla="*/ 15678 w 18748"/>
              <a:gd name="T11" fmla="*/ 5854 h 15575"/>
              <a:gd name="T12" fmla="*/ 14574 w 18748"/>
              <a:gd name="T13" fmla="*/ 6290 h 15575"/>
              <a:gd name="T14" fmla="*/ 15174 w 18748"/>
              <a:gd name="T15" fmla="*/ 7078 h 15575"/>
              <a:gd name="T16" fmla="*/ 16174 w 18748"/>
              <a:gd name="T17" fmla="*/ 6998 h 15575"/>
              <a:gd name="T18" fmla="*/ 15310 w 18748"/>
              <a:gd name="T19" fmla="*/ 8014 h 15575"/>
              <a:gd name="T20" fmla="*/ 16378 w 18748"/>
              <a:gd name="T21" fmla="*/ 9162 h 15575"/>
              <a:gd name="T22" fmla="*/ 15994 w 18748"/>
              <a:gd name="T23" fmla="*/ 9990 h 15575"/>
              <a:gd name="T24" fmla="*/ 16590 w 18748"/>
              <a:gd name="T25" fmla="*/ 10198 h 15575"/>
              <a:gd name="T26" fmla="*/ 16058 w 18748"/>
              <a:gd name="T27" fmla="*/ 11594 h 15575"/>
              <a:gd name="T28" fmla="*/ 15510 w 18748"/>
              <a:gd name="T29" fmla="*/ 12558 h 15575"/>
              <a:gd name="T30" fmla="*/ 13986 w 18748"/>
              <a:gd name="T31" fmla="*/ 13730 h 15575"/>
              <a:gd name="T32" fmla="*/ 12402 w 18748"/>
              <a:gd name="T33" fmla="*/ 14362 h 15575"/>
              <a:gd name="T34" fmla="*/ 12146 w 18748"/>
              <a:gd name="T35" fmla="*/ 14438 h 15575"/>
              <a:gd name="T36" fmla="*/ 11710 w 18748"/>
              <a:gd name="T37" fmla="*/ 14102 h 15575"/>
              <a:gd name="T38" fmla="*/ 10926 w 18748"/>
              <a:gd name="T39" fmla="*/ 13642 h 15575"/>
              <a:gd name="T40" fmla="*/ 9974 w 18748"/>
              <a:gd name="T41" fmla="*/ 13722 h 15575"/>
              <a:gd name="T42" fmla="*/ 8994 w 18748"/>
              <a:gd name="T43" fmla="*/ 13786 h 15575"/>
              <a:gd name="T44" fmla="*/ 8754 w 18748"/>
              <a:gd name="T45" fmla="*/ 14146 h 15575"/>
              <a:gd name="T46" fmla="*/ 8086 w 18748"/>
              <a:gd name="T47" fmla="*/ 13910 h 15575"/>
              <a:gd name="T48" fmla="*/ 7474 w 18748"/>
              <a:gd name="T49" fmla="*/ 13122 h 15575"/>
              <a:gd name="T50" fmla="*/ 7746 w 18748"/>
              <a:gd name="T51" fmla="*/ 12306 h 15575"/>
              <a:gd name="T52" fmla="*/ 7306 w 18748"/>
              <a:gd name="T53" fmla="*/ 11426 h 15575"/>
              <a:gd name="T54" fmla="*/ 5331 w 18748"/>
              <a:gd name="T55" fmla="*/ 11630 h 15575"/>
              <a:gd name="T56" fmla="*/ 4338 w 18748"/>
              <a:gd name="T57" fmla="*/ 11274 h 15575"/>
              <a:gd name="T58" fmla="*/ 3170 w 18748"/>
              <a:gd name="T59" fmla="*/ 10838 h 15575"/>
              <a:gd name="T60" fmla="*/ 2274 w 18748"/>
              <a:gd name="T61" fmla="*/ 9894 h 15575"/>
              <a:gd name="T62" fmla="*/ 874 w 18748"/>
              <a:gd name="T63" fmla="*/ 8946 h 15575"/>
              <a:gd name="T64" fmla="*/ 910 w 18748"/>
              <a:gd name="T65" fmla="*/ 8202 h 15575"/>
              <a:gd name="T66" fmla="*/ 1182 w 18748"/>
              <a:gd name="T67" fmla="*/ 7478 h 15575"/>
              <a:gd name="T68" fmla="*/ 210 w 18748"/>
              <a:gd name="T69" fmla="*/ 6030 h 15575"/>
              <a:gd name="T70" fmla="*/ 62 w 18748"/>
              <a:gd name="T71" fmla="*/ 5134 h 15575"/>
              <a:gd name="T72" fmla="*/ 1874 w 18748"/>
              <a:gd name="T73" fmla="*/ 4474 h 15575"/>
              <a:gd name="T74" fmla="*/ 2670 w 18748"/>
              <a:gd name="T75" fmla="*/ 3186 h 15575"/>
              <a:gd name="T76" fmla="*/ 3754 w 18748"/>
              <a:gd name="T77" fmla="*/ 2438 h 15575"/>
              <a:gd name="T78" fmla="*/ 4546 w 18748"/>
              <a:gd name="T79" fmla="*/ 2218 h 15575"/>
              <a:gd name="T80" fmla="*/ 5402 w 18748"/>
              <a:gd name="T81" fmla="*/ 2078 h 15575"/>
              <a:gd name="T82" fmla="*/ 5962 w 18748"/>
              <a:gd name="T83" fmla="*/ 3614 h 15575"/>
              <a:gd name="T84" fmla="*/ 7414 w 18748"/>
              <a:gd name="T85" fmla="*/ 4598 h 15575"/>
              <a:gd name="T86" fmla="*/ 8194 w 18748"/>
              <a:gd name="T87" fmla="*/ 4966 h 15575"/>
              <a:gd name="T88" fmla="*/ 9706 w 18748"/>
              <a:gd name="T89" fmla="*/ 5350 h 15575"/>
              <a:gd name="T90" fmla="*/ 11726 w 18748"/>
              <a:gd name="T91" fmla="*/ 5086 h 15575"/>
              <a:gd name="T92" fmla="*/ 13090 w 18748"/>
              <a:gd name="T93" fmla="*/ 3662 h 15575"/>
              <a:gd name="T94" fmla="*/ 14094 w 18748"/>
              <a:gd name="T95" fmla="*/ 3002 h 15575"/>
              <a:gd name="T96" fmla="*/ 13546 w 18748"/>
              <a:gd name="T97" fmla="*/ 2622 h 15575"/>
              <a:gd name="T98" fmla="*/ 13406 w 18748"/>
              <a:gd name="T99" fmla="*/ 1838 h 15575"/>
              <a:gd name="T100" fmla="*/ 14318 w 18748"/>
              <a:gd name="T101" fmla="*/ 794 h 15575"/>
              <a:gd name="T102" fmla="*/ 15202 w 18748"/>
              <a:gd name="T103" fmla="*/ 82 h 15575"/>
              <a:gd name="T104" fmla="*/ 15582 w 18748"/>
              <a:gd name="T105" fmla="*/ 134 h 15575"/>
              <a:gd name="T106" fmla="*/ 16266 w 18748"/>
              <a:gd name="T107" fmla="*/ 918 h 15575"/>
              <a:gd name="T108" fmla="*/ 16490 w 18748"/>
              <a:gd name="T109" fmla="*/ 1342 h 15575"/>
              <a:gd name="T110" fmla="*/ 16158 w 18748"/>
              <a:gd name="T111" fmla="*/ 13186 h 15575"/>
              <a:gd name="T112" fmla="*/ 16694 w 18748"/>
              <a:gd name="T113" fmla="*/ 12078 h 15575"/>
              <a:gd name="T114" fmla="*/ 16586 w 18748"/>
              <a:gd name="T115" fmla="*/ 13222 h 15575"/>
              <a:gd name="T116" fmla="*/ 16350 w 18748"/>
              <a:gd name="T117" fmla="*/ 13458 h 15575"/>
              <a:gd name="T118" fmla="*/ 12538 w 18748"/>
              <a:gd name="T119" fmla="*/ 15282 h 15575"/>
              <a:gd name="T120" fmla="*/ 11774 w 18748"/>
              <a:gd name="T121" fmla="*/ 15414 h 15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748" h="15575">
                <a:moveTo>
                  <a:pt x="17618" y="1914"/>
                </a:moveTo>
                <a:cubicBezTo>
                  <a:pt x="17618" y="1915"/>
                  <a:pt x="17618" y="1917"/>
                  <a:pt x="17618" y="1918"/>
                </a:cubicBezTo>
                <a:cubicBezTo>
                  <a:pt x="17787" y="1967"/>
                  <a:pt x="17943" y="1787"/>
                  <a:pt x="18042" y="1690"/>
                </a:cubicBezTo>
                <a:cubicBezTo>
                  <a:pt x="18125" y="1544"/>
                  <a:pt x="18380" y="1302"/>
                  <a:pt x="18554" y="1302"/>
                </a:cubicBezTo>
                <a:cubicBezTo>
                  <a:pt x="18650" y="1335"/>
                  <a:pt x="18555" y="1576"/>
                  <a:pt x="18658" y="1658"/>
                </a:cubicBezTo>
                <a:cubicBezTo>
                  <a:pt x="18670" y="1663"/>
                  <a:pt x="18748" y="1757"/>
                  <a:pt x="18734" y="1766"/>
                </a:cubicBezTo>
                <a:cubicBezTo>
                  <a:pt x="18690" y="1883"/>
                  <a:pt x="18612" y="2646"/>
                  <a:pt x="18662" y="2678"/>
                </a:cubicBezTo>
                <a:cubicBezTo>
                  <a:pt x="18655" y="2757"/>
                  <a:pt x="18659" y="2805"/>
                  <a:pt x="18602" y="2862"/>
                </a:cubicBezTo>
                <a:cubicBezTo>
                  <a:pt x="18538" y="2958"/>
                  <a:pt x="18384" y="2886"/>
                  <a:pt x="18298" y="2886"/>
                </a:cubicBezTo>
                <a:cubicBezTo>
                  <a:pt x="18266" y="2938"/>
                  <a:pt x="18168" y="2974"/>
                  <a:pt x="18150" y="3030"/>
                </a:cubicBezTo>
                <a:cubicBezTo>
                  <a:pt x="18073" y="3262"/>
                  <a:pt x="18470" y="3640"/>
                  <a:pt x="18398" y="3890"/>
                </a:cubicBezTo>
                <a:cubicBezTo>
                  <a:pt x="18396" y="3890"/>
                  <a:pt x="18395" y="3890"/>
                  <a:pt x="18394" y="3890"/>
                </a:cubicBezTo>
                <a:cubicBezTo>
                  <a:pt x="18394" y="3918"/>
                  <a:pt x="18344" y="4123"/>
                  <a:pt x="18334" y="4162"/>
                </a:cubicBezTo>
                <a:cubicBezTo>
                  <a:pt x="18324" y="4199"/>
                  <a:pt x="18314" y="4225"/>
                  <a:pt x="18278" y="4234"/>
                </a:cubicBezTo>
                <a:cubicBezTo>
                  <a:pt x="18278" y="4249"/>
                  <a:pt x="18127" y="4200"/>
                  <a:pt x="18102" y="4198"/>
                </a:cubicBezTo>
                <a:cubicBezTo>
                  <a:pt x="18043" y="4128"/>
                  <a:pt x="18074" y="3975"/>
                  <a:pt x="18042" y="3978"/>
                </a:cubicBezTo>
                <a:cubicBezTo>
                  <a:pt x="17998" y="3983"/>
                  <a:pt x="17964" y="4050"/>
                  <a:pt x="17958" y="4050"/>
                </a:cubicBezTo>
                <a:cubicBezTo>
                  <a:pt x="17949" y="4119"/>
                  <a:pt x="17886" y="4334"/>
                  <a:pt x="17814" y="4370"/>
                </a:cubicBezTo>
                <a:cubicBezTo>
                  <a:pt x="17772" y="4422"/>
                  <a:pt x="17676" y="4430"/>
                  <a:pt x="17614" y="4430"/>
                </a:cubicBezTo>
                <a:cubicBezTo>
                  <a:pt x="17614" y="4431"/>
                  <a:pt x="17614" y="4433"/>
                  <a:pt x="17614" y="4434"/>
                </a:cubicBezTo>
                <a:cubicBezTo>
                  <a:pt x="17593" y="4445"/>
                  <a:pt x="17594" y="4443"/>
                  <a:pt x="17594" y="4474"/>
                </a:cubicBezTo>
                <a:cubicBezTo>
                  <a:pt x="17660" y="4514"/>
                  <a:pt x="17697" y="4587"/>
                  <a:pt x="17694" y="4638"/>
                </a:cubicBezTo>
                <a:cubicBezTo>
                  <a:pt x="17712" y="4729"/>
                  <a:pt x="17587" y="4808"/>
                  <a:pt x="17558" y="4790"/>
                </a:cubicBezTo>
                <a:cubicBezTo>
                  <a:pt x="17423" y="4790"/>
                  <a:pt x="17325" y="4718"/>
                  <a:pt x="17206" y="4718"/>
                </a:cubicBezTo>
                <a:cubicBezTo>
                  <a:pt x="17206" y="4719"/>
                  <a:pt x="17206" y="4721"/>
                  <a:pt x="17206" y="4722"/>
                </a:cubicBezTo>
                <a:cubicBezTo>
                  <a:pt x="17155" y="4736"/>
                  <a:pt x="17143" y="4906"/>
                  <a:pt x="17106" y="4906"/>
                </a:cubicBezTo>
                <a:cubicBezTo>
                  <a:pt x="17073" y="5035"/>
                  <a:pt x="16957" y="5115"/>
                  <a:pt x="16886" y="5222"/>
                </a:cubicBezTo>
                <a:cubicBezTo>
                  <a:pt x="16883" y="5222"/>
                  <a:pt x="16880" y="5222"/>
                  <a:pt x="16878" y="5222"/>
                </a:cubicBezTo>
                <a:cubicBezTo>
                  <a:pt x="16876" y="5225"/>
                  <a:pt x="16875" y="5227"/>
                  <a:pt x="16874" y="5230"/>
                </a:cubicBezTo>
                <a:cubicBezTo>
                  <a:pt x="16788" y="5258"/>
                  <a:pt x="16727" y="5335"/>
                  <a:pt x="16662" y="5390"/>
                </a:cubicBezTo>
                <a:cubicBezTo>
                  <a:pt x="16662" y="5457"/>
                  <a:pt x="16609" y="5541"/>
                  <a:pt x="16602" y="5618"/>
                </a:cubicBezTo>
                <a:cubicBezTo>
                  <a:pt x="16389" y="5795"/>
                  <a:pt x="16121" y="5703"/>
                  <a:pt x="15966" y="6058"/>
                </a:cubicBezTo>
                <a:cubicBezTo>
                  <a:pt x="15961" y="6135"/>
                  <a:pt x="15866" y="6285"/>
                  <a:pt x="15866" y="6286"/>
                </a:cubicBezTo>
                <a:cubicBezTo>
                  <a:pt x="15783" y="6289"/>
                  <a:pt x="15699" y="6296"/>
                  <a:pt x="15618" y="6298"/>
                </a:cubicBezTo>
                <a:cubicBezTo>
                  <a:pt x="15611" y="6222"/>
                  <a:pt x="15672" y="6086"/>
                  <a:pt x="15762" y="6086"/>
                </a:cubicBezTo>
                <a:cubicBezTo>
                  <a:pt x="15762" y="6049"/>
                  <a:pt x="15606" y="5854"/>
                  <a:pt x="15678" y="5854"/>
                </a:cubicBezTo>
                <a:cubicBezTo>
                  <a:pt x="15679" y="5845"/>
                  <a:pt x="15680" y="5835"/>
                  <a:pt x="15682" y="5826"/>
                </a:cubicBezTo>
                <a:cubicBezTo>
                  <a:pt x="15683" y="5826"/>
                  <a:pt x="15684" y="5826"/>
                  <a:pt x="15686" y="5826"/>
                </a:cubicBezTo>
                <a:cubicBezTo>
                  <a:pt x="15686" y="5698"/>
                  <a:pt x="15857" y="5655"/>
                  <a:pt x="15810" y="5478"/>
                </a:cubicBezTo>
                <a:cubicBezTo>
                  <a:pt x="15784" y="5375"/>
                  <a:pt x="15669" y="5339"/>
                  <a:pt x="15582" y="5374"/>
                </a:cubicBezTo>
                <a:cubicBezTo>
                  <a:pt x="15582" y="5378"/>
                  <a:pt x="14918" y="6182"/>
                  <a:pt x="14918" y="6182"/>
                </a:cubicBezTo>
                <a:cubicBezTo>
                  <a:pt x="14887" y="6228"/>
                  <a:pt x="14635" y="6274"/>
                  <a:pt x="14574" y="6290"/>
                </a:cubicBezTo>
                <a:cubicBezTo>
                  <a:pt x="14493" y="6359"/>
                  <a:pt x="14443" y="6533"/>
                  <a:pt x="14566" y="6594"/>
                </a:cubicBezTo>
                <a:cubicBezTo>
                  <a:pt x="14583" y="6665"/>
                  <a:pt x="14622" y="6697"/>
                  <a:pt x="14622" y="6770"/>
                </a:cubicBezTo>
                <a:cubicBezTo>
                  <a:pt x="14650" y="6785"/>
                  <a:pt x="14851" y="6680"/>
                  <a:pt x="14954" y="6722"/>
                </a:cubicBezTo>
                <a:cubicBezTo>
                  <a:pt x="14981" y="6787"/>
                  <a:pt x="15006" y="6852"/>
                  <a:pt x="15006" y="6926"/>
                </a:cubicBezTo>
                <a:cubicBezTo>
                  <a:pt x="15007" y="6926"/>
                  <a:pt x="15008" y="6926"/>
                  <a:pt x="15010" y="6926"/>
                </a:cubicBezTo>
                <a:cubicBezTo>
                  <a:pt x="15027" y="6962"/>
                  <a:pt x="15133" y="7072"/>
                  <a:pt x="15174" y="7078"/>
                </a:cubicBezTo>
                <a:cubicBezTo>
                  <a:pt x="15174" y="7079"/>
                  <a:pt x="15174" y="7081"/>
                  <a:pt x="15174" y="7082"/>
                </a:cubicBezTo>
                <a:cubicBezTo>
                  <a:pt x="15179" y="7082"/>
                  <a:pt x="15172" y="7079"/>
                  <a:pt x="15178" y="7078"/>
                </a:cubicBezTo>
                <a:cubicBezTo>
                  <a:pt x="15331" y="7078"/>
                  <a:pt x="15331" y="6718"/>
                  <a:pt x="15626" y="6718"/>
                </a:cubicBezTo>
                <a:cubicBezTo>
                  <a:pt x="15752" y="6682"/>
                  <a:pt x="15863" y="6816"/>
                  <a:pt x="16010" y="6774"/>
                </a:cubicBezTo>
                <a:cubicBezTo>
                  <a:pt x="16098" y="6749"/>
                  <a:pt x="16153" y="6778"/>
                  <a:pt x="16218" y="6810"/>
                </a:cubicBezTo>
                <a:cubicBezTo>
                  <a:pt x="16218" y="6833"/>
                  <a:pt x="16235" y="6998"/>
                  <a:pt x="16174" y="6998"/>
                </a:cubicBezTo>
                <a:cubicBezTo>
                  <a:pt x="16158" y="7021"/>
                  <a:pt x="15844" y="7157"/>
                  <a:pt x="15838" y="7154"/>
                </a:cubicBezTo>
                <a:cubicBezTo>
                  <a:pt x="15865" y="7200"/>
                  <a:pt x="15563" y="7507"/>
                  <a:pt x="15522" y="7478"/>
                </a:cubicBezTo>
                <a:cubicBezTo>
                  <a:pt x="15511" y="7512"/>
                  <a:pt x="15410" y="7659"/>
                  <a:pt x="15410" y="7662"/>
                </a:cubicBezTo>
                <a:cubicBezTo>
                  <a:pt x="15395" y="7673"/>
                  <a:pt x="15366" y="7716"/>
                  <a:pt x="15366" y="7730"/>
                </a:cubicBezTo>
                <a:cubicBezTo>
                  <a:pt x="15364" y="7730"/>
                  <a:pt x="15363" y="7730"/>
                  <a:pt x="15362" y="7730"/>
                </a:cubicBezTo>
                <a:cubicBezTo>
                  <a:pt x="15347" y="7768"/>
                  <a:pt x="15310" y="8008"/>
                  <a:pt x="15310" y="8014"/>
                </a:cubicBezTo>
                <a:cubicBezTo>
                  <a:pt x="15318" y="8021"/>
                  <a:pt x="15313" y="8023"/>
                  <a:pt x="15318" y="8030"/>
                </a:cubicBezTo>
                <a:cubicBezTo>
                  <a:pt x="15322" y="8033"/>
                  <a:pt x="15326" y="8035"/>
                  <a:pt x="15330" y="8038"/>
                </a:cubicBezTo>
                <a:cubicBezTo>
                  <a:pt x="15330" y="8059"/>
                  <a:pt x="15374" y="8071"/>
                  <a:pt x="15374" y="8082"/>
                </a:cubicBezTo>
                <a:cubicBezTo>
                  <a:pt x="15817" y="8142"/>
                  <a:pt x="15834" y="8814"/>
                  <a:pt x="15994" y="8894"/>
                </a:cubicBezTo>
                <a:cubicBezTo>
                  <a:pt x="15994" y="8903"/>
                  <a:pt x="15998" y="8904"/>
                  <a:pt x="16002" y="8914"/>
                </a:cubicBezTo>
                <a:cubicBezTo>
                  <a:pt x="16113" y="9011"/>
                  <a:pt x="16251" y="9067"/>
                  <a:pt x="16378" y="9162"/>
                </a:cubicBezTo>
                <a:cubicBezTo>
                  <a:pt x="16378" y="9165"/>
                  <a:pt x="16378" y="9167"/>
                  <a:pt x="16378" y="9170"/>
                </a:cubicBezTo>
                <a:cubicBezTo>
                  <a:pt x="16531" y="9247"/>
                  <a:pt x="16224" y="9255"/>
                  <a:pt x="16218" y="9306"/>
                </a:cubicBezTo>
                <a:cubicBezTo>
                  <a:pt x="16311" y="9360"/>
                  <a:pt x="16417" y="9412"/>
                  <a:pt x="16470" y="9566"/>
                </a:cubicBezTo>
                <a:cubicBezTo>
                  <a:pt x="16468" y="9566"/>
                  <a:pt x="16467" y="9566"/>
                  <a:pt x="16466" y="9566"/>
                </a:cubicBezTo>
                <a:cubicBezTo>
                  <a:pt x="16466" y="9740"/>
                  <a:pt x="16083" y="9894"/>
                  <a:pt x="15998" y="9990"/>
                </a:cubicBezTo>
                <a:cubicBezTo>
                  <a:pt x="15996" y="9990"/>
                  <a:pt x="15995" y="9990"/>
                  <a:pt x="15994" y="9990"/>
                </a:cubicBezTo>
                <a:cubicBezTo>
                  <a:pt x="15994" y="9994"/>
                  <a:pt x="15994" y="9998"/>
                  <a:pt x="15994" y="10002"/>
                </a:cubicBezTo>
                <a:cubicBezTo>
                  <a:pt x="16026" y="10014"/>
                  <a:pt x="16094" y="10010"/>
                  <a:pt x="16130" y="10010"/>
                </a:cubicBezTo>
                <a:cubicBezTo>
                  <a:pt x="16225" y="9831"/>
                  <a:pt x="16503" y="9967"/>
                  <a:pt x="16634" y="10018"/>
                </a:cubicBezTo>
                <a:cubicBezTo>
                  <a:pt x="16631" y="10026"/>
                  <a:pt x="16634" y="10021"/>
                  <a:pt x="16630" y="10026"/>
                </a:cubicBezTo>
                <a:cubicBezTo>
                  <a:pt x="16604" y="10122"/>
                  <a:pt x="16434" y="10171"/>
                  <a:pt x="16434" y="10250"/>
                </a:cubicBezTo>
                <a:cubicBezTo>
                  <a:pt x="16466" y="10250"/>
                  <a:pt x="16559" y="10146"/>
                  <a:pt x="16590" y="10198"/>
                </a:cubicBezTo>
                <a:cubicBezTo>
                  <a:pt x="16590" y="10230"/>
                  <a:pt x="16624" y="10311"/>
                  <a:pt x="16594" y="10342"/>
                </a:cubicBezTo>
                <a:cubicBezTo>
                  <a:pt x="16549" y="10395"/>
                  <a:pt x="16505" y="10351"/>
                  <a:pt x="16466" y="10386"/>
                </a:cubicBezTo>
                <a:cubicBezTo>
                  <a:pt x="16464" y="10386"/>
                  <a:pt x="16463" y="10386"/>
                  <a:pt x="16462" y="10386"/>
                </a:cubicBezTo>
                <a:cubicBezTo>
                  <a:pt x="16462" y="10592"/>
                  <a:pt x="16698" y="10878"/>
                  <a:pt x="16354" y="10878"/>
                </a:cubicBezTo>
                <a:cubicBezTo>
                  <a:pt x="16251" y="11056"/>
                  <a:pt x="16226" y="11080"/>
                  <a:pt x="16218" y="11318"/>
                </a:cubicBezTo>
                <a:cubicBezTo>
                  <a:pt x="16124" y="11380"/>
                  <a:pt x="16139" y="11524"/>
                  <a:pt x="16058" y="11594"/>
                </a:cubicBezTo>
                <a:cubicBezTo>
                  <a:pt x="16012" y="11593"/>
                  <a:pt x="15931" y="11589"/>
                  <a:pt x="15918" y="11618"/>
                </a:cubicBezTo>
                <a:cubicBezTo>
                  <a:pt x="15918" y="11672"/>
                  <a:pt x="16014" y="11708"/>
                  <a:pt x="16058" y="11718"/>
                </a:cubicBezTo>
                <a:cubicBezTo>
                  <a:pt x="16047" y="11805"/>
                  <a:pt x="15916" y="11767"/>
                  <a:pt x="15954" y="11886"/>
                </a:cubicBezTo>
                <a:cubicBezTo>
                  <a:pt x="15961" y="11987"/>
                  <a:pt x="15986" y="12046"/>
                  <a:pt x="15962" y="12142"/>
                </a:cubicBezTo>
                <a:cubicBezTo>
                  <a:pt x="15770" y="12156"/>
                  <a:pt x="15906" y="12316"/>
                  <a:pt x="15758" y="12390"/>
                </a:cubicBezTo>
                <a:cubicBezTo>
                  <a:pt x="15715" y="12517"/>
                  <a:pt x="15522" y="12514"/>
                  <a:pt x="15510" y="12558"/>
                </a:cubicBezTo>
                <a:cubicBezTo>
                  <a:pt x="15469" y="12602"/>
                  <a:pt x="15272" y="12990"/>
                  <a:pt x="15194" y="12990"/>
                </a:cubicBezTo>
                <a:cubicBezTo>
                  <a:pt x="15192" y="12993"/>
                  <a:pt x="15191" y="12995"/>
                  <a:pt x="15190" y="12998"/>
                </a:cubicBezTo>
                <a:cubicBezTo>
                  <a:pt x="15097" y="13029"/>
                  <a:pt x="14894" y="13064"/>
                  <a:pt x="14894" y="13174"/>
                </a:cubicBezTo>
                <a:cubicBezTo>
                  <a:pt x="14885" y="13203"/>
                  <a:pt x="14900" y="13219"/>
                  <a:pt x="14902" y="13250"/>
                </a:cubicBezTo>
                <a:cubicBezTo>
                  <a:pt x="14708" y="13360"/>
                  <a:pt x="14456" y="13618"/>
                  <a:pt x="14202" y="13538"/>
                </a:cubicBezTo>
                <a:cubicBezTo>
                  <a:pt x="14098" y="13505"/>
                  <a:pt x="14084" y="13730"/>
                  <a:pt x="13986" y="13730"/>
                </a:cubicBezTo>
                <a:cubicBezTo>
                  <a:pt x="13930" y="13781"/>
                  <a:pt x="13790" y="13635"/>
                  <a:pt x="13790" y="13590"/>
                </a:cubicBezTo>
                <a:cubicBezTo>
                  <a:pt x="13710" y="13537"/>
                  <a:pt x="13707" y="13632"/>
                  <a:pt x="13694" y="13658"/>
                </a:cubicBezTo>
                <a:cubicBezTo>
                  <a:pt x="13651" y="13828"/>
                  <a:pt x="13373" y="14006"/>
                  <a:pt x="13202" y="14006"/>
                </a:cubicBezTo>
                <a:cubicBezTo>
                  <a:pt x="13087" y="14041"/>
                  <a:pt x="12523" y="14099"/>
                  <a:pt x="12502" y="14206"/>
                </a:cubicBezTo>
                <a:cubicBezTo>
                  <a:pt x="12500" y="14206"/>
                  <a:pt x="12499" y="14206"/>
                  <a:pt x="12498" y="14206"/>
                </a:cubicBezTo>
                <a:cubicBezTo>
                  <a:pt x="12498" y="14255"/>
                  <a:pt x="12463" y="14362"/>
                  <a:pt x="12402" y="14362"/>
                </a:cubicBezTo>
                <a:cubicBezTo>
                  <a:pt x="12349" y="14425"/>
                  <a:pt x="12381" y="14400"/>
                  <a:pt x="12398" y="14466"/>
                </a:cubicBezTo>
                <a:cubicBezTo>
                  <a:pt x="12431" y="14465"/>
                  <a:pt x="12457" y="14469"/>
                  <a:pt x="12482" y="14474"/>
                </a:cubicBezTo>
                <a:cubicBezTo>
                  <a:pt x="12499" y="14504"/>
                  <a:pt x="12495" y="14587"/>
                  <a:pt x="12490" y="14622"/>
                </a:cubicBezTo>
                <a:cubicBezTo>
                  <a:pt x="12412" y="14665"/>
                  <a:pt x="12381" y="14661"/>
                  <a:pt x="12290" y="14658"/>
                </a:cubicBezTo>
                <a:cubicBezTo>
                  <a:pt x="12290" y="14657"/>
                  <a:pt x="12290" y="14655"/>
                  <a:pt x="12290" y="14654"/>
                </a:cubicBezTo>
                <a:cubicBezTo>
                  <a:pt x="12251" y="14646"/>
                  <a:pt x="12180" y="14480"/>
                  <a:pt x="12146" y="14438"/>
                </a:cubicBezTo>
                <a:cubicBezTo>
                  <a:pt x="12015" y="14373"/>
                  <a:pt x="12146" y="14240"/>
                  <a:pt x="12154" y="14166"/>
                </a:cubicBezTo>
                <a:cubicBezTo>
                  <a:pt x="12147" y="14163"/>
                  <a:pt x="12141" y="14162"/>
                  <a:pt x="12130" y="14162"/>
                </a:cubicBezTo>
                <a:cubicBezTo>
                  <a:pt x="12130" y="14163"/>
                  <a:pt x="12130" y="14165"/>
                  <a:pt x="12130" y="14166"/>
                </a:cubicBezTo>
                <a:cubicBezTo>
                  <a:pt x="12048" y="14188"/>
                  <a:pt x="11987" y="14231"/>
                  <a:pt x="11906" y="14238"/>
                </a:cubicBezTo>
                <a:cubicBezTo>
                  <a:pt x="11906" y="14237"/>
                  <a:pt x="11906" y="14235"/>
                  <a:pt x="11906" y="14234"/>
                </a:cubicBezTo>
                <a:cubicBezTo>
                  <a:pt x="11892" y="14230"/>
                  <a:pt x="11716" y="13968"/>
                  <a:pt x="11710" y="14102"/>
                </a:cubicBezTo>
                <a:cubicBezTo>
                  <a:pt x="11752" y="14123"/>
                  <a:pt x="11764" y="14162"/>
                  <a:pt x="11710" y="14170"/>
                </a:cubicBezTo>
                <a:cubicBezTo>
                  <a:pt x="11710" y="14195"/>
                  <a:pt x="11404" y="14160"/>
                  <a:pt x="11378" y="14158"/>
                </a:cubicBezTo>
                <a:cubicBezTo>
                  <a:pt x="11275" y="14158"/>
                  <a:pt x="10897" y="14054"/>
                  <a:pt x="10930" y="13890"/>
                </a:cubicBezTo>
                <a:cubicBezTo>
                  <a:pt x="10928" y="13890"/>
                  <a:pt x="10927" y="13890"/>
                  <a:pt x="10926" y="13890"/>
                </a:cubicBezTo>
                <a:cubicBezTo>
                  <a:pt x="10910" y="13840"/>
                  <a:pt x="10957" y="13724"/>
                  <a:pt x="10958" y="13670"/>
                </a:cubicBezTo>
                <a:cubicBezTo>
                  <a:pt x="10947" y="13661"/>
                  <a:pt x="10936" y="13651"/>
                  <a:pt x="10926" y="13642"/>
                </a:cubicBezTo>
                <a:cubicBezTo>
                  <a:pt x="10891" y="13639"/>
                  <a:pt x="10526" y="13571"/>
                  <a:pt x="10526" y="13570"/>
                </a:cubicBezTo>
                <a:cubicBezTo>
                  <a:pt x="10466" y="13555"/>
                  <a:pt x="10480" y="13485"/>
                  <a:pt x="10446" y="13474"/>
                </a:cubicBezTo>
                <a:cubicBezTo>
                  <a:pt x="10427" y="13458"/>
                  <a:pt x="10352" y="13479"/>
                  <a:pt x="10342" y="13486"/>
                </a:cubicBezTo>
                <a:cubicBezTo>
                  <a:pt x="10312" y="13531"/>
                  <a:pt x="10191" y="13682"/>
                  <a:pt x="10126" y="13682"/>
                </a:cubicBezTo>
                <a:cubicBezTo>
                  <a:pt x="10126" y="13683"/>
                  <a:pt x="10126" y="13685"/>
                  <a:pt x="10126" y="13686"/>
                </a:cubicBezTo>
                <a:cubicBezTo>
                  <a:pt x="10067" y="13690"/>
                  <a:pt x="10021" y="13681"/>
                  <a:pt x="9974" y="13722"/>
                </a:cubicBezTo>
                <a:cubicBezTo>
                  <a:pt x="9974" y="13828"/>
                  <a:pt x="9832" y="13786"/>
                  <a:pt x="9786" y="13786"/>
                </a:cubicBezTo>
                <a:cubicBezTo>
                  <a:pt x="9768" y="13765"/>
                  <a:pt x="9727" y="13741"/>
                  <a:pt x="9718" y="13722"/>
                </a:cubicBezTo>
                <a:cubicBezTo>
                  <a:pt x="9700" y="13722"/>
                  <a:pt x="9562" y="13762"/>
                  <a:pt x="9562" y="13766"/>
                </a:cubicBezTo>
                <a:cubicBezTo>
                  <a:pt x="9461" y="13796"/>
                  <a:pt x="9391" y="13702"/>
                  <a:pt x="9302" y="13702"/>
                </a:cubicBezTo>
                <a:cubicBezTo>
                  <a:pt x="9286" y="13722"/>
                  <a:pt x="9218" y="13797"/>
                  <a:pt x="9202" y="13798"/>
                </a:cubicBezTo>
                <a:cubicBezTo>
                  <a:pt x="9171" y="13824"/>
                  <a:pt x="9022" y="13762"/>
                  <a:pt x="8994" y="13786"/>
                </a:cubicBezTo>
                <a:cubicBezTo>
                  <a:pt x="8952" y="13795"/>
                  <a:pt x="8960" y="13840"/>
                  <a:pt x="8962" y="13890"/>
                </a:cubicBezTo>
                <a:cubicBezTo>
                  <a:pt x="9006" y="13929"/>
                  <a:pt x="9016" y="14071"/>
                  <a:pt x="9014" y="14122"/>
                </a:cubicBezTo>
                <a:cubicBezTo>
                  <a:pt x="9055" y="14122"/>
                  <a:pt x="9052" y="14326"/>
                  <a:pt x="9042" y="14354"/>
                </a:cubicBezTo>
                <a:cubicBezTo>
                  <a:pt x="9028" y="14420"/>
                  <a:pt x="8974" y="14399"/>
                  <a:pt x="8922" y="14390"/>
                </a:cubicBezTo>
                <a:cubicBezTo>
                  <a:pt x="8922" y="14389"/>
                  <a:pt x="8922" y="14387"/>
                  <a:pt x="8922" y="14386"/>
                </a:cubicBezTo>
                <a:cubicBezTo>
                  <a:pt x="8813" y="14364"/>
                  <a:pt x="8754" y="14249"/>
                  <a:pt x="8754" y="14146"/>
                </a:cubicBezTo>
                <a:cubicBezTo>
                  <a:pt x="8754" y="14074"/>
                  <a:pt x="8746" y="14112"/>
                  <a:pt x="8710" y="14058"/>
                </a:cubicBezTo>
                <a:cubicBezTo>
                  <a:pt x="8598" y="14058"/>
                  <a:pt x="8601" y="14170"/>
                  <a:pt x="8530" y="14170"/>
                </a:cubicBezTo>
                <a:cubicBezTo>
                  <a:pt x="8530" y="14171"/>
                  <a:pt x="8530" y="14173"/>
                  <a:pt x="8530" y="14174"/>
                </a:cubicBezTo>
                <a:cubicBezTo>
                  <a:pt x="8477" y="14170"/>
                  <a:pt x="8469" y="14150"/>
                  <a:pt x="8422" y="14146"/>
                </a:cubicBezTo>
                <a:cubicBezTo>
                  <a:pt x="8404" y="14064"/>
                  <a:pt x="8214" y="13915"/>
                  <a:pt x="8214" y="13910"/>
                </a:cubicBezTo>
                <a:cubicBezTo>
                  <a:pt x="8183" y="13899"/>
                  <a:pt x="8106" y="13928"/>
                  <a:pt x="8086" y="13910"/>
                </a:cubicBezTo>
                <a:cubicBezTo>
                  <a:pt x="8062" y="13904"/>
                  <a:pt x="8029" y="13859"/>
                  <a:pt x="8022" y="13838"/>
                </a:cubicBezTo>
                <a:cubicBezTo>
                  <a:pt x="8020" y="13838"/>
                  <a:pt x="8019" y="13838"/>
                  <a:pt x="8018" y="13838"/>
                </a:cubicBezTo>
                <a:cubicBezTo>
                  <a:pt x="8001" y="13738"/>
                  <a:pt x="8039" y="13565"/>
                  <a:pt x="8006" y="13482"/>
                </a:cubicBezTo>
                <a:cubicBezTo>
                  <a:pt x="7955" y="13465"/>
                  <a:pt x="7922" y="13465"/>
                  <a:pt x="7886" y="13422"/>
                </a:cubicBezTo>
                <a:cubicBezTo>
                  <a:pt x="7821" y="13379"/>
                  <a:pt x="7798" y="13144"/>
                  <a:pt x="7730" y="13058"/>
                </a:cubicBezTo>
                <a:cubicBezTo>
                  <a:pt x="7618" y="12983"/>
                  <a:pt x="7562" y="13122"/>
                  <a:pt x="7474" y="13122"/>
                </a:cubicBezTo>
                <a:cubicBezTo>
                  <a:pt x="7474" y="13123"/>
                  <a:pt x="7474" y="13125"/>
                  <a:pt x="7474" y="13126"/>
                </a:cubicBezTo>
                <a:cubicBezTo>
                  <a:pt x="7350" y="13093"/>
                  <a:pt x="7401" y="13026"/>
                  <a:pt x="7378" y="12910"/>
                </a:cubicBezTo>
                <a:cubicBezTo>
                  <a:pt x="7339" y="12773"/>
                  <a:pt x="7407" y="12683"/>
                  <a:pt x="7438" y="12562"/>
                </a:cubicBezTo>
                <a:cubicBezTo>
                  <a:pt x="7440" y="12561"/>
                  <a:pt x="7443" y="12559"/>
                  <a:pt x="7446" y="12558"/>
                </a:cubicBezTo>
                <a:cubicBezTo>
                  <a:pt x="7446" y="12483"/>
                  <a:pt x="7660" y="12388"/>
                  <a:pt x="7714" y="12330"/>
                </a:cubicBezTo>
                <a:cubicBezTo>
                  <a:pt x="7732" y="12325"/>
                  <a:pt x="7734" y="12321"/>
                  <a:pt x="7746" y="12306"/>
                </a:cubicBezTo>
                <a:cubicBezTo>
                  <a:pt x="7776" y="12291"/>
                  <a:pt x="7912" y="11690"/>
                  <a:pt x="7838" y="11606"/>
                </a:cubicBezTo>
                <a:cubicBezTo>
                  <a:pt x="7838" y="11564"/>
                  <a:pt x="7686" y="11509"/>
                  <a:pt x="7686" y="11466"/>
                </a:cubicBezTo>
                <a:cubicBezTo>
                  <a:pt x="7673" y="11457"/>
                  <a:pt x="7660" y="11418"/>
                  <a:pt x="7658" y="11418"/>
                </a:cubicBezTo>
                <a:cubicBezTo>
                  <a:pt x="7658" y="11298"/>
                  <a:pt x="7614" y="11255"/>
                  <a:pt x="7546" y="11170"/>
                </a:cubicBezTo>
                <a:cubicBezTo>
                  <a:pt x="7502" y="11159"/>
                  <a:pt x="7450" y="11139"/>
                  <a:pt x="7418" y="11178"/>
                </a:cubicBezTo>
                <a:cubicBezTo>
                  <a:pt x="7343" y="11215"/>
                  <a:pt x="7420" y="11410"/>
                  <a:pt x="7306" y="11426"/>
                </a:cubicBezTo>
                <a:cubicBezTo>
                  <a:pt x="7230" y="11450"/>
                  <a:pt x="7145" y="11308"/>
                  <a:pt x="7074" y="11258"/>
                </a:cubicBezTo>
                <a:cubicBezTo>
                  <a:pt x="7005" y="11258"/>
                  <a:pt x="6867" y="11152"/>
                  <a:pt x="6790" y="11130"/>
                </a:cubicBezTo>
                <a:cubicBezTo>
                  <a:pt x="6790" y="11131"/>
                  <a:pt x="6790" y="11133"/>
                  <a:pt x="6790" y="11134"/>
                </a:cubicBezTo>
                <a:cubicBezTo>
                  <a:pt x="6721" y="11147"/>
                  <a:pt x="6621" y="11246"/>
                  <a:pt x="6574" y="11302"/>
                </a:cubicBezTo>
                <a:cubicBezTo>
                  <a:pt x="6374" y="11323"/>
                  <a:pt x="6199" y="11568"/>
                  <a:pt x="6014" y="11630"/>
                </a:cubicBezTo>
                <a:cubicBezTo>
                  <a:pt x="5938" y="11670"/>
                  <a:pt x="5429" y="11773"/>
                  <a:pt x="5331" y="11630"/>
                </a:cubicBezTo>
                <a:cubicBezTo>
                  <a:pt x="5290" y="11590"/>
                  <a:pt x="5338" y="11441"/>
                  <a:pt x="5342" y="11386"/>
                </a:cubicBezTo>
                <a:cubicBezTo>
                  <a:pt x="5274" y="11341"/>
                  <a:pt x="5233" y="11321"/>
                  <a:pt x="5234" y="11226"/>
                </a:cubicBezTo>
                <a:cubicBezTo>
                  <a:pt x="5208" y="11212"/>
                  <a:pt x="5050" y="11179"/>
                  <a:pt x="5050" y="11178"/>
                </a:cubicBezTo>
                <a:cubicBezTo>
                  <a:pt x="4915" y="11144"/>
                  <a:pt x="4824" y="10946"/>
                  <a:pt x="4650" y="10946"/>
                </a:cubicBezTo>
                <a:cubicBezTo>
                  <a:pt x="4650" y="10945"/>
                  <a:pt x="4382" y="11034"/>
                  <a:pt x="4350" y="11090"/>
                </a:cubicBezTo>
                <a:cubicBezTo>
                  <a:pt x="4350" y="11142"/>
                  <a:pt x="4367" y="11229"/>
                  <a:pt x="4338" y="11274"/>
                </a:cubicBezTo>
                <a:cubicBezTo>
                  <a:pt x="4251" y="11317"/>
                  <a:pt x="4250" y="11319"/>
                  <a:pt x="4150" y="11286"/>
                </a:cubicBezTo>
                <a:cubicBezTo>
                  <a:pt x="4089" y="11166"/>
                  <a:pt x="4151" y="11079"/>
                  <a:pt x="4154" y="10962"/>
                </a:cubicBezTo>
                <a:cubicBezTo>
                  <a:pt x="4093" y="10921"/>
                  <a:pt x="3964" y="10920"/>
                  <a:pt x="3898" y="10946"/>
                </a:cubicBezTo>
                <a:cubicBezTo>
                  <a:pt x="3830" y="10960"/>
                  <a:pt x="3768" y="11048"/>
                  <a:pt x="3690" y="11026"/>
                </a:cubicBezTo>
                <a:cubicBezTo>
                  <a:pt x="3604" y="11000"/>
                  <a:pt x="3558" y="10926"/>
                  <a:pt x="3502" y="10858"/>
                </a:cubicBezTo>
                <a:cubicBezTo>
                  <a:pt x="3384" y="10834"/>
                  <a:pt x="3288" y="10840"/>
                  <a:pt x="3170" y="10838"/>
                </a:cubicBezTo>
                <a:cubicBezTo>
                  <a:pt x="3078" y="10755"/>
                  <a:pt x="2997" y="10619"/>
                  <a:pt x="2922" y="10518"/>
                </a:cubicBezTo>
                <a:cubicBezTo>
                  <a:pt x="2857" y="10476"/>
                  <a:pt x="2778" y="10519"/>
                  <a:pt x="2714" y="10434"/>
                </a:cubicBezTo>
                <a:cubicBezTo>
                  <a:pt x="2704" y="10426"/>
                  <a:pt x="2695" y="10418"/>
                  <a:pt x="2686" y="10410"/>
                </a:cubicBezTo>
                <a:cubicBezTo>
                  <a:pt x="2639" y="10348"/>
                  <a:pt x="2595" y="10198"/>
                  <a:pt x="2590" y="10098"/>
                </a:cubicBezTo>
                <a:cubicBezTo>
                  <a:pt x="2540" y="10065"/>
                  <a:pt x="2398" y="10098"/>
                  <a:pt x="2374" y="10050"/>
                </a:cubicBezTo>
                <a:cubicBezTo>
                  <a:pt x="2343" y="10050"/>
                  <a:pt x="2274" y="9915"/>
                  <a:pt x="2274" y="9894"/>
                </a:cubicBezTo>
                <a:cubicBezTo>
                  <a:pt x="2212" y="9848"/>
                  <a:pt x="2103" y="9817"/>
                  <a:pt x="2058" y="9762"/>
                </a:cubicBezTo>
                <a:cubicBezTo>
                  <a:pt x="2055" y="9761"/>
                  <a:pt x="2052" y="9759"/>
                  <a:pt x="2050" y="9758"/>
                </a:cubicBezTo>
                <a:cubicBezTo>
                  <a:pt x="2050" y="9710"/>
                  <a:pt x="1884" y="9515"/>
                  <a:pt x="1882" y="9514"/>
                </a:cubicBezTo>
                <a:cubicBezTo>
                  <a:pt x="1713" y="9542"/>
                  <a:pt x="1515" y="9634"/>
                  <a:pt x="1386" y="9466"/>
                </a:cubicBezTo>
                <a:cubicBezTo>
                  <a:pt x="1347" y="9424"/>
                  <a:pt x="1338" y="9330"/>
                  <a:pt x="1338" y="9254"/>
                </a:cubicBezTo>
                <a:cubicBezTo>
                  <a:pt x="1166" y="9116"/>
                  <a:pt x="1111" y="8946"/>
                  <a:pt x="874" y="8946"/>
                </a:cubicBezTo>
                <a:cubicBezTo>
                  <a:pt x="825" y="8932"/>
                  <a:pt x="837" y="8929"/>
                  <a:pt x="810" y="8906"/>
                </a:cubicBezTo>
                <a:cubicBezTo>
                  <a:pt x="817" y="8823"/>
                  <a:pt x="802" y="8778"/>
                  <a:pt x="862" y="8726"/>
                </a:cubicBezTo>
                <a:cubicBezTo>
                  <a:pt x="862" y="8723"/>
                  <a:pt x="862" y="8721"/>
                  <a:pt x="862" y="8718"/>
                </a:cubicBezTo>
                <a:cubicBezTo>
                  <a:pt x="950" y="8659"/>
                  <a:pt x="894" y="8404"/>
                  <a:pt x="894" y="8322"/>
                </a:cubicBezTo>
                <a:cubicBezTo>
                  <a:pt x="892" y="8322"/>
                  <a:pt x="891" y="8322"/>
                  <a:pt x="890" y="8322"/>
                </a:cubicBezTo>
                <a:cubicBezTo>
                  <a:pt x="890" y="8214"/>
                  <a:pt x="878" y="8264"/>
                  <a:pt x="910" y="8202"/>
                </a:cubicBezTo>
                <a:cubicBezTo>
                  <a:pt x="1002" y="8202"/>
                  <a:pt x="1062" y="8272"/>
                  <a:pt x="1142" y="8274"/>
                </a:cubicBezTo>
                <a:cubicBezTo>
                  <a:pt x="1151" y="8240"/>
                  <a:pt x="1162" y="8261"/>
                  <a:pt x="1162" y="8218"/>
                </a:cubicBezTo>
                <a:cubicBezTo>
                  <a:pt x="1163" y="8218"/>
                  <a:pt x="1164" y="8218"/>
                  <a:pt x="1166" y="8218"/>
                </a:cubicBezTo>
                <a:cubicBezTo>
                  <a:pt x="1166" y="8056"/>
                  <a:pt x="1116" y="7919"/>
                  <a:pt x="1090" y="7762"/>
                </a:cubicBezTo>
                <a:cubicBezTo>
                  <a:pt x="1088" y="7762"/>
                  <a:pt x="1087" y="7762"/>
                  <a:pt x="1086" y="7762"/>
                </a:cubicBezTo>
                <a:cubicBezTo>
                  <a:pt x="1046" y="7640"/>
                  <a:pt x="1182" y="7574"/>
                  <a:pt x="1182" y="7478"/>
                </a:cubicBezTo>
                <a:cubicBezTo>
                  <a:pt x="1172" y="7419"/>
                  <a:pt x="1161" y="7417"/>
                  <a:pt x="1138" y="7398"/>
                </a:cubicBezTo>
                <a:cubicBezTo>
                  <a:pt x="989" y="7368"/>
                  <a:pt x="969" y="7185"/>
                  <a:pt x="1002" y="7070"/>
                </a:cubicBezTo>
                <a:cubicBezTo>
                  <a:pt x="1039" y="6937"/>
                  <a:pt x="620" y="6604"/>
                  <a:pt x="542" y="6674"/>
                </a:cubicBezTo>
                <a:cubicBezTo>
                  <a:pt x="511" y="6672"/>
                  <a:pt x="470" y="6618"/>
                  <a:pt x="474" y="6614"/>
                </a:cubicBezTo>
                <a:cubicBezTo>
                  <a:pt x="474" y="6539"/>
                  <a:pt x="545" y="6334"/>
                  <a:pt x="506" y="6270"/>
                </a:cubicBezTo>
                <a:cubicBezTo>
                  <a:pt x="445" y="6240"/>
                  <a:pt x="253" y="6082"/>
                  <a:pt x="210" y="6030"/>
                </a:cubicBezTo>
                <a:cubicBezTo>
                  <a:pt x="206" y="6027"/>
                  <a:pt x="202" y="6025"/>
                  <a:pt x="198" y="6022"/>
                </a:cubicBezTo>
                <a:cubicBezTo>
                  <a:pt x="122" y="5909"/>
                  <a:pt x="217" y="5802"/>
                  <a:pt x="330" y="5774"/>
                </a:cubicBezTo>
                <a:cubicBezTo>
                  <a:pt x="391" y="5650"/>
                  <a:pt x="362" y="5521"/>
                  <a:pt x="362" y="5390"/>
                </a:cubicBezTo>
                <a:cubicBezTo>
                  <a:pt x="360" y="5390"/>
                  <a:pt x="359" y="5390"/>
                  <a:pt x="358" y="5390"/>
                </a:cubicBezTo>
                <a:cubicBezTo>
                  <a:pt x="358" y="5246"/>
                  <a:pt x="201" y="5340"/>
                  <a:pt x="122" y="5342"/>
                </a:cubicBezTo>
                <a:cubicBezTo>
                  <a:pt x="64" y="5300"/>
                  <a:pt x="0" y="5270"/>
                  <a:pt x="62" y="5134"/>
                </a:cubicBezTo>
                <a:cubicBezTo>
                  <a:pt x="186" y="5107"/>
                  <a:pt x="153" y="4950"/>
                  <a:pt x="94" y="4950"/>
                </a:cubicBezTo>
                <a:cubicBezTo>
                  <a:pt x="77" y="4916"/>
                  <a:pt x="227" y="4832"/>
                  <a:pt x="246" y="4750"/>
                </a:cubicBezTo>
                <a:cubicBezTo>
                  <a:pt x="357" y="4750"/>
                  <a:pt x="701" y="4452"/>
                  <a:pt x="902" y="4518"/>
                </a:cubicBezTo>
                <a:cubicBezTo>
                  <a:pt x="1041" y="4541"/>
                  <a:pt x="931" y="4709"/>
                  <a:pt x="1118" y="4718"/>
                </a:cubicBezTo>
                <a:cubicBezTo>
                  <a:pt x="1388" y="4493"/>
                  <a:pt x="1528" y="4478"/>
                  <a:pt x="1874" y="4478"/>
                </a:cubicBezTo>
                <a:cubicBezTo>
                  <a:pt x="1874" y="4477"/>
                  <a:pt x="1874" y="4475"/>
                  <a:pt x="1874" y="4474"/>
                </a:cubicBezTo>
                <a:cubicBezTo>
                  <a:pt x="1902" y="4464"/>
                  <a:pt x="2242" y="4429"/>
                  <a:pt x="2242" y="4410"/>
                </a:cubicBezTo>
                <a:cubicBezTo>
                  <a:pt x="2353" y="4352"/>
                  <a:pt x="2361" y="4299"/>
                  <a:pt x="2350" y="4234"/>
                </a:cubicBezTo>
                <a:cubicBezTo>
                  <a:pt x="2361" y="4225"/>
                  <a:pt x="2671" y="3846"/>
                  <a:pt x="2674" y="3838"/>
                </a:cubicBezTo>
                <a:cubicBezTo>
                  <a:pt x="2710" y="3675"/>
                  <a:pt x="2718" y="3508"/>
                  <a:pt x="2686" y="3342"/>
                </a:cubicBezTo>
                <a:cubicBezTo>
                  <a:pt x="2687" y="3342"/>
                  <a:pt x="2688" y="3342"/>
                  <a:pt x="2690" y="3342"/>
                </a:cubicBezTo>
                <a:cubicBezTo>
                  <a:pt x="2706" y="3290"/>
                  <a:pt x="2714" y="3219"/>
                  <a:pt x="2670" y="3186"/>
                </a:cubicBezTo>
                <a:cubicBezTo>
                  <a:pt x="2633" y="3134"/>
                  <a:pt x="2658" y="3094"/>
                  <a:pt x="2722" y="3094"/>
                </a:cubicBezTo>
                <a:cubicBezTo>
                  <a:pt x="2974" y="3017"/>
                  <a:pt x="3174" y="3166"/>
                  <a:pt x="3410" y="3166"/>
                </a:cubicBezTo>
                <a:cubicBezTo>
                  <a:pt x="3411" y="3162"/>
                  <a:pt x="3412" y="3158"/>
                  <a:pt x="3414" y="3154"/>
                </a:cubicBezTo>
                <a:cubicBezTo>
                  <a:pt x="3476" y="3081"/>
                  <a:pt x="3345" y="2870"/>
                  <a:pt x="3586" y="2750"/>
                </a:cubicBezTo>
                <a:cubicBezTo>
                  <a:pt x="3621" y="2694"/>
                  <a:pt x="3741" y="2471"/>
                  <a:pt x="3750" y="2438"/>
                </a:cubicBezTo>
                <a:cubicBezTo>
                  <a:pt x="3751" y="2438"/>
                  <a:pt x="3752" y="2438"/>
                  <a:pt x="3754" y="2438"/>
                </a:cubicBezTo>
                <a:cubicBezTo>
                  <a:pt x="3783" y="2394"/>
                  <a:pt x="3838" y="2410"/>
                  <a:pt x="3882" y="2414"/>
                </a:cubicBezTo>
                <a:cubicBezTo>
                  <a:pt x="3882" y="2524"/>
                  <a:pt x="4395" y="2601"/>
                  <a:pt x="4418" y="2598"/>
                </a:cubicBezTo>
                <a:cubicBezTo>
                  <a:pt x="4418" y="2597"/>
                  <a:pt x="4418" y="2595"/>
                  <a:pt x="4418" y="2594"/>
                </a:cubicBezTo>
                <a:cubicBezTo>
                  <a:pt x="4495" y="2589"/>
                  <a:pt x="4512" y="2572"/>
                  <a:pt x="4534" y="2502"/>
                </a:cubicBezTo>
                <a:cubicBezTo>
                  <a:pt x="4535" y="2502"/>
                  <a:pt x="4527" y="2252"/>
                  <a:pt x="4542" y="2218"/>
                </a:cubicBezTo>
                <a:cubicBezTo>
                  <a:pt x="4543" y="2218"/>
                  <a:pt x="4544" y="2218"/>
                  <a:pt x="4546" y="2218"/>
                </a:cubicBezTo>
                <a:cubicBezTo>
                  <a:pt x="4589" y="2046"/>
                  <a:pt x="4839" y="2063"/>
                  <a:pt x="4974" y="2018"/>
                </a:cubicBezTo>
                <a:cubicBezTo>
                  <a:pt x="4974" y="2017"/>
                  <a:pt x="4974" y="2015"/>
                  <a:pt x="4974" y="2014"/>
                </a:cubicBezTo>
                <a:cubicBezTo>
                  <a:pt x="5049" y="1951"/>
                  <a:pt x="5019" y="1822"/>
                  <a:pt x="5178" y="1822"/>
                </a:cubicBezTo>
                <a:cubicBezTo>
                  <a:pt x="5252" y="1798"/>
                  <a:pt x="5366" y="1846"/>
                  <a:pt x="5366" y="1934"/>
                </a:cubicBezTo>
                <a:cubicBezTo>
                  <a:pt x="5367" y="1934"/>
                  <a:pt x="5368" y="1934"/>
                  <a:pt x="5370" y="1934"/>
                </a:cubicBezTo>
                <a:cubicBezTo>
                  <a:pt x="5371" y="1983"/>
                  <a:pt x="5402" y="2050"/>
                  <a:pt x="5402" y="2078"/>
                </a:cubicBezTo>
                <a:cubicBezTo>
                  <a:pt x="5380" y="2141"/>
                  <a:pt x="5684" y="2379"/>
                  <a:pt x="5738" y="2370"/>
                </a:cubicBezTo>
                <a:cubicBezTo>
                  <a:pt x="5784" y="2383"/>
                  <a:pt x="5919" y="2460"/>
                  <a:pt x="5930" y="2494"/>
                </a:cubicBezTo>
                <a:cubicBezTo>
                  <a:pt x="5930" y="2585"/>
                  <a:pt x="5943" y="2772"/>
                  <a:pt x="6010" y="2822"/>
                </a:cubicBezTo>
                <a:cubicBezTo>
                  <a:pt x="6034" y="2944"/>
                  <a:pt x="6133" y="3137"/>
                  <a:pt x="5994" y="3242"/>
                </a:cubicBezTo>
                <a:cubicBezTo>
                  <a:pt x="5994" y="3245"/>
                  <a:pt x="5994" y="3247"/>
                  <a:pt x="5994" y="3250"/>
                </a:cubicBezTo>
                <a:cubicBezTo>
                  <a:pt x="5868" y="3381"/>
                  <a:pt x="5841" y="3480"/>
                  <a:pt x="5962" y="3614"/>
                </a:cubicBezTo>
                <a:cubicBezTo>
                  <a:pt x="6036" y="3668"/>
                  <a:pt x="6177" y="3684"/>
                  <a:pt x="6274" y="3706"/>
                </a:cubicBezTo>
                <a:cubicBezTo>
                  <a:pt x="6333" y="3702"/>
                  <a:pt x="7312" y="4055"/>
                  <a:pt x="7274" y="4298"/>
                </a:cubicBezTo>
                <a:cubicBezTo>
                  <a:pt x="7275" y="4298"/>
                  <a:pt x="7276" y="4298"/>
                  <a:pt x="7278" y="4298"/>
                </a:cubicBezTo>
                <a:cubicBezTo>
                  <a:pt x="7282" y="4387"/>
                  <a:pt x="7316" y="4537"/>
                  <a:pt x="7406" y="4582"/>
                </a:cubicBezTo>
                <a:cubicBezTo>
                  <a:pt x="7407" y="4587"/>
                  <a:pt x="7408" y="4593"/>
                  <a:pt x="7410" y="4598"/>
                </a:cubicBezTo>
                <a:cubicBezTo>
                  <a:pt x="7411" y="4598"/>
                  <a:pt x="7412" y="4598"/>
                  <a:pt x="7414" y="4598"/>
                </a:cubicBezTo>
                <a:cubicBezTo>
                  <a:pt x="7414" y="4602"/>
                  <a:pt x="7408" y="4770"/>
                  <a:pt x="7434" y="4770"/>
                </a:cubicBezTo>
                <a:cubicBezTo>
                  <a:pt x="7434" y="4773"/>
                  <a:pt x="7434" y="4775"/>
                  <a:pt x="7434" y="4778"/>
                </a:cubicBezTo>
                <a:cubicBezTo>
                  <a:pt x="7443" y="4786"/>
                  <a:pt x="7452" y="4794"/>
                  <a:pt x="7462" y="4802"/>
                </a:cubicBezTo>
                <a:cubicBezTo>
                  <a:pt x="7464" y="4806"/>
                  <a:pt x="7467" y="4810"/>
                  <a:pt x="7470" y="4814"/>
                </a:cubicBezTo>
                <a:cubicBezTo>
                  <a:pt x="7578" y="4814"/>
                  <a:pt x="7699" y="4862"/>
                  <a:pt x="7826" y="4862"/>
                </a:cubicBezTo>
                <a:cubicBezTo>
                  <a:pt x="7922" y="4891"/>
                  <a:pt x="8113" y="4966"/>
                  <a:pt x="8194" y="4966"/>
                </a:cubicBezTo>
                <a:cubicBezTo>
                  <a:pt x="8195" y="4969"/>
                  <a:pt x="8196" y="4971"/>
                  <a:pt x="8198" y="4974"/>
                </a:cubicBezTo>
                <a:cubicBezTo>
                  <a:pt x="8432" y="4974"/>
                  <a:pt x="8655" y="4962"/>
                  <a:pt x="8886" y="4962"/>
                </a:cubicBezTo>
                <a:cubicBezTo>
                  <a:pt x="8886" y="4963"/>
                  <a:pt x="8886" y="4965"/>
                  <a:pt x="8886" y="4966"/>
                </a:cubicBezTo>
                <a:cubicBezTo>
                  <a:pt x="9123" y="4996"/>
                  <a:pt x="9247" y="5236"/>
                  <a:pt x="9422" y="5262"/>
                </a:cubicBezTo>
                <a:cubicBezTo>
                  <a:pt x="9501" y="5172"/>
                  <a:pt x="9671" y="5297"/>
                  <a:pt x="9706" y="5346"/>
                </a:cubicBezTo>
                <a:cubicBezTo>
                  <a:pt x="9706" y="5347"/>
                  <a:pt x="9706" y="5349"/>
                  <a:pt x="9706" y="5350"/>
                </a:cubicBezTo>
                <a:cubicBezTo>
                  <a:pt x="9877" y="5350"/>
                  <a:pt x="9918" y="5443"/>
                  <a:pt x="10018" y="5518"/>
                </a:cubicBezTo>
                <a:cubicBezTo>
                  <a:pt x="10039" y="5546"/>
                  <a:pt x="10062" y="5550"/>
                  <a:pt x="10098" y="5550"/>
                </a:cubicBezTo>
                <a:cubicBezTo>
                  <a:pt x="10148" y="5398"/>
                  <a:pt x="11150" y="5185"/>
                  <a:pt x="11150" y="5038"/>
                </a:cubicBezTo>
                <a:cubicBezTo>
                  <a:pt x="11152" y="5038"/>
                  <a:pt x="11155" y="5038"/>
                  <a:pt x="11158" y="5038"/>
                </a:cubicBezTo>
                <a:cubicBezTo>
                  <a:pt x="11158" y="5037"/>
                  <a:pt x="11158" y="5035"/>
                  <a:pt x="11158" y="5034"/>
                </a:cubicBezTo>
                <a:cubicBezTo>
                  <a:pt x="11318" y="4988"/>
                  <a:pt x="11532" y="5124"/>
                  <a:pt x="11726" y="5086"/>
                </a:cubicBezTo>
                <a:cubicBezTo>
                  <a:pt x="11754" y="5001"/>
                  <a:pt x="11935" y="4830"/>
                  <a:pt x="12002" y="4770"/>
                </a:cubicBezTo>
                <a:cubicBezTo>
                  <a:pt x="12079" y="4700"/>
                  <a:pt x="12387" y="4472"/>
                  <a:pt x="12350" y="4430"/>
                </a:cubicBezTo>
                <a:cubicBezTo>
                  <a:pt x="12320" y="4322"/>
                  <a:pt x="12136" y="3848"/>
                  <a:pt x="12422" y="3850"/>
                </a:cubicBezTo>
                <a:cubicBezTo>
                  <a:pt x="12422" y="3851"/>
                  <a:pt x="12422" y="3853"/>
                  <a:pt x="12422" y="3854"/>
                </a:cubicBezTo>
                <a:cubicBezTo>
                  <a:pt x="12425" y="3854"/>
                  <a:pt x="12774" y="4075"/>
                  <a:pt x="12774" y="3990"/>
                </a:cubicBezTo>
                <a:cubicBezTo>
                  <a:pt x="12872" y="3990"/>
                  <a:pt x="13066" y="3751"/>
                  <a:pt x="13090" y="3662"/>
                </a:cubicBezTo>
                <a:cubicBezTo>
                  <a:pt x="13207" y="3639"/>
                  <a:pt x="13415" y="3634"/>
                  <a:pt x="13470" y="3526"/>
                </a:cubicBezTo>
                <a:cubicBezTo>
                  <a:pt x="13546" y="3468"/>
                  <a:pt x="13616" y="3266"/>
                  <a:pt x="13638" y="3266"/>
                </a:cubicBezTo>
                <a:cubicBezTo>
                  <a:pt x="13691" y="3202"/>
                  <a:pt x="13784" y="3181"/>
                  <a:pt x="13862" y="3162"/>
                </a:cubicBezTo>
                <a:cubicBezTo>
                  <a:pt x="13862" y="3161"/>
                  <a:pt x="13862" y="3159"/>
                  <a:pt x="13862" y="3158"/>
                </a:cubicBezTo>
                <a:cubicBezTo>
                  <a:pt x="13866" y="3158"/>
                  <a:pt x="13870" y="3158"/>
                  <a:pt x="13874" y="3158"/>
                </a:cubicBezTo>
                <a:cubicBezTo>
                  <a:pt x="13910" y="3113"/>
                  <a:pt x="14049" y="3002"/>
                  <a:pt x="14094" y="3002"/>
                </a:cubicBezTo>
                <a:cubicBezTo>
                  <a:pt x="14094" y="2981"/>
                  <a:pt x="14485" y="2974"/>
                  <a:pt x="14542" y="2958"/>
                </a:cubicBezTo>
                <a:cubicBezTo>
                  <a:pt x="14542" y="2907"/>
                  <a:pt x="14530" y="2850"/>
                  <a:pt x="14530" y="2814"/>
                </a:cubicBezTo>
                <a:cubicBezTo>
                  <a:pt x="14480" y="2657"/>
                  <a:pt x="14287" y="2560"/>
                  <a:pt x="14134" y="2474"/>
                </a:cubicBezTo>
                <a:cubicBezTo>
                  <a:pt x="14067" y="2472"/>
                  <a:pt x="14043" y="2550"/>
                  <a:pt x="13954" y="2550"/>
                </a:cubicBezTo>
                <a:cubicBezTo>
                  <a:pt x="13914" y="2595"/>
                  <a:pt x="13909" y="2637"/>
                  <a:pt x="13870" y="2686"/>
                </a:cubicBezTo>
                <a:cubicBezTo>
                  <a:pt x="13777" y="2682"/>
                  <a:pt x="13606" y="2604"/>
                  <a:pt x="13546" y="2622"/>
                </a:cubicBezTo>
                <a:cubicBezTo>
                  <a:pt x="13546" y="2623"/>
                  <a:pt x="13546" y="2625"/>
                  <a:pt x="13546" y="2626"/>
                </a:cubicBezTo>
                <a:cubicBezTo>
                  <a:pt x="13454" y="2626"/>
                  <a:pt x="13379" y="2703"/>
                  <a:pt x="13238" y="2698"/>
                </a:cubicBezTo>
                <a:cubicBezTo>
                  <a:pt x="13218" y="2661"/>
                  <a:pt x="13187" y="2639"/>
                  <a:pt x="13186" y="2582"/>
                </a:cubicBezTo>
                <a:cubicBezTo>
                  <a:pt x="13238" y="2522"/>
                  <a:pt x="13328" y="2448"/>
                  <a:pt x="13302" y="2358"/>
                </a:cubicBezTo>
                <a:cubicBezTo>
                  <a:pt x="13302" y="2165"/>
                  <a:pt x="13358" y="2041"/>
                  <a:pt x="13398" y="1842"/>
                </a:cubicBezTo>
                <a:cubicBezTo>
                  <a:pt x="13400" y="1841"/>
                  <a:pt x="13403" y="1839"/>
                  <a:pt x="13406" y="1838"/>
                </a:cubicBezTo>
                <a:cubicBezTo>
                  <a:pt x="13422" y="1813"/>
                  <a:pt x="13449" y="1787"/>
                  <a:pt x="13478" y="1778"/>
                </a:cubicBezTo>
                <a:cubicBezTo>
                  <a:pt x="13672" y="1778"/>
                  <a:pt x="13879" y="1796"/>
                  <a:pt x="14018" y="1638"/>
                </a:cubicBezTo>
                <a:cubicBezTo>
                  <a:pt x="14030" y="1627"/>
                  <a:pt x="14042" y="1617"/>
                  <a:pt x="14054" y="1606"/>
                </a:cubicBezTo>
                <a:cubicBezTo>
                  <a:pt x="14054" y="1501"/>
                  <a:pt x="14126" y="1344"/>
                  <a:pt x="14126" y="1222"/>
                </a:cubicBezTo>
                <a:cubicBezTo>
                  <a:pt x="14127" y="1222"/>
                  <a:pt x="14128" y="1222"/>
                  <a:pt x="14130" y="1222"/>
                </a:cubicBezTo>
                <a:cubicBezTo>
                  <a:pt x="14130" y="1063"/>
                  <a:pt x="14313" y="794"/>
                  <a:pt x="14318" y="794"/>
                </a:cubicBezTo>
                <a:cubicBezTo>
                  <a:pt x="14365" y="682"/>
                  <a:pt x="14231" y="563"/>
                  <a:pt x="14142" y="518"/>
                </a:cubicBezTo>
                <a:cubicBezTo>
                  <a:pt x="14142" y="511"/>
                  <a:pt x="14138" y="474"/>
                  <a:pt x="14134" y="474"/>
                </a:cubicBezTo>
                <a:cubicBezTo>
                  <a:pt x="14151" y="360"/>
                  <a:pt x="14160" y="346"/>
                  <a:pt x="14238" y="286"/>
                </a:cubicBezTo>
                <a:cubicBezTo>
                  <a:pt x="14325" y="264"/>
                  <a:pt x="14406" y="238"/>
                  <a:pt x="14490" y="210"/>
                </a:cubicBezTo>
                <a:cubicBezTo>
                  <a:pt x="14541" y="107"/>
                  <a:pt x="14840" y="18"/>
                  <a:pt x="14954" y="18"/>
                </a:cubicBezTo>
                <a:cubicBezTo>
                  <a:pt x="15033" y="0"/>
                  <a:pt x="15124" y="82"/>
                  <a:pt x="15202" y="82"/>
                </a:cubicBezTo>
                <a:cubicBezTo>
                  <a:pt x="15202" y="83"/>
                  <a:pt x="15202" y="85"/>
                  <a:pt x="15202" y="86"/>
                </a:cubicBezTo>
                <a:cubicBezTo>
                  <a:pt x="15348" y="79"/>
                  <a:pt x="15429" y="67"/>
                  <a:pt x="15558" y="122"/>
                </a:cubicBezTo>
                <a:cubicBezTo>
                  <a:pt x="15558" y="123"/>
                  <a:pt x="15558" y="125"/>
                  <a:pt x="15558" y="126"/>
                </a:cubicBezTo>
                <a:cubicBezTo>
                  <a:pt x="15563" y="127"/>
                  <a:pt x="15568" y="129"/>
                  <a:pt x="15574" y="130"/>
                </a:cubicBezTo>
                <a:cubicBezTo>
                  <a:pt x="15574" y="131"/>
                  <a:pt x="15574" y="133"/>
                  <a:pt x="15574" y="134"/>
                </a:cubicBezTo>
                <a:cubicBezTo>
                  <a:pt x="15576" y="134"/>
                  <a:pt x="15579" y="134"/>
                  <a:pt x="15582" y="134"/>
                </a:cubicBezTo>
                <a:cubicBezTo>
                  <a:pt x="15586" y="138"/>
                  <a:pt x="16030" y="600"/>
                  <a:pt x="16030" y="686"/>
                </a:cubicBezTo>
                <a:cubicBezTo>
                  <a:pt x="16031" y="686"/>
                  <a:pt x="16032" y="686"/>
                  <a:pt x="16034" y="686"/>
                </a:cubicBezTo>
                <a:cubicBezTo>
                  <a:pt x="16036" y="694"/>
                  <a:pt x="16039" y="702"/>
                  <a:pt x="16042" y="710"/>
                </a:cubicBezTo>
                <a:cubicBezTo>
                  <a:pt x="16048" y="715"/>
                  <a:pt x="16055" y="721"/>
                  <a:pt x="16062" y="726"/>
                </a:cubicBezTo>
                <a:cubicBezTo>
                  <a:pt x="16062" y="729"/>
                  <a:pt x="16062" y="731"/>
                  <a:pt x="16062" y="734"/>
                </a:cubicBezTo>
                <a:cubicBezTo>
                  <a:pt x="16127" y="794"/>
                  <a:pt x="16200" y="866"/>
                  <a:pt x="16266" y="918"/>
                </a:cubicBezTo>
                <a:cubicBezTo>
                  <a:pt x="16266" y="922"/>
                  <a:pt x="16266" y="926"/>
                  <a:pt x="16266" y="930"/>
                </a:cubicBezTo>
                <a:cubicBezTo>
                  <a:pt x="16267" y="930"/>
                  <a:pt x="16268" y="930"/>
                  <a:pt x="16270" y="930"/>
                </a:cubicBezTo>
                <a:cubicBezTo>
                  <a:pt x="16270" y="1037"/>
                  <a:pt x="16327" y="1094"/>
                  <a:pt x="16402" y="1150"/>
                </a:cubicBezTo>
                <a:cubicBezTo>
                  <a:pt x="16402" y="1160"/>
                  <a:pt x="16405" y="1160"/>
                  <a:pt x="16414" y="1166"/>
                </a:cubicBezTo>
                <a:cubicBezTo>
                  <a:pt x="16421" y="1195"/>
                  <a:pt x="16446" y="1334"/>
                  <a:pt x="16486" y="1334"/>
                </a:cubicBezTo>
                <a:cubicBezTo>
                  <a:pt x="16487" y="1337"/>
                  <a:pt x="16488" y="1339"/>
                  <a:pt x="16490" y="1342"/>
                </a:cubicBezTo>
                <a:cubicBezTo>
                  <a:pt x="16578" y="1342"/>
                  <a:pt x="16744" y="1323"/>
                  <a:pt x="16814" y="1350"/>
                </a:cubicBezTo>
                <a:cubicBezTo>
                  <a:pt x="16814" y="1390"/>
                  <a:pt x="16986" y="1351"/>
                  <a:pt x="17038" y="1366"/>
                </a:cubicBezTo>
                <a:cubicBezTo>
                  <a:pt x="17038" y="1374"/>
                  <a:pt x="17108" y="1402"/>
                  <a:pt x="17118" y="1414"/>
                </a:cubicBezTo>
                <a:cubicBezTo>
                  <a:pt x="17126" y="1493"/>
                  <a:pt x="17286" y="1537"/>
                  <a:pt x="17378" y="1558"/>
                </a:cubicBezTo>
                <a:cubicBezTo>
                  <a:pt x="17378" y="1649"/>
                  <a:pt x="17510" y="1914"/>
                  <a:pt x="17618" y="1914"/>
                </a:cubicBezTo>
                <a:close/>
                <a:moveTo>
                  <a:pt x="16158" y="13186"/>
                </a:moveTo>
                <a:cubicBezTo>
                  <a:pt x="16169" y="13075"/>
                  <a:pt x="16183" y="12977"/>
                  <a:pt x="16190" y="12858"/>
                </a:cubicBezTo>
                <a:cubicBezTo>
                  <a:pt x="16191" y="12858"/>
                  <a:pt x="16192" y="12858"/>
                  <a:pt x="16194" y="12858"/>
                </a:cubicBezTo>
                <a:cubicBezTo>
                  <a:pt x="16194" y="12716"/>
                  <a:pt x="16266" y="12687"/>
                  <a:pt x="16266" y="12566"/>
                </a:cubicBezTo>
                <a:cubicBezTo>
                  <a:pt x="16267" y="12566"/>
                  <a:pt x="16268" y="12566"/>
                  <a:pt x="16270" y="12566"/>
                </a:cubicBezTo>
                <a:cubicBezTo>
                  <a:pt x="16270" y="12438"/>
                  <a:pt x="16397" y="12205"/>
                  <a:pt x="16502" y="12114"/>
                </a:cubicBezTo>
                <a:cubicBezTo>
                  <a:pt x="16517" y="12092"/>
                  <a:pt x="16659" y="12067"/>
                  <a:pt x="16694" y="12078"/>
                </a:cubicBezTo>
                <a:cubicBezTo>
                  <a:pt x="16694" y="12079"/>
                  <a:pt x="16694" y="12081"/>
                  <a:pt x="16694" y="12082"/>
                </a:cubicBezTo>
                <a:cubicBezTo>
                  <a:pt x="16949" y="12118"/>
                  <a:pt x="16786" y="12268"/>
                  <a:pt x="16786" y="12378"/>
                </a:cubicBezTo>
                <a:cubicBezTo>
                  <a:pt x="16784" y="12378"/>
                  <a:pt x="16783" y="12378"/>
                  <a:pt x="16782" y="12378"/>
                </a:cubicBezTo>
                <a:cubicBezTo>
                  <a:pt x="16782" y="12535"/>
                  <a:pt x="16844" y="12763"/>
                  <a:pt x="16802" y="12906"/>
                </a:cubicBezTo>
                <a:cubicBezTo>
                  <a:pt x="16802" y="12969"/>
                  <a:pt x="16742" y="13020"/>
                  <a:pt x="16742" y="13066"/>
                </a:cubicBezTo>
                <a:cubicBezTo>
                  <a:pt x="16707" y="13119"/>
                  <a:pt x="16586" y="13134"/>
                  <a:pt x="16586" y="13222"/>
                </a:cubicBezTo>
                <a:cubicBezTo>
                  <a:pt x="16584" y="13222"/>
                  <a:pt x="16583" y="13222"/>
                  <a:pt x="16582" y="13222"/>
                </a:cubicBezTo>
                <a:cubicBezTo>
                  <a:pt x="16524" y="13375"/>
                  <a:pt x="16596" y="13474"/>
                  <a:pt x="16466" y="13626"/>
                </a:cubicBezTo>
                <a:cubicBezTo>
                  <a:pt x="16464" y="13626"/>
                  <a:pt x="16463" y="13626"/>
                  <a:pt x="16462" y="13626"/>
                </a:cubicBezTo>
                <a:cubicBezTo>
                  <a:pt x="16462" y="13625"/>
                  <a:pt x="16462" y="13623"/>
                  <a:pt x="16462" y="13622"/>
                </a:cubicBezTo>
                <a:cubicBezTo>
                  <a:pt x="16460" y="13622"/>
                  <a:pt x="16459" y="13622"/>
                  <a:pt x="16458" y="13622"/>
                </a:cubicBezTo>
                <a:cubicBezTo>
                  <a:pt x="16458" y="13575"/>
                  <a:pt x="16358" y="13524"/>
                  <a:pt x="16350" y="13458"/>
                </a:cubicBezTo>
                <a:cubicBezTo>
                  <a:pt x="16348" y="13458"/>
                  <a:pt x="16347" y="13458"/>
                  <a:pt x="16346" y="13458"/>
                </a:cubicBezTo>
                <a:cubicBezTo>
                  <a:pt x="16254" y="13348"/>
                  <a:pt x="16195" y="13318"/>
                  <a:pt x="16158" y="13186"/>
                </a:cubicBezTo>
                <a:close/>
                <a:moveTo>
                  <a:pt x="11910" y="14830"/>
                </a:moveTo>
                <a:cubicBezTo>
                  <a:pt x="12062" y="14815"/>
                  <a:pt x="12395" y="14674"/>
                  <a:pt x="12562" y="14742"/>
                </a:cubicBezTo>
                <a:cubicBezTo>
                  <a:pt x="12604" y="14751"/>
                  <a:pt x="12682" y="14784"/>
                  <a:pt x="12694" y="14830"/>
                </a:cubicBezTo>
                <a:cubicBezTo>
                  <a:pt x="12732" y="14884"/>
                  <a:pt x="12628" y="15009"/>
                  <a:pt x="12538" y="15282"/>
                </a:cubicBezTo>
                <a:cubicBezTo>
                  <a:pt x="12535" y="15283"/>
                  <a:pt x="12532" y="15285"/>
                  <a:pt x="12530" y="15286"/>
                </a:cubicBezTo>
                <a:cubicBezTo>
                  <a:pt x="12530" y="15289"/>
                  <a:pt x="12530" y="15291"/>
                  <a:pt x="12530" y="15294"/>
                </a:cubicBezTo>
                <a:cubicBezTo>
                  <a:pt x="12457" y="15440"/>
                  <a:pt x="12112" y="15575"/>
                  <a:pt x="12102" y="15542"/>
                </a:cubicBezTo>
                <a:cubicBezTo>
                  <a:pt x="12096" y="15542"/>
                  <a:pt x="12091" y="15542"/>
                  <a:pt x="12086" y="15542"/>
                </a:cubicBezTo>
                <a:cubicBezTo>
                  <a:pt x="12086" y="15543"/>
                  <a:pt x="12086" y="15545"/>
                  <a:pt x="12086" y="15546"/>
                </a:cubicBezTo>
                <a:cubicBezTo>
                  <a:pt x="12024" y="15564"/>
                  <a:pt x="11774" y="15472"/>
                  <a:pt x="11774" y="15414"/>
                </a:cubicBezTo>
                <a:cubicBezTo>
                  <a:pt x="11771" y="15413"/>
                  <a:pt x="11768" y="15411"/>
                  <a:pt x="11766" y="15410"/>
                </a:cubicBezTo>
                <a:cubicBezTo>
                  <a:pt x="11664" y="15004"/>
                  <a:pt x="11893" y="15116"/>
                  <a:pt x="11910" y="14830"/>
                </a:cubicBezTo>
                <a:close/>
              </a:path>
            </a:pathLst>
          </a:custGeom>
          <a:solidFill>
            <a:schemeClr val="tx1">
              <a:alpha val="90000"/>
            </a:schemeClr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algn="ctr" defTabSz="914263"/>
            <a:endParaRPr lang="zh-CN" altLang="en-US" sz="1867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2921E72-A0FA-414F-83C8-95DD25086047}"/>
              </a:ext>
            </a:extLst>
          </p:cNvPr>
          <p:cNvSpPr/>
          <p:nvPr/>
        </p:nvSpPr>
        <p:spPr>
          <a:xfrm>
            <a:off x="8866147" y="1381219"/>
            <a:ext cx="2677936" cy="400095"/>
          </a:xfrm>
          <a:prstGeom prst="rect">
            <a:avLst/>
          </a:prstGeom>
        </p:spPr>
        <p:txBody>
          <a:bodyPr wrap="square" lIns="91427" tIns="45713" rIns="91427" bIns="45713">
            <a:spAutoFit/>
          </a:bodyPr>
          <a:lstStyle/>
          <a:p>
            <a:pPr defTabSz="914263">
              <a:buClr>
                <a:prstClr val="white">
                  <a:lumMod val="65000"/>
                </a:prstClr>
              </a:buClr>
            </a:pPr>
            <a:r>
              <a:rPr lang="zh-CN" altLang="en-US" sz="2000" b="1"/>
              <a:t>点此添加小标题</a:t>
            </a:r>
            <a:endParaRPr lang="en-US" altLang="zh-CN" sz="2000" b="1"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947B49D-67CC-4BFC-AEE2-5DAF4B285F3E}"/>
              </a:ext>
            </a:extLst>
          </p:cNvPr>
          <p:cNvSpPr txBox="1"/>
          <p:nvPr/>
        </p:nvSpPr>
        <p:spPr>
          <a:xfrm>
            <a:off x="7588192" y="1669545"/>
            <a:ext cx="1175322" cy="83099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 defTabSz="914263"/>
            <a:r>
              <a:rPr lang="en-US" altLang="zh-CN" sz="4800" b="1">
                <a:sym typeface="+mn-lt"/>
              </a:rPr>
              <a:t>18%</a:t>
            </a:r>
            <a:endParaRPr lang="zh-CN" altLang="en-US" sz="4800" b="1"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90C0254-8383-4A31-95D0-9C43EEBBA33E}"/>
              </a:ext>
            </a:extLst>
          </p:cNvPr>
          <p:cNvSpPr txBox="1"/>
          <p:nvPr/>
        </p:nvSpPr>
        <p:spPr>
          <a:xfrm>
            <a:off x="7588192" y="3320382"/>
            <a:ext cx="1175322" cy="83099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 defTabSz="914263"/>
            <a:r>
              <a:rPr lang="en-US" altLang="zh-CN" sz="4800" b="1">
                <a:sym typeface="+mn-lt"/>
              </a:rPr>
              <a:t>11%</a:t>
            </a:r>
            <a:endParaRPr lang="zh-CN" altLang="en-US" sz="4800" b="1"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1D0C721-193D-42D1-9B0B-D6C0DFD4FE5C}"/>
              </a:ext>
            </a:extLst>
          </p:cNvPr>
          <p:cNvSpPr txBox="1"/>
          <p:nvPr/>
        </p:nvSpPr>
        <p:spPr>
          <a:xfrm>
            <a:off x="7588192" y="4971218"/>
            <a:ext cx="1175322" cy="83099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 defTabSz="914263"/>
            <a:r>
              <a:rPr lang="en-US" altLang="zh-CN" sz="4800" b="1">
                <a:sym typeface="+mn-lt"/>
              </a:rPr>
              <a:t>14%</a:t>
            </a:r>
            <a:endParaRPr lang="zh-CN" altLang="en-US" sz="4800" b="1">
              <a:sym typeface="+mn-lt"/>
            </a:endParaRPr>
          </a:p>
        </p:txBody>
      </p:sp>
      <p:cxnSp>
        <p:nvCxnSpPr>
          <p:cNvPr id="14" name="直接连接符 81">
            <a:extLst>
              <a:ext uri="{FF2B5EF4-FFF2-40B4-BE49-F238E27FC236}">
                <a16:creationId xmlns:a16="http://schemas.microsoft.com/office/drawing/2014/main" id="{64EB7F62-0222-4DE9-BDA6-D5EEE3E3BBB7}"/>
              </a:ext>
            </a:extLst>
          </p:cNvPr>
          <p:cNvCxnSpPr>
            <a:cxnSpLocks/>
            <a:stCxn id="11" idx="1"/>
            <a:endCxn id="15" idx="3"/>
          </p:cNvCxnSpPr>
          <p:nvPr/>
        </p:nvCxnSpPr>
        <p:spPr>
          <a:xfrm flipH="1">
            <a:off x="4271398" y="3735881"/>
            <a:ext cx="3316794" cy="98991"/>
          </a:xfrm>
          <a:prstGeom prst="line">
            <a:avLst/>
          </a:prstGeom>
          <a:ln w="25400">
            <a:solidFill>
              <a:schemeClr val="tx1"/>
            </a:solidFill>
            <a:tailEnd type="oval"/>
          </a:ln>
          <a:effectLst>
            <a:outerShdw blurRad="63500" sx="102000" sy="102000" algn="ctr" rotWithShape="0">
              <a:prstClr val="black">
                <a:alpha val="5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7A6A6388-A7E2-418E-9525-C9DF6C74A139}"/>
              </a:ext>
            </a:extLst>
          </p:cNvPr>
          <p:cNvSpPr txBox="1"/>
          <p:nvPr/>
        </p:nvSpPr>
        <p:spPr>
          <a:xfrm>
            <a:off x="3625067" y="365020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63"/>
            <a:r>
              <a:rPr lang="zh-CN" altLang="en-US">
                <a:solidFill>
                  <a:schemeClr val="bg1"/>
                </a:solidFill>
                <a:sym typeface="+mn-lt"/>
              </a:rPr>
              <a:t>西安</a:t>
            </a:r>
          </a:p>
        </p:txBody>
      </p:sp>
      <p:cxnSp>
        <p:nvCxnSpPr>
          <p:cNvPr id="16" name="直接连接符 21">
            <a:extLst>
              <a:ext uri="{FF2B5EF4-FFF2-40B4-BE49-F238E27FC236}">
                <a16:creationId xmlns:a16="http://schemas.microsoft.com/office/drawing/2014/main" id="{3F95945E-35F4-41C6-A8BC-20E633C733D0}"/>
              </a:ext>
            </a:extLst>
          </p:cNvPr>
          <p:cNvCxnSpPr>
            <a:cxnSpLocks/>
            <a:stCxn id="9" idx="1"/>
            <a:endCxn id="17" idx="3"/>
          </p:cNvCxnSpPr>
          <p:nvPr/>
        </p:nvCxnSpPr>
        <p:spPr>
          <a:xfrm flipH="1">
            <a:off x="4917729" y="2085044"/>
            <a:ext cx="2670463" cy="1275423"/>
          </a:xfrm>
          <a:prstGeom prst="line">
            <a:avLst/>
          </a:prstGeom>
          <a:ln w="25400">
            <a:solidFill>
              <a:schemeClr val="tx1"/>
            </a:solidFill>
            <a:tailEnd type="oval"/>
          </a:ln>
          <a:effectLst>
            <a:outerShdw blurRad="63500" sx="102000" sy="102000" algn="ctr" rotWithShape="0">
              <a:prstClr val="black">
                <a:alpha val="5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A36EDA54-B955-40BC-ADB8-136D4EE1E14A}"/>
              </a:ext>
            </a:extLst>
          </p:cNvPr>
          <p:cNvSpPr txBox="1"/>
          <p:nvPr/>
        </p:nvSpPr>
        <p:spPr>
          <a:xfrm>
            <a:off x="4271398" y="317580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63"/>
            <a:r>
              <a:rPr lang="zh-CN" altLang="en-US">
                <a:solidFill>
                  <a:schemeClr val="bg1"/>
                </a:solidFill>
                <a:sym typeface="+mn-lt"/>
              </a:rPr>
              <a:t>北京</a:t>
            </a:r>
          </a:p>
        </p:txBody>
      </p:sp>
      <p:cxnSp>
        <p:nvCxnSpPr>
          <p:cNvPr id="18" name="直接连接符 82">
            <a:extLst>
              <a:ext uri="{FF2B5EF4-FFF2-40B4-BE49-F238E27FC236}">
                <a16:creationId xmlns:a16="http://schemas.microsoft.com/office/drawing/2014/main" id="{CFE0C309-9774-4BED-A4D0-1A66E8BEC4B8}"/>
              </a:ext>
            </a:extLst>
          </p:cNvPr>
          <p:cNvCxnSpPr>
            <a:cxnSpLocks/>
            <a:stCxn id="13" idx="1"/>
            <a:endCxn id="19" idx="3"/>
          </p:cNvCxnSpPr>
          <p:nvPr/>
        </p:nvCxnSpPr>
        <p:spPr>
          <a:xfrm flipH="1" flipV="1">
            <a:off x="5514657" y="4442655"/>
            <a:ext cx="2073535" cy="944062"/>
          </a:xfrm>
          <a:prstGeom prst="line">
            <a:avLst/>
          </a:prstGeom>
          <a:ln w="25400">
            <a:solidFill>
              <a:schemeClr val="tx1"/>
            </a:solidFill>
            <a:tailEnd type="oval"/>
          </a:ln>
          <a:effectLst>
            <a:outerShdw blurRad="63500" sx="102000" sy="102000" algn="ctr" rotWithShape="0">
              <a:prstClr val="black">
                <a:alpha val="5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ABA5691D-B6C4-4332-B991-9F5DBB409144}"/>
              </a:ext>
            </a:extLst>
          </p:cNvPr>
          <p:cNvSpPr txBox="1"/>
          <p:nvPr/>
        </p:nvSpPr>
        <p:spPr>
          <a:xfrm>
            <a:off x="4868326" y="425798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63"/>
            <a:r>
              <a:rPr lang="zh-CN" altLang="en-US">
                <a:solidFill>
                  <a:schemeClr val="bg1"/>
                </a:solidFill>
                <a:sym typeface="+mn-lt"/>
              </a:rPr>
              <a:t>上海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BA1B99C-B48F-4454-8300-7FE457EBD6D8}"/>
              </a:ext>
            </a:extLst>
          </p:cNvPr>
          <p:cNvSpPr/>
          <p:nvPr/>
        </p:nvSpPr>
        <p:spPr>
          <a:xfrm>
            <a:off x="8866147" y="1780787"/>
            <a:ext cx="2677936" cy="10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63">
              <a:lnSpc>
                <a:spcPct val="130000"/>
              </a:lnSpc>
            </a:pPr>
            <a:r>
              <a:rPr lang="zh-CN" altLang="en-US" sz="1600" dirty="0">
                <a:solidFill>
                  <a:schemeClr val="tx2"/>
                </a:solidFill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7E721D1B-1DB4-4455-A15B-F73A9EBEB8DF}"/>
              </a:ext>
            </a:extLst>
          </p:cNvPr>
          <p:cNvSpPr/>
          <p:nvPr/>
        </p:nvSpPr>
        <p:spPr>
          <a:xfrm>
            <a:off x="8866147" y="3188555"/>
            <a:ext cx="2677936" cy="400095"/>
          </a:xfrm>
          <a:prstGeom prst="rect">
            <a:avLst/>
          </a:prstGeom>
        </p:spPr>
        <p:txBody>
          <a:bodyPr wrap="square" lIns="91427" tIns="45713" rIns="91427" bIns="45713">
            <a:spAutoFit/>
          </a:bodyPr>
          <a:lstStyle/>
          <a:p>
            <a:pPr defTabSz="914263">
              <a:buClr>
                <a:prstClr val="white">
                  <a:lumMod val="65000"/>
                </a:prstClr>
              </a:buClr>
            </a:pPr>
            <a:r>
              <a:rPr lang="zh-CN" altLang="en-US" sz="2000" b="1"/>
              <a:t>点此添加小标题</a:t>
            </a:r>
            <a:endParaRPr lang="en-US" altLang="zh-CN" sz="2000" b="1"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1C0FF9F6-ADAA-4593-93B8-036BD527C068}"/>
              </a:ext>
            </a:extLst>
          </p:cNvPr>
          <p:cNvSpPr/>
          <p:nvPr/>
        </p:nvSpPr>
        <p:spPr>
          <a:xfrm>
            <a:off x="8866147" y="3587595"/>
            <a:ext cx="2677936" cy="10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63">
              <a:lnSpc>
                <a:spcPct val="130000"/>
              </a:lnSpc>
            </a:pPr>
            <a:r>
              <a:rPr lang="zh-CN" altLang="en-US" sz="1600">
                <a:solidFill>
                  <a:schemeClr val="tx2"/>
                </a:solidFill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B233CDB-8933-410D-A901-39305FE97ED4}"/>
              </a:ext>
            </a:extLst>
          </p:cNvPr>
          <p:cNvSpPr/>
          <p:nvPr/>
        </p:nvSpPr>
        <p:spPr>
          <a:xfrm>
            <a:off x="8866147" y="4819677"/>
            <a:ext cx="2677936" cy="400095"/>
          </a:xfrm>
          <a:prstGeom prst="rect">
            <a:avLst/>
          </a:prstGeom>
        </p:spPr>
        <p:txBody>
          <a:bodyPr wrap="square" lIns="91427" tIns="45713" rIns="91427" bIns="45713">
            <a:spAutoFit/>
          </a:bodyPr>
          <a:lstStyle/>
          <a:p>
            <a:pPr defTabSz="914263">
              <a:buClr>
                <a:prstClr val="white">
                  <a:lumMod val="65000"/>
                </a:prstClr>
              </a:buClr>
            </a:pPr>
            <a:r>
              <a:rPr lang="zh-CN" altLang="en-US" sz="2000" b="1"/>
              <a:t>点此添加小标题</a:t>
            </a:r>
            <a:endParaRPr lang="en-US" altLang="zh-CN" sz="2000" b="1"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D9907B0B-6669-40B5-9958-9E0AE57152F6}"/>
              </a:ext>
            </a:extLst>
          </p:cNvPr>
          <p:cNvSpPr/>
          <p:nvPr/>
        </p:nvSpPr>
        <p:spPr>
          <a:xfrm>
            <a:off x="8866147" y="5219772"/>
            <a:ext cx="2677936" cy="102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63">
              <a:lnSpc>
                <a:spcPct val="130000"/>
              </a:lnSpc>
            </a:pPr>
            <a:r>
              <a:rPr lang="zh-CN" altLang="en-US" sz="1600">
                <a:solidFill>
                  <a:schemeClr val="tx2"/>
                </a:solidFill>
                <a:sym typeface="+mn-lt"/>
              </a:rPr>
              <a:t>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2821822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id="{0A0B6805-ABF6-4783-AD58-C8C41DFB80E5}"/>
              </a:ext>
            </a:extLst>
          </p:cNvPr>
          <p:cNvSpPr txBox="1"/>
          <p:nvPr/>
        </p:nvSpPr>
        <p:spPr>
          <a:xfrm>
            <a:off x="7588192" y="3849629"/>
            <a:ext cx="1175322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defTabSz="914263"/>
            <a:r>
              <a:rPr lang="en-US" altLang="zh-CN" sz="4800" b="1">
                <a:sym typeface="+mn-lt"/>
              </a:rPr>
              <a:t>12%</a:t>
            </a:r>
            <a:endParaRPr lang="zh-CN" altLang="en-US" sz="4800" b="1"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AF8856F-B798-4064-BBCE-B9A8BA241EBB}"/>
              </a:ext>
            </a:extLst>
          </p:cNvPr>
          <p:cNvSpPr txBox="1"/>
          <p:nvPr/>
        </p:nvSpPr>
        <p:spPr>
          <a:xfrm>
            <a:off x="7588192" y="5471931"/>
            <a:ext cx="1175322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defTabSz="914263"/>
            <a:r>
              <a:rPr lang="en-US" altLang="zh-CN" sz="4800" b="1">
                <a:sym typeface="+mn-lt"/>
              </a:rPr>
              <a:t>17%</a:t>
            </a:r>
            <a:endParaRPr lang="zh-CN" altLang="en-US" sz="4800" b="1">
              <a:sym typeface="+mn-lt"/>
            </a:endParaRPr>
          </a:p>
        </p:txBody>
      </p:sp>
      <p:sp useBgFill="1">
        <p:nvSpPr>
          <p:cNvPr id="23" name="Freeform 5">
            <a:extLst>
              <a:ext uri="{FF2B5EF4-FFF2-40B4-BE49-F238E27FC236}">
                <a16:creationId xmlns:a16="http://schemas.microsoft.com/office/drawing/2014/main" id="{D75F9531-C94C-4E89-93E6-18E3379BD86B}"/>
              </a:ext>
            </a:extLst>
          </p:cNvPr>
          <p:cNvSpPr>
            <a:spLocks noEditPoints="1"/>
          </p:cNvSpPr>
          <p:nvPr/>
        </p:nvSpPr>
        <p:spPr bwMode="auto">
          <a:xfrm>
            <a:off x="614833" y="1213204"/>
            <a:ext cx="5924061" cy="4921991"/>
          </a:xfrm>
          <a:custGeom>
            <a:avLst/>
            <a:gdLst>
              <a:gd name="T0" fmla="*/ 18734 w 18748"/>
              <a:gd name="T1" fmla="*/ 1766 h 15575"/>
              <a:gd name="T2" fmla="*/ 18394 w 18748"/>
              <a:gd name="T3" fmla="*/ 3890 h 15575"/>
              <a:gd name="T4" fmla="*/ 17814 w 18748"/>
              <a:gd name="T5" fmla="*/ 4370 h 15575"/>
              <a:gd name="T6" fmla="*/ 17206 w 18748"/>
              <a:gd name="T7" fmla="*/ 4718 h 15575"/>
              <a:gd name="T8" fmla="*/ 16662 w 18748"/>
              <a:gd name="T9" fmla="*/ 5390 h 15575"/>
              <a:gd name="T10" fmla="*/ 15678 w 18748"/>
              <a:gd name="T11" fmla="*/ 5854 h 15575"/>
              <a:gd name="T12" fmla="*/ 14574 w 18748"/>
              <a:gd name="T13" fmla="*/ 6290 h 15575"/>
              <a:gd name="T14" fmla="*/ 15174 w 18748"/>
              <a:gd name="T15" fmla="*/ 7078 h 15575"/>
              <a:gd name="T16" fmla="*/ 16174 w 18748"/>
              <a:gd name="T17" fmla="*/ 6998 h 15575"/>
              <a:gd name="T18" fmla="*/ 15310 w 18748"/>
              <a:gd name="T19" fmla="*/ 8014 h 15575"/>
              <a:gd name="T20" fmla="*/ 16378 w 18748"/>
              <a:gd name="T21" fmla="*/ 9162 h 15575"/>
              <a:gd name="T22" fmla="*/ 15994 w 18748"/>
              <a:gd name="T23" fmla="*/ 9990 h 15575"/>
              <a:gd name="T24" fmla="*/ 16590 w 18748"/>
              <a:gd name="T25" fmla="*/ 10198 h 15575"/>
              <a:gd name="T26" fmla="*/ 16058 w 18748"/>
              <a:gd name="T27" fmla="*/ 11594 h 15575"/>
              <a:gd name="T28" fmla="*/ 15510 w 18748"/>
              <a:gd name="T29" fmla="*/ 12558 h 15575"/>
              <a:gd name="T30" fmla="*/ 13986 w 18748"/>
              <a:gd name="T31" fmla="*/ 13730 h 15575"/>
              <a:gd name="T32" fmla="*/ 12402 w 18748"/>
              <a:gd name="T33" fmla="*/ 14362 h 15575"/>
              <a:gd name="T34" fmla="*/ 12146 w 18748"/>
              <a:gd name="T35" fmla="*/ 14438 h 15575"/>
              <a:gd name="T36" fmla="*/ 11710 w 18748"/>
              <a:gd name="T37" fmla="*/ 14102 h 15575"/>
              <a:gd name="T38" fmla="*/ 10926 w 18748"/>
              <a:gd name="T39" fmla="*/ 13642 h 15575"/>
              <a:gd name="T40" fmla="*/ 9974 w 18748"/>
              <a:gd name="T41" fmla="*/ 13722 h 15575"/>
              <a:gd name="T42" fmla="*/ 8994 w 18748"/>
              <a:gd name="T43" fmla="*/ 13786 h 15575"/>
              <a:gd name="T44" fmla="*/ 8754 w 18748"/>
              <a:gd name="T45" fmla="*/ 14146 h 15575"/>
              <a:gd name="T46" fmla="*/ 8086 w 18748"/>
              <a:gd name="T47" fmla="*/ 13910 h 15575"/>
              <a:gd name="T48" fmla="*/ 7474 w 18748"/>
              <a:gd name="T49" fmla="*/ 13122 h 15575"/>
              <a:gd name="T50" fmla="*/ 7746 w 18748"/>
              <a:gd name="T51" fmla="*/ 12306 h 15575"/>
              <a:gd name="T52" fmla="*/ 7306 w 18748"/>
              <a:gd name="T53" fmla="*/ 11426 h 15575"/>
              <a:gd name="T54" fmla="*/ 5331 w 18748"/>
              <a:gd name="T55" fmla="*/ 11630 h 15575"/>
              <a:gd name="T56" fmla="*/ 4338 w 18748"/>
              <a:gd name="T57" fmla="*/ 11274 h 15575"/>
              <a:gd name="T58" fmla="*/ 3170 w 18748"/>
              <a:gd name="T59" fmla="*/ 10838 h 15575"/>
              <a:gd name="T60" fmla="*/ 2274 w 18748"/>
              <a:gd name="T61" fmla="*/ 9894 h 15575"/>
              <a:gd name="T62" fmla="*/ 874 w 18748"/>
              <a:gd name="T63" fmla="*/ 8946 h 15575"/>
              <a:gd name="T64" fmla="*/ 910 w 18748"/>
              <a:gd name="T65" fmla="*/ 8202 h 15575"/>
              <a:gd name="T66" fmla="*/ 1182 w 18748"/>
              <a:gd name="T67" fmla="*/ 7478 h 15575"/>
              <a:gd name="T68" fmla="*/ 210 w 18748"/>
              <a:gd name="T69" fmla="*/ 6030 h 15575"/>
              <a:gd name="T70" fmla="*/ 62 w 18748"/>
              <a:gd name="T71" fmla="*/ 5134 h 15575"/>
              <a:gd name="T72" fmla="*/ 1874 w 18748"/>
              <a:gd name="T73" fmla="*/ 4474 h 15575"/>
              <a:gd name="T74" fmla="*/ 2670 w 18748"/>
              <a:gd name="T75" fmla="*/ 3186 h 15575"/>
              <a:gd name="T76" fmla="*/ 3754 w 18748"/>
              <a:gd name="T77" fmla="*/ 2438 h 15575"/>
              <a:gd name="T78" fmla="*/ 4546 w 18748"/>
              <a:gd name="T79" fmla="*/ 2218 h 15575"/>
              <a:gd name="T80" fmla="*/ 5402 w 18748"/>
              <a:gd name="T81" fmla="*/ 2078 h 15575"/>
              <a:gd name="T82" fmla="*/ 5962 w 18748"/>
              <a:gd name="T83" fmla="*/ 3614 h 15575"/>
              <a:gd name="T84" fmla="*/ 7414 w 18748"/>
              <a:gd name="T85" fmla="*/ 4598 h 15575"/>
              <a:gd name="T86" fmla="*/ 8194 w 18748"/>
              <a:gd name="T87" fmla="*/ 4966 h 15575"/>
              <a:gd name="T88" fmla="*/ 9706 w 18748"/>
              <a:gd name="T89" fmla="*/ 5350 h 15575"/>
              <a:gd name="T90" fmla="*/ 11726 w 18748"/>
              <a:gd name="T91" fmla="*/ 5086 h 15575"/>
              <a:gd name="T92" fmla="*/ 13090 w 18748"/>
              <a:gd name="T93" fmla="*/ 3662 h 15575"/>
              <a:gd name="T94" fmla="*/ 14094 w 18748"/>
              <a:gd name="T95" fmla="*/ 3002 h 15575"/>
              <a:gd name="T96" fmla="*/ 13546 w 18748"/>
              <a:gd name="T97" fmla="*/ 2622 h 15575"/>
              <a:gd name="T98" fmla="*/ 13406 w 18748"/>
              <a:gd name="T99" fmla="*/ 1838 h 15575"/>
              <a:gd name="T100" fmla="*/ 14318 w 18748"/>
              <a:gd name="T101" fmla="*/ 794 h 15575"/>
              <a:gd name="T102" fmla="*/ 15202 w 18748"/>
              <a:gd name="T103" fmla="*/ 82 h 15575"/>
              <a:gd name="T104" fmla="*/ 15582 w 18748"/>
              <a:gd name="T105" fmla="*/ 134 h 15575"/>
              <a:gd name="T106" fmla="*/ 16266 w 18748"/>
              <a:gd name="T107" fmla="*/ 918 h 15575"/>
              <a:gd name="T108" fmla="*/ 16490 w 18748"/>
              <a:gd name="T109" fmla="*/ 1342 h 15575"/>
              <a:gd name="T110" fmla="*/ 16158 w 18748"/>
              <a:gd name="T111" fmla="*/ 13186 h 15575"/>
              <a:gd name="T112" fmla="*/ 16694 w 18748"/>
              <a:gd name="T113" fmla="*/ 12078 h 15575"/>
              <a:gd name="T114" fmla="*/ 16586 w 18748"/>
              <a:gd name="T115" fmla="*/ 13222 h 15575"/>
              <a:gd name="T116" fmla="*/ 16350 w 18748"/>
              <a:gd name="T117" fmla="*/ 13458 h 15575"/>
              <a:gd name="T118" fmla="*/ 12538 w 18748"/>
              <a:gd name="T119" fmla="*/ 15282 h 15575"/>
              <a:gd name="T120" fmla="*/ 11774 w 18748"/>
              <a:gd name="T121" fmla="*/ 15414 h 15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748" h="15575">
                <a:moveTo>
                  <a:pt x="17618" y="1914"/>
                </a:moveTo>
                <a:cubicBezTo>
                  <a:pt x="17618" y="1915"/>
                  <a:pt x="17618" y="1917"/>
                  <a:pt x="17618" y="1918"/>
                </a:cubicBezTo>
                <a:cubicBezTo>
                  <a:pt x="17787" y="1967"/>
                  <a:pt x="17943" y="1787"/>
                  <a:pt x="18042" y="1690"/>
                </a:cubicBezTo>
                <a:cubicBezTo>
                  <a:pt x="18125" y="1544"/>
                  <a:pt x="18380" y="1302"/>
                  <a:pt x="18554" y="1302"/>
                </a:cubicBezTo>
                <a:cubicBezTo>
                  <a:pt x="18650" y="1335"/>
                  <a:pt x="18555" y="1576"/>
                  <a:pt x="18658" y="1658"/>
                </a:cubicBezTo>
                <a:cubicBezTo>
                  <a:pt x="18670" y="1663"/>
                  <a:pt x="18748" y="1757"/>
                  <a:pt x="18734" y="1766"/>
                </a:cubicBezTo>
                <a:cubicBezTo>
                  <a:pt x="18690" y="1883"/>
                  <a:pt x="18612" y="2646"/>
                  <a:pt x="18662" y="2678"/>
                </a:cubicBezTo>
                <a:cubicBezTo>
                  <a:pt x="18655" y="2757"/>
                  <a:pt x="18659" y="2805"/>
                  <a:pt x="18602" y="2862"/>
                </a:cubicBezTo>
                <a:cubicBezTo>
                  <a:pt x="18538" y="2958"/>
                  <a:pt x="18384" y="2886"/>
                  <a:pt x="18298" y="2886"/>
                </a:cubicBezTo>
                <a:cubicBezTo>
                  <a:pt x="18266" y="2938"/>
                  <a:pt x="18168" y="2974"/>
                  <a:pt x="18150" y="3030"/>
                </a:cubicBezTo>
                <a:cubicBezTo>
                  <a:pt x="18073" y="3262"/>
                  <a:pt x="18470" y="3640"/>
                  <a:pt x="18398" y="3890"/>
                </a:cubicBezTo>
                <a:cubicBezTo>
                  <a:pt x="18396" y="3890"/>
                  <a:pt x="18395" y="3890"/>
                  <a:pt x="18394" y="3890"/>
                </a:cubicBezTo>
                <a:cubicBezTo>
                  <a:pt x="18394" y="3918"/>
                  <a:pt x="18344" y="4123"/>
                  <a:pt x="18334" y="4162"/>
                </a:cubicBezTo>
                <a:cubicBezTo>
                  <a:pt x="18324" y="4199"/>
                  <a:pt x="18314" y="4225"/>
                  <a:pt x="18278" y="4234"/>
                </a:cubicBezTo>
                <a:cubicBezTo>
                  <a:pt x="18278" y="4249"/>
                  <a:pt x="18127" y="4200"/>
                  <a:pt x="18102" y="4198"/>
                </a:cubicBezTo>
                <a:cubicBezTo>
                  <a:pt x="18043" y="4128"/>
                  <a:pt x="18074" y="3975"/>
                  <a:pt x="18042" y="3978"/>
                </a:cubicBezTo>
                <a:cubicBezTo>
                  <a:pt x="17998" y="3983"/>
                  <a:pt x="17964" y="4050"/>
                  <a:pt x="17958" y="4050"/>
                </a:cubicBezTo>
                <a:cubicBezTo>
                  <a:pt x="17949" y="4119"/>
                  <a:pt x="17886" y="4334"/>
                  <a:pt x="17814" y="4370"/>
                </a:cubicBezTo>
                <a:cubicBezTo>
                  <a:pt x="17772" y="4422"/>
                  <a:pt x="17676" y="4430"/>
                  <a:pt x="17614" y="4430"/>
                </a:cubicBezTo>
                <a:cubicBezTo>
                  <a:pt x="17614" y="4431"/>
                  <a:pt x="17614" y="4433"/>
                  <a:pt x="17614" y="4434"/>
                </a:cubicBezTo>
                <a:cubicBezTo>
                  <a:pt x="17593" y="4445"/>
                  <a:pt x="17594" y="4443"/>
                  <a:pt x="17594" y="4474"/>
                </a:cubicBezTo>
                <a:cubicBezTo>
                  <a:pt x="17660" y="4514"/>
                  <a:pt x="17697" y="4587"/>
                  <a:pt x="17694" y="4638"/>
                </a:cubicBezTo>
                <a:cubicBezTo>
                  <a:pt x="17712" y="4729"/>
                  <a:pt x="17587" y="4808"/>
                  <a:pt x="17558" y="4790"/>
                </a:cubicBezTo>
                <a:cubicBezTo>
                  <a:pt x="17423" y="4790"/>
                  <a:pt x="17325" y="4718"/>
                  <a:pt x="17206" y="4718"/>
                </a:cubicBezTo>
                <a:cubicBezTo>
                  <a:pt x="17206" y="4719"/>
                  <a:pt x="17206" y="4721"/>
                  <a:pt x="17206" y="4722"/>
                </a:cubicBezTo>
                <a:cubicBezTo>
                  <a:pt x="17155" y="4736"/>
                  <a:pt x="17143" y="4906"/>
                  <a:pt x="17106" y="4906"/>
                </a:cubicBezTo>
                <a:cubicBezTo>
                  <a:pt x="17073" y="5035"/>
                  <a:pt x="16957" y="5115"/>
                  <a:pt x="16886" y="5222"/>
                </a:cubicBezTo>
                <a:cubicBezTo>
                  <a:pt x="16883" y="5222"/>
                  <a:pt x="16880" y="5222"/>
                  <a:pt x="16878" y="5222"/>
                </a:cubicBezTo>
                <a:cubicBezTo>
                  <a:pt x="16876" y="5225"/>
                  <a:pt x="16875" y="5227"/>
                  <a:pt x="16874" y="5230"/>
                </a:cubicBezTo>
                <a:cubicBezTo>
                  <a:pt x="16788" y="5258"/>
                  <a:pt x="16727" y="5335"/>
                  <a:pt x="16662" y="5390"/>
                </a:cubicBezTo>
                <a:cubicBezTo>
                  <a:pt x="16662" y="5457"/>
                  <a:pt x="16609" y="5541"/>
                  <a:pt x="16602" y="5618"/>
                </a:cubicBezTo>
                <a:cubicBezTo>
                  <a:pt x="16389" y="5795"/>
                  <a:pt x="16121" y="5703"/>
                  <a:pt x="15966" y="6058"/>
                </a:cubicBezTo>
                <a:cubicBezTo>
                  <a:pt x="15961" y="6135"/>
                  <a:pt x="15866" y="6285"/>
                  <a:pt x="15866" y="6286"/>
                </a:cubicBezTo>
                <a:cubicBezTo>
                  <a:pt x="15783" y="6289"/>
                  <a:pt x="15699" y="6296"/>
                  <a:pt x="15618" y="6298"/>
                </a:cubicBezTo>
                <a:cubicBezTo>
                  <a:pt x="15611" y="6222"/>
                  <a:pt x="15672" y="6086"/>
                  <a:pt x="15762" y="6086"/>
                </a:cubicBezTo>
                <a:cubicBezTo>
                  <a:pt x="15762" y="6049"/>
                  <a:pt x="15606" y="5854"/>
                  <a:pt x="15678" y="5854"/>
                </a:cubicBezTo>
                <a:cubicBezTo>
                  <a:pt x="15679" y="5845"/>
                  <a:pt x="15680" y="5835"/>
                  <a:pt x="15682" y="5826"/>
                </a:cubicBezTo>
                <a:cubicBezTo>
                  <a:pt x="15683" y="5826"/>
                  <a:pt x="15684" y="5826"/>
                  <a:pt x="15686" y="5826"/>
                </a:cubicBezTo>
                <a:cubicBezTo>
                  <a:pt x="15686" y="5698"/>
                  <a:pt x="15857" y="5655"/>
                  <a:pt x="15810" y="5478"/>
                </a:cubicBezTo>
                <a:cubicBezTo>
                  <a:pt x="15784" y="5375"/>
                  <a:pt x="15669" y="5339"/>
                  <a:pt x="15582" y="5374"/>
                </a:cubicBezTo>
                <a:cubicBezTo>
                  <a:pt x="15582" y="5378"/>
                  <a:pt x="14918" y="6182"/>
                  <a:pt x="14918" y="6182"/>
                </a:cubicBezTo>
                <a:cubicBezTo>
                  <a:pt x="14887" y="6228"/>
                  <a:pt x="14635" y="6274"/>
                  <a:pt x="14574" y="6290"/>
                </a:cubicBezTo>
                <a:cubicBezTo>
                  <a:pt x="14493" y="6359"/>
                  <a:pt x="14443" y="6533"/>
                  <a:pt x="14566" y="6594"/>
                </a:cubicBezTo>
                <a:cubicBezTo>
                  <a:pt x="14583" y="6665"/>
                  <a:pt x="14622" y="6697"/>
                  <a:pt x="14622" y="6770"/>
                </a:cubicBezTo>
                <a:cubicBezTo>
                  <a:pt x="14650" y="6785"/>
                  <a:pt x="14851" y="6680"/>
                  <a:pt x="14954" y="6722"/>
                </a:cubicBezTo>
                <a:cubicBezTo>
                  <a:pt x="14981" y="6787"/>
                  <a:pt x="15006" y="6852"/>
                  <a:pt x="15006" y="6926"/>
                </a:cubicBezTo>
                <a:cubicBezTo>
                  <a:pt x="15007" y="6926"/>
                  <a:pt x="15008" y="6926"/>
                  <a:pt x="15010" y="6926"/>
                </a:cubicBezTo>
                <a:cubicBezTo>
                  <a:pt x="15027" y="6962"/>
                  <a:pt x="15133" y="7072"/>
                  <a:pt x="15174" y="7078"/>
                </a:cubicBezTo>
                <a:cubicBezTo>
                  <a:pt x="15174" y="7079"/>
                  <a:pt x="15174" y="7081"/>
                  <a:pt x="15174" y="7082"/>
                </a:cubicBezTo>
                <a:cubicBezTo>
                  <a:pt x="15179" y="7082"/>
                  <a:pt x="15172" y="7079"/>
                  <a:pt x="15178" y="7078"/>
                </a:cubicBezTo>
                <a:cubicBezTo>
                  <a:pt x="15331" y="7078"/>
                  <a:pt x="15331" y="6718"/>
                  <a:pt x="15626" y="6718"/>
                </a:cubicBezTo>
                <a:cubicBezTo>
                  <a:pt x="15752" y="6682"/>
                  <a:pt x="15863" y="6816"/>
                  <a:pt x="16010" y="6774"/>
                </a:cubicBezTo>
                <a:cubicBezTo>
                  <a:pt x="16098" y="6749"/>
                  <a:pt x="16153" y="6778"/>
                  <a:pt x="16218" y="6810"/>
                </a:cubicBezTo>
                <a:cubicBezTo>
                  <a:pt x="16218" y="6833"/>
                  <a:pt x="16235" y="6998"/>
                  <a:pt x="16174" y="6998"/>
                </a:cubicBezTo>
                <a:cubicBezTo>
                  <a:pt x="16158" y="7021"/>
                  <a:pt x="15844" y="7157"/>
                  <a:pt x="15838" y="7154"/>
                </a:cubicBezTo>
                <a:cubicBezTo>
                  <a:pt x="15865" y="7200"/>
                  <a:pt x="15563" y="7507"/>
                  <a:pt x="15522" y="7478"/>
                </a:cubicBezTo>
                <a:cubicBezTo>
                  <a:pt x="15511" y="7512"/>
                  <a:pt x="15410" y="7659"/>
                  <a:pt x="15410" y="7662"/>
                </a:cubicBezTo>
                <a:cubicBezTo>
                  <a:pt x="15395" y="7673"/>
                  <a:pt x="15366" y="7716"/>
                  <a:pt x="15366" y="7730"/>
                </a:cubicBezTo>
                <a:cubicBezTo>
                  <a:pt x="15364" y="7730"/>
                  <a:pt x="15363" y="7730"/>
                  <a:pt x="15362" y="7730"/>
                </a:cubicBezTo>
                <a:cubicBezTo>
                  <a:pt x="15347" y="7768"/>
                  <a:pt x="15310" y="8008"/>
                  <a:pt x="15310" y="8014"/>
                </a:cubicBezTo>
                <a:cubicBezTo>
                  <a:pt x="15318" y="8021"/>
                  <a:pt x="15313" y="8023"/>
                  <a:pt x="15318" y="8030"/>
                </a:cubicBezTo>
                <a:cubicBezTo>
                  <a:pt x="15322" y="8033"/>
                  <a:pt x="15326" y="8035"/>
                  <a:pt x="15330" y="8038"/>
                </a:cubicBezTo>
                <a:cubicBezTo>
                  <a:pt x="15330" y="8059"/>
                  <a:pt x="15374" y="8071"/>
                  <a:pt x="15374" y="8082"/>
                </a:cubicBezTo>
                <a:cubicBezTo>
                  <a:pt x="15817" y="8142"/>
                  <a:pt x="15834" y="8814"/>
                  <a:pt x="15994" y="8894"/>
                </a:cubicBezTo>
                <a:cubicBezTo>
                  <a:pt x="15994" y="8903"/>
                  <a:pt x="15998" y="8904"/>
                  <a:pt x="16002" y="8914"/>
                </a:cubicBezTo>
                <a:cubicBezTo>
                  <a:pt x="16113" y="9011"/>
                  <a:pt x="16251" y="9067"/>
                  <a:pt x="16378" y="9162"/>
                </a:cubicBezTo>
                <a:cubicBezTo>
                  <a:pt x="16378" y="9165"/>
                  <a:pt x="16378" y="9167"/>
                  <a:pt x="16378" y="9170"/>
                </a:cubicBezTo>
                <a:cubicBezTo>
                  <a:pt x="16531" y="9247"/>
                  <a:pt x="16224" y="9255"/>
                  <a:pt x="16218" y="9306"/>
                </a:cubicBezTo>
                <a:cubicBezTo>
                  <a:pt x="16311" y="9360"/>
                  <a:pt x="16417" y="9412"/>
                  <a:pt x="16470" y="9566"/>
                </a:cubicBezTo>
                <a:cubicBezTo>
                  <a:pt x="16468" y="9566"/>
                  <a:pt x="16467" y="9566"/>
                  <a:pt x="16466" y="9566"/>
                </a:cubicBezTo>
                <a:cubicBezTo>
                  <a:pt x="16466" y="9740"/>
                  <a:pt x="16083" y="9894"/>
                  <a:pt x="15998" y="9990"/>
                </a:cubicBezTo>
                <a:cubicBezTo>
                  <a:pt x="15996" y="9990"/>
                  <a:pt x="15995" y="9990"/>
                  <a:pt x="15994" y="9990"/>
                </a:cubicBezTo>
                <a:cubicBezTo>
                  <a:pt x="15994" y="9994"/>
                  <a:pt x="15994" y="9998"/>
                  <a:pt x="15994" y="10002"/>
                </a:cubicBezTo>
                <a:cubicBezTo>
                  <a:pt x="16026" y="10014"/>
                  <a:pt x="16094" y="10010"/>
                  <a:pt x="16130" y="10010"/>
                </a:cubicBezTo>
                <a:cubicBezTo>
                  <a:pt x="16225" y="9831"/>
                  <a:pt x="16503" y="9967"/>
                  <a:pt x="16634" y="10018"/>
                </a:cubicBezTo>
                <a:cubicBezTo>
                  <a:pt x="16631" y="10026"/>
                  <a:pt x="16634" y="10021"/>
                  <a:pt x="16630" y="10026"/>
                </a:cubicBezTo>
                <a:cubicBezTo>
                  <a:pt x="16604" y="10122"/>
                  <a:pt x="16434" y="10171"/>
                  <a:pt x="16434" y="10250"/>
                </a:cubicBezTo>
                <a:cubicBezTo>
                  <a:pt x="16466" y="10250"/>
                  <a:pt x="16559" y="10146"/>
                  <a:pt x="16590" y="10198"/>
                </a:cubicBezTo>
                <a:cubicBezTo>
                  <a:pt x="16590" y="10230"/>
                  <a:pt x="16624" y="10311"/>
                  <a:pt x="16594" y="10342"/>
                </a:cubicBezTo>
                <a:cubicBezTo>
                  <a:pt x="16549" y="10395"/>
                  <a:pt x="16505" y="10351"/>
                  <a:pt x="16466" y="10386"/>
                </a:cubicBezTo>
                <a:cubicBezTo>
                  <a:pt x="16464" y="10386"/>
                  <a:pt x="16463" y="10386"/>
                  <a:pt x="16462" y="10386"/>
                </a:cubicBezTo>
                <a:cubicBezTo>
                  <a:pt x="16462" y="10592"/>
                  <a:pt x="16698" y="10878"/>
                  <a:pt x="16354" y="10878"/>
                </a:cubicBezTo>
                <a:cubicBezTo>
                  <a:pt x="16251" y="11056"/>
                  <a:pt x="16226" y="11080"/>
                  <a:pt x="16218" y="11318"/>
                </a:cubicBezTo>
                <a:cubicBezTo>
                  <a:pt x="16124" y="11380"/>
                  <a:pt x="16139" y="11524"/>
                  <a:pt x="16058" y="11594"/>
                </a:cubicBezTo>
                <a:cubicBezTo>
                  <a:pt x="16012" y="11593"/>
                  <a:pt x="15931" y="11589"/>
                  <a:pt x="15918" y="11618"/>
                </a:cubicBezTo>
                <a:cubicBezTo>
                  <a:pt x="15918" y="11672"/>
                  <a:pt x="16014" y="11708"/>
                  <a:pt x="16058" y="11718"/>
                </a:cubicBezTo>
                <a:cubicBezTo>
                  <a:pt x="16047" y="11805"/>
                  <a:pt x="15916" y="11767"/>
                  <a:pt x="15954" y="11886"/>
                </a:cubicBezTo>
                <a:cubicBezTo>
                  <a:pt x="15961" y="11987"/>
                  <a:pt x="15986" y="12046"/>
                  <a:pt x="15962" y="12142"/>
                </a:cubicBezTo>
                <a:cubicBezTo>
                  <a:pt x="15770" y="12156"/>
                  <a:pt x="15906" y="12316"/>
                  <a:pt x="15758" y="12390"/>
                </a:cubicBezTo>
                <a:cubicBezTo>
                  <a:pt x="15715" y="12517"/>
                  <a:pt x="15522" y="12514"/>
                  <a:pt x="15510" y="12558"/>
                </a:cubicBezTo>
                <a:cubicBezTo>
                  <a:pt x="15469" y="12602"/>
                  <a:pt x="15272" y="12990"/>
                  <a:pt x="15194" y="12990"/>
                </a:cubicBezTo>
                <a:cubicBezTo>
                  <a:pt x="15192" y="12993"/>
                  <a:pt x="15191" y="12995"/>
                  <a:pt x="15190" y="12998"/>
                </a:cubicBezTo>
                <a:cubicBezTo>
                  <a:pt x="15097" y="13029"/>
                  <a:pt x="14894" y="13064"/>
                  <a:pt x="14894" y="13174"/>
                </a:cubicBezTo>
                <a:cubicBezTo>
                  <a:pt x="14885" y="13203"/>
                  <a:pt x="14900" y="13219"/>
                  <a:pt x="14902" y="13250"/>
                </a:cubicBezTo>
                <a:cubicBezTo>
                  <a:pt x="14708" y="13360"/>
                  <a:pt x="14456" y="13618"/>
                  <a:pt x="14202" y="13538"/>
                </a:cubicBezTo>
                <a:cubicBezTo>
                  <a:pt x="14098" y="13505"/>
                  <a:pt x="14084" y="13730"/>
                  <a:pt x="13986" y="13730"/>
                </a:cubicBezTo>
                <a:cubicBezTo>
                  <a:pt x="13930" y="13781"/>
                  <a:pt x="13790" y="13635"/>
                  <a:pt x="13790" y="13590"/>
                </a:cubicBezTo>
                <a:cubicBezTo>
                  <a:pt x="13710" y="13537"/>
                  <a:pt x="13707" y="13632"/>
                  <a:pt x="13694" y="13658"/>
                </a:cubicBezTo>
                <a:cubicBezTo>
                  <a:pt x="13651" y="13828"/>
                  <a:pt x="13373" y="14006"/>
                  <a:pt x="13202" y="14006"/>
                </a:cubicBezTo>
                <a:cubicBezTo>
                  <a:pt x="13087" y="14041"/>
                  <a:pt x="12523" y="14099"/>
                  <a:pt x="12502" y="14206"/>
                </a:cubicBezTo>
                <a:cubicBezTo>
                  <a:pt x="12500" y="14206"/>
                  <a:pt x="12499" y="14206"/>
                  <a:pt x="12498" y="14206"/>
                </a:cubicBezTo>
                <a:cubicBezTo>
                  <a:pt x="12498" y="14255"/>
                  <a:pt x="12463" y="14362"/>
                  <a:pt x="12402" y="14362"/>
                </a:cubicBezTo>
                <a:cubicBezTo>
                  <a:pt x="12349" y="14425"/>
                  <a:pt x="12381" y="14400"/>
                  <a:pt x="12398" y="14466"/>
                </a:cubicBezTo>
                <a:cubicBezTo>
                  <a:pt x="12431" y="14465"/>
                  <a:pt x="12457" y="14469"/>
                  <a:pt x="12482" y="14474"/>
                </a:cubicBezTo>
                <a:cubicBezTo>
                  <a:pt x="12499" y="14504"/>
                  <a:pt x="12495" y="14587"/>
                  <a:pt x="12490" y="14622"/>
                </a:cubicBezTo>
                <a:cubicBezTo>
                  <a:pt x="12412" y="14665"/>
                  <a:pt x="12381" y="14661"/>
                  <a:pt x="12290" y="14658"/>
                </a:cubicBezTo>
                <a:cubicBezTo>
                  <a:pt x="12290" y="14657"/>
                  <a:pt x="12290" y="14655"/>
                  <a:pt x="12290" y="14654"/>
                </a:cubicBezTo>
                <a:cubicBezTo>
                  <a:pt x="12251" y="14646"/>
                  <a:pt x="12180" y="14480"/>
                  <a:pt x="12146" y="14438"/>
                </a:cubicBezTo>
                <a:cubicBezTo>
                  <a:pt x="12015" y="14373"/>
                  <a:pt x="12146" y="14240"/>
                  <a:pt x="12154" y="14166"/>
                </a:cubicBezTo>
                <a:cubicBezTo>
                  <a:pt x="12147" y="14163"/>
                  <a:pt x="12141" y="14162"/>
                  <a:pt x="12130" y="14162"/>
                </a:cubicBezTo>
                <a:cubicBezTo>
                  <a:pt x="12130" y="14163"/>
                  <a:pt x="12130" y="14165"/>
                  <a:pt x="12130" y="14166"/>
                </a:cubicBezTo>
                <a:cubicBezTo>
                  <a:pt x="12048" y="14188"/>
                  <a:pt x="11987" y="14231"/>
                  <a:pt x="11906" y="14238"/>
                </a:cubicBezTo>
                <a:cubicBezTo>
                  <a:pt x="11906" y="14237"/>
                  <a:pt x="11906" y="14235"/>
                  <a:pt x="11906" y="14234"/>
                </a:cubicBezTo>
                <a:cubicBezTo>
                  <a:pt x="11892" y="14230"/>
                  <a:pt x="11716" y="13968"/>
                  <a:pt x="11710" y="14102"/>
                </a:cubicBezTo>
                <a:cubicBezTo>
                  <a:pt x="11752" y="14123"/>
                  <a:pt x="11764" y="14162"/>
                  <a:pt x="11710" y="14170"/>
                </a:cubicBezTo>
                <a:cubicBezTo>
                  <a:pt x="11710" y="14195"/>
                  <a:pt x="11404" y="14160"/>
                  <a:pt x="11378" y="14158"/>
                </a:cubicBezTo>
                <a:cubicBezTo>
                  <a:pt x="11275" y="14158"/>
                  <a:pt x="10897" y="14054"/>
                  <a:pt x="10930" y="13890"/>
                </a:cubicBezTo>
                <a:cubicBezTo>
                  <a:pt x="10928" y="13890"/>
                  <a:pt x="10927" y="13890"/>
                  <a:pt x="10926" y="13890"/>
                </a:cubicBezTo>
                <a:cubicBezTo>
                  <a:pt x="10910" y="13840"/>
                  <a:pt x="10957" y="13724"/>
                  <a:pt x="10958" y="13670"/>
                </a:cubicBezTo>
                <a:cubicBezTo>
                  <a:pt x="10947" y="13661"/>
                  <a:pt x="10936" y="13651"/>
                  <a:pt x="10926" y="13642"/>
                </a:cubicBezTo>
                <a:cubicBezTo>
                  <a:pt x="10891" y="13639"/>
                  <a:pt x="10526" y="13571"/>
                  <a:pt x="10526" y="13570"/>
                </a:cubicBezTo>
                <a:cubicBezTo>
                  <a:pt x="10466" y="13555"/>
                  <a:pt x="10480" y="13485"/>
                  <a:pt x="10446" y="13474"/>
                </a:cubicBezTo>
                <a:cubicBezTo>
                  <a:pt x="10427" y="13458"/>
                  <a:pt x="10352" y="13479"/>
                  <a:pt x="10342" y="13486"/>
                </a:cubicBezTo>
                <a:cubicBezTo>
                  <a:pt x="10312" y="13531"/>
                  <a:pt x="10191" y="13682"/>
                  <a:pt x="10126" y="13682"/>
                </a:cubicBezTo>
                <a:cubicBezTo>
                  <a:pt x="10126" y="13683"/>
                  <a:pt x="10126" y="13685"/>
                  <a:pt x="10126" y="13686"/>
                </a:cubicBezTo>
                <a:cubicBezTo>
                  <a:pt x="10067" y="13690"/>
                  <a:pt x="10021" y="13681"/>
                  <a:pt x="9974" y="13722"/>
                </a:cubicBezTo>
                <a:cubicBezTo>
                  <a:pt x="9974" y="13828"/>
                  <a:pt x="9832" y="13786"/>
                  <a:pt x="9786" y="13786"/>
                </a:cubicBezTo>
                <a:cubicBezTo>
                  <a:pt x="9768" y="13765"/>
                  <a:pt x="9727" y="13741"/>
                  <a:pt x="9718" y="13722"/>
                </a:cubicBezTo>
                <a:cubicBezTo>
                  <a:pt x="9700" y="13722"/>
                  <a:pt x="9562" y="13762"/>
                  <a:pt x="9562" y="13766"/>
                </a:cubicBezTo>
                <a:cubicBezTo>
                  <a:pt x="9461" y="13796"/>
                  <a:pt x="9391" y="13702"/>
                  <a:pt x="9302" y="13702"/>
                </a:cubicBezTo>
                <a:cubicBezTo>
                  <a:pt x="9286" y="13722"/>
                  <a:pt x="9218" y="13797"/>
                  <a:pt x="9202" y="13798"/>
                </a:cubicBezTo>
                <a:cubicBezTo>
                  <a:pt x="9171" y="13824"/>
                  <a:pt x="9022" y="13762"/>
                  <a:pt x="8994" y="13786"/>
                </a:cubicBezTo>
                <a:cubicBezTo>
                  <a:pt x="8952" y="13795"/>
                  <a:pt x="8960" y="13840"/>
                  <a:pt x="8962" y="13890"/>
                </a:cubicBezTo>
                <a:cubicBezTo>
                  <a:pt x="9006" y="13929"/>
                  <a:pt x="9016" y="14071"/>
                  <a:pt x="9014" y="14122"/>
                </a:cubicBezTo>
                <a:cubicBezTo>
                  <a:pt x="9055" y="14122"/>
                  <a:pt x="9052" y="14326"/>
                  <a:pt x="9042" y="14354"/>
                </a:cubicBezTo>
                <a:cubicBezTo>
                  <a:pt x="9028" y="14420"/>
                  <a:pt x="8974" y="14399"/>
                  <a:pt x="8922" y="14390"/>
                </a:cubicBezTo>
                <a:cubicBezTo>
                  <a:pt x="8922" y="14389"/>
                  <a:pt x="8922" y="14387"/>
                  <a:pt x="8922" y="14386"/>
                </a:cubicBezTo>
                <a:cubicBezTo>
                  <a:pt x="8813" y="14364"/>
                  <a:pt x="8754" y="14249"/>
                  <a:pt x="8754" y="14146"/>
                </a:cubicBezTo>
                <a:cubicBezTo>
                  <a:pt x="8754" y="14074"/>
                  <a:pt x="8746" y="14112"/>
                  <a:pt x="8710" y="14058"/>
                </a:cubicBezTo>
                <a:cubicBezTo>
                  <a:pt x="8598" y="14058"/>
                  <a:pt x="8601" y="14170"/>
                  <a:pt x="8530" y="14170"/>
                </a:cubicBezTo>
                <a:cubicBezTo>
                  <a:pt x="8530" y="14171"/>
                  <a:pt x="8530" y="14173"/>
                  <a:pt x="8530" y="14174"/>
                </a:cubicBezTo>
                <a:cubicBezTo>
                  <a:pt x="8477" y="14170"/>
                  <a:pt x="8469" y="14150"/>
                  <a:pt x="8422" y="14146"/>
                </a:cubicBezTo>
                <a:cubicBezTo>
                  <a:pt x="8404" y="14064"/>
                  <a:pt x="8214" y="13915"/>
                  <a:pt x="8214" y="13910"/>
                </a:cubicBezTo>
                <a:cubicBezTo>
                  <a:pt x="8183" y="13899"/>
                  <a:pt x="8106" y="13928"/>
                  <a:pt x="8086" y="13910"/>
                </a:cubicBezTo>
                <a:cubicBezTo>
                  <a:pt x="8062" y="13904"/>
                  <a:pt x="8029" y="13859"/>
                  <a:pt x="8022" y="13838"/>
                </a:cubicBezTo>
                <a:cubicBezTo>
                  <a:pt x="8020" y="13838"/>
                  <a:pt x="8019" y="13838"/>
                  <a:pt x="8018" y="13838"/>
                </a:cubicBezTo>
                <a:cubicBezTo>
                  <a:pt x="8001" y="13738"/>
                  <a:pt x="8039" y="13565"/>
                  <a:pt x="8006" y="13482"/>
                </a:cubicBezTo>
                <a:cubicBezTo>
                  <a:pt x="7955" y="13465"/>
                  <a:pt x="7922" y="13465"/>
                  <a:pt x="7886" y="13422"/>
                </a:cubicBezTo>
                <a:cubicBezTo>
                  <a:pt x="7821" y="13379"/>
                  <a:pt x="7798" y="13144"/>
                  <a:pt x="7730" y="13058"/>
                </a:cubicBezTo>
                <a:cubicBezTo>
                  <a:pt x="7618" y="12983"/>
                  <a:pt x="7562" y="13122"/>
                  <a:pt x="7474" y="13122"/>
                </a:cubicBezTo>
                <a:cubicBezTo>
                  <a:pt x="7474" y="13123"/>
                  <a:pt x="7474" y="13125"/>
                  <a:pt x="7474" y="13126"/>
                </a:cubicBezTo>
                <a:cubicBezTo>
                  <a:pt x="7350" y="13093"/>
                  <a:pt x="7401" y="13026"/>
                  <a:pt x="7378" y="12910"/>
                </a:cubicBezTo>
                <a:cubicBezTo>
                  <a:pt x="7339" y="12773"/>
                  <a:pt x="7407" y="12683"/>
                  <a:pt x="7438" y="12562"/>
                </a:cubicBezTo>
                <a:cubicBezTo>
                  <a:pt x="7440" y="12561"/>
                  <a:pt x="7443" y="12559"/>
                  <a:pt x="7446" y="12558"/>
                </a:cubicBezTo>
                <a:cubicBezTo>
                  <a:pt x="7446" y="12483"/>
                  <a:pt x="7660" y="12388"/>
                  <a:pt x="7714" y="12330"/>
                </a:cubicBezTo>
                <a:cubicBezTo>
                  <a:pt x="7732" y="12325"/>
                  <a:pt x="7734" y="12321"/>
                  <a:pt x="7746" y="12306"/>
                </a:cubicBezTo>
                <a:cubicBezTo>
                  <a:pt x="7776" y="12291"/>
                  <a:pt x="7912" y="11690"/>
                  <a:pt x="7838" y="11606"/>
                </a:cubicBezTo>
                <a:cubicBezTo>
                  <a:pt x="7838" y="11564"/>
                  <a:pt x="7686" y="11509"/>
                  <a:pt x="7686" y="11466"/>
                </a:cubicBezTo>
                <a:cubicBezTo>
                  <a:pt x="7673" y="11457"/>
                  <a:pt x="7660" y="11418"/>
                  <a:pt x="7658" y="11418"/>
                </a:cubicBezTo>
                <a:cubicBezTo>
                  <a:pt x="7658" y="11298"/>
                  <a:pt x="7614" y="11255"/>
                  <a:pt x="7546" y="11170"/>
                </a:cubicBezTo>
                <a:cubicBezTo>
                  <a:pt x="7502" y="11159"/>
                  <a:pt x="7450" y="11139"/>
                  <a:pt x="7418" y="11178"/>
                </a:cubicBezTo>
                <a:cubicBezTo>
                  <a:pt x="7343" y="11215"/>
                  <a:pt x="7420" y="11410"/>
                  <a:pt x="7306" y="11426"/>
                </a:cubicBezTo>
                <a:cubicBezTo>
                  <a:pt x="7230" y="11450"/>
                  <a:pt x="7145" y="11308"/>
                  <a:pt x="7074" y="11258"/>
                </a:cubicBezTo>
                <a:cubicBezTo>
                  <a:pt x="7005" y="11258"/>
                  <a:pt x="6867" y="11152"/>
                  <a:pt x="6790" y="11130"/>
                </a:cubicBezTo>
                <a:cubicBezTo>
                  <a:pt x="6790" y="11131"/>
                  <a:pt x="6790" y="11133"/>
                  <a:pt x="6790" y="11134"/>
                </a:cubicBezTo>
                <a:cubicBezTo>
                  <a:pt x="6721" y="11147"/>
                  <a:pt x="6621" y="11246"/>
                  <a:pt x="6574" y="11302"/>
                </a:cubicBezTo>
                <a:cubicBezTo>
                  <a:pt x="6374" y="11323"/>
                  <a:pt x="6199" y="11568"/>
                  <a:pt x="6014" y="11630"/>
                </a:cubicBezTo>
                <a:cubicBezTo>
                  <a:pt x="5938" y="11670"/>
                  <a:pt x="5429" y="11773"/>
                  <a:pt x="5331" y="11630"/>
                </a:cubicBezTo>
                <a:cubicBezTo>
                  <a:pt x="5290" y="11590"/>
                  <a:pt x="5338" y="11441"/>
                  <a:pt x="5342" y="11386"/>
                </a:cubicBezTo>
                <a:cubicBezTo>
                  <a:pt x="5274" y="11341"/>
                  <a:pt x="5233" y="11321"/>
                  <a:pt x="5234" y="11226"/>
                </a:cubicBezTo>
                <a:cubicBezTo>
                  <a:pt x="5208" y="11212"/>
                  <a:pt x="5050" y="11179"/>
                  <a:pt x="5050" y="11178"/>
                </a:cubicBezTo>
                <a:cubicBezTo>
                  <a:pt x="4915" y="11144"/>
                  <a:pt x="4824" y="10946"/>
                  <a:pt x="4650" y="10946"/>
                </a:cubicBezTo>
                <a:cubicBezTo>
                  <a:pt x="4650" y="10945"/>
                  <a:pt x="4382" y="11034"/>
                  <a:pt x="4350" y="11090"/>
                </a:cubicBezTo>
                <a:cubicBezTo>
                  <a:pt x="4350" y="11142"/>
                  <a:pt x="4367" y="11229"/>
                  <a:pt x="4338" y="11274"/>
                </a:cubicBezTo>
                <a:cubicBezTo>
                  <a:pt x="4251" y="11317"/>
                  <a:pt x="4250" y="11319"/>
                  <a:pt x="4150" y="11286"/>
                </a:cubicBezTo>
                <a:cubicBezTo>
                  <a:pt x="4089" y="11166"/>
                  <a:pt x="4151" y="11079"/>
                  <a:pt x="4154" y="10962"/>
                </a:cubicBezTo>
                <a:cubicBezTo>
                  <a:pt x="4093" y="10921"/>
                  <a:pt x="3964" y="10920"/>
                  <a:pt x="3898" y="10946"/>
                </a:cubicBezTo>
                <a:cubicBezTo>
                  <a:pt x="3830" y="10960"/>
                  <a:pt x="3768" y="11048"/>
                  <a:pt x="3690" y="11026"/>
                </a:cubicBezTo>
                <a:cubicBezTo>
                  <a:pt x="3604" y="11000"/>
                  <a:pt x="3558" y="10926"/>
                  <a:pt x="3502" y="10858"/>
                </a:cubicBezTo>
                <a:cubicBezTo>
                  <a:pt x="3384" y="10834"/>
                  <a:pt x="3288" y="10840"/>
                  <a:pt x="3170" y="10838"/>
                </a:cubicBezTo>
                <a:cubicBezTo>
                  <a:pt x="3078" y="10755"/>
                  <a:pt x="2997" y="10619"/>
                  <a:pt x="2922" y="10518"/>
                </a:cubicBezTo>
                <a:cubicBezTo>
                  <a:pt x="2857" y="10476"/>
                  <a:pt x="2778" y="10519"/>
                  <a:pt x="2714" y="10434"/>
                </a:cubicBezTo>
                <a:cubicBezTo>
                  <a:pt x="2704" y="10426"/>
                  <a:pt x="2695" y="10418"/>
                  <a:pt x="2686" y="10410"/>
                </a:cubicBezTo>
                <a:cubicBezTo>
                  <a:pt x="2639" y="10348"/>
                  <a:pt x="2595" y="10198"/>
                  <a:pt x="2590" y="10098"/>
                </a:cubicBezTo>
                <a:cubicBezTo>
                  <a:pt x="2540" y="10065"/>
                  <a:pt x="2398" y="10098"/>
                  <a:pt x="2374" y="10050"/>
                </a:cubicBezTo>
                <a:cubicBezTo>
                  <a:pt x="2343" y="10050"/>
                  <a:pt x="2274" y="9915"/>
                  <a:pt x="2274" y="9894"/>
                </a:cubicBezTo>
                <a:cubicBezTo>
                  <a:pt x="2212" y="9848"/>
                  <a:pt x="2103" y="9817"/>
                  <a:pt x="2058" y="9762"/>
                </a:cubicBezTo>
                <a:cubicBezTo>
                  <a:pt x="2055" y="9761"/>
                  <a:pt x="2052" y="9759"/>
                  <a:pt x="2050" y="9758"/>
                </a:cubicBezTo>
                <a:cubicBezTo>
                  <a:pt x="2050" y="9710"/>
                  <a:pt x="1884" y="9515"/>
                  <a:pt x="1882" y="9514"/>
                </a:cubicBezTo>
                <a:cubicBezTo>
                  <a:pt x="1713" y="9542"/>
                  <a:pt x="1515" y="9634"/>
                  <a:pt x="1386" y="9466"/>
                </a:cubicBezTo>
                <a:cubicBezTo>
                  <a:pt x="1347" y="9424"/>
                  <a:pt x="1338" y="9330"/>
                  <a:pt x="1338" y="9254"/>
                </a:cubicBezTo>
                <a:cubicBezTo>
                  <a:pt x="1166" y="9116"/>
                  <a:pt x="1111" y="8946"/>
                  <a:pt x="874" y="8946"/>
                </a:cubicBezTo>
                <a:cubicBezTo>
                  <a:pt x="825" y="8932"/>
                  <a:pt x="837" y="8929"/>
                  <a:pt x="810" y="8906"/>
                </a:cubicBezTo>
                <a:cubicBezTo>
                  <a:pt x="817" y="8823"/>
                  <a:pt x="802" y="8778"/>
                  <a:pt x="862" y="8726"/>
                </a:cubicBezTo>
                <a:cubicBezTo>
                  <a:pt x="862" y="8723"/>
                  <a:pt x="862" y="8721"/>
                  <a:pt x="862" y="8718"/>
                </a:cubicBezTo>
                <a:cubicBezTo>
                  <a:pt x="950" y="8659"/>
                  <a:pt x="894" y="8404"/>
                  <a:pt x="894" y="8322"/>
                </a:cubicBezTo>
                <a:cubicBezTo>
                  <a:pt x="892" y="8322"/>
                  <a:pt x="891" y="8322"/>
                  <a:pt x="890" y="8322"/>
                </a:cubicBezTo>
                <a:cubicBezTo>
                  <a:pt x="890" y="8214"/>
                  <a:pt x="878" y="8264"/>
                  <a:pt x="910" y="8202"/>
                </a:cubicBezTo>
                <a:cubicBezTo>
                  <a:pt x="1002" y="8202"/>
                  <a:pt x="1062" y="8272"/>
                  <a:pt x="1142" y="8274"/>
                </a:cubicBezTo>
                <a:cubicBezTo>
                  <a:pt x="1151" y="8240"/>
                  <a:pt x="1162" y="8261"/>
                  <a:pt x="1162" y="8218"/>
                </a:cubicBezTo>
                <a:cubicBezTo>
                  <a:pt x="1163" y="8218"/>
                  <a:pt x="1164" y="8218"/>
                  <a:pt x="1166" y="8218"/>
                </a:cubicBezTo>
                <a:cubicBezTo>
                  <a:pt x="1166" y="8056"/>
                  <a:pt x="1116" y="7919"/>
                  <a:pt x="1090" y="7762"/>
                </a:cubicBezTo>
                <a:cubicBezTo>
                  <a:pt x="1088" y="7762"/>
                  <a:pt x="1087" y="7762"/>
                  <a:pt x="1086" y="7762"/>
                </a:cubicBezTo>
                <a:cubicBezTo>
                  <a:pt x="1046" y="7640"/>
                  <a:pt x="1182" y="7574"/>
                  <a:pt x="1182" y="7478"/>
                </a:cubicBezTo>
                <a:cubicBezTo>
                  <a:pt x="1172" y="7419"/>
                  <a:pt x="1161" y="7417"/>
                  <a:pt x="1138" y="7398"/>
                </a:cubicBezTo>
                <a:cubicBezTo>
                  <a:pt x="989" y="7368"/>
                  <a:pt x="969" y="7185"/>
                  <a:pt x="1002" y="7070"/>
                </a:cubicBezTo>
                <a:cubicBezTo>
                  <a:pt x="1039" y="6937"/>
                  <a:pt x="620" y="6604"/>
                  <a:pt x="542" y="6674"/>
                </a:cubicBezTo>
                <a:cubicBezTo>
                  <a:pt x="511" y="6672"/>
                  <a:pt x="470" y="6618"/>
                  <a:pt x="474" y="6614"/>
                </a:cubicBezTo>
                <a:cubicBezTo>
                  <a:pt x="474" y="6539"/>
                  <a:pt x="545" y="6334"/>
                  <a:pt x="506" y="6270"/>
                </a:cubicBezTo>
                <a:cubicBezTo>
                  <a:pt x="445" y="6240"/>
                  <a:pt x="253" y="6082"/>
                  <a:pt x="210" y="6030"/>
                </a:cubicBezTo>
                <a:cubicBezTo>
                  <a:pt x="206" y="6027"/>
                  <a:pt x="202" y="6025"/>
                  <a:pt x="198" y="6022"/>
                </a:cubicBezTo>
                <a:cubicBezTo>
                  <a:pt x="122" y="5909"/>
                  <a:pt x="217" y="5802"/>
                  <a:pt x="330" y="5774"/>
                </a:cubicBezTo>
                <a:cubicBezTo>
                  <a:pt x="391" y="5650"/>
                  <a:pt x="362" y="5521"/>
                  <a:pt x="362" y="5390"/>
                </a:cubicBezTo>
                <a:cubicBezTo>
                  <a:pt x="360" y="5390"/>
                  <a:pt x="359" y="5390"/>
                  <a:pt x="358" y="5390"/>
                </a:cubicBezTo>
                <a:cubicBezTo>
                  <a:pt x="358" y="5246"/>
                  <a:pt x="201" y="5340"/>
                  <a:pt x="122" y="5342"/>
                </a:cubicBezTo>
                <a:cubicBezTo>
                  <a:pt x="64" y="5300"/>
                  <a:pt x="0" y="5270"/>
                  <a:pt x="62" y="5134"/>
                </a:cubicBezTo>
                <a:cubicBezTo>
                  <a:pt x="186" y="5107"/>
                  <a:pt x="153" y="4950"/>
                  <a:pt x="94" y="4950"/>
                </a:cubicBezTo>
                <a:cubicBezTo>
                  <a:pt x="77" y="4916"/>
                  <a:pt x="227" y="4832"/>
                  <a:pt x="246" y="4750"/>
                </a:cubicBezTo>
                <a:cubicBezTo>
                  <a:pt x="357" y="4750"/>
                  <a:pt x="701" y="4452"/>
                  <a:pt x="902" y="4518"/>
                </a:cubicBezTo>
                <a:cubicBezTo>
                  <a:pt x="1041" y="4541"/>
                  <a:pt x="931" y="4709"/>
                  <a:pt x="1118" y="4718"/>
                </a:cubicBezTo>
                <a:cubicBezTo>
                  <a:pt x="1388" y="4493"/>
                  <a:pt x="1528" y="4478"/>
                  <a:pt x="1874" y="4478"/>
                </a:cubicBezTo>
                <a:cubicBezTo>
                  <a:pt x="1874" y="4477"/>
                  <a:pt x="1874" y="4475"/>
                  <a:pt x="1874" y="4474"/>
                </a:cubicBezTo>
                <a:cubicBezTo>
                  <a:pt x="1902" y="4464"/>
                  <a:pt x="2242" y="4429"/>
                  <a:pt x="2242" y="4410"/>
                </a:cubicBezTo>
                <a:cubicBezTo>
                  <a:pt x="2353" y="4352"/>
                  <a:pt x="2361" y="4299"/>
                  <a:pt x="2350" y="4234"/>
                </a:cubicBezTo>
                <a:cubicBezTo>
                  <a:pt x="2361" y="4225"/>
                  <a:pt x="2671" y="3846"/>
                  <a:pt x="2674" y="3838"/>
                </a:cubicBezTo>
                <a:cubicBezTo>
                  <a:pt x="2710" y="3675"/>
                  <a:pt x="2718" y="3508"/>
                  <a:pt x="2686" y="3342"/>
                </a:cubicBezTo>
                <a:cubicBezTo>
                  <a:pt x="2687" y="3342"/>
                  <a:pt x="2688" y="3342"/>
                  <a:pt x="2690" y="3342"/>
                </a:cubicBezTo>
                <a:cubicBezTo>
                  <a:pt x="2706" y="3290"/>
                  <a:pt x="2714" y="3219"/>
                  <a:pt x="2670" y="3186"/>
                </a:cubicBezTo>
                <a:cubicBezTo>
                  <a:pt x="2633" y="3134"/>
                  <a:pt x="2658" y="3094"/>
                  <a:pt x="2722" y="3094"/>
                </a:cubicBezTo>
                <a:cubicBezTo>
                  <a:pt x="2974" y="3017"/>
                  <a:pt x="3174" y="3166"/>
                  <a:pt x="3410" y="3166"/>
                </a:cubicBezTo>
                <a:cubicBezTo>
                  <a:pt x="3411" y="3162"/>
                  <a:pt x="3412" y="3158"/>
                  <a:pt x="3414" y="3154"/>
                </a:cubicBezTo>
                <a:cubicBezTo>
                  <a:pt x="3476" y="3081"/>
                  <a:pt x="3345" y="2870"/>
                  <a:pt x="3586" y="2750"/>
                </a:cubicBezTo>
                <a:cubicBezTo>
                  <a:pt x="3621" y="2694"/>
                  <a:pt x="3741" y="2471"/>
                  <a:pt x="3750" y="2438"/>
                </a:cubicBezTo>
                <a:cubicBezTo>
                  <a:pt x="3751" y="2438"/>
                  <a:pt x="3752" y="2438"/>
                  <a:pt x="3754" y="2438"/>
                </a:cubicBezTo>
                <a:cubicBezTo>
                  <a:pt x="3783" y="2394"/>
                  <a:pt x="3838" y="2410"/>
                  <a:pt x="3882" y="2414"/>
                </a:cubicBezTo>
                <a:cubicBezTo>
                  <a:pt x="3882" y="2524"/>
                  <a:pt x="4395" y="2601"/>
                  <a:pt x="4418" y="2598"/>
                </a:cubicBezTo>
                <a:cubicBezTo>
                  <a:pt x="4418" y="2597"/>
                  <a:pt x="4418" y="2595"/>
                  <a:pt x="4418" y="2594"/>
                </a:cubicBezTo>
                <a:cubicBezTo>
                  <a:pt x="4495" y="2589"/>
                  <a:pt x="4512" y="2572"/>
                  <a:pt x="4534" y="2502"/>
                </a:cubicBezTo>
                <a:cubicBezTo>
                  <a:pt x="4535" y="2502"/>
                  <a:pt x="4527" y="2252"/>
                  <a:pt x="4542" y="2218"/>
                </a:cubicBezTo>
                <a:cubicBezTo>
                  <a:pt x="4543" y="2218"/>
                  <a:pt x="4544" y="2218"/>
                  <a:pt x="4546" y="2218"/>
                </a:cubicBezTo>
                <a:cubicBezTo>
                  <a:pt x="4589" y="2046"/>
                  <a:pt x="4839" y="2063"/>
                  <a:pt x="4974" y="2018"/>
                </a:cubicBezTo>
                <a:cubicBezTo>
                  <a:pt x="4974" y="2017"/>
                  <a:pt x="4974" y="2015"/>
                  <a:pt x="4974" y="2014"/>
                </a:cubicBezTo>
                <a:cubicBezTo>
                  <a:pt x="5049" y="1951"/>
                  <a:pt x="5019" y="1822"/>
                  <a:pt x="5178" y="1822"/>
                </a:cubicBezTo>
                <a:cubicBezTo>
                  <a:pt x="5252" y="1798"/>
                  <a:pt x="5366" y="1846"/>
                  <a:pt x="5366" y="1934"/>
                </a:cubicBezTo>
                <a:cubicBezTo>
                  <a:pt x="5367" y="1934"/>
                  <a:pt x="5368" y="1934"/>
                  <a:pt x="5370" y="1934"/>
                </a:cubicBezTo>
                <a:cubicBezTo>
                  <a:pt x="5371" y="1983"/>
                  <a:pt x="5402" y="2050"/>
                  <a:pt x="5402" y="2078"/>
                </a:cubicBezTo>
                <a:cubicBezTo>
                  <a:pt x="5380" y="2141"/>
                  <a:pt x="5684" y="2379"/>
                  <a:pt x="5738" y="2370"/>
                </a:cubicBezTo>
                <a:cubicBezTo>
                  <a:pt x="5784" y="2383"/>
                  <a:pt x="5919" y="2460"/>
                  <a:pt x="5930" y="2494"/>
                </a:cubicBezTo>
                <a:cubicBezTo>
                  <a:pt x="5930" y="2585"/>
                  <a:pt x="5943" y="2772"/>
                  <a:pt x="6010" y="2822"/>
                </a:cubicBezTo>
                <a:cubicBezTo>
                  <a:pt x="6034" y="2944"/>
                  <a:pt x="6133" y="3137"/>
                  <a:pt x="5994" y="3242"/>
                </a:cubicBezTo>
                <a:cubicBezTo>
                  <a:pt x="5994" y="3245"/>
                  <a:pt x="5994" y="3247"/>
                  <a:pt x="5994" y="3250"/>
                </a:cubicBezTo>
                <a:cubicBezTo>
                  <a:pt x="5868" y="3381"/>
                  <a:pt x="5841" y="3480"/>
                  <a:pt x="5962" y="3614"/>
                </a:cubicBezTo>
                <a:cubicBezTo>
                  <a:pt x="6036" y="3668"/>
                  <a:pt x="6177" y="3684"/>
                  <a:pt x="6274" y="3706"/>
                </a:cubicBezTo>
                <a:cubicBezTo>
                  <a:pt x="6333" y="3702"/>
                  <a:pt x="7312" y="4055"/>
                  <a:pt x="7274" y="4298"/>
                </a:cubicBezTo>
                <a:cubicBezTo>
                  <a:pt x="7275" y="4298"/>
                  <a:pt x="7276" y="4298"/>
                  <a:pt x="7278" y="4298"/>
                </a:cubicBezTo>
                <a:cubicBezTo>
                  <a:pt x="7282" y="4387"/>
                  <a:pt x="7316" y="4537"/>
                  <a:pt x="7406" y="4582"/>
                </a:cubicBezTo>
                <a:cubicBezTo>
                  <a:pt x="7407" y="4587"/>
                  <a:pt x="7408" y="4593"/>
                  <a:pt x="7410" y="4598"/>
                </a:cubicBezTo>
                <a:cubicBezTo>
                  <a:pt x="7411" y="4598"/>
                  <a:pt x="7412" y="4598"/>
                  <a:pt x="7414" y="4598"/>
                </a:cubicBezTo>
                <a:cubicBezTo>
                  <a:pt x="7414" y="4602"/>
                  <a:pt x="7408" y="4770"/>
                  <a:pt x="7434" y="4770"/>
                </a:cubicBezTo>
                <a:cubicBezTo>
                  <a:pt x="7434" y="4773"/>
                  <a:pt x="7434" y="4775"/>
                  <a:pt x="7434" y="4778"/>
                </a:cubicBezTo>
                <a:cubicBezTo>
                  <a:pt x="7443" y="4786"/>
                  <a:pt x="7452" y="4794"/>
                  <a:pt x="7462" y="4802"/>
                </a:cubicBezTo>
                <a:cubicBezTo>
                  <a:pt x="7464" y="4806"/>
                  <a:pt x="7467" y="4810"/>
                  <a:pt x="7470" y="4814"/>
                </a:cubicBezTo>
                <a:cubicBezTo>
                  <a:pt x="7578" y="4814"/>
                  <a:pt x="7699" y="4862"/>
                  <a:pt x="7826" y="4862"/>
                </a:cubicBezTo>
                <a:cubicBezTo>
                  <a:pt x="7922" y="4891"/>
                  <a:pt x="8113" y="4966"/>
                  <a:pt x="8194" y="4966"/>
                </a:cubicBezTo>
                <a:cubicBezTo>
                  <a:pt x="8195" y="4969"/>
                  <a:pt x="8196" y="4971"/>
                  <a:pt x="8198" y="4974"/>
                </a:cubicBezTo>
                <a:cubicBezTo>
                  <a:pt x="8432" y="4974"/>
                  <a:pt x="8655" y="4962"/>
                  <a:pt x="8886" y="4962"/>
                </a:cubicBezTo>
                <a:cubicBezTo>
                  <a:pt x="8886" y="4963"/>
                  <a:pt x="8886" y="4965"/>
                  <a:pt x="8886" y="4966"/>
                </a:cubicBezTo>
                <a:cubicBezTo>
                  <a:pt x="9123" y="4996"/>
                  <a:pt x="9247" y="5236"/>
                  <a:pt x="9422" y="5262"/>
                </a:cubicBezTo>
                <a:cubicBezTo>
                  <a:pt x="9501" y="5172"/>
                  <a:pt x="9671" y="5297"/>
                  <a:pt x="9706" y="5346"/>
                </a:cubicBezTo>
                <a:cubicBezTo>
                  <a:pt x="9706" y="5347"/>
                  <a:pt x="9706" y="5349"/>
                  <a:pt x="9706" y="5350"/>
                </a:cubicBezTo>
                <a:cubicBezTo>
                  <a:pt x="9877" y="5350"/>
                  <a:pt x="9918" y="5443"/>
                  <a:pt x="10018" y="5518"/>
                </a:cubicBezTo>
                <a:cubicBezTo>
                  <a:pt x="10039" y="5546"/>
                  <a:pt x="10062" y="5550"/>
                  <a:pt x="10098" y="5550"/>
                </a:cubicBezTo>
                <a:cubicBezTo>
                  <a:pt x="10148" y="5398"/>
                  <a:pt x="11150" y="5185"/>
                  <a:pt x="11150" y="5038"/>
                </a:cubicBezTo>
                <a:cubicBezTo>
                  <a:pt x="11152" y="5038"/>
                  <a:pt x="11155" y="5038"/>
                  <a:pt x="11158" y="5038"/>
                </a:cubicBezTo>
                <a:cubicBezTo>
                  <a:pt x="11158" y="5037"/>
                  <a:pt x="11158" y="5035"/>
                  <a:pt x="11158" y="5034"/>
                </a:cubicBezTo>
                <a:cubicBezTo>
                  <a:pt x="11318" y="4988"/>
                  <a:pt x="11532" y="5124"/>
                  <a:pt x="11726" y="5086"/>
                </a:cubicBezTo>
                <a:cubicBezTo>
                  <a:pt x="11754" y="5001"/>
                  <a:pt x="11935" y="4830"/>
                  <a:pt x="12002" y="4770"/>
                </a:cubicBezTo>
                <a:cubicBezTo>
                  <a:pt x="12079" y="4700"/>
                  <a:pt x="12387" y="4472"/>
                  <a:pt x="12350" y="4430"/>
                </a:cubicBezTo>
                <a:cubicBezTo>
                  <a:pt x="12320" y="4322"/>
                  <a:pt x="12136" y="3848"/>
                  <a:pt x="12422" y="3850"/>
                </a:cubicBezTo>
                <a:cubicBezTo>
                  <a:pt x="12422" y="3851"/>
                  <a:pt x="12422" y="3853"/>
                  <a:pt x="12422" y="3854"/>
                </a:cubicBezTo>
                <a:cubicBezTo>
                  <a:pt x="12425" y="3854"/>
                  <a:pt x="12774" y="4075"/>
                  <a:pt x="12774" y="3990"/>
                </a:cubicBezTo>
                <a:cubicBezTo>
                  <a:pt x="12872" y="3990"/>
                  <a:pt x="13066" y="3751"/>
                  <a:pt x="13090" y="3662"/>
                </a:cubicBezTo>
                <a:cubicBezTo>
                  <a:pt x="13207" y="3639"/>
                  <a:pt x="13415" y="3634"/>
                  <a:pt x="13470" y="3526"/>
                </a:cubicBezTo>
                <a:cubicBezTo>
                  <a:pt x="13546" y="3468"/>
                  <a:pt x="13616" y="3266"/>
                  <a:pt x="13638" y="3266"/>
                </a:cubicBezTo>
                <a:cubicBezTo>
                  <a:pt x="13691" y="3202"/>
                  <a:pt x="13784" y="3181"/>
                  <a:pt x="13862" y="3162"/>
                </a:cubicBezTo>
                <a:cubicBezTo>
                  <a:pt x="13862" y="3161"/>
                  <a:pt x="13862" y="3159"/>
                  <a:pt x="13862" y="3158"/>
                </a:cubicBezTo>
                <a:cubicBezTo>
                  <a:pt x="13866" y="3158"/>
                  <a:pt x="13870" y="3158"/>
                  <a:pt x="13874" y="3158"/>
                </a:cubicBezTo>
                <a:cubicBezTo>
                  <a:pt x="13910" y="3113"/>
                  <a:pt x="14049" y="3002"/>
                  <a:pt x="14094" y="3002"/>
                </a:cubicBezTo>
                <a:cubicBezTo>
                  <a:pt x="14094" y="2981"/>
                  <a:pt x="14485" y="2974"/>
                  <a:pt x="14542" y="2958"/>
                </a:cubicBezTo>
                <a:cubicBezTo>
                  <a:pt x="14542" y="2907"/>
                  <a:pt x="14530" y="2850"/>
                  <a:pt x="14530" y="2814"/>
                </a:cubicBezTo>
                <a:cubicBezTo>
                  <a:pt x="14480" y="2657"/>
                  <a:pt x="14287" y="2560"/>
                  <a:pt x="14134" y="2474"/>
                </a:cubicBezTo>
                <a:cubicBezTo>
                  <a:pt x="14067" y="2472"/>
                  <a:pt x="14043" y="2550"/>
                  <a:pt x="13954" y="2550"/>
                </a:cubicBezTo>
                <a:cubicBezTo>
                  <a:pt x="13914" y="2595"/>
                  <a:pt x="13909" y="2637"/>
                  <a:pt x="13870" y="2686"/>
                </a:cubicBezTo>
                <a:cubicBezTo>
                  <a:pt x="13777" y="2682"/>
                  <a:pt x="13606" y="2604"/>
                  <a:pt x="13546" y="2622"/>
                </a:cubicBezTo>
                <a:cubicBezTo>
                  <a:pt x="13546" y="2623"/>
                  <a:pt x="13546" y="2625"/>
                  <a:pt x="13546" y="2626"/>
                </a:cubicBezTo>
                <a:cubicBezTo>
                  <a:pt x="13454" y="2626"/>
                  <a:pt x="13379" y="2703"/>
                  <a:pt x="13238" y="2698"/>
                </a:cubicBezTo>
                <a:cubicBezTo>
                  <a:pt x="13218" y="2661"/>
                  <a:pt x="13187" y="2639"/>
                  <a:pt x="13186" y="2582"/>
                </a:cubicBezTo>
                <a:cubicBezTo>
                  <a:pt x="13238" y="2522"/>
                  <a:pt x="13328" y="2448"/>
                  <a:pt x="13302" y="2358"/>
                </a:cubicBezTo>
                <a:cubicBezTo>
                  <a:pt x="13302" y="2165"/>
                  <a:pt x="13358" y="2041"/>
                  <a:pt x="13398" y="1842"/>
                </a:cubicBezTo>
                <a:cubicBezTo>
                  <a:pt x="13400" y="1841"/>
                  <a:pt x="13403" y="1839"/>
                  <a:pt x="13406" y="1838"/>
                </a:cubicBezTo>
                <a:cubicBezTo>
                  <a:pt x="13422" y="1813"/>
                  <a:pt x="13449" y="1787"/>
                  <a:pt x="13478" y="1778"/>
                </a:cubicBezTo>
                <a:cubicBezTo>
                  <a:pt x="13672" y="1778"/>
                  <a:pt x="13879" y="1796"/>
                  <a:pt x="14018" y="1638"/>
                </a:cubicBezTo>
                <a:cubicBezTo>
                  <a:pt x="14030" y="1627"/>
                  <a:pt x="14042" y="1617"/>
                  <a:pt x="14054" y="1606"/>
                </a:cubicBezTo>
                <a:cubicBezTo>
                  <a:pt x="14054" y="1501"/>
                  <a:pt x="14126" y="1344"/>
                  <a:pt x="14126" y="1222"/>
                </a:cubicBezTo>
                <a:cubicBezTo>
                  <a:pt x="14127" y="1222"/>
                  <a:pt x="14128" y="1222"/>
                  <a:pt x="14130" y="1222"/>
                </a:cubicBezTo>
                <a:cubicBezTo>
                  <a:pt x="14130" y="1063"/>
                  <a:pt x="14313" y="794"/>
                  <a:pt x="14318" y="794"/>
                </a:cubicBezTo>
                <a:cubicBezTo>
                  <a:pt x="14365" y="682"/>
                  <a:pt x="14231" y="563"/>
                  <a:pt x="14142" y="518"/>
                </a:cubicBezTo>
                <a:cubicBezTo>
                  <a:pt x="14142" y="511"/>
                  <a:pt x="14138" y="474"/>
                  <a:pt x="14134" y="474"/>
                </a:cubicBezTo>
                <a:cubicBezTo>
                  <a:pt x="14151" y="360"/>
                  <a:pt x="14160" y="346"/>
                  <a:pt x="14238" y="286"/>
                </a:cubicBezTo>
                <a:cubicBezTo>
                  <a:pt x="14325" y="264"/>
                  <a:pt x="14406" y="238"/>
                  <a:pt x="14490" y="210"/>
                </a:cubicBezTo>
                <a:cubicBezTo>
                  <a:pt x="14541" y="107"/>
                  <a:pt x="14840" y="18"/>
                  <a:pt x="14954" y="18"/>
                </a:cubicBezTo>
                <a:cubicBezTo>
                  <a:pt x="15033" y="0"/>
                  <a:pt x="15124" y="82"/>
                  <a:pt x="15202" y="82"/>
                </a:cubicBezTo>
                <a:cubicBezTo>
                  <a:pt x="15202" y="83"/>
                  <a:pt x="15202" y="85"/>
                  <a:pt x="15202" y="86"/>
                </a:cubicBezTo>
                <a:cubicBezTo>
                  <a:pt x="15348" y="79"/>
                  <a:pt x="15429" y="67"/>
                  <a:pt x="15558" y="122"/>
                </a:cubicBezTo>
                <a:cubicBezTo>
                  <a:pt x="15558" y="123"/>
                  <a:pt x="15558" y="125"/>
                  <a:pt x="15558" y="126"/>
                </a:cubicBezTo>
                <a:cubicBezTo>
                  <a:pt x="15563" y="127"/>
                  <a:pt x="15568" y="129"/>
                  <a:pt x="15574" y="130"/>
                </a:cubicBezTo>
                <a:cubicBezTo>
                  <a:pt x="15574" y="131"/>
                  <a:pt x="15574" y="133"/>
                  <a:pt x="15574" y="134"/>
                </a:cubicBezTo>
                <a:cubicBezTo>
                  <a:pt x="15576" y="134"/>
                  <a:pt x="15579" y="134"/>
                  <a:pt x="15582" y="134"/>
                </a:cubicBezTo>
                <a:cubicBezTo>
                  <a:pt x="15586" y="138"/>
                  <a:pt x="16030" y="600"/>
                  <a:pt x="16030" y="686"/>
                </a:cubicBezTo>
                <a:cubicBezTo>
                  <a:pt x="16031" y="686"/>
                  <a:pt x="16032" y="686"/>
                  <a:pt x="16034" y="686"/>
                </a:cubicBezTo>
                <a:cubicBezTo>
                  <a:pt x="16036" y="694"/>
                  <a:pt x="16039" y="702"/>
                  <a:pt x="16042" y="710"/>
                </a:cubicBezTo>
                <a:cubicBezTo>
                  <a:pt x="16048" y="715"/>
                  <a:pt x="16055" y="721"/>
                  <a:pt x="16062" y="726"/>
                </a:cubicBezTo>
                <a:cubicBezTo>
                  <a:pt x="16062" y="729"/>
                  <a:pt x="16062" y="731"/>
                  <a:pt x="16062" y="734"/>
                </a:cubicBezTo>
                <a:cubicBezTo>
                  <a:pt x="16127" y="794"/>
                  <a:pt x="16200" y="866"/>
                  <a:pt x="16266" y="918"/>
                </a:cubicBezTo>
                <a:cubicBezTo>
                  <a:pt x="16266" y="922"/>
                  <a:pt x="16266" y="926"/>
                  <a:pt x="16266" y="930"/>
                </a:cubicBezTo>
                <a:cubicBezTo>
                  <a:pt x="16267" y="930"/>
                  <a:pt x="16268" y="930"/>
                  <a:pt x="16270" y="930"/>
                </a:cubicBezTo>
                <a:cubicBezTo>
                  <a:pt x="16270" y="1037"/>
                  <a:pt x="16327" y="1094"/>
                  <a:pt x="16402" y="1150"/>
                </a:cubicBezTo>
                <a:cubicBezTo>
                  <a:pt x="16402" y="1160"/>
                  <a:pt x="16405" y="1160"/>
                  <a:pt x="16414" y="1166"/>
                </a:cubicBezTo>
                <a:cubicBezTo>
                  <a:pt x="16421" y="1195"/>
                  <a:pt x="16446" y="1334"/>
                  <a:pt x="16486" y="1334"/>
                </a:cubicBezTo>
                <a:cubicBezTo>
                  <a:pt x="16487" y="1337"/>
                  <a:pt x="16488" y="1339"/>
                  <a:pt x="16490" y="1342"/>
                </a:cubicBezTo>
                <a:cubicBezTo>
                  <a:pt x="16578" y="1342"/>
                  <a:pt x="16744" y="1323"/>
                  <a:pt x="16814" y="1350"/>
                </a:cubicBezTo>
                <a:cubicBezTo>
                  <a:pt x="16814" y="1390"/>
                  <a:pt x="16986" y="1351"/>
                  <a:pt x="17038" y="1366"/>
                </a:cubicBezTo>
                <a:cubicBezTo>
                  <a:pt x="17038" y="1374"/>
                  <a:pt x="17108" y="1402"/>
                  <a:pt x="17118" y="1414"/>
                </a:cubicBezTo>
                <a:cubicBezTo>
                  <a:pt x="17126" y="1493"/>
                  <a:pt x="17286" y="1537"/>
                  <a:pt x="17378" y="1558"/>
                </a:cubicBezTo>
                <a:cubicBezTo>
                  <a:pt x="17378" y="1649"/>
                  <a:pt x="17510" y="1914"/>
                  <a:pt x="17618" y="1914"/>
                </a:cubicBezTo>
                <a:close/>
                <a:moveTo>
                  <a:pt x="16158" y="13186"/>
                </a:moveTo>
                <a:cubicBezTo>
                  <a:pt x="16169" y="13075"/>
                  <a:pt x="16183" y="12977"/>
                  <a:pt x="16190" y="12858"/>
                </a:cubicBezTo>
                <a:cubicBezTo>
                  <a:pt x="16191" y="12858"/>
                  <a:pt x="16192" y="12858"/>
                  <a:pt x="16194" y="12858"/>
                </a:cubicBezTo>
                <a:cubicBezTo>
                  <a:pt x="16194" y="12716"/>
                  <a:pt x="16266" y="12687"/>
                  <a:pt x="16266" y="12566"/>
                </a:cubicBezTo>
                <a:cubicBezTo>
                  <a:pt x="16267" y="12566"/>
                  <a:pt x="16268" y="12566"/>
                  <a:pt x="16270" y="12566"/>
                </a:cubicBezTo>
                <a:cubicBezTo>
                  <a:pt x="16270" y="12438"/>
                  <a:pt x="16397" y="12205"/>
                  <a:pt x="16502" y="12114"/>
                </a:cubicBezTo>
                <a:cubicBezTo>
                  <a:pt x="16517" y="12092"/>
                  <a:pt x="16659" y="12067"/>
                  <a:pt x="16694" y="12078"/>
                </a:cubicBezTo>
                <a:cubicBezTo>
                  <a:pt x="16694" y="12079"/>
                  <a:pt x="16694" y="12081"/>
                  <a:pt x="16694" y="12082"/>
                </a:cubicBezTo>
                <a:cubicBezTo>
                  <a:pt x="16949" y="12118"/>
                  <a:pt x="16786" y="12268"/>
                  <a:pt x="16786" y="12378"/>
                </a:cubicBezTo>
                <a:cubicBezTo>
                  <a:pt x="16784" y="12378"/>
                  <a:pt x="16783" y="12378"/>
                  <a:pt x="16782" y="12378"/>
                </a:cubicBezTo>
                <a:cubicBezTo>
                  <a:pt x="16782" y="12535"/>
                  <a:pt x="16844" y="12763"/>
                  <a:pt x="16802" y="12906"/>
                </a:cubicBezTo>
                <a:cubicBezTo>
                  <a:pt x="16802" y="12969"/>
                  <a:pt x="16742" y="13020"/>
                  <a:pt x="16742" y="13066"/>
                </a:cubicBezTo>
                <a:cubicBezTo>
                  <a:pt x="16707" y="13119"/>
                  <a:pt x="16586" y="13134"/>
                  <a:pt x="16586" y="13222"/>
                </a:cubicBezTo>
                <a:cubicBezTo>
                  <a:pt x="16584" y="13222"/>
                  <a:pt x="16583" y="13222"/>
                  <a:pt x="16582" y="13222"/>
                </a:cubicBezTo>
                <a:cubicBezTo>
                  <a:pt x="16524" y="13375"/>
                  <a:pt x="16596" y="13474"/>
                  <a:pt x="16466" y="13626"/>
                </a:cubicBezTo>
                <a:cubicBezTo>
                  <a:pt x="16464" y="13626"/>
                  <a:pt x="16463" y="13626"/>
                  <a:pt x="16462" y="13626"/>
                </a:cubicBezTo>
                <a:cubicBezTo>
                  <a:pt x="16462" y="13625"/>
                  <a:pt x="16462" y="13623"/>
                  <a:pt x="16462" y="13622"/>
                </a:cubicBezTo>
                <a:cubicBezTo>
                  <a:pt x="16460" y="13622"/>
                  <a:pt x="16459" y="13622"/>
                  <a:pt x="16458" y="13622"/>
                </a:cubicBezTo>
                <a:cubicBezTo>
                  <a:pt x="16458" y="13575"/>
                  <a:pt x="16358" y="13524"/>
                  <a:pt x="16350" y="13458"/>
                </a:cubicBezTo>
                <a:cubicBezTo>
                  <a:pt x="16348" y="13458"/>
                  <a:pt x="16347" y="13458"/>
                  <a:pt x="16346" y="13458"/>
                </a:cubicBezTo>
                <a:cubicBezTo>
                  <a:pt x="16254" y="13348"/>
                  <a:pt x="16195" y="13318"/>
                  <a:pt x="16158" y="13186"/>
                </a:cubicBezTo>
                <a:close/>
                <a:moveTo>
                  <a:pt x="11910" y="14830"/>
                </a:moveTo>
                <a:cubicBezTo>
                  <a:pt x="12062" y="14815"/>
                  <a:pt x="12395" y="14674"/>
                  <a:pt x="12562" y="14742"/>
                </a:cubicBezTo>
                <a:cubicBezTo>
                  <a:pt x="12604" y="14751"/>
                  <a:pt x="12682" y="14784"/>
                  <a:pt x="12694" y="14830"/>
                </a:cubicBezTo>
                <a:cubicBezTo>
                  <a:pt x="12732" y="14884"/>
                  <a:pt x="12628" y="15009"/>
                  <a:pt x="12538" y="15282"/>
                </a:cubicBezTo>
                <a:cubicBezTo>
                  <a:pt x="12535" y="15283"/>
                  <a:pt x="12532" y="15285"/>
                  <a:pt x="12530" y="15286"/>
                </a:cubicBezTo>
                <a:cubicBezTo>
                  <a:pt x="12530" y="15289"/>
                  <a:pt x="12530" y="15291"/>
                  <a:pt x="12530" y="15294"/>
                </a:cubicBezTo>
                <a:cubicBezTo>
                  <a:pt x="12457" y="15440"/>
                  <a:pt x="12112" y="15575"/>
                  <a:pt x="12102" y="15542"/>
                </a:cubicBezTo>
                <a:cubicBezTo>
                  <a:pt x="12096" y="15542"/>
                  <a:pt x="12091" y="15542"/>
                  <a:pt x="12086" y="15542"/>
                </a:cubicBezTo>
                <a:cubicBezTo>
                  <a:pt x="12086" y="15543"/>
                  <a:pt x="12086" y="15545"/>
                  <a:pt x="12086" y="15546"/>
                </a:cubicBezTo>
                <a:cubicBezTo>
                  <a:pt x="12024" y="15564"/>
                  <a:pt x="11774" y="15472"/>
                  <a:pt x="11774" y="15414"/>
                </a:cubicBezTo>
                <a:cubicBezTo>
                  <a:pt x="11771" y="15413"/>
                  <a:pt x="11768" y="15411"/>
                  <a:pt x="11766" y="15410"/>
                </a:cubicBezTo>
                <a:cubicBezTo>
                  <a:pt x="11664" y="15004"/>
                  <a:pt x="11893" y="15116"/>
                  <a:pt x="11910" y="14830"/>
                </a:cubicBezTo>
                <a:close/>
              </a:path>
            </a:pathLst>
          </a:custGeom>
          <a:ln w="0" cap="flat">
            <a:noFill/>
            <a:prstDash val="solid"/>
            <a:miter lim="800000"/>
            <a:headEnd/>
            <a:tailEnd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algn="ctr" defTabSz="914263"/>
            <a:endParaRPr lang="zh-CN" altLang="en-US" sz="1867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026F69A-E36C-4DA4-B0D5-76CC6994A2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图表页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B0F8BAC9-80A6-46F9-809A-DB10C2ACB5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0ED9CC49-9B51-437E-9276-B0133E08334E}"/>
              </a:ext>
            </a:extLst>
          </p:cNvPr>
          <p:cNvSpPr>
            <a:spLocks noEditPoints="1"/>
          </p:cNvSpPr>
          <p:nvPr/>
        </p:nvSpPr>
        <p:spPr bwMode="auto">
          <a:xfrm>
            <a:off x="614833" y="1213204"/>
            <a:ext cx="5924061" cy="4921991"/>
          </a:xfrm>
          <a:custGeom>
            <a:avLst/>
            <a:gdLst>
              <a:gd name="T0" fmla="*/ 18734 w 18748"/>
              <a:gd name="T1" fmla="*/ 1766 h 15575"/>
              <a:gd name="T2" fmla="*/ 18394 w 18748"/>
              <a:gd name="T3" fmla="*/ 3890 h 15575"/>
              <a:gd name="T4" fmla="*/ 17814 w 18748"/>
              <a:gd name="T5" fmla="*/ 4370 h 15575"/>
              <a:gd name="T6" fmla="*/ 17206 w 18748"/>
              <a:gd name="T7" fmla="*/ 4718 h 15575"/>
              <a:gd name="T8" fmla="*/ 16662 w 18748"/>
              <a:gd name="T9" fmla="*/ 5390 h 15575"/>
              <a:gd name="T10" fmla="*/ 15678 w 18748"/>
              <a:gd name="T11" fmla="*/ 5854 h 15575"/>
              <a:gd name="T12" fmla="*/ 14574 w 18748"/>
              <a:gd name="T13" fmla="*/ 6290 h 15575"/>
              <a:gd name="T14" fmla="*/ 15174 w 18748"/>
              <a:gd name="T15" fmla="*/ 7078 h 15575"/>
              <a:gd name="T16" fmla="*/ 16174 w 18748"/>
              <a:gd name="T17" fmla="*/ 6998 h 15575"/>
              <a:gd name="T18" fmla="*/ 15310 w 18748"/>
              <a:gd name="T19" fmla="*/ 8014 h 15575"/>
              <a:gd name="T20" fmla="*/ 16378 w 18748"/>
              <a:gd name="T21" fmla="*/ 9162 h 15575"/>
              <a:gd name="T22" fmla="*/ 15994 w 18748"/>
              <a:gd name="T23" fmla="*/ 9990 h 15575"/>
              <a:gd name="T24" fmla="*/ 16590 w 18748"/>
              <a:gd name="T25" fmla="*/ 10198 h 15575"/>
              <a:gd name="T26" fmla="*/ 16058 w 18748"/>
              <a:gd name="T27" fmla="*/ 11594 h 15575"/>
              <a:gd name="T28" fmla="*/ 15510 w 18748"/>
              <a:gd name="T29" fmla="*/ 12558 h 15575"/>
              <a:gd name="T30" fmla="*/ 13986 w 18748"/>
              <a:gd name="T31" fmla="*/ 13730 h 15575"/>
              <a:gd name="T32" fmla="*/ 12402 w 18748"/>
              <a:gd name="T33" fmla="*/ 14362 h 15575"/>
              <a:gd name="T34" fmla="*/ 12146 w 18748"/>
              <a:gd name="T35" fmla="*/ 14438 h 15575"/>
              <a:gd name="T36" fmla="*/ 11710 w 18748"/>
              <a:gd name="T37" fmla="*/ 14102 h 15575"/>
              <a:gd name="T38" fmla="*/ 10926 w 18748"/>
              <a:gd name="T39" fmla="*/ 13642 h 15575"/>
              <a:gd name="T40" fmla="*/ 9974 w 18748"/>
              <a:gd name="T41" fmla="*/ 13722 h 15575"/>
              <a:gd name="T42" fmla="*/ 8994 w 18748"/>
              <a:gd name="T43" fmla="*/ 13786 h 15575"/>
              <a:gd name="T44" fmla="*/ 8754 w 18748"/>
              <a:gd name="T45" fmla="*/ 14146 h 15575"/>
              <a:gd name="T46" fmla="*/ 8086 w 18748"/>
              <a:gd name="T47" fmla="*/ 13910 h 15575"/>
              <a:gd name="T48" fmla="*/ 7474 w 18748"/>
              <a:gd name="T49" fmla="*/ 13122 h 15575"/>
              <a:gd name="T50" fmla="*/ 7746 w 18748"/>
              <a:gd name="T51" fmla="*/ 12306 h 15575"/>
              <a:gd name="T52" fmla="*/ 7306 w 18748"/>
              <a:gd name="T53" fmla="*/ 11426 h 15575"/>
              <a:gd name="T54" fmla="*/ 5331 w 18748"/>
              <a:gd name="T55" fmla="*/ 11630 h 15575"/>
              <a:gd name="T56" fmla="*/ 4338 w 18748"/>
              <a:gd name="T57" fmla="*/ 11274 h 15575"/>
              <a:gd name="T58" fmla="*/ 3170 w 18748"/>
              <a:gd name="T59" fmla="*/ 10838 h 15575"/>
              <a:gd name="T60" fmla="*/ 2274 w 18748"/>
              <a:gd name="T61" fmla="*/ 9894 h 15575"/>
              <a:gd name="T62" fmla="*/ 874 w 18748"/>
              <a:gd name="T63" fmla="*/ 8946 h 15575"/>
              <a:gd name="T64" fmla="*/ 910 w 18748"/>
              <a:gd name="T65" fmla="*/ 8202 h 15575"/>
              <a:gd name="T66" fmla="*/ 1182 w 18748"/>
              <a:gd name="T67" fmla="*/ 7478 h 15575"/>
              <a:gd name="T68" fmla="*/ 210 w 18748"/>
              <a:gd name="T69" fmla="*/ 6030 h 15575"/>
              <a:gd name="T70" fmla="*/ 62 w 18748"/>
              <a:gd name="T71" fmla="*/ 5134 h 15575"/>
              <a:gd name="T72" fmla="*/ 1874 w 18748"/>
              <a:gd name="T73" fmla="*/ 4474 h 15575"/>
              <a:gd name="T74" fmla="*/ 2670 w 18748"/>
              <a:gd name="T75" fmla="*/ 3186 h 15575"/>
              <a:gd name="T76" fmla="*/ 3754 w 18748"/>
              <a:gd name="T77" fmla="*/ 2438 h 15575"/>
              <a:gd name="T78" fmla="*/ 4546 w 18748"/>
              <a:gd name="T79" fmla="*/ 2218 h 15575"/>
              <a:gd name="T80" fmla="*/ 5402 w 18748"/>
              <a:gd name="T81" fmla="*/ 2078 h 15575"/>
              <a:gd name="T82" fmla="*/ 5962 w 18748"/>
              <a:gd name="T83" fmla="*/ 3614 h 15575"/>
              <a:gd name="T84" fmla="*/ 7414 w 18748"/>
              <a:gd name="T85" fmla="*/ 4598 h 15575"/>
              <a:gd name="T86" fmla="*/ 8194 w 18748"/>
              <a:gd name="T87" fmla="*/ 4966 h 15575"/>
              <a:gd name="T88" fmla="*/ 9706 w 18748"/>
              <a:gd name="T89" fmla="*/ 5350 h 15575"/>
              <a:gd name="T90" fmla="*/ 11726 w 18748"/>
              <a:gd name="T91" fmla="*/ 5086 h 15575"/>
              <a:gd name="T92" fmla="*/ 13090 w 18748"/>
              <a:gd name="T93" fmla="*/ 3662 h 15575"/>
              <a:gd name="T94" fmla="*/ 14094 w 18748"/>
              <a:gd name="T95" fmla="*/ 3002 h 15575"/>
              <a:gd name="T96" fmla="*/ 13546 w 18748"/>
              <a:gd name="T97" fmla="*/ 2622 h 15575"/>
              <a:gd name="T98" fmla="*/ 13406 w 18748"/>
              <a:gd name="T99" fmla="*/ 1838 h 15575"/>
              <a:gd name="T100" fmla="*/ 14318 w 18748"/>
              <a:gd name="T101" fmla="*/ 794 h 15575"/>
              <a:gd name="T102" fmla="*/ 15202 w 18748"/>
              <a:gd name="T103" fmla="*/ 82 h 15575"/>
              <a:gd name="T104" fmla="*/ 15582 w 18748"/>
              <a:gd name="T105" fmla="*/ 134 h 15575"/>
              <a:gd name="T106" fmla="*/ 16266 w 18748"/>
              <a:gd name="T107" fmla="*/ 918 h 15575"/>
              <a:gd name="T108" fmla="*/ 16490 w 18748"/>
              <a:gd name="T109" fmla="*/ 1342 h 15575"/>
              <a:gd name="T110" fmla="*/ 16158 w 18748"/>
              <a:gd name="T111" fmla="*/ 13186 h 15575"/>
              <a:gd name="T112" fmla="*/ 16694 w 18748"/>
              <a:gd name="T113" fmla="*/ 12078 h 15575"/>
              <a:gd name="T114" fmla="*/ 16586 w 18748"/>
              <a:gd name="T115" fmla="*/ 13222 h 15575"/>
              <a:gd name="T116" fmla="*/ 16350 w 18748"/>
              <a:gd name="T117" fmla="*/ 13458 h 15575"/>
              <a:gd name="T118" fmla="*/ 12538 w 18748"/>
              <a:gd name="T119" fmla="*/ 15282 h 15575"/>
              <a:gd name="T120" fmla="*/ 11774 w 18748"/>
              <a:gd name="T121" fmla="*/ 15414 h 15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748" h="15575">
                <a:moveTo>
                  <a:pt x="17618" y="1914"/>
                </a:moveTo>
                <a:cubicBezTo>
                  <a:pt x="17618" y="1915"/>
                  <a:pt x="17618" y="1917"/>
                  <a:pt x="17618" y="1918"/>
                </a:cubicBezTo>
                <a:cubicBezTo>
                  <a:pt x="17787" y="1967"/>
                  <a:pt x="17943" y="1787"/>
                  <a:pt x="18042" y="1690"/>
                </a:cubicBezTo>
                <a:cubicBezTo>
                  <a:pt x="18125" y="1544"/>
                  <a:pt x="18380" y="1302"/>
                  <a:pt x="18554" y="1302"/>
                </a:cubicBezTo>
                <a:cubicBezTo>
                  <a:pt x="18650" y="1335"/>
                  <a:pt x="18555" y="1576"/>
                  <a:pt x="18658" y="1658"/>
                </a:cubicBezTo>
                <a:cubicBezTo>
                  <a:pt x="18670" y="1663"/>
                  <a:pt x="18748" y="1757"/>
                  <a:pt x="18734" y="1766"/>
                </a:cubicBezTo>
                <a:cubicBezTo>
                  <a:pt x="18690" y="1883"/>
                  <a:pt x="18612" y="2646"/>
                  <a:pt x="18662" y="2678"/>
                </a:cubicBezTo>
                <a:cubicBezTo>
                  <a:pt x="18655" y="2757"/>
                  <a:pt x="18659" y="2805"/>
                  <a:pt x="18602" y="2862"/>
                </a:cubicBezTo>
                <a:cubicBezTo>
                  <a:pt x="18538" y="2958"/>
                  <a:pt x="18384" y="2886"/>
                  <a:pt x="18298" y="2886"/>
                </a:cubicBezTo>
                <a:cubicBezTo>
                  <a:pt x="18266" y="2938"/>
                  <a:pt x="18168" y="2974"/>
                  <a:pt x="18150" y="3030"/>
                </a:cubicBezTo>
                <a:cubicBezTo>
                  <a:pt x="18073" y="3262"/>
                  <a:pt x="18470" y="3640"/>
                  <a:pt x="18398" y="3890"/>
                </a:cubicBezTo>
                <a:cubicBezTo>
                  <a:pt x="18396" y="3890"/>
                  <a:pt x="18395" y="3890"/>
                  <a:pt x="18394" y="3890"/>
                </a:cubicBezTo>
                <a:cubicBezTo>
                  <a:pt x="18394" y="3918"/>
                  <a:pt x="18344" y="4123"/>
                  <a:pt x="18334" y="4162"/>
                </a:cubicBezTo>
                <a:cubicBezTo>
                  <a:pt x="18324" y="4199"/>
                  <a:pt x="18314" y="4225"/>
                  <a:pt x="18278" y="4234"/>
                </a:cubicBezTo>
                <a:cubicBezTo>
                  <a:pt x="18278" y="4249"/>
                  <a:pt x="18127" y="4200"/>
                  <a:pt x="18102" y="4198"/>
                </a:cubicBezTo>
                <a:cubicBezTo>
                  <a:pt x="18043" y="4128"/>
                  <a:pt x="18074" y="3975"/>
                  <a:pt x="18042" y="3978"/>
                </a:cubicBezTo>
                <a:cubicBezTo>
                  <a:pt x="17998" y="3983"/>
                  <a:pt x="17964" y="4050"/>
                  <a:pt x="17958" y="4050"/>
                </a:cubicBezTo>
                <a:cubicBezTo>
                  <a:pt x="17949" y="4119"/>
                  <a:pt x="17886" y="4334"/>
                  <a:pt x="17814" y="4370"/>
                </a:cubicBezTo>
                <a:cubicBezTo>
                  <a:pt x="17772" y="4422"/>
                  <a:pt x="17676" y="4430"/>
                  <a:pt x="17614" y="4430"/>
                </a:cubicBezTo>
                <a:cubicBezTo>
                  <a:pt x="17614" y="4431"/>
                  <a:pt x="17614" y="4433"/>
                  <a:pt x="17614" y="4434"/>
                </a:cubicBezTo>
                <a:cubicBezTo>
                  <a:pt x="17593" y="4445"/>
                  <a:pt x="17594" y="4443"/>
                  <a:pt x="17594" y="4474"/>
                </a:cubicBezTo>
                <a:cubicBezTo>
                  <a:pt x="17660" y="4514"/>
                  <a:pt x="17697" y="4587"/>
                  <a:pt x="17694" y="4638"/>
                </a:cubicBezTo>
                <a:cubicBezTo>
                  <a:pt x="17712" y="4729"/>
                  <a:pt x="17587" y="4808"/>
                  <a:pt x="17558" y="4790"/>
                </a:cubicBezTo>
                <a:cubicBezTo>
                  <a:pt x="17423" y="4790"/>
                  <a:pt x="17325" y="4718"/>
                  <a:pt x="17206" y="4718"/>
                </a:cubicBezTo>
                <a:cubicBezTo>
                  <a:pt x="17206" y="4719"/>
                  <a:pt x="17206" y="4721"/>
                  <a:pt x="17206" y="4722"/>
                </a:cubicBezTo>
                <a:cubicBezTo>
                  <a:pt x="17155" y="4736"/>
                  <a:pt x="17143" y="4906"/>
                  <a:pt x="17106" y="4906"/>
                </a:cubicBezTo>
                <a:cubicBezTo>
                  <a:pt x="17073" y="5035"/>
                  <a:pt x="16957" y="5115"/>
                  <a:pt x="16886" y="5222"/>
                </a:cubicBezTo>
                <a:cubicBezTo>
                  <a:pt x="16883" y="5222"/>
                  <a:pt x="16880" y="5222"/>
                  <a:pt x="16878" y="5222"/>
                </a:cubicBezTo>
                <a:cubicBezTo>
                  <a:pt x="16876" y="5225"/>
                  <a:pt x="16875" y="5227"/>
                  <a:pt x="16874" y="5230"/>
                </a:cubicBezTo>
                <a:cubicBezTo>
                  <a:pt x="16788" y="5258"/>
                  <a:pt x="16727" y="5335"/>
                  <a:pt x="16662" y="5390"/>
                </a:cubicBezTo>
                <a:cubicBezTo>
                  <a:pt x="16662" y="5457"/>
                  <a:pt x="16609" y="5541"/>
                  <a:pt x="16602" y="5618"/>
                </a:cubicBezTo>
                <a:cubicBezTo>
                  <a:pt x="16389" y="5795"/>
                  <a:pt x="16121" y="5703"/>
                  <a:pt x="15966" y="6058"/>
                </a:cubicBezTo>
                <a:cubicBezTo>
                  <a:pt x="15961" y="6135"/>
                  <a:pt x="15866" y="6285"/>
                  <a:pt x="15866" y="6286"/>
                </a:cubicBezTo>
                <a:cubicBezTo>
                  <a:pt x="15783" y="6289"/>
                  <a:pt x="15699" y="6296"/>
                  <a:pt x="15618" y="6298"/>
                </a:cubicBezTo>
                <a:cubicBezTo>
                  <a:pt x="15611" y="6222"/>
                  <a:pt x="15672" y="6086"/>
                  <a:pt x="15762" y="6086"/>
                </a:cubicBezTo>
                <a:cubicBezTo>
                  <a:pt x="15762" y="6049"/>
                  <a:pt x="15606" y="5854"/>
                  <a:pt x="15678" y="5854"/>
                </a:cubicBezTo>
                <a:cubicBezTo>
                  <a:pt x="15679" y="5845"/>
                  <a:pt x="15680" y="5835"/>
                  <a:pt x="15682" y="5826"/>
                </a:cubicBezTo>
                <a:cubicBezTo>
                  <a:pt x="15683" y="5826"/>
                  <a:pt x="15684" y="5826"/>
                  <a:pt x="15686" y="5826"/>
                </a:cubicBezTo>
                <a:cubicBezTo>
                  <a:pt x="15686" y="5698"/>
                  <a:pt x="15857" y="5655"/>
                  <a:pt x="15810" y="5478"/>
                </a:cubicBezTo>
                <a:cubicBezTo>
                  <a:pt x="15784" y="5375"/>
                  <a:pt x="15669" y="5339"/>
                  <a:pt x="15582" y="5374"/>
                </a:cubicBezTo>
                <a:cubicBezTo>
                  <a:pt x="15582" y="5378"/>
                  <a:pt x="14918" y="6182"/>
                  <a:pt x="14918" y="6182"/>
                </a:cubicBezTo>
                <a:cubicBezTo>
                  <a:pt x="14887" y="6228"/>
                  <a:pt x="14635" y="6274"/>
                  <a:pt x="14574" y="6290"/>
                </a:cubicBezTo>
                <a:cubicBezTo>
                  <a:pt x="14493" y="6359"/>
                  <a:pt x="14443" y="6533"/>
                  <a:pt x="14566" y="6594"/>
                </a:cubicBezTo>
                <a:cubicBezTo>
                  <a:pt x="14583" y="6665"/>
                  <a:pt x="14622" y="6697"/>
                  <a:pt x="14622" y="6770"/>
                </a:cubicBezTo>
                <a:cubicBezTo>
                  <a:pt x="14650" y="6785"/>
                  <a:pt x="14851" y="6680"/>
                  <a:pt x="14954" y="6722"/>
                </a:cubicBezTo>
                <a:cubicBezTo>
                  <a:pt x="14981" y="6787"/>
                  <a:pt x="15006" y="6852"/>
                  <a:pt x="15006" y="6926"/>
                </a:cubicBezTo>
                <a:cubicBezTo>
                  <a:pt x="15007" y="6926"/>
                  <a:pt x="15008" y="6926"/>
                  <a:pt x="15010" y="6926"/>
                </a:cubicBezTo>
                <a:cubicBezTo>
                  <a:pt x="15027" y="6962"/>
                  <a:pt x="15133" y="7072"/>
                  <a:pt x="15174" y="7078"/>
                </a:cubicBezTo>
                <a:cubicBezTo>
                  <a:pt x="15174" y="7079"/>
                  <a:pt x="15174" y="7081"/>
                  <a:pt x="15174" y="7082"/>
                </a:cubicBezTo>
                <a:cubicBezTo>
                  <a:pt x="15179" y="7082"/>
                  <a:pt x="15172" y="7079"/>
                  <a:pt x="15178" y="7078"/>
                </a:cubicBezTo>
                <a:cubicBezTo>
                  <a:pt x="15331" y="7078"/>
                  <a:pt x="15331" y="6718"/>
                  <a:pt x="15626" y="6718"/>
                </a:cubicBezTo>
                <a:cubicBezTo>
                  <a:pt x="15752" y="6682"/>
                  <a:pt x="15863" y="6816"/>
                  <a:pt x="16010" y="6774"/>
                </a:cubicBezTo>
                <a:cubicBezTo>
                  <a:pt x="16098" y="6749"/>
                  <a:pt x="16153" y="6778"/>
                  <a:pt x="16218" y="6810"/>
                </a:cubicBezTo>
                <a:cubicBezTo>
                  <a:pt x="16218" y="6833"/>
                  <a:pt x="16235" y="6998"/>
                  <a:pt x="16174" y="6998"/>
                </a:cubicBezTo>
                <a:cubicBezTo>
                  <a:pt x="16158" y="7021"/>
                  <a:pt x="15844" y="7157"/>
                  <a:pt x="15838" y="7154"/>
                </a:cubicBezTo>
                <a:cubicBezTo>
                  <a:pt x="15865" y="7200"/>
                  <a:pt x="15563" y="7507"/>
                  <a:pt x="15522" y="7478"/>
                </a:cubicBezTo>
                <a:cubicBezTo>
                  <a:pt x="15511" y="7512"/>
                  <a:pt x="15410" y="7659"/>
                  <a:pt x="15410" y="7662"/>
                </a:cubicBezTo>
                <a:cubicBezTo>
                  <a:pt x="15395" y="7673"/>
                  <a:pt x="15366" y="7716"/>
                  <a:pt x="15366" y="7730"/>
                </a:cubicBezTo>
                <a:cubicBezTo>
                  <a:pt x="15364" y="7730"/>
                  <a:pt x="15363" y="7730"/>
                  <a:pt x="15362" y="7730"/>
                </a:cubicBezTo>
                <a:cubicBezTo>
                  <a:pt x="15347" y="7768"/>
                  <a:pt x="15310" y="8008"/>
                  <a:pt x="15310" y="8014"/>
                </a:cubicBezTo>
                <a:cubicBezTo>
                  <a:pt x="15318" y="8021"/>
                  <a:pt x="15313" y="8023"/>
                  <a:pt x="15318" y="8030"/>
                </a:cubicBezTo>
                <a:cubicBezTo>
                  <a:pt x="15322" y="8033"/>
                  <a:pt x="15326" y="8035"/>
                  <a:pt x="15330" y="8038"/>
                </a:cubicBezTo>
                <a:cubicBezTo>
                  <a:pt x="15330" y="8059"/>
                  <a:pt x="15374" y="8071"/>
                  <a:pt x="15374" y="8082"/>
                </a:cubicBezTo>
                <a:cubicBezTo>
                  <a:pt x="15817" y="8142"/>
                  <a:pt x="15834" y="8814"/>
                  <a:pt x="15994" y="8894"/>
                </a:cubicBezTo>
                <a:cubicBezTo>
                  <a:pt x="15994" y="8903"/>
                  <a:pt x="15998" y="8904"/>
                  <a:pt x="16002" y="8914"/>
                </a:cubicBezTo>
                <a:cubicBezTo>
                  <a:pt x="16113" y="9011"/>
                  <a:pt x="16251" y="9067"/>
                  <a:pt x="16378" y="9162"/>
                </a:cubicBezTo>
                <a:cubicBezTo>
                  <a:pt x="16378" y="9165"/>
                  <a:pt x="16378" y="9167"/>
                  <a:pt x="16378" y="9170"/>
                </a:cubicBezTo>
                <a:cubicBezTo>
                  <a:pt x="16531" y="9247"/>
                  <a:pt x="16224" y="9255"/>
                  <a:pt x="16218" y="9306"/>
                </a:cubicBezTo>
                <a:cubicBezTo>
                  <a:pt x="16311" y="9360"/>
                  <a:pt x="16417" y="9412"/>
                  <a:pt x="16470" y="9566"/>
                </a:cubicBezTo>
                <a:cubicBezTo>
                  <a:pt x="16468" y="9566"/>
                  <a:pt x="16467" y="9566"/>
                  <a:pt x="16466" y="9566"/>
                </a:cubicBezTo>
                <a:cubicBezTo>
                  <a:pt x="16466" y="9740"/>
                  <a:pt x="16083" y="9894"/>
                  <a:pt x="15998" y="9990"/>
                </a:cubicBezTo>
                <a:cubicBezTo>
                  <a:pt x="15996" y="9990"/>
                  <a:pt x="15995" y="9990"/>
                  <a:pt x="15994" y="9990"/>
                </a:cubicBezTo>
                <a:cubicBezTo>
                  <a:pt x="15994" y="9994"/>
                  <a:pt x="15994" y="9998"/>
                  <a:pt x="15994" y="10002"/>
                </a:cubicBezTo>
                <a:cubicBezTo>
                  <a:pt x="16026" y="10014"/>
                  <a:pt x="16094" y="10010"/>
                  <a:pt x="16130" y="10010"/>
                </a:cubicBezTo>
                <a:cubicBezTo>
                  <a:pt x="16225" y="9831"/>
                  <a:pt x="16503" y="9967"/>
                  <a:pt x="16634" y="10018"/>
                </a:cubicBezTo>
                <a:cubicBezTo>
                  <a:pt x="16631" y="10026"/>
                  <a:pt x="16634" y="10021"/>
                  <a:pt x="16630" y="10026"/>
                </a:cubicBezTo>
                <a:cubicBezTo>
                  <a:pt x="16604" y="10122"/>
                  <a:pt x="16434" y="10171"/>
                  <a:pt x="16434" y="10250"/>
                </a:cubicBezTo>
                <a:cubicBezTo>
                  <a:pt x="16466" y="10250"/>
                  <a:pt x="16559" y="10146"/>
                  <a:pt x="16590" y="10198"/>
                </a:cubicBezTo>
                <a:cubicBezTo>
                  <a:pt x="16590" y="10230"/>
                  <a:pt x="16624" y="10311"/>
                  <a:pt x="16594" y="10342"/>
                </a:cubicBezTo>
                <a:cubicBezTo>
                  <a:pt x="16549" y="10395"/>
                  <a:pt x="16505" y="10351"/>
                  <a:pt x="16466" y="10386"/>
                </a:cubicBezTo>
                <a:cubicBezTo>
                  <a:pt x="16464" y="10386"/>
                  <a:pt x="16463" y="10386"/>
                  <a:pt x="16462" y="10386"/>
                </a:cubicBezTo>
                <a:cubicBezTo>
                  <a:pt x="16462" y="10592"/>
                  <a:pt x="16698" y="10878"/>
                  <a:pt x="16354" y="10878"/>
                </a:cubicBezTo>
                <a:cubicBezTo>
                  <a:pt x="16251" y="11056"/>
                  <a:pt x="16226" y="11080"/>
                  <a:pt x="16218" y="11318"/>
                </a:cubicBezTo>
                <a:cubicBezTo>
                  <a:pt x="16124" y="11380"/>
                  <a:pt x="16139" y="11524"/>
                  <a:pt x="16058" y="11594"/>
                </a:cubicBezTo>
                <a:cubicBezTo>
                  <a:pt x="16012" y="11593"/>
                  <a:pt x="15931" y="11589"/>
                  <a:pt x="15918" y="11618"/>
                </a:cubicBezTo>
                <a:cubicBezTo>
                  <a:pt x="15918" y="11672"/>
                  <a:pt x="16014" y="11708"/>
                  <a:pt x="16058" y="11718"/>
                </a:cubicBezTo>
                <a:cubicBezTo>
                  <a:pt x="16047" y="11805"/>
                  <a:pt x="15916" y="11767"/>
                  <a:pt x="15954" y="11886"/>
                </a:cubicBezTo>
                <a:cubicBezTo>
                  <a:pt x="15961" y="11987"/>
                  <a:pt x="15986" y="12046"/>
                  <a:pt x="15962" y="12142"/>
                </a:cubicBezTo>
                <a:cubicBezTo>
                  <a:pt x="15770" y="12156"/>
                  <a:pt x="15906" y="12316"/>
                  <a:pt x="15758" y="12390"/>
                </a:cubicBezTo>
                <a:cubicBezTo>
                  <a:pt x="15715" y="12517"/>
                  <a:pt x="15522" y="12514"/>
                  <a:pt x="15510" y="12558"/>
                </a:cubicBezTo>
                <a:cubicBezTo>
                  <a:pt x="15469" y="12602"/>
                  <a:pt x="15272" y="12990"/>
                  <a:pt x="15194" y="12990"/>
                </a:cubicBezTo>
                <a:cubicBezTo>
                  <a:pt x="15192" y="12993"/>
                  <a:pt x="15191" y="12995"/>
                  <a:pt x="15190" y="12998"/>
                </a:cubicBezTo>
                <a:cubicBezTo>
                  <a:pt x="15097" y="13029"/>
                  <a:pt x="14894" y="13064"/>
                  <a:pt x="14894" y="13174"/>
                </a:cubicBezTo>
                <a:cubicBezTo>
                  <a:pt x="14885" y="13203"/>
                  <a:pt x="14900" y="13219"/>
                  <a:pt x="14902" y="13250"/>
                </a:cubicBezTo>
                <a:cubicBezTo>
                  <a:pt x="14708" y="13360"/>
                  <a:pt x="14456" y="13618"/>
                  <a:pt x="14202" y="13538"/>
                </a:cubicBezTo>
                <a:cubicBezTo>
                  <a:pt x="14098" y="13505"/>
                  <a:pt x="14084" y="13730"/>
                  <a:pt x="13986" y="13730"/>
                </a:cubicBezTo>
                <a:cubicBezTo>
                  <a:pt x="13930" y="13781"/>
                  <a:pt x="13790" y="13635"/>
                  <a:pt x="13790" y="13590"/>
                </a:cubicBezTo>
                <a:cubicBezTo>
                  <a:pt x="13710" y="13537"/>
                  <a:pt x="13707" y="13632"/>
                  <a:pt x="13694" y="13658"/>
                </a:cubicBezTo>
                <a:cubicBezTo>
                  <a:pt x="13651" y="13828"/>
                  <a:pt x="13373" y="14006"/>
                  <a:pt x="13202" y="14006"/>
                </a:cubicBezTo>
                <a:cubicBezTo>
                  <a:pt x="13087" y="14041"/>
                  <a:pt x="12523" y="14099"/>
                  <a:pt x="12502" y="14206"/>
                </a:cubicBezTo>
                <a:cubicBezTo>
                  <a:pt x="12500" y="14206"/>
                  <a:pt x="12499" y="14206"/>
                  <a:pt x="12498" y="14206"/>
                </a:cubicBezTo>
                <a:cubicBezTo>
                  <a:pt x="12498" y="14255"/>
                  <a:pt x="12463" y="14362"/>
                  <a:pt x="12402" y="14362"/>
                </a:cubicBezTo>
                <a:cubicBezTo>
                  <a:pt x="12349" y="14425"/>
                  <a:pt x="12381" y="14400"/>
                  <a:pt x="12398" y="14466"/>
                </a:cubicBezTo>
                <a:cubicBezTo>
                  <a:pt x="12431" y="14465"/>
                  <a:pt x="12457" y="14469"/>
                  <a:pt x="12482" y="14474"/>
                </a:cubicBezTo>
                <a:cubicBezTo>
                  <a:pt x="12499" y="14504"/>
                  <a:pt x="12495" y="14587"/>
                  <a:pt x="12490" y="14622"/>
                </a:cubicBezTo>
                <a:cubicBezTo>
                  <a:pt x="12412" y="14665"/>
                  <a:pt x="12381" y="14661"/>
                  <a:pt x="12290" y="14658"/>
                </a:cubicBezTo>
                <a:cubicBezTo>
                  <a:pt x="12290" y="14657"/>
                  <a:pt x="12290" y="14655"/>
                  <a:pt x="12290" y="14654"/>
                </a:cubicBezTo>
                <a:cubicBezTo>
                  <a:pt x="12251" y="14646"/>
                  <a:pt x="12180" y="14480"/>
                  <a:pt x="12146" y="14438"/>
                </a:cubicBezTo>
                <a:cubicBezTo>
                  <a:pt x="12015" y="14373"/>
                  <a:pt x="12146" y="14240"/>
                  <a:pt x="12154" y="14166"/>
                </a:cubicBezTo>
                <a:cubicBezTo>
                  <a:pt x="12147" y="14163"/>
                  <a:pt x="12141" y="14162"/>
                  <a:pt x="12130" y="14162"/>
                </a:cubicBezTo>
                <a:cubicBezTo>
                  <a:pt x="12130" y="14163"/>
                  <a:pt x="12130" y="14165"/>
                  <a:pt x="12130" y="14166"/>
                </a:cubicBezTo>
                <a:cubicBezTo>
                  <a:pt x="12048" y="14188"/>
                  <a:pt x="11987" y="14231"/>
                  <a:pt x="11906" y="14238"/>
                </a:cubicBezTo>
                <a:cubicBezTo>
                  <a:pt x="11906" y="14237"/>
                  <a:pt x="11906" y="14235"/>
                  <a:pt x="11906" y="14234"/>
                </a:cubicBezTo>
                <a:cubicBezTo>
                  <a:pt x="11892" y="14230"/>
                  <a:pt x="11716" y="13968"/>
                  <a:pt x="11710" y="14102"/>
                </a:cubicBezTo>
                <a:cubicBezTo>
                  <a:pt x="11752" y="14123"/>
                  <a:pt x="11764" y="14162"/>
                  <a:pt x="11710" y="14170"/>
                </a:cubicBezTo>
                <a:cubicBezTo>
                  <a:pt x="11710" y="14195"/>
                  <a:pt x="11404" y="14160"/>
                  <a:pt x="11378" y="14158"/>
                </a:cubicBezTo>
                <a:cubicBezTo>
                  <a:pt x="11275" y="14158"/>
                  <a:pt x="10897" y="14054"/>
                  <a:pt x="10930" y="13890"/>
                </a:cubicBezTo>
                <a:cubicBezTo>
                  <a:pt x="10928" y="13890"/>
                  <a:pt x="10927" y="13890"/>
                  <a:pt x="10926" y="13890"/>
                </a:cubicBezTo>
                <a:cubicBezTo>
                  <a:pt x="10910" y="13840"/>
                  <a:pt x="10957" y="13724"/>
                  <a:pt x="10958" y="13670"/>
                </a:cubicBezTo>
                <a:cubicBezTo>
                  <a:pt x="10947" y="13661"/>
                  <a:pt x="10936" y="13651"/>
                  <a:pt x="10926" y="13642"/>
                </a:cubicBezTo>
                <a:cubicBezTo>
                  <a:pt x="10891" y="13639"/>
                  <a:pt x="10526" y="13571"/>
                  <a:pt x="10526" y="13570"/>
                </a:cubicBezTo>
                <a:cubicBezTo>
                  <a:pt x="10466" y="13555"/>
                  <a:pt x="10480" y="13485"/>
                  <a:pt x="10446" y="13474"/>
                </a:cubicBezTo>
                <a:cubicBezTo>
                  <a:pt x="10427" y="13458"/>
                  <a:pt x="10352" y="13479"/>
                  <a:pt x="10342" y="13486"/>
                </a:cubicBezTo>
                <a:cubicBezTo>
                  <a:pt x="10312" y="13531"/>
                  <a:pt x="10191" y="13682"/>
                  <a:pt x="10126" y="13682"/>
                </a:cubicBezTo>
                <a:cubicBezTo>
                  <a:pt x="10126" y="13683"/>
                  <a:pt x="10126" y="13685"/>
                  <a:pt x="10126" y="13686"/>
                </a:cubicBezTo>
                <a:cubicBezTo>
                  <a:pt x="10067" y="13690"/>
                  <a:pt x="10021" y="13681"/>
                  <a:pt x="9974" y="13722"/>
                </a:cubicBezTo>
                <a:cubicBezTo>
                  <a:pt x="9974" y="13828"/>
                  <a:pt x="9832" y="13786"/>
                  <a:pt x="9786" y="13786"/>
                </a:cubicBezTo>
                <a:cubicBezTo>
                  <a:pt x="9768" y="13765"/>
                  <a:pt x="9727" y="13741"/>
                  <a:pt x="9718" y="13722"/>
                </a:cubicBezTo>
                <a:cubicBezTo>
                  <a:pt x="9700" y="13722"/>
                  <a:pt x="9562" y="13762"/>
                  <a:pt x="9562" y="13766"/>
                </a:cubicBezTo>
                <a:cubicBezTo>
                  <a:pt x="9461" y="13796"/>
                  <a:pt x="9391" y="13702"/>
                  <a:pt x="9302" y="13702"/>
                </a:cubicBezTo>
                <a:cubicBezTo>
                  <a:pt x="9286" y="13722"/>
                  <a:pt x="9218" y="13797"/>
                  <a:pt x="9202" y="13798"/>
                </a:cubicBezTo>
                <a:cubicBezTo>
                  <a:pt x="9171" y="13824"/>
                  <a:pt x="9022" y="13762"/>
                  <a:pt x="8994" y="13786"/>
                </a:cubicBezTo>
                <a:cubicBezTo>
                  <a:pt x="8952" y="13795"/>
                  <a:pt x="8960" y="13840"/>
                  <a:pt x="8962" y="13890"/>
                </a:cubicBezTo>
                <a:cubicBezTo>
                  <a:pt x="9006" y="13929"/>
                  <a:pt x="9016" y="14071"/>
                  <a:pt x="9014" y="14122"/>
                </a:cubicBezTo>
                <a:cubicBezTo>
                  <a:pt x="9055" y="14122"/>
                  <a:pt x="9052" y="14326"/>
                  <a:pt x="9042" y="14354"/>
                </a:cubicBezTo>
                <a:cubicBezTo>
                  <a:pt x="9028" y="14420"/>
                  <a:pt x="8974" y="14399"/>
                  <a:pt x="8922" y="14390"/>
                </a:cubicBezTo>
                <a:cubicBezTo>
                  <a:pt x="8922" y="14389"/>
                  <a:pt x="8922" y="14387"/>
                  <a:pt x="8922" y="14386"/>
                </a:cubicBezTo>
                <a:cubicBezTo>
                  <a:pt x="8813" y="14364"/>
                  <a:pt x="8754" y="14249"/>
                  <a:pt x="8754" y="14146"/>
                </a:cubicBezTo>
                <a:cubicBezTo>
                  <a:pt x="8754" y="14074"/>
                  <a:pt x="8746" y="14112"/>
                  <a:pt x="8710" y="14058"/>
                </a:cubicBezTo>
                <a:cubicBezTo>
                  <a:pt x="8598" y="14058"/>
                  <a:pt x="8601" y="14170"/>
                  <a:pt x="8530" y="14170"/>
                </a:cubicBezTo>
                <a:cubicBezTo>
                  <a:pt x="8530" y="14171"/>
                  <a:pt x="8530" y="14173"/>
                  <a:pt x="8530" y="14174"/>
                </a:cubicBezTo>
                <a:cubicBezTo>
                  <a:pt x="8477" y="14170"/>
                  <a:pt x="8469" y="14150"/>
                  <a:pt x="8422" y="14146"/>
                </a:cubicBezTo>
                <a:cubicBezTo>
                  <a:pt x="8404" y="14064"/>
                  <a:pt x="8214" y="13915"/>
                  <a:pt x="8214" y="13910"/>
                </a:cubicBezTo>
                <a:cubicBezTo>
                  <a:pt x="8183" y="13899"/>
                  <a:pt x="8106" y="13928"/>
                  <a:pt x="8086" y="13910"/>
                </a:cubicBezTo>
                <a:cubicBezTo>
                  <a:pt x="8062" y="13904"/>
                  <a:pt x="8029" y="13859"/>
                  <a:pt x="8022" y="13838"/>
                </a:cubicBezTo>
                <a:cubicBezTo>
                  <a:pt x="8020" y="13838"/>
                  <a:pt x="8019" y="13838"/>
                  <a:pt x="8018" y="13838"/>
                </a:cubicBezTo>
                <a:cubicBezTo>
                  <a:pt x="8001" y="13738"/>
                  <a:pt x="8039" y="13565"/>
                  <a:pt x="8006" y="13482"/>
                </a:cubicBezTo>
                <a:cubicBezTo>
                  <a:pt x="7955" y="13465"/>
                  <a:pt x="7922" y="13465"/>
                  <a:pt x="7886" y="13422"/>
                </a:cubicBezTo>
                <a:cubicBezTo>
                  <a:pt x="7821" y="13379"/>
                  <a:pt x="7798" y="13144"/>
                  <a:pt x="7730" y="13058"/>
                </a:cubicBezTo>
                <a:cubicBezTo>
                  <a:pt x="7618" y="12983"/>
                  <a:pt x="7562" y="13122"/>
                  <a:pt x="7474" y="13122"/>
                </a:cubicBezTo>
                <a:cubicBezTo>
                  <a:pt x="7474" y="13123"/>
                  <a:pt x="7474" y="13125"/>
                  <a:pt x="7474" y="13126"/>
                </a:cubicBezTo>
                <a:cubicBezTo>
                  <a:pt x="7350" y="13093"/>
                  <a:pt x="7401" y="13026"/>
                  <a:pt x="7378" y="12910"/>
                </a:cubicBezTo>
                <a:cubicBezTo>
                  <a:pt x="7339" y="12773"/>
                  <a:pt x="7407" y="12683"/>
                  <a:pt x="7438" y="12562"/>
                </a:cubicBezTo>
                <a:cubicBezTo>
                  <a:pt x="7440" y="12561"/>
                  <a:pt x="7443" y="12559"/>
                  <a:pt x="7446" y="12558"/>
                </a:cubicBezTo>
                <a:cubicBezTo>
                  <a:pt x="7446" y="12483"/>
                  <a:pt x="7660" y="12388"/>
                  <a:pt x="7714" y="12330"/>
                </a:cubicBezTo>
                <a:cubicBezTo>
                  <a:pt x="7732" y="12325"/>
                  <a:pt x="7734" y="12321"/>
                  <a:pt x="7746" y="12306"/>
                </a:cubicBezTo>
                <a:cubicBezTo>
                  <a:pt x="7776" y="12291"/>
                  <a:pt x="7912" y="11690"/>
                  <a:pt x="7838" y="11606"/>
                </a:cubicBezTo>
                <a:cubicBezTo>
                  <a:pt x="7838" y="11564"/>
                  <a:pt x="7686" y="11509"/>
                  <a:pt x="7686" y="11466"/>
                </a:cubicBezTo>
                <a:cubicBezTo>
                  <a:pt x="7673" y="11457"/>
                  <a:pt x="7660" y="11418"/>
                  <a:pt x="7658" y="11418"/>
                </a:cubicBezTo>
                <a:cubicBezTo>
                  <a:pt x="7658" y="11298"/>
                  <a:pt x="7614" y="11255"/>
                  <a:pt x="7546" y="11170"/>
                </a:cubicBezTo>
                <a:cubicBezTo>
                  <a:pt x="7502" y="11159"/>
                  <a:pt x="7450" y="11139"/>
                  <a:pt x="7418" y="11178"/>
                </a:cubicBezTo>
                <a:cubicBezTo>
                  <a:pt x="7343" y="11215"/>
                  <a:pt x="7420" y="11410"/>
                  <a:pt x="7306" y="11426"/>
                </a:cubicBezTo>
                <a:cubicBezTo>
                  <a:pt x="7230" y="11450"/>
                  <a:pt x="7145" y="11308"/>
                  <a:pt x="7074" y="11258"/>
                </a:cubicBezTo>
                <a:cubicBezTo>
                  <a:pt x="7005" y="11258"/>
                  <a:pt x="6867" y="11152"/>
                  <a:pt x="6790" y="11130"/>
                </a:cubicBezTo>
                <a:cubicBezTo>
                  <a:pt x="6790" y="11131"/>
                  <a:pt x="6790" y="11133"/>
                  <a:pt x="6790" y="11134"/>
                </a:cubicBezTo>
                <a:cubicBezTo>
                  <a:pt x="6721" y="11147"/>
                  <a:pt x="6621" y="11246"/>
                  <a:pt x="6574" y="11302"/>
                </a:cubicBezTo>
                <a:cubicBezTo>
                  <a:pt x="6374" y="11323"/>
                  <a:pt x="6199" y="11568"/>
                  <a:pt x="6014" y="11630"/>
                </a:cubicBezTo>
                <a:cubicBezTo>
                  <a:pt x="5938" y="11670"/>
                  <a:pt x="5429" y="11773"/>
                  <a:pt x="5331" y="11630"/>
                </a:cubicBezTo>
                <a:cubicBezTo>
                  <a:pt x="5290" y="11590"/>
                  <a:pt x="5338" y="11441"/>
                  <a:pt x="5342" y="11386"/>
                </a:cubicBezTo>
                <a:cubicBezTo>
                  <a:pt x="5274" y="11341"/>
                  <a:pt x="5233" y="11321"/>
                  <a:pt x="5234" y="11226"/>
                </a:cubicBezTo>
                <a:cubicBezTo>
                  <a:pt x="5208" y="11212"/>
                  <a:pt x="5050" y="11179"/>
                  <a:pt x="5050" y="11178"/>
                </a:cubicBezTo>
                <a:cubicBezTo>
                  <a:pt x="4915" y="11144"/>
                  <a:pt x="4824" y="10946"/>
                  <a:pt x="4650" y="10946"/>
                </a:cubicBezTo>
                <a:cubicBezTo>
                  <a:pt x="4650" y="10945"/>
                  <a:pt x="4382" y="11034"/>
                  <a:pt x="4350" y="11090"/>
                </a:cubicBezTo>
                <a:cubicBezTo>
                  <a:pt x="4350" y="11142"/>
                  <a:pt x="4367" y="11229"/>
                  <a:pt x="4338" y="11274"/>
                </a:cubicBezTo>
                <a:cubicBezTo>
                  <a:pt x="4251" y="11317"/>
                  <a:pt x="4250" y="11319"/>
                  <a:pt x="4150" y="11286"/>
                </a:cubicBezTo>
                <a:cubicBezTo>
                  <a:pt x="4089" y="11166"/>
                  <a:pt x="4151" y="11079"/>
                  <a:pt x="4154" y="10962"/>
                </a:cubicBezTo>
                <a:cubicBezTo>
                  <a:pt x="4093" y="10921"/>
                  <a:pt x="3964" y="10920"/>
                  <a:pt x="3898" y="10946"/>
                </a:cubicBezTo>
                <a:cubicBezTo>
                  <a:pt x="3830" y="10960"/>
                  <a:pt x="3768" y="11048"/>
                  <a:pt x="3690" y="11026"/>
                </a:cubicBezTo>
                <a:cubicBezTo>
                  <a:pt x="3604" y="11000"/>
                  <a:pt x="3558" y="10926"/>
                  <a:pt x="3502" y="10858"/>
                </a:cubicBezTo>
                <a:cubicBezTo>
                  <a:pt x="3384" y="10834"/>
                  <a:pt x="3288" y="10840"/>
                  <a:pt x="3170" y="10838"/>
                </a:cubicBezTo>
                <a:cubicBezTo>
                  <a:pt x="3078" y="10755"/>
                  <a:pt x="2997" y="10619"/>
                  <a:pt x="2922" y="10518"/>
                </a:cubicBezTo>
                <a:cubicBezTo>
                  <a:pt x="2857" y="10476"/>
                  <a:pt x="2778" y="10519"/>
                  <a:pt x="2714" y="10434"/>
                </a:cubicBezTo>
                <a:cubicBezTo>
                  <a:pt x="2704" y="10426"/>
                  <a:pt x="2695" y="10418"/>
                  <a:pt x="2686" y="10410"/>
                </a:cubicBezTo>
                <a:cubicBezTo>
                  <a:pt x="2639" y="10348"/>
                  <a:pt x="2595" y="10198"/>
                  <a:pt x="2590" y="10098"/>
                </a:cubicBezTo>
                <a:cubicBezTo>
                  <a:pt x="2540" y="10065"/>
                  <a:pt x="2398" y="10098"/>
                  <a:pt x="2374" y="10050"/>
                </a:cubicBezTo>
                <a:cubicBezTo>
                  <a:pt x="2343" y="10050"/>
                  <a:pt x="2274" y="9915"/>
                  <a:pt x="2274" y="9894"/>
                </a:cubicBezTo>
                <a:cubicBezTo>
                  <a:pt x="2212" y="9848"/>
                  <a:pt x="2103" y="9817"/>
                  <a:pt x="2058" y="9762"/>
                </a:cubicBezTo>
                <a:cubicBezTo>
                  <a:pt x="2055" y="9761"/>
                  <a:pt x="2052" y="9759"/>
                  <a:pt x="2050" y="9758"/>
                </a:cubicBezTo>
                <a:cubicBezTo>
                  <a:pt x="2050" y="9710"/>
                  <a:pt x="1884" y="9515"/>
                  <a:pt x="1882" y="9514"/>
                </a:cubicBezTo>
                <a:cubicBezTo>
                  <a:pt x="1713" y="9542"/>
                  <a:pt x="1515" y="9634"/>
                  <a:pt x="1386" y="9466"/>
                </a:cubicBezTo>
                <a:cubicBezTo>
                  <a:pt x="1347" y="9424"/>
                  <a:pt x="1338" y="9330"/>
                  <a:pt x="1338" y="9254"/>
                </a:cubicBezTo>
                <a:cubicBezTo>
                  <a:pt x="1166" y="9116"/>
                  <a:pt x="1111" y="8946"/>
                  <a:pt x="874" y="8946"/>
                </a:cubicBezTo>
                <a:cubicBezTo>
                  <a:pt x="825" y="8932"/>
                  <a:pt x="837" y="8929"/>
                  <a:pt x="810" y="8906"/>
                </a:cubicBezTo>
                <a:cubicBezTo>
                  <a:pt x="817" y="8823"/>
                  <a:pt x="802" y="8778"/>
                  <a:pt x="862" y="8726"/>
                </a:cubicBezTo>
                <a:cubicBezTo>
                  <a:pt x="862" y="8723"/>
                  <a:pt x="862" y="8721"/>
                  <a:pt x="862" y="8718"/>
                </a:cubicBezTo>
                <a:cubicBezTo>
                  <a:pt x="950" y="8659"/>
                  <a:pt x="894" y="8404"/>
                  <a:pt x="894" y="8322"/>
                </a:cubicBezTo>
                <a:cubicBezTo>
                  <a:pt x="892" y="8322"/>
                  <a:pt x="891" y="8322"/>
                  <a:pt x="890" y="8322"/>
                </a:cubicBezTo>
                <a:cubicBezTo>
                  <a:pt x="890" y="8214"/>
                  <a:pt x="878" y="8264"/>
                  <a:pt x="910" y="8202"/>
                </a:cubicBezTo>
                <a:cubicBezTo>
                  <a:pt x="1002" y="8202"/>
                  <a:pt x="1062" y="8272"/>
                  <a:pt x="1142" y="8274"/>
                </a:cubicBezTo>
                <a:cubicBezTo>
                  <a:pt x="1151" y="8240"/>
                  <a:pt x="1162" y="8261"/>
                  <a:pt x="1162" y="8218"/>
                </a:cubicBezTo>
                <a:cubicBezTo>
                  <a:pt x="1163" y="8218"/>
                  <a:pt x="1164" y="8218"/>
                  <a:pt x="1166" y="8218"/>
                </a:cubicBezTo>
                <a:cubicBezTo>
                  <a:pt x="1166" y="8056"/>
                  <a:pt x="1116" y="7919"/>
                  <a:pt x="1090" y="7762"/>
                </a:cubicBezTo>
                <a:cubicBezTo>
                  <a:pt x="1088" y="7762"/>
                  <a:pt x="1087" y="7762"/>
                  <a:pt x="1086" y="7762"/>
                </a:cubicBezTo>
                <a:cubicBezTo>
                  <a:pt x="1046" y="7640"/>
                  <a:pt x="1182" y="7574"/>
                  <a:pt x="1182" y="7478"/>
                </a:cubicBezTo>
                <a:cubicBezTo>
                  <a:pt x="1172" y="7419"/>
                  <a:pt x="1161" y="7417"/>
                  <a:pt x="1138" y="7398"/>
                </a:cubicBezTo>
                <a:cubicBezTo>
                  <a:pt x="989" y="7368"/>
                  <a:pt x="969" y="7185"/>
                  <a:pt x="1002" y="7070"/>
                </a:cubicBezTo>
                <a:cubicBezTo>
                  <a:pt x="1039" y="6937"/>
                  <a:pt x="620" y="6604"/>
                  <a:pt x="542" y="6674"/>
                </a:cubicBezTo>
                <a:cubicBezTo>
                  <a:pt x="511" y="6672"/>
                  <a:pt x="470" y="6618"/>
                  <a:pt x="474" y="6614"/>
                </a:cubicBezTo>
                <a:cubicBezTo>
                  <a:pt x="474" y="6539"/>
                  <a:pt x="545" y="6334"/>
                  <a:pt x="506" y="6270"/>
                </a:cubicBezTo>
                <a:cubicBezTo>
                  <a:pt x="445" y="6240"/>
                  <a:pt x="253" y="6082"/>
                  <a:pt x="210" y="6030"/>
                </a:cubicBezTo>
                <a:cubicBezTo>
                  <a:pt x="206" y="6027"/>
                  <a:pt x="202" y="6025"/>
                  <a:pt x="198" y="6022"/>
                </a:cubicBezTo>
                <a:cubicBezTo>
                  <a:pt x="122" y="5909"/>
                  <a:pt x="217" y="5802"/>
                  <a:pt x="330" y="5774"/>
                </a:cubicBezTo>
                <a:cubicBezTo>
                  <a:pt x="391" y="5650"/>
                  <a:pt x="362" y="5521"/>
                  <a:pt x="362" y="5390"/>
                </a:cubicBezTo>
                <a:cubicBezTo>
                  <a:pt x="360" y="5390"/>
                  <a:pt x="359" y="5390"/>
                  <a:pt x="358" y="5390"/>
                </a:cubicBezTo>
                <a:cubicBezTo>
                  <a:pt x="358" y="5246"/>
                  <a:pt x="201" y="5340"/>
                  <a:pt x="122" y="5342"/>
                </a:cubicBezTo>
                <a:cubicBezTo>
                  <a:pt x="64" y="5300"/>
                  <a:pt x="0" y="5270"/>
                  <a:pt x="62" y="5134"/>
                </a:cubicBezTo>
                <a:cubicBezTo>
                  <a:pt x="186" y="5107"/>
                  <a:pt x="153" y="4950"/>
                  <a:pt x="94" y="4950"/>
                </a:cubicBezTo>
                <a:cubicBezTo>
                  <a:pt x="77" y="4916"/>
                  <a:pt x="227" y="4832"/>
                  <a:pt x="246" y="4750"/>
                </a:cubicBezTo>
                <a:cubicBezTo>
                  <a:pt x="357" y="4750"/>
                  <a:pt x="701" y="4452"/>
                  <a:pt x="902" y="4518"/>
                </a:cubicBezTo>
                <a:cubicBezTo>
                  <a:pt x="1041" y="4541"/>
                  <a:pt x="931" y="4709"/>
                  <a:pt x="1118" y="4718"/>
                </a:cubicBezTo>
                <a:cubicBezTo>
                  <a:pt x="1388" y="4493"/>
                  <a:pt x="1528" y="4478"/>
                  <a:pt x="1874" y="4478"/>
                </a:cubicBezTo>
                <a:cubicBezTo>
                  <a:pt x="1874" y="4477"/>
                  <a:pt x="1874" y="4475"/>
                  <a:pt x="1874" y="4474"/>
                </a:cubicBezTo>
                <a:cubicBezTo>
                  <a:pt x="1902" y="4464"/>
                  <a:pt x="2242" y="4429"/>
                  <a:pt x="2242" y="4410"/>
                </a:cubicBezTo>
                <a:cubicBezTo>
                  <a:pt x="2353" y="4352"/>
                  <a:pt x="2361" y="4299"/>
                  <a:pt x="2350" y="4234"/>
                </a:cubicBezTo>
                <a:cubicBezTo>
                  <a:pt x="2361" y="4225"/>
                  <a:pt x="2671" y="3846"/>
                  <a:pt x="2674" y="3838"/>
                </a:cubicBezTo>
                <a:cubicBezTo>
                  <a:pt x="2710" y="3675"/>
                  <a:pt x="2718" y="3508"/>
                  <a:pt x="2686" y="3342"/>
                </a:cubicBezTo>
                <a:cubicBezTo>
                  <a:pt x="2687" y="3342"/>
                  <a:pt x="2688" y="3342"/>
                  <a:pt x="2690" y="3342"/>
                </a:cubicBezTo>
                <a:cubicBezTo>
                  <a:pt x="2706" y="3290"/>
                  <a:pt x="2714" y="3219"/>
                  <a:pt x="2670" y="3186"/>
                </a:cubicBezTo>
                <a:cubicBezTo>
                  <a:pt x="2633" y="3134"/>
                  <a:pt x="2658" y="3094"/>
                  <a:pt x="2722" y="3094"/>
                </a:cubicBezTo>
                <a:cubicBezTo>
                  <a:pt x="2974" y="3017"/>
                  <a:pt x="3174" y="3166"/>
                  <a:pt x="3410" y="3166"/>
                </a:cubicBezTo>
                <a:cubicBezTo>
                  <a:pt x="3411" y="3162"/>
                  <a:pt x="3412" y="3158"/>
                  <a:pt x="3414" y="3154"/>
                </a:cubicBezTo>
                <a:cubicBezTo>
                  <a:pt x="3476" y="3081"/>
                  <a:pt x="3345" y="2870"/>
                  <a:pt x="3586" y="2750"/>
                </a:cubicBezTo>
                <a:cubicBezTo>
                  <a:pt x="3621" y="2694"/>
                  <a:pt x="3741" y="2471"/>
                  <a:pt x="3750" y="2438"/>
                </a:cubicBezTo>
                <a:cubicBezTo>
                  <a:pt x="3751" y="2438"/>
                  <a:pt x="3752" y="2438"/>
                  <a:pt x="3754" y="2438"/>
                </a:cubicBezTo>
                <a:cubicBezTo>
                  <a:pt x="3783" y="2394"/>
                  <a:pt x="3838" y="2410"/>
                  <a:pt x="3882" y="2414"/>
                </a:cubicBezTo>
                <a:cubicBezTo>
                  <a:pt x="3882" y="2524"/>
                  <a:pt x="4395" y="2601"/>
                  <a:pt x="4418" y="2598"/>
                </a:cubicBezTo>
                <a:cubicBezTo>
                  <a:pt x="4418" y="2597"/>
                  <a:pt x="4418" y="2595"/>
                  <a:pt x="4418" y="2594"/>
                </a:cubicBezTo>
                <a:cubicBezTo>
                  <a:pt x="4495" y="2589"/>
                  <a:pt x="4512" y="2572"/>
                  <a:pt x="4534" y="2502"/>
                </a:cubicBezTo>
                <a:cubicBezTo>
                  <a:pt x="4535" y="2502"/>
                  <a:pt x="4527" y="2252"/>
                  <a:pt x="4542" y="2218"/>
                </a:cubicBezTo>
                <a:cubicBezTo>
                  <a:pt x="4543" y="2218"/>
                  <a:pt x="4544" y="2218"/>
                  <a:pt x="4546" y="2218"/>
                </a:cubicBezTo>
                <a:cubicBezTo>
                  <a:pt x="4589" y="2046"/>
                  <a:pt x="4839" y="2063"/>
                  <a:pt x="4974" y="2018"/>
                </a:cubicBezTo>
                <a:cubicBezTo>
                  <a:pt x="4974" y="2017"/>
                  <a:pt x="4974" y="2015"/>
                  <a:pt x="4974" y="2014"/>
                </a:cubicBezTo>
                <a:cubicBezTo>
                  <a:pt x="5049" y="1951"/>
                  <a:pt x="5019" y="1822"/>
                  <a:pt x="5178" y="1822"/>
                </a:cubicBezTo>
                <a:cubicBezTo>
                  <a:pt x="5252" y="1798"/>
                  <a:pt x="5366" y="1846"/>
                  <a:pt x="5366" y="1934"/>
                </a:cubicBezTo>
                <a:cubicBezTo>
                  <a:pt x="5367" y="1934"/>
                  <a:pt x="5368" y="1934"/>
                  <a:pt x="5370" y="1934"/>
                </a:cubicBezTo>
                <a:cubicBezTo>
                  <a:pt x="5371" y="1983"/>
                  <a:pt x="5402" y="2050"/>
                  <a:pt x="5402" y="2078"/>
                </a:cubicBezTo>
                <a:cubicBezTo>
                  <a:pt x="5380" y="2141"/>
                  <a:pt x="5684" y="2379"/>
                  <a:pt x="5738" y="2370"/>
                </a:cubicBezTo>
                <a:cubicBezTo>
                  <a:pt x="5784" y="2383"/>
                  <a:pt x="5919" y="2460"/>
                  <a:pt x="5930" y="2494"/>
                </a:cubicBezTo>
                <a:cubicBezTo>
                  <a:pt x="5930" y="2585"/>
                  <a:pt x="5943" y="2772"/>
                  <a:pt x="6010" y="2822"/>
                </a:cubicBezTo>
                <a:cubicBezTo>
                  <a:pt x="6034" y="2944"/>
                  <a:pt x="6133" y="3137"/>
                  <a:pt x="5994" y="3242"/>
                </a:cubicBezTo>
                <a:cubicBezTo>
                  <a:pt x="5994" y="3245"/>
                  <a:pt x="5994" y="3247"/>
                  <a:pt x="5994" y="3250"/>
                </a:cubicBezTo>
                <a:cubicBezTo>
                  <a:pt x="5868" y="3381"/>
                  <a:pt x="5841" y="3480"/>
                  <a:pt x="5962" y="3614"/>
                </a:cubicBezTo>
                <a:cubicBezTo>
                  <a:pt x="6036" y="3668"/>
                  <a:pt x="6177" y="3684"/>
                  <a:pt x="6274" y="3706"/>
                </a:cubicBezTo>
                <a:cubicBezTo>
                  <a:pt x="6333" y="3702"/>
                  <a:pt x="7312" y="4055"/>
                  <a:pt x="7274" y="4298"/>
                </a:cubicBezTo>
                <a:cubicBezTo>
                  <a:pt x="7275" y="4298"/>
                  <a:pt x="7276" y="4298"/>
                  <a:pt x="7278" y="4298"/>
                </a:cubicBezTo>
                <a:cubicBezTo>
                  <a:pt x="7282" y="4387"/>
                  <a:pt x="7316" y="4537"/>
                  <a:pt x="7406" y="4582"/>
                </a:cubicBezTo>
                <a:cubicBezTo>
                  <a:pt x="7407" y="4587"/>
                  <a:pt x="7408" y="4593"/>
                  <a:pt x="7410" y="4598"/>
                </a:cubicBezTo>
                <a:cubicBezTo>
                  <a:pt x="7411" y="4598"/>
                  <a:pt x="7412" y="4598"/>
                  <a:pt x="7414" y="4598"/>
                </a:cubicBezTo>
                <a:cubicBezTo>
                  <a:pt x="7414" y="4602"/>
                  <a:pt x="7408" y="4770"/>
                  <a:pt x="7434" y="4770"/>
                </a:cubicBezTo>
                <a:cubicBezTo>
                  <a:pt x="7434" y="4773"/>
                  <a:pt x="7434" y="4775"/>
                  <a:pt x="7434" y="4778"/>
                </a:cubicBezTo>
                <a:cubicBezTo>
                  <a:pt x="7443" y="4786"/>
                  <a:pt x="7452" y="4794"/>
                  <a:pt x="7462" y="4802"/>
                </a:cubicBezTo>
                <a:cubicBezTo>
                  <a:pt x="7464" y="4806"/>
                  <a:pt x="7467" y="4810"/>
                  <a:pt x="7470" y="4814"/>
                </a:cubicBezTo>
                <a:cubicBezTo>
                  <a:pt x="7578" y="4814"/>
                  <a:pt x="7699" y="4862"/>
                  <a:pt x="7826" y="4862"/>
                </a:cubicBezTo>
                <a:cubicBezTo>
                  <a:pt x="7922" y="4891"/>
                  <a:pt x="8113" y="4966"/>
                  <a:pt x="8194" y="4966"/>
                </a:cubicBezTo>
                <a:cubicBezTo>
                  <a:pt x="8195" y="4969"/>
                  <a:pt x="8196" y="4971"/>
                  <a:pt x="8198" y="4974"/>
                </a:cubicBezTo>
                <a:cubicBezTo>
                  <a:pt x="8432" y="4974"/>
                  <a:pt x="8655" y="4962"/>
                  <a:pt x="8886" y="4962"/>
                </a:cubicBezTo>
                <a:cubicBezTo>
                  <a:pt x="8886" y="4963"/>
                  <a:pt x="8886" y="4965"/>
                  <a:pt x="8886" y="4966"/>
                </a:cubicBezTo>
                <a:cubicBezTo>
                  <a:pt x="9123" y="4996"/>
                  <a:pt x="9247" y="5236"/>
                  <a:pt x="9422" y="5262"/>
                </a:cubicBezTo>
                <a:cubicBezTo>
                  <a:pt x="9501" y="5172"/>
                  <a:pt x="9671" y="5297"/>
                  <a:pt x="9706" y="5346"/>
                </a:cubicBezTo>
                <a:cubicBezTo>
                  <a:pt x="9706" y="5347"/>
                  <a:pt x="9706" y="5349"/>
                  <a:pt x="9706" y="5350"/>
                </a:cubicBezTo>
                <a:cubicBezTo>
                  <a:pt x="9877" y="5350"/>
                  <a:pt x="9918" y="5443"/>
                  <a:pt x="10018" y="5518"/>
                </a:cubicBezTo>
                <a:cubicBezTo>
                  <a:pt x="10039" y="5546"/>
                  <a:pt x="10062" y="5550"/>
                  <a:pt x="10098" y="5550"/>
                </a:cubicBezTo>
                <a:cubicBezTo>
                  <a:pt x="10148" y="5398"/>
                  <a:pt x="11150" y="5185"/>
                  <a:pt x="11150" y="5038"/>
                </a:cubicBezTo>
                <a:cubicBezTo>
                  <a:pt x="11152" y="5038"/>
                  <a:pt x="11155" y="5038"/>
                  <a:pt x="11158" y="5038"/>
                </a:cubicBezTo>
                <a:cubicBezTo>
                  <a:pt x="11158" y="5037"/>
                  <a:pt x="11158" y="5035"/>
                  <a:pt x="11158" y="5034"/>
                </a:cubicBezTo>
                <a:cubicBezTo>
                  <a:pt x="11318" y="4988"/>
                  <a:pt x="11532" y="5124"/>
                  <a:pt x="11726" y="5086"/>
                </a:cubicBezTo>
                <a:cubicBezTo>
                  <a:pt x="11754" y="5001"/>
                  <a:pt x="11935" y="4830"/>
                  <a:pt x="12002" y="4770"/>
                </a:cubicBezTo>
                <a:cubicBezTo>
                  <a:pt x="12079" y="4700"/>
                  <a:pt x="12387" y="4472"/>
                  <a:pt x="12350" y="4430"/>
                </a:cubicBezTo>
                <a:cubicBezTo>
                  <a:pt x="12320" y="4322"/>
                  <a:pt x="12136" y="3848"/>
                  <a:pt x="12422" y="3850"/>
                </a:cubicBezTo>
                <a:cubicBezTo>
                  <a:pt x="12422" y="3851"/>
                  <a:pt x="12422" y="3853"/>
                  <a:pt x="12422" y="3854"/>
                </a:cubicBezTo>
                <a:cubicBezTo>
                  <a:pt x="12425" y="3854"/>
                  <a:pt x="12774" y="4075"/>
                  <a:pt x="12774" y="3990"/>
                </a:cubicBezTo>
                <a:cubicBezTo>
                  <a:pt x="12872" y="3990"/>
                  <a:pt x="13066" y="3751"/>
                  <a:pt x="13090" y="3662"/>
                </a:cubicBezTo>
                <a:cubicBezTo>
                  <a:pt x="13207" y="3639"/>
                  <a:pt x="13415" y="3634"/>
                  <a:pt x="13470" y="3526"/>
                </a:cubicBezTo>
                <a:cubicBezTo>
                  <a:pt x="13546" y="3468"/>
                  <a:pt x="13616" y="3266"/>
                  <a:pt x="13638" y="3266"/>
                </a:cubicBezTo>
                <a:cubicBezTo>
                  <a:pt x="13691" y="3202"/>
                  <a:pt x="13784" y="3181"/>
                  <a:pt x="13862" y="3162"/>
                </a:cubicBezTo>
                <a:cubicBezTo>
                  <a:pt x="13862" y="3161"/>
                  <a:pt x="13862" y="3159"/>
                  <a:pt x="13862" y="3158"/>
                </a:cubicBezTo>
                <a:cubicBezTo>
                  <a:pt x="13866" y="3158"/>
                  <a:pt x="13870" y="3158"/>
                  <a:pt x="13874" y="3158"/>
                </a:cubicBezTo>
                <a:cubicBezTo>
                  <a:pt x="13910" y="3113"/>
                  <a:pt x="14049" y="3002"/>
                  <a:pt x="14094" y="3002"/>
                </a:cubicBezTo>
                <a:cubicBezTo>
                  <a:pt x="14094" y="2981"/>
                  <a:pt x="14485" y="2974"/>
                  <a:pt x="14542" y="2958"/>
                </a:cubicBezTo>
                <a:cubicBezTo>
                  <a:pt x="14542" y="2907"/>
                  <a:pt x="14530" y="2850"/>
                  <a:pt x="14530" y="2814"/>
                </a:cubicBezTo>
                <a:cubicBezTo>
                  <a:pt x="14480" y="2657"/>
                  <a:pt x="14287" y="2560"/>
                  <a:pt x="14134" y="2474"/>
                </a:cubicBezTo>
                <a:cubicBezTo>
                  <a:pt x="14067" y="2472"/>
                  <a:pt x="14043" y="2550"/>
                  <a:pt x="13954" y="2550"/>
                </a:cubicBezTo>
                <a:cubicBezTo>
                  <a:pt x="13914" y="2595"/>
                  <a:pt x="13909" y="2637"/>
                  <a:pt x="13870" y="2686"/>
                </a:cubicBezTo>
                <a:cubicBezTo>
                  <a:pt x="13777" y="2682"/>
                  <a:pt x="13606" y="2604"/>
                  <a:pt x="13546" y="2622"/>
                </a:cubicBezTo>
                <a:cubicBezTo>
                  <a:pt x="13546" y="2623"/>
                  <a:pt x="13546" y="2625"/>
                  <a:pt x="13546" y="2626"/>
                </a:cubicBezTo>
                <a:cubicBezTo>
                  <a:pt x="13454" y="2626"/>
                  <a:pt x="13379" y="2703"/>
                  <a:pt x="13238" y="2698"/>
                </a:cubicBezTo>
                <a:cubicBezTo>
                  <a:pt x="13218" y="2661"/>
                  <a:pt x="13187" y="2639"/>
                  <a:pt x="13186" y="2582"/>
                </a:cubicBezTo>
                <a:cubicBezTo>
                  <a:pt x="13238" y="2522"/>
                  <a:pt x="13328" y="2448"/>
                  <a:pt x="13302" y="2358"/>
                </a:cubicBezTo>
                <a:cubicBezTo>
                  <a:pt x="13302" y="2165"/>
                  <a:pt x="13358" y="2041"/>
                  <a:pt x="13398" y="1842"/>
                </a:cubicBezTo>
                <a:cubicBezTo>
                  <a:pt x="13400" y="1841"/>
                  <a:pt x="13403" y="1839"/>
                  <a:pt x="13406" y="1838"/>
                </a:cubicBezTo>
                <a:cubicBezTo>
                  <a:pt x="13422" y="1813"/>
                  <a:pt x="13449" y="1787"/>
                  <a:pt x="13478" y="1778"/>
                </a:cubicBezTo>
                <a:cubicBezTo>
                  <a:pt x="13672" y="1778"/>
                  <a:pt x="13879" y="1796"/>
                  <a:pt x="14018" y="1638"/>
                </a:cubicBezTo>
                <a:cubicBezTo>
                  <a:pt x="14030" y="1627"/>
                  <a:pt x="14042" y="1617"/>
                  <a:pt x="14054" y="1606"/>
                </a:cubicBezTo>
                <a:cubicBezTo>
                  <a:pt x="14054" y="1501"/>
                  <a:pt x="14126" y="1344"/>
                  <a:pt x="14126" y="1222"/>
                </a:cubicBezTo>
                <a:cubicBezTo>
                  <a:pt x="14127" y="1222"/>
                  <a:pt x="14128" y="1222"/>
                  <a:pt x="14130" y="1222"/>
                </a:cubicBezTo>
                <a:cubicBezTo>
                  <a:pt x="14130" y="1063"/>
                  <a:pt x="14313" y="794"/>
                  <a:pt x="14318" y="794"/>
                </a:cubicBezTo>
                <a:cubicBezTo>
                  <a:pt x="14365" y="682"/>
                  <a:pt x="14231" y="563"/>
                  <a:pt x="14142" y="518"/>
                </a:cubicBezTo>
                <a:cubicBezTo>
                  <a:pt x="14142" y="511"/>
                  <a:pt x="14138" y="474"/>
                  <a:pt x="14134" y="474"/>
                </a:cubicBezTo>
                <a:cubicBezTo>
                  <a:pt x="14151" y="360"/>
                  <a:pt x="14160" y="346"/>
                  <a:pt x="14238" y="286"/>
                </a:cubicBezTo>
                <a:cubicBezTo>
                  <a:pt x="14325" y="264"/>
                  <a:pt x="14406" y="238"/>
                  <a:pt x="14490" y="210"/>
                </a:cubicBezTo>
                <a:cubicBezTo>
                  <a:pt x="14541" y="107"/>
                  <a:pt x="14840" y="18"/>
                  <a:pt x="14954" y="18"/>
                </a:cubicBezTo>
                <a:cubicBezTo>
                  <a:pt x="15033" y="0"/>
                  <a:pt x="15124" y="82"/>
                  <a:pt x="15202" y="82"/>
                </a:cubicBezTo>
                <a:cubicBezTo>
                  <a:pt x="15202" y="83"/>
                  <a:pt x="15202" y="85"/>
                  <a:pt x="15202" y="86"/>
                </a:cubicBezTo>
                <a:cubicBezTo>
                  <a:pt x="15348" y="79"/>
                  <a:pt x="15429" y="67"/>
                  <a:pt x="15558" y="122"/>
                </a:cubicBezTo>
                <a:cubicBezTo>
                  <a:pt x="15558" y="123"/>
                  <a:pt x="15558" y="125"/>
                  <a:pt x="15558" y="126"/>
                </a:cubicBezTo>
                <a:cubicBezTo>
                  <a:pt x="15563" y="127"/>
                  <a:pt x="15568" y="129"/>
                  <a:pt x="15574" y="130"/>
                </a:cubicBezTo>
                <a:cubicBezTo>
                  <a:pt x="15574" y="131"/>
                  <a:pt x="15574" y="133"/>
                  <a:pt x="15574" y="134"/>
                </a:cubicBezTo>
                <a:cubicBezTo>
                  <a:pt x="15576" y="134"/>
                  <a:pt x="15579" y="134"/>
                  <a:pt x="15582" y="134"/>
                </a:cubicBezTo>
                <a:cubicBezTo>
                  <a:pt x="15586" y="138"/>
                  <a:pt x="16030" y="600"/>
                  <a:pt x="16030" y="686"/>
                </a:cubicBezTo>
                <a:cubicBezTo>
                  <a:pt x="16031" y="686"/>
                  <a:pt x="16032" y="686"/>
                  <a:pt x="16034" y="686"/>
                </a:cubicBezTo>
                <a:cubicBezTo>
                  <a:pt x="16036" y="694"/>
                  <a:pt x="16039" y="702"/>
                  <a:pt x="16042" y="710"/>
                </a:cubicBezTo>
                <a:cubicBezTo>
                  <a:pt x="16048" y="715"/>
                  <a:pt x="16055" y="721"/>
                  <a:pt x="16062" y="726"/>
                </a:cubicBezTo>
                <a:cubicBezTo>
                  <a:pt x="16062" y="729"/>
                  <a:pt x="16062" y="731"/>
                  <a:pt x="16062" y="734"/>
                </a:cubicBezTo>
                <a:cubicBezTo>
                  <a:pt x="16127" y="794"/>
                  <a:pt x="16200" y="866"/>
                  <a:pt x="16266" y="918"/>
                </a:cubicBezTo>
                <a:cubicBezTo>
                  <a:pt x="16266" y="922"/>
                  <a:pt x="16266" y="926"/>
                  <a:pt x="16266" y="930"/>
                </a:cubicBezTo>
                <a:cubicBezTo>
                  <a:pt x="16267" y="930"/>
                  <a:pt x="16268" y="930"/>
                  <a:pt x="16270" y="930"/>
                </a:cubicBezTo>
                <a:cubicBezTo>
                  <a:pt x="16270" y="1037"/>
                  <a:pt x="16327" y="1094"/>
                  <a:pt x="16402" y="1150"/>
                </a:cubicBezTo>
                <a:cubicBezTo>
                  <a:pt x="16402" y="1160"/>
                  <a:pt x="16405" y="1160"/>
                  <a:pt x="16414" y="1166"/>
                </a:cubicBezTo>
                <a:cubicBezTo>
                  <a:pt x="16421" y="1195"/>
                  <a:pt x="16446" y="1334"/>
                  <a:pt x="16486" y="1334"/>
                </a:cubicBezTo>
                <a:cubicBezTo>
                  <a:pt x="16487" y="1337"/>
                  <a:pt x="16488" y="1339"/>
                  <a:pt x="16490" y="1342"/>
                </a:cubicBezTo>
                <a:cubicBezTo>
                  <a:pt x="16578" y="1342"/>
                  <a:pt x="16744" y="1323"/>
                  <a:pt x="16814" y="1350"/>
                </a:cubicBezTo>
                <a:cubicBezTo>
                  <a:pt x="16814" y="1390"/>
                  <a:pt x="16986" y="1351"/>
                  <a:pt x="17038" y="1366"/>
                </a:cubicBezTo>
                <a:cubicBezTo>
                  <a:pt x="17038" y="1374"/>
                  <a:pt x="17108" y="1402"/>
                  <a:pt x="17118" y="1414"/>
                </a:cubicBezTo>
                <a:cubicBezTo>
                  <a:pt x="17126" y="1493"/>
                  <a:pt x="17286" y="1537"/>
                  <a:pt x="17378" y="1558"/>
                </a:cubicBezTo>
                <a:cubicBezTo>
                  <a:pt x="17378" y="1649"/>
                  <a:pt x="17510" y="1914"/>
                  <a:pt x="17618" y="1914"/>
                </a:cubicBezTo>
                <a:close/>
                <a:moveTo>
                  <a:pt x="16158" y="13186"/>
                </a:moveTo>
                <a:cubicBezTo>
                  <a:pt x="16169" y="13075"/>
                  <a:pt x="16183" y="12977"/>
                  <a:pt x="16190" y="12858"/>
                </a:cubicBezTo>
                <a:cubicBezTo>
                  <a:pt x="16191" y="12858"/>
                  <a:pt x="16192" y="12858"/>
                  <a:pt x="16194" y="12858"/>
                </a:cubicBezTo>
                <a:cubicBezTo>
                  <a:pt x="16194" y="12716"/>
                  <a:pt x="16266" y="12687"/>
                  <a:pt x="16266" y="12566"/>
                </a:cubicBezTo>
                <a:cubicBezTo>
                  <a:pt x="16267" y="12566"/>
                  <a:pt x="16268" y="12566"/>
                  <a:pt x="16270" y="12566"/>
                </a:cubicBezTo>
                <a:cubicBezTo>
                  <a:pt x="16270" y="12438"/>
                  <a:pt x="16397" y="12205"/>
                  <a:pt x="16502" y="12114"/>
                </a:cubicBezTo>
                <a:cubicBezTo>
                  <a:pt x="16517" y="12092"/>
                  <a:pt x="16659" y="12067"/>
                  <a:pt x="16694" y="12078"/>
                </a:cubicBezTo>
                <a:cubicBezTo>
                  <a:pt x="16694" y="12079"/>
                  <a:pt x="16694" y="12081"/>
                  <a:pt x="16694" y="12082"/>
                </a:cubicBezTo>
                <a:cubicBezTo>
                  <a:pt x="16949" y="12118"/>
                  <a:pt x="16786" y="12268"/>
                  <a:pt x="16786" y="12378"/>
                </a:cubicBezTo>
                <a:cubicBezTo>
                  <a:pt x="16784" y="12378"/>
                  <a:pt x="16783" y="12378"/>
                  <a:pt x="16782" y="12378"/>
                </a:cubicBezTo>
                <a:cubicBezTo>
                  <a:pt x="16782" y="12535"/>
                  <a:pt x="16844" y="12763"/>
                  <a:pt x="16802" y="12906"/>
                </a:cubicBezTo>
                <a:cubicBezTo>
                  <a:pt x="16802" y="12969"/>
                  <a:pt x="16742" y="13020"/>
                  <a:pt x="16742" y="13066"/>
                </a:cubicBezTo>
                <a:cubicBezTo>
                  <a:pt x="16707" y="13119"/>
                  <a:pt x="16586" y="13134"/>
                  <a:pt x="16586" y="13222"/>
                </a:cubicBezTo>
                <a:cubicBezTo>
                  <a:pt x="16584" y="13222"/>
                  <a:pt x="16583" y="13222"/>
                  <a:pt x="16582" y="13222"/>
                </a:cubicBezTo>
                <a:cubicBezTo>
                  <a:pt x="16524" y="13375"/>
                  <a:pt x="16596" y="13474"/>
                  <a:pt x="16466" y="13626"/>
                </a:cubicBezTo>
                <a:cubicBezTo>
                  <a:pt x="16464" y="13626"/>
                  <a:pt x="16463" y="13626"/>
                  <a:pt x="16462" y="13626"/>
                </a:cubicBezTo>
                <a:cubicBezTo>
                  <a:pt x="16462" y="13625"/>
                  <a:pt x="16462" y="13623"/>
                  <a:pt x="16462" y="13622"/>
                </a:cubicBezTo>
                <a:cubicBezTo>
                  <a:pt x="16460" y="13622"/>
                  <a:pt x="16459" y="13622"/>
                  <a:pt x="16458" y="13622"/>
                </a:cubicBezTo>
                <a:cubicBezTo>
                  <a:pt x="16458" y="13575"/>
                  <a:pt x="16358" y="13524"/>
                  <a:pt x="16350" y="13458"/>
                </a:cubicBezTo>
                <a:cubicBezTo>
                  <a:pt x="16348" y="13458"/>
                  <a:pt x="16347" y="13458"/>
                  <a:pt x="16346" y="13458"/>
                </a:cubicBezTo>
                <a:cubicBezTo>
                  <a:pt x="16254" y="13348"/>
                  <a:pt x="16195" y="13318"/>
                  <a:pt x="16158" y="13186"/>
                </a:cubicBezTo>
                <a:close/>
                <a:moveTo>
                  <a:pt x="11910" y="14830"/>
                </a:moveTo>
                <a:cubicBezTo>
                  <a:pt x="12062" y="14815"/>
                  <a:pt x="12395" y="14674"/>
                  <a:pt x="12562" y="14742"/>
                </a:cubicBezTo>
                <a:cubicBezTo>
                  <a:pt x="12604" y="14751"/>
                  <a:pt x="12682" y="14784"/>
                  <a:pt x="12694" y="14830"/>
                </a:cubicBezTo>
                <a:cubicBezTo>
                  <a:pt x="12732" y="14884"/>
                  <a:pt x="12628" y="15009"/>
                  <a:pt x="12538" y="15282"/>
                </a:cubicBezTo>
                <a:cubicBezTo>
                  <a:pt x="12535" y="15283"/>
                  <a:pt x="12532" y="15285"/>
                  <a:pt x="12530" y="15286"/>
                </a:cubicBezTo>
                <a:cubicBezTo>
                  <a:pt x="12530" y="15289"/>
                  <a:pt x="12530" y="15291"/>
                  <a:pt x="12530" y="15294"/>
                </a:cubicBezTo>
                <a:cubicBezTo>
                  <a:pt x="12457" y="15440"/>
                  <a:pt x="12112" y="15575"/>
                  <a:pt x="12102" y="15542"/>
                </a:cubicBezTo>
                <a:cubicBezTo>
                  <a:pt x="12096" y="15542"/>
                  <a:pt x="12091" y="15542"/>
                  <a:pt x="12086" y="15542"/>
                </a:cubicBezTo>
                <a:cubicBezTo>
                  <a:pt x="12086" y="15543"/>
                  <a:pt x="12086" y="15545"/>
                  <a:pt x="12086" y="15546"/>
                </a:cubicBezTo>
                <a:cubicBezTo>
                  <a:pt x="12024" y="15564"/>
                  <a:pt x="11774" y="15472"/>
                  <a:pt x="11774" y="15414"/>
                </a:cubicBezTo>
                <a:cubicBezTo>
                  <a:pt x="11771" y="15413"/>
                  <a:pt x="11768" y="15411"/>
                  <a:pt x="11766" y="15410"/>
                </a:cubicBezTo>
                <a:cubicBezTo>
                  <a:pt x="11664" y="15004"/>
                  <a:pt x="11893" y="15116"/>
                  <a:pt x="11910" y="14830"/>
                </a:cubicBezTo>
                <a:close/>
              </a:path>
            </a:pathLst>
          </a:custGeom>
          <a:solidFill>
            <a:schemeClr val="tx1">
              <a:alpha val="90000"/>
            </a:schemeClr>
          </a:solidFill>
          <a:ln w="0" cap="flat">
            <a:noFill/>
            <a:prstDash val="solid"/>
            <a:miter lim="800000"/>
            <a:headEnd/>
            <a:tailEnd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algn="ctr" defTabSz="914263"/>
            <a:endParaRPr lang="zh-CN" altLang="en-US" sz="1867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2921E72-A0FA-414F-83C8-95DD25086047}"/>
              </a:ext>
            </a:extLst>
          </p:cNvPr>
          <p:cNvSpPr/>
          <p:nvPr/>
        </p:nvSpPr>
        <p:spPr>
          <a:xfrm>
            <a:off x="8866147" y="1415339"/>
            <a:ext cx="2677936" cy="307762"/>
          </a:xfrm>
          <a:prstGeom prst="rect">
            <a:avLst/>
          </a:prstGeom>
        </p:spPr>
        <p:txBody>
          <a:bodyPr wrap="square" lIns="91427" tIns="45713" rIns="91427" bIns="45713">
            <a:spAutoFit/>
          </a:bodyPr>
          <a:lstStyle/>
          <a:p>
            <a:pPr defTabSz="914263">
              <a:buClr>
                <a:prstClr val="white">
                  <a:lumMod val="65000"/>
                </a:prstClr>
              </a:buClr>
            </a:pPr>
            <a:r>
              <a:rPr lang="zh-CN" altLang="en-US" sz="1400" b="1"/>
              <a:t>点此添加小标题</a:t>
            </a:r>
            <a:endParaRPr lang="en-US" altLang="zh-CN" sz="1400" b="1"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947B49D-67CC-4BFC-AEE2-5DAF4B285F3E}"/>
              </a:ext>
            </a:extLst>
          </p:cNvPr>
          <p:cNvSpPr txBox="1"/>
          <p:nvPr/>
        </p:nvSpPr>
        <p:spPr>
          <a:xfrm>
            <a:off x="7588192" y="2227329"/>
            <a:ext cx="1175322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defTabSz="914263"/>
            <a:r>
              <a:rPr lang="en-US" altLang="zh-CN" sz="4800" b="1">
                <a:sym typeface="+mn-lt"/>
              </a:rPr>
              <a:t>18%</a:t>
            </a:r>
            <a:endParaRPr lang="zh-CN" altLang="en-US" sz="4800" b="1"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90C0254-8383-4A31-95D0-9C43EEBBA33E}"/>
              </a:ext>
            </a:extLst>
          </p:cNvPr>
          <p:cNvSpPr txBox="1"/>
          <p:nvPr/>
        </p:nvSpPr>
        <p:spPr>
          <a:xfrm>
            <a:off x="7588192" y="3038479"/>
            <a:ext cx="1175322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defTabSz="914263"/>
            <a:r>
              <a:rPr lang="en-US" altLang="zh-CN" sz="4800" b="1">
                <a:sym typeface="+mn-lt"/>
              </a:rPr>
              <a:t>11%</a:t>
            </a:r>
            <a:endParaRPr lang="zh-CN" altLang="en-US" sz="4800" b="1"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1D0C721-193D-42D1-9B0B-D6C0DFD4FE5C}"/>
              </a:ext>
            </a:extLst>
          </p:cNvPr>
          <p:cNvSpPr txBox="1"/>
          <p:nvPr/>
        </p:nvSpPr>
        <p:spPr>
          <a:xfrm>
            <a:off x="7588192" y="4660779"/>
            <a:ext cx="1175322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defTabSz="914263"/>
            <a:r>
              <a:rPr lang="en-US" altLang="zh-CN" sz="4800" b="1">
                <a:sym typeface="+mn-lt"/>
              </a:rPr>
              <a:t>14%</a:t>
            </a:r>
            <a:endParaRPr lang="zh-CN" altLang="en-US" sz="4800" b="1">
              <a:sym typeface="+mn-lt"/>
            </a:endParaRPr>
          </a:p>
        </p:txBody>
      </p:sp>
      <p:cxnSp>
        <p:nvCxnSpPr>
          <p:cNvPr id="14" name="直接连接符 81">
            <a:extLst>
              <a:ext uri="{FF2B5EF4-FFF2-40B4-BE49-F238E27FC236}">
                <a16:creationId xmlns:a16="http://schemas.microsoft.com/office/drawing/2014/main" id="{64EB7F62-0222-4DE9-BDA6-D5EEE3E3BBB7}"/>
              </a:ext>
            </a:extLst>
          </p:cNvPr>
          <p:cNvCxnSpPr>
            <a:cxnSpLocks/>
            <a:stCxn id="11" idx="1"/>
            <a:endCxn id="15" idx="3"/>
          </p:cNvCxnSpPr>
          <p:nvPr/>
        </p:nvCxnSpPr>
        <p:spPr>
          <a:xfrm flipH="1">
            <a:off x="4271398" y="3453978"/>
            <a:ext cx="3316794" cy="380894"/>
          </a:xfrm>
          <a:prstGeom prst="line">
            <a:avLst/>
          </a:prstGeom>
          <a:ln w="25400">
            <a:solidFill>
              <a:schemeClr val="tx1"/>
            </a:solidFill>
            <a:tailEnd type="oval"/>
          </a:ln>
          <a:effectLst>
            <a:outerShdw blurRad="63500" sx="102000" sy="102000" algn="ctr" rotWithShape="0">
              <a:prstClr val="black">
                <a:alpha val="5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7A6A6388-A7E2-418E-9525-C9DF6C74A139}"/>
              </a:ext>
            </a:extLst>
          </p:cNvPr>
          <p:cNvSpPr txBox="1"/>
          <p:nvPr/>
        </p:nvSpPr>
        <p:spPr>
          <a:xfrm>
            <a:off x="3625067" y="365020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63"/>
            <a:r>
              <a:rPr lang="zh-CN" altLang="en-US">
                <a:solidFill>
                  <a:schemeClr val="bg1"/>
                </a:solidFill>
                <a:sym typeface="+mn-lt"/>
              </a:rPr>
              <a:t>西安</a:t>
            </a:r>
          </a:p>
        </p:txBody>
      </p:sp>
      <p:cxnSp>
        <p:nvCxnSpPr>
          <p:cNvPr id="16" name="直接连接符 21">
            <a:extLst>
              <a:ext uri="{FF2B5EF4-FFF2-40B4-BE49-F238E27FC236}">
                <a16:creationId xmlns:a16="http://schemas.microsoft.com/office/drawing/2014/main" id="{3F95945E-35F4-41C6-A8BC-20E633C733D0}"/>
              </a:ext>
            </a:extLst>
          </p:cNvPr>
          <p:cNvCxnSpPr>
            <a:cxnSpLocks/>
            <a:stCxn id="9" idx="1"/>
            <a:endCxn id="17" idx="3"/>
          </p:cNvCxnSpPr>
          <p:nvPr/>
        </p:nvCxnSpPr>
        <p:spPr>
          <a:xfrm flipH="1">
            <a:off x="4917729" y="2642828"/>
            <a:ext cx="2670463" cy="717639"/>
          </a:xfrm>
          <a:prstGeom prst="line">
            <a:avLst/>
          </a:prstGeom>
          <a:ln w="25400">
            <a:solidFill>
              <a:schemeClr val="tx1"/>
            </a:solidFill>
            <a:tailEnd type="oval"/>
          </a:ln>
          <a:effectLst>
            <a:outerShdw blurRad="63500" sx="102000" sy="102000" algn="ctr" rotWithShape="0">
              <a:prstClr val="black">
                <a:alpha val="5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A36EDA54-B955-40BC-ADB8-136D4EE1E14A}"/>
              </a:ext>
            </a:extLst>
          </p:cNvPr>
          <p:cNvSpPr txBox="1"/>
          <p:nvPr/>
        </p:nvSpPr>
        <p:spPr>
          <a:xfrm>
            <a:off x="4271398" y="317580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63"/>
            <a:r>
              <a:rPr lang="zh-CN" altLang="en-US">
                <a:solidFill>
                  <a:schemeClr val="bg1"/>
                </a:solidFill>
                <a:sym typeface="+mn-lt"/>
              </a:rPr>
              <a:t>北京</a:t>
            </a:r>
          </a:p>
        </p:txBody>
      </p:sp>
      <p:cxnSp>
        <p:nvCxnSpPr>
          <p:cNvPr id="18" name="直接连接符 82">
            <a:extLst>
              <a:ext uri="{FF2B5EF4-FFF2-40B4-BE49-F238E27FC236}">
                <a16:creationId xmlns:a16="http://schemas.microsoft.com/office/drawing/2014/main" id="{CFE0C309-9774-4BED-A4D0-1A66E8BEC4B8}"/>
              </a:ext>
            </a:extLst>
          </p:cNvPr>
          <p:cNvCxnSpPr>
            <a:cxnSpLocks/>
            <a:stCxn id="13" idx="1"/>
            <a:endCxn id="19" idx="3"/>
          </p:cNvCxnSpPr>
          <p:nvPr/>
        </p:nvCxnSpPr>
        <p:spPr>
          <a:xfrm flipH="1" flipV="1">
            <a:off x="5514657" y="4442655"/>
            <a:ext cx="2073535" cy="633623"/>
          </a:xfrm>
          <a:prstGeom prst="line">
            <a:avLst/>
          </a:prstGeom>
          <a:ln w="25400">
            <a:solidFill>
              <a:schemeClr val="tx1"/>
            </a:solidFill>
            <a:tailEnd type="oval"/>
          </a:ln>
          <a:effectLst>
            <a:outerShdw blurRad="63500" sx="102000" sy="102000" algn="ctr" rotWithShape="0">
              <a:prstClr val="black">
                <a:alpha val="5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ABA5691D-B6C4-4332-B991-9F5DBB409144}"/>
              </a:ext>
            </a:extLst>
          </p:cNvPr>
          <p:cNvSpPr txBox="1"/>
          <p:nvPr/>
        </p:nvSpPr>
        <p:spPr>
          <a:xfrm>
            <a:off x="4868326" y="425798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63"/>
            <a:r>
              <a:rPr lang="zh-CN" altLang="en-US">
                <a:solidFill>
                  <a:schemeClr val="bg1"/>
                </a:solidFill>
                <a:sym typeface="+mn-lt"/>
              </a:rPr>
              <a:t>上海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9BA1B99C-B48F-4454-8300-7FE457EBD6D8}"/>
              </a:ext>
            </a:extLst>
          </p:cNvPr>
          <p:cNvSpPr/>
          <p:nvPr/>
        </p:nvSpPr>
        <p:spPr>
          <a:xfrm>
            <a:off x="8866147" y="1706804"/>
            <a:ext cx="2677936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63">
              <a:lnSpc>
                <a:spcPct val="130000"/>
              </a:lnSpc>
            </a:pPr>
            <a:r>
              <a:rPr lang="zh-CN" altLang="en-US" sz="1000" dirty="0">
                <a:solidFill>
                  <a:schemeClr val="tx2"/>
                </a:solidFill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B1E5FD8-BFF0-4C78-A20F-05B6CBD0EDEA}"/>
              </a:ext>
            </a:extLst>
          </p:cNvPr>
          <p:cNvSpPr txBox="1"/>
          <p:nvPr/>
        </p:nvSpPr>
        <p:spPr>
          <a:xfrm>
            <a:off x="7588192" y="1416179"/>
            <a:ext cx="1175322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defTabSz="914263"/>
            <a:r>
              <a:rPr lang="en-US" altLang="zh-CN" sz="4800" b="1">
                <a:sym typeface="+mn-lt"/>
              </a:rPr>
              <a:t>10%</a:t>
            </a:r>
            <a:endParaRPr lang="zh-CN" altLang="en-US" sz="4800" b="1">
              <a:sym typeface="+mn-lt"/>
            </a:endParaRPr>
          </a:p>
        </p:txBody>
      </p:sp>
      <p:cxnSp>
        <p:nvCxnSpPr>
          <p:cNvPr id="25" name="直接连接符 81">
            <a:extLst>
              <a:ext uri="{FF2B5EF4-FFF2-40B4-BE49-F238E27FC236}">
                <a16:creationId xmlns:a16="http://schemas.microsoft.com/office/drawing/2014/main" id="{7D58B3FA-7F3D-4DD7-8330-89F65F312466}"/>
              </a:ext>
            </a:extLst>
          </p:cNvPr>
          <p:cNvCxnSpPr>
            <a:cxnSpLocks/>
            <a:stCxn id="22" idx="1"/>
            <a:endCxn id="26" idx="3"/>
          </p:cNvCxnSpPr>
          <p:nvPr/>
        </p:nvCxnSpPr>
        <p:spPr>
          <a:xfrm flipH="1">
            <a:off x="3806283" y="4265128"/>
            <a:ext cx="3781909" cy="125416"/>
          </a:xfrm>
          <a:prstGeom prst="line">
            <a:avLst/>
          </a:prstGeom>
          <a:ln w="25400">
            <a:solidFill>
              <a:schemeClr val="tx1"/>
            </a:solidFill>
            <a:tailEnd type="oval"/>
          </a:ln>
          <a:effectLst>
            <a:outerShdw blurRad="63500" sx="102000" sy="102000" algn="ctr" rotWithShape="0">
              <a:prstClr val="black">
                <a:alpha val="5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1BC7903C-E7DD-447C-AAE6-1EB61F8D3812}"/>
              </a:ext>
            </a:extLst>
          </p:cNvPr>
          <p:cNvSpPr txBox="1"/>
          <p:nvPr/>
        </p:nvSpPr>
        <p:spPr>
          <a:xfrm>
            <a:off x="3159952" y="420587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63"/>
            <a:r>
              <a:rPr lang="zh-CN" altLang="en-US">
                <a:solidFill>
                  <a:schemeClr val="bg1"/>
                </a:solidFill>
                <a:sym typeface="+mn-lt"/>
              </a:rPr>
              <a:t>成都</a:t>
            </a:r>
          </a:p>
        </p:txBody>
      </p:sp>
      <p:cxnSp>
        <p:nvCxnSpPr>
          <p:cNvPr id="27" name="直接连接符 21">
            <a:extLst>
              <a:ext uri="{FF2B5EF4-FFF2-40B4-BE49-F238E27FC236}">
                <a16:creationId xmlns:a16="http://schemas.microsoft.com/office/drawing/2014/main" id="{EDBB7B7E-3DF4-4C34-B82B-F506A959FBAC}"/>
              </a:ext>
            </a:extLst>
          </p:cNvPr>
          <p:cNvCxnSpPr>
            <a:cxnSpLocks/>
            <a:stCxn id="21" idx="1"/>
            <a:endCxn id="28" idx="3"/>
          </p:cNvCxnSpPr>
          <p:nvPr/>
        </p:nvCxnSpPr>
        <p:spPr>
          <a:xfrm flipH="1">
            <a:off x="6018742" y="1831678"/>
            <a:ext cx="1569450" cy="410780"/>
          </a:xfrm>
          <a:prstGeom prst="line">
            <a:avLst/>
          </a:prstGeom>
          <a:ln w="25400">
            <a:solidFill>
              <a:schemeClr val="tx1"/>
            </a:solidFill>
            <a:tailEnd type="oval"/>
          </a:ln>
          <a:effectLst>
            <a:outerShdw blurRad="63500" sx="102000" sy="102000" algn="ctr" rotWithShape="0">
              <a:prstClr val="black">
                <a:alpha val="5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C945E1A8-CF05-4B6D-834E-A576DC670C5B}"/>
              </a:ext>
            </a:extLst>
          </p:cNvPr>
          <p:cNvSpPr txBox="1"/>
          <p:nvPr/>
        </p:nvSpPr>
        <p:spPr>
          <a:xfrm>
            <a:off x="5141579" y="205779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63"/>
            <a:r>
              <a:rPr lang="zh-CN" altLang="en-US">
                <a:solidFill>
                  <a:schemeClr val="bg1"/>
                </a:solidFill>
                <a:sym typeface="+mn-lt"/>
              </a:rPr>
              <a:t>哈尔滨</a:t>
            </a:r>
          </a:p>
        </p:txBody>
      </p:sp>
      <p:cxnSp>
        <p:nvCxnSpPr>
          <p:cNvPr id="29" name="直接连接符 82">
            <a:extLst>
              <a:ext uri="{FF2B5EF4-FFF2-40B4-BE49-F238E27FC236}">
                <a16:creationId xmlns:a16="http://schemas.microsoft.com/office/drawing/2014/main" id="{569465F6-8552-4892-A8AD-5F44128DB434}"/>
              </a:ext>
            </a:extLst>
          </p:cNvPr>
          <p:cNvCxnSpPr>
            <a:cxnSpLocks/>
            <a:stCxn id="24" idx="1"/>
            <a:endCxn id="30" idx="3"/>
          </p:cNvCxnSpPr>
          <p:nvPr/>
        </p:nvCxnSpPr>
        <p:spPr>
          <a:xfrm flipH="1" flipV="1">
            <a:off x="4950121" y="5474594"/>
            <a:ext cx="2638071" cy="412836"/>
          </a:xfrm>
          <a:prstGeom prst="line">
            <a:avLst/>
          </a:prstGeom>
          <a:ln w="25400">
            <a:solidFill>
              <a:schemeClr val="tx1"/>
            </a:solidFill>
            <a:tailEnd type="oval"/>
          </a:ln>
          <a:effectLst>
            <a:outerShdw blurRad="63500" sx="102000" sy="102000" algn="ctr" rotWithShape="0">
              <a:prstClr val="black">
                <a:alpha val="5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F601744E-6780-4379-B8C6-A3EF48284AC7}"/>
              </a:ext>
            </a:extLst>
          </p:cNvPr>
          <p:cNvSpPr txBox="1"/>
          <p:nvPr/>
        </p:nvSpPr>
        <p:spPr>
          <a:xfrm>
            <a:off x="4303790" y="528992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63"/>
            <a:r>
              <a:rPr lang="zh-CN" altLang="en-US">
                <a:solidFill>
                  <a:schemeClr val="bg1"/>
                </a:solidFill>
                <a:sym typeface="+mn-lt"/>
              </a:rPr>
              <a:t>广州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9B3A271D-C5DB-4224-A97A-67D153F9D982}"/>
              </a:ext>
            </a:extLst>
          </p:cNvPr>
          <p:cNvSpPr/>
          <p:nvPr/>
        </p:nvSpPr>
        <p:spPr>
          <a:xfrm>
            <a:off x="8866147" y="2231937"/>
            <a:ext cx="2677936" cy="307762"/>
          </a:xfrm>
          <a:prstGeom prst="rect">
            <a:avLst/>
          </a:prstGeom>
        </p:spPr>
        <p:txBody>
          <a:bodyPr wrap="square" lIns="91427" tIns="45713" rIns="91427" bIns="45713">
            <a:spAutoFit/>
          </a:bodyPr>
          <a:lstStyle/>
          <a:p>
            <a:pPr defTabSz="914263">
              <a:buClr>
                <a:prstClr val="white">
                  <a:lumMod val="65000"/>
                </a:prstClr>
              </a:buClr>
            </a:pPr>
            <a:r>
              <a:rPr lang="zh-CN" altLang="en-US" sz="1400" b="1"/>
              <a:t>点此添加小标题</a:t>
            </a:r>
            <a:endParaRPr lang="en-US" altLang="zh-CN" sz="1400" b="1">
              <a:sym typeface="+mn-lt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7A7164F0-4E5E-4A8C-BF9B-290327BF1F77}"/>
              </a:ext>
            </a:extLst>
          </p:cNvPr>
          <p:cNvSpPr/>
          <p:nvPr/>
        </p:nvSpPr>
        <p:spPr>
          <a:xfrm>
            <a:off x="8866147" y="2523402"/>
            <a:ext cx="2677936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63">
              <a:lnSpc>
                <a:spcPct val="130000"/>
              </a:lnSpc>
            </a:pPr>
            <a:r>
              <a:rPr lang="zh-CN" altLang="en-US" sz="1000">
                <a:solidFill>
                  <a:schemeClr val="tx2"/>
                </a:solidFill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38CA884D-5147-48F5-BAC8-95F813EE3739}"/>
              </a:ext>
            </a:extLst>
          </p:cNvPr>
          <p:cNvSpPr/>
          <p:nvPr/>
        </p:nvSpPr>
        <p:spPr>
          <a:xfrm>
            <a:off x="8866147" y="3048535"/>
            <a:ext cx="2677936" cy="307762"/>
          </a:xfrm>
          <a:prstGeom prst="rect">
            <a:avLst/>
          </a:prstGeom>
        </p:spPr>
        <p:txBody>
          <a:bodyPr wrap="square" lIns="91427" tIns="45713" rIns="91427" bIns="45713">
            <a:spAutoFit/>
          </a:bodyPr>
          <a:lstStyle/>
          <a:p>
            <a:pPr defTabSz="914263">
              <a:buClr>
                <a:prstClr val="white">
                  <a:lumMod val="65000"/>
                </a:prstClr>
              </a:buClr>
            </a:pPr>
            <a:r>
              <a:rPr lang="zh-CN" altLang="en-US" sz="1400" b="1"/>
              <a:t>点此添加小标题</a:t>
            </a:r>
            <a:endParaRPr lang="en-US" altLang="zh-CN" sz="1400" b="1">
              <a:sym typeface="+mn-lt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8F219F6A-47FC-40E4-AB3F-B4507758C2A9}"/>
              </a:ext>
            </a:extLst>
          </p:cNvPr>
          <p:cNvSpPr/>
          <p:nvPr/>
        </p:nvSpPr>
        <p:spPr>
          <a:xfrm>
            <a:off x="8866147" y="3340000"/>
            <a:ext cx="2677936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63">
              <a:lnSpc>
                <a:spcPct val="130000"/>
              </a:lnSpc>
            </a:pPr>
            <a:r>
              <a:rPr lang="zh-CN" altLang="en-US" sz="1000">
                <a:solidFill>
                  <a:schemeClr val="tx2"/>
                </a:solidFill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06DFCE65-CD65-4862-B463-D170678B6CCC}"/>
              </a:ext>
            </a:extLst>
          </p:cNvPr>
          <p:cNvSpPr/>
          <p:nvPr/>
        </p:nvSpPr>
        <p:spPr>
          <a:xfrm>
            <a:off x="8866147" y="3865973"/>
            <a:ext cx="2677936" cy="307762"/>
          </a:xfrm>
          <a:prstGeom prst="rect">
            <a:avLst/>
          </a:prstGeom>
        </p:spPr>
        <p:txBody>
          <a:bodyPr wrap="square" lIns="91427" tIns="45713" rIns="91427" bIns="45713">
            <a:spAutoFit/>
          </a:bodyPr>
          <a:lstStyle/>
          <a:p>
            <a:pPr defTabSz="914263">
              <a:buClr>
                <a:prstClr val="white">
                  <a:lumMod val="65000"/>
                </a:prstClr>
              </a:buClr>
            </a:pPr>
            <a:r>
              <a:rPr lang="zh-CN" altLang="en-US" sz="1400" b="1"/>
              <a:t>点此添加小标题</a:t>
            </a:r>
            <a:endParaRPr lang="en-US" altLang="zh-CN" sz="1400" b="1">
              <a:sym typeface="+mn-lt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7A535A27-A58F-48B0-943E-3F4E828E7B12}"/>
              </a:ext>
            </a:extLst>
          </p:cNvPr>
          <p:cNvSpPr/>
          <p:nvPr/>
        </p:nvSpPr>
        <p:spPr>
          <a:xfrm>
            <a:off x="8866147" y="4156598"/>
            <a:ext cx="2677936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63">
              <a:lnSpc>
                <a:spcPct val="130000"/>
              </a:lnSpc>
            </a:pPr>
            <a:r>
              <a:rPr lang="zh-CN" altLang="en-US" sz="1000">
                <a:solidFill>
                  <a:schemeClr val="tx2"/>
                </a:solidFill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D7F7FE13-BE33-491E-8F3F-70C364118C93}"/>
              </a:ext>
            </a:extLst>
          </p:cNvPr>
          <p:cNvSpPr/>
          <p:nvPr/>
        </p:nvSpPr>
        <p:spPr>
          <a:xfrm>
            <a:off x="8866147" y="4682571"/>
            <a:ext cx="2677936" cy="307762"/>
          </a:xfrm>
          <a:prstGeom prst="rect">
            <a:avLst/>
          </a:prstGeom>
        </p:spPr>
        <p:txBody>
          <a:bodyPr wrap="square" lIns="91427" tIns="45713" rIns="91427" bIns="45713">
            <a:spAutoFit/>
          </a:bodyPr>
          <a:lstStyle/>
          <a:p>
            <a:pPr defTabSz="914263">
              <a:buClr>
                <a:prstClr val="white">
                  <a:lumMod val="65000"/>
                </a:prstClr>
              </a:buClr>
            </a:pPr>
            <a:r>
              <a:rPr lang="zh-CN" altLang="en-US" sz="1400" b="1"/>
              <a:t>点此添加小标题</a:t>
            </a:r>
            <a:endParaRPr lang="en-US" altLang="zh-CN" sz="1400" b="1">
              <a:sym typeface="+mn-lt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7F3183CA-1FFE-4E51-8F0E-6E8D819D7442}"/>
              </a:ext>
            </a:extLst>
          </p:cNvPr>
          <p:cNvSpPr/>
          <p:nvPr/>
        </p:nvSpPr>
        <p:spPr>
          <a:xfrm>
            <a:off x="8866147" y="4973196"/>
            <a:ext cx="2677936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63">
              <a:lnSpc>
                <a:spcPct val="130000"/>
              </a:lnSpc>
            </a:pPr>
            <a:r>
              <a:rPr lang="zh-CN" altLang="en-US" sz="1000">
                <a:solidFill>
                  <a:schemeClr val="tx2"/>
                </a:solidFill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449ECCC3-62D0-40AC-9283-52EA92083A7D}"/>
              </a:ext>
            </a:extLst>
          </p:cNvPr>
          <p:cNvSpPr/>
          <p:nvPr/>
        </p:nvSpPr>
        <p:spPr>
          <a:xfrm>
            <a:off x="8866147" y="5499169"/>
            <a:ext cx="2677936" cy="307762"/>
          </a:xfrm>
          <a:prstGeom prst="rect">
            <a:avLst/>
          </a:prstGeom>
        </p:spPr>
        <p:txBody>
          <a:bodyPr wrap="square" lIns="91427" tIns="45713" rIns="91427" bIns="45713">
            <a:spAutoFit/>
          </a:bodyPr>
          <a:lstStyle/>
          <a:p>
            <a:pPr defTabSz="914263">
              <a:buClr>
                <a:prstClr val="white">
                  <a:lumMod val="65000"/>
                </a:prstClr>
              </a:buClr>
            </a:pPr>
            <a:r>
              <a:rPr lang="zh-CN" altLang="en-US" sz="1400" b="1"/>
              <a:t>点此添加小标题</a:t>
            </a:r>
            <a:endParaRPr lang="en-US" altLang="zh-CN" sz="1400" b="1">
              <a:sym typeface="+mn-lt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6093210-861A-4E4B-B0A1-3F9E5C3D66E8}"/>
              </a:ext>
            </a:extLst>
          </p:cNvPr>
          <p:cNvSpPr/>
          <p:nvPr/>
        </p:nvSpPr>
        <p:spPr>
          <a:xfrm>
            <a:off x="8866147" y="5789794"/>
            <a:ext cx="2677936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63">
              <a:lnSpc>
                <a:spcPct val="130000"/>
              </a:lnSpc>
            </a:pPr>
            <a:r>
              <a:rPr lang="zh-CN" altLang="en-US" sz="1000">
                <a:solidFill>
                  <a:schemeClr val="tx2"/>
                </a:solidFill>
                <a:sym typeface="+mn-lt"/>
              </a:rPr>
              <a:t>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337538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5F78702-56DF-432D-AE75-CB496EAF80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点击此处添加原创性声明等前置信息。标题数字等都可以通过点击和重新输入进行更改，顶部“开始”面板中可以对字体、字号、颜色、行距等进行修改。建议正文</a:t>
            </a:r>
            <a:r>
              <a:rPr lang="en-US" altLang="zh-CN" dirty="0"/>
              <a:t>24</a:t>
            </a:r>
            <a:r>
              <a:rPr lang="zh-CN" altLang="en-US" dirty="0"/>
              <a:t>号字，</a:t>
            </a:r>
            <a:r>
              <a:rPr lang="en-US" altLang="zh-CN" dirty="0"/>
              <a:t>1.5</a:t>
            </a:r>
            <a:r>
              <a:rPr lang="zh-CN" altLang="en-US" dirty="0"/>
              <a:t>倍行距。</a:t>
            </a:r>
          </a:p>
        </p:txBody>
      </p:sp>
    </p:spTree>
    <p:extLst>
      <p:ext uri="{BB962C8B-B14F-4D97-AF65-F5344CB8AC3E}">
        <p14:creationId xmlns:p14="http://schemas.microsoft.com/office/powerpoint/2010/main" val="30513438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F309DA1-3ED8-490A-900C-686003DEEE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图表页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94C1EE3-CF56-43B1-AD9E-6E581A8B3AD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63CCC7B5-7D7B-41F6-B458-8EB2D7B5E7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096590"/>
              </p:ext>
            </p:extLst>
          </p:nvPr>
        </p:nvGraphicFramePr>
        <p:xfrm>
          <a:off x="515938" y="1341438"/>
          <a:ext cx="5580062" cy="4967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组合 3">
            <a:extLst>
              <a:ext uri="{FF2B5EF4-FFF2-40B4-BE49-F238E27FC236}">
                <a16:creationId xmlns:a16="http://schemas.microsoft.com/office/drawing/2014/main" id="{7753994C-D3B2-449A-9AFA-A619A764591C}"/>
              </a:ext>
            </a:extLst>
          </p:cNvPr>
          <p:cNvGrpSpPr/>
          <p:nvPr/>
        </p:nvGrpSpPr>
        <p:grpSpPr>
          <a:xfrm>
            <a:off x="6834602" y="1667679"/>
            <a:ext cx="488996" cy="565083"/>
            <a:chOff x="6834602" y="1667679"/>
            <a:chExt cx="488996" cy="565083"/>
          </a:xfrm>
        </p:grpSpPr>
        <p:sp useBgFill="1">
          <p:nvSpPr>
            <p:cNvPr id="11" name="矩形 10">
              <a:extLst>
                <a:ext uri="{FF2B5EF4-FFF2-40B4-BE49-F238E27FC236}">
                  <a16:creationId xmlns:a16="http://schemas.microsoft.com/office/drawing/2014/main" id="{47CF9F1D-46AB-4DAE-A076-F1379C2C0187}"/>
                </a:ext>
              </a:extLst>
            </p:cNvPr>
            <p:cNvSpPr/>
            <p:nvPr/>
          </p:nvSpPr>
          <p:spPr>
            <a:xfrm rot="18923311">
              <a:off x="6834602" y="1667679"/>
              <a:ext cx="432000" cy="432000"/>
            </a:xfrm>
            <a:prstGeom prst="rect">
              <a:avLst/>
            </a:prstGeom>
            <a:ln>
              <a:noFill/>
            </a:ln>
            <a:effectLst>
              <a:outerShdw blurRad="190500" dist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F7AFD194-2D8E-4286-A76C-276B205D8A7F}"/>
                </a:ext>
              </a:extLst>
            </p:cNvPr>
            <p:cNvSpPr/>
            <p:nvPr/>
          </p:nvSpPr>
          <p:spPr>
            <a:xfrm rot="18923311">
              <a:off x="6834602" y="1667679"/>
              <a:ext cx="432000" cy="432000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12700">
              <a:noFill/>
            </a:ln>
            <a:effectLst>
              <a:outerShdw blurRad="190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7" name="图形 26" descr="奖杯">
              <a:extLst>
                <a:ext uri="{FF2B5EF4-FFF2-40B4-BE49-F238E27FC236}">
                  <a16:creationId xmlns:a16="http://schemas.microsoft.com/office/drawing/2014/main" id="{9C48E348-4545-4AA4-9DAB-F878192EF3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927598" y="1836762"/>
              <a:ext cx="396000" cy="39600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C2254F5-E7E1-4FCC-959A-5772B1D8E0C8}"/>
              </a:ext>
            </a:extLst>
          </p:cNvPr>
          <p:cNvGrpSpPr/>
          <p:nvPr/>
        </p:nvGrpSpPr>
        <p:grpSpPr>
          <a:xfrm>
            <a:off x="6834602" y="2868941"/>
            <a:ext cx="521462" cy="529083"/>
            <a:chOff x="6834602" y="2868941"/>
            <a:chExt cx="521462" cy="529083"/>
          </a:xfrm>
        </p:grpSpPr>
        <p:sp useBgFill="1">
          <p:nvSpPr>
            <p:cNvPr id="20" name="矩形 19">
              <a:extLst>
                <a:ext uri="{FF2B5EF4-FFF2-40B4-BE49-F238E27FC236}">
                  <a16:creationId xmlns:a16="http://schemas.microsoft.com/office/drawing/2014/main" id="{454F98BA-8176-46BB-9875-85C6D2BCDB6D}"/>
                </a:ext>
              </a:extLst>
            </p:cNvPr>
            <p:cNvSpPr/>
            <p:nvPr/>
          </p:nvSpPr>
          <p:spPr>
            <a:xfrm rot="18923311">
              <a:off x="6834602" y="2868941"/>
              <a:ext cx="432000" cy="432000"/>
            </a:xfrm>
            <a:prstGeom prst="rect">
              <a:avLst/>
            </a:prstGeom>
            <a:ln>
              <a:noFill/>
            </a:ln>
            <a:effectLst>
              <a:outerShdw blurRad="190500" dist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939D3B60-B265-4AF7-9B45-D7035CDA44F3}"/>
                </a:ext>
              </a:extLst>
            </p:cNvPr>
            <p:cNvSpPr/>
            <p:nvPr/>
          </p:nvSpPr>
          <p:spPr>
            <a:xfrm rot="18923311">
              <a:off x="6834602" y="2868941"/>
              <a:ext cx="432000" cy="432000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 w="12700">
              <a:noFill/>
            </a:ln>
            <a:effectLst>
              <a:outerShdw blurRad="190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íṧḻîḍe">
              <a:extLst>
                <a:ext uri="{FF2B5EF4-FFF2-40B4-BE49-F238E27FC236}">
                  <a16:creationId xmlns:a16="http://schemas.microsoft.com/office/drawing/2014/main" id="{6E2FB6E7-1650-4013-82EA-B815314A9A18}"/>
                </a:ext>
              </a:extLst>
            </p:cNvPr>
            <p:cNvSpPr/>
            <p:nvPr/>
          </p:nvSpPr>
          <p:spPr>
            <a:xfrm>
              <a:off x="6996064" y="3038024"/>
              <a:ext cx="360000" cy="360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EFEE179-2520-44B5-A971-2E8C679616B9}"/>
              </a:ext>
            </a:extLst>
          </p:cNvPr>
          <p:cNvGrpSpPr/>
          <p:nvPr/>
        </p:nvGrpSpPr>
        <p:grpSpPr>
          <a:xfrm>
            <a:off x="6834602" y="4034203"/>
            <a:ext cx="575999" cy="609402"/>
            <a:chOff x="6834602" y="4034203"/>
            <a:chExt cx="575999" cy="609402"/>
          </a:xfrm>
        </p:grpSpPr>
        <p:sp useBgFill="1">
          <p:nvSpPr>
            <p:cNvPr id="22" name="矩形 21">
              <a:extLst>
                <a:ext uri="{FF2B5EF4-FFF2-40B4-BE49-F238E27FC236}">
                  <a16:creationId xmlns:a16="http://schemas.microsoft.com/office/drawing/2014/main" id="{521D4A65-38F5-4831-9E99-4C1C1BB9A19E}"/>
                </a:ext>
              </a:extLst>
            </p:cNvPr>
            <p:cNvSpPr/>
            <p:nvPr/>
          </p:nvSpPr>
          <p:spPr>
            <a:xfrm rot="18923311">
              <a:off x="6834602" y="4034203"/>
              <a:ext cx="432000" cy="432000"/>
            </a:xfrm>
            <a:prstGeom prst="rect">
              <a:avLst/>
            </a:prstGeom>
            <a:ln>
              <a:noFill/>
            </a:ln>
            <a:effectLst>
              <a:outerShdw blurRad="190500" dist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0520A250-82C8-408E-BE59-8BAB23CCB464}"/>
                </a:ext>
              </a:extLst>
            </p:cNvPr>
            <p:cNvSpPr/>
            <p:nvPr/>
          </p:nvSpPr>
          <p:spPr>
            <a:xfrm rot="18923311">
              <a:off x="6834602" y="4034203"/>
              <a:ext cx="432000" cy="432000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 w="12700">
              <a:noFill/>
            </a:ln>
            <a:effectLst>
              <a:outerShdw blurRad="190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îṣlîḑe">
              <a:extLst>
                <a:ext uri="{FF2B5EF4-FFF2-40B4-BE49-F238E27FC236}">
                  <a16:creationId xmlns:a16="http://schemas.microsoft.com/office/drawing/2014/main" id="{A3D04EBE-82A2-4050-BB68-1E1B649CB4E1}"/>
                </a:ext>
              </a:extLst>
            </p:cNvPr>
            <p:cNvSpPr/>
            <p:nvPr/>
          </p:nvSpPr>
          <p:spPr>
            <a:xfrm>
              <a:off x="7050601" y="4283605"/>
              <a:ext cx="360000" cy="360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1658D33-8132-404F-A8C6-E8C15177C85F}"/>
              </a:ext>
            </a:extLst>
          </p:cNvPr>
          <p:cNvGrpSpPr/>
          <p:nvPr/>
        </p:nvGrpSpPr>
        <p:grpSpPr>
          <a:xfrm>
            <a:off x="6834602" y="5279785"/>
            <a:ext cx="540000" cy="473721"/>
            <a:chOff x="6834602" y="5279785"/>
            <a:chExt cx="540000" cy="473721"/>
          </a:xfrm>
        </p:grpSpPr>
        <p:sp useBgFill="1">
          <p:nvSpPr>
            <p:cNvPr id="24" name="矩形 23">
              <a:extLst>
                <a:ext uri="{FF2B5EF4-FFF2-40B4-BE49-F238E27FC236}">
                  <a16:creationId xmlns:a16="http://schemas.microsoft.com/office/drawing/2014/main" id="{94DFBC2C-4F07-42E9-9AA4-D7AA7994020E}"/>
                </a:ext>
              </a:extLst>
            </p:cNvPr>
            <p:cNvSpPr/>
            <p:nvPr/>
          </p:nvSpPr>
          <p:spPr>
            <a:xfrm rot="18923311">
              <a:off x="6834602" y="5279785"/>
              <a:ext cx="432000" cy="432000"/>
            </a:xfrm>
            <a:prstGeom prst="rect">
              <a:avLst/>
            </a:prstGeom>
            <a:ln>
              <a:noFill/>
            </a:ln>
            <a:effectLst>
              <a:outerShdw blurRad="190500" dist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6593C599-005C-4D67-9FBE-E9D86F255B6C}"/>
                </a:ext>
              </a:extLst>
            </p:cNvPr>
            <p:cNvSpPr/>
            <p:nvPr/>
          </p:nvSpPr>
          <p:spPr>
            <a:xfrm rot="18923311">
              <a:off x="6834602" y="5279785"/>
              <a:ext cx="432000" cy="432000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 w="12700">
              <a:noFill/>
            </a:ln>
            <a:effectLst>
              <a:outerShdw blurRad="190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ïṧ1îḓé">
              <a:extLst>
                <a:ext uri="{FF2B5EF4-FFF2-40B4-BE49-F238E27FC236}">
                  <a16:creationId xmlns:a16="http://schemas.microsoft.com/office/drawing/2014/main" id="{43020C5B-04BC-42EE-9536-A726916078FE}"/>
                </a:ext>
              </a:extLst>
            </p:cNvPr>
            <p:cNvSpPr/>
            <p:nvPr/>
          </p:nvSpPr>
          <p:spPr>
            <a:xfrm>
              <a:off x="7050602" y="5429506"/>
              <a:ext cx="324000" cy="3240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id="{504503A8-9A93-4C24-B8B7-4B552FE2A5E4}"/>
              </a:ext>
            </a:extLst>
          </p:cNvPr>
          <p:cNvSpPr/>
          <p:nvPr/>
        </p:nvSpPr>
        <p:spPr>
          <a:xfrm>
            <a:off x="7506058" y="1492297"/>
            <a:ext cx="3849127" cy="369318"/>
          </a:xfrm>
          <a:prstGeom prst="rect">
            <a:avLst/>
          </a:prstGeom>
        </p:spPr>
        <p:txBody>
          <a:bodyPr wrap="square" lIns="91427" tIns="45713" rIns="91427" bIns="45713">
            <a:spAutoFit/>
          </a:bodyPr>
          <a:lstStyle/>
          <a:p>
            <a:pPr defTabSz="914263">
              <a:buClr>
                <a:prstClr val="white">
                  <a:lumMod val="65000"/>
                </a:prstClr>
              </a:buClr>
            </a:pPr>
            <a:r>
              <a:rPr lang="zh-CN" altLang="en-US" b="1"/>
              <a:t>点此添加小标题</a:t>
            </a:r>
            <a:endParaRPr lang="en-US" altLang="zh-CN" b="1"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CE6D3CC3-A09D-4EB1-A62E-DA15154DCE80}"/>
              </a:ext>
            </a:extLst>
          </p:cNvPr>
          <p:cNvSpPr/>
          <p:nvPr/>
        </p:nvSpPr>
        <p:spPr>
          <a:xfrm>
            <a:off x="7506058" y="1838485"/>
            <a:ext cx="3849127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63">
              <a:lnSpc>
                <a:spcPct val="130000"/>
              </a:lnSpc>
            </a:pPr>
            <a:r>
              <a:rPr lang="zh-CN" altLang="en-US" sz="1400" dirty="0">
                <a:solidFill>
                  <a:schemeClr val="tx2"/>
                </a:solidFill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565B0B10-CE8E-4868-869A-AF85288D8FAE}"/>
              </a:ext>
            </a:extLst>
          </p:cNvPr>
          <p:cNvSpPr/>
          <p:nvPr/>
        </p:nvSpPr>
        <p:spPr>
          <a:xfrm>
            <a:off x="7506058" y="2689304"/>
            <a:ext cx="3849127" cy="369318"/>
          </a:xfrm>
          <a:prstGeom prst="rect">
            <a:avLst/>
          </a:prstGeom>
        </p:spPr>
        <p:txBody>
          <a:bodyPr wrap="square" lIns="91427" tIns="45713" rIns="91427" bIns="45713">
            <a:spAutoFit/>
          </a:bodyPr>
          <a:lstStyle/>
          <a:p>
            <a:pPr defTabSz="914263">
              <a:buClr>
                <a:prstClr val="white">
                  <a:lumMod val="65000"/>
                </a:prstClr>
              </a:buClr>
            </a:pPr>
            <a:r>
              <a:rPr lang="zh-CN" altLang="en-US" b="1"/>
              <a:t>点此添加小标题</a:t>
            </a:r>
            <a:endParaRPr lang="en-US" altLang="zh-CN" b="1"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ACD3A869-416B-4310-ABA2-9F68E36796C6}"/>
              </a:ext>
            </a:extLst>
          </p:cNvPr>
          <p:cNvSpPr/>
          <p:nvPr/>
        </p:nvSpPr>
        <p:spPr>
          <a:xfrm>
            <a:off x="7506058" y="3035492"/>
            <a:ext cx="3849127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63">
              <a:lnSpc>
                <a:spcPct val="130000"/>
              </a:lnSpc>
            </a:pPr>
            <a:r>
              <a:rPr lang="zh-CN" altLang="en-US" sz="1400">
                <a:solidFill>
                  <a:schemeClr val="tx2"/>
                </a:solidFill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546DA437-5E29-4C34-BFE3-F02D958E26ED}"/>
              </a:ext>
            </a:extLst>
          </p:cNvPr>
          <p:cNvSpPr/>
          <p:nvPr/>
        </p:nvSpPr>
        <p:spPr>
          <a:xfrm>
            <a:off x="7506058" y="3886311"/>
            <a:ext cx="3849127" cy="369318"/>
          </a:xfrm>
          <a:prstGeom prst="rect">
            <a:avLst/>
          </a:prstGeom>
        </p:spPr>
        <p:txBody>
          <a:bodyPr wrap="square" lIns="91427" tIns="45713" rIns="91427" bIns="45713">
            <a:spAutoFit/>
          </a:bodyPr>
          <a:lstStyle/>
          <a:p>
            <a:pPr defTabSz="914263">
              <a:buClr>
                <a:prstClr val="white">
                  <a:lumMod val="65000"/>
                </a:prstClr>
              </a:buClr>
            </a:pPr>
            <a:r>
              <a:rPr lang="zh-CN" altLang="en-US" b="1"/>
              <a:t>点此添加小标题</a:t>
            </a:r>
            <a:endParaRPr lang="en-US" altLang="zh-CN" b="1"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3CC6E86A-DDBA-4BA5-9925-77257432FDBD}"/>
              </a:ext>
            </a:extLst>
          </p:cNvPr>
          <p:cNvSpPr/>
          <p:nvPr/>
        </p:nvSpPr>
        <p:spPr>
          <a:xfrm>
            <a:off x="7506058" y="4232499"/>
            <a:ext cx="3849127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63">
              <a:lnSpc>
                <a:spcPct val="130000"/>
              </a:lnSpc>
            </a:pPr>
            <a:r>
              <a:rPr lang="zh-CN" altLang="en-US" sz="1400">
                <a:solidFill>
                  <a:schemeClr val="tx2"/>
                </a:solidFill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49B7B4BB-AFDB-48C8-8EE0-FEE684307843}"/>
              </a:ext>
            </a:extLst>
          </p:cNvPr>
          <p:cNvSpPr/>
          <p:nvPr/>
        </p:nvSpPr>
        <p:spPr>
          <a:xfrm>
            <a:off x="7506058" y="5083318"/>
            <a:ext cx="3849127" cy="369318"/>
          </a:xfrm>
          <a:prstGeom prst="rect">
            <a:avLst/>
          </a:prstGeom>
        </p:spPr>
        <p:txBody>
          <a:bodyPr wrap="square" lIns="91427" tIns="45713" rIns="91427" bIns="45713">
            <a:spAutoFit/>
          </a:bodyPr>
          <a:lstStyle/>
          <a:p>
            <a:pPr defTabSz="914263">
              <a:buClr>
                <a:prstClr val="white">
                  <a:lumMod val="65000"/>
                </a:prstClr>
              </a:buClr>
            </a:pPr>
            <a:r>
              <a:rPr lang="zh-CN" altLang="en-US" b="1"/>
              <a:t>点此添加小标题</a:t>
            </a:r>
            <a:endParaRPr lang="en-US" altLang="zh-CN" b="1"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A019A7D8-9334-45ED-AF2C-3528AA144CBB}"/>
              </a:ext>
            </a:extLst>
          </p:cNvPr>
          <p:cNvSpPr/>
          <p:nvPr/>
        </p:nvSpPr>
        <p:spPr>
          <a:xfrm>
            <a:off x="7506058" y="5429506"/>
            <a:ext cx="3849127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63">
              <a:lnSpc>
                <a:spcPct val="130000"/>
              </a:lnSpc>
            </a:pPr>
            <a:r>
              <a:rPr lang="zh-CN" altLang="en-US" sz="1400">
                <a:solidFill>
                  <a:schemeClr val="tx2"/>
                </a:solidFill>
                <a:sym typeface="+mn-lt"/>
              </a:rPr>
              <a:t>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2480017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E360555F-ED7D-44F8-9D2F-6BA8245992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F1CB3AE0-2827-4015-B0C9-8C2DF7A6425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请输入您的标题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1D3AB331-BD2F-4AA9-B72C-D8C53679EF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088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773EF71-FD5A-4C0A-B891-3BD73792A9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分层文本页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A028ED7-D039-45A7-BD74-4B08CAB61D1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593E8A-C9D8-44DD-B49B-99DB539FF6CA}"/>
              </a:ext>
            </a:extLst>
          </p:cNvPr>
          <p:cNvSpPr/>
          <p:nvPr/>
        </p:nvSpPr>
        <p:spPr>
          <a:xfrm>
            <a:off x="671628" y="2216302"/>
            <a:ext cx="2402497" cy="966890"/>
          </a:xfrm>
          <a:prstGeom prst="rect">
            <a:avLst/>
          </a:prstGeom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2644648-E1AF-4291-B6BC-8C0C10172689}"/>
              </a:ext>
            </a:extLst>
          </p:cNvPr>
          <p:cNvSpPr/>
          <p:nvPr/>
        </p:nvSpPr>
        <p:spPr>
          <a:xfrm>
            <a:off x="671628" y="2216300"/>
            <a:ext cx="2402497" cy="966890"/>
          </a:xfrm>
          <a:prstGeom prst="rect">
            <a:avLst/>
          </a:prstGeom>
          <a:solidFill>
            <a:schemeClr val="tx1">
              <a:alpha val="8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</a:rPr>
              <a:t>点此输入标题</a:t>
            </a:r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E4C9ED-9239-42BE-A69C-F89940BD7AAA}"/>
              </a:ext>
            </a:extLst>
          </p:cNvPr>
          <p:cNvSpPr/>
          <p:nvPr/>
        </p:nvSpPr>
        <p:spPr>
          <a:xfrm>
            <a:off x="671628" y="4918106"/>
            <a:ext cx="2402497" cy="966890"/>
          </a:xfrm>
          <a:prstGeom prst="rect">
            <a:avLst/>
          </a:prstGeom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1A01A3F-9E91-46BF-84C9-42BF8BE478D4}"/>
              </a:ext>
            </a:extLst>
          </p:cNvPr>
          <p:cNvSpPr/>
          <p:nvPr/>
        </p:nvSpPr>
        <p:spPr>
          <a:xfrm>
            <a:off x="671628" y="4918106"/>
            <a:ext cx="2402497" cy="966890"/>
          </a:xfrm>
          <a:prstGeom prst="rect">
            <a:avLst/>
          </a:prstGeom>
          <a:solidFill>
            <a:schemeClr val="tx1">
              <a:alpha val="8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</a:rPr>
              <a:t>点此输入标题</a:t>
            </a: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5B5137-60C5-4B31-BB1F-5633A0B797C2}"/>
              </a:ext>
            </a:extLst>
          </p:cNvPr>
          <p:cNvSpPr/>
          <p:nvPr/>
        </p:nvSpPr>
        <p:spPr>
          <a:xfrm>
            <a:off x="4137639" y="1496302"/>
            <a:ext cx="360000" cy="360000"/>
          </a:xfrm>
          <a:prstGeom prst="rect">
            <a:avLst/>
          </a:prstGeom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5DA3DDE-BA24-4346-8D12-D75CCCC90BA6}"/>
              </a:ext>
            </a:extLst>
          </p:cNvPr>
          <p:cNvSpPr/>
          <p:nvPr/>
        </p:nvSpPr>
        <p:spPr>
          <a:xfrm>
            <a:off x="4137639" y="1496300"/>
            <a:ext cx="360000" cy="360000"/>
          </a:xfrm>
          <a:prstGeom prst="rect">
            <a:avLst/>
          </a:prstGeom>
          <a:solidFill>
            <a:schemeClr val="accent3">
              <a:lumMod val="75000"/>
              <a:alpha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E1A5CFA-23EF-4E7D-BC1C-687FCD1F749C}"/>
              </a:ext>
            </a:extLst>
          </p:cNvPr>
          <p:cNvSpPr/>
          <p:nvPr/>
        </p:nvSpPr>
        <p:spPr>
          <a:xfrm>
            <a:off x="4141001" y="1311454"/>
            <a:ext cx="47000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000" b="1" cap="none" spc="0">
                <a:ln w="0"/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1</a:t>
            </a:r>
            <a:endParaRPr lang="zh-CN" altLang="en-US" sz="4000" b="1" cap="none" spc="0">
              <a:ln w="0"/>
              <a:solidFill>
                <a:schemeClr val="bg1"/>
              </a:solidFill>
              <a:effectLst>
                <a:outerShdw blurRad="1270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55A409-24DE-4D37-B502-4DE3EDA828D6}"/>
              </a:ext>
            </a:extLst>
          </p:cNvPr>
          <p:cNvSpPr/>
          <p:nvPr/>
        </p:nvSpPr>
        <p:spPr>
          <a:xfrm>
            <a:off x="4137639" y="2512805"/>
            <a:ext cx="360000" cy="360000"/>
          </a:xfrm>
          <a:prstGeom prst="rect">
            <a:avLst/>
          </a:prstGeom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6ABA1C9-1404-449A-B6C3-47E4100DFE64}"/>
              </a:ext>
            </a:extLst>
          </p:cNvPr>
          <p:cNvSpPr/>
          <p:nvPr/>
        </p:nvSpPr>
        <p:spPr>
          <a:xfrm>
            <a:off x="4137639" y="2512803"/>
            <a:ext cx="360000" cy="360000"/>
          </a:xfrm>
          <a:prstGeom prst="rect">
            <a:avLst/>
          </a:prstGeom>
          <a:solidFill>
            <a:schemeClr val="accent3">
              <a:lumMod val="75000"/>
              <a:alpha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DF50A26-CAFF-4244-A232-E24A9BD3EB12}"/>
              </a:ext>
            </a:extLst>
          </p:cNvPr>
          <p:cNvSpPr/>
          <p:nvPr/>
        </p:nvSpPr>
        <p:spPr>
          <a:xfrm>
            <a:off x="4145503" y="2333116"/>
            <a:ext cx="4700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000" b="1" cap="none" spc="0">
                <a:ln w="0"/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lang="zh-CN" altLang="en-US" sz="4000" b="1" cap="none" spc="0">
              <a:ln w="0"/>
              <a:solidFill>
                <a:schemeClr val="bg1"/>
              </a:solidFill>
              <a:effectLst>
                <a:outerShdw blurRad="1270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3B872EA-3381-4CC1-92D4-5F2C7DB3EAC9}"/>
              </a:ext>
            </a:extLst>
          </p:cNvPr>
          <p:cNvSpPr/>
          <p:nvPr/>
        </p:nvSpPr>
        <p:spPr>
          <a:xfrm>
            <a:off x="4137639" y="3529308"/>
            <a:ext cx="360000" cy="360000"/>
          </a:xfrm>
          <a:prstGeom prst="rect">
            <a:avLst/>
          </a:prstGeom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EE0BECF-1943-42AF-8C79-ACAD60191854}"/>
              </a:ext>
            </a:extLst>
          </p:cNvPr>
          <p:cNvSpPr/>
          <p:nvPr/>
        </p:nvSpPr>
        <p:spPr>
          <a:xfrm>
            <a:off x="4137639" y="3529306"/>
            <a:ext cx="360000" cy="360000"/>
          </a:xfrm>
          <a:prstGeom prst="rect">
            <a:avLst/>
          </a:prstGeom>
          <a:solidFill>
            <a:schemeClr val="accent3">
              <a:lumMod val="75000"/>
              <a:alpha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4A4AE67-446F-44B6-9BEE-183982A1D079}"/>
              </a:ext>
            </a:extLst>
          </p:cNvPr>
          <p:cNvSpPr/>
          <p:nvPr/>
        </p:nvSpPr>
        <p:spPr>
          <a:xfrm>
            <a:off x="4147524" y="3341057"/>
            <a:ext cx="4700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000" b="1" cap="none" spc="0">
                <a:ln w="0"/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  <a:endParaRPr lang="zh-CN" altLang="en-US" sz="4000" b="1" cap="none" spc="0">
              <a:ln w="0"/>
              <a:solidFill>
                <a:schemeClr val="bg1"/>
              </a:solidFill>
              <a:effectLst>
                <a:outerShdw blurRad="1270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3AFD0D4C-54D6-4687-B158-548B71386AC2}"/>
              </a:ext>
            </a:extLst>
          </p:cNvPr>
          <p:cNvSpPr/>
          <p:nvPr/>
        </p:nvSpPr>
        <p:spPr>
          <a:xfrm>
            <a:off x="3485382" y="4319769"/>
            <a:ext cx="8190681" cy="45719"/>
          </a:xfrm>
          <a:prstGeom prst="roundRect">
            <a:avLst>
              <a:gd name="adj" fmla="val 50000"/>
            </a:avLst>
          </a:prstGeom>
          <a:solidFill>
            <a:schemeClr val="tx1">
              <a:alpha val="8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20F6C4C-8BD4-4991-8634-26E4629D8111}"/>
              </a:ext>
            </a:extLst>
          </p:cNvPr>
          <p:cNvSpPr/>
          <p:nvPr/>
        </p:nvSpPr>
        <p:spPr>
          <a:xfrm>
            <a:off x="4137639" y="4740227"/>
            <a:ext cx="360000" cy="360000"/>
          </a:xfrm>
          <a:prstGeom prst="rect">
            <a:avLst/>
          </a:prstGeom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7B50206-853F-4B4E-89ED-0FB917452BA5}"/>
              </a:ext>
            </a:extLst>
          </p:cNvPr>
          <p:cNvSpPr/>
          <p:nvPr/>
        </p:nvSpPr>
        <p:spPr>
          <a:xfrm>
            <a:off x="4137639" y="4740225"/>
            <a:ext cx="360000" cy="360000"/>
          </a:xfrm>
          <a:prstGeom prst="rect">
            <a:avLst/>
          </a:prstGeom>
          <a:solidFill>
            <a:schemeClr val="accent3">
              <a:lumMod val="75000"/>
              <a:alpha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9F87FC3-15E0-44C8-A85F-2F5186D75EB9}"/>
              </a:ext>
            </a:extLst>
          </p:cNvPr>
          <p:cNvSpPr/>
          <p:nvPr/>
        </p:nvSpPr>
        <p:spPr>
          <a:xfrm>
            <a:off x="4145502" y="4559895"/>
            <a:ext cx="47000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000" b="1" cap="none" spc="0">
                <a:ln w="0"/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1</a:t>
            </a:r>
            <a:endParaRPr lang="zh-CN" altLang="en-US" sz="4000" b="1" cap="none" spc="0">
              <a:ln w="0"/>
              <a:solidFill>
                <a:schemeClr val="bg1"/>
              </a:solidFill>
              <a:effectLst>
                <a:outerShdw blurRad="1270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6DFB507-96BD-4282-9343-08074A5DB8BE}"/>
              </a:ext>
            </a:extLst>
          </p:cNvPr>
          <p:cNvSpPr/>
          <p:nvPr/>
        </p:nvSpPr>
        <p:spPr>
          <a:xfrm>
            <a:off x="4137639" y="5809569"/>
            <a:ext cx="360000" cy="360000"/>
          </a:xfrm>
          <a:prstGeom prst="rect">
            <a:avLst/>
          </a:prstGeom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bg1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9480CC2-D7BF-4952-895F-B13EC41121D5}"/>
              </a:ext>
            </a:extLst>
          </p:cNvPr>
          <p:cNvSpPr/>
          <p:nvPr/>
        </p:nvSpPr>
        <p:spPr>
          <a:xfrm>
            <a:off x="4137639" y="5809567"/>
            <a:ext cx="360000" cy="360000"/>
          </a:xfrm>
          <a:prstGeom prst="rect">
            <a:avLst/>
          </a:prstGeom>
          <a:solidFill>
            <a:schemeClr val="accent3">
              <a:lumMod val="75000"/>
              <a:alpha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121CDC44-5D39-4BEB-B1FE-8533AA7D7957}"/>
              </a:ext>
            </a:extLst>
          </p:cNvPr>
          <p:cNvSpPr/>
          <p:nvPr/>
        </p:nvSpPr>
        <p:spPr>
          <a:xfrm>
            <a:off x="4156928" y="5629669"/>
            <a:ext cx="4700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000" b="1" cap="none" spc="0">
                <a:ln w="0"/>
                <a:solidFill>
                  <a:schemeClr val="bg1"/>
                </a:solidFill>
                <a:effectLst>
                  <a:outerShdw blurRad="1270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lang="zh-CN" altLang="en-US" sz="4000" b="1" cap="none" spc="0">
              <a:ln w="0"/>
              <a:solidFill>
                <a:schemeClr val="bg1"/>
              </a:solidFill>
              <a:effectLst>
                <a:outerShdw blurRad="1270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BB1594FC-FB9D-4420-8909-A46828533742}"/>
              </a:ext>
            </a:extLst>
          </p:cNvPr>
          <p:cNvSpPr/>
          <p:nvPr/>
        </p:nvSpPr>
        <p:spPr>
          <a:xfrm>
            <a:off x="5196063" y="2252529"/>
            <a:ext cx="6480000" cy="18000"/>
          </a:xfrm>
          <a:prstGeom prst="roundRect">
            <a:avLst>
              <a:gd name="adj" fmla="val 50000"/>
            </a:avLst>
          </a:prstGeom>
          <a:solidFill>
            <a:schemeClr val="tx1">
              <a:alpha val="6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BE067147-BE33-4811-BFDC-A611BE650750}"/>
              </a:ext>
            </a:extLst>
          </p:cNvPr>
          <p:cNvSpPr/>
          <p:nvPr/>
        </p:nvSpPr>
        <p:spPr>
          <a:xfrm>
            <a:off x="5196063" y="3286149"/>
            <a:ext cx="6480000" cy="18000"/>
          </a:xfrm>
          <a:prstGeom prst="roundRect">
            <a:avLst>
              <a:gd name="adj" fmla="val 50000"/>
            </a:avLst>
          </a:prstGeom>
          <a:solidFill>
            <a:schemeClr val="tx1">
              <a:alpha val="6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1166427B-5309-4836-8CF1-8D95FF9DE324}"/>
              </a:ext>
            </a:extLst>
          </p:cNvPr>
          <p:cNvSpPr/>
          <p:nvPr/>
        </p:nvSpPr>
        <p:spPr>
          <a:xfrm>
            <a:off x="5196063" y="5381108"/>
            <a:ext cx="6480000" cy="18000"/>
          </a:xfrm>
          <a:prstGeom prst="roundRect">
            <a:avLst>
              <a:gd name="adj" fmla="val 50000"/>
            </a:avLst>
          </a:prstGeom>
          <a:solidFill>
            <a:schemeClr val="tx1">
              <a:alpha val="6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D342971-30B4-4EB0-B1D0-CAB087013925}"/>
              </a:ext>
            </a:extLst>
          </p:cNvPr>
          <p:cNvSpPr/>
          <p:nvPr/>
        </p:nvSpPr>
        <p:spPr>
          <a:xfrm>
            <a:off x="5196062" y="1361085"/>
            <a:ext cx="6479999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63">
              <a:lnSpc>
                <a:spcPct val="130000"/>
              </a:lnSpc>
            </a:pPr>
            <a:r>
              <a:rPr lang="zh-CN" altLang="en-US" sz="1400" dirty="0">
                <a:solidFill>
                  <a:schemeClr val="tx2"/>
                </a:solidFill>
              </a:rPr>
              <a:t>本文本框可以通过点击和重新输入进行更改，顶部“开始”面板中可以对字体、字号、颜色、行距等进行修改。建议正文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2"/>
                </a:solidFill>
              </a:rPr>
              <a:t>20</a:t>
            </a:r>
            <a:r>
              <a:rPr lang="zh-CN" altLang="en-US" sz="1400" dirty="0">
                <a:solidFill>
                  <a:schemeClr val="tx2"/>
                </a:solidFill>
              </a:rPr>
              <a:t>号字，</a:t>
            </a:r>
            <a:r>
              <a:rPr lang="en-US" altLang="zh-CN" sz="1400" dirty="0">
                <a:solidFill>
                  <a:schemeClr val="tx2"/>
                </a:solidFill>
              </a:rPr>
              <a:t>1.5</a:t>
            </a:r>
            <a:r>
              <a:rPr lang="zh-CN" altLang="en-US" sz="1400" dirty="0">
                <a:solidFill>
                  <a:schemeClr val="tx2"/>
                </a:solidFill>
              </a:rPr>
              <a:t>倍行距。</a:t>
            </a:r>
            <a:endParaRPr lang="en-US" altLang="zh-CN" sz="1400" dirty="0">
              <a:solidFill>
                <a:schemeClr val="tx2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F2CBA628-8011-4A28-9EAD-276B5B98F18E}"/>
              </a:ext>
            </a:extLst>
          </p:cNvPr>
          <p:cNvSpPr/>
          <p:nvPr/>
        </p:nvSpPr>
        <p:spPr>
          <a:xfrm>
            <a:off x="5196061" y="2413259"/>
            <a:ext cx="6479999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63">
              <a:lnSpc>
                <a:spcPct val="130000"/>
              </a:lnSpc>
            </a:pPr>
            <a:r>
              <a:rPr lang="zh-CN" altLang="en-US" sz="1400">
                <a:solidFill>
                  <a:schemeClr val="tx2"/>
                </a:solidFill>
              </a:rPr>
              <a:t>本文本框可以通过点击和重新输入进行更改，顶部“开始”面板中可以对字体、字号、颜色、行距等进行修改。建议正文</a:t>
            </a:r>
            <a:r>
              <a:rPr lang="en-US" altLang="zh-CN" sz="1400">
                <a:solidFill>
                  <a:schemeClr val="tx2"/>
                </a:solidFill>
              </a:rPr>
              <a:t>20</a:t>
            </a:r>
            <a:r>
              <a:rPr lang="zh-CN" altLang="en-US" sz="1400">
                <a:solidFill>
                  <a:schemeClr val="tx2"/>
                </a:solidFill>
              </a:rPr>
              <a:t>号字，</a:t>
            </a:r>
            <a:r>
              <a:rPr lang="en-US" altLang="zh-CN" sz="1400">
                <a:solidFill>
                  <a:schemeClr val="tx2"/>
                </a:solidFill>
              </a:rPr>
              <a:t>1.5</a:t>
            </a:r>
            <a:r>
              <a:rPr lang="zh-CN" altLang="en-US" sz="1400">
                <a:solidFill>
                  <a:schemeClr val="tx2"/>
                </a:solidFill>
              </a:rPr>
              <a:t>倍行距。</a:t>
            </a:r>
            <a:endParaRPr lang="en-US" altLang="zh-CN" sz="1400">
              <a:solidFill>
                <a:schemeClr val="tx2"/>
              </a:solidFill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49E0296-B3C1-4BFF-821B-99238B25C6D5}"/>
              </a:ext>
            </a:extLst>
          </p:cNvPr>
          <p:cNvSpPr/>
          <p:nvPr/>
        </p:nvSpPr>
        <p:spPr>
          <a:xfrm>
            <a:off x="5196062" y="3465433"/>
            <a:ext cx="6479999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63">
              <a:lnSpc>
                <a:spcPct val="130000"/>
              </a:lnSpc>
            </a:pPr>
            <a:r>
              <a:rPr lang="zh-CN" altLang="en-US" sz="1400">
                <a:solidFill>
                  <a:schemeClr val="tx2"/>
                </a:solidFill>
              </a:rPr>
              <a:t>本文本框可以通过点击和重新输入进行更改，顶部“开始”面板中可以对字体、字号、颜色、行距等进行修改。建议正文</a:t>
            </a:r>
            <a:r>
              <a:rPr lang="en-US" altLang="zh-CN" sz="1400">
                <a:solidFill>
                  <a:schemeClr val="tx2"/>
                </a:solidFill>
              </a:rPr>
              <a:t>20</a:t>
            </a:r>
            <a:r>
              <a:rPr lang="zh-CN" altLang="en-US" sz="1400">
                <a:solidFill>
                  <a:schemeClr val="tx2"/>
                </a:solidFill>
              </a:rPr>
              <a:t>号字，</a:t>
            </a:r>
            <a:r>
              <a:rPr lang="en-US" altLang="zh-CN" sz="1400">
                <a:solidFill>
                  <a:schemeClr val="tx2"/>
                </a:solidFill>
              </a:rPr>
              <a:t>1.5</a:t>
            </a:r>
            <a:r>
              <a:rPr lang="zh-CN" altLang="en-US" sz="1400">
                <a:solidFill>
                  <a:schemeClr val="tx2"/>
                </a:solidFill>
              </a:rPr>
              <a:t>倍行距。</a:t>
            </a:r>
            <a:endParaRPr lang="en-US" altLang="zh-CN" sz="1400">
              <a:solidFill>
                <a:schemeClr val="tx2"/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A9E6F79-C44B-4DD9-A539-A1378111646B}"/>
              </a:ext>
            </a:extLst>
          </p:cNvPr>
          <p:cNvSpPr/>
          <p:nvPr/>
        </p:nvSpPr>
        <p:spPr>
          <a:xfrm>
            <a:off x="5196062" y="4517607"/>
            <a:ext cx="6479999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63">
              <a:lnSpc>
                <a:spcPct val="130000"/>
              </a:lnSpc>
            </a:pPr>
            <a:r>
              <a:rPr lang="zh-CN" altLang="en-US" sz="1400">
                <a:solidFill>
                  <a:schemeClr val="tx2"/>
                </a:solidFill>
              </a:rPr>
              <a:t>本文本框可以通过点击和重新输入进行更改，顶部“开始”面板中可以对字体、字号、颜色、行距等进行修改。建议正文</a:t>
            </a:r>
            <a:r>
              <a:rPr lang="en-US" altLang="zh-CN" sz="1400">
                <a:solidFill>
                  <a:schemeClr val="tx2"/>
                </a:solidFill>
              </a:rPr>
              <a:t>20</a:t>
            </a:r>
            <a:r>
              <a:rPr lang="zh-CN" altLang="en-US" sz="1400">
                <a:solidFill>
                  <a:schemeClr val="tx2"/>
                </a:solidFill>
              </a:rPr>
              <a:t>号字，</a:t>
            </a:r>
            <a:r>
              <a:rPr lang="en-US" altLang="zh-CN" sz="1400">
                <a:solidFill>
                  <a:schemeClr val="tx2"/>
                </a:solidFill>
              </a:rPr>
              <a:t>1.5</a:t>
            </a:r>
            <a:r>
              <a:rPr lang="zh-CN" altLang="en-US" sz="1400">
                <a:solidFill>
                  <a:schemeClr val="tx2"/>
                </a:solidFill>
              </a:rPr>
              <a:t>倍行距。</a:t>
            </a:r>
            <a:endParaRPr lang="en-US" altLang="zh-CN" sz="1400">
              <a:solidFill>
                <a:schemeClr val="tx2"/>
              </a:solidFill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CAE19AC5-61D3-4DFD-B8D1-DE274FAE46B8}"/>
              </a:ext>
            </a:extLst>
          </p:cNvPr>
          <p:cNvSpPr/>
          <p:nvPr/>
        </p:nvSpPr>
        <p:spPr>
          <a:xfrm>
            <a:off x="5196060" y="5569781"/>
            <a:ext cx="6479999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63">
              <a:lnSpc>
                <a:spcPct val="130000"/>
              </a:lnSpc>
            </a:pPr>
            <a:r>
              <a:rPr lang="zh-CN" altLang="en-US" sz="1400">
                <a:solidFill>
                  <a:schemeClr val="tx2"/>
                </a:solidFill>
              </a:rPr>
              <a:t>本文本框可以通过点击和重新输入进行更改，顶部“开始”面板中可以对字体、字号、颜色、行距等进行修改。建议正文</a:t>
            </a:r>
            <a:r>
              <a:rPr lang="en-US" altLang="zh-CN" sz="1400">
                <a:solidFill>
                  <a:schemeClr val="tx2"/>
                </a:solidFill>
              </a:rPr>
              <a:t>20</a:t>
            </a:r>
            <a:r>
              <a:rPr lang="zh-CN" altLang="en-US" sz="1400">
                <a:solidFill>
                  <a:schemeClr val="tx2"/>
                </a:solidFill>
              </a:rPr>
              <a:t>号字，</a:t>
            </a:r>
            <a:r>
              <a:rPr lang="en-US" altLang="zh-CN" sz="1400">
                <a:solidFill>
                  <a:schemeClr val="tx2"/>
                </a:solidFill>
              </a:rPr>
              <a:t>1.5</a:t>
            </a:r>
            <a:r>
              <a:rPr lang="zh-CN" altLang="en-US" sz="1400">
                <a:solidFill>
                  <a:schemeClr val="tx2"/>
                </a:solidFill>
              </a:rPr>
              <a:t>倍行距。</a:t>
            </a:r>
            <a:endParaRPr lang="en-US" altLang="zh-CN" sz="14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837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6659E10-E938-433D-AE6A-F631C451EA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关键词页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6511B2D-A0D4-4FCB-9AB5-EFF77D292F6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5" name="iṩlïḍè">
            <a:extLst>
              <a:ext uri="{FF2B5EF4-FFF2-40B4-BE49-F238E27FC236}">
                <a16:creationId xmlns:a16="http://schemas.microsoft.com/office/drawing/2014/main" id="{D4F675B0-BD67-4598-B250-36948E5F53DD}"/>
              </a:ext>
            </a:extLst>
          </p:cNvPr>
          <p:cNvSpPr txBox="1"/>
          <p:nvPr/>
        </p:nvSpPr>
        <p:spPr>
          <a:xfrm>
            <a:off x="1612144" y="1843227"/>
            <a:ext cx="2336464" cy="504865"/>
          </a:xfrm>
          <a:prstGeom prst="rect">
            <a:avLst/>
          </a:prstGeom>
          <a:noFill/>
          <a:effectLst/>
        </p:spPr>
        <p:txBody>
          <a:bodyPr wrap="none" lIns="144000" tIns="0" rIns="0" bIns="0" anchor="ctr" anchorCtr="0">
            <a:normAutofit/>
          </a:bodyPr>
          <a:lstStyle/>
          <a:p>
            <a:r>
              <a:rPr lang="zh-CN" altLang="en-US" sz="2000" b="1"/>
              <a:t>点此输入您的标题</a:t>
            </a:r>
          </a:p>
        </p:txBody>
      </p:sp>
      <p:sp>
        <p:nvSpPr>
          <p:cNvPr id="6" name="ïsliḓè">
            <a:extLst>
              <a:ext uri="{FF2B5EF4-FFF2-40B4-BE49-F238E27FC236}">
                <a16:creationId xmlns:a16="http://schemas.microsoft.com/office/drawing/2014/main" id="{1069E5C9-0642-4576-9600-312B36F1467E}"/>
              </a:ext>
            </a:extLst>
          </p:cNvPr>
          <p:cNvSpPr txBox="1"/>
          <p:nvPr/>
        </p:nvSpPr>
        <p:spPr>
          <a:xfrm>
            <a:off x="1612144" y="2404729"/>
            <a:ext cx="2287297" cy="778352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8" name="ï$ľiďè">
            <a:extLst>
              <a:ext uri="{FF2B5EF4-FFF2-40B4-BE49-F238E27FC236}">
                <a16:creationId xmlns:a16="http://schemas.microsoft.com/office/drawing/2014/main" id="{922864DF-FD75-4BFE-93CE-16919AFF3E89}"/>
              </a:ext>
            </a:extLst>
          </p:cNvPr>
          <p:cNvSpPr txBox="1"/>
          <p:nvPr/>
        </p:nvSpPr>
        <p:spPr>
          <a:xfrm>
            <a:off x="5200515" y="1843227"/>
            <a:ext cx="2336464" cy="504865"/>
          </a:xfrm>
          <a:prstGeom prst="rect">
            <a:avLst/>
          </a:prstGeom>
          <a:noFill/>
          <a:effectLst/>
        </p:spPr>
        <p:txBody>
          <a:bodyPr wrap="none" lIns="144000" tIns="0" rIns="0" bIns="0" anchor="ctr" anchorCtr="0">
            <a:normAutofit/>
          </a:bodyPr>
          <a:lstStyle/>
          <a:p>
            <a:r>
              <a:rPr lang="zh-CN" altLang="en-US" sz="2000" b="1"/>
              <a:t>点此输入您的标题</a:t>
            </a:r>
          </a:p>
        </p:txBody>
      </p:sp>
      <p:sp>
        <p:nvSpPr>
          <p:cNvPr id="9" name="í$ļïde">
            <a:extLst>
              <a:ext uri="{FF2B5EF4-FFF2-40B4-BE49-F238E27FC236}">
                <a16:creationId xmlns:a16="http://schemas.microsoft.com/office/drawing/2014/main" id="{2E7F4037-FD23-46F7-BA1B-E1D9E64251EF}"/>
              </a:ext>
            </a:extLst>
          </p:cNvPr>
          <p:cNvSpPr txBox="1"/>
          <p:nvPr/>
        </p:nvSpPr>
        <p:spPr>
          <a:xfrm>
            <a:off x="5200515" y="2404729"/>
            <a:ext cx="2336456" cy="778352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2"/>
                </a:solidFill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11" name="íšḻíḑe">
            <a:extLst>
              <a:ext uri="{FF2B5EF4-FFF2-40B4-BE49-F238E27FC236}">
                <a16:creationId xmlns:a16="http://schemas.microsoft.com/office/drawing/2014/main" id="{E02A12A7-2C8F-4BAA-8C07-5D335367FF2E}"/>
              </a:ext>
            </a:extLst>
          </p:cNvPr>
          <p:cNvSpPr txBox="1"/>
          <p:nvPr/>
        </p:nvSpPr>
        <p:spPr>
          <a:xfrm>
            <a:off x="8788886" y="1843227"/>
            <a:ext cx="2336464" cy="504865"/>
          </a:xfrm>
          <a:prstGeom prst="rect">
            <a:avLst/>
          </a:prstGeom>
          <a:noFill/>
          <a:effectLst/>
        </p:spPr>
        <p:txBody>
          <a:bodyPr wrap="none" lIns="144000" tIns="0" rIns="0" bIns="0" anchor="ctr" anchorCtr="0">
            <a:normAutofit/>
          </a:bodyPr>
          <a:lstStyle/>
          <a:p>
            <a:r>
              <a:rPr lang="zh-CN" altLang="en-US" sz="2000" b="1"/>
              <a:t>点此输入您的标题</a:t>
            </a:r>
          </a:p>
        </p:txBody>
      </p:sp>
      <p:sp>
        <p:nvSpPr>
          <p:cNvPr id="12" name="íṡḷïde">
            <a:extLst>
              <a:ext uri="{FF2B5EF4-FFF2-40B4-BE49-F238E27FC236}">
                <a16:creationId xmlns:a16="http://schemas.microsoft.com/office/drawing/2014/main" id="{C6E705C2-5170-4D8D-A8BE-948FA682FF00}"/>
              </a:ext>
            </a:extLst>
          </p:cNvPr>
          <p:cNvSpPr txBox="1"/>
          <p:nvPr/>
        </p:nvSpPr>
        <p:spPr>
          <a:xfrm>
            <a:off x="8788886" y="2404729"/>
            <a:ext cx="2196420" cy="778352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2"/>
                </a:solidFill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13" name="ïšḻîḑe">
            <a:extLst>
              <a:ext uri="{FF2B5EF4-FFF2-40B4-BE49-F238E27FC236}">
                <a16:creationId xmlns:a16="http://schemas.microsoft.com/office/drawing/2014/main" id="{FD67A78A-3ECF-4D88-9738-30B4DF921E0F}"/>
              </a:ext>
            </a:extLst>
          </p:cNvPr>
          <p:cNvSpPr/>
          <p:nvPr/>
        </p:nvSpPr>
        <p:spPr>
          <a:xfrm>
            <a:off x="1151883" y="4951407"/>
            <a:ext cx="2245180" cy="658354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ctr">
              <a:buSzPct val="25000"/>
            </a:pPr>
            <a:r>
              <a:rPr lang="zh-CN" altLang="en-US"/>
              <a:t>关键词</a:t>
            </a:r>
          </a:p>
        </p:txBody>
      </p:sp>
      <p:sp>
        <p:nvSpPr>
          <p:cNvPr id="16" name="íṡ1iḓé">
            <a:extLst>
              <a:ext uri="{FF2B5EF4-FFF2-40B4-BE49-F238E27FC236}">
                <a16:creationId xmlns:a16="http://schemas.microsoft.com/office/drawing/2014/main" id="{9475757F-9690-4A92-B203-B2974A39533F}"/>
              </a:ext>
            </a:extLst>
          </p:cNvPr>
          <p:cNvSpPr/>
          <p:nvPr/>
        </p:nvSpPr>
        <p:spPr>
          <a:xfrm>
            <a:off x="3699569" y="4951407"/>
            <a:ext cx="2245180" cy="658354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ctr">
              <a:buSzPct val="25000"/>
            </a:pPr>
            <a:r>
              <a:rPr lang="zh-CN" altLang="en-US"/>
              <a:t>关键词</a:t>
            </a:r>
          </a:p>
        </p:txBody>
      </p:sp>
      <p:sp>
        <p:nvSpPr>
          <p:cNvPr id="19" name="iṡḷïḓé">
            <a:extLst>
              <a:ext uri="{FF2B5EF4-FFF2-40B4-BE49-F238E27FC236}">
                <a16:creationId xmlns:a16="http://schemas.microsoft.com/office/drawing/2014/main" id="{1FE377D3-18FC-43BA-A6E3-08B3E4AB1180}"/>
              </a:ext>
            </a:extLst>
          </p:cNvPr>
          <p:cNvSpPr/>
          <p:nvPr/>
        </p:nvSpPr>
        <p:spPr>
          <a:xfrm>
            <a:off x="6247254" y="4951407"/>
            <a:ext cx="2245180" cy="658354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ctr">
              <a:buSzPct val="25000"/>
            </a:pPr>
            <a:r>
              <a:rPr lang="zh-CN" altLang="en-US"/>
              <a:t>关键词</a:t>
            </a:r>
          </a:p>
        </p:txBody>
      </p:sp>
      <p:sp>
        <p:nvSpPr>
          <p:cNvPr id="22" name="iŝ1iḍê">
            <a:extLst>
              <a:ext uri="{FF2B5EF4-FFF2-40B4-BE49-F238E27FC236}">
                <a16:creationId xmlns:a16="http://schemas.microsoft.com/office/drawing/2014/main" id="{2228DC07-193B-490E-9632-9D35C7605C41}"/>
              </a:ext>
            </a:extLst>
          </p:cNvPr>
          <p:cNvSpPr/>
          <p:nvPr/>
        </p:nvSpPr>
        <p:spPr>
          <a:xfrm>
            <a:off x="8794939" y="4951407"/>
            <a:ext cx="2245180" cy="658354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ctr">
              <a:buSzPct val="25000"/>
            </a:pPr>
            <a:r>
              <a:rPr lang="zh-CN" altLang="en-US"/>
              <a:t>关键词</a:t>
            </a:r>
          </a:p>
        </p:txBody>
      </p:sp>
      <p:sp>
        <p:nvSpPr>
          <p:cNvPr id="23" name="圈">
            <a:extLst>
              <a:ext uri="{FF2B5EF4-FFF2-40B4-BE49-F238E27FC236}">
                <a16:creationId xmlns:a16="http://schemas.microsoft.com/office/drawing/2014/main" id="{2C6DD463-2E2F-4CBA-98AF-7DA3AFBD6011}"/>
              </a:ext>
            </a:extLst>
          </p:cNvPr>
          <p:cNvSpPr/>
          <p:nvPr/>
        </p:nvSpPr>
        <p:spPr>
          <a:xfrm>
            <a:off x="9569456" y="4027395"/>
            <a:ext cx="696145" cy="696144"/>
          </a:xfrm>
          <a:prstGeom prst="ellipse">
            <a:avLst/>
          </a:prstGeom>
          <a:noFill/>
          <a:ln w="222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2B6C5A34-FE48-4AF5-8F52-426DB0349943}"/>
              </a:ext>
            </a:extLst>
          </p:cNvPr>
          <p:cNvCxnSpPr>
            <a:cxnSpLocks/>
          </p:cNvCxnSpPr>
          <p:nvPr/>
        </p:nvCxnSpPr>
        <p:spPr>
          <a:xfrm>
            <a:off x="3548316" y="4027395"/>
            <a:ext cx="0" cy="1413626"/>
          </a:xfrm>
          <a:prstGeom prst="line">
            <a:avLst/>
          </a:prstGeom>
          <a:ln w="3175" cap="rnd">
            <a:solidFill>
              <a:schemeClr val="tx1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7914DB4D-AB12-4134-B7EC-072182E10643}"/>
              </a:ext>
            </a:extLst>
          </p:cNvPr>
          <p:cNvCxnSpPr>
            <a:cxnSpLocks/>
          </p:cNvCxnSpPr>
          <p:nvPr/>
        </p:nvCxnSpPr>
        <p:spPr>
          <a:xfrm>
            <a:off x="6096002" y="4027395"/>
            <a:ext cx="0" cy="1413626"/>
          </a:xfrm>
          <a:prstGeom prst="line">
            <a:avLst/>
          </a:prstGeom>
          <a:ln w="3175" cap="rnd">
            <a:solidFill>
              <a:schemeClr val="tx1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BE071DAA-B3F8-44AD-BF6E-6288F237D08A}"/>
              </a:ext>
            </a:extLst>
          </p:cNvPr>
          <p:cNvCxnSpPr>
            <a:cxnSpLocks/>
          </p:cNvCxnSpPr>
          <p:nvPr/>
        </p:nvCxnSpPr>
        <p:spPr>
          <a:xfrm>
            <a:off x="8643686" y="4027395"/>
            <a:ext cx="0" cy="1413626"/>
          </a:xfrm>
          <a:prstGeom prst="line">
            <a:avLst/>
          </a:prstGeom>
          <a:ln w="3175" cap="rnd">
            <a:solidFill>
              <a:schemeClr val="tx1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圈">
            <a:extLst>
              <a:ext uri="{FF2B5EF4-FFF2-40B4-BE49-F238E27FC236}">
                <a16:creationId xmlns:a16="http://schemas.microsoft.com/office/drawing/2014/main" id="{D4284B68-1087-445B-AF25-35CF89A8BD7D}"/>
              </a:ext>
            </a:extLst>
          </p:cNvPr>
          <p:cNvSpPr/>
          <p:nvPr/>
        </p:nvSpPr>
        <p:spPr>
          <a:xfrm>
            <a:off x="1926401" y="4027395"/>
            <a:ext cx="696145" cy="696144"/>
          </a:xfrm>
          <a:prstGeom prst="ellipse">
            <a:avLst/>
          </a:prstGeom>
          <a:noFill/>
          <a:ln w="222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圈">
            <a:extLst>
              <a:ext uri="{FF2B5EF4-FFF2-40B4-BE49-F238E27FC236}">
                <a16:creationId xmlns:a16="http://schemas.microsoft.com/office/drawing/2014/main" id="{6744FE4E-AD40-4F9C-B0F8-8FDD0B19B394}"/>
              </a:ext>
            </a:extLst>
          </p:cNvPr>
          <p:cNvSpPr/>
          <p:nvPr/>
        </p:nvSpPr>
        <p:spPr>
          <a:xfrm>
            <a:off x="4474086" y="4027395"/>
            <a:ext cx="696145" cy="696144"/>
          </a:xfrm>
          <a:prstGeom prst="ellipse">
            <a:avLst/>
          </a:prstGeom>
          <a:noFill/>
          <a:ln w="222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圈">
            <a:extLst>
              <a:ext uri="{FF2B5EF4-FFF2-40B4-BE49-F238E27FC236}">
                <a16:creationId xmlns:a16="http://schemas.microsoft.com/office/drawing/2014/main" id="{6924DB55-8C0C-4C9A-9611-9240DBE52EEA}"/>
              </a:ext>
            </a:extLst>
          </p:cNvPr>
          <p:cNvSpPr/>
          <p:nvPr/>
        </p:nvSpPr>
        <p:spPr>
          <a:xfrm>
            <a:off x="7021772" y="4027395"/>
            <a:ext cx="696145" cy="696144"/>
          </a:xfrm>
          <a:prstGeom prst="ellipse">
            <a:avLst/>
          </a:prstGeom>
          <a:noFill/>
          <a:ln w="222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pic>
        <p:nvPicPr>
          <p:cNvPr id="36" name="图形 35" descr="厨师">
            <a:extLst>
              <a:ext uri="{FF2B5EF4-FFF2-40B4-BE49-F238E27FC236}">
                <a16:creationId xmlns:a16="http://schemas.microsoft.com/office/drawing/2014/main" id="{ADEBFC45-FA90-4D07-8DE6-AE50A12590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35658" y="4093596"/>
            <a:ext cx="563741" cy="563740"/>
          </a:xfrm>
          <a:prstGeom prst="rect">
            <a:avLst/>
          </a:prstGeom>
        </p:spPr>
      </p:pic>
      <p:pic>
        <p:nvPicPr>
          <p:cNvPr id="38" name="图形 37" descr="侦探">
            <a:extLst>
              <a:ext uri="{FF2B5EF4-FFF2-40B4-BE49-F238E27FC236}">
                <a16:creationId xmlns:a16="http://schemas.microsoft.com/office/drawing/2014/main" id="{DDFF4A48-939E-417B-929B-A9AB64DE48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83827" y="4093596"/>
            <a:ext cx="563741" cy="563740"/>
          </a:xfrm>
          <a:prstGeom prst="rect">
            <a:avLst/>
          </a:prstGeom>
        </p:spPr>
      </p:pic>
      <p:pic>
        <p:nvPicPr>
          <p:cNvPr id="40" name="图形 39" descr="消防员">
            <a:extLst>
              <a:ext uri="{FF2B5EF4-FFF2-40B4-BE49-F238E27FC236}">
                <a16:creationId xmlns:a16="http://schemas.microsoft.com/office/drawing/2014/main" id="{AF11E0FD-5239-46DF-B2E9-5DC6642CB5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36143" y="4084752"/>
            <a:ext cx="563741" cy="563740"/>
          </a:xfrm>
          <a:prstGeom prst="rect">
            <a:avLst/>
          </a:prstGeom>
        </p:spPr>
      </p:pic>
      <p:pic>
        <p:nvPicPr>
          <p:cNvPr id="42" name="图形 41" descr="音乐DJ">
            <a:extLst>
              <a:ext uri="{FF2B5EF4-FFF2-40B4-BE49-F238E27FC236}">
                <a16:creationId xmlns:a16="http://schemas.microsoft.com/office/drawing/2014/main" id="{FF55ED80-9712-4BFD-80A9-509402D703D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013257" y="4084752"/>
            <a:ext cx="563741" cy="563740"/>
          </a:xfrm>
          <a:prstGeom prst="rect">
            <a:avLst/>
          </a:prstGeom>
        </p:spPr>
      </p:pic>
      <p:pic>
        <p:nvPicPr>
          <p:cNvPr id="24" name="图形 23" descr="锤子">
            <a:extLst>
              <a:ext uri="{FF2B5EF4-FFF2-40B4-BE49-F238E27FC236}">
                <a16:creationId xmlns:a16="http://schemas.microsoft.com/office/drawing/2014/main" id="{BB9D526C-E345-440F-AC06-2206421EA43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480515" y="2022867"/>
            <a:ext cx="720000" cy="720000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7" name="图形 36" descr="螺丝刀">
            <a:extLst>
              <a:ext uri="{FF2B5EF4-FFF2-40B4-BE49-F238E27FC236}">
                <a16:creationId xmlns:a16="http://schemas.microsoft.com/office/drawing/2014/main" id="{70743D60-41EB-4C82-9631-4D50C72573E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92144" y="2022867"/>
            <a:ext cx="720000" cy="720000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1" name="图形 40" descr="扳手">
            <a:extLst>
              <a:ext uri="{FF2B5EF4-FFF2-40B4-BE49-F238E27FC236}">
                <a16:creationId xmlns:a16="http://schemas.microsoft.com/office/drawing/2014/main" id="{2658D53D-8B7D-4D85-8F30-5F885280AF9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118045" y="2044729"/>
            <a:ext cx="720000" cy="720000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44753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C40EC6B-CACB-48B0-A6A8-CD773F965F63}"/>
              </a:ext>
            </a:extLst>
          </p:cNvPr>
          <p:cNvSpPr txBox="1"/>
          <p:nvPr/>
        </p:nvSpPr>
        <p:spPr>
          <a:xfrm>
            <a:off x="443539" y="2802601"/>
            <a:ext cx="214590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>
                <a:ln>
                  <a:noFill/>
                </a:ln>
                <a:effectLst>
                  <a:outerShdw blurRad="190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rPr>
              <a:t>Time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>
                <a:ln>
                  <a:noFill/>
                </a:ln>
                <a:effectLst>
                  <a:outerShdw blurRad="190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rPr>
              <a:t>Line</a:t>
            </a:r>
            <a:endParaRPr kumimoji="0" lang="zh-CN" altLang="en-US" sz="6600" b="1" i="0" u="none" strike="noStrike" kern="0" cap="none" spc="0" normalizeH="0" baseline="0" noProof="0">
              <a:ln>
                <a:noFill/>
              </a:ln>
              <a:effectLst>
                <a:outerShdw blurRad="190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B7C1ECC-CE5D-4351-AEFB-D0B77C95E7C1}"/>
              </a:ext>
            </a:extLst>
          </p:cNvPr>
          <p:cNvGrpSpPr/>
          <p:nvPr/>
        </p:nvGrpSpPr>
        <p:grpSpPr>
          <a:xfrm>
            <a:off x="2698023" y="2797630"/>
            <a:ext cx="6552649" cy="2128629"/>
            <a:chOff x="2698023" y="2362200"/>
            <a:chExt cx="6552649" cy="2128629"/>
          </a:xfrm>
        </p:grpSpPr>
        <p:sp useBgFill="1">
          <p:nvSpPr>
            <p:cNvPr id="5" name="燕尾形 21">
              <a:extLst>
                <a:ext uri="{FF2B5EF4-FFF2-40B4-BE49-F238E27FC236}">
                  <a16:creationId xmlns:a16="http://schemas.microsoft.com/office/drawing/2014/main" id="{2881670E-5234-4676-8C01-908F3BC06C0F}"/>
                </a:ext>
              </a:extLst>
            </p:cNvPr>
            <p:cNvSpPr/>
            <p:nvPr/>
          </p:nvSpPr>
          <p:spPr>
            <a:xfrm>
              <a:off x="2698023" y="2367171"/>
              <a:ext cx="767072" cy="2123658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 useBgFill="1">
          <p:nvSpPr>
            <p:cNvPr id="9" name="燕尾形 42">
              <a:extLst>
                <a:ext uri="{FF2B5EF4-FFF2-40B4-BE49-F238E27FC236}">
                  <a16:creationId xmlns:a16="http://schemas.microsoft.com/office/drawing/2014/main" id="{52044F0A-F7BC-4A4B-9375-3BFBFAB2C0A4}"/>
                </a:ext>
              </a:extLst>
            </p:cNvPr>
            <p:cNvSpPr/>
            <p:nvPr/>
          </p:nvSpPr>
          <p:spPr>
            <a:xfrm>
              <a:off x="5588000" y="2362200"/>
              <a:ext cx="767072" cy="2123658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 useBgFill="1">
          <p:nvSpPr>
            <p:cNvPr id="13" name="燕尾形 46">
              <a:extLst>
                <a:ext uri="{FF2B5EF4-FFF2-40B4-BE49-F238E27FC236}">
                  <a16:creationId xmlns:a16="http://schemas.microsoft.com/office/drawing/2014/main" id="{AB250E58-7CFB-4AB1-8EA4-6D5431421C99}"/>
                </a:ext>
              </a:extLst>
            </p:cNvPr>
            <p:cNvSpPr/>
            <p:nvPr/>
          </p:nvSpPr>
          <p:spPr>
            <a:xfrm>
              <a:off x="8483600" y="2362200"/>
              <a:ext cx="767072" cy="2123658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69438B1-D3EA-4058-82AD-416BC5C3EE86}"/>
              </a:ext>
            </a:extLst>
          </p:cNvPr>
          <p:cNvGrpSpPr/>
          <p:nvPr/>
        </p:nvGrpSpPr>
        <p:grpSpPr>
          <a:xfrm>
            <a:off x="3416300" y="2797630"/>
            <a:ext cx="8006072" cy="2123658"/>
            <a:chOff x="3416300" y="2362200"/>
            <a:chExt cx="8006072" cy="2123658"/>
          </a:xfrm>
        </p:grpSpPr>
        <p:sp useBgFill="1">
          <p:nvSpPr>
            <p:cNvPr id="6" name="燕尾形 39">
              <a:extLst>
                <a:ext uri="{FF2B5EF4-FFF2-40B4-BE49-F238E27FC236}">
                  <a16:creationId xmlns:a16="http://schemas.microsoft.com/office/drawing/2014/main" id="{B137124B-A71A-447C-8493-624E9A087245}"/>
                </a:ext>
              </a:extLst>
            </p:cNvPr>
            <p:cNvSpPr/>
            <p:nvPr/>
          </p:nvSpPr>
          <p:spPr>
            <a:xfrm>
              <a:off x="3416300" y="2362200"/>
              <a:ext cx="767072" cy="2123658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 useBgFill="1">
          <p:nvSpPr>
            <p:cNvPr id="7" name="燕尾形 40">
              <a:extLst>
                <a:ext uri="{FF2B5EF4-FFF2-40B4-BE49-F238E27FC236}">
                  <a16:creationId xmlns:a16="http://schemas.microsoft.com/office/drawing/2014/main" id="{34AE87A8-C34F-408A-A479-58C194225402}"/>
                </a:ext>
              </a:extLst>
            </p:cNvPr>
            <p:cNvSpPr/>
            <p:nvPr/>
          </p:nvSpPr>
          <p:spPr>
            <a:xfrm>
              <a:off x="4140200" y="2362200"/>
              <a:ext cx="767072" cy="2123658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 useBgFill="1">
          <p:nvSpPr>
            <p:cNvPr id="8" name="燕尾形 41">
              <a:extLst>
                <a:ext uri="{FF2B5EF4-FFF2-40B4-BE49-F238E27FC236}">
                  <a16:creationId xmlns:a16="http://schemas.microsoft.com/office/drawing/2014/main" id="{AF4807BA-4541-417F-9FA0-5E069AF87EF0}"/>
                </a:ext>
              </a:extLst>
            </p:cNvPr>
            <p:cNvSpPr/>
            <p:nvPr/>
          </p:nvSpPr>
          <p:spPr>
            <a:xfrm>
              <a:off x="4864100" y="2362200"/>
              <a:ext cx="767072" cy="2123658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 useBgFill="1">
          <p:nvSpPr>
            <p:cNvPr id="10" name="燕尾形 43">
              <a:extLst>
                <a:ext uri="{FF2B5EF4-FFF2-40B4-BE49-F238E27FC236}">
                  <a16:creationId xmlns:a16="http://schemas.microsoft.com/office/drawing/2014/main" id="{8251682B-9983-49BE-9C9C-BFC6FF1EBC48}"/>
                </a:ext>
              </a:extLst>
            </p:cNvPr>
            <p:cNvSpPr/>
            <p:nvPr/>
          </p:nvSpPr>
          <p:spPr>
            <a:xfrm>
              <a:off x="6311900" y="2362200"/>
              <a:ext cx="767072" cy="2123658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 useBgFill="1">
          <p:nvSpPr>
            <p:cNvPr id="11" name="燕尾形 44">
              <a:extLst>
                <a:ext uri="{FF2B5EF4-FFF2-40B4-BE49-F238E27FC236}">
                  <a16:creationId xmlns:a16="http://schemas.microsoft.com/office/drawing/2014/main" id="{581C64A9-E47B-478A-B60D-DA3E77183A65}"/>
                </a:ext>
              </a:extLst>
            </p:cNvPr>
            <p:cNvSpPr/>
            <p:nvPr/>
          </p:nvSpPr>
          <p:spPr>
            <a:xfrm>
              <a:off x="7035800" y="2362200"/>
              <a:ext cx="767072" cy="2123658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 useBgFill="1">
          <p:nvSpPr>
            <p:cNvPr id="12" name="燕尾形 45">
              <a:extLst>
                <a:ext uri="{FF2B5EF4-FFF2-40B4-BE49-F238E27FC236}">
                  <a16:creationId xmlns:a16="http://schemas.microsoft.com/office/drawing/2014/main" id="{6D78DEA6-8F4D-4CA7-B7F3-B1C3939F5A65}"/>
                </a:ext>
              </a:extLst>
            </p:cNvPr>
            <p:cNvSpPr/>
            <p:nvPr/>
          </p:nvSpPr>
          <p:spPr>
            <a:xfrm>
              <a:off x="7759700" y="2362200"/>
              <a:ext cx="767072" cy="2123658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 useBgFill="1">
          <p:nvSpPr>
            <p:cNvPr id="14" name="燕尾形 47">
              <a:extLst>
                <a:ext uri="{FF2B5EF4-FFF2-40B4-BE49-F238E27FC236}">
                  <a16:creationId xmlns:a16="http://schemas.microsoft.com/office/drawing/2014/main" id="{C024EA69-F62D-4619-9492-F43F5A0AF1C1}"/>
                </a:ext>
              </a:extLst>
            </p:cNvPr>
            <p:cNvSpPr/>
            <p:nvPr/>
          </p:nvSpPr>
          <p:spPr>
            <a:xfrm>
              <a:off x="9207500" y="2362200"/>
              <a:ext cx="767072" cy="2123658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 useBgFill="1">
          <p:nvSpPr>
            <p:cNvPr id="15" name="燕尾形 48">
              <a:extLst>
                <a:ext uri="{FF2B5EF4-FFF2-40B4-BE49-F238E27FC236}">
                  <a16:creationId xmlns:a16="http://schemas.microsoft.com/office/drawing/2014/main" id="{32F3CF6E-A364-4D67-84AD-CA90597A936F}"/>
                </a:ext>
              </a:extLst>
            </p:cNvPr>
            <p:cNvSpPr/>
            <p:nvPr/>
          </p:nvSpPr>
          <p:spPr>
            <a:xfrm>
              <a:off x="9931400" y="2362200"/>
              <a:ext cx="767072" cy="2123658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 useBgFill="1">
          <p:nvSpPr>
            <p:cNvPr id="16" name="燕尾形 49">
              <a:extLst>
                <a:ext uri="{FF2B5EF4-FFF2-40B4-BE49-F238E27FC236}">
                  <a16:creationId xmlns:a16="http://schemas.microsoft.com/office/drawing/2014/main" id="{C986C18E-B74B-4953-A33E-83C5F113A1BD}"/>
                </a:ext>
              </a:extLst>
            </p:cNvPr>
            <p:cNvSpPr/>
            <p:nvPr/>
          </p:nvSpPr>
          <p:spPr>
            <a:xfrm>
              <a:off x="10655300" y="2362200"/>
              <a:ext cx="767072" cy="2123658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7EB0AF0C-8CFB-4E49-8533-B428297B0434}"/>
              </a:ext>
            </a:extLst>
          </p:cNvPr>
          <p:cNvSpPr/>
          <p:nvPr/>
        </p:nvSpPr>
        <p:spPr>
          <a:xfrm>
            <a:off x="2480871" y="4931230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uLnTx/>
                <a:uFillTx/>
              </a:rPr>
              <a:t>2015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uLnTx/>
              <a:uFillTx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AFAF39E-FCF4-4FC2-9EF1-A8ADB40296B7}"/>
              </a:ext>
            </a:extLst>
          </p:cNvPr>
          <p:cNvSpPr/>
          <p:nvPr/>
        </p:nvSpPr>
        <p:spPr>
          <a:xfrm>
            <a:off x="8289343" y="4931230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uLnTx/>
                <a:uFillTx/>
              </a:rPr>
              <a:t>2017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uLnTx/>
              <a:uFillTx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702EEA8-F722-4D89-A0FD-6B8CCF3D7446}"/>
              </a:ext>
            </a:extLst>
          </p:cNvPr>
          <p:cNvSpPr/>
          <p:nvPr/>
        </p:nvSpPr>
        <p:spPr>
          <a:xfrm>
            <a:off x="5455077" y="1341438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uLnTx/>
                <a:uFillTx/>
              </a:rPr>
              <a:t>2016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uLnTx/>
              <a:uFillTx/>
            </a:endParaRPr>
          </a:p>
        </p:txBody>
      </p:sp>
      <p:sp>
        <p:nvSpPr>
          <p:cNvPr id="31" name="燕尾形 21">
            <a:extLst>
              <a:ext uri="{FF2B5EF4-FFF2-40B4-BE49-F238E27FC236}">
                <a16:creationId xmlns:a16="http://schemas.microsoft.com/office/drawing/2014/main" id="{8BD9061B-3E42-47E3-91AE-38DCD774A2A7}"/>
              </a:ext>
            </a:extLst>
          </p:cNvPr>
          <p:cNvSpPr/>
          <p:nvPr/>
        </p:nvSpPr>
        <p:spPr>
          <a:xfrm>
            <a:off x="2698023" y="2802601"/>
            <a:ext cx="767072" cy="2123658"/>
          </a:xfrm>
          <a:prstGeom prst="chevron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>
            <a:outerShdw blurRad="254000" dist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32" name="燕尾形 42">
            <a:extLst>
              <a:ext uri="{FF2B5EF4-FFF2-40B4-BE49-F238E27FC236}">
                <a16:creationId xmlns:a16="http://schemas.microsoft.com/office/drawing/2014/main" id="{04DC1A06-41A3-4282-9759-7EF1B0130FF6}"/>
              </a:ext>
            </a:extLst>
          </p:cNvPr>
          <p:cNvSpPr/>
          <p:nvPr/>
        </p:nvSpPr>
        <p:spPr>
          <a:xfrm>
            <a:off x="5588000" y="2797630"/>
            <a:ext cx="767072" cy="2123658"/>
          </a:xfrm>
          <a:prstGeom prst="chevron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>
            <a:outerShdw blurRad="254000" dist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33" name="燕尾形 46">
            <a:extLst>
              <a:ext uri="{FF2B5EF4-FFF2-40B4-BE49-F238E27FC236}">
                <a16:creationId xmlns:a16="http://schemas.microsoft.com/office/drawing/2014/main" id="{3B2FD756-1146-4677-AC01-9D9124431FB7}"/>
              </a:ext>
            </a:extLst>
          </p:cNvPr>
          <p:cNvSpPr/>
          <p:nvPr/>
        </p:nvSpPr>
        <p:spPr>
          <a:xfrm>
            <a:off x="8483600" y="2797630"/>
            <a:ext cx="767072" cy="2123658"/>
          </a:xfrm>
          <a:prstGeom prst="chevron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>
            <a:outerShdw blurRad="254000" dist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46" name="燕尾形 39">
            <a:extLst>
              <a:ext uri="{FF2B5EF4-FFF2-40B4-BE49-F238E27FC236}">
                <a16:creationId xmlns:a16="http://schemas.microsoft.com/office/drawing/2014/main" id="{F9F06FE4-5B86-4DCB-B7F1-D26BBCBBFF90}"/>
              </a:ext>
            </a:extLst>
          </p:cNvPr>
          <p:cNvSpPr/>
          <p:nvPr/>
        </p:nvSpPr>
        <p:spPr>
          <a:xfrm>
            <a:off x="3416300" y="2797630"/>
            <a:ext cx="767072" cy="2123658"/>
          </a:xfrm>
          <a:prstGeom prst="chevron">
            <a:avLst/>
          </a:prstGeom>
          <a:solidFill>
            <a:schemeClr val="bg1">
              <a:lumMod val="95000"/>
              <a:alpha val="98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47" name="燕尾形 40">
            <a:extLst>
              <a:ext uri="{FF2B5EF4-FFF2-40B4-BE49-F238E27FC236}">
                <a16:creationId xmlns:a16="http://schemas.microsoft.com/office/drawing/2014/main" id="{C7BC5A70-B6FB-40DF-B4C2-D248D89B6715}"/>
              </a:ext>
            </a:extLst>
          </p:cNvPr>
          <p:cNvSpPr/>
          <p:nvPr/>
        </p:nvSpPr>
        <p:spPr>
          <a:xfrm>
            <a:off x="4140200" y="2797630"/>
            <a:ext cx="767072" cy="2123658"/>
          </a:xfrm>
          <a:prstGeom prst="chevron">
            <a:avLst/>
          </a:prstGeom>
          <a:solidFill>
            <a:schemeClr val="bg1">
              <a:lumMod val="95000"/>
              <a:alpha val="98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48" name="燕尾形 41">
            <a:extLst>
              <a:ext uri="{FF2B5EF4-FFF2-40B4-BE49-F238E27FC236}">
                <a16:creationId xmlns:a16="http://schemas.microsoft.com/office/drawing/2014/main" id="{4F9AC3B5-80DF-4F42-A58F-0FA8EE3C57FD}"/>
              </a:ext>
            </a:extLst>
          </p:cNvPr>
          <p:cNvSpPr/>
          <p:nvPr/>
        </p:nvSpPr>
        <p:spPr>
          <a:xfrm>
            <a:off x="4864100" y="2797630"/>
            <a:ext cx="767072" cy="2123658"/>
          </a:xfrm>
          <a:prstGeom prst="chevron">
            <a:avLst/>
          </a:prstGeom>
          <a:solidFill>
            <a:schemeClr val="bg1">
              <a:lumMod val="95000"/>
              <a:alpha val="98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49" name="燕尾形 43">
            <a:extLst>
              <a:ext uri="{FF2B5EF4-FFF2-40B4-BE49-F238E27FC236}">
                <a16:creationId xmlns:a16="http://schemas.microsoft.com/office/drawing/2014/main" id="{CBAA63E8-2599-4A83-BB21-9EA528C55A8D}"/>
              </a:ext>
            </a:extLst>
          </p:cNvPr>
          <p:cNvSpPr/>
          <p:nvPr/>
        </p:nvSpPr>
        <p:spPr>
          <a:xfrm>
            <a:off x="6311900" y="2797630"/>
            <a:ext cx="767072" cy="2123658"/>
          </a:xfrm>
          <a:prstGeom prst="chevron">
            <a:avLst/>
          </a:prstGeom>
          <a:solidFill>
            <a:schemeClr val="bg1">
              <a:lumMod val="95000"/>
              <a:alpha val="98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0" name="燕尾形 44">
            <a:extLst>
              <a:ext uri="{FF2B5EF4-FFF2-40B4-BE49-F238E27FC236}">
                <a16:creationId xmlns:a16="http://schemas.microsoft.com/office/drawing/2014/main" id="{39D997EF-9541-42AE-A9E9-DB11B14EBEE5}"/>
              </a:ext>
            </a:extLst>
          </p:cNvPr>
          <p:cNvSpPr/>
          <p:nvPr/>
        </p:nvSpPr>
        <p:spPr>
          <a:xfrm>
            <a:off x="7035800" y="2797630"/>
            <a:ext cx="767072" cy="2123658"/>
          </a:xfrm>
          <a:prstGeom prst="chevron">
            <a:avLst/>
          </a:prstGeom>
          <a:solidFill>
            <a:schemeClr val="bg1">
              <a:lumMod val="95000"/>
              <a:alpha val="98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1" name="燕尾形 45">
            <a:extLst>
              <a:ext uri="{FF2B5EF4-FFF2-40B4-BE49-F238E27FC236}">
                <a16:creationId xmlns:a16="http://schemas.microsoft.com/office/drawing/2014/main" id="{D244707A-D350-4325-B015-FA98C6F23316}"/>
              </a:ext>
            </a:extLst>
          </p:cNvPr>
          <p:cNvSpPr/>
          <p:nvPr/>
        </p:nvSpPr>
        <p:spPr>
          <a:xfrm>
            <a:off x="7759700" y="2797630"/>
            <a:ext cx="767072" cy="2123658"/>
          </a:xfrm>
          <a:prstGeom prst="chevron">
            <a:avLst/>
          </a:prstGeom>
          <a:solidFill>
            <a:schemeClr val="bg1">
              <a:lumMod val="95000"/>
              <a:alpha val="98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2" name="燕尾形 47">
            <a:extLst>
              <a:ext uri="{FF2B5EF4-FFF2-40B4-BE49-F238E27FC236}">
                <a16:creationId xmlns:a16="http://schemas.microsoft.com/office/drawing/2014/main" id="{8BFED81F-842A-46AD-BA86-BECC5BE71461}"/>
              </a:ext>
            </a:extLst>
          </p:cNvPr>
          <p:cNvSpPr/>
          <p:nvPr/>
        </p:nvSpPr>
        <p:spPr>
          <a:xfrm>
            <a:off x="9207500" y="2797630"/>
            <a:ext cx="767072" cy="2123658"/>
          </a:xfrm>
          <a:prstGeom prst="chevron">
            <a:avLst/>
          </a:prstGeom>
          <a:solidFill>
            <a:schemeClr val="bg1">
              <a:lumMod val="95000"/>
              <a:alpha val="98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3" name="燕尾形 48">
            <a:extLst>
              <a:ext uri="{FF2B5EF4-FFF2-40B4-BE49-F238E27FC236}">
                <a16:creationId xmlns:a16="http://schemas.microsoft.com/office/drawing/2014/main" id="{C370FA0F-E56E-44E6-9B1F-00191A5BEFA5}"/>
              </a:ext>
            </a:extLst>
          </p:cNvPr>
          <p:cNvSpPr/>
          <p:nvPr/>
        </p:nvSpPr>
        <p:spPr>
          <a:xfrm>
            <a:off x="9931400" y="2797630"/>
            <a:ext cx="767072" cy="2123658"/>
          </a:xfrm>
          <a:prstGeom prst="chevron">
            <a:avLst/>
          </a:prstGeom>
          <a:solidFill>
            <a:schemeClr val="bg1">
              <a:lumMod val="95000"/>
              <a:alpha val="98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4" name="燕尾形 49">
            <a:extLst>
              <a:ext uri="{FF2B5EF4-FFF2-40B4-BE49-F238E27FC236}">
                <a16:creationId xmlns:a16="http://schemas.microsoft.com/office/drawing/2014/main" id="{D0E0FA7B-A3A3-444F-8F71-FBA5ADBECE6F}"/>
              </a:ext>
            </a:extLst>
          </p:cNvPr>
          <p:cNvSpPr/>
          <p:nvPr/>
        </p:nvSpPr>
        <p:spPr>
          <a:xfrm>
            <a:off x="10655300" y="2797630"/>
            <a:ext cx="767072" cy="2123658"/>
          </a:xfrm>
          <a:prstGeom prst="chevron">
            <a:avLst/>
          </a:prstGeom>
          <a:solidFill>
            <a:schemeClr val="bg1">
              <a:lumMod val="95000"/>
              <a:alpha val="98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7" name="文本占位符 56">
            <a:extLst>
              <a:ext uri="{FF2B5EF4-FFF2-40B4-BE49-F238E27FC236}">
                <a16:creationId xmlns:a16="http://schemas.microsoft.com/office/drawing/2014/main" id="{E925426A-A65B-4332-BB79-44D084A98A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时间线页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DD3D5D5-B9AD-435B-A0D8-451411EEE89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38" name="文本框 8">
            <a:extLst>
              <a:ext uri="{FF2B5EF4-FFF2-40B4-BE49-F238E27FC236}">
                <a16:creationId xmlns:a16="http://schemas.microsoft.com/office/drawing/2014/main" id="{5C283109-652E-42CE-AA87-C37C2BFEB4C7}"/>
              </a:ext>
            </a:extLst>
          </p:cNvPr>
          <p:cNvSpPr txBox="1"/>
          <p:nvPr/>
        </p:nvSpPr>
        <p:spPr>
          <a:xfrm>
            <a:off x="2480871" y="5413455"/>
            <a:ext cx="2667662" cy="910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“开始”面板中可以对字体、字号、颜色、行距等进行修改。建议正文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号字，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倍行距。</a:t>
            </a:r>
          </a:p>
        </p:txBody>
      </p:sp>
      <p:sp>
        <p:nvSpPr>
          <p:cNvPr id="39" name="文本框 8">
            <a:extLst>
              <a:ext uri="{FF2B5EF4-FFF2-40B4-BE49-F238E27FC236}">
                <a16:creationId xmlns:a16="http://schemas.microsoft.com/office/drawing/2014/main" id="{C11740B3-E3A9-4054-ADB7-FC90EADF1FEA}"/>
              </a:ext>
            </a:extLst>
          </p:cNvPr>
          <p:cNvSpPr txBox="1"/>
          <p:nvPr/>
        </p:nvSpPr>
        <p:spPr>
          <a:xfrm>
            <a:off x="8289343" y="5413455"/>
            <a:ext cx="2667662" cy="910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2017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“开始”面板中可以对字体、字号、颜色、行距等进行修改。建议正文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号字，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倍行距。</a:t>
            </a:r>
          </a:p>
        </p:txBody>
      </p:sp>
      <p:sp>
        <p:nvSpPr>
          <p:cNvPr id="40" name="文本框 8">
            <a:extLst>
              <a:ext uri="{FF2B5EF4-FFF2-40B4-BE49-F238E27FC236}">
                <a16:creationId xmlns:a16="http://schemas.microsoft.com/office/drawing/2014/main" id="{03BD6DF0-684C-465A-A95C-6CD709F64610}"/>
              </a:ext>
            </a:extLst>
          </p:cNvPr>
          <p:cNvSpPr txBox="1"/>
          <p:nvPr/>
        </p:nvSpPr>
        <p:spPr>
          <a:xfrm>
            <a:off x="5455077" y="1826083"/>
            <a:ext cx="2667662" cy="910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2016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“开始”面板中可以对字体、字号、颜色、行距等进行修改。建议正文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号字，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倍行距。</a:t>
            </a:r>
          </a:p>
        </p:txBody>
      </p:sp>
    </p:spTree>
    <p:extLst>
      <p:ext uri="{BB962C8B-B14F-4D97-AF65-F5344CB8AC3E}">
        <p14:creationId xmlns:p14="http://schemas.microsoft.com/office/powerpoint/2010/main" val="9916088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8C40EC6B-CACB-48B0-A6A8-CD773F965F63}"/>
              </a:ext>
            </a:extLst>
          </p:cNvPr>
          <p:cNvSpPr txBox="1"/>
          <p:nvPr/>
        </p:nvSpPr>
        <p:spPr>
          <a:xfrm>
            <a:off x="9508865" y="3320869"/>
            <a:ext cx="226215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>
                <a:ln>
                  <a:noFill/>
                </a:ln>
                <a:effectLst>
                  <a:outerShdw blurRad="190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rPr>
              <a:t>NEXT</a:t>
            </a:r>
            <a:endParaRPr kumimoji="0" lang="zh-CN" altLang="en-US" sz="6600" b="1" i="0" u="none" strike="noStrike" kern="0" cap="none" spc="0" normalizeH="0" baseline="0" noProof="0">
              <a:ln>
                <a:noFill/>
              </a:ln>
              <a:effectLst>
                <a:outerShdw blurRad="190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B7C1ECC-CE5D-4351-AEFB-D0B77C95E7C1}"/>
              </a:ext>
            </a:extLst>
          </p:cNvPr>
          <p:cNvGrpSpPr/>
          <p:nvPr/>
        </p:nvGrpSpPr>
        <p:grpSpPr>
          <a:xfrm>
            <a:off x="671284" y="2797593"/>
            <a:ext cx="6552649" cy="2159594"/>
            <a:chOff x="2698023" y="2362200"/>
            <a:chExt cx="6552649" cy="2128629"/>
          </a:xfrm>
        </p:grpSpPr>
        <p:sp useBgFill="1">
          <p:nvSpPr>
            <p:cNvPr id="5" name="燕尾形 21">
              <a:extLst>
                <a:ext uri="{FF2B5EF4-FFF2-40B4-BE49-F238E27FC236}">
                  <a16:creationId xmlns:a16="http://schemas.microsoft.com/office/drawing/2014/main" id="{2881670E-5234-4676-8C01-908F3BC06C0F}"/>
                </a:ext>
              </a:extLst>
            </p:cNvPr>
            <p:cNvSpPr/>
            <p:nvPr/>
          </p:nvSpPr>
          <p:spPr>
            <a:xfrm>
              <a:off x="2698023" y="2367171"/>
              <a:ext cx="767072" cy="2123658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 useBgFill="1">
          <p:nvSpPr>
            <p:cNvPr id="9" name="燕尾形 42">
              <a:extLst>
                <a:ext uri="{FF2B5EF4-FFF2-40B4-BE49-F238E27FC236}">
                  <a16:creationId xmlns:a16="http://schemas.microsoft.com/office/drawing/2014/main" id="{52044F0A-F7BC-4A4B-9375-3BFBFAB2C0A4}"/>
                </a:ext>
              </a:extLst>
            </p:cNvPr>
            <p:cNvSpPr/>
            <p:nvPr/>
          </p:nvSpPr>
          <p:spPr>
            <a:xfrm>
              <a:off x="5588000" y="2362200"/>
              <a:ext cx="767072" cy="2123658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 useBgFill="1">
          <p:nvSpPr>
            <p:cNvPr id="13" name="燕尾形 46">
              <a:extLst>
                <a:ext uri="{FF2B5EF4-FFF2-40B4-BE49-F238E27FC236}">
                  <a16:creationId xmlns:a16="http://schemas.microsoft.com/office/drawing/2014/main" id="{AB250E58-7CFB-4AB1-8EA4-6D5431421C99}"/>
                </a:ext>
              </a:extLst>
            </p:cNvPr>
            <p:cNvSpPr/>
            <p:nvPr/>
          </p:nvSpPr>
          <p:spPr>
            <a:xfrm>
              <a:off x="8483600" y="2362200"/>
              <a:ext cx="767072" cy="2123658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</p:grpSp>
      <p:sp useBgFill="1">
        <p:nvSpPr>
          <p:cNvPr id="6" name="燕尾形 39">
            <a:extLst>
              <a:ext uri="{FF2B5EF4-FFF2-40B4-BE49-F238E27FC236}">
                <a16:creationId xmlns:a16="http://schemas.microsoft.com/office/drawing/2014/main" id="{B137124B-A71A-447C-8493-624E9A087245}"/>
              </a:ext>
            </a:extLst>
          </p:cNvPr>
          <p:cNvSpPr/>
          <p:nvPr/>
        </p:nvSpPr>
        <p:spPr>
          <a:xfrm>
            <a:off x="1389561" y="2797592"/>
            <a:ext cx="767072" cy="2154551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 useBgFill="1">
        <p:nvSpPr>
          <p:cNvPr id="7" name="燕尾形 40">
            <a:extLst>
              <a:ext uri="{FF2B5EF4-FFF2-40B4-BE49-F238E27FC236}">
                <a16:creationId xmlns:a16="http://schemas.microsoft.com/office/drawing/2014/main" id="{34AE87A8-C34F-408A-A479-58C194225402}"/>
              </a:ext>
            </a:extLst>
          </p:cNvPr>
          <p:cNvSpPr/>
          <p:nvPr/>
        </p:nvSpPr>
        <p:spPr>
          <a:xfrm>
            <a:off x="2113461" y="2797592"/>
            <a:ext cx="767072" cy="2154551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 useBgFill="1">
        <p:nvSpPr>
          <p:cNvPr id="8" name="燕尾形 41">
            <a:extLst>
              <a:ext uri="{FF2B5EF4-FFF2-40B4-BE49-F238E27FC236}">
                <a16:creationId xmlns:a16="http://schemas.microsoft.com/office/drawing/2014/main" id="{AF4807BA-4541-417F-9FA0-5E069AF87EF0}"/>
              </a:ext>
            </a:extLst>
          </p:cNvPr>
          <p:cNvSpPr/>
          <p:nvPr/>
        </p:nvSpPr>
        <p:spPr>
          <a:xfrm>
            <a:off x="2837361" y="2797592"/>
            <a:ext cx="767072" cy="2154551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 useBgFill="1">
        <p:nvSpPr>
          <p:cNvPr id="10" name="燕尾形 43">
            <a:extLst>
              <a:ext uri="{FF2B5EF4-FFF2-40B4-BE49-F238E27FC236}">
                <a16:creationId xmlns:a16="http://schemas.microsoft.com/office/drawing/2014/main" id="{8251682B-9983-49BE-9C9C-BFC6FF1EBC48}"/>
              </a:ext>
            </a:extLst>
          </p:cNvPr>
          <p:cNvSpPr/>
          <p:nvPr/>
        </p:nvSpPr>
        <p:spPr>
          <a:xfrm>
            <a:off x="4285161" y="2797592"/>
            <a:ext cx="767072" cy="2154551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 useBgFill="1">
        <p:nvSpPr>
          <p:cNvPr id="11" name="燕尾形 44">
            <a:extLst>
              <a:ext uri="{FF2B5EF4-FFF2-40B4-BE49-F238E27FC236}">
                <a16:creationId xmlns:a16="http://schemas.microsoft.com/office/drawing/2014/main" id="{581C64A9-E47B-478A-B60D-DA3E77183A65}"/>
              </a:ext>
            </a:extLst>
          </p:cNvPr>
          <p:cNvSpPr/>
          <p:nvPr/>
        </p:nvSpPr>
        <p:spPr>
          <a:xfrm>
            <a:off x="5009061" y="2797592"/>
            <a:ext cx="767072" cy="2154551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 useBgFill="1">
        <p:nvSpPr>
          <p:cNvPr id="12" name="燕尾形 45">
            <a:extLst>
              <a:ext uri="{FF2B5EF4-FFF2-40B4-BE49-F238E27FC236}">
                <a16:creationId xmlns:a16="http://schemas.microsoft.com/office/drawing/2014/main" id="{6D78DEA6-8F4D-4CA7-B7F3-B1C3939F5A65}"/>
              </a:ext>
            </a:extLst>
          </p:cNvPr>
          <p:cNvSpPr/>
          <p:nvPr/>
        </p:nvSpPr>
        <p:spPr>
          <a:xfrm>
            <a:off x="5732961" y="2797592"/>
            <a:ext cx="767072" cy="2154551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 useBgFill="1">
        <p:nvSpPr>
          <p:cNvPr id="14" name="燕尾形 47">
            <a:extLst>
              <a:ext uri="{FF2B5EF4-FFF2-40B4-BE49-F238E27FC236}">
                <a16:creationId xmlns:a16="http://schemas.microsoft.com/office/drawing/2014/main" id="{C024EA69-F62D-4619-9492-F43F5A0AF1C1}"/>
              </a:ext>
            </a:extLst>
          </p:cNvPr>
          <p:cNvSpPr/>
          <p:nvPr/>
        </p:nvSpPr>
        <p:spPr>
          <a:xfrm>
            <a:off x="7180761" y="2797592"/>
            <a:ext cx="767072" cy="2154551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 useBgFill="1">
        <p:nvSpPr>
          <p:cNvPr id="15" name="燕尾形 48">
            <a:extLst>
              <a:ext uri="{FF2B5EF4-FFF2-40B4-BE49-F238E27FC236}">
                <a16:creationId xmlns:a16="http://schemas.microsoft.com/office/drawing/2014/main" id="{32F3CF6E-A364-4D67-84AD-CA90597A936F}"/>
              </a:ext>
            </a:extLst>
          </p:cNvPr>
          <p:cNvSpPr/>
          <p:nvPr/>
        </p:nvSpPr>
        <p:spPr>
          <a:xfrm>
            <a:off x="7904661" y="2797592"/>
            <a:ext cx="767072" cy="2154551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 useBgFill="1">
        <p:nvSpPr>
          <p:cNvPr id="16" name="燕尾形 49">
            <a:extLst>
              <a:ext uri="{FF2B5EF4-FFF2-40B4-BE49-F238E27FC236}">
                <a16:creationId xmlns:a16="http://schemas.microsoft.com/office/drawing/2014/main" id="{C986C18E-B74B-4953-A33E-83C5F113A1BD}"/>
              </a:ext>
            </a:extLst>
          </p:cNvPr>
          <p:cNvSpPr/>
          <p:nvPr/>
        </p:nvSpPr>
        <p:spPr>
          <a:xfrm>
            <a:off x="8628561" y="2797592"/>
            <a:ext cx="767072" cy="2154551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AFAF39E-FCF4-4FC2-9EF1-A8ADB40296B7}"/>
              </a:ext>
            </a:extLst>
          </p:cNvPr>
          <p:cNvSpPr/>
          <p:nvPr/>
        </p:nvSpPr>
        <p:spPr>
          <a:xfrm>
            <a:off x="6262604" y="1341102"/>
            <a:ext cx="9797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uLnTx/>
                <a:uFillTx/>
              </a:rPr>
              <a:t>2020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uLnTx/>
              <a:uFillTx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702EEA8-F722-4D89-A0FD-6B8CCF3D7446}"/>
              </a:ext>
            </a:extLst>
          </p:cNvPr>
          <p:cNvSpPr/>
          <p:nvPr/>
        </p:nvSpPr>
        <p:spPr>
          <a:xfrm>
            <a:off x="3428338" y="4928475"/>
            <a:ext cx="9797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uLnTx/>
                <a:uFillTx/>
              </a:rPr>
              <a:t>2019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uLnTx/>
              <a:uFillTx/>
            </a:endParaRPr>
          </a:p>
        </p:txBody>
      </p:sp>
      <p:sp>
        <p:nvSpPr>
          <p:cNvPr id="22" name="文本框 8">
            <a:extLst>
              <a:ext uri="{FF2B5EF4-FFF2-40B4-BE49-F238E27FC236}">
                <a16:creationId xmlns:a16="http://schemas.microsoft.com/office/drawing/2014/main" id="{651C41E6-1012-4FB0-AFEA-CF0F31B8422B}"/>
              </a:ext>
            </a:extLst>
          </p:cNvPr>
          <p:cNvSpPr txBox="1"/>
          <p:nvPr/>
        </p:nvSpPr>
        <p:spPr>
          <a:xfrm>
            <a:off x="3428338" y="5413455"/>
            <a:ext cx="2667662" cy="910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“开始”面板中可以对字体、字号、颜色、行距等进行修改。建议正文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号字，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倍行距。</a:t>
            </a:r>
          </a:p>
        </p:txBody>
      </p:sp>
      <p:sp>
        <p:nvSpPr>
          <p:cNvPr id="31" name="燕尾形 21">
            <a:extLst>
              <a:ext uri="{FF2B5EF4-FFF2-40B4-BE49-F238E27FC236}">
                <a16:creationId xmlns:a16="http://schemas.microsoft.com/office/drawing/2014/main" id="{8BD9061B-3E42-47E3-91AE-38DCD774A2A7}"/>
              </a:ext>
            </a:extLst>
          </p:cNvPr>
          <p:cNvSpPr/>
          <p:nvPr/>
        </p:nvSpPr>
        <p:spPr>
          <a:xfrm>
            <a:off x="671284" y="2802563"/>
            <a:ext cx="767072" cy="2154551"/>
          </a:xfrm>
          <a:prstGeom prst="chevron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>
            <a:outerShdw blurRad="254000" dist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32" name="燕尾形 42">
            <a:extLst>
              <a:ext uri="{FF2B5EF4-FFF2-40B4-BE49-F238E27FC236}">
                <a16:creationId xmlns:a16="http://schemas.microsoft.com/office/drawing/2014/main" id="{04DC1A06-41A3-4282-9759-7EF1B0130FF6}"/>
              </a:ext>
            </a:extLst>
          </p:cNvPr>
          <p:cNvSpPr/>
          <p:nvPr/>
        </p:nvSpPr>
        <p:spPr>
          <a:xfrm>
            <a:off x="3561261" y="2797592"/>
            <a:ext cx="767072" cy="2154551"/>
          </a:xfrm>
          <a:prstGeom prst="chevron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>
            <a:outerShdw blurRad="254000" dist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33" name="燕尾形 46">
            <a:extLst>
              <a:ext uri="{FF2B5EF4-FFF2-40B4-BE49-F238E27FC236}">
                <a16:creationId xmlns:a16="http://schemas.microsoft.com/office/drawing/2014/main" id="{3B2FD756-1146-4677-AC01-9D9124431FB7}"/>
              </a:ext>
            </a:extLst>
          </p:cNvPr>
          <p:cNvSpPr/>
          <p:nvPr/>
        </p:nvSpPr>
        <p:spPr>
          <a:xfrm>
            <a:off x="6456861" y="2797592"/>
            <a:ext cx="767072" cy="2154551"/>
          </a:xfrm>
          <a:prstGeom prst="chevron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>
            <a:outerShdw blurRad="254000" dist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46" name="燕尾形 39">
            <a:extLst>
              <a:ext uri="{FF2B5EF4-FFF2-40B4-BE49-F238E27FC236}">
                <a16:creationId xmlns:a16="http://schemas.microsoft.com/office/drawing/2014/main" id="{F9F06FE4-5B86-4DCB-B7F1-D26BBCBBFF90}"/>
              </a:ext>
            </a:extLst>
          </p:cNvPr>
          <p:cNvSpPr/>
          <p:nvPr/>
        </p:nvSpPr>
        <p:spPr>
          <a:xfrm>
            <a:off x="1389561" y="2797592"/>
            <a:ext cx="767072" cy="2154551"/>
          </a:xfrm>
          <a:prstGeom prst="chevron">
            <a:avLst/>
          </a:prstGeom>
          <a:solidFill>
            <a:schemeClr val="bg1">
              <a:lumMod val="95000"/>
              <a:alpha val="98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47" name="燕尾形 40">
            <a:extLst>
              <a:ext uri="{FF2B5EF4-FFF2-40B4-BE49-F238E27FC236}">
                <a16:creationId xmlns:a16="http://schemas.microsoft.com/office/drawing/2014/main" id="{C7BC5A70-B6FB-40DF-B4C2-D248D89B6715}"/>
              </a:ext>
            </a:extLst>
          </p:cNvPr>
          <p:cNvSpPr/>
          <p:nvPr/>
        </p:nvSpPr>
        <p:spPr>
          <a:xfrm>
            <a:off x="2113461" y="2797592"/>
            <a:ext cx="767072" cy="2154551"/>
          </a:xfrm>
          <a:prstGeom prst="chevron">
            <a:avLst/>
          </a:prstGeom>
          <a:solidFill>
            <a:schemeClr val="bg1">
              <a:lumMod val="95000"/>
              <a:alpha val="98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48" name="燕尾形 41">
            <a:extLst>
              <a:ext uri="{FF2B5EF4-FFF2-40B4-BE49-F238E27FC236}">
                <a16:creationId xmlns:a16="http://schemas.microsoft.com/office/drawing/2014/main" id="{4F9AC3B5-80DF-4F42-A58F-0FA8EE3C57FD}"/>
              </a:ext>
            </a:extLst>
          </p:cNvPr>
          <p:cNvSpPr/>
          <p:nvPr/>
        </p:nvSpPr>
        <p:spPr>
          <a:xfrm>
            <a:off x="2837361" y="2797592"/>
            <a:ext cx="767072" cy="2154551"/>
          </a:xfrm>
          <a:prstGeom prst="chevron">
            <a:avLst/>
          </a:prstGeom>
          <a:solidFill>
            <a:schemeClr val="bg1">
              <a:lumMod val="95000"/>
              <a:alpha val="98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49" name="燕尾形 43">
            <a:extLst>
              <a:ext uri="{FF2B5EF4-FFF2-40B4-BE49-F238E27FC236}">
                <a16:creationId xmlns:a16="http://schemas.microsoft.com/office/drawing/2014/main" id="{CBAA63E8-2599-4A83-BB21-9EA528C55A8D}"/>
              </a:ext>
            </a:extLst>
          </p:cNvPr>
          <p:cNvSpPr/>
          <p:nvPr/>
        </p:nvSpPr>
        <p:spPr>
          <a:xfrm>
            <a:off x="4285161" y="2797592"/>
            <a:ext cx="767072" cy="2154551"/>
          </a:xfrm>
          <a:prstGeom prst="chevron">
            <a:avLst/>
          </a:prstGeom>
          <a:solidFill>
            <a:schemeClr val="bg1">
              <a:lumMod val="95000"/>
              <a:alpha val="98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0" name="燕尾形 44">
            <a:extLst>
              <a:ext uri="{FF2B5EF4-FFF2-40B4-BE49-F238E27FC236}">
                <a16:creationId xmlns:a16="http://schemas.microsoft.com/office/drawing/2014/main" id="{39D997EF-9541-42AE-A9E9-DB11B14EBEE5}"/>
              </a:ext>
            </a:extLst>
          </p:cNvPr>
          <p:cNvSpPr/>
          <p:nvPr/>
        </p:nvSpPr>
        <p:spPr>
          <a:xfrm>
            <a:off x="5009061" y="2797592"/>
            <a:ext cx="767072" cy="2154551"/>
          </a:xfrm>
          <a:prstGeom prst="chevron">
            <a:avLst/>
          </a:prstGeom>
          <a:solidFill>
            <a:schemeClr val="bg1">
              <a:lumMod val="95000"/>
              <a:alpha val="98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1" name="燕尾形 45">
            <a:extLst>
              <a:ext uri="{FF2B5EF4-FFF2-40B4-BE49-F238E27FC236}">
                <a16:creationId xmlns:a16="http://schemas.microsoft.com/office/drawing/2014/main" id="{D244707A-D350-4325-B015-FA98C6F23316}"/>
              </a:ext>
            </a:extLst>
          </p:cNvPr>
          <p:cNvSpPr/>
          <p:nvPr/>
        </p:nvSpPr>
        <p:spPr>
          <a:xfrm>
            <a:off x="5732961" y="2797592"/>
            <a:ext cx="767072" cy="2154551"/>
          </a:xfrm>
          <a:prstGeom prst="chevron">
            <a:avLst/>
          </a:prstGeom>
          <a:solidFill>
            <a:schemeClr val="bg1">
              <a:lumMod val="95000"/>
              <a:alpha val="98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2" name="燕尾形 47">
            <a:extLst>
              <a:ext uri="{FF2B5EF4-FFF2-40B4-BE49-F238E27FC236}">
                <a16:creationId xmlns:a16="http://schemas.microsoft.com/office/drawing/2014/main" id="{8BFED81F-842A-46AD-BA86-BECC5BE71461}"/>
              </a:ext>
            </a:extLst>
          </p:cNvPr>
          <p:cNvSpPr/>
          <p:nvPr/>
        </p:nvSpPr>
        <p:spPr>
          <a:xfrm>
            <a:off x="7180761" y="2797592"/>
            <a:ext cx="767072" cy="2154551"/>
          </a:xfrm>
          <a:prstGeom prst="chevron">
            <a:avLst/>
          </a:prstGeom>
          <a:solidFill>
            <a:schemeClr val="bg1">
              <a:lumMod val="95000"/>
              <a:alpha val="98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3" name="燕尾形 48">
            <a:extLst>
              <a:ext uri="{FF2B5EF4-FFF2-40B4-BE49-F238E27FC236}">
                <a16:creationId xmlns:a16="http://schemas.microsoft.com/office/drawing/2014/main" id="{C370FA0F-E56E-44E6-9B1F-00191A5BEFA5}"/>
              </a:ext>
            </a:extLst>
          </p:cNvPr>
          <p:cNvSpPr/>
          <p:nvPr/>
        </p:nvSpPr>
        <p:spPr>
          <a:xfrm>
            <a:off x="7904661" y="2797592"/>
            <a:ext cx="767072" cy="2154551"/>
          </a:xfrm>
          <a:prstGeom prst="chevron">
            <a:avLst/>
          </a:prstGeom>
          <a:solidFill>
            <a:schemeClr val="bg1">
              <a:lumMod val="95000"/>
              <a:alpha val="98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4" name="燕尾形 49">
            <a:extLst>
              <a:ext uri="{FF2B5EF4-FFF2-40B4-BE49-F238E27FC236}">
                <a16:creationId xmlns:a16="http://schemas.microsoft.com/office/drawing/2014/main" id="{D0E0FA7B-A3A3-444F-8F71-FBA5ADBECE6F}"/>
              </a:ext>
            </a:extLst>
          </p:cNvPr>
          <p:cNvSpPr/>
          <p:nvPr/>
        </p:nvSpPr>
        <p:spPr>
          <a:xfrm>
            <a:off x="8628561" y="2797592"/>
            <a:ext cx="767072" cy="2154551"/>
          </a:xfrm>
          <a:prstGeom prst="chevron">
            <a:avLst/>
          </a:prstGeom>
          <a:solidFill>
            <a:schemeClr val="bg1">
              <a:lumMod val="95000"/>
              <a:alpha val="98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9F3D406-A8A4-4CAE-9F14-C06DFA6AA2CD}"/>
              </a:ext>
            </a:extLst>
          </p:cNvPr>
          <p:cNvSpPr/>
          <p:nvPr/>
        </p:nvSpPr>
        <p:spPr>
          <a:xfrm>
            <a:off x="458601" y="1341102"/>
            <a:ext cx="9797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>
                <a:ln>
                  <a:noFill/>
                </a:ln>
                <a:uLnTx/>
                <a:uFillTx/>
              </a:rPr>
              <a:t>2018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uLnTx/>
              <a:uFillTx/>
            </a:endParaRPr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4CB91BCE-D87D-4090-9440-C512731A24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时间线页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56DC016-026E-4687-A912-AA9B5908BFD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37" name="文本框 8">
            <a:extLst>
              <a:ext uri="{FF2B5EF4-FFF2-40B4-BE49-F238E27FC236}">
                <a16:creationId xmlns:a16="http://schemas.microsoft.com/office/drawing/2014/main" id="{31C5BDA7-A2E8-4FE4-B0DD-D1B198685648}"/>
              </a:ext>
            </a:extLst>
          </p:cNvPr>
          <p:cNvSpPr txBox="1"/>
          <p:nvPr/>
        </p:nvSpPr>
        <p:spPr>
          <a:xfrm>
            <a:off x="479146" y="1882042"/>
            <a:ext cx="2667662" cy="910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2018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“开始”面板中可以对字体、字号、颜色、行距等进行修改。建议正文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号字，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倍行距。</a:t>
            </a:r>
          </a:p>
        </p:txBody>
      </p:sp>
      <p:sp>
        <p:nvSpPr>
          <p:cNvPr id="38" name="文本框 8">
            <a:extLst>
              <a:ext uri="{FF2B5EF4-FFF2-40B4-BE49-F238E27FC236}">
                <a16:creationId xmlns:a16="http://schemas.microsoft.com/office/drawing/2014/main" id="{EB9D9A59-5DA1-4F0B-A811-AB01092E55A5}"/>
              </a:ext>
            </a:extLst>
          </p:cNvPr>
          <p:cNvSpPr txBox="1"/>
          <p:nvPr/>
        </p:nvSpPr>
        <p:spPr>
          <a:xfrm>
            <a:off x="6262604" y="1882042"/>
            <a:ext cx="2667662" cy="9105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solidFill>
                  <a:schemeClr val="tx2"/>
                </a:solidFill>
                <a:latin typeface="+mn-ea"/>
              </a:rPr>
              <a:t>2020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“开始”面板中可以对字体、字号、颜色、行距等进行修改。建议正文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号字，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倍行距。</a:t>
            </a:r>
          </a:p>
        </p:txBody>
      </p:sp>
    </p:spTree>
    <p:extLst>
      <p:ext uri="{BB962C8B-B14F-4D97-AF65-F5344CB8AC3E}">
        <p14:creationId xmlns:p14="http://schemas.microsoft.com/office/powerpoint/2010/main" val="4731054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BA276A9-3F3D-4389-B87F-52DA37ADC5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三段文本页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EEB74051-C665-4592-B6AA-2EBF1BE9470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3D1529-3470-4B3B-B51E-BE4721583BA7}"/>
              </a:ext>
            </a:extLst>
          </p:cNvPr>
          <p:cNvSpPr/>
          <p:nvPr/>
        </p:nvSpPr>
        <p:spPr>
          <a:xfrm>
            <a:off x="4335459" y="1341437"/>
            <a:ext cx="2446868" cy="4964328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B774C5-C172-4A31-AB5E-59B6687980D0}"/>
              </a:ext>
            </a:extLst>
          </p:cNvPr>
          <p:cNvSpPr/>
          <p:nvPr/>
        </p:nvSpPr>
        <p:spPr>
          <a:xfrm>
            <a:off x="6782327" y="2390910"/>
            <a:ext cx="2446868" cy="3917814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665D9D-6EB5-4774-AF60-E03A4CD05CBF}"/>
              </a:ext>
            </a:extLst>
          </p:cNvPr>
          <p:cNvSpPr/>
          <p:nvPr/>
        </p:nvSpPr>
        <p:spPr>
          <a:xfrm>
            <a:off x="9229195" y="3429896"/>
            <a:ext cx="2446868" cy="2878827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9DE7CB5-C3C8-4EA5-A6D7-C92C33548270}"/>
              </a:ext>
            </a:extLst>
          </p:cNvPr>
          <p:cNvSpPr/>
          <p:nvPr/>
        </p:nvSpPr>
        <p:spPr>
          <a:xfrm>
            <a:off x="9229195" y="3429898"/>
            <a:ext cx="2446868" cy="2878827"/>
          </a:xfrm>
          <a:prstGeom prst="rect">
            <a:avLst/>
          </a:prstGeom>
          <a:solidFill>
            <a:schemeClr val="tx1">
              <a:lumMod val="40000"/>
              <a:lumOff val="60000"/>
              <a:alpha val="70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B9BC6B6-AC66-4C32-82D6-7D61925A4211}"/>
              </a:ext>
            </a:extLst>
          </p:cNvPr>
          <p:cNvSpPr/>
          <p:nvPr/>
        </p:nvSpPr>
        <p:spPr>
          <a:xfrm>
            <a:off x="6782327" y="2390911"/>
            <a:ext cx="2446868" cy="3917814"/>
          </a:xfrm>
          <a:prstGeom prst="rect">
            <a:avLst/>
          </a:prstGeom>
          <a:solidFill>
            <a:schemeClr val="tx1">
              <a:lumMod val="60000"/>
              <a:lumOff val="40000"/>
              <a:alpha val="80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4237719-924D-4885-A117-E648E9768596}"/>
              </a:ext>
            </a:extLst>
          </p:cNvPr>
          <p:cNvSpPr/>
          <p:nvPr/>
        </p:nvSpPr>
        <p:spPr>
          <a:xfrm>
            <a:off x="4335459" y="1341438"/>
            <a:ext cx="2446868" cy="4964328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F2AB534-487D-4C9C-88F3-6E327F7ACE71}"/>
              </a:ext>
            </a:extLst>
          </p:cNvPr>
          <p:cNvSpPr/>
          <p:nvPr/>
        </p:nvSpPr>
        <p:spPr>
          <a:xfrm>
            <a:off x="4472511" y="3770780"/>
            <a:ext cx="21727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b="1">
                <a:solidFill>
                  <a:schemeClr val="bg1"/>
                </a:solidFill>
                <a:latin typeface="+mn-ea"/>
              </a:rPr>
              <a:t>点此添加标题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E5BD3C0-33E4-4384-931B-E4AF5B8F9E1B}"/>
              </a:ext>
            </a:extLst>
          </p:cNvPr>
          <p:cNvSpPr/>
          <p:nvPr/>
        </p:nvSpPr>
        <p:spPr>
          <a:xfrm>
            <a:off x="4472511" y="4295961"/>
            <a:ext cx="2172764" cy="1864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顶部“开始”面板中可以对字体、字号、颜色、行距等进行修改，建议</a:t>
            </a:r>
            <a:r>
              <a:rPr lang="en-US" altLang="zh-CN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18</a:t>
            </a:r>
            <a:r>
              <a:rPr lang="zh-CN" altLang="en-US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号字，</a:t>
            </a:r>
            <a:r>
              <a:rPr lang="en-US" altLang="zh-CN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1.5</a:t>
            </a:r>
            <a:r>
              <a:rPr lang="zh-CN" altLang="en-US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倍行距。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181F3C5-81F8-44F6-AFFB-AD94A3DDF62A}"/>
              </a:ext>
            </a:extLst>
          </p:cNvPr>
          <p:cNvSpPr/>
          <p:nvPr/>
        </p:nvSpPr>
        <p:spPr>
          <a:xfrm>
            <a:off x="6919379" y="3770780"/>
            <a:ext cx="21727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b="1">
                <a:solidFill>
                  <a:schemeClr val="bg1"/>
                </a:solidFill>
                <a:latin typeface="+mn-ea"/>
              </a:rPr>
              <a:t>点此添加标题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F18700F-E584-4FFF-AFC8-89C4386A95D4}"/>
              </a:ext>
            </a:extLst>
          </p:cNvPr>
          <p:cNvSpPr/>
          <p:nvPr/>
        </p:nvSpPr>
        <p:spPr>
          <a:xfrm>
            <a:off x="6919379" y="4295961"/>
            <a:ext cx="2172764" cy="1864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顶部“开始”面板中可以对字体、字号、颜色、行距等进行修改，建议</a:t>
            </a:r>
            <a:r>
              <a:rPr lang="en-US" altLang="zh-CN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18</a:t>
            </a:r>
            <a:r>
              <a:rPr lang="zh-CN" altLang="en-US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号字，</a:t>
            </a:r>
            <a:r>
              <a:rPr lang="en-US" altLang="zh-CN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1.5</a:t>
            </a:r>
            <a:r>
              <a:rPr lang="zh-CN" altLang="en-US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倍行距。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3607A04-F48F-4855-8886-31640CAD5EE0}"/>
              </a:ext>
            </a:extLst>
          </p:cNvPr>
          <p:cNvSpPr/>
          <p:nvPr/>
        </p:nvSpPr>
        <p:spPr>
          <a:xfrm>
            <a:off x="9366247" y="3770780"/>
            <a:ext cx="21727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b="1">
                <a:solidFill>
                  <a:schemeClr val="bg1"/>
                </a:solidFill>
                <a:latin typeface="+mn-ea"/>
              </a:rPr>
              <a:t>点此添加标题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EFFDB7B-08BD-475D-9B4D-BD05430214E1}"/>
              </a:ext>
            </a:extLst>
          </p:cNvPr>
          <p:cNvSpPr/>
          <p:nvPr/>
        </p:nvSpPr>
        <p:spPr>
          <a:xfrm>
            <a:off x="9366247" y="4295961"/>
            <a:ext cx="2172764" cy="1864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顶部“开始”面板中可以对字体、字号、颜色、行距等进行修改，建议</a:t>
            </a:r>
            <a:r>
              <a:rPr lang="en-US" altLang="zh-CN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18</a:t>
            </a:r>
            <a:r>
              <a:rPr lang="zh-CN" altLang="en-US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号字，</a:t>
            </a:r>
            <a:r>
              <a:rPr lang="en-US" altLang="zh-CN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1.5</a:t>
            </a:r>
            <a:r>
              <a:rPr lang="zh-CN" altLang="en-US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倍行距。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626500C3-BB5A-4964-83DC-36DD07861898}"/>
              </a:ext>
            </a:extLst>
          </p:cNvPr>
          <p:cNvSpPr/>
          <p:nvPr/>
        </p:nvSpPr>
        <p:spPr>
          <a:xfrm>
            <a:off x="515938" y="1972942"/>
            <a:ext cx="3436982" cy="1347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2"/>
                </a:solidFill>
                <a:latin typeface="等线" panose="02010600030101010101" pitchFamily="2" charset="-122"/>
              </a:rPr>
              <a:t>本</a:t>
            </a:r>
            <a:r>
              <a:rPr lang="zh-CN" altLang="en-US" sz="1600" dirty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文本框可以通过点击和重新输入进行更改，顶部“开始”面板中可以对字体、字号、颜色、行距等进行修改，建议</a:t>
            </a:r>
            <a:r>
              <a:rPr lang="en-US" altLang="zh-CN" sz="1600" dirty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16</a:t>
            </a:r>
            <a:r>
              <a:rPr lang="zh-CN" altLang="en-US" sz="1600" dirty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号字，</a:t>
            </a:r>
            <a:r>
              <a:rPr lang="en-US" altLang="zh-CN" sz="1600" dirty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1.5</a:t>
            </a:r>
            <a:r>
              <a:rPr lang="zh-CN" altLang="en-US" sz="1600" dirty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倍行距。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4FB201B-E80A-470E-B1DD-8AEBE0025AE4}"/>
              </a:ext>
            </a:extLst>
          </p:cNvPr>
          <p:cNvSpPr/>
          <p:nvPr/>
        </p:nvSpPr>
        <p:spPr>
          <a:xfrm>
            <a:off x="515938" y="3433908"/>
            <a:ext cx="3436982" cy="1347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>
                <a:solidFill>
                  <a:schemeClr val="tx2"/>
                </a:solidFill>
                <a:latin typeface="等线" panose="02010600030101010101" pitchFamily="2" charset="-122"/>
              </a:rPr>
              <a:t>本</a:t>
            </a:r>
            <a:r>
              <a:rPr lang="zh-CN" altLang="en-US" sz="160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文本框可以通过点击和重新输入进行更改，顶部“开始”面板中可以对字体、字号、颜色、行距等进行修改，建议</a:t>
            </a:r>
            <a:r>
              <a:rPr lang="en-US" altLang="zh-CN" sz="160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16</a:t>
            </a:r>
            <a:r>
              <a:rPr lang="zh-CN" altLang="en-US" sz="160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号字，</a:t>
            </a:r>
            <a:r>
              <a:rPr lang="en-US" altLang="zh-CN" sz="160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1.5</a:t>
            </a:r>
            <a:r>
              <a:rPr lang="zh-CN" altLang="en-US" sz="160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倍行距。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20A269C9-C92C-4D5D-B82A-43C52BA67083}"/>
              </a:ext>
            </a:extLst>
          </p:cNvPr>
          <p:cNvSpPr/>
          <p:nvPr/>
        </p:nvSpPr>
        <p:spPr>
          <a:xfrm>
            <a:off x="525464" y="4894875"/>
            <a:ext cx="3427971" cy="1347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>
                <a:solidFill>
                  <a:schemeClr val="tx2"/>
                </a:solidFill>
                <a:latin typeface="等线" panose="02010600030101010101" pitchFamily="2" charset="-122"/>
              </a:rPr>
              <a:t>本</a:t>
            </a:r>
            <a:r>
              <a:rPr lang="zh-CN" altLang="en-US" sz="160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文本框可以通过点击和重新输入进行更改，顶部“开始”面板中可以对字体、字号、颜色、行距等进行修改，建议</a:t>
            </a:r>
            <a:r>
              <a:rPr lang="en-US" altLang="zh-CN" sz="160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16</a:t>
            </a:r>
            <a:r>
              <a:rPr lang="zh-CN" altLang="en-US" sz="160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号字，</a:t>
            </a:r>
            <a:r>
              <a:rPr lang="en-US" altLang="zh-CN" sz="160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1.5</a:t>
            </a:r>
            <a:r>
              <a:rPr lang="zh-CN" altLang="en-US" sz="160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倍行距。</a:t>
            </a:r>
          </a:p>
        </p:txBody>
      </p:sp>
      <p:sp>
        <p:nvSpPr>
          <p:cNvPr id="29" name="ï$ľiďè">
            <a:extLst>
              <a:ext uri="{FF2B5EF4-FFF2-40B4-BE49-F238E27FC236}">
                <a16:creationId xmlns:a16="http://schemas.microsoft.com/office/drawing/2014/main" id="{F8C702EB-EF69-46A2-B8A2-4E69431CD0D8}"/>
              </a:ext>
            </a:extLst>
          </p:cNvPr>
          <p:cNvSpPr txBox="1"/>
          <p:nvPr/>
        </p:nvSpPr>
        <p:spPr>
          <a:xfrm>
            <a:off x="525463" y="1357416"/>
            <a:ext cx="2081166" cy="449700"/>
          </a:xfrm>
          <a:prstGeom prst="rect">
            <a:avLst/>
          </a:prstGeom>
          <a:noFill/>
          <a:effectLst/>
        </p:spPr>
        <p:txBody>
          <a:bodyPr wrap="none" lIns="144000" tIns="0" rIns="0" bIns="0" anchor="ctr" anchorCtr="0">
            <a:normAutofit/>
          </a:bodyPr>
          <a:lstStyle/>
          <a:p>
            <a:r>
              <a:rPr lang="zh-CN" altLang="en-US" b="1"/>
              <a:t>点此输入您的标题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41D0F30-FF2D-4ACC-B327-9532A5576DCC}"/>
              </a:ext>
            </a:extLst>
          </p:cNvPr>
          <p:cNvGrpSpPr>
            <a:grpSpLocks noChangeAspect="1"/>
          </p:cNvGrpSpPr>
          <p:nvPr/>
        </p:nvGrpSpPr>
        <p:grpSpPr>
          <a:xfrm>
            <a:off x="11339445" y="2987264"/>
            <a:ext cx="578435" cy="720000"/>
            <a:chOff x="3384335" y="4386887"/>
            <a:chExt cx="2555838" cy="3181350"/>
          </a:xfrm>
          <a:effectLst>
            <a:outerShdw blurRad="190500" sx="102000" sy="102000" algn="ctr" rotWithShape="0">
              <a:prstClr val="black">
                <a:alpha val="15000"/>
              </a:prstClr>
            </a:outerShdw>
          </a:effectLst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D45C792F-6A22-4113-A443-33857CA9E3D2}"/>
                </a:ext>
              </a:extLst>
            </p:cNvPr>
            <p:cNvGrpSpPr/>
            <p:nvPr/>
          </p:nvGrpSpPr>
          <p:grpSpPr>
            <a:xfrm>
              <a:off x="3384335" y="4386887"/>
              <a:ext cx="2555838" cy="3181350"/>
              <a:chOff x="2950772" y="1507110"/>
              <a:chExt cx="2555838" cy="3181350"/>
            </a:xfrm>
          </p:grpSpPr>
          <p:sp useBgFill="1"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C89F3FBC-7FF1-4A93-B397-EF18434D1384}"/>
                  </a:ext>
                </a:extLst>
              </p:cNvPr>
              <p:cNvSpPr/>
              <p:nvPr/>
            </p:nvSpPr>
            <p:spPr>
              <a:xfrm>
                <a:off x="3496835" y="1507110"/>
                <a:ext cx="2009775" cy="3181350"/>
              </a:xfrm>
              <a:custGeom>
                <a:avLst/>
                <a:gdLst>
                  <a:gd name="connsiteX0" fmla="*/ 120503 w 2009775"/>
                  <a:gd name="connsiteY0" fmla="*/ 126921 h 3181350"/>
                  <a:gd name="connsiteX1" fmla="*/ 240994 w 2009775"/>
                  <a:gd name="connsiteY1" fmla="*/ 211598 h 3181350"/>
                  <a:gd name="connsiteX2" fmla="*/ 302430 w 2009775"/>
                  <a:gd name="connsiteY2" fmla="*/ 259413 h 3181350"/>
                  <a:gd name="connsiteX3" fmla="*/ 389870 w 2009775"/>
                  <a:gd name="connsiteY3" fmla="*/ 378381 h 3181350"/>
                  <a:gd name="connsiteX4" fmla="*/ 417969 w 2009775"/>
                  <a:gd name="connsiteY4" fmla="*/ 445056 h 3181350"/>
                  <a:gd name="connsiteX5" fmla="*/ 439971 w 2009775"/>
                  <a:gd name="connsiteY5" fmla="*/ 482679 h 3181350"/>
                  <a:gd name="connsiteX6" fmla="*/ 457688 w 2009775"/>
                  <a:gd name="connsiteY6" fmla="*/ 481536 h 3181350"/>
                  <a:gd name="connsiteX7" fmla="*/ 590848 w 2009775"/>
                  <a:gd name="connsiteY7" fmla="*/ 405241 h 3181350"/>
                  <a:gd name="connsiteX8" fmla="*/ 805636 w 2009775"/>
                  <a:gd name="connsiteY8" fmla="*/ 279416 h 3181350"/>
                  <a:gd name="connsiteX9" fmla="*/ 913269 w 2009775"/>
                  <a:gd name="connsiteY9" fmla="*/ 227219 h 3181350"/>
                  <a:gd name="connsiteX10" fmla="*/ 988897 w 2009775"/>
                  <a:gd name="connsiteY10" fmla="*/ 183499 h 3181350"/>
                  <a:gd name="connsiteX11" fmla="*/ 1093863 w 2009775"/>
                  <a:gd name="connsiteY11" fmla="*/ 141589 h 3181350"/>
                  <a:gd name="connsiteX12" fmla="*/ 1153394 w 2009775"/>
                  <a:gd name="connsiteY12" fmla="*/ 110157 h 3181350"/>
                  <a:gd name="connsiteX13" fmla="*/ 1220736 w 2009775"/>
                  <a:gd name="connsiteY13" fmla="*/ 81867 h 3181350"/>
                  <a:gd name="connsiteX14" fmla="*/ 1351324 w 2009775"/>
                  <a:gd name="connsiteY14" fmla="*/ 42243 h 3181350"/>
                  <a:gd name="connsiteX15" fmla="*/ 1450288 w 2009775"/>
                  <a:gd name="connsiteY15" fmla="*/ 20717 h 3181350"/>
                  <a:gd name="connsiteX16" fmla="*/ 1527155 w 2009775"/>
                  <a:gd name="connsiteY16" fmla="*/ 2143 h 3181350"/>
                  <a:gd name="connsiteX17" fmla="*/ 1594306 w 2009775"/>
                  <a:gd name="connsiteY17" fmla="*/ 1000 h 3181350"/>
                  <a:gd name="connsiteX18" fmla="*/ 1686699 w 2009775"/>
                  <a:gd name="connsiteY18" fmla="*/ 7096 h 3181350"/>
                  <a:gd name="connsiteX19" fmla="*/ 1769566 w 2009775"/>
                  <a:gd name="connsiteY19" fmla="*/ 41767 h 3181350"/>
                  <a:gd name="connsiteX20" fmla="*/ 1847004 w 2009775"/>
                  <a:gd name="connsiteY20" fmla="*/ 112824 h 3181350"/>
                  <a:gd name="connsiteX21" fmla="*/ 1852434 w 2009775"/>
                  <a:gd name="connsiteY21" fmla="*/ 179880 h 3181350"/>
                  <a:gd name="connsiteX22" fmla="*/ 1802999 w 2009775"/>
                  <a:gd name="connsiteY22" fmla="*/ 247221 h 3181350"/>
                  <a:gd name="connsiteX23" fmla="*/ 1742134 w 2009775"/>
                  <a:gd name="connsiteY23" fmla="*/ 283607 h 3181350"/>
                  <a:gd name="connsiteX24" fmla="*/ 1729942 w 2009775"/>
                  <a:gd name="connsiteY24" fmla="*/ 289227 h 3181350"/>
                  <a:gd name="connsiteX25" fmla="*/ 1556682 w 2009775"/>
                  <a:gd name="connsiteY25" fmla="*/ 406003 h 3181350"/>
                  <a:gd name="connsiteX26" fmla="*/ 1445049 w 2009775"/>
                  <a:gd name="connsiteY26" fmla="*/ 486204 h 3181350"/>
                  <a:gd name="connsiteX27" fmla="*/ 1440287 w 2009775"/>
                  <a:gd name="connsiteY27" fmla="*/ 516112 h 3181350"/>
                  <a:gd name="connsiteX28" fmla="*/ 1487055 w 2009775"/>
                  <a:gd name="connsiteY28" fmla="*/ 623649 h 3181350"/>
                  <a:gd name="connsiteX29" fmla="*/ 1502771 w 2009775"/>
                  <a:gd name="connsiteY29" fmla="*/ 712613 h 3181350"/>
                  <a:gd name="connsiteX30" fmla="*/ 1535918 w 2009775"/>
                  <a:gd name="connsiteY30" fmla="*/ 812816 h 3181350"/>
                  <a:gd name="connsiteX31" fmla="*/ 1573256 w 2009775"/>
                  <a:gd name="connsiteY31" fmla="*/ 821484 h 3181350"/>
                  <a:gd name="connsiteX32" fmla="*/ 1604498 w 2009775"/>
                  <a:gd name="connsiteY32" fmla="*/ 816245 h 3181350"/>
                  <a:gd name="connsiteX33" fmla="*/ 1715178 w 2009775"/>
                  <a:gd name="connsiteY33" fmla="*/ 809292 h 3181350"/>
                  <a:gd name="connsiteX34" fmla="*/ 1811381 w 2009775"/>
                  <a:gd name="connsiteY34" fmla="*/ 803481 h 3181350"/>
                  <a:gd name="connsiteX35" fmla="*/ 1924062 w 2009775"/>
                  <a:gd name="connsiteY35" fmla="*/ 825675 h 3181350"/>
                  <a:gd name="connsiteX36" fmla="*/ 1966543 w 2009775"/>
                  <a:gd name="connsiteY36" fmla="*/ 870156 h 3181350"/>
                  <a:gd name="connsiteX37" fmla="*/ 2012263 w 2009775"/>
                  <a:gd name="connsiteY37" fmla="*/ 981504 h 3181350"/>
                  <a:gd name="connsiteX38" fmla="*/ 2004167 w 2009775"/>
                  <a:gd name="connsiteY38" fmla="*/ 1100566 h 3181350"/>
                  <a:gd name="connsiteX39" fmla="*/ 1994833 w 2009775"/>
                  <a:gd name="connsiteY39" fmla="*/ 1138857 h 3181350"/>
                  <a:gd name="connsiteX40" fmla="*/ 1979402 w 2009775"/>
                  <a:gd name="connsiteY40" fmla="*/ 1204484 h 3181350"/>
                  <a:gd name="connsiteX41" fmla="*/ 1931777 w 2009775"/>
                  <a:gd name="connsiteY41" fmla="*/ 1322023 h 3181350"/>
                  <a:gd name="connsiteX42" fmla="*/ 1858053 w 2009775"/>
                  <a:gd name="connsiteY42" fmla="*/ 1461183 h 3181350"/>
                  <a:gd name="connsiteX43" fmla="*/ 1855291 w 2009775"/>
                  <a:gd name="connsiteY43" fmla="*/ 1464135 h 3181350"/>
                  <a:gd name="connsiteX44" fmla="*/ 1802142 w 2009775"/>
                  <a:gd name="connsiteY44" fmla="*/ 1543955 h 3181350"/>
                  <a:gd name="connsiteX45" fmla="*/ 1742611 w 2009775"/>
                  <a:gd name="connsiteY45" fmla="*/ 1637967 h 3181350"/>
                  <a:gd name="connsiteX46" fmla="*/ 1731181 w 2009775"/>
                  <a:gd name="connsiteY46" fmla="*/ 1665303 h 3181350"/>
                  <a:gd name="connsiteX47" fmla="*/ 1711845 w 2009775"/>
                  <a:gd name="connsiteY47" fmla="*/ 1688449 h 3181350"/>
                  <a:gd name="connsiteX48" fmla="*/ 1676031 w 2009775"/>
                  <a:gd name="connsiteY48" fmla="*/ 1725025 h 3181350"/>
                  <a:gd name="connsiteX49" fmla="*/ 1620786 w 2009775"/>
                  <a:gd name="connsiteY49" fmla="*/ 1797796 h 3181350"/>
                  <a:gd name="connsiteX50" fmla="*/ 1536490 w 2009775"/>
                  <a:gd name="connsiteY50" fmla="*/ 1828086 h 3181350"/>
                  <a:gd name="connsiteX51" fmla="*/ 1448574 w 2009775"/>
                  <a:gd name="connsiteY51" fmla="*/ 1896285 h 3181350"/>
                  <a:gd name="connsiteX52" fmla="*/ 1448574 w 2009775"/>
                  <a:gd name="connsiteY52" fmla="*/ 1898285 h 3181350"/>
                  <a:gd name="connsiteX53" fmla="*/ 1441906 w 2009775"/>
                  <a:gd name="connsiteY53" fmla="*/ 2064115 h 3181350"/>
                  <a:gd name="connsiteX54" fmla="*/ 1434572 w 2009775"/>
                  <a:gd name="connsiteY54" fmla="*/ 2197084 h 3181350"/>
                  <a:gd name="connsiteX55" fmla="*/ 1429143 w 2009775"/>
                  <a:gd name="connsiteY55" fmla="*/ 2483215 h 3181350"/>
                  <a:gd name="connsiteX56" fmla="*/ 1441811 w 2009775"/>
                  <a:gd name="connsiteY56" fmla="*/ 2616565 h 3181350"/>
                  <a:gd name="connsiteX57" fmla="*/ 1442002 w 2009775"/>
                  <a:gd name="connsiteY57" fmla="*/ 2620661 h 3181350"/>
                  <a:gd name="connsiteX58" fmla="*/ 1448955 w 2009775"/>
                  <a:gd name="connsiteY58" fmla="*/ 2764108 h 3181350"/>
                  <a:gd name="connsiteX59" fmla="*/ 1457908 w 2009775"/>
                  <a:gd name="connsiteY59" fmla="*/ 2796302 h 3181350"/>
                  <a:gd name="connsiteX60" fmla="*/ 1468576 w 2009775"/>
                  <a:gd name="connsiteY60" fmla="*/ 2831259 h 3181350"/>
                  <a:gd name="connsiteX61" fmla="*/ 1475053 w 2009775"/>
                  <a:gd name="connsiteY61" fmla="*/ 2884503 h 3181350"/>
                  <a:gd name="connsiteX62" fmla="*/ 1470862 w 2009775"/>
                  <a:gd name="connsiteY62" fmla="*/ 2927938 h 3181350"/>
                  <a:gd name="connsiteX63" fmla="*/ 1469243 w 2009775"/>
                  <a:gd name="connsiteY63" fmla="*/ 2964228 h 3181350"/>
                  <a:gd name="connsiteX64" fmla="*/ 1433810 w 2009775"/>
                  <a:gd name="connsiteY64" fmla="*/ 3107960 h 3181350"/>
                  <a:gd name="connsiteX65" fmla="*/ 1365992 w 2009775"/>
                  <a:gd name="connsiteY65" fmla="*/ 3180159 h 3181350"/>
                  <a:gd name="connsiteX66" fmla="*/ 1364278 w 2009775"/>
                  <a:gd name="connsiteY66" fmla="*/ 3181112 h 3181350"/>
                  <a:gd name="connsiteX67" fmla="*/ 1244072 w 2009775"/>
                  <a:gd name="connsiteY67" fmla="*/ 3180064 h 3181350"/>
                  <a:gd name="connsiteX68" fmla="*/ 1170539 w 2009775"/>
                  <a:gd name="connsiteY68" fmla="*/ 3127963 h 3181350"/>
                  <a:gd name="connsiteX69" fmla="*/ 1138440 w 2009775"/>
                  <a:gd name="connsiteY69" fmla="*/ 3058335 h 3181350"/>
                  <a:gd name="connsiteX70" fmla="*/ 1121390 w 2009775"/>
                  <a:gd name="connsiteY70" fmla="*/ 3035094 h 3181350"/>
                  <a:gd name="connsiteX71" fmla="*/ 1078337 w 2009775"/>
                  <a:gd name="connsiteY71" fmla="*/ 2968895 h 3181350"/>
                  <a:gd name="connsiteX72" fmla="*/ 1046238 w 2009775"/>
                  <a:gd name="connsiteY72" fmla="*/ 2842403 h 3181350"/>
                  <a:gd name="connsiteX73" fmla="*/ 1054334 w 2009775"/>
                  <a:gd name="connsiteY73" fmla="*/ 2763917 h 3181350"/>
                  <a:gd name="connsiteX74" fmla="*/ 1106436 w 2009775"/>
                  <a:gd name="connsiteY74" fmla="*/ 2651617 h 3181350"/>
                  <a:gd name="connsiteX75" fmla="*/ 1125010 w 2009775"/>
                  <a:gd name="connsiteY75" fmla="*/ 2552462 h 3181350"/>
                  <a:gd name="connsiteX76" fmla="*/ 1124343 w 2009775"/>
                  <a:gd name="connsiteY76" fmla="*/ 2546557 h 3181350"/>
                  <a:gd name="connsiteX77" fmla="*/ 1126724 w 2009775"/>
                  <a:gd name="connsiteY77" fmla="*/ 2488264 h 3181350"/>
                  <a:gd name="connsiteX78" fmla="*/ 1129296 w 2009775"/>
                  <a:gd name="connsiteY78" fmla="*/ 2441496 h 3181350"/>
                  <a:gd name="connsiteX79" fmla="*/ 1130153 w 2009775"/>
                  <a:gd name="connsiteY79" fmla="*/ 2411492 h 3181350"/>
                  <a:gd name="connsiteX80" fmla="*/ 1137868 w 2009775"/>
                  <a:gd name="connsiteY80" fmla="*/ 2366439 h 3181350"/>
                  <a:gd name="connsiteX81" fmla="*/ 1139202 w 2009775"/>
                  <a:gd name="connsiteY81" fmla="*/ 2259378 h 3181350"/>
                  <a:gd name="connsiteX82" fmla="*/ 1139583 w 2009775"/>
                  <a:gd name="connsiteY82" fmla="*/ 2249662 h 3181350"/>
                  <a:gd name="connsiteX83" fmla="*/ 1152823 w 2009775"/>
                  <a:gd name="connsiteY83" fmla="*/ 2194798 h 3181350"/>
                  <a:gd name="connsiteX84" fmla="*/ 1177302 w 2009775"/>
                  <a:gd name="connsiteY84" fmla="*/ 2197275 h 3181350"/>
                  <a:gd name="connsiteX85" fmla="*/ 1180636 w 2009775"/>
                  <a:gd name="connsiteY85" fmla="*/ 2189941 h 3181350"/>
                  <a:gd name="connsiteX86" fmla="*/ 1153013 w 2009775"/>
                  <a:gd name="connsiteY86" fmla="*/ 2171462 h 3181350"/>
                  <a:gd name="connsiteX87" fmla="*/ 1162062 w 2009775"/>
                  <a:gd name="connsiteY87" fmla="*/ 2088785 h 3181350"/>
                  <a:gd name="connsiteX88" fmla="*/ 1172444 w 2009775"/>
                  <a:gd name="connsiteY88" fmla="*/ 2032206 h 3181350"/>
                  <a:gd name="connsiteX89" fmla="*/ 1183303 w 2009775"/>
                  <a:gd name="connsiteY89" fmla="*/ 1973818 h 3181350"/>
                  <a:gd name="connsiteX90" fmla="*/ 1184445 w 2009775"/>
                  <a:gd name="connsiteY90" fmla="*/ 1945910 h 3181350"/>
                  <a:gd name="connsiteX91" fmla="*/ 1173396 w 2009775"/>
                  <a:gd name="connsiteY91" fmla="*/ 1899904 h 3181350"/>
                  <a:gd name="connsiteX92" fmla="*/ 1183969 w 2009775"/>
                  <a:gd name="connsiteY92" fmla="*/ 1866662 h 3181350"/>
                  <a:gd name="connsiteX93" fmla="*/ 1179207 w 2009775"/>
                  <a:gd name="connsiteY93" fmla="*/ 1796939 h 3181350"/>
                  <a:gd name="connsiteX94" fmla="*/ 1103292 w 2009775"/>
                  <a:gd name="connsiteY94" fmla="*/ 1738170 h 3181350"/>
                  <a:gd name="connsiteX95" fmla="*/ 1076337 w 2009775"/>
                  <a:gd name="connsiteY95" fmla="*/ 1707023 h 3181350"/>
                  <a:gd name="connsiteX96" fmla="*/ 1050048 w 2009775"/>
                  <a:gd name="connsiteY96" fmla="*/ 1632823 h 3181350"/>
                  <a:gd name="connsiteX97" fmla="*/ 1063002 w 2009775"/>
                  <a:gd name="connsiteY97" fmla="*/ 1509284 h 3181350"/>
                  <a:gd name="connsiteX98" fmla="*/ 1063669 w 2009775"/>
                  <a:gd name="connsiteY98" fmla="*/ 1425750 h 3181350"/>
                  <a:gd name="connsiteX99" fmla="*/ 1015282 w 2009775"/>
                  <a:gd name="connsiteY99" fmla="*/ 1415177 h 3181350"/>
                  <a:gd name="connsiteX100" fmla="*/ 969561 w 2009775"/>
                  <a:gd name="connsiteY100" fmla="*/ 1473089 h 3181350"/>
                  <a:gd name="connsiteX101" fmla="*/ 892314 w 2009775"/>
                  <a:gd name="connsiteY101" fmla="*/ 1584531 h 3181350"/>
                  <a:gd name="connsiteX102" fmla="*/ 871359 w 2009775"/>
                  <a:gd name="connsiteY102" fmla="*/ 1599676 h 3181350"/>
                  <a:gd name="connsiteX103" fmla="*/ 804207 w 2009775"/>
                  <a:gd name="connsiteY103" fmla="*/ 1667970 h 3181350"/>
                  <a:gd name="connsiteX104" fmla="*/ 745629 w 2009775"/>
                  <a:gd name="connsiteY104" fmla="*/ 1699117 h 3181350"/>
                  <a:gd name="connsiteX105" fmla="*/ 716196 w 2009775"/>
                  <a:gd name="connsiteY105" fmla="*/ 1712738 h 3181350"/>
                  <a:gd name="connsiteX106" fmla="*/ 697813 w 2009775"/>
                  <a:gd name="connsiteY106" fmla="*/ 1731312 h 3181350"/>
                  <a:gd name="connsiteX107" fmla="*/ 643902 w 2009775"/>
                  <a:gd name="connsiteY107" fmla="*/ 1719501 h 3181350"/>
                  <a:gd name="connsiteX108" fmla="*/ 597039 w 2009775"/>
                  <a:gd name="connsiteY108" fmla="*/ 1649397 h 3181350"/>
                  <a:gd name="connsiteX109" fmla="*/ 568083 w 2009775"/>
                  <a:gd name="connsiteY109" fmla="*/ 1569673 h 3181350"/>
                  <a:gd name="connsiteX110" fmla="*/ 559606 w 2009775"/>
                  <a:gd name="connsiteY110" fmla="*/ 1531001 h 3181350"/>
                  <a:gd name="connsiteX111" fmla="*/ 553605 w 2009775"/>
                  <a:gd name="connsiteY111" fmla="*/ 1414320 h 3181350"/>
                  <a:gd name="connsiteX112" fmla="*/ 580941 w 2009775"/>
                  <a:gd name="connsiteY112" fmla="*/ 1290495 h 3181350"/>
                  <a:gd name="connsiteX113" fmla="*/ 606373 w 2009775"/>
                  <a:gd name="connsiteY113" fmla="*/ 1197054 h 3181350"/>
                  <a:gd name="connsiteX114" fmla="*/ 664666 w 2009775"/>
                  <a:gd name="connsiteY114" fmla="*/ 1030938 h 3181350"/>
                  <a:gd name="connsiteX115" fmla="*/ 735246 w 2009775"/>
                  <a:gd name="connsiteY115" fmla="*/ 853869 h 3181350"/>
                  <a:gd name="connsiteX116" fmla="*/ 755249 w 2009775"/>
                  <a:gd name="connsiteY116" fmla="*/ 819483 h 3181350"/>
                  <a:gd name="connsiteX117" fmla="*/ 781252 w 2009775"/>
                  <a:gd name="connsiteY117" fmla="*/ 762048 h 3181350"/>
                  <a:gd name="connsiteX118" fmla="*/ 803827 w 2009775"/>
                  <a:gd name="connsiteY118" fmla="*/ 715756 h 3181350"/>
                  <a:gd name="connsiteX119" fmla="*/ 818781 w 2009775"/>
                  <a:gd name="connsiteY119" fmla="*/ 681180 h 3181350"/>
                  <a:gd name="connsiteX120" fmla="*/ 871359 w 2009775"/>
                  <a:gd name="connsiteY120" fmla="*/ 588026 h 3181350"/>
                  <a:gd name="connsiteX121" fmla="*/ 915364 w 2009775"/>
                  <a:gd name="connsiteY121" fmla="*/ 534591 h 3181350"/>
                  <a:gd name="connsiteX122" fmla="*/ 961656 w 2009775"/>
                  <a:gd name="connsiteY122" fmla="*/ 482298 h 3181350"/>
                  <a:gd name="connsiteX123" fmla="*/ 1017282 w 2009775"/>
                  <a:gd name="connsiteY123" fmla="*/ 432006 h 3181350"/>
                  <a:gd name="connsiteX124" fmla="*/ 1029760 w 2009775"/>
                  <a:gd name="connsiteY124" fmla="*/ 395621 h 3181350"/>
                  <a:gd name="connsiteX125" fmla="*/ 1012710 w 2009775"/>
                  <a:gd name="connsiteY125" fmla="*/ 378190 h 3181350"/>
                  <a:gd name="connsiteX126" fmla="*/ 920603 w 2009775"/>
                  <a:gd name="connsiteY126" fmla="*/ 403431 h 3181350"/>
                  <a:gd name="connsiteX127" fmla="*/ 853547 w 2009775"/>
                  <a:gd name="connsiteY127" fmla="*/ 431911 h 3181350"/>
                  <a:gd name="connsiteX128" fmla="*/ 794492 w 2009775"/>
                  <a:gd name="connsiteY128" fmla="*/ 463915 h 3181350"/>
                  <a:gd name="connsiteX129" fmla="*/ 680287 w 2009775"/>
                  <a:gd name="connsiteY129" fmla="*/ 572691 h 3181350"/>
                  <a:gd name="connsiteX130" fmla="*/ 535031 w 2009775"/>
                  <a:gd name="connsiteY130" fmla="*/ 693944 h 3181350"/>
                  <a:gd name="connsiteX131" fmla="*/ 463117 w 2009775"/>
                  <a:gd name="connsiteY131" fmla="*/ 747665 h 3181350"/>
                  <a:gd name="connsiteX132" fmla="*/ 395871 w 2009775"/>
                  <a:gd name="connsiteY132" fmla="*/ 808720 h 3181350"/>
                  <a:gd name="connsiteX133" fmla="*/ 377773 w 2009775"/>
                  <a:gd name="connsiteY133" fmla="*/ 849201 h 3181350"/>
                  <a:gd name="connsiteX134" fmla="*/ 357294 w 2009775"/>
                  <a:gd name="connsiteY134" fmla="*/ 985123 h 3181350"/>
                  <a:gd name="connsiteX135" fmla="*/ 349960 w 2009775"/>
                  <a:gd name="connsiteY135" fmla="*/ 1040368 h 3181350"/>
                  <a:gd name="connsiteX136" fmla="*/ 345293 w 2009775"/>
                  <a:gd name="connsiteY136" fmla="*/ 1052941 h 3181350"/>
                  <a:gd name="connsiteX137" fmla="*/ 329577 w 2009775"/>
                  <a:gd name="connsiteY137" fmla="*/ 1098280 h 3181350"/>
                  <a:gd name="connsiteX138" fmla="*/ 325290 w 2009775"/>
                  <a:gd name="connsiteY138" fmla="*/ 1121521 h 3181350"/>
                  <a:gd name="connsiteX139" fmla="*/ 325767 w 2009775"/>
                  <a:gd name="connsiteY139" fmla="*/ 1145143 h 3181350"/>
                  <a:gd name="connsiteX140" fmla="*/ 329481 w 2009775"/>
                  <a:gd name="connsiteY140" fmla="*/ 1156287 h 3181350"/>
                  <a:gd name="connsiteX141" fmla="*/ 318051 w 2009775"/>
                  <a:gd name="connsiteY141" fmla="*/ 1278874 h 3181350"/>
                  <a:gd name="connsiteX142" fmla="*/ 303002 w 2009775"/>
                  <a:gd name="connsiteY142" fmla="*/ 1367076 h 3181350"/>
                  <a:gd name="connsiteX143" fmla="*/ 296811 w 2009775"/>
                  <a:gd name="connsiteY143" fmla="*/ 1404223 h 3181350"/>
                  <a:gd name="connsiteX144" fmla="*/ 303192 w 2009775"/>
                  <a:gd name="connsiteY144" fmla="*/ 1451467 h 3181350"/>
                  <a:gd name="connsiteX145" fmla="*/ 303288 w 2009775"/>
                  <a:gd name="connsiteY145" fmla="*/ 1487186 h 3181350"/>
                  <a:gd name="connsiteX146" fmla="*/ 288810 w 2009775"/>
                  <a:gd name="connsiteY146" fmla="*/ 1681591 h 3181350"/>
                  <a:gd name="connsiteX147" fmla="*/ 276046 w 2009775"/>
                  <a:gd name="connsiteY147" fmla="*/ 1743504 h 3181350"/>
                  <a:gd name="connsiteX148" fmla="*/ 263568 w 2009775"/>
                  <a:gd name="connsiteY148" fmla="*/ 1752743 h 3181350"/>
                  <a:gd name="connsiteX149" fmla="*/ 208990 w 2009775"/>
                  <a:gd name="connsiteY149" fmla="*/ 1769983 h 3181350"/>
                  <a:gd name="connsiteX150" fmla="*/ 145649 w 2009775"/>
                  <a:gd name="connsiteY150" fmla="*/ 1769126 h 3181350"/>
                  <a:gd name="connsiteX151" fmla="*/ 115550 w 2009775"/>
                  <a:gd name="connsiteY151" fmla="*/ 1760649 h 3181350"/>
                  <a:gd name="connsiteX152" fmla="*/ 44208 w 2009775"/>
                  <a:gd name="connsiteY152" fmla="*/ 1719786 h 3181350"/>
                  <a:gd name="connsiteX153" fmla="*/ 36873 w 2009775"/>
                  <a:gd name="connsiteY153" fmla="*/ 1712738 h 3181350"/>
                  <a:gd name="connsiteX154" fmla="*/ 12680 w 2009775"/>
                  <a:gd name="connsiteY154" fmla="*/ 1656636 h 3181350"/>
                  <a:gd name="connsiteX155" fmla="*/ 6012 w 2009775"/>
                  <a:gd name="connsiteY155" fmla="*/ 1626251 h 3181350"/>
                  <a:gd name="connsiteX156" fmla="*/ 8489 w 2009775"/>
                  <a:gd name="connsiteY156" fmla="*/ 1562243 h 3181350"/>
                  <a:gd name="connsiteX157" fmla="*/ 33349 w 2009775"/>
                  <a:gd name="connsiteY157" fmla="*/ 1466707 h 3181350"/>
                  <a:gd name="connsiteX158" fmla="*/ 60781 w 2009775"/>
                  <a:gd name="connsiteY158" fmla="*/ 1353264 h 3181350"/>
                  <a:gd name="connsiteX159" fmla="*/ 81165 w 2009775"/>
                  <a:gd name="connsiteY159" fmla="*/ 1250013 h 3181350"/>
                  <a:gd name="connsiteX160" fmla="*/ 95071 w 2009775"/>
                  <a:gd name="connsiteY160" fmla="*/ 1215723 h 3181350"/>
                  <a:gd name="connsiteX161" fmla="*/ 100405 w 2009775"/>
                  <a:gd name="connsiteY161" fmla="*/ 1194959 h 3181350"/>
                  <a:gd name="connsiteX162" fmla="*/ 108311 w 2009775"/>
                  <a:gd name="connsiteY162" fmla="*/ 1068276 h 3181350"/>
                  <a:gd name="connsiteX163" fmla="*/ 133647 w 2009775"/>
                  <a:gd name="connsiteY163" fmla="*/ 937879 h 3181350"/>
                  <a:gd name="connsiteX164" fmla="*/ 148221 w 2009775"/>
                  <a:gd name="connsiteY164" fmla="*/ 831199 h 3181350"/>
                  <a:gd name="connsiteX165" fmla="*/ 162318 w 2009775"/>
                  <a:gd name="connsiteY165" fmla="*/ 759000 h 3181350"/>
                  <a:gd name="connsiteX166" fmla="*/ 174224 w 2009775"/>
                  <a:gd name="connsiteY166" fmla="*/ 702993 h 3181350"/>
                  <a:gd name="connsiteX167" fmla="*/ 180796 w 2009775"/>
                  <a:gd name="connsiteY167" fmla="*/ 561832 h 3181350"/>
                  <a:gd name="connsiteX168" fmla="*/ 168795 w 2009775"/>
                  <a:gd name="connsiteY168" fmla="*/ 467058 h 3181350"/>
                  <a:gd name="connsiteX169" fmla="*/ 161079 w 2009775"/>
                  <a:gd name="connsiteY169" fmla="*/ 407718 h 3181350"/>
                  <a:gd name="connsiteX170" fmla="*/ 145173 w 2009775"/>
                  <a:gd name="connsiteY170" fmla="*/ 331994 h 3181350"/>
                  <a:gd name="connsiteX171" fmla="*/ 127742 w 2009775"/>
                  <a:gd name="connsiteY171" fmla="*/ 264938 h 3181350"/>
                  <a:gd name="connsiteX172" fmla="*/ 102405 w 2009775"/>
                  <a:gd name="connsiteY172" fmla="*/ 167307 h 3181350"/>
                  <a:gd name="connsiteX173" fmla="*/ 120503 w 2009775"/>
                  <a:gd name="connsiteY173" fmla="*/ 126921 h 3181350"/>
                  <a:gd name="connsiteX174" fmla="*/ 1221783 w 2009775"/>
                  <a:gd name="connsiteY174" fmla="*/ 730520 h 3181350"/>
                  <a:gd name="connsiteX175" fmla="*/ 1220069 w 2009775"/>
                  <a:gd name="connsiteY175" fmla="*/ 729948 h 3181350"/>
                  <a:gd name="connsiteX176" fmla="*/ 1216926 w 2009775"/>
                  <a:gd name="connsiteY176" fmla="*/ 689562 h 3181350"/>
                  <a:gd name="connsiteX177" fmla="*/ 1206353 w 2009775"/>
                  <a:gd name="connsiteY177" fmla="*/ 627078 h 3181350"/>
                  <a:gd name="connsiteX178" fmla="*/ 1157204 w 2009775"/>
                  <a:gd name="connsiteY178" fmla="*/ 598218 h 3181350"/>
                  <a:gd name="connsiteX179" fmla="*/ 1111865 w 2009775"/>
                  <a:gd name="connsiteY179" fmla="*/ 623078 h 3181350"/>
                  <a:gd name="connsiteX180" fmla="*/ 1086243 w 2009775"/>
                  <a:gd name="connsiteY180" fmla="*/ 629841 h 3181350"/>
                  <a:gd name="connsiteX181" fmla="*/ 1005566 w 2009775"/>
                  <a:gd name="connsiteY181" fmla="*/ 724614 h 3181350"/>
                  <a:gd name="connsiteX182" fmla="*/ 916031 w 2009775"/>
                  <a:gd name="connsiteY182" fmla="*/ 853964 h 3181350"/>
                  <a:gd name="connsiteX183" fmla="*/ 869454 w 2009775"/>
                  <a:gd name="connsiteY183" fmla="*/ 943594 h 3181350"/>
                  <a:gd name="connsiteX184" fmla="*/ 835545 w 2009775"/>
                  <a:gd name="connsiteY184" fmla="*/ 1071420 h 3181350"/>
                  <a:gd name="connsiteX185" fmla="*/ 822115 w 2009775"/>
                  <a:gd name="connsiteY185" fmla="*/ 1127331 h 3181350"/>
                  <a:gd name="connsiteX186" fmla="*/ 808494 w 2009775"/>
                  <a:gd name="connsiteY186" fmla="*/ 1228011 h 3181350"/>
                  <a:gd name="connsiteX187" fmla="*/ 808875 w 2009775"/>
                  <a:gd name="connsiteY187" fmla="*/ 1248299 h 3181350"/>
                  <a:gd name="connsiteX188" fmla="*/ 822591 w 2009775"/>
                  <a:gd name="connsiteY188" fmla="*/ 1312116 h 3181350"/>
                  <a:gd name="connsiteX189" fmla="*/ 843450 w 2009775"/>
                  <a:gd name="connsiteY189" fmla="*/ 1338215 h 3181350"/>
                  <a:gd name="connsiteX190" fmla="*/ 865453 w 2009775"/>
                  <a:gd name="connsiteY190" fmla="*/ 1327642 h 3181350"/>
                  <a:gd name="connsiteX191" fmla="*/ 1031474 w 2009775"/>
                  <a:gd name="connsiteY191" fmla="*/ 1155430 h 3181350"/>
                  <a:gd name="connsiteX192" fmla="*/ 1119580 w 2009775"/>
                  <a:gd name="connsiteY192" fmla="*/ 1067895 h 3181350"/>
                  <a:gd name="connsiteX193" fmla="*/ 1147679 w 2009775"/>
                  <a:gd name="connsiteY193" fmla="*/ 1050941 h 3181350"/>
                  <a:gd name="connsiteX194" fmla="*/ 1194637 w 2009775"/>
                  <a:gd name="connsiteY194" fmla="*/ 1017699 h 3181350"/>
                  <a:gd name="connsiteX195" fmla="*/ 1226070 w 2009775"/>
                  <a:gd name="connsiteY195" fmla="*/ 923401 h 3181350"/>
                  <a:gd name="connsiteX196" fmla="*/ 1219021 w 2009775"/>
                  <a:gd name="connsiteY196" fmla="*/ 814911 h 3181350"/>
                  <a:gd name="connsiteX197" fmla="*/ 1213592 w 2009775"/>
                  <a:gd name="connsiteY197" fmla="*/ 775573 h 3181350"/>
                  <a:gd name="connsiteX198" fmla="*/ 1221783 w 2009775"/>
                  <a:gd name="connsiteY198" fmla="*/ 730520 h 3181350"/>
                  <a:gd name="connsiteX199" fmla="*/ 1751945 w 2009775"/>
                  <a:gd name="connsiteY199" fmla="*/ 1020651 h 3181350"/>
                  <a:gd name="connsiteX200" fmla="*/ 1752136 w 2009775"/>
                  <a:gd name="connsiteY200" fmla="*/ 983409 h 3181350"/>
                  <a:gd name="connsiteX201" fmla="*/ 1684317 w 2009775"/>
                  <a:gd name="connsiteY201" fmla="*/ 898065 h 3181350"/>
                  <a:gd name="connsiteX202" fmla="*/ 1551063 w 2009775"/>
                  <a:gd name="connsiteY202" fmla="*/ 883587 h 3181350"/>
                  <a:gd name="connsiteX203" fmla="*/ 1537537 w 2009775"/>
                  <a:gd name="connsiteY203" fmla="*/ 886063 h 3181350"/>
                  <a:gd name="connsiteX204" fmla="*/ 1487721 w 2009775"/>
                  <a:gd name="connsiteY204" fmla="*/ 939117 h 3181350"/>
                  <a:gd name="connsiteX205" fmla="*/ 1462671 w 2009775"/>
                  <a:gd name="connsiteY205" fmla="*/ 1046845 h 3181350"/>
                  <a:gd name="connsiteX206" fmla="*/ 1461718 w 2009775"/>
                  <a:gd name="connsiteY206" fmla="*/ 1148763 h 3181350"/>
                  <a:gd name="connsiteX207" fmla="*/ 1456861 w 2009775"/>
                  <a:gd name="connsiteY207" fmla="*/ 1167432 h 3181350"/>
                  <a:gd name="connsiteX208" fmla="*/ 1435620 w 2009775"/>
                  <a:gd name="connsiteY208" fmla="*/ 1234488 h 3181350"/>
                  <a:gd name="connsiteX209" fmla="*/ 1434477 w 2009775"/>
                  <a:gd name="connsiteY209" fmla="*/ 1320879 h 3181350"/>
                  <a:gd name="connsiteX210" fmla="*/ 1421808 w 2009775"/>
                  <a:gd name="connsiteY210" fmla="*/ 1440228 h 3181350"/>
                  <a:gd name="connsiteX211" fmla="*/ 1435524 w 2009775"/>
                  <a:gd name="connsiteY211" fmla="*/ 1581674 h 3181350"/>
                  <a:gd name="connsiteX212" fmla="*/ 1450193 w 2009775"/>
                  <a:gd name="connsiteY212" fmla="*/ 1596819 h 3181350"/>
                  <a:gd name="connsiteX213" fmla="*/ 1473720 w 2009775"/>
                  <a:gd name="connsiteY213" fmla="*/ 1587198 h 3181350"/>
                  <a:gd name="connsiteX214" fmla="*/ 1547443 w 2009775"/>
                  <a:gd name="connsiteY214" fmla="*/ 1494996 h 3181350"/>
                  <a:gd name="connsiteX215" fmla="*/ 1563255 w 2009775"/>
                  <a:gd name="connsiteY215" fmla="*/ 1474613 h 3181350"/>
                  <a:gd name="connsiteX216" fmla="*/ 1584591 w 2009775"/>
                  <a:gd name="connsiteY216" fmla="*/ 1446228 h 3181350"/>
                  <a:gd name="connsiteX217" fmla="*/ 1630692 w 2009775"/>
                  <a:gd name="connsiteY217" fmla="*/ 1381649 h 3181350"/>
                  <a:gd name="connsiteX218" fmla="*/ 1644312 w 2009775"/>
                  <a:gd name="connsiteY218" fmla="*/ 1344978 h 3181350"/>
                  <a:gd name="connsiteX219" fmla="*/ 1683556 w 2009775"/>
                  <a:gd name="connsiteY219" fmla="*/ 1269254 h 3181350"/>
                  <a:gd name="connsiteX220" fmla="*/ 1712892 w 2009775"/>
                  <a:gd name="connsiteY220" fmla="*/ 1183338 h 3181350"/>
                  <a:gd name="connsiteX221" fmla="*/ 1751945 w 2009775"/>
                  <a:gd name="connsiteY221" fmla="*/ 1020651 h 3181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</a:cxnLst>
                <a:rect l="l" t="t" r="r" b="b"/>
                <a:pathLst>
                  <a:path w="2009775" h="3181350">
                    <a:moveTo>
                      <a:pt x="120503" y="126921"/>
                    </a:moveTo>
                    <a:cubicBezTo>
                      <a:pt x="160603" y="155019"/>
                      <a:pt x="201084" y="182928"/>
                      <a:pt x="240994" y="211598"/>
                    </a:cubicBezTo>
                    <a:cubicBezTo>
                      <a:pt x="262044" y="226743"/>
                      <a:pt x="281761" y="243792"/>
                      <a:pt x="302430" y="259413"/>
                    </a:cubicBezTo>
                    <a:cubicBezTo>
                      <a:pt x="343388" y="290370"/>
                      <a:pt x="363486" y="336852"/>
                      <a:pt x="389870" y="378381"/>
                    </a:cubicBezTo>
                    <a:cubicBezTo>
                      <a:pt x="402633" y="398478"/>
                      <a:pt x="408063" y="423053"/>
                      <a:pt x="417969" y="445056"/>
                    </a:cubicBezTo>
                    <a:cubicBezTo>
                      <a:pt x="423969" y="458295"/>
                      <a:pt x="431304" y="471059"/>
                      <a:pt x="439971" y="482679"/>
                    </a:cubicBezTo>
                    <a:cubicBezTo>
                      <a:pt x="441972" y="485346"/>
                      <a:pt x="452830" y="484299"/>
                      <a:pt x="457688" y="481536"/>
                    </a:cubicBezTo>
                    <a:cubicBezTo>
                      <a:pt x="502360" y="456486"/>
                      <a:pt x="546461" y="430673"/>
                      <a:pt x="590848" y="405241"/>
                    </a:cubicBezTo>
                    <a:cubicBezTo>
                      <a:pt x="662857" y="363807"/>
                      <a:pt x="737723" y="326660"/>
                      <a:pt x="805636" y="279416"/>
                    </a:cubicBezTo>
                    <a:cubicBezTo>
                      <a:pt x="839831" y="255603"/>
                      <a:pt x="876598" y="235029"/>
                      <a:pt x="913269" y="227219"/>
                    </a:cubicBezTo>
                    <a:cubicBezTo>
                      <a:pt x="947178" y="219980"/>
                      <a:pt x="963275" y="196453"/>
                      <a:pt x="988897" y="183499"/>
                    </a:cubicBezTo>
                    <a:cubicBezTo>
                      <a:pt x="1022425" y="166545"/>
                      <a:pt x="1059192" y="156353"/>
                      <a:pt x="1093863" y="141589"/>
                    </a:cubicBezTo>
                    <a:cubicBezTo>
                      <a:pt x="1114437" y="132826"/>
                      <a:pt x="1133106" y="119777"/>
                      <a:pt x="1153394" y="110157"/>
                    </a:cubicBezTo>
                    <a:cubicBezTo>
                      <a:pt x="1175397" y="99679"/>
                      <a:pt x="1197685" y="89487"/>
                      <a:pt x="1220736" y="81867"/>
                    </a:cubicBezTo>
                    <a:cubicBezTo>
                      <a:pt x="1263884" y="67485"/>
                      <a:pt x="1307413" y="54054"/>
                      <a:pt x="1351324" y="42243"/>
                    </a:cubicBezTo>
                    <a:cubicBezTo>
                      <a:pt x="1383899" y="33480"/>
                      <a:pt x="1417332" y="28242"/>
                      <a:pt x="1450288" y="20717"/>
                    </a:cubicBezTo>
                    <a:cubicBezTo>
                      <a:pt x="1476006" y="14811"/>
                      <a:pt x="1501152" y="5953"/>
                      <a:pt x="1527155" y="2143"/>
                    </a:cubicBezTo>
                    <a:cubicBezTo>
                      <a:pt x="1549158" y="-1095"/>
                      <a:pt x="1571923" y="48"/>
                      <a:pt x="1594306" y="1000"/>
                    </a:cubicBezTo>
                    <a:cubicBezTo>
                      <a:pt x="1625167" y="2238"/>
                      <a:pt x="1655933" y="5191"/>
                      <a:pt x="1686699" y="7096"/>
                    </a:cubicBezTo>
                    <a:cubicBezTo>
                      <a:pt x="1718417" y="9001"/>
                      <a:pt x="1746135" y="20050"/>
                      <a:pt x="1769566" y="41767"/>
                    </a:cubicBezTo>
                    <a:cubicBezTo>
                      <a:pt x="1795188" y="65580"/>
                      <a:pt x="1821192" y="89106"/>
                      <a:pt x="1847004" y="112824"/>
                    </a:cubicBezTo>
                    <a:cubicBezTo>
                      <a:pt x="1861959" y="126540"/>
                      <a:pt x="1864626" y="163306"/>
                      <a:pt x="1852434" y="179880"/>
                    </a:cubicBezTo>
                    <a:cubicBezTo>
                      <a:pt x="1835955" y="202454"/>
                      <a:pt x="1822620" y="228076"/>
                      <a:pt x="1802999" y="247221"/>
                    </a:cubicBezTo>
                    <a:cubicBezTo>
                      <a:pt x="1786426" y="263223"/>
                      <a:pt x="1762708" y="271891"/>
                      <a:pt x="1742134" y="283607"/>
                    </a:cubicBezTo>
                    <a:cubicBezTo>
                      <a:pt x="1738229" y="285798"/>
                      <a:pt x="1732514" y="286179"/>
                      <a:pt x="1729942" y="289227"/>
                    </a:cubicBezTo>
                    <a:cubicBezTo>
                      <a:pt x="1683079" y="344567"/>
                      <a:pt x="1618024" y="371999"/>
                      <a:pt x="1556682" y="406003"/>
                    </a:cubicBezTo>
                    <a:cubicBezTo>
                      <a:pt x="1516868" y="428101"/>
                      <a:pt x="1481911" y="458962"/>
                      <a:pt x="1445049" y="486204"/>
                    </a:cubicBezTo>
                    <a:cubicBezTo>
                      <a:pt x="1434191" y="494205"/>
                      <a:pt x="1433905" y="503158"/>
                      <a:pt x="1440287" y="516112"/>
                    </a:cubicBezTo>
                    <a:cubicBezTo>
                      <a:pt x="1457432" y="551259"/>
                      <a:pt x="1474863" y="586692"/>
                      <a:pt x="1487055" y="623649"/>
                    </a:cubicBezTo>
                    <a:cubicBezTo>
                      <a:pt x="1496389" y="651939"/>
                      <a:pt x="1497342" y="682990"/>
                      <a:pt x="1502771" y="712613"/>
                    </a:cubicBezTo>
                    <a:cubicBezTo>
                      <a:pt x="1509248" y="747379"/>
                      <a:pt x="1507248" y="784622"/>
                      <a:pt x="1535918" y="812816"/>
                    </a:cubicBezTo>
                    <a:cubicBezTo>
                      <a:pt x="1547729" y="824436"/>
                      <a:pt x="1559921" y="823198"/>
                      <a:pt x="1573256" y="821484"/>
                    </a:cubicBezTo>
                    <a:cubicBezTo>
                      <a:pt x="1583733" y="820150"/>
                      <a:pt x="1594020" y="817007"/>
                      <a:pt x="1604498" y="816245"/>
                    </a:cubicBezTo>
                    <a:cubicBezTo>
                      <a:pt x="1641360" y="813578"/>
                      <a:pt x="1678317" y="811673"/>
                      <a:pt x="1715178" y="809292"/>
                    </a:cubicBezTo>
                    <a:cubicBezTo>
                      <a:pt x="1747278" y="807196"/>
                      <a:pt x="1779663" y="800910"/>
                      <a:pt x="1811381" y="803481"/>
                    </a:cubicBezTo>
                    <a:cubicBezTo>
                      <a:pt x="1849386" y="806529"/>
                      <a:pt x="1888153" y="813197"/>
                      <a:pt x="1924062" y="825675"/>
                    </a:cubicBezTo>
                    <a:cubicBezTo>
                      <a:pt x="1941493" y="831771"/>
                      <a:pt x="1957304" y="852345"/>
                      <a:pt x="1966543" y="870156"/>
                    </a:cubicBezTo>
                    <a:cubicBezTo>
                      <a:pt x="1985022" y="905780"/>
                      <a:pt x="2005024" y="942832"/>
                      <a:pt x="2012263" y="981504"/>
                    </a:cubicBezTo>
                    <a:cubicBezTo>
                      <a:pt x="2019407" y="1019889"/>
                      <a:pt x="2022169" y="1061704"/>
                      <a:pt x="2004167" y="1100566"/>
                    </a:cubicBezTo>
                    <a:cubicBezTo>
                      <a:pt x="1998738" y="1112282"/>
                      <a:pt x="1997785" y="1125998"/>
                      <a:pt x="1994833" y="1138857"/>
                    </a:cubicBezTo>
                    <a:cubicBezTo>
                      <a:pt x="1989784" y="1160764"/>
                      <a:pt x="1987117" y="1183529"/>
                      <a:pt x="1979402" y="1204484"/>
                    </a:cubicBezTo>
                    <a:cubicBezTo>
                      <a:pt x="1964734" y="1244108"/>
                      <a:pt x="1943493" y="1281636"/>
                      <a:pt x="1931777" y="1322023"/>
                    </a:cubicBezTo>
                    <a:cubicBezTo>
                      <a:pt x="1916632" y="1374124"/>
                      <a:pt x="1878723" y="1412796"/>
                      <a:pt x="1858053" y="1461183"/>
                    </a:cubicBezTo>
                    <a:cubicBezTo>
                      <a:pt x="1857577" y="1462326"/>
                      <a:pt x="1856434" y="1463469"/>
                      <a:pt x="1855291" y="1464135"/>
                    </a:cubicBezTo>
                    <a:cubicBezTo>
                      <a:pt x="1822906" y="1481090"/>
                      <a:pt x="1818429" y="1516332"/>
                      <a:pt x="1802142" y="1543955"/>
                    </a:cubicBezTo>
                    <a:cubicBezTo>
                      <a:pt x="1783378" y="1575959"/>
                      <a:pt x="1762137" y="1606439"/>
                      <a:pt x="1742611" y="1637967"/>
                    </a:cubicBezTo>
                    <a:cubicBezTo>
                      <a:pt x="1737467" y="1646253"/>
                      <a:pt x="1736229" y="1656921"/>
                      <a:pt x="1731181" y="1665303"/>
                    </a:cubicBezTo>
                    <a:cubicBezTo>
                      <a:pt x="1726037" y="1673781"/>
                      <a:pt x="1718798" y="1681115"/>
                      <a:pt x="1711845" y="1688449"/>
                    </a:cubicBezTo>
                    <a:cubicBezTo>
                      <a:pt x="1700034" y="1700832"/>
                      <a:pt x="1686603" y="1711785"/>
                      <a:pt x="1676031" y="1725025"/>
                    </a:cubicBezTo>
                    <a:cubicBezTo>
                      <a:pt x="1657076" y="1748933"/>
                      <a:pt x="1642979" y="1777889"/>
                      <a:pt x="1620786" y="1797796"/>
                    </a:cubicBezTo>
                    <a:cubicBezTo>
                      <a:pt x="1598592" y="1817703"/>
                      <a:pt x="1574304" y="1840087"/>
                      <a:pt x="1536490" y="1828086"/>
                    </a:cubicBezTo>
                    <a:cubicBezTo>
                      <a:pt x="1494103" y="1814751"/>
                      <a:pt x="1448669" y="1852089"/>
                      <a:pt x="1448574" y="1896285"/>
                    </a:cubicBezTo>
                    <a:cubicBezTo>
                      <a:pt x="1448574" y="1896951"/>
                      <a:pt x="1448574" y="1897618"/>
                      <a:pt x="1448574" y="1898285"/>
                    </a:cubicBezTo>
                    <a:cubicBezTo>
                      <a:pt x="1446383" y="1953530"/>
                      <a:pt x="1444383" y="2008870"/>
                      <a:pt x="1441906" y="2064115"/>
                    </a:cubicBezTo>
                    <a:cubicBezTo>
                      <a:pt x="1440001" y="2108502"/>
                      <a:pt x="1440763" y="2153269"/>
                      <a:pt x="1434572" y="2197084"/>
                    </a:cubicBezTo>
                    <a:cubicBezTo>
                      <a:pt x="1421332" y="2292430"/>
                      <a:pt x="1430286" y="2387870"/>
                      <a:pt x="1429143" y="2483215"/>
                    </a:cubicBezTo>
                    <a:cubicBezTo>
                      <a:pt x="1428571" y="2527602"/>
                      <a:pt x="1437239" y="2572083"/>
                      <a:pt x="1441811" y="2616565"/>
                    </a:cubicBezTo>
                    <a:cubicBezTo>
                      <a:pt x="1441906" y="2617899"/>
                      <a:pt x="1441906" y="2619327"/>
                      <a:pt x="1442002" y="2620661"/>
                    </a:cubicBezTo>
                    <a:cubicBezTo>
                      <a:pt x="1444192" y="2668476"/>
                      <a:pt x="1445907" y="2716292"/>
                      <a:pt x="1448955" y="2764108"/>
                    </a:cubicBezTo>
                    <a:cubicBezTo>
                      <a:pt x="1449621" y="2774966"/>
                      <a:pt x="1454670" y="2785634"/>
                      <a:pt x="1457908" y="2796302"/>
                    </a:cubicBezTo>
                    <a:cubicBezTo>
                      <a:pt x="1461432" y="2808018"/>
                      <a:pt x="1466386" y="2819352"/>
                      <a:pt x="1468576" y="2831259"/>
                    </a:cubicBezTo>
                    <a:cubicBezTo>
                      <a:pt x="1471815" y="2848785"/>
                      <a:pt x="1474577" y="2866692"/>
                      <a:pt x="1475053" y="2884503"/>
                    </a:cubicBezTo>
                    <a:cubicBezTo>
                      <a:pt x="1475434" y="2898886"/>
                      <a:pt x="1472100" y="2913459"/>
                      <a:pt x="1470862" y="2927938"/>
                    </a:cubicBezTo>
                    <a:cubicBezTo>
                      <a:pt x="1469815" y="2940034"/>
                      <a:pt x="1466766" y="2952798"/>
                      <a:pt x="1469243" y="2964228"/>
                    </a:cubicBezTo>
                    <a:cubicBezTo>
                      <a:pt x="1481054" y="3018234"/>
                      <a:pt x="1458861" y="3064812"/>
                      <a:pt x="1433810" y="3107960"/>
                    </a:cubicBezTo>
                    <a:cubicBezTo>
                      <a:pt x="1417713" y="3135773"/>
                      <a:pt x="1389042" y="3156347"/>
                      <a:pt x="1365992" y="3180159"/>
                    </a:cubicBezTo>
                    <a:cubicBezTo>
                      <a:pt x="1365516" y="3180636"/>
                      <a:pt x="1364849" y="3181112"/>
                      <a:pt x="1364278" y="3181112"/>
                    </a:cubicBezTo>
                    <a:cubicBezTo>
                      <a:pt x="1324177" y="3181207"/>
                      <a:pt x="1283601" y="3185017"/>
                      <a:pt x="1244072" y="3180064"/>
                    </a:cubicBezTo>
                    <a:cubicBezTo>
                      <a:pt x="1213116" y="3176159"/>
                      <a:pt x="1188065" y="3153299"/>
                      <a:pt x="1170539" y="3127963"/>
                    </a:cubicBezTo>
                    <a:cubicBezTo>
                      <a:pt x="1156252" y="3107198"/>
                      <a:pt x="1149489" y="3081385"/>
                      <a:pt x="1138440" y="3058335"/>
                    </a:cubicBezTo>
                    <a:cubicBezTo>
                      <a:pt x="1134249" y="3049667"/>
                      <a:pt x="1129010" y="3038808"/>
                      <a:pt x="1121390" y="3035094"/>
                    </a:cubicBezTo>
                    <a:cubicBezTo>
                      <a:pt x="1092815" y="3021473"/>
                      <a:pt x="1085386" y="2995374"/>
                      <a:pt x="1078337" y="2968895"/>
                    </a:cubicBezTo>
                    <a:cubicBezTo>
                      <a:pt x="1067193" y="2926890"/>
                      <a:pt x="1055858" y="2884789"/>
                      <a:pt x="1046238" y="2842403"/>
                    </a:cubicBezTo>
                    <a:cubicBezTo>
                      <a:pt x="1040237" y="2815828"/>
                      <a:pt x="1042904" y="2789063"/>
                      <a:pt x="1054334" y="2763917"/>
                    </a:cubicBezTo>
                    <a:cubicBezTo>
                      <a:pt x="1071479" y="2726389"/>
                      <a:pt x="1088719" y="2688955"/>
                      <a:pt x="1106436" y="2651617"/>
                    </a:cubicBezTo>
                    <a:cubicBezTo>
                      <a:pt x="1121390" y="2620090"/>
                      <a:pt x="1128343" y="2587324"/>
                      <a:pt x="1125010" y="2552462"/>
                    </a:cubicBezTo>
                    <a:cubicBezTo>
                      <a:pt x="1124819" y="2550462"/>
                      <a:pt x="1125391" y="2547509"/>
                      <a:pt x="1124343" y="2546557"/>
                    </a:cubicBezTo>
                    <a:cubicBezTo>
                      <a:pt x="1100245" y="2525697"/>
                      <a:pt x="1118913" y="2508361"/>
                      <a:pt x="1126724" y="2488264"/>
                    </a:cubicBezTo>
                    <a:cubicBezTo>
                      <a:pt x="1132058" y="2474357"/>
                      <a:pt x="1128820" y="2457212"/>
                      <a:pt x="1129296" y="2441496"/>
                    </a:cubicBezTo>
                    <a:cubicBezTo>
                      <a:pt x="1129582" y="2431494"/>
                      <a:pt x="1128820" y="2421398"/>
                      <a:pt x="1130153" y="2411492"/>
                    </a:cubicBezTo>
                    <a:cubicBezTo>
                      <a:pt x="1132153" y="2396347"/>
                      <a:pt x="1137487" y="2381488"/>
                      <a:pt x="1137868" y="2366439"/>
                    </a:cubicBezTo>
                    <a:cubicBezTo>
                      <a:pt x="1138725" y="2330815"/>
                      <a:pt x="1155775" y="2295287"/>
                      <a:pt x="1139202" y="2259378"/>
                    </a:cubicBezTo>
                    <a:cubicBezTo>
                      <a:pt x="1137963" y="2256616"/>
                      <a:pt x="1137868" y="2250996"/>
                      <a:pt x="1139583" y="2249662"/>
                    </a:cubicBezTo>
                    <a:cubicBezTo>
                      <a:pt x="1158061" y="2234803"/>
                      <a:pt x="1150251" y="2213372"/>
                      <a:pt x="1152823" y="2194798"/>
                    </a:cubicBezTo>
                    <a:cubicBezTo>
                      <a:pt x="1161490" y="2195656"/>
                      <a:pt x="1169396" y="2196513"/>
                      <a:pt x="1177302" y="2197275"/>
                    </a:cubicBezTo>
                    <a:cubicBezTo>
                      <a:pt x="1178445" y="2194798"/>
                      <a:pt x="1179492" y="2192322"/>
                      <a:pt x="1180636" y="2189941"/>
                    </a:cubicBezTo>
                    <a:cubicBezTo>
                      <a:pt x="1172444" y="2184416"/>
                      <a:pt x="1164253" y="2178987"/>
                      <a:pt x="1153013" y="2171462"/>
                    </a:cubicBezTo>
                    <a:cubicBezTo>
                      <a:pt x="1151203" y="2146221"/>
                      <a:pt x="1150822" y="2117550"/>
                      <a:pt x="1162062" y="2088785"/>
                    </a:cubicBezTo>
                    <a:cubicBezTo>
                      <a:pt x="1168920" y="2071259"/>
                      <a:pt x="1169015" y="2051161"/>
                      <a:pt x="1172444" y="2032206"/>
                    </a:cubicBezTo>
                    <a:cubicBezTo>
                      <a:pt x="1175968" y="2012680"/>
                      <a:pt x="1180159" y="1993344"/>
                      <a:pt x="1183303" y="1973818"/>
                    </a:cubicBezTo>
                    <a:cubicBezTo>
                      <a:pt x="1184731" y="1964674"/>
                      <a:pt x="1185970" y="1954863"/>
                      <a:pt x="1184445" y="1945910"/>
                    </a:cubicBezTo>
                    <a:cubicBezTo>
                      <a:pt x="1181683" y="1930384"/>
                      <a:pt x="1174254" y="1915430"/>
                      <a:pt x="1173396" y="1899904"/>
                    </a:cubicBezTo>
                    <a:cubicBezTo>
                      <a:pt x="1172825" y="1888950"/>
                      <a:pt x="1177778" y="1876187"/>
                      <a:pt x="1183969" y="1866662"/>
                    </a:cubicBezTo>
                    <a:cubicBezTo>
                      <a:pt x="1197399" y="1845993"/>
                      <a:pt x="1196161" y="1814560"/>
                      <a:pt x="1179207" y="1796939"/>
                    </a:cubicBezTo>
                    <a:cubicBezTo>
                      <a:pt x="1156823" y="1773603"/>
                      <a:pt x="1132725" y="1753029"/>
                      <a:pt x="1103292" y="1738170"/>
                    </a:cubicBezTo>
                    <a:cubicBezTo>
                      <a:pt x="1091862" y="1732359"/>
                      <a:pt x="1083195" y="1718834"/>
                      <a:pt x="1076337" y="1707023"/>
                    </a:cubicBezTo>
                    <a:cubicBezTo>
                      <a:pt x="1063097" y="1684163"/>
                      <a:pt x="1049286" y="1662065"/>
                      <a:pt x="1050048" y="1632823"/>
                    </a:cubicBezTo>
                    <a:cubicBezTo>
                      <a:pt x="1051095" y="1591104"/>
                      <a:pt x="1055953" y="1550337"/>
                      <a:pt x="1063002" y="1509284"/>
                    </a:cubicBezTo>
                    <a:cubicBezTo>
                      <a:pt x="1067669" y="1482233"/>
                      <a:pt x="1064907" y="1453658"/>
                      <a:pt x="1063669" y="1425750"/>
                    </a:cubicBezTo>
                    <a:cubicBezTo>
                      <a:pt x="1063002" y="1410033"/>
                      <a:pt x="1027759" y="1401651"/>
                      <a:pt x="1015282" y="1415177"/>
                    </a:cubicBezTo>
                    <a:cubicBezTo>
                      <a:pt x="998613" y="1433179"/>
                      <a:pt x="983944" y="1453182"/>
                      <a:pt x="969561" y="1473089"/>
                    </a:cubicBezTo>
                    <a:cubicBezTo>
                      <a:pt x="943082" y="1509760"/>
                      <a:pt x="929175" y="1555099"/>
                      <a:pt x="892314" y="1584531"/>
                    </a:cubicBezTo>
                    <a:cubicBezTo>
                      <a:pt x="885551" y="1589865"/>
                      <a:pt x="877455" y="1593771"/>
                      <a:pt x="871359" y="1599676"/>
                    </a:cubicBezTo>
                    <a:cubicBezTo>
                      <a:pt x="848403" y="1621869"/>
                      <a:pt x="823067" y="1642634"/>
                      <a:pt x="804207" y="1667970"/>
                    </a:cubicBezTo>
                    <a:cubicBezTo>
                      <a:pt x="788396" y="1689211"/>
                      <a:pt x="769727" y="1697498"/>
                      <a:pt x="745629" y="1699117"/>
                    </a:cubicBezTo>
                    <a:cubicBezTo>
                      <a:pt x="733913" y="1699879"/>
                      <a:pt x="722102" y="1696926"/>
                      <a:pt x="716196" y="1712738"/>
                    </a:cubicBezTo>
                    <a:cubicBezTo>
                      <a:pt x="713434" y="1720263"/>
                      <a:pt x="704957" y="1726454"/>
                      <a:pt x="697813" y="1731312"/>
                    </a:cubicBezTo>
                    <a:cubicBezTo>
                      <a:pt x="678477" y="1744170"/>
                      <a:pt x="667714" y="1742551"/>
                      <a:pt x="643902" y="1719501"/>
                    </a:cubicBezTo>
                    <a:cubicBezTo>
                      <a:pt x="623518" y="1699879"/>
                      <a:pt x="601325" y="1682734"/>
                      <a:pt x="597039" y="1649397"/>
                    </a:cubicBezTo>
                    <a:cubicBezTo>
                      <a:pt x="593515" y="1622060"/>
                      <a:pt x="577417" y="1596438"/>
                      <a:pt x="568083" y="1569673"/>
                    </a:cubicBezTo>
                    <a:cubicBezTo>
                      <a:pt x="563701" y="1557290"/>
                      <a:pt x="560653" y="1544050"/>
                      <a:pt x="559606" y="1531001"/>
                    </a:cubicBezTo>
                    <a:cubicBezTo>
                      <a:pt x="556462" y="1492139"/>
                      <a:pt x="549985" y="1452705"/>
                      <a:pt x="553605" y="1414320"/>
                    </a:cubicBezTo>
                    <a:cubicBezTo>
                      <a:pt x="557510" y="1372505"/>
                      <a:pt x="570845" y="1331548"/>
                      <a:pt x="580941" y="1290495"/>
                    </a:cubicBezTo>
                    <a:cubicBezTo>
                      <a:pt x="588657" y="1259157"/>
                      <a:pt x="596277" y="1227630"/>
                      <a:pt x="606373" y="1197054"/>
                    </a:cubicBezTo>
                    <a:cubicBezTo>
                      <a:pt x="624757" y="1141333"/>
                      <a:pt x="643997" y="1085802"/>
                      <a:pt x="664666" y="1030938"/>
                    </a:cubicBezTo>
                    <a:cubicBezTo>
                      <a:pt x="687050" y="971502"/>
                      <a:pt x="711148" y="912638"/>
                      <a:pt x="735246" y="853869"/>
                    </a:cubicBezTo>
                    <a:cubicBezTo>
                      <a:pt x="740199" y="841677"/>
                      <a:pt x="749439" y="831294"/>
                      <a:pt x="755249" y="819483"/>
                    </a:cubicBezTo>
                    <a:cubicBezTo>
                      <a:pt x="764488" y="800624"/>
                      <a:pt x="772394" y="781098"/>
                      <a:pt x="781252" y="762048"/>
                    </a:cubicBezTo>
                    <a:cubicBezTo>
                      <a:pt x="788491" y="746522"/>
                      <a:pt x="796587" y="731377"/>
                      <a:pt x="803827" y="715756"/>
                    </a:cubicBezTo>
                    <a:cubicBezTo>
                      <a:pt x="809161" y="704421"/>
                      <a:pt x="812780" y="692134"/>
                      <a:pt x="818781" y="681180"/>
                    </a:cubicBezTo>
                    <a:cubicBezTo>
                      <a:pt x="835926" y="649938"/>
                      <a:pt x="854119" y="619173"/>
                      <a:pt x="871359" y="588026"/>
                    </a:cubicBezTo>
                    <a:cubicBezTo>
                      <a:pt x="882789" y="567547"/>
                      <a:pt x="891647" y="547640"/>
                      <a:pt x="915364" y="534591"/>
                    </a:cubicBezTo>
                    <a:cubicBezTo>
                      <a:pt x="934605" y="524018"/>
                      <a:pt x="948702" y="501729"/>
                      <a:pt x="961656" y="482298"/>
                    </a:cubicBezTo>
                    <a:cubicBezTo>
                      <a:pt x="976229" y="460391"/>
                      <a:pt x="992802" y="441912"/>
                      <a:pt x="1017282" y="432006"/>
                    </a:cubicBezTo>
                    <a:cubicBezTo>
                      <a:pt x="1036141" y="424386"/>
                      <a:pt x="1031379" y="408480"/>
                      <a:pt x="1029760" y="395621"/>
                    </a:cubicBezTo>
                    <a:cubicBezTo>
                      <a:pt x="1028902" y="389049"/>
                      <a:pt x="1019853" y="381619"/>
                      <a:pt x="1012710" y="378190"/>
                    </a:cubicBezTo>
                    <a:cubicBezTo>
                      <a:pt x="974991" y="359712"/>
                      <a:pt x="949845" y="388287"/>
                      <a:pt x="920603" y="403431"/>
                    </a:cubicBezTo>
                    <a:cubicBezTo>
                      <a:pt x="899077" y="414576"/>
                      <a:pt x="875550" y="421624"/>
                      <a:pt x="853547" y="431911"/>
                    </a:cubicBezTo>
                    <a:cubicBezTo>
                      <a:pt x="833259" y="441436"/>
                      <a:pt x="811065" y="449628"/>
                      <a:pt x="794492" y="463915"/>
                    </a:cubicBezTo>
                    <a:cubicBezTo>
                      <a:pt x="754582" y="498110"/>
                      <a:pt x="712672" y="531828"/>
                      <a:pt x="680287" y="572691"/>
                    </a:cubicBezTo>
                    <a:cubicBezTo>
                      <a:pt x="639615" y="624030"/>
                      <a:pt x="584847" y="655272"/>
                      <a:pt x="535031" y="693944"/>
                    </a:cubicBezTo>
                    <a:cubicBezTo>
                      <a:pt x="511409" y="712232"/>
                      <a:pt x="486263" y="728710"/>
                      <a:pt x="463117" y="747665"/>
                    </a:cubicBezTo>
                    <a:cubicBezTo>
                      <a:pt x="439686" y="766810"/>
                      <a:pt x="416445" y="786622"/>
                      <a:pt x="395871" y="808720"/>
                    </a:cubicBezTo>
                    <a:cubicBezTo>
                      <a:pt x="386250" y="819007"/>
                      <a:pt x="380345" y="834914"/>
                      <a:pt x="377773" y="849201"/>
                    </a:cubicBezTo>
                    <a:cubicBezTo>
                      <a:pt x="369677" y="894255"/>
                      <a:pt x="363867" y="939784"/>
                      <a:pt x="357294" y="985123"/>
                    </a:cubicBezTo>
                    <a:cubicBezTo>
                      <a:pt x="354627" y="1003506"/>
                      <a:pt x="352627" y="1021985"/>
                      <a:pt x="349960" y="1040368"/>
                    </a:cubicBezTo>
                    <a:cubicBezTo>
                      <a:pt x="349293" y="1044750"/>
                      <a:pt x="348341" y="1050750"/>
                      <a:pt x="345293" y="1052941"/>
                    </a:cubicBezTo>
                    <a:cubicBezTo>
                      <a:pt x="328815" y="1064562"/>
                      <a:pt x="329100" y="1080945"/>
                      <a:pt x="329577" y="1098280"/>
                    </a:cubicBezTo>
                    <a:cubicBezTo>
                      <a:pt x="329767" y="1105995"/>
                      <a:pt x="326052" y="1113711"/>
                      <a:pt x="325290" y="1121521"/>
                    </a:cubicBezTo>
                    <a:cubicBezTo>
                      <a:pt x="324624" y="1129332"/>
                      <a:pt x="325005" y="1137333"/>
                      <a:pt x="325767" y="1145143"/>
                    </a:cubicBezTo>
                    <a:cubicBezTo>
                      <a:pt x="326148" y="1148953"/>
                      <a:pt x="330053" y="1152858"/>
                      <a:pt x="329481" y="1156287"/>
                    </a:cubicBezTo>
                    <a:cubicBezTo>
                      <a:pt x="322909" y="1196864"/>
                      <a:pt x="330339" y="1238393"/>
                      <a:pt x="318051" y="1278874"/>
                    </a:cubicBezTo>
                    <a:cubicBezTo>
                      <a:pt x="309479" y="1307163"/>
                      <a:pt x="307860" y="1337644"/>
                      <a:pt x="303002" y="1367076"/>
                    </a:cubicBezTo>
                    <a:cubicBezTo>
                      <a:pt x="300906" y="1379458"/>
                      <a:pt x="296620" y="1391936"/>
                      <a:pt x="296811" y="1404223"/>
                    </a:cubicBezTo>
                    <a:cubicBezTo>
                      <a:pt x="297001" y="1420035"/>
                      <a:pt x="299668" y="1436037"/>
                      <a:pt x="303192" y="1451467"/>
                    </a:cubicBezTo>
                    <a:cubicBezTo>
                      <a:pt x="306050" y="1463659"/>
                      <a:pt x="307860" y="1474518"/>
                      <a:pt x="303288" y="1487186"/>
                    </a:cubicBezTo>
                    <a:cubicBezTo>
                      <a:pt x="280428" y="1550527"/>
                      <a:pt x="292715" y="1616631"/>
                      <a:pt x="288810" y="1681591"/>
                    </a:cubicBezTo>
                    <a:cubicBezTo>
                      <a:pt x="287571" y="1702451"/>
                      <a:pt x="281380" y="1723120"/>
                      <a:pt x="276046" y="1743504"/>
                    </a:cubicBezTo>
                    <a:cubicBezTo>
                      <a:pt x="274998" y="1747409"/>
                      <a:pt x="268331" y="1751124"/>
                      <a:pt x="263568" y="1752743"/>
                    </a:cubicBezTo>
                    <a:cubicBezTo>
                      <a:pt x="245471" y="1758839"/>
                      <a:pt x="226326" y="1762363"/>
                      <a:pt x="208990" y="1769983"/>
                    </a:cubicBezTo>
                    <a:cubicBezTo>
                      <a:pt x="187178" y="1779603"/>
                      <a:pt x="167556" y="1787700"/>
                      <a:pt x="145649" y="1769126"/>
                    </a:cubicBezTo>
                    <a:cubicBezTo>
                      <a:pt x="138410" y="1762935"/>
                      <a:pt x="125742" y="1760839"/>
                      <a:pt x="115550" y="1760649"/>
                    </a:cubicBezTo>
                    <a:cubicBezTo>
                      <a:pt x="83832" y="1759982"/>
                      <a:pt x="66972" y="1735026"/>
                      <a:pt x="44208" y="1719786"/>
                    </a:cubicBezTo>
                    <a:cubicBezTo>
                      <a:pt x="41445" y="1717881"/>
                      <a:pt x="39540" y="1714738"/>
                      <a:pt x="36873" y="1712738"/>
                    </a:cubicBezTo>
                    <a:cubicBezTo>
                      <a:pt x="17919" y="1698641"/>
                      <a:pt x="10013" y="1680639"/>
                      <a:pt x="12680" y="1656636"/>
                    </a:cubicBezTo>
                    <a:cubicBezTo>
                      <a:pt x="13823" y="1646730"/>
                      <a:pt x="11251" y="1634633"/>
                      <a:pt x="6012" y="1626251"/>
                    </a:cubicBezTo>
                    <a:cubicBezTo>
                      <a:pt x="-7894" y="1603962"/>
                      <a:pt x="6393" y="1582722"/>
                      <a:pt x="8489" y="1562243"/>
                    </a:cubicBezTo>
                    <a:cubicBezTo>
                      <a:pt x="11823" y="1529858"/>
                      <a:pt x="25253" y="1498711"/>
                      <a:pt x="33349" y="1466707"/>
                    </a:cubicBezTo>
                    <a:cubicBezTo>
                      <a:pt x="42874" y="1428988"/>
                      <a:pt x="48875" y="1390126"/>
                      <a:pt x="60781" y="1353264"/>
                    </a:cubicBezTo>
                    <a:cubicBezTo>
                      <a:pt x="71735" y="1319355"/>
                      <a:pt x="80688" y="1286018"/>
                      <a:pt x="81165" y="1250013"/>
                    </a:cubicBezTo>
                    <a:cubicBezTo>
                      <a:pt x="81355" y="1238488"/>
                      <a:pt x="90594" y="1227344"/>
                      <a:pt x="95071" y="1215723"/>
                    </a:cubicBezTo>
                    <a:cubicBezTo>
                      <a:pt x="97643" y="1209056"/>
                      <a:pt x="99929" y="1202007"/>
                      <a:pt x="100405" y="1194959"/>
                    </a:cubicBezTo>
                    <a:cubicBezTo>
                      <a:pt x="103167" y="1152763"/>
                      <a:pt x="102882" y="1110091"/>
                      <a:pt x="108311" y="1068276"/>
                    </a:cubicBezTo>
                    <a:cubicBezTo>
                      <a:pt x="114026" y="1024461"/>
                      <a:pt x="126123" y="981504"/>
                      <a:pt x="133647" y="937879"/>
                    </a:cubicBezTo>
                    <a:cubicBezTo>
                      <a:pt x="139743" y="902541"/>
                      <a:pt x="142791" y="866632"/>
                      <a:pt x="148221" y="831199"/>
                    </a:cubicBezTo>
                    <a:cubicBezTo>
                      <a:pt x="151935" y="807006"/>
                      <a:pt x="157365" y="783003"/>
                      <a:pt x="162318" y="759000"/>
                    </a:cubicBezTo>
                    <a:cubicBezTo>
                      <a:pt x="166223" y="740235"/>
                      <a:pt x="172795" y="721852"/>
                      <a:pt x="174224" y="702993"/>
                    </a:cubicBezTo>
                    <a:cubicBezTo>
                      <a:pt x="177843" y="656034"/>
                      <a:pt x="181368" y="608886"/>
                      <a:pt x="180796" y="561832"/>
                    </a:cubicBezTo>
                    <a:cubicBezTo>
                      <a:pt x="180415" y="530209"/>
                      <a:pt x="172986" y="498586"/>
                      <a:pt x="168795" y="467058"/>
                    </a:cubicBezTo>
                    <a:cubicBezTo>
                      <a:pt x="166223" y="447246"/>
                      <a:pt x="164604" y="427339"/>
                      <a:pt x="161079" y="407718"/>
                    </a:cubicBezTo>
                    <a:cubicBezTo>
                      <a:pt x="156603" y="382286"/>
                      <a:pt x="151078" y="357140"/>
                      <a:pt x="145173" y="331994"/>
                    </a:cubicBezTo>
                    <a:cubicBezTo>
                      <a:pt x="139934" y="309515"/>
                      <a:pt x="133552" y="287322"/>
                      <a:pt x="127742" y="264938"/>
                    </a:cubicBezTo>
                    <a:cubicBezTo>
                      <a:pt x="119360" y="232362"/>
                      <a:pt x="111549" y="199692"/>
                      <a:pt x="102405" y="167307"/>
                    </a:cubicBezTo>
                    <a:cubicBezTo>
                      <a:pt x="98119" y="152162"/>
                      <a:pt x="99262" y="146066"/>
                      <a:pt x="120503" y="126921"/>
                    </a:cubicBezTo>
                    <a:close/>
                    <a:moveTo>
                      <a:pt x="1221783" y="730520"/>
                    </a:moveTo>
                    <a:cubicBezTo>
                      <a:pt x="1221212" y="730329"/>
                      <a:pt x="1220641" y="730139"/>
                      <a:pt x="1220069" y="729948"/>
                    </a:cubicBezTo>
                    <a:cubicBezTo>
                      <a:pt x="1219116" y="716518"/>
                      <a:pt x="1218831" y="702897"/>
                      <a:pt x="1216926" y="689562"/>
                    </a:cubicBezTo>
                    <a:cubicBezTo>
                      <a:pt x="1213878" y="668703"/>
                      <a:pt x="1207210" y="648033"/>
                      <a:pt x="1206353" y="627078"/>
                    </a:cubicBezTo>
                    <a:cubicBezTo>
                      <a:pt x="1204638" y="586883"/>
                      <a:pt x="1193208" y="579263"/>
                      <a:pt x="1157204" y="598218"/>
                    </a:cubicBezTo>
                    <a:cubicBezTo>
                      <a:pt x="1141964" y="606314"/>
                      <a:pt x="1127391" y="615744"/>
                      <a:pt x="1111865" y="623078"/>
                    </a:cubicBezTo>
                    <a:cubicBezTo>
                      <a:pt x="1103959" y="626793"/>
                      <a:pt x="1091196" y="624316"/>
                      <a:pt x="1086243" y="629841"/>
                    </a:cubicBezTo>
                    <a:cubicBezTo>
                      <a:pt x="1058239" y="660416"/>
                      <a:pt x="1030426" y="691467"/>
                      <a:pt x="1005566" y="724614"/>
                    </a:cubicBezTo>
                    <a:cubicBezTo>
                      <a:pt x="974038" y="766524"/>
                      <a:pt x="944225" y="809768"/>
                      <a:pt x="916031" y="853964"/>
                    </a:cubicBezTo>
                    <a:cubicBezTo>
                      <a:pt x="897933" y="882348"/>
                      <a:pt x="880598" y="912162"/>
                      <a:pt x="869454" y="943594"/>
                    </a:cubicBezTo>
                    <a:cubicBezTo>
                      <a:pt x="854785" y="985028"/>
                      <a:pt x="846403" y="1028652"/>
                      <a:pt x="835545" y="1071420"/>
                    </a:cubicBezTo>
                    <a:cubicBezTo>
                      <a:pt x="830782" y="1089994"/>
                      <a:pt x="825258" y="1108472"/>
                      <a:pt x="822115" y="1127331"/>
                    </a:cubicBezTo>
                    <a:cubicBezTo>
                      <a:pt x="816685" y="1160764"/>
                      <a:pt x="812685" y="1194387"/>
                      <a:pt x="808494" y="1228011"/>
                    </a:cubicBezTo>
                    <a:cubicBezTo>
                      <a:pt x="807636" y="1234678"/>
                      <a:pt x="807732" y="1241727"/>
                      <a:pt x="808875" y="1248299"/>
                    </a:cubicBezTo>
                    <a:cubicBezTo>
                      <a:pt x="812780" y="1269730"/>
                      <a:pt x="816019" y="1291447"/>
                      <a:pt x="822591" y="1312116"/>
                    </a:cubicBezTo>
                    <a:cubicBezTo>
                      <a:pt x="825829" y="1322308"/>
                      <a:pt x="834497" y="1332309"/>
                      <a:pt x="843450" y="1338215"/>
                    </a:cubicBezTo>
                    <a:cubicBezTo>
                      <a:pt x="847070" y="1340596"/>
                      <a:pt x="859833" y="1333452"/>
                      <a:pt x="865453" y="1327642"/>
                    </a:cubicBezTo>
                    <a:cubicBezTo>
                      <a:pt x="921079" y="1270587"/>
                      <a:pt x="975943" y="1212675"/>
                      <a:pt x="1031474" y="1155430"/>
                    </a:cubicBezTo>
                    <a:cubicBezTo>
                      <a:pt x="1060335" y="1125712"/>
                      <a:pt x="1089577" y="1096470"/>
                      <a:pt x="1119580" y="1067895"/>
                    </a:cubicBezTo>
                    <a:cubicBezTo>
                      <a:pt x="1127295" y="1060561"/>
                      <a:pt x="1138535" y="1056942"/>
                      <a:pt x="1147679" y="1050941"/>
                    </a:cubicBezTo>
                    <a:cubicBezTo>
                      <a:pt x="1163776" y="1040368"/>
                      <a:pt x="1183303" y="1032177"/>
                      <a:pt x="1194637" y="1017699"/>
                    </a:cubicBezTo>
                    <a:cubicBezTo>
                      <a:pt x="1215687" y="990838"/>
                      <a:pt x="1228165" y="958929"/>
                      <a:pt x="1226070" y="923401"/>
                    </a:cubicBezTo>
                    <a:cubicBezTo>
                      <a:pt x="1223974" y="887206"/>
                      <a:pt x="1221783" y="851011"/>
                      <a:pt x="1219021" y="814911"/>
                    </a:cubicBezTo>
                    <a:cubicBezTo>
                      <a:pt x="1217974" y="801672"/>
                      <a:pt x="1213116" y="788622"/>
                      <a:pt x="1213592" y="775573"/>
                    </a:cubicBezTo>
                    <a:cubicBezTo>
                      <a:pt x="1214259" y="760524"/>
                      <a:pt x="1218926" y="745569"/>
                      <a:pt x="1221783" y="730520"/>
                    </a:cubicBezTo>
                    <a:close/>
                    <a:moveTo>
                      <a:pt x="1751945" y="1020651"/>
                    </a:moveTo>
                    <a:cubicBezTo>
                      <a:pt x="1751945" y="1006459"/>
                      <a:pt x="1750707" y="994743"/>
                      <a:pt x="1752136" y="983409"/>
                    </a:cubicBezTo>
                    <a:cubicBezTo>
                      <a:pt x="1758422" y="935974"/>
                      <a:pt x="1717465" y="906923"/>
                      <a:pt x="1684317" y="898065"/>
                    </a:cubicBezTo>
                    <a:cubicBezTo>
                      <a:pt x="1641169" y="886539"/>
                      <a:pt x="1596402" y="879777"/>
                      <a:pt x="1551063" y="883587"/>
                    </a:cubicBezTo>
                    <a:cubicBezTo>
                      <a:pt x="1546491" y="883968"/>
                      <a:pt x="1540490" y="883491"/>
                      <a:pt x="1537537" y="886063"/>
                    </a:cubicBezTo>
                    <a:cubicBezTo>
                      <a:pt x="1519535" y="902351"/>
                      <a:pt x="1499723" y="916067"/>
                      <a:pt x="1487721" y="939117"/>
                    </a:cubicBezTo>
                    <a:cubicBezTo>
                      <a:pt x="1469910" y="973312"/>
                      <a:pt x="1466481" y="1010269"/>
                      <a:pt x="1462671" y="1046845"/>
                    </a:cubicBezTo>
                    <a:cubicBezTo>
                      <a:pt x="1459146" y="1080469"/>
                      <a:pt x="1462195" y="1114758"/>
                      <a:pt x="1461718" y="1148763"/>
                    </a:cubicBezTo>
                    <a:cubicBezTo>
                      <a:pt x="1461623" y="1155049"/>
                      <a:pt x="1460385" y="1162574"/>
                      <a:pt x="1456861" y="1167432"/>
                    </a:cubicBezTo>
                    <a:cubicBezTo>
                      <a:pt x="1442097" y="1187529"/>
                      <a:pt x="1432286" y="1209913"/>
                      <a:pt x="1435620" y="1234488"/>
                    </a:cubicBezTo>
                    <a:cubicBezTo>
                      <a:pt x="1439525" y="1263634"/>
                      <a:pt x="1436763" y="1292209"/>
                      <a:pt x="1434477" y="1320879"/>
                    </a:cubicBezTo>
                    <a:cubicBezTo>
                      <a:pt x="1431333" y="1360694"/>
                      <a:pt x="1424952" y="1400318"/>
                      <a:pt x="1421808" y="1440228"/>
                    </a:cubicBezTo>
                    <a:cubicBezTo>
                      <a:pt x="1418094" y="1488043"/>
                      <a:pt x="1425237" y="1535192"/>
                      <a:pt x="1435524" y="1581674"/>
                    </a:cubicBezTo>
                    <a:cubicBezTo>
                      <a:pt x="1436858" y="1587865"/>
                      <a:pt x="1444954" y="1596628"/>
                      <a:pt x="1450193" y="1596819"/>
                    </a:cubicBezTo>
                    <a:cubicBezTo>
                      <a:pt x="1458194" y="1597104"/>
                      <a:pt x="1470957" y="1593104"/>
                      <a:pt x="1473720" y="1587198"/>
                    </a:cubicBezTo>
                    <a:cubicBezTo>
                      <a:pt x="1491055" y="1550337"/>
                      <a:pt x="1513915" y="1518809"/>
                      <a:pt x="1547443" y="1494996"/>
                    </a:cubicBezTo>
                    <a:cubicBezTo>
                      <a:pt x="1554206" y="1490234"/>
                      <a:pt x="1558207" y="1481566"/>
                      <a:pt x="1563255" y="1474613"/>
                    </a:cubicBezTo>
                    <a:cubicBezTo>
                      <a:pt x="1570303" y="1464993"/>
                      <a:pt x="1575161" y="1451277"/>
                      <a:pt x="1584591" y="1446228"/>
                    </a:cubicBezTo>
                    <a:cubicBezTo>
                      <a:pt x="1611356" y="1431846"/>
                      <a:pt x="1623072" y="1408890"/>
                      <a:pt x="1630692" y="1381649"/>
                    </a:cubicBezTo>
                    <a:cubicBezTo>
                      <a:pt x="1634216" y="1369076"/>
                      <a:pt x="1638598" y="1356598"/>
                      <a:pt x="1644312" y="1344978"/>
                    </a:cubicBezTo>
                    <a:cubicBezTo>
                      <a:pt x="1656981" y="1319546"/>
                      <a:pt x="1672602" y="1295448"/>
                      <a:pt x="1683556" y="1269254"/>
                    </a:cubicBezTo>
                    <a:cubicBezTo>
                      <a:pt x="1695176" y="1241346"/>
                      <a:pt x="1699748" y="1210294"/>
                      <a:pt x="1712892" y="1183338"/>
                    </a:cubicBezTo>
                    <a:cubicBezTo>
                      <a:pt x="1738610" y="1130665"/>
                      <a:pt x="1755850" y="1077039"/>
                      <a:pt x="1751945" y="1020651"/>
                    </a:cubicBezTo>
                    <a:close/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 useBgFill="1"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5883D7B-48A8-4B41-8C48-2F7072BAEFF0}"/>
                  </a:ext>
                </a:extLst>
              </p:cNvPr>
              <p:cNvSpPr/>
              <p:nvPr/>
            </p:nvSpPr>
            <p:spPr>
              <a:xfrm>
                <a:off x="2950772" y="2159968"/>
                <a:ext cx="323850" cy="1447800"/>
              </a:xfrm>
              <a:custGeom>
                <a:avLst/>
                <a:gdLst>
                  <a:gd name="connsiteX0" fmla="*/ 293281 w 323850"/>
                  <a:gd name="connsiteY0" fmla="*/ 1345249 h 1447800"/>
                  <a:gd name="connsiteX1" fmla="*/ 282327 w 323850"/>
                  <a:gd name="connsiteY1" fmla="*/ 1391064 h 1447800"/>
                  <a:gd name="connsiteX2" fmla="*/ 262420 w 323850"/>
                  <a:gd name="connsiteY2" fmla="*/ 1415734 h 1447800"/>
                  <a:gd name="connsiteX3" fmla="*/ 174885 w 323850"/>
                  <a:gd name="connsiteY3" fmla="*/ 1447166 h 1447800"/>
                  <a:gd name="connsiteX4" fmla="*/ 165741 w 323850"/>
                  <a:gd name="connsiteY4" fmla="*/ 1449452 h 1447800"/>
                  <a:gd name="connsiteX5" fmla="*/ 82111 w 323850"/>
                  <a:gd name="connsiteY5" fmla="*/ 1414781 h 1447800"/>
                  <a:gd name="connsiteX6" fmla="*/ 83350 w 323850"/>
                  <a:gd name="connsiteY6" fmla="*/ 1409923 h 1447800"/>
                  <a:gd name="connsiteX7" fmla="*/ 99542 w 323850"/>
                  <a:gd name="connsiteY7" fmla="*/ 1412305 h 1447800"/>
                  <a:gd name="connsiteX8" fmla="*/ 147548 w 323850"/>
                  <a:gd name="connsiteY8" fmla="*/ 1397446 h 1447800"/>
                  <a:gd name="connsiteX9" fmla="*/ 119830 w 323850"/>
                  <a:gd name="connsiteY9" fmla="*/ 1349725 h 1447800"/>
                  <a:gd name="connsiteX10" fmla="*/ 66586 w 323850"/>
                  <a:gd name="connsiteY10" fmla="*/ 1342582 h 1447800"/>
                  <a:gd name="connsiteX11" fmla="*/ 19913 w 323850"/>
                  <a:gd name="connsiteY11" fmla="*/ 1306958 h 1447800"/>
                  <a:gd name="connsiteX12" fmla="*/ 482 w 323850"/>
                  <a:gd name="connsiteY12" fmla="*/ 1128174 h 1447800"/>
                  <a:gd name="connsiteX13" fmla="*/ 14103 w 323850"/>
                  <a:gd name="connsiteY13" fmla="*/ 1088931 h 1447800"/>
                  <a:gd name="connsiteX14" fmla="*/ 33248 w 323850"/>
                  <a:gd name="connsiteY14" fmla="*/ 1012350 h 1447800"/>
                  <a:gd name="connsiteX15" fmla="*/ 43630 w 323850"/>
                  <a:gd name="connsiteY15" fmla="*/ 966154 h 1447800"/>
                  <a:gd name="connsiteX16" fmla="*/ 47631 w 323850"/>
                  <a:gd name="connsiteY16" fmla="*/ 922434 h 1447800"/>
                  <a:gd name="connsiteX17" fmla="*/ 47250 w 323850"/>
                  <a:gd name="connsiteY17" fmla="*/ 889763 h 1447800"/>
                  <a:gd name="connsiteX18" fmla="*/ 60966 w 323850"/>
                  <a:gd name="connsiteY18" fmla="*/ 856997 h 1447800"/>
                  <a:gd name="connsiteX19" fmla="*/ 73158 w 323850"/>
                  <a:gd name="connsiteY19" fmla="*/ 832137 h 1447800"/>
                  <a:gd name="connsiteX20" fmla="*/ 73634 w 323850"/>
                  <a:gd name="connsiteY20" fmla="*/ 762795 h 1447800"/>
                  <a:gd name="connsiteX21" fmla="*/ 91732 w 323850"/>
                  <a:gd name="connsiteY21" fmla="*/ 650971 h 1447800"/>
                  <a:gd name="connsiteX22" fmla="*/ 89541 w 323850"/>
                  <a:gd name="connsiteY22" fmla="*/ 572962 h 1447800"/>
                  <a:gd name="connsiteX23" fmla="*/ 87350 w 323850"/>
                  <a:gd name="connsiteY23" fmla="*/ 557245 h 1447800"/>
                  <a:gd name="connsiteX24" fmla="*/ 112591 w 323850"/>
                  <a:gd name="connsiteY24" fmla="*/ 422848 h 1447800"/>
                  <a:gd name="connsiteX25" fmla="*/ 114306 w 323850"/>
                  <a:gd name="connsiteY25" fmla="*/ 404750 h 1447800"/>
                  <a:gd name="connsiteX26" fmla="*/ 113449 w 323850"/>
                  <a:gd name="connsiteY26" fmla="*/ 123191 h 1447800"/>
                  <a:gd name="connsiteX27" fmla="*/ 96494 w 323850"/>
                  <a:gd name="connsiteY27" fmla="*/ 59183 h 1447800"/>
                  <a:gd name="connsiteX28" fmla="*/ 96875 w 323850"/>
                  <a:gd name="connsiteY28" fmla="*/ 2319 h 1447800"/>
                  <a:gd name="connsiteX29" fmla="*/ 111353 w 323850"/>
                  <a:gd name="connsiteY29" fmla="*/ 700 h 1447800"/>
                  <a:gd name="connsiteX30" fmla="*/ 207460 w 323850"/>
                  <a:gd name="connsiteY30" fmla="*/ 68518 h 1447800"/>
                  <a:gd name="connsiteX31" fmla="*/ 264896 w 323850"/>
                  <a:gd name="connsiteY31" fmla="*/ 147575 h 1447800"/>
                  <a:gd name="connsiteX32" fmla="*/ 308711 w 323850"/>
                  <a:gd name="connsiteY32" fmla="*/ 236539 h 1447800"/>
                  <a:gd name="connsiteX33" fmla="*/ 322618 w 323850"/>
                  <a:gd name="connsiteY33" fmla="*/ 304261 h 1447800"/>
                  <a:gd name="connsiteX34" fmla="*/ 322713 w 323850"/>
                  <a:gd name="connsiteY34" fmla="*/ 459328 h 1447800"/>
                  <a:gd name="connsiteX35" fmla="*/ 310902 w 323850"/>
                  <a:gd name="connsiteY35" fmla="*/ 523622 h 1447800"/>
                  <a:gd name="connsiteX36" fmla="*/ 303282 w 323850"/>
                  <a:gd name="connsiteY36" fmla="*/ 568866 h 1447800"/>
                  <a:gd name="connsiteX37" fmla="*/ 289090 w 323850"/>
                  <a:gd name="connsiteY37" fmla="*/ 689929 h 1447800"/>
                  <a:gd name="connsiteX38" fmla="*/ 274993 w 323850"/>
                  <a:gd name="connsiteY38" fmla="*/ 876333 h 1447800"/>
                  <a:gd name="connsiteX39" fmla="*/ 262324 w 323850"/>
                  <a:gd name="connsiteY39" fmla="*/ 1009873 h 1447800"/>
                  <a:gd name="connsiteX40" fmla="*/ 255181 w 323850"/>
                  <a:gd name="connsiteY40" fmla="*/ 1081597 h 1447800"/>
                  <a:gd name="connsiteX41" fmla="*/ 244132 w 323850"/>
                  <a:gd name="connsiteY41" fmla="*/ 1142080 h 1447800"/>
                  <a:gd name="connsiteX42" fmla="*/ 243179 w 323850"/>
                  <a:gd name="connsiteY42" fmla="*/ 1180180 h 1447800"/>
                  <a:gd name="connsiteX43" fmla="*/ 255371 w 323850"/>
                  <a:gd name="connsiteY43" fmla="*/ 1281431 h 1447800"/>
                  <a:gd name="connsiteX44" fmla="*/ 293281 w 323850"/>
                  <a:gd name="connsiteY44" fmla="*/ 1345249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323850" h="1447800">
                    <a:moveTo>
                      <a:pt x="293281" y="1345249"/>
                    </a:moveTo>
                    <a:cubicBezTo>
                      <a:pt x="289566" y="1361727"/>
                      <a:pt x="287851" y="1377157"/>
                      <a:pt x="282327" y="1391064"/>
                    </a:cubicBezTo>
                    <a:cubicBezTo>
                      <a:pt x="278517" y="1400589"/>
                      <a:pt x="271183" y="1412019"/>
                      <a:pt x="262420" y="1415734"/>
                    </a:cubicBezTo>
                    <a:cubicBezTo>
                      <a:pt x="233940" y="1427926"/>
                      <a:pt x="204222" y="1436974"/>
                      <a:pt x="174885" y="1447166"/>
                    </a:cubicBezTo>
                    <a:cubicBezTo>
                      <a:pt x="171837" y="1448214"/>
                      <a:pt x="168122" y="1450405"/>
                      <a:pt x="165741" y="1449452"/>
                    </a:cubicBezTo>
                    <a:cubicBezTo>
                      <a:pt x="137737" y="1438213"/>
                      <a:pt x="110020" y="1426402"/>
                      <a:pt x="82111" y="1414781"/>
                    </a:cubicBezTo>
                    <a:cubicBezTo>
                      <a:pt x="82492" y="1413162"/>
                      <a:pt x="82969" y="1411543"/>
                      <a:pt x="83350" y="1409923"/>
                    </a:cubicBezTo>
                    <a:cubicBezTo>
                      <a:pt x="88779" y="1410685"/>
                      <a:pt x="94589" y="1410400"/>
                      <a:pt x="99542" y="1412305"/>
                    </a:cubicBezTo>
                    <a:cubicBezTo>
                      <a:pt x="117925" y="1419258"/>
                      <a:pt x="143262" y="1411733"/>
                      <a:pt x="147548" y="1397446"/>
                    </a:cubicBezTo>
                    <a:cubicBezTo>
                      <a:pt x="153549" y="1377157"/>
                      <a:pt x="141071" y="1354297"/>
                      <a:pt x="119830" y="1349725"/>
                    </a:cubicBezTo>
                    <a:cubicBezTo>
                      <a:pt x="102400" y="1346011"/>
                      <a:pt x="84397" y="1343534"/>
                      <a:pt x="66586" y="1342582"/>
                    </a:cubicBezTo>
                    <a:cubicBezTo>
                      <a:pt x="39916" y="1341248"/>
                      <a:pt x="28200" y="1331818"/>
                      <a:pt x="19913" y="1306958"/>
                    </a:cubicBezTo>
                    <a:cubicBezTo>
                      <a:pt x="387" y="1248665"/>
                      <a:pt x="-1137" y="1188467"/>
                      <a:pt x="482" y="1128174"/>
                    </a:cubicBezTo>
                    <a:cubicBezTo>
                      <a:pt x="863" y="1115029"/>
                      <a:pt x="10388" y="1102266"/>
                      <a:pt x="14103" y="1088931"/>
                    </a:cubicBezTo>
                    <a:cubicBezTo>
                      <a:pt x="21151" y="1063594"/>
                      <a:pt x="27247" y="1037972"/>
                      <a:pt x="33248" y="1012350"/>
                    </a:cubicBezTo>
                    <a:cubicBezTo>
                      <a:pt x="36868" y="996919"/>
                      <a:pt x="36487" y="979584"/>
                      <a:pt x="43630" y="966154"/>
                    </a:cubicBezTo>
                    <a:cubicBezTo>
                      <a:pt x="52203" y="949961"/>
                      <a:pt x="53441" y="937102"/>
                      <a:pt x="47631" y="922434"/>
                    </a:cubicBezTo>
                    <a:cubicBezTo>
                      <a:pt x="47345" y="911480"/>
                      <a:pt x="45059" y="900145"/>
                      <a:pt x="47250" y="889763"/>
                    </a:cubicBezTo>
                    <a:cubicBezTo>
                      <a:pt x="49631" y="878428"/>
                      <a:pt x="56013" y="867760"/>
                      <a:pt x="60966" y="856997"/>
                    </a:cubicBezTo>
                    <a:cubicBezTo>
                      <a:pt x="64871" y="848615"/>
                      <a:pt x="72491" y="840709"/>
                      <a:pt x="73158" y="832137"/>
                    </a:cubicBezTo>
                    <a:cubicBezTo>
                      <a:pt x="74872" y="809182"/>
                      <a:pt x="74396" y="785941"/>
                      <a:pt x="73634" y="762795"/>
                    </a:cubicBezTo>
                    <a:cubicBezTo>
                      <a:pt x="72301" y="724219"/>
                      <a:pt x="84397" y="688119"/>
                      <a:pt x="91732" y="650971"/>
                    </a:cubicBezTo>
                    <a:cubicBezTo>
                      <a:pt x="96685" y="626111"/>
                      <a:pt x="90779" y="599060"/>
                      <a:pt x="89541" y="572962"/>
                    </a:cubicBezTo>
                    <a:cubicBezTo>
                      <a:pt x="89255" y="567628"/>
                      <a:pt x="86493" y="562198"/>
                      <a:pt x="87350" y="557245"/>
                    </a:cubicBezTo>
                    <a:cubicBezTo>
                      <a:pt x="95446" y="512383"/>
                      <a:pt x="104209" y="467615"/>
                      <a:pt x="112591" y="422848"/>
                    </a:cubicBezTo>
                    <a:cubicBezTo>
                      <a:pt x="113734" y="416942"/>
                      <a:pt x="114211" y="410846"/>
                      <a:pt x="114306" y="404750"/>
                    </a:cubicBezTo>
                    <a:cubicBezTo>
                      <a:pt x="114401" y="310834"/>
                      <a:pt x="115544" y="217012"/>
                      <a:pt x="113449" y="123191"/>
                    </a:cubicBezTo>
                    <a:cubicBezTo>
                      <a:pt x="112972" y="102046"/>
                      <a:pt x="111448" y="79090"/>
                      <a:pt x="96494" y="59183"/>
                    </a:cubicBezTo>
                    <a:cubicBezTo>
                      <a:pt x="83921" y="42419"/>
                      <a:pt x="95542" y="21369"/>
                      <a:pt x="96875" y="2319"/>
                    </a:cubicBezTo>
                    <a:cubicBezTo>
                      <a:pt x="96970" y="1271"/>
                      <a:pt x="107448" y="-1205"/>
                      <a:pt x="111353" y="700"/>
                    </a:cubicBezTo>
                    <a:cubicBezTo>
                      <a:pt x="146881" y="18035"/>
                      <a:pt x="182886" y="32704"/>
                      <a:pt x="207460" y="68518"/>
                    </a:cubicBezTo>
                    <a:cubicBezTo>
                      <a:pt x="225748" y="95188"/>
                      <a:pt x="251085" y="116905"/>
                      <a:pt x="264896" y="147575"/>
                    </a:cubicBezTo>
                    <a:cubicBezTo>
                      <a:pt x="278422" y="177674"/>
                      <a:pt x="296614" y="205868"/>
                      <a:pt x="308711" y="236539"/>
                    </a:cubicBezTo>
                    <a:cubicBezTo>
                      <a:pt x="317093" y="257684"/>
                      <a:pt x="321760" y="281401"/>
                      <a:pt x="322618" y="304261"/>
                    </a:cubicBezTo>
                    <a:cubicBezTo>
                      <a:pt x="324618" y="355887"/>
                      <a:pt x="324427" y="407703"/>
                      <a:pt x="322713" y="459328"/>
                    </a:cubicBezTo>
                    <a:cubicBezTo>
                      <a:pt x="321951" y="480855"/>
                      <a:pt x="314902" y="502191"/>
                      <a:pt x="310902" y="523622"/>
                    </a:cubicBezTo>
                    <a:cubicBezTo>
                      <a:pt x="308140" y="538672"/>
                      <a:pt x="305187" y="553721"/>
                      <a:pt x="303282" y="568866"/>
                    </a:cubicBezTo>
                    <a:cubicBezTo>
                      <a:pt x="298329" y="609252"/>
                      <a:pt x="295281" y="649828"/>
                      <a:pt x="289090" y="689929"/>
                    </a:cubicBezTo>
                    <a:cubicBezTo>
                      <a:pt x="279660" y="751841"/>
                      <a:pt x="276231" y="813849"/>
                      <a:pt x="274993" y="876333"/>
                    </a:cubicBezTo>
                    <a:cubicBezTo>
                      <a:pt x="274135" y="920910"/>
                      <a:pt x="266801" y="965392"/>
                      <a:pt x="262324" y="1009873"/>
                    </a:cubicBezTo>
                    <a:cubicBezTo>
                      <a:pt x="259943" y="1033781"/>
                      <a:pt x="258419" y="1057784"/>
                      <a:pt x="255181" y="1081597"/>
                    </a:cubicBezTo>
                    <a:cubicBezTo>
                      <a:pt x="252418" y="1101885"/>
                      <a:pt x="247084" y="1121792"/>
                      <a:pt x="244132" y="1142080"/>
                    </a:cubicBezTo>
                    <a:cubicBezTo>
                      <a:pt x="242322" y="1154749"/>
                      <a:pt x="238417" y="1169798"/>
                      <a:pt x="243179" y="1180180"/>
                    </a:cubicBezTo>
                    <a:cubicBezTo>
                      <a:pt x="258610" y="1213137"/>
                      <a:pt x="254800" y="1247332"/>
                      <a:pt x="255371" y="1281431"/>
                    </a:cubicBezTo>
                    <a:cubicBezTo>
                      <a:pt x="256038" y="1310197"/>
                      <a:pt x="267849" y="1331723"/>
                      <a:pt x="293281" y="1345249"/>
                    </a:cubicBezTo>
                    <a:close/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A45905A5-C7F2-469B-9EA3-251C46740A2D}"/>
                </a:ext>
              </a:extLst>
            </p:cNvPr>
            <p:cNvGrpSpPr/>
            <p:nvPr/>
          </p:nvGrpSpPr>
          <p:grpSpPr>
            <a:xfrm>
              <a:off x="3384335" y="4386887"/>
              <a:ext cx="2555838" cy="3181350"/>
              <a:chOff x="2950772" y="1507110"/>
              <a:chExt cx="2555838" cy="3181350"/>
            </a:xfrm>
            <a:solidFill>
              <a:srgbClr val="AF4352"/>
            </a:solidFill>
            <a:effectLst>
              <a:outerShdw blurRad="127000" sx="102000" sy="102000" algn="ctr" rotWithShape="0">
                <a:prstClr val="black">
                  <a:alpha val="30000"/>
                </a:prstClr>
              </a:outerShdw>
            </a:effectLst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65C116C8-A707-4484-8396-2B714CE3B332}"/>
                  </a:ext>
                </a:extLst>
              </p:cNvPr>
              <p:cNvSpPr/>
              <p:nvPr/>
            </p:nvSpPr>
            <p:spPr>
              <a:xfrm>
                <a:off x="3496835" y="1507110"/>
                <a:ext cx="2009775" cy="3181350"/>
              </a:xfrm>
              <a:custGeom>
                <a:avLst/>
                <a:gdLst>
                  <a:gd name="connsiteX0" fmla="*/ 120503 w 2009775"/>
                  <a:gd name="connsiteY0" fmla="*/ 126921 h 3181350"/>
                  <a:gd name="connsiteX1" fmla="*/ 240994 w 2009775"/>
                  <a:gd name="connsiteY1" fmla="*/ 211598 h 3181350"/>
                  <a:gd name="connsiteX2" fmla="*/ 302430 w 2009775"/>
                  <a:gd name="connsiteY2" fmla="*/ 259413 h 3181350"/>
                  <a:gd name="connsiteX3" fmla="*/ 389870 w 2009775"/>
                  <a:gd name="connsiteY3" fmla="*/ 378381 h 3181350"/>
                  <a:gd name="connsiteX4" fmla="*/ 417969 w 2009775"/>
                  <a:gd name="connsiteY4" fmla="*/ 445056 h 3181350"/>
                  <a:gd name="connsiteX5" fmla="*/ 439971 w 2009775"/>
                  <a:gd name="connsiteY5" fmla="*/ 482679 h 3181350"/>
                  <a:gd name="connsiteX6" fmla="*/ 457688 w 2009775"/>
                  <a:gd name="connsiteY6" fmla="*/ 481536 h 3181350"/>
                  <a:gd name="connsiteX7" fmla="*/ 590848 w 2009775"/>
                  <a:gd name="connsiteY7" fmla="*/ 405241 h 3181350"/>
                  <a:gd name="connsiteX8" fmla="*/ 805636 w 2009775"/>
                  <a:gd name="connsiteY8" fmla="*/ 279416 h 3181350"/>
                  <a:gd name="connsiteX9" fmla="*/ 913269 w 2009775"/>
                  <a:gd name="connsiteY9" fmla="*/ 227219 h 3181350"/>
                  <a:gd name="connsiteX10" fmla="*/ 988897 w 2009775"/>
                  <a:gd name="connsiteY10" fmla="*/ 183499 h 3181350"/>
                  <a:gd name="connsiteX11" fmla="*/ 1093863 w 2009775"/>
                  <a:gd name="connsiteY11" fmla="*/ 141589 h 3181350"/>
                  <a:gd name="connsiteX12" fmla="*/ 1153394 w 2009775"/>
                  <a:gd name="connsiteY12" fmla="*/ 110157 h 3181350"/>
                  <a:gd name="connsiteX13" fmla="*/ 1220736 w 2009775"/>
                  <a:gd name="connsiteY13" fmla="*/ 81867 h 3181350"/>
                  <a:gd name="connsiteX14" fmla="*/ 1351324 w 2009775"/>
                  <a:gd name="connsiteY14" fmla="*/ 42243 h 3181350"/>
                  <a:gd name="connsiteX15" fmla="*/ 1450288 w 2009775"/>
                  <a:gd name="connsiteY15" fmla="*/ 20717 h 3181350"/>
                  <a:gd name="connsiteX16" fmla="*/ 1527155 w 2009775"/>
                  <a:gd name="connsiteY16" fmla="*/ 2143 h 3181350"/>
                  <a:gd name="connsiteX17" fmla="*/ 1594306 w 2009775"/>
                  <a:gd name="connsiteY17" fmla="*/ 1000 h 3181350"/>
                  <a:gd name="connsiteX18" fmla="*/ 1686699 w 2009775"/>
                  <a:gd name="connsiteY18" fmla="*/ 7096 h 3181350"/>
                  <a:gd name="connsiteX19" fmla="*/ 1769566 w 2009775"/>
                  <a:gd name="connsiteY19" fmla="*/ 41767 h 3181350"/>
                  <a:gd name="connsiteX20" fmla="*/ 1847004 w 2009775"/>
                  <a:gd name="connsiteY20" fmla="*/ 112824 h 3181350"/>
                  <a:gd name="connsiteX21" fmla="*/ 1852434 w 2009775"/>
                  <a:gd name="connsiteY21" fmla="*/ 179880 h 3181350"/>
                  <a:gd name="connsiteX22" fmla="*/ 1802999 w 2009775"/>
                  <a:gd name="connsiteY22" fmla="*/ 247221 h 3181350"/>
                  <a:gd name="connsiteX23" fmla="*/ 1742134 w 2009775"/>
                  <a:gd name="connsiteY23" fmla="*/ 283607 h 3181350"/>
                  <a:gd name="connsiteX24" fmla="*/ 1729942 w 2009775"/>
                  <a:gd name="connsiteY24" fmla="*/ 289227 h 3181350"/>
                  <a:gd name="connsiteX25" fmla="*/ 1556682 w 2009775"/>
                  <a:gd name="connsiteY25" fmla="*/ 406003 h 3181350"/>
                  <a:gd name="connsiteX26" fmla="*/ 1445049 w 2009775"/>
                  <a:gd name="connsiteY26" fmla="*/ 486204 h 3181350"/>
                  <a:gd name="connsiteX27" fmla="*/ 1440287 w 2009775"/>
                  <a:gd name="connsiteY27" fmla="*/ 516112 h 3181350"/>
                  <a:gd name="connsiteX28" fmla="*/ 1487055 w 2009775"/>
                  <a:gd name="connsiteY28" fmla="*/ 623649 h 3181350"/>
                  <a:gd name="connsiteX29" fmla="*/ 1502771 w 2009775"/>
                  <a:gd name="connsiteY29" fmla="*/ 712613 h 3181350"/>
                  <a:gd name="connsiteX30" fmla="*/ 1535918 w 2009775"/>
                  <a:gd name="connsiteY30" fmla="*/ 812816 h 3181350"/>
                  <a:gd name="connsiteX31" fmla="*/ 1573256 w 2009775"/>
                  <a:gd name="connsiteY31" fmla="*/ 821484 h 3181350"/>
                  <a:gd name="connsiteX32" fmla="*/ 1604498 w 2009775"/>
                  <a:gd name="connsiteY32" fmla="*/ 816245 h 3181350"/>
                  <a:gd name="connsiteX33" fmla="*/ 1715178 w 2009775"/>
                  <a:gd name="connsiteY33" fmla="*/ 809292 h 3181350"/>
                  <a:gd name="connsiteX34" fmla="*/ 1811381 w 2009775"/>
                  <a:gd name="connsiteY34" fmla="*/ 803481 h 3181350"/>
                  <a:gd name="connsiteX35" fmla="*/ 1924062 w 2009775"/>
                  <a:gd name="connsiteY35" fmla="*/ 825675 h 3181350"/>
                  <a:gd name="connsiteX36" fmla="*/ 1966543 w 2009775"/>
                  <a:gd name="connsiteY36" fmla="*/ 870156 h 3181350"/>
                  <a:gd name="connsiteX37" fmla="*/ 2012263 w 2009775"/>
                  <a:gd name="connsiteY37" fmla="*/ 981504 h 3181350"/>
                  <a:gd name="connsiteX38" fmla="*/ 2004167 w 2009775"/>
                  <a:gd name="connsiteY38" fmla="*/ 1100566 h 3181350"/>
                  <a:gd name="connsiteX39" fmla="*/ 1994833 w 2009775"/>
                  <a:gd name="connsiteY39" fmla="*/ 1138857 h 3181350"/>
                  <a:gd name="connsiteX40" fmla="*/ 1979402 w 2009775"/>
                  <a:gd name="connsiteY40" fmla="*/ 1204484 h 3181350"/>
                  <a:gd name="connsiteX41" fmla="*/ 1931777 w 2009775"/>
                  <a:gd name="connsiteY41" fmla="*/ 1322023 h 3181350"/>
                  <a:gd name="connsiteX42" fmla="*/ 1858053 w 2009775"/>
                  <a:gd name="connsiteY42" fmla="*/ 1461183 h 3181350"/>
                  <a:gd name="connsiteX43" fmla="*/ 1855291 w 2009775"/>
                  <a:gd name="connsiteY43" fmla="*/ 1464135 h 3181350"/>
                  <a:gd name="connsiteX44" fmla="*/ 1802142 w 2009775"/>
                  <a:gd name="connsiteY44" fmla="*/ 1543955 h 3181350"/>
                  <a:gd name="connsiteX45" fmla="*/ 1742611 w 2009775"/>
                  <a:gd name="connsiteY45" fmla="*/ 1637967 h 3181350"/>
                  <a:gd name="connsiteX46" fmla="*/ 1731181 w 2009775"/>
                  <a:gd name="connsiteY46" fmla="*/ 1665303 h 3181350"/>
                  <a:gd name="connsiteX47" fmla="*/ 1711845 w 2009775"/>
                  <a:gd name="connsiteY47" fmla="*/ 1688449 h 3181350"/>
                  <a:gd name="connsiteX48" fmla="*/ 1676031 w 2009775"/>
                  <a:gd name="connsiteY48" fmla="*/ 1725025 h 3181350"/>
                  <a:gd name="connsiteX49" fmla="*/ 1620786 w 2009775"/>
                  <a:gd name="connsiteY49" fmla="*/ 1797796 h 3181350"/>
                  <a:gd name="connsiteX50" fmla="*/ 1536490 w 2009775"/>
                  <a:gd name="connsiteY50" fmla="*/ 1828086 h 3181350"/>
                  <a:gd name="connsiteX51" fmla="*/ 1448574 w 2009775"/>
                  <a:gd name="connsiteY51" fmla="*/ 1896285 h 3181350"/>
                  <a:gd name="connsiteX52" fmla="*/ 1448574 w 2009775"/>
                  <a:gd name="connsiteY52" fmla="*/ 1898285 h 3181350"/>
                  <a:gd name="connsiteX53" fmla="*/ 1441906 w 2009775"/>
                  <a:gd name="connsiteY53" fmla="*/ 2064115 h 3181350"/>
                  <a:gd name="connsiteX54" fmla="*/ 1434572 w 2009775"/>
                  <a:gd name="connsiteY54" fmla="*/ 2197084 h 3181350"/>
                  <a:gd name="connsiteX55" fmla="*/ 1429143 w 2009775"/>
                  <a:gd name="connsiteY55" fmla="*/ 2483215 h 3181350"/>
                  <a:gd name="connsiteX56" fmla="*/ 1441811 w 2009775"/>
                  <a:gd name="connsiteY56" fmla="*/ 2616565 h 3181350"/>
                  <a:gd name="connsiteX57" fmla="*/ 1442002 w 2009775"/>
                  <a:gd name="connsiteY57" fmla="*/ 2620661 h 3181350"/>
                  <a:gd name="connsiteX58" fmla="*/ 1448955 w 2009775"/>
                  <a:gd name="connsiteY58" fmla="*/ 2764108 h 3181350"/>
                  <a:gd name="connsiteX59" fmla="*/ 1457908 w 2009775"/>
                  <a:gd name="connsiteY59" fmla="*/ 2796302 h 3181350"/>
                  <a:gd name="connsiteX60" fmla="*/ 1468576 w 2009775"/>
                  <a:gd name="connsiteY60" fmla="*/ 2831259 h 3181350"/>
                  <a:gd name="connsiteX61" fmla="*/ 1475053 w 2009775"/>
                  <a:gd name="connsiteY61" fmla="*/ 2884503 h 3181350"/>
                  <a:gd name="connsiteX62" fmla="*/ 1470862 w 2009775"/>
                  <a:gd name="connsiteY62" fmla="*/ 2927938 h 3181350"/>
                  <a:gd name="connsiteX63" fmla="*/ 1469243 w 2009775"/>
                  <a:gd name="connsiteY63" fmla="*/ 2964228 h 3181350"/>
                  <a:gd name="connsiteX64" fmla="*/ 1433810 w 2009775"/>
                  <a:gd name="connsiteY64" fmla="*/ 3107960 h 3181350"/>
                  <a:gd name="connsiteX65" fmla="*/ 1365992 w 2009775"/>
                  <a:gd name="connsiteY65" fmla="*/ 3180159 h 3181350"/>
                  <a:gd name="connsiteX66" fmla="*/ 1364278 w 2009775"/>
                  <a:gd name="connsiteY66" fmla="*/ 3181112 h 3181350"/>
                  <a:gd name="connsiteX67" fmla="*/ 1244072 w 2009775"/>
                  <a:gd name="connsiteY67" fmla="*/ 3180064 h 3181350"/>
                  <a:gd name="connsiteX68" fmla="*/ 1170539 w 2009775"/>
                  <a:gd name="connsiteY68" fmla="*/ 3127963 h 3181350"/>
                  <a:gd name="connsiteX69" fmla="*/ 1138440 w 2009775"/>
                  <a:gd name="connsiteY69" fmla="*/ 3058335 h 3181350"/>
                  <a:gd name="connsiteX70" fmla="*/ 1121390 w 2009775"/>
                  <a:gd name="connsiteY70" fmla="*/ 3035094 h 3181350"/>
                  <a:gd name="connsiteX71" fmla="*/ 1078337 w 2009775"/>
                  <a:gd name="connsiteY71" fmla="*/ 2968895 h 3181350"/>
                  <a:gd name="connsiteX72" fmla="*/ 1046238 w 2009775"/>
                  <a:gd name="connsiteY72" fmla="*/ 2842403 h 3181350"/>
                  <a:gd name="connsiteX73" fmla="*/ 1054334 w 2009775"/>
                  <a:gd name="connsiteY73" fmla="*/ 2763917 h 3181350"/>
                  <a:gd name="connsiteX74" fmla="*/ 1106436 w 2009775"/>
                  <a:gd name="connsiteY74" fmla="*/ 2651617 h 3181350"/>
                  <a:gd name="connsiteX75" fmla="*/ 1125010 w 2009775"/>
                  <a:gd name="connsiteY75" fmla="*/ 2552462 h 3181350"/>
                  <a:gd name="connsiteX76" fmla="*/ 1124343 w 2009775"/>
                  <a:gd name="connsiteY76" fmla="*/ 2546557 h 3181350"/>
                  <a:gd name="connsiteX77" fmla="*/ 1126724 w 2009775"/>
                  <a:gd name="connsiteY77" fmla="*/ 2488264 h 3181350"/>
                  <a:gd name="connsiteX78" fmla="*/ 1129296 w 2009775"/>
                  <a:gd name="connsiteY78" fmla="*/ 2441496 h 3181350"/>
                  <a:gd name="connsiteX79" fmla="*/ 1130153 w 2009775"/>
                  <a:gd name="connsiteY79" fmla="*/ 2411492 h 3181350"/>
                  <a:gd name="connsiteX80" fmla="*/ 1137868 w 2009775"/>
                  <a:gd name="connsiteY80" fmla="*/ 2366439 h 3181350"/>
                  <a:gd name="connsiteX81" fmla="*/ 1139202 w 2009775"/>
                  <a:gd name="connsiteY81" fmla="*/ 2259378 h 3181350"/>
                  <a:gd name="connsiteX82" fmla="*/ 1139583 w 2009775"/>
                  <a:gd name="connsiteY82" fmla="*/ 2249662 h 3181350"/>
                  <a:gd name="connsiteX83" fmla="*/ 1152823 w 2009775"/>
                  <a:gd name="connsiteY83" fmla="*/ 2194798 h 3181350"/>
                  <a:gd name="connsiteX84" fmla="*/ 1177302 w 2009775"/>
                  <a:gd name="connsiteY84" fmla="*/ 2197275 h 3181350"/>
                  <a:gd name="connsiteX85" fmla="*/ 1180636 w 2009775"/>
                  <a:gd name="connsiteY85" fmla="*/ 2189941 h 3181350"/>
                  <a:gd name="connsiteX86" fmla="*/ 1153013 w 2009775"/>
                  <a:gd name="connsiteY86" fmla="*/ 2171462 h 3181350"/>
                  <a:gd name="connsiteX87" fmla="*/ 1162062 w 2009775"/>
                  <a:gd name="connsiteY87" fmla="*/ 2088785 h 3181350"/>
                  <a:gd name="connsiteX88" fmla="*/ 1172444 w 2009775"/>
                  <a:gd name="connsiteY88" fmla="*/ 2032206 h 3181350"/>
                  <a:gd name="connsiteX89" fmla="*/ 1183303 w 2009775"/>
                  <a:gd name="connsiteY89" fmla="*/ 1973818 h 3181350"/>
                  <a:gd name="connsiteX90" fmla="*/ 1184445 w 2009775"/>
                  <a:gd name="connsiteY90" fmla="*/ 1945910 h 3181350"/>
                  <a:gd name="connsiteX91" fmla="*/ 1173396 w 2009775"/>
                  <a:gd name="connsiteY91" fmla="*/ 1899904 h 3181350"/>
                  <a:gd name="connsiteX92" fmla="*/ 1183969 w 2009775"/>
                  <a:gd name="connsiteY92" fmla="*/ 1866662 h 3181350"/>
                  <a:gd name="connsiteX93" fmla="*/ 1179207 w 2009775"/>
                  <a:gd name="connsiteY93" fmla="*/ 1796939 h 3181350"/>
                  <a:gd name="connsiteX94" fmla="*/ 1103292 w 2009775"/>
                  <a:gd name="connsiteY94" fmla="*/ 1738170 h 3181350"/>
                  <a:gd name="connsiteX95" fmla="*/ 1076337 w 2009775"/>
                  <a:gd name="connsiteY95" fmla="*/ 1707023 h 3181350"/>
                  <a:gd name="connsiteX96" fmla="*/ 1050048 w 2009775"/>
                  <a:gd name="connsiteY96" fmla="*/ 1632823 h 3181350"/>
                  <a:gd name="connsiteX97" fmla="*/ 1063002 w 2009775"/>
                  <a:gd name="connsiteY97" fmla="*/ 1509284 h 3181350"/>
                  <a:gd name="connsiteX98" fmla="*/ 1063669 w 2009775"/>
                  <a:gd name="connsiteY98" fmla="*/ 1425750 h 3181350"/>
                  <a:gd name="connsiteX99" fmla="*/ 1015282 w 2009775"/>
                  <a:gd name="connsiteY99" fmla="*/ 1415177 h 3181350"/>
                  <a:gd name="connsiteX100" fmla="*/ 969561 w 2009775"/>
                  <a:gd name="connsiteY100" fmla="*/ 1473089 h 3181350"/>
                  <a:gd name="connsiteX101" fmla="*/ 892314 w 2009775"/>
                  <a:gd name="connsiteY101" fmla="*/ 1584531 h 3181350"/>
                  <a:gd name="connsiteX102" fmla="*/ 871359 w 2009775"/>
                  <a:gd name="connsiteY102" fmla="*/ 1599676 h 3181350"/>
                  <a:gd name="connsiteX103" fmla="*/ 804207 w 2009775"/>
                  <a:gd name="connsiteY103" fmla="*/ 1667970 h 3181350"/>
                  <a:gd name="connsiteX104" fmla="*/ 745629 w 2009775"/>
                  <a:gd name="connsiteY104" fmla="*/ 1699117 h 3181350"/>
                  <a:gd name="connsiteX105" fmla="*/ 716196 w 2009775"/>
                  <a:gd name="connsiteY105" fmla="*/ 1712738 h 3181350"/>
                  <a:gd name="connsiteX106" fmla="*/ 697813 w 2009775"/>
                  <a:gd name="connsiteY106" fmla="*/ 1731312 h 3181350"/>
                  <a:gd name="connsiteX107" fmla="*/ 643902 w 2009775"/>
                  <a:gd name="connsiteY107" fmla="*/ 1719501 h 3181350"/>
                  <a:gd name="connsiteX108" fmla="*/ 597039 w 2009775"/>
                  <a:gd name="connsiteY108" fmla="*/ 1649397 h 3181350"/>
                  <a:gd name="connsiteX109" fmla="*/ 568083 w 2009775"/>
                  <a:gd name="connsiteY109" fmla="*/ 1569673 h 3181350"/>
                  <a:gd name="connsiteX110" fmla="*/ 559606 w 2009775"/>
                  <a:gd name="connsiteY110" fmla="*/ 1531001 h 3181350"/>
                  <a:gd name="connsiteX111" fmla="*/ 553605 w 2009775"/>
                  <a:gd name="connsiteY111" fmla="*/ 1414320 h 3181350"/>
                  <a:gd name="connsiteX112" fmla="*/ 580941 w 2009775"/>
                  <a:gd name="connsiteY112" fmla="*/ 1290495 h 3181350"/>
                  <a:gd name="connsiteX113" fmla="*/ 606373 w 2009775"/>
                  <a:gd name="connsiteY113" fmla="*/ 1197054 h 3181350"/>
                  <a:gd name="connsiteX114" fmla="*/ 664666 w 2009775"/>
                  <a:gd name="connsiteY114" fmla="*/ 1030938 h 3181350"/>
                  <a:gd name="connsiteX115" fmla="*/ 735246 w 2009775"/>
                  <a:gd name="connsiteY115" fmla="*/ 853869 h 3181350"/>
                  <a:gd name="connsiteX116" fmla="*/ 755249 w 2009775"/>
                  <a:gd name="connsiteY116" fmla="*/ 819483 h 3181350"/>
                  <a:gd name="connsiteX117" fmla="*/ 781252 w 2009775"/>
                  <a:gd name="connsiteY117" fmla="*/ 762048 h 3181350"/>
                  <a:gd name="connsiteX118" fmla="*/ 803827 w 2009775"/>
                  <a:gd name="connsiteY118" fmla="*/ 715756 h 3181350"/>
                  <a:gd name="connsiteX119" fmla="*/ 818781 w 2009775"/>
                  <a:gd name="connsiteY119" fmla="*/ 681180 h 3181350"/>
                  <a:gd name="connsiteX120" fmla="*/ 871359 w 2009775"/>
                  <a:gd name="connsiteY120" fmla="*/ 588026 h 3181350"/>
                  <a:gd name="connsiteX121" fmla="*/ 915364 w 2009775"/>
                  <a:gd name="connsiteY121" fmla="*/ 534591 h 3181350"/>
                  <a:gd name="connsiteX122" fmla="*/ 961656 w 2009775"/>
                  <a:gd name="connsiteY122" fmla="*/ 482298 h 3181350"/>
                  <a:gd name="connsiteX123" fmla="*/ 1017282 w 2009775"/>
                  <a:gd name="connsiteY123" fmla="*/ 432006 h 3181350"/>
                  <a:gd name="connsiteX124" fmla="*/ 1029760 w 2009775"/>
                  <a:gd name="connsiteY124" fmla="*/ 395621 h 3181350"/>
                  <a:gd name="connsiteX125" fmla="*/ 1012710 w 2009775"/>
                  <a:gd name="connsiteY125" fmla="*/ 378190 h 3181350"/>
                  <a:gd name="connsiteX126" fmla="*/ 920603 w 2009775"/>
                  <a:gd name="connsiteY126" fmla="*/ 403431 h 3181350"/>
                  <a:gd name="connsiteX127" fmla="*/ 853547 w 2009775"/>
                  <a:gd name="connsiteY127" fmla="*/ 431911 h 3181350"/>
                  <a:gd name="connsiteX128" fmla="*/ 794492 w 2009775"/>
                  <a:gd name="connsiteY128" fmla="*/ 463915 h 3181350"/>
                  <a:gd name="connsiteX129" fmla="*/ 680287 w 2009775"/>
                  <a:gd name="connsiteY129" fmla="*/ 572691 h 3181350"/>
                  <a:gd name="connsiteX130" fmla="*/ 535031 w 2009775"/>
                  <a:gd name="connsiteY130" fmla="*/ 693944 h 3181350"/>
                  <a:gd name="connsiteX131" fmla="*/ 463117 w 2009775"/>
                  <a:gd name="connsiteY131" fmla="*/ 747665 h 3181350"/>
                  <a:gd name="connsiteX132" fmla="*/ 395871 w 2009775"/>
                  <a:gd name="connsiteY132" fmla="*/ 808720 h 3181350"/>
                  <a:gd name="connsiteX133" fmla="*/ 377773 w 2009775"/>
                  <a:gd name="connsiteY133" fmla="*/ 849201 h 3181350"/>
                  <a:gd name="connsiteX134" fmla="*/ 357294 w 2009775"/>
                  <a:gd name="connsiteY134" fmla="*/ 985123 h 3181350"/>
                  <a:gd name="connsiteX135" fmla="*/ 349960 w 2009775"/>
                  <a:gd name="connsiteY135" fmla="*/ 1040368 h 3181350"/>
                  <a:gd name="connsiteX136" fmla="*/ 345293 w 2009775"/>
                  <a:gd name="connsiteY136" fmla="*/ 1052941 h 3181350"/>
                  <a:gd name="connsiteX137" fmla="*/ 329577 w 2009775"/>
                  <a:gd name="connsiteY137" fmla="*/ 1098280 h 3181350"/>
                  <a:gd name="connsiteX138" fmla="*/ 325290 w 2009775"/>
                  <a:gd name="connsiteY138" fmla="*/ 1121521 h 3181350"/>
                  <a:gd name="connsiteX139" fmla="*/ 325767 w 2009775"/>
                  <a:gd name="connsiteY139" fmla="*/ 1145143 h 3181350"/>
                  <a:gd name="connsiteX140" fmla="*/ 329481 w 2009775"/>
                  <a:gd name="connsiteY140" fmla="*/ 1156287 h 3181350"/>
                  <a:gd name="connsiteX141" fmla="*/ 318051 w 2009775"/>
                  <a:gd name="connsiteY141" fmla="*/ 1278874 h 3181350"/>
                  <a:gd name="connsiteX142" fmla="*/ 303002 w 2009775"/>
                  <a:gd name="connsiteY142" fmla="*/ 1367076 h 3181350"/>
                  <a:gd name="connsiteX143" fmla="*/ 296811 w 2009775"/>
                  <a:gd name="connsiteY143" fmla="*/ 1404223 h 3181350"/>
                  <a:gd name="connsiteX144" fmla="*/ 303192 w 2009775"/>
                  <a:gd name="connsiteY144" fmla="*/ 1451467 h 3181350"/>
                  <a:gd name="connsiteX145" fmla="*/ 303288 w 2009775"/>
                  <a:gd name="connsiteY145" fmla="*/ 1487186 h 3181350"/>
                  <a:gd name="connsiteX146" fmla="*/ 288810 w 2009775"/>
                  <a:gd name="connsiteY146" fmla="*/ 1681591 h 3181350"/>
                  <a:gd name="connsiteX147" fmla="*/ 276046 w 2009775"/>
                  <a:gd name="connsiteY147" fmla="*/ 1743504 h 3181350"/>
                  <a:gd name="connsiteX148" fmla="*/ 263568 w 2009775"/>
                  <a:gd name="connsiteY148" fmla="*/ 1752743 h 3181350"/>
                  <a:gd name="connsiteX149" fmla="*/ 208990 w 2009775"/>
                  <a:gd name="connsiteY149" fmla="*/ 1769983 h 3181350"/>
                  <a:gd name="connsiteX150" fmla="*/ 145649 w 2009775"/>
                  <a:gd name="connsiteY150" fmla="*/ 1769126 h 3181350"/>
                  <a:gd name="connsiteX151" fmla="*/ 115550 w 2009775"/>
                  <a:gd name="connsiteY151" fmla="*/ 1760649 h 3181350"/>
                  <a:gd name="connsiteX152" fmla="*/ 44208 w 2009775"/>
                  <a:gd name="connsiteY152" fmla="*/ 1719786 h 3181350"/>
                  <a:gd name="connsiteX153" fmla="*/ 36873 w 2009775"/>
                  <a:gd name="connsiteY153" fmla="*/ 1712738 h 3181350"/>
                  <a:gd name="connsiteX154" fmla="*/ 12680 w 2009775"/>
                  <a:gd name="connsiteY154" fmla="*/ 1656636 h 3181350"/>
                  <a:gd name="connsiteX155" fmla="*/ 6012 w 2009775"/>
                  <a:gd name="connsiteY155" fmla="*/ 1626251 h 3181350"/>
                  <a:gd name="connsiteX156" fmla="*/ 8489 w 2009775"/>
                  <a:gd name="connsiteY156" fmla="*/ 1562243 h 3181350"/>
                  <a:gd name="connsiteX157" fmla="*/ 33349 w 2009775"/>
                  <a:gd name="connsiteY157" fmla="*/ 1466707 h 3181350"/>
                  <a:gd name="connsiteX158" fmla="*/ 60781 w 2009775"/>
                  <a:gd name="connsiteY158" fmla="*/ 1353264 h 3181350"/>
                  <a:gd name="connsiteX159" fmla="*/ 81165 w 2009775"/>
                  <a:gd name="connsiteY159" fmla="*/ 1250013 h 3181350"/>
                  <a:gd name="connsiteX160" fmla="*/ 95071 w 2009775"/>
                  <a:gd name="connsiteY160" fmla="*/ 1215723 h 3181350"/>
                  <a:gd name="connsiteX161" fmla="*/ 100405 w 2009775"/>
                  <a:gd name="connsiteY161" fmla="*/ 1194959 h 3181350"/>
                  <a:gd name="connsiteX162" fmla="*/ 108311 w 2009775"/>
                  <a:gd name="connsiteY162" fmla="*/ 1068276 h 3181350"/>
                  <a:gd name="connsiteX163" fmla="*/ 133647 w 2009775"/>
                  <a:gd name="connsiteY163" fmla="*/ 937879 h 3181350"/>
                  <a:gd name="connsiteX164" fmla="*/ 148221 w 2009775"/>
                  <a:gd name="connsiteY164" fmla="*/ 831199 h 3181350"/>
                  <a:gd name="connsiteX165" fmla="*/ 162318 w 2009775"/>
                  <a:gd name="connsiteY165" fmla="*/ 759000 h 3181350"/>
                  <a:gd name="connsiteX166" fmla="*/ 174224 w 2009775"/>
                  <a:gd name="connsiteY166" fmla="*/ 702993 h 3181350"/>
                  <a:gd name="connsiteX167" fmla="*/ 180796 w 2009775"/>
                  <a:gd name="connsiteY167" fmla="*/ 561832 h 3181350"/>
                  <a:gd name="connsiteX168" fmla="*/ 168795 w 2009775"/>
                  <a:gd name="connsiteY168" fmla="*/ 467058 h 3181350"/>
                  <a:gd name="connsiteX169" fmla="*/ 161079 w 2009775"/>
                  <a:gd name="connsiteY169" fmla="*/ 407718 h 3181350"/>
                  <a:gd name="connsiteX170" fmla="*/ 145173 w 2009775"/>
                  <a:gd name="connsiteY170" fmla="*/ 331994 h 3181350"/>
                  <a:gd name="connsiteX171" fmla="*/ 127742 w 2009775"/>
                  <a:gd name="connsiteY171" fmla="*/ 264938 h 3181350"/>
                  <a:gd name="connsiteX172" fmla="*/ 102405 w 2009775"/>
                  <a:gd name="connsiteY172" fmla="*/ 167307 h 3181350"/>
                  <a:gd name="connsiteX173" fmla="*/ 120503 w 2009775"/>
                  <a:gd name="connsiteY173" fmla="*/ 126921 h 3181350"/>
                  <a:gd name="connsiteX174" fmla="*/ 1221783 w 2009775"/>
                  <a:gd name="connsiteY174" fmla="*/ 730520 h 3181350"/>
                  <a:gd name="connsiteX175" fmla="*/ 1220069 w 2009775"/>
                  <a:gd name="connsiteY175" fmla="*/ 729948 h 3181350"/>
                  <a:gd name="connsiteX176" fmla="*/ 1216926 w 2009775"/>
                  <a:gd name="connsiteY176" fmla="*/ 689562 h 3181350"/>
                  <a:gd name="connsiteX177" fmla="*/ 1206353 w 2009775"/>
                  <a:gd name="connsiteY177" fmla="*/ 627078 h 3181350"/>
                  <a:gd name="connsiteX178" fmla="*/ 1157204 w 2009775"/>
                  <a:gd name="connsiteY178" fmla="*/ 598218 h 3181350"/>
                  <a:gd name="connsiteX179" fmla="*/ 1111865 w 2009775"/>
                  <a:gd name="connsiteY179" fmla="*/ 623078 h 3181350"/>
                  <a:gd name="connsiteX180" fmla="*/ 1086243 w 2009775"/>
                  <a:gd name="connsiteY180" fmla="*/ 629841 h 3181350"/>
                  <a:gd name="connsiteX181" fmla="*/ 1005566 w 2009775"/>
                  <a:gd name="connsiteY181" fmla="*/ 724614 h 3181350"/>
                  <a:gd name="connsiteX182" fmla="*/ 916031 w 2009775"/>
                  <a:gd name="connsiteY182" fmla="*/ 853964 h 3181350"/>
                  <a:gd name="connsiteX183" fmla="*/ 869454 w 2009775"/>
                  <a:gd name="connsiteY183" fmla="*/ 943594 h 3181350"/>
                  <a:gd name="connsiteX184" fmla="*/ 835545 w 2009775"/>
                  <a:gd name="connsiteY184" fmla="*/ 1071420 h 3181350"/>
                  <a:gd name="connsiteX185" fmla="*/ 822115 w 2009775"/>
                  <a:gd name="connsiteY185" fmla="*/ 1127331 h 3181350"/>
                  <a:gd name="connsiteX186" fmla="*/ 808494 w 2009775"/>
                  <a:gd name="connsiteY186" fmla="*/ 1228011 h 3181350"/>
                  <a:gd name="connsiteX187" fmla="*/ 808875 w 2009775"/>
                  <a:gd name="connsiteY187" fmla="*/ 1248299 h 3181350"/>
                  <a:gd name="connsiteX188" fmla="*/ 822591 w 2009775"/>
                  <a:gd name="connsiteY188" fmla="*/ 1312116 h 3181350"/>
                  <a:gd name="connsiteX189" fmla="*/ 843450 w 2009775"/>
                  <a:gd name="connsiteY189" fmla="*/ 1338215 h 3181350"/>
                  <a:gd name="connsiteX190" fmla="*/ 865453 w 2009775"/>
                  <a:gd name="connsiteY190" fmla="*/ 1327642 h 3181350"/>
                  <a:gd name="connsiteX191" fmla="*/ 1031474 w 2009775"/>
                  <a:gd name="connsiteY191" fmla="*/ 1155430 h 3181350"/>
                  <a:gd name="connsiteX192" fmla="*/ 1119580 w 2009775"/>
                  <a:gd name="connsiteY192" fmla="*/ 1067895 h 3181350"/>
                  <a:gd name="connsiteX193" fmla="*/ 1147679 w 2009775"/>
                  <a:gd name="connsiteY193" fmla="*/ 1050941 h 3181350"/>
                  <a:gd name="connsiteX194" fmla="*/ 1194637 w 2009775"/>
                  <a:gd name="connsiteY194" fmla="*/ 1017699 h 3181350"/>
                  <a:gd name="connsiteX195" fmla="*/ 1226070 w 2009775"/>
                  <a:gd name="connsiteY195" fmla="*/ 923401 h 3181350"/>
                  <a:gd name="connsiteX196" fmla="*/ 1219021 w 2009775"/>
                  <a:gd name="connsiteY196" fmla="*/ 814911 h 3181350"/>
                  <a:gd name="connsiteX197" fmla="*/ 1213592 w 2009775"/>
                  <a:gd name="connsiteY197" fmla="*/ 775573 h 3181350"/>
                  <a:gd name="connsiteX198" fmla="*/ 1221783 w 2009775"/>
                  <a:gd name="connsiteY198" fmla="*/ 730520 h 3181350"/>
                  <a:gd name="connsiteX199" fmla="*/ 1751945 w 2009775"/>
                  <a:gd name="connsiteY199" fmla="*/ 1020651 h 3181350"/>
                  <a:gd name="connsiteX200" fmla="*/ 1752136 w 2009775"/>
                  <a:gd name="connsiteY200" fmla="*/ 983409 h 3181350"/>
                  <a:gd name="connsiteX201" fmla="*/ 1684317 w 2009775"/>
                  <a:gd name="connsiteY201" fmla="*/ 898065 h 3181350"/>
                  <a:gd name="connsiteX202" fmla="*/ 1551063 w 2009775"/>
                  <a:gd name="connsiteY202" fmla="*/ 883587 h 3181350"/>
                  <a:gd name="connsiteX203" fmla="*/ 1537537 w 2009775"/>
                  <a:gd name="connsiteY203" fmla="*/ 886063 h 3181350"/>
                  <a:gd name="connsiteX204" fmla="*/ 1487721 w 2009775"/>
                  <a:gd name="connsiteY204" fmla="*/ 939117 h 3181350"/>
                  <a:gd name="connsiteX205" fmla="*/ 1462671 w 2009775"/>
                  <a:gd name="connsiteY205" fmla="*/ 1046845 h 3181350"/>
                  <a:gd name="connsiteX206" fmla="*/ 1461718 w 2009775"/>
                  <a:gd name="connsiteY206" fmla="*/ 1148763 h 3181350"/>
                  <a:gd name="connsiteX207" fmla="*/ 1456861 w 2009775"/>
                  <a:gd name="connsiteY207" fmla="*/ 1167432 h 3181350"/>
                  <a:gd name="connsiteX208" fmla="*/ 1435620 w 2009775"/>
                  <a:gd name="connsiteY208" fmla="*/ 1234488 h 3181350"/>
                  <a:gd name="connsiteX209" fmla="*/ 1434477 w 2009775"/>
                  <a:gd name="connsiteY209" fmla="*/ 1320879 h 3181350"/>
                  <a:gd name="connsiteX210" fmla="*/ 1421808 w 2009775"/>
                  <a:gd name="connsiteY210" fmla="*/ 1440228 h 3181350"/>
                  <a:gd name="connsiteX211" fmla="*/ 1435524 w 2009775"/>
                  <a:gd name="connsiteY211" fmla="*/ 1581674 h 3181350"/>
                  <a:gd name="connsiteX212" fmla="*/ 1450193 w 2009775"/>
                  <a:gd name="connsiteY212" fmla="*/ 1596819 h 3181350"/>
                  <a:gd name="connsiteX213" fmla="*/ 1473720 w 2009775"/>
                  <a:gd name="connsiteY213" fmla="*/ 1587198 h 3181350"/>
                  <a:gd name="connsiteX214" fmla="*/ 1547443 w 2009775"/>
                  <a:gd name="connsiteY214" fmla="*/ 1494996 h 3181350"/>
                  <a:gd name="connsiteX215" fmla="*/ 1563255 w 2009775"/>
                  <a:gd name="connsiteY215" fmla="*/ 1474613 h 3181350"/>
                  <a:gd name="connsiteX216" fmla="*/ 1584591 w 2009775"/>
                  <a:gd name="connsiteY216" fmla="*/ 1446228 h 3181350"/>
                  <a:gd name="connsiteX217" fmla="*/ 1630692 w 2009775"/>
                  <a:gd name="connsiteY217" fmla="*/ 1381649 h 3181350"/>
                  <a:gd name="connsiteX218" fmla="*/ 1644312 w 2009775"/>
                  <a:gd name="connsiteY218" fmla="*/ 1344978 h 3181350"/>
                  <a:gd name="connsiteX219" fmla="*/ 1683556 w 2009775"/>
                  <a:gd name="connsiteY219" fmla="*/ 1269254 h 3181350"/>
                  <a:gd name="connsiteX220" fmla="*/ 1712892 w 2009775"/>
                  <a:gd name="connsiteY220" fmla="*/ 1183338 h 3181350"/>
                  <a:gd name="connsiteX221" fmla="*/ 1751945 w 2009775"/>
                  <a:gd name="connsiteY221" fmla="*/ 1020651 h 3181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</a:cxnLst>
                <a:rect l="l" t="t" r="r" b="b"/>
                <a:pathLst>
                  <a:path w="2009775" h="3181350">
                    <a:moveTo>
                      <a:pt x="120503" y="126921"/>
                    </a:moveTo>
                    <a:cubicBezTo>
                      <a:pt x="160603" y="155019"/>
                      <a:pt x="201084" y="182928"/>
                      <a:pt x="240994" y="211598"/>
                    </a:cubicBezTo>
                    <a:cubicBezTo>
                      <a:pt x="262044" y="226743"/>
                      <a:pt x="281761" y="243792"/>
                      <a:pt x="302430" y="259413"/>
                    </a:cubicBezTo>
                    <a:cubicBezTo>
                      <a:pt x="343388" y="290370"/>
                      <a:pt x="363486" y="336852"/>
                      <a:pt x="389870" y="378381"/>
                    </a:cubicBezTo>
                    <a:cubicBezTo>
                      <a:pt x="402633" y="398478"/>
                      <a:pt x="408063" y="423053"/>
                      <a:pt x="417969" y="445056"/>
                    </a:cubicBezTo>
                    <a:cubicBezTo>
                      <a:pt x="423969" y="458295"/>
                      <a:pt x="431304" y="471059"/>
                      <a:pt x="439971" y="482679"/>
                    </a:cubicBezTo>
                    <a:cubicBezTo>
                      <a:pt x="441972" y="485346"/>
                      <a:pt x="452830" y="484299"/>
                      <a:pt x="457688" y="481536"/>
                    </a:cubicBezTo>
                    <a:cubicBezTo>
                      <a:pt x="502360" y="456486"/>
                      <a:pt x="546461" y="430673"/>
                      <a:pt x="590848" y="405241"/>
                    </a:cubicBezTo>
                    <a:cubicBezTo>
                      <a:pt x="662857" y="363807"/>
                      <a:pt x="737723" y="326660"/>
                      <a:pt x="805636" y="279416"/>
                    </a:cubicBezTo>
                    <a:cubicBezTo>
                      <a:pt x="839831" y="255603"/>
                      <a:pt x="876598" y="235029"/>
                      <a:pt x="913269" y="227219"/>
                    </a:cubicBezTo>
                    <a:cubicBezTo>
                      <a:pt x="947178" y="219980"/>
                      <a:pt x="963275" y="196453"/>
                      <a:pt x="988897" y="183499"/>
                    </a:cubicBezTo>
                    <a:cubicBezTo>
                      <a:pt x="1022425" y="166545"/>
                      <a:pt x="1059192" y="156353"/>
                      <a:pt x="1093863" y="141589"/>
                    </a:cubicBezTo>
                    <a:cubicBezTo>
                      <a:pt x="1114437" y="132826"/>
                      <a:pt x="1133106" y="119777"/>
                      <a:pt x="1153394" y="110157"/>
                    </a:cubicBezTo>
                    <a:cubicBezTo>
                      <a:pt x="1175397" y="99679"/>
                      <a:pt x="1197685" y="89487"/>
                      <a:pt x="1220736" y="81867"/>
                    </a:cubicBezTo>
                    <a:cubicBezTo>
                      <a:pt x="1263884" y="67485"/>
                      <a:pt x="1307413" y="54054"/>
                      <a:pt x="1351324" y="42243"/>
                    </a:cubicBezTo>
                    <a:cubicBezTo>
                      <a:pt x="1383899" y="33480"/>
                      <a:pt x="1417332" y="28242"/>
                      <a:pt x="1450288" y="20717"/>
                    </a:cubicBezTo>
                    <a:cubicBezTo>
                      <a:pt x="1476006" y="14811"/>
                      <a:pt x="1501152" y="5953"/>
                      <a:pt x="1527155" y="2143"/>
                    </a:cubicBezTo>
                    <a:cubicBezTo>
                      <a:pt x="1549158" y="-1095"/>
                      <a:pt x="1571923" y="48"/>
                      <a:pt x="1594306" y="1000"/>
                    </a:cubicBezTo>
                    <a:cubicBezTo>
                      <a:pt x="1625167" y="2238"/>
                      <a:pt x="1655933" y="5191"/>
                      <a:pt x="1686699" y="7096"/>
                    </a:cubicBezTo>
                    <a:cubicBezTo>
                      <a:pt x="1718417" y="9001"/>
                      <a:pt x="1746135" y="20050"/>
                      <a:pt x="1769566" y="41767"/>
                    </a:cubicBezTo>
                    <a:cubicBezTo>
                      <a:pt x="1795188" y="65580"/>
                      <a:pt x="1821192" y="89106"/>
                      <a:pt x="1847004" y="112824"/>
                    </a:cubicBezTo>
                    <a:cubicBezTo>
                      <a:pt x="1861959" y="126540"/>
                      <a:pt x="1864626" y="163306"/>
                      <a:pt x="1852434" y="179880"/>
                    </a:cubicBezTo>
                    <a:cubicBezTo>
                      <a:pt x="1835955" y="202454"/>
                      <a:pt x="1822620" y="228076"/>
                      <a:pt x="1802999" y="247221"/>
                    </a:cubicBezTo>
                    <a:cubicBezTo>
                      <a:pt x="1786426" y="263223"/>
                      <a:pt x="1762708" y="271891"/>
                      <a:pt x="1742134" y="283607"/>
                    </a:cubicBezTo>
                    <a:cubicBezTo>
                      <a:pt x="1738229" y="285798"/>
                      <a:pt x="1732514" y="286179"/>
                      <a:pt x="1729942" y="289227"/>
                    </a:cubicBezTo>
                    <a:cubicBezTo>
                      <a:pt x="1683079" y="344567"/>
                      <a:pt x="1618024" y="371999"/>
                      <a:pt x="1556682" y="406003"/>
                    </a:cubicBezTo>
                    <a:cubicBezTo>
                      <a:pt x="1516868" y="428101"/>
                      <a:pt x="1481911" y="458962"/>
                      <a:pt x="1445049" y="486204"/>
                    </a:cubicBezTo>
                    <a:cubicBezTo>
                      <a:pt x="1434191" y="494205"/>
                      <a:pt x="1433905" y="503158"/>
                      <a:pt x="1440287" y="516112"/>
                    </a:cubicBezTo>
                    <a:cubicBezTo>
                      <a:pt x="1457432" y="551259"/>
                      <a:pt x="1474863" y="586692"/>
                      <a:pt x="1487055" y="623649"/>
                    </a:cubicBezTo>
                    <a:cubicBezTo>
                      <a:pt x="1496389" y="651939"/>
                      <a:pt x="1497342" y="682990"/>
                      <a:pt x="1502771" y="712613"/>
                    </a:cubicBezTo>
                    <a:cubicBezTo>
                      <a:pt x="1509248" y="747379"/>
                      <a:pt x="1507248" y="784622"/>
                      <a:pt x="1535918" y="812816"/>
                    </a:cubicBezTo>
                    <a:cubicBezTo>
                      <a:pt x="1547729" y="824436"/>
                      <a:pt x="1559921" y="823198"/>
                      <a:pt x="1573256" y="821484"/>
                    </a:cubicBezTo>
                    <a:cubicBezTo>
                      <a:pt x="1583733" y="820150"/>
                      <a:pt x="1594020" y="817007"/>
                      <a:pt x="1604498" y="816245"/>
                    </a:cubicBezTo>
                    <a:cubicBezTo>
                      <a:pt x="1641360" y="813578"/>
                      <a:pt x="1678317" y="811673"/>
                      <a:pt x="1715178" y="809292"/>
                    </a:cubicBezTo>
                    <a:cubicBezTo>
                      <a:pt x="1747278" y="807196"/>
                      <a:pt x="1779663" y="800910"/>
                      <a:pt x="1811381" y="803481"/>
                    </a:cubicBezTo>
                    <a:cubicBezTo>
                      <a:pt x="1849386" y="806529"/>
                      <a:pt x="1888153" y="813197"/>
                      <a:pt x="1924062" y="825675"/>
                    </a:cubicBezTo>
                    <a:cubicBezTo>
                      <a:pt x="1941493" y="831771"/>
                      <a:pt x="1957304" y="852345"/>
                      <a:pt x="1966543" y="870156"/>
                    </a:cubicBezTo>
                    <a:cubicBezTo>
                      <a:pt x="1985022" y="905780"/>
                      <a:pt x="2005024" y="942832"/>
                      <a:pt x="2012263" y="981504"/>
                    </a:cubicBezTo>
                    <a:cubicBezTo>
                      <a:pt x="2019407" y="1019889"/>
                      <a:pt x="2022169" y="1061704"/>
                      <a:pt x="2004167" y="1100566"/>
                    </a:cubicBezTo>
                    <a:cubicBezTo>
                      <a:pt x="1998738" y="1112282"/>
                      <a:pt x="1997785" y="1125998"/>
                      <a:pt x="1994833" y="1138857"/>
                    </a:cubicBezTo>
                    <a:cubicBezTo>
                      <a:pt x="1989784" y="1160764"/>
                      <a:pt x="1987117" y="1183529"/>
                      <a:pt x="1979402" y="1204484"/>
                    </a:cubicBezTo>
                    <a:cubicBezTo>
                      <a:pt x="1964734" y="1244108"/>
                      <a:pt x="1943493" y="1281636"/>
                      <a:pt x="1931777" y="1322023"/>
                    </a:cubicBezTo>
                    <a:cubicBezTo>
                      <a:pt x="1916632" y="1374124"/>
                      <a:pt x="1878723" y="1412796"/>
                      <a:pt x="1858053" y="1461183"/>
                    </a:cubicBezTo>
                    <a:cubicBezTo>
                      <a:pt x="1857577" y="1462326"/>
                      <a:pt x="1856434" y="1463469"/>
                      <a:pt x="1855291" y="1464135"/>
                    </a:cubicBezTo>
                    <a:cubicBezTo>
                      <a:pt x="1822906" y="1481090"/>
                      <a:pt x="1818429" y="1516332"/>
                      <a:pt x="1802142" y="1543955"/>
                    </a:cubicBezTo>
                    <a:cubicBezTo>
                      <a:pt x="1783378" y="1575959"/>
                      <a:pt x="1762137" y="1606439"/>
                      <a:pt x="1742611" y="1637967"/>
                    </a:cubicBezTo>
                    <a:cubicBezTo>
                      <a:pt x="1737467" y="1646253"/>
                      <a:pt x="1736229" y="1656921"/>
                      <a:pt x="1731181" y="1665303"/>
                    </a:cubicBezTo>
                    <a:cubicBezTo>
                      <a:pt x="1726037" y="1673781"/>
                      <a:pt x="1718798" y="1681115"/>
                      <a:pt x="1711845" y="1688449"/>
                    </a:cubicBezTo>
                    <a:cubicBezTo>
                      <a:pt x="1700034" y="1700832"/>
                      <a:pt x="1686603" y="1711785"/>
                      <a:pt x="1676031" y="1725025"/>
                    </a:cubicBezTo>
                    <a:cubicBezTo>
                      <a:pt x="1657076" y="1748933"/>
                      <a:pt x="1642979" y="1777889"/>
                      <a:pt x="1620786" y="1797796"/>
                    </a:cubicBezTo>
                    <a:cubicBezTo>
                      <a:pt x="1598592" y="1817703"/>
                      <a:pt x="1574304" y="1840087"/>
                      <a:pt x="1536490" y="1828086"/>
                    </a:cubicBezTo>
                    <a:cubicBezTo>
                      <a:pt x="1494103" y="1814751"/>
                      <a:pt x="1448669" y="1852089"/>
                      <a:pt x="1448574" y="1896285"/>
                    </a:cubicBezTo>
                    <a:cubicBezTo>
                      <a:pt x="1448574" y="1896951"/>
                      <a:pt x="1448574" y="1897618"/>
                      <a:pt x="1448574" y="1898285"/>
                    </a:cubicBezTo>
                    <a:cubicBezTo>
                      <a:pt x="1446383" y="1953530"/>
                      <a:pt x="1444383" y="2008870"/>
                      <a:pt x="1441906" y="2064115"/>
                    </a:cubicBezTo>
                    <a:cubicBezTo>
                      <a:pt x="1440001" y="2108502"/>
                      <a:pt x="1440763" y="2153269"/>
                      <a:pt x="1434572" y="2197084"/>
                    </a:cubicBezTo>
                    <a:cubicBezTo>
                      <a:pt x="1421332" y="2292430"/>
                      <a:pt x="1430286" y="2387870"/>
                      <a:pt x="1429143" y="2483215"/>
                    </a:cubicBezTo>
                    <a:cubicBezTo>
                      <a:pt x="1428571" y="2527602"/>
                      <a:pt x="1437239" y="2572083"/>
                      <a:pt x="1441811" y="2616565"/>
                    </a:cubicBezTo>
                    <a:cubicBezTo>
                      <a:pt x="1441906" y="2617899"/>
                      <a:pt x="1441906" y="2619327"/>
                      <a:pt x="1442002" y="2620661"/>
                    </a:cubicBezTo>
                    <a:cubicBezTo>
                      <a:pt x="1444192" y="2668476"/>
                      <a:pt x="1445907" y="2716292"/>
                      <a:pt x="1448955" y="2764108"/>
                    </a:cubicBezTo>
                    <a:cubicBezTo>
                      <a:pt x="1449621" y="2774966"/>
                      <a:pt x="1454670" y="2785634"/>
                      <a:pt x="1457908" y="2796302"/>
                    </a:cubicBezTo>
                    <a:cubicBezTo>
                      <a:pt x="1461432" y="2808018"/>
                      <a:pt x="1466386" y="2819352"/>
                      <a:pt x="1468576" y="2831259"/>
                    </a:cubicBezTo>
                    <a:cubicBezTo>
                      <a:pt x="1471815" y="2848785"/>
                      <a:pt x="1474577" y="2866692"/>
                      <a:pt x="1475053" y="2884503"/>
                    </a:cubicBezTo>
                    <a:cubicBezTo>
                      <a:pt x="1475434" y="2898886"/>
                      <a:pt x="1472100" y="2913459"/>
                      <a:pt x="1470862" y="2927938"/>
                    </a:cubicBezTo>
                    <a:cubicBezTo>
                      <a:pt x="1469815" y="2940034"/>
                      <a:pt x="1466766" y="2952798"/>
                      <a:pt x="1469243" y="2964228"/>
                    </a:cubicBezTo>
                    <a:cubicBezTo>
                      <a:pt x="1481054" y="3018234"/>
                      <a:pt x="1458861" y="3064812"/>
                      <a:pt x="1433810" y="3107960"/>
                    </a:cubicBezTo>
                    <a:cubicBezTo>
                      <a:pt x="1417713" y="3135773"/>
                      <a:pt x="1389042" y="3156347"/>
                      <a:pt x="1365992" y="3180159"/>
                    </a:cubicBezTo>
                    <a:cubicBezTo>
                      <a:pt x="1365516" y="3180636"/>
                      <a:pt x="1364849" y="3181112"/>
                      <a:pt x="1364278" y="3181112"/>
                    </a:cubicBezTo>
                    <a:cubicBezTo>
                      <a:pt x="1324177" y="3181207"/>
                      <a:pt x="1283601" y="3185017"/>
                      <a:pt x="1244072" y="3180064"/>
                    </a:cubicBezTo>
                    <a:cubicBezTo>
                      <a:pt x="1213116" y="3176159"/>
                      <a:pt x="1188065" y="3153299"/>
                      <a:pt x="1170539" y="3127963"/>
                    </a:cubicBezTo>
                    <a:cubicBezTo>
                      <a:pt x="1156252" y="3107198"/>
                      <a:pt x="1149489" y="3081385"/>
                      <a:pt x="1138440" y="3058335"/>
                    </a:cubicBezTo>
                    <a:cubicBezTo>
                      <a:pt x="1134249" y="3049667"/>
                      <a:pt x="1129010" y="3038808"/>
                      <a:pt x="1121390" y="3035094"/>
                    </a:cubicBezTo>
                    <a:cubicBezTo>
                      <a:pt x="1092815" y="3021473"/>
                      <a:pt x="1085386" y="2995374"/>
                      <a:pt x="1078337" y="2968895"/>
                    </a:cubicBezTo>
                    <a:cubicBezTo>
                      <a:pt x="1067193" y="2926890"/>
                      <a:pt x="1055858" y="2884789"/>
                      <a:pt x="1046238" y="2842403"/>
                    </a:cubicBezTo>
                    <a:cubicBezTo>
                      <a:pt x="1040237" y="2815828"/>
                      <a:pt x="1042904" y="2789063"/>
                      <a:pt x="1054334" y="2763917"/>
                    </a:cubicBezTo>
                    <a:cubicBezTo>
                      <a:pt x="1071479" y="2726389"/>
                      <a:pt x="1088719" y="2688955"/>
                      <a:pt x="1106436" y="2651617"/>
                    </a:cubicBezTo>
                    <a:cubicBezTo>
                      <a:pt x="1121390" y="2620090"/>
                      <a:pt x="1128343" y="2587324"/>
                      <a:pt x="1125010" y="2552462"/>
                    </a:cubicBezTo>
                    <a:cubicBezTo>
                      <a:pt x="1124819" y="2550462"/>
                      <a:pt x="1125391" y="2547509"/>
                      <a:pt x="1124343" y="2546557"/>
                    </a:cubicBezTo>
                    <a:cubicBezTo>
                      <a:pt x="1100245" y="2525697"/>
                      <a:pt x="1118913" y="2508361"/>
                      <a:pt x="1126724" y="2488264"/>
                    </a:cubicBezTo>
                    <a:cubicBezTo>
                      <a:pt x="1132058" y="2474357"/>
                      <a:pt x="1128820" y="2457212"/>
                      <a:pt x="1129296" y="2441496"/>
                    </a:cubicBezTo>
                    <a:cubicBezTo>
                      <a:pt x="1129582" y="2431494"/>
                      <a:pt x="1128820" y="2421398"/>
                      <a:pt x="1130153" y="2411492"/>
                    </a:cubicBezTo>
                    <a:cubicBezTo>
                      <a:pt x="1132153" y="2396347"/>
                      <a:pt x="1137487" y="2381488"/>
                      <a:pt x="1137868" y="2366439"/>
                    </a:cubicBezTo>
                    <a:cubicBezTo>
                      <a:pt x="1138725" y="2330815"/>
                      <a:pt x="1155775" y="2295287"/>
                      <a:pt x="1139202" y="2259378"/>
                    </a:cubicBezTo>
                    <a:cubicBezTo>
                      <a:pt x="1137963" y="2256616"/>
                      <a:pt x="1137868" y="2250996"/>
                      <a:pt x="1139583" y="2249662"/>
                    </a:cubicBezTo>
                    <a:cubicBezTo>
                      <a:pt x="1158061" y="2234803"/>
                      <a:pt x="1150251" y="2213372"/>
                      <a:pt x="1152823" y="2194798"/>
                    </a:cubicBezTo>
                    <a:cubicBezTo>
                      <a:pt x="1161490" y="2195656"/>
                      <a:pt x="1169396" y="2196513"/>
                      <a:pt x="1177302" y="2197275"/>
                    </a:cubicBezTo>
                    <a:cubicBezTo>
                      <a:pt x="1178445" y="2194798"/>
                      <a:pt x="1179492" y="2192322"/>
                      <a:pt x="1180636" y="2189941"/>
                    </a:cubicBezTo>
                    <a:cubicBezTo>
                      <a:pt x="1172444" y="2184416"/>
                      <a:pt x="1164253" y="2178987"/>
                      <a:pt x="1153013" y="2171462"/>
                    </a:cubicBezTo>
                    <a:cubicBezTo>
                      <a:pt x="1151203" y="2146221"/>
                      <a:pt x="1150822" y="2117550"/>
                      <a:pt x="1162062" y="2088785"/>
                    </a:cubicBezTo>
                    <a:cubicBezTo>
                      <a:pt x="1168920" y="2071259"/>
                      <a:pt x="1169015" y="2051161"/>
                      <a:pt x="1172444" y="2032206"/>
                    </a:cubicBezTo>
                    <a:cubicBezTo>
                      <a:pt x="1175968" y="2012680"/>
                      <a:pt x="1180159" y="1993344"/>
                      <a:pt x="1183303" y="1973818"/>
                    </a:cubicBezTo>
                    <a:cubicBezTo>
                      <a:pt x="1184731" y="1964674"/>
                      <a:pt x="1185970" y="1954863"/>
                      <a:pt x="1184445" y="1945910"/>
                    </a:cubicBezTo>
                    <a:cubicBezTo>
                      <a:pt x="1181683" y="1930384"/>
                      <a:pt x="1174254" y="1915430"/>
                      <a:pt x="1173396" y="1899904"/>
                    </a:cubicBezTo>
                    <a:cubicBezTo>
                      <a:pt x="1172825" y="1888950"/>
                      <a:pt x="1177778" y="1876187"/>
                      <a:pt x="1183969" y="1866662"/>
                    </a:cubicBezTo>
                    <a:cubicBezTo>
                      <a:pt x="1197399" y="1845993"/>
                      <a:pt x="1196161" y="1814560"/>
                      <a:pt x="1179207" y="1796939"/>
                    </a:cubicBezTo>
                    <a:cubicBezTo>
                      <a:pt x="1156823" y="1773603"/>
                      <a:pt x="1132725" y="1753029"/>
                      <a:pt x="1103292" y="1738170"/>
                    </a:cubicBezTo>
                    <a:cubicBezTo>
                      <a:pt x="1091862" y="1732359"/>
                      <a:pt x="1083195" y="1718834"/>
                      <a:pt x="1076337" y="1707023"/>
                    </a:cubicBezTo>
                    <a:cubicBezTo>
                      <a:pt x="1063097" y="1684163"/>
                      <a:pt x="1049286" y="1662065"/>
                      <a:pt x="1050048" y="1632823"/>
                    </a:cubicBezTo>
                    <a:cubicBezTo>
                      <a:pt x="1051095" y="1591104"/>
                      <a:pt x="1055953" y="1550337"/>
                      <a:pt x="1063002" y="1509284"/>
                    </a:cubicBezTo>
                    <a:cubicBezTo>
                      <a:pt x="1067669" y="1482233"/>
                      <a:pt x="1064907" y="1453658"/>
                      <a:pt x="1063669" y="1425750"/>
                    </a:cubicBezTo>
                    <a:cubicBezTo>
                      <a:pt x="1063002" y="1410033"/>
                      <a:pt x="1027759" y="1401651"/>
                      <a:pt x="1015282" y="1415177"/>
                    </a:cubicBezTo>
                    <a:cubicBezTo>
                      <a:pt x="998613" y="1433179"/>
                      <a:pt x="983944" y="1453182"/>
                      <a:pt x="969561" y="1473089"/>
                    </a:cubicBezTo>
                    <a:cubicBezTo>
                      <a:pt x="943082" y="1509760"/>
                      <a:pt x="929175" y="1555099"/>
                      <a:pt x="892314" y="1584531"/>
                    </a:cubicBezTo>
                    <a:cubicBezTo>
                      <a:pt x="885551" y="1589865"/>
                      <a:pt x="877455" y="1593771"/>
                      <a:pt x="871359" y="1599676"/>
                    </a:cubicBezTo>
                    <a:cubicBezTo>
                      <a:pt x="848403" y="1621869"/>
                      <a:pt x="823067" y="1642634"/>
                      <a:pt x="804207" y="1667970"/>
                    </a:cubicBezTo>
                    <a:cubicBezTo>
                      <a:pt x="788396" y="1689211"/>
                      <a:pt x="769727" y="1697498"/>
                      <a:pt x="745629" y="1699117"/>
                    </a:cubicBezTo>
                    <a:cubicBezTo>
                      <a:pt x="733913" y="1699879"/>
                      <a:pt x="722102" y="1696926"/>
                      <a:pt x="716196" y="1712738"/>
                    </a:cubicBezTo>
                    <a:cubicBezTo>
                      <a:pt x="713434" y="1720263"/>
                      <a:pt x="704957" y="1726454"/>
                      <a:pt x="697813" y="1731312"/>
                    </a:cubicBezTo>
                    <a:cubicBezTo>
                      <a:pt x="678477" y="1744170"/>
                      <a:pt x="667714" y="1742551"/>
                      <a:pt x="643902" y="1719501"/>
                    </a:cubicBezTo>
                    <a:cubicBezTo>
                      <a:pt x="623518" y="1699879"/>
                      <a:pt x="601325" y="1682734"/>
                      <a:pt x="597039" y="1649397"/>
                    </a:cubicBezTo>
                    <a:cubicBezTo>
                      <a:pt x="593515" y="1622060"/>
                      <a:pt x="577417" y="1596438"/>
                      <a:pt x="568083" y="1569673"/>
                    </a:cubicBezTo>
                    <a:cubicBezTo>
                      <a:pt x="563701" y="1557290"/>
                      <a:pt x="560653" y="1544050"/>
                      <a:pt x="559606" y="1531001"/>
                    </a:cubicBezTo>
                    <a:cubicBezTo>
                      <a:pt x="556462" y="1492139"/>
                      <a:pt x="549985" y="1452705"/>
                      <a:pt x="553605" y="1414320"/>
                    </a:cubicBezTo>
                    <a:cubicBezTo>
                      <a:pt x="557510" y="1372505"/>
                      <a:pt x="570845" y="1331548"/>
                      <a:pt x="580941" y="1290495"/>
                    </a:cubicBezTo>
                    <a:cubicBezTo>
                      <a:pt x="588657" y="1259157"/>
                      <a:pt x="596277" y="1227630"/>
                      <a:pt x="606373" y="1197054"/>
                    </a:cubicBezTo>
                    <a:cubicBezTo>
                      <a:pt x="624757" y="1141333"/>
                      <a:pt x="643997" y="1085802"/>
                      <a:pt x="664666" y="1030938"/>
                    </a:cubicBezTo>
                    <a:cubicBezTo>
                      <a:pt x="687050" y="971502"/>
                      <a:pt x="711148" y="912638"/>
                      <a:pt x="735246" y="853869"/>
                    </a:cubicBezTo>
                    <a:cubicBezTo>
                      <a:pt x="740199" y="841677"/>
                      <a:pt x="749439" y="831294"/>
                      <a:pt x="755249" y="819483"/>
                    </a:cubicBezTo>
                    <a:cubicBezTo>
                      <a:pt x="764488" y="800624"/>
                      <a:pt x="772394" y="781098"/>
                      <a:pt x="781252" y="762048"/>
                    </a:cubicBezTo>
                    <a:cubicBezTo>
                      <a:pt x="788491" y="746522"/>
                      <a:pt x="796587" y="731377"/>
                      <a:pt x="803827" y="715756"/>
                    </a:cubicBezTo>
                    <a:cubicBezTo>
                      <a:pt x="809161" y="704421"/>
                      <a:pt x="812780" y="692134"/>
                      <a:pt x="818781" y="681180"/>
                    </a:cubicBezTo>
                    <a:cubicBezTo>
                      <a:pt x="835926" y="649938"/>
                      <a:pt x="854119" y="619173"/>
                      <a:pt x="871359" y="588026"/>
                    </a:cubicBezTo>
                    <a:cubicBezTo>
                      <a:pt x="882789" y="567547"/>
                      <a:pt x="891647" y="547640"/>
                      <a:pt x="915364" y="534591"/>
                    </a:cubicBezTo>
                    <a:cubicBezTo>
                      <a:pt x="934605" y="524018"/>
                      <a:pt x="948702" y="501729"/>
                      <a:pt x="961656" y="482298"/>
                    </a:cubicBezTo>
                    <a:cubicBezTo>
                      <a:pt x="976229" y="460391"/>
                      <a:pt x="992802" y="441912"/>
                      <a:pt x="1017282" y="432006"/>
                    </a:cubicBezTo>
                    <a:cubicBezTo>
                      <a:pt x="1036141" y="424386"/>
                      <a:pt x="1031379" y="408480"/>
                      <a:pt x="1029760" y="395621"/>
                    </a:cubicBezTo>
                    <a:cubicBezTo>
                      <a:pt x="1028902" y="389049"/>
                      <a:pt x="1019853" y="381619"/>
                      <a:pt x="1012710" y="378190"/>
                    </a:cubicBezTo>
                    <a:cubicBezTo>
                      <a:pt x="974991" y="359712"/>
                      <a:pt x="949845" y="388287"/>
                      <a:pt x="920603" y="403431"/>
                    </a:cubicBezTo>
                    <a:cubicBezTo>
                      <a:pt x="899077" y="414576"/>
                      <a:pt x="875550" y="421624"/>
                      <a:pt x="853547" y="431911"/>
                    </a:cubicBezTo>
                    <a:cubicBezTo>
                      <a:pt x="833259" y="441436"/>
                      <a:pt x="811065" y="449628"/>
                      <a:pt x="794492" y="463915"/>
                    </a:cubicBezTo>
                    <a:cubicBezTo>
                      <a:pt x="754582" y="498110"/>
                      <a:pt x="712672" y="531828"/>
                      <a:pt x="680287" y="572691"/>
                    </a:cubicBezTo>
                    <a:cubicBezTo>
                      <a:pt x="639615" y="624030"/>
                      <a:pt x="584847" y="655272"/>
                      <a:pt x="535031" y="693944"/>
                    </a:cubicBezTo>
                    <a:cubicBezTo>
                      <a:pt x="511409" y="712232"/>
                      <a:pt x="486263" y="728710"/>
                      <a:pt x="463117" y="747665"/>
                    </a:cubicBezTo>
                    <a:cubicBezTo>
                      <a:pt x="439686" y="766810"/>
                      <a:pt x="416445" y="786622"/>
                      <a:pt x="395871" y="808720"/>
                    </a:cubicBezTo>
                    <a:cubicBezTo>
                      <a:pt x="386250" y="819007"/>
                      <a:pt x="380345" y="834914"/>
                      <a:pt x="377773" y="849201"/>
                    </a:cubicBezTo>
                    <a:cubicBezTo>
                      <a:pt x="369677" y="894255"/>
                      <a:pt x="363867" y="939784"/>
                      <a:pt x="357294" y="985123"/>
                    </a:cubicBezTo>
                    <a:cubicBezTo>
                      <a:pt x="354627" y="1003506"/>
                      <a:pt x="352627" y="1021985"/>
                      <a:pt x="349960" y="1040368"/>
                    </a:cubicBezTo>
                    <a:cubicBezTo>
                      <a:pt x="349293" y="1044750"/>
                      <a:pt x="348341" y="1050750"/>
                      <a:pt x="345293" y="1052941"/>
                    </a:cubicBezTo>
                    <a:cubicBezTo>
                      <a:pt x="328815" y="1064562"/>
                      <a:pt x="329100" y="1080945"/>
                      <a:pt x="329577" y="1098280"/>
                    </a:cubicBezTo>
                    <a:cubicBezTo>
                      <a:pt x="329767" y="1105995"/>
                      <a:pt x="326052" y="1113711"/>
                      <a:pt x="325290" y="1121521"/>
                    </a:cubicBezTo>
                    <a:cubicBezTo>
                      <a:pt x="324624" y="1129332"/>
                      <a:pt x="325005" y="1137333"/>
                      <a:pt x="325767" y="1145143"/>
                    </a:cubicBezTo>
                    <a:cubicBezTo>
                      <a:pt x="326148" y="1148953"/>
                      <a:pt x="330053" y="1152858"/>
                      <a:pt x="329481" y="1156287"/>
                    </a:cubicBezTo>
                    <a:cubicBezTo>
                      <a:pt x="322909" y="1196864"/>
                      <a:pt x="330339" y="1238393"/>
                      <a:pt x="318051" y="1278874"/>
                    </a:cubicBezTo>
                    <a:cubicBezTo>
                      <a:pt x="309479" y="1307163"/>
                      <a:pt x="307860" y="1337644"/>
                      <a:pt x="303002" y="1367076"/>
                    </a:cubicBezTo>
                    <a:cubicBezTo>
                      <a:pt x="300906" y="1379458"/>
                      <a:pt x="296620" y="1391936"/>
                      <a:pt x="296811" y="1404223"/>
                    </a:cubicBezTo>
                    <a:cubicBezTo>
                      <a:pt x="297001" y="1420035"/>
                      <a:pt x="299668" y="1436037"/>
                      <a:pt x="303192" y="1451467"/>
                    </a:cubicBezTo>
                    <a:cubicBezTo>
                      <a:pt x="306050" y="1463659"/>
                      <a:pt x="307860" y="1474518"/>
                      <a:pt x="303288" y="1487186"/>
                    </a:cubicBezTo>
                    <a:cubicBezTo>
                      <a:pt x="280428" y="1550527"/>
                      <a:pt x="292715" y="1616631"/>
                      <a:pt x="288810" y="1681591"/>
                    </a:cubicBezTo>
                    <a:cubicBezTo>
                      <a:pt x="287571" y="1702451"/>
                      <a:pt x="281380" y="1723120"/>
                      <a:pt x="276046" y="1743504"/>
                    </a:cubicBezTo>
                    <a:cubicBezTo>
                      <a:pt x="274998" y="1747409"/>
                      <a:pt x="268331" y="1751124"/>
                      <a:pt x="263568" y="1752743"/>
                    </a:cubicBezTo>
                    <a:cubicBezTo>
                      <a:pt x="245471" y="1758839"/>
                      <a:pt x="226326" y="1762363"/>
                      <a:pt x="208990" y="1769983"/>
                    </a:cubicBezTo>
                    <a:cubicBezTo>
                      <a:pt x="187178" y="1779603"/>
                      <a:pt x="167556" y="1787700"/>
                      <a:pt x="145649" y="1769126"/>
                    </a:cubicBezTo>
                    <a:cubicBezTo>
                      <a:pt x="138410" y="1762935"/>
                      <a:pt x="125742" y="1760839"/>
                      <a:pt x="115550" y="1760649"/>
                    </a:cubicBezTo>
                    <a:cubicBezTo>
                      <a:pt x="83832" y="1759982"/>
                      <a:pt x="66972" y="1735026"/>
                      <a:pt x="44208" y="1719786"/>
                    </a:cubicBezTo>
                    <a:cubicBezTo>
                      <a:pt x="41445" y="1717881"/>
                      <a:pt x="39540" y="1714738"/>
                      <a:pt x="36873" y="1712738"/>
                    </a:cubicBezTo>
                    <a:cubicBezTo>
                      <a:pt x="17919" y="1698641"/>
                      <a:pt x="10013" y="1680639"/>
                      <a:pt x="12680" y="1656636"/>
                    </a:cubicBezTo>
                    <a:cubicBezTo>
                      <a:pt x="13823" y="1646730"/>
                      <a:pt x="11251" y="1634633"/>
                      <a:pt x="6012" y="1626251"/>
                    </a:cubicBezTo>
                    <a:cubicBezTo>
                      <a:pt x="-7894" y="1603962"/>
                      <a:pt x="6393" y="1582722"/>
                      <a:pt x="8489" y="1562243"/>
                    </a:cubicBezTo>
                    <a:cubicBezTo>
                      <a:pt x="11823" y="1529858"/>
                      <a:pt x="25253" y="1498711"/>
                      <a:pt x="33349" y="1466707"/>
                    </a:cubicBezTo>
                    <a:cubicBezTo>
                      <a:pt x="42874" y="1428988"/>
                      <a:pt x="48875" y="1390126"/>
                      <a:pt x="60781" y="1353264"/>
                    </a:cubicBezTo>
                    <a:cubicBezTo>
                      <a:pt x="71735" y="1319355"/>
                      <a:pt x="80688" y="1286018"/>
                      <a:pt x="81165" y="1250013"/>
                    </a:cubicBezTo>
                    <a:cubicBezTo>
                      <a:pt x="81355" y="1238488"/>
                      <a:pt x="90594" y="1227344"/>
                      <a:pt x="95071" y="1215723"/>
                    </a:cubicBezTo>
                    <a:cubicBezTo>
                      <a:pt x="97643" y="1209056"/>
                      <a:pt x="99929" y="1202007"/>
                      <a:pt x="100405" y="1194959"/>
                    </a:cubicBezTo>
                    <a:cubicBezTo>
                      <a:pt x="103167" y="1152763"/>
                      <a:pt x="102882" y="1110091"/>
                      <a:pt x="108311" y="1068276"/>
                    </a:cubicBezTo>
                    <a:cubicBezTo>
                      <a:pt x="114026" y="1024461"/>
                      <a:pt x="126123" y="981504"/>
                      <a:pt x="133647" y="937879"/>
                    </a:cubicBezTo>
                    <a:cubicBezTo>
                      <a:pt x="139743" y="902541"/>
                      <a:pt x="142791" y="866632"/>
                      <a:pt x="148221" y="831199"/>
                    </a:cubicBezTo>
                    <a:cubicBezTo>
                      <a:pt x="151935" y="807006"/>
                      <a:pt x="157365" y="783003"/>
                      <a:pt x="162318" y="759000"/>
                    </a:cubicBezTo>
                    <a:cubicBezTo>
                      <a:pt x="166223" y="740235"/>
                      <a:pt x="172795" y="721852"/>
                      <a:pt x="174224" y="702993"/>
                    </a:cubicBezTo>
                    <a:cubicBezTo>
                      <a:pt x="177843" y="656034"/>
                      <a:pt x="181368" y="608886"/>
                      <a:pt x="180796" y="561832"/>
                    </a:cubicBezTo>
                    <a:cubicBezTo>
                      <a:pt x="180415" y="530209"/>
                      <a:pt x="172986" y="498586"/>
                      <a:pt x="168795" y="467058"/>
                    </a:cubicBezTo>
                    <a:cubicBezTo>
                      <a:pt x="166223" y="447246"/>
                      <a:pt x="164604" y="427339"/>
                      <a:pt x="161079" y="407718"/>
                    </a:cubicBezTo>
                    <a:cubicBezTo>
                      <a:pt x="156603" y="382286"/>
                      <a:pt x="151078" y="357140"/>
                      <a:pt x="145173" y="331994"/>
                    </a:cubicBezTo>
                    <a:cubicBezTo>
                      <a:pt x="139934" y="309515"/>
                      <a:pt x="133552" y="287322"/>
                      <a:pt x="127742" y="264938"/>
                    </a:cubicBezTo>
                    <a:cubicBezTo>
                      <a:pt x="119360" y="232362"/>
                      <a:pt x="111549" y="199692"/>
                      <a:pt x="102405" y="167307"/>
                    </a:cubicBezTo>
                    <a:cubicBezTo>
                      <a:pt x="98119" y="152162"/>
                      <a:pt x="99262" y="146066"/>
                      <a:pt x="120503" y="126921"/>
                    </a:cubicBezTo>
                    <a:close/>
                    <a:moveTo>
                      <a:pt x="1221783" y="730520"/>
                    </a:moveTo>
                    <a:cubicBezTo>
                      <a:pt x="1221212" y="730329"/>
                      <a:pt x="1220641" y="730139"/>
                      <a:pt x="1220069" y="729948"/>
                    </a:cubicBezTo>
                    <a:cubicBezTo>
                      <a:pt x="1219116" y="716518"/>
                      <a:pt x="1218831" y="702897"/>
                      <a:pt x="1216926" y="689562"/>
                    </a:cubicBezTo>
                    <a:cubicBezTo>
                      <a:pt x="1213878" y="668703"/>
                      <a:pt x="1207210" y="648033"/>
                      <a:pt x="1206353" y="627078"/>
                    </a:cubicBezTo>
                    <a:cubicBezTo>
                      <a:pt x="1204638" y="586883"/>
                      <a:pt x="1193208" y="579263"/>
                      <a:pt x="1157204" y="598218"/>
                    </a:cubicBezTo>
                    <a:cubicBezTo>
                      <a:pt x="1141964" y="606314"/>
                      <a:pt x="1127391" y="615744"/>
                      <a:pt x="1111865" y="623078"/>
                    </a:cubicBezTo>
                    <a:cubicBezTo>
                      <a:pt x="1103959" y="626793"/>
                      <a:pt x="1091196" y="624316"/>
                      <a:pt x="1086243" y="629841"/>
                    </a:cubicBezTo>
                    <a:cubicBezTo>
                      <a:pt x="1058239" y="660416"/>
                      <a:pt x="1030426" y="691467"/>
                      <a:pt x="1005566" y="724614"/>
                    </a:cubicBezTo>
                    <a:cubicBezTo>
                      <a:pt x="974038" y="766524"/>
                      <a:pt x="944225" y="809768"/>
                      <a:pt x="916031" y="853964"/>
                    </a:cubicBezTo>
                    <a:cubicBezTo>
                      <a:pt x="897933" y="882348"/>
                      <a:pt x="880598" y="912162"/>
                      <a:pt x="869454" y="943594"/>
                    </a:cubicBezTo>
                    <a:cubicBezTo>
                      <a:pt x="854785" y="985028"/>
                      <a:pt x="846403" y="1028652"/>
                      <a:pt x="835545" y="1071420"/>
                    </a:cubicBezTo>
                    <a:cubicBezTo>
                      <a:pt x="830782" y="1089994"/>
                      <a:pt x="825258" y="1108472"/>
                      <a:pt x="822115" y="1127331"/>
                    </a:cubicBezTo>
                    <a:cubicBezTo>
                      <a:pt x="816685" y="1160764"/>
                      <a:pt x="812685" y="1194387"/>
                      <a:pt x="808494" y="1228011"/>
                    </a:cubicBezTo>
                    <a:cubicBezTo>
                      <a:pt x="807636" y="1234678"/>
                      <a:pt x="807732" y="1241727"/>
                      <a:pt x="808875" y="1248299"/>
                    </a:cubicBezTo>
                    <a:cubicBezTo>
                      <a:pt x="812780" y="1269730"/>
                      <a:pt x="816019" y="1291447"/>
                      <a:pt x="822591" y="1312116"/>
                    </a:cubicBezTo>
                    <a:cubicBezTo>
                      <a:pt x="825829" y="1322308"/>
                      <a:pt x="834497" y="1332309"/>
                      <a:pt x="843450" y="1338215"/>
                    </a:cubicBezTo>
                    <a:cubicBezTo>
                      <a:pt x="847070" y="1340596"/>
                      <a:pt x="859833" y="1333452"/>
                      <a:pt x="865453" y="1327642"/>
                    </a:cubicBezTo>
                    <a:cubicBezTo>
                      <a:pt x="921079" y="1270587"/>
                      <a:pt x="975943" y="1212675"/>
                      <a:pt x="1031474" y="1155430"/>
                    </a:cubicBezTo>
                    <a:cubicBezTo>
                      <a:pt x="1060335" y="1125712"/>
                      <a:pt x="1089577" y="1096470"/>
                      <a:pt x="1119580" y="1067895"/>
                    </a:cubicBezTo>
                    <a:cubicBezTo>
                      <a:pt x="1127295" y="1060561"/>
                      <a:pt x="1138535" y="1056942"/>
                      <a:pt x="1147679" y="1050941"/>
                    </a:cubicBezTo>
                    <a:cubicBezTo>
                      <a:pt x="1163776" y="1040368"/>
                      <a:pt x="1183303" y="1032177"/>
                      <a:pt x="1194637" y="1017699"/>
                    </a:cubicBezTo>
                    <a:cubicBezTo>
                      <a:pt x="1215687" y="990838"/>
                      <a:pt x="1228165" y="958929"/>
                      <a:pt x="1226070" y="923401"/>
                    </a:cubicBezTo>
                    <a:cubicBezTo>
                      <a:pt x="1223974" y="887206"/>
                      <a:pt x="1221783" y="851011"/>
                      <a:pt x="1219021" y="814911"/>
                    </a:cubicBezTo>
                    <a:cubicBezTo>
                      <a:pt x="1217974" y="801672"/>
                      <a:pt x="1213116" y="788622"/>
                      <a:pt x="1213592" y="775573"/>
                    </a:cubicBezTo>
                    <a:cubicBezTo>
                      <a:pt x="1214259" y="760524"/>
                      <a:pt x="1218926" y="745569"/>
                      <a:pt x="1221783" y="730520"/>
                    </a:cubicBezTo>
                    <a:close/>
                    <a:moveTo>
                      <a:pt x="1751945" y="1020651"/>
                    </a:moveTo>
                    <a:cubicBezTo>
                      <a:pt x="1751945" y="1006459"/>
                      <a:pt x="1750707" y="994743"/>
                      <a:pt x="1752136" y="983409"/>
                    </a:cubicBezTo>
                    <a:cubicBezTo>
                      <a:pt x="1758422" y="935974"/>
                      <a:pt x="1717465" y="906923"/>
                      <a:pt x="1684317" y="898065"/>
                    </a:cubicBezTo>
                    <a:cubicBezTo>
                      <a:pt x="1641169" y="886539"/>
                      <a:pt x="1596402" y="879777"/>
                      <a:pt x="1551063" y="883587"/>
                    </a:cubicBezTo>
                    <a:cubicBezTo>
                      <a:pt x="1546491" y="883968"/>
                      <a:pt x="1540490" y="883491"/>
                      <a:pt x="1537537" y="886063"/>
                    </a:cubicBezTo>
                    <a:cubicBezTo>
                      <a:pt x="1519535" y="902351"/>
                      <a:pt x="1499723" y="916067"/>
                      <a:pt x="1487721" y="939117"/>
                    </a:cubicBezTo>
                    <a:cubicBezTo>
                      <a:pt x="1469910" y="973312"/>
                      <a:pt x="1466481" y="1010269"/>
                      <a:pt x="1462671" y="1046845"/>
                    </a:cubicBezTo>
                    <a:cubicBezTo>
                      <a:pt x="1459146" y="1080469"/>
                      <a:pt x="1462195" y="1114758"/>
                      <a:pt x="1461718" y="1148763"/>
                    </a:cubicBezTo>
                    <a:cubicBezTo>
                      <a:pt x="1461623" y="1155049"/>
                      <a:pt x="1460385" y="1162574"/>
                      <a:pt x="1456861" y="1167432"/>
                    </a:cubicBezTo>
                    <a:cubicBezTo>
                      <a:pt x="1442097" y="1187529"/>
                      <a:pt x="1432286" y="1209913"/>
                      <a:pt x="1435620" y="1234488"/>
                    </a:cubicBezTo>
                    <a:cubicBezTo>
                      <a:pt x="1439525" y="1263634"/>
                      <a:pt x="1436763" y="1292209"/>
                      <a:pt x="1434477" y="1320879"/>
                    </a:cubicBezTo>
                    <a:cubicBezTo>
                      <a:pt x="1431333" y="1360694"/>
                      <a:pt x="1424952" y="1400318"/>
                      <a:pt x="1421808" y="1440228"/>
                    </a:cubicBezTo>
                    <a:cubicBezTo>
                      <a:pt x="1418094" y="1488043"/>
                      <a:pt x="1425237" y="1535192"/>
                      <a:pt x="1435524" y="1581674"/>
                    </a:cubicBezTo>
                    <a:cubicBezTo>
                      <a:pt x="1436858" y="1587865"/>
                      <a:pt x="1444954" y="1596628"/>
                      <a:pt x="1450193" y="1596819"/>
                    </a:cubicBezTo>
                    <a:cubicBezTo>
                      <a:pt x="1458194" y="1597104"/>
                      <a:pt x="1470957" y="1593104"/>
                      <a:pt x="1473720" y="1587198"/>
                    </a:cubicBezTo>
                    <a:cubicBezTo>
                      <a:pt x="1491055" y="1550337"/>
                      <a:pt x="1513915" y="1518809"/>
                      <a:pt x="1547443" y="1494996"/>
                    </a:cubicBezTo>
                    <a:cubicBezTo>
                      <a:pt x="1554206" y="1490234"/>
                      <a:pt x="1558207" y="1481566"/>
                      <a:pt x="1563255" y="1474613"/>
                    </a:cubicBezTo>
                    <a:cubicBezTo>
                      <a:pt x="1570303" y="1464993"/>
                      <a:pt x="1575161" y="1451277"/>
                      <a:pt x="1584591" y="1446228"/>
                    </a:cubicBezTo>
                    <a:cubicBezTo>
                      <a:pt x="1611356" y="1431846"/>
                      <a:pt x="1623072" y="1408890"/>
                      <a:pt x="1630692" y="1381649"/>
                    </a:cubicBezTo>
                    <a:cubicBezTo>
                      <a:pt x="1634216" y="1369076"/>
                      <a:pt x="1638598" y="1356598"/>
                      <a:pt x="1644312" y="1344978"/>
                    </a:cubicBezTo>
                    <a:cubicBezTo>
                      <a:pt x="1656981" y="1319546"/>
                      <a:pt x="1672602" y="1295448"/>
                      <a:pt x="1683556" y="1269254"/>
                    </a:cubicBezTo>
                    <a:cubicBezTo>
                      <a:pt x="1695176" y="1241346"/>
                      <a:pt x="1699748" y="1210294"/>
                      <a:pt x="1712892" y="1183338"/>
                    </a:cubicBezTo>
                    <a:cubicBezTo>
                      <a:pt x="1738610" y="1130665"/>
                      <a:pt x="1755850" y="1077039"/>
                      <a:pt x="1751945" y="1020651"/>
                    </a:cubicBezTo>
                    <a:close/>
                  </a:path>
                </a:pathLst>
              </a:custGeom>
              <a:solidFill>
                <a:schemeClr val="tx1">
                  <a:lumMod val="40000"/>
                  <a:lumOff val="60000"/>
                  <a:alpha val="7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282D905E-0842-4977-9F3B-5C32DCA23F95}"/>
                  </a:ext>
                </a:extLst>
              </p:cNvPr>
              <p:cNvSpPr/>
              <p:nvPr/>
            </p:nvSpPr>
            <p:spPr>
              <a:xfrm>
                <a:off x="2950772" y="2159968"/>
                <a:ext cx="323850" cy="1447800"/>
              </a:xfrm>
              <a:custGeom>
                <a:avLst/>
                <a:gdLst>
                  <a:gd name="connsiteX0" fmla="*/ 293281 w 323850"/>
                  <a:gd name="connsiteY0" fmla="*/ 1345249 h 1447800"/>
                  <a:gd name="connsiteX1" fmla="*/ 282327 w 323850"/>
                  <a:gd name="connsiteY1" fmla="*/ 1391064 h 1447800"/>
                  <a:gd name="connsiteX2" fmla="*/ 262420 w 323850"/>
                  <a:gd name="connsiteY2" fmla="*/ 1415734 h 1447800"/>
                  <a:gd name="connsiteX3" fmla="*/ 174885 w 323850"/>
                  <a:gd name="connsiteY3" fmla="*/ 1447166 h 1447800"/>
                  <a:gd name="connsiteX4" fmla="*/ 165741 w 323850"/>
                  <a:gd name="connsiteY4" fmla="*/ 1449452 h 1447800"/>
                  <a:gd name="connsiteX5" fmla="*/ 82111 w 323850"/>
                  <a:gd name="connsiteY5" fmla="*/ 1414781 h 1447800"/>
                  <a:gd name="connsiteX6" fmla="*/ 83350 w 323850"/>
                  <a:gd name="connsiteY6" fmla="*/ 1409923 h 1447800"/>
                  <a:gd name="connsiteX7" fmla="*/ 99542 w 323850"/>
                  <a:gd name="connsiteY7" fmla="*/ 1412305 h 1447800"/>
                  <a:gd name="connsiteX8" fmla="*/ 147548 w 323850"/>
                  <a:gd name="connsiteY8" fmla="*/ 1397446 h 1447800"/>
                  <a:gd name="connsiteX9" fmla="*/ 119830 w 323850"/>
                  <a:gd name="connsiteY9" fmla="*/ 1349725 h 1447800"/>
                  <a:gd name="connsiteX10" fmla="*/ 66586 w 323850"/>
                  <a:gd name="connsiteY10" fmla="*/ 1342582 h 1447800"/>
                  <a:gd name="connsiteX11" fmla="*/ 19913 w 323850"/>
                  <a:gd name="connsiteY11" fmla="*/ 1306958 h 1447800"/>
                  <a:gd name="connsiteX12" fmla="*/ 482 w 323850"/>
                  <a:gd name="connsiteY12" fmla="*/ 1128174 h 1447800"/>
                  <a:gd name="connsiteX13" fmla="*/ 14103 w 323850"/>
                  <a:gd name="connsiteY13" fmla="*/ 1088931 h 1447800"/>
                  <a:gd name="connsiteX14" fmla="*/ 33248 w 323850"/>
                  <a:gd name="connsiteY14" fmla="*/ 1012350 h 1447800"/>
                  <a:gd name="connsiteX15" fmla="*/ 43630 w 323850"/>
                  <a:gd name="connsiteY15" fmla="*/ 966154 h 1447800"/>
                  <a:gd name="connsiteX16" fmla="*/ 47631 w 323850"/>
                  <a:gd name="connsiteY16" fmla="*/ 922434 h 1447800"/>
                  <a:gd name="connsiteX17" fmla="*/ 47250 w 323850"/>
                  <a:gd name="connsiteY17" fmla="*/ 889763 h 1447800"/>
                  <a:gd name="connsiteX18" fmla="*/ 60966 w 323850"/>
                  <a:gd name="connsiteY18" fmla="*/ 856997 h 1447800"/>
                  <a:gd name="connsiteX19" fmla="*/ 73158 w 323850"/>
                  <a:gd name="connsiteY19" fmla="*/ 832137 h 1447800"/>
                  <a:gd name="connsiteX20" fmla="*/ 73634 w 323850"/>
                  <a:gd name="connsiteY20" fmla="*/ 762795 h 1447800"/>
                  <a:gd name="connsiteX21" fmla="*/ 91732 w 323850"/>
                  <a:gd name="connsiteY21" fmla="*/ 650971 h 1447800"/>
                  <a:gd name="connsiteX22" fmla="*/ 89541 w 323850"/>
                  <a:gd name="connsiteY22" fmla="*/ 572962 h 1447800"/>
                  <a:gd name="connsiteX23" fmla="*/ 87350 w 323850"/>
                  <a:gd name="connsiteY23" fmla="*/ 557245 h 1447800"/>
                  <a:gd name="connsiteX24" fmla="*/ 112591 w 323850"/>
                  <a:gd name="connsiteY24" fmla="*/ 422848 h 1447800"/>
                  <a:gd name="connsiteX25" fmla="*/ 114306 w 323850"/>
                  <a:gd name="connsiteY25" fmla="*/ 404750 h 1447800"/>
                  <a:gd name="connsiteX26" fmla="*/ 113449 w 323850"/>
                  <a:gd name="connsiteY26" fmla="*/ 123191 h 1447800"/>
                  <a:gd name="connsiteX27" fmla="*/ 96494 w 323850"/>
                  <a:gd name="connsiteY27" fmla="*/ 59183 h 1447800"/>
                  <a:gd name="connsiteX28" fmla="*/ 96875 w 323850"/>
                  <a:gd name="connsiteY28" fmla="*/ 2319 h 1447800"/>
                  <a:gd name="connsiteX29" fmla="*/ 111353 w 323850"/>
                  <a:gd name="connsiteY29" fmla="*/ 700 h 1447800"/>
                  <a:gd name="connsiteX30" fmla="*/ 207460 w 323850"/>
                  <a:gd name="connsiteY30" fmla="*/ 68518 h 1447800"/>
                  <a:gd name="connsiteX31" fmla="*/ 264896 w 323850"/>
                  <a:gd name="connsiteY31" fmla="*/ 147575 h 1447800"/>
                  <a:gd name="connsiteX32" fmla="*/ 308711 w 323850"/>
                  <a:gd name="connsiteY32" fmla="*/ 236539 h 1447800"/>
                  <a:gd name="connsiteX33" fmla="*/ 322618 w 323850"/>
                  <a:gd name="connsiteY33" fmla="*/ 304261 h 1447800"/>
                  <a:gd name="connsiteX34" fmla="*/ 322713 w 323850"/>
                  <a:gd name="connsiteY34" fmla="*/ 459328 h 1447800"/>
                  <a:gd name="connsiteX35" fmla="*/ 310902 w 323850"/>
                  <a:gd name="connsiteY35" fmla="*/ 523622 h 1447800"/>
                  <a:gd name="connsiteX36" fmla="*/ 303282 w 323850"/>
                  <a:gd name="connsiteY36" fmla="*/ 568866 h 1447800"/>
                  <a:gd name="connsiteX37" fmla="*/ 289090 w 323850"/>
                  <a:gd name="connsiteY37" fmla="*/ 689929 h 1447800"/>
                  <a:gd name="connsiteX38" fmla="*/ 274993 w 323850"/>
                  <a:gd name="connsiteY38" fmla="*/ 876333 h 1447800"/>
                  <a:gd name="connsiteX39" fmla="*/ 262324 w 323850"/>
                  <a:gd name="connsiteY39" fmla="*/ 1009873 h 1447800"/>
                  <a:gd name="connsiteX40" fmla="*/ 255181 w 323850"/>
                  <a:gd name="connsiteY40" fmla="*/ 1081597 h 1447800"/>
                  <a:gd name="connsiteX41" fmla="*/ 244132 w 323850"/>
                  <a:gd name="connsiteY41" fmla="*/ 1142080 h 1447800"/>
                  <a:gd name="connsiteX42" fmla="*/ 243179 w 323850"/>
                  <a:gd name="connsiteY42" fmla="*/ 1180180 h 1447800"/>
                  <a:gd name="connsiteX43" fmla="*/ 255371 w 323850"/>
                  <a:gd name="connsiteY43" fmla="*/ 1281431 h 1447800"/>
                  <a:gd name="connsiteX44" fmla="*/ 293281 w 323850"/>
                  <a:gd name="connsiteY44" fmla="*/ 1345249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323850" h="1447800">
                    <a:moveTo>
                      <a:pt x="293281" y="1345249"/>
                    </a:moveTo>
                    <a:cubicBezTo>
                      <a:pt x="289566" y="1361727"/>
                      <a:pt x="287851" y="1377157"/>
                      <a:pt x="282327" y="1391064"/>
                    </a:cubicBezTo>
                    <a:cubicBezTo>
                      <a:pt x="278517" y="1400589"/>
                      <a:pt x="271183" y="1412019"/>
                      <a:pt x="262420" y="1415734"/>
                    </a:cubicBezTo>
                    <a:cubicBezTo>
                      <a:pt x="233940" y="1427926"/>
                      <a:pt x="204222" y="1436974"/>
                      <a:pt x="174885" y="1447166"/>
                    </a:cubicBezTo>
                    <a:cubicBezTo>
                      <a:pt x="171837" y="1448214"/>
                      <a:pt x="168122" y="1450405"/>
                      <a:pt x="165741" y="1449452"/>
                    </a:cubicBezTo>
                    <a:cubicBezTo>
                      <a:pt x="137737" y="1438213"/>
                      <a:pt x="110020" y="1426402"/>
                      <a:pt x="82111" y="1414781"/>
                    </a:cubicBezTo>
                    <a:cubicBezTo>
                      <a:pt x="82492" y="1413162"/>
                      <a:pt x="82969" y="1411543"/>
                      <a:pt x="83350" y="1409923"/>
                    </a:cubicBezTo>
                    <a:cubicBezTo>
                      <a:pt x="88779" y="1410685"/>
                      <a:pt x="94589" y="1410400"/>
                      <a:pt x="99542" y="1412305"/>
                    </a:cubicBezTo>
                    <a:cubicBezTo>
                      <a:pt x="117925" y="1419258"/>
                      <a:pt x="143262" y="1411733"/>
                      <a:pt x="147548" y="1397446"/>
                    </a:cubicBezTo>
                    <a:cubicBezTo>
                      <a:pt x="153549" y="1377157"/>
                      <a:pt x="141071" y="1354297"/>
                      <a:pt x="119830" y="1349725"/>
                    </a:cubicBezTo>
                    <a:cubicBezTo>
                      <a:pt x="102400" y="1346011"/>
                      <a:pt x="84397" y="1343534"/>
                      <a:pt x="66586" y="1342582"/>
                    </a:cubicBezTo>
                    <a:cubicBezTo>
                      <a:pt x="39916" y="1341248"/>
                      <a:pt x="28200" y="1331818"/>
                      <a:pt x="19913" y="1306958"/>
                    </a:cubicBezTo>
                    <a:cubicBezTo>
                      <a:pt x="387" y="1248665"/>
                      <a:pt x="-1137" y="1188467"/>
                      <a:pt x="482" y="1128174"/>
                    </a:cubicBezTo>
                    <a:cubicBezTo>
                      <a:pt x="863" y="1115029"/>
                      <a:pt x="10388" y="1102266"/>
                      <a:pt x="14103" y="1088931"/>
                    </a:cubicBezTo>
                    <a:cubicBezTo>
                      <a:pt x="21151" y="1063594"/>
                      <a:pt x="27247" y="1037972"/>
                      <a:pt x="33248" y="1012350"/>
                    </a:cubicBezTo>
                    <a:cubicBezTo>
                      <a:pt x="36868" y="996919"/>
                      <a:pt x="36487" y="979584"/>
                      <a:pt x="43630" y="966154"/>
                    </a:cubicBezTo>
                    <a:cubicBezTo>
                      <a:pt x="52203" y="949961"/>
                      <a:pt x="53441" y="937102"/>
                      <a:pt x="47631" y="922434"/>
                    </a:cubicBezTo>
                    <a:cubicBezTo>
                      <a:pt x="47345" y="911480"/>
                      <a:pt x="45059" y="900145"/>
                      <a:pt x="47250" y="889763"/>
                    </a:cubicBezTo>
                    <a:cubicBezTo>
                      <a:pt x="49631" y="878428"/>
                      <a:pt x="56013" y="867760"/>
                      <a:pt x="60966" y="856997"/>
                    </a:cubicBezTo>
                    <a:cubicBezTo>
                      <a:pt x="64871" y="848615"/>
                      <a:pt x="72491" y="840709"/>
                      <a:pt x="73158" y="832137"/>
                    </a:cubicBezTo>
                    <a:cubicBezTo>
                      <a:pt x="74872" y="809182"/>
                      <a:pt x="74396" y="785941"/>
                      <a:pt x="73634" y="762795"/>
                    </a:cubicBezTo>
                    <a:cubicBezTo>
                      <a:pt x="72301" y="724219"/>
                      <a:pt x="84397" y="688119"/>
                      <a:pt x="91732" y="650971"/>
                    </a:cubicBezTo>
                    <a:cubicBezTo>
                      <a:pt x="96685" y="626111"/>
                      <a:pt x="90779" y="599060"/>
                      <a:pt x="89541" y="572962"/>
                    </a:cubicBezTo>
                    <a:cubicBezTo>
                      <a:pt x="89255" y="567628"/>
                      <a:pt x="86493" y="562198"/>
                      <a:pt x="87350" y="557245"/>
                    </a:cubicBezTo>
                    <a:cubicBezTo>
                      <a:pt x="95446" y="512383"/>
                      <a:pt x="104209" y="467615"/>
                      <a:pt x="112591" y="422848"/>
                    </a:cubicBezTo>
                    <a:cubicBezTo>
                      <a:pt x="113734" y="416942"/>
                      <a:pt x="114211" y="410846"/>
                      <a:pt x="114306" y="404750"/>
                    </a:cubicBezTo>
                    <a:cubicBezTo>
                      <a:pt x="114401" y="310834"/>
                      <a:pt x="115544" y="217012"/>
                      <a:pt x="113449" y="123191"/>
                    </a:cubicBezTo>
                    <a:cubicBezTo>
                      <a:pt x="112972" y="102046"/>
                      <a:pt x="111448" y="79090"/>
                      <a:pt x="96494" y="59183"/>
                    </a:cubicBezTo>
                    <a:cubicBezTo>
                      <a:pt x="83921" y="42419"/>
                      <a:pt x="95542" y="21369"/>
                      <a:pt x="96875" y="2319"/>
                    </a:cubicBezTo>
                    <a:cubicBezTo>
                      <a:pt x="96970" y="1271"/>
                      <a:pt x="107448" y="-1205"/>
                      <a:pt x="111353" y="700"/>
                    </a:cubicBezTo>
                    <a:cubicBezTo>
                      <a:pt x="146881" y="18035"/>
                      <a:pt x="182886" y="32704"/>
                      <a:pt x="207460" y="68518"/>
                    </a:cubicBezTo>
                    <a:cubicBezTo>
                      <a:pt x="225748" y="95188"/>
                      <a:pt x="251085" y="116905"/>
                      <a:pt x="264896" y="147575"/>
                    </a:cubicBezTo>
                    <a:cubicBezTo>
                      <a:pt x="278422" y="177674"/>
                      <a:pt x="296614" y="205868"/>
                      <a:pt x="308711" y="236539"/>
                    </a:cubicBezTo>
                    <a:cubicBezTo>
                      <a:pt x="317093" y="257684"/>
                      <a:pt x="321760" y="281401"/>
                      <a:pt x="322618" y="304261"/>
                    </a:cubicBezTo>
                    <a:cubicBezTo>
                      <a:pt x="324618" y="355887"/>
                      <a:pt x="324427" y="407703"/>
                      <a:pt x="322713" y="459328"/>
                    </a:cubicBezTo>
                    <a:cubicBezTo>
                      <a:pt x="321951" y="480855"/>
                      <a:pt x="314902" y="502191"/>
                      <a:pt x="310902" y="523622"/>
                    </a:cubicBezTo>
                    <a:cubicBezTo>
                      <a:pt x="308140" y="538672"/>
                      <a:pt x="305187" y="553721"/>
                      <a:pt x="303282" y="568866"/>
                    </a:cubicBezTo>
                    <a:cubicBezTo>
                      <a:pt x="298329" y="609252"/>
                      <a:pt x="295281" y="649828"/>
                      <a:pt x="289090" y="689929"/>
                    </a:cubicBezTo>
                    <a:cubicBezTo>
                      <a:pt x="279660" y="751841"/>
                      <a:pt x="276231" y="813849"/>
                      <a:pt x="274993" y="876333"/>
                    </a:cubicBezTo>
                    <a:cubicBezTo>
                      <a:pt x="274135" y="920910"/>
                      <a:pt x="266801" y="965392"/>
                      <a:pt x="262324" y="1009873"/>
                    </a:cubicBezTo>
                    <a:cubicBezTo>
                      <a:pt x="259943" y="1033781"/>
                      <a:pt x="258419" y="1057784"/>
                      <a:pt x="255181" y="1081597"/>
                    </a:cubicBezTo>
                    <a:cubicBezTo>
                      <a:pt x="252418" y="1101885"/>
                      <a:pt x="247084" y="1121792"/>
                      <a:pt x="244132" y="1142080"/>
                    </a:cubicBezTo>
                    <a:cubicBezTo>
                      <a:pt x="242322" y="1154749"/>
                      <a:pt x="238417" y="1169798"/>
                      <a:pt x="243179" y="1180180"/>
                    </a:cubicBezTo>
                    <a:cubicBezTo>
                      <a:pt x="258610" y="1213137"/>
                      <a:pt x="254800" y="1247332"/>
                      <a:pt x="255371" y="1281431"/>
                    </a:cubicBezTo>
                    <a:cubicBezTo>
                      <a:pt x="256038" y="1310197"/>
                      <a:pt x="267849" y="1331723"/>
                      <a:pt x="293281" y="1345249"/>
                    </a:cubicBezTo>
                    <a:close/>
                  </a:path>
                </a:pathLst>
              </a:custGeom>
              <a:solidFill>
                <a:schemeClr val="tx1">
                  <a:lumMod val="40000"/>
                  <a:lumOff val="60000"/>
                  <a:alpha val="7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B9F0209-859C-4775-8BAB-2D74AB16B246}"/>
              </a:ext>
            </a:extLst>
          </p:cNvPr>
          <p:cNvGrpSpPr>
            <a:grpSpLocks noChangeAspect="1"/>
          </p:cNvGrpSpPr>
          <p:nvPr/>
        </p:nvGrpSpPr>
        <p:grpSpPr>
          <a:xfrm>
            <a:off x="6348070" y="908646"/>
            <a:ext cx="703683" cy="720000"/>
            <a:chOff x="7570151" y="2051242"/>
            <a:chExt cx="3286125" cy="3362325"/>
          </a:xfrm>
          <a:effectLst>
            <a:outerShdw blurRad="190500" sx="102000" sy="102000" algn="ctr" rotWithShape="0">
              <a:prstClr val="black">
                <a:alpha val="15000"/>
              </a:prstClr>
            </a:outerShdw>
          </a:effectLst>
        </p:grpSpPr>
        <p:sp useBgFill="1"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CEEC51A-53EA-4E36-94F6-7BD91ABC1182}"/>
                </a:ext>
              </a:extLst>
            </p:cNvPr>
            <p:cNvSpPr/>
            <p:nvPr/>
          </p:nvSpPr>
          <p:spPr>
            <a:xfrm>
              <a:off x="7570151" y="2051242"/>
              <a:ext cx="3286125" cy="3362325"/>
            </a:xfrm>
            <a:custGeom>
              <a:avLst/>
              <a:gdLst>
                <a:gd name="connsiteX0" fmla="*/ 98358 w 3286125"/>
                <a:gd name="connsiteY0" fmla="*/ 2050448 h 3362325"/>
                <a:gd name="connsiteX1" fmla="*/ 59496 w 3286125"/>
                <a:gd name="connsiteY1" fmla="*/ 1996727 h 3362325"/>
                <a:gd name="connsiteX2" fmla="*/ 44161 w 3286125"/>
                <a:gd name="connsiteY2" fmla="*/ 1978344 h 3362325"/>
                <a:gd name="connsiteX3" fmla="*/ 6441 w 3286125"/>
                <a:gd name="connsiteY3" fmla="*/ 1889857 h 3362325"/>
                <a:gd name="connsiteX4" fmla="*/ 60 w 3286125"/>
                <a:gd name="connsiteY4" fmla="*/ 1727265 h 3362325"/>
                <a:gd name="connsiteX5" fmla="*/ 15395 w 3286125"/>
                <a:gd name="connsiteY5" fmla="*/ 1617823 h 3362325"/>
                <a:gd name="connsiteX6" fmla="*/ 16443 w 3286125"/>
                <a:gd name="connsiteY6" fmla="*/ 1587343 h 3362325"/>
                <a:gd name="connsiteX7" fmla="*/ 22634 w 3286125"/>
                <a:gd name="connsiteY7" fmla="*/ 1560768 h 3362325"/>
                <a:gd name="connsiteX8" fmla="*/ 23682 w 3286125"/>
                <a:gd name="connsiteY8" fmla="*/ 1543051 h 3362325"/>
                <a:gd name="connsiteX9" fmla="*/ 23967 w 3286125"/>
                <a:gd name="connsiteY9" fmla="*/ 1453516 h 3362325"/>
                <a:gd name="connsiteX10" fmla="*/ 24825 w 3286125"/>
                <a:gd name="connsiteY10" fmla="*/ 1447516 h 3362325"/>
                <a:gd name="connsiteX11" fmla="*/ 33492 w 3286125"/>
                <a:gd name="connsiteY11" fmla="*/ 1288734 h 3362325"/>
                <a:gd name="connsiteX12" fmla="*/ 34445 w 3286125"/>
                <a:gd name="connsiteY12" fmla="*/ 1156146 h 3362325"/>
                <a:gd name="connsiteX13" fmla="*/ 50066 w 3286125"/>
                <a:gd name="connsiteY13" fmla="*/ 1062801 h 3362325"/>
                <a:gd name="connsiteX14" fmla="*/ 50352 w 3286125"/>
                <a:gd name="connsiteY14" fmla="*/ 1048704 h 3362325"/>
                <a:gd name="connsiteX15" fmla="*/ 43398 w 3286125"/>
                <a:gd name="connsiteY15" fmla="*/ 912211 h 3362325"/>
                <a:gd name="connsiteX16" fmla="*/ 51209 w 3286125"/>
                <a:gd name="connsiteY16" fmla="*/ 839154 h 3362325"/>
                <a:gd name="connsiteX17" fmla="*/ 61401 w 3286125"/>
                <a:gd name="connsiteY17" fmla="*/ 756667 h 3362325"/>
                <a:gd name="connsiteX18" fmla="*/ 128266 w 3286125"/>
                <a:gd name="connsiteY18" fmla="*/ 844202 h 3362325"/>
                <a:gd name="connsiteX19" fmla="*/ 167509 w 3286125"/>
                <a:gd name="connsiteY19" fmla="*/ 874206 h 3362325"/>
                <a:gd name="connsiteX20" fmla="*/ 198084 w 3286125"/>
                <a:gd name="connsiteY20" fmla="*/ 872396 h 3362325"/>
                <a:gd name="connsiteX21" fmla="*/ 265045 w 3286125"/>
                <a:gd name="connsiteY21" fmla="*/ 823152 h 3362325"/>
                <a:gd name="connsiteX22" fmla="*/ 375249 w 3286125"/>
                <a:gd name="connsiteY22" fmla="*/ 702851 h 3362325"/>
                <a:gd name="connsiteX23" fmla="*/ 477357 w 3286125"/>
                <a:gd name="connsiteY23" fmla="*/ 620555 h 3362325"/>
                <a:gd name="connsiteX24" fmla="*/ 490407 w 3286125"/>
                <a:gd name="connsiteY24" fmla="*/ 616555 h 3362325"/>
                <a:gd name="connsiteX25" fmla="*/ 522125 w 3286125"/>
                <a:gd name="connsiteY25" fmla="*/ 602458 h 3362325"/>
                <a:gd name="connsiteX26" fmla="*/ 550033 w 3286125"/>
                <a:gd name="connsiteY26" fmla="*/ 590742 h 3362325"/>
                <a:gd name="connsiteX27" fmla="*/ 692622 w 3286125"/>
                <a:gd name="connsiteY27" fmla="*/ 599029 h 3362325"/>
                <a:gd name="connsiteX28" fmla="*/ 703195 w 3286125"/>
                <a:gd name="connsiteY28" fmla="*/ 603696 h 3362325"/>
                <a:gd name="connsiteX29" fmla="*/ 761774 w 3286125"/>
                <a:gd name="connsiteY29" fmla="*/ 652273 h 3362325"/>
                <a:gd name="connsiteX30" fmla="*/ 815209 w 3286125"/>
                <a:gd name="connsiteY30" fmla="*/ 685897 h 3362325"/>
                <a:gd name="connsiteX31" fmla="*/ 893409 w 3286125"/>
                <a:gd name="connsiteY31" fmla="*/ 743047 h 3362325"/>
                <a:gd name="connsiteX32" fmla="*/ 920937 w 3286125"/>
                <a:gd name="connsiteY32" fmla="*/ 825628 h 3362325"/>
                <a:gd name="connsiteX33" fmla="*/ 937224 w 3286125"/>
                <a:gd name="connsiteY33" fmla="*/ 865729 h 3362325"/>
                <a:gd name="connsiteX34" fmla="*/ 954750 w 3286125"/>
                <a:gd name="connsiteY34" fmla="*/ 903733 h 3362325"/>
                <a:gd name="connsiteX35" fmla="*/ 1003233 w 3286125"/>
                <a:gd name="connsiteY35" fmla="*/ 927260 h 3362325"/>
                <a:gd name="connsiteX36" fmla="*/ 1060288 w 3286125"/>
                <a:gd name="connsiteY36" fmla="*/ 888303 h 3362325"/>
                <a:gd name="connsiteX37" fmla="*/ 1190113 w 3286125"/>
                <a:gd name="connsiteY37" fmla="*/ 759144 h 3362325"/>
                <a:gd name="connsiteX38" fmla="*/ 1345371 w 3286125"/>
                <a:gd name="connsiteY38" fmla="*/ 596933 h 3362325"/>
                <a:gd name="connsiteX39" fmla="*/ 1416046 w 3286125"/>
                <a:gd name="connsiteY39" fmla="*/ 546355 h 3362325"/>
                <a:gd name="connsiteX40" fmla="*/ 1538347 w 3286125"/>
                <a:gd name="connsiteY40" fmla="*/ 473584 h 3362325"/>
                <a:gd name="connsiteX41" fmla="*/ 1642646 w 3286125"/>
                <a:gd name="connsiteY41" fmla="*/ 394336 h 3362325"/>
                <a:gd name="connsiteX42" fmla="*/ 1695510 w 3286125"/>
                <a:gd name="connsiteY42" fmla="*/ 363856 h 3362325"/>
                <a:gd name="connsiteX43" fmla="*/ 1738848 w 3286125"/>
                <a:gd name="connsiteY43" fmla="*/ 332424 h 3362325"/>
                <a:gd name="connsiteX44" fmla="*/ 1839147 w 3286125"/>
                <a:gd name="connsiteY44" fmla="*/ 268892 h 3362325"/>
                <a:gd name="connsiteX45" fmla="*/ 1905441 w 3286125"/>
                <a:gd name="connsiteY45" fmla="*/ 226411 h 3362325"/>
                <a:gd name="connsiteX46" fmla="*/ 1985546 w 3286125"/>
                <a:gd name="connsiteY46" fmla="*/ 171928 h 3362325"/>
                <a:gd name="connsiteX47" fmla="*/ 2023646 w 3286125"/>
                <a:gd name="connsiteY47" fmla="*/ 143067 h 3362325"/>
                <a:gd name="connsiteX48" fmla="*/ 2107371 w 3286125"/>
                <a:gd name="connsiteY48" fmla="*/ 111730 h 3362325"/>
                <a:gd name="connsiteX49" fmla="*/ 2262152 w 3286125"/>
                <a:gd name="connsiteY49" fmla="*/ 104014 h 3362325"/>
                <a:gd name="connsiteX50" fmla="*/ 2414647 w 3286125"/>
                <a:gd name="connsiteY50" fmla="*/ 65724 h 3362325"/>
                <a:gd name="connsiteX51" fmla="*/ 2483132 w 3286125"/>
                <a:gd name="connsiteY51" fmla="*/ 42483 h 3362325"/>
                <a:gd name="connsiteX52" fmla="*/ 2557617 w 3286125"/>
                <a:gd name="connsiteY52" fmla="*/ 18289 h 3362325"/>
                <a:gd name="connsiteX53" fmla="*/ 2561428 w 3286125"/>
                <a:gd name="connsiteY53" fmla="*/ 17051 h 3362325"/>
                <a:gd name="connsiteX54" fmla="*/ 2638675 w 3286125"/>
                <a:gd name="connsiteY54" fmla="*/ 7907 h 3362325"/>
                <a:gd name="connsiteX55" fmla="*/ 2732306 w 3286125"/>
                <a:gd name="connsiteY55" fmla="*/ 1 h 3362325"/>
                <a:gd name="connsiteX56" fmla="*/ 2782503 w 3286125"/>
                <a:gd name="connsiteY56" fmla="*/ 15337 h 3362325"/>
                <a:gd name="connsiteX57" fmla="*/ 2788313 w 3286125"/>
                <a:gd name="connsiteY57" fmla="*/ 60390 h 3362325"/>
                <a:gd name="connsiteX58" fmla="*/ 2806220 w 3286125"/>
                <a:gd name="connsiteY58" fmla="*/ 39530 h 3362325"/>
                <a:gd name="connsiteX59" fmla="*/ 2826603 w 3286125"/>
                <a:gd name="connsiteY59" fmla="*/ 35625 h 3362325"/>
                <a:gd name="connsiteX60" fmla="*/ 2832414 w 3286125"/>
                <a:gd name="connsiteY60" fmla="*/ 50579 h 3362325"/>
                <a:gd name="connsiteX61" fmla="*/ 2817555 w 3286125"/>
                <a:gd name="connsiteY61" fmla="*/ 152211 h 3362325"/>
                <a:gd name="connsiteX62" fmla="*/ 2779169 w 3286125"/>
                <a:gd name="connsiteY62" fmla="*/ 250890 h 3362325"/>
                <a:gd name="connsiteX63" fmla="*/ 2706589 w 3286125"/>
                <a:gd name="connsiteY63" fmla="*/ 330995 h 3362325"/>
                <a:gd name="connsiteX64" fmla="*/ 2634484 w 3286125"/>
                <a:gd name="connsiteY64" fmla="*/ 372048 h 3362325"/>
                <a:gd name="connsiteX65" fmla="*/ 2552760 w 3286125"/>
                <a:gd name="connsiteY65" fmla="*/ 405671 h 3362325"/>
                <a:gd name="connsiteX66" fmla="*/ 2466082 w 3286125"/>
                <a:gd name="connsiteY66" fmla="*/ 456916 h 3362325"/>
                <a:gd name="connsiteX67" fmla="*/ 2402360 w 3286125"/>
                <a:gd name="connsiteY67" fmla="*/ 493968 h 3362325"/>
                <a:gd name="connsiteX68" fmla="*/ 2450461 w 3286125"/>
                <a:gd name="connsiteY68" fmla="*/ 626842 h 3362325"/>
                <a:gd name="connsiteX69" fmla="*/ 2474274 w 3286125"/>
                <a:gd name="connsiteY69" fmla="*/ 689040 h 3362325"/>
                <a:gd name="connsiteX70" fmla="*/ 2475036 w 3286125"/>
                <a:gd name="connsiteY70" fmla="*/ 714948 h 3362325"/>
                <a:gd name="connsiteX71" fmla="*/ 2474084 w 3286125"/>
                <a:gd name="connsiteY71" fmla="*/ 821056 h 3362325"/>
                <a:gd name="connsiteX72" fmla="*/ 2471036 w 3286125"/>
                <a:gd name="connsiteY72" fmla="*/ 886493 h 3362325"/>
                <a:gd name="connsiteX73" fmla="*/ 2467606 w 3286125"/>
                <a:gd name="connsiteY73" fmla="*/ 910115 h 3362325"/>
                <a:gd name="connsiteX74" fmla="*/ 2463987 w 3286125"/>
                <a:gd name="connsiteY74" fmla="*/ 944405 h 3362325"/>
                <a:gd name="connsiteX75" fmla="*/ 2543140 w 3286125"/>
                <a:gd name="connsiteY75" fmla="*/ 926974 h 3362325"/>
                <a:gd name="connsiteX76" fmla="*/ 2595337 w 3286125"/>
                <a:gd name="connsiteY76" fmla="*/ 904019 h 3362325"/>
                <a:gd name="connsiteX77" fmla="*/ 2609338 w 3286125"/>
                <a:gd name="connsiteY77" fmla="*/ 904210 h 3362325"/>
                <a:gd name="connsiteX78" fmla="*/ 2704588 w 3286125"/>
                <a:gd name="connsiteY78" fmla="*/ 896494 h 3362325"/>
                <a:gd name="connsiteX79" fmla="*/ 2801839 w 3286125"/>
                <a:gd name="connsiteY79" fmla="*/ 852870 h 3362325"/>
                <a:gd name="connsiteX80" fmla="*/ 2917186 w 3286125"/>
                <a:gd name="connsiteY80" fmla="*/ 850108 h 3362325"/>
                <a:gd name="connsiteX81" fmla="*/ 2935189 w 3286125"/>
                <a:gd name="connsiteY81" fmla="*/ 850393 h 3362325"/>
                <a:gd name="connsiteX82" fmla="*/ 2995482 w 3286125"/>
                <a:gd name="connsiteY82" fmla="*/ 858775 h 3362325"/>
                <a:gd name="connsiteX83" fmla="*/ 3047965 w 3286125"/>
                <a:gd name="connsiteY83" fmla="*/ 867824 h 3362325"/>
                <a:gd name="connsiteX84" fmla="*/ 3069110 w 3286125"/>
                <a:gd name="connsiteY84" fmla="*/ 880778 h 3362325"/>
                <a:gd name="connsiteX85" fmla="*/ 3129403 w 3286125"/>
                <a:gd name="connsiteY85" fmla="*/ 920402 h 3362325"/>
                <a:gd name="connsiteX86" fmla="*/ 3190458 w 3286125"/>
                <a:gd name="connsiteY86" fmla="*/ 995554 h 3362325"/>
                <a:gd name="connsiteX87" fmla="*/ 3267992 w 3286125"/>
                <a:gd name="connsiteY87" fmla="*/ 1047275 h 3362325"/>
                <a:gd name="connsiteX88" fmla="*/ 3288471 w 3286125"/>
                <a:gd name="connsiteY88" fmla="*/ 1110616 h 3362325"/>
                <a:gd name="connsiteX89" fmla="*/ 3292852 w 3286125"/>
                <a:gd name="connsiteY89" fmla="*/ 1119094 h 3362325"/>
                <a:gd name="connsiteX90" fmla="*/ 3278660 w 3286125"/>
                <a:gd name="connsiteY90" fmla="*/ 1234918 h 3362325"/>
                <a:gd name="connsiteX91" fmla="*/ 3292852 w 3286125"/>
                <a:gd name="connsiteY91" fmla="*/ 1307879 h 3362325"/>
                <a:gd name="connsiteX92" fmla="*/ 3215128 w 3286125"/>
                <a:gd name="connsiteY92" fmla="*/ 1431323 h 3362325"/>
                <a:gd name="connsiteX93" fmla="*/ 3150359 w 3286125"/>
                <a:gd name="connsiteY93" fmla="*/ 1537336 h 3362325"/>
                <a:gd name="connsiteX94" fmla="*/ 3083302 w 3286125"/>
                <a:gd name="connsiteY94" fmla="*/ 1612108 h 3362325"/>
                <a:gd name="connsiteX95" fmla="*/ 2965383 w 3286125"/>
                <a:gd name="connsiteY95" fmla="*/ 1683736 h 3362325"/>
                <a:gd name="connsiteX96" fmla="*/ 2898708 w 3286125"/>
                <a:gd name="connsiteY96" fmla="*/ 1693832 h 3362325"/>
                <a:gd name="connsiteX97" fmla="*/ 2823461 w 3286125"/>
                <a:gd name="connsiteY97" fmla="*/ 1702024 h 3362325"/>
                <a:gd name="connsiteX98" fmla="*/ 2677061 w 3286125"/>
                <a:gd name="connsiteY98" fmla="*/ 1665067 h 3362325"/>
                <a:gd name="connsiteX99" fmla="*/ 2591717 w 3286125"/>
                <a:gd name="connsiteY99" fmla="*/ 1624490 h 3362325"/>
                <a:gd name="connsiteX100" fmla="*/ 2492657 w 3286125"/>
                <a:gd name="connsiteY100" fmla="*/ 1567150 h 3362325"/>
                <a:gd name="connsiteX101" fmla="*/ 2461034 w 3286125"/>
                <a:gd name="connsiteY101" fmla="*/ 1548290 h 3362325"/>
                <a:gd name="connsiteX102" fmla="*/ 2405884 w 3286125"/>
                <a:gd name="connsiteY102" fmla="*/ 1647826 h 3362325"/>
                <a:gd name="connsiteX103" fmla="*/ 2397502 w 3286125"/>
                <a:gd name="connsiteY103" fmla="*/ 1821086 h 3362325"/>
                <a:gd name="connsiteX104" fmla="*/ 2378452 w 3286125"/>
                <a:gd name="connsiteY104" fmla="*/ 1909573 h 3362325"/>
                <a:gd name="connsiteX105" fmla="*/ 2377785 w 3286125"/>
                <a:gd name="connsiteY105" fmla="*/ 1964914 h 3362325"/>
                <a:gd name="connsiteX106" fmla="*/ 2380262 w 3286125"/>
                <a:gd name="connsiteY106" fmla="*/ 1974534 h 3362325"/>
                <a:gd name="connsiteX107" fmla="*/ 2390358 w 3286125"/>
                <a:gd name="connsiteY107" fmla="*/ 2122933 h 3362325"/>
                <a:gd name="connsiteX108" fmla="*/ 2399883 w 3286125"/>
                <a:gd name="connsiteY108" fmla="*/ 2314481 h 3362325"/>
                <a:gd name="connsiteX109" fmla="*/ 2407409 w 3286125"/>
                <a:gd name="connsiteY109" fmla="*/ 2428686 h 3362325"/>
                <a:gd name="connsiteX110" fmla="*/ 2423315 w 3286125"/>
                <a:gd name="connsiteY110" fmla="*/ 2499647 h 3362325"/>
                <a:gd name="connsiteX111" fmla="*/ 2423315 w 3286125"/>
                <a:gd name="connsiteY111" fmla="*/ 2521745 h 3362325"/>
                <a:gd name="connsiteX112" fmla="*/ 2405980 w 3286125"/>
                <a:gd name="connsiteY112" fmla="*/ 2631378 h 3362325"/>
                <a:gd name="connsiteX113" fmla="*/ 2400170 w 3286125"/>
                <a:gd name="connsiteY113" fmla="*/ 2939226 h 3362325"/>
                <a:gd name="connsiteX114" fmla="*/ 2405980 w 3286125"/>
                <a:gd name="connsiteY114" fmla="*/ 3181923 h 3362325"/>
                <a:gd name="connsiteX115" fmla="*/ 2390358 w 3286125"/>
                <a:gd name="connsiteY115" fmla="*/ 3281364 h 3362325"/>
                <a:gd name="connsiteX116" fmla="*/ 2389311 w 3286125"/>
                <a:gd name="connsiteY116" fmla="*/ 3305748 h 3362325"/>
                <a:gd name="connsiteX117" fmla="*/ 2301490 w 3286125"/>
                <a:gd name="connsiteY117" fmla="*/ 3358707 h 3362325"/>
                <a:gd name="connsiteX118" fmla="*/ 2256532 w 3286125"/>
                <a:gd name="connsiteY118" fmla="*/ 3346324 h 3362325"/>
                <a:gd name="connsiteX119" fmla="*/ 2192048 w 3286125"/>
                <a:gd name="connsiteY119" fmla="*/ 3305748 h 3362325"/>
                <a:gd name="connsiteX120" fmla="*/ 2153853 w 3286125"/>
                <a:gd name="connsiteY120" fmla="*/ 3206879 h 3362325"/>
                <a:gd name="connsiteX121" fmla="*/ 2091464 w 3286125"/>
                <a:gd name="connsiteY121" fmla="*/ 3117820 h 3362325"/>
                <a:gd name="connsiteX122" fmla="*/ 2085368 w 3286125"/>
                <a:gd name="connsiteY122" fmla="*/ 3098770 h 3362325"/>
                <a:gd name="connsiteX123" fmla="*/ 2084320 w 3286125"/>
                <a:gd name="connsiteY123" fmla="*/ 2906936 h 3362325"/>
                <a:gd name="connsiteX124" fmla="*/ 2068414 w 3286125"/>
                <a:gd name="connsiteY124" fmla="*/ 2809496 h 3362325"/>
                <a:gd name="connsiteX125" fmla="*/ 2050506 w 3286125"/>
                <a:gd name="connsiteY125" fmla="*/ 2732819 h 3362325"/>
                <a:gd name="connsiteX126" fmla="*/ 2048887 w 3286125"/>
                <a:gd name="connsiteY126" fmla="*/ 2722913 h 3362325"/>
                <a:gd name="connsiteX127" fmla="*/ 2064413 w 3286125"/>
                <a:gd name="connsiteY127" fmla="*/ 2668240 h 3362325"/>
                <a:gd name="connsiteX128" fmla="*/ 2144899 w 3286125"/>
                <a:gd name="connsiteY128" fmla="*/ 2751869 h 3362325"/>
                <a:gd name="connsiteX129" fmla="*/ 2172236 w 3286125"/>
                <a:gd name="connsiteY129" fmla="*/ 2688718 h 3362325"/>
                <a:gd name="connsiteX130" fmla="*/ 2181666 w 3286125"/>
                <a:gd name="connsiteY130" fmla="*/ 2581086 h 3362325"/>
                <a:gd name="connsiteX131" fmla="*/ 2200811 w 3286125"/>
                <a:gd name="connsiteY131" fmla="*/ 2529461 h 3362325"/>
                <a:gd name="connsiteX132" fmla="*/ 2201954 w 3286125"/>
                <a:gd name="connsiteY132" fmla="*/ 2510506 h 3362325"/>
                <a:gd name="connsiteX133" fmla="*/ 2198716 w 3286125"/>
                <a:gd name="connsiteY133" fmla="*/ 2503362 h 3362325"/>
                <a:gd name="connsiteX134" fmla="*/ 2190143 w 3286125"/>
                <a:gd name="connsiteY134" fmla="*/ 2303718 h 3362325"/>
                <a:gd name="connsiteX135" fmla="*/ 2198239 w 3286125"/>
                <a:gd name="connsiteY135" fmla="*/ 2230471 h 3362325"/>
                <a:gd name="connsiteX136" fmla="*/ 2207764 w 3286125"/>
                <a:gd name="connsiteY136" fmla="*/ 2139126 h 3362325"/>
                <a:gd name="connsiteX137" fmla="*/ 2212812 w 3286125"/>
                <a:gd name="connsiteY137" fmla="*/ 1941578 h 3362325"/>
                <a:gd name="connsiteX138" fmla="*/ 2208621 w 3286125"/>
                <a:gd name="connsiteY138" fmla="*/ 1778509 h 3362325"/>
                <a:gd name="connsiteX139" fmla="*/ 2214337 w 3286125"/>
                <a:gd name="connsiteY139" fmla="*/ 1433609 h 3362325"/>
                <a:gd name="connsiteX140" fmla="*/ 2180237 w 3286125"/>
                <a:gd name="connsiteY140" fmla="*/ 1339978 h 3362325"/>
                <a:gd name="connsiteX141" fmla="*/ 2117277 w 3286125"/>
                <a:gd name="connsiteY141" fmla="*/ 1269970 h 3362325"/>
                <a:gd name="connsiteX142" fmla="*/ 2039648 w 3286125"/>
                <a:gd name="connsiteY142" fmla="*/ 1256920 h 3362325"/>
                <a:gd name="connsiteX143" fmla="*/ 1995547 w 3286125"/>
                <a:gd name="connsiteY143" fmla="*/ 1277780 h 3362325"/>
                <a:gd name="connsiteX144" fmla="*/ 1972783 w 3286125"/>
                <a:gd name="connsiteY144" fmla="*/ 1300069 h 3362325"/>
                <a:gd name="connsiteX145" fmla="*/ 1916585 w 3286125"/>
                <a:gd name="connsiteY145" fmla="*/ 1378840 h 3362325"/>
                <a:gd name="connsiteX146" fmla="*/ 1856102 w 3286125"/>
                <a:gd name="connsiteY146" fmla="*/ 1423417 h 3362325"/>
                <a:gd name="connsiteX147" fmla="*/ 1797237 w 3286125"/>
                <a:gd name="connsiteY147" fmla="*/ 1481139 h 3362325"/>
                <a:gd name="connsiteX148" fmla="*/ 1784759 w 3286125"/>
                <a:gd name="connsiteY148" fmla="*/ 1494474 h 3362325"/>
                <a:gd name="connsiteX149" fmla="*/ 1722751 w 3286125"/>
                <a:gd name="connsiteY149" fmla="*/ 1565626 h 3362325"/>
                <a:gd name="connsiteX150" fmla="*/ 1668078 w 3286125"/>
                <a:gd name="connsiteY150" fmla="*/ 1636015 h 3362325"/>
                <a:gd name="connsiteX151" fmla="*/ 1556731 w 3286125"/>
                <a:gd name="connsiteY151" fmla="*/ 1701928 h 3362325"/>
                <a:gd name="connsiteX152" fmla="*/ 1550634 w 3286125"/>
                <a:gd name="connsiteY152" fmla="*/ 1702405 h 3362325"/>
                <a:gd name="connsiteX153" fmla="*/ 1487389 w 3286125"/>
                <a:gd name="connsiteY153" fmla="*/ 1729360 h 3362325"/>
                <a:gd name="connsiteX154" fmla="*/ 1456242 w 3286125"/>
                <a:gd name="connsiteY154" fmla="*/ 1735742 h 3362325"/>
                <a:gd name="connsiteX155" fmla="*/ 1442526 w 3286125"/>
                <a:gd name="connsiteY155" fmla="*/ 1716406 h 3362325"/>
                <a:gd name="connsiteX156" fmla="*/ 1433191 w 3286125"/>
                <a:gd name="connsiteY156" fmla="*/ 1520763 h 3362325"/>
                <a:gd name="connsiteX157" fmla="*/ 1433477 w 3286125"/>
                <a:gd name="connsiteY157" fmla="*/ 1494284 h 3362325"/>
                <a:gd name="connsiteX158" fmla="*/ 1447479 w 3286125"/>
                <a:gd name="connsiteY158" fmla="*/ 1441324 h 3362325"/>
                <a:gd name="connsiteX159" fmla="*/ 1466148 w 3286125"/>
                <a:gd name="connsiteY159" fmla="*/ 1405320 h 3362325"/>
                <a:gd name="connsiteX160" fmla="*/ 1507486 w 3286125"/>
                <a:gd name="connsiteY160" fmla="*/ 1364553 h 3362325"/>
                <a:gd name="connsiteX161" fmla="*/ 1590354 w 3286125"/>
                <a:gd name="connsiteY161" fmla="*/ 1281685 h 3362325"/>
                <a:gd name="connsiteX162" fmla="*/ 1621786 w 3286125"/>
                <a:gd name="connsiteY162" fmla="*/ 1240728 h 3362325"/>
                <a:gd name="connsiteX163" fmla="*/ 1666554 w 3286125"/>
                <a:gd name="connsiteY163" fmla="*/ 1177577 h 3362325"/>
                <a:gd name="connsiteX164" fmla="*/ 1715607 w 3286125"/>
                <a:gd name="connsiteY164" fmla="*/ 1094329 h 3362325"/>
                <a:gd name="connsiteX165" fmla="*/ 1755041 w 3286125"/>
                <a:gd name="connsiteY165" fmla="*/ 1016700 h 3362325"/>
                <a:gd name="connsiteX166" fmla="*/ 1821335 w 3286125"/>
                <a:gd name="connsiteY166" fmla="*/ 902209 h 3362325"/>
                <a:gd name="connsiteX167" fmla="*/ 1865912 w 3286125"/>
                <a:gd name="connsiteY167" fmla="*/ 830010 h 3362325"/>
                <a:gd name="connsiteX168" fmla="*/ 1876675 w 3286125"/>
                <a:gd name="connsiteY168" fmla="*/ 784004 h 3362325"/>
                <a:gd name="connsiteX169" fmla="*/ 1891534 w 3286125"/>
                <a:gd name="connsiteY169" fmla="*/ 727140 h 3362325"/>
                <a:gd name="connsiteX170" fmla="*/ 1901345 w 3286125"/>
                <a:gd name="connsiteY170" fmla="*/ 615983 h 3362325"/>
                <a:gd name="connsiteX171" fmla="*/ 1875342 w 3286125"/>
                <a:gd name="connsiteY171" fmla="*/ 576740 h 3362325"/>
                <a:gd name="connsiteX172" fmla="*/ 1859054 w 3286125"/>
                <a:gd name="connsiteY172" fmla="*/ 537688 h 3362325"/>
                <a:gd name="connsiteX173" fmla="*/ 1826002 w 3286125"/>
                <a:gd name="connsiteY173" fmla="*/ 466822 h 3362325"/>
                <a:gd name="connsiteX174" fmla="*/ 1800666 w 3286125"/>
                <a:gd name="connsiteY174" fmla="*/ 463107 h 3362325"/>
                <a:gd name="connsiteX175" fmla="*/ 1695510 w 3286125"/>
                <a:gd name="connsiteY175" fmla="*/ 512351 h 3362325"/>
                <a:gd name="connsiteX176" fmla="*/ 1610071 w 3286125"/>
                <a:gd name="connsiteY176" fmla="*/ 565691 h 3362325"/>
                <a:gd name="connsiteX177" fmla="*/ 1533204 w 3286125"/>
                <a:gd name="connsiteY177" fmla="*/ 617602 h 3362325"/>
                <a:gd name="connsiteX178" fmla="*/ 1515392 w 3286125"/>
                <a:gd name="connsiteY178" fmla="*/ 634176 h 3362325"/>
                <a:gd name="connsiteX179" fmla="*/ 1399568 w 3286125"/>
                <a:gd name="connsiteY179" fmla="*/ 758001 h 3362325"/>
                <a:gd name="connsiteX180" fmla="*/ 1372803 w 3286125"/>
                <a:gd name="connsiteY180" fmla="*/ 772860 h 3362325"/>
                <a:gd name="connsiteX181" fmla="*/ 1363945 w 3286125"/>
                <a:gd name="connsiteY181" fmla="*/ 777146 h 3362325"/>
                <a:gd name="connsiteX182" fmla="*/ 1286030 w 3286125"/>
                <a:gd name="connsiteY182" fmla="*/ 874492 h 3362325"/>
                <a:gd name="connsiteX183" fmla="*/ 1220212 w 3286125"/>
                <a:gd name="connsiteY183" fmla="*/ 991554 h 3362325"/>
                <a:gd name="connsiteX184" fmla="*/ 1182589 w 3286125"/>
                <a:gd name="connsiteY184" fmla="*/ 1063468 h 3362325"/>
                <a:gd name="connsiteX185" fmla="*/ 1097816 w 3286125"/>
                <a:gd name="connsiteY185" fmla="*/ 1226631 h 3362325"/>
                <a:gd name="connsiteX186" fmla="*/ 1066765 w 3286125"/>
                <a:gd name="connsiteY186" fmla="*/ 1330072 h 3362325"/>
                <a:gd name="connsiteX187" fmla="*/ 1058764 w 3286125"/>
                <a:gd name="connsiteY187" fmla="*/ 1440181 h 3362325"/>
                <a:gd name="connsiteX188" fmla="*/ 1032379 w 3286125"/>
                <a:gd name="connsiteY188" fmla="*/ 1524478 h 3362325"/>
                <a:gd name="connsiteX189" fmla="*/ 1007805 w 3286125"/>
                <a:gd name="connsiteY189" fmla="*/ 1598677 h 3362325"/>
                <a:gd name="connsiteX190" fmla="*/ 1001042 w 3286125"/>
                <a:gd name="connsiteY190" fmla="*/ 1647064 h 3362325"/>
                <a:gd name="connsiteX191" fmla="*/ 1007519 w 3286125"/>
                <a:gd name="connsiteY191" fmla="*/ 1681545 h 3362325"/>
                <a:gd name="connsiteX192" fmla="*/ 1005519 w 3286125"/>
                <a:gd name="connsiteY192" fmla="*/ 1691260 h 3362325"/>
                <a:gd name="connsiteX193" fmla="*/ 981421 w 3286125"/>
                <a:gd name="connsiteY193" fmla="*/ 1773842 h 3362325"/>
                <a:gd name="connsiteX194" fmla="*/ 970372 w 3286125"/>
                <a:gd name="connsiteY194" fmla="*/ 1821848 h 3362325"/>
                <a:gd name="connsiteX195" fmla="*/ 955417 w 3286125"/>
                <a:gd name="connsiteY195" fmla="*/ 1870521 h 3362325"/>
                <a:gd name="connsiteX196" fmla="*/ 879027 w 3286125"/>
                <a:gd name="connsiteY196" fmla="*/ 1974820 h 3362325"/>
                <a:gd name="connsiteX197" fmla="*/ 827306 w 3286125"/>
                <a:gd name="connsiteY197" fmla="*/ 1970533 h 3362325"/>
                <a:gd name="connsiteX198" fmla="*/ 801970 w 3286125"/>
                <a:gd name="connsiteY198" fmla="*/ 1955198 h 3362325"/>
                <a:gd name="connsiteX199" fmla="*/ 779872 w 3286125"/>
                <a:gd name="connsiteY199" fmla="*/ 1938911 h 3362325"/>
                <a:gd name="connsiteX200" fmla="*/ 719102 w 3286125"/>
                <a:gd name="connsiteY200" fmla="*/ 1853566 h 3362325"/>
                <a:gd name="connsiteX201" fmla="*/ 674239 w 3286125"/>
                <a:gd name="connsiteY201" fmla="*/ 1799845 h 3362325"/>
                <a:gd name="connsiteX202" fmla="*/ 651189 w 3286125"/>
                <a:gd name="connsiteY202" fmla="*/ 1744505 h 3362325"/>
                <a:gd name="connsiteX203" fmla="*/ 651951 w 3286125"/>
                <a:gd name="connsiteY203" fmla="*/ 1685450 h 3362325"/>
                <a:gd name="connsiteX204" fmla="*/ 674525 w 3286125"/>
                <a:gd name="connsiteY204" fmla="*/ 1587914 h 3362325"/>
                <a:gd name="connsiteX205" fmla="*/ 677097 w 3286125"/>
                <a:gd name="connsiteY205" fmla="*/ 1578294 h 3362325"/>
                <a:gd name="connsiteX206" fmla="*/ 686050 w 3286125"/>
                <a:gd name="connsiteY206" fmla="*/ 1437800 h 3362325"/>
                <a:gd name="connsiteX207" fmla="*/ 696432 w 3286125"/>
                <a:gd name="connsiteY207" fmla="*/ 1330358 h 3362325"/>
                <a:gd name="connsiteX208" fmla="*/ 703576 w 3286125"/>
                <a:gd name="connsiteY208" fmla="*/ 1240442 h 3362325"/>
                <a:gd name="connsiteX209" fmla="*/ 711672 w 3286125"/>
                <a:gd name="connsiteY209" fmla="*/ 1163290 h 3362325"/>
                <a:gd name="connsiteX210" fmla="*/ 702052 w 3286125"/>
                <a:gd name="connsiteY210" fmla="*/ 1019176 h 3362325"/>
                <a:gd name="connsiteX211" fmla="*/ 663000 w 3286125"/>
                <a:gd name="connsiteY211" fmla="*/ 883540 h 3362325"/>
                <a:gd name="connsiteX212" fmla="*/ 650998 w 3286125"/>
                <a:gd name="connsiteY212" fmla="*/ 840011 h 3362325"/>
                <a:gd name="connsiteX213" fmla="*/ 614898 w 3286125"/>
                <a:gd name="connsiteY213" fmla="*/ 768002 h 3362325"/>
                <a:gd name="connsiteX214" fmla="*/ 560987 w 3286125"/>
                <a:gd name="connsiteY214" fmla="*/ 712948 h 3362325"/>
                <a:gd name="connsiteX215" fmla="*/ 491264 w 3286125"/>
                <a:gd name="connsiteY215" fmla="*/ 699708 h 3362325"/>
                <a:gd name="connsiteX216" fmla="*/ 434686 w 3286125"/>
                <a:gd name="connsiteY216" fmla="*/ 725425 h 3362325"/>
                <a:gd name="connsiteX217" fmla="*/ 368011 w 3286125"/>
                <a:gd name="connsiteY217" fmla="*/ 782956 h 3362325"/>
                <a:gd name="connsiteX218" fmla="*/ 294478 w 3286125"/>
                <a:gd name="connsiteY218" fmla="*/ 912782 h 3362325"/>
                <a:gd name="connsiteX219" fmla="*/ 270570 w 3286125"/>
                <a:gd name="connsiteY219" fmla="*/ 977076 h 3362325"/>
                <a:gd name="connsiteX220" fmla="*/ 260473 w 3286125"/>
                <a:gd name="connsiteY220" fmla="*/ 1025463 h 3362325"/>
                <a:gd name="connsiteX221" fmla="*/ 234851 w 3286125"/>
                <a:gd name="connsiteY221" fmla="*/ 1136620 h 3362325"/>
                <a:gd name="connsiteX222" fmla="*/ 225612 w 3286125"/>
                <a:gd name="connsiteY222" fmla="*/ 1213677 h 3362325"/>
                <a:gd name="connsiteX223" fmla="*/ 217230 w 3286125"/>
                <a:gd name="connsiteY223" fmla="*/ 1401034 h 3362325"/>
                <a:gd name="connsiteX224" fmla="*/ 224183 w 3286125"/>
                <a:gd name="connsiteY224" fmla="*/ 1457803 h 3362325"/>
                <a:gd name="connsiteX225" fmla="*/ 214848 w 3286125"/>
                <a:gd name="connsiteY225" fmla="*/ 1516286 h 3362325"/>
                <a:gd name="connsiteX226" fmla="*/ 215325 w 3286125"/>
                <a:gd name="connsiteY226" fmla="*/ 1620204 h 3362325"/>
                <a:gd name="connsiteX227" fmla="*/ 216563 w 3286125"/>
                <a:gd name="connsiteY227" fmla="*/ 1628205 h 3362325"/>
                <a:gd name="connsiteX228" fmla="*/ 225802 w 3286125"/>
                <a:gd name="connsiteY228" fmla="*/ 1807465 h 3362325"/>
                <a:gd name="connsiteX229" fmla="*/ 241709 w 3286125"/>
                <a:gd name="connsiteY229" fmla="*/ 1898715 h 3362325"/>
                <a:gd name="connsiteX230" fmla="*/ 242757 w 3286125"/>
                <a:gd name="connsiteY230" fmla="*/ 1912907 h 3362325"/>
                <a:gd name="connsiteX231" fmla="*/ 258759 w 3286125"/>
                <a:gd name="connsiteY231" fmla="*/ 1994060 h 3362325"/>
                <a:gd name="connsiteX232" fmla="*/ 260283 w 3286125"/>
                <a:gd name="connsiteY232" fmla="*/ 2020349 h 3362325"/>
                <a:gd name="connsiteX233" fmla="*/ 263331 w 3286125"/>
                <a:gd name="connsiteY233" fmla="*/ 2039971 h 3362325"/>
                <a:gd name="connsiteX234" fmla="*/ 247233 w 3286125"/>
                <a:gd name="connsiteY234" fmla="*/ 2067974 h 3362325"/>
                <a:gd name="connsiteX235" fmla="*/ 173700 w 3286125"/>
                <a:gd name="connsiteY235" fmla="*/ 2046543 h 3362325"/>
                <a:gd name="connsiteX236" fmla="*/ 98358 w 3286125"/>
                <a:gd name="connsiteY236" fmla="*/ 2050448 h 3362325"/>
                <a:gd name="connsiteX237" fmla="*/ 2437698 w 3286125"/>
                <a:gd name="connsiteY237" fmla="*/ 1120332 h 3362325"/>
                <a:gd name="connsiteX238" fmla="*/ 2443032 w 3286125"/>
                <a:gd name="connsiteY238" fmla="*/ 1169290 h 3362325"/>
                <a:gd name="connsiteX239" fmla="*/ 2448556 w 3286125"/>
                <a:gd name="connsiteY239" fmla="*/ 1244443 h 3362325"/>
                <a:gd name="connsiteX240" fmla="*/ 2433507 w 3286125"/>
                <a:gd name="connsiteY240" fmla="*/ 1325501 h 3362325"/>
                <a:gd name="connsiteX241" fmla="*/ 2433316 w 3286125"/>
                <a:gd name="connsiteY241" fmla="*/ 1443706 h 3362325"/>
                <a:gd name="connsiteX242" fmla="*/ 2443889 w 3286125"/>
                <a:gd name="connsiteY242" fmla="*/ 1459041 h 3362325"/>
                <a:gd name="connsiteX243" fmla="*/ 2556475 w 3286125"/>
                <a:gd name="connsiteY243" fmla="*/ 1492283 h 3362325"/>
                <a:gd name="connsiteX244" fmla="*/ 2704874 w 3286125"/>
                <a:gd name="connsiteY244" fmla="*/ 1484473 h 3362325"/>
                <a:gd name="connsiteX245" fmla="*/ 2740784 w 3286125"/>
                <a:gd name="connsiteY245" fmla="*/ 1474948 h 3362325"/>
                <a:gd name="connsiteX246" fmla="*/ 2806982 w 3286125"/>
                <a:gd name="connsiteY246" fmla="*/ 1427894 h 3362325"/>
                <a:gd name="connsiteX247" fmla="*/ 2857465 w 3286125"/>
                <a:gd name="connsiteY247" fmla="*/ 1381412 h 3362325"/>
                <a:gd name="connsiteX248" fmla="*/ 2935569 w 3286125"/>
                <a:gd name="connsiteY248" fmla="*/ 1307403 h 3362325"/>
                <a:gd name="connsiteX249" fmla="*/ 2947286 w 3286125"/>
                <a:gd name="connsiteY249" fmla="*/ 1271875 h 3362325"/>
                <a:gd name="connsiteX250" fmla="*/ 2971574 w 3286125"/>
                <a:gd name="connsiteY250" fmla="*/ 1150526 h 3362325"/>
                <a:gd name="connsiteX251" fmla="*/ 2961478 w 3286125"/>
                <a:gd name="connsiteY251" fmla="*/ 1075850 h 3362325"/>
                <a:gd name="connsiteX252" fmla="*/ 2930235 w 3286125"/>
                <a:gd name="connsiteY252" fmla="*/ 1043751 h 3362325"/>
                <a:gd name="connsiteX253" fmla="*/ 2863846 w 3286125"/>
                <a:gd name="connsiteY253" fmla="*/ 1033654 h 3362325"/>
                <a:gd name="connsiteX254" fmla="*/ 2792599 w 3286125"/>
                <a:gd name="connsiteY254" fmla="*/ 1033845 h 3362325"/>
                <a:gd name="connsiteX255" fmla="*/ 2735735 w 3286125"/>
                <a:gd name="connsiteY255" fmla="*/ 1048037 h 3362325"/>
                <a:gd name="connsiteX256" fmla="*/ 2648010 w 3286125"/>
                <a:gd name="connsiteY256" fmla="*/ 1075660 h 3362325"/>
                <a:gd name="connsiteX257" fmla="*/ 2517708 w 3286125"/>
                <a:gd name="connsiteY257" fmla="*/ 1084042 h 3362325"/>
                <a:gd name="connsiteX258" fmla="*/ 2437698 w 3286125"/>
                <a:gd name="connsiteY258" fmla="*/ 1120332 h 3362325"/>
                <a:gd name="connsiteX259" fmla="*/ 1999643 w 3286125"/>
                <a:gd name="connsiteY259" fmla="*/ 975838 h 3362325"/>
                <a:gd name="connsiteX260" fmla="*/ 1900488 w 3286125"/>
                <a:gd name="connsiteY260" fmla="*/ 971170 h 3362325"/>
                <a:gd name="connsiteX261" fmla="*/ 1889724 w 3286125"/>
                <a:gd name="connsiteY261" fmla="*/ 998126 h 3362325"/>
                <a:gd name="connsiteX262" fmla="*/ 1834289 w 3286125"/>
                <a:gd name="connsiteY262" fmla="*/ 1089185 h 3362325"/>
                <a:gd name="connsiteX263" fmla="*/ 1776948 w 3286125"/>
                <a:gd name="connsiteY263" fmla="*/ 1181197 h 3362325"/>
                <a:gd name="connsiteX264" fmla="*/ 1772853 w 3286125"/>
                <a:gd name="connsiteY264" fmla="*/ 1199866 h 3362325"/>
                <a:gd name="connsiteX265" fmla="*/ 1840671 w 3286125"/>
                <a:gd name="connsiteY265" fmla="*/ 1229584 h 3362325"/>
                <a:gd name="connsiteX266" fmla="*/ 1949542 w 3286125"/>
                <a:gd name="connsiteY266" fmla="*/ 1190531 h 3362325"/>
                <a:gd name="connsiteX267" fmla="*/ 2017645 w 3286125"/>
                <a:gd name="connsiteY267" fmla="*/ 1158146 h 3362325"/>
                <a:gd name="connsiteX268" fmla="*/ 2070414 w 3286125"/>
                <a:gd name="connsiteY268" fmla="*/ 1120237 h 3362325"/>
                <a:gd name="connsiteX269" fmla="*/ 2165187 w 3286125"/>
                <a:gd name="connsiteY269" fmla="*/ 1076136 h 3362325"/>
                <a:gd name="connsiteX270" fmla="*/ 2188334 w 3286125"/>
                <a:gd name="connsiteY270" fmla="*/ 1060229 h 3362325"/>
                <a:gd name="connsiteX271" fmla="*/ 2206526 w 3286125"/>
                <a:gd name="connsiteY271" fmla="*/ 977647 h 3362325"/>
                <a:gd name="connsiteX272" fmla="*/ 2215003 w 3286125"/>
                <a:gd name="connsiteY272" fmla="*/ 900590 h 3362325"/>
                <a:gd name="connsiteX273" fmla="*/ 2214146 w 3286125"/>
                <a:gd name="connsiteY273" fmla="*/ 688564 h 3362325"/>
                <a:gd name="connsiteX274" fmla="*/ 2188143 w 3286125"/>
                <a:gd name="connsiteY274" fmla="*/ 661894 h 3362325"/>
                <a:gd name="connsiteX275" fmla="*/ 2127754 w 3286125"/>
                <a:gd name="connsiteY275" fmla="*/ 692564 h 3362325"/>
                <a:gd name="connsiteX276" fmla="*/ 2091559 w 3286125"/>
                <a:gd name="connsiteY276" fmla="*/ 734188 h 3362325"/>
                <a:gd name="connsiteX277" fmla="*/ 2055840 w 3286125"/>
                <a:gd name="connsiteY277" fmla="*/ 769336 h 3362325"/>
                <a:gd name="connsiteX278" fmla="*/ 2016407 w 3286125"/>
                <a:gd name="connsiteY278" fmla="*/ 881635 h 3362325"/>
                <a:gd name="connsiteX279" fmla="*/ 1999643 w 3286125"/>
                <a:gd name="connsiteY279" fmla="*/ 975838 h 3362325"/>
                <a:gd name="connsiteX280" fmla="*/ 2038886 w 3286125"/>
                <a:gd name="connsiteY280" fmla="*/ 331090 h 3362325"/>
                <a:gd name="connsiteX281" fmla="*/ 2032504 w 3286125"/>
                <a:gd name="connsiteY281" fmla="*/ 330043 h 3362325"/>
                <a:gd name="connsiteX282" fmla="*/ 1944112 w 3286125"/>
                <a:gd name="connsiteY282" fmla="*/ 356427 h 3362325"/>
                <a:gd name="connsiteX283" fmla="*/ 1872008 w 3286125"/>
                <a:gd name="connsiteY283" fmla="*/ 417482 h 3362325"/>
                <a:gd name="connsiteX284" fmla="*/ 1867722 w 3286125"/>
                <a:gd name="connsiteY284" fmla="*/ 473584 h 3362325"/>
                <a:gd name="connsiteX285" fmla="*/ 1888772 w 3286125"/>
                <a:gd name="connsiteY285" fmla="*/ 510065 h 3362325"/>
                <a:gd name="connsiteX286" fmla="*/ 1911727 w 3286125"/>
                <a:gd name="connsiteY286" fmla="*/ 525210 h 3362325"/>
                <a:gd name="connsiteX287" fmla="*/ 1971640 w 3286125"/>
                <a:gd name="connsiteY287" fmla="*/ 514637 h 3362325"/>
                <a:gd name="connsiteX288" fmla="*/ 2028599 w 3286125"/>
                <a:gd name="connsiteY288" fmla="*/ 398146 h 3362325"/>
                <a:gd name="connsiteX289" fmla="*/ 2038886 w 3286125"/>
                <a:gd name="connsiteY289" fmla="*/ 33109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</a:cxnLst>
              <a:rect l="l" t="t" r="r" b="b"/>
              <a:pathLst>
                <a:path w="3286125" h="3362325">
                  <a:moveTo>
                    <a:pt x="98358" y="2050448"/>
                  </a:moveTo>
                  <a:cubicBezTo>
                    <a:pt x="85023" y="2031970"/>
                    <a:pt x="72355" y="2014253"/>
                    <a:pt x="59496" y="1996727"/>
                  </a:cubicBezTo>
                  <a:cubicBezTo>
                    <a:pt x="54733" y="1990346"/>
                    <a:pt x="49685" y="1984059"/>
                    <a:pt x="44161" y="1978344"/>
                  </a:cubicBezTo>
                  <a:cubicBezTo>
                    <a:pt x="20538" y="1953484"/>
                    <a:pt x="5489" y="1927290"/>
                    <a:pt x="6441" y="1889857"/>
                  </a:cubicBezTo>
                  <a:cubicBezTo>
                    <a:pt x="7870" y="1835755"/>
                    <a:pt x="-797" y="1781462"/>
                    <a:pt x="60" y="1727265"/>
                  </a:cubicBezTo>
                  <a:cubicBezTo>
                    <a:pt x="631" y="1690689"/>
                    <a:pt x="10347" y="1654399"/>
                    <a:pt x="15395" y="1617823"/>
                  </a:cubicBezTo>
                  <a:cubicBezTo>
                    <a:pt x="16824" y="1607821"/>
                    <a:pt x="15205" y="1597344"/>
                    <a:pt x="16443" y="1587343"/>
                  </a:cubicBezTo>
                  <a:cubicBezTo>
                    <a:pt x="17586" y="1578389"/>
                    <a:pt x="21015" y="1569721"/>
                    <a:pt x="22634" y="1560768"/>
                  </a:cubicBezTo>
                  <a:cubicBezTo>
                    <a:pt x="23777" y="1554958"/>
                    <a:pt x="25682" y="1548100"/>
                    <a:pt x="23682" y="1543051"/>
                  </a:cubicBezTo>
                  <a:cubicBezTo>
                    <a:pt x="11775" y="1512952"/>
                    <a:pt x="11490" y="1483330"/>
                    <a:pt x="23967" y="1453516"/>
                  </a:cubicBezTo>
                  <a:cubicBezTo>
                    <a:pt x="24730" y="1451707"/>
                    <a:pt x="24730" y="1449516"/>
                    <a:pt x="24825" y="1447516"/>
                  </a:cubicBezTo>
                  <a:cubicBezTo>
                    <a:pt x="27778" y="1394557"/>
                    <a:pt x="31778" y="1341693"/>
                    <a:pt x="33492" y="1288734"/>
                  </a:cubicBezTo>
                  <a:cubicBezTo>
                    <a:pt x="34921" y="1244538"/>
                    <a:pt x="31778" y="1200151"/>
                    <a:pt x="34445" y="1156146"/>
                  </a:cubicBezTo>
                  <a:cubicBezTo>
                    <a:pt x="36350" y="1124809"/>
                    <a:pt x="44732" y="1093948"/>
                    <a:pt x="50066" y="1062801"/>
                  </a:cubicBezTo>
                  <a:cubicBezTo>
                    <a:pt x="50828" y="1058229"/>
                    <a:pt x="51876" y="1052800"/>
                    <a:pt x="50352" y="1048704"/>
                  </a:cubicBezTo>
                  <a:cubicBezTo>
                    <a:pt x="33397" y="1003936"/>
                    <a:pt x="45113" y="957645"/>
                    <a:pt x="43398" y="912211"/>
                  </a:cubicBezTo>
                  <a:cubicBezTo>
                    <a:pt x="42446" y="888017"/>
                    <a:pt x="48256" y="863538"/>
                    <a:pt x="51209" y="839154"/>
                  </a:cubicBezTo>
                  <a:cubicBezTo>
                    <a:pt x="54447" y="812389"/>
                    <a:pt x="57876" y="785623"/>
                    <a:pt x="61401" y="756667"/>
                  </a:cubicBezTo>
                  <a:cubicBezTo>
                    <a:pt x="84642" y="787433"/>
                    <a:pt x="105216" y="816865"/>
                    <a:pt x="128266" y="844202"/>
                  </a:cubicBezTo>
                  <a:cubicBezTo>
                    <a:pt x="138744" y="856585"/>
                    <a:pt x="152936" y="867062"/>
                    <a:pt x="167509" y="874206"/>
                  </a:cubicBezTo>
                  <a:cubicBezTo>
                    <a:pt x="175701" y="878206"/>
                    <a:pt x="190179" y="877254"/>
                    <a:pt x="198084" y="872396"/>
                  </a:cubicBezTo>
                  <a:cubicBezTo>
                    <a:pt x="221611" y="857728"/>
                    <a:pt x="245519" y="842488"/>
                    <a:pt x="265045" y="823152"/>
                  </a:cubicBezTo>
                  <a:cubicBezTo>
                    <a:pt x="303717" y="784861"/>
                    <a:pt x="343150" y="746380"/>
                    <a:pt x="375249" y="702851"/>
                  </a:cubicBezTo>
                  <a:cubicBezTo>
                    <a:pt x="402967" y="665323"/>
                    <a:pt x="438496" y="641891"/>
                    <a:pt x="477357" y="620555"/>
                  </a:cubicBezTo>
                  <a:cubicBezTo>
                    <a:pt x="481263" y="618364"/>
                    <a:pt x="486216" y="615983"/>
                    <a:pt x="490407" y="616555"/>
                  </a:cubicBezTo>
                  <a:cubicBezTo>
                    <a:pt x="504313" y="618364"/>
                    <a:pt x="512505" y="610744"/>
                    <a:pt x="522125" y="602458"/>
                  </a:cubicBezTo>
                  <a:cubicBezTo>
                    <a:pt x="529459" y="596076"/>
                    <a:pt x="540699" y="590456"/>
                    <a:pt x="550033" y="590742"/>
                  </a:cubicBezTo>
                  <a:cubicBezTo>
                    <a:pt x="597563" y="592361"/>
                    <a:pt x="645093" y="595885"/>
                    <a:pt x="692622" y="599029"/>
                  </a:cubicBezTo>
                  <a:cubicBezTo>
                    <a:pt x="696242" y="599314"/>
                    <a:pt x="700338" y="601315"/>
                    <a:pt x="703195" y="603696"/>
                  </a:cubicBezTo>
                  <a:cubicBezTo>
                    <a:pt x="722817" y="619793"/>
                    <a:pt x="741390" y="637129"/>
                    <a:pt x="761774" y="652273"/>
                  </a:cubicBezTo>
                  <a:cubicBezTo>
                    <a:pt x="778633" y="664751"/>
                    <a:pt x="797874" y="673990"/>
                    <a:pt x="815209" y="685897"/>
                  </a:cubicBezTo>
                  <a:cubicBezTo>
                    <a:pt x="841879" y="704185"/>
                    <a:pt x="870645" y="720663"/>
                    <a:pt x="893409" y="743047"/>
                  </a:cubicBezTo>
                  <a:cubicBezTo>
                    <a:pt x="915031" y="764192"/>
                    <a:pt x="924461" y="793529"/>
                    <a:pt x="920937" y="825628"/>
                  </a:cubicBezTo>
                  <a:cubicBezTo>
                    <a:pt x="919222" y="840773"/>
                    <a:pt x="917603" y="855442"/>
                    <a:pt x="937224" y="865729"/>
                  </a:cubicBezTo>
                  <a:cubicBezTo>
                    <a:pt x="947130" y="870872"/>
                    <a:pt x="951036" y="890113"/>
                    <a:pt x="954750" y="903733"/>
                  </a:cubicBezTo>
                  <a:cubicBezTo>
                    <a:pt x="961132" y="926974"/>
                    <a:pt x="981039" y="938881"/>
                    <a:pt x="1003233" y="927260"/>
                  </a:cubicBezTo>
                  <a:cubicBezTo>
                    <a:pt x="1023521" y="916687"/>
                    <a:pt x="1043714" y="904019"/>
                    <a:pt x="1060288" y="888303"/>
                  </a:cubicBezTo>
                  <a:cubicBezTo>
                    <a:pt x="1104674" y="846393"/>
                    <a:pt x="1147632" y="802959"/>
                    <a:pt x="1190113" y="759144"/>
                  </a:cubicBezTo>
                  <a:cubicBezTo>
                    <a:pt x="1242215" y="705423"/>
                    <a:pt x="1292126" y="649511"/>
                    <a:pt x="1345371" y="596933"/>
                  </a:cubicBezTo>
                  <a:cubicBezTo>
                    <a:pt x="1365659" y="576835"/>
                    <a:pt x="1393567" y="564548"/>
                    <a:pt x="1416046" y="546355"/>
                  </a:cubicBezTo>
                  <a:cubicBezTo>
                    <a:pt x="1453384" y="516256"/>
                    <a:pt x="1502343" y="507017"/>
                    <a:pt x="1538347" y="473584"/>
                  </a:cubicBezTo>
                  <a:cubicBezTo>
                    <a:pt x="1570161" y="444057"/>
                    <a:pt x="1607023" y="419673"/>
                    <a:pt x="1642646" y="394336"/>
                  </a:cubicBezTo>
                  <a:cubicBezTo>
                    <a:pt x="1659124" y="382621"/>
                    <a:pt x="1678365" y="374810"/>
                    <a:pt x="1695510" y="363856"/>
                  </a:cubicBezTo>
                  <a:cubicBezTo>
                    <a:pt x="1710559" y="354331"/>
                    <a:pt x="1723894" y="342139"/>
                    <a:pt x="1738848" y="332424"/>
                  </a:cubicBezTo>
                  <a:cubicBezTo>
                    <a:pt x="1771996" y="310802"/>
                    <a:pt x="1805714" y="290133"/>
                    <a:pt x="1839147" y="268892"/>
                  </a:cubicBezTo>
                  <a:cubicBezTo>
                    <a:pt x="1861340" y="254795"/>
                    <a:pt x="1883534" y="240889"/>
                    <a:pt x="1905441" y="226411"/>
                  </a:cubicBezTo>
                  <a:cubicBezTo>
                    <a:pt x="1932302" y="208599"/>
                    <a:pt x="1959067" y="190406"/>
                    <a:pt x="1985546" y="171928"/>
                  </a:cubicBezTo>
                  <a:cubicBezTo>
                    <a:pt x="1998595" y="162879"/>
                    <a:pt x="2011359" y="153259"/>
                    <a:pt x="2023646" y="143067"/>
                  </a:cubicBezTo>
                  <a:cubicBezTo>
                    <a:pt x="2048030" y="122779"/>
                    <a:pt x="2078891" y="120778"/>
                    <a:pt x="2107371" y="111730"/>
                  </a:cubicBezTo>
                  <a:cubicBezTo>
                    <a:pt x="2158520" y="95632"/>
                    <a:pt x="2210622" y="105824"/>
                    <a:pt x="2262152" y="104014"/>
                  </a:cubicBezTo>
                  <a:cubicBezTo>
                    <a:pt x="2316159" y="102205"/>
                    <a:pt x="2366261" y="89536"/>
                    <a:pt x="2414647" y="65724"/>
                  </a:cubicBezTo>
                  <a:cubicBezTo>
                    <a:pt x="2436078" y="55151"/>
                    <a:pt x="2460177" y="50008"/>
                    <a:pt x="2483132" y="42483"/>
                  </a:cubicBezTo>
                  <a:cubicBezTo>
                    <a:pt x="2507993" y="34387"/>
                    <a:pt x="2532853" y="26290"/>
                    <a:pt x="2557617" y="18289"/>
                  </a:cubicBezTo>
                  <a:cubicBezTo>
                    <a:pt x="2558856" y="17908"/>
                    <a:pt x="2560189" y="17242"/>
                    <a:pt x="2561428" y="17051"/>
                  </a:cubicBezTo>
                  <a:cubicBezTo>
                    <a:pt x="2587145" y="13908"/>
                    <a:pt x="2612862" y="10574"/>
                    <a:pt x="2638675" y="7907"/>
                  </a:cubicBezTo>
                  <a:cubicBezTo>
                    <a:pt x="2669822" y="4669"/>
                    <a:pt x="2701064" y="-94"/>
                    <a:pt x="2732306" y="1"/>
                  </a:cubicBezTo>
                  <a:cubicBezTo>
                    <a:pt x="2748213" y="97"/>
                    <a:pt x="2764024" y="9336"/>
                    <a:pt x="2782503" y="15337"/>
                  </a:cubicBezTo>
                  <a:cubicBezTo>
                    <a:pt x="2767930" y="34768"/>
                    <a:pt x="2767739" y="48103"/>
                    <a:pt x="2788313" y="60390"/>
                  </a:cubicBezTo>
                  <a:cubicBezTo>
                    <a:pt x="2793837" y="53722"/>
                    <a:pt x="2798886" y="45055"/>
                    <a:pt x="2806220" y="39530"/>
                  </a:cubicBezTo>
                  <a:cubicBezTo>
                    <a:pt x="2811364" y="35720"/>
                    <a:pt x="2820031" y="34577"/>
                    <a:pt x="2826603" y="35625"/>
                  </a:cubicBezTo>
                  <a:cubicBezTo>
                    <a:pt x="2829366" y="36101"/>
                    <a:pt x="2832128" y="45245"/>
                    <a:pt x="2832414" y="50579"/>
                  </a:cubicBezTo>
                  <a:cubicBezTo>
                    <a:pt x="2834319" y="85441"/>
                    <a:pt x="2823841" y="118397"/>
                    <a:pt x="2817555" y="152211"/>
                  </a:cubicBezTo>
                  <a:cubicBezTo>
                    <a:pt x="2810887" y="188311"/>
                    <a:pt x="2799553" y="222601"/>
                    <a:pt x="2779169" y="250890"/>
                  </a:cubicBezTo>
                  <a:cubicBezTo>
                    <a:pt x="2758405" y="279655"/>
                    <a:pt x="2741927" y="313945"/>
                    <a:pt x="2706589" y="330995"/>
                  </a:cubicBezTo>
                  <a:cubicBezTo>
                    <a:pt x="2681728" y="342997"/>
                    <a:pt x="2659344" y="360046"/>
                    <a:pt x="2634484" y="372048"/>
                  </a:cubicBezTo>
                  <a:cubicBezTo>
                    <a:pt x="2608005" y="384811"/>
                    <a:pt x="2578953" y="392431"/>
                    <a:pt x="2552760" y="405671"/>
                  </a:cubicBezTo>
                  <a:cubicBezTo>
                    <a:pt x="2522852" y="420816"/>
                    <a:pt x="2494943" y="439771"/>
                    <a:pt x="2466082" y="456916"/>
                  </a:cubicBezTo>
                  <a:cubicBezTo>
                    <a:pt x="2444080" y="469965"/>
                    <a:pt x="2421791" y="482728"/>
                    <a:pt x="2402360" y="493968"/>
                  </a:cubicBezTo>
                  <a:cubicBezTo>
                    <a:pt x="2418838" y="539688"/>
                    <a:pt x="2434459" y="583312"/>
                    <a:pt x="2450461" y="626842"/>
                  </a:cubicBezTo>
                  <a:cubicBezTo>
                    <a:pt x="2458081" y="647701"/>
                    <a:pt x="2467321" y="667990"/>
                    <a:pt x="2474274" y="689040"/>
                  </a:cubicBezTo>
                  <a:cubicBezTo>
                    <a:pt x="2476941" y="696946"/>
                    <a:pt x="2477608" y="707137"/>
                    <a:pt x="2475036" y="714948"/>
                  </a:cubicBezTo>
                  <a:cubicBezTo>
                    <a:pt x="2463130" y="750476"/>
                    <a:pt x="2465702" y="784861"/>
                    <a:pt x="2474084" y="821056"/>
                  </a:cubicBezTo>
                  <a:cubicBezTo>
                    <a:pt x="2478846" y="841535"/>
                    <a:pt x="2472655" y="864681"/>
                    <a:pt x="2471036" y="886493"/>
                  </a:cubicBezTo>
                  <a:cubicBezTo>
                    <a:pt x="2470464" y="894399"/>
                    <a:pt x="2468559" y="902209"/>
                    <a:pt x="2467606" y="910115"/>
                  </a:cubicBezTo>
                  <a:cubicBezTo>
                    <a:pt x="2466273" y="921164"/>
                    <a:pt x="2465225" y="932308"/>
                    <a:pt x="2463987" y="944405"/>
                  </a:cubicBezTo>
                  <a:cubicBezTo>
                    <a:pt x="2492657" y="954692"/>
                    <a:pt x="2517422" y="938404"/>
                    <a:pt x="2543140" y="926974"/>
                  </a:cubicBezTo>
                  <a:cubicBezTo>
                    <a:pt x="2560475" y="919259"/>
                    <a:pt x="2577715" y="911163"/>
                    <a:pt x="2595337" y="904019"/>
                  </a:cubicBezTo>
                  <a:cubicBezTo>
                    <a:pt x="2599337" y="902400"/>
                    <a:pt x="2605528" y="902305"/>
                    <a:pt x="2609338" y="904210"/>
                  </a:cubicBezTo>
                  <a:cubicBezTo>
                    <a:pt x="2642866" y="921640"/>
                    <a:pt x="2673918" y="910306"/>
                    <a:pt x="2704588" y="896494"/>
                  </a:cubicBezTo>
                  <a:cubicBezTo>
                    <a:pt x="2737069" y="882016"/>
                    <a:pt x="2768406" y="864490"/>
                    <a:pt x="2801839" y="852870"/>
                  </a:cubicBezTo>
                  <a:cubicBezTo>
                    <a:pt x="2839176" y="839916"/>
                    <a:pt x="2878229" y="833820"/>
                    <a:pt x="2917186" y="850108"/>
                  </a:cubicBezTo>
                  <a:cubicBezTo>
                    <a:pt x="2922425" y="852298"/>
                    <a:pt x="2930712" y="853060"/>
                    <a:pt x="2935189" y="850393"/>
                  </a:cubicBezTo>
                  <a:cubicBezTo>
                    <a:pt x="2958144" y="836392"/>
                    <a:pt x="2975670" y="852965"/>
                    <a:pt x="2995482" y="858775"/>
                  </a:cubicBezTo>
                  <a:cubicBezTo>
                    <a:pt x="3012436" y="863728"/>
                    <a:pt x="3030343" y="865919"/>
                    <a:pt x="3047965" y="867824"/>
                  </a:cubicBezTo>
                  <a:cubicBezTo>
                    <a:pt x="3057680" y="868872"/>
                    <a:pt x="3063395" y="869539"/>
                    <a:pt x="3069110" y="880778"/>
                  </a:cubicBezTo>
                  <a:cubicBezTo>
                    <a:pt x="3081016" y="904114"/>
                    <a:pt x="3107496" y="910020"/>
                    <a:pt x="3129403" y="920402"/>
                  </a:cubicBezTo>
                  <a:cubicBezTo>
                    <a:pt x="3161979" y="935833"/>
                    <a:pt x="3185982" y="957550"/>
                    <a:pt x="3190458" y="995554"/>
                  </a:cubicBezTo>
                  <a:cubicBezTo>
                    <a:pt x="3225892" y="981838"/>
                    <a:pt x="3264277" y="1009842"/>
                    <a:pt x="3267992" y="1047275"/>
                  </a:cubicBezTo>
                  <a:cubicBezTo>
                    <a:pt x="3270183" y="1068897"/>
                    <a:pt x="3281232" y="1089566"/>
                    <a:pt x="3288471" y="1110616"/>
                  </a:cubicBezTo>
                  <a:cubicBezTo>
                    <a:pt x="3289519" y="1113664"/>
                    <a:pt x="3292852" y="1116236"/>
                    <a:pt x="3292852" y="1119094"/>
                  </a:cubicBezTo>
                  <a:cubicBezTo>
                    <a:pt x="3293710" y="1158337"/>
                    <a:pt x="3296186" y="1197961"/>
                    <a:pt x="3278660" y="1234918"/>
                  </a:cubicBezTo>
                  <a:cubicBezTo>
                    <a:pt x="3269993" y="1253301"/>
                    <a:pt x="3276755" y="1290067"/>
                    <a:pt x="3292852" y="1307879"/>
                  </a:cubicBezTo>
                  <a:cubicBezTo>
                    <a:pt x="3254752" y="1341312"/>
                    <a:pt x="3239893" y="1389318"/>
                    <a:pt x="3215128" y="1431323"/>
                  </a:cubicBezTo>
                  <a:cubicBezTo>
                    <a:pt x="3194078" y="1466947"/>
                    <a:pt x="3179219" y="1506285"/>
                    <a:pt x="3150359" y="1537336"/>
                  </a:cubicBezTo>
                  <a:cubicBezTo>
                    <a:pt x="3127498" y="1561816"/>
                    <a:pt x="3107496" y="1589152"/>
                    <a:pt x="3083302" y="1612108"/>
                  </a:cubicBezTo>
                  <a:cubicBezTo>
                    <a:pt x="3049393" y="1644207"/>
                    <a:pt x="3008150" y="1666400"/>
                    <a:pt x="2965383" y="1683736"/>
                  </a:cubicBezTo>
                  <a:cubicBezTo>
                    <a:pt x="2945094" y="1691927"/>
                    <a:pt x="2921092" y="1691070"/>
                    <a:pt x="2898708" y="1693832"/>
                  </a:cubicBezTo>
                  <a:cubicBezTo>
                    <a:pt x="2873657" y="1696976"/>
                    <a:pt x="2848606" y="1701738"/>
                    <a:pt x="2823461" y="1702024"/>
                  </a:cubicBezTo>
                  <a:cubicBezTo>
                    <a:pt x="2771740" y="1702595"/>
                    <a:pt x="2722877" y="1690594"/>
                    <a:pt x="2677061" y="1665067"/>
                  </a:cubicBezTo>
                  <a:cubicBezTo>
                    <a:pt x="2649629" y="1649731"/>
                    <a:pt x="2619530" y="1639254"/>
                    <a:pt x="2591717" y="1624490"/>
                  </a:cubicBezTo>
                  <a:cubicBezTo>
                    <a:pt x="2558094" y="1606583"/>
                    <a:pt x="2525614" y="1586390"/>
                    <a:pt x="2492657" y="1567150"/>
                  </a:cubicBezTo>
                  <a:cubicBezTo>
                    <a:pt x="2482465" y="1561149"/>
                    <a:pt x="2472369" y="1555053"/>
                    <a:pt x="2461034" y="1548290"/>
                  </a:cubicBezTo>
                  <a:cubicBezTo>
                    <a:pt x="2432650" y="1574960"/>
                    <a:pt x="2416267" y="1608584"/>
                    <a:pt x="2405884" y="1647826"/>
                  </a:cubicBezTo>
                  <a:cubicBezTo>
                    <a:pt x="2390645" y="1705643"/>
                    <a:pt x="2403979" y="1763746"/>
                    <a:pt x="2397502" y="1821086"/>
                  </a:cubicBezTo>
                  <a:cubicBezTo>
                    <a:pt x="2394073" y="1850899"/>
                    <a:pt x="2383310" y="1879855"/>
                    <a:pt x="2378452" y="1909573"/>
                  </a:cubicBezTo>
                  <a:cubicBezTo>
                    <a:pt x="2375500" y="1927576"/>
                    <a:pt x="2377595" y="1946435"/>
                    <a:pt x="2377785" y="1964914"/>
                  </a:cubicBezTo>
                  <a:cubicBezTo>
                    <a:pt x="2377785" y="1968152"/>
                    <a:pt x="2380071" y="1971296"/>
                    <a:pt x="2380262" y="1974534"/>
                  </a:cubicBezTo>
                  <a:cubicBezTo>
                    <a:pt x="2383310" y="2024064"/>
                    <a:pt x="2381500" y="2074451"/>
                    <a:pt x="2390358" y="2122933"/>
                  </a:cubicBezTo>
                  <a:cubicBezTo>
                    <a:pt x="2402169" y="2187037"/>
                    <a:pt x="2390073" y="2251616"/>
                    <a:pt x="2399883" y="2314481"/>
                  </a:cubicBezTo>
                  <a:cubicBezTo>
                    <a:pt x="2405884" y="2352962"/>
                    <a:pt x="2402741" y="2390872"/>
                    <a:pt x="2407409" y="2428686"/>
                  </a:cubicBezTo>
                  <a:cubicBezTo>
                    <a:pt x="2410361" y="2452594"/>
                    <a:pt x="2418362" y="2475930"/>
                    <a:pt x="2423315" y="2499647"/>
                  </a:cubicBezTo>
                  <a:cubicBezTo>
                    <a:pt x="2424839" y="2506791"/>
                    <a:pt x="2426268" y="2515745"/>
                    <a:pt x="2423315" y="2521745"/>
                  </a:cubicBezTo>
                  <a:cubicBezTo>
                    <a:pt x="2406456" y="2556797"/>
                    <a:pt x="2410361" y="2594421"/>
                    <a:pt x="2405980" y="2631378"/>
                  </a:cubicBezTo>
                  <a:cubicBezTo>
                    <a:pt x="2393693" y="2733962"/>
                    <a:pt x="2393502" y="2837118"/>
                    <a:pt x="2400170" y="2939226"/>
                  </a:cubicBezTo>
                  <a:cubicBezTo>
                    <a:pt x="2405503" y="3020284"/>
                    <a:pt x="2406265" y="3101056"/>
                    <a:pt x="2405980" y="3181923"/>
                  </a:cubicBezTo>
                  <a:cubicBezTo>
                    <a:pt x="2405884" y="3215070"/>
                    <a:pt x="2395502" y="3248122"/>
                    <a:pt x="2390358" y="3281364"/>
                  </a:cubicBezTo>
                  <a:cubicBezTo>
                    <a:pt x="2389120" y="3289365"/>
                    <a:pt x="2389406" y="3297652"/>
                    <a:pt x="2389311" y="3305748"/>
                  </a:cubicBezTo>
                  <a:cubicBezTo>
                    <a:pt x="2388930" y="3352897"/>
                    <a:pt x="2343591" y="3379567"/>
                    <a:pt x="2301490" y="3358707"/>
                  </a:cubicBezTo>
                  <a:cubicBezTo>
                    <a:pt x="2287679" y="3351849"/>
                    <a:pt x="2270820" y="3344515"/>
                    <a:pt x="2256532" y="3346324"/>
                  </a:cubicBezTo>
                  <a:cubicBezTo>
                    <a:pt x="2222243" y="3350611"/>
                    <a:pt x="2204336" y="3327084"/>
                    <a:pt x="2192048" y="3305748"/>
                  </a:cubicBezTo>
                  <a:cubicBezTo>
                    <a:pt x="2174618" y="3275554"/>
                    <a:pt x="2168712" y="3238882"/>
                    <a:pt x="2153853" y="3206879"/>
                  </a:cubicBezTo>
                  <a:cubicBezTo>
                    <a:pt x="2138613" y="3174017"/>
                    <a:pt x="2129374" y="3135727"/>
                    <a:pt x="2091464" y="3117820"/>
                  </a:cubicBezTo>
                  <a:cubicBezTo>
                    <a:pt x="2087273" y="3115820"/>
                    <a:pt x="2085463" y="3105342"/>
                    <a:pt x="2085368" y="3098770"/>
                  </a:cubicBezTo>
                  <a:cubicBezTo>
                    <a:pt x="2084892" y="3034857"/>
                    <a:pt x="2086892" y="2970754"/>
                    <a:pt x="2084320" y="2906936"/>
                  </a:cubicBezTo>
                  <a:cubicBezTo>
                    <a:pt x="2083082" y="2874265"/>
                    <a:pt x="2074795" y="2841785"/>
                    <a:pt x="2068414" y="2809496"/>
                  </a:cubicBezTo>
                  <a:cubicBezTo>
                    <a:pt x="2063365" y="2783778"/>
                    <a:pt x="2056412" y="2758346"/>
                    <a:pt x="2050506" y="2732819"/>
                  </a:cubicBezTo>
                  <a:cubicBezTo>
                    <a:pt x="2049744" y="2729581"/>
                    <a:pt x="2050221" y="2725866"/>
                    <a:pt x="2048887" y="2722913"/>
                  </a:cubicBezTo>
                  <a:cubicBezTo>
                    <a:pt x="2036410" y="2693576"/>
                    <a:pt x="2037171" y="2690719"/>
                    <a:pt x="2064413" y="2668240"/>
                  </a:cubicBezTo>
                  <a:cubicBezTo>
                    <a:pt x="2089559" y="2696720"/>
                    <a:pt x="2100037" y="2739582"/>
                    <a:pt x="2144899" y="2751869"/>
                  </a:cubicBezTo>
                  <a:cubicBezTo>
                    <a:pt x="2156520" y="2732629"/>
                    <a:pt x="2170807" y="2714150"/>
                    <a:pt x="2172236" y="2688718"/>
                  </a:cubicBezTo>
                  <a:cubicBezTo>
                    <a:pt x="2174332" y="2652809"/>
                    <a:pt x="2176332" y="2616614"/>
                    <a:pt x="2181666" y="2581086"/>
                  </a:cubicBezTo>
                  <a:cubicBezTo>
                    <a:pt x="2184333" y="2563370"/>
                    <a:pt x="2194811" y="2546891"/>
                    <a:pt x="2200811" y="2529461"/>
                  </a:cubicBezTo>
                  <a:cubicBezTo>
                    <a:pt x="2202811" y="2523650"/>
                    <a:pt x="2202144" y="2516792"/>
                    <a:pt x="2201954" y="2510506"/>
                  </a:cubicBezTo>
                  <a:cubicBezTo>
                    <a:pt x="2201859" y="2508124"/>
                    <a:pt x="2199096" y="2505839"/>
                    <a:pt x="2198716" y="2503362"/>
                  </a:cubicBezTo>
                  <a:cubicBezTo>
                    <a:pt x="2188428" y="2437163"/>
                    <a:pt x="2187857" y="2370393"/>
                    <a:pt x="2190143" y="2303718"/>
                  </a:cubicBezTo>
                  <a:cubicBezTo>
                    <a:pt x="2191000" y="2279239"/>
                    <a:pt x="2195667" y="2254950"/>
                    <a:pt x="2198239" y="2230471"/>
                  </a:cubicBezTo>
                  <a:cubicBezTo>
                    <a:pt x="2201383" y="2199991"/>
                    <a:pt x="2200525" y="2168558"/>
                    <a:pt x="2207764" y="2139126"/>
                  </a:cubicBezTo>
                  <a:cubicBezTo>
                    <a:pt x="2223862" y="2073308"/>
                    <a:pt x="2219195" y="2006252"/>
                    <a:pt x="2212812" y="1941578"/>
                  </a:cubicBezTo>
                  <a:cubicBezTo>
                    <a:pt x="2207478" y="1886809"/>
                    <a:pt x="2202335" y="1831564"/>
                    <a:pt x="2208621" y="1778509"/>
                  </a:cubicBezTo>
                  <a:cubicBezTo>
                    <a:pt x="2222243" y="1663352"/>
                    <a:pt x="2211955" y="1548481"/>
                    <a:pt x="2214337" y="1433609"/>
                  </a:cubicBezTo>
                  <a:cubicBezTo>
                    <a:pt x="2215003" y="1400748"/>
                    <a:pt x="2210908" y="1365791"/>
                    <a:pt x="2180237" y="1339978"/>
                  </a:cubicBezTo>
                  <a:cubicBezTo>
                    <a:pt x="2156425" y="1319976"/>
                    <a:pt x="2138803" y="1292830"/>
                    <a:pt x="2117277" y="1269970"/>
                  </a:cubicBezTo>
                  <a:cubicBezTo>
                    <a:pt x="2098703" y="1250158"/>
                    <a:pt x="2064032" y="1245300"/>
                    <a:pt x="2039648" y="1256920"/>
                  </a:cubicBezTo>
                  <a:cubicBezTo>
                    <a:pt x="2024980" y="1263969"/>
                    <a:pt x="2009454" y="1269398"/>
                    <a:pt x="1995547" y="1277780"/>
                  </a:cubicBezTo>
                  <a:cubicBezTo>
                    <a:pt x="1986689" y="1283114"/>
                    <a:pt x="1978974" y="1291591"/>
                    <a:pt x="1972783" y="1300069"/>
                  </a:cubicBezTo>
                  <a:cubicBezTo>
                    <a:pt x="1953733" y="1326167"/>
                    <a:pt x="1938207" y="1355218"/>
                    <a:pt x="1916585" y="1378840"/>
                  </a:cubicBezTo>
                  <a:cubicBezTo>
                    <a:pt x="1900012" y="1396938"/>
                    <a:pt x="1875152" y="1407225"/>
                    <a:pt x="1856102" y="1423417"/>
                  </a:cubicBezTo>
                  <a:cubicBezTo>
                    <a:pt x="1835242" y="1441134"/>
                    <a:pt x="1816668" y="1461708"/>
                    <a:pt x="1797237" y="1481139"/>
                  </a:cubicBezTo>
                  <a:cubicBezTo>
                    <a:pt x="1792950" y="1485425"/>
                    <a:pt x="1788759" y="1489902"/>
                    <a:pt x="1784759" y="1494474"/>
                  </a:cubicBezTo>
                  <a:cubicBezTo>
                    <a:pt x="1763995" y="1518096"/>
                    <a:pt x="1742658" y="1541242"/>
                    <a:pt x="1722751" y="1565626"/>
                  </a:cubicBezTo>
                  <a:cubicBezTo>
                    <a:pt x="1703892" y="1588676"/>
                    <a:pt x="1689128" y="1615537"/>
                    <a:pt x="1668078" y="1636015"/>
                  </a:cubicBezTo>
                  <a:cubicBezTo>
                    <a:pt x="1636740" y="1666495"/>
                    <a:pt x="1599593" y="1689641"/>
                    <a:pt x="1556731" y="1701928"/>
                  </a:cubicBezTo>
                  <a:cubicBezTo>
                    <a:pt x="1554825" y="1702500"/>
                    <a:pt x="1552635" y="1702786"/>
                    <a:pt x="1550634" y="1702405"/>
                  </a:cubicBezTo>
                  <a:cubicBezTo>
                    <a:pt x="1523298" y="1696976"/>
                    <a:pt x="1505296" y="1710787"/>
                    <a:pt x="1487389" y="1729360"/>
                  </a:cubicBezTo>
                  <a:cubicBezTo>
                    <a:pt x="1481102" y="1735838"/>
                    <a:pt x="1466338" y="1737266"/>
                    <a:pt x="1456242" y="1735742"/>
                  </a:cubicBezTo>
                  <a:cubicBezTo>
                    <a:pt x="1450622" y="1734885"/>
                    <a:pt x="1442907" y="1723455"/>
                    <a:pt x="1442526" y="1716406"/>
                  </a:cubicBezTo>
                  <a:cubicBezTo>
                    <a:pt x="1438621" y="1651255"/>
                    <a:pt x="1436049" y="1586009"/>
                    <a:pt x="1433191" y="1520763"/>
                  </a:cubicBezTo>
                  <a:cubicBezTo>
                    <a:pt x="1432810" y="1511905"/>
                    <a:pt x="1431667" y="1502761"/>
                    <a:pt x="1433477" y="1494284"/>
                  </a:cubicBezTo>
                  <a:cubicBezTo>
                    <a:pt x="1437097" y="1476376"/>
                    <a:pt x="1441478" y="1458469"/>
                    <a:pt x="1447479" y="1441324"/>
                  </a:cubicBezTo>
                  <a:cubicBezTo>
                    <a:pt x="1451956" y="1428656"/>
                    <a:pt x="1457671" y="1415512"/>
                    <a:pt x="1466148" y="1405320"/>
                  </a:cubicBezTo>
                  <a:cubicBezTo>
                    <a:pt x="1478340" y="1390461"/>
                    <a:pt x="1493675" y="1378174"/>
                    <a:pt x="1507486" y="1364553"/>
                  </a:cubicBezTo>
                  <a:cubicBezTo>
                    <a:pt x="1535299" y="1337121"/>
                    <a:pt x="1563398" y="1309975"/>
                    <a:pt x="1590354" y="1281685"/>
                  </a:cubicBezTo>
                  <a:cubicBezTo>
                    <a:pt x="1602165" y="1269303"/>
                    <a:pt x="1611595" y="1254634"/>
                    <a:pt x="1621786" y="1240728"/>
                  </a:cubicBezTo>
                  <a:cubicBezTo>
                    <a:pt x="1636931" y="1219868"/>
                    <a:pt x="1652647" y="1199294"/>
                    <a:pt x="1666554" y="1177577"/>
                  </a:cubicBezTo>
                  <a:cubicBezTo>
                    <a:pt x="1683889" y="1150431"/>
                    <a:pt x="1700177" y="1122523"/>
                    <a:pt x="1715607" y="1094329"/>
                  </a:cubicBezTo>
                  <a:cubicBezTo>
                    <a:pt x="1729514" y="1068897"/>
                    <a:pt x="1740944" y="1042132"/>
                    <a:pt x="1755041" y="1016700"/>
                  </a:cubicBezTo>
                  <a:cubicBezTo>
                    <a:pt x="1776377" y="978124"/>
                    <a:pt x="1798761" y="940024"/>
                    <a:pt x="1821335" y="902209"/>
                  </a:cubicBezTo>
                  <a:cubicBezTo>
                    <a:pt x="1835813" y="877921"/>
                    <a:pt x="1853053" y="855061"/>
                    <a:pt x="1865912" y="830010"/>
                  </a:cubicBezTo>
                  <a:cubicBezTo>
                    <a:pt x="1872865" y="816389"/>
                    <a:pt x="1872960" y="799339"/>
                    <a:pt x="1876675" y="784004"/>
                  </a:cubicBezTo>
                  <a:cubicBezTo>
                    <a:pt x="1881342" y="764954"/>
                    <a:pt x="1886676" y="746095"/>
                    <a:pt x="1891534" y="727140"/>
                  </a:cubicBezTo>
                  <a:cubicBezTo>
                    <a:pt x="1901059" y="690564"/>
                    <a:pt x="1907631" y="653226"/>
                    <a:pt x="1901345" y="615983"/>
                  </a:cubicBezTo>
                  <a:cubicBezTo>
                    <a:pt x="1898964" y="601696"/>
                    <a:pt x="1886296" y="587884"/>
                    <a:pt x="1875342" y="576740"/>
                  </a:cubicBezTo>
                  <a:cubicBezTo>
                    <a:pt x="1863911" y="565215"/>
                    <a:pt x="1858483" y="554166"/>
                    <a:pt x="1859054" y="537688"/>
                  </a:cubicBezTo>
                  <a:cubicBezTo>
                    <a:pt x="1860006" y="509017"/>
                    <a:pt x="1850386" y="483586"/>
                    <a:pt x="1826002" y="466822"/>
                  </a:cubicBezTo>
                  <a:cubicBezTo>
                    <a:pt x="1819525" y="462345"/>
                    <a:pt x="1807524" y="460249"/>
                    <a:pt x="1800666" y="463107"/>
                  </a:cubicBezTo>
                  <a:cubicBezTo>
                    <a:pt x="1765042" y="478252"/>
                    <a:pt x="1729514" y="494063"/>
                    <a:pt x="1695510" y="512351"/>
                  </a:cubicBezTo>
                  <a:cubicBezTo>
                    <a:pt x="1665982" y="528258"/>
                    <a:pt x="1638265" y="547403"/>
                    <a:pt x="1610071" y="565691"/>
                  </a:cubicBezTo>
                  <a:cubicBezTo>
                    <a:pt x="1584163" y="582550"/>
                    <a:pt x="1558636" y="599981"/>
                    <a:pt x="1533204" y="617602"/>
                  </a:cubicBezTo>
                  <a:cubicBezTo>
                    <a:pt x="1526631" y="622174"/>
                    <a:pt x="1520916" y="628270"/>
                    <a:pt x="1515392" y="634176"/>
                  </a:cubicBezTo>
                  <a:cubicBezTo>
                    <a:pt x="1476816" y="675419"/>
                    <a:pt x="1438716" y="717234"/>
                    <a:pt x="1399568" y="758001"/>
                  </a:cubicBezTo>
                  <a:cubicBezTo>
                    <a:pt x="1392805" y="765049"/>
                    <a:pt x="1381851" y="768097"/>
                    <a:pt x="1372803" y="772860"/>
                  </a:cubicBezTo>
                  <a:cubicBezTo>
                    <a:pt x="1369945" y="774384"/>
                    <a:pt x="1366612" y="775336"/>
                    <a:pt x="1363945" y="777146"/>
                  </a:cubicBezTo>
                  <a:cubicBezTo>
                    <a:pt x="1328131" y="801721"/>
                    <a:pt x="1303842" y="835344"/>
                    <a:pt x="1286030" y="874492"/>
                  </a:cubicBezTo>
                  <a:cubicBezTo>
                    <a:pt x="1267456" y="915259"/>
                    <a:pt x="1247740" y="955264"/>
                    <a:pt x="1220212" y="991554"/>
                  </a:cubicBezTo>
                  <a:cubicBezTo>
                    <a:pt x="1204115" y="1012795"/>
                    <a:pt x="1195162" y="1039369"/>
                    <a:pt x="1182589" y="1063468"/>
                  </a:cubicBezTo>
                  <a:cubicBezTo>
                    <a:pt x="1154204" y="1117855"/>
                    <a:pt x="1124105" y="1171291"/>
                    <a:pt x="1097816" y="1226631"/>
                  </a:cubicBezTo>
                  <a:cubicBezTo>
                    <a:pt x="1082386" y="1259016"/>
                    <a:pt x="1073051" y="1293687"/>
                    <a:pt x="1066765" y="1330072"/>
                  </a:cubicBezTo>
                  <a:cubicBezTo>
                    <a:pt x="1060288" y="1367220"/>
                    <a:pt x="1064574" y="1404082"/>
                    <a:pt x="1058764" y="1440181"/>
                  </a:cubicBezTo>
                  <a:cubicBezTo>
                    <a:pt x="1054191" y="1468947"/>
                    <a:pt x="1041619" y="1496474"/>
                    <a:pt x="1032379" y="1524478"/>
                  </a:cubicBezTo>
                  <a:cubicBezTo>
                    <a:pt x="1024188" y="1549243"/>
                    <a:pt x="1014758" y="1573627"/>
                    <a:pt x="1007805" y="1598677"/>
                  </a:cubicBezTo>
                  <a:cubicBezTo>
                    <a:pt x="1003519" y="1614298"/>
                    <a:pt x="1001328" y="1630872"/>
                    <a:pt x="1001042" y="1647064"/>
                  </a:cubicBezTo>
                  <a:cubicBezTo>
                    <a:pt x="1000851" y="1658494"/>
                    <a:pt x="1005614" y="1670020"/>
                    <a:pt x="1007519" y="1681545"/>
                  </a:cubicBezTo>
                  <a:cubicBezTo>
                    <a:pt x="1007995" y="1684593"/>
                    <a:pt x="1007233" y="1688689"/>
                    <a:pt x="1005519" y="1691260"/>
                  </a:cubicBezTo>
                  <a:cubicBezTo>
                    <a:pt x="988469" y="1716216"/>
                    <a:pt x="986659" y="1745458"/>
                    <a:pt x="981421" y="1773842"/>
                  </a:cubicBezTo>
                  <a:cubicBezTo>
                    <a:pt x="978372" y="1789939"/>
                    <a:pt x="974658" y="1806037"/>
                    <a:pt x="970372" y="1821848"/>
                  </a:cubicBezTo>
                  <a:cubicBezTo>
                    <a:pt x="965990" y="1838231"/>
                    <a:pt x="961228" y="1854614"/>
                    <a:pt x="955417" y="1870521"/>
                  </a:cubicBezTo>
                  <a:cubicBezTo>
                    <a:pt x="940082" y="1912621"/>
                    <a:pt x="923699" y="1953960"/>
                    <a:pt x="879027" y="1974820"/>
                  </a:cubicBezTo>
                  <a:cubicBezTo>
                    <a:pt x="860453" y="1983488"/>
                    <a:pt x="843880" y="1985297"/>
                    <a:pt x="827306" y="1970533"/>
                  </a:cubicBezTo>
                  <a:cubicBezTo>
                    <a:pt x="820067" y="1964056"/>
                    <a:pt x="810256" y="1960532"/>
                    <a:pt x="801970" y="1955198"/>
                  </a:cubicBezTo>
                  <a:cubicBezTo>
                    <a:pt x="794254" y="1950245"/>
                    <a:pt x="785110" y="1945959"/>
                    <a:pt x="779872" y="1938911"/>
                  </a:cubicBezTo>
                  <a:cubicBezTo>
                    <a:pt x="759012" y="1910907"/>
                    <a:pt x="739962" y="1881570"/>
                    <a:pt x="719102" y="1853566"/>
                  </a:cubicBezTo>
                  <a:cubicBezTo>
                    <a:pt x="705196" y="1834802"/>
                    <a:pt x="690337" y="1816609"/>
                    <a:pt x="674239" y="1799845"/>
                  </a:cubicBezTo>
                  <a:cubicBezTo>
                    <a:pt x="658999" y="1783939"/>
                    <a:pt x="650141" y="1766984"/>
                    <a:pt x="651189" y="1744505"/>
                  </a:cubicBezTo>
                  <a:cubicBezTo>
                    <a:pt x="652141" y="1724788"/>
                    <a:pt x="648712" y="1704595"/>
                    <a:pt x="651951" y="1685450"/>
                  </a:cubicBezTo>
                  <a:cubicBezTo>
                    <a:pt x="657475" y="1652589"/>
                    <a:pt x="666810" y="1620394"/>
                    <a:pt x="674525" y="1587914"/>
                  </a:cubicBezTo>
                  <a:cubicBezTo>
                    <a:pt x="675287" y="1584676"/>
                    <a:pt x="676811" y="1581532"/>
                    <a:pt x="677097" y="1578294"/>
                  </a:cubicBezTo>
                  <a:cubicBezTo>
                    <a:pt x="680145" y="1531431"/>
                    <a:pt x="682812" y="1484663"/>
                    <a:pt x="686050" y="1437800"/>
                  </a:cubicBezTo>
                  <a:cubicBezTo>
                    <a:pt x="688622" y="1401796"/>
                    <a:pt x="686717" y="1364363"/>
                    <a:pt x="696432" y="1330358"/>
                  </a:cubicBezTo>
                  <a:cubicBezTo>
                    <a:pt x="705196" y="1299688"/>
                    <a:pt x="700528" y="1270255"/>
                    <a:pt x="703576" y="1240442"/>
                  </a:cubicBezTo>
                  <a:cubicBezTo>
                    <a:pt x="706243" y="1214725"/>
                    <a:pt x="712149" y="1188912"/>
                    <a:pt x="711672" y="1163290"/>
                  </a:cubicBezTo>
                  <a:cubicBezTo>
                    <a:pt x="710815" y="1115093"/>
                    <a:pt x="711196" y="1066039"/>
                    <a:pt x="702052" y="1019176"/>
                  </a:cubicBezTo>
                  <a:cubicBezTo>
                    <a:pt x="693099" y="973456"/>
                    <a:pt x="688241" y="925546"/>
                    <a:pt x="663000" y="883540"/>
                  </a:cubicBezTo>
                  <a:cubicBezTo>
                    <a:pt x="655570" y="871158"/>
                    <a:pt x="656904" y="853727"/>
                    <a:pt x="650998" y="840011"/>
                  </a:cubicBezTo>
                  <a:cubicBezTo>
                    <a:pt x="640521" y="815341"/>
                    <a:pt x="630234" y="789719"/>
                    <a:pt x="614898" y="768002"/>
                  </a:cubicBezTo>
                  <a:cubicBezTo>
                    <a:pt x="600230" y="747238"/>
                    <a:pt x="579561" y="730759"/>
                    <a:pt x="560987" y="712948"/>
                  </a:cubicBezTo>
                  <a:cubicBezTo>
                    <a:pt x="544414" y="696946"/>
                    <a:pt x="515457" y="691802"/>
                    <a:pt x="491264" y="699708"/>
                  </a:cubicBezTo>
                  <a:cubicBezTo>
                    <a:pt x="470880" y="706280"/>
                    <a:pt x="451259" y="713519"/>
                    <a:pt x="434686" y="725425"/>
                  </a:cubicBezTo>
                  <a:cubicBezTo>
                    <a:pt x="410968" y="742475"/>
                    <a:pt x="388299" y="761811"/>
                    <a:pt x="368011" y="782956"/>
                  </a:cubicBezTo>
                  <a:cubicBezTo>
                    <a:pt x="332768" y="819723"/>
                    <a:pt x="310384" y="864490"/>
                    <a:pt x="294478" y="912782"/>
                  </a:cubicBezTo>
                  <a:cubicBezTo>
                    <a:pt x="287334" y="934499"/>
                    <a:pt x="277428" y="955264"/>
                    <a:pt x="270570" y="977076"/>
                  </a:cubicBezTo>
                  <a:cubicBezTo>
                    <a:pt x="265712" y="992697"/>
                    <a:pt x="264188" y="1009366"/>
                    <a:pt x="260473" y="1025463"/>
                  </a:cubicBezTo>
                  <a:cubicBezTo>
                    <a:pt x="251996" y="1062515"/>
                    <a:pt x="242090" y="1099282"/>
                    <a:pt x="234851" y="1136620"/>
                  </a:cubicBezTo>
                  <a:cubicBezTo>
                    <a:pt x="229898" y="1161956"/>
                    <a:pt x="227136" y="1187864"/>
                    <a:pt x="225612" y="1213677"/>
                  </a:cubicBezTo>
                  <a:cubicBezTo>
                    <a:pt x="221992" y="1276066"/>
                    <a:pt x="218849" y="1338550"/>
                    <a:pt x="217230" y="1401034"/>
                  </a:cubicBezTo>
                  <a:cubicBezTo>
                    <a:pt x="216754" y="1419893"/>
                    <a:pt x="224469" y="1438943"/>
                    <a:pt x="224183" y="1457803"/>
                  </a:cubicBezTo>
                  <a:cubicBezTo>
                    <a:pt x="223897" y="1477329"/>
                    <a:pt x="220373" y="1497427"/>
                    <a:pt x="214848" y="1516286"/>
                  </a:cubicBezTo>
                  <a:cubicBezTo>
                    <a:pt x="204657" y="1551338"/>
                    <a:pt x="203609" y="1585628"/>
                    <a:pt x="215325" y="1620204"/>
                  </a:cubicBezTo>
                  <a:cubicBezTo>
                    <a:pt x="216182" y="1622680"/>
                    <a:pt x="216372" y="1625538"/>
                    <a:pt x="216563" y="1628205"/>
                  </a:cubicBezTo>
                  <a:cubicBezTo>
                    <a:pt x="219516" y="1688022"/>
                    <a:pt x="221040" y="1747839"/>
                    <a:pt x="225802" y="1807465"/>
                  </a:cubicBezTo>
                  <a:cubicBezTo>
                    <a:pt x="228279" y="1838136"/>
                    <a:pt x="236375" y="1868235"/>
                    <a:pt x="241709" y="1898715"/>
                  </a:cubicBezTo>
                  <a:cubicBezTo>
                    <a:pt x="242566" y="1903382"/>
                    <a:pt x="241899" y="1908240"/>
                    <a:pt x="242757" y="1912907"/>
                  </a:cubicBezTo>
                  <a:cubicBezTo>
                    <a:pt x="247996" y="1939958"/>
                    <a:pt x="253806" y="1967009"/>
                    <a:pt x="258759" y="1994060"/>
                  </a:cubicBezTo>
                  <a:cubicBezTo>
                    <a:pt x="260283" y="2002633"/>
                    <a:pt x="259521" y="2011586"/>
                    <a:pt x="260283" y="2020349"/>
                  </a:cubicBezTo>
                  <a:cubicBezTo>
                    <a:pt x="260854" y="2026921"/>
                    <a:pt x="260664" y="2034161"/>
                    <a:pt x="263331" y="2039971"/>
                  </a:cubicBezTo>
                  <a:cubicBezTo>
                    <a:pt x="273713" y="2062640"/>
                    <a:pt x="271141" y="2067022"/>
                    <a:pt x="247233" y="2067974"/>
                  </a:cubicBezTo>
                  <a:cubicBezTo>
                    <a:pt x="220182" y="2069022"/>
                    <a:pt x="197227" y="2057021"/>
                    <a:pt x="173700" y="2046543"/>
                  </a:cubicBezTo>
                  <a:cubicBezTo>
                    <a:pt x="148173" y="2035113"/>
                    <a:pt x="123123" y="2025683"/>
                    <a:pt x="98358" y="2050448"/>
                  </a:cubicBezTo>
                  <a:close/>
                  <a:moveTo>
                    <a:pt x="2437698" y="1120332"/>
                  </a:moveTo>
                  <a:cubicBezTo>
                    <a:pt x="2439793" y="1139096"/>
                    <a:pt x="2441698" y="1154146"/>
                    <a:pt x="2443032" y="1169290"/>
                  </a:cubicBezTo>
                  <a:cubicBezTo>
                    <a:pt x="2445318" y="1194341"/>
                    <a:pt x="2450366" y="1219678"/>
                    <a:pt x="2448556" y="1244443"/>
                  </a:cubicBezTo>
                  <a:cubicBezTo>
                    <a:pt x="2446652" y="1271684"/>
                    <a:pt x="2435412" y="1298259"/>
                    <a:pt x="2433507" y="1325501"/>
                  </a:cubicBezTo>
                  <a:cubicBezTo>
                    <a:pt x="2430744" y="1364743"/>
                    <a:pt x="2432364" y="1404272"/>
                    <a:pt x="2433316" y="1443706"/>
                  </a:cubicBezTo>
                  <a:cubicBezTo>
                    <a:pt x="2433412" y="1449040"/>
                    <a:pt x="2439031" y="1457422"/>
                    <a:pt x="2443889" y="1459041"/>
                  </a:cubicBezTo>
                  <a:cubicBezTo>
                    <a:pt x="2481132" y="1471328"/>
                    <a:pt x="2518184" y="1487806"/>
                    <a:pt x="2556475" y="1492283"/>
                  </a:cubicBezTo>
                  <a:cubicBezTo>
                    <a:pt x="2605528" y="1498093"/>
                    <a:pt x="2655916" y="1497236"/>
                    <a:pt x="2704874" y="1484473"/>
                  </a:cubicBezTo>
                  <a:cubicBezTo>
                    <a:pt x="2716876" y="1481330"/>
                    <a:pt x="2730687" y="1481139"/>
                    <a:pt x="2740784" y="1474948"/>
                  </a:cubicBezTo>
                  <a:cubicBezTo>
                    <a:pt x="2763834" y="1460851"/>
                    <a:pt x="2785837" y="1444849"/>
                    <a:pt x="2806982" y="1427894"/>
                  </a:cubicBezTo>
                  <a:cubicBezTo>
                    <a:pt x="2824794" y="1413607"/>
                    <a:pt x="2840129" y="1396271"/>
                    <a:pt x="2857465" y="1381412"/>
                  </a:cubicBezTo>
                  <a:cubicBezTo>
                    <a:pt x="2884706" y="1357981"/>
                    <a:pt x="2917186" y="1339883"/>
                    <a:pt x="2935569" y="1307403"/>
                  </a:cubicBezTo>
                  <a:cubicBezTo>
                    <a:pt x="2941570" y="1296735"/>
                    <a:pt x="2942428" y="1283305"/>
                    <a:pt x="2947286" y="1271875"/>
                  </a:cubicBezTo>
                  <a:cubicBezTo>
                    <a:pt x="2963764" y="1233013"/>
                    <a:pt x="2975098" y="1193103"/>
                    <a:pt x="2971574" y="1150526"/>
                  </a:cubicBezTo>
                  <a:cubicBezTo>
                    <a:pt x="2969478" y="1125476"/>
                    <a:pt x="2968717" y="1099567"/>
                    <a:pt x="2961478" y="1075850"/>
                  </a:cubicBezTo>
                  <a:cubicBezTo>
                    <a:pt x="2957477" y="1062801"/>
                    <a:pt x="2943190" y="1048418"/>
                    <a:pt x="2930235" y="1043751"/>
                  </a:cubicBezTo>
                  <a:cubicBezTo>
                    <a:pt x="2909566" y="1036321"/>
                    <a:pt x="2886230" y="1035083"/>
                    <a:pt x="2863846" y="1033654"/>
                  </a:cubicBezTo>
                  <a:cubicBezTo>
                    <a:pt x="2840129" y="1032130"/>
                    <a:pt x="2816126" y="1031464"/>
                    <a:pt x="2792599" y="1033845"/>
                  </a:cubicBezTo>
                  <a:cubicBezTo>
                    <a:pt x="2773359" y="1035845"/>
                    <a:pt x="2754404" y="1042322"/>
                    <a:pt x="2735735" y="1048037"/>
                  </a:cubicBezTo>
                  <a:cubicBezTo>
                    <a:pt x="2706398" y="1057086"/>
                    <a:pt x="2677918" y="1071564"/>
                    <a:pt x="2648010" y="1075660"/>
                  </a:cubicBezTo>
                  <a:cubicBezTo>
                    <a:pt x="2605147" y="1081565"/>
                    <a:pt x="2561428" y="1075374"/>
                    <a:pt x="2517708" y="1084042"/>
                  </a:cubicBezTo>
                  <a:cubicBezTo>
                    <a:pt x="2485799" y="1090423"/>
                    <a:pt x="2455986" y="1094043"/>
                    <a:pt x="2437698" y="1120332"/>
                  </a:cubicBezTo>
                  <a:close/>
                  <a:moveTo>
                    <a:pt x="1999643" y="975838"/>
                  </a:moveTo>
                  <a:cubicBezTo>
                    <a:pt x="1960781" y="940024"/>
                    <a:pt x="1919633" y="946024"/>
                    <a:pt x="1900488" y="971170"/>
                  </a:cubicBezTo>
                  <a:cubicBezTo>
                    <a:pt x="1894868" y="978600"/>
                    <a:pt x="1894582" y="989839"/>
                    <a:pt x="1889724" y="998126"/>
                  </a:cubicBezTo>
                  <a:cubicBezTo>
                    <a:pt x="1871722" y="1028797"/>
                    <a:pt x="1852958" y="1058991"/>
                    <a:pt x="1834289" y="1089185"/>
                  </a:cubicBezTo>
                  <a:cubicBezTo>
                    <a:pt x="1815239" y="1119951"/>
                    <a:pt x="1795713" y="1150336"/>
                    <a:pt x="1776948" y="1181197"/>
                  </a:cubicBezTo>
                  <a:cubicBezTo>
                    <a:pt x="1773805" y="1186435"/>
                    <a:pt x="1771519" y="1194246"/>
                    <a:pt x="1772853" y="1199866"/>
                  </a:cubicBezTo>
                  <a:cubicBezTo>
                    <a:pt x="1779330" y="1227584"/>
                    <a:pt x="1817144" y="1244538"/>
                    <a:pt x="1840671" y="1229584"/>
                  </a:cubicBezTo>
                  <a:cubicBezTo>
                    <a:pt x="1874199" y="1208343"/>
                    <a:pt x="1912013" y="1199199"/>
                    <a:pt x="1949542" y="1190531"/>
                  </a:cubicBezTo>
                  <a:cubicBezTo>
                    <a:pt x="1975259" y="1184626"/>
                    <a:pt x="1998310" y="1178530"/>
                    <a:pt x="2017645" y="1158146"/>
                  </a:cubicBezTo>
                  <a:cubicBezTo>
                    <a:pt x="2032314" y="1142716"/>
                    <a:pt x="2051364" y="1130333"/>
                    <a:pt x="2070414" y="1120237"/>
                  </a:cubicBezTo>
                  <a:cubicBezTo>
                    <a:pt x="2101180" y="1103949"/>
                    <a:pt x="2133660" y="1091090"/>
                    <a:pt x="2165187" y="1076136"/>
                  </a:cubicBezTo>
                  <a:cubicBezTo>
                    <a:pt x="2173760" y="1072040"/>
                    <a:pt x="2186238" y="1067278"/>
                    <a:pt x="2188334" y="1060229"/>
                  </a:cubicBezTo>
                  <a:cubicBezTo>
                    <a:pt x="2196334" y="1033273"/>
                    <a:pt x="2201954" y="1005460"/>
                    <a:pt x="2206526" y="977647"/>
                  </a:cubicBezTo>
                  <a:cubicBezTo>
                    <a:pt x="2210717" y="952120"/>
                    <a:pt x="2214622" y="926308"/>
                    <a:pt x="2215003" y="900590"/>
                  </a:cubicBezTo>
                  <a:cubicBezTo>
                    <a:pt x="2216146" y="829915"/>
                    <a:pt x="2216432" y="759144"/>
                    <a:pt x="2214146" y="688564"/>
                  </a:cubicBezTo>
                  <a:cubicBezTo>
                    <a:pt x="2213861" y="678848"/>
                    <a:pt x="2194144" y="660179"/>
                    <a:pt x="2188143" y="661894"/>
                  </a:cubicBezTo>
                  <a:cubicBezTo>
                    <a:pt x="2166712" y="668085"/>
                    <a:pt x="2145566" y="679039"/>
                    <a:pt x="2127754" y="692564"/>
                  </a:cubicBezTo>
                  <a:cubicBezTo>
                    <a:pt x="2113371" y="703423"/>
                    <a:pt x="2106323" y="724378"/>
                    <a:pt x="2091559" y="734188"/>
                  </a:cubicBezTo>
                  <a:cubicBezTo>
                    <a:pt x="2076605" y="744190"/>
                    <a:pt x="2067366" y="756763"/>
                    <a:pt x="2055840" y="769336"/>
                  </a:cubicBezTo>
                  <a:cubicBezTo>
                    <a:pt x="2026027" y="802006"/>
                    <a:pt x="2027456" y="843726"/>
                    <a:pt x="2016407" y="881635"/>
                  </a:cubicBezTo>
                  <a:cubicBezTo>
                    <a:pt x="2008120" y="910306"/>
                    <a:pt x="2005644" y="940690"/>
                    <a:pt x="1999643" y="975838"/>
                  </a:cubicBezTo>
                  <a:close/>
                  <a:moveTo>
                    <a:pt x="2038886" y="331090"/>
                  </a:moveTo>
                  <a:cubicBezTo>
                    <a:pt x="2036410" y="330614"/>
                    <a:pt x="2034314" y="329566"/>
                    <a:pt x="2032504" y="330043"/>
                  </a:cubicBezTo>
                  <a:cubicBezTo>
                    <a:pt x="2002881" y="338520"/>
                    <a:pt x="1972497" y="344997"/>
                    <a:pt x="1944112" y="356427"/>
                  </a:cubicBezTo>
                  <a:cubicBezTo>
                    <a:pt x="1914013" y="368524"/>
                    <a:pt x="1882581" y="383097"/>
                    <a:pt x="1872008" y="417482"/>
                  </a:cubicBezTo>
                  <a:cubicBezTo>
                    <a:pt x="1866674" y="434913"/>
                    <a:pt x="1870103" y="454915"/>
                    <a:pt x="1867722" y="473584"/>
                  </a:cubicBezTo>
                  <a:cubicBezTo>
                    <a:pt x="1865340" y="491968"/>
                    <a:pt x="1877723" y="500540"/>
                    <a:pt x="1888772" y="510065"/>
                  </a:cubicBezTo>
                  <a:cubicBezTo>
                    <a:pt x="1895725" y="515971"/>
                    <a:pt x="1904298" y="519971"/>
                    <a:pt x="1911727" y="525210"/>
                  </a:cubicBezTo>
                  <a:cubicBezTo>
                    <a:pt x="1926491" y="535592"/>
                    <a:pt x="1964496" y="529115"/>
                    <a:pt x="1971640" y="514637"/>
                  </a:cubicBezTo>
                  <a:cubicBezTo>
                    <a:pt x="1990785" y="475870"/>
                    <a:pt x="2011168" y="437675"/>
                    <a:pt x="2028599" y="398146"/>
                  </a:cubicBezTo>
                  <a:cubicBezTo>
                    <a:pt x="2037743" y="377572"/>
                    <a:pt x="2048221" y="355474"/>
                    <a:pt x="2038886" y="331090"/>
                  </a:cubicBez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8ABA3AB-9C26-4DF7-8DBD-80E7CBE5086C}"/>
                </a:ext>
              </a:extLst>
            </p:cNvPr>
            <p:cNvSpPr/>
            <p:nvPr/>
          </p:nvSpPr>
          <p:spPr>
            <a:xfrm>
              <a:off x="7570151" y="2051242"/>
              <a:ext cx="3286125" cy="3362325"/>
            </a:xfrm>
            <a:custGeom>
              <a:avLst/>
              <a:gdLst>
                <a:gd name="connsiteX0" fmla="*/ 98358 w 3286125"/>
                <a:gd name="connsiteY0" fmla="*/ 2050448 h 3362325"/>
                <a:gd name="connsiteX1" fmla="*/ 59496 w 3286125"/>
                <a:gd name="connsiteY1" fmla="*/ 1996727 h 3362325"/>
                <a:gd name="connsiteX2" fmla="*/ 44161 w 3286125"/>
                <a:gd name="connsiteY2" fmla="*/ 1978344 h 3362325"/>
                <a:gd name="connsiteX3" fmla="*/ 6441 w 3286125"/>
                <a:gd name="connsiteY3" fmla="*/ 1889857 h 3362325"/>
                <a:gd name="connsiteX4" fmla="*/ 60 w 3286125"/>
                <a:gd name="connsiteY4" fmla="*/ 1727265 h 3362325"/>
                <a:gd name="connsiteX5" fmla="*/ 15395 w 3286125"/>
                <a:gd name="connsiteY5" fmla="*/ 1617823 h 3362325"/>
                <a:gd name="connsiteX6" fmla="*/ 16443 w 3286125"/>
                <a:gd name="connsiteY6" fmla="*/ 1587343 h 3362325"/>
                <a:gd name="connsiteX7" fmla="*/ 22634 w 3286125"/>
                <a:gd name="connsiteY7" fmla="*/ 1560768 h 3362325"/>
                <a:gd name="connsiteX8" fmla="*/ 23682 w 3286125"/>
                <a:gd name="connsiteY8" fmla="*/ 1543051 h 3362325"/>
                <a:gd name="connsiteX9" fmla="*/ 23967 w 3286125"/>
                <a:gd name="connsiteY9" fmla="*/ 1453516 h 3362325"/>
                <a:gd name="connsiteX10" fmla="*/ 24825 w 3286125"/>
                <a:gd name="connsiteY10" fmla="*/ 1447516 h 3362325"/>
                <a:gd name="connsiteX11" fmla="*/ 33492 w 3286125"/>
                <a:gd name="connsiteY11" fmla="*/ 1288734 h 3362325"/>
                <a:gd name="connsiteX12" fmla="*/ 34445 w 3286125"/>
                <a:gd name="connsiteY12" fmla="*/ 1156146 h 3362325"/>
                <a:gd name="connsiteX13" fmla="*/ 50066 w 3286125"/>
                <a:gd name="connsiteY13" fmla="*/ 1062801 h 3362325"/>
                <a:gd name="connsiteX14" fmla="*/ 50352 w 3286125"/>
                <a:gd name="connsiteY14" fmla="*/ 1048704 h 3362325"/>
                <a:gd name="connsiteX15" fmla="*/ 43398 w 3286125"/>
                <a:gd name="connsiteY15" fmla="*/ 912211 h 3362325"/>
                <a:gd name="connsiteX16" fmla="*/ 51209 w 3286125"/>
                <a:gd name="connsiteY16" fmla="*/ 839154 h 3362325"/>
                <a:gd name="connsiteX17" fmla="*/ 61401 w 3286125"/>
                <a:gd name="connsiteY17" fmla="*/ 756667 h 3362325"/>
                <a:gd name="connsiteX18" fmla="*/ 128266 w 3286125"/>
                <a:gd name="connsiteY18" fmla="*/ 844202 h 3362325"/>
                <a:gd name="connsiteX19" fmla="*/ 167509 w 3286125"/>
                <a:gd name="connsiteY19" fmla="*/ 874206 h 3362325"/>
                <a:gd name="connsiteX20" fmla="*/ 198084 w 3286125"/>
                <a:gd name="connsiteY20" fmla="*/ 872396 h 3362325"/>
                <a:gd name="connsiteX21" fmla="*/ 265045 w 3286125"/>
                <a:gd name="connsiteY21" fmla="*/ 823152 h 3362325"/>
                <a:gd name="connsiteX22" fmla="*/ 375249 w 3286125"/>
                <a:gd name="connsiteY22" fmla="*/ 702851 h 3362325"/>
                <a:gd name="connsiteX23" fmla="*/ 477357 w 3286125"/>
                <a:gd name="connsiteY23" fmla="*/ 620555 h 3362325"/>
                <a:gd name="connsiteX24" fmla="*/ 490407 w 3286125"/>
                <a:gd name="connsiteY24" fmla="*/ 616555 h 3362325"/>
                <a:gd name="connsiteX25" fmla="*/ 522125 w 3286125"/>
                <a:gd name="connsiteY25" fmla="*/ 602458 h 3362325"/>
                <a:gd name="connsiteX26" fmla="*/ 550033 w 3286125"/>
                <a:gd name="connsiteY26" fmla="*/ 590742 h 3362325"/>
                <a:gd name="connsiteX27" fmla="*/ 692622 w 3286125"/>
                <a:gd name="connsiteY27" fmla="*/ 599029 h 3362325"/>
                <a:gd name="connsiteX28" fmla="*/ 703195 w 3286125"/>
                <a:gd name="connsiteY28" fmla="*/ 603696 h 3362325"/>
                <a:gd name="connsiteX29" fmla="*/ 761774 w 3286125"/>
                <a:gd name="connsiteY29" fmla="*/ 652273 h 3362325"/>
                <a:gd name="connsiteX30" fmla="*/ 815209 w 3286125"/>
                <a:gd name="connsiteY30" fmla="*/ 685897 h 3362325"/>
                <a:gd name="connsiteX31" fmla="*/ 893409 w 3286125"/>
                <a:gd name="connsiteY31" fmla="*/ 743047 h 3362325"/>
                <a:gd name="connsiteX32" fmla="*/ 920937 w 3286125"/>
                <a:gd name="connsiteY32" fmla="*/ 825628 h 3362325"/>
                <a:gd name="connsiteX33" fmla="*/ 937224 w 3286125"/>
                <a:gd name="connsiteY33" fmla="*/ 865729 h 3362325"/>
                <a:gd name="connsiteX34" fmla="*/ 954750 w 3286125"/>
                <a:gd name="connsiteY34" fmla="*/ 903733 h 3362325"/>
                <a:gd name="connsiteX35" fmla="*/ 1003233 w 3286125"/>
                <a:gd name="connsiteY35" fmla="*/ 927260 h 3362325"/>
                <a:gd name="connsiteX36" fmla="*/ 1060288 w 3286125"/>
                <a:gd name="connsiteY36" fmla="*/ 888303 h 3362325"/>
                <a:gd name="connsiteX37" fmla="*/ 1190113 w 3286125"/>
                <a:gd name="connsiteY37" fmla="*/ 759144 h 3362325"/>
                <a:gd name="connsiteX38" fmla="*/ 1345371 w 3286125"/>
                <a:gd name="connsiteY38" fmla="*/ 596933 h 3362325"/>
                <a:gd name="connsiteX39" fmla="*/ 1416046 w 3286125"/>
                <a:gd name="connsiteY39" fmla="*/ 546355 h 3362325"/>
                <a:gd name="connsiteX40" fmla="*/ 1538347 w 3286125"/>
                <a:gd name="connsiteY40" fmla="*/ 473584 h 3362325"/>
                <a:gd name="connsiteX41" fmla="*/ 1642646 w 3286125"/>
                <a:gd name="connsiteY41" fmla="*/ 394336 h 3362325"/>
                <a:gd name="connsiteX42" fmla="*/ 1695510 w 3286125"/>
                <a:gd name="connsiteY42" fmla="*/ 363856 h 3362325"/>
                <a:gd name="connsiteX43" fmla="*/ 1738848 w 3286125"/>
                <a:gd name="connsiteY43" fmla="*/ 332424 h 3362325"/>
                <a:gd name="connsiteX44" fmla="*/ 1839147 w 3286125"/>
                <a:gd name="connsiteY44" fmla="*/ 268892 h 3362325"/>
                <a:gd name="connsiteX45" fmla="*/ 1905441 w 3286125"/>
                <a:gd name="connsiteY45" fmla="*/ 226411 h 3362325"/>
                <a:gd name="connsiteX46" fmla="*/ 1985546 w 3286125"/>
                <a:gd name="connsiteY46" fmla="*/ 171928 h 3362325"/>
                <a:gd name="connsiteX47" fmla="*/ 2023646 w 3286125"/>
                <a:gd name="connsiteY47" fmla="*/ 143067 h 3362325"/>
                <a:gd name="connsiteX48" fmla="*/ 2107371 w 3286125"/>
                <a:gd name="connsiteY48" fmla="*/ 111730 h 3362325"/>
                <a:gd name="connsiteX49" fmla="*/ 2262152 w 3286125"/>
                <a:gd name="connsiteY49" fmla="*/ 104014 h 3362325"/>
                <a:gd name="connsiteX50" fmla="*/ 2414647 w 3286125"/>
                <a:gd name="connsiteY50" fmla="*/ 65724 h 3362325"/>
                <a:gd name="connsiteX51" fmla="*/ 2483132 w 3286125"/>
                <a:gd name="connsiteY51" fmla="*/ 42483 h 3362325"/>
                <a:gd name="connsiteX52" fmla="*/ 2557617 w 3286125"/>
                <a:gd name="connsiteY52" fmla="*/ 18289 h 3362325"/>
                <a:gd name="connsiteX53" fmla="*/ 2561428 w 3286125"/>
                <a:gd name="connsiteY53" fmla="*/ 17051 h 3362325"/>
                <a:gd name="connsiteX54" fmla="*/ 2638675 w 3286125"/>
                <a:gd name="connsiteY54" fmla="*/ 7907 h 3362325"/>
                <a:gd name="connsiteX55" fmla="*/ 2732306 w 3286125"/>
                <a:gd name="connsiteY55" fmla="*/ 1 h 3362325"/>
                <a:gd name="connsiteX56" fmla="*/ 2782503 w 3286125"/>
                <a:gd name="connsiteY56" fmla="*/ 15337 h 3362325"/>
                <a:gd name="connsiteX57" fmla="*/ 2788313 w 3286125"/>
                <a:gd name="connsiteY57" fmla="*/ 60390 h 3362325"/>
                <a:gd name="connsiteX58" fmla="*/ 2806220 w 3286125"/>
                <a:gd name="connsiteY58" fmla="*/ 39530 h 3362325"/>
                <a:gd name="connsiteX59" fmla="*/ 2826603 w 3286125"/>
                <a:gd name="connsiteY59" fmla="*/ 35625 h 3362325"/>
                <a:gd name="connsiteX60" fmla="*/ 2832414 w 3286125"/>
                <a:gd name="connsiteY60" fmla="*/ 50579 h 3362325"/>
                <a:gd name="connsiteX61" fmla="*/ 2817555 w 3286125"/>
                <a:gd name="connsiteY61" fmla="*/ 152211 h 3362325"/>
                <a:gd name="connsiteX62" fmla="*/ 2779169 w 3286125"/>
                <a:gd name="connsiteY62" fmla="*/ 250890 h 3362325"/>
                <a:gd name="connsiteX63" fmla="*/ 2706589 w 3286125"/>
                <a:gd name="connsiteY63" fmla="*/ 330995 h 3362325"/>
                <a:gd name="connsiteX64" fmla="*/ 2634484 w 3286125"/>
                <a:gd name="connsiteY64" fmla="*/ 372048 h 3362325"/>
                <a:gd name="connsiteX65" fmla="*/ 2552760 w 3286125"/>
                <a:gd name="connsiteY65" fmla="*/ 405671 h 3362325"/>
                <a:gd name="connsiteX66" fmla="*/ 2466082 w 3286125"/>
                <a:gd name="connsiteY66" fmla="*/ 456916 h 3362325"/>
                <a:gd name="connsiteX67" fmla="*/ 2402360 w 3286125"/>
                <a:gd name="connsiteY67" fmla="*/ 493968 h 3362325"/>
                <a:gd name="connsiteX68" fmla="*/ 2450461 w 3286125"/>
                <a:gd name="connsiteY68" fmla="*/ 626842 h 3362325"/>
                <a:gd name="connsiteX69" fmla="*/ 2474274 w 3286125"/>
                <a:gd name="connsiteY69" fmla="*/ 689040 h 3362325"/>
                <a:gd name="connsiteX70" fmla="*/ 2475036 w 3286125"/>
                <a:gd name="connsiteY70" fmla="*/ 714948 h 3362325"/>
                <a:gd name="connsiteX71" fmla="*/ 2474084 w 3286125"/>
                <a:gd name="connsiteY71" fmla="*/ 821056 h 3362325"/>
                <a:gd name="connsiteX72" fmla="*/ 2471036 w 3286125"/>
                <a:gd name="connsiteY72" fmla="*/ 886493 h 3362325"/>
                <a:gd name="connsiteX73" fmla="*/ 2467606 w 3286125"/>
                <a:gd name="connsiteY73" fmla="*/ 910115 h 3362325"/>
                <a:gd name="connsiteX74" fmla="*/ 2463987 w 3286125"/>
                <a:gd name="connsiteY74" fmla="*/ 944405 h 3362325"/>
                <a:gd name="connsiteX75" fmla="*/ 2543140 w 3286125"/>
                <a:gd name="connsiteY75" fmla="*/ 926974 h 3362325"/>
                <a:gd name="connsiteX76" fmla="*/ 2595337 w 3286125"/>
                <a:gd name="connsiteY76" fmla="*/ 904019 h 3362325"/>
                <a:gd name="connsiteX77" fmla="*/ 2609338 w 3286125"/>
                <a:gd name="connsiteY77" fmla="*/ 904210 h 3362325"/>
                <a:gd name="connsiteX78" fmla="*/ 2704588 w 3286125"/>
                <a:gd name="connsiteY78" fmla="*/ 896494 h 3362325"/>
                <a:gd name="connsiteX79" fmla="*/ 2801839 w 3286125"/>
                <a:gd name="connsiteY79" fmla="*/ 852870 h 3362325"/>
                <a:gd name="connsiteX80" fmla="*/ 2917186 w 3286125"/>
                <a:gd name="connsiteY80" fmla="*/ 850108 h 3362325"/>
                <a:gd name="connsiteX81" fmla="*/ 2935189 w 3286125"/>
                <a:gd name="connsiteY81" fmla="*/ 850393 h 3362325"/>
                <a:gd name="connsiteX82" fmla="*/ 2995482 w 3286125"/>
                <a:gd name="connsiteY82" fmla="*/ 858775 h 3362325"/>
                <a:gd name="connsiteX83" fmla="*/ 3047965 w 3286125"/>
                <a:gd name="connsiteY83" fmla="*/ 867824 h 3362325"/>
                <a:gd name="connsiteX84" fmla="*/ 3069110 w 3286125"/>
                <a:gd name="connsiteY84" fmla="*/ 880778 h 3362325"/>
                <a:gd name="connsiteX85" fmla="*/ 3129403 w 3286125"/>
                <a:gd name="connsiteY85" fmla="*/ 920402 h 3362325"/>
                <a:gd name="connsiteX86" fmla="*/ 3190458 w 3286125"/>
                <a:gd name="connsiteY86" fmla="*/ 995554 h 3362325"/>
                <a:gd name="connsiteX87" fmla="*/ 3267992 w 3286125"/>
                <a:gd name="connsiteY87" fmla="*/ 1047275 h 3362325"/>
                <a:gd name="connsiteX88" fmla="*/ 3288471 w 3286125"/>
                <a:gd name="connsiteY88" fmla="*/ 1110616 h 3362325"/>
                <a:gd name="connsiteX89" fmla="*/ 3292852 w 3286125"/>
                <a:gd name="connsiteY89" fmla="*/ 1119094 h 3362325"/>
                <a:gd name="connsiteX90" fmla="*/ 3278660 w 3286125"/>
                <a:gd name="connsiteY90" fmla="*/ 1234918 h 3362325"/>
                <a:gd name="connsiteX91" fmla="*/ 3292852 w 3286125"/>
                <a:gd name="connsiteY91" fmla="*/ 1307879 h 3362325"/>
                <a:gd name="connsiteX92" fmla="*/ 3215128 w 3286125"/>
                <a:gd name="connsiteY92" fmla="*/ 1431323 h 3362325"/>
                <a:gd name="connsiteX93" fmla="*/ 3150359 w 3286125"/>
                <a:gd name="connsiteY93" fmla="*/ 1537336 h 3362325"/>
                <a:gd name="connsiteX94" fmla="*/ 3083302 w 3286125"/>
                <a:gd name="connsiteY94" fmla="*/ 1612108 h 3362325"/>
                <a:gd name="connsiteX95" fmla="*/ 2965383 w 3286125"/>
                <a:gd name="connsiteY95" fmla="*/ 1683736 h 3362325"/>
                <a:gd name="connsiteX96" fmla="*/ 2898708 w 3286125"/>
                <a:gd name="connsiteY96" fmla="*/ 1693832 h 3362325"/>
                <a:gd name="connsiteX97" fmla="*/ 2823461 w 3286125"/>
                <a:gd name="connsiteY97" fmla="*/ 1702024 h 3362325"/>
                <a:gd name="connsiteX98" fmla="*/ 2677061 w 3286125"/>
                <a:gd name="connsiteY98" fmla="*/ 1665067 h 3362325"/>
                <a:gd name="connsiteX99" fmla="*/ 2591717 w 3286125"/>
                <a:gd name="connsiteY99" fmla="*/ 1624490 h 3362325"/>
                <a:gd name="connsiteX100" fmla="*/ 2492657 w 3286125"/>
                <a:gd name="connsiteY100" fmla="*/ 1567150 h 3362325"/>
                <a:gd name="connsiteX101" fmla="*/ 2461034 w 3286125"/>
                <a:gd name="connsiteY101" fmla="*/ 1548290 h 3362325"/>
                <a:gd name="connsiteX102" fmla="*/ 2405884 w 3286125"/>
                <a:gd name="connsiteY102" fmla="*/ 1647826 h 3362325"/>
                <a:gd name="connsiteX103" fmla="*/ 2397502 w 3286125"/>
                <a:gd name="connsiteY103" fmla="*/ 1821086 h 3362325"/>
                <a:gd name="connsiteX104" fmla="*/ 2378452 w 3286125"/>
                <a:gd name="connsiteY104" fmla="*/ 1909573 h 3362325"/>
                <a:gd name="connsiteX105" fmla="*/ 2377785 w 3286125"/>
                <a:gd name="connsiteY105" fmla="*/ 1964914 h 3362325"/>
                <a:gd name="connsiteX106" fmla="*/ 2380262 w 3286125"/>
                <a:gd name="connsiteY106" fmla="*/ 1974534 h 3362325"/>
                <a:gd name="connsiteX107" fmla="*/ 2390358 w 3286125"/>
                <a:gd name="connsiteY107" fmla="*/ 2122933 h 3362325"/>
                <a:gd name="connsiteX108" fmla="*/ 2399883 w 3286125"/>
                <a:gd name="connsiteY108" fmla="*/ 2314481 h 3362325"/>
                <a:gd name="connsiteX109" fmla="*/ 2407409 w 3286125"/>
                <a:gd name="connsiteY109" fmla="*/ 2428686 h 3362325"/>
                <a:gd name="connsiteX110" fmla="*/ 2423315 w 3286125"/>
                <a:gd name="connsiteY110" fmla="*/ 2499647 h 3362325"/>
                <a:gd name="connsiteX111" fmla="*/ 2423315 w 3286125"/>
                <a:gd name="connsiteY111" fmla="*/ 2521745 h 3362325"/>
                <a:gd name="connsiteX112" fmla="*/ 2405980 w 3286125"/>
                <a:gd name="connsiteY112" fmla="*/ 2631378 h 3362325"/>
                <a:gd name="connsiteX113" fmla="*/ 2400170 w 3286125"/>
                <a:gd name="connsiteY113" fmla="*/ 2939226 h 3362325"/>
                <a:gd name="connsiteX114" fmla="*/ 2405980 w 3286125"/>
                <a:gd name="connsiteY114" fmla="*/ 3181923 h 3362325"/>
                <a:gd name="connsiteX115" fmla="*/ 2390358 w 3286125"/>
                <a:gd name="connsiteY115" fmla="*/ 3281364 h 3362325"/>
                <a:gd name="connsiteX116" fmla="*/ 2389311 w 3286125"/>
                <a:gd name="connsiteY116" fmla="*/ 3305748 h 3362325"/>
                <a:gd name="connsiteX117" fmla="*/ 2301490 w 3286125"/>
                <a:gd name="connsiteY117" fmla="*/ 3358707 h 3362325"/>
                <a:gd name="connsiteX118" fmla="*/ 2256532 w 3286125"/>
                <a:gd name="connsiteY118" fmla="*/ 3346324 h 3362325"/>
                <a:gd name="connsiteX119" fmla="*/ 2192048 w 3286125"/>
                <a:gd name="connsiteY119" fmla="*/ 3305748 h 3362325"/>
                <a:gd name="connsiteX120" fmla="*/ 2153853 w 3286125"/>
                <a:gd name="connsiteY120" fmla="*/ 3206879 h 3362325"/>
                <a:gd name="connsiteX121" fmla="*/ 2091464 w 3286125"/>
                <a:gd name="connsiteY121" fmla="*/ 3117820 h 3362325"/>
                <a:gd name="connsiteX122" fmla="*/ 2085368 w 3286125"/>
                <a:gd name="connsiteY122" fmla="*/ 3098770 h 3362325"/>
                <a:gd name="connsiteX123" fmla="*/ 2084320 w 3286125"/>
                <a:gd name="connsiteY123" fmla="*/ 2906936 h 3362325"/>
                <a:gd name="connsiteX124" fmla="*/ 2068414 w 3286125"/>
                <a:gd name="connsiteY124" fmla="*/ 2809496 h 3362325"/>
                <a:gd name="connsiteX125" fmla="*/ 2050506 w 3286125"/>
                <a:gd name="connsiteY125" fmla="*/ 2732819 h 3362325"/>
                <a:gd name="connsiteX126" fmla="*/ 2048887 w 3286125"/>
                <a:gd name="connsiteY126" fmla="*/ 2722913 h 3362325"/>
                <a:gd name="connsiteX127" fmla="*/ 2064413 w 3286125"/>
                <a:gd name="connsiteY127" fmla="*/ 2668240 h 3362325"/>
                <a:gd name="connsiteX128" fmla="*/ 2144899 w 3286125"/>
                <a:gd name="connsiteY128" fmla="*/ 2751869 h 3362325"/>
                <a:gd name="connsiteX129" fmla="*/ 2172236 w 3286125"/>
                <a:gd name="connsiteY129" fmla="*/ 2688718 h 3362325"/>
                <a:gd name="connsiteX130" fmla="*/ 2181666 w 3286125"/>
                <a:gd name="connsiteY130" fmla="*/ 2581086 h 3362325"/>
                <a:gd name="connsiteX131" fmla="*/ 2200811 w 3286125"/>
                <a:gd name="connsiteY131" fmla="*/ 2529461 h 3362325"/>
                <a:gd name="connsiteX132" fmla="*/ 2201954 w 3286125"/>
                <a:gd name="connsiteY132" fmla="*/ 2510506 h 3362325"/>
                <a:gd name="connsiteX133" fmla="*/ 2198716 w 3286125"/>
                <a:gd name="connsiteY133" fmla="*/ 2503362 h 3362325"/>
                <a:gd name="connsiteX134" fmla="*/ 2190143 w 3286125"/>
                <a:gd name="connsiteY134" fmla="*/ 2303718 h 3362325"/>
                <a:gd name="connsiteX135" fmla="*/ 2198239 w 3286125"/>
                <a:gd name="connsiteY135" fmla="*/ 2230471 h 3362325"/>
                <a:gd name="connsiteX136" fmla="*/ 2207764 w 3286125"/>
                <a:gd name="connsiteY136" fmla="*/ 2139126 h 3362325"/>
                <a:gd name="connsiteX137" fmla="*/ 2212812 w 3286125"/>
                <a:gd name="connsiteY137" fmla="*/ 1941578 h 3362325"/>
                <a:gd name="connsiteX138" fmla="*/ 2208621 w 3286125"/>
                <a:gd name="connsiteY138" fmla="*/ 1778509 h 3362325"/>
                <a:gd name="connsiteX139" fmla="*/ 2214337 w 3286125"/>
                <a:gd name="connsiteY139" fmla="*/ 1433609 h 3362325"/>
                <a:gd name="connsiteX140" fmla="*/ 2180237 w 3286125"/>
                <a:gd name="connsiteY140" fmla="*/ 1339978 h 3362325"/>
                <a:gd name="connsiteX141" fmla="*/ 2117277 w 3286125"/>
                <a:gd name="connsiteY141" fmla="*/ 1269970 h 3362325"/>
                <a:gd name="connsiteX142" fmla="*/ 2039648 w 3286125"/>
                <a:gd name="connsiteY142" fmla="*/ 1256920 h 3362325"/>
                <a:gd name="connsiteX143" fmla="*/ 1995547 w 3286125"/>
                <a:gd name="connsiteY143" fmla="*/ 1277780 h 3362325"/>
                <a:gd name="connsiteX144" fmla="*/ 1972783 w 3286125"/>
                <a:gd name="connsiteY144" fmla="*/ 1300069 h 3362325"/>
                <a:gd name="connsiteX145" fmla="*/ 1916585 w 3286125"/>
                <a:gd name="connsiteY145" fmla="*/ 1378840 h 3362325"/>
                <a:gd name="connsiteX146" fmla="*/ 1856102 w 3286125"/>
                <a:gd name="connsiteY146" fmla="*/ 1423417 h 3362325"/>
                <a:gd name="connsiteX147" fmla="*/ 1797237 w 3286125"/>
                <a:gd name="connsiteY147" fmla="*/ 1481139 h 3362325"/>
                <a:gd name="connsiteX148" fmla="*/ 1784759 w 3286125"/>
                <a:gd name="connsiteY148" fmla="*/ 1494474 h 3362325"/>
                <a:gd name="connsiteX149" fmla="*/ 1722751 w 3286125"/>
                <a:gd name="connsiteY149" fmla="*/ 1565626 h 3362325"/>
                <a:gd name="connsiteX150" fmla="*/ 1668078 w 3286125"/>
                <a:gd name="connsiteY150" fmla="*/ 1636015 h 3362325"/>
                <a:gd name="connsiteX151" fmla="*/ 1556731 w 3286125"/>
                <a:gd name="connsiteY151" fmla="*/ 1701928 h 3362325"/>
                <a:gd name="connsiteX152" fmla="*/ 1550634 w 3286125"/>
                <a:gd name="connsiteY152" fmla="*/ 1702405 h 3362325"/>
                <a:gd name="connsiteX153" fmla="*/ 1487389 w 3286125"/>
                <a:gd name="connsiteY153" fmla="*/ 1729360 h 3362325"/>
                <a:gd name="connsiteX154" fmla="*/ 1456242 w 3286125"/>
                <a:gd name="connsiteY154" fmla="*/ 1735742 h 3362325"/>
                <a:gd name="connsiteX155" fmla="*/ 1442526 w 3286125"/>
                <a:gd name="connsiteY155" fmla="*/ 1716406 h 3362325"/>
                <a:gd name="connsiteX156" fmla="*/ 1433191 w 3286125"/>
                <a:gd name="connsiteY156" fmla="*/ 1520763 h 3362325"/>
                <a:gd name="connsiteX157" fmla="*/ 1433477 w 3286125"/>
                <a:gd name="connsiteY157" fmla="*/ 1494284 h 3362325"/>
                <a:gd name="connsiteX158" fmla="*/ 1447479 w 3286125"/>
                <a:gd name="connsiteY158" fmla="*/ 1441324 h 3362325"/>
                <a:gd name="connsiteX159" fmla="*/ 1466148 w 3286125"/>
                <a:gd name="connsiteY159" fmla="*/ 1405320 h 3362325"/>
                <a:gd name="connsiteX160" fmla="*/ 1507486 w 3286125"/>
                <a:gd name="connsiteY160" fmla="*/ 1364553 h 3362325"/>
                <a:gd name="connsiteX161" fmla="*/ 1590354 w 3286125"/>
                <a:gd name="connsiteY161" fmla="*/ 1281685 h 3362325"/>
                <a:gd name="connsiteX162" fmla="*/ 1621786 w 3286125"/>
                <a:gd name="connsiteY162" fmla="*/ 1240728 h 3362325"/>
                <a:gd name="connsiteX163" fmla="*/ 1666554 w 3286125"/>
                <a:gd name="connsiteY163" fmla="*/ 1177577 h 3362325"/>
                <a:gd name="connsiteX164" fmla="*/ 1715607 w 3286125"/>
                <a:gd name="connsiteY164" fmla="*/ 1094329 h 3362325"/>
                <a:gd name="connsiteX165" fmla="*/ 1755041 w 3286125"/>
                <a:gd name="connsiteY165" fmla="*/ 1016700 h 3362325"/>
                <a:gd name="connsiteX166" fmla="*/ 1821335 w 3286125"/>
                <a:gd name="connsiteY166" fmla="*/ 902209 h 3362325"/>
                <a:gd name="connsiteX167" fmla="*/ 1865912 w 3286125"/>
                <a:gd name="connsiteY167" fmla="*/ 830010 h 3362325"/>
                <a:gd name="connsiteX168" fmla="*/ 1876675 w 3286125"/>
                <a:gd name="connsiteY168" fmla="*/ 784004 h 3362325"/>
                <a:gd name="connsiteX169" fmla="*/ 1891534 w 3286125"/>
                <a:gd name="connsiteY169" fmla="*/ 727140 h 3362325"/>
                <a:gd name="connsiteX170" fmla="*/ 1901345 w 3286125"/>
                <a:gd name="connsiteY170" fmla="*/ 615983 h 3362325"/>
                <a:gd name="connsiteX171" fmla="*/ 1875342 w 3286125"/>
                <a:gd name="connsiteY171" fmla="*/ 576740 h 3362325"/>
                <a:gd name="connsiteX172" fmla="*/ 1859054 w 3286125"/>
                <a:gd name="connsiteY172" fmla="*/ 537688 h 3362325"/>
                <a:gd name="connsiteX173" fmla="*/ 1826002 w 3286125"/>
                <a:gd name="connsiteY173" fmla="*/ 466822 h 3362325"/>
                <a:gd name="connsiteX174" fmla="*/ 1800666 w 3286125"/>
                <a:gd name="connsiteY174" fmla="*/ 463107 h 3362325"/>
                <a:gd name="connsiteX175" fmla="*/ 1695510 w 3286125"/>
                <a:gd name="connsiteY175" fmla="*/ 512351 h 3362325"/>
                <a:gd name="connsiteX176" fmla="*/ 1610071 w 3286125"/>
                <a:gd name="connsiteY176" fmla="*/ 565691 h 3362325"/>
                <a:gd name="connsiteX177" fmla="*/ 1533204 w 3286125"/>
                <a:gd name="connsiteY177" fmla="*/ 617602 h 3362325"/>
                <a:gd name="connsiteX178" fmla="*/ 1515392 w 3286125"/>
                <a:gd name="connsiteY178" fmla="*/ 634176 h 3362325"/>
                <a:gd name="connsiteX179" fmla="*/ 1399568 w 3286125"/>
                <a:gd name="connsiteY179" fmla="*/ 758001 h 3362325"/>
                <a:gd name="connsiteX180" fmla="*/ 1372803 w 3286125"/>
                <a:gd name="connsiteY180" fmla="*/ 772860 h 3362325"/>
                <a:gd name="connsiteX181" fmla="*/ 1363945 w 3286125"/>
                <a:gd name="connsiteY181" fmla="*/ 777146 h 3362325"/>
                <a:gd name="connsiteX182" fmla="*/ 1286030 w 3286125"/>
                <a:gd name="connsiteY182" fmla="*/ 874492 h 3362325"/>
                <a:gd name="connsiteX183" fmla="*/ 1220212 w 3286125"/>
                <a:gd name="connsiteY183" fmla="*/ 991554 h 3362325"/>
                <a:gd name="connsiteX184" fmla="*/ 1182589 w 3286125"/>
                <a:gd name="connsiteY184" fmla="*/ 1063468 h 3362325"/>
                <a:gd name="connsiteX185" fmla="*/ 1097816 w 3286125"/>
                <a:gd name="connsiteY185" fmla="*/ 1226631 h 3362325"/>
                <a:gd name="connsiteX186" fmla="*/ 1066765 w 3286125"/>
                <a:gd name="connsiteY186" fmla="*/ 1330072 h 3362325"/>
                <a:gd name="connsiteX187" fmla="*/ 1058764 w 3286125"/>
                <a:gd name="connsiteY187" fmla="*/ 1440181 h 3362325"/>
                <a:gd name="connsiteX188" fmla="*/ 1032379 w 3286125"/>
                <a:gd name="connsiteY188" fmla="*/ 1524478 h 3362325"/>
                <a:gd name="connsiteX189" fmla="*/ 1007805 w 3286125"/>
                <a:gd name="connsiteY189" fmla="*/ 1598677 h 3362325"/>
                <a:gd name="connsiteX190" fmla="*/ 1001042 w 3286125"/>
                <a:gd name="connsiteY190" fmla="*/ 1647064 h 3362325"/>
                <a:gd name="connsiteX191" fmla="*/ 1007519 w 3286125"/>
                <a:gd name="connsiteY191" fmla="*/ 1681545 h 3362325"/>
                <a:gd name="connsiteX192" fmla="*/ 1005519 w 3286125"/>
                <a:gd name="connsiteY192" fmla="*/ 1691260 h 3362325"/>
                <a:gd name="connsiteX193" fmla="*/ 981421 w 3286125"/>
                <a:gd name="connsiteY193" fmla="*/ 1773842 h 3362325"/>
                <a:gd name="connsiteX194" fmla="*/ 970372 w 3286125"/>
                <a:gd name="connsiteY194" fmla="*/ 1821848 h 3362325"/>
                <a:gd name="connsiteX195" fmla="*/ 955417 w 3286125"/>
                <a:gd name="connsiteY195" fmla="*/ 1870521 h 3362325"/>
                <a:gd name="connsiteX196" fmla="*/ 879027 w 3286125"/>
                <a:gd name="connsiteY196" fmla="*/ 1974820 h 3362325"/>
                <a:gd name="connsiteX197" fmla="*/ 827306 w 3286125"/>
                <a:gd name="connsiteY197" fmla="*/ 1970533 h 3362325"/>
                <a:gd name="connsiteX198" fmla="*/ 801970 w 3286125"/>
                <a:gd name="connsiteY198" fmla="*/ 1955198 h 3362325"/>
                <a:gd name="connsiteX199" fmla="*/ 779872 w 3286125"/>
                <a:gd name="connsiteY199" fmla="*/ 1938911 h 3362325"/>
                <a:gd name="connsiteX200" fmla="*/ 719102 w 3286125"/>
                <a:gd name="connsiteY200" fmla="*/ 1853566 h 3362325"/>
                <a:gd name="connsiteX201" fmla="*/ 674239 w 3286125"/>
                <a:gd name="connsiteY201" fmla="*/ 1799845 h 3362325"/>
                <a:gd name="connsiteX202" fmla="*/ 651189 w 3286125"/>
                <a:gd name="connsiteY202" fmla="*/ 1744505 h 3362325"/>
                <a:gd name="connsiteX203" fmla="*/ 651951 w 3286125"/>
                <a:gd name="connsiteY203" fmla="*/ 1685450 h 3362325"/>
                <a:gd name="connsiteX204" fmla="*/ 674525 w 3286125"/>
                <a:gd name="connsiteY204" fmla="*/ 1587914 h 3362325"/>
                <a:gd name="connsiteX205" fmla="*/ 677097 w 3286125"/>
                <a:gd name="connsiteY205" fmla="*/ 1578294 h 3362325"/>
                <a:gd name="connsiteX206" fmla="*/ 686050 w 3286125"/>
                <a:gd name="connsiteY206" fmla="*/ 1437800 h 3362325"/>
                <a:gd name="connsiteX207" fmla="*/ 696432 w 3286125"/>
                <a:gd name="connsiteY207" fmla="*/ 1330358 h 3362325"/>
                <a:gd name="connsiteX208" fmla="*/ 703576 w 3286125"/>
                <a:gd name="connsiteY208" fmla="*/ 1240442 h 3362325"/>
                <a:gd name="connsiteX209" fmla="*/ 711672 w 3286125"/>
                <a:gd name="connsiteY209" fmla="*/ 1163290 h 3362325"/>
                <a:gd name="connsiteX210" fmla="*/ 702052 w 3286125"/>
                <a:gd name="connsiteY210" fmla="*/ 1019176 h 3362325"/>
                <a:gd name="connsiteX211" fmla="*/ 663000 w 3286125"/>
                <a:gd name="connsiteY211" fmla="*/ 883540 h 3362325"/>
                <a:gd name="connsiteX212" fmla="*/ 650998 w 3286125"/>
                <a:gd name="connsiteY212" fmla="*/ 840011 h 3362325"/>
                <a:gd name="connsiteX213" fmla="*/ 614898 w 3286125"/>
                <a:gd name="connsiteY213" fmla="*/ 768002 h 3362325"/>
                <a:gd name="connsiteX214" fmla="*/ 560987 w 3286125"/>
                <a:gd name="connsiteY214" fmla="*/ 712948 h 3362325"/>
                <a:gd name="connsiteX215" fmla="*/ 491264 w 3286125"/>
                <a:gd name="connsiteY215" fmla="*/ 699708 h 3362325"/>
                <a:gd name="connsiteX216" fmla="*/ 434686 w 3286125"/>
                <a:gd name="connsiteY216" fmla="*/ 725425 h 3362325"/>
                <a:gd name="connsiteX217" fmla="*/ 368011 w 3286125"/>
                <a:gd name="connsiteY217" fmla="*/ 782956 h 3362325"/>
                <a:gd name="connsiteX218" fmla="*/ 294478 w 3286125"/>
                <a:gd name="connsiteY218" fmla="*/ 912782 h 3362325"/>
                <a:gd name="connsiteX219" fmla="*/ 270570 w 3286125"/>
                <a:gd name="connsiteY219" fmla="*/ 977076 h 3362325"/>
                <a:gd name="connsiteX220" fmla="*/ 260473 w 3286125"/>
                <a:gd name="connsiteY220" fmla="*/ 1025463 h 3362325"/>
                <a:gd name="connsiteX221" fmla="*/ 234851 w 3286125"/>
                <a:gd name="connsiteY221" fmla="*/ 1136620 h 3362325"/>
                <a:gd name="connsiteX222" fmla="*/ 225612 w 3286125"/>
                <a:gd name="connsiteY222" fmla="*/ 1213677 h 3362325"/>
                <a:gd name="connsiteX223" fmla="*/ 217230 w 3286125"/>
                <a:gd name="connsiteY223" fmla="*/ 1401034 h 3362325"/>
                <a:gd name="connsiteX224" fmla="*/ 224183 w 3286125"/>
                <a:gd name="connsiteY224" fmla="*/ 1457803 h 3362325"/>
                <a:gd name="connsiteX225" fmla="*/ 214848 w 3286125"/>
                <a:gd name="connsiteY225" fmla="*/ 1516286 h 3362325"/>
                <a:gd name="connsiteX226" fmla="*/ 215325 w 3286125"/>
                <a:gd name="connsiteY226" fmla="*/ 1620204 h 3362325"/>
                <a:gd name="connsiteX227" fmla="*/ 216563 w 3286125"/>
                <a:gd name="connsiteY227" fmla="*/ 1628205 h 3362325"/>
                <a:gd name="connsiteX228" fmla="*/ 225802 w 3286125"/>
                <a:gd name="connsiteY228" fmla="*/ 1807465 h 3362325"/>
                <a:gd name="connsiteX229" fmla="*/ 241709 w 3286125"/>
                <a:gd name="connsiteY229" fmla="*/ 1898715 h 3362325"/>
                <a:gd name="connsiteX230" fmla="*/ 242757 w 3286125"/>
                <a:gd name="connsiteY230" fmla="*/ 1912907 h 3362325"/>
                <a:gd name="connsiteX231" fmla="*/ 258759 w 3286125"/>
                <a:gd name="connsiteY231" fmla="*/ 1994060 h 3362325"/>
                <a:gd name="connsiteX232" fmla="*/ 260283 w 3286125"/>
                <a:gd name="connsiteY232" fmla="*/ 2020349 h 3362325"/>
                <a:gd name="connsiteX233" fmla="*/ 263331 w 3286125"/>
                <a:gd name="connsiteY233" fmla="*/ 2039971 h 3362325"/>
                <a:gd name="connsiteX234" fmla="*/ 247233 w 3286125"/>
                <a:gd name="connsiteY234" fmla="*/ 2067974 h 3362325"/>
                <a:gd name="connsiteX235" fmla="*/ 173700 w 3286125"/>
                <a:gd name="connsiteY235" fmla="*/ 2046543 h 3362325"/>
                <a:gd name="connsiteX236" fmla="*/ 98358 w 3286125"/>
                <a:gd name="connsiteY236" fmla="*/ 2050448 h 3362325"/>
                <a:gd name="connsiteX237" fmla="*/ 2437698 w 3286125"/>
                <a:gd name="connsiteY237" fmla="*/ 1120332 h 3362325"/>
                <a:gd name="connsiteX238" fmla="*/ 2443032 w 3286125"/>
                <a:gd name="connsiteY238" fmla="*/ 1169290 h 3362325"/>
                <a:gd name="connsiteX239" fmla="*/ 2448556 w 3286125"/>
                <a:gd name="connsiteY239" fmla="*/ 1244443 h 3362325"/>
                <a:gd name="connsiteX240" fmla="*/ 2433507 w 3286125"/>
                <a:gd name="connsiteY240" fmla="*/ 1325501 h 3362325"/>
                <a:gd name="connsiteX241" fmla="*/ 2433316 w 3286125"/>
                <a:gd name="connsiteY241" fmla="*/ 1443706 h 3362325"/>
                <a:gd name="connsiteX242" fmla="*/ 2443889 w 3286125"/>
                <a:gd name="connsiteY242" fmla="*/ 1459041 h 3362325"/>
                <a:gd name="connsiteX243" fmla="*/ 2556475 w 3286125"/>
                <a:gd name="connsiteY243" fmla="*/ 1492283 h 3362325"/>
                <a:gd name="connsiteX244" fmla="*/ 2704874 w 3286125"/>
                <a:gd name="connsiteY244" fmla="*/ 1484473 h 3362325"/>
                <a:gd name="connsiteX245" fmla="*/ 2740784 w 3286125"/>
                <a:gd name="connsiteY245" fmla="*/ 1474948 h 3362325"/>
                <a:gd name="connsiteX246" fmla="*/ 2806982 w 3286125"/>
                <a:gd name="connsiteY246" fmla="*/ 1427894 h 3362325"/>
                <a:gd name="connsiteX247" fmla="*/ 2857465 w 3286125"/>
                <a:gd name="connsiteY247" fmla="*/ 1381412 h 3362325"/>
                <a:gd name="connsiteX248" fmla="*/ 2935569 w 3286125"/>
                <a:gd name="connsiteY248" fmla="*/ 1307403 h 3362325"/>
                <a:gd name="connsiteX249" fmla="*/ 2947286 w 3286125"/>
                <a:gd name="connsiteY249" fmla="*/ 1271875 h 3362325"/>
                <a:gd name="connsiteX250" fmla="*/ 2971574 w 3286125"/>
                <a:gd name="connsiteY250" fmla="*/ 1150526 h 3362325"/>
                <a:gd name="connsiteX251" fmla="*/ 2961478 w 3286125"/>
                <a:gd name="connsiteY251" fmla="*/ 1075850 h 3362325"/>
                <a:gd name="connsiteX252" fmla="*/ 2930235 w 3286125"/>
                <a:gd name="connsiteY252" fmla="*/ 1043751 h 3362325"/>
                <a:gd name="connsiteX253" fmla="*/ 2863846 w 3286125"/>
                <a:gd name="connsiteY253" fmla="*/ 1033654 h 3362325"/>
                <a:gd name="connsiteX254" fmla="*/ 2792599 w 3286125"/>
                <a:gd name="connsiteY254" fmla="*/ 1033845 h 3362325"/>
                <a:gd name="connsiteX255" fmla="*/ 2735735 w 3286125"/>
                <a:gd name="connsiteY255" fmla="*/ 1048037 h 3362325"/>
                <a:gd name="connsiteX256" fmla="*/ 2648010 w 3286125"/>
                <a:gd name="connsiteY256" fmla="*/ 1075660 h 3362325"/>
                <a:gd name="connsiteX257" fmla="*/ 2517708 w 3286125"/>
                <a:gd name="connsiteY257" fmla="*/ 1084042 h 3362325"/>
                <a:gd name="connsiteX258" fmla="*/ 2437698 w 3286125"/>
                <a:gd name="connsiteY258" fmla="*/ 1120332 h 3362325"/>
                <a:gd name="connsiteX259" fmla="*/ 1999643 w 3286125"/>
                <a:gd name="connsiteY259" fmla="*/ 975838 h 3362325"/>
                <a:gd name="connsiteX260" fmla="*/ 1900488 w 3286125"/>
                <a:gd name="connsiteY260" fmla="*/ 971170 h 3362325"/>
                <a:gd name="connsiteX261" fmla="*/ 1889724 w 3286125"/>
                <a:gd name="connsiteY261" fmla="*/ 998126 h 3362325"/>
                <a:gd name="connsiteX262" fmla="*/ 1834289 w 3286125"/>
                <a:gd name="connsiteY262" fmla="*/ 1089185 h 3362325"/>
                <a:gd name="connsiteX263" fmla="*/ 1776948 w 3286125"/>
                <a:gd name="connsiteY263" fmla="*/ 1181197 h 3362325"/>
                <a:gd name="connsiteX264" fmla="*/ 1772853 w 3286125"/>
                <a:gd name="connsiteY264" fmla="*/ 1199866 h 3362325"/>
                <a:gd name="connsiteX265" fmla="*/ 1840671 w 3286125"/>
                <a:gd name="connsiteY265" fmla="*/ 1229584 h 3362325"/>
                <a:gd name="connsiteX266" fmla="*/ 1949542 w 3286125"/>
                <a:gd name="connsiteY266" fmla="*/ 1190531 h 3362325"/>
                <a:gd name="connsiteX267" fmla="*/ 2017645 w 3286125"/>
                <a:gd name="connsiteY267" fmla="*/ 1158146 h 3362325"/>
                <a:gd name="connsiteX268" fmla="*/ 2070414 w 3286125"/>
                <a:gd name="connsiteY268" fmla="*/ 1120237 h 3362325"/>
                <a:gd name="connsiteX269" fmla="*/ 2165187 w 3286125"/>
                <a:gd name="connsiteY269" fmla="*/ 1076136 h 3362325"/>
                <a:gd name="connsiteX270" fmla="*/ 2188334 w 3286125"/>
                <a:gd name="connsiteY270" fmla="*/ 1060229 h 3362325"/>
                <a:gd name="connsiteX271" fmla="*/ 2206526 w 3286125"/>
                <a:gd name="connsiteY271" fmla="*/ 977647 h 3362325"/>
                <a:gd name="connsiteX272" fmla="*/ 2215003 w 3286125"/>
                <a:gd name="connsiteY272" fmla="*/ 900590 h 3362325"/>
                <a:gd name="connsiteX273" fmla="*/ 2214146 w 3286125"/>
                <a:gd name="connsiteY273" fmla="*/ 688564 h 3362325"/>
                <a:gd name="connsiteX274" fmla="*/ 2188143 w 3286125"/>
                <a:gd name="connsiteY274" fmla="*/ 661894 h 3362325"/>
                <a:gd name="connsiteX275" fmla="*/ 2127754 w 3286125"/>
                <a:gd name="connsiteY275" fmla="*/ 692564 h 3362325"/>
                <a:gd name="connsiteX276" fmla="*/ 2091559 w 3286125"/>
                <a:gd name="connsiteY276" fmla="*/ 734188 h 3362325"/>
                <a:gd name="connsiteX277" fmla="*/ 2055840 w 3286125"/>
                <a:gd name="connsiteY277" fmla="*/ 769336 h 3362325"/>
                <a:gd name="connsiteX278" fmla="*/ 2016407 w 3286125"/>
                <a:gd name="connsiteY278" fmla="*/ 881635 h 3362325"/>
                <a:gd name="connsiteX279" fmla="*/ 1999643 w 3286125"/>
                <a:gd name="connsiteY279" fmla="*/ 975838 h 3362325"/>
                <a:gd name="connsiteX280" fmla="*/ 2038886 w 3286125"/>
                <a:gd name="connsiteY280" fmla="*/ 331090 h 3362325"/>
                <a:gd name="connsiteX281" fmla="*/ 2032504 w 3286125"/>
                <a:gd name="connsiteY281" fmla="*/ 330043 h 3362325"/>
                <a:gd name="connsiteX282" fmla="*/ 1944112 w 3286125"/>
                <a:gd name="connsiteY282" fmla="*/ 356427 h 3362325"/>
                <a:gd name="connsiteX283" fmla="*/ 1872008 w 3286125"/>
                <a:gd name="connsiteY283" fmla="*/ 417482 h 3362325"/>
                <a:gd name="connsiteX284" fmla="*/ 1867722 w 3286125"/>
                <a:gd name="connsiteY284" fmla="*/ 473584 h 3362325"/>
                <a:gd name="connsiteX285" fmla="*/ 1888772 w 3286125"/>
                <a:gd name="connsiteY285" fmla="*/ 510065 h 3362325"/>
                <a:gd name="connsiteX286" fmla="*/ 1911727 w 3286125"/>
                <a:gd name="connsiteY286" fmla="*/ 525210 h 3362325"/>
                <a:gd name="connsiteX287" fmla="*/ 1971640 w 3286125"/>
                <a:gd name="connsiteY287" fmla="*/ 514637 h 3362325"/>
                <a:gd name="connsiteX288" fmla="*/ 2028599 w 3286125"/>
                <a:gd name="connsiteY288" fmla="*/ 398146 h 3362325"/>
                <a:gd name="connsiteX289" fmla="*/ 2038886 w 3286125"/>
                <a:gd name="connsiteY289" fmla="*/ 33109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</a:cxnLst>
              <a:rect l="l" t="t" r="r" b="b"/>
              <a:pathLst>
                <a:path w="3286125" h="3362325">
                  <a:moveTo>
                    <a:pt x="98358" y="2050448"/>
                  </a:moveTo>
                  <a:cubicBezTo>
                    <a:pt x="85023" y="2031970"/>
                    <a:pt x="72355" y="2014253"/>
                    <a:pt x="59496" y="1996727"/>
                  </a:cubicBezTo>
                  <a:cubicBezTo>
                    <a:pt x="54733" y="1990346"/>
                    <a:pt x="49685" y="1984059"/>
                    <a:pt x="44161" y="1978344"/>
                  </a:cubicBezTo>
                  <a:cubicBezTo>
                    <a:pt x="20538" y="1953484"/>
                    <a:pt x="5489" y="1927290"/>
                    <a:pt x="6441" y="1889857"/>
                  </a:cubicBezTo>
                  <a:cubicBezTo>
                    <a:pt x="7870" y="1835755"/>
                    <a:pt x="-797" y="1781462"/>
                    <a:pt x="60" y="1727265"/>
                  </a:cubicBezTo>
                  <a:cubicBezTo>
                    <a:pt x="631" y="1690689"/>
                    <a:pt x="10347" y="1654399"/>
                    <a:pt x="15395" y="1617823"/>
                  </a:cubicBezTo>
                  <a:cubicBezTo>
                    <a:pt x="16824" y="1607821"/>
                    <a:pt x="15205" y="1597344"/>
                    <a:pt x="16443" y="1587343"/>
                  </a:cubicBezTo>
                  <a:cubicBezTo>
                    <a:pt x="17586" y="1578389"/>
                    <a:pt x="21015" y="1569721"/>
                    <a:pt x="22634" y="1560768"/>
                  </a:cubicBezTo>
                  <a:cubicBezTo>
                    <a:pt x="23777" y="1554958"/>
                    <a:pt x="25682" y="1548100"/>
                    <a:pt x="23682" y="1543051"/>
                  </a:cubicBezTo>
                  <a:cubicBezTo>
                    <a:pt x="11775" y="1512952"/>
                    <a:pt x="11490" y="1483330"/>
                    <a:pt x="23967" y="1453516"/>
                  </a:cubicBezTo>
                  <a:cubicBezTo>
                    <a:pt x="24730" y="1451707"/>
                    <a:pt x="24730" y="1449516"/>
                    <a:pt x="24825" y="1447516"/>
                  </a:cubicBezTo>
                  <a:cubicBezTo>
                    <a:pt x="27778" y="1394557"/>
                    <a:pt x="31778" y="1341693"/>
                    <a:pt x="33492" y="1288734"/>
                  </a:cubicBezTo>
                  <a:cubicBezTo>
                    <a:pt x="34921" y="1244538"/>
                    <a:pt x="31778" y="1200151"/>
                    <a:pt x="34445" y="1156146"/>
                  </a:cubicBezTo>
                  <a:cubicBezTo>
                    <a:pt x="36350" y="1124809"/>
                    <a:pt x="44732" y="1093948"/>
                    <a:pt x="50066" y="1062801"/>
                  </a:cubicBezTo>
                  <a:cubicBezTo>
                    <a:pt x="50828" y="1058229"/>
                    <a:pt x="51876" y="1052800"/>
                    <a:pt x="50352" y="1048704"/>
                  </a:cubicBezTo>
                  <a:cubicBezTo>
                    <a:pt x="33397" y="1003936"/>
                    <a:pt x="45113" y="957645"/>
                    <a:pt x="43398" y="912211"/>
                  </a:cubicBezTo>
                  <a:cubicBezTo>
                    <a:pt x="42446" y="888017"/>
                    <a:pt x="48256" y="863538"/>
                    <a:pt x="51209" y="839154"/>
                  </a:cubicBezTo>
                  <a:cubicBezTo>
                    <a:pt x="54447" y="812389"/>
                    <a:pt x="57876" y="785623"/>
                    <a:pt x="61401" y="756667"/>
                  </a:cubicBezTo>
                  <a:cubicBezTo>
                    <a:pt x="84642" y="787433"/>
                    <a:pt x="105216" y="816865"/>
                    <a:pt x="128266" y="844202"/>
                  </a:cubicBezTo>
                  <a:cubicBezTo>
                    <a:pt x="138744" y="856585"/>
                    <a:pt x="152936" y="867062"/>
                    <a:pt x="167509" y="874206"/>
                  </a:cubicBezTo>
                  <a:cubicBezTo>
                    <a:pt x="175701" y="878206"/>
                    <a:pt x="190179" y="877254"/>
                    <a:pt x="198084" y="872396"/>
                  </a:cubicBezTo>
                  <a:cubicBezTo>
                    <a:pt x="221611" y="857728"/>
                    <a:pt x="245519" y="842488"/>
                    <a:pt x="265045" y="823152"/>
                  </a:cubicBezTo>
                  <a:cubicBezTo>
                    <a:pt x="303717" y="784861"/>
                    <a:pt x="343150" y="746380"/>
                    <a:pt x="375249" y="702851"/>
                  </a:cubicBezTo>
                  <a:cubicBezTo>
                    <a:pt x="402967" y="665323"/>
                    <a:pt x="438496" y="641891"/>
                    <a:pt x="477357" y="620555"/>
                  </a:cubicBezTo>
                  <a:cubicBezTo>
                    <a:pt x="481263" y="618364"/>
                    <a:pt x="486216" y="615983"/>
                    <a:pt x="490407" y="616555"/>
                  </a:cubicBezTo>
                  <a:cubicBezTo>
                    <a:pt x="504313" y="618364"/>
                    <a:pt x="512505" y="610744"/>
                    <a:pt x="522125" y="602458"/>
                  </a:cubicBezTo>
                  <a:cubicBezTo>
                    <a:pt x="529459" y="596076"/>
                    <a:pt x="540699" y="590456"/>
                    <a:pt x="550033" y="590742"/>
                  </a:cubicBezTo>
                  <a:cubicBezTo>
                    <a:pt x="597563" y="592361"/>
                    <a:pt x="645093" y="595885"/>
                    <a:pt x="692622" y="599029"/>
                  </a:cubicBezTo>
                  <a:cubicBezTo>
                    <a:pt x="696242" y="599314"/>
                    <a:pt x="700338" y="601315"/>
                    <a:pt x="703195" y="603696"/>
                  </a:cubicBezTo>
                  <a:cubicBezTo>
                    <a:pt x="722817" y="619793"/>
                    <a:pt x="741390" y="637129"/>
                    <a:pt x="761774" y="652273"/>
                  </a:cubicBezTo>
                  <a:cubicBezTo>
                    <a:pt x="778633" y="664751"/>
                    <a:pt x="797874" y="673990"/>
                    <a:pt x="815209" y="685897"/>
                  </a:cubicBezTo>
                  <a:cubicBezTo>
                    <a:pt x="841879" y="704185"/>
                    <a:pt x="870645" y="720663"/>
                    <a:pt x="893409" y="743047"/>
                  </a:cubicBezTo>
                  <a:cubicBezTo>
                    <a:pt x="915031" y="764192"/>
                    <a:pt x="924461" y="793529"/>
                    <a:pt x="920937" y="825628"/>
                  </a:cubicBezTo>
                  <a:cubicBezTo>
                    <a:pt x="919222" y="840773"/>
                    <a:pt x="917603" y="855442"/>
                    <a:pt x="937224" y="865729"/>
                  </a:cubicBezTo>
                  <a:cubicBezTo>
                    <a:pt x="947130" y="870872"/>
                    <a:pt x="951036" y="890113"/>
                    <a:pt x="954750" y="903733"/>
                  </a:cubicBezTo>
                  <a:cubicBezTo>
                    <a:pt x="961132" y="926974"/>
                    <a:pt x="981039" y="938881"/>
                    <a:pt x="1003233" y="927260"/>
                  </a:cubicBezTo>
                  <a:cubicBezTo>
                    <a:pt x="1023521" y="916687"/>
                    <a:pt x="1043714" y="904019"/>
                    <a:pt x="1060288" y="888303"/>
                  </a:cubicBezTo>
                  <a:cubicBezTo>
                    <a:pt x="1104674" y="846393"/>
                    <a:pt x="1147632" y="802959"/>
                    <a:pt x="1190113" y="759144"/>
                  </a:cubicBezTo>
                  <a:cubicBezTo>
                    <a:pt x="1242215" y="705423"/>
                    <a:pt x="1292126" y="649511"/>
                    <a:pt x="1345371" y="596933"/>
                  </a:cubicBezTo>
                  <a:cubicBezTo>
                    <a:pt x="1365659" y="576835"/>
                    <a:pt x="1393567" y="564548"/>
                    <a:pt x="1416046" y="546355"/>
                  </a:cubicBezTo>
                  <a:cubicBezTo>
                    <a:pt x="1453384" y="516256"/>
                    <a:pt x="1502343" y="507017"/>
                    <a:pt x="1538347" y="473584"/>
                  </a:cubicBezTo>
                  <a:cubicBezTo>
                    <a:pt x="1570161" y="444057"/>
                    <a:pt x="1607023" y="419673"/>
                    <a:pt x="1642646" y="394336"/>
                  </a:cubicBezTo>
                  <a:cubicBezTo>
                    <a:pt x="1659124" y="382621"/>
                    <a:pt x="1678365" y="374810"/>
                    <a:pt x="1695510" y="363856"/>
                  </a:cubicBezTo>
                  <a:cubicBezTo>
                    <a:pt x="1710559" y="354331"/>
                    <a:pt x="1723894" y="342139"/>
                    <a:pt x="1738848" y="332424"/>
                  </a:cubicBezTo>
                  <a:cubicBezTo>
                    <a:pt x="1771996" y="310802"/>
                    <a:pt x="1805714" y="290133"/>
                    <a:pt x="1839147" y="268892"/>
                  </a:cubicBezTo>
                  <a:cubicBezTo>
                    <a:pt x="1861340" y="254795"/>
                    <a:pt x="1883534" y="240889"/>
                    <a:pt x="1905441" y="226411"/>
                  </a:cubicBezTo>
                  <a:cubicBezTo>
                    <a:pt x="1932302" y="208599"/>
                    <a:pt x="1959067" y="190406"/>
                    <a:pt x="1985546" y="171928"/>
                  </a:cubicBezTo>
                  <a:cubicBezTo>
                    <a:pt x="1998595" y="162879"/>
                    <a:pt x="2011359" y="153259"/>
                    <a:pt x="2023646" y="143067"/>
                  </a:cubicBezTo>
                  <a:cubicBezTo>
                    <a:pt x="2048030" y="122779"/>
                    <a:pt x="2078891" y="120778"/>
                    <a:pt x="2107371" y="111730"/>
                  </a:cubicBezTo>
                  <a:cubicBezTo>
                    <a:pt x="2158520" y="95632"/>
                    <a:pt x="2210622" y="105824"/>
                    <a:pt x="2262152" y="104014"/>
                  </a:cubicBezTo>
                  <a:cubicBezTo>
                    <a:pt x="2316159" y="102205"/>
                    <a:pt x="2366261" y="89536"/>
                    <a:pt x="2414647" y="65724"/>
                  </a:cubicBezTo>
                  <a:cubicBezTo>
                    <a:pt x="2436078" y="55151"/>
                    <a:pt x="2460177" y="50008"/>
                    <a:pt x="2483132" y="42483"/>
                  </a:cubicBezTo>
                  <a:cubicBezTo>
                    <a:pt x="2507993" y="34387"/>
                    <a:pt x="2532853" y="26290"/>
                    <a:pt x="2557617" y="18289"/>
                  </a:cubicBezTo>
                  <a:cubicBezTo>
                    <a:pt x="2558856" y="17908"/>
                    <a:pt x="2560189" y="17242"/>
                    <a:pt x="2561428" y="17051"/>
                  </a:cubicBezTo>
                  <a:cubicBezTo>
                    <a:pt x="2587145" y="13908"/>
                    <a:pt x="2612862" y="10574"/>
                    <a:pt x="2638675" y="7907"/>
                  </a:cubicBezTo>
                  <a:cubicBezTo>
                    <a:pt x="2669822" y="4669"/>
                    <a:pt x="2701064" y="-94"/>
                    <a:pt x="2732306" y="1"/>
                  </a:cubicBezTo>
                  <a:cubicBezTo>
                    <a:pt x="2748213" y="97"/>
                    <a:pt x="2764024" y="9336"/>
                    <a:pt x="2782503" y="15337"/>
                  </a:cubicBezTo>
                  <a:cubicBezTo>
                    <a:pt x="2767930" y="34768"/>
                    <a:pt x="2767739" y="48103"/>
                    <a:pt x="2788313" y="60390"/>
                  </a:cubicBezTo>
                  <a:cubicBezTo>
                    <a:pt x="2793837" y="53722"/>
                    <a:pt x="2798886" y="45055"/>
                    <a:pt x="2806220" y="39530"/>
                  </a:cubicBezTo>
                  <a:cubicBezTo>
                    <a:pt x="2811364" y="35720"/>
                    <a:pt x="2820031" y="34577"/>
                    <a:pt x="2826603" y="35625"/>
                  </a:cubicBezTo>
                  <a:cubicBezTo>
                    <a:pt x="2829366" y="36101"/>
                    <a:pt x="2832128" y="45245"/>
                    <a:pt x="2832414" y="50579"/>
                  </a:cubicBezTo>
                  <a:cubicBezTo>
                    <a:pt x="2834319" y="85441"/>
                    <a:pt x="2823841" y="118397"/>
                    <a:pt x="2817555" y="152211"/>
                  </a:cubicBezTo>
                  <a:cubicBezTo>
                    <a:pt x="2810887" y="188311"/>
                    <a:pt x="2799553" y="222601"/>
                    <a:pt x="2779169" y="250890"/>
                  </a:cubicBezTo>
                  <a:cubicBezTo>
                    <a:pt x="2758405" y="279655"/>
                    <a:pt x="2741927" y="313945"/>
                    <a:pt x="2706589" y="330995"/>
                  </a:cubicBezTo>
                  <a:cubicBezTo>
                    <a:pt x="2681728" y="342997"/>
                    <a:pt x="2659344" y="360046"/>
                    <a:pt x="2634484" y="372048"/>
                  </a:cubicBezTo>
                  <a:cubicBezTo>
                    <a:pt x="2608005" y="384811"/>
                    <a:pt x="2578953" y="392431"/>
                    <a:pt x="2552760" y="405671"/>
                  </a:cubicBezTo>
                  <a:cubicBezTo>
                    <a:pt x="2522852" y="420816"/>
                    <a:pt x="2494943" y="439771"/>
                    <a:pt x="2466082" y="456916"/>
                  </a:cubicBezTo>
                  <a:cubicBezTo>
                    <a:pt x="2444080" y="469965"/>
                    <a:pt x="2421791" y="482728"/>
                    <a:pt x="2402360" y="493968"/>
                  </a:cubicBezTo>
                  <a:cubicBezTo>
                    <a:pt x="2418838" y="539688"/>
                    <a:pt x="2434459" y="583312"/>
                    <a:pt x="2450461" y="626842"/>
                  </a:cubicBezTo>
                  <a:cubicBezTo>
                    <a:pt x="2458081" y="647701"/>
                    <a:pt x="2467321" y="667990"/>
                    <a:pt x="2474274" y="689040"/>
                  </a:cubicBezTo>
                  <a:cubicBezTo>
                    <a:pt x="2476941" y="696946"/>
                    <a:pt x="2477608" y="707137"/>
                    <a:pt x="2475036" y="714948"/>
                  </a:cubicBezTo>
                  <a:cubicBezTo>
                    <a:pt x="2463130" y="750476"/>
                    <a:pt x="2465702" y="784861"/>
                    <a:pt x="2474084" y="821056"/>
                  </a:cubicBezTo>
                  <a:cubicBezTo>
                    <a:pt x="2478846" y="841535"/>
                    <a:pt x="2472655" y="864681"/>
                    <a:pt x="2471036" y="886493"/>
                  </a:cubicBezTo>
                  <a:cubicBezTo>
                    <a:pt x="2470464" y="894399"/>
                    <a:pt x="2468559" y="902209"/>
                    <a:pt x="2467606" y="910115"/>
                  </a:cubicBezTo>
                  <a:cubicBezTo>
                    <a:pt x="2466273" y="921164"/>
                    <a:pt x="2465225" y="932308"/>
                    <a:pt x="2463987" y="944405"/>
                  </a:cubicBezTo>
                  <a:cubicBezTo>
                    <a:pt x="2492657" y="954692"/>
                    <a:pt x="2517422" y="938404"/>
                    <a:pt x="2543140" y="926974"/>
                  </a:cubicBezTo>
                  <a:cubicBezTo>
                    <a:pt x="2560475" y="919259"/>
                    <a:pt x="2577715" y="911163"/>
                    <a:pt x="2595337" y="904019"/>
                  </a:cubicBezTo>
                  <a:cubicBezTo>
                    <a:pt x="2599337" y="902400"/>
                    <a:pt x="2605528" y="902305"/>
                    <a:pt x="2609338" y="904210"/>
                  </a:cubicBezTo>
                  <a:cubicBezTo>
                    <a:pt x="2642866" y="921640"/>
                    <a:pt x="2673918" y="910306"/>
                    <a:pt x="2704588" y="896494"/>
                  </a:cubicBezTo>
                  <a:cubicBezTo>
                    <a:pt x="2737069" y="882016"/>
                    <a:pt x="2768406" y="864490"/>
                    <a:pt x="2801839" y="852870"/>
                  </a:cubicBezTo>
                  <a:cubicBezTo>
                    <a:pt x="2839176" y="839916"/>
                    <a:pt x="2878229" y="833820"/>
                    <a:pt x="2917186" y="850108"/>
                  </a:cubicBezTo>
                  <a:cubicBezTo>
                    <a:pt x="2922425" y="852298"/>
                    <a:pt x="2930712" y="853060"/>
                    <a:pt x="2935189" y="850393"/>
                  </a:cubicBezTo>
                  <a:cubicBezTo>
                    <a:pt x="2958144" y="836392"/>
                    <a:pt x="2975670" y="852965"/>
                    <a:pt x="2995482" y="858775"/>
                  </a:cubicBezTo>
                  <a:cubicBezTo>
                    <a:pt x="3012436" y="863728"/>
                    <a:pt x="3030343" y="865919"/>
                    <a:pt x="3047965" y="867824"/>
                  </a:cubicBezTo>
                  <a:cubicBezTo>
                    <a:pt x="3057680" y="868872"/>
                    <a:pt x="3063395" y="869539"/>
                    <a:pt x="3069110" y="880778"/>
                  </a:cubicBezTo>
                  <a:cubicBezTo>
                    <a:pt x="3081016" y="904114"/>
                    <a:pt x="3107496" y="910020"/>
                    <a:pt x="3129403" y="920402"/>
                  </a:cubicBezTo>
                  <a:cubicBezTo>
                    <a:pt x="3161979" y="935833"/>
                    <a:pt x="3185982" y="957550"/>
                    <a:pt x="3190458" y="995554"/>
                  </a:cubicBezTo>
                  <a:cubicBezTo>
                    <a:pt x="3225892" y="981838"/>
                    <a:pt x="3264277" y="1009842"/>
                    <a:pt x="3267992" y="1047275"/>
                  </a:cubicBezTo>
                  <a:cubicBezTo>
                    <a:pt x="3270183" y="1068897"/>
                    <a:pt x="3281232" y="1089566"/>
                    <a:pt x="3288471" y="1110616"/>
                  </a:cubicBezTo>
                  <a:cubicBezTo>
                    <a:pt x="3289519" y="1113664"/>
                    <a:pt x="3292852" y="1116236"/>
                    <a:pt x="3292852" y="1119094"/>
                  </a:cubicBezTo>
                  <a:cubicBezTo>
                    <a:pt x="3293710" y="1158337"/>
                    <a:pt x="3296186" y="1197961"/>
                    <a:pt x="3278660" y="1234918"/>
                  </a:cubicBezTo>
                  <a:cubicBezTo>
                    <a:pt x="3269993" y="1253301"/>
                    <a:pt x="3276755" y="1290067"/>
                    <a:pt x="3292852" y="1307879"/>
                  </a:cubicBezTo>
                  <a:cubicBezTo>
                    <a:pt x="3254752" y="1341312"/>
                    <a:pt x="3239893" y="1389318"/>
                    <a:pt x="3215128" y="1431323"/>
                  </a:cubicBezTo>
                  <a:cubicBezTo>
                    <a:pt x="3194078" y="1466947"/>
                    <a:pt x="3179219" y="1506285"/>
                    <a:pt x="3150359" y="1537336"/>
                  </a:cubicBezTo>
                  <a:cubicBezTo>
                    <a:pt x="3127498" y="1561816"/>
                    <a:pt x="3107496" y="1589152"/>
                    <a:pt x="3083302" y="1612108"/>
                  </a:cubicBezTo>
                  <a:cubicBezTo>
                    <a:pt x="3049393" y="1644207"/>
                    <a:pt x="3008150" y="1666400"/>
                    <a:pt x="2965383" y="1683736"/>
                  </a:cubicBezTo>
                  <a:cubicBezTo>
                    <a:pt x="2945094" y="1691927"/>
                    <a:pt x="2921092" y="1691070"/>
                    <a:pt x="2898708" y="1693832"/>
                  </a:cubicBezTo>
                  <a:cubicBezTo>
                    <a:pt x="2873657" y="1696976"/>
                    <a:pt x="2848606" y="1701738"/>
                    <a:pt x="2823461" y="1702024"/>
                  </a:cubicBezTo>
                  <a:cubicBezTo>
                    <a:pt x="2771740" y="1702595"/>
                    <a:pt x="2722877" y="1690594"/>
                    <a:pt x="2677061" y="1665067"/>
                  </a:cubicBezTo>
                  <a:cubicBezTo>
                    <a:pt x="2649629" y="1649731"/>
                    <a:pt x="2619530" y="1639254"/>
                    <a:pt x="2591717" y="1624490"/>
                  </a:cubicBezTo>
                  <a:cubicBezTo>
                    <a:pt x="2558094" y="1606583"/>
                    <a:pt x="2525614" y="1586390"/>
                    <a:pt x="2492657" y="1567150"/>
                  </a:cubicBezTo>
                  <a:cubicBezTo>
                    <a:pt x="2482465" y="1561149"/>
                    <a:pt x="2472369" y="1555053"/>
                    <a:pt x="2461034" y="1548290"/>
                  </a:cubicBezTo>
                  <a:cubicBezTo>
                    <a:pt x="2432650" y="1574960"/>
                    <a:pt x="2416267" y="1608584"/>
                    <a:pt x="2405884" y="1647826"/>
                  </a:cubicBezTo>
                  <a:cubicBezTo>
                    <a:pt x="2390645" y="1705643"/>
                    <a:pt x="2403979" y="1763746"/>
                    <a:pt x="2397502" y="1821086"/>
                  </a:cubicBezTo>
                  <a:cubicBezTo>
                    <a:pt x="2394073" y="1850899"/>
                    <a:pt x="2383310" y="1879855"/>
                    <a:pt x="2378452" y="1909573"/>
                  </a:cubicBezTo>
                  <a:cubicBezTo>
                    <a:pt x="2375500" y="1927576"/>
                    <a:pt x="2377595" y="1946435"/>
                    <a:pt x="2377785" y="1964914"/>
                  </a:cubicBezTo>
                  <a:cubicBezTo>
                    <a:pt x="2377785" y="1968152"/>
                    <a:pt x="2380071" y="1971296"/>
                    <a:pt x="2380262" y="1974534"/>
                  </a:cubicBezTo>
                  <a:cubicBezTo>
                    <a:pt x="2383310" y="2024064"/>
                    <a:pt x="2381500" y="2074451"/>
                    <a:pt x="2390358" y="2122933"/>
                  </a:cubicBezTo>
                  <a:cubicBezTo>
                    <a:pt x="2402169" y="2187037"/>
                    <a:pt x="2390073" y="2251616"/>
                    <a:pt x="2399883" y="2314481"/>
                  </a:cubicBezTo>
                  <a:cubicBezTo>
                    <a:pt x="2405884" y="2352962"/>
                    <a:pt x="2402741" y="2390872"/>
                    <a:pt x="2407409" y="2428686"/>
                  </a:cubicBezTo>
                  <a:cubicBezTo>
                    <a:pt x="2410361" y="2452594"/>
                    <a:pt x="2418362" y="2475930"/>
                    <a:pt x="2423315" y="2499647"/>
                  </a:cubicBezTo>
                  <a:cubicBezTo>
                    <a:pt x="2424839" y="2506791"/>
                    <a:pt x="2426268" y="2515745"/>
                    <a:pt x="2423315" y="2521745"/>
                  </a:cubicBezTo>
                  <a:cubicBezTo>
                    <a:pt x="2406456" y="2556797"/>
                    <a:pt x="2410361" y="2594421"/>
                    <a:pt x="2405980" y="2631378"/>
                  </a:cubicBezTo>
                  <a:cubicBezTo>
                    <a:pt x="2393693" y="2733962"/>
                    <a:pt x="2393502" y="2837118"/>
                    <a:pt x="2400170" y="2939226"/>
                  </a:cubicBezTo>
                  <a:cubicBezTo>
                    <a:pt x="2405503" y="3020284"/>
                    <a:pt x="2406265" y="3101056"/>
                    <a:pt x="2405980" y="3181923"/>
                  </a:cubicBezTo>
                  <a:cubicBezTo>
                    <a:pt x="2405884" y="3215070"/>
                    <a:pt x="2395502" y="3248122"/>
                    <a:pt x="2390358" y="3281364"/>
                  </a:cubicBezTo>
                  <a:cubicBezTo>
                    <a:pt x="2389120" y="3289365"/>
                    <a:pt x="2389406" y="3297652"/>
                    <a:pt x="2389311" y="3305748"/>
                  </a:cubicBezTo>
                  <a:cubicBezTo>
                    <a:pt x="2388930" y="3352897"/>
                    <a:pt x="2343591" y="3379567"/>
                    <a:pt x="2301490" y="3358707"/>
                  </a:cubicBezTo>
                  <a:cubicBezTo>
                    <a:pt x="2287679" y="3351849"/>
                    <a:pt x="2270820" y="3344515"/>
                    <a:pt x="2256532" y="3346324"/>
                  </a:cubicBezTo>
                  <a:cubicBezTo>
                    <a:pt x="2222243" y="3350611"/>
                    <a:pt x="2204336" y="3327084"/>
                    <a:pt x="2192048" y="3305748"/>
                  </a:cubicBezTo>
                  <a:cubicBezTo>
                    <a:pt x="2174618" y="3275554"/>
                    <a:pt x="2168712" y="3238882"/>
                    <a:pt x="2153853" y="3206879"/>
                  </a:cubicBezTo>
                  <a:cubicBezTo>
                    <a:pt x="2138613" y="3174017"/>
                    <a:pt x="2129374" y="3135727"/>
                    <a:pt x="2091464" y="3117820"/>
                  </a:cubicBezTo>
                  <a:cubicBezTo>
                    <a:pt x="2087273" y="3115820"/>
                    <a:pt x="2085463" y="3105342"/>
                    <a:pt x="2085368" y="3098770"/>
                  </a:cubicBezTo>
                  <a:cubicBezTo>
                    <a:pt x="2084892" y="3034857"/>
                    <a:pt x="2086892" y="2970754"/>
                    <a:pt x="2084320" y="2906936"/>
                  </a:cubicBezTo>
                  <a:cubicBezTo>
                    <a:pt x="2083082" y="2874265"/>
                    <a:pt x="2074795" y="2841785"/>
                    <a:pt x="2068414" y="2809496"/>
                  </a:cubicBezTo>
                  <a:cubicBezTo>
                    <a:pt x="2063365" y="2783778"/>
                    <a:pt x="2056412" y="2758346"/>
                    <a:pt x="2050506" y="2732819"/>
                  </a:cubicBezTo>
                  <a:cubicBezTo>
                    <a:pt x="2049744" y="2729581"/>
                    <a:pt x="2050221" y="2725866"/>
                    <a:pt x="2048887" y="2722913"/>
                  </a:cubicBezTo>
                  <a:cubicBezTo>
                    <a:pt x="2036410" y="2693576"/>
                    <a:pt x="2037171" y="2690719"/>
                    <a:pt x="2064413" y="2668240"/>
                  </a:cubicBezTo>
                  <a:cubicBezTo>
                    <a:pt x="2089559" y="2696720"/>
                    <a:pt x="2100037" y="2739582"/>
                    <a:pt x="2144899" y="2751869"/>
                  </a:cubicBezTo>
                  <a:cubicBezTo>
                    <a:pt x="2156520" y="2732629"/>
                    <a:pt x="2170807" y="2714150"/>
                    <a:pt x="2172236" y="2688718"/>
                  </a:cubicBezTo>
                  <a:cubicBezTo>
                    <a:pt x="2174332" y="2652809"/>
                    <a:pt x="2176332" y="2616614"/>
                    <a:pt x="2181666" y="2581086"/>
                  </a:cubicBezTo>
                  <a:cubicBezTo>
                    <a:pt x="2184333" y="2563370"/>
                    <a:pt x="2194811" y="2546891"/>
                    <a:pt x="2200811" y="2529461"/>
                  </a:cubicBezTo>
                  <a:cubicBezTo>
                    <a:pt x="2202811" y="2523650"/>
                    <a:pt x="2202144" y="2516792"/>
                    <a:pt x="2201954" y="2510506"/>
                  </a:cubicBezTo>
                  <a:cubicBezTo>
                    <a:pt x="2201859" y="2508124"/>
                    <a:pt x="2199096" y="2505839"/>
                    <a:pt x="2198716" y="2503362"/>
                  </a:cubicBezTo>
                  <a:cubicBezTo>
                    <a:pt x="2188428" y="2437163"/>
                    <a:pt x="2187857" y="2370393"/>
                    <a:pt x="2190143" y="2303718"/>
                  </a:cubicBezTo>
                  <a:cubicBezTo>
                    <a:pt x="2191000" y="2279239"/>
                    <a:pt x="2195667" y="2254950"/>
                    <a:pt x="2198239" y="2230471"/>
                  </a:cubicBezTo>
                  <a:cubicBezTo>
                    <a:pt x="2201383" y="2199991"/>
                    <a:pt x="2200525" y="2168558"/>
                    <a:pt x="2207764" y="2139126"/>
                  </a:cubicBezTo>
                  <a:cubicBezTo>
                    <a:pt x="2223862" y="2073308"/>
                    <a:pt x="2219195" y="2006252"/>
                    <a:pt x="2212812" y="1941578"/>
                  </a:cubicBezTo>
                  <a:cubicBezTo>
                    <a:pt x="2207478" y="1886809"/>
                    <a:pt x="2202335" y="1831564"/>
                    <a:pt x="2208621" y="1778509"/>
                  </a:cubicBezTo>
                  <a:cubicBezTo>
                    <a:pt x="2222243" y="1663352"/>
                    <a:pt x="2211955" y="1548481"/>
                    <a:pt x="2214337" y="1433609"/>
                  </a:cubicBezTo>
                  <a:cubicBezTo>
                    <a:pt x="2215003" y="1400748"/>
                    <a:pt x="2210908" y="1365791"/>
                    <a:pt x="2180237" y="1339978"/>
                  </a:cubicBezTo>
                  <a:cubicBezTo>
                    <a:pt x="2156425" y="1319976"/>
                    <a:pt x="2138803" y="1292830"/>
                    <a:pt x="2117277" y="1269970"/>
                  </a:cubicBezTo>
                  <a:cubicBezTo>
                    <a:pt x="2098703" y="1250158"/>
                    <a:pt x="2064032" y="1245300"/>
                    <a:pt x="2039648" y="1256920"/>
                  </a:cubicBezTo>
                  <a:cubicBezTo>
                    <a:pt x="2024980" y="1263969"/>
                    <a:pt x="2009454" y="1269398"/>
                    <a:pt x="1995547" y="1277780"/>
                  </a:cubicBezTo>
                  <a:cubicBezTo>
                    <a:pt x="1986689" y="1283114"/>
                    <a:pt x="1978974" y="1291591"/>
                    <a:pt x="1972783" y="1300069"/>
                  </a:cubicBezTo>
                  <a:cubicBezTo>
                    <a:pt x="1953733" y="1326167"/>
                    <a:pt x="1938207" y="1355218"/>
                    <a:pt x="1916585" y="1378840"/>
                  </a:cubicBezTo>
                  <a:cubicBezTo>
                    <a:pt x="1900012" y="1396938"/>
                    <a:pt x="1875152" y="1407225"/>
                    <a:pt x="1856102" y="1423417"/>
                  </a:cubicBezTo>
                  <a:cubicBezTo>
                    <a:pt x="1835242" y="1441134"/>
                    <a:pt x="1816668" y="1461708"/>
                    <a:pt x="1797237" y="1481139"/>
                  </a:cubicBezTo>
                  <a:cubicBezTo>
                    <a:pt x="1792950" y="1485425"/>
                    <a:pt x="1788759" y="1489902"/>
                    <a:pt x="1784759" y="1494474"/>
                  </a:cubicBezTo>
                  <a:cubicBezTo>
                    <a:pt x="1763995" y="1518096"/>
                    <a:pt x="1742658" y="1541242"/>
                    <a:pt x="1722751" y="1565626"/>
                  </a:cubicBezTo>
                  <a:cubicBezTo>
                    <a:pt x="1703892" y="1588676"/>
                    <a:pt x="1689128" y="1615537"/>
                    <a:pt x="1668078" y="1636015"/>
                  </a:cubicBezTo>
                  <a:cubicBezTo>
                    <a:pt x="1636740" y="1666495"/>
                    <a:pt x="1599593" y="1689641"/>
                    <a:pt x="1556731" y="1701928"/>
                  </a:cubicBezTo>
                  <a:cubicBezTo>
                    <a:pt x="1554825" y="1702500"/>
                    <a:pt x="1552635" y="1702786"/>
                    <a:pt x="1550634" y="1702405"/>
                  </a:cubicBezTo>
                  <a:cubicBezTo>
                    <a:pt x="1523298" y="1696976"/>
                    <a:pt x="1505296" y="1710787"/>
                    <a:pt x="1487389" y="1729360"/>
                  </a:cubicBezTo>
                  <a:cubicBezTo>
                    <a:pt x="1481102" y="1735838"/>
                    <a:pt x="1466338" y="1737266"/>
                    <a:pt x="1456242" y="1735742"/>
                  </a:cubicBezTo>
                  <a:cubicBezTo>
                    <a:pt x="1450622" y="1734885"/>
                    <a:pt x="1442907" y="1723455"/>
                    <a:pt x="1442526" y="1716406"/>
                  </a:cubicBezTo>
                  <a:cubicBezTo>
                    <a:pt x="1438621" y="1651255"/>
                    <a:pt x="1436049" y="1586009"/>
                    <a:pt x="1433191" y="1520763"/>
                  </a:cubicBezTo>
                  <a:cubicBezTo>
                    <a:pt x="1432810" y="1511905"/>
                    <a:pt x="1431667" y="1502761"/>
                    <a:pt x="1433477" y="1494284"/>
                  </a:cubicBezTo>
                  <a:cubicBezTo>
                    <a:pt x="1437097" y="1476376"/>
                    <a:pt x="1441478" y="1458469"/>
                    <a:pt x="1447479" y="1441324"/>
                  </a:cubicBezTo>
                  <a:cubicBezTo>
                    <a:pt x="1451956" y="1428656"/>
                    <a:pt x="1457671" y="1415512"/>
                    <a:pt x="1466148" y="1405320"/>
                  </a:cubicBezTo>
                  <a:cubicBezTo>
                    <a:pt x="1478340" y="1390461"/>
                    <a:pt x="1493675" y="1378174"/>
                    <a:pt x="1507486" y="1364553"/>
                  </a:cubicBezTo>
                  <a:cubicBezTo>
                    <a:pt x="1535299" y="1337121"/>
                    <a:pt x="1563398" y="1309975"/>
                    <a:pt x="1590354" y="1281685"/>
                  </a:cubicBezTo>
                  <a:cubicBezTo>
                    <a:pt x="1602165" y="1269303"/>
                    <a:pt x="1611595" y="1254634"/>
                    <a:pt x="1621786" y="1240728"/>
                  </a:cubicBezTo>
                  <a:cubicBezTo>
                    <a:pt x="1636931" y="1219868"/>
                    <a:pt x="1652647" y="1199294"/>
                    <a:pt x="1666554" y="1177577"/>
                  </a:cubicBezTo>
                  <a:cubicBezTo>
                    <a:pt x="1683889" y="1150431"/>
                    <a:pt x="1700177" y="1122523"/>
                    <a:pt x="1715607" y="1094329"/>
                  </a:cubicBezTo>
                  <a:cubicBezTo>
                    <a:pt x="1729514" y="1068897"/>
                    <a:pt x="1740944" y="1042132"/>
                    <a:pt x="1755041" y="1016700"/>
                  </a:cubicBezTo>
                  <a:cubicBezTo>
                    <a:pt x="1776377" y="978124"/>
                    <a:pt x="1798761" y="940024"/>
                    <a:pt x="1821335" y="902209"/>
                  </a:cubicBezTo>
                  <a:cubicBezTo>
                    <a:pt x="1835813" y="877921"/>
                    <a:pt x="1853053" y="855061"/>
                    <a:pt x="1865912" y="830010"/>
                  </a:cubicBezTo>
                  <a:cubicBezTo>
                    <a:pt x="1872865" y="816389"/>
                    <a:pt x="1872960" y="799339"/>
                    <a:pt x="1876675" y="784004"/>
                  </a:cubicBezTo>
                  <a:cubicBezTo>
                    <a:pt x="1881342" y="764954"/>
                    <a:pt x="1886676" y="746095"/>
                    <a:pt x="1891534" y="727140"/>
                  </a:cubicBezTo>
                  <a:cubicBezTo>
                    <a:pt x="1901059" y="690564"/>
                    <a:pt x="1907631" y="653226"/>
                    <a:pt x="1901345" y="615983"/>
                  </a:cubicBezTo>
                  <a:cubicBezTo>
                    <a:pt x="1898964" y="601696"/>
                    <a:pt x="1886296" y="587884"/>
                    <a:pt x="1875342" y="576740"/>
                  </a:cubicBezTo>
                  <a:cubicBezTo>
                    <a:pt x="1863911" y="565215"/>
                    <a:pt x="1858483" y="554166"/>
                    <a:pt x="1859054" y="537688"/>
                  </a:cubicBezTo>
                  <a:cubicBezTo>
                    <a:pt x="1860006" y="509017"/>
                    <a:pt x="1850386" y="483586"/>
                    <a:pt x="1826002" y="466822"/>
                  </a:cubicBezTo>
                  <a:cubicBezTo>
                    <a:pt x="1819525" y="462345"/>
                    <a:pt x="1807524" y="460249"/>
                    <a:pt x="1800666" y="463107"/>
                  </a:cubicBezTo>
                  <a:cubicBezTo>
                    <a:pt x="1765042" y="478252"/>
                    <a:pt x="1729514" y="494063"/>
                    <a:pt x="1695510" y="512351"/>
                  </a:cubicBezTo>
                  <a:cubicBezTo>
                    <a:pt x="1665982" y="528258"/>
                    <a:pt x="1638265" y="547403"/>
                    <a:pt x="1610071" y="565691"/>
                  </a:cubicBezTo>
                  <a:cubicBezTo>
                    <a:pt x="1584163" y="582550"/>
                    <a:pt x="1558636" y="599981"/>
                    <a:pt x="1533204" y="617602"/>
                  </a:cubicBezTo>
                  <a:cubicBezTo>
                    <a:pt x="1526631" y="622174"/>
                    <a:pt x="1520916" y="628270"/>
                    <a:pt x="1515392" y="634176"/>
                  </a:cubicBezTo>
                  <a:cubicBezTo>
                    <a:pt x="1476816" y="675419"/>
                    <a:pt x="1438716" y="717234"/>
                    <a:pt x="1399568" y="758001"/>
                  </a:cubicBezTo>
                  <a:cubicBezTo>
                    <a:pt x="1392805" y="765049"/>
                    <a:pt x="1381851" y="768097"/>
                    <a:pt x="1372803" y="772860"/>
                  </a:cubicBezTo>
                  <a:cubicBezTo>
                    <a:pt x="1369945" y="774384"/>
                    <a:pt x="1366612" y="775336"/>
                    <a:pt x="1363945" y="777146"/>
                  </a:cubicBezTo>
                  <a:cubicBezTo>
                    <a:pt x="1328131" y="801721"/>
                    <a:pt x="1303842" y="835344"/>
                    <a:pt x="1286030" y="874492"/>
                  </a:cubicBezTo>
                  <a:cubicBezTo>
                    <a:pt x="1267456" y="915259"/>
                    <a:pt x="1247740" y="955264"/>
                    <a:pt x="1220212" y="991554"/>
                  </a:cubicBezTo>
                  <a:cubicBezTo>
                    <a:pt x="1204115" y="1012795"/>
                    <a:pt x="1195162" y="1039369"/>
                    <a:pt x="1182589" y="1063468"/>
                  </a:cubicBezTo>
                  <a:cubicBezTo>
                    <a:pt x="1154204" y="1117855"/>
                    <a:pt x="1124105" y="1171291"/>
                    <a:pt x="1097816" y="1226631"/>
                  </a:cubicBezTo>
                  <a:cubicBezTo>
                    <a:pt x="1082386" y="1259016"/>
                    <a:pt x="1073051" y="1293687"/>
                    <a:pt x="1066765" y="1330072"/>
                  </a:cubicBezTo>
                  <a:cubicBezTo>
                    <a:pt x="1060288" y="1367220"/>
                    <a:pt x="1064574" y="1404082"/>
                    <a:pt x="1058764" y="1440181"/>
                  </a:cubicBezTo>
                  <a:cubicBezTo>
                    <a:pt x="1054191" y="1468947"/>
                    <a:pt x="1041619" y="1496474"/>
                    <a:pt x="1032379" y="1524478"/>
                  </a:cubicBezTo>
                  <a:cubicBezTo>
                    <a:pt x="1024188" y="1549243"/>
                    <a:pt x="1014758" y="1573627"/>
                    <a:pt x="1007805" y="1598677"/>
                  </a:cubicBezTo>
                  <a:cubicBezTo>
                    <a:pt x="1003519" y="1614298"/>
                    <a:pt x="1001328" y="1630872"/>
                    <a:pt x="1001042" y="1647064"/>
                  </a:cubicBezTo>
                  <a:cubicBezTo>
                    <a:pt x="1000851" y="1658494"/>
                    <a:pt x="1005614" y="1670020"/>
                    <a:pt x="1007519" y="1681545"/>
                  </a:cubicBezTo>
                  <a:cubicBezTo>
                    <a:pt x="1007995" y="1684593"/>
                    <a:pt x="1007233" y="1688689"/>
                    <a:pt x="1005519" y="1691260"/>
                  </a:cubicBezTo>
                  <a:cubicBezTo>
                    <a:pt x="988469" y="1716216"/>
                    <a:pt x="986659" y="1745458"/>
                    <a:pt x="981421" y="1773842"/>
                  </a:cubicBezTo>
                  <a:cubicBezTo>
                    <a:pt x="978372" y="1789939"/>
                    <a:pt x="974658" y="1806037"/>
                    <a:pt x="970372" y="1821848"/>
                  </a:cubicBezTo>
                  <a:cubicBezTo>
                    <a:pt x="965990" y="1838231"/>
                    <a:pt x="961228" y="1854614"/>
                    <a:pt x="955417" y="1870521"/>
                  </a:cubicBezTo>
                  <a:cubicBezTo>
                    <a:pt x="940082" y="1912621"/>
                    <a:pt x="923699" y="1953960"/>
                    <a:pt x="879027" y="1974820"/>
                  </a:cubicBezTo>
                  <a:cubicBezTo>
                    <a:pt x="860453" y="1983488"/>
                    <a:pt x="843880" y="1985297"/>
                    <a:pt x="827306" y="1970533"/>
                  </a:cubicBezTo>
                  <a:cubicBezTo>
                    <a:pt x="820067" y="1964056"/>
                    <a:pt x="810256" y="1960532"/>
                    <a:pt x="801970" y="1955198"/>
                  </a:cubicBezTo>
                  <a:cubicBezTo>
                    <a:pt x="794254" y="1950245"/>
                    <a:pt x="785110" y="1945959"/>
                    <a:pt x="779872" y="1938911"/>
                  </a:cubicBezTo>
                  <a:cubicBezTo>
                    <a:pt x="759012" y="1910907"/>
                    <a:pt x="739962" y="1881570"/>
                    <a:pt x="719102" y="1853566"/>
                  </a:cubicBezTo>
                  <a:cubicBezTo>
                    <a:pt x="705196" y="1834802"/>
                    <a:pt x="690337" y="1816609"/>
                    <a:pt x="674239" y="1799845"/>
                  </a:cubicBezTo>
                  <a:cubicBezTo>
                    <a:pt x="658999" y="1783939"/>
                    <a:pt x="650141" y="1766984"/>
                    <a:pt x="651189" y="1744505"/>
                  </a:cubicBezTo>
                  <a:cubicBezTo>
                    <a:pt x="652141" y="1724788"/>
                    <a:pt x="648712" y="1704595"/>
                    <a:pt x="651951" y="1685450"/>
                  </a:cubicBezTo>
                  <a:cubicBezTo>
                    <a:pt x="657475" y="1652589"/>
                    <a:pt x="666810" y="1620394"/>
                    <a:pt x="674525" y="1587914"/>
                  </a:cubicBezTo>
                  <a:cubicBezTo>
                    <a:pt x="675287" y="1584676"/>
                    <a:pt x="676811" y="1581532"/>
                    <a:pt x="677097" y="1578294"/>
                  </a:cubicBezTo>
                  <a:cubicBezTo>
                    <a:pt x="680145" y="1531431"/>
                    <a:pt x="682812" y="1484663"/>
                    <a:pt x="686050" y="1437800"/>
                  </a:cubicBezTo>
                  <a:cubicBezTo>
                    <a:pt x="688622" y="1401796"/>
                    <a:pt x="686717" y="1364363"/>
                    <a:pt x="696432" y="1330358"/>
                  </a:cubicBezTo>
                  <a:cubicBezTo>
                    <a:pt x="705196" y="1299688"/>
                    <a:pt x="700528" y="1270255"/>
                    <a:pt x="703576" y="1240442"/>
                  </a:cubicBezTo>
                  <a:cubicBezTo>
                    <a:pt x="706243" y="1214725"/>
                    <a:pt x="712149" y="1188912"/>
                    <a:pt x="711672" y="1163290"/>
                  </a:cubicBezTo>
                  <a:cubicBezTo>
                    <a:pt x="710815" y="1115093"/>
                    <a:pt x="711196" y="1066039"/>
                    <a:pt x="702052" y="1019176"/>
                  </a:cubicBezTo>
                  <a:cubicBezTo>
                    <a:pt x="693099" y="973456"/>
                    <a:pt x="688241" y="925546"/>
                    <a:pt x="663000" y="883540"/>
                  </a:cubicBezTo>
                  <a:cubicBezTo>
                    <a:pt x="655570" y="871158"/>
                    <a:pt x="656904" y="853727"/>
                    <a:pt x="650998" y="840011"/>
                  </a:cubicBezTo>
                  <a:cubicBezTo>
                    <a:pt x="640521" y="815341"/>
                    <a:pt x="630234" y="789719"/>
                    <a:pt x="614898" y="768002"/>
                  </a:cubicBezTo>
                  <a:cubicBezTo>
                    <a:pt x="600230" y="747238"/>
                    <a:pt x="579561" y="730759"/>
                    <a:pt x="560987" y="712948"/>
                  </a:cubicBezTo>
                  <a:cubicBezTo>
                    <a:pt x="544414" y="696946"/>
                    <a:pt x="515457" y="691802"/>
                    <a:pt x="491264" y="699708"/>
                  </a:cubicBezTo>
                  <a:cubicBezTo>
                    <a:pt x="470880" y="706280"/>
                    <a:pt x="451259" y="713519"/>
                    <a:pt x="434686" y="725425"/>
                  </a:cubicBezTo>
                  <a:cubicBezTo>
                    <a:pt x="410968" y="742475"/>
                    <a:pt x="388299" y="761811"/>
                    <a:pt x="368011" y="782956"/>
                  </a:cubicBezTo>
                  <a:cubicBezTo>
                    <a:pt x="332768" y="819723"/>
                    <a:pt x="310384" y="864490"/>
                    <a:pt x="294478" y="912782"/>
                  </a:cubicBezTo>
                  <a:cubicBezTo>
                    <a:pt x="287334" y="934499"/>
                    <a:pt x="277428" y="955264"/>
                    <a:pt x="270570" y="977076"/>
                  </a:cubicBezTo>
                  <a:cubicBezTo>
                    <a:pt x="265712" y="992697"/>
                    <a:pt x="264188" y="1009366"/>
                    <a:pt x="260473" y="1025463"/>
                  </a:cubicBezTo>
                  <a:cubicBezTo>
                    <a:pt x="251996" y="1062515"/>
                    <a:pt x="242090" y="1099282"/>
                    <a:pt x="234851" y="1136620"/>
                  </a:cubicBezTo>
                  <a:cubicBezTo>
                    <a:pt x="229898" y="1161956"/>
                    <a:pt x="227136" y="1187864"/>
                    <a:pt x="225612" y="1213677"/>
                  </a:cubicBezTo>
                  <a:cubicBezTo>
                    <a:pt x="221992" y="1276066"/>
                    <a:pt x="218849" y="1338550"/>
                    <a:pt x="217230" y="1401034"/>
                  </a:cubicBezTo>
                  <a:cubicBezTo>
                    <a:pt x="216754" y="1419893"/>
                    <a:pt x="224469" y="1438943"/>
                    <a:pt x="224183" y="1457803"/>
                  </a:cubicBezTo>
                  <a:cubicBezTo>
                    <a:pt x="223897" y="1477329"/>
                    <a:pt x="220373" y="1497427"/>
                    <a:pt x="214848" y="1516286"/>
                  </a:cubicBezTo>
                  <a:cubicBezTo>
                    <a:pt x="204657" y="1551338"/>
                    <a:pt x="203609" y="1585628"/>
                    <a:pt x="215325" y="1620204"/>
                  </a:cubicBezTo>
                  <a:cubicBezTo>
                    <a:pt x="216182" y="1622680"/>
                    <a:pt x="216372" y="1625538"/>
                    <a:pt x="216563" y="1628205"/>
                  </a:cubicBezTo>
                  <a:cubicBezTo>
                    <a:pt x="219516" y="1688022"/>
                    <a:pt x="221040" y="1747839"/>
                    <a:pt x="225802" y="1807465"/>
                  </a:cubicBezTo>
                  <a:cubicBezTo>
                    <a:pt x="228279" y="1838136"/>
                    <a:pt x="236375" y="1868235"/>
                    <a:pt x="241709" y="1898715"/>
                  </a:cubicBezTo>
                  <a:cubicBezTo>
                    <a:pt x="242566" y="1903382"/>
                    <a:pt x="241899" y="1908240"/>
                    <a:pt x="242757" y="1912907"/>
                  </a:cubicBezTo>
                  <a:cubicBezTo>
                    <a:pt x="247996" y="1939958"/>
                    <a:pt x="253806" y="1967009"/>
                    <a:pt x="258759" y="1994060"/>
                  </a:cubicBezTo>
                  <a:cubicBezTo>
                    <a:pt x="260283" y="2002633"/>
                    <a:pt x="259521" y="2011586"/>
                    <a:pt x="260283" y="2020349"/>
                  </a:cubicBezTo>
                  <a:cubicBezTo>
                    <a:pt x="260854" y="2026921"/>
                    <a:pt x="260664" y="2034161"/>
                    <a:pt x="263331" y="2039971"/>
                  </a:cubicBezTo>
                  <a:cubicBezTo>
                    <a:pt x="273713" y="2062640"/>
                    <a:pt x="271141" y="2067022"/>
                    <a:pt x="247233" y="2067974"/>
                  </a:cubicBezTo>
                  <a:cubicBezTo>
                    <a:pt x="220182" y="2069022"/>
                    <a:pt x="197227" y="2057021"/>
                    <a:pt x="173700" y="2046543"/>
                  </a:cubicBezTo>
                  <a:cubicBezTo>
                    <a:pt x="148173" y="2035113"/>
                    <a:pt x="123123" y="2025683"/>
                    <a:pt x="98358" y="2050448"/>
                  </a:cubicBezTo>
                  <a:close/>
                  <a:moveTo>
                    <a:pt x="2437698" y="1120332"/>
                  </a:moveTo>
                  <a:cubicBezTo>
                    <a:pt x="2439793" y="1139096"/>
                    <a:pt x="2441698" y="1154146"/>
                    <a:pt x="2443032" y="1169290"/>
                  </a:cubicBezTo>
                  <a:cubicBezTo>
                    <a:pt x="2445318" y="1194341"/>
                    <a:pt x="2450366" y="1219678"/>
                    <a:pt x="2448556" y="1244443"/>
                  </a:cubicBezTo>
                  <a:cubicBezTo>
                    <a:pt x="2446652" y="1271684"/>
                    <a:pt x="2435412" y="1298259"/>
                    <a:pt x="2433507" y="1325501"/>
                  </a:cubicBezTo>
                  <a:cubicBezTo>
                    <a:pt x="2430744" y="1364743"/>
                    <a:pt x="2432364" y="1404272"/>
                    <a:pt x="2433316" y="1443706"/>
                  </a:cubicBezTo>
                  <a:cubicBezTo>
                    <a:pt x="2433412" y="1449040"/>
                    <a:pt x="2439031" y="1457422"/>
                    <a:pt x="2443889" y="1459041"/>
                  </a:cubicBezTo>
                  <a:cubicBezTo>
                    <a:pt x="2481132" y="1471328"/>
                    <a:pt x="2518184" y="1487806"/>
                    <a:pt x="2556475" y="1492283"/>
                  </a:cubicBezTo>
                  <a:cubicBezTo>
                    <a:pt x="2605528" y="1498093"/>
                    <a:pt x="2655916" y="1497236"/>
                    <a:pt x="2704874" y="1484473"/>
                  </a:cubicBezTo>
                  <a:cubicBezTo>
                    <a:pt x="2716876" y="1481330"/>
                    <a:pt x="2730687" y="1481139"/>
                    <a:pt x="2740784" y="1474948"/>
                  </a:cubicBezTo>
                  <a:cubicBezTo>
                    <a:pt x="2763834" y="1460851"/>
                    <a:pt x="2785837" y="1444849"/>
                    <a:pt x="2806982" y="1427894"/>
                  </a:cubicBezTo>
                  <a:cubicBezTo>
                    <a:pt x="2824794" y="1413607"/>
                    <a:pt x="2840129" y="1396271"/>
                    <a:pt x="2857465" y="1381412"/>
                  </a:cubicBezTo>
                  <a:cubicBezTo>
                    <a:pt x="2884706" y="1357981"/>
                    <a:pt x="2917186" y="1339883"/>
                    <a:pt x="2935569" y="1307403"/>
                  </a:cubicBezTo>
                  <a:cubicBezTo>
                    <a:pt x="2941570" y="1296735"/>
                    <a:pt x="2942428" y="1283305"/>
                    <a:pt x="2947286" y="1271875"/>
                  </a:cubicBezTo>
                  <a:cubicBezTo>
                    <a:pt x="2963764" y="1233013"/>
                    <a:pt x="2975098" y="1193103"/>
                    <a:pt x="2971574" y="1150526"/>
                  </a:cubicBezTo>
                  <a:cubicBezTo>
                    <a:pt x="2969478" y="1125476"/>
                    <a:pt x="2968717" y="1099567"/>
                    <a:pt x="2961478" y="1075850"/>
                  </a:cubicBezTo>
                  <a:cubicBezTo>
                    <a:pt x="2957477" y="1062801"/>
                    <a:pt x="2943190" y="1048418"/>
                    <a:pt x="2930235" y="1043751"/>
                  </a:cubicBezTo>
                  <a:cubicBezTo>
                    <a:pt x="2909566" y="1036321"/>
                    <a:pt x="2886230" y="1035083"/>
                    <a:pt x="2863846" y="1033654"/>
                  </a:cubicBezTo>
                  <a:cubicBezTo>
                    <a:pt x="2840129" y="1032130"/>
                    <a:pt x="2816126" y="1031464"/>
                    <a:pt x="2792599" y="1033845"/>
                  </a:cubicBezTo>
                  <a:cubicBezTo>
                    <a:pt x="2773359" y="1035845"/>
                    <a:pt x="2754404" y="1042322"/>
                    <a:pt x="2735735" y="1048037"/>
                  </a:cubicBezTo>
                  <a:cubicBezTo>
                    <a:pt x="2706398" y="1057086"/>
                    <a:pt x="2677918" y="1071564"/>
                    <a:pt x="2648010" y="1075660"/>
                  </a:cubicBezTo>
                  <a:cubicBezTo>
                    <a:pt x="2605147" y="1081565"/>
                    <a:pt x="2561428" y="1075374"/>
                    <a:pt x="2517708" y="1084042"/>
                  </a:cubicBezTo>
                  <a:cubicBezTo>
                    <a:pt x="2485799" y="1090423"/>
                    <a:pt x="2455986" y="1094043"/>
                    <a:pt x="2437698" y="1120332"/>
                  </a:cubicBezTo>
                  <a:close/>
                  <a:moveTo>
                    <a:pt x="1999643" y="975838"/>
                  </a:moveTo>
                  <a:cubicBezTo>
                    <a:pt x="1960781" y="940024"/>
                    <a:pt x="1919633" y="946024"/>
                    <a:pt x="1900488" y="971170"/>
                  </a:cubicBezTo>
                  <a:cubicBezTo>
                    <a:pt x="1894868" y="978600"/>
                    <a:pt x="1894582" y="989839"/>
                    <a:pt x="1889724" y="998126"/>
                  </a:cubicBezTo>
                  <a:cubicBezTo>
                    <a:pt x="1871722" y="1028797"/>
                    <a:pt x="1852958" y="1058991"/>
                    <a:pt x="1834289" y="1089185"/>
                  </a:cubicBezTo>
                  <a:cubicBezTo>
                    <a:pt x="1815239" y="1119951"/>
                    <a:pt x="1795713" y="1150336"/>
                    <a:pt x="1776948" y="1181197"/>
                  </a:cubicBezTo>
                  <a:cubicBezTo>
                    <a:pt x="1773805" y="1186435"/>
                    <a:pt x="1771519" y="1194246"/>
                    <a:pt x="1772853" y="1199866"/>
                  </a:cubicBezTo>
                  <a:cubicBezTo>
                    <a:pt x="1779330" y="1227584"/>
                    <a:pt x="1817144" y="1244538"/>
                    <a:pt x="1840671" y="1229584"/>
                  </a:cubicBezTo>
                  <a:cubicBezTo>
                    <a:pt x="1874199" y="1208343"/>
                    <a:pt x="1912013" y="1199199"/>
                    <a:pt x="1949542" y="1190531"/>
                  </a:cubicBezTo>
                  <a:cubicBezTo>
                    <a:pt x="1975259" y="1184626"/>
                    <a:pt x="1998310" y="1178530"/>
                    <a:pt x="2017645" y="1158146"/>
                  </a:cubicBezTo>
                  <a:cubicBezTo>
                    <a:pt x="2032314" y="1142716"/>
                    <a:pt x="2051364" y="1130333"/>
                    <a:pt x="2070414" y="1120237"/>
                  </a:cubicBezTo>
                  <a:cubicBezTo>
                    <a:pt x="2101180" y="1103949"/>
                    <a:pt x="2133660" y="1091090"/>
                    <a:pt x="2165187" y="1076136"/>
                  </a:cubicBezTo>
                  <a:cubicBezTo>
                    <a:pt x="2173760" y="1072040"/>
                    <a:pt x="2186238" y="1067278"/>
                    <a:pt x="2188334" y="1060229"/>
                  </a:cubicBezTo>
                  <a:cubicBezTo>
                    <a:pt x="2196334" y="1033273"/>
                    <a:pt x="2201954" y="1005460"/>
                    <a:pt x="2206526" y="977647"/>
                  </a:cubicBezTo>
                  <a:cubicBezTo>
                    <a:pt x="2210717" y="952120"/>
                    <a:pt x="2214622" y="926308"/>
                    <a:pt x="2215003" y="900590"/>
                  </a:cubicBezTo>
                  <a:cubicBezTo>
                    <a:pt x="2216146" y="829915"/>
                    <a:pt x="2216432" y="759144"/>
                    <a:pt x="2214146" y="688564"/>
                  </a:cubicBezTo>
                  <a:cubicBezTo>
                    <a:pt x="2213861" y="678848"/>
                    <a:pt x="2194144" y="660179"/>
                    <a:pt x="2188143" y="661894"/>
                  </a:cubicBezTo>
                  <a:cubicBezTo>
                    <a:pt x="2166712" y="668085"/>
                    <a:pt x="2145566" y="679039"/>
                    <a:pt x="2127754" y="692564"/>
                  </a:cubicBezTo>
                  <a:cubicBezTo>
                    <a:pt x="2113371" y="703423"/>
                    <a:pt x="2106323" y="724378"/>
                    <a:pt x="2091559" y="734188"/>
                  </a:cubicBezTo>
                  <a:cubicBezTo>
                    <a:pt x="2076605" y="744190"/>
                    <a:pt x="2067366" y="756763"/>
                    <a:pt x="2055840" y="769336"/>
                  </a:cubicBezTo>
                  <a:cubicBezTo>
                    <a:pt x="2026027" y="802006"/>
                    <a:pt x="2027456" y="843726"/>
                    <a:pt x="2016407" y="881635"/>
                  </a:cubicBezTo>
                  <a:cubicBezTo>
                    <a:pt x="2008120" y="910306"/>
                    <a:pt x="2005644" y="940690"/>
                    <a:pt x="1999643" y="975838"/>
                  </a:cubicBezTo>
                  <a:close/>
                  <a:moveTo>
                    <a:pt x="2038886" y="331090"/>
                  </a:moveTo>
                  <a:cubicBezTo>
                    <a:pt x="2036410" y="330614"/>
                    <a:pt x="2034314" y="329566"/>
                    <a:pt x="2032504" y="330043"/>
                  </a:cubicBezTo>
                  <a:cubicBezTo>
                    <a:pt x="2002881" y="338520"/>
                    <a:pt x="1972497" y="344997"/>
                    <a:pt x="1944112" y="356427"/>
                  </a:cubicBezTo>
                  <a:cubicBezTo>
                    <a:pt x="1914013" y="368524"/>
                    <a:pt x="1882581" y="383097"/>
                    <a:pt x="1872008" y="417482"/>
                  </a:cubicBezTo>
                  <a:cubicBezTo>
                    <a:pt x="1866674" y="434913"/>
                    <a:pt x="1870103" y="454915"/>
                    <a:pt x="1867722" y="473584"/>
                  </a:cubicBezTo>
                  <a:cubicBezTo>
                    <a:pt x="1865340" y="491968"/>
                    <a:pt x="1877723" y="500540"/>
                    <a:pt x="1888772" y="510065"/>
                  </a:cubicBezTo>
                  <a:cubicBezTo>
                    <a:pt x="1895725" y="515971"/>
                    <a:pt x="1904298" y="519971"/>
                    <a:pt x="1911727" y="525210"/>
                  </a:cubicBezTo>
                  <a:cubicBezTo>
                    <a:pt x="1926491" y="535592"/>
                    <a:pt x="1964496" y="529115"/>
                    <a:pt x="1971640" y="514637"/>
                  </a:cubicBezTo>
                  <a:cubicBezTo>
                    <a:pt x="1990785" y="475870"/>
                    <a:pt x="2011168" y="437675"/>
                    <a:pt x="2028599" y="398146"/>
                  </a:cubicBezTo>
                  <a:cubicBezTo>
                    <a:pt x="2037743" y="377572"/>
                    <a:pt x="2048221" y="355474"/>
                    <a:pt x="2038886" y="331090"/>
                  </a:cubicBezTo>
                  <a:close/>
                </a:path>
              </a:pathLst>
            </a:custGeom>
            <a:solidFill>
              <a:schemeClr val="tx1">
                <a:alpha val="90000"/>
              </a:schemeClr>
            </a:solidFill>
            <a:ln w="9525" cap="flat">
              <a:noFill/>
              <a:prstDash val="solid"/>
              <a:miter/>
            </a:ln>
            <a:effectLst>
              <a:outerShdw blurRad="127000" sx="102000" sy="102000" algn="c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B7FE21C-8E72-41D0-90B4-9D19C6FE7A6D}"/>
              </a:ext>
            </a:extLst>
          </p:cNvPr>
          <p:cNvGrpSpPr>
            <a:grpSpLocks noChangeAspect="1"/>
          </p:cNvGrpSpPr>
          <p:nvPr/>
        </p:nvGrpSpPr>
        <p:grpSpPr>
          <a:xfrm>
            <a:off x="8979721" y="1972942"/>
            <a:ext cx="549240" cy="720000"/>
            <a:chOff x="372807" y="2727825"/>
            <a:chExt cx="2564893" cy="3362325"/>
          </a:xfrm>
          <a:effectLst>
            <a:outerShdw blurRad="190500" sx="102000" sy="102000" algn="ctr" rotWithShape="0">
              <a:prstClr val="black">
                <a:alpha val="15000"/>
              </a:prstClr>
            </a:outerShdw>
          </a:effectLst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55BDB8AC-D435-4AD2-A531-09587A923835}"/>
                </a:ext>
              </a:extLst>
            </p:cNvPr>
            <p:cNvGrpSpPr/>
            <p:nvPr/>
          </p:nvGrpSpPr>
          <p:grpSpPr>
            <a:xfrm>
              <a:off x="372807" y="2727825"/>
              <a:ext cx="2564893" cy="3362325"/>
              <a:chOff x="372807" y="2728734"/>
              <a:chExt cx="2564893" cy="3362325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F3F70A86-5874-488E-B533-BA6EB0E008B1}"/>
                  </a:ext>
                </a:extLst>
              </p:cNvPr>
              <p:cNvSpPr/>
              <p:nvPr/>
            </p:nvSpPr>
            <p:spPr>
              <a:xfrm>
                <a:off x="1385125" y="2728734"/>
                <a:ext cx="1552575" cy="3362325"/>
              </a:xfrm>
              <a:custGeom>
                <a:avLst/>
                <a:gdLst>
                  <a:gd name="connsiteX0" fmla="*/ 503111 w 1552575"/>
                  <a:gd name="connsiteY0" fmla="*/ 3371505 h 3362325"/>
                  <a:gd name="connsiteX1" fmla="*/ 487204 w 1552575"/>
                  <a:gd name="connsiteY1" fmla="*/ 3056514 h 3362325"/>
                  <a:gd name="connsiteX2" fmla="*/ 499396 w 1552575"/>
                  <a:gd name="connsiteY2" fmla="*/ 2949452 h 3362325"/>
                  <a:gd name="connsiteX3" fmla="*/ 505778 w 1552575"/>
                  <a:gd name="connsiteY3" fmla="*/ 2838772 h 3362325"/>
                  <a:gd name="connsiteX4" fmla="*/ 491681 w 1552575"/>
                  <a:gd name="connsiteY4" fmla="*/ 2770954 h 3362325"/>
                  <a:gd name="connsiteX5" fmla="*/ 495300 w 1552575"/>
                  <a:gd name="connsiteY5" fmla="*/ 2688277 h 3362325"/>
                  <a:gd name="connsiteX6" fmla="*/ 505682 w 1552575"/>
                  <a:gd name="connsiteY6" fmla="*/ 2646557 h 3362325"/>
                  <a:gd name="connsiteX7" fmla="*/ 512826 w 1552575"/>
                  <a:gd name="connsiteY7" fmla="*/ 2525781 h 3362325"/>
                  <a:gd name="connsiteX8" fmla="*/ 507016 w 1552575"/>
                  <a:gd name="connsiteY8" fmla="*/ 2511017 h 3362325"/>
                  <a:gd name="connsiteX9" fmla="*/ 511112 w 1552575"/>
                  <a:gd name="connsiteY9" fmla="*/ 2427673 h 3362325"/>
                  <a:gd name="connsiteX10" fmla="*/ 519875 w 1552575"/>
                  <a:gd name="connsiteY10" fmla="*/ 2376619 h 3362325"/>
                  <a:gd name="connsiteX11" fmla="*/ 526066 w 1552575"/>
                  <a:gd name="connsiteY11" fmla="*/ 2249556 h 3362325"/>
                  <a:gd name="connsiteX12" fmla="*/ 514350 w 1552575"/>
                  <a:gd name="connsiteY12" fmla="*/ 2152782 h 3362325"/>
                  <a:gd name="connsiteX13" fmla="*/ 517684 w 1552575"/>
                  <a:gd name="connsiteY13" fmla="*/ 2067342 h 3362325"/>
                  <a:gd name="connsiteX14" fmla="*/ 532829 w 1552575"/>
                  <a:gd name="connsiteY14" fmla="*/ 1977236 h 3362325"/>
                  <a:gd name="connsiteX15" fmla="*/ 533209 w 1552575"/>
                  <a:gd name="connsiteY15" fmla="*/ 1773210 h 3362325"/>
                  <a:gd name="connsiteX16" fmla="*/ 527209 w 1552575"/>
                  <a:gd name="connsiteY16" fmla="*/ 1644147 h 3362325"/>
                  <a:gd name="connsiteX17" fmla="*/ 532543 w 1552575"/>
                  <a:gd name="connsiteY17" fmla="*/ 1598807 h 3362325"/>
                  <a:gd name="connsiteX18" fmla="*/ 525209 w 1552575"/>
                  <a:gd name="connsiteY18" fmla="*/ 1545658 h 3362325"/>
                  <a:gd name="connsiteX19" fmla="*/ 525018 w 1552575"/>
                  <a:gd name="connsiteY19" fmla="*/ 1480697 h 3362325"/>
                  <a:gd name="connsiteX20" fmla="*/ 526733 w 1552575"/>
                  <a:gd name="connsiteY20" fmla="*/ 1462695 h 3362325"/>
                  <a:gd name="connsiteX21" fmla="*/ 525971 w 1552575"/>
                  <a:gd name="connsiteY21" fmla="*/ 1364873 h 3362325"/>
                  <a:gd name="connsiteX22" fmla="*/ 504920 w 1552575"/>
                  <a:gd name="connsiteY22" fmla="*/ 1290959 h 3362325"/>
                  <a:gd name="connsiteX23" fmla="*/ 489490 w 1552575"/>
                  <a:gd name="connsiteY23" fmla="*/ 1286864 h 3362325"/>
                  <a:gd name="connsiteX24" fmla="*/ 391763 w 1552575"/>
                  <a:gd name="connsiteY24" fmla="*/ 1344299 h 3362325"/>
                  <a:gd name="connsiteX25" fmla="*/ 221456 w 1552575"/>
                  <a:gd name="connsiteY25" fmla="*/ 1481078 h 3362325"/>
                  <a:gd name="connsiteX26" fmla="*/ 149447 w 1552575"/>
                  <a:gd name="connsiteY26" fmla="*/ 1448408 h 3362325"/>
                  <a:gd name="connsiteX27" fmla="*/ 136588 w 1552575"/>
                  <a:gd name="connsiteY27" fmla="*/ 1335727 h 3362325"/>
                  <a:gd name="connsiteX28" fmla="*/ 164878 w 1552575"/>
                  <a:gd name="connsiteY28" fmla="*/ 1260098 h 3362325"/>
                  <a:gd name="connsiteX29" fmla="*/ 182499 w 1552575"/>
                  <a:gd name="connsiteY29" fmla="*/ 1199519 h 3362325"/>
                  <a:gd name="connsiteX30" fmla="*/ 206312 w 1552575"/>
                  <a:gd name="connsiteY30" fmla="*/ 1151990 h 3362325"/>
                  <a:gd name="connsiteX31" fmla="*/ 299657 w 1552575"/>
                  <a:gd name="connsiteY31" fmla="*/ 1017973 h 3362325"/>
                  <a:gd name="connsiteX32" fmla="*/ 351568 w 1552575"/>
                  <a:gd name="connsiteY32" fmla="*/ 951965 h 3362325"/>
                  <a:gd name="connsiteX33" fmla="*/ 357283 w 1552575"/>
                  <a:gd name="connsiteY33" fmla="*/ 939868 h 3362325"/>
                  <a:gd name="connsiteX34" fmla="*/ 386715 w 1552575"/>
                  <a:gd name="connsiteY34" fmla="*/ 855476 h 3362325"/>
                  <a:gd name="connsiteX35" fmla="*/ 431483 w 1552575"/>
                  <a:gd name="connsiteY35" fmla="*/ 758607 h 3362325"/>
                  <a:gd name="connsiteX36" fmla="*/ 475679 w 1552575"/>
                  <a:gd name="connsiteY36" fmla="*/ 631544 h 3362325"/>
                  <a:gd name="connsiteX37" fmla="*/ 485680 w 1552575"/>
                  <a:gd name="connsiteY37" fmla="*/ 585157 h 3362325"/>
                  <a:gd name="connsiteX38" fmla="*/ 473012 w 1552575"/>
                  <a:gd name="connsiteY38" fmla="*/ 461903 h 3362325"/>
                  <a:gd name="connsiteX39" fmla="*/ 425482 w 1552575"/>
                  <a:gd name="connsiteY39" fmla="*/ 429137 h 3362325"/>
                  <a:gd name="connsiteX40" fmla="*/ 326422 w 1552575"/>
                  <a:gd name="connsiteY40" fmla="*/ 441234 h 3362325"/>
                  <a:gd name="connsiteX41" fmla="*/ 302133 w 1552575"/>
                  <a:gd name="connsiteY41" fmla="*/ 442472 h 3362325"/>
                  <a:gd name="connsiteX42" fmla="*/ 242792 w 1552575"/>
                  <a:gd name="connsiteY42" fmla="*/ 449521 h 3362325"/>
                  <a:gd name="connsiteX43" fmla="*/ 113348 w 1552575"/>
                  <a:gd name="connsiteY43" fmla="*/ 462284 h 3362325"/>
                  <a:gd name="connsiteX44" fmla="*/ 0 w 1552575"/>
                  <a:gd name="connsiteY44" fmla="*/ 446759 h 3362325"/>
                  <a:gd name="connsiteX45" fmla="*/ 13907 w 1552575"/>
                  <a:gd name="connsiteY45" fmla="*/ 436281 h 3362325"/>
                  <a:gd name="connsiteX46" fmla="*/ 133921 w 1552575"/>
                  <a:gd name="connsiteY46" fmla="*/ 402372 h 3362325"/>
                  <a:gd name="connsiteX47" fmla="*/ 297085 w 1552575"/>
                  <a:gd name="connsiteY47" fmla="*/ 360748 h 3362325"/>
                  <a:gd name="connsiteX48" fmla="*/ 324136 w 1552575"/>
                  <a:gd name="connsiteY48" fmla="*/ 347794 h 3362325"/>
                  <a:gd name="connsiteX49" fmla="*/ 414719 w 1552575"/>
                  <a:gd name="connsiteY49" fmla="*/ 313123 h 3362325"/>
                  <a:gd name="connsiteX50" fmla="*/ 433483 w 1552575"/>
                  <a:gd name="connsiteY50" fmla="*/ 281595 h 3362325"/>
                  <a:gd name="connsiteX51" fmla="*/ 410813 w 1552575"/>
                  <a:gd name="connsiteY51" fmla="*/ 199775 h 3362325"/>
                  <a:gd name="connsiteX52" fmla="*/ 340900 w 1552575"/>
                  <a:gd name="connsiteY52" fmla="*/ 124147 h 3362325"/>
                  <a:gd name="connsiteX53" fmla="*/ 296418 w 1552575"/>
                  <a:gd name="connsiteY53" fmla="*/ 121766 h 3362325"/>
                  <a:gd name="connsiteX54" fmla="*/ 223075 w 1552575"/>
                  <a:gd name="connsiteY54" fmla="*/ 117670 h 3362325"/>
                  <a:gd name="connsiteX55" fmla="*/ 214789 w 1552575"/>
                  <a:gd name="connsiteY55" fmla="*/ 93762 h 3362325"/>
                  <a:gd name="connsiteX56" fmla="*/ 267748 w 1552575"/>
                  <a:gd name="connsiteY56" fmla="*/ 24039 h 3362325"/>
                  <a:gd name="connsiteX57" fmla="*/ 307277 w 1552575"/>
                  <a:gd name="connsiteY57" fmla="*/ 18229 h 3362325"/>
                  <a:gd name="connsiteX58" fmla="*/ 341948 w 1552575"/>
                  <a:gd name="connsiteY58" fmla="*/ 22706 h 3362325"/>
                  <a:gd name="connsiteX59" fmla="*/ 400812 w 1552575"/>
                  <a:gd name="connsiteY59" fmla="*/ 38422 h 3362325"/>
                  <a:gd name="connsiteX60" fmla="*/ 499872 w 1552575"/>
                  <a:gd name="connsiteY60" fmla="*/ 101382 h 3362325"/>
                  <a:gd name="connsiteX61" fmla="*/ 586454 w 1552575"/>
                  <a:gd name="connsiteY61" fmla="*/ 202061 h 3362325"/>
                  <a:gd name="connsiteX62" fmla="*/ 625221 w 1552575"/>
                  <a:gd name="connsiteY62" fmla="*/ 217682 h 3362325"/>
                  <a:gd name="connsiteX63" fmla="*/ 708374 w 1552575"/>
                  <a:gd name="connsiteY63" fmla="*/ 163866 h 3362325"/>
                  <a:gd name="connsiteX64" fmla="*/ 768477 w 1552575"/>
                  <a:gd name="connsiteY64" fmla="*/ 118051 h 3362325"/>
                  <a:gd name="connsiteX65" fmla="*/ 839438 w 1552575"/>
                  <a:gd name="connsiteY65" fmla="*/ 51662 h 3362325"/>
                  <a:gd name="connsiteX66" fmla="*/ 926687 w 1552575"/>
                  <a:gd name="connsiteY66" fmla="*/ 2703 h 3362325"/>
                  <a:gd name="connsiteX67" fmla="*/ 1080516 w 1552575"/>
                  <a:gd name="connsiteY67" fmla="*/ 33564 h 3362325"/>
                  <a:gd name="connsiteX68" fmla="*/ 1192911 w 1552575"/>
                  <a:gd name="connsiteY68" fmla="*/ 57186 h 3362325"/>
                  <a:gd name="connsiteX69" fmla="*/ 1269016 w 1552575"/>
                  <a:gd name="connsiteY69" fmla="*/ 104430 h 3362325"/>
                  <a:gd name="connsiteX70" fmla="*/ 1251966 w 1552575"/>
                  <a:gd name="connsiteY70" fmla="*/ 219968 h 3362325"/>
                  <a:gd name="connsiteX71" fmla="*/ 1116711 w 1552575"/>
                  <a:gd name="connsiteY71" fmla="*/ 330077 h 3362325"/>
                  <a:gd name="connsiteX72" fmla="*/ 1007936 w 1552575"/>
                  <a:gd name="connsiteY72" fmla="*/ 410849 h 3362325"/>
                  <a:gd name="connsiteX73" fmla="*/ 927640 w 1552575"/>
                  <a:gd name="connsiteY73" fmla="*/ 484573 h 3362325"/>
                  <a:gd name="connsiteX74" fmla="*/ 893445 w 1552575"/>
                  <a:gd name="connsiteY74" fmla="*/ 533341 h 3362325"/>
                  <a:gd name="connsiteX75" fmla="*/ 837724 w 1552575"/>
                  <a:gd name="connsiteY75" fmla="*/ 578966 h 3362325"/>
                  <a:gd name="connsiteX76" fmla="*/ 774668 w 1552575"/>
                  <a:gd name="connsiteY76" fmla="*/ 631258 h 3362325"/>
                  <a:gd name="connsiteX77" fmla="*/ 731901 w 1552575"/>
                  <a:gd name="connsiteY77" fmla="*/ 686408 h 3362325"/>
                  <a:gd name="connsiteX78" fmla="*/ 661226 w 1552575"/>
                  <a:gd name="connsiteY78" fmla="*/ 830711 h 3362325"/>
                  <a:gd name="connsiteX79" fmla="*/ 661035 w 1552575"/>
                  <a:gd name="connsiteY79" fmla="*/ 879003 h 3362325"/>
                  <a:gd name="connsiteX80" fmla="*/ 668560 w 1552575"/>
                  <a:gd name="connsiteY80" fmla="*/ 932153 h 3362325"/>
                  <a:gd name="connsiteX81" fmla="*/ 676370 w 1552575"/>
                  <a:gd name="connsiteY81" fmla="*/ 991493 h 3362325"/>
                  <a:gd name="connsiteX82" fmla="*/ 708088 w 1552575"/>
                  <a:gd name="connsiteY82" fmla="*/ 1009210 h 3362325"/>
                  <a:gd name="connsiteX83" fmla="*/ 748094 w 1552575"/>
                  <a:gd name="connsiteY83" fmla="*/ 987302 h 3362325"/>
                  <a:gd name="connsiteX84" fmla="*/ 822960 w 1552575"/>
                  <a:gd name="connsiteY84" fmla="*/ 954346 h 3362325"/>
                  <a:gd name="connsiteX85" fmla="*/ 918686 w 1552575"/>
                  <a:gd name="connsiteY85" fmla="*/ 917484 h 3362325"/>
                  <a:gd name="connsiteX86" fmla="*/ 1020318 w 1552575"/>
                  <a:gd name="connsiteY86" fmla="*/ 854429 h 3362325"/>
                  <a:gd name="connsiteX87" fmla="*/ 1105091 w 1552575"/>
                  <a:gd name="connsiteY87" fmla="*/ 805946 h 3362325"/>
                  <a:gd name="connsiteX88" fmla="*/ 1275683 w 1552575"/>
                  <a:gd name="connsiteY88" fmla="*/ 780419 h 3362325"/>
                  <a:gd name="connsiteX89" fmla="*/ 1282922 w 1552575"/>
                  <a:gd name="connsiteY89" fmla="*/ 783467 h 3362325"/>
                  <a:gd name="connsiteX90" fmla="*/ 1351121 w 1552575"/>
                  <a:gd name="connsiteY90" fmla="*/ 807566 h 3362325"/>
                  <a:gd name="connsiteX91" fmla="*/ 1497044 w 1552575"/>
                  <a:gd name="connsiteY91" fmla="*/ 857191 h 3362325"/>
                  <a:gd name="connsiteX92" fmla="*/ 1553718 w 1552575"/>
                  <a:gd name="connsiteY92" fmla="*/ 960632 h 3362325"/>
                  <a:gd name="connsiteX93" fmla="*/ 1553909 w 1552575"/>
                  <a:gd name="connsiteY93" fmla="*/ 989207 h 3362325"/>
                  <a:gd name="connsiteX94" fmla="*/ 1503902 w 1552575"/>
                  <a:gd name="connsiteY94" fmla="*/ 1157228 h 3362325"/>
                  <a:gd name="connsiteX95" fmla="*/ 1453134 w 1552575"/>
                  <a:gd name="connsiteY95" fmla="*/ 1251431 h 3362325"/>
                  <a:gd name="connsiteX96" fmla="*/ 1422083 w 1552575"/>
                  <a:gd name="connsiteY96" fmla="*/ 1295722 h 3362325"/>
                  <a:gd name="connsiteX97" fmla="*/ 1359408 w 1552575"/>
                  <a:gd name="connsiteY97" fmla="*/ 1392496 h 3362325"/>
                  <a:gd name="connsiteX98" fmla="*/ 1299972 w 1552575"/>
                  <a:gd name="connsiteY98" fmla="*/ 1477364 h 3362325"/>
                  <a:gd name="connsiteX99" fmla="*/ 1205484 w 1552575"/>
                  <a:gd name="connsiteY99" fmla="*/ 1577281 h 3362325"/>
                  <a:gd name="connsiteX100" fmla="*/ 1121759 w 1552575"/>
                  <a:gd name="connsiteY100" fmla="*/ 1653290 h 3362325"/>
                  <a:gd name="connsiteX101" fmla="*/ 1053941 w 1552575"/>
                  <a:gd name="connsiteY101" fmla="*/ 1685961 h 3362325"/>
                  <a:gd name="connsiteX102" fmla="*/ 986123 w 1552575"/>
                  <a:gd name="connsiteY102" fmla="*/ 1722632 h 3362325"/>
                  <a:gd name="connsiteX103" fmla="*/ 889445 w 1552575"/>
                  <a:gd name="connsiteY103" fmla="*/ 1705583 h 3362325"/>
                  <a:gd name="connsiteX104" fmla="*/ 794957 w 1552575"/>
                  <a:gd name="connsiteY104" fmla="*/ 1691486 h 3362325"/>
                  <a:gd name="connsiteX105" fmla="*/ 756285 w 1552575"/>
                  <a:gd name="connsiteY105" fmla="*/ 1651481 h 3362325"/>
                  <a:gd name="connsiteX106" fmla="*/ 748189 w 1552575"/>
                  <a:gd name="connsiteY106" fmla="*/ 1640146 h 3362325"/>
                  <a:gd name="connsiteX107" fmla="*/ 729234 w 1552575"/>
                  <a:gd name="connsiteY107" fmla="*/ 1673102 h 3362325"/>
                  <a:gd name="connsiteX108" fmla="*/ 736473 w 1552575"/>
                  <a:gd name="connsiteY108" fmla="*/ 1789784 h 3362325"/>
                  <a:gd name="connsiteX109" fmla="*/ 749808 w 1552575"/>
                  <a:gd name="connsiteY109" fmla="*/ 1917228 h 3362325"/>
                  <a:gd name="connsiteX110" fmla="*/ 763238 w 1552575"/>
                  <a:gd name="connsiteY110" fmla="*/ 2034481 h 3362325"/>
                  <a:gd name="connsiteX111" fmla="*/ 776859 w 1552575"/>
                  <a:gd name="connsiteY111" fmla="*/ 2141351 h 3362325"/>
                  <a:gd name="connsiteX112" fmla="*/ 790861 w 1552575"/>
                  <a:gd name="connsiteY112" fmla="*/ 2250317 h 3362325"/>
                  <a:gd name="connsiteX113" fmla="*/ 808101 w 1552575"/>
                  <a:gd name="connsiteY113" fmla="*/ 2315278 h 3362325"/>
                  <a:gd name="connsiteX114" fmla="*/ 810482 w 1552575"/>
                  <a:gd name="connsiteY114" fmla="*/ 2324898 h 3362325"/>
                  <a:gd name="connsiteX115" fmla="*/ 817340 w 1552575"/>
                  <a:gd name="connsiteY115" fmla="*/ 2470250 h 3362325"/>
                  <a:gd name="connsiteX116" fmla="*/ 824198 w 1552575"/>
                  <a:gd name="connsiteY116" fmla="*/ 2568738 h 3362325"/>
                  <a:gd name="connsiteX117" fmla="*/ 837152 w 1552575"/>
                  <a:gd name="connsiteY117" fmla="*/ 2685896 h 3362325"/>
                  <a:gd name="connsiteX118" fmla="*/ 844201 w 1552575"/>
                  <a:gd name="connsiteY118" fmla="*/ 2849631 h 3362325"/>
                  <a:gd name="connsiteX119" fmla="*/ 825818 w 1552575"/>
                  <a:gd name="connsiteY119" fmla="*/ 2981742 h 3362325"/>
                  <a:gd name="connsiteX120" fmla="*/ 783146 w 1552575"/>
                  <a:gd name="connsiteY120" fmla="*/ 3090518 h 3362325"/>
                  <a:gd name="connsiteX121" fmla="*/ 730568 w 1552575"/>
                  <a:gd name="connsiteY121" fmla="*/ 3168051 h 3362325"/>
                  <a:gd name="connsiteX122" fmla="*/ 706374 w 1552575"/>
                  <a:gd name="connsiteY122" fmla="*/ 3206151 h 3362325"/>
                  <a:gd name="connsiteX123" fmla="*/ 646748 w 1552575"/>
                  <a:gd name="connsiteY123" fmla="*/ 3302354 h 3362325"/>
                  <a:gd name="connsiteX124" fmla="*/ 619506 w 1552575"/>
                  <a:gd name="connsiteY124" fmla="*/ 3319975 h 3362325"/>
                  <a:gd name="connsiteX125" fmla="*/ 564547 w 1552575"/>
                  <a:gd name="connsiteY125" fmla="*/ 3359218 h 3362325"/>
                  <a:gd name="connsiteX126" fmla="*/ 503111 w 1552575"/>
                  <a:gd name="connsiteY126" fmla="*/ 3371505 h 3362325"/>
                  <a:gd name="connsiteX127" fmla="*/ 934879 w 1552575"/>
                  <a:gd name="connsiteY127" fmla="*/ 1346681 h 3362325"/>
                  <a:gd name="connsiteX128" fmla="*/ 1019175 w 1552575"/>
                  <a:gd name="connsiteY128" fmla="*/ 1312295 h 3362325"/>
                  <a:gd name="connsiteX129" fmla="*/ 1034891 w 1552575"/>
                  <a:gd name="connsiteY129" fmla="*/ 1300294 h 3362325"/>
                  <a:gd name="connsiteX130" fmla="*/ 1105757 w 1552575"/>
                  <a:gd name="connsiteY130" fmla="*/ 1223427 h 3362325"/>
                  <a:gd name="connsiteX131" fmla="*/ 1136428 w 1552575"/>
                  <a:gd name="connsiteY131" fmla="*/ 1155419 h 3362325"/>
                  <a:gd name="connsiteX132" fmla="*/ 1185196 w 1552575"/>
                  <a:gd name="connsiteY132" fmla="*/ 1033784 h 3362325"/>
                  <a:gd name="connsiteX133" fmla="*/ 1175576 w 1552575"/>
                  <a:gd name="connsiteY133" fmla="*/ 995303 h 3362325"/>
                  <a:gd name="connsiteX134" fmla="*/ 1140619 w 1552575"/>
                  <a:gd name="connsiteY134" fmla="*/ 994827 h 3362325"/>
                  <a:gd name="connsiteX135" fmla="*/ 1079183 w 1552575"/>
                  <a:gd name="connsiteY135" fmla="*/ 1017116 h 3362325"/>
                  <a:gd name="connsiteX136" fmla="*/ 1013174 w 1552575"/>
                  <a:gd name="connsiteY136" fmla="*/ 1037499 h 3362325"/>
                  <a:gd name="connsiteX137" fmla="*/ 912019 w 1552575"/>
                  <a:gd name="connsiteY137" fmla="*/ 1071503 h 3362325"/>
                  <a:gd name="connsiteX138" fmla="*/ 899065 w 1552575"/>
                  <a:gd name="connsiteY138" fmla="*/ 1080266 h 3362325"/>
                  <a:gd name="connsiteX139" fmla="*/ 852107 w 1552575"/>
                  <a:gd name="connsiteY139" fmla="*/ 1110175 h 3362325"/>
                  <a:gd name="connsiteX140" fmla="*/ 727615 w 1552575"/>
                  <a:gd name="connsiteY140" fmla="*/ 1166372 h 3362325"/>
                  <a:gd name="connsiteX141" fmla="*/ 682752 w 1552575"/>
                  <a:gd name="connsiteY141" fmla="*/ 1243906 h 3362325"/>
                  <a:gd name="connsiteX142" fmla="*/ 697325 w 1552575"/>
                  <a:gd name="connsiteY142" fmla="*/ 1266290 h 3362325"/>
                  <a:gd name="connsiteX143" fmla="*/ 805244 w 1552575"/>
                  <a:gd name="connsiteY143" fmla="*/ 1317725 h 3362325"/>
                  <a:gd name="connsiteX144" fmla="*/ 934879 w 1552575"/>
                  <a:gd name="connsiteY144" fmla="*/ 1346681 h 336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552575" h="3362325">
                    <a:moveTo>
                      <a:pt x="503111" y="3371505"/>
                    </a:moveTo>
                    <a:cubicBezTo>
                      <a:pt x="476726" y="3263301"/>
                      <a:pt x="488252" y="3159574"/>
                      <a:pt x="487204" y="3056514"/>
                    </a:cubicBezTo>
                    <a:cubicBezTo>
                      <a:pt x="486823" y="3020890"/>
                      <a:pt x="496062" y="2985266"/>
                      <a:pt x="499396" y="2949452"/>
                    </a:cubicBezTo>
                    <a:cubicBezTo>
                      <a:pt x="502825" y="2912686"/>
                      <a:pt x="506540" y="2875634"/>
                      <a:pt x="505778" y="2838772"/>
                    </a:cubicBezTo>
                    <a:cubicBezTo>
                      <a:pt x="505396" y="2816007"/>
                      <a:pt x="499110" y="2792766"/>
                      <a:pt x="491681" y="2770954"/>
                    </a:cubicBezTo>
                    <a:cubicBezTo>
                      <a:pt x="481870" y="2742379"/>
                      <a:pt x="496919" y="2716090"/>
                      <a:pt x="495300" y="2688277"/>
                    </a:cubicBezTo>
                    <a:cubicBezTo>
                      <a:pt x="494538" y="2674656"/>
                      <a:pt x="504444" y="2660655"/>
                      <a:pt x="505682" y="2646557"/>
                    </a:cubicBezTo>
                    <a:cubicBezTo>
                      <a:pt x="509207" y="2606362"/>
                      <a:pt x="511016" y="2566071"/>
                      <a:pt x="512826" y="2525781"/>
                    </a:cubicBezTo>
                    <a:cubicBezTo>
                      <a:pt x="513017" y="2520923"/>
                      <a:pt x="509111" y="2515970"/>
                      <a:pt x="507016" y="2511017"/>
                    </a:cubicBezTo>
                    <a:cubicBezTo>
                      <a:pt x="494633" y="2482537"/>
                      <a:pt x="506349" y="2455296"/>
                      <a:pt x="511112" y="2427673"/>
                    </a:cubicBezTo>
                    <a:cubicBezTo>
                      <a:pt x="514064" y="2410623"/>
                      <a:pt x="518636" y="2393764"/>
                      <a:pt x="519875" y="2376619"/>
                    </a:cubicBezTo>
                    <a:cubicBezTo>
                      <a:pt x="523018" y="2334328"/>
                      <a:pt x="526923" y="2291847"/>
                      <a:pt x="526066" y="2249556"/>
                    </a:cubicBezTo>
                    <a:cubicBezTo>
                      <a:pt x="525494" y="2217266"/>
                      <a:pt x="515969" y="2185166"/>
                      <a:pt x="514350" y="2152782"/>
                    </a:cubicBezTo>
                    <a:cubicBezTo>
                      <a:pt x="512921" y="2124588"/>
                      <a:pt x="506540" y="2096870"/>
                      <a:pt x="517684" y="2067342"/>
                    </a:cubicBezTo>
                    <a:cubicBezTo>
                      <a:pt x="528257" y="2039339"/>
                      <a:pt x="531876" y="2007525"/>
                      <a:pt x="532829" y="1977236"/>
                    </a:cubicBezTo>
                    <a:cubicBezTo>
                      <a:pt x="534924" y="1909227"/>
                      <a:pt x="534257" y="1841219"/>
                      <a:pt x="533209" y="1773210"/>
                    </a:cubicBezTo>
                    <a:cubicBezTo>
                      <a:pt x="532543" y="1730157"/>
                      <a:pt x="528352" y="1687199"/>
                      <a:pt x="527209" y="1644147"/>
                    </a:cubicBezTo>
                    <a:cubicBezTo>
                      <a:pt x="526828" y="1629097"/>
                      <a:pt x="532924" y="1613857"/>
                      <a:pt x="532543" y="1598807"/>
                    </a:cubicBezTo>
                    <a:cubicBezTo>
                      <a:pt x="531971" y="1581091"/>
                      <a:pt x="526256" y="1563470"/>
                      <a:pt x="525209" y="1545658"/>
                    </a:cubicBezTo>
                    <a:cubicBezTo>
                      <a:pt x="523875" y="1524131"/>
                      <a:pt x="524828" y="1502414"/>
                      <a:pt x="525018" y="1480697"/>
                    </a:cubicBezTo>
                    <a:cubicBezTo>
                      <a:pt x="525113" y="1474697"/>
                      <a:pt x="526733" y="1468696"/>
                      <a:pt x="526733" y="1462695"/>
                    </a:cubicBezTo>
                    <a:cubicBezTo>
                      <a:pt x="526923" y="1430024"/>
                      <a:pt x="529495" y="1397068"/>
                      <a:pt x="525971" y="1364873"/>
                    </a:cubicBezTo>
                    <a:cubicBezTo>
                      <a:pt x="523208" y="1339727"/>
                      <a:pt x="513017" y="1315248"/>
                      <a:pt x="504920" y="1290959"/>
                    </a:cubicBezTo>
                    <a:cubicBezTo>
                      <a:pt x="503968" y="1288007"/>
                      <a:pt x="493681" y="1285244"/>
                      <a:pt x="489490" y="1286864"/>
                    </a:cubicBezTo>
                    <a:cubicBezTo>
                      <a:pt x="453866" y="1300580"/>
                      <a:pt x="421958" y="1320677"/>
                      <a:pt x="391763" y="1344299"/>
                    </a:cubicBezTo>
                    <a:cubicBezTo>
                      <a:pt x="334423" y="1389162"/>
                      <a:pt x="283940" y="1442502"/>
                      <a:pt x="221456" y="1481078"/>
                    </a:cubicBezTo>
                    <a:cubicBezTo>
                      <a:pt x="192596" y="1498890"/>
                      <a:pt x="157163" y="1485174"/>
                      <a:pt x="149447" y="1448408"/>
                    </a:cubicBezTo>
                    <a:cubicBezTo>
                      <a:pt x="141732" y="1411451"/>
                      <a:pt x="134684" y="1372970"/>
                      <a:pt x="136588" y="1335727"/>
                    </a:cubicBezTo>
                    <a:cubicBezTo>
                      <a:pt x="137922" y="1310105"/>
                      <a:pt x="155924" y="1285625"/>
                      <a:pt x="164878" y="1260098"/>
                    </a:cubicBezTo>
                    <a:cubicBezTo>
                      <a:pt x="171831" y="1240286"/>
                      <a:pt x="175260" y="1219236"/>
                      <a:pt x="182499" y="1199519"/>
                    </a:cubicBezTo>
                    <a:cubicBezTo>
                      <a:pt x="188595" y="1182946"/>
                      <a:pt x="196501" y="1166658"/>
                      <a:pt x="206312" y="1151990"/>
                    </a:cubicBezTo>
                    <a:cubicBezTo>
                      <a:pt x="236696" y="1106841"/>
                      <a:pt x="267843" y="1062169"/>
                      <a:pt x="299657" y="1017973"/>
                    </a:cubicBezTo>
                    <a:cubicBezTo>
                      <a:pt x="315944" y="995303"/>
                      <a:pt x="334328" y="974063"/>
                      <a:pt x="351568" y="951965"/>
                    </a:cubicBezTo>
                    <a:cubicBezTo>
                      <a:pt x="354330" y="948440"/>
                      <a:pt x="358045" y="943392"/>
                      <a:pt x="357283" y="939868"/>
                    </a:cubicBezTo>
                    <a:cubicBezTo>
                      <a:pt x="350330" y="905578"/>
                      <a:pt x="371475" y="882242"/>
                      <a:pt x="386715" y="855476"/>
                    </a:cubicBezTo>
                    <a:cubicBezTo>
                      <a:pt x="404241" y="824711"/>
                      <a:pt x="418529" y="791754"/>
                      <a:pt x="431483" y="758607"/>
                    </a:cubicBezTo>
                    <a:cubicBezTo>
                      <a:pt x="447770" y="716888"/>
                      <a:pt x="461677" y="674120"/>
                      <a:pt x="475679" y="631544"/>
                    </a:cubicBezTo>
                    <a:cubicBezTo>
                      <a:pt x="480632" y="616589"/>
                      <a:pt x="485299" y="600683"/>
                      <a:pt x="485680" y="585157"/>
                    </a:cubicBezTo>
                    <a:cubicBezTo>
                      <a:pt x="486632" y="543723"/>
                      <a:pt x="490252" y="501813"/>
                      <a:pt x="473012" y="461903"/>
                    </a:cubicBezTo>
                    <a:cubicBezTo>
                      <a:pt x="466725" y="447521"/>
                      <a:pt x="444532" y="430090"/>
                      <a:pt x="425482" y="429137"/>
                    </a:cubicBezTo>
                    <a:cubicBezTo>
                      <a:pt x="391763" y="427518"/>
                      <a:pt x="358712" y="430471"/>
                      <a:pt x="326422" y="441234"/>
                    </a:cubicBezTo>
                    <a:cubicBezTo>
                      <a:pt x="318992" y="443711"/>
                      <a:pt x="310229" y="441710"/>
                      <a:pt x="302133" y="442472"/>
                    </a:cubicBezTo>
                    <a:cubicBezTo>
                      <a:pt x="282321" y="444473"/>
                      <a:pt x="262128" y="445044"/>
                      <a:pt x="242792" y="449521"/>
                    </a:cubicBezTo>
                    <a:cubicBezTo>
                      <a:pt x="200025" y="459332"/>
                      <a:pt x="157067" y="466285"/>
                      <a:pt x="113348" y="462284"/>
                    </a:cubicBezTo>
                    <a:cubicBezTo>
                      <a:pt x="76867" y="458951"/>
                      <a:pt x="40672" y="452474"/>
                      <a:pt x="0" y="446759"/>
                    </a:cubicBezTo>
                    <a:cubicBezTo>
                      <a:pt x="5906" y="442187"/>
                      <a:pt x="9430" y="437615"/>
                      <a:pt x="13907" y="436281"/>
                    </a:cubicBezTo>
                    <a:cubicBezTo>
                      <a:pt x="53816" y="424565"/>
                      <a:pt x="93726" y="412945"/>
                      <a:pt x="133921" y="402372"/>
                    </a:cubicBezTo>
                    <a:cubicBezTo>
                      <a:pt x="188214" y="388085"/>
                      <a:pt x="242792" y="375035"/>
                      <a:pt x="297085" y="360748"/>
                    </a:cubicBezTo>
                    <a:cubicBezTo>
                      <a:pt x="306610" y="358271"/>
                      <a:pt x="314801" y="351509"/>
                      <a:pt x="324136" y="347794"/>
                    </a:cubicBezTo>
                    <a:cubicBezTo>
                      <a:pt x="354235" y="335983"/>
                      <a:pt x="384620" y="324934"/>
                      <a:pt x="414719" y="313123"/>
                    </a:cubicBezTo>
                    <a:cubicBezTo>
                      <a:pt x="428625" y="307598"/>
                      <a:pt x="435388" y="301407"/>
                      <a:pt x="433483" y="281595"/>
                    </a:cubicBezTo>
                    <a:cubicBezTo>
                      <a:pt x="430721" y="252258"/>
                      <a:pt x="425291" y="223874"/>
                      <a:pt x="410813" y="199775"/>
                    </a:cubicBezTo>
                    <a:cubicBezTo>
                      <a:pt x="393097" y="170343"/>
                      <a:pt x="378619" y="135005"/>
                      <a:pt x="340900" y="124147"/>
                    </a:cubicBezTo>
                    <a:cubicBezTo>
                      <a:pt x="326993" y="120146"/>
                      <a:pt x="311277" y="122432"/>
                      <a:pt x="296418" y="121766"/>
                    </a:cubicBezTo>
                    <a:cubicBezTo>
                      <a:pt x="271939" y="120623"/>
                      <a:pt x="247269" y="120813"/>
                      <a:pt x="223075" y="117670"/>
                    </a:cubicBezTo>
                    <a:cubicBezTo>
                      <a:pt x="210598" y="116051"/>
                      <a:pt x="205264" y="106430"/>
                      <a:pt x="214789" y="93762"/>
                    </a:cubicBezTo>
                    <a:cubicBezTo>
                      <a:pt x="232315" y="70426"/>
                      <a:pt x="247650" y="44804"/>
                      <a:pt x="267748" y="24039"/>
                    </a:cubicBezTo>
                    <a:cubicBezTo>
                      <a:pt x="275177" y="16419"/>
                      <a:pt x="293751" y="18229"/>
                      <a:pt x="307277" y="18229"/>
                    </a:cubicBezTo>
                    <a:cubicBezTo>
                      <a:pt x="318992" y="18229"/>
                      <a:pt x="332899" y="26706"/>
                      <a:pt x="341948" y="22706"/>
                    </a:cubicBezTo>
                    <a:cubicBezTo>
                      <a:pt x="367189" y="11561"/>
                      <a:pt x="383572" y="28516"/>
                      <a:pt x="400812" y="38422"/>
                    </a:cubicBezTo>
                    <a:cubicBezTo>
                      <a:pt x="434816" y="57758"/>
                      <a:pt x="466820" y="80522"/>
                      <a:pt x="499872" y="101382"/>
                    </a:cubicBezTo>
                    <a:cubicBezTo>
                      <a:pt x="539115" y="126147"/>
                      <a:pt x="567023" y="160247"/>
                      <a:pt x="586454" y="202061"/>
                    </a:cubicBezTo>
                    <a:cubicBezTo>
                      <a:pt x="594360" y="219016"/>
                      <a:pt x="610267" y="226541"/>
                      <a:pt x="625221" y="217682"/>
                    </a:cubicBezTo>
                    <a:cubicBezTo>
                      <a:pt x="653606" y="201014"/>
                      <a:pt x="684562" y="189012"/>
                      <a:pt x="708374" y="163866"/>
                    </a:cubicBezTo>
                    <a:cubicBezTo>
                      <a:pt x="725424" y="145769"/>
                      <a:pt x="749332" y="134434"/>
                      <a:pt x="768477" y="118051"/>
                    </a:cubicBezTo>
                    <a:cubicBezTo>
                      <a:pt x="793147" y="97001"/>
                      <a:pt x="816864" y="74903"/>
                      <a:pt x="839438" y="51662"/>
                    </a:cubicBezTo>
                    <a:cubicBezTo>
                      <a:pt x="863918" y="26420"/>
                      <a:pt x="891064" y="9561"/>
                      <a:pt x="926687" y="2703"/>
                    </a:cubicBezTo>
                    <a:cubicBezTo>
                      <a:pt x="983075" y="-8251"/>
                      <a:pt x="1030605" y="16514"/>
                      <a:pt x="1080516" y="33564"/>
                    </a:cubicBezTo>
                    <a:cubicBezTo>
                      <a:pt x="1116997" y="45947"/>
                      <a:pt x="1153001" y="61377"/>
                      <a:pt x="1192911" y="57186"/>
                    </a:cubicBezTo>
                    <a:cubicBezTo>
                      <a:pt x="1230821" y="53186"/>
                      <a:pt x="1252252" y="77665"/>
                      <a:pt x="1269016" y="104430"/>
                    </a:cubicBezTo>
                    <a:cubicBezTo>
                      <a:pt x="1299496" y="153103"/>
                      <a:pt x="1283589" y="184345"/>
                      <a:pt x="1251966" y="219968"/>
                    </a:cubicBezTo>
                    <a:cubicBezTo>
                      <a:pt x="1213009" y="263974"/>
                      <a:pt x="1166622" y="298835"/>
                      <a:pt x="1116711" y="330077"/>
                    </a:cubicBezTo>
                    <a:cubicBezTo>
                      <a:pt x="1078516" y="353985"/>
                      <a:pt x="1042988" y="382370"/>
                      <a:pt x="1007936" y="410849"/>
                    </a:cubicBezTo>
                    <a:cubicBezTo>
                      <a:pt x="979742" y="433709"/>
                      <a:pt x="953072" y="458665"/>
                      <a:pt x="927640" y="484573"/>
                    </a:cubicBezTo>
                    <a:cubicBezTo>
                      <a:pt x="913924" y="498670"/>
                      <a:pt x="901637" y="515529"/>
                      <a:pt x="893445" y="533341"/>
                    </a:cubicBezTo>
                    <a:cubicBezTo>
                      <a:pt x="881729" y="558773"/>
                      <a:pt x="860393" y="567250"/>
                      <a:pt x="837724" y="578966"/>
                    </a:cubicBezTo>
                    <a:cubicBezTo>
                      <a:pt x="814007" y="591253"/>
                      <a:pt x="793813" y="611732"/>
                      <a:pt x="774668" y="631258"/>
                    </a:cubicBezTo>
                    <a:cubicBezTo>
                      <a:pt x="758476" y="647736"/>
                      <a:pt x="745903" y="667739"/>
                      <a:pt x="731901" y="686408"/>
                    </a:cubicBezTo>
                    <a:cubicBezTo>
                      <a:pt x="699135" y="730032"/>
                      <a:pt x="678466" y="779372"/>
                      <a:pt x="661226" y="830711"/>
                    </a:cubicBezTo>
                    <a:cubicBezTo>
                      <a:pt x="655511" y="847666"/>
                      <a:pt x="655606" y="862049"/>
                      <a:pt x="661035" y="879003"/>
                    </a:cubicBezTo>
                    <a:cubicBezTo>
                      <a:pt x="666464" y="895767"/>
                      <a:pt x="666274" y="914436"/>
                      <a:pt x="668560" y="932153"/>
                    </a:cubicBezTo>
                    <a:cubicBezTo>
                      <a:pt x="671132" y="951965"/>
                      <a:pt x="672751" y="971872"/>
                      <a:pt x="676370" y="991493"/>
                    </a:cubicBezTo>
                    <a:cubicBezTo>
                      <a:pt x="679609" y="1008734"/>
                      <a:pt x="692944" y="1014544"/>
                      <a:pt x="708088" y="1009210"/>
                    </a:cubicBezTo>
                    <a:cubicBezTo>
                      <a:pt x="722281" y="1004162"/>
                      <a:pt x="736283" y="996637"/>
                      <a:pt x="748094" y="987302"/>
                    </a:cubicBezTo>
                    <a:cubicBezTo>
                      <a:pt x="770477" y="969776"/>
                      <a:pt x="794099" y="959775"/>
                      <a:pt x="822960" y="954346"/>
                    </a:cubicBezTo>
                    <a:cubicBezTo>
                      <a:pt x="856107" y="948059"/>
                      <a:pt x="888397" y="933296"/>
                      <a:pt x="918686" y="917484"/>
                    </a:cubicBezTo>
                    <a:cubicBezTo>
                      <a:pt x="953929" y="899101"/>
                      <a:pt x="986219" y="875193"/>
                      <a:pt x="1020318" y="854429"/>
                    </a:cubicBezTo>
                    <a:cubicBezTo>
                      <a:pt x="1048131" y="837569"/>
                      <a:pt x="1076420" y="821186"/>
                      <a:pt x="1105091" y="805946"/>
                    </a:cubicBezTo>
                    <a:cubicBezTo>
                      <a:pt x="1158812" y="777276"/>
                      <a:pt x="1217200" y="777848"/>
                      <a:pt x="1275683" y="780419"/>
                    </a:cubicBezTo>
                    <a:cubicBezTo>
                      <a:pt x="1278160" y="780515"/>
                      <a:pt x="1281113" y="781753"/>
                      <a:pt x="1282922" y="783467"/>
                    </a:cubicBezTo>
                    <a:cubicBezTo>
                      <a:pt x="1301972" y="802136"/>
                      <a:pt x="1327404" y="802136"/>
                      <a:pt x="1351121" y="807566"/>
                    </a:cubicBezTo>
                    <a:cubicBezTo>
                      <a:pt x="1401509" y="818996"/>
                      <a:pt x="1453610" y="828330"/>
                      <a:pt x="1497044" y="857191"/>
                    </a:cubicBezTo>
                    <a:cubicBezTo>
                      <a:pt x="1532192" y="880527"/>
                      <a:pt x="1552670" y="916341"/>
                      <a:pt x="1553718" y="960632"/>
                    </a:cubicBezTo>
                    <a:cubicBezTo>
                      <a:pt x="1553909" y="970157"/>
                      <a:pt x="1552766" y="979778"/>
                      <a:pt x="1553909" y="989207"/>
                    </a:cubicBezTo>
                    <a:cubicBezTo>
                      <a:pt x="1561719" y="1052549"/>
                      <a:pt x="1530668" y="1104365"/>
                      <a:pt x="1503902" y="1157228"/>
                    </a:cubicBezTo>
                    <a:cubicBezTo>
                      <a:pt x="1487805" y="1189042"/>
                      <a:pt x="1469612" y="1219808"/>
                      <a:pt x="1453134" y="1251431"/>
                    </a:cubicBezTo>
                    <a:cubicBezTo>
                      <a:pt x="1444657" y="1267718"/>
                      <a:pt x="1433989" y="1281530"/>
                      <a:pt x="1422083" y="1295722"/>
                    </a:cubicBezTo>
                    <a:cubicBezTo>
                      <a:pt x="1397603" y="1325059"/>
                      <a:pt x="1376743" y="1358301"/>
                      <a:pt x="1359408" y="1392496"/>
                    </a:cubicBezTo>
                    <a:cubicBezTo>
                      <a:pt x="1343406" y="1424024"/>
                      <a:pt x="1325594" y="1452503"/>
                      <a:pt x="1299972" y="1477364"/>
                    </a:cubicBezTo>
                    <a:cubicBezTo>
                      <a:pt x="1267111" y="1509272"/>
                      <a:pt x="1237774" y="1544801"/>
                      <a:pt x="1205484" y="1577281"/>
                    </a:cubicBezTo>
                    <a:cubicBezTo>
                      <a:pt x="1178909" y="1603951"/>
                      <a:pt x="1151858" y="1630811"/>
                      <a:pt x="1121759" y="1653290"/>
                    </a:cubicBezTo>
                    <a:cubicBezTo>
                      <a:pt x="1102043" y="1668054"/>
                      <a:pt x="1076420" y="1674722"/>
                      <a:pt x="1053941" y="1685961"/>
                    </a:cubicBezTo>
                    <a:cubicBezTo>
                      <a:pt x="1032034" y="1696915"/>
                      <a:pt x="1010698" y="1709202"/>
                      <a:pt x="986123" y="1722632"/>
                    </a:cubicBezTo>
                    <a:cubicBezTo>
                      <a:pt x="959358" y="1703868"/>
                      <a:pt x="924211" y="1707583"/>
                      <a:pt x="889445" y="1705583"/>
                    </a:cubicBezTo>
                    <a:cubicBezTo>
                      <a:pt x="857726" y="1703773"/>
                      <a:pt x="826199" y="1697486"/>
                      <a:pt x="794957" y="1691486"/>
                    </a:cubicBezTo>
                    <a:cubicBezTo>
                      <a:pt x="773716" y="1687390"/>
                      <a:pt x="766572" y="1667387"/>
                      <a:pt x="756285" y="1651481"/>
                    </a:cubicBezTo>
                    <a:cubicBezTo>
                      <a:pt x="753809" y="1647671"/>
                      <a:pt x="750951" y="1644051"/>
                      <a:pt x="748189" y="1640146"/>
                    </a:cubicBezTo>
                    <a:cubicBezTo>
                      <a:pt x="733234" y="1647004"/>
                      <a:pt x="728091" y="1657577"/>
                      <a:pt x="729234" y="1673102"/>
                    </a:cubicBezTo>
                    <a:cubicBezTo>
                      <a:pt x="732092" y="1711964"/>
                      <a:pt x="733234" y="1751017"/>
                      <a:pt x="736473" y="1789784"/>
                    </a:cubicBezTo>
                    <a:cubicBezTo>
                      <a:pt x="740093" y="1832360"/>
                      <a:pt x="745141" y="1874747"/>
                      <a:pt x="749808" y="1917228"/>
                    </a:cubicBezTo>
                    <a:cubicBezTo>
                      <a:pt x="754094" y="1956281"/>
                      <a:pt x="758476" y="1995429"/>
                      <a:pt x="763238" y="2034481"/>
                    </a:cubicBezTo>
                    <a:cubicBezTo>
                      <a:pt x="767525" y="2070105"/>
                      <a:pt x="772287" y="2105728"/>
                      <a:pt x="776859" y="2141351"/>
                    </a:cubicBezTo>
                    <a:cubicBezTo>
                      <a:pt x="781431" y="2177642"/>
                      <a:pt x="784860" y="2214218"/>
                      <a:pt x="790861" y="2250317"/>
                    </a:cubicBezTo>
                    <a:cubicBezTo>
                      <a:pt x="794576" y="2272320"/>
                      <a:pt x="802291" y="2293656"/>
                      <a:pt x="808101" y="2315278"/>
                    </a:cubicBezTo>
                    <a:cubicBezTo>
                      <a:pt x="808958" y="2318516"/>
                      <a:pt x="810292" y="2321660"/>
                      <a:pt x="810482" y="2324898"/>
                    </a:cubicBezTo>
                    <a:cubicBezTo>
                      <a:pt x="812863" y="2373381"/>
                      <a:pt x="814769" y="2421863"/>
                      <a:pt x="817340" y="2470250"/>
                    </a:cubicBezTo>
                    <a:cubicBezTo>
                      <a:pt x="819055" y="2503111"/>
                      <a:pt x="821055" y="2535972"/>
                      <a:pt x="824198" y="2568738"/>
                    </a:cubicBezTo>
                    <a:cubicBezTo>
                      <a:pt x="827913" y="2607886"/>
                      <a:pt x="834485" y="2646748"/>
                      <a:pt x="837152" y="2685896"/>
                    </a:cubicBezTo>
                    <a:cubicBezTo>
                      <a:pt x="840867" y="2740379"/>
                      <a:pt x="842201" y="2795052"/>
                      <a:pt x="844201" y="2849631"/>
                    </a:cubicBezTo>
                    <a:cubicBezTo>
                      <a:pt x="845820" y="2894779"/>
                      <a:pt x="835247" y="2937927"/>
                      <a:pt x="825818" y="2981742"/>
                    </a:cubicBezTo>
                    <a:cubicBezTo>
                      <a:pt x="817340" y="3021081"/>
                      <a:pt x="802767" y="3056704"/>
                      <a:pt x="783146" y="3090518"/>
                    </a:cubicBezTo>
                    <a:cubicBezTo>
                      <a:pt x="767525" y="3117473"/>
                      <a:pt x="747998" y="3142143"/>
                      <a:pt x="730568" y="3168051"/>
                    </a:cubicBezTo>
                    <a:cubicBezTo>
                      <a:pt x="722186" y="3180529"/>
                      <a:pt x="714375" y="3193388"/>
                      <a:pt x="706374" y="3206151"/>
                    </a:cubicBezTo>
                    <a:cubicBezTo>
                      <a:pt x="686372" y="3237965"/>
                      <a:pt x="656177" y="3263206"/>
                      <a:pt x="646748" y="3302354"/>
                    </a:cubicBezTo>
                    <a:cubicBezTo>
                      <a:pt x="644938" y="3309974"/>
                      <a:pt x="628459" y="3313593"/>
                      <a:pt x="619506" y="3319975"/>
                    </a:cubicBezTo>
                    <a:cubicBezTo>
                      <a:pt x="601123" y="3333024"/>
                      <a:pt x="584645" y="3350074"/>
                      <a:pt x="564547" y="3359218"/>
                    </a:cubicBezTo>
                    <a:cubicBezTo>
                      <a:pt x="546068" y="3367505"/>
                      <a:pt x="523780" y="3367695"/>
                      <a:pt x="503111" y="3371505"/>
                    </a:cubicBezTo>
                    <a:close/>
                    <a:moveTo>
                      <a:pt x="934879" y="1346681"/>
                    </a:moveTo>
                    <a:cubicBezTo>
                      <a:pt x="969455" y="1356110"/>
                      <a:pt x="996506" y="1339918"/>
                      <a:pt x="1019175" y="1312295"/>
                    </a:cubicBezTo>
                    <a:cubicBezTo>
                      <a:pt x="1023271" y="1307342"/>
                      <a:pt x="1030415" y="1304961"/>
                      <a:pt x="1034891" y="1300294"/>
                    </a:cubicBezTo>
                    <a:cubicBezTo>
                      <a:pt x="1058990" y="1275053"/>
                      <a:pt x="1085279" y="1251431"/>
                      <a:pt x="1105757" y="1223427"/>
                    </a:cubicBezTo>
                    <a:cubicBezTo>
                      <a:pt x="1120140" y="1203806"/>
                      <a:pt x="1125379" y="1177707"/>
                      <a:pt x="1136428" y="1155419"/>
                    </a:cubicBezTo>
                    <a:cubicBezTo>
                      <a:pt x="1155859" y="1116176"/>
                      <a:pt x="1176338" y="1078076"/>
                      <a:pt x="1185196" y="1033784"/>
                    </a:cubicBezTo>
                    <a:cubicBezTo>
                      <a:pt x="1188815" y="1015877"/>
                      <a:pt x="1185577" y="1003019"/>
                      <a:pt x="1175576" y="995303"/>
                    </a:cubicBezTo>
                    <a:cubicBezTo>
                      <a:pt x="1168146" y="989493"/>
                      <a:pt x="1151763" y="991779"/>
                      <a:pt x="1140619" y="994827"/>
                    </a:cubicBezTo>
                    <a:cubicBezTo>
                      <a:pt x="1119664" y="1000637"/>
                      <a:pt x="1099852" y="1010162"/>
                      <a:pt x="1079183" y="1017116"/>
                    </a:cubicBezTo>
                    <a:cubicBezTo>
                      <a:pt x="1057370" y="1024450"/>
                      <a:pt x="1034606" y="1029212"/>
                      <a:pt x="1013174" y="1037499"/>
                    </a:cubicBezTo>
                    <a:cubicBezTo>
                      <a:pt x="980027" y="1050358"/>
                      <a:pt x="951548" y="1076552"/>
                      <a:pt x="912019" y="1071503"/>
                    </a:cubicBezTo>
                    <a:cubicBezTo>
                      <a:pt x="908113" y="1071027"/>
                      <a:pt x="903542" y="1077314"/>
                      <a:pt x="899065" y="1080266"/>
                    </a:cubicBezTo>
                    <a:cubicBezTo>
                      <a:pt x="883539" y="1090553"/>
                      <a:pt x="869252" y="1105222"/>
                      <a:pt x="852107" y="1110175"/>
                    </a:cubicBezTo>
                    <a:cubicBezTo>
                      <a:pt x="807625" y="1122938"/>
                      <a:pt x="765524" y="1140274"/>
                      <a:pt x="727615" y="1166372"/>
                    </a:cubicBezTo>
                    <a:cubicBezTo>
                      <a:pt x="701135" y="1184565"/>
                      <a:pt x="679037" y="1207901"/>
                      <a:pt x="682752" y="1243906"/>
                    </a:cubicBezTo>
                    <a:cubicBezTo>
                      <a:pt x="683609" y="1252002"/>
                      <a:pt x="690277" y="1262670"/>
                      <a:pt x="697325" y="1266290"/>
                    </a:cubicBezTo>
                    <a:cubicBezTo>
                      <a:pt x="732663" y="1284673"/>
                      <a:pt x="768287" y="1302866"/>
                      <a:pt x="805244" y="1317725"/>
                    </a:cubicBezTo>
                    <a:cubicBezTo>
                      <a:pt x="845915" y="1334012"/>
                      <a:pt x="886301" y="1353348"/>
                      <a:pt x="934879" y="1346681"/>
                    </a:cubicBez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  <a:alpha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BD553633-13E7-485F-80A3-ADDB37C2BAD1}"/>
                  </a:ext>
                </a:extLst>
              </p:cNvPr>
              <p:cNvSpPr/>
              <p:nvPr/>
            </p:nvSpPr>
            <p:spPr>
              <a:xfrm>
                <a:off x="853250" y="3549596"/>
                <a:ext cx="447675" cy="838200"/>
              </a:xfrm>
              <a:custGeom>
                <a:avLst/>
                <a:gdLst>
                  <a:gd name="connsiteX0" fmla="*/ 0 w 447675"/>
                  <a:gd name="connsiteY0" fmla="*/ 1657 h 838200"/>
                  <a:gd name="connsiteX1" fmla="*/ 110966 w 447675"/>
                  <a:gd name="connsiteY1" fmla="*/ 27661 h 838200"/>
                  <a:gd name="connsiteX2" fmla="*/ 195167 w 447675"/>
                  <a:gd name="connsiteY2" fmla="*/ 129769 h 838200"/>
                  <a:gd name="connsiteX3" fmla="*/ 232410 w 447675"/>
                  <a:gd name="connsiteY3" fmla="*/ 169488 h 838200"/>
                  <a:gd name="connsiteX4" fmla="*/ 268796 w 447675"/>
                  <a:gd name="connsiteY4" fmla="*/ 232543 h 838200"/>
                  <a:gd name="connsiteX5" fmla="*/ 286607 w 447675"/>
                  <a:gd name="connsiteY5" fmla="*/ 254927 h 838200"/>
                  <a:gd name="connsiteX6" fmla="*/ 305086 w 447675"/>
                  <a:gd name="connsiteY6" fmla="*/ 243021 h 838200"/>
                  <a:gd name="connsiteX7" fmla="*/ 376523 w 447675"/>
                  <a:gd name="connsiteY7" fmla="*/ 115767 h 838200"/>
                  <a:gd name="connsiteX8" fmla="*/ 382429 w 447675"/>
                  <a:gd name="connsiteY8" fmla="*/ 108814 h 838200"/>
                  <a:gd name="connsiteX9" fmla="*/ 389287 w 447675"/>
                  <a:gd name="connsiteY9" fmla="*/ 116815 h 838200"/>
                  <a:gd name="connsiteX10" fmla="*/ 410051 w 447675"/>
                  <a:gd name="connsiteY10" fmla="*/ 250546 h 838200"/>
                  <a:gd name="connsiteX11" fmla="*/ 429673 w 447675"/>
                  <a:gd name="connsiteY11" fmla="*/ 372275 h 838200"/>
                  <a:gd name="connsiteX12" fmla="*/ 437388 w 447675"/>
                  <a:gd name="connsiteY12" fmla="*/ 447999 h 838200"/>
                  <a:gd name="connsiteX13" fmla="*/ 449294 w 447675"/>
                  <a:gd name="connsiteY13" fmla="*/ 524485 h 838200"/>
                  <a:gd name="connsiteX14" fmla="*/ 446723 w 447675"/>
                  <a:gd name="connsiteY14" fmla="*/ 658692 h 838200"/>
                  <a:gd name="connsiteX15" fmla="*/ 410909 w 447675"/>
                  <a:gd name="connsiteY15" fmla="*/ 746703 h 838200"/>
                  <a:gd name="connsiteX16" fmla="*/ 298609 w 447675"/>
                  <a:gd name="connsiteY16" fmla="*/ 824808 h 838200"/>
                  <a:gd name="connsiteX17" fmla="*/ 263842 w 447675"/>
                  <a:gd name="connsiteY17" fmla="*/ 833095 h 838200"/>
                  <a:gd name="connsiteX18" fmla="*/ 208883 w 447675"/>
                  <a:gd name="connsiteY18" fmla="*/ 812902 h 838200"/>
                  <a:gd name="connsiteX19" fmla="*/ 194691 w 447675"/>
                  <a:gd name="connsiteY19" fmla="*/ 757752 h 838200"/>
                  <a:gd name="connsiteX20" fmla="*/ 154496 w 447675"/>
                  <a:gd name="connsiteY20" fmla="*/ 670789 h 838200"/>
                  <a:gd name="connsiteX21" fmla="*/ 127063 w 447675"/>
                  <a:gd name="connsiteY21" fmla="*/ 610400 h 838200"/>
                  <a:gd name="connsiteX22" fmla="*/ 112967 w 447675"/>
                  <a:gd name="connsiteY22" fmla="*/ 509816 h 838200"/>
                  <a:gd name="connsiteX23" fmla="*/ 105918 w 447675"/>
                  <a:gd name="connsiteY23" fmla="*/ 440188 h 838200"/>
                  <a:gd name="connsiteX24" fmla="*/ 93154 w 447675"/>
                  <a:gd name="connsiteY24" fmla="*/ 331127 h 838200"/>
                  <a:gd name="connsiteX25" fmla="*/ 86487 w 447675"/>
                  <a:gd name="connsiteY25" fmla="*/ 253403 h 838200"/>
                  <a:gd name="connsiteX26" fmla="*/ 70675 w 447675"/>
                  <a:gd name="connsiteY26" fmla="*/ 171393 h 838200"/>
                  <a:gd name="connsiteX27" fmla="*/ 61817 w 447675"/>
                  <a:gd name="connsiteY27" fmla="*/ 135103 h 838200"/>
                  <a:gd name="connsiteX28" fmla="*/ 38481 w 447675"/>
                  <a:gd name="connsiteY28" fmla="*/ 87097 h 838200"/>
                  <a:gd name="connsiteX29" fmla="*/ 0 w 447675"/>
                  <a:gd name="connsiteY29" fmla="*/ 1657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47675" h="838200">
                    <a:moveTo>
                      <a:pt x="0" y="1657"/>
                    </a:moveTo>
                    <a:cubicBezTo>
                      <a:pt x="44482" y="-2438"/>
                      <a:pt x="79819" y="-724"/>
                      <a:pt x="110966" y="27661"/>
                    </a:cubicBezTo>
                    <a:cubicBezTo>
                      <a:pt x="144113" y="57855"/>
                      <a:pt x="174593" y="88906"/>
                      <a:pt x="195167" y="129769"/>
                    </a:cubicBezTo>
                    <a:cubicBezTo>
                      <a:pt x="202978" y="145390"/>
                      <a:pt x="218504" y="157867"/>
                      <a:pt x="232410" y="169488"/>
                    </a:cubicBezTo>
                    <a:cubicBezTo>
                      <a:pt x="252603" y="186442"/>
                      <a:pt x="260699" y="209017"/>
                      <a:pt x="268796" y="232543"/>
                    </a:cubicBezTo>
                    <a:cubicBezTo>
                      <a:pt x="271844" y="241211"/>
                      <a:pt x="278987" y="249688"/>
                      <a:pt x="286607" y="254927"/>
                    </a:cubicBezTo>
                    <a:cubicBezTo>
                      <a:pt x="288988" y="256546"/>
                      <a:pt x="299752" y="248355"/>
                      <a:pt x="305086" y="243021"/>
                    </a:cubicBezTo>
                    <a:cubicBezTo>
                      <a:pt x="340900" y="207397"/>
                      <a:pt x="363474" y="164249"/>
                      <a:pt x="376523" y="115767"/>
                    </a:cubicBezTo>
                    <a:cubicBezTo>
                      <a:pt x="377285" y="113100"/>
                      <a:pt x="380429" y="111100"/>
                      <a:pt x="382429" y="108814"/>
                    </a:cubicBezTo>
                    <a:cubicBezTo>
                      <a:pt x="384810" y="111481"/>
                      <a:pt x="388811" y="113862"/>
                      <a:pt x="389287" y="116815"/>
                    </a:cubicBezTo>
                    <a:cubicBezTo>
                      <a:pt x="396431" y="161392"/>
                      <a:pt x="403003" y="205969"/>
                      <a:pt x="410051" y="250546"/>
                    </a:cubicBezTo>
                    <a:cubicBezTo>
                      <a:pt x="416433" y="291122"/>
                      <a:pt x="423767" y="331603"/>
                      <a:pt x="429673" y="372275"/>
                    </a:cubicBezTo>
                    <a:cubicBezTo>
                      <a:pt x="433292" y="397421"/>
                      <a:pt x="434150" y="422853"/>
                      <a:pt x="437388" y="447999"/>
                    </a:cubicBezTo>
                    <a:cubicBezTo>
                      <a:pt x="440722" y="473621"/>
                      <a:pt x="446532" y="498862"/>
                      <a:pt x="449294" y="524485"/>
                    </a:cubicBezTo>
                    <a:cubicBezTo>
                      <a:pt x="454057" y="569157"/>
                      <a:pt x="461296" y="613067"/>
                      <a:pt x="446723" y="658692"/>
                    </a:cubicBezTo>
                    <a:cubicBezTo>
                      <a:pt x="437007" y="689362"/>
                      <a:pt x="427196" y="719366"/>
                      <a:pt x="410909" y="746703"/>
                    </a:cubicBezTo>
                    <a:cubicBezTo>
                      <a:pt x="385572" y="789470"/>
                      <a:pt x="351854" y="821188"/>
                      <a:pt x="298609" y="824808"/>
                    </a:cubicBezTo>
                    <a:cubicBezTo>
                      <a:pt x="286893" y="825570"/>
                      <a:pt x="274987" y="828999"/>
                      <a:pt x="263842" y="833095"/>
                    </a:cubicBezTo>
                    <a:cubicBezTo>
                      <a:pt x="229934" y="845668"/>
                      <a:pt x="222980" y="835095"/>
                      <a:pt x="208883" y="812902"/>
                    </a:cubicBezTo>
                    <a:cubicBezTo>
                      <a:pt x="199168" y="797566"/>
                      <a:pt x="195644" y="776516"/>
                      <a:pt x="194691" y="757752"/>
                    </a:cubicBezTo>
                    <a:cubicBezTo>
                      <a:pt x="192881" y="722700"/>
                      <a:pt x="181642" y="695458"/>
                      <a:pt x="154496" y="670789"/>
                    </a:cubicBezTo>
                    <a:cubicBezTo>
                      <a:pt x="139351" y="657073"/>
                      <a:pt x="131921" y="631831"/>
                      <a:pt x="127063" y="610400"/>
                    </a:cubicBezTo>
                    <a:cubicBezTo>
                      <a:pt x="119634" y="577539"/>
                      <a:pt x="117062" y="543439"/>
                      <a:pt x="112967" y="509816"/>
                    </a:cubicBezTo>
                    <a:cubicBezTo>
                      <a:pt x="110109" y="486670"/>
                      <a:pt x="108585" y="463334"/>
                      <a:pt x="105918" y="440188"/>
                    </a:cubicBezTo>
                    <a:cubicBezTo>
                      <a:pt x="101822" y="403803"/>
                      <a:pt x="97155" y="367513"/>
                      <a:pt x="93154" y="331127"/>
                    </a:cubicBezTo>
                    <a:cubicBezTo>
                      <a:pt x="90297" y="305219"/>
                      <a:pt x="85344" y="279121"/>
                      <a:pt x="86487" y="253403"/>
                    </a:cubicBezTo>
                    <a:cubicBezTo>
                      <a:pt x="87821" y="224161"/>
                      <a:pt x="77724" y="198349"/>
                      <a:pt x="70675" y="171393"/>
                    </a:cubicBezTo>
                    <a:cubicBezTo>
                      <a:pt x="67532" y="159296"/>
                      <a:pt x="66389" y="146533"/>
                      <a:pt x="61817" y="135103"/>
                    </a:cubicBezTo>
                    <a:cubicBezTo>
                      <a:pt x="55245" y="118624"/>
                      <a:pt x="45910" y="103289"/>
                      <a:pt x="38481" y="87097"/>
                    </a:cubicBezTo>
                    <a:cubicBezTo>
                      <a:pt x="26098" y="60331"/>
                      <a:pt x="14192" y="33185"/>
                      <a:pt x="0" y="1657"/>
                    </a:cubicBez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56D0C859-8304-4257-97F6-F61B4887AE22}"/>
                  </a:ext>
                </a:extLst>
              </p:cNvPr>
              <p:cNvSpPr/>
              <p:nvPr/>
            </p:nvSpPr>
            <p:spPr>
              <a:xfrm>
                <a:off x="372807" y="3604979"/>
                <a:ext cx="247650" cy="1009650"/>
              </a:xfrm>
              <a:custGeom>
                <a:avLst/>
                <a:gdLst>
                  <a:gd name="connsiteX0" fmla="*/ 194788 w 247650"/>
                  <a:gd name="connsiteY0" fmla="*/ 143918 h 1009650"/>
                  <a:gd name="connsiteX1" fmla="*/ 194883 w 247650"/>
                  <a:gd name="connsiteY1" fmla="*/ 203069 h 1009650"/>
                  <a:gd name="connsiteX2" fmla="*/ 211552 w 247650"/>
                  <a:gd name="connsiteY2" fmla="*/ 263266 h 1009650"/>
                  <a:gd name="connsiteX3" fmla="*/ 213838 w 247650"/>
                  <a:gd name="connsiteY3" fmla="*/ 290413 h 1009650"/>
                  <a:gd name="connsiteX4" fmla="*/ 213933 w 247650"/>
                  <a:gd name="connsiteY4" fmla="*/ 368899 h 1009650"/>
                  <a:gd name="connsiteX5" fmla="*/ 221839 w 247650"/>
                  <a:gd name="connsiteY5" fmla="*/ 424239 h 1009650"/>
                  <a:gd name="connsiteX6" fmla="*/ 240889 w 247650"/>
                  <a:gd name="connsiteY6" fmla="*/ 523394 h 1009650"/>
                  <a:gd name="connsiteX7" fmla="*/ 248318 w 247650"/>
                  <a:gd name="connsiteY7" fmla="*/ 595213 h 1009650"/>
                  <a:gd name="connsiteX8" fmla="*/ 248890 w 247650"/>
                  <a:gd name="connsiteY8" fmla="*/ 709417 h 1009650"/>
                  <a:gd name="connsiteX9" fmla="*/ 254510 w 247650"/>
                  <a:gd name="connsiteY9" fmla="*/ 836100 h 1009650"/>
                  <a:gd name="connsiteX10" fmla="*/ 179738 w 247650"/>
                  <a:gd name="connsiteY10" fmla="*/ 962783 h 1009650"/>
                  <a:gd name="connsiteX11" fmla="*/ 80297 w 247650"/>
                  <a:gd name="connsiteY11" fmla="*/ 1008788 h 1009650"/>
                  <a:gd name="connsiteX12" fmla="*/ 60390 w 247650"/>
                  <a:gd name="connsiteY12" fmla="*/ 999835 h 1009650"/>
                  <a:gd name="connsiteX13" fmla="*/ 39054 w 247650"/>
                  <a:gd name="connsiteY13" fmla="*/ 900965 h 1009650"/>
                  <a:gd name="connsiteX14" fmla="*/ 24005 w 247650"/>
                  <a:gd name="connsiteY14" fmla="*/ 845530 h 1009650"/>
                  <a:gd name="connsiteX15" fmla="*/ 5621 w 247650"/>
                  <a:gd name="connsiteY15" fmla="*/ 756281 h 1009650"/>
                  <a:gd name="connsiteX16" fmla="*/ 2 w 247650"/>
                  <a:gd name="connsiteY16" fmla="*/ 725515 h 1009650"/>
                  <a:gd name="connsiteX17" fmla="*/ 5526 w 247650"/>
                  <a:gd name="connsiteY17" fmla="*/ 696845 h 1009650"/>
                  <a:gd name="connsiteX18" fmla="*/ 26862 w 247650"/>
                  <a:gd name="connsiteY18" fmla="*/ 561304 h 1009650"/>
                  <a:gd name="connsiteX19" fmla="*/ 56199 w 247650"/>
                  <a:gd name="connsiteY19" fmla="*/ 485485 h 1009650"/>
                  <a:gd name="connsiteX20" fmla="*/ 73535 w 247650"/>
                  <a:gd name="connsiteY20" fmla="*/ 418429 h 1009650"/>
                  <a:gd name="connsiteX21" fmla="*/ 85727 w 247650"/>
                  <a:gd name="connsiteY21" fmla="*/ 338038 h 1009650"/>
                  <a:gd name="connsiteX22" fmla="*/ 92775 w 247650"/>
                  <a:gd name="connsiteY22" fmla="*/ 282507 h 1009650"/>
                  <a:gd name="connsiteX23" fmla="*/ 99919 w 247650"/>
                  <a:gd name="connsiteY23" fmla="*/ 204688 h 1009650"/>
                  <a:gd name="connsiteX24" fmla="*/ 106491 w 247650"/>
                  <a:gd name="connsiteY24" fmla="*/ 73719 h 1009650"/>
                  <a:gd name="connsiteX25" fmla="*/ 101252 w 247650"/>
                  <a:gd name="connsiteY25" fmla="*/ 34476 h 1009650"/>
                  <a:gd name="connsiteX26" fmla="*/ 108872 w 247650"/>
                  <a:gd name="connsiteY26" fmla="*/ 2472 h 1009650"/>
                  <a:gd name="connsiteX27" fmla="*/ 149735 w 247650"/>
                  <a:gd name="connsiteY27" fmla="*/ 5996 h 1009650"/>
                  <a:gd name="connsiteX28" fmla="*/ 195074 w 247650"/>
                  <a:gd name="connsiteY28" fmla="*/ 103151 h 1009650"/>
                  <a:gd name="connsiteX29" fmla="*/ 194788 w 247650"/>
                  <a:gd name="connsiteY29" fmla="*/ 143918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47650" h="1009650">
                    <a:moveTo>
                      <a:pt x="194788" y="143918"/>
                    </a:moveTo>
                    <a:cubicBezTo>
                      <a:pt x="194788" y="163635"/>
                      <a:pt x="194407" y="183352"/>
                      <a:pt x="194883" y="203069"/>
                    </a:cubicBezTo>
                    <a:cubicBezTo>
                      <a:pt x="195455" y="224404"/>
                      <a:pt x="198884" y="244693"/>
                      <a:pt x="211552" y="263266"/>
                    </a:cubicBezTo>
                    <a:cubicBezTo>
                      <a:pt x="216124" y="269934"/>
                      <a:pt x="216505" y="282316"/>
                      <a:pt x="213838" y="290413"/>
                    </a:cubicBezTo>
                    <a:cubicBezTo>
                      <a:pt x="205075" y="316892"/>
                      <a:pt x="205646" y="342229"/>
                      <a:pt x="213933" y="368899"/>
                    </a:cubicBezTo>
                    <a:cubicBezTo>
                      <a:pt x="219362" y="386425"/>
                      <a:pt x="218505" y="405856"/>
                      <a:pt x="221839" y="424239"/>
                    </a:cubicBezTo>
                    <a:cubicBezTo>
                      <a:pt x="227744" y="457386"/>
                      <a:pt x="235460" y="490152"/>
                      <a:pt x="240889" y="523394"/>
                    </a:cubicBezTo>
                    <a:cubicBezTo>
                      <a:pt x="244794" y="547112"/>
                      <a:pt x="247556" y="571210"/>
                      <a:pt x="248318" y="595213"/>
                    </a:cubicBezTo>
                    <a:cubicBezTo>
                      <a:pt x="249557" y="633217"/>
                      <a:pt x="247747" y="671413"/>
                      <a:pt x="248890" y="709417"/>
                    </a:cubicBezTo>
                    <a:cubicBezTo>
                      <a:pt x="250128" y="751708"/>
                      <a:pt x="257653" y="794190"/>
                      <a:pt x="254510" y="836100"/>
                    </a:cubicBezTo>
                    <a:cubicBezTo>
                      <a:pt x="250509" y="888678"/>
                      <a:pt x="234317" y="938017"/>
                      <a:pt x="179738" y="962783"/>
                    </a:cubicBezTo>
                    <a:cubicBezTo>
                      <a:pt x="146496" y="977832"/>
                      <a:pt x="113063" y="992786"/>
                      <a:pt x="80297" y="1008788"/>
                    </a:cubicBezTo>
                    <a:cubicBezTo>
                      <a:pt x="68391" y="1014599"/>
                      <a:pt x="62486" y="1008598"/>
                      <a:pt x="60390" y="999835"/>
                    </a:cubicBezTo>
                    <a:cubicBezTo>
                      <a:pt x="52580" y="967069"/>
                      <a:pt x="46484" y="933827"/>
                      <a:pt x="39054" y="900965"/>
                    </a:cubicBezTo>
                    <a:cubicBezTo>
                      <a:pt x="34768" y="882296"/>
                      <a:pt x="28196" y="864199"/>
                      <a:pt x="24005" y="845530"/>
                    </a:cubicBezTo>
                    <a:cubicBezTo>
                      <a:pt x="17337" y="815907"/>
                      <a:pt x="11717" y="786094"/>
                      <a:pt x="5621" y="756281"/>
                    </a:cubicBezTo>
                    <a:cubicBezTo>
                      <a:pt x="3526" y="745994"/>
                      <a:pt x="97" y="735707"/>
                      <a:pt x="2" y="725515"/>
                    </a:cubicBezTo>
                    <a:cubicBezTo>
                      <a:pt x="-94" y="715990"/>
                      <a:pt x="4002" y="706465"/>
                      <a:pt x="5526" y="696845"/>
                    </a:cubicBezTo>
                    <a:cubicBezTo>
                      <a:pt x="12575" y="651601"/>
                      <a:pt x="17242" y="605881"/>
                      <a:pt x="26862" y="561304"/>
                    </a:cubicBezTo>
                    <a:cubicBezTo>
                      <a:pt x="32577" y="535110"/>
                      <a:pt x="45055" y="510154"/>
                      <a:pt x="56199" y="485485"/>
                    </a:cubicBezTo>
                    <a:cubicBezTo>
                      <a:pt x="65915" y="463958"/>
                      <a:pt x="72487" y="442622"/>
                      <a:pt x="73535" y="418429"/>
                    </a:cubicBezTo>
                    <a:cubicBezTo>
                      <a:pt x="74678" y="391473"/>
                      <a:pt x="81726" y="364898"/>
                      <a:pt x="85727" y="338038"/>
                    </a:cubicBezTo>
                    <a:cubicBezTo>
                      <a:pt x="88489" y="319559"/>
                      <a:pt x="90775" y="300986"/>
                      <a:pt x="92775" y="282507"/>
                    </a:cubicBezTo>
                    <a:cubicBezTo>
                      <a:pt x="95442" y="256599"/>
                      <a:pt x="98300" y="230691"/>
                      <a:pt x="99919" y="204688"/>
                    </a:cubicBezTo>
                    <a:cubicBezTo>
                      <a:pt x="102681" y="161063"/>
                      <a:pt x="105158" y="117344"/>
                      <a:pt x="106491" y="73719"/>
                    </a:cubicBezTo>
                    <a:cubicBezTo>
                      <a:pt x="106872" y="60670"/>
                      <a:pt x="101062" y="47525"/>
                      <a:pt x="101252" y="34476"/>
                    </a:cubicBezTo>
                    <a:cubicBezTo>
                      <a:pt x="101348" y="23237"/>
                      <a:pt x="103538" y="4091"/>
                      <a:pt x="108872" y="2472"/>
                    </a:cubicBezTo>
                    <a:cubicBezTo>
                      <a:pt x="121445" y="-1147"/>
                      <a:pt x="140686" y="-1433"/>
                      <a:pt x="149735" y="5996"/>
                    </a:cubicBezTo>
                    <a:cubicBezTo>
                      <a:pt x="179357" y="30380"/>
                      <a:pt x="200884" y="60765"/>
                      <a:pt x="195074" y="103151"/>
                    </a:cubicBezTo>
                    <a:cubicBezTo>
                      <a:pt x="193169" y="116486"/>
                      <a:pt x="194788" y="130298"/>
                      <a:pt x="194788" y="143918"/>
                    </a:cubicBez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4C15D109-3CA7-4614-ABFB-7294138B6A0D}"/>
                </a:ext>
              </a:extLst>
            </p:cNvPr>
            <p:cNvGrpSpPr/>
            <p:nvPr/>
          </p:nvGrpSpPr>
          <p:grpSpPr>
            <a:xfrm>
              <a:off x="372807" y="2727825"/>
              <a:ext cx="2564893" cy="3362325"/>
              <a:chOff x="372807" y="2728734"/>
              <a:chExt cx="2564893" cy="3362325"/>
            </a:xfrm>
            <a:solidFill>
              <a:srgbClr val="AF4352"/>
            </a:solidFill>
            <a:effectLst>
              <a:outerShdw blurRad="127000" sx="102000" sy="102000" algn="ctr" rotWithShape="0">
                <a:prstClr val="black">
                  <a:alpha val="30000"/>
                </a:prstClr>
              </a:outerShdw>
            </a:effectLst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0183BB6B-9C22-49C6-91B1-1BA412A7F233}"/>
                  </a:ext>
                </a:extLst>
              </p:cNvPr>
              <p:cNvSpPr/>
              <p:nvPr/>
            </p:nvSpPr>
            <p:spPr>
              <a:xfrm>
                <a:off x="1385125" y="2728734"/>
                <a:ext cx="1552575" cy="3362325"/>
              </a:xfrm>
              <a:custGeom>
                <a:avLst/>
                <a:gdLst>
                  <a:gd name="connsiteX0" fmla="*/ 503111 w 1552575"/>
                  <a:gd name="connsiteY0" fmla="*/ 3371505 h 3362325"/>
                  <a:gd name="connsiteX1" fmla="*/ 487204 w 1552575"/>
                  <a:gd name="connsiteY1" fmla="*/ 3056514 h 3362325"/>
                  <a:gd name="connsiteX2" fmla="*/ 499396 w 1552575"/>
                  <a:gd name="connsiteY2" fmla="*/ 2949452 h 3362325"/>
                  <a:gd name="connsiteX3" fmla="*/ 505778 w 1552575"/>
                  <a:gd name="connsiteY3" fmla="*/ 2838772 h 3362325"/>
                  <a:gd name="connsiteX4" fmla="*/ 491681 w 1552575"/>
                  <a:gd name="connsiteY4" fmla="*/ 2770954 h 3362325"/>
                  <a:gd name="connsiteX5" fmla="*/ 495300 w 1552575"/>
                  <a:gd name="connsiteY5" fmla="*/ 2688277 h 3362325"/>
                  <a:gd name="connsiteX6" fmla="*/ 505682 w 1552575"/>
                  <a:gd name="connsiteY6" fmla="*/ 2646557 h 3362325"/>
                  <a:gd name="connsiteX7" fmla="*/ 512826 w 1552575"/>
                  <a:gd name="connsiteY7" fmla="*/ 2525781 h 3362325"/>
                  <a:gd name="connsiteX8" fmla="*/ 507016 w 1552575"/>
                  <a:gd name="connsiteY8" fmla="*/ 2511017 h 3362325"/>
                  <a:gd name="connsiteX9" fmla="*/ 511112 w 1552575"/>
                  <a:gd name="connsiteY9" fmla="*/ 2427673 h 3362325"/>
                  <a:gd name="connsiteX10" fmla="*/ 519875 w 1552575"/>
                  <a:gd name="connsiteY10" fmla="*/ 2376619 h 3362325"/>
                  <a:gd name="connsiteX11" fmla="*/ 526066 w 1552575"/>
                  <a:gd name="connsiteY11" fmla="*/ 2249556 h 3362325"/>
                  <a:gd name="connsiteX12" fmla="*/ 514350 w 1552575"/>
                  <a:gd name="connsiteY12" fmla="*/ 2152782 h 3362325"/>
                  <a:gd name="connsiteX13" fmla="*/ 517684 w 1552575"/>
                  <a:gd name="connsiteY13" fmla="*/ 2067342 h 3362325"/>
                  <a:gd name="connsiteX14" fmla="*/ 532829 w 1552575"/>
                  <a:gd name="connsiteY14" fmla="*/ 1977236 h 3362325"/>
                  <a:gd name="connsiteX15" fmla="*/ 533209 w 1552575"/>
                  <a:gd name="connsiteY15" fmla="*/ 1773210 h 3362325"/>
                  <a:gd name="connsiteX16" fmla="*/ 527209 w 1552575"/>
                  <a:gd name="connsiteY16" fmla="*/ 1644147 h 3362325"/>
                  <a:gd name="connsiteX17" fmla="*/ 532543 w 1552575"/>
                  <a:gd name="connsiteY17" fmla="*/ 1598807 h 3362325"/>
                  <a:gd name="connsiteX18" fmla="*/ 525209 w 1552575"/>
                  <a:gd name="connsiteY18" fmla="*/ 1545658 h 3362325"/>
                  <a:gd name="connsiteX19" fmla="*/ 525018 w 1552575"/>
                  <a:gd name="connsiteY19" fmla="*/ 1480697 h 3362325"/>
                  <a:gd name="connsiteX20" fmla="*/ 526733 w 1552575"/>
                  <a:gd name="connsiteY20" fmla="*/ 1462695 h 3362325"/>
                  <a:gd name="connsiteX21" fmla="*/ 525971 w 1552575"/>
                  <a:gd name="connsiteY21" fmla="*/ 1364873 h 3362325"/>
                  <a:gd name="connsiteX22" fmla="*/ 504920 w 1552575"/>
                  <a:gd name="connsiteY22" fmla="*/ 1290959 h 3362325"/>
                  <a:gd name="connsiteX23" fmla="*/ 489490 w 1552575"/>
                  <a:gd name="connsiteY23" fmla="*/ 1286864 h 3362325"/>
                  <a:gd name="connsiteX24" fmla="*/ 391763 w 1552575"/>
                  <a:gd name="connsiteY24" fmla="*/ 1344299 h 3362325"/>
                  <a:gd name="connsiteX25" fmla="*/ 221456 w 1552575"/>
                  <a:gd name="connsiteY25" fmla="*/ 1481078 h 3362325"/>
                  <a:gd name="connsiteX26" fmla="*/ 149447 w 1552575"/>
                  <a:gd name="connsiteY26" fmla="*/ 1448408 h 3362325"/>
                  <a:gd name="connsiteX27" fmla="*/ 136588 w 1552575"/>
                  <a:gd name="connsiteY27" fmla="*/ 1335727 h 3362325"/>
                  <a:gd name="connsiteX28" fmla="*/ 164878 w 1552575"/>
                  <a:gd name="connsiteY28" fmla="*/ 1260098 h 3362325"/>
                  <a:gd name="connsiteX29" fmla="*/ 182499 w 1552575"/>
                  <a:gd name="connsiteY29" fmla="*/ 1199519 h 3362325"/>
                  <a:gd name="connsiteX30" fmla="*/ 206312 w 1552575"/>
                  <a:gd name="connsiteY30" fmla="*/ 1151990 h 3362325"/>
                  <a:gd name="connsiteX31" fmla="*/ 299657 w 1552575"/>
                  <a:gd name="connsiteY31" fmla="*/ 1017973 h 3362325"/>
                  <a:gd name="connsiteX32" fmla="*/ 351568 w 1552575"/>
                  <a:gd name="connsiteY32" fmla="*/ 951965 h 3362325"/>
                  <a:gd name="connsiteX33" fmla="*/ 357283 w 1552575"/>
                  <a:gd name="connsiteY33" fmla="*/ 939868 h 3362325"/>
                  <a:gd name="connsiteX34" fmla="*/ 386715 w 1552575"/>
                  <a:gd name="connsiteY34" fmla="*/ 855476 h 3362325"/>
                  <a:gd name="connsiteX35" fmla="*/ 431483 w 1552575"/>
                  <a:gd name="connsiteY35" fmla="*/ 758607 h 3362325"/>
                  <a:gd name="connsiteX36" fmla="*/ 475679 w 1552575"/>
                  <a:gd name="connsiteY36" fmla="*/ 631544 h 3362325"/>
                  <a:gd name="connsiteX37" fmla="*/ 485680 w 1552575"/>
                  <a:gd name="connsiteY37" fmla="*/ 585157 h 3362325"/>
                  <a:gd name="connsiteX38" fmla="*/ 473012 w 1552575"/>
                  <a:gd name="connsiteY38" fmla="*/ 461903 h 3362325"/>
                  <a:gd name="connsiteX39" fmla="*/ 425482 w 1552575"/>
                  <a:gd name="connsiteY39" fmla="*/ 429137 h 3362325"/>
                  <a:gd name="connsiteX40" fmla="*/ 326422 w 1552575"/>
                  <a:gd name="connsiteY40" fmla="*/ 441234 h 3362325"/>
                  <a:gd name="connsiteX41" fmla="*/ 302133 w 1552575"/>
                  <a:gd name="connsiteY41" fmla="*/ 442472 h 3362325"/>
                  <a:gd name="connsiteX42" fmla="*/ 242792 w 1552575"/>
                  <a:gd name="connsiteY42" fmla="*/ 449521 h 3362325"/>
                  <a:gd name="connsiteX43" fmla="*/ 113348 w 1552575"/>
                  <a:gd name="connsiteY43" fmla="*/ 462284 h 3362325"/>
                  <a:gd name="connsiteX44" fmla="*/ 0 w 1552575"/>
                  <a:gd name="connsiteY44" fmla="*/ 446759 h 3362325"/>
                  <a:gd name="connsiteX45" fmla="*/ 13907 w 1552575"/>
                  <a:gd name="connsiteY45" fmla="*/ 436281 h 3362325"/>
                  <a:gd name="connsiteX46" fmla="*/ 133921 w 1552575"/>
                  <a:gd name="connsiteY46" fmla="*/ 402372 h 3362325"/>
                  <a:gd name="connsiteX47" fmla="*/ 297085 w 1552575"/>
                  <a:gd name="connsiteY47" fmla="*/ 360748 h 3362325"/>
                  <a:gd name="connsiteX48" fmla="*/ 324136 w 1552575"/>
                  <a:gd name="connsiteY48" fmla="*/ 347794 h 3362325"/>
                  <a:gd name="connsiteX49" fmla="*/ 414719 w 1552575"/>
                  <a:gd name="connsiteY49" fmla="*/ 313123 h 3362325"/>
                  <a:gd name="connsiteX50" fmla="*/ 433483 w 1552575"/>
                  <a:gd name="connsiteY50" fmla="*/ 281595 h 3362325"/>
                  <a:gd name="connsiteX51" fmla="*/ 410813 w 1552575"/>
                  <a:gd name="connsiteY51" fmla="*/ 199775 h 3362325"/>
                  <a:gd name="connsiteX52" fmla="*/ 340900 w 1552575"/>
                  <a:gd name="connsiteY52" fmla="*/ 124147 h 3362325"/>
                  <a:gd name="connsiteX53" fmla="*/ 296418 w 1552575"/>
                  <a:gd name="connsiteY53" fmla="*/ 121766 h 3362325"/>
                  <a:gd name="connsiteX54" fmla="*/ 223075 w 1552575"/>
                  <a:gd name="connsiteY54" fmla="*/ 117670 h 3362325"/>
                  <a:gd name="connsiteX55" fmla="*/ 214789 w 1552575"/>
                  <a:gd name="connsiteY55" fmla="*/ 93762 h 3362325"/>
                  <a:gd name="connsiteX56" fmla="*/ 267748 w 1552575"/>
                  <a:gd name="connsiteY56" fmla="*/ 24039 h 3362325"/>
                  <a:gd name="connsiteX57" fmla="*/ 307277 w 1552575"/>
                  <a:gd name="connsiteY57" fmla="*/ 18229 h 3362325"/>
                  <a:gd name="connsiteX58" fmla="*/ 341948 w 1552575"/>
                  <a:gd name="connsiteY58" fmla="*/ 22706 h 3362325"/>
                  <a:gd name="connsiteX59" fmla="*/ 400812 w 1552575"/>
                  <a:gd name="connsiteY59" fmla="*/ 38422 h 3362325"/>
                  <a:gd name="connsiteX60" fmla="*/ 499872 w 1552575"/>
                  <a:gd name="connsiteY60" fmla="*/ 101382 h 3362325"/>
                  <a:gd name="connsiteX61" fmla="*/ 586454 w 1552575"/>
                  <a:gd name="connsiteY61" fmla="*/ 202061 h 3362325"/>
                  <a:gd name="connsiteX62" fmla="*/ 625221 w 1552575"/>
                  <a:gd name="connsiteY62" fmla="*/ 217682 h 3362325"/>
                  <a:gd name="connsiteX63" fmla="*/ 708374 w 1552575"/>
                  <a:gd name="connsiteY63" fmla="*/ 163866 h 3362325"/>
                  <a:gd name="connsiteX64" fmla="*/ 768477 w 1552575"/>
                  <a:gd name="connsiteY64" fmla="*/ 118051 h 3362325"/>
                  <a:gd name="connsiteX65" fmla="*/ 839438 w 1552575"/>
                  <a:gd name="connsiteY65" fmla="*/ 51662 h 3362325"/>
                  <a:gd name="connsiteX66" fmla="*/ 926687 w 1552575"/>
                  <a:gd name="connsiteY66" fmla="*/ 2703 h 3362325"/>
                  <a:gd name="connsiteX67" fmla="*/ 1080516 w 1552575"/>
                  <a:gd name="connsiteY67" fmla="*/ 33564 h 3362325"/>
                  <a:gd name="connsiteX68" fmla="*/ 1192911 w 1552575"/>
                  <a:gd name="connsiteY68" fmla="*/ 57186 h 3362325"/>
                  <a:gd name="connsiteX69" fmla="*/ 1269016 w 1552575"/>
                  <a:gd name="connsiteY69" fmla="*/ 104430 h 3362325"/>
                  <a:gd name="connsiteX70" fmla="*/ 1251966 w 1552575"/>
                  <a:gd name="connsiteY70" fmla="*/ 219968 h 3362325"/>
                  <a:gd name="connsiteX71" fmla="*/ 1116711 w 1552575"/>
                  <a:gd name="connsiteY71" fmla="*/ 330077 h 3362325"/>
                  <a:gd name="connsiteX72" fmla="*/ 1007936 w 1552575"/>
                  <a:gd name="connsiteY72" fmla="*/ 410849 h 3362325"/>
                  <a:gd name="connsiteX73" fmla="*/ 927640 w 1552575"/>
                  <a:gd name="connsiteY73" fmla="*/ 484573 h 3362325"/>
                  <a:gd name="connsiteX74" fmla="*/ 893445 w 1552575"/>
                  <a:gd name="connsiteY74" fmla="*/ 533341 h 3362325"/>
                  <a:gd name="connsiteX75" fmla="*/ 837724 w 1552575"/>
                  <a:gd name="connsiteY75" fmla="*/ 578966 h 3362325"/>
                  <a:gd name="connsiteX76" fmla="*/ 774668 w 1552575"/>
                  <a:gd name="connsiteY76" fmla="*/ 631258 h 3362325"/>
                  <a:gd name="connsiteX77" fmla="*/ 731901 w 1552575"/>
                  <a:gd name="connsiteY77" fmla="*/ 686408 h 3362325"/>
                  <a:gd name="connsiteX78" fmla="*/ 661226 w 1552575"/>
                  <a:gd name="connsiteY78" fmla="*/ 830711 h 3362325"/>
                  <a:gd name="connsiteX79" fmla="*/ 661035 w 1552575"/>
                  <a:gd name="connsiteY79" fmla="*/ 879003 h 3362325"/>
                  <a:gd name="connsiteX80" fmla="*/ 668560 w 1552575"/>
                  <a:gd name="connsiteY80" fmla="*/ 932153 h 3362325"/>
                  <a:gd name="connsiteX81" fmla="*/ 676370 w 1552575"/>
                  <a:gd name="connsiteY81" fmla="*/ 991493 h 3362325"/>
                  <a:gd name="connsiteX82" fmla="*/ 708088 w 1552575"/>
                  <a:gd name="connsiteY82" fmla="*/ 1009210 h 3362325"/>
                  <a:gd name="connsiteX83" fmla="*/ 748094 w 1552575"/>
                  <a:gd name="connsiteY83" fmla="*/ 987302 h 3362325"/>
                  <a:gd name="connsiteX84" fmla="*/ 822960 w 1552575"/>
                  <a:gd name="connsiteY84" fmla="*/ 954346 h 3362325"/>
                  <a:gd name="connsiteX85" fmla="*/ 918686 w 1552575"/>
                  <a:gd name="connsiteY85" fmla="*/ 917484 h 3362325"/>
                  <a:gd name="connsiteX86" fmla="*/ 1020318 w 1552575"/>
                  <a:gd name="connsiteY86" fmla="*/ 854429 h 3362325"/>
                  <a:gd name="connsiteX87" fmla="*/ 1105091 w 1552575"/>
                  <a:gd name="connsiteY87" fmla="*/ 805946 h 3362325"/>
                  <a:gd name="connsiteX88" fmla="*/ 1275683 w 1552575"/>
                  <a:gd name="connsiteY88" fmla="*/ 780419 h 3362325"/>
                  <a:gd name="connsiteX89" fmla="*/ 1282922 w 1552575"/>
                  <a:gd name="connsiteY89" fmla="*/ 783467 h 3362325"/>
                  <a:gd name="connsiteX90" fmla="*/ 1351121 w 1552575"/>
                  <a:gd name="connsiteY90" fmla="*/ 807566 h 3362325"/>
                  <a:gd name="connsiteX91" fmla="*/ 1497044 w 1552575"/>
                  <a:gd name="connsiteY91" fmla="*/ 857191 h 3362325"/>
                  <a:gd name="connsiteX92" fmla="*/ 1553718 w 1552575"/>
                  <a:gd name="connsiteY92" fmla="*/ 960632 h 3362325"/>
                  <a:gd name="connsiteX93" fmla="*/ 1553909 w 1552575"/>
                  <a:gd name="connsiteY93" fmla="*/ 989207 h 3362325"/>
                  <a:gd name="connsiteX94" fmla="*/ 1503902 w 1552575"/>
                  <a:gd name="connsiteY94" fmla="*/ 1157228 h 3362325"/>
                  <a:gd name="connsiteX95" fmla="*/ 1453134 w 1552575"/>
                  <a:gd name="connsiteY95" fmla="*/ 1251431 h 3362325"/>
                  <a:gd name="connsiteX96" fmla="*/ 1422083 w 1552575"/>
                  <a:gd name="connsiteY96" fmla="*/ 1295722 h 3362325"/>
                  <a:gd name="connsiteX97" fmla="*/ 1359408 w 1552575"/>
                  <a:gd name="connsiteY97" fmla="*/ 1392496 h 3362325"/>
                  <a:gd name="connsiteX98" fmla="*/ 1299972 w 1552575"/>
                  <a:gd name="connsiteY98" fmla="*/ 1477364 h 3362325"/>
                  <a:gd name="connsiteX99" fmla="*/ 1205484 w 1552575"/>
                  <a:gd name="connsiteY99" fmla="*/ 1577281 h 3362325"/>
                  <a:gd name="connsiteX100" fmla="*/ 1121759 w 1552575"/>
                  <a:gd name="connsiteY100" fmla="*/ 1653290 h 3362325"/>
                  <a:gd name="connsiteX101" fmla="*/ 1053941 w 1552575"/>
                  <a:gd name="connsiteY101" fmla="*/ 1685961 h 3362325"/>
                  <a:gd name="connsiteX102" fmla="*/ 986123 w 1552575"/>
                  <a:gd name="connsiteY102" fmla="*/ 1722632 h 3362325"/>
                  <a:gd name="connsiteX103" fmla="*/ 889445 w 1552575"/>
                  <a:gd name="connsiteY103" fmla="*/ 1705583 h 3362325"/>
                  <a:gd name="connsiteX104" fmla="*/ 794957 w 1552575"/>
                  <a:gd name="connsiteY104" fmla="*/ 1691486 h 3362325"/>
                  <a:gd name="connsiteX105" fmla="*/ 756285 w 1552575"/>
                  <a:gd name="connsiteY105" fmla="*/ 1651481 h 3362325"/>
                  <a:gd name="connsiteX106" fmla="*/ 748189 w 1552575"/>
                  <a:gd name="connsiteY106" fmla="*/ 1640146 h 3362325"/>
                  <a:gd name="connsiteX107" fmla="*/ 729234 w 1552575"/>
                  <a:gd name="connsiteY107" fmla="*/ 1673102 h 3362325"/>
                  <a:gd name="connsiteX108" fmla="*/ 736473 w 1552575"/>
                  <a:gd name="connsiteY108" fmla="*/ 1789784 h 3362325"/>
                  <a:gd name="connsiteX109" fmla="*/ 749808 w 1552575"/>
                  <a:gd name="connsiteY109" fmla="*/ 1917228 h 3362325"/>
                  <a:gd name="connsiteX110" fmla="*/ 763238 w 1552575"/>
                  <a:gd name="connsiteY110" fmla="*/ 2034481 h 3362325"/>
                  <a:gd name="connsiteX111" fmla="*/ 776859 w 1552575"/>
                  <a:gd name="connsiteY111" fmla="*/ 2141351 h 3362325"/>
                  <a:gd name="connsiteX112" fmla="*/ 790861 w 1552575"/>
                  <a:gd name="connsiteY112" fmla="*/ 2250317 h 3362325"/>
                  <a:gd name="connsiteX113" fmla="*/ 808101 w 1552575"/>
                  <a:gd name="connsiteY113" fmla="*/ 2315278 h 3362325"/>
                  <a:gd name="connsiteX114" fmla="*/ 810482 w 1552575"/>
                  <a:gd name="connsiteY114" fmla="*/ 2324898 h 3362325"/>
                  <a:gd name="connsiteX115" fmla="*/ 817340 w 1552575"/>
                  <a:gd name="connsiteY115" fmla="*/ 2470250 h 3362325"/>
                  <a:gd name="connsiteX116" fmla="*/ 824198 w 1552575"/>
                  <a:gd name="connsiteY116" fmla="*/ 2568738 h 3362325"/>
                  <a:gd name="connsiteX117" fmla="*/ 837152 w 1552575"/>
                  <a:gd name="connsiteY117" fmla="*/ 2685896 h 3362325"/>
                  <a:gd name="connsiteX118" fmla="*/ 844201 w 1552575"/>
                  <a:gd name="connsiteY118" fmla="*/ 2849631 h 3362325"/>
                  <a:gd name="connsiteX119" fmla="*/ 825818 w 1552575"/>
                  <a:gd name="connsiteY119" fmla="*/ 2981742 h 3362325"/>
                  <a:gd name="connsiteX120" fmla="*/ 783146 w 1552575"/>
                  <a:gd name="connsiteY120" fmla="*/ 3090518 h 3362325"/>
                  <a:gd name="connsiteX121" fmla="*/ 730568 w 1552575"/>
                  <a:gd name="connsiteY121" fmla="*/ 3168051 h 3362325"/>
                  <a:gd name="connsiteX122" fmla="*/ 706374 w 1552575"/>
                  <a:gd name="connsiteY122" fmla="*/ 3206151 h 3362325"/>
                  <a:gd name="connsiteX123" fmla="*/ 646748 w 1552575"/>
                  <a:gd name="connsiteY123" fmla="*/ 3302354 h 3362325"/>
                  <a:gd name="connsiteX124" fmla="*/ 619506 w 1552575"/>
                  <a:gd name="connsiteY124" fmla="*/ 3319975 h 3362325"/>
                  <a:gd name="connsiteX125" fmla="*/ 564547 w 1552575"/>
                  <a:gd name="connsiteY125" fmla="*/ 3359218 h 3362325"/>
                  <a:gd name="connsiteX126" fmla="*/ 503111 w 1552575"/>
                  <a:gd name="connsiteY126" fmla="*/ 3371505 h 3362325"/>
                  <a:gd name="connsiteX127" fmla="*/ 934879 w 1552575"/>
                  <a:gd name="connsiteY127" fmla="*/ 1346681 h 3362325"/>
                  <a:gd name="connsiteX128" fmla="*/ 1019175 w 1552575"/>
                  <a:gd name="connsiteY128" fmla="*/ 1312295 h 3362325"/>
                  <a:gd name="connsiteX129" fmla="*/ 1034891 w 1552575"/>
                  <a:gd name="connsiteY129" fmla="*/ 1300294 h 3362325"/>
                  <a:gd name="connsiteX130" fmla="*/ 1105757 w 1552575"/>
                  <a:gd name="connsiteY130" fmla="*/ 1223427 h 3362325"/>
                  <a:gd name="connsiteX131" fmla="*/ 1136428 w 1552575"/>
                  <a:gd name="connsiteY131" fmla="*/ 1155419 h 3362325"/>
                  <a:gd name="connsiteX132" fmla="*/ 1185196 w 1552575"/>
                  <a:gd name="connsiteY132" fmla="*/ 1033784 h 3362325"/>
                  <a:gd name="connsiteX133" fmla="*/ 1175576 w 1552575"/>
                  <a:gd name="connsiteY133" fmla="*/ 995303 h 3362325"/>
                  <a:gd name="connsiteX134" fmla="*/ 1140619 w 1552575"/>
                  <a:gd name="connsiteY134" fmla="*/ 994827 h 3362325"/>
                  <a:gd name="connsiteX135" fmla="*/ 1079183 w 1552575"/>
                  <a:gd name="connsiteY135" fmla="*/ 1017116 h 3362325"/>
                  <a:gd name="connsiteX136" fmla="*/ 1013174 w 1552575"/>
                  <a:gd name="connsiteY136" fmla="*/ 1037499 h 3362325"/>
                  <a:gd name="connsiteX137" fmla="*/ 912019 w 1552575"/>
                  <a:gd name="connsiteY137" fmla="*/ 1071503 h 3362325"/>
                  <a:gd name="connsiteX138" fmla="*/ 899065 w 1552575"/>
                  <a:gd name="connsiteY138" fmla="*/ 1080266 h 3362325"/>
                  <a:gd name="connsiteX139" fmla="*/ 852107 w 1552575"/>
                  <a:gd name="connsiteY139" fmla="*/ 1110175 h 3362325"/>
                  <a:gd name="connsiteX140" fmla="*/ 727615 w 1552575"/>
                  <a:gd name="connsiteY140" fmla="*/ 1166372 h 3362325"/>
                  <a:gd name="connsiteX141" fmla="*/ 682752 w 1552575"/>
                  <a:gd name="connsiteY141" fmla="*/ 1243906 h 3362325"/>
                  <a:gd name="connsiteX142" fmla="*/ 697325 w 1552575"/>
                  <a:gd name="connsiteY142" fmla="*/ 1266290 h 3362325"/>
                  <a:gd name="connsiteX143" fmla="*/ 805244 w 1552575"/>
                  <a:gd name="connsiteY143" fmla="*/ 1317725 h 3362325"/>
                  <a:gd name="connsiteX144" fmla="*/ 934879 w 1552575"/>
                  <a:gd name="connsiteY144" fmla="*/ 1346681 h 336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552575" h="3362325">
                    <a:moveTo>
                      <a:pt x="503111" y="3371505"/>
                    </a:moveTo>
                    <a:cubicBezTo>
                      <a:pt x="476726" y="3263301"/>
                      <a:pt x="488252" y="3159574"/>
                      <a:pt x="487204" y="3056514"/>
                    </a:cubicBezTo>
                    <a:cubicBezTo>
                      <a:pt x="486823" y="3020890"/>
                      <a:pt x="496062" y="2985266"/>
                      <a:pt x="499396" y="2949452"/>
                    </a:cubicBezTo>
                    <a:cubicBezTo>
                      <a:pt x="502825" y="2912686"/>
                      <a:pt x="506540" y="2875634"/>
                      <a:pt x="505778" y="2838772"/>
                    </a:cubicBezTo>
                    <a:cubicBezTo>
                      <a:pt x="505396" y="2816007"/>
                      <a:pt x="499110" y="2792766"/>
                      <a:pt x="491681" y="2770954"/>
                    </a:cubicBezTo>
                    <a:cubicBezTo>
                      <a:pt x="481870" y="2742379"/>
                      <a:pt x="496919" y="2716090"/>
                      <a:pt x="495300" y="2688277"/>
                    </a:cubicBezTo>
                    <a:cubicBezTo>
                      <a:pt x="494538" y="2674656"/>
                      <a:pt x="504444" y="2660655"/>
                      <a:pt x="505682" y="2646557"/>
                    </a:cubicBezTo>
                    <a:cubicBezTo>
                      <a:pt x="509207" y="2606362"/>
                      <a:pt x="511016" y="2566071"/>
                      <a:pt x="512826" y="2525781"/>
                    </a:cubicBezTo>
                    <a:cubicBezTo>
                      <a:pt x="513017" y="2520923"/>
                      <a:pt x="509111" y="2515970"/>
                      <a:pt x="507016" y="2511017"/>
                    </a:cubicBezTo>
                    <a:cubicBezTo>
                      <a:pt x="494633" y="2482537"/>
                      <a:pt x="506349" y="2455296"/>
                      <a:pt x="511112" y="2427673"/>
                    </a:cubicBezTo>
                    <a:cubicBezTo>
                      <a:pt x="514064" y="2410623"/>
                      <a:pt x="518636" y="2393764"/>
                      <a:pt x="519875" y="2376619"/>
                    </a:cubicBezTo>
                    <a:cubicBezTo>
                      <a:pt x="523018" y="2334328"/>
                      <a:pt x="526923" y="2291847"/>
                      <a:pt x="526066" y="2249556"/>
                    </a:cubicBezTo>
                    <a:cubicBezTo>
                      <a:pt x="525494" y="2217266"/>
                      <a:pt x="515969" y="2185166"/>
                      <a:pt x="514350" y="2152782"/>
                    </a:cubicBezTo>
                    <a:cubicBezTo>
                      <a:pt x="512921" y="2124588"/>
                      <a:pt x="506540" y="2096870"/>
                      <a:pt x="517684" y="2067342"/>
                    </a:cubicBezTo>
                    <a:cubicBezTo>
                      <a:pt x="528257" y="2039339"/>
                      <a:pt x="531876" y="2007525"/>
                      <a:pt x="532829" y="1977236"/>
                    </a:cubicBezTo>
                    <a:cubicBezTo>
                      <a:pt x="534924" y="1909227"/>
                      <a:pt x="534257" y="1841219"/>
                      <a:pt x="533209" y="1773210"/>
                    </a:cubicBezTo>
                    <a:cubicBezTo>
                      <a:pt x="532543" y="1730157"/>
                      <a:pt x="528352" y="1687199"/>
                      <a:pt x="527209" y="1644147"/>
                    </a:cubicBezTo>
                    <a:cubicBezTo>
                      <a:pt x="526828" y="1629097"/>
                      <a:pt x="532924" y="1613857"/>
                      <a:pt x="532543" y="1598807"/>
                    </a:cubicBezTo>
                    <a:cubicBezTo>
                      <a:pt x="531971" y="1581091"/>
                      <a:pt x="526256" y="1563470"/>
                      <a:pt x="525209" y="1545658"/>
                    </a:cubicBezTo>
                    <a:cubicBezTo>
                      <a:pt x="523875" y="1524131"/>
                      <a:pt x="524828" y="1502414"/>
                      <a:pt x="525018" y="1480697"/>
                    </a:cubicBezTo>
                    <a:cubicBezTo>
                      <a:pt x="525113" y="1474697"/>
                      <a:pt x="526733" y="1468696"/>
                      <a:pt x="526733" y="1462695"/>
                    </a:cubicBezTo>
                    <a:cubicBezTo>
                      <a:pt x="526923" y="1430024"/>
                      <a:pt x="529495" y="1397068"/>
                      <a:pt x="525971" y="1364873"/>
                    </a:cubicBezTo>
                    <a:cubicBezTo>
                      <a:pt x="523208" y="1339727"/>
                      <a:pt x="513017" y="1315248"/>
                      <a:pt x="504920" y="1290959"/>
                    </a:cubicBezTo>
                    <a:cubicBezTo>
                      <a:pt x="503968" y="1288007"/>
                      <a:pt x="493681" y="1285244"/>
                      <a:pt x="489490" y="1286864"/>
                    </a:cubicBezTo>
                    <a:cubicBezTo>
                      <a:pt x="453866" y="1300580"/>
                      <a:pt x="421958" y="1320677"/>
                      <a:pt x="391763" y="1344299"/>
                    </a:cubicBezTo>
                    <a:cubicBezTo>
                      <a:pt x="334423" y="1389162"/>
                      <a:pt x="283940" y="1442502"/>
                      <a:pt x="221456" y="1481078"/>
                    </a:cubicBezTo>
                    <a:cubicBezTo>
                      <a:pt x="192596" y="1498890"/>
                      <a:pt x="157163" y="1485174"/>
                      <a:pt x="149447" y="1448408"/>
                    </a:cubicBezTo>
                    <a:cubicBezTo>
                      <a:pt x="141732" y="1411451"/>
                      <a:pt x="134684" y="1372970"/>
                      <a:pt x="136588" y="1335727"/>
                    </a:cubicBezTo>
                    <a:cubicBezTo>
                      <a:pt x="137922" y="1310105"/>
                      <a:pt x="155924" y="1285625"/>
                      <a:pt x="164878" y="1260098"/>
                    </a:cubicBezTo>
                    <a:cubicBezTo>
                      <a:pt x="171831" y="1240286"/>
                      <a:pt x="175260" y="1219236"/>
                      <a:pt x="182499" y="1199519"/>
                    </a:cubicBezTo>
                    <a:cubicBezTo>
                      <a:pt x="188595" y="1182946"/>
                      <a:pt x="196501" y="1166658"/>
                      <a:pt x="206312" y="1151990"/>
                    </a:cubicBezTo>
                    <a:cubicBezTo>
                      <a:pt x="236696" y="1106841"/>
                      <a:pt x="267843" y="1062169"/>
                      <a:pt x="299657" y="1017973"/>
                    </a:cubicBezTo>
                    <a:cubicBezTo>
                      <a:pt x="315944" y="995303"/>
                      <a:pt x="334328" y="974063"/>
                      <a:pt x="351568" y="951965"/>
                    </a:cubicBezTo>
                    <a:cubicBezTo>
                      <a:pt x="354330" y="948440"/>
                      <a:pt x="358045" y="943392"/>
                      <a:pt x="357283" y="939868"/>
                    </a:cubicBezTo>
                    <a:cubicBezTo>
                      <a:pt x="350330" y="905578"/>
                      <a:pt x="371475" y="882242"/>
                      <a:pt x="386715" y="855476"/>
                    </a:cubicBezTo>
                    <a:cubicBezTo>
                      <a:pt x="404241" y="824711"/>
                      <a:pt x="418529" y="791754"/>
                      <a:pt x="431483" y="758607"/>
                    </a:cubicBezTo>
                    <a:cubicBezTo>
                      <a:pt x="447770" y="716888"/>
                      <a:pt x="461677" y="674120"/>
                      <a:pt x="475679" y="631544"/>
                    </a:cubicBezTo>
                    <a:cubicBezTo>
                      <a:pt x="480632" y="616589"/>
                      <a:pt x="485299" y="600683"/>
                      <a:pt x="485680" y="585157"/>
                    </a:cubicBezTo>
                    <a:cubicBezTo>
                      <a:pt x="486632" y="543723"/>
                      <a:pt x="490252" y="501813"/>
                      <a:pt x="473012" y="461903"/>
                    </a:cubicBezTo>
                    <a:cubicBezTo>
                      <a:pt x="466725" y="447521"/>
                      <a:pt x="444532" y="430090"/>
                      <a:pt x="425482" y="429137"/>
                    </a:cubicBezTo>
                    <a:cubicBezTo>
                      <a:pt x="391763" y="427518"/>
                      <a:pt x="358712" y="430471"/>
                      <a:pt x="326422" y="441234"/>
                    </a:cubicBezTo>
                    <a:cubicBezTo>
                      <a:pt x="318992" y="443711"/>
                      <a:pt x="310229" y="441710"/>
                      <a:pt x="302133" y="442472"/>
                    </a:cubicBezTo>
                    <a:cubicBezTo>
                      <a:pt x="282321" y="444473"/>
                      <a:pt x="262128" y="445044"/>
                      <a:pt x="242792" y="449521"/>
                    </a:cubicBezTo>
                    <a:cubicBezTo>
                      <a:pt x="200025" y="459332"/>
                      <a:pt x="157067" y="466285"/>
                      <a:pt x="113348" y="462284"/>
                    </a:cubicBezTo>
                    <a:cubicBezTo>
                      <a:pt x="76867" y="458951"/>
                      <a:pt x="40672" y="452474"/>
                      <a:pt x="0" y="446759"/>
                    </a:cubicBezTo>
                    <a:cubicBezTo>
                      <a:pt x="5906" y="442187"/>
                      <a:pt x="9430" y="437615"/>
                      <a:pt x="13907" y="436281"/>
                    </a:cubicBezTo>
                    <a:cubicBezTo>
                      <a:pt x="53816" y="424565"/>
                      <a:pt x="93726" y="412945"/>
                      <a:pt x="133921" y="402372"/>
                    </a:cubicBezTo>
                    <a:cubicBezTo>
                      <a:pt x="188214" y="388085"/>
                      <a:pt x="242792" y="375035"/>
                      <a:pt x="297085" y="360748"/>
                    </a:cubicBezTo>
                    <a:cubicBezTo>
                      <a:pt x="306610" y="358271"/>
                      <a:pt x="314801" y="351509"/>
                      <a:pt x="324136" y="347794"/>
                    </a:cubicBezTo>
                    <a:cubicBezTo>
                      <a:pt x="354235" y="335983"/>
                      <a:pt x="384620" y="324934"/>
                      <a:pt x="414719" y="313123"/>
                    </a:cubicBezTo>
                    <a:cubicBezTo>
                      <a:pt x="428625" y="307598"/>
                      <a:pt x="435388" y="301407"/>
                      <a:pt x="433483" y="281595"/>
                    </a:cubicBezTo>
                    <a:cubicBezTo>
                      <a:pt x="430721" y="252258"/>
                      <a:pt x="425291" y="223874"/>
                      <a:pt x="410813" y="199775"/>
                    </a:cubicBezTo>
                    <a:cubicBezTo>
                      <a:pt x="393097" y="170343"/>
                      <a:pt x="378619" y="135005"/>
                      <a:pt x="340900" y="124147"/>
                    </a:cubicBezTo>
                    <a:cubicBezTo>
                      <a:pt x="326993" y="120146"/>
                      <a:pt x="311277" y="122432"/>
                      <a:pt x="296418" y="121766"/>
                    </a:cubicBezTo>
                    <a:cubicBezTo>
                      <a:pt x="271939" y="120623"/>
                      <a:pt x="247269" y="120813"/>
                      <a:pt x="223075" y="117670"/>
                    </a:cubicBezTo>
                    <a:cubicBezTo>
                      <a:pt x="210598" y="116051"/>
                      <a:pt x="205264" y="106430"/>
                      <a:pt x="214789" y="93762"/>
                    </a:cubicBezTo>
                    <a:cubicBezTo>
                      <a:pt x="232315" y="70426"/>
                      <a:pt x="247650" y="44804"/>
                      <a:pt x="267748" y="24039"/>
                    </a:cubicBezTo>
                    <a:cubicBezTo>
                      <a:pt x="275177" y="16419"/>
                      <a:pt x="293751" y="18229"/>
                      <a:pt x="307277" y="18229"/>
                    </a:cubicBezTo>
                    <a:cubicBezTo>
                      <a:pt x="318992" y="18229"/>
                      <a:pt x="332899" y="26706"/>
                      <a:pt x="341948" y="22706"/>
                    </a:cubicBezTo>
                    <a:cubicBezTo>
                      <a:pt x="367189" y="11561"/>
                      <a:pt x="383572" y="28516"/>
                      <a:pt x="400812" y="38422"/>
                    </a:cubicBezTo>
                    <a:cubicBezTo>
                      <a:pt x="434816" y="57758"/>
                      <a:pt x="466820" y="80522"/>
                      <a:pt x="499872" y="101382"/>
                    </a:cubicBezTo>
                    <a:cubicBezTo>
                      <a:pt x="539115" y="126147"/>
                      <a:pt x="567023" y="160247"/>
                      <a:pt x="586454" y="202061"/>
                    </a:cubicBezTo>
                    <a:cubicBezTo>
                      <a:pt x="594360" y="219016"/>
                      <a:pt x="610267" y="226541"/>
                      <a:pt x="625221" y="217682"/>
                    </a:cubicBezTo>
                    <a:cubicBezTo>
                      <a:pt x="653606" y="201014"/>
                      <a:pt x="684562" y="189012"/>
                      <a:pt x="708374" y="163866"/>
                    </a:cubicBezTo>
                    <a:cubicBezTo>
                      <a:pt x="725424" y="145769"/>
                      <a:pt x="749332" y="134434"/>
                      <a:pt x="768477" y="118051"/>
                    </a:cubicBezTo>
                    <a:cubicBezTo>
                      <a:pt x="793147" y="97001"/>
                      <a:pt x="816864" y="74903"/>
                      <a:pt x="839438" y="51662"/>
                    </a:cubicBezTo>
                    <a:cubicBezTo>
                      <a:pt x="863918" y="26420"/>
                      <a:pt x="891064" y="9561"/>
                      <a:pt x="926687" y="2703"/>
                    </a:cubicBezTo>
                    <a:cubicBezTo>
                      <a:pt x="983075" y="-8251"/>
                      <a:pt x="1030605" y="16514"/>
                      <a:pt x="1080516" y="33564"/>
                    </a:cubicBezTo>
                    <a:cubicBezTo>
                      <a:pt x="1116997" y="45947"/>
                      <a:pt x="1153001" y="61377"/>
                      <a:pt x="1192911" y="57186"/>
                    </a:cubicBezTo>
                    <a:cubicBezTo>
                      <a:pt x="1230821" y="53186"/>
                      <a:pt x="1252252" y="77665"/>
                      <a:pt x="1269016" y="104430"/>
                    </a:cubicBezTo>
                    <a:cubicBezTo>
                      <a:pt x="1299496" y="153103"/>
                      <a:pt x="1283589" y="184345"/>
                      <a:pt x="1251966" y="219968"/>
                    </a:cubicBezTo>
                    <a:cubicBezTo>
                      <a:pt x="1213009" y="263974"/>
                      <a:pt x="1166622" y="298835"/>
                      <a:pt x="1116711" y="330077"/>
                    </a:cubicBezTo>
                    <a:cubicBezTo>
                      <a:pt x="1078516" y="353985"/>
                      <a:pt x="1042988" y="382370"/>
                      <a:pt x="1007936" y="410849"/>
                    </a:cubicBezTo>
                    <a:cubicBezTo>
                      <a:pt x="979742" y="433709"/>
                      <a:pt x="953072" y="458665"/>
                      <a:pt x="927640" y="484573"/>
                    </a:cubicBezTo>
                    <a:cubicBezTo>
                      <a:pt x="913924" y="498670"/>
                      <a:pt x="901637" y="515529"/>
                      <a:pt x="893445" y="533341"/>
                    </a:cubicBezTo>
                    <a:cubicBezTo>
                      <a:pt x="881729" y="558773"/>
                      <a:pt x="860393" y="567250"/>
                      <a:pt x="837724" y="578966"/>
                    </a:cubicBezTo>
                    <a:cubicBezTo>
                      <a:pt x="814007" y="591253"/>
                      <a:pt x="793813" y="611732"/>
                      <a:pt x="774668" y="631258"/>
                    </a:cubicBezTo>
                    <a:cubicBezTo>
                      <a:pt x="758476" y="647736"/>
                      <a:pt x="745903" y="667739"/>
                      <a:pt x="731901" y="686408"/>
                    </a:cubicBezTo>
                    <a:cubicBezTo>
                      <a:pt x="699135" y="730032"/>
                      <a:pt x="678466" y="779372"/>
                      <a:pt x="661226" y="830711"/>
                    </a:cubicBezTo>
                    <a:cubicBezTo>
                      <a:pt x="655511" y="847666"/>
                      <a:pt x="655606" y="862049"/>
                      <a:pt x="661035" y="879003"/>
                    </a:cubicBezTo>
                    <a:cubicBezTo>
                      <a:pt x="666464" y="895767"/>
                      <a:pt x="666274" y="914436"/>
                      <a:pt x="668560" y="932153"/>
                    </a:cubicBezTo>
                    <a:cubicBezTo>
                      <a:pt x="671132" y="951965"/>
                      <a:pt x="672751" y="971872"/>
                      <a:pt x="676370" y="991493"/>
                    </a:cubicBezTo>
                    <a:cubicBezTo>
                      <a:pt x="679609" y="1008734"/>
                      <a:pt x="692944" y="1014544"/>
                      <a:pt x="708088" y="1009210"/>
                    </a:cubicBezTo>
                    <a:cubicBezTo>
                      <a:pt x="722281" y="1004162"/>
                      <a:pt x="736283" y="996637"/>
                      <a:pt x="748094" y="987302"/>
                    </a:cubicBezTo>
                    <a:cubicBezTo>
                      <a:pt x="770477" y="969776"/>
                      <a:pt x="794099" y="959775"/>
                      <a:pt x="822960" y="954346"/>
                    </a:cubicBezTo>
                    <a:cubicBezTo>
                      <a:pt x="856107" y="948059"/>
                      <a:pt x="888397" y="933296"/>
                      <a:pt x="918686" y="917484"/>
                    </a:cubicBezTo>
                    <a:cubicBezTo>
                      <a:pt x="953929" y="899101"/>
                      <a:pt x="986219" y="875193"/>
                      <a:pt x="1020318" y="854429"/>
                    </a:cubicBezTo>
                    <a:cubicBezTo>
                      <a:pt x="1048131" y="837569"/>
                      <a:pt x="1076420" y="821186"/>
                      <a:pt x="1105091" y="805946"/>
                    </a:cubicBezTo>
                    <a:cubicBezTo>
                      <a:pt x="1158812" y="777276"/>
                      <a:pt x="1217200" y="777848"/>
                      <a:pt x="1275683" y="780419"/>
                    </a:cubicBezTo>
                    <a:cubicBezTo>
                      <a:pt x="1278160" y="780515"/>
                      <a:pt x="1281113" y="781753"/>
                      <a:pt x="1282922" y="783467"/>
                    </a:cubicBezTo>
                    <a:cubicBezTo>
                      <a:pt x="1301972" y="802136"/>
                      <a:pt x="1327404" y="802136"/>
                      <a:pt x="1351121" y="807566"/>
                    </a:cubicBezTo>
                    <a:cubicBezTo>
                      <a:pt x="1401509" y="818996"/>
                      <a:pt x="1453610" y="828330"/>
                      <a:pt x="1497044" y="857191"/>
                    </a:cubicBezTo>
                    <a:cubicBezTo>
                      <a:pt x="1532192" y="880527"/>
                      <a:pt x="1552670" y="916341"/>
                      <a:pt x="1553718" y="960632"/>
                    </a:cubicBezTo>
                    <a:cubicBezTo>
                      <a:pt x="1553909" y="970157"/>
                      <a:pt x="1552766" y="979778"/>
                      <a:pt x="1553909" y="989207"/>
                    </a:cubicBezTo>
                    <a:cubicBezTo>
                      <a:pt x="1561719" y="1052549"/>
                      <a:pt x="1530668" y="1104365"/>
                      <a:pt x="1503902" y="1157228"/>
                    </a:cubicBezTo>
                    <a:cubicBezTo>
                      <a:pt x="1487805" y="1189042"/>
                      <a:pt x="1469612" y="1219808"/>
                      <a:pt x="1453134" y="1251431"/>
                    </a:cubicBezTo>
                    <a:cubicBezTo>
                      <a:pt x="1444657" y="1267718"/>
                      <a:pt x="1433989" y="1281530"/>
                      <a:pt x="1422083" y="1295722"/>
                    </a:cubicBezTo>
                    <a:cubicBezTo>
                      <a:pt x="1397603" y="1325059"/>
                      <a:pt x="1376743" y="1358301"/>
                      <a:pt x="1359408" y="1392496"/>
                    </a:cubicBezTo>
                    <a:cubicBezTo>
                      <a:pt x="1343406" y="1424024"/>
                      <a:pt x="1325594" y="1452503"/>
                      <a:pt x="1299972" y="1477364"/>
                    </a:cubicBezTo>
                    <a:cubicBezTo>
                      <a:pt x="1267111" y="1509272"/>
                      <a:pt x="1237774" y="1544801"/>
                      <a:pt x="1205484" y="1577281"/>
                    </a:cubicBezTo>
                    <a:cubicBezTo>
                      <a:pt x="1178909" y="1603951"/>
                      <a:pt x="1151858" y="1630811"/>
                      <a:pt x="1121759" y="1653290"/>
                    </a:cubicBezTo>
                    <a:cubicBezTo>
                      <a:pt x="1102043" y="1668054"/>
                      <a:pt x="1076420" y="1674722"/>
                      <a:pt x="1053941" y="1685961"/>
                    </a:cubicBezTo>
                    <a:cubicBezTo>
                      <a:pt x="1032034" y="1696915"/>
                      <a:pt x="1010698" y="1709202"/>
                      <a:pt x="986123" y="1722632"/>
                    </a:cubicBezTo>
                    <a:cubicBezTo>
                      <a:pt x="959358" y="1703868"/>
                      <a:pt x="924211" y="1707583"/>
                      <a:pt x="889445" y="1705583"/>
                    </a:cubicBezTo>
                    <a:cubicBezTo>
                      <a:pt x="857726" y="1703773"/>
                      <a:pt x="826199" y="1697486"/>
                      <a:pt x="794957" y="1691486"/>
                    </a:cubicBezTo>
                    <a:cubicBezTo>
                      <a:pt x="773716" y="1687390"/>
                      <a:pt x="766572" y="1667387"/>
                      <a:pt x="756285" y="1651481"/>
                    </a:cubicBezTo>
                    <a:cubicBezTo>
                      <a:pt x="753809" y="1647671"/>
                      <a:pt x="750951" y="1644051"/>
                      <a:pt x="748189" y="1640146"/>
                    </a:cubicBezTo>
                    <a:cubicBezTo>
                      <a:pt x="733234" y="1647004"/>
                      <a:pt x="728091" y="1657577"/>
                      <a:pt x="729234" y="1673102"/>
                    </a:cubicBezTo>
                    <a:cubicBezTo>
                      <a:pt x="732092" y="1711964"/>
                      <a:pt x="733234" y="1751017"/>
                      <a:pt x="736473" y="1789784"/>
                    </a:cubicBezTo>
                    <a:cubicBezTo>
                      <a:pt x="740093" y="1832360"/>
                      <a:pt x="745141" y="1874747"/>
                      <a:pt x="749808" y="1917228"/>
                    </a:cubicBezTo>
                    <a:cubicBezTo>
                      <a:pt x="754094" y="1956281"/>
                      <a:pt x="758476" y="1995429"/>
                      <a:pt x="763238" y="2034481"/>
                    </a:cubicBezTo>
                    <a:cubicBezTo>
                      <a:pt x="767525" y="2070105"/>
                      <a:pt x="772287" y="2105728"/>
                      <a:pt x="776859" y="2141351"/>
                    </a:cubicBezTo>
                    <a:cubicBezTo>
                      <a:pt x="781431" y="2177642"/>
                      <a:pt x="784860" y="2214218"/>
                      <a:pt x="790861" y="2250317"/>
                    </a:cubicBezTo>
                    <a:cubicBezTo>
                      <a:pt x="794576" y="2272320"/>
                      <a:pt x="802291" y="2293656"/>
                      <a:pt x="808101" y="2315278"/>
                    </a:cubicBezTo>
                    <a:cubicBezTo>
                      <a:pt x="808958" y="2318516"/>
                      <a:pt x="810292" y="2321660"/>
                      <a:pt x="810482" y="2324898"/>
                    </a:cubicBezTo>
                    <a:cubicBezTo>
                      <a:pt x="812863" y="2373381"/>
                      <a:pt x="814769" y="2421863"/>
                      <a:pt x="817340" y="2470250"/>
                    </a:cubicBezTo>
                    <a:cubicBezTo>
                      <a:pt x="819055" y="2503111"/>
                      <a:pt x="821055" y="2535972"/>
                      <a:pt x="824198" y="2568738"/>
                    </a:cubicBezTo>
                    <a:cubicBezTo>
                      <a:pt x="827913" y="2607886"/>
                      <a:pt x="834485" y="2646748"/>
                      <a:pt x="837152" y="2685896"/>
                    </a:cubicBezTo>
                    <a:cubicBezTo>
                      <a:pt x="840867" y="2740379"/>
                      <a:pt x="842201" y="2795052"/>
                      <a:pt x="844201" y="2849631"/>
                    </a:cubicBezTo>
                    <a:cubicBezTo>
                      <a:pt x="845820" y="2894779"/>
                      <a:pt x="835247" y="2937927"/>
                      <a:pt x="825818" y="2981742"/>
                    </a:cubicBezTo>
                    <a:cubicBezTo>
                      <a:pt x="817340" y="3021081"/>
                      <a:pt x="802767" y="3056704"/>
                      <a:pt x="783146" y="3090518"/>
                    </a:cubicBezTo>
                    <a:cubicBezTo>
                      <a:pt x="767525" y="3117473"/>
                      <a:pt x="747998" y="3142143"/>
                      <a:pt x="730568" y="3168051"/>
                    </a:cubicBezTo>
                    <a:cubicBezTo>
                      <a:pt x="722186" y="3180529"/>
                      <a:pt x="714375" y="3193388"/>
                      <a:pt x="706374" y="3206151"/>
                    </a:cubicBezTo>
                    <a:cubicBezTo>
                      <a:pt x="686372" y="3237965"/>
                      <a:pt x="656177" y="3263206"/>
                      <a:pt x="646748" y="3302354"/>
                    </a:cubicBezTo>
                    <a:cubicBezTo>
                      <a:pt x="644938" y="3309974"/>
                      <a:pt x="628459" y="3313593"/>
                      <a:pt x="619506" y="3319975"/>
                    </a:cubicBezTo>
                    <a:cubicBezTo>
                      <a:pt x="601123" y="3333024"/>
                      <a:pt x="584645" y="3350074"/>
                      <a:pt x="564547" y="3359218"/>
                    </a:cubicBezTo>
                    <a:cubicBezTo>
                      <a:pt x="546068" y="3367505"/>
                      <a:pt x="523780" y="3367695"/>
                      <a:pt x="503111" y="3371505"/>
                    </a:cubicBezTo>
                    <a:close/>
                    <a:moveTo>
                      <a:pt x="934879" y="1346681"/>
                    </a:moveTo>
                    <a:cubicBezTo>
                      <a:pt x="969455" y="1356110"/>
                      <a:pt x="996506" y="1339918"/>
                      <a:pt x="1019175" y="1312295"/>
                    </a:cubicBezTo>
                    <a:cubicBezTo>
                      <a:pt x="1023271" y="1307342"/>
                      <a:pt x="1030415" y="1304961"/>
                      <a:pt x="1034891" y="1300294"/>
                    </a:cubicBezTo>
                    <a:cubicBezTo>
                      <a:pt x="1058990" y="1275053"/>
                      <a:pt x="1085279" y="1251431"/>
                      <a:pt x="1105757" y="1223427"/>
                    </a:cubicBezTo>
                    <a:cubicBezTo>
                      <a:pt x="1120140" y="1203806"/>
                      <a:pt x="1125379" y="1177707"/>
                      <a:pt x="1136428" y="1155419"/>
                    </a:cubicBezTo>
                    <a:cubicBezTo>
                      <a:pt x="1155859" y="1116176"/>
                      <a:pt x="1176338" y="1078076"/>
                      <a:pt x="1185196" y="1033784"/>
                    </a:cubicBezTo>
                    <a:cubicBezTo>
                      <a:pt x="1188815" y="1015877"/>
                      <a:pt x="1185577" y="1003019"/>
                      <a:pt x="1175576" y="995303"/>
                    </a:cubicBezTo>
                    <a:cubicBezTo>
                      <a:pt x="1168146" y="989493"/>
                      <a:pt x="1151763" y="991779"/>
                      <a:pt x="1140619" y="994827"/>
                    </a:cubicBezTo>
                    <a:cubicBezTo>
                      <a:pt x="1119664" y="1000637"/>
                      <a:pt x="1099852" y="1010162"/>
                      <a:pt x="1079183" y="1017116"/>
                    </a:cubicBezTo>
                    <a:cubicBezTo>
                      <a:pt x="1057370" y="1024450"/>
                      <a:pt x="1034606" y="1029212"/>
                      <a:pt x="1013174" y="1037499"/>
                    </a:cubicBezTo>
                    <a:cubicBezTo>
                      <a:pt x="980027" y="1050358"/>
                      <a:pt x="951548" y="1076552"/>
                      <a:pt x="912019" y="1071503"/>
                    </a:cubicBezTo>
                    <a:cubicBezTo>
                      <a:pt x="908113" y="1071027"/>
                      <a:pt x="903542" y="1077314"/>
                      <a:pt x="899065" y="1080266"/>
                    </a:cubicBezTo>
                    <a:cubicBezTo>
                      <a:pt x="883539" y="1090553"/>
                      <a:pt x="869252" y="1105222"/>
                      <a:pt x="852107" y="1110175"/>
                    </a:cubicBezTo>
                    <a:cubicBezTo>
                      <a:pt x="807625" y="1122938"/>
                      <a:pt x="765524" y="1140274"/>
                      <a:pt x="727615" y="1166372"/>
                    </a:cubicBezTo>
                    <a:cubicBezTo>
                      <a:pt x="701135" y="1184565"/>
                      <a:pt x="679037" y="1207901"/>
                      <a:pt x="682752" y="1243906"/>
                    </a:cubicBezTo>
                    <a:cubicBezTo>
                      <a:pt x="683609" y="1252002"/>
                      <a:pt x="690277" y="1262670"/>
                      <a:pt x="697325" y="1266290"/>
                    </a:cubicBezTo>
                    <a:cubicBezTo>
                      <a:pt x="732663" y="1284673"/>
                      <a:pt x="768287" y="1302866"/>
                      <a:pt x="805244" y="1317725"/>
                    </a:cubicBezTo>
                    <a:cubicBezTo>
                      <a:pt x="845915" y="1334012"/>
                      <a:pt x="886301" y="1353348"/>
                      <a:pt x="934879" y="1346681"/>
                    </a:cubicBez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  <a:alpha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632758EA-1359-4DC3-8A2C-BF4A0067AA22}"/>
                  </a:ext>
                </a:extLst>
              </p:cNvPr>
              <p:cNvSpPr/>
              <p:nvPr/>
            </p:nvSpPr>
            <p:spPr>
              <a:xfrm>
                <a:off x="853250" y="3549596"/>
                <a:ext cx="447675" cy="838200"/>
              </a:xfrm>
              <a:custGeom>
                <a:avLst/>
                <a:gdLst>
                  <a:gd name="connsiteX0" fmla="*/ 0 w 447675"/>
                  <a:gd name="connsiteY0" fmla="*/ 1657 h 838200"/>
                  <a:gd name="connsiteX1" fmla="*/ 110966 w 447675"/>
                  <a:gd name="connsiteY1" fmla="*/ 27661 h 838200"/>
                  <a:gd name="connsiteX2" fmla="*/ 195167 w 447675"/>
                  <a:gd name="connsiteY2" fmla="*/ 129769 h 838200"/>
                  <a:gd name="connsiteX3" fmla="*/ 232410 w 447675"/>
                  <a:gd name="connsiteY3" fmla="*/ 169488 h 838200"/>
                  <a:gd name="connsiteX4" fmla="*/ 268796 w 447675"/>
                  <a:gd name="connsiteY4" fmla="*/ 232543 h 838200"/>
                  <a:gd name="connsiteX5" fmla="*/ 286607 w 447675"/>
                  <a:gd name="connsiteY5" fmla="*/ 254927 h 838200"/>
                  <a:gd name="connsiteX6" fmla="*/ 305086 w 447675"/>
                  <a:gd name="connsiteY6" fmla="*/ 243021 h 838200"/>
                  <a:gd name="connsiteX7" fmla="*/ 376523 w 447675"/>
                  <a:gd name="connsiteY7" fmla="*/ 115767 h 838200"/>
                  <a:gd name="connsiteX8" fmla="*/ 382429 w 447675"/>
                  <a:gd name="connsiteY8" fmla="*/ 108814 h 838200"/>
                  <a:gd name="connsiteX9" fmla="*/ 389287 w 447675"/>
                  <a:gd name="connsiteY9" fmla="*/ 116815 h 838200"/>
                  <a:gd name="connsiteX10" fmla="*/ 410051 w 447675"/>
                  <a:gd name="connsiteY10" fmla="*/ 250546 h 838200"/>
                  <a:gd name="connsiteX11" fmla="*/ 429673 w 447675"/>
                  <a:gd name="connsiteY11" fmla="*/ 372275 h 838200"/>
                  <a:gd name="connsiteX12" fmla="*/ 437388 w 447675"/>
                  <a:gd name="connsiteY12" fmla="*/ 447999 h 838200"/>
                  <a:gd name="connsiteX13" fmla="*/ 449294 w 447675"/>
                  <a:gd name="connsiteY13" fmla="*/ 524485 h 838200"/>
                  <a:gd name="connsiteX14" fmla="*/ 446723 w 447675"/>
                  <a:gd name="connsiteY14" fmla="*/ 658692 h 838200"/>
                  <a:gd name="connsiteX15" fmla="*/ 410909 w 447675"/>
                  <a:gd name="connsiteY15" fmla="*/ 746703 h 838200"/>
                  <a:gd name="connsiteX16" fmla="*/ 298609 w 447675"/>
                  <a:gd name="connsiteY16" fmla="*/ 824808 h 838200"/>
                  <a:gd name="connsiteX17" fmla="*/ 263842 w 447675"/>
                  <a:gd name="connsiteY17" fmla="*/ 833095 h 838200"/>
                  <a:gd name="connsiteX18" fmla="*/ 208883 w 447675"/>
                  <a:gd name="connsiteY18" fmla="*/ 812902 h 838200"/>
                  <a:gd name="connsiteX19" fmla="*/ 194691 w 447675"/>
                  <a:gd name="connsiteY19" fmla="*/ 757752 h 838200"/>
                  <a:gd name="connsiteX20" fmla="*/ 154496 w 447675"/>
                  <a:gd name="connsiteY20" fmla="*/ 670789 h 838200"/>
                  <a:gd name="connsiteX21" fmla="*/ 127063 w 447675"/>
                  <a:gd name="connsiteY21" fmla="*/ 610400 h 838200"/>
                  <a:gd name="connsiteX22" fmla="*/ 112967 w 447675"/>
                  <a:gd name="connsiteY22" fmla="*/ 509816 h 838200"/>
                  <a:gd name="connsiteX23" fmla="*/ 105918 w 447675"/>
                  <a:gd name="connsiteY23" fmla="*/ 440188 h 838200"/>
                  <a:gd name="connsiteX24" fmla="*/ 93154 w 447675"/>
                  <a:gd name="connsiteY24" fmla="*/ 331127 h 838200"/>
                  <a:gd name="connsiteX25" fmla="*/ 86487 w 447675"/>
                  <a:gd name="connsiteY25" fmla="*/ 253403 h 838200"/>
                  <a:gd name="connsiteX26" fmla="*/ 70675 w 447675"/>
                  <a:gd name="connsiteY26" fmla="*/ 171393 h 838200"/>
                  <a:gd name="connsiteX27" fmla="*/ 61817 w 447675"/>
                  <a:gd name="connsiteY27" fmla="*/ 135103 h 838200"/>
                  <a:gd name="connsiteX28" fmla="*/ 38481 w 447675"/>
                  <a:gd name="connsiteY28" fmla="*/ 87097 h 838200"/>
                  <a:gd name="connsiteX29" fmla="*/ 0 w 447675"/>
                  <a:gd name="connsiteY29" fmla="*/ 1657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47675" h="838200">
                    <a:moveTo>
                      <a:pt x="0" y="1657"/>
                    </a:moveTo>
                    <a:cubicBezTo>
                      <a:pt x="44482" y="-2438"/>
                      <a:pt x="79819" y="-724"/>
                      <a:pt x="110966" y="27661"/>
                    </a:cubicBezTo>
                    <a:cubicBezTo>
                      <a:pt x="144113" y="57855"/>
                      <a:pt x="174593" y="88906"/>
                      <a:pt x="195167" y="129769"/>
                    </a:cubicBezTo>
                    <a:cubicBezTo>
                      <a:pt x="202978" y="145390"/>
                      <a:pt x="218504" y="157867"/>
                      <a:pt x="232410" y="169488"/>
                    </a:cubicBezTo>
                    <a:cubicBezTo>
                      <a:pt x="252603" y="186442"/>
                      <a:pt x="260699" y="209017"/>
                      <a:pt x="268796" y="232543"/>
                    </a:cubicBezTo>
                    <a:cubicBezTo>
                      <a:pt x="271844" y="241211"/>
                      <a:pt x="278987" y="249688"/>
                      <a:pt x="286607" y="254927"/>
                    </a:cubicBezTo>
                    <a:cubicBezTo>
                      <a:pt x="288988" y="256546"/>
                      <a:pt x="299752" y="248355"/>
                      <a:pt x="305086" y="243021"/>
                    </a:cubicBezTo>
                    <a:cubicBezTo>
                      <a:pt x="340900" y="207397"/>
                      <a:pt x="363474" y="164249"/>
                      <a:pt x="376523" y="115767"/>
                    </a:cubicBezTo>
                    <a:cubicBezTo>
                      <a:pt x="377285" y="113100"/>
                      <a:pt x="380429" y="111100"/>
                      <a:pt x="382429" y="108814"/>
                    </a:cubicBezTo>
                    <a:cubicBezTo>
                      <a:pt x="384810" y="111481"/>
                      <a:pt x="388811" y="113862"/>
                      <a:pt x="389287" y="116815"/>
                    </a:cubicBezTo>
                    <a:cubicBezTo>
                      <a:pt x="396431" y="161392"/>
                      <a:pt x="403003" y="205969"/>
                      <a:pt x="410051" y="250546"/>
                    </a:cubicBezTo>
                    <a:cubicBezTo>
                      <a:pt x="416433" y="291122"/>
                      <a:pt x="423767" y="331603"/>
                      <a:pt x="429673" y="372275"/>
                    </a:cubicBezTo>
                    <a:cubicBezTo>
                      <a:pt x="433292" y="397421"/>
                      <a:pt x="434150" y="422853"/>
                      <a:pt x="437388" y="447999"/>
                    </a:cubicBezTo>
                    <a:cubicBezTo>
                      <a:pt x="440722" y="473621"/>
                      <a:pt x="446532" y="498862"/>
                      <a:pt x="449294" y="524485"/>
                    </a:cubicBezTo>
                    <a:cubicBezTo>
                      <a:pt x="454057" y="569157"/>
                      <a:pt x="461296" y="613067"/>
                      <a:pt x="446723" y="658692"/>
                    </a:cubicBezTo>
                    <a:cubicBezTo>
                      <a:pt x="437007" y="689362"/>
                      <a:pt x="427196" y="719366"/>
                      <a:pt x="410909" y="746703"/>
                    </a:cubicBezTo>
                    <a:cubicBezTo>
                      <a:pt x="385572" y="789470"/>
                      <a:pt x="351854" y="821188"/>
                      <a:pt x="298609" y="824808"/>
                    </a:cubicBezTo>
                    <a:cubicBezTo>
                      <a:pt x="286893" y="825570"/>
                      <a:pt x="274987" y="828999"/>
                      <a:pt x="263842" y="833095"/>
                    </a:cubicBezTo>
                    <a:cubicBezTo>
                      <a:pt x="229934" y="845668"/>
                      <a:pt x="222980" y="835095"/>
                      <a:pt x="208883" y="812902"/>
                    </a:cubicBezTo>
                    <a:cubicBezTo>
                      <a:pt x="199168" y="797566"/>
                      <a:pt x="195644" y="776516"/>
                      <a:pt x="194691" y="757752"/>
                    </a:cubicBezTo>
                    <a:cubicBezTo>
                      <a:pt x="192881" y="722700"/>
                      <a:pt x="181642" y="695458"/>
                      <a:pt x="154496" y="670789"/>
                    </a:cubicBezTo>
                    <a:cubicBezTo>
                      <a:pt x="139351" y="657073"/>
                      <a:pt x="131921" y="631831"/>
                      <a:pt x="127063" y="610400"/>
                    </a:cubicBezTo>
                    <a:cubicBezTo>
                      <a:pt x="119634" y="577539"/>
                      <a:pt x="117062" y="543439"/>
                      <a:pt x="112967" y="509816"/>
                    </a:cubicBezTo>
                    <a:cubicBezTo>
                      <a:pt x="110109" y="486670"/>
                      <a:pt x="108585" y="463334"/>
                      <a:pt x="105918" y="440188"/>
                    </a:cubicBezTo>
                    <a:cubicBezTo>
                      <a:pt x="101822" y="403803"/>
                      <a:pt x="97155" y="367513"/>
                      <a:pt x="93154" y="331127"/>
                    </a:cubicBezTo>
                    <a:cubicBezTo>
                      <a:pt x="90297" y="305219"/>
                      <a:pt x="85344" y="279121"/>
                      <a:pt x="86487" y="253403"/>
                    </a:cubicBezTo>
                    <a:cubicBezTo>
                      <a:pt x="87821" y="224161"/>
                      <a:pt x="77724" y="198349"/>
                      <a:pt x="70675" y="171393"/>
                    </a:cubicBezTo>
                    <a:cubicBezTo>
                      <a:pt x="67532" y="159296"/>
                      <a:pt x="66389" y="146533"/>
                      <a:pt x="61817" y="135103"/>
                    </a:cubicBezTo>
                    <a:cubicBezTo>
                      <a:pt x="55245" y="118624"/>
                      <a:pt x="45910" y="103289"/>
                      <a:pt x="38481" y="87097"/>
                    </a:cubicBezTo>
                    <a:cubicBezTo>
                      <a:pt x="26098" y="60331"/>
                      <a:pt x="14192" y="33185"/>
                      <a:pt x="0" y="1657"/>
                    </a:cubicBez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  <a:alpha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F4B54B02-75BD-4159-9D57-7D5A016B3490}"/>
                  </a:ext>
                </a:extLst>
              </p:cNvPr>
              <p:cNvSpPr/>
              <p:nvPr/>
            </p:nvSpPr>
            <p:spPr>
              <a:xfrm>
                <a:off x="372807" y="3604979"/>
                <a:ext cx="247650" cy="1009650"/>
              </a:xfrm>
              <a:custGeom>
                <a:avLst/>
                <a:gdLst>
                  <a:gd name="connsiteX0" fmla="*/ 194788 w 247650"/>
                  <a:gd name="connsiteY0" fmla="*/ 143918 h 1009650"/>
                  <a:gd name="connsiteX1" fmla="*/ 194883 w 247650"/>
                  <a:gd name="connsiteY1" fmla="*/ 203069 h 1009650"/>
                  <a:gd name="connsiteX2" fmla="*/ 211552 w 247650"/>
                  <a:gd name="connsiteY2" fmla="*/ 263266 h 1009650"/>
                  <a:gd name="connsiteX3" fmla="*/ 213838 w 247650"/>
                  <a:gd name="connsiteY3" fmla="*/ 290413 h 1009650"/>
                  <a:gd name="connsiteX4" fmla="*/ 213933 w 247650"/>
                  <a:gd name="connsiteY4" fmla="*/ 368899 h 1009650"/>
                  <a:gd name="connsiteX5" fmla="*/ 221839 w 247650"/>
                  <a:gd name="connsiteY5" fmla="*/ 424239 h 1009650"/>
                  <a:gd name="connsiteX6" fmla="*/ 240889 w 247650"/>
                  <a:gd name="connsiteY6" fmla="*/ 523394 h 1009650"/>
                  <a:gd name="connsiteX7" fmla="*/ 248318 w 247650"/>
                  <a:gd name="connsiteY7" fmla="*/ 595213 h 1009650"/>
                  <a:gd name="connsiteX8" fmla="*/ 248890 w 247650"/>
                  <a:gd name="connsiteY8" fmla="*/ 709417 h 1009650"/>
                  <a:gd name="connsiteX9" fmla="*/ 254510 w 247650"/>
                  <a:gd name="connsiteY9" fmla="*/ 836100 h 1009650"/>
                  <a:gd name="connsiteX10" fmla="*/ 179738 w 247650"/>
                  <a:gd name="connsiteY10" fmla="*/ 962783 h 1009650"/>
                  <a:gd name="connsiteX11" fmla="*/ 80297 w 247650"/>
                  <a:gd name="connsiteY11" fmla="*/ 1008788 h 1009650"/>
                  <a:gd name="connsiteX12" fmla="*/ 60390 w 247650"/>
                  <a:gd name="connsiteY12" fmla="*/ 999835 h 1009650"/>
                  <a:gd name="connsiteX13" fmla="*/ 39054 w 247650"/>
                  <a:gd name="connsiteY13" fmla="*/ 900965 h 1009650"/>
                  <a:gd name="connsiteX14" fmla="*/ 24005 w 247650"/>
                  <a:gd name="connsiteY14" fmla="*/ 845530 h 1009650"/>
                  <a:gd name="connsiteX15" fmla="*/ 5621 w 247650"/>
                  <a:gd name="connsiteY15" fmla="*/ 756281 h 1009650"/>
                  <a:gd name="connsiteX16" fmla="*/ 2 w 247650"/>
                  <a:gd name="connsiteY16" fmla="*/ 725515 h 1009650"/>
                  <a:gd name="connsiteX17" fmla="*/ 5526 w 247650"/>
                  <a:gd name="connsiteY17" fmla="*/ 696845 h 1009650"/>
                  <a:gd name="connsiteX18" fmla="*/ 26862 w 247650"/>
                  <a:gd name="connsiteY18" fmla="*/ 561304 h 1009650"/>
                  <a:gd name="connsiteX19" fmla="*/ 56199 w 247650"/>
                  <a:gd name="connsiteY19" fmla="*/ 485485 h 1009650"/>
                  <a:gd name="connsiteX20" fmla="*/ 73535 w 247650"/>
                  <a:gd name="connsiteY20" fmla="*/ 418429 h 1009650"/>
                  <a:gd name="connsiteX21" fmla="*/ 85727 w 247650"/>
                  <a:gd name="connsiteY21" fmla="*/ 338038 h 1009650"/>
                  <a:gd name="connsiteX22" fmla="*/ 92775 w 247650"/>
                  <a:gd name="connsiteY22" fmla="*/ 282507 h 1009650"/>
                  <a:gd name="connsiteX23" fmla="*/ 99919 w 247650"/>
                  <a:gd name="connsiteY23" fmla="*/ 204688 h 1009650"/>
                  <a:gd name="connsiteX24" fmla="*/ 106491 w 247650"/>
                  <a:gd name="connsiteY24" fmla="*/ 73719 h 1009650"/>
                  <a:gd name="connsiteX25" fmla="*/ 101252 w 247650"/>
                  <a:gd name="connsiteY25" fmla="*/ 34476 h 1009650"/>
                  <a:gd name="connsiteX26" fmla="*/ 108872 w 247650"/>
                  <a:gd name="connsiteY26" fmla="*/ 2472 h 1009650"/>
                  <a:gd name="connsiteX27" fmla="*/ 149735 w 247650"/>
                  <a:gd name="connsiteY27" fmla="*/ 5996 h 1009650"/>
                  <a:gd name="connsiteX28" fmla="*/ 195074 w 247650"/>
                  <a:gd name="connsiteY28" fmla="*/ 103151 h 1009650"/>
                  <a:gd name="connsiteX29" fmla="*/ 194788 w 247650"/>
                  <a:gd name="connsiteY29" fmla="*/ 143918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47650" h="1009650">
                    <a:moveTo>
                      <a:pt x="194788" y="143918"/>
                    </a:moveTo>
                    <a:cubicBezTo>
                      <a:pt x="194788" y="163635"/>
                      <a:pt x="194407" y="183352"/>
                      <a:pt x="194883" y="203069"/>
                    </a:cubicBezTo>
                    <a:cubicBezTo>
                      <a:pt x="195455" y="224404"/>
                      <a:pt x="198884" y="244693"/>
                      <a:pt x="211552" y="263266"/>
                    </a:cubicBezTo>
                    <a:cubicBezTo>
                      <a:pt x="216124" y="269934"/>
                      <a:pt x="216505" y="282316"/>
                      <a:pt x="213838" y="290413"/>
                    </a:cubicBezTo>
                    <a:cubicBezTo>
                      <a:pt x="205075" y="316892"/>
                      <a:pt x="205646" y="342229"/>
                      <a:pt x="213933" y="368899"/>
                    </a:cubicBezTo>
                    <a:cubicBezTo>
                      <a:pt x="219362" y="386425"/>
                      <a:pt x="218505" y="405856"/>
                      <a:pt x="221839" y="424239"/>
                    </a:cubicBezTo>
                    <a:cubicBezTo>
                      <a:pt x="227744" y="457386"/>
                      <a:pt x="235460" y="490152"/>
                      <a:pt x="240889" y="523394"/>
                    </a:cubicBezTo>
                    <a:cubicBezTo>
                      <a:pt x="244794" y="547112"/>
                      <a:pt x="247556" y="571210"/>
                      <a:pt x="248318" y="595213"/>
                    </a:cubicBezTo>
                    <a:cubicBezTo>
                      <a:pt x="249557" y="633217"/>
                      <a:pt x="247747" y="671413"/>
                      <a:pt x="248890" y="709417"/>
                    </a:cubicBezTo>
                    <a:cubicBezTo>
                      <a:pt x="250128" y="751708"/>
                      <a:pt x="257653" y="794190"/>
                      <a:pt x="254510" y="836100"/>
                    </a:cubicBezTo>
                    <a:cubicBezTo>
                      <a:pt x="250509" y="888678"/>
                      <a:pt x="234317" y="938017"/>
                      <a:pt x="179738" y="962783"/>
                    </a:cubicBezTo>
                    <a:cubicBezTo>
                      <a:pt x="146496" y="977832"/>
                      <a:pt x="113063" y="992786"/>
                      <a:pt x="80297" y="1008788"/>
                    </a:cubicBezTo>
                    <a:cubicBezTo>
                      <a:pt x="68391" y="1014599"/>
                      <a:pt x="62486" y="1008598"/>
                      <a:pt x="60390" y="999835"/>
                    </a:cubicBezTo>
                    <a:cubicBezTo>
                      <a:pt x="52580" y="967069"/>
                      <a:pt x="46484" y="933827"/>
                      <a:pt x="39054" y="900965"/>
                    </a:cubicBezTo>
                    <a:cubicBezTo>
                      <a:pt x="34768" y="882296"/>
                      <a:pt x="28196" y="864199"/>
                      <a:pt x="24005" y="845530"/>
                    </a:cubicBezTo>
                    <a:cubicBezTo>
                      <a:pt x="17337" y="815907"/>
                      <a:pt x="11717" y="786094"/>
                      <a:pt x="5621" y="756281"/>
                    </a:cubicBezTo>
                    <a:cubicBezTo>
                      <a:pt x="3526" y="745994"/>
                      <a:pt x="97" y="735707"/>
                      <a:pt x="2" y="725515"/>
                    </a:cubicBezTo>
                    <a:cubicBezTo>
                      <a:pt x="-94" y="715990"/>
                      <a:pt x="4002" y="706465"/>
                      <a:pt x="5526" y="696845"/>
                    </a:cubicBezTo>
                    <a:cubicBezTo>
                      <a:pt x="12575" y="651601"/>
                      <a:pt x="17242" y="605881"/>
                      <a:pt x="26862" y="561304"/>
                    </a:cubicBezTo>
                    <a:cubicBezTo>
                      <a:pt x="32577" y="535110"/>
                      <a:pt x="45055" y="510154"/>
                      <a:pt x="56199" y="485485"/>
                    </a:cubicBezTo>
                    <a:cubicBezTo>
                      <a:pt x="65915" y="463958"/>
                      <a:pt x="72487" y="442622"/>
                      <a:pt x="73535" y="418429"/>
                    </a:cubicBezTo>
                    <a:cubicBezTo>
                      <a:pt x="74678" y="391473"/>
                      <a:pt x="81726" y="364898"/>
                      <a:pt x="85727" y="338038"/>
                    </a:cubicBezTo>
                    <a:cubicBezTo>
                      <a:pt x="88489" y="319559"/>
                      <a:pt x="90775" y="300986"/>
                      <a:pt x="92775" y="282507"/>
                    </a:cubicBezTo>
                    <a:cubicBezTo>
                      <a:pt x="95442" y="256599"/>
                      <a:pt x="98300" y="230691"/>
                      <a:pt x="99919" y="204688"/>
                    </a:cubicBezTo>
                    <a:cubicBezTo>
                      <a:pt x="102681" y="161063"/>
                      <a:pt x="105158" y="117344"/>
                      <a:pt x="106491" y="73719"/>
                    </a:cubicBezTo>
                    <a:cubicBezTo>
                      <a:pt x="106872" y="60670"/>
                      <a:pt x="101062" y="47525"/>
                      <a:pt x="101252" y="34476"/>
                    </a:cubicBezTo>
                    <a:cubicBezTo>
                      <a:pt x="101348" y="23237"/>
                      <a:pt x="103538" y="4091"/>
                      <a:pt x="108872" y="2472"/>
                    </a:cubicBezTo>
                    <a:cubicBezTo>
                      <a:pt x="121445" y="-1147"/>
                      <a:pt x="140686" y="-1433"/>
                      <a:pt x="149735" y="5996"/>
                    </a:cubicBezTo>
                    <a:cubicBezTo>
                      <a:pt x="179357" y="30380"/>
                      <a:pt x="200884" y="60765"/>
                      <a:pt x="195074" y="103151"/>
                    </a:cubicBezTo>
                    <a:cubicBezTo>
                      <a:pt x="193169" y="116486"/>
                      <a:pt x="194788" y="130298"/>
                      <a:pt x="194788" y="143918"/>
                    </a:cubicBez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  <a:alpha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19834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CBA16CF-E3A7-45F0-ACC1-36BD58CFE0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二段文本分栏页</a:t>
            </a:r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id="{23FF69A6-3708-45DE-AFB3-2632CD7189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23B77B-7412-40E6-BA2A-98C48CCD5AF8}"/>
              </a:ext>
            </a:extLst>
          </p:cNvPr>
          <p:cNvSpPr/>
          <p:nvPr/>
        </p:nvSpPr>
        <p:spPr>
          <a:xfrm>
            <a:off x="4182383" y="1339234"/>
            <a:ext cx="3827234" cy="418911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24FEA2E-503B-421D-A3C8-5F83EEB929D4}"/>
              </a:ext>
            </a:extLst>
          </p:cNvPr>
          <p:cNvSpPr/>
          <p:nvPr/>
        </p:nvSpPr>
        <p:spPr>
          <a:xfrm>
            <a:off x="4182383" y="1339235"/>
            <a:ext cx="3827234" cy="418911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82C82-31D6-4B1D-BC1E-962570EA010A}"/>
              </a:ext>
            </a:extLst>
          </p:cNvPr>
          <p:cNvSpPr/>
          <p:nvPr/>
        </p:nvSpPr>
        <p:spPr>
          <a:xfrm>
            <a:off x="4396751" y="2775240"/>
            <a:ext cx="3398498" cy="245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单击此处输入您的文本 。顶部“开始”面板中可以对字体、字号、颜色、行距等进行修改，建议</a:t>
            </a:r>
            <a:r>
              <a:rPr lang="en-US" altLang="zh-CN" sz="24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24</a:t>
            </a:r>
            <a:r>
              <a:rPr lang="zh-CN" altLang="en-US" sz="24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号字，</a:t>
            </a:r>
            <a:r>
              <a:rPr lang="en-US" altLang="zh-CN" sz="24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1.5</a:t>
            </a:r>
            <a:r>
              <a:rPr lang="zh-CN" altLang="en-US" sz="24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倍行距。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6C3C321-C50E-45F9-B27A-384A016C7710}"/>
              </a:ext>
            </a:extLst>
          </p:cNvPr>
          <p:cNvGrpSpPr/>
          <p:nvPr/>
        </p:nvGrpSpPr>
        <p:grpSpPr>
          <a:xfrm>
            <a:off x="3521032" y="1770078"/>
            <a:ext cx="5166790" cy="782852"/>
            <a:chOff x="6782327" y="2390910"/>
            <a:chExt cx="2446868" cy="3917815"/>
          </a:xfrm>
        </p:grpSpPr>
        <p:sp useBgFill="1">
          <p:nvSpPr>
            <p:cNvPr id="15" name="矩形 14">
              <a:extLst>
                <a:ext uri="{FF2B5EF4-FFF2-40B4-BE49-F238E27FC236}">
                  <a16:creationId xmlns:a16="http://schemas.microsoft.com/office/drawing/2014/main" id="{8FCD8BB0-FD61-433D-ABCD-A01F10ABD846}"/>
                </a:ext>
              </a:extLst>
            </p:cNvPr>
            <p:cNvSpPr/>
            <p:nvPr/>
          </p:nvSpPr>
          <p:spPr>
            <a:xfrm>
              <a:off x="6782327" y="2390910"/>
              <a:ext cx="2446868" cy="3917814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7C95453B-13BC-432F-910B-D5417D12B240}"/>
                </a:ext>
              </a:extLst>
            </p:cNvPr>
            <p:cNvSpPr/>
            <p:nvPr/>
          </p:nvSpPr>
          <p:spPr>
            <a:xfrm>
              <a:off x="6782327" y="2390911"/>
              <a:ext cx="2446868" cy="3917814"/>
            </a:xfrm>
            <a:prstGeom prst="rect">
              <a:avLst/>
            </a:prstGeom>
            <a:solidFill>
              <a:schemeClr val="tx1">
                <a:lumMod val="60000"/>
                <a:lumOff val="40000"/>
                <a:alpha val="90000"/>
              </a:schemeClr>
            </a:solidFill>
            <a:ln>
              <a:noFill/>
            </a:ln>
            <a:effectLst>
              <a:outerShdw blurRad="190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D0E3D553-E913-4637-9904-57E8FCD83F64}"/>
              </a:ext>
            </a:extLst>
          </p:cNvPr>
          <p:cNvSpPr/>
          <p:nvPr/>
        </p:nvSpPr>
        <p:spPr>
          <a:xfrm>
            <a:off x="8338164" y="3207746"/>
            <a:ext cx="33378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dirty="0">
                <a:latin typeface="+mn-ea"/>
              </a:rPr>
              <a:t>点此添加您的标题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DB30BDC-14BB-4513-81E4-687E9D07A73C}"/>
              </a:ext>
            </a:extLst>
          </p:cNvPr>
          <p:cNvSpPr/>
          <p:nvPr/>
        </p:nvSpPr>
        <p:spPr>
          <a:xfrm>
            <a:off x="8338164" y="3732927"/>
            <a:ext cx="3337899" cy="1144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latin typeface="等线" panose="02010600030101010101" pitchFamily="2" charset="-122"/>
                <a:ea typeface="等线" panose="02010600030101010101" pitchFamily="2" charset="-122"/>
              </a:rPr>
              <a:t>“开始”面板中可以对字体、字号、颜色、行距等进行修改，建议</a:t>
            </a:r>
            <a:r>
              <a:rPr lang="en-US" altLang="zh-CN" dirty="0">
                <a:latin typeface="等线" panose="02010600030101010101" pitchFamily="2" charset="-122"/>
                <a:ea typeface="等线" panose="02010600030101010101" pitchFamily="2" charset="-122"/>
              </a:rPr>
              <a:t>18</a:t>
            </a:r>
            <a:r>
              <a:rPr lang="zh-CN" altLang="en-US" dirty="0">
                <a:latin typeface="等线" panose="02010600030101010101" pitchFamily="2" charset="-122"/>
                <a:ea typeface="等线" panose="02010600030101010101" pitchFamily="2" charset="-122"/>
              </a:rPr>
              <a:t>号字，</a:t>
            </a:r>
            <a:r>
              <a:rPr lang="en-US" altLang="zh-CN" dirty="0">
                <a:latin typeface="等线" panose="02010600030101010101" pitchFamily="2" charset="-122"/>
                <a:ea typeface="等线" panose="02010600030101010101" pitchFamily="2" charset="-122"/>
              </a:rPr>
              <a:t>1.5</a:t>
            </a:r>
            <a:r>
              <a:rPr lang="zh-CN" altLang="en-US" dirty="0">
                <a:latin typeface="等线" panose="02010600030101010101" pitchFamily="2" charset="-122"/>
                <a:ea typeface="等线" panose="02010600030101010101" pitchFamily="2" charset="-122"/>
              </a:rPr>
              <a:t>倍行距。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3547AF8-E0EF-4B6A-8F09-F487387F46D8}"/>
              </a:ext>
            </a:extLst>
          </p:cNvPr>
          <p:cNvSpPr/>
          <p:nvPr/>
        </p:nvSpPr>
        <p:spPr>
          <a:xfrm>
            <a:off x="4182383" y="1869116"/>
            <a:ext cx="3827234" cy="58477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点此添加小标题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3A9EEAC1-AB96-43E3-B4A5-B03802BB103F}"/>
              </a:ext>
            </a:extLst>
          </p:cNvPr>
          <p:cNvSpPr/>
          <p:nvPr/>
        </p:nvSpPr>
        <p:spPr>
          <a:xfrm>
            <a:off x="525463" y="3207746"/>
            <a:ext cx="33378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dirty="0">
                <a:latin typeface="+mn-ea"/>
              </a:rPr>
              <a:t>点此添加您的标题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88F60B0-1430-46D0-86BC-728A3F18CF89}"/>
              </a:ext>
            </a:extLst>
          </p:cNvPr>
          <p:cNvSpPr/>
          <p:nvPr/>
        </p:nvSpPr>
        <p:spPr>
          <a:xfrm>
            <a:off x="525463" y="3732927"/>
            <a:ext cx="3337899" cy="1144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latin typeface="等线" panose="02010600030101010101" pitchFamily="2" charset="-122"/>
                <a:ea typeface="等线" panose="02010600030101010101" pitchFamily="2" charset="-122"/>
              </a:rPr>
              <a:t>“开始”面板中可以对字体、字号、颜色、行距等进行修改，建议</a:t>
            </a:r>
            <a:r>
              <a:rPr lang="en-US" altLang="zh-CN" dirty="0">
                <a:latin typeface="等线" panose="02010600030101010101" pitchFamily="2" charset="-122"/>
                <a:ea typeface="等线" panose="02010600030101010101" pitchFamily="2" charset="-122"/>
              </a:rPr>
              <a:t>18</a:t>
            </a:r>
            <a:r>
              <a:rPr lang="zh-CN" altLang="en-US" dirty="0">
                <a:latin typeface="等线" panose="02010600030101010101" pitchFamily="2" charset="-122"/>
                <a:ea typeface="等线" panose="02010600030101010101" pitchFamily="2" charset="-122"/>
              </a:rPr>
              <a:t>号字，</a:t>
            </a:r>
            <a:r>
              <a:rPr lang="en-US" altLang="zh-CN" dirty="0">
                <a:latin typeface="等线" panose="02010600030101010101" pitchFamily="2" charset="-122"/>
                <a:ea typeface="等线" panose="02010600030101010101" pitchFamily="2" charset="-122"/>
              </a:rPr>
              <a:t>1.5</a:t>
            </a:r>
            <a:r>
              <a:rPr lang="zh-CN" altLang="en-US" dirty="0">
                <a:latin typeface="等线" panose="02010600030101010101" pitchFamily="2" charset="-122"/>
                <a:ea typeface="等线" panose="02010600030101010101" pitchFamily="2" charset="-122"/>
              </a:rPr>
              <a:t>倍行距。</a:t>
            </a:r>
          </a:p>
        </p:txBody>
      </p:sp>
      <p:sp>
        <p:nvSpPr>
          <p:cNvPr id="22" name="矩形 3">
            <a:extLst>
              <a:ext uri="{FF2B5EF4-FFF2-40B4-BE49-F238E27FC236}">
                <a16:creationId xmlns:a16="http://schemas.microsoft.com/office/drawing/2014/main" id="{52FBFEF5-9AC5-4447-8A71-89465B3711C5}"/>
              </a:ext>
            </a:extLst>
          </p:cNvPr>
          <p:cNvSpPr/>
          <p:nvPr/>
        </p:nvSpPr>
        <p:spPr>
          <a:xfrm>
            <a:off x="8338164" y="5112270"/>
            <a:ext cx="3296478" cy="1144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2"/>
                </a:solidFill>
              </a:rPr>
              <a:t>单击此处输入您的文本</a:t>
            </a:r>
            <a:endParaRPr lang="en-US" altLang="zh-CN" dirty="0">
              <a:solidFill>
                <a:schemeClr val="tx2"/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2"/>
                </a:solidFill>
              </a:rPr>
              <a:t>单击此处输入您的文本</a:t>
            </a:r>
            <a:endParaRPr lang="en-US" altLang="zh-CN" dirty="0">
              <a:solidFill>
                <a:schemeClr val="tx2"/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2"/>
                </a:solidFill>
              </a:rPr>
              <a:t>单击此处输入您的文本</a:t>
            </a:r>
            <a:endParaRPr lang="en-US" altLang="zh-CN" dirty="0">
              <a:solidFill>
                <a:schemeClr val="tx2"/>
              </a:solidFill>
            </a:endParaRPr>
          </a:p>
        </p:txBody>
      </p:sp>
      <p:sp>
        <p:nvSpPr>
          <p:cNvPr id="23" name="矩形 3">
            <a:extLst>
              <a:ext uri="{FF2B5EF4-FFF2-40B4-BE49-F238E27FC236}">
                <a16:creationId xmlns:a16="http://schemas.microsoft.com/office/drawing/2014/main" id="{24FC91B5-EF91-4E6E-AF50-4AA149ECECFA}"/>
              </a:ext>
            </a:extLst>
          </p:cNvPr>
          <p:cNvSpPr/>
          <p:nvPr/>
        </p:nvSpPr>
        <p:spPr>
          <a:xfrm>
            <a:off x="427838" y="5089799"/>
            <a:ext cx="3435523" cy="1144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r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2"/>
                </a:solidFill>
              </a:rPr>
              <a:t>单击此处输入您的文本</a:t>
            </a:r>
            <a:endParaRPr lang="en-US" altLang="zh-CN" dirty="0">
              <a:solidFill>
                <a:schemeClr val="tx2"/>
              </a:solidFill>
            </a:endParaRPr>
          </a:p>
          <a:p>
            <a:pPr marL="285750" lvl="0" indent="-285750" algn="r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2"/>
                </a:solidFill>
              </a:rPr>
              <a:t>单击此处输入您的文本</a:t>
            </a:r>
            <a:endParaRPr lang="en-US" altLang="zh-CN" dirty="0">
              <a:solidFill>
                <a:schemeClr val="tx2"/>
              </a:solidFill>
            </a:endParaRPr>
          </a:p>
          <a:p>
            <a:pPr marL="285750" indent="-285750" algn="r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2"/>
                </a:solidFill>
              </a:rPr>
              <a:t>单击此处输入您的文本</a:t>
            </a:r>
            <a:endParaRPr lang="en-US" altLang="zh-CN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0544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E360555F-ED7D-44F8-9D2F-6BA8245992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F1CB3AE0-2827-4015-B0C9-8C2DF7A6425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请输入您的标题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1D3AB331-BD2F-4AA9-B72C-D8C53679EF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6152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C72A286-CDCD-4D92-8B34-7D4E667262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单图页面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435962A-5641-447D-88A6-63FC3F67AF1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B5E78ED-FA30-46FA-872E-B40881106393}"/>
              </a:ext>
            </a:extLst>
          </p:cNvPr>
          <p:cNvGrpSpPr/>
          <p:nvPr/>
        </p:nvGrpSpPr>
        <p:grpSpPr>
          <a:xfrm>
            <a:off x="1702965" y="2130804"/>
            <a:ext cx="9973098" cy="4214434"/>
            <a:chOff x="346933" y="4381537"/>
            <a:chExt cx="2446868" cy="4964329"/>
          </a:xfrm>
        </p:grpSpPr>
        <p:sp useBgFill="1">
          <p:nvSpPr>
            <p:cNvPr id="5" name="矩形 4">
              <a:extLst>
                <a:ext uri="{FF2B5EF4-FFF2-40B4-BE49-F238E27FC236}">
                  <a16:creationId xmlns:a16="http://schemas.microsoft.com/office/drawing/2014/main" id="{F242C668-54B0-4ADB-B346-181B75F75337}"/>
                </a:ext>
              </a:extLst>
            </p:cNvPr>
            <p:cNvSpPr/>
            <p:nvPr/>
          </p:nvSpPr>
          <p:spPr>
            <a:xfrm>
              <a:off x="346933" y="4381537"/>
              <a:ext cx="2446868" cy="49643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4E2B9FF-8201-48EF-AE12-3F1BC7B10646}"/>
                </a:ext>
              </a:extLst>
            </p:cNvPr>
            <p:cNvSpPr/>
            <p:nvPr/>
          </p:nvSpPr>
          <p:spPr>
            <a:xfrm>
              <a:off x="346933" y="4381538"/>
              <a:ext cx="2446868" cy="4964328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>
              <a:noFill/>
            </a:ln>
            <a:effectLst>
              <a:outerShdw blurRad="381000" sx="103000" sy="103000" algn="ctr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E7D5DB5-29C0-4A82-A2AC-B3C8BCCD2949}"/>
              </a:ext>
            </a:extLst>
          </p:cNvPr>
          <p:cNvGrpSpPr/>
          <p:nvPr/>
        </p:nvGrpSpPr>
        <p:grpSpPr>
          <a:xfrm>
            <a:off x="525463" y="1755058"/>
            <a:ext cx="7084705" cy="3800814"/>
            <a:chOff x="346933" y="4381537"/>
            <a:chExt cx="2446868" cy="4964329"/>
          </a:xfrm>
        </p:grpSpPr>
        <p:sp useBgFill="1">
          <p:nvSpPr>
            <p:cNvPr id="13" name="矩形 12">
              <a:extLst>
                <a:ext uri="{FF2B5EF4-FFF2-40B4-BE49-F238E27FC236}">
                  <a16:creationId xmlns:a16="http://schemas.microsoft.com/office/drawing/2014/main" id="{42FCD29E-43BF-421F-8C38-F162CF8E092E}"/>
                </a:ext>
              </a:extLst>
            </p:cNvPr>
            <p:cNvSpPr/>
            <p:nvPr/>
          </p:nvSpPr>
          <p:spPr>
            <a:xfrm>
              <a:off x="346933" y="4381537"/>
              <a:ext cx="2446868" cy="49643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A3CEEFA0-AAAA-4DE2-8CC5-74B24E3FED19}"/>
                </a:ext>
              </a:extLst>
            </p:cNvPr>
            <p:cNvSpPr/>
            <p:nvPr/>
          </p:nvSpPr>
          <p:spPr>
            <a:xfrm>
              <a:off x="346933" y="4381538"/>
              <a:ext cx="2446868" cy="4964328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  <a:effectLst>
              <a:outerShdw blurRad="381000" sx="103000" sy="103000" algn="ctr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1" name="图片 10" descr="图片包含 天空, 建筑物, 户外&#10;&#10;描述已自动生成">
            <a:extLst>
              <a:ext uri="{FF2B5EF4-FFF2-40B4-BE49-F238E27FC236}">
                <a16:creationId xmlns:a16="http://schemas.microsoft.com/office/drawing/2014/main" id="{2F392124-129D-428E-B43F-39773D8DEC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50" r="20724" b="593"/>
          <a:stretch/>
        </p:blipFill>
        <p:spPr>
          <a:xfrm>
            <a:off x="5760440" y="1341438"/>
            <a:ext cx="5385732" cy="4522467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45000"/>
              </a:prstClr>
            </a:outerShdw>
          </a:effectLst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14F17787-BE79-4664-890E-827E7223CDAA}"/>
              </a:ext>
            </a:extLst>
          </p:cNvPr>
          <p:cNvSpPr/>
          <p:nvPr/>
        </p:nvSpPr>
        <p:spPr>
          <a:xfrm>
            <a:off x="1559429" y="2844225"/>
            <a:ext cx="3167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+mn-ea"/>
              </a:rPr>
              <a:t>点此添加标题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29DBF16-9927-473A-ADFB-4E34B37DEB70}"/>
              </a:ext>
            </a:extLst>
          </p:cNvPr>
          <p:cNvSpPr/>
          <p:nvPr/>
        </p:nvSpPr>
        <p:spPr>
          <a:xfrm>
            <a:off x="1246374" y="3655464"/>
            <a:ext cx="3793155" cy="1144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等线" panose="02010600030101010101" pitchFamily="2" charset="-122"/>
              </a:rPr>
              <a:t>“开始”面板中可以对字体、字号、颜色、行距等进行修改，建议</a:t>
            </a:r>
            <a:r>
              <a:rPr lang="en-US" altLang="zh-CN" dirty="0">
                <a:solidFill>
                  <a:schemeClr val="tx2"/>
                </a:solidFill>
                <a:latin typeface="等线" panose="02010600030101010101" pitchFamily="2" charset="-122"/>
              </a:rPr>
              <a:t>18</a:t>
            </a:r>
            <a:r>
              <a:rPr lang="zh-CN" altLang="en-US" dirty="0">
                <a:solidFill>
                  <a:schemeClr val="tx2"/>
                </a:solidFill>
                <a:latin typeface="等线" panose="02010600030101010101" pitchFamily="2" charset="-122"/>
              </a:rPr>
              <a:t>号字，</a:t>
            </a:r>
            <a:r>
              <a:rPr lang="en-US" altLang="zh-CN" dirty="0">
                <a:solidFill>
                  <a:schemeClr val="tx2"/>
                </a:solidFill>
                <a:latin typeface="等线" panose="02010600030101010101" pitchFamily="2" charset="-122"/>
              </a:rPr>
              <a:t>1.5</a:t>
            </a:r>
            <a:r>
              <a:rPr lang="zh-CN" altLang="en-US" dirty="0">
                <a:solidFill>
                  <a:schemeClr val="tx2"/>
                </a:solidFill>
                <a:latin typeface="等线" panose="02010600030101010101" pitchFamily="2" charset="-122"/>
              </a:rPr>
              <a:t>倍行距。</a:t>
            </a:r>
          </a:p>
        </p:txBody>
      </p:sp>
    </p:spTree>
    <p:extLst>
      <p:ext uri="{BB962C8B-B14F-4D97-AF65-F5344CB8AC3E}">
        <p14:creationId xmlns:p14="http://schemas.microsoft.com/office/powerpoint/2010/main" val="8041468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A781BC3-BF7B-4377-81D3-D8F0D213F5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目录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F6A6E0A-50B5-4FBF-A105-CE2CCD6B60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65364" y="2314025"/>
            <a:ext cx="3403705" cy="400110"/>
          </a:xfrm>
        </p:spPr>
        <p:txBody>
          <a:bodyPr/>
          <a:lstStyle/>
          <a:p>
            <a:r>
              <a:rPr lang="en-US" altLang="zh-CN"/>
              <a:t>PART ONE  </a:t>
            </a:r>
            <a:r>
              <a:rPr lang="zh-CN" altLang="en-US"/>
              <a:t>主要工作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F270F0FE-D536-43F1-B107-1F1D849A9B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27564C57-6FA9-462C-8DC9-1059F285851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65364" y="3329688"/>
            <a:ext cx="3403705" cy="400110"/>
          </a:xfrm>
        </p:spPr>
        <p:txBody>
          <a:bodyPr/>
          <a:lstStyle/>
          <a:p>
            <a:r>
              <a:rPr lang="en-US" altLang="zh-CN"/>
              <a:t>PART TWO  </a:t>
            </a:r>
            <a:r>
              <a:rPr lang="zh-CN" altLang="en-US"/>
              <a:t>主要工作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DBFC664-5484-4BC5-9B1D-B2489A2635C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2B310A60-1D5C-4C1F-A917-9E56991BFAC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365364" y="4345351"/>
            <a:ext cx="3403705" cy="400110"/>
          </a:xfrm>
        </p:spPr>
        <p:txBody>
          <a:bodyPr/>
          <a:lstStyle/>
          <a:p>
            <a:r>
              <a:rPr lang="en-US" altLang="zh-CN"/>
              <a:t>PART THREE  </a:t>
            </a:r>
            <a:r>
              <a:rPr lang="zh-CN" altLang="en-US"/>
              <a:t>主要工作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0AA63693-DFEE-49CF-846B-582C3499270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C8B4E402-A5E0-43A1-93BA-2AA2B356E9A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365364" y="5361014"/>
            <a:ext cx="3403705" cy="400110"/>
          </a:xfrm>
        </p:spPr>
        <p:txBody>
          <a:bodyPr/>
          <a:lstStyle/>
          <a:p>
            <a:r>
              <a:rPr lang="en-US" altLang="zh-CN"/>
              <a:t>PART FOUR  </a:t>
            </a:r>
            <a:r>
              <a:rPr lang="zh-CN" altLang="en-US"/>
              <a:t>主要工作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CBE30D5-C349-4B3A-948B-D16C7999B46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CONTENT</a:t>
            </a:r>
            <a:endParaRPr lang="zh-CN" altLang="en-US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EE711A7-BFC2-4DC8-A010-5CDB29BBB32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72012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BA5192A-1E1F-4486-9B15-A3FE360BB9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多图页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E5C91E9-77E0-49E5-8B88-9D50B887F1A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pic>
        <p:nvPicPr>
          <p:cNvPr id="14" name="图片 13" descr="图片包含 户外, 树, 草, 黄色&#10;&#10;描述已自动生成">
            <a:extLst>
              <a:ext uri="{FF2B5EF4-FFF2-40B4-BE49-F238E27FC236}">
                <a16:creationId xmlns:a16="http://schemas.microsoft.com/office/drawing/2014/main" id="{33184B82-E29D-462E-B9B1-3A87B30A98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727" r="2273"/>
          <a:stretch/>
        </p:blipFill>
        <p:spPr>
          <a:xfrm>
            <a:off x="9084024" y="2000010"/>
            <a:ext cx="2396358" cy="3993930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6" name="图片 15" descr="图片包含 天空, 户外, 地面, 树&#10;&#10;描述已自动生成">
            <a:extLst>
              <a:ext uri="{FF2B5EF4-FFF2-40B4-BE49-F238E27FC236}">
                <a16:creationId xmlns:a16="http://schemas.microsoft.com/office/drawing/2014/main" id="{229F0895-F5B9-4ED1-9E17-E4C31AE473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34" r="37390"/>
          <a:stretch/>
        </p:blipFill>
        <p:spPr>
          <a:xfrm>
            <a:off x="1146484" y="2000010"/>
            <a:ext cx="2396358" cy="3993930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C9A18D13-1145-421A-8171-A9A6AFE57CA5}"/>
              </a:ext>
            </a:extLst>
          </p:cNvPr>
          <p:cNvGrpSpPr/>
          <p:nvPr/>
        </p:nvGrpSpPr>
        <p:grpSpPr>
          <a:xfrm>
            <a:off x="6672939" y="2612569"/>
            <a:ext cx="1802264" cy="3003772"/>
            <a:chOff x="346933" y="4381537"/>
            <a:chExt cx="2446868" cy="4964329"/>
          </a:xfrm>
        </p:grpSpPr>
        <p:sp useBgFill="1">
          <p:nvSpPr>
            <p:cNvPr id="27" name="矩形 26">
              <a:extLst>
                <a:ext uri="{FF2B5EF4-FFF2-40B4-BE49-F238E27FC236}">
                  <a16:creationId xmlns:a16="http://schemas.microsoft.com/office/drawing/2014/main" id="{21A9734E-E72F-4DEF-B250-35BFFC1B8298}"/>
                </a:ext>
              </a:extLst>
            </p:cNvPr>
            <p:cNvSpPr/>
            <p:nvPr/>
          </p:nvSpPr>
          <p:spPr>
            <a:xfrm>
              <a:off x="346933" y="4381537"/>
              <a:ext cx="2446868" cy="49643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DFD4245B-099F-4850-9F9C-6474E1D90B84}"/>
                </a:ext>
              </a:extLst>
            </p:cNvPr>
            <p:cNvSpPr/>
            <p:nvPr/>
          </p:nvSpPr>
          <p:spPr>
            <a:xfrm>
              <a:off x="346933" y="4381538"/>
              <a:ext cx="2446868" cy="4964328"/>
            </a:xfrm>
            <a:prstGeom prst="rect">
              <a:avLst/>
            </a:prstGeom>
            <a:solidFill>
              <a:srgbClr val="AF4352">
                <a:alpha val="90000"/>
              </a:srgbClr>
            </a:solidFill>
            <a:ln>
              <a:noFill/>
            </a:ln>
            <a:effectLst>
              <a:outerShdw blurRad="381000" sx="102000" sy="102000" algn="ctr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8" name="图片 17" descr="图片包含 天空, 户外, 草, 地面&#10;&#10;描述已自动生成">
            <a:extLst>
              <a:ext uri="{FF2B5EF4-FFF2-40B4-BE49-F238E27FC236}">
                <a16:creationId xmlns:a16="http://schemas.microsoft.com/office/drawing/2014/main" id="{242E7277-F85D-4115-9477-FC491F759D3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431" t="14026" r="42135" b="-166"/>
          <a:stretch/>
        </p:blipFill>
        <p:spPr>
          <a:xfrm>
            <a:off x="6469903" y="2000010"/>
            <a:ext cx="2396358" cy="3993930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2FA1D0CD-08AF-4A7F-A710-E32F78FB1A0F}"/>
              </a:ext>
            </a:extLst>
          </p:cNvPr>
          <p:cNvGrpSpPr/>
          <p:nvPr/>
        </p:nvGrpSpPr>
        <p:grpSpPr>
          <a:xfrm>
            <a:off x="3386373" y="1124643"/>
            <a:ext cx="3240000" cy="5400000"/>
            <a:chOff x="346933" y="4381537"/>
            <a:chExt cx="2446868" cy="4964329"/>
          </a:xfrm>
        </p:grpSpPr>
        <p:sp useBgFill="1">
          <p:nvSpPr>
            <p:cNvPr id="19" name="矩形 18">
              <a:extLst>
                <a:ext uri="{FF2B5EF4-FFF2-40B4-BE49-F238E27FC236}">
                  <a16:creationId xmlns:a16="http://schemas.microsoft.com/office/drawing/2014/main" id="{8F4A9BF4-9396-44D6-81EF-EB6D471FB013}"/>
                </a:ext>
              </a:extLst>
            </p:cNvPr>
            <p:cNvSpPr/>
            <p:nvPr/>
          </p:nvSpPr>
          <p:spPr>
            <a:xfrm>
              <a:off x="346933" y="4381537"/>
              <a:ext cx="2446868" cy="49643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F2AD32FB-751D-4C74-A4C9-5B40183F54E2}"/>
                </a:ext>
              </a:extLst>
            </p:cNvPr>
            <p:cNvSpPr/>
            <p:nvPr/>
          </p:nvSpPr>
          <p:spPr>
            <a:xfrm>
              <a:off x="346933" y="4381538"/>
              <a:ext cx="2446868" cy="4964328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>
              <a:noFill/>
            </a:ln>
            <a:effectLst>
              <a:outerShdw blurRad="381000" sx="102000" sy="102000" algn="ctr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2" name="图片 11" descr="图片包含 树, 建筑物, 户外&#10;&#10;描述已自动生成">
            <a:extLst>
              <a:ext uri="{FF2B5EF4-FFF2-40B4-BE49-F238E27FC236}">
                <a16:creationId xmlns:a16="http://schemas.microsoft.com/office/drawing/2014/main" id="{C995FAD2-BAFF-4249-92FC-8441C83FB18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8" r="33582" b="138"/>
          <a:stretch/>
        </p:blipFill>
        <p:spPr>
          <a:xfrm>
            <a:off x="3386373" y="1124986"/>
            <a:ext cx="3240000" cy="3240000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71C5800E-64FF-4C2F-8A35-C084D3833CF2}"/>
              </a:ext>
            </a:extLst>
          </p:cNvPr>
          <p:cNvSpPr/>
          <p:nvPr/>
        </p:nvSpPr>
        <p:spPr>
          <a:xfrm>
            <a:off x="3523018" y="4546289"/>
            <a:ext cx="29667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b="1">
                <a:solidFill>
                  <a:schemeClr val="bg1"/>
                </a:solidFill>
                <a:latin typeface="+mn-ea"/>
              </a:rPr>
              <a:t>点此添加标题</a:t>
            </a:r>
            <a:r>
              <a:rPr lang="en-US" altLang="zh-CN" sz="2400" b="1">
                <a:solidFill>
                  <a:schemeClr val="bg1"/>
                </a:solidFill>
                <a:latin typeface="+mn-ea"/>
              </a:rPr>
              <a:t>1</a:t>
            </a:r>
            <a:endParaRPr lang="zh-CN" altLang="en-US" sz="24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1977CF8-78B6-4B8E-A20F-7BFF2208D4D8}"/>
              </a:ext>
            </a:extLst>
          </p:cNvPr>
          <p:cNvSpPr/>
          <p:nvPr/>
        </p:nvSpPr>
        <p:spPr>
          <a:xfrm>
            <a:off x="3523018" y="5071470"/>
            <a:ext cx="2966711" cy="1190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图</a:t>
            </a:r>
            <a:r>
              <a:rPr lang="en-US" altLang="zh-CN" sz="14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</a:t>
            </a:r>
            <a:r>
              <a:rPr lang="zh-CN" altLang="en-US" sz="14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：本文本框可以通过点击和重新输入进行更改，顶部“开始”面板中可以对字体、字号、颜色、行距等进行修改，建议</a:t>
            </a:r>
            <a:r>
              <a:rPr lang="en-US" altLang="zh-CN" sz="14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14</a:t>
            </a:r>
            <a:r>
              <a:rPr lang="zh-CN" altLang="en-US" sz="14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号字，</a:t>
            </a:r>
            <a:r>
              <a:rPr lang="en-US" altLang="zh-CN" sz="14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1.5</a:t>
            </a:r>
            <a:r>
              <a:rPr lang="zh-CN" altLang="en-US" sz="14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倍行距。</a:t>
            </a:r>
          </a:p>
        </p:txBody>
      </p:sp>
    </p:spTree>
    <p:extLst>
      <p:ext uri="{BB962C8B-B14F-4D97-AF65-F5344CB8AC3E}">
        <p14:creationId xmlns:p14="http://schemas.microsoft.com/office/powerpoint/2010/main" val="27279168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BA5192A-1E1F-4486-9B15-A3FE360BB9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多图页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098F525-DED5-42E8-919C-E00304C04C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pic>
        <p:nvPicPr>
          <p:cNvPr id="14" name="图片 13" descr="图片包含 户外, 树, 草, 黄色&#10;&#10;描述已自动生成">
            <a:extLst>
              <a:ext uri="{FF2B5EF4-FFF2-40B4-BE49-F238E27FC236}">
                <a16:creationId xmlns:a16="http://schemas.microsoft.com/office/drawing/2014/main" id="{33184B82-E29D-462E-B9B1-3A87B30A98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727" r="2273"/>
          <a:stretch/>
        </p:blipFill>
        <p:spPr>
          <a:xfrm>
            <a:off x="8710121" y="2001789"/>
            <a:ext cx="2396358" cy="3993930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6" name="图片 15" descr="图片包含 天空, 户外, 地面, 树&#10;&#10;描述已自动生成">
            <a:extLst>
              <a:ext uri="{FF2B5EF4-FFF2-40B4-BE49-F238E27FC236}">
                <a16:creationId xmlns:a16="http://schemas.microsoft.com/office/drawing/2014/main" id="{229F0895-F5B9-4ED1-9E17-E4C31AE473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34" r="37390"/>
          <a:stretch/>
        </p:blipFill>
        <p:spPr>
          <a:xfrm>
            <a:off x="635645" y="2001789"/>
            <a:ext cx="2396358" cy="3993930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ED4171F4-7A7E-4344-816C-85E64DCAFA46}"/>
              </a:ext>
            </a:extLst>
          </p:cNvPr>
          <p:cNvGrpSpPr/>
          <p:nvPr/>
        </p:nvGrpSpPr>
        <p:grpSpPr>
          <a:xfrm>
            <a:off x="3659058" y="2445352"/>
            <a:ext cx="1802264" cy="3003772"/>
            <a:chOff x="346933" y="4381537"/>
            <a:chExt cx="2446868" cy="4964329"/>
          </a:xfrm>
        </p:grpSpPr>
        <p:sp useBgFill="1">
          <p:nvSpPr>
            <p:cNvPr id="25" name="矩形 24">
              <a:extLst>
                <a:ext uri="{FF2B5EF4-FFF2-40B4-BE49-F238E27FC236}">
                  <a16:creationId xmlns:a16="http://schemas.microsoft.com/office/drawing/2014/main" id="{7A63ED92-26DC-47B6-B8BD-C16B6F2C41B5}"/>
                </a:ext>
              </a:extLst>
            </p:cNvPr>
            <p:cNvSpPr/>
            <p:nvPr/>
          </p:nvSpPr>
          <p:spPr>
            <a:xfrm>
              <a:off x="346933" y="4381537"/>
              <a:ext cx="2446868" cy="49643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A01507C9-DA6E-4918-A012-E28010DAD8C5}"/>
                </a:ext>
              </a:extLst>
            </p:cNvPr>
            <p:cNvSpPr/>
            <p:nvPr/>
          </p:nvSpPr>
          <p:spPr>
            <a:xfrm>
              <a:off x="346933" y="4381538"/>
              <a:ext cx="2446868" cy="4964328"/>
            </a:xfrm>
            <a:prstGeom prst="rect">
              <a:avLst/>
            </a:prstGeom>
            <a:solidFill>
              <a:srgbClr val="AF4352">
                <a:alpha val="90000"/>
              </a:srgbClr>
            </a:solidFill>
            <a:ln>
              <a:noFill/>
            </a:ln>
            <a:effectLst>
              <a:outerShdw blurRad="381000" sx="102000" sy="102000" algn="ctr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2" name="图片 11" descr="图片包含 树, 建筑物, 户外&#10;&#10;描述已自动生成">
            <a:extLst>
              <a:ext uri="{FF2B5EF4-FFF2-40B4-BE49-F238E27FC236}">
                <a16:creationId xmlns:a16="http://schemas.microsoft.com/office/drawing/2014/main" id="{C995FAD2-BAFF-4249-92FC-8441C83FB18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228" r="46811"/>
          <a:stretch/>
        </p:blipFill>
        <p:spPr>
          <a:xfrm>
            <a:off x="3249766" y="2001789"/>
            <a:ext cx="2396358" cy="3993930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2FA1D0CD-08AF-4A7F-A710-E32F78FB1A0F}"/>
              </a:ext>
            </a:extLst>
          </p:cNvPr>
          <p:cNvGrpSpPr/>
          <p:nvPr/>
        </p:nvGrpSpPr>
        <p:grpSpPr>
          <a:xfrm>
            <a:off x="5537242" y="1089808"/>
            <a:ext cx="3240000" cy="5400000"/>
            <a:chOff x="346933" y="4381537"/>
            <a:chExt cx="2446868" cy="4964329"/>
          </a:xfrm>
        </p:grpSpPr>
        <p:sp useBgFill="1">
          <p:nvSpPr>
            <p:cNvPr id="19" name="矩形 18">
              <a:extLst>
                <a:ext uri="{FF2B5EF4-FFF2-40B4-BE49-F238E27FC236}">
                  <a16:creationId xmlns:a16="http://schemas.microsoft.com/office/drawing/2014/main" id="{8F4A9BF4-9396-44D6-81EF-EB6D471FB013}"/>
                </a:ext>
              </a:extLst>
            </p:cNvPr>
            <p:cNvSpPr/>
            <p:nvPr/>
          </p:nvSpPr>
          <p:spPr>
            <a:xfrm>
              <a:off x="346933" y="4381537"/>
              <a:ext cx="2446868" cy="496432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F2AD32FB-751D-4C74-A4C9-5B40183F54E2}"/>
                </a:ext>
              </a:extLst>
            </p:cNvPr>
            <p:cNvSpPr/>
            <p:nvPr/>
          </p:nvSpPr>
          <p:spPr>
            <a:xfrm>
              <a:off x="346933" y="4381538"/>
              <a:ext cx="2446868" cy="4964328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>
              <a:noFill/>
            </a:ln>
            <a:effectLst>
              <a:outerShdw blurRad="381000" sx="103000" sy="103000" algn="ctr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71C5800E-64FF-4C2F-8A35-C084D3833CF2}"/>
              </a:ext>
            </a:extLst>
          </p:cNvPr>
          <p:cNvSpPr/>
          <p:nvPr/>
        </p:nvSpPr>
        <p:spPr>
          <a:xfrm>
            <a:off x="5673887" y="4511454"/>
            <a:ext cx="29667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b="1">
                <a:solidFill>
                  <a:schemeClr val="bg1"/>
                </a:solidFill>
                <a:latin typeface="+mn-ea"/>
              </a:rPr>
              <a:t>点此添加标题</a:t>
            </a:r>
            <a:r>
              <a:rPr lang="en-US" altLang="zh-CN" sz="2400" b="1">
                <a:solidFill>
                  <a:schemeClr val="bg1"/>
                </a:solidFill>
                <a:latin typeface="+mn-ea"/>
              </a:rPr>
              <a:t>2</a:t>
            </a:r>
            <a:endParaRPr lang="zh-CN" altLang="en-US" sz="24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91977CF8-78B6-4B8E-A20F-7BFF2208D4D8}"/>
              </a:ext>
            </a:extLst>
          </p:cNvPr>
          <p:cNvSpPr/>
          <p:nvPr/>
        </p:nvSpPr>
        <p:spPr>
          <a:xfrm>
            <a:off x="5673887" y="5036635"/>
            <a:ext cx="2966711" cy="1190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图</a:t>
            </a:r>
            <a:r>
              <a:rPr lang="en-US" altLang="zh-CN" sz="14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</a:t>
            </a:r>
            <a:r>
              <a:rPr lang="zh-CN" altLang="en-US" sz="14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：本文本框可以通过点击和重新输入进行更改，顶部“开始”面板中可以对字体、字号、颜色、行距等进行修改，建议</a:t>
            </a:r>
            <a:r>
              <a:rPr lang="en-US" altLang="zh-CN" sz="14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14</a:t>
            </a:r>
            <a:r>
              <a:rPr lang="zh-CN" altLang="en-US" sz="14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号字，</a:t>
            </a:r>
            <a:r>
              <a:rPr lang="en-US" altLang="zh-CN" sz="14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1.5</a:t>
            </a:r>
            <a:r>
              <a:rPr lang="zh-CN" altLang="en-US" sz="140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倍行距。</a:t>
            </a:r>
          </a:p>
        </p:txBody>
      </p:sp>
      <p:pic>
        <p:nvPicPr>
          <p:cNvPr id="15" name="图片 14" descr="图片包含 天空, 户外, 草, 地面&#10;&#10;描述已自动生成">
            <a:extLst>
              <a:ext uri="{FF2B5EF4-FFF2-40B4-BE49-F238E27FC236}">
                <a16:creationId xmlns:a16="http://schemas.microsoft.com/office/drawing/2014/main" id="{D19DAA8F-86B3-4CB9-B3B9-18702243218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472" t="23888" r="43172" b="17040"/>
          <a:stretch/>
        </p:blipFill>
        <p:spPr>
          <a:xfrm>
            <a:off x="5537243" y="1089807"/>
            <a:ext cx="3241830" cy="324183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0718736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12CFC5A-C66B-45E8-9F0A-B93EF240F7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多图页</a:t>
            </a:r>
            <a:endParaRPr lang="en-US" altLang="zh-CN" dirty="0"/>
          </a:p>
        </p:txBody>
      </p:sp>
      <p:sp>
        <p:nvSpPr>
          <p:cNvPr id="27" name="文本占位符 26">
            <a:extLst>
              <a:ext uri="{FF2B5EF4-FFF2-40B4-BE49-F238E27FC236}">
                <a16:creationId xmlns:a16="http://schemas.microsoft.com/office/drawing/2014/main" id="{6F213586-8055-4C01-9109-F22831F8B2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pic>
        <p:nvPicPr>
          <p:cNvPr id="4" name="图片 3" descr="图片包含 建筑物, 户外, 树, 天空&#10;&#10;描述已自动生成">
            <a:extLst>
              <a:ext uri="{FF2B5EF4-FFF2-40B4-BE49-F238E27FC236}">
                <a16:creationId xmlns:a16="http://schemas.microsoft.com/office/drawing/2014/main" id="{033E3F58-0A41-40D8-AD52-C5AF62E874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539" y="1363370"/>
            <a:ext cx="2988130" cy="1595662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5" name="图片 4" descr="图片包含 树, 户外, 地面, 建筑物&#10;&#10;描述已自动生成">
            <a:extLst>
              <a:ext uri="{FF2B5EF4-FFF2-40B4-BE49-F238E27FC236}">
                <a16:creationId xmlns:a16="http://schemas.microsoft.com/office/drawing/2014/main" id="{7BAD2131-3364-4759-AD66-0ECA9389B5B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2607" y="2448412"/>
            <a:ext cx="2158920" cy="1440000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6" name="图片 5" descr="图片包含 建筑物, 户外, 道路, 天空&#10;&#10;描述已自动生成">
            <a:extLst>
              <a:ext uri="{FF2B5EF4-FFF2-40B4-BE49-F238E27FC236}">
                <a16:creationId xmlns:a16="http://schemas.microsoft.com/office/drawing/2014/main" id="{2E6E9370-1BF0-4CA5-830B-B973BBCFFD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672" y="3071495"/>
            <a:ext cx="2158920" cy="1440000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7" name="图片 6" descr="图片包含 建筑物, 人物, 室内&#10;&#10;描述已自动生成">
            <a:extLst>
              <a:ext uri="{FF2B5EF4-FFF2-40B4-BE49-F238E27FC236}">
                <a16:creationId xmlns:a16="http://schemas.microsoft.com/office/drawing/2014/main" id="{701401B2-9141-4C08-AAEA-9866150F209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413"/>
          <a:stretch/>
        </p:blipFill>
        <p:spPr>
          <a:xfrm>
            <a:off x="525463" y="4623957"/>
            <a:ext cx="2988129" cy="1680823"/>
          </a:xfrm>
          <a:prstGeom prst="rect">
            <a:avLst/>
          </a:prstGeom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8" name="图片 7" descr="图片包含 树, 户外, 建筑物, 天空&#10;&#10;描述已自动生成">
            <a:extLst>
              <a:ext uri="{FF2B5EF4-FFF2-40B4-BE49-F238E27FC236}">
                <a16:creationId xmlns:a16="http://schemas.microsoft.com/office/drawing/2014/main" id="{0C720642-AFFC-41E5-9D3D-DBCF411F81C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75" t="4075" r="4075" b="4075"/>
          <a:stretch/>
        </p:blipFill>
        <p:spPr>
          <a:xfrm>
            <a:off x="3660791" y="4018908"/>
            <a:ext cx="2130856" cy="1440000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102340-B218-48B7-9C6F-6B481BE9311A}"/>
              </a:ext>
            </a:extLst>
          </p:cNvPr>
          <p:cNvSpPr/>
          <p:nvPr/>
        </p:nvSpPr>
        <p:spPr>
          <a:xfrm>
            <a:off x="5938846" y="4018908"/>
            <a:ext cx="1049563" cy="6732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6A1E79B-4459-4774-A478-7B5EEF576D7F}"/>
              </a:ext>
            </a:extLst>
          </p:cNvPr>
          <p:cNvSpPr/>
          <p:nvPr/>
        </p:nvSpPr>
        <p:spPr>
          <a:xfrm>
            <a:off x="5938846" y="4018908"/>
            <a:ext cx="1049563" cy="673203"/>
          </a:xfrm>
          <a:prstGeom prst="rect">
            <a:avLst/>
          </a:prstGeom>
          <a:solidFill>
            <a:schemeClr val="accent3">
              <a:lumMod val="50000"/>
              <a:alpha val="80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47CFB00-AB52-4A06-9F8B-C7B58C49FA11}"/>
              </a:ext>
            </a:extLst>
          </p:cNvPr>
          <p:cNvSpPr/>
          <p:nvPr/>
        </p:nvSpPr>
        <p:spPr>
          <a:xfrm>
            <a:off x="5266865" y="1629345"/>
            <a:ext cx="1049563" cy="6732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57CC42C-04AA-4E22-A7B1-A3D969EA9B4C}"/>
              </a:ext>
            </a:extLst>
          </p:cNvPr>
          <p:cNvSpPr/>
          <p:nvPr/>
        </p:nvSpPr>
        <p:spPr>
          <a:xfrm>
            <a:off x="5266865" y="1629345"/>
            <a:ext cx="1049563" cy="673203"/>
          </a:xfrm>
          <a:prstGeom prst="rect">
            <a:avLst/>
          </a:prstGeom>
          <a:solidFill>
            <a:schemeClr val="accent2">
              <a:lumMod val="75000"/>
              <a:alpha val="90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1BDE40A-11E8-4BA1-B72A-A33D77E2D95E}"/>
              </a:ext>
            </a:extLst>
          </p:cNvPr>
          <p:cNvSpPr/>
          <p:nvPr/>
        </p:nvSpPr>
        <p:spPr>
          <a:xfrm>
            <a:off x="525463" y="3838292"/>
            <a:ext cx="682010" cy="6732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DE2D1F5-22D4-4F87-B8BF-FA36196A2E96}"/>
              </a:ext>
            </a:extLst>
          </p:cNvPr>
          <p:cNvSpPr/>
          <p:nvPr/>
        </p:nvSpPr>
        <p:spPr>
          <a:xfrm>
            <a:off x="525463" y="3838292"/>
            <a:ext cx="682010" cy="673203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CE13CA2-532E-47F9-B119-C2E23CD1BC7B}"/>
              </a:ext>
            </a:extLst>
          </p:cNvPr>
          <p:cNvSpPr/>
          <p:nvPr/>
        </p:nvSpPr>
        <p:spPr>
          <a:xfrm>
            <a:off x="3660791" y="3056127"/>
            <a:ext cx="1464617" cy="8322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D9C999B-0DA4-40CB-A88E-05BE35837786}"/>
              </a:ext>
            </a:extLst>
          </p:cNvPr>
          <p:cNvSpPr/>
          <p:nvPr/>
        </p:nvSpPr>
        <p:spPr>
          <a:xfrm>
            <a:off x="3660791" y="3056127"/>
            <a:ext cx="1464617" cy="832285"/>
          </a:xfrm>
          <a:prstGeom prst="rect">
            <a:avLst/>
          </a:prstGeom>
          <a:solidFill>
            <a:schemeClr val="accent3">
              <a:lumMod val="50000"/>
              <a:alpha val="90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35FC74D-2E7F-490B-ABBA-FDDEECC75FC9}"/>
              </a:ext>
            </a:extLst>
          </p:cNvPr>
          <p:cNvGrpSpPr>
            <a:grpSpLocks noChangeAspect="1"/>
          </p:cNvGrpSpPr>
          <p:nvPr/>
        </p:nvGrpSpPr>
        <p:grpSpPr>
          <a:xfrm>
            <a:off x="6759300" y="3622429"/>
            <a:ext cx="672227" cy="662462"/>
            <a:chOff x="4037639" y="1371379"/>
            <a:chExt cx="4107796" cy="4048125"/>
          </a:xfrm>
          <a:solidFill>
            <a:schemeClr val="tx1">
              <a:lumMod val="60000"/>
              <a:lumOff val="40000"/>
              <a:alpha val="95000"/>
            </a:schemeClr>
          </a:solidFill>
          <a:effectLst>
            <a:outerShdw blurRad="190500" sx="102000" sy="102000" algn="ctr" rotWithShape="0">
              <a:prstClr val="black">
                <a:alpha val="35000"/>
              </a:prstClr>
            </a:outerShdw>
          </a:effectLst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701CBC8-F029-4E20-8139-81C3D67BE6FA}"/>
                </a:ext>
              </a:extLst>
            </p:cNvPr>
            <p:cNvSpPr/>
            <p:nvPr/>
          </p:nvSpPr>
          <p:spPr>
            <a:xfrm>
              <a:off x="5383185" y="1371379"/>
              <a:ext cx="2762250" cy="4048125"/>
            </a:xfrm>
            <a:custGeom>
              <a:avLst/>
              <a:gdLst>
                <a:gd name="connsiteX0" fmla="*/ 1460051 w 2762250"/>
                <a:gd name="connsiteY0" fmla="*/ 4053584 h 4048125"/>
                <a:gd name="connsiteX1" fmla="*/ 1503389 w 2762250"/>
                <a:gd name="connsiteY1" fmla="*/ 3974051 h 4048125"/>
                <a:gd name="connsiteX2" fmla="*/ 1528821 w 2762250"/>
                <a:gd name="connsiteY2" fmla="*/ 3936617 h 4048125"/>
                <a:gd name="connsiteX3" fmla="*/ 1638645 w 2762250"/>
                <a:gd name="connsiteY3" fmla="*/ 3816698 h 4048125"/>
                <a:gd name="connsiteX4" fmla="*/ 1686555 w 2762250"/>
                <a:gd name="connsiteY4" fmla="*/ 3742117 h 4048125"/>
                <a:gd name="connsiteX5" fmla="*/ 1712463 w 2762250"/>
                <a:gd name="connsiteY5" fmla="*/ 3698492 h 4048125"/>
                <a:gd name="connsiteX6" fmla="*/ 1773709 w 2762250"/>
                <a:gd name="connsiteY6" fmla="*/ 3624959 h 4048125"/>
                <a:gd name="connsiteX7" fmla="*/ 1805904 w 2762250"/>
                <a:gd name="connsiteY7" fmla="*/ 3566762 h 4048125"/>
                <a:gd name="connsiteX8" fmla="*/ 1817524 w 2762250"/>
                <a:gd name="connsiteY8" fmla="*/ 3523423 h 4048125"/>
                <a:gd name="connsiteX9" fmla="*/ 1822572 w 2762250"/>
                <a:gd name="connsiteY9" fmla="*/ 3513326 h 4048125"/>
                <a:gd name="connsiteX10" fmla="*/ 1871245 w 2762250"/>
                <a:gd name="connsiteY10" fmla="*/ 3445794 h 4048125"/>
                <a:gd name="connsiteX11" fmla="*/ 1897153 w 2762250"/>
                <a:gd name="connsiteY11" fmla="*/ 3395312 h 4048125"/>
                <a:gd name="connsiteX12" fmla="*/ 1936682 w 2762250"/>
                <a:gd name="connsiteY12" fmla="*/ 3370356 h 4048125"/>
                <a:gd name="connsiteX13" fmla="*/ 1946778 w 2762250"/>
                <a:gd name="connsiteY13" fmla="*/ 3362450 h 4048125"/>
                <a:gd name="connsiteX14" fmla="*/ 1970210 w 2762250"/>
                <a:gd name="connsiteY14" fmla="*/ 3281964 h 4048125"/>
                <a:gd name="connsiteX15" fmla="*/ 1996689 w 2762250"/>
                <a:gd name="connsiteY15" fmla="*/ 3229291 h 4048125"/>
                <a:gd name="connsiteX16" fmla="*/ 2036504 w 2762250"/>
                <a:gd name="connsiteY16" fmla="*/ 3160139 h 4048125"/>
                <a:gd name="connsiteX17" fmla="*/ 2056506 w 2762250"/>
                <a:gd name="connsiteY17" fmla="*/ 3089464 h 4048125"/>
                <a:gd name="connsiteX18" fmla="*/ 2059173 w 2762250"/>
                <a:gd name="connsiteY18" fmla="*/ 3079939 h 4048125"/>
                <a:gd name="connsiteX19" fmla="*/ 2100321 w 2762250"/>
                <a:gd name="connsiteY19" fmla="*/ 3026599 h 4048125"/>
                <a:gd name="connsiteX20" fmla="*/ 2121467 w 2762250"/>
                <a:gd name="connsiteY20" fmla="*/ 2976879 h 4048125"/>
                <a:gd name="connsiteX21" fmla="*/ 2131087 w 2762250"/>
                <a:gd name="connsiteY21" fmla="*/ 2953923 h 4048125"/>
                <a:gd name="connsiteX22" fmla="*/ 2187570 w 2762250"/>
                <a:gd name="connsiteY22" fmla="*/ 2846957 h 4048125"/>
                <a:gd name="connsiteX23" fmla="*/ 2205954 w 2762250"/>
                <a:gd name="connsiteY23" fmla="*/ 2802095 h 4048125"/>
                <a:gd name="connsiteX24" fmla="*/ 2207573 w 2762250"/>
                <a:gd name="connsiteY24" fmla="*/ 2798380 h 4048125"/>
                <a:gd name="connsiteX25" fmla="*/ 2219384 w 2762250"/>
                <a:gd name="connsiteY25" fmla="*/ 2726371 h 4048125"/>
                <a:gd name="connsiteX26" fmla="*/ 2239481 w 2762250"/>
                <a:gd name="connsiteY26" fmla="*/ 2636931 h 4048125"/>
                <a:gd name="connsiteX27" fmla="*/ 2240434 w 2762250"/>
                <a:gd name="connsiteY27" fmla="*/ 2633026 h 4048125"/>
                <a:gd name="connsiteX28" fmla="*/ 2252055 w 2762250"/>
                <a:gd name="connsiteY28" fmla="*/ 2548730 h 4048125"/>
                <a:gd name="connsiteX29" fmla="*/ 2261865 w 2762250"/>
                <a:gd name="connsiteY29" fmla="*/ 2507391 h 4048125"/>
                <a:gd name="connsiteX30" fmla="*/ 2243672 w 2762250"/>
                <a:gd name="connsiteY30" fmla="*/ 2432048 h 4048125"/>
                <a:gd name="connsiteX31" fmla="*/ 2208430 w 2762250"/>
                <a:gd name="connsiteY31" fmla="*/ 2351372 h 4048125"/>
                <a:gd name="connsiteX32" fmla="*/ 2173188 w 2762250"/>
                <a:gd name="connsiteY32" fmla="*/ 2297270 h 4048125"/>
                <a:gd name="connsiteX33" fmla="*/ 2143374 w 2762250"/>
                <a:gd name="connsiteY33" fmla="*/ 2266885 h 4048125"/>
                <a:gd name="connsiteX34" fmla="*/ 2067270 w 2762250"/>
                <a:gd name="connsiteY34" fmla="*/ 2218212 h 4048125"/>
                <a:gd name="connsiteX35" fmla="*/ 2025169 w 2762250"/>
                <a:gd name="connsiteY35" fmla="*/ 2192971 h 4048125"/>
                <a:gd name="connsiteX36" fmla="*/ 1961828 w 2762250"/>
                <a:gd name="connsiteY36" fmla="*/ 2153538 h 4048125"/>
                <a:gd name="connsiteX37" fmla="*/ 1908869 w 2762250"/>
                <a:gd name="connsiteY37" fmla="*/ 2120010 h 4048125"/>
                <a:gd name="connsiteX38" fmla="*/ 1886390 w 2762250"/>
                <a:gd name="connsiteY38" fmla="*/ 2109913 h 4048125"/>
                <a:gd name="connsiteX39" fmla="*/ 1768946 w 2762250"/>
                <a:gd name="connsiteY39" fmla="*/ 2080576 h 4048125"/>
                <a:gd name="connsiteX40" fmla="*/ 1701986 w 2762250"/>
                <a:gd name="connsiteY40" fmla="*/ 2074575 h 4048125"/>
                <a:gd name="connsiteX41" fmla="*/ 1666553 w 2762250"/>
                <a:gd name="connsiteY41" fmla="*/ 2062478 h 4048125"/>
                <a:gd name="connsiteX42" fmla="*/ 1644550 w 2762250"/>
                <a:gd name="connsiteY42" fmla="*/ 2055620 h 4048125"/>
                <a:gd name="connsiteX43" fmla="*/ 1552729 w 2762250"/>
                <a:gd name="connsiteY43" fmla="*/ 2055049 h 4048125"/>
                <a:gd name="connsiteX44" fmla="*/ 1494341 w 2762250"/>
                <a:gd name="connsiteY44" fmla="*/ 2046000 h 4048125"/>
                <a:gd name="connsiteX45" fmla="*/ 1439953 w 2762250"/>
                <a:gd name="connsiteY45" fmla="*/ 2057716 h 4048125"/>
                <a:gd name="connsiteX46" fmla="*/ 1385375 w 2762250"/>
                <a:gd name="connsiteY46" fmla="*/ 2112104 h 4048125"/>
                <a:gd name="connsiteX47" fmla="*/ 1382803 w 2762250"/>
                <a:gd name="connsiteY47" fmla="*/ 2121629 h 4048125"/>
                <a:gd name="connsiteX48" fmla="*/ 1355085 w 2762250"/>
                <a:gd name="connsiteY48" fmla="*/ 2196400 h 4048125"/>
                <a:gd name="connsiteX49" fmla="*/ 1327748 w 2762250"/>
                <a:gd name="connsiteY49" fmla="*/ 2263265 h 4048125"/>
                <a:gd name="connsiteX50" fmla="*/ 1298983 w 2762250"/>
                <a:gd name="connsiteY50" fmla="*/ 2341275 h 4048125"/>
                <a:gd name="connsiteX51" fmla="*/ 1223831 w 2762250"/>
                <a:gd name="connsiteY51" fmla="*/ 2436716 h 4048125"/>
                <a:gd name="connsiteX52" fmla="*/ 1198685 w 2762250"/>
                <a:gd name="connsiteY52" fmla="*/ 2489008 h 4048125"/>
                <a:gd name="connsiteX53" fmla="*/ 1207638 w 2762250"/>
                <a:gd name="connsiteY53" fmla="*/ 2510725 h 4048125"/>
                <a:gd name="connsiteX54" fmla="*/ 1169824 w 2762250"/>
                <a:gd name="connsiteY54" fmla="*/ 2535014 h 4048125"/>
                <a:gd name="connsiteX55" fmla="*/ 1159537 w 2762250"/>
                <a:gd name="connsiteY55" fmla="*/ 2544729 h 4048125"/>
                <a:gd name="connsiteX56" fmla="*/ 1048095 w 2762250"/>
                <a:gd name="connsiteY56" fmla="*/ 2666078 h 4048125"/>
                <a:gd name="connsiteX57" fmla="*/ 989230 w 2762250"/>
                <a:gd name="connsiteY57" fmla="*/ 2724847 h 4048125"/>
                <a:gd name="connsiteX58" fmla="*/ 903124 w 2762250"/>
                <a:gd name="connsiteY58" fmla="*/ 2774472 h 4048125"/>
                <a:gd name="connsiteX59" fmla="*/ 807207 w 2762250"/>
                <a:gd name="connsiteY59" fmla="*/ 2821430 h 4048125"/>
                <a:gd name="connsiteX60" fmla="*/ 683954 w 2762250"/>
                <a:gd name="connsiteY60" fmla="*/ 2846005 h 4048125"/>
                <a:gd name="connsiteX61" fmla="*/ 619184 w 2762250"/>
                <a:gd name="connsiteY61" fmla="*/ 2856768 h 4048125"/>
                <a:gd name="connsiteX62" fmla="*/ 580417 w 2762250"/>
                <a:gd name="connsiteY62" fmla="*/ 2870198 h 4048125"/>
                <a:gd name="connsiteX63" fmla="*/ 510408 w 2762250"/>
                <a:gd name="connsiteY63" fmla="*/ 2899726 h 4048125"/>
                <a:gd name="connsiteX64" fmla="*/ 457259 w 2762250"/>
                <a:gd name="connsiteY64" fmla="*/ 2913347 h 4048125"/>
                <a:gd name="connsiteX65" fmla="*/ 330862 w 2762250"/>
                <a:gd name="connsiteY65" fmla="*/ 2893630 h 4048125"/>
                <a:gd name="connsiteX66" fmla="*/ 286380 w 2762250"/>
                <a:gd name="connsiteY66" fmla="*/ 2891820 h 4048125"/>
                <a:gd name="connsiteX67" fmla="*/ 256281 w 2762250"/>
                <a:gd name="connsiteY67" fmla="*/ 2879819 h 4048125"/>
                <a:gd name="connsiteX68" fmla="*/ 206275 w 2762250"/>
                <a:gd name="connsiteY68" fmla="*/ 2841052 h 4048125"/>
                <a:gd name="connsiteX69" fmla="*/ 204560 w 2762250"/>
                <a:gd name="connsiteY69" fmla="*/ 2840004 h 4048125"/>
                <a:gd name="connsiteX70" fmla="*/ 46350 w 2762250"/>
                <a:gd name="connsiteY70" fmla="*/ 2725418 h 4048125"/>
                <a:gd name="connsiteX71" fmla="*/ 1773 w 2762250"/>
                <a:gd name="connsiteY71" fmla="*/ 2616643 h 4048125"/>
                <a:gd name="connsiteX72" fmla="*/ 13394 w 2762250"/>
                <a:gd name="connsiteY72" fmla="*/ 2521964 h 4048125"/>
                <a:gd name="connsiteX73" fmla="*/ 19490 w 2762250"/>
                <a:gd name="connsiteY73" fmla="*/ 2512630 h 4048125"/>
                <a:gd name="connsiteX74" fmla="*/ 62162 w 2762250"/>
                <a:gd name="connsiteY74" fmla="*/ 2477578 h 4048125"/>
                <a:gd name="connsiteX75" fmla="*/ 76354 w 2762250"/>
                <a:gd name="connsiteY75" fmla="*/ 2441764 h 4048125"/>
                <a:gd name="connsiteX76" fmla="*/ 89213 w 2762250"/>
                <a:gd name="connsiteY76" fmla="*/ 2394520 h 4048125"/>
                <a:gd name="connsiteX77" fmla="*/ 107786 w 2762250"/>
                <a:gd name="connsiteY77" fmla="*/ 2358230 h 4048125"/>
                <a:gd name="connsiteX78" fmla="*/ 156840 w 2762250"/>
                <a:gd name="connsiteY78" fmla="*/ 2288793 h 4048125"/>
                <a:gd name="connsiteX79" fmla="*/ 194750 w 2762250"/>
                <a:gd name="connsiteY79" fmla="*/ 2262122 h 4048125"/>
                <a:gd name="connsiteX80" fmla="*/ 214752 w 2762250"/>
                <a:gd name="connsiteY80" fmla="*/ 2249930 h 4048125"/>
                <a:gd name="connsiteX81" fmla="*/ 227420 w 2762250"/>
                <a:gd name="connsiteY81" fmla="*/ 2240596 h 4048125"/>
                <a:gd name="connsiteX82" fmla="*/ 296477 w 2762250"/>
                <a:gd name="connsiteY82" fmla="*/ 2198400 h 4048125"/>
                <a:gd name="connsiteX83" fmla="*/ 362104 w 2762250"/>
                <a:gd name="connsiteY83" fmla="*/ 2146298 h 4048125"/>
                <a:gd name="connsiteX84" fmla="*/ 402490 w 2762250"/>
                <a:gd name="connsiteY84" fmla="*/ 2131439 h 4048125"/>
                <a:gd name="connsiteX85" fmla="*/ 450972 w 2762250"/>
                <a:gd name="connsiteY85" fmla="*/ 2111532 h 4048125"/>
                <a:gd name="connsiteX86" fmla="*/ 510789 w 2762250"/>
                <a:gd name="connsiteY86" fmla="*/ 2087529 h 4048125"/>
                <a:gd name="connsiteX87" fmla="*/ 532030 w 2762250"/>
                <a:gd name="connsiteY87" fmla="*/ 2073718 h 4048125"/>
                <a:gd name="connsiteX88" fmla="*/ 558986 w 2762250"/>
                <a:gd name="connsiteY88" fmla="*/ 2074385 h 4048125"/>
                <a:gd name="connsiteX89" fmla="*/ 563653 w 2762250"/>
                <a:gd name="connsiteY89" fmla="*/ 2078385 h 4048125"/>
                <a:gd name="connsiteX90" fmla="*/ 617088 w 2762250"/>
                <a:gd name="connsiteY90" fmla="*/ 2074004 h 4048125"/>
                <a:gd name="connsiteX91" fmla="*/ 649473 w 2762250"/>
                <a:gd name="connsiteY91" fmla="*/ 2045905 h 4048125"/>
                <a:gd name="connsiteX92" fmla="*/ 752819 w 2762250"/>
                <a:gd name="connsiteY92" fmla="*/ 2010377 h 4048125"/>
                <a:gd name="connsiteX93" fmla="*/ 797777 w 2762250"/>
                <a:gd name="connsiteY93" fmla="*/ 1992755 h 4048125"/>
                <a:gd name="connsiteX94" fmla="*/ 803207 w 2762250"/>
                <a:gd name="connsiteY94" fmla="*/ 1990279 h 4048125"/>
                <a:gd name="connsiteX95" fmla="*/ 869120 w 2762250"/>
                <a:gd name="connsiteY95" fmla="*/ 1978468 h 4048125"/>
                <a:gd name="connsiteX96" fmla="*/ 916554 w 2762250"/>
                <a:gd name="connsiteY96" fmla="*/ 1960942 h 4048125"/>
                <a:gd name="connsiteX97" fmla="*/ 959226 w 2762250"/>
                <a:gd name="connsiteY97" fmla="*/ 1946750 h 4048125"/>
                <a:gd name="connsiteX98" fmla="*/ 1002374 w 2762250"/>
                <a:gd name="connsiteY98" fmla="*/ 1899696 h 4048125"/>
                <a:gd name="connsiteX99" fmla="*/ 1020186 w 2762250"/>
                <a:gd name="connsiteY99" fmla="*/ 1846356 h 4048125"/>
                <a:gd name="connsiteX100" fmla="*/ 1033997 w 2762250"/>
                <a:gd name="connsiteY100" fmla="*/ 1791397 h 4048125"/>
                <a:gd name="connsiteX101" fmla="*/ 1045808 w 2762250"/>
                <a:gd name="connsiteY101" fmla="*/ 1610993 h 4048125"/>
                <a:gd name="connsiteX102" fmla="*/ 1055429 w 2762250"/>
                <a:gd name="connsiteY102" fmla="*/ 1594420 h 4048125"/>
                <a:gd name="connsiteX103" fmla="*/ 1069526 w 2762250"/>
                <a:gd name="connsiteY103" fmla="*/ 1496598 h 4048125"/>
                <a:gd name="connsiteX104" fmla="*/ 1067240 w 2762250"/>
                <a:gd name="connsiteY104" fmla="*/ 1476691 h 4048125"/>
                <a:gd name="connsiteX105" fmla="*/ 1066954 w 2762250"/>
                <a:gd name="connsiteY105" fmla="*/ 1288953 h 4048125"/>
                <a:gd name="connsiteX106" fmla="*/ 1038950 w 2762250"/>
                <a:gd name="connsiteY106" fmla="*/ 1235804 h 4048125"/>
                <a:gd name="connsiteX107" fmla="*/ 977895 w 2762250"/>
                <a:gd name="connsiteY107" fmla="*/ 1218849 h 4048125"/>
                <a:gd name="connsiteX108" fmla="*/ 900362 w 2762250"/>
                <a:gd name="connsiteY108" fmla="*/ 1237804 h 4048125"/>
                <a:gd name="connsiteX109" fmla="*/ 888455 w 2762250"/>
                <a:gd name="connsiteY109" fmla="*/ 1239899 h 4048125"/>
                <a:gd name="connsiteX110" fmla="*/ 825400 w 2762250"/>
                <a:gd name="connsiteY110" fmla="*/ 1258949 h 4048125"/>
                <a:gd name="connsiteX111" fmla="*/ 819780 w 2762250"/>
                <a:gd name="connsiteY111" fmla="*/ 1261140 h 4048125"/>
                <a:gd name="connsiteX112" fmla="*/ 727102 w 2762250"/>
                <a:gd name="connsiteY112" fmla="*/ 1272284 h 4048125"/>
                <a:gd name="connsiteX113" fmla="*/ 672047 w 2762250"/>
                <a:gd name="connsiteY113" fmla="*/ 1272189 h 4048125"/>
                <a:gd name="connsiteX114" fmla="*/ 595847 w 2762250"/>
                <a:gd name="connsiteY114" fmla="*/ 1260378 h 4048125"/>
                <a:gd name="connsiteX115" fmla="*/ 578988 w 2762250"/>
                <a:gd name="connsiteY115" fmla="*/ 1246376 h 4048125"/>
                <a:gd name="connsiteX116" fmla="*/ 523934 w 2762250"/>
                <a:gd name="connsiteY116" fmla="*/ 1217611 h 4048125"/>
                <a:gd name="connsiteX117" fmla="*/ 504884 w 2762250"/>
                <a:gd name="connsiteY117" fmla="*/ 1207610 h 4048125"/>
                <a:gd name="connsiteX118" fmla="*/ 398775 w 2762250"/>
                <a:gd name="connsiteY118" fmla="*/ 1162175 h 4048125"/>
                <a:gd name="connsiteX119" fmla="*/ 362390 w 2762250"/>
                <a:gd name="connsiteY119" fmla="*/ 1138839 h 4048125"/>
                <a:gd name="connsiteX120" fmla="*/ 338482 w 2762250"/>
                <a:gd name="connsiteY120" fmla="*/ 1131410 h 4048125"/>
                <a:gd name="connsiteX121" fmla="*/ 280475 w 2762250"/>
                <a:gd name="connsiteY121" fmla="*/ 1101025 h 4048125"/>
                <a:gd name="connsiteX122" fmla="*/ 243137 w 2762250"/>
                <a:gd name="connsiteY122" fmla="*/ 1049685 h 4048125"/>
                <a:gd name="connsiteX123" fmla="*/ 316289 w 2762250"/>
                <a:gd name="connsiteY123" fmla="*/ 1007204 h 4048125"/>
                <a:gd name="connsiteX124" fmla="*/ 391155 w 2762250"/>
                <a:gd name="connsiteY124" fmla="*/ 968437 h 4048125"/>
                <a:gd name="connsiteX125" fmla="*/ 444781 w 2762250"/>
                <a:gd name="connsiteY125" fmla="*/ 943958 h 4048125"/>
                <a:gd name="connsiteX126" fmla="*/ 524600 w 2762250"/>
                <a:gd name="connsiteY126" fmla="*/ 913382 h 4048125"/>
                <a:gd name="connsiteX127" fmla="*/ 569558 w 2762250"/>
                <a:gd name="connsiteY127" fmla="*/ 894904 h 4048125"/>
                <a:gd name="connsiteX128" fmla="*/ 579083 w 2762250"/>
                <a:gd name="connsiteY128" fmla="*/ 892142 h 4048125"/>
                <a:gd name="connsiteX129" fmla="*/ 667571 w 2762250"/>
                <a:gd name="connsiteY129" fmla="*/ 862519 h 4048125"/>
                <a:gd name="connsiteX130" fmla="*/ 700622 w 2762250"/>
                <a:gd name="connsiteY130" fmla="*/ 851089 h 4048125"/>
                <a:gd name="connsiteX131" fmla="*/ 753867 w 2762250"/>
                <a:gd name="connsiteY131" fmla="*/ 837563 h 4048125"/>
                <a:gd name="connsiteX132" fmla="*/ 819209 w 2762250"/>
                <a:gd name="connsiteY132" fmla="*/ 819085 h 4048125"/>
                <a:gd name="connsiteX133" fmla="*/ 830734 w 2762250"/>
                <a:gd name="connsiteY133" fmla="*/ 815846 h 4048125"/>
                <a:gd name="connsiteX134" fmla="*/ 897599 w 2762250"/>
                <a:gd name="connsiteY134" fmla="*/ 795463 h 4048125"/>
                <a:gd name="connsiteX135" fmla="*/ 970180 w 2762250"/>
                <a:gd name="connsiteY135" fmla="*/ 772508 h 4048125"/>
                <a:gd name="connsiteX136" fmla="*/ 1012661 w 2762250"/>
                <a:gd name="connsiteY136" fmla="*/ 719358 h 4048125"/>
                <a:gd name="connsiteX137" fmla="*/ 1013519 w 2762250"/>
                <a:gd name="connsiteY137" fmla="*/ 460183 h 4048125"/>
                <a:gd name="connsiteX138" fmla="*/ 986182 w 2762250"/>
                <a:gd name="connsiteY138" fmla="*/ 370553 h 4048125"/>
                <a:gd name="connsiteX139" fmla="*/ 980467 w 2762250"/>
                <a:gd name="connsiteY139" fmla="*/ 350264 h 4048125"/>
                <a:gd name="connsiteX140" fmla="*/ 953987 w 2762250"/>
                <a:gd name="connsiteY140" fmla="*/ 262444 h 4048125"/>
                <a:gd name="connsiteX141" fmla="*/ 896075 w 2762250"/>
                <a:gd name="connsiteY141" fmla="*/ 228440 h 4048125"/>
                <a:gd name="connsiteX142" fmla="*/ 881693 w 2762250"/>
                <a:gd name="connsiteY142" fmla="*/ 222820 h 4048125"/>
                <a:gd name="connsiteX143" fmla="*/ 870929 w 2762250"/>
                <a:gd name="connsiteY143" fmla="*/ 218629 h 4048125"/>
                <a:gd name="connsiteX144" fmla="*/ 815208 w 2762250"/>
                <a:gd name="connsiteY144" fmla="*/ 235488 h 4048125"/>
                <a:gd name="connsiteX145" fmla="*/ 755772 w 2762250"/>
                <a:gd name="connsiteY145" fmla="*/ 240822 h 4048125"/>
                <a:gd name="connsiteX146" fmla="*/ 752248 w 2762250"/>
                <a:gd name="connsiteY146" fmla="*/ 234631 h 4048125"/>
                <a:gd name="connsiteX147" fmla="*/ 783014 w 2762250"/>
                <a:gd name="connsiteY147" fmla="*/ 193102 h 4048125"/>
                <a:gd name="connsiteX148" fmla="*/ 873025 w 2762250"/>
                <a:gd name="connsiteY148" fmla="*/ 99662 h 4048125"/>
                <a:gd name="connsiteX149" fmla="*/ 941795 w 2762250"/>
                <a:gd name="connsiteY149" fmla="*/ 56609 h 4048125"/>
                <a:gd name="connsiteX150" fmla="*/ 1006756 w 2762250"/>
                <a:gd name="connsiteY150" fmla="*/ 12032 h 4048125"/>
                <a:gd name="connsiteX151" fmla="*/ 1056095 w 2762250"/>
                <a:gd name="connsiteY151" fmla="*/ 6031 h 4048125"/>
                <a:gd name="connsiteX152" fmla="*/ 1066763 w 2762250"/>
                <a:gd name="connsiteY152" fmla="*/ 11079 h 4048125"/>
                <a:gd name="connsiteX153" fmla="*/ 1214496 w 2762250"/>
                <a:gd name="connsiteY153" fmla="*/ 22128 h 4048125"/>
                <a:gd name="connsiteX154" fmla="*/ 1243833 w 2762250"/>
                <a:gd name="connsiteY154" fmla="*/ 38130 h 4048125"/>
                <a:gd name="connsiteX155" fmla="*/ 1304222 w 2762250"/>
                <a:gd name="connsiteY155" fmla="*/ 77945 h 4048125"/>
                <a:gd name="connsiteX156" fmla="*/ 1361753 w 2762250"/>
                <a:gd name="connsiteY156" fmla="*/ 94423 h 4048125"/>
                <a:gd name="connsiteX157" fmla="*/ 1381088 w 2762250"/>
                <a:gd name="connsiteY157" fmla="*/ 98519 h 4048125"/>
                <a:gd name="connsiteX158" fmla="*/ 1438143 w 2762250"/>
                <a:gd name="connsiteY158" fmla="*/ 136142 h 4048125"/>
                <a:gd name="connsiteX159" fmla="*/ 1455479 w 2762250"/>
                <a:gd name="connsiteY159" fmla="*/ 151954 h 4048125"/>
                <a:gd name="connsiteX160" fmla="*/ 1492436 w 2762250"/>
                <a:gd name="connsiteY160" fmla="*/ 164146 h 4048125"/>
                <a:gd name="connsiteX161" fmla="*/ 1512629 w 2762250"/>
                <a:gd name="connsiteY161" fmla="*/ 192816 h 4048125"/>
                <a:gd name="connsiteX162" fmla="*/ 1530345 w 2762250"/>
                <a:gd name="connsiteY162" fmla="*/ 252538 h 4048125"/>
                <a:gd name="connsiteX163" fmla="*/ 1534250 w 2762250"/>
                <a:gd name="connsiteY163" fmla="*/ 269778 h 4048125"/>
                <a:gd name="connsiteX164" fmla="*/ 1534727 w 2762250"/>
                <a:gd name="connsiteY164" fmla="*/ 339120 h 4048125"/>
                <a:gd name="connsiteX165" fmla="*/ 1547490 w 2762250"/>
                <a:gd name="connsiteY165" fmla="*/ 457611 h 4048125"/>
                <a:gd name="connsiteX166" fmla="*/ 1556348 w 2762250"/>
                <a:gd name="connsiteY166" fmla="*/ 530477 h 4048125"/>
                <a:gd name="connsiteX167" fmla="*/ 1563873 w 2762250"/>
                <a:gd name="connsiteY167" fmla="*/ 545813 h 4048125"/>
                <a:gd name="connsiteX168" fmla="*/ 1602068 w 2762250"/>
                <a:gd name="connsiteY168" fmla="*/ 585151 h 4048125"/>
                <a:gd name="connsiteX169" fmla="*/ 1656075 w 2762250"/>
                <a:gd name="connsiteY169" fmla="*/ 591342 h 4048125"/>
                <a:gd name="connsiteX170" fmla="*/ 1686079 w 2762250"/>
                <a:gd name="connsiteY170" fmla="*/ 582198 h 4048125"/>
                <a:gd name="connsiteX171" fmla="*/ 1811333 w 2762250"/>
                <a:gd name="connsiteY171" fmla="*/ 512951 h 4048125"/>
                <a:gd name="connsiteX172" fmla="*/ 1817238 w 2762250"/>
                <a:gd name="connsiteY172" fmla="*/ 511713 h 4048125"/>
                <a:gd name="connsiteX173" fmla="*/ 1954589 w 2762250"/>
                <a:gd name="connsiteY173" fmla="*/ 502093 h 4048125"/>
                <a:gd name="connsiteX174" fmla="*/ 2056030 w 2762250"/>
                <a:gd name="connsiteY174" fmla="*/ 538288 h 4048125"/>
                <a:gd name="connsiteX175" fmla="*/ 2064221 w 2762250"/>
                <a:gd name="connsiteY175" fmla="*/ 543527 h 4048125"/>
                <a:gd name="connsiteX176" fmla="*/ 2123181 w 2762250"/>
                <a:gd name="connsiteY176" fmla="*/ 593342 h 4048125"/>
                <a:gd name="connsiteX177" fmla="*/ 2160043 w 2762250"/>
                <a:gd name="connsiteY177" fmla="*/ 642301 h 4048125"/>
                <a:gd name="connsiteX178" fmla="*/ 2225289 w 2762250"/>
                <a:gd name="connsiteY178" fmla="*/ 720215 h 4048125"/>
                <a:gd name="connsiteX179" fmla="*/ 2232052 w 2762250"/>
                <a:gd name="connsiteY179" fmla="*/ 787938 h 4048125"/>
                <a:gd name="connsiteX180" fmla="*/ 2229956 w 2762250"/>
                <a:gd name="connsiteY180" fmla="*/ 801749 h 4048125"/>
                <a:gd name="connsiteX181" fmla="*/ 2182331 w 2762250"/>
                <a:gd name="connsiteY181" fmla="*/ 848041 h 4048125"/>
                <a:gd name="connsiteX182" fmla="*/ 2076604 w 2762250"/>
                <a:gd name="connsiteY182" fmla="*/ 885665 h 4048125"/>
                <a:gd name="connsiteX183" fmla="*/ 2022502 w 2762250"/>
                <a:gd name="connsiteY183" fmla="*/ 916335 h 4048125"/>
                <a:gd name="connsiteX184" fmla="*/ 1943635 w 2762250"/>
                <a:gd name="connsiteY184" fmla="*/ 925098 h 4048125"/>
                <a:gd name="connsiteX185" fmla="*/ 1924109 w 2762250"/>
                <a:gd name="connsiteY185" fmla="*/ 932718 h 4048125"/>
                <a:gd name="connsiteX186" fmla="*/ 1854576 w 2762250"/>
                <a:gd name="connsiteY186" fmla="*/ 938243 h 4048125"/>
                <a:gd name="connsiteX187" fmla="*/ 1770947 w 2762250"/>
                <a:gd name="connsiteY187" fmla="*/ 980438 h 4048125"/>
                <a:gd name="connsiteX188" fmla="*/ 1697318 w 2762250"/>
                <a:gd name="connsiteY188" fmla="*/ 1017205 h 4048125"/>
                <a:gd name="connsiteX189" fmla="*/ 1686746 w 2762250"/>
                <a:gd name="connsiteY189" fmla="*/ 1022253 h 4048125"/>
                <a:gd name="connsiteX190" fmla="*/ 1573779 w 2762250"/>
                <a:gd name="connsiteY190" fmla="*/ 1033493 h 4048125"/>
                <a:gd name="connsiteX191" fmla="*/ 1554729 w 2762250"/>
                <a:gd name="connsiteY191" fmla="*/ 1041684 h 4048125"/>
                <a:gd name="connsiteX192" fmla="*/ 1510819 w 2762250"/>
                <a:gd name="connsiteY192" fmla="*/ 1119980 h 4048125"/>
                <a:gd name="connsiteX193" fmla="*/ 1501484 w 2762250"/>
                <a:gd name="connsiteY193" fmla="*/ 1184369 h 4048125"/>
                <a:gd name="connsiteX194" fmla="*/ 1496150 w 2762250"/>
                <a:gd name="connsiteY194" fmla="*/ 1196751 h 4048125"/>
                <a:gd name="connsiteX195" fmla="*/ 1491864 w 2762250"/>
                <a:gd name="connsiteY195" fmla="*/ 1211134 h 4048125"/>
                <a:gd name="connsiteX196" fmla="*/ 1500818 w 2762250"/>
                <a:gd name="connsiteY196" fmla="*/ 1277333 h 4048125"/>
                <a:gd name="connsiteX197" fmla="*/ 1481101 w 2762250"/>
                <a:gd name="connsiteY197" fmla="*/ 1377155 h 4048125"/>
                <a:gd name="connsiteX198" fmla="*/ 1480148 w 2762250"/>
                <a:gd name="connsiteY198" fmla="*/ 1395443 h 4048125"/>
                <a:gd name="connsiteX199" fmla="*/ 1477767 w 2762250"/>
                <a:gd name="connsiteY199" fmla="*/ 1605278 h 4048125"/>
                <a:gd name="connsiteX200" fmla="*/ 1469385 w 2762250"/>
                <a:gd name="connsiteY200" fmla="*/ 1867597 h 4048125"/>
                <a:gd name="connsiteX201" fmla="*/ 1502437 w 2762250"/>
                <a:gd name="connsiteY201" fmla="*/ 1914841 h 4048125"/>
                <a:gd name="connsiteX202" fmla="*/ 1595306 w 2762250"/>
                <a:gd name="connsiteY202" fmla="*/ 1924652 h 4048125"/>
                <a:gd name="connsiteX203" fmla="*/ 1640168 w 2762250"/>
                <a:gd name="connsiteY203" fmla="*/ 1925033 h 4048125"/>
                <a:gd name="connsiteX204" fmla="*/ 1752659 w 2762250"/>
                <a:gd name="connsiteY204" fmla="*/ 1938939 h 4048125"/>
                <a:gd name="connsiteX205" fmla="*/ 1831145 w 2762250"/>
                <a:gd name="connsiteY205" fmla="*/ 1947702 h 4048125"/>
                <a:gd name="connsiteX206" fmla="*/ 1946112 w 2762250"/>
                <a:gd name="connsiteY206" fmla="*/ 1959418 h 4048125"/>
                <a:gd name="connsiteX207" fmla="*/ 2027169 w 2762250"/>
                <a:gd name="connsiteY207" fmla="*/ 1986945 h 4048125"/>
                <a:gd name="connsiteX208" fmla="*/ 2067460 w 2762250"/>
                <a:gd name="connsiteY208" fmla="*/ 2000280 h 4048125"/>
                <a:gd name="connsiteX209" fmla="*/ 2210145 w 2762250"/>
                <a:gd name="connsiteY209" fmla="*/ 2051906 h 4048125"/>
                <a:gd name="connsiteX210" fmla="*/ 2301394 w 2762250"/>
                <a:gd name="connsiteY210" fmla="*/ 2097530 h 4048125"/>
                <a:gd name="connsiteX211" fmla="*/ 2336637 w 2762250"/>
                <a:gd name="connsiteY211" fmla="*/ 2104769 h 4048125"/>
                <a:gd name="connsiteX212" fmla="*/ 2413694 w 2762250"/>
                <a:gd name="connsiteY212" fmla="*/ 2113914 h 4048125"/>
                <a:gd name="connsiteX213" fmla="*/ 2465700 w 2762250"/>
                <a:gd name="connsiteY213" fmla="*/ 2141536 h 4048125"/>
                <a:gd name="connsiteX214" fmla="*/ 2514182 w 2762250"/>
                <a:gd name="connsiteY214" fmla="*/ 2189066 h 4048125"/>
                <a:gd name="connsiteX215" fmla="*/ 2554759 w 2762250"/>
                <a:gd name="connsiteY215" fmla="*/ 2218212 h 4048125"/>
                <a:gd name="connsiteX216" fmla="*/ 2571142 w 2762250"/>
                <a:gd name="connsiteY216" fmla="*/ 2228785 h 4048125"/>
                <a:gd name="connsiteX217" fmla="*/ 2654295 w 2762250"/>
                <a:gd name="connsiteY217" fmla="*/ 2312319 h 4048125"/>
                <a:gd name="connsiteX218" fmla="*/ 2675441 w 2762250"/>
                <a:gd name="connsiteY218" fmla="*/ 2361945 h 4048125"/>
                <a:gd name="connsiteX219" fmla="*/ 2698206 w 2762250"/>
                <a:gd name="connsiteY219" fmla="*/ 2392805 h 4048125"/>
                <a:gd name="connsiteX220" fmla="*/ 2732781 w 2762250"/>
                <a:gd name="connsiteY220" fmla="*/ 2481674 h 4048125"/>
                <a:gd name="connsiteX221" fmla="*/ 2748116 w 2762250"/>
                <a:gd name="connsiteY221" fmla="*/ 2512058 h 4048125"/>
                <a:gd name="connsiteX222" fmla="*/ 2762214 w 2762250"/>
                <a:gd name="connsiteY222" fmla="*/ 2513582 h 4048125"/>
                <a:gd name="connsiteX223" fmla="*/ 2762214 w 2762250"/>
                <a:gd name="connsiteY223" fmla="*/ 2536062 h 4048125"/>
                <a:gd name="connsiteX224" fmla="*/ 2761832 w 2762250"/>
                <a:gd name="connsiteY224" fmla="*/ 2705416 h 4048125"/>
                <a:gd name="connsiteX225" fmla="*/ 2749736 w 2762250"/>
                <a:gd name="connsiteY225" fmla="*/ 2817811 h 4048125"/>
                <a:gd name="connsiteX226" fmla="*/ 2726590 w 2762250"/>
                <a:gd name="connsiteY226" fmla="*/ 2858006 h 4048125"/>
                <a:gd name="connsiteX227" fmla="*/ 2673536 w 2762250"/>
                <a:gd name="connsiteY227" fmla="*/ 2951542 h 4048125"/>
                <a:gd name="connsiteX228" fmla="*/ 2626958 w 2762250"/>
                <a:gd name="connsiteY228" fmla="*/ 3033552 h 4048125"/>
                <a:gd name="connsiteX229" fmla="*/ 2599336 w 2762250"/>
                <a:gd name="connsiteY229" fmla="*/ 3085559 h 4048125"/>
                <a:gd name="connsiteX230" fmla="*/ 2534852 w 2762250"/>
                <a:gd name="connsiteY230" fmla="*/ 3179475 h 4048125"/>
                <a:gd name="connsiteX231" fmla="*/ 2522946 w 2762250"/>
                <a:gd name="connsiteY231" fmla="*/ 3186143 h 4048125"/>
                <a:gd name="connsiteX232" fmla="*/ 2451603 w 2762250"/>
                <a:gd name="connsiteY232" fmla="*/ 3231101 h 4048125"/>
                <a:gd name="connsiteX233" fmla="*/ 2435411 w 2762250"/>
                <a:gd name="connsiteY233" fmla="*/ 3255199 h 4048125"/>
                <a:gd name="connsiteX234" fmla="*/ 2407407 w 2762250"/>
                <a:gd name="connsiteY234" fmla="*/ 3288251 h 4048125"/>
                <a:gd name="connsiteX235" fmla="*/ 2374356 w 2762250"/>
                <a:gd name="connsiteY235" fmla="*/ 3330923 h 4048125"/>
                <a:gd name="connsiteX236" fmla="*/ 2323016 w 2762250"/>
                <a:gd name="connsiteY236" fmla="*/ 3380357 h 4048125"/>
                <a:gd name="connsiteX237" fmla="*/ 2291012 w 2762250"/>
                <a:gd name="connsiteY237" fmla="*/ 3402837 h 4048125"/>
                <a:gd name="connsiteX238" fmla="*/ 2240148 w 2762250"/>
                <a:gd name="connsiteY238" fmla="*/ 3452366 h 4048125"/>
                <a:gd name="connsiteX239" fmla="*/ 2169758 w 2762250"/>
                <a:gd name="connsiteY239" fmla="*/ 3502468 h 4048125"/>
                <a:gd name="connsiteX240" fmla="*/ 2132611 w 2762250"/>
                <a:gd name="connsiteY240" fmla="*/ 3528281 h 4048125"/>
                <a:gd name="connsiteX241" fmla="*/ 2047743 w 2762250"/>
                <a:gd name="connsiteY241" fmla="*/ 3601147 h 4048125"/>
                <a:gd name="connsiteX242" fmla="*/ 2019263 w 2762250"/>
                <a:gd name="connsiteY242" fmla="*/ 3621816 h 4048125"/>
                <a:gd name="connsiteX243" fmla="*/ 2007738 w 2762250"/>
                <a:gd name="connsiteY243" fmla="*/ 3641438 h 4048125"/>
                <a:gd name="connsiteX244" fmla="*/ 1912964 w 2762250"/>
                <a:gd name="connsiteY244" fmla="*/ 3736307 h 4048125"/>
                <a:gd name="connsiteX245" fmla="*/ 1864578 w 2762250"/>
                <a:gd name="connsiteY245" fmla="*/ 3776312 h 4048125"/>
                <a:gd name="connsiteX246" fmla="*/ 1819524 w 2762250"/>
                <a:gd name="connsiteY246" fmla="*/ 3829556 h 4048125"/>
                <a:gd name="connsiteX247" fmla="*/ 1761517 w 2762250"/>
                <a:gd name="connsiteY247" fmla="*/ 3860417 h 4048125"/>
                <a:gd name="connsiteX248" fmla="*/ 1752563 w 2762250"/>
                <a:gd name="connsiteY248" fmla="*/ 3864418 h 4048125"/>
                <a:gd name="connsiteX249" fmla="*/ 1677792 w 2762250"/>
                <a:gd name="connsiteY249" fmla="*/ 3927283 h 4048125"/>
                <a:gd name="connsiteX250" fmla="*/ 1628357 w 2762250"/>
                <a:gd name="connsiteY250" fmla="*/ 3958525 h 4048125"/>
                <a:gd name="connsiteX251" fmla="*/ 1583495 w 2762250"/>
                <a:gd name="connsiteY251" fmla="*/ 3990434 h 4048125"/>
                <a:gd name="connsiteX252" fmla="*/ 1546347 w 2762250"/>
                <a:gd name="connsiteY252" fmla="*/ 4027772 h 4048125"/>
                <a:gd name="connsiteX253" fmla="*/ 1460051 w 2762250"/>
                <a:gd name="connsiteY253" fmla="*/ 4053584 h 4048125"/>
                <a:gd name="connsiteX254" fmla="*/ 943510 w 2762250"/>
                <a:gd name="connsiteY254" fmla="*/ 2111913 h 4048125"/>
                <a:gd name="connsiteX255" fmla="*/ 893504 w 2762250"/>
                <a:gd name="connsiteY255" fmla="*/ 2087815 h 4048125"/>
                <a:gd name="connsiteX256" fmla="*/ 829115 w 2762250"/>
                <a:gd name="connsiteY256" fmla="*/ 2096387 h 4048125"/>
                <a:gd name="connsiteX257" fmla="*/ 698051 w 2762250"/>
                <a:gd name="connsiteY257" fmla="*/ 2109056 h 4048125"/>
                <a:gd name="connsiteX258" fmla="*/ 641853 w 2762250"/>
                <a:gd name="connsiteY258" fmla="*/ 2127439 h 4048125"/>
                <a:gd name="connsiteX259" fmla="*/ 636805 w 2762250"/>
                <a:gd name="connsiteY259" fmla="*/ 2130487 h 4048125"/>
                <a:gd name="connsiteX260" fmla="*/ 552413 w 2762250"/>
                <a:gd name="connsiteY260" fmla="*/ 2141917 h 4048125"/>
                <a:gd name="connsiteX261" fmla="*/ 513551 w 2762250"/>
                <a:gd name="connsiteY261" fmla="*/ 2157824 h 4048125"/>
                <a:gd name="connsiteX262" fmla="*/ 455163 w 2762250"/>
                <a:gd name="connsiteY262" fmla="*/ 2197543 h 4048125"/>
                <a:gd name="connsiteX263" fmla="*/ 373439 w 2762250"/>
                <a:gd name="connsiteY263" fmla="*/ 2244120 h 4048125"/>
                <a:gd name="connsiteX264" fmla="*/ 319337 w 2762250"/>
                <a:gd name="connsiteY264" fmla="*/ 2287554 h 4048125"/>
                <a:gd name="connsiteX265" fmla="*/ 243803 w 2762250"/>
                <a:gd name="connsiteY265" fmla="*/ 2341085 h 4048125"/>
                <a:gd name="connsiteX266" fmla="*/ 231707 w 2762250"/>
                <a:gd name="connsiteY266" fmla="*/ 2354515 h 4048125"/>
                <a:gd name="connsiteX267" fmla="*/ 180843 w 2762250"/>
                <a:gd name="connsiteY267" fmla="*/ 2424429 h 4048125"/>
                <a:gd name="connsiteX268" fmla="*/ 143315 w 2762250"/>
                <a:gd name="connsiteY268" fmla="*/ 2506534 h 4048125"/>
                <a:gd name="connsiteX269" fmla="*/ 140552 w 2762250"/>
                <a:gd name="connsiteY269" fmla="*/ 2520155 h 4048125"/>
                <a:gd name="connsiteX270" fmla="*/ 123217 w 2762250"/>
                <a:gd name="connsiteY270" fmla="*/ 2585591 h 4048125"/>
                <a:gd name="connsiteX271" fmla="*/ 130456 w 2762250"/>
                <a:gd name="connsiteY271" fmla="*/ 2707416 h 4048125"/>
                <a:gd name="connsiteX272" fmla="*/ 169699 w 2762250"/>
                <a:gd name="connsiteY272" fmla="*/ 2770376 h 4048125"/>
                <a:gd name="connsiteX273" fmla="*/ 175223 w 2762250"/>
                <a:gd name="connsiteY273" fmla="*/ 2772186 h 4048125"/>
                <a:gd name="connsiteX274" fmla="*/ 278093 w 2762250"/>
                <a:gd name="connsiteY274" fmla="*/ 2783235 h 4048125"/>
                <a:gd name="connsiteX275" fmla="*/ 318765 w 2762250"/>
                <a:gd name="connsiteY275" fmla="*/ 2782949 h 4048125"/>
                <a:gd name="connsiteX276" fmla="*/ 369438 w 2762250"/>
                <a:gd name="connsiteY276" fmla="*/ 2768472 h 4048125"/>
                <a:gd name="connsiteX277" fmla="*/ 433065 w 2762250"/>
                <a:gd name="connsiteY277" fmla="*/ 2750469 h 4048125"/>
                <a:gd name="connsiteX278" fmla="*/ 456020 w 2762250"/>
                <a:gd name="connsiteY278" fmla="*/ 2746850 h 4048125"/>
                <a:gd name="connsiteX279" fmla="*/ 524124 w 2762250"/>
                <a:gd name="connsiteY279" fmla="*/ 2718941 h 4048125"/>
                <a:gd name="connsiteX280" fmla="*/ 576131 w 2762250"/>
                <a:gd name="connsiteY280" fmla="*/ 2693129 h 4048125"/>
                <a:gd name="connsiteX281" fmla="*/ 618422 w 2762250"/>
                <a:gd name="connsiteY281" fmla="*/ 2664268 h 4048125"/>
                <a:gd name="connsiteX282" fmla="*/ 672619 w 2762250"/>
                <a:gd name="connsiteY282" fmla="*/ 2629025 h 4048125"/>
                <a:gd name="connsiteX283" fmla="*/ 718815 w 2762250"/>
                <a:gd name="connsiteY283" fmla="*/ 2583496 h 4048125"/>
                <a:gd name="connsiteX284" fmla="*/ 813779 w 2762250"/>
                <a:gd name="connsiteY284" fmla="*/ 2508725 h 4048125"/>
                <a:gd name="connsiteX285" fmla="*/ 827876 w 2762250"/>
                <a:gd name="connsiteY285" fmla="*/ 2486246 h 4048125"/>
                <a:gd name="connsiteX286" fmla="*/ 846736 w 2762250"/>
                <a:gd name="connsiteY286" fmla="*/ 2433382 h 4048125"/>
                <a:gd name="connsiteX287" fmla="*/ 871882 w 2762250"/>
                <a:gd name="connsiteY287" fmla="*/ 2361564 h 4048125"/>
                <a:gd name="connsiteX288" fmla="*/ 889694 w 2762250"/>
                <a:gd name="connsiteY288" fmla="*/ 2314224 h 4048125"/>
                <a:gd name="connsiteX289" fmla="*/ 904267 w 2762250"/>
                <a:gd name="connsiteY289" fmla="*/ 2263551 h 4048125"/>
                <a:gd name="connsiteX290" fmla="*/ 917792 w 2762250"/>
                <a:gd name="connsiteY290" fmla="*/ 2210306 h 4048125"/>
                <a:gd name="connsiteX291" fmla="*/ 936938 w 2762250"/>
                <a:gd name="connsiteY291" fmla="*/ 2141060 h 4048125"/>
                <a:gd name="connsiteX292" fmla="*/ 943510 w 2762250"/>
                <a:gd name="connsiteY292" fmla="*/ 2111913 h 404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</a:cxnLst>
              <a:rect l="l" t="t" r="r" b="b"/>
              <a:pathLst>
                <a:path w="2762250" h="4048125">
                  <a:moveTo>
                    <a:pt x="1460051" y="4053584"/>
                  </a:moveTo>
                  <a:cubicBezTo>
                    <a:pt x="1475195" y="4025581"/>
                    <a:pt x="1488816" y="3999482"/>
                    <a:pt x="1503389" y="3974051"/>
                  </a:cubicBezTo>
                  <a:cubicBezTo>
                    <a:pt x="1510914" y="3961001"/>
                    <a:pt x="1518915" y="3947857"/>
                    <a:pt x="1528821" y="3936617"/>
                  </a:cubicBezTo>
                  <a:cubicBezTo>
                    <a:pt x="1564730" y="3896041"/>
                    <a:pt x="1600068" y="3854703"/>
                    <a:pt x="1638645" y="3816698"/>
                  </a:cubicBezTo>
                  <a:cubicBezTo>
                    <a:pt x="1660838" y="3794886"/>
                    <a:pt x="1671315" y="3767358"/>
                    <a:pt x="1686555" y="3742117"/>
                  </a:cubicBezTo>
                  <a:cubicBezTo>
                    <a:pt x="1695318" y="3727639"/>
                    <a:pt x="1702176" y="3711732"/>
                    <a:pt x="1712463" y="3698492"/>
                  </a:cubicBezTo>
                  <a:cubicBezTo>
                    <a:pt x="1732085" y="3673347"/>
                    <a:pt x="1754754" y="3650582"/>
                    <a:pt x="1773709" y="3624959"/>
                  </a:cubicBezTo>
                  <a:cubicBezTo>
                    <a:pt x="1786758" y="3607243"/>
                    <a:pt x="1796855" y="3586955"/>
                    <a:pt x="1805904" y="3566762"/>
                  </a:cubicBezTo>
                  <a:cubicBezTo>
                    <a:pt x="1811904" y="3553236"/>
                    <a:pt x="1813619" y="3537901"/>
                    <a:pt x="1817524" y="3523423"/>
                  </a:cubicBezTo>
                  <a:cubicBezTo>
                    <a:pt x="1818476" y="3519708"/>
                    <a:pt x="1820191" y="3513898"/>
                    <a:pt x="1822572" y="3513326"/>
                  </a:cubicBezTo>
                  <a:cubicBezTo>
                    <a:pt x="1858100" y="3504659"/>
                    <a:pt x="1855814" y="3468654"/>
                    <a:pt x="1871245" y="3445794"/>
                  </a:cubicBezTo>
                  <a:cubicBezTo>
                    <a:pt x="1881722" y="3430173"/>
                    <a:pt x="1885437" y="3409695"/>
                    <a:pt x="1897153" y="3395312"/>
                  </a:cubicBezTo>
                  <a:cubicBezTo>
                    <a:pt x="1906487" y="3383882"/>
                    <a:pt x="1923251" y="3378548"/>
                    <a:pt x="1936682" y="3370356"/>
                  </a:cubicBezTo>
                  <a:cubicBezTo>
                    <a:pt x="1940396" y="3368070"/>
                    <a:pt x="1945826" y="3365784"/>
                    <a:pt x="1946778" y="3362450"/>
                  </a:cubicBezTo>
                  <a:cubicBezTo>
                    <a:pt x="1954970" y="3335685"/>
                    <a:pt x="1960875" y="3308253"/>
                    <a:pt x="1970210" y="3281964"/>
                  </a:cubicBezTo>
                  <a:cubicBezTo>
                    <a:pt x="1976782" y="3263581"/>
                    <a:pt x="1987355" y="3246626"/>
                    <a:pt x="1996689" y="3229291"/>
                  </a:cubicBezTo>
                  <a:cubicBezTo>
                    <a:pt x="2009357" y="3205764"/>
                    <a:pt x="2018692" y="3178808"/>
                    <a:pt x="2036504" y="3160139"/>
                  </a:cubicBezTo>
                  <a:cubicBezTo>
                    <a:pt x="2057363" y="3138232"/>
                    <a:pt x="2056506" y="3114896"/>
                    <a:pt x="2056506" y="3089464"/>
                  </a:cubicBezTo>
                  <a:cubicBezTo>
                    <a:pt x="2056506" y="3086225"/>
                    <a:pt x="2057268" y="3082415"/>
                    <a:pt x="2059173" y="3079939"/>
                  </a:cubicBezTo>
                  <a:cubicBezTo>
                    <a:pt x="2072889" y="3062127"/>
                    <a:pt x="2088510" y="3045554"/>
                    <a:pt x="2100321" y="3026599"/>
                  </a:cubicBezTo>
                  <a:cubicBezTo>
                    <a:pt x="2109751" y="3011454"/>
                    <a:pt x="2114609" y="2993547"/>
                    <a:pt x="2121467" y="2976879"/>
                  </a:cubicBezTo>
                  <a:cubicBezTo>
                    <a:pt x="2124610" y="2969163"/>
                    <a:pt x="2126801" y="2960972"/>
                    <a:pt x="2131087" y="2953923"/>
                  </a:cubicBezTo>
                  <a:cubicBezTo>
                    <a:pt x="2151947" y="2919443"/>
                    <a:pt x="2180331" y="2889248"/>
                    <a:pt x="2187570" y="2846957"/>
                  </a:cubicBezTo>
                  <a:cubicBezTo>
                    <a:pt x="2190237" y="2831432"/>
                    <a:pt x="2199667" y="2817049"/>
                    <a:pt x="2205954" y="2802095"/>
                  </a:cubicBezTo>
                  <a:cubicBezTo>
                    <a:pt x="2206525" y="2800856"/>
                    <a:pt x="2207382" y="2799714"/>
                    <a:pt x="2207573" y="2798380"/>
                  </a:cubicBezTo>
                  <a:cubicBezTo>
                    <a:pt x="2211478" y="2774377"/>
                    <a:pt x="2214621" y="2750183"/>
                    <a:pt x="2219384" y="2726371"/>
                  </a:cubicBezTo>
                  <a:cubicBezTo>
                    <a:pt x="2225384" y="2696367"/>
                    <a:pt x="2232719" y="2666745"/>
                    <a:pt x="2239481" y="2636931"/>
                  </a:cubicBezTo>
                  <a:cubicBezTo>
                    <a:pt x="2239767" y="2635598"/>
                    <a:pt x="2240243" y="2634359"/>
                    <a:pt x="2240434" y="2633026"/>
                  </a:cubicBezTo>
                  <a:cubicBezTo>
                    <a:pt x="2244244" y="2604927"/>
                    <a:pt x="2247482" y="2576638"/>
                    <a:pt x="2252055" y="2548730"/>
                  </a:cubicBezTo>
                  <a:cubicBezTo>
                    <a:pt x="2254340" y="2534728"/>
                    <a:pt x="2263580" y="2520440"/>
                    <a:pt x="2261865" y="2507391"/>
                  </a:cubicBezTo>
                  <a:cubicBezTo>
                    <a:pt x="2258531" y="2481959"/>
                    <a:pt x="2247768" y="2457480"/>
                    <a:pt x="2243672" y="2432048"/>
                  </a:cubicBezTo>
                  <a:cubicBezTo>
                    <a:pt x="2238720" y="2401759"/>
                    <a:pt x="2222622" y="2376994"/>
                    <a:pt x="2208430" y="2351372"/>
                  </a:cubicBezTo>
                  <a:cubicBezTo>
                    <a:pt x="2198048" y="2332607"/>
                    <a:pt x="2186141" y="2314415"/>
                    <a:pt x="2173188" y="2297270"/>
                  </a:cubicBezTo>
                  <a:cubicBezTo>
                    <a:pt x="2164710" y="2286030"/>
                    <a:pt x="2152137" y="2277934"/>
                    <a:pt x="2143374" y="2266885"/>
                  </a:cubicBezTo>
                  <a:cubicBezTo>
                    <a:pt x="2123372" y="2241834"/>
                    <a:pt x="2093749" y="2232690"/>
                    <a:pt x="2067270" y="2218212"/>
                  </a:cubicBezTo>
                  <a:cubicBezTo>
                    <a:pt x="2052887" y="2210402"/>
                    <a:pt x="2039075" y="2201543"/>
                    <a:pt x="2025169" y="2192971"/>
                  </a:cubicBezTo>
                  <a:cubicBezTo>
                    <a:pt x="2004023" y="2179922"/>
                    <a:pt x="1982878" y="2166777"/>
                    <a:pt x="1961828" y="2153538"/>
                  </a:cubicBezTo>
                  <a:cubicBezTo>
                    <a:pt x="1944111" y="2142393"/>
                    <a:pt x="1926680" y="2130868"/>
                    <a:pt x="1908869" y="2120010"/>
                  </a:cubicBezTo>
                  <a:cubicBezTo>
                    <a:pt x="1901820" y="2115723"/>
                    <a:pt x="1893914" y="2110008"/>
                    <a:pt x="1886390" y="2109913"/>
                  </a:cubicBezTo>
                  <a:cubicBezTo>
                    <a:pt x="1844765" y="2109151"/>
                    <a:pt x="1807237" y="2096959"/>
                    <a:pt x="1768946" y="2080576"/>
                  </a:cubicBezTo>
                  <a:cubicBezTo>
                    <a:pt x="1751420" y="2073051"/>
                    <a:pt x="1727608" y="2051620"/>
                    <a:pt x="1701986" y="2074575"/>
                  </a:cubicBezTo>
                  <a:cubicBezTo>
                    <a:pt x="1697414" y="2078671"/>
                    <a:pt x="1678745" y="2066860"/>
                    <a:pt x="1666553" y="2062478"/>
                  </a:cubicBezTo>
                  <a:cubicBezTo>
                    <a:pt x="1659314" y="2059907"/>
                    <a:pt x="1651979" y="2055811"/>
                    <a:pt x="1644550" y="2055620"/>
                  </a:cubicBezTo>
                  <a:cubicBezTo>
                    <a:pt x="1613975" y="2054858"/>
                    <a:pt x="1583304" y="2056001"/>
                    <a:pt x="1552729" y="2055049"/>
                  </a:cubicBezTo>
                  <a:cubicBezTo>
                    <a:pt x="1533203" y="2054382"/>
                    <a:pt x="1513962" y="2058573"/>
                    <a:pt x="1494341" y="2046000"/>
                  </a:cubicBezTo>
                  <a:cubicBezTo>
                    <a:pt x="1476624" y="2034665"/>
                    <a:pt x="1457479" y="2050858"/>
                    <a:pt x="1439953" y="2057716"/>
                  </a:cubicBezTo>
                  <a:cubicBezTo>
                    <a:pt x="1414236" y="2067812"/>
                    <a:pt x="1396043" y="2086481"/>
                    <a:pt x="1385375" y="2112104"/>
                  </a:cubicBezTo>
                  <a:cubicBezTo>
                    <a:pt x="1384137" y="2115152"/>
                    <a:pt x="1382422" y="2118581"/>
                    <a:pt x="1382803" y="2121629"/>
                  </a:cubicBezTo>
                  <a:cubicBezTo>
                    <a:pt x="1386327" y="2151347"/>
                    <a:pt x="1364610" y="2171635"/>
                    <a:pt x="1355085" y="2196400"/>
                  </a:cubicBezTo>
                  <a:cubicBezTo>
                    <a:pt x="1346513" y="2218879"/>
                    <a:pt x="1336702" y="2240882"/>
                    <a:pt x="1327748" y="2263265"/>
                  </a:cubicBezTo>
                  <a:cubicBezTo>
                    <a:pt x="1317462" y="2289173"/>
                    <a:pt x="1301079" y="2314701"/>
                    <a:pt x="1298983" y="2341275"/>
                  </a:cubicBezTo>
                  <a:cubicBezTo>
                    <a:pt x="1294887" y="2392424"/>
                    <a:pt x="1244309" y="2401759"/>
                    <a:pt x="1223831" y="2436716"/>
                  </a:cubicBezTo>
                  <a:cubicBezTo>
                    <a:pt x="1214020" y="2453384"/>
                    <a:pt x="1205733" y="2471006"/>
                    <a:pt x="1198685" y="2489008"/>
                  </a:cubicBezTo>
                  <a:cubicBezTo>
                    <a:pt x="1196970" y="2493294"/>
                    <a:pt x="1203162" y="2500629"/>
                    <a:pt x="1207638" y="2510725"/>
                  </a:cubicBezTo>
                  <a:cubicBezTo>
                    <a:pt x="1196018" y="2518155"/>
                    <a:pt x="1182778" y="2526346"/>
                    <a:pt x="1169824" y="2535014"/>
                  </a:cubicBezTo>
                  <a:cubicBezTo>
                    <a:pt x="1165919" y="2537586"/>
                    <a:pt x="1161728" y="2540729"/>
                    <a:pt x="1159537" y="2544729"/>
                  </a:cubicBezTo>
                  <a:cubicBezTo>
                    <a:pt x="1132200" y="2594259"/>
                    <a:pt x="1085147" y="2625501"/>
                    <a:pt x="1048095" y="2666078"/>
                  </a:cubicBezTo>
                  <a:cubicBezTo>
                    <a:pt x="1029330" y="2686556"/>
                    <a:pt x="1011137" y="2708369"/>
                    <a:pt x="989230" y="2724847"/>
                  </a:cubicBezTo>
                  <a:cubicBezTo>
                    <a:pt x="962941" y="2744564"/>
                    <a:pt x="937509" y="2765138"/>
                    <a:pt x="903124" y="2774472"/>
                  </a:cubicBezTo>
                  <a:cubicBezTo>
                    <a:pt x="869310" y="2783712"/>
                    <a:pt x="837306" y="2802571"/>
                    <a:pt x="807207" y="2821430"/>
                  </a:cubicBezTo>
                  <a:cubicBezTo>
                    <a:pt x="768440" y="2845719"/>
                    <a:pt x="725959" y="2859054"/>
                    <a:pt x="683954" y="2846005"/>
                  </a:cubicBezTo>
                  <a:cubicBezTo>
                    <a:pt x="656236" y="2837337"/>
                    <a:pt x="640043" y="2850387"/>
                    <a:pt x="619184" y="2856768"/>
                  </a:cubicBezTo>
                  <a:cubicBezTo>
                    <a:pt x="606134" y="2860864"/>
                    <a:pt x="593085" y="2865055"/>
                    <a:pt x="580417" y="2870198"/>
                  </a:cubicBezTo>
                  <a:cubicBezTo>
                    <a:pt x="556985" y="2879819"/>
                    <a:pt x="534221" y="2891058"/>
                    <a:pt x="510408" y="2899726"/>
                  </a:cubicBezTo>
                  <a:cubicBezTo>
                    <a:pt x="493263" y="2906013"/>
                    <a:pt x="475261" y="2911728"/>
                    <a:pt x="457259" y="2913347"/>
                  </a:cubicBezTo>
                  <a:cubicBezTo>
                    <a:pt x="413825" y="2917252"/>
                    <a:pt x="371819" y="2910394"/>
                    <a:pt x="330862" y="2893630"/>
                  </a:cubicBezTo>
                  <a:cubicBezTo>
                    <a:pt x="318003" y="2888391"/>
                    <a:pt x="301049" y="2893916"/>
                    <a:pt x="286380" y="2891820"/>
                  </a:cubicBezTo>
                  <a:cubicBezTo>
                    <a:pt x="275903" y="2890296"/>
                    <a:pt x="265044" y="2885820"/>
                    <a:pt x="256281" y="2879819"/>
                  </a:cubicBezTo>
                  <a:cubicBezTo>
                    <a:pt x="238946" y="2867913"/>
                    <a:pt x="222848" y="2854101"/>
                    <a:pt x="206275" y="2841052"/>
                  </a:cubicBezTo>
                  <a:cubicBezTo>
                    <a:pt x="205703" y="2840671"/>
                    <a:pt x="205227" y="2840004"/>
                    <a:pt x="204560" y="2840004"/>
                  </a:cubicBezTo>
                  <a:cubicBezTo>
                    <a:pt x="129027" y="2833241"/>
                    <a:pt x="97785" y="2765519"/>
                    <a:pt x="46350" y="2725418"/>
                  </a:cubicBezTo>
                  <a:cubicBezTo>
                    <a:pt x="9965" y="2697034"/>
                    <a:pt x="-5561" y="2662458"/>
                    <a:pt x="1773" y="2616643"/>
                  </a:cubicBezTo>
                  <a:cubicBezTo>
                    <a:pt x="6821" y="2585306"/>
                    <a:pt x="9298" y="2553492"/>
                    <a:pt x="13394" y="2521964"/>
                  </a:cubicBezTo>
                  <a:cubicBezTo>
                    <a:pt x="13870" y="2518631"/>
                    <a:pt x="16727" y="2514916"/>
                    <a:pt x="19490" y="2512630"/>
                  </a:cubicBezTo>
                  <a:cubicBezTo>
                    <a:pt x="33777" y="2500914"/>
                    <a:pt x="50160" y="2491199"/>
                    <a:pt x="62162" y="2477578"/>
                  </a:cubicBezTo>
                  <a:cubicBezTo>
                    <a:pt x="70163" y="2468434"/>
                    <a:pt x="72544" y="2454147"/>
                    <a:pt x="76354" y="2441764"/>
                  </a:cubicBezTo>
                  <a:cubicBezTo>
                    <a:pt x="81116" y="2426143"/>
                    <a:pt x="83688" y="2409855"/>
                    <a:pt x="89213" y="2394520"/>
                  </a:cubicBezTo>
                  <a:cubicBezTo>
                    <a:pt x="93785" y="2381756"/>
                    <a:pt x="99023" y="2368136"/>
                    <a:pt x="107786" y="2358230"/>
                  </a:cubicBezTo>
                  <a:cubicBezTo>
                    <a:pt x="126741" y="2336703"/>
                    <a:pt x="145886" y="2316796"/>
                    <a:pt x="156840" y="2288793"/>
                  </a:cubicBezTo>
                  <a:cubicBezTo>
                    <a:pt x="161507" y="2276791"/>
                    <a:pt x="181510" y="2270695"/>
                    <a:pt x="194750" y="2262122"/>
                  </a:cubicBezTo>
                  <a:cubicBezTo>
                    <a:pt x="201322" y="2257836"/>
                    <a:pt x="208275" y="2254217"/>
                    <a:pt x="214752" y="2249930"/>
                  </a:cubicBezTo>
                  <a:cubicBezTo>
                    <a:pt x="219134" y="2247073"/>
                    <a:pt x="222944" y="2241072"/>
                    <a:pt x="227420" y="2240596"/>
                  </a:cubicBezTo>
                  <a:cubicBezTo>
                    <a:pt x="257329" y="2237548"/>
                    <a:pt x="279998" y="2219260"/>
                    <a:pt x="296477" y="2198400"/>
                  </a:cubicBezTo>
                  <a:cubicBezTo>
                    <a:pt x="314955" y="2175064"/>
                    <a:pt x="337529" y="2159919"/>
                    <a:pt x="362104" y="2146298"/>
                  </a:cubicBezTo>
                  <a:cubicBezTo>
                    <a:pt x="374486" y="2139440"/>
                    <a:pt x="389060" y="2136583"/>
                    <a:pt x="402490" y="2131439"/>
                  </a:cubicBezTo>
                  <a:cubicBezTo>
                    <a:pt x="418778" y="2125153"/>
                    <a:pt x="434780" y="2118105"/>
                    <a:pt x="450972" y="2111532"/>
                  </a:cubicBezTo>
                  <a:cubicBezTo>
                    <a:pt x="470879" y="2103531"/>
                    <a:pt x="491072" y="2096006"/>
                    <a:pt x="510789" y="2087529"/>
                  </a:cubicBezTo>
                  <a:cubicBezTo>
                    <a:pt x="518504" y="2084195"/>
                    <a:pt x="526410" y="2079719"/>
                    <a:pt x="532030" y="2073718"/>
                  </a:cubicBezTo>
                  <a:cubicBezTo>
                    <a:pt x="542031" y="2063145"/>
                    <a:pt x="550223" y="2063621"/>
                    <a:pt x="558986" y="2074385"/>
                  </a:cubicBezTo>
                  <a:cubicBezTo>
                    <a:pt x="560224" y="2075909"/>
                    <a:pt x="562224" y="2076956"/>
                    <a:pt x="563653" y="2078385"/>
                  </a:cubicBezTo>
                  <a:cubicBezTo>
                    <a:pt x="593466" y="2107722"/>
                    <a:pt x="600896" y="2108675"/>
                    <a:pt x="617088" y="2074004"/>
                  </a:cubicBezTo>
                  <a:cubicBezTo>
                    <a:pt x="624803" y="2057430"/>
                    <a:pt x="637472" y="2051525"/>
                    <a:pt x="649473" y="2045905"/>
                  </a:cubicBezTo>
                  <a:cubicBezTo>
                    <a:pt x="682430" y="2030474"/>
                    <a:pt x="714624" y="2012663"/>
                    <a:pt x="752819" y="2010377"/>
                  </a:cubicBezTo>
                  <a:cubicBezTo>
                    <a:pt x="768155" y="2009424"/>
                    <a:pt x="782823" y="1998947"/>
                    <a:pt x="797777" y="1992755"/>
                  </a:cubicBezTo>
                  <a:cubicBezTo>
                    <a:pt x="799587" y="1991993"/>
                    <a:pt x="801302" y="1990565"/>
                    <a:pt x="803207" y="1990279"/>
                  </a:cubicBezTo>
                  <a:cubicBezTo>
                    <a:pt x="825209" y="1986374"/>
                    <a:pt x="847498" y="1983802"/>
                    <a:pt x="869120" y="1978468"/>
                  </a:cubicBezTo>
                  <a:cubicBezTo>
                    <a:pt x="885407" y="1974467"/>
                    <a:pt x="900647" y="1966752"/>
                    <a:pt x="916554" y="1960942"/>
                  </a:cubicBezTo>
                  <a:cubicBezTo>
                    <a:pt x="930651" y="1955894"/>
                    <a:pt x="944653" y="1949798"/>
                    <a:pt x="959226" y="1946750"/>
                  </a:cubicBezTo>
                  <a:cubicBezTo>
                    <a:pt x="983610" y="1941606"/>
                    <a:pt x="997421" y="1925509"/>
                    <a:pt x="1002374" y="1899696"/>
                  </a:cubicBezTo>
                  <a:cubicBezTo>
                    <a:pt x="1005899" y="1881408"/>
                    <a:pt x="1014757" y="1864263"/>
                    <a:pt x="1020186" y="1846356"/>
                  </a:cubicBezTo>
                  <a:cubicBezTo>
                    <a:pt x="1025615" y="1828259"/>
                    <a:pt x="1032473" y="1809971"/>
                    <a:pt x="1033997" y="1791397"/>
                  </a:cubicBezTo>
                  <a:cubicBezTo>
                    <a:pt x="1038950" y="1731294"/>
                    <a:pt x="1041522" y="1671096"/>
                    <a:pt x="1045808" y="1610993"/>
                  </a:cubicBezTo>
                  <a:cubicBezTo>
                    <a:pt x="1046189" y="1605183"/>
                    <a:pt x="1051142" y="1599087"/>
                    <a:pt x="1055429" y="1594420"/>
                  </a:cubicBezTo>
                  <a:cubicBezTo>
                    <a:pt x="1077241" y="1570036"/>
                    <a:pt x="1087623" y="1530507"/>
                    <a:pt x="1069526" y="1496598"/>
                  </a:cubicBezTo>
                  <a:cubicBezTo>
                    <a:pt x="1066573" y="1491074"/>
                    <a:pt x="1067240" y="1483358"/>
                    <a:pt x="1067240" y="1476691"/>
                  </a:cubicBezTo>
                  <a:cubicBezTo>
                    <a:pt x="1067049" y="1414112"/>
                    <a:pt x="1067430" y="1351532"/>
                    <a:pt x="1066954" y="1288953"/>
                  </a:cubicBezTo>
                  <a:cubicBezTo>
                    <a:pt x="1066763" y="1266855"/>
                    <a:pt x="1058477" y="1251615"/>
                    <a:pt x="1038950" y="1235804"/>
                  </a:cubicBezTo>
                  <a:cubicBezTo>
                    <a:pt x="1018567" y="1219325"/>
                    <a:pt x="999422" y="1215706"/>
                    <a:pt x="977895" y="1218849"/>
                  </a:cubicBezTo>
                  <a:cubicBezTo>
                    <a:pt x="951701" y="1222754"/>
                    <a:pt x="926174" y="1231327"/>
                    <a:pt x="900362" y="1237804"/>
                  </a:cubicBezTo>
                  <a:cubicBezTo>
                    <a:pt x="896456" y="1238756"/>
                    <a:pt x="892265" y="1238756"/>
                    <a:pt x="888455" y="1239899"/>
                  </a:cubicBezTo>
                  <a:cubicBezTo>
                    <a:pt x="867405" y="1246091"/>
                    <a:pt x="846355" y="1252568"/>
                    <a:pt x="825400" y="1258949"/>
                  </a:cubicBezTo>
                  <a:cubicBezTo>
                    <a:pt x="823495" y="1259521"/>
                    <a:pt x="821685" y="1260854"/>
                    <a:pt x="819780" y="1261140"/>
                  </a:cubicBezTo>
                  <a:cubicBezTo>
                    <a:pt x="788919" y="1265045"/>
                    <a:pt x="758058" y="1269522"/>
                    <a:pt x="727102" y="1272284"/>
                  </a:cubicBezTo>
                  <a:cubicBezTo>
                    <a:pt x="708909" y="1273904"/>
                    <a:pt x="690240" y="1273999"/>
                    <a:pt x="672047" y="1272189"/>
                  </a:cubicBezTo>
                  <a:cubicBezTo>
                    <a:pt x="646520" y="1269713"/>
                    <a:pt x="620993" y="1265522"/>
                    <a:pt x="595847" y="1260378"/>
                  </a:cubicBezTo>
                  <a:cubicBezTo>
                    <a:pt x="589561" y="1259045"/>
                    <a:pt x="584132" y="1251710"/>
                    <a:pt x="578988" y="1246376"/>
                  </a:cubicBezTo>
                  <a:cubicBezTo>
                    <a:pt x="563843" y="1230565"/>
                    <a:pt x="546698" y="1219516"/>
                    <a:pt x="523934" y="1217611"/>
                  </a:cubicBezTo>
                  <a:cubicBezTo>
                    <a:pt x="517361" y="1217039"/>
                    <a:pt x="511551" y="1210467"/>
                    <a:pt x="504884" y="1207610"/>
                  </a:cubicBezTo>
                  <a:cubicBezTo>
                    <a:pt x="469546" y="1192465"/>
                    <a:pt x="433827" y="1178177"/>
                    <a:pt x="398775" y="1162175"/>
                  </a:cubicBezTo>
                  <a:cubicBezTo>
                    <a:pt x="385821" y="1156270"/>
                    <a:pt x="374963" y="1145888"/>
                    <a:pt x="362390" y="1138839"/>
                  </a:cubicBezTo>
                  <a:cubicBezTo>
                    <a:pt x="355246" y="1134839"/>
                    <a:pt x="346578" y="1131695"/>
                    <a:pt x="338482" y="1131410"/>
                  </a:cubicBezTo>
                  <a:cubicBezTo>
                    <a:pt x="313907" y="1130648"/>
                    <a:pt x="292857" y="1128266"/>
                    <a:pt x="280475" y="1101025"/>
                  </a:cubicBezTo>
                  <a:cubicBezTo>
                    <a:pt x="271712" y="1081784"/>
                    <a:pt x="255424" y="1066068"/>
                    <a:pt x="243137" y="1049685"/>
                  </a:cubicBezTo>
                  <a:cubicBezTo>
                    <a:pt x="267806" y="1035302"/>
                    <a:pt x="291809" y="1020634"/>
                    <a:pt x="316289" y="1007204"/>
                  </a:cubicBezTo>
                  <a:cubicBezTo>
                    <a:pt x="340958" y="993678"/>
                    <a:pt x="366009" y="980915"/>
                    <a:pt x="391155" y="968437"/>
                  </a:cubicBezTo>
                  <a:cubicBezTo>
                    <a:pt x="408776" y="959674"/>
                    <a:pt x="426588" y="951292"/>
                    <a:pt x="444781" y="943958"/>
                  </a:cubicBezTo>
                  <a:cubicBezTo>
                    <a:pt x="471165" y="933194"/>
                    <a:pt x="498026" y="923765"/>
                    <a:pt x="524600" y="913382"/>
                  </a:cubicBezTo>
                  <a:cubicBezTo>
                    <a:pt x="539650" y="907477"/>
                    <a:pt x="554509" y="901000"/>
                    <a:pt x="569558" y="894904"/>
                  </a:cubicBezTo>
                  <a:cubicBezTo>
                    <a:pt x="572606" y="893666"/>
                    <a:pt x="575845" y="892142"/>
                    <a:pt x="579083" y="892142"/>
                  </a:cubicBezTo>
                  <a:cubicBezTo>
                    <a:pt x="611659" y="891475"/>
                    <a:pt x="639758" y="878045"/>
                    <a:pt x="667571" y="862519"/>
                  </a:cubicBezTo>
                  <a:cubicBezTo>
                    <a:pt x="677572" y="856899"/>
                    <a:pt x="689383" y="854232"/>
                    <a:pt x="700622" y="851089"/>
                  </a:cubicBezTo>
                  <a:cubicBezTo>
                    <a:pt x="718244" y="846231"/>
                    <a:pt x="736151" y="842326"/>
                    <a:pt x="753867" y="837563"/>
                  </a:cubicBezTo>
                  <a:cubicBezTo>
                    <a:pt x="775775" y="831658"/>
                    <a:pt x="797492" y="825276"/>
                    <a:pt x="819209" y="819085"/>
                  </a:cubicBezTo>
                  <a:cubicBezTo>
                    <a:pt x="823019" y="818037"/>
                    <a:pt x="826924" y="816989"/>
                    <a:pt x="830734" y="815846"/>
                  </a:cubicBezTo>
                  <a:cubicBezTo>
                    <a:pt x="853022" y="809084"/>
                    <a:pt x="875406" y="802416"/>
                    <a:pt x="897599" y="795463"/>
                  </a:cubicBezTo>
                  <a:cubicBezTo>
                    <a:pt x="921793" y="787843"/>
                    <a:pt x="945605" y="778699"/>
                    <a:pt x="970180" y="772508"/>
                  </a:cubicBezTo>
                  <a:cubicBezTo>
                    <a:pt x="999612" y="765078"/>
                    <a:pt x="1012661" y="750219"/>
                    <a:pt x="1012661" y="719358"/>
                  </a:cubicBezTo>
                  <a:cubicBezTo>
                    <a:pt x="1012661" y="632966"/>
                    <a:pt x="1010852" y="546479"/>
                    <a:pt x="1013519" y="460183"/>
                  </a:cubicBezTo>
                  <a:cubicBezTo>
                    <a:pt x="1014566" y="425607"/>
                    <a:pt x="998755" y="399413"/>
                    <a:pt x="986182" y="370553"/>
                  </a:cubicBezTo>
                  <a:cubicBezTo>
                    <a:pt x="983324" y="364076"/>
                    <a:pt x="979324" y="356456"/>
                    <a:pt x="980467" y="350264"/>
                  </a:cubicBezTo>
                  <a:cubicBezTo>
                    <a:pt x="986468" y="316260"/>
                    <a:pt x="965989" y="290733"/>
                    <a:pt x="953987" y="262444"/>
                  </a:cubicBezTo>
                  <a:cubicBezTo>
                    <a:pt x="943129" y="236726"/>
                    <a:pt x="922650" y="227773"/>
                    <a:pt x="896075" y="228440"/>
                  </a:cubicBezTo>
                  <a:cubicBezTo>
                    <a:pt x="891313" y="228535"/>
                    <a:pt x="886455" y="224820"/>
                    <a:pt x="881693" y="222820"/>
                  </a:cubicBezTo>
                  <a:cubicBezTo>
                    <a:pt x="878073" y="221296"/>
                    <a:pt x="873882" y="217772"/>
                    <a:pt x="870929" y="218629"/>
                  </a:cubicBezTo>
                  <a:cubicBezTo>
                    <a:pt x="852260" y="223868"/>
                    <a:pt x="834163" y="231773"/>
                    <a:pt x="815208" y="235488"/>
                  </a:cubicBezTo>
                  <a:cubicBezTo>
                    <a:pt x="795777" y="239298"/>
                    <a:pt x="775679" y="239203"/>
                    <a:pt x="755772" y="240822"/>
                  </a:cubicBezTo>
                  <a:cubicBezTo>
                    <a:pt x="754629" y="238727"/>
                    <a:pt x="753391" y="236726"/>
                    <a:pt x="752248" y="234631"/>
                  </a:cubicBezTo>
                  <a:cubicBezTo>
                    <a:pt x="762440" y="220724"/>
                    <a:pt x="771298" y="205484"/>
                    <a:pt x="783014" y="193102"/>
                  </a:cubicBezTo>
                  <a:cubicBezTo>
                    <a:pt x="812732" y="161574"/>
                    <a:pt x="847022" y="133856"/>
                    <a:pt x="873025" y="99662"/>
                  </a:cubicBezTo>
                  <a:cubicBezTo>
                    <a:pt x="891884" y="74992"/>
                    <a:pt x="915602" y="64800"/>
                    <a:pt x="941795" y="56609"/>
                  </a:cubicBezTo>
                  <a:cubicBezTo>
                    <a:pt x="968465" y="48227"/>
                    <a:pt x="988277" y="31748"/>
                    <a:pt x="1006756" y="12032"/>
                  </a:cubicBezTo>
                  <a:cubicBezTo>
                    <a:pt x="1019710" y="-1780"/>
                    <a:pt x="1040189" y="-3589"/>
                    <a:pt x="1056095" y="6031"/>
                  </a:cubicBezTo>
                  <a:cubicBezTo>
                    <a:pt x="1059429" y="8031"/>
                    <a:pt x="1063049" y="10793"/>
                    <a:pt x="1066763" y="11079"/>
                  </a:cubicBezTo>
                  <a:cubicBezTo>
                    <a:pt x="1116008" y="14984"/>
                    <a:pt x="1165157" y="18794"/>
                    <a:pt x="1214496" y="22128"/>
                  </a:cubicBezTo>
                  <a:cubicBezTo>
                    <a:pt x="1226974" y="22985"/>
                    <a:pt x="1235165" y="22509"/>
                    <a:pt x="1243833" y="38130"/>
                  </a:cubicBezTo>
                  <a:cubicBezTo>
                    <a:pt x="1255168" y="58609"/>
                    <a:pt x="1272027" y="79469"/>
                    <a:pt x="1304222" y="77945"/>
                  </a:cubicBezTo>
                  <a:cubicBezTo>
                    <a:pt x="1323081" y="77087"/>
                    <a:pt x="1342512" y="88708"/>
                    <a:pt x="1361753" y="94423"/>
                  </a:cubicBezTo>
                  <a:cubicBezTo>
                    <a:pt x="1368039" y="96328"/>
                    <a:pt x="1374516" y="97566"/>
                    <a:pt x="1381088" y="98519"/>
                  </a:cubicBezTo>
                  <a:cubicBezTo>
                    <a:pt x="1405758" y="102329"/>
                    <a:pt x="1429190" y="107186"/>
                    <a:pt x="1438143" y="136142"/>
                  </a:cubicBezTo>
                  <a:cubicBezTo>
                    <a:pt x="1440143" y="142715"/>
                    <a:pt x="1448525" y="148811"/>
                    <a:pt x="1455479" y="151954"/>
                  </a:cubicBezTo>
                  <a:cubicBezTo>
                    <a:pt x="1467195" y="157288"/>
                    <a:pt x="1480244" y="159669"/>
                    <a:pt x="1492436" y="164146"/>
                  </a:cubicBezTo>
                  <a:cubicBezTo>
                    <a:pt x="1505580" y="168908"/>
                    <a:pt x="1514629" y="177671"/>
                    <a:pt x="1512629" y="192816"/>
                  </a:cubicBezTo>
                  <a:cubicBezTo>
                    <a:pt x="1509771" y="215486"/>
                    <a:pt x="1518915" y="234059"/>
                    <a:pt x="1530345" y="252538"/>
                  </a:cubicBezTo>
                  <a:cubicBezTo>
                    <a:pt x="1533298" y="257300"/>
                    <a:pt x="1534155" y="263968"/>
                    <a:pt x="1534250" y="269778"/>
                  </a:cubicBezTo>
                  <a:cubicBezTo>
                    <a:pt x="1534631" y="292924"/>
                    <a:pt x="1533107" y="316165"/>
                    <a:pt x="1534727" y="339120"/>
                  </a:cubicBezTo>
                  <a:cubicBezTo>
                    <a:pt x="1537394" y="378839"/>
                    <a:pt x="1536727" y="419987"/>
                    <a:pt x="1547490" y="457611"/>
                  </a:cubicBezTo>
                  <a:cubicBezTo>
                    <a:pt x="1554539" y="482567"/>
                    <a:pt x="1553681" y="506189"/>
                    <a:pt x="1556348" y="530477"/>
                  </a:cubicBezTo>
                  <a:cubicBezTo>
                    <a:pt x="1556920" y="535907"/>
                    <a:pt x="1560158" y="541717"/>
                    <a:pt x="1563873" y="545813"/>
                  </a:cubicBezTo>
                  <a:cubicBezTo>
                    <a:pt x="1576161" y="559338"/>
                    <a:pt x="1589210" y="572197"/>
                    <a:pt x="1602068" y="585151"/>
                  </a:cubicBezTo>
                  <a:cubicBezTo>
                    <a:pt x="1618642" y="601820"/>
                    <a:pt x="1634168" y="602772"/>
                    <a:pt x="1656075" y="591342"/>
                  </a:cubicBezTo>
                  <a:cubicBezTo>
                    <a:pt x="1665219" y="586580"/>
                    <a:pt x="1677030" y="587056"/>
                    <a:pt x="1686079" y="582198"/>
                  </a:cubicBezTo>
                  <a:cubicBezTo>
                    <a:pt x="1728084" y="559624"/>
                    <a:pt x="1769613" y="536097"/>
                    <a:pt x="1811333" y="512951"/>
                  </a:cubicBezTo>
                  <a:cubicBezTo>
                    <a:pt x="1813047" y="511999"/>
                    <a:pt x="1815238" y="511904"/>
                    <a:pt x="1817238" y="511713"/>
                  </a:cubicBezTo>
                  <a:cubicBezTo>
                    <a:pt x="1863054" y="507998"/>
                    <a:pt x="1909059" y="499521"/>
                    <a:pt x="1954589" y="502093"/>
                  </a:cubicBezTo>
                  <a:cubicBezTo>
                    <a:pt x="1989926" y="504093"/>
                    <a:pt x="2028407" y="509141"/>
                    <a:pt x="2056030" y="538288"/>
                  </a:cubicBezTo>
                  <a:cubicBezTo>
                    <a:pt x="2058221" y="540574"/>
                    <a:pt x="2061364" y="543336"/>
                    <a:pt x="2064221" y="543527"/>
                  </a:cubicBezTo>
                  <a:cubicBezTo>
                    <a:pt x="2096606" y="545336"/>
                    <a:pt x="2109370" y="568863"/>
                    <a:pt x="2123181" y="593342"/>
                  </a:cubicBezTo>
                  <a:cubicBezTo>
                    <a:pt x="2133087" y="610964"/>
                    <a:pt x="2146994" y="626489"/>
                    <a:pt x="2160043" y="642301"/>
                  </a:cubicBezTo>
                  <a:cubicBezTo>
                    <a:pt x="2181665" y="668399"/>
                    <a:pt x="2206620" y="692212"/>
                    <a:pt x="2225289" y="720215"/>
                  </a:cubicBezTo>
                  <a:cubicBezTo>
                    <a:pt x="2238053" y="739361"/>
                    <a:pt x="2253197" y="762887"/>
                    <a:pt x="2232052" y="787938"/>
                  </a:cubicBezTo>
                  <a:cubicBezTo>
                    <a:pt x="2229480" y="790986"/>
                    <a:pt x="2230147" y="796987"/>
                    <a:pt x="2229956" y="801749"/>
                  </a:cubicBezTo>
                  <a:cubicBezTo>
                    <a:pt x="2228718" y="831563"/>
                    <a:pt x="2211478" y="850232"/>
                    <a:pt x="2182331" y="848041"/>
                  </a:cubicBezTo>
                  <a:cubicBezTo>
                    <a:pt x="2140803" y="844993"/>
                    <a:pt x="2109656" y="864424"/>
                    <a:pt x="2076604" y="885665"/>
                  </a:cubicBezTo>
                  <a:cubicBezTo>
                    <a:pt x="2060030" y="896333"/>
                    <a:pt x="2043647" y="909096"/>
                    <a:pt x="2022502" y="916335"/>
                  </a:cubicBezTo>
                  <a:cubicBezTo>
                    <a:pt x="1995261" y="925670"/>
                    <a:pt x="1969638" y="921574"/>
                    <a:pt x="1943635" y="925098"/>
                  </a:cubicBezTo>
                  <a:cubicBezTo>
                    <a:pt x="1936872" y="926051"/>
                    <a:pt x="1929252" y="928432"/>
                    <a:pt x="1924109" y="932718"/>
                  </a:cubicBezTo>
                  <a:cubicBezTo>
                    <a:pt x="1904106" y="949482"/>
                    <a:pt x="1876770" y="952054"/>
                    <a:pt x="1854576" y="938243"/>
                  </a:cubicBezTo>
                  <a:cubicBezTo>
                    <a:pt x="1829621" y="958340"/>
                    <a:pt x="1802189" y="971580"/>
                    <a:pt x="1770947" y="980438"/>
                  </a:cubicBezTo>
                  <a:cubicBezTo>
                    <a:pt x="1745039" y="987868"/>
                    <a:pt x="1721798" y="1004537"/>
                    <a:pt x="1697318" y="1017205"/>
                  </a:cubicBezTo>
                  <a:cubicBezTo>
                    <a:pt x="1693794" y="1019015"/>
                    <a:pt x="1690365" y="1022063"/>
                    <a:pt x="1686746" y="1022253"/>
                  </a:cubicBezTo>
                  <a:cubicBezTo>
                    <a:pt x="1648836" y="1023968"/>
                    <a:pt x="1610355" y="1018538"/>
                    <a:pt x="1573779" y="1033493"/>
                  </a:cubicBezTo>
                  <a:cubicBezTo>
                    <a:pt x="1567207" y="1036160"/>
                    <a:pt x="1557301" y="1036922"/>
                    <a:pt x="1554729" y="1041684"/>
                  </a:cubicBezTo>
                  <a:cubicBezTo>
                    <a:pt x="1540728" y="1067973"/>
                    <a:pt x="1519106" y="1088833"/>
                    <a:pt x="1510819" y="1119980"/>
                  </a:cubicBezTo>
                  <a:cubicBezTo>
                    <a:pt x="1505009" y="1141792"/>
                    <a:pt x="1502818" y="1162652"/>
                    <a:pt x="1501484" y="1184369"/>
                  </a:cubicBezTo>
                  <a:cubicBezTo>
                    <a:pt x="1501199" y="1188560"/>
                    <a:pt x="1497674" y="1192560"/>
                    <a:pt x="1496150" y="1196751"/>
                  </a:cubicBezTo>
                  <a:cubicBezTo>
                    <a:pt x="1494341" y="1201609"/>
                    <a:pt x="1490150" y="1209134"/>
                    <a:pt x="1491864" y="1211134"/>
                  </a:cubicBezTo>
                  <a:cubicBezTo>
                    <a:pt x="1509866" y="1231327"/>
                    <a:pt x="1502913" y="1255806"/>
                    <a:pt x="1500818" y="1277333"/>
                  </a:cubicBezTo>
                  <a:cubicBezTo>
                    <a:pt x="1497579" y="1310956"/>
                    <a:pt x="1487768" y="1343817"/>
                    <a:pt x="1481101" y="1377155"/>
                  </a:cubicBezTo>
                  <a:cubicBezTo>
                    <a:pt x="1479958" y="1383060"/>
                    <a:pt x="1480148" y="1389347"/>
                    <a:pt x="1480148" y="1395443"/>
                  </a:cubicBezTo>
                  <a:cubicBezTo>
                    <a:pt x="1480053" y="1465547"/>
                    <a:pt x="1489197" y="1537079"/>
                    <a:pt x="1477767" y="1605278"/>
                  </a:cubicBezTo>
                  <a:cubicBezTo>
                    <a:pt x="1463004" y="1693289"/>
                    <a:pt x="1475100" y="1780348"/>
                    <a:pt x="1469385" y="1867597"/>
                  </a:cubicBezTo>
                  <a:cubicBezTo>
                    <a:pt x="1467956" y="1888457"/>
                    <a:pt x="1484054" y="1904078"/>
                    <a:pt x="1502437" y="1914841"/>
                  </a:cubicBezTo>
                  <a:cubicBezTo>
                    <a:pt x="1532726" y="1932557"/>
                    <a:pt x="1564445" y="1921794"/>
                    <a:pt x="1595306" y="1924652"/>
                  </a:cubicBezTo>
                  <a:cubicBezTo>
                    <a:pt x="1610165" y="1926080"/>
                    <a:pt x="1625309" y="1923890"/>
                    <a:pt x="1640168" y="1925033"/>
                  </a:cubicBezTo>
                  <a:cubicBezTo>
                    <a:pt x="1677887" y="1927890"/>
                    <a:pt x="1715702" y="1933415"/>
                    <a:pt x="1752659" y="1938939"/>
                  </a:cubicBezTo>
                  <a:cubicBezTo>
                    <a:pt x="1778948" y="1942844"/>
                    <a:pt x="1806856" y="1939415"/>
                    <a:pt x="1831145" y="1947702"/>
                  </a:cubicBezTo>
                  <a:cubicBezTo>
                    <a:pt x="1869530" y="1960751"/>
                    <a:pt x="1909440" y="1950274"/>
                    <a:pt x="1946112" y="1959418"/>
                  </a:cubicBezTo>
                  <a:cubicBezTo>
                    <a:pt x="1972877" y="1966085"/>
                    <a:pt x="2003452" y="1966371"/>
                    <a:pt x="2027169" y="1986945"/>
                  </a:cubicBezTo>
                  <a:cubicBezTo>
                    <a:pt x="2037170" y="1995613"/>
                    <a:pt x="2053839" y="2000375"/>
                    <a:pt x="2067460" y="2000280"/>
                  </a:cubicBezTo>
                  <a:cubicBezTo>
                    <a:pt x="2121753" y="2000090"/>
                    <a:pt x="2164806" y="2028760"/>
                    <a:pt x="2210145" y="2051906"/>
                  </a:cubicBezTo>
                  <a:cubicBezTo>
                    <a:pt x="2240434" y="2067431"/>
                    <a:pt x="2270628" y="2083243"/>
                    <a:pt x="2301394" y="2097530"/>
                  </a:cubicBezTo>
                  <a:cubicBezTo>
                    <a:pt x="2311014" y="2102007"/>
                    <a:pt x="2322730" y="2102102"/>
                    <a:pt x="2336637" y="2104769"/>
                  </a:cubicBezTo>
                  <a:cubicBezTo>
                    <a:pt x="2361687" y="2089339"/>
                    <a:pt x="2387786" y="2100102"/>
                    <a:pt x="2413694" y="2113914"/>
                  </a:cubicBezTo>
                  <a:cubicBezTo>
                    <a:pt x="2431029" y="2123153"/>
                    <a:pt x="2447984" y="2133249"/>
                    <a:pt x="2465700" y="2141536"/>
                  </a:cubicBezTo>
                  <a:cubicBezTo>
                    <a:pt x="2487798" y="2151823"/>
                    <a:pt x="2501229" y="2168777"/>
                    <a:pt x="2514182" y="2189066"/>
                  </a:cubicBezTo>
                  <a:cubicBezTo>
                    <a:pt x="2522564" y="2202115"/>
                    <a:pt x="2540853" y="2208782"/>
                    <a:pt x="2554759" y="2218212"/>
                  </a:cubicBezTo>
                  <a:cubicBezTo>
                    <a:pt x="2560188" y="2221832"/>
                    <a:pt x="2566570" y="2224308"/>
                    <a:pt x="2571142" y="2228785"/>
                  </a:cubicBezTo>
                  <a:cubicBezTo>
                    <a:pt x="2599146" y="2256312"/>
                    <a:pt x="2627435" y="2283649"/>
                    <a:pt x="2654295" y="2312319"/>
                  </a:cubicBezTo>
                  <a:cubicBezTo>
                    <a:pt x="2666868" y="2325749"/>
                    <a:pt x="2676584" y="2341942"/>
                    <a:pt x="2675441" y="2361945"/>
                  </a:cubicBezTo>
                  <a:cubicBezTo>
                    <a:pt x="2674488" y="2378613"/>
                    <a:pt x="2682680" y="2387567"/>
                    <a:pt x="2698206" y="2392805"/>
                  </a:cubicBezTo>
                  <a:cubicBezTo>
                    <a:pt x="2730305" y="2403569"/>
                    <a:pt x="2749259" y="2453194"/>
                    <a:pt x="2732781" y="2481674"/>
                  </a:cubicBezTo>
                  <a:cubicBezTo>
                    <a:pt x="2723637" y="2497485"/>
                    <a:pt x="2730305" y="2510820"/>
                    <a:pt x="2748116" y="2512058"/>
                  </a:cubicBezTo>
                  <a:cubicBezTo>
                    <a:pt x="2752022" y="2512344"/>
                    <a:pt x="2756022" y="2512916"/>
                    <a:pt x="2762214" y="2513582"/>
                  </a:cubicBezTo>
                  <a:cubicBezTo>
                    <a:pt x="2762214" y="2521488"/>
                    <a:pt x="2762214" y="2528727"/>
                    <a:pt x="2762214" y="2536062"/>
                  </a:cubicBezTo>
                  <a:cubicBezTo>
                    <a:pt x="2762214" y="2592545"/>
                    <a:pt x="2763356" y="2649028"/>
                    <a:pt x="2761832" y="2705416"/>
                  </a:cubicBezTo>
                  <a:cubicBezTo>
                    <a:pt x="2760785" y="2742945"/>
                    <a:pt x="2747926" y="2779235"/>
                    <a:pt x="2749736" y="2817811"/>
                  </a:cubicBezTo>
                  <a:cubicBezTo>
                    <a:pt x="2750307" y="2830860"/>
                    <a:pt x="2734305" y="2844386"/>
                    <a:pt x="2726590" y="2858006"/>
                  </a:cubicBezTo>
                  <a:cubicBezTo>
                    <a:pt x="2708969" y="2889248"/>
                    <a:pt x="2694967" y="2923157"/>
                    <a:pt x="2673536" y="2951542"/>
                  </a:cubicBezTo>
                  <a:cubicBezTo>
                    <a:pt x="2654105" y="2977259"/>
                    <a:pt x="2642008" y="3005930"/>
                    <a:pt x="2626958" y="3033552"/>
                  </a:cubicBezTo>
                  <a:cubicBezTo>
                    <a:pt x="2617529" y="3050792"/>
                    <a:pt x="2610290" y="3069366"/>
                    <a:pt x="2599336" y="3085559"/>
                  </a:cubicBezTo>
                  <a:cubicBezTo>
                    <a:pt x="2578095" y="3117087"/>
                    <a:pt x="2566856" y="3155472"/>
                    <a:pt x="2534852" y="3179475"/>
                  </a:cubicBezTo>
                  <a:cubicBezTo>
                    <a:pt x="2531232" y="3182142"/>
                    <a:pt x="2526851" y="3183762"/>
                    <a:pt x="2522946" y="3186143"/>
                  </a:cubicBezTo>
                  <a:cubicBezTo>
                    <a:pt x="2499038" y="3200906"/>
                    <a:pt x="2474558" y="3214908"/>
                    <a:pt x="2451603" y="3231101"/>
                  </a:cubicBezTo>
                  <a:cubicBezTo>
                    <a:pt x="2444269" y="3236244"/>
                    <a:pt x="2442078" y="3248341"/>
                    <a:pt x="2435411" y="3255199"/>
                  </a:cubicBezTo>
                  <a:cubicBezTo>
                    <a:pt x="2425505" y="3265296"/>
                    <a:pt x="2425600" y="3281107"/>
                    <a:pt x="2407407" y="3288251"/>
                  </a:cubicBezTo>
                  <a:cubicBezTo>
                    <a:pt x="2392739" y="3293966"/>
                    <a:pt x="2379785" y="3314349"/>
                    <a:pt x="2374356" y="3330923"/>
                  </a:cubicBezTo>
                  <a:cubicBezTo>
                    <a:pt x="2365402" y="3358164"/>
                    <a:pt x="2343018" y="3367118"/>
                    <a:pt x="2323016" y="3380357"/>
                  </a:cubicBezTo>
                  <a:cubicBezTo>
                    <a:pt x="2312157" y="3387597"/>
                    <a:pt x="2300537" y="3394169"/>
                    <a:pt x="2291012" y="3402837"/>
                  </a:cubicBezTo>
                  <a:cubicBezTo>
                    <a:pt x="2273486" y="3418743"/>
                    <a:pt x="2258436" y="3437507"/>
                    <a:pt x="2240148" y="3452366"/>
                  </a:cubicBezTo>
                  <a:cubicBezTo>
                    <a:pt x="2217860" y="3470464"/>
                    <a:pt x="2193381" y="3485895"/>
                    <a:pt x="2169758" y="3502468"/>
                  </a:cubicBezTo>
                  <a:cubicBezTo>
                    <a:pt x="2157376" y="3511136"/>
                    <a:pt x="2144136" y="3518661"/>
                    <a:pt x="2132611" y="3528281"/>
                  </a:cubicBezTo>
                  <a:cubicBezTo>
                    <a:pt x="2103941" y="3552093"/>
                    <a:pt x="2076223" y="3577144"/>
                    <a:pt x="2047743" y="3601147"/>
                  </a:cubicBezTo>
                  <a:cubicBezTo>
                    <a:pt x="2038790" y="3608672"/>
                    <a:pt x="2027741" y="3613911"/>
                    <a:pt x="2019263" y="3621816"/>
                  </a:cubicBezTo>
                  <a:cubicBezTo>
                    <a:pt x="2013929" y="3626769"/>
                    <a:pt x="2012882" y="3636199"/>
                    <a:pt x="2007738" y="3641438"/>
                  </a:cubicBezTo>
                  <a:cubicBezTo>
                    <a:pt x="1976591" y="3673442"/>
                    <a:pt x="1945349" y="3705446"/>
                    <a:pt x="1912964" y="3736307"/>
                  </a:cubicBezTo>
                  <a:cubicBezTo>
                    <a:pt x="1897724" y="3750785"/>
                    <a:pt x="1873817" y="3759262"/>
                    <a:pt x="1864578" y="3776312"/>
                  </a:cubicBezTo>
                  <a:cubicBezTo>
                    <a:pt x="1852766" y="3798124"/>
                    <a:pt x="1834955" y="3812221"/>
                    <a:pt x="1819524" y="3829556"/>
                  </a:cubicBezTo>
                  <a:cubicBezTo>
                    <a:pt x="1803998" y="3847082"/>
                    <a:pt x="1785520" y="3858798"/>
                    <a:pt x="1761517" y="3860417"/>
                  </a:cubicBezTo>
                  <a:cubicBezTo>
                    <a:pt x="1758469" y="3860608"/>
                    <a:pt x="1755040" y="3862322"/>
                    <a:pt x="1752563" y="3864418"/>
                  </a:cubicBezTo>
                  <a:cubicBezTo>
                    <a:pt x="1727608" y="3885373"/>
                    <a:pt x="1703510" y="3907280"/>
                    <a:pt x="1677792" y="3927283"/>
                  </a:cubicBezTo>
                  <a:cubicBezTo>
                    <a:pt x="1662457" y="3939189"/>
                    <a:pt x="1644645" y="3947857"/>
                    <a:pt x="1628357" y="3958525"/>
                  </a:cubicBezTo>
                  <a:cubicBezTo>
                    <a:pt x="1613022" y="3968622"/>
                    <a:pt x="1597496" y="3978718"/>
                    <a:pt x="1583495" y="3990434"/>
                  </a:cubicBezTo>
                  <a:cubicBezTo>
                    <a:pt x="1570064" y="4001673"/>
                    <a:pt x="1555777" y="4013389"/>
                    <a:pt x="1546347" y="4027772"/>
                  </a:cubicBezTo>
                  <a:cubicBezTo>
                    <a:pt x="1524916" y="4060823"/>
                    <a:pt x="1493769" y="4057395"/>
                    <a:pt x="1460051" y="4053584"/>
                  </a:cubicBezTo>
                  <a:close/>
                  <a:moveTo>
                    <a:pt x="943510" y="2111913"/>
                  </a:moveTo>
                  <a:cubicBezTo>
                    <a:pt x="927222" y="2087720"/>
                    <a:pt x="927222" y="2087339"/>
                    <a:pt x="893504" y="2087815"/>
                  </a:cubicBezTo>
                  <a:cubicBezTo>
                    <a:pt x="871787" y="2088101"/>
                    <a:pt x="850927" y="2091244"/>
                    <a:pt x="829115" y="2096387"/>
                  </a:cubicBezTo>
                  <a:cubicBezTo>
                    <a:pt x="786728" y="2106293"/>
                    <a:pt x="741961" y="2106103"/>
                    <a:pt x="698051" y="2109056"/>
                  </a:cubicBezTo>
                  <a:cubicBezTo>
                    <a:pt x="677477" y="2110485"/>
                    <a:pt x="655188" y="2104674"/>
                    <a:pt x="641853" y="2127439"/>
                  </a:cubicBezTo>
                  <a:cubicBezTo>
                    <a:pt x="640996" y="2128963"/>
                    <a:pt x="638615" y="2130106"/>
                    <a:pt x="636805" y="2130487"/>
                  </a:cubicBezTo>
                  <a:cubicBezTo>
                    <a:pt x="608897" y="2136202"/>
                    <a:pt x="581655" y="2146965"/>
                    <a:pt x="552413" y="2141917"/>
                  </a:cubicBezTo>
                  <a:cubicBezTo>
                    <a:pt x="536126" y="2139155"/>
                    <a:pt x="523743" y="2145060"/>
                    <a:pt x="513551" y="2157824"/>
                  </a:cubicBezTo>
                  <a:cubicBezTo>
                    <a:pt x="498216" y="2176969"/>
                    <a:pt x="477356" y="2187447"/>
                    <a:pt x="455163" y="2197543"/>
                  </a:cubicBezTo>
                  <a:cubicBezTo>
                    <a:pt x="426779" y="2210497"/>
                    <a:pt x="399728" y="2226975"/>
                    <a:pt x="373439" y="2244120"/>
                  </a:cubicBezTo>
                  <a:cubicBezTo>
                    <a:pt x="354103" y="2256693"/>
                    <a:pt x="335720" y="2271362"/>
                    <a:pt x="319337" y="2287554"/>
                  </a:cubicBezTo>
                  <a:cubicBezTo>
                    <a:pt x="296953" y="2309747"/>
                    <a:pt x="271521" y="2326702"/>
                    <a:pt x="243803" y="2341085"/>
                  </a:cubicBezTo>
                  <a:cubicBezTo>
                    <a:pt x="238755" y="2343656"/>
                    <a:pt x="235231" y="2349562"/>
                    <a:pt x="231707" y="2354515"/>
                  </a:cubicBezTo>
                  <a:cubicBezTo>
                    <a:pt x="214847" y="2377851"/>
                    <a:pt x="200179" y="2403283"/>
                    <a:pt x="180843" y="2424429"/>
                  </a:cubicBezTo>
                  <a:cubicBezTo>
                    <a:pt x="159126" y="2448431"/>
                    <a:pt x="139409" y="2471482"/>
                    <a:pt x="143315" y="2506534"/>
                  </a:cubicBezTo>
                  <a:cubicBezTo>
                    <a:pt x="143791" y="2510915"/>
                    <a:pt x="141791" y="2515678"/>
                    <a:pt x="140552" y="2520155"/>
                  </a:cubicBezTo>
                  <a:cubicBezTo>
                    <a:pt x="134456" y="2541967"/>
                    <a:pt x="122836" y="2563874"/>
                    <a:pt x="123217" y="2585591"/>
                  </a:cubicBezTo>
                  <a:cubicBezTo>
                    <a:pt x="123979" y="2625882"/>
                    <a:pt x="117407" y="2665982"/>
                    <a:pt x="130456" y="2707416"/>
                  </a:cubicBezTo>
                  <a:cubicBezTo>
                    <a:pt x="138838" y="2734086"/>
                    <a:pt x="166460" y="2743802"/>
                    <a:pt x="169699" y="2770376"/>
                  </a:cubicBezTo>
                  <a:cubicBezTo>
                    <a:pt x="169794" y="2771234"/>
                    <a:pt x="173318" y="2771996"/>
                    <a:pt x="175223" y="2772186"/>
                  </a:cubicBezTo>
                  <a:cubicBezTo>
                    <a:pt x="209513" y="2775996"/>
                    <a:pt x="243803" y="2780092"/>
                    <a:pt x="278093" y="2783235"/>
                  </a:cubicBezTo>
                  <a:cubicBezTo>
                    <a:pt x="291619" y="2784473"/>
                    <a:pt x="305621" y="2785236"/>
                    <a:pt x="318765" y="2782949"/>
                  </a:cubicBezTo>
                  <a:cubicBezTo>
                    <a:pt x="336101" y="2779997"/>
                    <a:pt x="354389" y="2776758"/>
                    <a:pt x="369438" y="2768472"/>
                  </a:cubicBezTo>
                  <a:cubicBezTo>
                    <a:pt x="389822" y="2757422"/>
                    <a:pt x="409253" y="2748088"/>
                    <a:pt x="433065" y="2750469"/>
                  </a:cubicBezTo>
                  <a:cubicBezTo>
                    <a:pt x="440780" y="2751231"/>
                    <a:pt x="453258" y="2751231"/>
                    <a:pt x="456020" y="2746850"/>
                  </a:cubicBezTo>
                  <a:cubicBezTo>
                    <a:pt x="472213" y="2720561"/>
                    <a:pt x="503455" y="2733800"/>
                    <a:pt x="524124" y="2718941"/>
                  </a:cubicBezTo>
                  <a:cubicBezTo>
                    <a:pt x="539650" y="2707797"/>
                    <a:pt x="559271" y="2702654"/>
                    <a:pt x="576131" y="2693129"/>
                  </a:cubicBezTo>
                  <a:cubicBezTo>
                    <a:pt x="590894" y="2684747"/>
                    <a:pt x="604229" y="2673698"/>
                    <a:pt x="618422" y="2664268"/>
                  </a:cubicBezTo>
                  <a:cubicBezTo>
                    <a:pt x="636424" y="2652362"/>
                    <a:pt x="655950" y="2642456"/>
                    <a:pt x="672619" y="2629025"/>
                  </a:cubicBezTo>
                  <a:cubicBezTo>
                    <a:pt x="689383" y="2615500"/>
                    <a:pt x="703194" y="2598450"/>
                    <a:pt x="718815" y="2583496"/>
                  </a:cubicBezTo>
                  <a:cubicBezTo>
                    <a:pt x="747962" y="2555588"/>
                    <a:pt x="771679" y="2521012"/>
                    <a:pt x="813779" y="2508725"/>
                  </a:cubicBezTo>
                  <a:cubicBezTo>
                    <a:pt x="820161" y="2506820"/>
                    <a:pt x="824543" y="2494532"/>
                    <a:pt x="827876" y="2486246"/>
                  </a:cubicBezTo>
                  <a:cubicBezTo>
                    <a:pt x="834830" y="2468910"/>
                    <a:pt x="840545" y="2451003"/>
                    <a:pt x="846736" y="2433382"/>
                  </a:cubicBezTo>
                  <a:cubicBezTo>
                    <a:pt x="855118" y="2409474"/>
                    <a:pt x="863309" y="2385471"/>
                    <a:pt x="871882" y="2361564"/>
                  </a:cubicBezTo>
                  <a:cubicBezTo>
                    <a:pt x="877597" y="2345752"/>
                    <a:pt x="884360" y="2330226"/>
                    <a:pt x="889694" y="2314224"/>
                  </a:cubicBezTo>
                  <a:cubicBezTo>
                    <a:pt x="895218" y="2297555"/>
                    <a:pt x="899790" y="2280506"/>
                    <a:pt x="904267" y="2263551"/>
                  </a:cubicBezTo>
                  <a:cubicBezTo>
                    <a:pt x="909029" y="2245835"/>
                    <a:pt x="913030" y="2227928"/>
                    <a:pt x="917792" y="2210306"/>
                  </a:cubicBezTo>
                  <a:cubicBezTo>
                    <a:pt x="923984" y="2187161"/>
                    <a:pt x="930651" y="2164110"/>
                    <a:pt x="936938" y="2141060"/>
                  </a:cubicBezTo>
                  <a:cubicBezTo>
                    <a:pt x="939319" y="2132201"/>
                    <a:pt x="940938" y="2123343"/>
                    <a:pt x="943510" y="21119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92009AE-138E-48A3-A86A-F4BEEB5F8EAA}"/>
                </a:ext>
              </a:extLst>
            </p:cNvPr>
            <p:cNvSpPr/>
            <p:nvPr/>
          </p:nvSpPr>
          <p:spPr>
            <a:xfrm>
              <a:off x="4059269" y="1718298"/>
              <a:ext cx="1276350" cy="1466850"/>
            </a:xfrm>
            <a:custGeom>
              <a:avLst/>
              <a:gdLst>
                <a:gd name="connsiteX0" fmla="*/ 488156 w 1276350"/>
                <a:gd name="connsiteY0" fmla="*/ 1465053 h 1466850"/>
                <a:gd name="connsiteX1" fmla="*/ 547688 w 1276350"/>
                <a:gd name="connsiteY1" fmla="*/ 1393329 h 1466850"/>
                <a:gd name="connsiteX2" fmla="*/ 565595 w 1276350"/>
                <a:gd name="connsiteY2" fmla="*/ 1354563 h 1466850"/>
                <a:gd name="connsiteX3" fmla="*/ 591026 w 1276350"/>
                <a:gd name="connsiteY3" fmla="*/ 1295984 h 1466850"/>
                <a:gd name="connsiteX4" fmla="*/ 597503 w 1276350"/>
                <a:gd name="connsiteY4" fmla="*/ 1286269 h 1466850"/>
                <a:gd name="connsiteX5" fmla="*/ 609695 w 1276350"/>
                <a:gd name="connsiteY5" fmla="*/ 1228737 h 1466850"/>
                <a:gd name="connsiteX6" fmla="*/ 633794 w 1276350"/>
                <a:gd name="connsiteY6" fmla="*/ 1188447 h 1466850"/>
                <a:gd name="connsiteX7" fmla="*/ 653129 w 1276350"/>
                <a:gd name="connsiteY7" fmla="*/ 1123201 h 1466850"/>
                <a:gd name="connsiteX8" fmla="*/ 664464 w 1276350"/>
                <a:gd name="connsiteY8" fmla="*/ 1093102 h 1466850"/>
                <a:gd name="connsiteX9" fmla="*/ 708279 w 1276350"/>
                <a:gd name="connsiteY9" fmla="*/ 1019664 h 1466850"/>
                <a:gd name="connsiteX10" fmla="*/ 736949 w 1276350"/>
                <a:gd name="connsiteY10" fmla="*/ 953751 h 1466850"/>
                <a:gd name="connsiteX11" fmla="*/ 750665 w 1276350"/>
                <a:gd name="connsiteY11" fmla="*/ 898696 h 1466850"/>
                <a:gd name="connsiteX12" fmla="*/ 776383 w 1276350"/>
                <a:gd name="connsiteY12" fmla="*/ 839451 h 1466850"/>
                <a:gd name="connsiteX13" fmla="*/ 804005 w 1276350"/>
                <a:gd name="connsiteY13" fmla="*/ 787444 h 1466850"/>
                <a:gd name="connsiteX14" fmla="*/ 817340 w 1276350"/>
                <a:gd name="connsiteY14" fmla="*/ 766013 h 1466850"/>
                <a:gd name="connsiteX15" fmla="*/ 837248 w 1276350"/>
                <a:gd name="connsiteY15" fmla="*/ 718388 h 1466850"/>
                <a:gd name="connsiteX16" fmla="*/ 857155 w 1276350"/>
                <a:gd name="connsiteY16" fmla="*/ 626853 h 1466850"/>
                <a:gd name="connsiteX17" fmla="*/ 857822 w 1276350"/>
                <a:gd name="connsiteY17" fmla="*/ 624948 h 1466850"/>
                <a:gd name="connsiteX18" fmla="*/ 868204 w 1276350"/>
                <a:gd name="connsiteY18" fmla="*/ 469404 h 1466850"/>
                <a:gd name="connsiteX19" fmla="*/ 839152 w 1276350"/>
                <a:gd name="connsiteY19" fmla="*/ 447497 h 1466850"/>
                <a:gd name="connsiteX20" fmla="*/ 810959 w 1276350"/>
                <a:gd name="connsiteY20" fmla="*/ 437877 h 1466850"/>
                <a:gd name="connsiteX21" fmla="*/ 766667 w 1276350"/>
                <a:gd name="connsiteY21" fmla="*/ 470071 h 1466850"/>
                <a:gd name="connsiteX22" fmla="*/ 750761 w 1276350"/>
                <a:gd name="connsiteY22" fmla="*/ 519887 h 1466850"/>
                <a:gd name="connsiteX23" fmla="*/ 709232 w 1276350"/>
                <a:gd name="connsiteY23" fmla="*/ 576942 h 1466850"/>
                <a:gd name="connsiteX24" fmla="*/ 644176 w 1276350"/>
                <a:gd name="connsiteY24" fmla="*/ 635711 h 1466850"/>
                <a:gd name="connsiteX25" fmla="*/ 641699 w 1276350"/>
                <a:gd name="connsiteY25" fmla="*/ 673906 h 1466850"/>
                <a:gd name="connsiteX26" fmla="*/ 583311 w 1276350"/>
                <a:gd name="connsiteY26" fmla="*/ 711625 h 1466850"/>
                <a:gd name="connsiteX27" fmla="*/ 499301 w 1276350"/>
                <a:gd name="connsiteY27" fmla="*/ 716388 h 1466850"/>
                <a:gd name="connsiteX28" fmla="*/ 397859 w 1276350"/>
                <a:gd name="connsiteY28" fmla="*/ 771537 h 1466850"/>
                <a:gd name="connsiteX29" fmla="*/ 395954 w 1276350"/>
                <a:gd name="connsiteY29" fmla="*/ 772204 h 1466850"/>
                <a:gd name="connsiteX30" fmla="*/ 309658 w 1276350"/>
                <a:gd name="connsiteY30" fmla="*/ 782682 h 1466850"/>
                <a:gd name="connsiteX31" fmla="*/ 246698 w 1276350"/>
                <a:gd name="connsiteY31" fmla="*/ 764394 h 1466850"/>
                <a:gd name="connsiteX32" fmla="*/ 189167 w 1276350"/>
                <a:gd name="connsiteY32" fmla="*/ 752011 h 1466850"/>
                <a:gd name="connsiteX33" fmla="*/ 153543 w 1276350"/>
                <a:gd name="connsiteY33" fmla="*/ 737057 h 1466850"/>
                <a:gd name="connsiteX34" fmla="*/ 82582 w 1276350"/>
                <a:gd name="connsiteY34" fmla="*/ 684384 h 1466850"/>
                <a:gd name="connsiteX35" fmla="*/ 22289 w 1276350"/>
                <a:gd name="connsiteY35" fmla="*/ 617994 h 1466850"/>
                <a:gd name="connsiteX36" fmla="*/ 0 w 1276350"/>
                <a:gd name="connsiteY36" fmla="*/ 577513 h 1466850"/>
                <a:gd name="connsiteX37" fmla="*/ 51626 w 1276350"/>
                <a:gd name="connsiteY37" fmla="*/ 555510 h 1466850"/>
                <a:gd name="connsiteX38" fmla="*/ 74581 w 1276350"/>
                <a:gd name="connsiteY38" fmla="*/ 544652 h 1466850"/>
                <a:gd name="connsiteX39" fmla="*/ 138589 w 1276350"/>
                <a:gd name="connsiteY39" fmla="*/ 533889 h 1466850"/>
                <a:gd name="connsiteX40" fmla="*/ 265748 w 1276350"/>
                <a:gd name="connsiteY40" fmla="*/ 503599 h 1466850"/>
                <a:gd name="connsiteX41" fmla="*/ 312611 w 1276350"/>
                <a:gd name="connsiteY41" fmla="*/ 489978 h 1466850"/>
                <a:gd name="connsiteX42" fmla="*/ 334137 w 1276350"/>
                <a:gd name="connsiteY42" fmla="*/ 477215 h 1466850"/>
                <a:gd name="connsiteX43" fmla="*/ 461105 w 1276350"/>
                <a:gd name="connsiteY43" fmla="*/ 391680 h 1466850"/>
                <a:gd name="connsiteX44" fmla="*/ 470249 w 1276350"/>
                <a:gd name="connsiteY44" fmla="*/ 384060 h 1466850"/>
                <a:gd name="connsiteX45" fmla="*/ 540449 w 1276350"/>
                <a:gd name="connsiteY45" fmla="*/ 338245 h 1466850"/>
                <a:gd name="connsiteX46" fmla="*/ 593122 w 1276350"/>
                <a:gd name="connsiteY46" fmla="*/ 304622 h 1466850"/>
                <a:gd name="connsiteX47" fmla="*/ 650558 w 1276350"/>
                <a:gd name="connsiteY47" fmla="*/ 247281 h 1466850"/>
                <a:gd name="connsiteX48" fmla="*/ 685895 w 1276350"/>
                <a:gd name="connsiteY48" fmla="*/ 193275 h 1466850"/>
                <a:gd name="connsiteX49" fmla="*/ 712184 w 1276350"/>
                <a:gd name="connsiteY49" fmla="*/ 165652 h 1466850"/>
                <a:gd name="connsiteX50" fmla="*/ 742664 w 1276350"/>
                <a:gd name="connsiteY50" fmla="*/ 144411 h 1466850"/>
                <a:gd name="connsiteX51" fmla="*/ 822008 w 1276350"/>
                <a:gd name="connsiteY51" fmla="*/ 86023 h 1466850"/>
                <a:gd name="connsiteX52" fmla="*/ 874300 w 1276350"/>
                <a:gd name="connsiteY52" fmla="*/ 35064 h 1466850"/>
                <a:gd name="connsiteX53" fmla="*/ 991172 w 1276350"/>
                <a:gd name="connsiteY53" fmla="*/ 1917 h 1466850"/>
                <a:gd name="connsiteX54" fmla="*/ 1019556 w 1276350"/>
                <a:gd name="connsiteY54" fmla="*/ 15348 h 1466850"/>
                <a:gd name="connsiteX55" fmla="*/ 1073849 w 1276350"/>
                <a:gd name="connsiteY55" fmla="*/ 58591 h 1466850"/>
                <a:gd name="connsiteX56" fmla="*/ 1099852 w 1276350"/>
                <a:gd name="connsiteY56" fmla="*/ 60496 h 1466850"/>
                <a:gd name="connsiteX57" fmla="*/ 1129475 w 1276350"/>
                <a:gd name="connsiteY57" fmla="*/ 60210 h 1466850"/>
                <a:gd name="connsiteX58" fmla="*/ 1249680 w 1276350"/>
                <a:gd name="connsiteY58" fmla="*/ 157746 h 1466850"/>
                <a:gd name="connsiteX59" fmla="*/ 1275112 w 1276350"/>
                <a:gd name="connsiteY59" fmla="*/ 176130 h 1466850"/>
                <a:gd name="connsiteX60" fmla="*/ 1282541 w 1276350"/>
                <a:gd name="connsiteY60" fmla="*/ 190608 h 1466850"/>
                <a:gd name="connsiteX61" fmla="*/ 1282255 w 1276350"/>
                <a:gd name="connsiteY61" fmla="*/ 247662 h 1466850"/>
                <a:gd name="connsiteX62" fmla="*/ 1264063 w 1276350"/>
                <a:gd name="connsiteY62" fmla="*/ 309003 h 1466850"/>
                <a:gd name="connsiteX63" fmla="*/ 1219486 w 1276350"/>
                <a:gd name="connsiteY63" fmla="*/ 409111 h 1466850"/>
                <a:gd name="connsiteX64" fmla="*/ 1206437 w 1276350"/>
                <a:gd name="connsiteY64" fmla="*/ 464356 h 1466850"/>
                <a:gd name="connsiteX65" fmla="*/ 1181672 w 1276350"/>
                <a:gd name="connsiteY65" fmla="*/ 542556 h 1466850"/>
                <a:gd name="connsiteX66" fmla="*/ 1151954 w 1276350"/>
                <a:gd name="connsiteY66" fmla="*/ 612470 h 1466850"/>
                <a:gd name="connsiteX67" fmla="*/ 1126331 w 1276350"/>
                <a:gd name="connsiteY67" fmla="*/ 663429 h 1466850"/>
                <a:gd name="connsiteX68" fmla="*/ 1098614 w 1276350"/>
                <a:gd name="connsiteY68" fmla="*/ 715435 h 1466850"/>
                <a:gd name="connsiteX69" fmla="*/ 1074896 w 1276350"/>
                <a:gd name="connsiteY69" fmla="*/ 755154 h 1466850"/>
                <a:gd name="connsiteX70" fmla="*/ 1045274 w 1276350"/>
                <a:gd name="connsiteY70" fmla="*/ 820115 h 1466850"/>
                <a:gd name="connsiteX71" fmla="*/ 991743 w 1276350"/>
                <a:gd name="connsiteY71" fmla="*/ 872693 h 1466850"/>
                <a:gd name="connsiteX72" fmla="*/ 957358 w 1276350"/>
                <a:gd name="connsiteY72" fmla="*/ 935844 h 1466850"/>
                <a:gd name="connsiteX73" fmla="*/ 867347 w 1276350"/>
                <a:gd name="connsiteY73" fmla="*/ 1034523 h 1466850"/>
                <a:gd name="connsiteX74" fmla="*/ 859727 w 1276350"/>
                <a:gd name="connsiteY74" fmla="*/ 1044524 h 1466850"/>
                <a:gd name="connsiteX75" fmla="*/ 841343 w 1276350"/>
                <a:gd name="connsiteY75" fmla="*/ 1091006 h 1466850"/>
                <a:gd name="connsiteX76" fmla="*/ 807244 w 1276350"/>
                <a:gd name="connsiteY76" fmla="*/ 1145679 h 1466850"/>
                <a:gd name="connsiteX77" fmla="*/ 780669 w 1276350"/>
                <a:gd name="connsiteY77" fmla="*/ 1193590 h 1466850"/>
                <a:gd name="connsiteX78" fmla="*/ 735425 w 1276350"/>
                <a:gd name="connsiteY78" fmla="*/ 1259884 h 1466850"/>
                <a:gd name="connsiteX79" fmla="*/ 679418 w 1276350"/>
                <a:gd name="connsiteY79" fmla="*/ 1303223 h 1466850"/>
                <a:gd name="connsiteX80" fmla="*/ 631317 w 1276350"/>
                <a:gd name="connsiteY80" fmla="*/ 1355896 h 1466850"/>
                <a:gd name="connsiteX81" fmla="*/ 596456 w 1276350"/>
                <a:gd name="connsiteY81" fmla="*/ 1398187 h 1466850"/>
                <a:gd name="connsiteX82" fmla="*/ 527304 w 1276350"/>
                <a:gd name="connsiteY82" fmla="*/ 1458861 h 1466850"/>
                <a:gd name="connsiteX83" fmla="*/ 488156 w 1276350"/>
                <a:gd name="connsiteY83" fmla="*/ 1465053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276350" h="1466850">
                  <a:moveTo>
                    <a:pt x="488156" y="1465053"/>
                  </a:moveTo>
                  <a:cubicBezTo>
                    <a:pt x="509778" y="1439335"/>
                    <a:pt x="529876" y="1417142"/>
                    <a:pt x="547688" y="1393329"/>
                  </a:cubicBezTo>
                  <a:cubicBezTo>
                    <a:pt x="555974" y="1382185"/>
                    <a:pt x="559403" y="1367422"/>
                    <a:pt x="565595" y="1354563"/>
                  </a:cubicBezTo>
                  <a:cubicBezTo>
                    <a:pt x="574834" y="1335418"/>
                    <a:pt x="572452" y="1311224"/>
                    <a:pt x="591026" y="1295984"/>
                  </a:cubicBezTo>
                  <a:cubicBezTo>
                    <a:pt x="593979" y="1293603"/>
                    <a:pt x="596646" y="1289793"/>
                    <a:pt x="597503" y="1286269"/>
                  </a:cubicBezTo>
                  <a:cubicBezTo>
                    <a:pt x="601694" y="1267123"/>
                    <a:pt x="603314" y="1247026"/>
                    <a:pt x="609695" y="1228737"/>
                  </a:cubicBezTo>
                  <a:cubicBezTo>
                    <a:pt x="614744" y="1214260"/>
                    <a:pt x="624840" y="1201306"/>
                    <a:pt x="633794" y="1188447"/>
                  </a:cubicBezTo>
                  <a:cubicBezTo>
                    <a:pt x="647700" y="1168730"/>
                    <a:pt x="654272" y="1147775"/>
                    <a:pt x="653129" y="1123201"/>
                  </a:cubicBezTo>
                  <a:cubicBezTo>
                    <a:pt x="652653" y="1113199"/>
                    <a:pt x="658082" y="1101293"/>
                    <a:pt x="664464" y="1093102"/>
                  </a:cubicBezTo>
                  <a:cubicBezTo>
                    <a:pt x="682181" y="1070337"/>
                    <a:pt x="701135" y="1049668"/>
                    <a:pt x="708279" y="1019664"/>
                  </a:cubicBezTo>
                  <a:cubicBezTo>
                    <a:pt x="713708" y="996708"/>
                    <a:pt x="728758" y="976230"/>
                    <a:pt x="736949" y="953751"/>
                  </a:cubicBezTo>
                  <a:cubicBezTo>
                    <a:pt x="743426" y="936129"/>
                    <a:pt x="744569" y="916508"/>
                    <a:pt x="750665" y="898696"/>
                  </a:cubicBezTo>
                  <a:cubicBezTo>
                    <a:pt x="757619" y="878408"/>
                    <a:pt x="767048" y="858786"/>
                    <a:pt x="776383" y="839451"/>
                  </a:cubicBezTo>
                  <a:cubicBezTo>
                    <a:pt x="784860" y="821734"/>
                    <a:pt x="794575" y="804685"/>
                    <a:pt x="804005" y="787444"/>
                  </a:cubicBezTo>
                  <a:cubicBezTo>
                    <a:pt x="808101" y="780015"/>
                    <a:pt x="811149" y="770776"/>
                    <a:pt x="817340" y="766013"/>
                  </a:cubicBezTo>
                  <a:cubicBezTo>
                    <a:pt x="833819" y="753630"/>
                    <a:pt x="838581" y="738200"/>
                    <a:pt x="837248" y="718388"/>
                  </a:cubicBezTo>
                  <a:cubicBezTo>
                    <a:pt x="835057" y="686194"/>
                    <a:pt x="845725" y="656380"/>
                    <a:pt x="857155" y="626853"/>
                  </a:cubicBezTo>
                  <a:cubicBezTo>
                    <a:pt x="857441" y="626186"/>
                    <a:pt x="857726" y="625614"/>
                    <a:pt x="857822" y="624948"/>
                  </a:cubicBezTo>
                  <a:cubicBezTo>
                    <a:pt x="864965" y="573322"/>
                    <a:pt x="875538" y="521602"/>
                    <a:pt x="868204" y="469404"/>
                  </a:cubicBezTo>
                  <a:cubicBezTo>
                    <a:pt x="866966" y="460832"/>
                    <a:pt x="849916" y="453593"/>
                    <a:pt x="839152" y="447497"/>
                  </a:cubicBezTo>
                  <a:cubicBezTo>
                    <a:pt x="830390" y="442544"/>
                    <a:pt x="817531" y="434829"/>
                    <a:pt x="810959" y="437877"/>
                  </a:cubicBezTo>
                  <a:cubicBezTo>
                    <a:pt x="794575" y="445402"/>
                    <a:pt x="777145" y="455879"/>
                    <a:pt x="766667" y="470071"/>
                  </a:cubicBezTo>
                  <a:cubicBezTo>
                    <a:pt x="756857" y="483406"/>
                    <a:pt x="753427" y="502647"/>
                    <a:pt x="750761" y="519887"/>
                  </a:cubicBezTo>
                  <a:cubicBezTo>
                    <a:pt x="747808" y="539127"/>
                    <a:pt x="727900" y="571227"/>
                    <a:pt x="709232" y="576942"/>
                  </a:cubicBezTo>
                  <a:cubicBezTo>
                    <a:pt x="677990" y="586467"/>
                    <a:pt x="655320" y="605517"/>
                    <a:pt x="644176" y="635711"/>
                  </a:cubicBezTo>
                  <a:cubicBezTo>
                    <a:pt x="639890" y="647141"/>
                    <a:pt x="641890" y="661143"/>
                    <a:pt x="641699" y="673906"/>
                  </a:cubicBezTo>
                  <a:cubicBezTo>
                    <a:pt x="641223" y="704958"/>
                    <a:pt x="612172" y="718388"/>
                    <a:pt x="583311" y="711625"/>
                  </a:cubicBezTo>
                  <a:cubicBezTo>
                    <a:pt x="556832" y="705434"/>
                    <a:pt x="524827" y="707053"/>
                    <a:pt x="499301" y="716388"/>
                  </a:cubicBezTo>
                  <a:cubicBezTo>
                    <a:pt x="463487" y="729437"/>
                    <a:pt x="431483" y="752678"/>
                    <a:pt x="397859" y="771537"/>
                  </a:cubicBezTo>
                  <a:cubicBezTo>
                    <a:pt x="397288" y="771823"/>
                    <a:pt x="396621" y="772109"/>
                    <a:pt x="395954" y="772204"/>
                  </a:cubicBezTo>
                  <a:cubicBezTo>
                    <a:pt x="367189" y="776110"/>
                    <a:pt x="338328" y="783539"/>
                    <a:pt x="309658" y="782682"/>
                  </a:cubicBezTo>
                  <a:cubicBezTo>
                    <a:pt x="288512" y="782110"/>
                    <a:pt x="267843" y="770109"/>
                    <a:pt x="246698" y="764394"/>
                  </a:cubicBezTo>
                  <a:cubicBezTo>
                    <a:pt x="227743" y="759250"/>
                    <a:pt x="208502" y="753345"/>
                    <a:pt x="189167" y="752011"/>
                  </a:cubicBezTo>
                  <a:cubicBezTo>
                    <a:pt x="174498" y="750963"/>
                    <a:pt x="164592" y="746106"/>
                    <a:pt x="153543" y="737057"/>
                  </a:cubicBezTo>
                  <a:cubicBezTo>
                    <a:pt x="130778" y="718388"/>
                    <a:pt x="104394" y="704005"/>
                    <a:pt x="82582" y="684384"/>
                  </a:cubicBezTo>
                  <a:cubicBezTo>
                    <a:pt x="60389" y="664477"/>
                    <a:pt x="41243" y="641045"/>
                    <a:pt x="22289" y="617994"/>
                  </a:cubicBezTo>
                  <a:cubicBezTo>
                    <a:pt x="13811" y="607612"/>
                    <a:pt x="8953" y="594182"/>
                    <a:pt x="0" y="577513"/>
                  </a:cubicBezTo>
                  <a:cubicBezTo>
                    <a:pt x="17526" y="570084"/>
                    <a:pt x="34671" y="562940"/>
                    <a:pt x="51626" y="555510"/>
                  </a:cubicBezTo>
                  <a:cubicBezTo>
                    <a:pt x="59341" y="552177"/>
                    <a:pt x="67437" y="549224"/>
                    <a:pt x="74581" y="544652"/>
                  </a:cubicBezTo>
                  <a:cubicBezTo>
                    <a:pt x="94488" y="531984"/>
                    <a:pt x="116586" y="532365"/>
                    <a:pt x="138589" y="533889"/>
                  </a:cubicBezTo>
                  <a:cubicBezTo>
                    <a:pt x="184309" y="537032"/>
                    <a:pt x="226219" y="527602"/>
                    <a:pt x="265748" y="503599"/>
                  </a:cubicBezTo>
                  <a:cubicBezTo>
                    <a:pt x="279178" y="495503"/>
                    <a:pt x="297180" y="495217"/>
                    <a:pt x="312611" y="489978"/>
                  </a:cubicBezTo>
                  <a:cubicBezTo>
                    <a:pt x="320421" y="487311"/>
                    <a:pt x="328803" y="483120"/>
                    <a:pt x="334137" y="477215"/>
                  </a:cubicBezTo>
                  <a:cubicBezTo>
                    <a:pt x="369284" y="437877"/>
                    <a:pt x="413004" y="411683"/>
                    <a:pt x="461105" y="391680"/>
                  </a:cubicBezTo>
                  <a:cubicBezTo>
                    <a:pt x="464630" y="390252"/>
                    <a:pt x="467963" y="387204"/>
                    <a:pt x="470249" y="384060"/>
                  </a:cubicBezTo>
                  <a:cubicBezTo>
                    <a:pt x="487966" y="359867"/>
                    <a:pt x="514541" y="350056"/>
                    <a:pt x="540449" y="338245"/>
                  </a:cubicBezTo>
                  <a:cubicBezTo>
                    <a:pt x="559308" y="329673"/>
                    <a:pt x="577310" y="317957"/>
                    <a:pt x="593122" y="304622"/>
                  </a:cubicBezTo>
                  <a:cubicBezTo>
                    <a:pt x="613696" y="287191"/>
                    <a:pt x="633222" y="267951"/>
                    <a:pt x="650558" y="247281"/>
                  </a:cubicBezTo>
                  <a:cubicBezTo>
                    <a:pt x="664274" y="230898"/>
                    <a:pt x="673418" y="210801"/>
                    <a:pt x="685895" y="193275"/>
                  </a:cubicBezTo>
                  <a:cubicBezTo>
                    <a:pt x="693230" y="182988"/>
                    <a:pt x="702564" y="173844"/>
                    <a:pt x="712184" y="165652"/>
                  </a:cubicBezTo>
                  <a:cubicBezTo>
                    <a:pt x="721519" y="157651"/>
                    <a:pt x="732568" y="151650"/>
                    <a:pt x="742664" y="144411"/>
                  </a:cubicBezTo>
                  <a:cubicBezTo>
                    <a:pt x="769334" y="125171"/>
                    <a:pt x="796671" y="106788"/>
                    <a:pt x="822008" y="86023"/>
                  </a:cubicBezTo>
                  <a:cubicBezTo>
                    <a:pt x="840772" y="70688"/>
                    <a:pt x="855917" y="50876"/>
                    <a:pt x="874300" y="35064"/>
                  </a:cubicBezTo>
                  <a:cubicBezTo>
                    <a:pt x="907828" y="6299"/>
                    <a:pt x="947452" y="-4845"/>
                    <a:pt x="991172" y="1917"/>
                  </a:cubicBezTo>
                  <a:cubicBezTo>
                    <a:pt x="1001173" y="3441"/>
                    <a:pt x="1011174" y="9252"/>
                    <a:pt x="1019556" y="15348"/>
                  </a:cubicBezTo>
                  <a:cubicBezTo>
                    <a:pt x="1038320" y="28968"/>
                    <a:pt x="1056608" y="43161"/>
                    <a:pt x="1073849" y="58591"/>
                  </a:cubicBezTo>
                  <a:cubicBezTo>
                    <a:pt x="1083183" y="66973"/>
                    <a:pt x="1088803" y="67640"/>
                    <a:pt x="1099852" y="60496"/>
                  </a:cubicBezTo>
                  <a:cubicBezTo>
                    <a:pt x="1106996" y="55924"/>
                    <a:pt x="1120426" y="56972"/>
                    <a:pt x="1129475" y="60210"/>
                  </a:cubicBezTo>
                  <a:cubicBezTo>
                    <a:pt x="1180814" y="78498"/>
                    <a:pt x="1211485" y="122790"/>
                    <a:pt x="1249680" y="157746"/>
                  </a:cubicBezTo>
                  <a:cubicBezTo>
                    <a:pt x="1257300" y="164795"/>
                    <a:pt x="1267301" y="169272"/>
                    <a:pt x="1275112" y="176130"/>
                  </a:cubicBezTo>
                  <a:cubicBezTo>
                    <a:pt x="1278922" y="179559"/>
                    <a:pt x="1282351" y="185655"/>
                    <a:pt x="1282541" y="190608"/>
                  </a:cubicBezTo>
                  <a:cubicBezTo>
                    <a:pt x="1283399" y="209658"/>
                    <a:pt x="1285399" y="229089"/>
                    <a:pt x="1282255" y="247662"/>
                  </a:cubicBezTo>
                  <a:cubicBezTo>
                    <a:pt x="1278731" y="268522"/>
                    <a:pt x="1268349" y="288144"/>
                    <a:pt x="1264063" y="309003"/>
                  </a:cubicBezTo>
                  <a:cubicBezTo>
                    <a:pt x="1256538" y="345960"/>
                    <a:pt x="1234535" y="375869"/>
                    <a:pt x="1219486" y="409111"/>
                  </a:cubicBezTo>
                  <a:cubicBezTo>
                    <a:pt x="1211866" y="426066"/>
                    <a:pt x="1211580" y="446163"/>
                    <a:pt x="1206437" y="464356"/>
                  </a:cubicBezTo>
                  <a:cubicBezTo>
                    <a:pt x="1199007" y="490645"/>
                    <a:pt x="1191101" y="516934"/>
                    <a:pt x="1181672" y="542556"/>
                  </a:cubicBezTo>
                  <a:cubicBezTo>
                    <a:pt x="1173004" y="566274"/>
                    <a:pt x="1162431" y="589419"/>
                    <a:pt x="1151954" y="612470"/>
                  </a:cubicBezTo>
                  <a:cubicBezTo>
                    <a:pt x="1144048" y="629805"/>
                    <a:pt x="1135094" y="646569"/>
                    <a:pt x="1126331" y="663429"/>
                  </a:cubicBezTo>
                  <a:cubicBezTo>
                    <a:pt x="1117283" y="680859"/>
                    <a:pt x="1108043" y="698195"/>
                    <a:pt x="1098614" y="715435"/>
                  </a:cubicBezTo>
                  <a:cubicBezTo>
                    <a:pt x="1091089" y="729151"/>
                    <a:pt x="1086422" y="747439"/>
                    <a:pt x="1074896" y="755154"/>
                  </a:cubicBezTo>
                  <a:cubicBezTo>
                    <a:pt x="1049941" y="771728"/>
                    <a:pt x="1062323" y="802303"/>
                    <a:pt x="1045274" y="820115"/>
                  </a:cubicBezTo>
                  <a:cubicBezTo>
                    <a:pt x="1027938" y="838212"/>
                    <a:pt x="1011460" y="857548"/>
                    <a:pt x="991743" y="872693"/>
                  </a:cubicBezTo>
                  <a:cubicBezTo>
                    <a:pt x="970121" y="889266"/>
                    <a:pt x="967264" y="914222"/>
                    <a:pt x="957358" y="935844"/>
                  </a:cubicBezTo>
                  <a:cubicBezTo>
                    <a:pt x="937641" y="978516"/>
                    <a:pt x="905351" y="1008901"/>
                    <a:pt x="867347" y="1034523"/>
                  </a:cubicBezTo>
                  <a:cubicBezTo>
                    <a:pt x="863918" y="1036809"/>
                    <a:pt x="859536" y="1041381"/>
                    <a:pt x="859727" y="1044524"/>
                  </a:cubicBezTo>
                  <a:cubicBezTo>
                    <a:pt x="861155" y="1063288"/>
                    <a:pt x="854583" y="1076814"/>
                    <a:pt x="841343" y="1091006"/>
                  </a:cubicBezTo>
                  <a:cubicBezTo>
                    <a:pt x="826961" y="1106436"/>
                    <a:pt x="818102" y="1127106"/>
                    <a:pt x="807244" y="1145679"/>
                  </a:cubicBezTo>
                  <a:cubicBezTo>
                    <a:pt x="798100" y="1161491"/>
                    <a:pt x="790385" y="1178160"/>
                    <a:pt x="780669" y="1193590"/>
                  </a:cubicBezTo>
                  <a:cubicBezTo>
                    <a:pt x="766382" y="1216260"/>
                    <a:pt x="753142" y="1240168"/>
                    <a:pt x="735425" y="1259884"/>
                  </a:cubicBezTo>
                  <a:cubicBezTo>
                    <a:pt x="719804" y="1277315"/>
                    <a:pt x="700659" y="1295317"/>
                    <a:pt x="679418" y="1303223"/>
                  </a:cubicBezTo>
                  <a:cubicBezTo>
                    <a:pt x="652082" y="1313415"/>
                    <a:pt x="645605" y="1336941"/>
                    <a:pt x="631317" y="1355896"/>
                  </a:cubicBezTo>
                  <a:cubicBezTo>
                    <a:pt x="620173" y="1370660"/>
                    <a:pt x="611410" y="1390758"/>
                    <a:pt x="596456" y="1398187"/>
                  </a:cubicBezTo>
                  <a:cubicBezTo>
                    <a:pt x="567214" y="1412665"/>
                    <a:pt x="549974" y="1438383"/>
                    <a:pt x="527304" y="1458861"/>
                  </a:cubicBezTo>
                  <a:cubicBezTo>
                    <a:pt x="515683" y="1469339"/>
                    <a:pt x="505587" y="1470387"/>
                    <a:pt x="488156" y="14650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B407CAE-879E-40E3-8F92-70370D8EF032}"/>
                </a:ext>
              </a:extLst>
            </p:cNvPr>
            <p:cNvSpPr/>
            <p:nvPr/>
          </p:nvSpPr>
          <p:spPr>
            <a:xfrm>
              <a:off x="4037639" y="4141610"/>
              <a:ext cx="647700" cy="714375"/>
            </a:xfrm>
            <a:custGeom>
              <a:avLst/>
              <a:gdLst>
                <a:gd name="connsiteX0" fmla="*/ 294 w 647700"/>
                <a:gd name="connsiteY0" fmla="*/ 97777 h 714375"/>
                <a:gd name="connsiteX1" fmla="*/ 294 w 647700"/>
                <a:gd name="connsiteY1" fmla="*/ 34531 h 714375"/>
                <a:gd name="connsiteX2" fmla="*/ 51633 w 647700"/>
                <a:gd name="connsiteY2" fmla="*/ 4718 h 714375"/>
                <a:gd name="connsiteX3" fmla="*/ 119166 w 647700"/>
                <a:gd name="connsiteY3" fmla="*/ 35103 h 714375"/>
                <a:gd name="connsiteX4" fmla="*/ 161457 w 647700"/>
                <a:gd name="connsiteY4" fmla="*/ 59963 h 714375"/>
                <a:gd name="connsiteX5" fmla="*/ 209558 w 647700"/>
                <a:gd name="connsiteY5" fmla="*/ 89872 h 714375"/>
                <a:gd name="connsiteX6" fmla="*/ 249944 w 647700"/>
                <a:gd name="connsiteY6" fmla="*/ 126352 h 714375"/>
                <a:gd name="connsiteX7" fmla="*/ 308332 w 647700"/>
                <a:gd name="connsiteY7" fmla="*/ 165786 h 714375"/>
                <a:gd name="connsiteX8" fmla="*/ 347385 w 647700"/>
                <a:gd name="connsiteY8" fmla="*/ 192265 h 714375"/>
                <a:gd name="connsiteX9" fmla="*/ 468924 w 647700"/>
                <a:gd name="connsiteY9" fmla="*/ 303232 h 714375"/>
                <a:gd name="connsiteX10" fmla="*/ 557602 w 647700"/>
                <a:gd name="connsiteY10" fmla="*/ 392671 h 714375"/>
                <a:gd name="connsiteX11" fmla="*/ 620848 w 647700"/>
                <a:gd name="connsiteY11" fmla="*/ 484873 h 714375"/>
                <a:gd name="connsiteX12" fmla="*/ 650280 w 647700"/>
                <a:gd name="connsiteY12" fmla="*/ 550691 h 714375"/>
                <a:gd name="connsiteX13" fmla="*/ 652185 w 647700"/>
                <a:gd name="connsiteY13" fmla="*/ 578885 h 714375"/>
                <a:gd name="connsiteX14" fmla="*/ 652471 w 647700"/>
                <a:gd name="connsiteY14" fmla="*/ 633940 h 714375"/>
                <a:gd name="connsiteX15" fmla="*/ 619609 w 647700"/>
                <a:gd name="connsiteY15" fmla="*/ 703377 h 714375"/>
                <a:gd name="connsiteX16" fmla="*/ 519406 w 647700"/>
                <a:gd name="connsiteY16" fmla="*/ 711759 h 714375"/>
                <a:gd name="connsiteX17" fmla="*/ 515787 w 647700"/>
                <a:gd name="connsiteY17" fmla="*/ 709949 h 714375"/>
                <a:gd name="connsiteX18" fmla="*/ 445969 w 647700"/>
                <a:gd name="connsiteY18" fmla="*/ 697567 h 714375"/>
                <a:gd name="connsiteX19" fmla="*/ 360244 w 647700"/>
                <a:gd name="connsiteY19" fmla="*/ 662896 h 714375"/>
                <a:gd name="connsiteX20" fmla="*/ 269185 w 647700"/>
                <a:gd name="connsiteY20" fmla="*/ 570313 h 714375"/>
                <a:gd name="connsiteX21" fmla="*/ 239562 w 647700"/>
                <a:gd name="connsiteY21" fmla="*/ 551263 h 714375"/>
                <a:gd name="connsiteX22" fmla="*/ 171267 w 647700"/>
                <a:gd name="connsiteY22" fmla="*/ 493255 h 714375"/>
                <a:gd name="connsiteX23" fmla="*/ 110593 w 647700"/>
                <a:gd name="connsiteY23" fmla="*/ 433343 h 714375"/>
                <a:gd name="connsiteX24" fmla="*/ 87162 w 647700"/>
                <a:gd name="connsiteY24" fmla="*/ 376288 h 714375"/>
                <a:gd name="connsiteX25" fmla="*/ 53157 w 647700"/>
                <a:gd name="connsiteY25" fmla="*/ 287706 h 714375"/>
                <a:gd name="connsiteX26" fmla="*/ 19629 w 647700"/>
                <a:gd name="connsiteY26" fmla="*/ 228746 h 714375"/>
                <a:gd name="connsiteX27" fmla="*/ 294 w 647700"/>
                <a:gd name="connsiteY27" fmla="*/ 97777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47700" h="714375">
                  <a:moveTo>
                    <a:pt x="294" y="97777"/>
                  </a:moveTo>
                  <a:cubicBezTo>
                    <a:pt x="294" y="76727"/>
                    <a:pt x="198" y="55582"/>
                    <a:pt x="294" y="34531"/>
                  </a:cubicBezTo>
                  <a:cubicBezTo>
                    <a:pt x="484" y="6147"/>
                    <a:pt x="26011" y="-8045"/>
                    <a:pt x="51633" y="4718"/>
                  </a:cubicBezTo>
                  <a:cubicBezTo>
                    <a:pt x="73731" y="15672"/>
                    <a:pt x="97068" y="24244"/>
                    <a:pt x="119166" y="35103"/>
                  </a:cubicBezTo>
                  <a:cubicBezTo>
                    <a:pt x="133834" y="42247"/>
                    <a:pt x="147455" y="51486"/>
                    <a:pt x="161457" y="59963"/>
                  </a:cubicBezTo>
                  <a:cubicBezTo>
                    <a:pt x="177649" y="69774"/>
                    <a:pt x="194509" y="78537"/>
                    <a:pt x="209558" y="89872"/>
                  </a:cubicBezTo>
                  <a:cubicBezTo>
                    <a:pt x="223941" y="100730"/>
                    <a:pt x="235561" y="115399"/>
                    <a:pt x="249944" y="126352"/>
                  </a:cubicBezTo>
                  <a:cubicBezTo>
                    <a:pt x="268613" y="140545"/>
                    <a:pt x="288806" y="152737"/>
                    <a:pt x="308332" y="165786"/>
                  </a:cubicBezTo>
                  <a:cubicBezTo>
                    <a:pt x="321382" y="174549"/>
                    <a:pt x="335669" y="181883"/>
                    <a:pt x="347385" y="192265"/>
                  </a:cubicBezTo>
                  <a:cubicBezTo>
                    <a:pt x="388438" y="228651"/>
                    <a:pt x="429109" y="265513"/>
                    <a:pt x="468924" y="303232"/>
                  </a:cubicBezTo>
                  <a:cubicBezTo>
                    <a:pt x="499404" y="332092"/>
                    <a:pt x="530265" y="360858"/>
                    <a:pt x="557602" y="392671"/>
                  </a:cubicBezTo>
                  <a:cubicBezTo>
                    <a:pt x="581795" y="420865"/>
                    <a:pt x="607894" y="448202"/>
                    <a:pt x="620848" y="484873"/>
                  </a:cubicBezTo>
                  <a:cubicBezTo>
                    <a:pt x="628849" y="507448"/>
                    <a:pt x="641517" y="528307"/>
                    <a:pt x="650280" y="550691"/>
                  </a:cubicBezTo>
                  <a:cubicBezTo>
                    <a:pt x="653613" y="559073"/>
                    <a:pt x="652090" y="569455"/>
                    <a:pt x="652185" y="578885"/>
                  </a:cubicBezTo>
                  <a:cubicBezTo>
                    <a:pt x="652375" y="597268"/>
                    <a:pt x="651423" y="615652"/>
                    <a:pt x="652471" y="633940"/>
                  </a:cubicBezTo>
                  <a:cubicBezTo>
                    <a:pt x="654090" y="663372"/>
                    <a:pt x="640660" y="685279"/>
                    <a:pt x="619609" y="703377"/>
                  </a:cubicBezTo>
                  <a:cubicBezTo>
                    <a:pt x="598654" y="721379"/>
                    <a:pt x="544171" y="725570"/>
                    <a:pt x="519406" y="711759"/>
                  </a:cubicBezTo>
                  <a:cubicBezTo>
                    <a:pt x="518263" y="711092"/>
                    <a:pt x="517120" y="710140"/>
                    <a:pt x="515787" y="709949"/>
                  </a:cubicBezTo>
                  <a:cubicBezTo>
                    <a:pt x="492450" y="705949"/>
                    <a:pt x="468638" y="703853"/>
                    <a:pt x="445969" y="697567"/>
                  </a:cubicBezTo>
                  <a:cubicBezTo>
                    <a:pt x="416441" y="689280"/>
                    <a:pt x="383770" y="690613"/>
                    <a:pt x="360244" y="662896"/>
                  </a:cubicBezTo>
                  <a:cubicBezTo>
                    <a:pt x="332335" y="629939"/>
                    <a:pt x="300331" y="600412"/>
                    <a:pt x="269185" y="570313"/>
                  </a:cubicBezTo>
                  <a:cubicBezTo>
                    <a:pt x="260898" y="562312"/>
                    <a:pt x="248611" y="558597"/>
                    <a:pt x="239562" y="551263"/>
                  </a:cubicBezTo>
                  <a:cubicBezTo>
                    <a:pt x="216321" y="532498"/>
                    <a:pt x="193270" y="513353"/>
                    <a:pt x="171267" y="493255"/>
                  </a:cubicBezTo>
                  <a:cubicBezTo>
                    <a:pt x="150313" y="474110"/>
                    <a:pt x="129929" y="454108"/>
                    <a:pt x="110593" y="433343"/>
                  </a:cubicBezTo>
                  <a:cubicBezTo>
                    <a:pt x="95925" y="417627"/>
                    <a:pt x="85066" y="399339"/>
                    <a:pt x="87162" y="376288"/>
                  </a:cubicBezTo>
                  <a:cubicBezTo>
                    <a:pt x="90305" y="341141"/>
                    <a:pt x="68969" y="315805"/>
                    <a:pt x="53157" y="287706"/>
                  </a:cubicBezTo>
                  <a:cubicBezTo>
                    <a:pt x="42204" y="268180"/>
                    <a:pt x="28773" y="250558"/>
                    <a:pt x="19629" y="228746"/>
                  </a:cubicBezTo>
                  <a:cubicBezTo>
                    <a:pt x="1627" y="185407"/>
                    <a:pt x="-1040" y="142449"/>
                    <a:pt x="294" y="977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F7B2511B-728F-421B-B6F0-3BE035F3AE12}"/>
              </a:ext>
            </a:extLst>
          </p:cNvPr>
          <p:cNvSpPr/>
          <p:nvPr/>
        </p:nvSpPr>
        <p:spPr>
          <a:xfrm>
            <a:off x="7894818" y="1840883"/>
            <a:ext cx="37812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dirty="0">
                <a:latin typeface="+mn-ea"/>
              </a:rPr>
              <a:t>点此添加标题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5D4CAAF3-C3B1-438F-AA87-6176428E8183}"/>
              </a:ext>
            </a:extLst>
          </p:cNvPr>
          <p:cNvSpPr/>
          <p:nvPr/>
        </p:nvSpPr>
        <p:spPr>
          <a:xfrm>
            <a:off x="7894818" y="2524591"/>
            <a:ext cx="3781245" cy="3661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顶部“开始”面板中可以对字体、字号、颜色、行距等进行修改，建议</a:t>
            </a:r>
            <a:r>
              <a:rPr lang="en-US" altLang="zh-CN" sz="2000" dirty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</a:t>
            </a:r>
            <a:r>
              <a:rPr lang="zh-CN" altLang="en-US" sz="2000" dirty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号字，</a:t>
            </a:r>
            <a:r>
              <a:rPr lang="en-US" altLang="zh-CN" sz="2000" dirty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1.5</a:t>
            </a:r>
            <a:r>
              <a:rPr lang="zh-CN" altLang="en-US" sz="2000" dirty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倍行距。</a:t>
            </a:r>
            <a:endParaRPr lang="en-US" altLang="zh-CN" sz="2000" dirty="0">
              <a:solidFill>
                <a:schemeClr val="tx2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2"/>
                </a:solidFill>
                <a:latin typeface="等线" panose="02010600030101010101" pitchFamily="2" charset="-122"/>
              </a:rPr>
              <a:t>顶部“开始”面板中可以对字体、字号、颜色、行距等进行修改，建议</a:t>
            </a:r>
            <a:r>
              <a:rPr lang="en-US" altLang="zh-CN" sz="2000" dirty="0">
                <a:solidFill>
                  <a:schemeClr val="tx2"/>
                </a:solidFill>
                <a:latin typeface="等线" panose="02010600030101010101" pitchFamily="2" charset="-122"/>
              </a:rPr>
              <a:t>20</a:t>
            </a:r>
            <a:r>
              <a:rPr lang="zh-CN" altLang="en-US" sz="2000" dirty="0">
                <a:solidFill>
                  <a:schemeClr val="tx2"/>
                </a:solidFill>
                <a:latin typeface="等线" panose="02010600030101010101" pitchFamily="2" charset="-122"/>
              </a:rPr>
              <a:t>号字，</a:t>
            </a:r>
            <a:r>
              <a:rPr lang="en-US" altLang="zh-CN" sz="2000" dirty="0">
                <a:solidFill>
                  <a:schemeClr val="tx2"/>
                </a:solidFill>
                <a:latin typeface="等线" panose="02010600030101010101" pitchFamily="2" charset="-122"/>
              </a:rPr>
              <a:t>1.5</a:t>
            </a:r>
            <a:r>
              <a:rPr lang="zh-CN" altLang="en-US" sz="2000" dirty="0">
                <a:solidFill>
                  <a:schemeClr val="tx2"/>
                </a:solidFill>
                <a:latin typeface="等线" panose="02010600030101010101" pitchFamily="2" charset="-122"/>
              </a:rPr>
              <a:t>倍行距。</a:t>
            </a:r>
          </a:p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chemeClr val="tx2"/>
                </a:solidFill>
                <a:latin typeface="等线" panose="02010600030101010101" pitchFamily="2" charset="-122"/>
              </a:rPr>
              <a:t>顶部“开始”面板中可以对字体、字号、颜色、行距等进行修改，建议</a:t>
            </a:r>
            <a:r>
              <a:rPr lang="en-US" altLang="zh-CN" sz="2000" dirty="0">
                <a:solidFill>
                  <a:schemeClr val="tx2"/>
                </a:solidFill>
                <a:latin typeface="等线" panose="02010600030101010101" pitchFamily="2" charset="-122"/>
              </a:rPr>
              <a:t>20</a:t>
            </a:r>
            <a:r>
              <a:rPr lang="zh-CN" altLang="en-US" sz="2000" dirty="0">
                <a:solidFill>
                  <a:schemeClr val="tx2"/>
                </a:solidFill>
                <a:latin typeface="等线" panose="02010600030101010101" pitchFamily="2" charset="-122"/>
              </a:rPr>
              <a:t>号字，</a:t>
            </a:r>
            <a:r>
              <a:rPr lang="en-US" altLang="zh-CN" sz="2000" dirty="0">
                <a:solidFill>
                  <a:schemeClr val="tx2"/>
                </a:solidFill>
                <a:latin typeface="等线" panose="02010600030101010101" pitchFamily="2" charset="-122"/>
              </a:rPr>
              <a:t>1.5</a:t>
            </a:r>
            <a:r>
              <a:rPr lang="zh-CN" altLang="en-US" sz="2000" dirty="0">
                <a:solidFill>
                  <a:schemeClr val="tx2"/>
                </a:solidFill>
                <a:latin typeface="等线" panose="02010600030101010101" pitchFamily="2" charset="-122"/>
              </a:rPr>
              <a:t>倍行距。</a:t>
            </a:r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DE230CD-0F9C-4222-89CF-6764BBFA9EA5}"/>
              </a:ext>
            </a:extLst>
          </p:cNvPr>
          <p:cNvSpPr/>
          <p:nvPr/>
        </p:nvSpPr>
        <p:spPr>
          <a:xfrm>
            <a:off x="5938846" y="4822607"/>
            <a:ext cx="273381" cy="2866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9709B2F-BEB2-4943-90FA-3E7A1BCA2DDE}"/>
              </a:ext>
            </a:extLst>
          </p:cNvPr>
          <p:cNvSpPr/>
          <p:nvPr/>
        </p:nvSpPr>
        <p:spPr>
          <a:xfrm>
            <a:off x="5938846" y="4822607"/>
            <a:ext cx="273381" cy="286647"/>
          </a:xfrm>
          <a:prstGeom prst="rect">
            <a:avLst/>
          </a:prstGeom>
          <a:solidFill>
            <a:schemeClr val="accent2">
              <a:lumMod val="75000"/>
              <a:alpha val="80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897FC6F-2479-4B05-A1B5-6D4BEDD636CC}"/>
              </a:ext>
            </a:extLst>
          </p:cNvPr>
          <p:cNvSpPr/>
          <p:nvPr/>
        </p:nvSpPr>
        <p:spPr>
          <a:xfrm>
            <a:off x="1765220" y="2672385"/>
            <a:ext cx="273381" cy="2866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B9266DB-27D1-45BE-B401-771C655A22FC}"/>
              </a:ext>
            </a:extLst>
          </p:cNvPr>
          <p:cNvSpPr/>
          <p:nvPr/>
        </p:nvSpPr>
        <p:spPr>
          <a:xfrm>
            <a:off x="1765220" y="2672385"/>
            <a:ext cx="273381" cy="286647"/>
          </a:xfrm>
          <a:prstGeom prst="rect">
            <a:avLst/>
          </a:prstGeom>
          <a:solidFill>
            <a:schemeClr val="accent3">
              <a:lumMod val="75000"/>
              <a:alpha val="90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5306996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0684477-0FEE-4BC8-9733-47757414228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关键字图文页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14353B5-4C93-4B4B-B20C-DF9F389200A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pic>
        <p:nvPicPr>
          <p:cNvPr id="4" name="图片 3" descr="图片包含 地面, 户外, 天空, 建筑物&#10;&#10;已生成极高可信度的说明">
            <a:extLst>
              <a:ext uri="{FF2B5EF4-FFF2-40B4-BE49-F238E27FC236}">
                <a16:creationId xmlns:a16="http://schemas.microsoft.com/office/drawing/2014/main" id="{34D96828-64A7-4A36-82EA-5012F42FB9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8" t="24001" r="34633" b="48196"/>
          <a:stretch/>
        </p:blipFill>
        <p:spPr>
          <a:xfrm>
            <a:off x="1454046" y="1645920"/>
            <a:ext cx="6515495" cy="1906748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35000"/>
              </a:prstClr>
            </a:outerShdw>
          </a:effectLst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54A9CED4-2A16-447A-955A-1B1AAAC8B844}"/>
              </a:ext>
            </a:extLst>
          </p:cNvPr>
          <p:cNvSpPr/>
          <p:nvPr/>
        </p:nvSpPr>
        <p:spPr>
          <a:xfrm>
            <a:off x="8636000" y="1849935"/>
            <a:ext cx="3040063" cy="1144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“开始”面板中可以对字体、字号、颜色、行距等进行修改，建议</a:t>
            </a:r>
            <a:r>
              <a:rPr lang="en-US" altLang="zh-CN" dirty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18</a:t>
            </a:r>
            <a:r>
              <a:rPr lang="zh-CN" altLang="en-US" dirty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号字，</a:t>
            </a:r>
            <a:r>
              <a:rPr lang="en-US" altLang="zh-CN" dirty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1.5</a:t>
            </a:r>
            <a:r>
              <a:rPr lang="zh-CN" altLang="en-US" dirty="0">
                <a:solidFill>
                  <a:schemeClr val="tx2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倍行距</a:t>
            </a:r>
            <a:r>
              <a:rPr lang="zh-CN" altLang="en-US" dirty="0">
                <a:solidFill>
                  <a:schemeClr val="tx2"/>
                </a:solidFill>
                <a:latin typeface="等线" panose="02010600030101010101" pitchFamily="2" charset="-122"/>
              </a:rPr>
              <a:t>。</a:t>
            </a:r>
          </a:p>
        </p:txBody>
      </p:sp>
      <p:pic>
        <p:nvPicPr>
          <p:cNvPr id="17" name="图片 16" descr="图片包含 地面, 户外, 天空, 建筑物&#10;&#10;已生成极高可信度的说明">
            <a:extLst>
              <a:ext uri="{FF2B5EF4-FFF2-40B4-BE49-F238E27FC236}">
                <a16:creationId xmlns:a16="http://schemas.microsoft.com/office/drawing/2014/main" id="{B98B09FE-9105-4E15-8AFF-F69C0115BD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99" t="58032" r="15300" b="14165"/>
          <a:stretch/>
        </p:blipFill>
        <p:spPr>
          <a:xfrm>
            <a:off x="3389153" y="3979889"/>
            <a:ext cx="6937471" cy="1906749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35000"/>
              </a:prstClr>
            </a:outerShdw>
          </a:effectLst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95D11A-F62F-4F2E-9EDD-8368F950A912}"/>
              </a:ext>
            </a:extLst>
          </p:cNvPr>
          <p:cNvSpPr/>
          <p:nvPr/>
        </p:nvSpPr>
        <p:spPr>
          <a:xfrm>
            <a:off x="2556444" y="2881836"/>
            <a:ext cx="3167047" cy="1743609"/>
          </a:xfrm>
          <a:prstGeom prst="rect">
            <a:avLst/>
          </a:prstGeom>
          <a:ln>
            <a:noFill/>
          </a:ln>
          <a:effectLst>
            <a:outerShdw blurRad="254000" dist="50800" sx="102000" sy="102000" algn="ctr" rotWithShape="0">
              <a:prstClr val="black">
                <a:alpha val="5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2CF2034E-3D4D-436F-B0B5-8AB2C39A502D}"/>
              </a:ext>
            </a:extLst>
          </p:cNvPr>
          <p:cNvSpPr/>
          <p:nvPr/>
        </p:nvSpPr>
        <p:spPr>
          <a:xfrm>
            <a:off x="2481393" y="3495619"/>
            <a:ext cx="3337578" cy="1204932"/>
          </a:xfrm>
          <a:custGeom>
            <a:avLst/>
            <a:gdLst>
              <a:gd name="connsiteX0" fmla="*/ 0 w 3337578"/>
              <a:gd name="connsiteY0" fmla="*/ 0 h 1204932"/>
              <a:gd name="connsiteX1" fmla="*/ 3337578 w 3337578"/>
              <a:gd name="connsiteY1" fmla="*/ 0 h 1204932"/>
              <a:gd name="connsiteX2" fmla="*/ 3337578 w 3337578"/>
              <a:gd name="connsiteY2" fmla="*/ 564913 h 1204932"/>
              <a:gd name="connsiteX3" fmla="*/ 1027347 w 3337578"/>
              <a:gd name="connsiteY3" fmla="*/ 564913 h 1204932"/>
              <a:gd name="connsiteX4" fmla="*/ 1027347 w 3337578"/>
              <a:gd name="connsiteY4" fmla="*/ 1204932 h 1204932"/>
              <a:gd name="connsiteX5" fmla="*/ 0 w 3337578"/>
              <a:gd name="connsiteY5" fmla="*/ 1204932 h 1204932"/>
              <a:gd name="connsiteX6" fmla="*/ 0 w 3337578"/>
              <a:gd name="connsiteY6" fmla="*/ 0 h 1204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37578" h="1204932">
                <a:moveTo>
                  <a:pt x="0" y="0"/>
                </a:moveTo>
                <a:lnTo>
                  <a:pt x="3337578" y="0"/>
                </a:lnTo>
                <a:lnTo>
                  <a:pt x="3337578" y="564913"/>
                </a:lnTo>
                <a:lnTo>
                  <a:pt x="1027347" y="564913"/>
                </a:lnTo>
                <a:lnTo>
                  <a:pt x="1027347" y="1204932"/>
                </a:lnTo>
                <a:lnTo>
                  <a:pt x="0" y="120493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12700"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ADC62EA-0F0B-4A33-A868-3621B753C8EE}"/>
              </a:ext>
            </a:extLst>
          </p:cNvPr>
          <p:cNvSpPr/>
          <p:nvPr/>
        </p:nvSpPr>
        <p:spPr>
          <a:xfrm>
            <a:off x="2556443" y="2881836"/>
            <a:ext cx="3167047" cy="1743609"/>
          </a:xfrm>
          <a:prstGeom prst="rect">
            <a:avLst/>
          </a:prstGeom>
          <a:solidFill>
            <a:schemeClr val="tx1">
              <a:alpha val="8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68C9FDE-4E49-412F-8AF5-284679E565C6}"/>
              </a:ext>
            </a:extLst>
          </p:cNvPr>
          <p:cNvSpPr/>
          <p:nvPr/>
        </p:nvSpPr>
        <p:spPr>
          <a:xfrm>
            <a:off x="2556443" y="3522808"/>
            <a:ext cx="3167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点此添加标题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4D4B4D4F-1B30-4E86-A33D-F200A6106A1A}"/>
              </a:ext>
            </a:extLst>
          </p:cNvPr>
          <p:cNvSpPr/>
          <p:nvPr/>
        </p:nvSpPr>
        <p:spPr>
          <a:xfrm>
            <a:off x="764937" y="1999129"/>
            <a:ext cx="5561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+mn-ea"/>
              </a:rPr>
              <a:t>关键字</a:t>
            </a:r>
          </a:p>
        </p:txBody>
      </p:sp>
    </p:spTree>
    <p:extLst>
      <p:ext uri="{BB962C8B-B14F-4D97-AF65-F5344CB8AC3E}">
        <p14:creationId xmlns:p14="http://schemas.microsoft.com/office/powerpoint/2010/main" val="3420075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1064A39-601B-4FA6-8700-B4BA4ADE8A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参考文献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0BF886E-1F28-4CB4-8D64-0113304081C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541AD50-F29B-4187-8E79-668DAF744FCE}"/>
              </a:ext>
            </a:extLst>
          </p:cNvPr>
          <p:cNvSpPr/>
          <p:nvPr/>
        </p:nvSpPr>
        <p:spPr>
          <a:xfrm>
            <a:off x="515938" y="1341438"/>
            <a:ext cx="11160125" cy="4968000"/>
          </a:xfrm>
          <a:prstGeom prst="rect">
            <a:avLst/>
          </a:prstGeom>
        </p:spPr>
        <p:txBody>
          <a:bodyPr wrap="square" numCol="2" spcCol="720000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schemeClr val="tx2"/>
                </a:solidFill>
              </a:rPr>
              <a:t>[1] </a:t>
            </a:r>
            <a:r>
              <a:rPr lang="zh-CN" altLang="en-US" sz="1400" dirty="0">
                <a:solidFill>
                  <a:schemeClr val="tx2"/>
                </a:solidFill>
              </a:rPr>
              <a:t>王海粟</a:t>
            </a:r>
            <a:r>
              <a:rPr lang="en-US" altLang="zh-CN" sz="1400" dirty="0">
                <a:solidFill>
                  <a:schemeClr val="tx2"/>
                </a:solidFill>
              </a:rPr>
              <a:t>.</a:t>
            </a:r>
            <a:r>
              <a:rPr lang="zh-CN" altLang="en-US" sz="1400" dirty="0">
                <a:solidFill>
                  <a:schemeClr val="tx2"/>
                </a:solidFill>
              </a:rPr>
              <a:t>浅议会计信息披露模式</a:t>
            </a:r>
            <a:r>
              <a:rPr lang="en-US" altLang="zh-CN" sz="1400" dirty="0">
                <a:solidFill>
                  <a:schemeClr val="tx2"/>
                </a:solidFill>
              </a:rPr>
              <a:t>[J].</a:t>
            </a:r>
            <a:r>
              <a:rPr lang="zh-CN" altLang="en-US" sz="1400" dirty="0">
                <a:solidFill>
                  <a:schemeClr val="tx2"/>
                </a:solidFill>
              </a:rPr>
              <a:t>财政研究，</a:t>
            </a:r>
            <a:r>
              <a:rPr lang="en-US" altLang="zh-CN" sz="1400" dirty="0">
                <a:solidFill>
                  <a:schemeClr val="tx2"/>
                </a:solidFill>
              </a:rPr>
              <a:t>2004,21(1)</a:t>
            </a:r>
            <a:r>
              <a:rPr lang="zh-CN" altLang="en-US" sz="1400" dirty="0">
                <a:solidFill>
                  <a:schemeClr val="tx2"/>
                </a:solidFill>
              </a:rPr>
              <a:t>：</a:t>
            </a:r>
            <a:r>
              <a:rPr lang="en-US" altLang="zh-CN" sz="1400" dirty="0">
                <a:solidFill>
                  <a:schemeClr val="tx2"/>
                </a:solidFill>
              </a:rPr>
              <a:t>56-58.</a:t>
            </a: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schemeClr val="tx2"/>
                </a:solidFill>
              </a:rPr>
              <a:t>[2] </a:t>
            </a:r>
            <a:r>
              <a:rPr lang="zh-CN" altLang="en-US" sz="1400" dirty="0">
                <a:solidFill>
                  <a:schemeClr val="tx2"/>
                </a:solidFill>
              </a:rPr>
              <a:t>夏鲁惠</a:t>
            </a:r>
            <a:r>
              <a:rPr lang="en-US" altLang="zh-CN" sz="1400" dirty="0">
                <a:solidFill>
                  <a:schemeClr val="tx2"/>
                </a:solidFill>
              </a:rPr>
              <a:t>.</a:t>
            </a:r>
            <a:r>
              <a:rPr lang="zh-CN" altLang="en-US" sz="1400" dirty="0">
                <a:solidFill>
                  <a:schemeClr val="tx2"/>
                </a:solidFill>
              </a:rPr>
              <a:t>高等学校毕业论文教学情况调研报告</a:t>
            </a:r>
            <a:r>
              <a:rPr lang="en-US" altLang="zh-CN" sz="1400" dirty="0">
                <a:solidFill>
                  <a:schemeClr val="tx2"/>
                </a:solidFill>
              </a:rPr>
              <a:t>[J].</a:t>
            </a:r>
            <a:r>
              <a:rPr lang="zh-CN" altLang="en-US" sz="1400" dirty="0">
                <a:solidFill>
                  <a:schemeClr val="tx2"/>
                </a:solidFill>
              </a:rPr>
              <a:t>高等理科教育，</a:t>
            </a:r>
            <a:r>
              <a:rPr lang="en-US" altLang="zh-CN" sz="1400" dirty="0">
                <a:solidFill>
                  <a:schemeClr val="tx2"/>
                </a:solidFill>
              </a:rPr>
              <a:t>2004(1):46-52.</a:t>
            </a: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schemeClr val="tx2"/>
                </a:solidFill>
              </a:rPr>
              <a:t>[3] Heider, E.R.&amp; </a:t>
            </a:r>
            <a:r>
              <a:rPr lang="en-US" altLang="zh-CN" sz="1400" dirty="0" err="1">
                <a:solidFill>
                  <a:schemeClr val="tx2"/>
                </a:solidFill>
              </a:rPr>
              <a:t>D.C.Oliver</a:t>
            </a:r>
            <a:r>
              <a:rPr lang="en-US" altLang="zh-CN" sz="1400" dirty="0">
                <a:solidFill>
                  <a:schemeClr val="tx2"/>
                </a:solidFill>
              </a:rPr>
              <a:t>. The structure of color space in naming and memory of two languages [J]. Foreign Language Teaching and Research, 1999, (3): 62 – 67.</a:t>
            </a: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schemeClr val="tx2"/>
                </a:solidFill>
              </a:rPr>
              <a:t>[4]</a:t>
            </a:r>
            <a:r>
              <a:rPr lang="zh-CN" altLang="en-US" sz="1400" dirty="0">
                <a:solidFill>
                  <a:schemeClr val="tx2"/>
                </a:solidFill>
              </a:rPr>
              <a:t>各处的文本可以通过</a:t>
            </a:r>
            <a:r>
              <a:rPr lang="zh-CN" altLang="zh-CN" sz="1400" dirty="0">
                <a:solidFill>
                  <a:schemeClr val="tx2"/>
                </a:solidFill>
              </a:rPr>
              <a:t>点击和重新输入进行</a:t>
            </a:r>
            <a:r>
              <a:rPr lang="zh-CN" altLang="en-US" sz="1400" dirty="0">
                <a:solidFill>
                  <a:schemeClr val="tx2"/>
                </a:solidFill>
              </a:rPr>
              <a:t>编辑</a:t>
            </a:r>
            <a:r>
              <a:rPr lang="zh-CN" altLang="zh-CN" sz="1400" dirty="0">
                <a:solidFill>
                  <a:schemeClr val="tx2"/>
                </a:solidFill>
              </a:rPr>
              <a:t>，顶部</a:t>
            </a:r>
            <a:r>
              <a:rPr lang="en-US" altLang="zh-CN" sz="1400" dirty="0">
                <a:solidFill>
                  <a:schemeClr val="tx2"/>
                </a:solidFill>
              </a:rPr>
              <a:t>“</a:t>
            </a:r>
            <a:r>
              <a:rPr lang="zh-CN" altLang="zh-CN" sz="1400" dirty="0">
                <a:solidFill>
                  <a:schemeClr val="tx2"/>
                </a:solidFill>
              </a:rPr>
              <a:t>开始</a:t>
            </a:r>
            <a:r>
              <a:rPr lang="en-US" altLang="zh-CN" sz="1400" dirty="0">
                <a:solidFill>
                  <a:schemeClr val="tx2"/>
                </a:solidFill>
              </a:rPr>
              <a:t>”</a:t>
            </a:r>
            <a:r>
              <a:rPr lang="zh-CN" altLang="en-US" sz="1400" dirty="0">
                <a:solidFill>
                  <a:schemeClr val="tx2"/>
                </a:solidFill>
              </a:rPr>
              <a:t>菜单栏</a:t>
            </a:r>
            <a:r>
              <a:rPr lang="zh-CN" altLang="zh-CN" sz="1400" dirty="0">
                <a:solidFill>
                  <a:schemeClr val="tx2"/>
                </a:solidFill>
              </a:rPr>
              <a:t>中可以对字体、字号、颜色、行距</a:t>
            </a:r>
            <a:r>
              <a:rPr lang="zh-CN" altLang="en-US" sz="1400" dirty="0">
                <a:solidFill>
                  <a:schemeClr val="tx2"/>
                </a:solidFill>
              </a:rPr>
              <a:t>、特效</a:t>
            </a:r>
            <a:r>
              <a:rPr lang="zh-CN" altLang="zh-CN" sz="1400" dirty="0">
                <a:solidFill>
                  <a:schemeClr val="tx2"/>
                </a:solidFill>
              </a:rPr>
              <a:t>等进行修改。</a:t>
            </a:r>
            <a:endParaRPr lang="en-US" altLang="zh-CN" sz="1400" dirty="0">
              <a:solidFill>
                <a:schemeClr val="tx2"/>
              </a:solidFill>
            </a:endParaRPr>
          </a:p>
          <a:p>
            <a:pPr lvl="0">
              <a:lnSpc>
                <a:spcPct val="150000"/>
              </a:lnSpc>
            </a:pPr>
            <a:r>
              <a:rPr lang="en-US" altLang="zh-CN" sz="1400" dirty="0">
                <a:solidFill>
                  <a:schemeClr val="tx2"/>
                </a:solidFill>
              </a:rPr>
              <a:t>[5]</a:t>
            </a:r>
            <a:r>
              <a:rPr lang="zh-CN" altLang="en-US" sz="1400" dirty="0">
                <a:solidFill>
                  <a:schemeClr val="tx2"/>
                </a:solidFill>
              </a:rPr>
              <a:t>各处的文本可以通过</a:t>
            </a:r>
            <a:r>
              <a:rPr lang="zh-CN" altLang="zh-CN" sz="1400" dirty="0">
                <a:solidFill>
                  <a:schemeClr val="tx2"/>
                </a:solidFill>
              </a:rPr>
              <a:t>点击和重新输入进行</a:t>
            </a:r>
            <a:r>
              <a:rPr lang="zh-CN" altLang="en-US" sz="1400" dirty="0">
                <a:solidFill>
                  <a:schemeClr val="tx2"/>
                </a:solidFill>
              </a:rPr>
              <a:t>编辑</a:t>
            </a:r>
            <a:r>
              <a:rPr lang="zh-CN" altLang="zh-CN" sz="1400" dirty="0">
                <a:solidFill>
                  <a:schemeClr val="tx2"/>
                </a:solidFill>
              </a:rPr>
              <a:t>，顶部</a:t>
            </a:r>
            <a:r>
              <a:rPr lang="en-US" altLang="zh-CN" sz="1400" dirty="0">
                <a:solidFill>
                  <a:schemeClr val="tx2"/>
                </a:solidFill>
              </a:rPr>
              <a:t>“</a:t>
            </a:r>
            <a:r>
              <a:rPr lang="zh-CN" altLang="zh-CN" sz="1400" dirty="0">
                <a:solidFill>
                  <a:schemeClr val="tx2"/>
                </a:solidFill>
              </a:rPr>
              <a:t>开始</a:t>
            </a:r>
            <a:r>
              <a:rPr lang="en-US" altLang="zh-CN" sz="1400" dirty="0">
                <a:solidFill>
                  <a:schemeClr val="tx2"/>
                </a:solidFill>
              </a:rPr>
              <a:t>”</a:t>
            </a:r>
            <a:r>
              <a:rPr lang="zh-CN" altLang="en-US" sz="1400" dirty="0">
                <a:solidFill>
                  <a:schemeClr val="tx2"/>
                </a:solidFill>
              </a:rPr>
              <a:t>菜单栏</a:t>
            </a:r>
            <a:r>
              <a:rPr lang="zh-CN" altLang="zh-CN" sz="1400" dirty="0">
                <a:solidFill>
                  <a:schemeClr val="tx2"/>
                </a:solidFill>
              </a:rPr>
              <a:t>中可以对字体、字号、颜色、行距</a:t>
            </a:r>
            <a:r>
              <a:rPr lang="zh-CN" altLang="en-US" sz="1400" dirty="0">
                <a:solidFill>
                  <a:schemeClr val="tx2"/>
                </a:solidFill>
              </a:rPr>
              <a:t>、特效</a:t>
            </a:r>
            <a:r>
              <a:rPr lang="zh-CN" altLang="zh-CN" sz="1400" dirty="0">
                <a:solidFill>
                  <a:schemeClr val="tx2"/>
                </a:solidFill>
              </a:rPr>
              <a:t>等进行修改。</a:t>
            </a:r>
            <a:endParaRPr lang="en-US" altLang="zh-CN" sz="1400" kern="0" dirty="0">
              <a:solidFill>
                <a:schemeClr val="tx2"/>
              </a:solidFill>
            </a:endParaRPr>
          </a:p>
          <a:p>
            <a:pPr lvl="0">
              <a:lnSpc>
                <a:spcPct val="150000"/>
              </a:lnSpc>
            </a:pPr>
            <a:r>
              <a:rPr lang="en-US" altLang="zh-CN" sz="1400" dirty="0">
                <a:solidFill>
                  <a:schemeClr val="tx2"/>
                </a:solidFill>
              </a:rPr>
              <a:t>[6]</a:t>
            </a:r>
            <a:r>
              <a:rPr lang="zh-CN" altLang="en-US" sz="1400" dirty="0">
                <a:solidFill>
                  <a:schemeClr val="tx2"/>
                </a:solidFill>
              </a:rPr>
              <a:t>各处的文本可以通过</a:t>
            </a:r>
            <a:r>
              <a:rPr lang="zh-CN" altLang="zh-CN" sz="1400" dirty="0">
                <a:solidFill>
                  <a:schemeClr val="tx2"/>
                </a:solidFill>
              </a:rPr>
              <a:t>点击和重新输入进行</a:t>
            </a:r>
            <a:r>
              <a:rPr lang="zh-CN" altLang="en-US" sz="1400" dirty="0">
                <a:solidFill>
                  <a:schemeClr val="tx2"/>
                </a:solidFill>
              </a:rPr>
              <a:t>编辑</a:t>
            </a:r>
            <a:r>
              <a:rPr lang="zh-CN" altLang="zh-CN" sz="1400" dirty="0">
                <a:solidFill>
                  <a:schemeClr val="tx2"/>
                </a:solidFill>
              </a:rPr>
              <a:t>，顶部</a:t>
            </a:r>
            <a:r>
              <a:rPr lang="en-US" altLang="zh-CN" sz="1400" dirty="0">
                <a:solidFill>
                  <a:schemeClr val="tx2"/>
                </a:solidFill>
              </a:rPr>
              <a:t>“</a:t>
            </a:r>
            <a:r>
              <a:rPr lang="zh-CN" altLang="zh-CN" sz="1400" dirty="0">
                <a:solidFill>
                  <a:schemeClr val="tx2"/>
                </a:solidFill>
              </a:rPr>
              <a:t>开始</a:t>
            </a:r>
            <a:r>
              <a:rPr lang="en-US" altLang="zh-CN" sz="1400" dirty="0">
                <a:solidFill>
                  <a:schemeClr val="tx2"/>
                </a:solidFill>
              </a:rPr>
              <a:t>”</a:t>
            </a:r>
            <a:r>
              <a:rPr lang="zh-CN" altLang="en-US" sz="1400" dirty="0">
                <a:solidFill>
                  <a:schemeClr val="tx2"/>
                </a:solidFill>
              </a:rPr>
              <a:t>菜单栏</a:t>
            </a:r>
            <a:r>
              <a:rPr lang="zh-CN" altLang="zh-CN" sz="1400" dirty="0">
                <a:solidFill>
                  <a:schemeClr val="tx2"/>
                </a:solidFill>
              </a:rPr>
              <a:t>中可以对字体、字号、颜色、行距</a:t>
            </a:r>
            <a:r>
              <a:rPr lang="zh-CN" altLang="en-US" sz="1400" dirty="0">
                <a:solidFill>
                  <a:schemeClr val="tx2"/>
                </a:solidFill>
              </a:rPr>
              <a:t>、特效</a:t>
            </a:r>
            <a:r>
              <a:rPr lang="zh-CN" altLang="zh-CN" sz="1400" dirty="0">
                <a:solidFill>
                  <a:schemeClr val="tx2"/>
                </a:solidFill>
              </a:rPr>
              <a:t>等进行修改。</a:t>
            </a:r>
            <a:endParaRPr lang="en-US" altLang="zh-CN" sz="1400" kern="0" dirty="0">
              <a:solidFill>
                <a:schemeClr val="tx2"/>
              </a:solidFill>
            </a:endParaRPr>
          </a:p>
          <a:p>
            <a:pPr lvl="0">
              <a:lnSpc>
                <a:spcPct val="150000"/>
              </a:lnSpc>
            </a:pPr>
            <a:r>
              <a:rPr lang="en-US" altLang="zh-CN" sz="1400" dirty="0">
                <a:solidFill>
                  <a:schemeClr val="tx2"/>
                </a:solidFill>
              </a:rPr>
              <a:t>[7]</a:t>
            </a:r>
            <a:r>
              <a:rPr lang="zh-CN" altLang="en-US" sz="1400" dirty="0">
                <a:solidFill>
                  <a:schemeClr val="tx2"/>
                </a:solidFill>
              </a:rPr>
              <a:t>各处的文本可以通过</a:t>
            </a:r>
            <a:r>
              <a:rPr lang="zh-CN" altLang="zh-CN" sz="1400" dirty="0">
                <a:solidFill>
                  <a:schemeClr val="tx2"/>
                </a:solidFill>
              </a:rPr>
              <a:t>点击和重新输入进行</a:t>
            </a:r>
            <a:r>
              <a:rPr lang="zh-CN" altLang="en-US" sz="1400" dirty="0">
                <a:solidFill>
                  <a:schemeClr val="tx2"/>
                </a:solidFill>
              </a:rPr>
              <a:t>编辑</a:t>
            </a:r>
            <a:r>
              <a:rPr lang="zh-CN" altLang="zh-CN" sz="1400" dirty="0">
                <a:solidFill>
                  <a:schemeClr val="tx2"/>
                </a:solidFill>
              </a:rPr>
              <a:t>，顶部</a:t>
            </a:r>
            <a:r>
              <a:rPr lang="en-US" altLang="zh-CN" sz="1400" dirty="0">
                <a:solidFill>
                  <a:schemeClr val="tx2"/>
                </a:solidFill>
              </a:rPr>
              <a:t>“</a:t>
            </a:r>
            <a:r>
              <a:rPr lang="zh-CN" altLang="zh-CN" sz="1400" dirty="0">
                <a:solidFill>
                  <a:schemeClr val="tx2"/>
                </a:solidFill>
              </a:rPr>
              <a:t>开始</a:t>
            </a:r>
            <a:r>
              <a:rPr lang="en-US" altLang="zh-CN" sz="1400" dirty="0">
                <a:solidFill>
                  <a:schemeClr val="tx2"/>
                </a:solidFill>
              </a:rPr>
              <a:t>”</a:t>
            </a:r>
            <a:r>
              <a:rPr lang="zh-CN" altLang="en-US" sz="1400" dirty="0">
                <a:solidFill>
                  <a:schemeClr val="tx2"/>
                </a:solidFill>
              </a:rPr>
              <a:t>菜单栏</a:t>
            </a:r>
            <a:r>
              <a:rPr lang="zh-CN" altLang="zh-CN" sz="1400" dirty="0">
                <a:solidFill>
                  <a:schemeClr val="tx2"/>
                </a:solidFill>
              </a:rPr>
              <a:t>中可以对字体、字号、颜色、行距</a:t>
            </a:r>
            <a:r>
              <a:rPr lang="zh-CN" altLang="en-US" sz="1400" dirty="0">
                <a:solidFill>
                  <a:schemeClr val="tx2"/>
                </a:solidFill>
              </a:rPr>
              <a:t>、特效</a:t>
            </a:r>
            <a:r>
              <a:rPr lang="zh-CN" altLang="zh-CN" sz="1400" dirty="0">
                <a:solidFill>
                  <a:schemeClr val="tx2"/>
                </a:solidFill>
              </a:rPr>
              <a:t>等进行修改。</a:t>
            </a:r>
            <a:endParaRPr lang="en-US" altLang="zh-CN" sz="1400" kern="0" dirty="0">
              <a:solidFill>
                <a:schemeClr val="tx2"/>
              </a:solidFill>
            </a:endParaRPr>
          </a:p>
          <a:p>
            <a:pPr lvl="0">
              <a:lnSpc>
                <a:spcPct val="150000"/>
              </a:lnSpc>
            </a:pPr>
            <a:r>
              <a:rPr lang="en-US" altLang="zh-CN" sz="1400" dirty="0">
                <a:solidFill>
                  <a:schemeClr val="tx2"/>
                </a:solidFill>
              </a:rPr>
              <a:t>[8]</a:t>
            </a:r>
            <a:r>
              <a:rPr lang="zh-CN" altLang="en-US" sz="1400" dirty="0">
                <a:solidFill>
                  <a:schemeClr val="tx2"/>
                </a:solidFill>
              </a:rPr>
              <a:t>各处的文本可以通过</a:t>
            </a:r>
            <a:r>
              <a:rPr lang="zh-CN" altLang="zh-CN" sz="1400" dirty="0">
                <a:solidFill>
                  <a:schemeClr val="tx2"/>
                </a:solidFill>
              </a:rPr>
              <a:t>点击和重新输入进行</a:t>
            </a:r>
            <a:r>
              <a:rPr lang="zh-CN" altLang="en-US" sz="1400" dirty="0">
                <a:solidFill>
                  <a:schemeClr val="tx2"/>
                </a:solidFill>
              </a:rPr>
              <a:t>编辑</a:t>
            </a:r>
            <a:r>
              <a:rPr lang="zh-CN" altLang="zh-CN" sz="1400" dirty="0">
                <a:solidFill>
                  <a:schemeClr val="tx2"/>
                </a:solidFill>
              </a:rPr>
              <a:t>，顶部</a:t>
            </a:r>
            <a:r>
              <a:rPr lang="en-US" altLang="zh-CN" sz="1400" dirty="0">
                <a:solidFill>
                  <a:schemeClr val="tx2"/>
                </a:solidFill>
              </a:rPr>
              <a:t>“</a:t>
            </a:r>
            <a:r>
              <a:rPr lang="zh-CN" altLang="zh-CN" sz="1400" dirty="0">
                <a:solidFill>
                  <a:schemeClr val="tx2"/>
                </a:solidFill>
              </a:rPr>
              <a:t>开始</a:t>
            </a:r>
            <a:r>
              <a:rPr lang="en-US" altLang="zh-CN" sz="1400" dirty="0">
                <a:solidFill>
                  <a:schemeClr val="tx2"/>
                </a:solidFill>
              </a:rPr>
              <a:t>”</a:t>
            </a:r>
            <a:r>
              <a:rPr lang="zh-CN" altLang="en-US" sz="1400" dirty="0">
                <a:solidFill>
                  <a:schemeClr val="tx2"/>
                </a:solidFill>
              </a:rPr>
              <a:t>菜单栏</a:t>
            </a:r>
            <a:r>
              <a:rPr lang="zh-CN" altLang="zh-CN" sz="1400" dirty="0">
                <a:solidFill>
                  <a:schemeClr val="tx2"/>
                </a:solidFill>
              </a:rPr>
              <a:t>中可以对字体、字号、颜色、行距</a:t>
            </a:r>
            <a:r>
              <a:rPr lang="zh-CN" altLang="en-US" sz="1400" dirty="0">
                <a:solidFill>
                  <a:schemeClr val="tx2"/>
                </a:solidFill>
              </a:rPr>
              <a:t>、特效</a:t>
            </a:r>
            <a:r>
              <a:rPr lang="zh-CN" altLang="zh-CN" sz="1400" dirty="0">
                <a:solidFill>
                  <a:schemeClr val="tx2"/>
                </a:solidFill>
              </a:rPr>
              <a:t>等进行修改。</a:t>
            </a:r>
            <a:endParaRPr lang="en-US" altLang="zh-CN" sz="1400" kern="0" dirty="0">
              <a:solidFill>
                <a:schemeClr val="tx2"/>
              </a:solidFill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schemeClr val="tx2"/>
                </a:solidFill>
              </a:rPr>
              <a:t>[9]</a:t>
            </a:r>
            <a:r>
              <a:rPr lang="zh-CN" altLang="en-US" sz="1400" dirty="0">
                <a:solidFill>
                  <a:schemeClr val="tx2"/>
                </a:solidFill>
              </a:rPr>
              <a:t>各处的文本可以通过</a:t>
            </a:r>
            <a:r>
              <a:rPr lang="zh-CN" altLang="zh-CN" sz="1400" dirty="0">
                <a:solidFill>
                  <a:schemeClr val="tx2"/>
                </a:solidFill>
              </a:rPr>
              <a:t>点击和重新输入进行</a:t>
            </a:r>
            <a:r>
              <a:rPr lang="zh-CN" altLang="en-US" sz="1400" dirty="0">
                <a:solidFill>
                  <a:schemeClr val="tx2"/>
                </a:solidFill>
              </a:rPr>
              <a:t>编辑</a:t>
            </a:r>
            <a:r>
              <a:rPr lang="zh-CN" altLang="zh-CN" sz="1400" dirty="0">
                <a:solidFill>
                  <a:schemeClr val="tx2"/>
                </a:solidFill>
              </a:rPr>
              <a:t>，顶部</a:t>
            </a:r>
            <a:r>
              <a:rPr lang="en-US" altLang="zh-CN" sz="1400" dirty="0">
                <a:solidFill>
                  <a:schemeClr val="tx2"/>
                </a:solidFill>
              </a:rPr>
              <a:t>“</a:t>
            </a:r>
            <a:r>
              <a:rPr lang="zh-CN" altLang="zh-CN" sz="1400" dirty="0">
                <a:solidFill>
                  <a:schemeClr val="tx2"/>
                </a:solidFill>
              </a:rPr>
              <a:t>开始</a:t>
            </a:r>
            <a:r>
              <a:rPr lang="en-US" altLang="zh-CN" sz="1400" dirty="0">
                <a:solidFill>
                  <a:schemeClr val="tx2"/>
                </a:solidFill>
              </a:rPr>
              <a:t>”</a:t>
            </a:r>
            <a:r>
              <a:rPr lang="zh-CN" altLang="en-US" sz="1400" dirty="0">
                <a:solidFill>
                  <a:schemeClr val="tx2"/>
                </a:solidFill>
              </a:rPr>
              <a:t>菜单栏</a:t>
            </a:r>
            <a:r>
              <a:rPr lang="zh-CN" altLang="zh-CN" sz="1400" dirty="0">
                <a:solidFill>
                  <a:schemeClr val="tx2"/>
                </a:solidFill>
              </a:rPr>
              <a:t>中可以对字体、字号、颜色、行距</a:t>
            </a:r>
            <a:r>
              <a:rPr lang="zh-CN" altLang="en-US" sz="1400" dirty="0">
                <a:solidFill>
                  <a:schemeClr val="tx2"/>
                </a:solidFill>
              </a:rPr>
              <a:t>、特效</a:t>
            </a:r>
            <a:r>
              <a:rPr lang="zh-CN" altLang="zh-CN" sz="1400" dirty="0">
                <a:solidFill>
                  <a:schemeClr val="tx2"/>
                </a:solidFill>
              </a:rPr>
              <a:t>等进行修改。</a:t>
            </a:r>
            <a:endParaRPr lang="en-US" altLang="zh-CN" sz="1400" kern="0" dirty="0">
              <a:solidFill>
                <a:schemeClr val="tx2"/>
              </a:solidFill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schemeClr val="tx2"/>
                </a:solidFill>
              </a:rPr>
              <a:t>[10]</a:t>
            </a:r>
            <a:r>
              <a:rPr lang="zh-CN" altLang="en-US" sz="1400" dirty="0">
                <a:solidFill>
                  <a:schemeClr val="tx2"/>
                </a:solidFill>
              </a:rPr>
              <a:t>各处的文本可以通过</a:t>
            </a:r>
            <a:r>
              <a:rPr lang="zh-CN" altLang="zh-CN" sz="1400" dirty="0">
                <a:solidFill>
                  <a:schemeClr val="tx2"/>
                </a:solidFill>
              </a:rPr>
              <a:t>点击和重新输入进行</a:t>
            </a:r>
            <a:r>
              <a:rPr lang="zh-CN" altLang="en-US" sz="1400" dirty="0">
                <a:solidFill>
                  <a:schemeClr val="tx2"/>
                </a:solidFill>
              </a:rPr>
              <a:t>编辑</a:t>
            </a:r>
            <a:r>
              <a:rPr lang="zh-CN" altLang="zh-CN" sz="1400" dirty="0">
                <a:solidFill>
                  <a:schemeClr val="tx2"/>
                </a:solidFill>
              </a:rPr>
              <a:t>，顶部</a:t>
            </a:r>
            <a:r>
              <a:rPr lang="en-US" altLang="zh-CN" sz="1400" dirty="0">
                <a:solidFill>
                  <a:schemeClr val="tx2"/>
                </a:solidFill>
              </a:rPr>
              <a:t>“</a:t>
            </a:r>
            <a:r>
              <a:rPr lang="zh-CN" altLang="zh-CN" sz="1400" dirty="0">
                <a:solidFill>
                  <a:schemeClr val="tx2"/>
                </a:solidFill>
              </a:rPr>
              <a:t>开始</a:t>
            </a:r>
            <a:r>
              <a:rPr lang="en-US" altLang="zh-CN" sz="1400" dirty="0">
                <a:solidFill>
                  <a:schemeClr val="tx2"/>
                </a:solidFill>
              </a:rPr>
              <a:t>”</a:t>
            </a:r>
            <a:r>
              <a:rPr lang="zh-CN" altLang="en-US" sz="1400" dirty="0">
                <a:solidFill>
                  <a:schemeClr val="tx2"/>
                </a:solidFill>
              </a:rPr>
              <a:t>菜单栏</a:t>
            </a:r>
            <a:r>
              <a:rPr lang="zh-CN" altLang="zh-CN" sz="1400" dirty="0">
                <a:solidFill>
                  <a:schemeClr val="tx2"/>
                </a:solidFill>
              </a:rPr>
              <a:t>中可以对字体、字号、颜色、行距</a:t>
            </a:r>
            <a:r>
              <a:rPr lang="zh-CN" altLang="en-US" sz="1400" dirty="0">
                <a:solidFill>
                  <a:schemeClr val="tx2"/>
                </a:solidFill>
              </a:rPr>
              <a:t>、特效</a:t>
            </a:r>
            <a:r>
              <a:rPr lang="zh-CN" altLang="zh-CN" sz="1400" dirty="0">
                <a:solidFill>
                  <a:schemeClr val="tx2"/>
                </a:solidFill>
              </a:rPr>
              <a:t>等进行修改。</a:t>
            </a:r>
            <a:endParaRPr lang="en-US" altLang="zh-CN" sz="1400" kern="0" dirty="0">
              <a:solidFill>
                <a:schemeClr val="tx2"/>
              </a:solidFill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schemeClr val="tx2"/>
                </a:solidFill>
              </a:rPr>
              <a:t>[11]</a:t>
            </a:r>
            <a:r>
              <a:rPr lang="zh-CN" altLang="en-US" sz="1400" dirty="0">
                <a:solidFill>
                  <a:schemeClr val="tx2"/>
                </a:solidFill>
              </a:rPr>
              <a:t>各处的文本可以通过</a:t>
            </a:r>
            <a:r>
              <a:rPr lang="zh-CN" altLang="zh-CN" sz="1400" dirty="0">
                <a:solidFill>
                  <a:schemeClr val="tx2"/>
                </a:solidFill>
              </a:rPr>
              <a:t>点击和重新输入进行</a:t>
            </a:r>
            <a:r>
              <a:rPr lang="zh-CN" altLang="en-US" sz="1400" dirty="0">
                <a:solidFill>
                  <a:schemeClr val="tx2"/>
                </a:solidFill>
              </a:rPr>
              <a:t>编辑</a:t>
            </a:r>
            <a:r>
              <a:rPr lang="zh-CN" altLang="zh-CN" sz="1400" dirty="0">
                <a:solidFill>
                  <a:schemeClr val="tx2"/>
                </a:solidFill>
              </a:rPr>
              <a:t>，顶部</a:t>
            </a:r>
            <a:r>
              <a:rPr lang="en-US" altLang="zh-CN" sz="1400" dirty="0">
                <a:solidFill>
                  <a:schemeClr val="tx2"/>
                </a:solidFill>
              </a:rPr>
              <a:t>“</a:t>
            </a:r>
            <a:r>
              <a:rPr lang="zh-CN" altLang="zh-CN" sz="1400" dirty="0">
                <a:solidFill>
                  <a:schemeClr val="tx2"/>
                </a:solidFill>
              </a:rPr>
              <a:t>开始</a:t>
            </a:r>
            <a:r>
              <a:rPr lang="en-US" altLang="zh-CN" sz="1400" dirty="0">
                <a:solidFill>
                  <a:schemeClr val="tx2"/>
                </a:solidFill>
              </a:rPr>
              <a:t>”</a:t>
            </a:r>
            <a:r>
              <a:rPr lang="zh-CN" altLang="en-US" sz="1400" dirty="0">
                <a:solidFill>
                  <a:schemeClr val="tx2"/>
                </a:solidFill>
              </a:rPr>
              <a:t>菜单栏</a:t>
            </a:r>
            <a:r>
              <a:rPr lang="zh-CN" altLang="zh-CN" sz="1400" dirty="0">
                <a:solidFill>
                  <a:schemeClr val="tx2"/>
                </a:solidFill>
              </a:rPr>
              <a:t>中可以对字体、字号、颜色、行距</a:t>
            </a:r>
            <a:r>
              <a:rPr lang="zh-CN" altLang="en-US" sz="1400" dirty="0">
                <a:solidFill>
                  <a:schemeClr val="tx2"/>
                </a:solidFill>
              </a:rPr>
              <a:t>、特效</a:t>
            </a:r>
            <a:r>
              <a:rPr lang="zh-CN" altLang="zh-CN" sz="1400" dirty="0">
                <a:solidFill>
                  <a:schemeClr val="tx2"/>
                </a:solidFill>
              </a:rPr>
              <a:t>等进行修改。</a:t>
            </a:r>
            <a:endParaRPr lang="en-US" altLang="zh-CN" sz="1400" kern="0" dirty="0">
              <a:solidFill>
                <a:schemeClr val="tx2"/>
              </a:solidFill>
            </a:endParaRPr>
          </a:p>
          <a:p>
            <a:pPr lvl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schemeClr val="tx2"/>
                </a:solidFill>
              </a:rPr>
              <a:t>[12]</a:t>
            </a:r>
            <a:r>
              <a:rPr lang="zh-CN" altLang="en-US" sz="1400" dirty="0">
                <a:solidFill>
                  <a:schemeClr val="tx2"/>
                </a:solidFill>
              </a:rPr>
              <a:t>各处的文本可以通过</a:t>
            </a:r>
            <a:r>
              <a:rPr lang="zh-CN" altLang="zh-CN" sz="1400" dirty="0">
                <a:solidFill>
                  <a:schemeClr val="tx2"/>
                </a:solidFill>
              </a:rPr>
              <a:t>点击和重新输入进行</a:t>
            </a:r>
            <a:r>
              <a:rPr lang="zh-CN" altLang="en-US" sz="1400" dirty="0">
                <a:solidFill>
                  <a:schemeClr val="tx2"/>
                </a:solidFill>
              </a:rPr>
              <a:t>编辑</a:t>
            </a:r>
            <a:r>
              <a:rPr lang="zh-CN" altLang="zh-CN" sz="1400" dirty="0">
                <a:solidFill>
                  <a:schemeClr val="tx2"/>
                </a:solidFill>
              </a:rPr>
              <a:t>，顶部</a:t>
            </a:r>
            <a:r>
              <a:rPr lang="en-US" altLang="zh-CN" sz="1400" dirty="0">
                <a:solidFill>
                  <a:schemeClr val="tx2"/>
                </a:solidFill>
              </a:rPr>
              <a:t>“</a:t>
            </a:r>
            <a:r>
              <a:rPr lang="zh-CN" altLang="zh-CN" sz="1400" dirty="0">
                <a:solidFill>
                  <a:schemeClr val="tx2"/>
                </a:solidFill>
              </a:rPr>
              <a:t>开始</a:t>
            </a:r>
            <a:r>
              <a:rPr lang="en-US" altLang="zh-CN" sz="1400" dirty="0">
                <a:solidFill>
                  <a:schemeClr val="tx2"/>
                </a:solidFill>
              </a:rPr>
              <a:t>”</a:t>
            </a:r>
            <a:r>
              <a:rPr lang="zh-CN" altLang="en-US" sz="1400" dirty="0">
                <a:solidFill>
                  <a:schemeClr val="tx2"/>
                </a:solidFill>
              </a:rPr>
              <a:t>菜单栏</a:t>
            </a:r>
            <a:r>
              <a:rPr lang="zh-CN" altLang="zh-CN" sz="1400" dirty="0">
                <a:solidFill>
                  <a:schemeClr val="tx2"/>
                </a:solidFill>
              </a:rPr>
              <a:t>中可以对字体、字号、颜色、行距</a:t>
            </a:r>
            <a:r>
              <a:rPr lang="zh-CN" altLang="en-US" sz="1400" dirty="0">
                <a:solidFill>
                  <a:schemeClr val="tx2"/>
                </a:solidFill>
              </a:rPr>
              <a:t>、特效</a:t>
            </a:r>
            <a:r>
              <a:rPr lang="zh-CN" altLang="zh-CN" sz="1400" dirty="0">
                <a:solidFill>
                  <a:schemeClr val="tx2"/>
                </a:solidFill>
              </a:rPr>
              <a:t>等进行修改。</a:t>
            </a:r>
            <a:endParaRPr lang="en-US" altLang="zh-CN" sz="1400" kern="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107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C100D2F-453E-430F-8A88-E139455D95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成果</a:t>
            </a:r>
            <a:r>
              <a:rPr lang="en-US" altLang="zh-CN" dirty="0"/>
              <a:t>/</a:t>
            </a:r>
            <a:r>
              <a:rPr lang="zh-CN" altLang="en-US" dirty="0"/>
              <a:t>获奖页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48F2CFA-F6A3-4181-A994-48EC98F42D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A0F01D7-A7BD-495C-B8E9-50244CFFC99E}"/>
              </a:ext>
            </a:extLst>
          </p:cNvPr>
          <p:cNvGrpSpPr/>
          <p:nvPr/>
        </p:nvGrpSpPr>
        <p:grpSpPr>
          <a:xfrm>
            <a:off x="669048" y="1955994"/>
            <a:ext cx="3083577" cy="819251"/>
            <a:chOff x="1198863" y="1952633"/>
            <a:chExt cx="3083577" cy="819251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4C48CA9-1D79-4189-951A-FE339AE2BD3E}"/>
                </a:ext>
              </a:extLst>
            </p:cNvPr>
            <p:cNvGrpSpPr/>
            <p:nvPr/>
          </p:nvGrpSpPr>
          <p:grpSpPr>
            <a:xfrm>
              <a:off x="1198863" y="1952633"/>
              <a:ext cx="3083577" cy="736880"/>
              <a:chOff x="1198863" y="1952633"/>
              <a:chExt cx="3083577" cy="736880"/>
            </a:xfrm>
          </p:grpSpPr>
          <p:sp>
            <p:nvSpPr>
              <p:cNvPr id="4" name="branch-with-leaves_1457">
                <a:extLst>
                  <a:ext uri="{FF2B5EF4-FFF2-40B4-BE49-F238E27FC236}">
                    <a16:creationId xmlns:a16="http://schemas.microsoft.com/office/drawing/2014/main" id="{E476FA56-F4CB-4272-BE36-2CF46841123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20700000">
                <a:off x="3548911" y="1952633"/>
                <a:ext cx="733529" cy="736880"/>
              </a:xfrm>
              <a:custGeom>
                <a:avLst/>
                <a:gdLst>
                  <a:gd name="connsiteX0" fmla="*/ 227490 w 557078"/>
                  <a:gd name="connsiteY0" fmla="*/ 504746 h 559622"/>
                  <a:gd name="connsiteX1" fmla="*/ 11209 w 557078"/>
                  <a:gd name="connsiteY1" fmla="*/ 559618 h 559622"/>
                  <a:gd name="connsiteX2" fmla="*/ 1525 w 557078"/>
                  <a:gd name="connsiteY2" fmla="*/ 538638 h 559622"/>
                  <a:gd name="connsiteX3" fmla="*/ 227490 w 557078"/>
                  <a:gd name="connsiteY3" fmla="*/ 504746 h 559622"/>
                  <a:gd name="connsiteX4" fmla="*/ 276839 w 557078"/>
                  <a:gd name="connsiteY4" fmla="*/ 484881 h 559622"/>
                  <a:gd name="connsiteX5" fmla="*/ 295235 w 557078"/>
                  <a:gd name="connsiteY5" fmla="*/ 488508 h 559622"/>
                  <a:gd name="connsiteX6" fmla="*/ 361450 w 557078"/>
                  <a:gd name="connsiteY6" fmla="*/ 541713 h 559622"/>
                  <a:gd name="connsiteX7" fmla="*/ 272625 w 557078"/>
                  <a:gd name="connsiteY7" fmla="*/ 541713 h 559622"/>
                  <a:gd name="connsiteX8" fmla="*/ 251630 w 557078"/>
                  <a:gd name="connsiteY8" fmla="*/ 503019 h 559622"/>
                  <a:gd name="connsiteX9" fmla="*/ 276839 w 557078"/>
                  <a:gd name="connsiteY9" fmla="*/ 484881 h 559622"/>
                  <a:gd name="connsiteX10" fmla="*/ 352523 w 557078"/>
                  <a:gd name="connsiteY10" fmla="*/ 434883 h 559622"/>
                  <a:gd name="connsiteX11" fmla="*/ 371333 w 557078"/>
                  <a:gd name="connsiteY11" fmla="*/ 435460 h 559622"/>
                  <a:gd name="connsiteX12" fmla="*/ 445661 w 557078"/>
                  <a:gd name="connsiteY12" fmla="*/ 474016 h 559622"/>
                  <a:gd name="connsiteX13" fmla="*/ 360022 w 557078"/>
                  <a:gd name="connsiteY13" fmla="*/ 490081 h 559622"/>
                  <a:gd name="connsiteX14" fmla="*/ 330937 w 557078"/>
                  <a:gd name="connsiteY14" fmla="*/ 456345 h 559622"/>
                  <a:gd name="connsiteX15" fmla="*/ 352523 w 557078"/>
                  <a:gd name="connsiteY15" fmla="*/ 434883 h 559622"/>
                  <a:gd name="connsiteX16" fmla="*/ 229127 w 557078"/>
                  <a:gd name="connsiteY16" fmla="*/ 372341 h 559622"/>
                  <a:gd name="connsiteX17" fmla="*/ 264680 w 557078"/>
                  <a:gd name="connsiteY17" fmla="*/ 453133 h 559622"/>
                  <a:gd name="connsiteX18" fmla="*/ 238824 w 557078"/>
                  <a:gd name="connsiteY18" fmla="*/ 487065 h 559622"/>
                  <a:gd name="connsiteX19" fmla="*/ 208119 w 557078"/>
                  <a:gd name="connsiteY19" fmla="*/ 453133 h 559622"/>
                  <a:gd name="connsiteX20" fmla="*/ 229127 w 557078"/>
                  <a:gd name="connsiteY20" fmla="*/ 372341 h 559622"/>
                  <a:gd name="connsiteX21" fmla="*/ 455904 w 557078"/>
                  <a:gd name="connsiteY21" fmla="*/ 366005 h 559622"/>
                  <a:gd name="connsiteX22" fmla="*/ 511734 w 557078"/>
                  <a:gd name="connsiteY22" fmla="*/ 378911 h 559622"/>
                  <a:gd name="connsiteX23" fmla="*/ 437495 w 557078"/>
                  <a:gd name="connsiteY23" fmla="*/ 422386 h 559622"/>
                  <a:gd name="connsiteX24" fmla="*/ 400376 w 557078"/>
                  <a:gd name="connsiteY24" fmla="*/ 399844 h 559622"/>
                  <a:gd name="connsiteX25" fmla="*/ 431040 w 557078"/>
                  <a:gd name="connsiteY25" fmla="*/ 366030 h 559622"/>
                  <a:gd name="connsiteX26" fmla="*/ 455904 w 557078"/>
                  <a:gd name="connsiteY26" fmla="*/ 366005 h 559622"/>
                  <a:gd name="connsiteX27" fmla="*/ 287246 w 557078"/>
                  <a:gd name="connsiteY27" fmla="*/ 327256 h 559622"/>
                  <a:gd name="connsiteX28" fmla="*/ 330888 w 557078"/>
                  <a:gd name="connsiteY28" fmla="*/ 403031 h 559622"/>
                  <a:gd name="connsiteX29" fmla="*/ 308259 w 557078"/>
                  <a:gd name="connsiteY29" fmla="*/ 441725 h 559622"/>
                  <a:gd name="connsiteX30" fmla="*/ 274315 w 557078"/>
                  <a:gd name="connsiteY30" fmla="*/ 411092 h 559622"/>
                  <a:gd name="connsiteX31" fmla="*/ 287246 w 557078"/>
                  <a:gd name="connsiteY31" fmla="*/ 327256 h 559622"/>
                  <a:gd name="connsiteX32" fmla="*/ 327633 w 557078"/>
                  <a:gd name="connsiteY32" fmla="*/ 287094 h 559622"/>
                  <a:gd name="connsiteX33" fmla="*/ 390740 w 557078"/>
                  <a:gd name="connsiteY33" fmla="*/ 349891 h 559622"/>
                  <a:gd name="connsiteX34" fmla="*/ 377795 w 557078"/>
                  <a:gd name="connsiteY34" fmla="*/ 391756 h 559622"/>
                  <a:gd name="connsiteX35" fmla="*/ 337342 w 557078"/>
                  <a:gd name="connsiteY35" fmla="*/ 370824 h 559622"/>
                  <a:gd name="connsiteX36" fmla="*/ 327633 w 557078"/>
                  <a:gd name="connsiteY36" fmla="*/ 287094 h 559622"/>
                  <a:gd name="connsiteX37" fmla="*/ 547232 w 557078"/>
                  <a:gd name="connsiteY37" fmla="*/ 269215 h 559622"/>
                  <a:gd name="connsiteX38" fmla="*/ 492371 w 557078"/>
                  <a:gd name="connsiteY38" fmla="*/ 335293 h 559622"/>
                  <a:gd name="connsiteX39" fmla="*/ 450419 w 557078"/>
                  <a:gd name="connsiteY39" fmla="*/ 325623 h 559622"/>
                  <a:gd name="connsiteX40" fmla="*/ 466555 w 557078"/>
                  <a:gd name="connsiteY40" fmla="*/ 283720 h 559622"/>
                  <a:gd name="connsiteX41" fmla="*/ 547232 w 557078"/>
                  <a:gd name="connsiteY41" fmla="*/ 269215 h 559622"/>
                  <a:gd name="connsiteX42" fmla="*/ 350308 w 557078"/>
                  <a:gd name="connsiteY42" fmla="*/ 233717 h 559622"/>
                  <a:gd name="connsiteX43" fmla="*/ 424494 w 557078"/>
                  <a:gd name="connsiteY43" fmla="*/ 280563 h 559622"/>
                  <a:gd name="connsiteX44" fmla="*/ 422881 w 557078"/>
                  <a:gd name="connsiteY44" fmla="*/ 324179 h 559622"/>
                  <a:gd name="connsiteX45" fmla="*/ 379337 w 557078"/>
                  <a:gd name="connsiteY45" fmla="*/ 314487 h 559622"/>
                  <a:gd name="connsiteX46" fmla="*/ 350308 w 557078"/>
                  <a:gd name="connsiteY46" fmla="*/ 233717 h 559622"/>
                  <a:gd name="connsiteX47" fmla="*/ 353418 w 557078"/>
                  <a:gd name="connsiteY47" fmla="*/ 185523 h 559622"/>
                  <a:gd name="connsiteX48" fmla="*/ 440720 w 557078"/>
                  <a:gd name="connsiteY48" fmla="*/ 200039 h 559622"/>
                  <a:gd name="connsiteX49" fmla="*/ 455270 w 557078"/>
                  <a:gd name="connsiteY49" fmla="*/ 241972 h 559622"/>
                  <a:gd name="connsiteX50" fmla="*/ 410003 w 557078"/>
                  <a:gd name="connsiteY50" fmla="*/ 248424 h 559622"/>
                  <a:gd name="connsiteX51" fmla="*/ 353418 w 557078"/>
                  <a:gd name="connsiteY51" fmla="*/ 185523 h 559622"/>
                  <a:gd name="connsiteX52" fmla="*/ 557078 w 557078"/>
                  <a:gd name="connsiteY52" fmla="*/ 150025 h 559622"/>
                  <a:gd name="connsiteX53" fmla="*/ 528012 w 557078"/>
                  <a:gd name="connsiteY53" fmla="*/ 230592 h 559622"/>
                  <a:gd name="connsiteX54" fmla="*/ 484412 w 557078"/>
                  <a:gd name="connsiteY54" fmla="*/ 237038 h 559622"/>
                  <a:gd name="connsiteX55" fmla="*/ 486027 w 557078"/>
                  <a:gd name="connsiteY55" fmla="*/ 191920 h 559622"/>
                  <a:gd name="connsiteX56" fmla="*/ 557078 w 557078"/>
                  <a:gd name="connsiteY56" fmla="*/ 150025 h 559622"/>
                  <a:gd name="connsiteX57" fmla="*/ 406736 w 557078"/>
                  <a:gd name="connsiteY57" fmla="*/ 115281 h 559622"/>
                  <a:gd name="connsiteX58" fmla="*/ 432640 w 557078"/>
                  <a:gd name="connsiteY58" fmla="*/ 117678 h 559622"/>
                  <a:gd name="connsiteX59" fmla="*/ 456878 w 557078"/>
                  <a:gd name="connsiteY59" fmla="*/ 154820 h 559622"/>
                  <a:gd name="connsiteX60" fmla="*/ 414866 w 557078"/>
                  <a:gd name="connsiteY60" fmla="*/ 170969 h 559622"/>
                  <a:gd name="connsiteX61" fmla="*/ 345385 w 557078"/>
                  <a:gd name="connsiteY61" fmla="*/ 124137 h 559622"/>
                  <a:gd name="connsiteX62" fmla="*/ 406736 w 557078"/>
                  <a:gd name="connsiteY62" fmla="*/ 115281 h 559622"/>
                  <a:gd name="connsiteX63" fmla="*/ 526321 w 557078"/>
                  <a:gd name="connsiteY63" fmla="*/ 43530 h 559622"/>
                  <a:gd name="connsiteX64" fmla="*/ 518245 w 557078"/>
                  <a:gd name="connsiteY64" fmla="*/ 129066 h 559622"/>
                  <a:gd name="connsiteX65" fmla="*/ 477862 w 557078"/>
                  <a:gd name="connsiteY65" fmla="*/ 145205 h 559622"/>
                  <a:gd name="connsiteX66" fmla="*/ 468170 w 557078"/>
                  <a:gd name="connsiteY66" fmla="*/ 101630 h 559622"/>
                  <a:gd name="connsiteX67" fmla="*/ 526321 w 557078"/>
                  <a:gd name="connsiteY67" fmla="*/ 43530 h 559622"/>
                  <a:gd name="connsiteX68" fmla="*/ 387361 w 557078"/>
                  <a:gd name="connsiteY68" fmla="*/ 0 h 559622"/>
                  <a:gd name="connsiteX69" fmla="*/ 453602 w 557078"/>
                  <a:gd name="connsiteY69" fmla="*/ 54861 h 559622"/>
                  <a:gd name="connsiteX70" fmla="*/ 445524 w 557078"/>
                  <a:gd name="connsiteY70" fmla="*/ 96813 h 559622"/>
                  <a:gd name="connsiteX71" fmla="*/ 403517 w 557078"/>
                  <a:gd name="connsiteY71" fmla="*/ 80677 h 559622"/>
                  <a:gd name="connsiteX72" fmla="*/ 387361 w 557078"/>
                  <a:gd name="connsiteY72" fmla="*/ 0 h 55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57078" h="559622">
                    <a:moveTo>
                      <a:pt x="227490" y="504746"/>
                    </a:moveTo>
                    <a:cubicBezTo>
                      <a:pt x="137104" y="561232"/>
                      <a:pt x="11209" y="559618"/>
                      <a:pt x="11209" y="559618"/>
                    </a:cubicBezTo>
                    <a:cubicBezTo>
                      <a:pt x="11209" y="559618"/>
                      <a:pt x="-4931" y="546707"/>
                      <a:pt x="1525" y="538638"/>
                    </a:cubicBezTo>
                    <a:cubicBezTo>
                      <a:pt x="88683" y="558004"/>
                      <a:pt x="227490" y="504746"/>
                      <a:pt x="227490" y="504746"/>
                    </a:cubicBezTo>
                    <a:close/>
                    <a:moveTo>
                      <a:pt x="276839" y="484881"/>
                    </a:moveTo>
                    <a:cubicBezTo>
                      <a:pt x="281911" y="484981"/>
                      <a:pt x="287967" y="486090"/>
                      <a:pt x="295235" y="488508"/>
                    </a:cubicBezTo>
                    <a:cubicBezTo>
                      <a:pt x="322690" y="499794"/>
                      <a:pt x="361450" y="541713"/>
                      <a:pt x="361450" y="541713"/>
                    </a:cubicBezTo>
                    <a:cubicBezTo>
                      <a:pt x="361450" y="541713"/>
                      <a:pt x="301695" y="551386"/>
                      <a:pt x="272625" y="541713"/>
                    </a:cubicBezTo>
                    <a:cubicBezTo>
                      <a:pt x="243555" y="532039"/>
                      <a:pt x="246785" y="515917"/>
                      <a:pt x="251630" y="503019"/>
                    </a:cubicBezTo>
                    <a:cubicBezTo>
                      <a:pt x="255264" y="493345"/>
                      <a:pt x="261623" y="484579"/>
                      <a:pt x="276839" y="484881"/>
                    </a:cubicBezTo>
                    <a:close/>
                    <a:moveTo>
                      <a:pt x="352523" y="434883"/>
                    </a:moveTo>
                    <a:cubicBezTo>
                      <a:pt x="357497" y="434155"/>
                      <a:pt x="363658" y="434255"/>
                      <a:pt x="371333" y="435460"/>
                    </a:cubicBezTo>
                    <a:cubicBezTo>
                      <a:pt x="402034" y="440280"/>
                      <a:pt x="445661" y="474016"/>
                      <a:pt x="445661" y="474016"/>
                    </a:cubicBezTo>
                    <a:cubicBezTo>
                      <a:pt x="445661" y="474016"/>
                      <a:pt x="390723" y="494900"/>
                      <a:pt x="360022" y="490081"/>
                    </a:cubicBezTo>
                    <a:cubicBezTo>
                      <a:pt x="329321" y="486868"/>
                      <a:pt x="329321" y="470803"/>
                      <a:pt x="330937" y="456345"/>
                    </a:cubicBezTo>
                    <a:cubicBezTo>
                      <a:pt x="333360" y="446706"/>
                      <a:pt x="337602" y="437067"/>
                      <a:pt x="352523" y="434883"/>
                    </a:cubicBezTo>
                    <a:close/>
                    <a:moveTo>
                      <a:pt x="229127" y="372341"/>
                    </a:moveTo>
                    <a:cubicBezTo>
                      <a:pt x="229127" y="372341"/>
                      <a:pt x="263064" y="422432"/>
                      <a:pt x="264680" y="453133"/>
                    </a:cubicBezTo>
                    <a:cubicBezTo>
                      <a:pt x="267912" y="483834"/>
                      <a:pt x="251752" y="487065"/>
                      <a:pt x="238824" y="487065"/>
                    </a:cubicBezTo>
                    <a:cubicBezTo>
                      <a:pt x="224279" y="488681"/>
                      <a:pt x="209735" y="483834"/>
                      <a:pt x="208119" y="453133"/>
                    </a:cubicBezTo>
                    <a:cubicBezTo>
                      <a:pt x="206503" y="422432"/>
                      <a:pt x="229127" y="372341"/>
                      <a:pt x="229127" y="372341"/>
                    </a:cubicBezTo>
                    <a:close/>
                    <a:moveTo>
                      <a:pt x="455904" y="366005"/>
                    </a:moveTo>
                    <a:cubicBezTo>
                      <a:pt x="482684" y="368948"/>
                      <a:pt x="511734" y="378911"/>
                      <a:pt x="511734" y="378911"/>
                    </a:cubicBezTo>
                    <a:cubicBezTo>
                      <a:pt x="511734" y="378911"/>
                      <a:pt x="466545" y="417556"/>
                      <a:pt x="437495" y="422386"/>
                    </a:cubicBezTo>
                    <a:cubicBezTo>
                      <a:pt x="408445" y="428827"/>
                      <a:pt x="403604" y="412725"/>
                      <a:pt x="400376" y="399844"/>
                    </a:cubicBezTo>
                    <a:cubicBezTo>
                      <a:pt x="398762" y="386962"/>
                      <a:pt x="401990" y="372470"/>
                      <a:pt x="431040" y="366030"/>
                    </a:cubicBezTo>
                    <a:cubicBezTo>
                      <a:pt x="438302" y="364822"/>
                      <a:pt x="446977" y="365023"/>
                      <a:pt x="455904" y="366005"/>
                    </a:cubicBezTo>
                    <a:close/>
                    <a:moveTo>
                      <a:pt x="287246" y="327256"/>
                    </a:moveTo>
                    <a:cubicBezTo>
                      <a:pt x="287246" y="327256"/>
                      <a:pt x="326038" y="374011"/>
                      <a:pt x="330888" y="403031"/>
                    </a:cubicBezTo>
                    <a:cubicBezTo>
                      <a:pt x="337353" y="433664"/>
                      <a:pt x="321189" y="438500"/>
                      <a:pt x="308259" y="441725"/>
                    </a:cubicBezTo>
                    <a:cubicBezTo>
                      <a:pt x="295328" y="443337"/>
                      <a:pt x="280780" y="440113"/>
                      <a:pt x="274315" y="411092"/>
                    </a:cubicBezTo>
                    <a:cubicBezTo>
                      <a:pt x="269466" y="380460"/>
                      <a:pt x="287246" y="327256"/>
                      <a:pt x="287246" y="327256"/>
                    </a:cubicBezTo>
                    <a:close/>
                    <a:moveTo>
                      <a:pt x="327633" y="287094"/>
                    </a:moveTo>
                    <a:cubicBezTo>
                      <a:pt x="327633" y="287094"/>
                      <a:pt x="377795" y="322518"/>
                      <a:pt x="390740" y="349891"/>
                    </a:cubicBezTo>
                    <a:cubicBezTo>
                      <a:pt x="403685" y="377264"/>
                      <a:pt x="390740" y="386926"/>
                      <a:pt x="377795" y="391756"/>
                    </a:cubicBezTo>
                    <a:cubicBezTo>
                      <a:pt x="364850" y="398197"/>
                      <a:pt x="350287" y="399807"/>
                      <a:pt x="337342" y="370824"/>
                    </a:cubicBezTo>
                    <a:cubicBezTo>
                      <a:pt x="324397" y="343450"/>
                      <a:pt x="327633" y="287094"/>
                      <a:pt x="327633" y="287094"/>
                    </a:cubicBezTo>
                    <a:close/>
                    <a:moveTo>
                      <a:pt x="547232" y="269215"/>
                    </a:moveTo>
                    <a:cubicBezTo>
                      <a:pt x="547232" y="269215"/>
                      <a:pt x="518188" y="320788"/>
                      <a:pt x="492371" y="335293"/>
                    </a:cubicBezTo>
                    <a:cubicBezTo>
                      <a:pt x="466555" y="349798"/>
                      <a:pt x="456873" y="336905"/>
                      <a:pt x="450419" y="325623"/>
                    </a:cubicBezTo>
                    <a:cubicBezTo>
                      <a:pt x="442352" y="314341"/>
                      <a:pt x="440738" y="299837"/>
                      <a:pt x="466555" y="283720"/>
                    </a:cubicBezTo>
                    <a:cubicBezTo>
                      <a:pt x="492371" y="269215"/>
                      <a:pt x="547232" y="269215"/>
                      <a:pt x="547232" y="269215"/>
                    </a:cubicBezTo>
                    <a:close/>
                    <a:moveTo>
                      <a:pt x="350308" y="233717"/>
                    </a:moveTo>
                    <a:cubicBezTo>
                      <a:pt x="350308" y="233717"/>
                      <a:pt x="406754" y="256332"/>
                      <a:pt x="424494" y="280563"/>
                    </a:cubicBezTo>
                    <a:cubicBezTo>
                      <a:pt x="443847" y="304794"/>
                      <a:pt x="434171" y="316102"/>
                      <a:pt x="422881" y="324179"/>
                    </a:cubicBezTo>
                    <a:cubicBezTo>
                      <a:pt x="411592" y="333871"/>
                      <a:pt x="397078" y="337102"/>
                      <a:pt x="379337" y="314487"/>
                    </a:cubicBezTo>
                    <a:cubicBezTo>
                      <a:pt x="359984" y="290256"/>
                      <a:pt x="350308" y="233717"/>
                      <a:pt x="350308" y="233717"/>
                    </a:cubicBezTo>
                    <a:close/>
                    <a:moveTo>
                      <a:pt x="353418" y="185523"/>
                    </a:moveTo>
                    <a:cubicBezTo>
                      <a:pt x="353418" y="185523"/>
                      <a:pt x="414853" y="185523"/>
                      <a:pt x="440720" y="200039"/>
                    </a:cubicBezTo>
                    <a:cubicBezTo>
                      <a:pt x="468204" y="216167"/>
                      <a:pt x="461737" y="230682"/>
                      <a:pt x="455270" y="241972"/>
                    </a:cubicBezTo>
                    <a:cubicBezTo>
                      <a:pt x="447187" y="254875"/>
                      <a:pt x="435870" y="264552"/>
                      <a:pt x="410003" y="248424"/>
                    </a:cubicBezTo>
                    <a:cubicBezTo>
                      <a:pt x="384135" y="233908"/>
                      <a:pt x="353418" y="185523"/>
                      <a:pt x="353418" y="185523"/>
                    </a:cubicBezTo>
                    <a:close/>
                    <a:moveTo>
                      <a:pt x="557078" y="150025"/>
                    </a:moveTo>
                    <a:cubicBezTo>
                      <a:pt x="557078" y="150025"/>
                      <a:pt x="545774" y="208033"/>
                      <a:pt x="528012" y="230592"/>
                    </a:cubicBezTo>
                    <a:cubicBezTo>
                      <a:pt x="508634" y="253151"/>
                      <a:pt x="494101" y="245094"/>
                      <a:pt x="484412" y="237038"/>
                    </a:cubicBezTo>
                    <a:cubicBezTo>
                      <a:pt x="473108" y="227370"/>
                      <a:pt x="466649" y="214479"/>
                      <a:pt x="486027" y="191920"/>
                    </a:cubicBezTo>
                    <a:cubicBezTo>
                      <a:pt x="505404" y="169361"/>
                      <a:pt x="557078" y="150025"/>
                      <a:pt x="557078" y="150025"/>
                    </a:cubicBezTo>
                    <a:close/>
                    <a:moveTo>
                      <a:pt x="406736" y="115281"/>
                    </a:moveTo>
                    <a:cubicBezTo>
                      <a:pt x="416280" y="115054"/>
                      <a:pt x="425369" y="115659"/>
                      <a:pt x="432640" y="117678"/>
                    </a:cubicBezTo>
                    <a:cubicBezTo>
                      <a:pt x="461725" y="125752"/>
                      <a:pt x="460109" y="140286"/>
                      <a:pt x="456878" y="154820"/>
                    </a:cubicBezTo>
                    <a:cubicBezTo>
                      <a:pt x="453646" y="167740"/>
                      <a:pt x="443951" y="179044"/>
                      <a:pt x="414866" y="170969"/>
                    </a:cubicBezTo>
                    <a:cubicBezTo>
                      <a:pt x="385781" y="162895"/>
                      <a:pt x="345385" y="124137"/>
                      <a:pt x="345385" y="124137"/>
                    </a:cubicBezTo>
                    <a:cubicBezTo>
                      <a:pt x="345385" y="124137"/>
                      <a:pt x="378106" y="115962"/>
                      <a:pt x="406736" y="115281"/>
                    </a:cubicBezTo>
                    <a:close/>
                    <a:moveTo>
                      <a:pt x="526321" y="43530"/>
                    </a:moveTo>
                    <a:cubicBezTo>
                      <a:pt x="526321" y="43530"/>
                      <a:pt x="531167" y="101630"/>
                      <a:pt x="518245" y="129066"/>
                    </a:cubicBezTo>
                    <a:cubicBezTo>
                      <a:pt x="505322" y="156502"/>
                      <a:pt x="490785" y="151660"/>
                      <a:pt x="477862" y="145205"/>
                    </a:cubicBezTo>
                    <a:cubicBezTo>
                      <a:pt x="464940" y="140363"/>
                      <a:pt x="455248" y="129066"/>
                      <a:pt x="468170" y="101630"/>
                    </a:cubicBezTo>
                    <a:cubicBezTo>
                      <a:pt x="481093" y="75808"/>
                      <a:pt x="526321" y="43530"/>
                      <a:pt x="526321" y="43530"/>
                    </a:cubicBezTo>
                    <a:close/>
                    <a:moveTo>
                      <a:pt x="387361" y="0"/>
                    </a:moveTo>
                    <a:cubicBezTo>
                      <a:pt x="387361" y="0"/>
                      <a:pt x="439061" y="29044"/>
                      <a:pt x="453602" y="54861"/>
                    </a:cubicBezTo>
                    <a:cubicBezTo>
                      <a:pt x="469758" y="80677"/>
                      <a:pt x="456833" y="90359"/>
                      <a:pt x="445524" y="96813"/>
                    </a:cubicBezTo>
                    <a:cubicBezTo>
                      <a:pt x="432599" y="104880"/>
                      <a:pt x="418058" y="106494"/>
                      <a:pt x="403517" y="80677"/>
                    </a:cubicBezTo>
                    <a:cubicBezTo>
                      <a:pt x="388977" y="54861"/>
                      <a:pt x="387361" y="0"/>
                      <a:pt x="3873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 dirty="0"/>
              </a:p>
            </p:txBody>
          </p:sp>
          <p:sp>
            <p:nvSpPr>
              <p:cNvPr id="5" name="branch-with-leaves_1457">
                <a:extLst>
                  <a:ext uri="{FF2B5EF4-FFF2-40B4-BE49-F238E27FC236}">
                    <a16:creationId xmlns:a16="http://schemas.microsoft.com/office/drawing/2014/main" id="{63AA241E-FD15-4C77-BC62-380F88FB6C7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900000" flipH="1">
                <a:off x="1198863" y="1952633"/>
                <a:ext cx="733529" cy="736880"/>
              </a:xfrm>
              <a:custGeom>
                <a:avLst/>
                <a:gdLst>
                  <a:gd name="connsiteX0" fmla="*/ 227490 w 557078"/>
                  <a:gd name="connsiteY0" fmla="*/ 504746 h 559622"/>
                  <a:gd name="connsiteX1" fmla="*/ 11209 w 557078"/>
                  <a:gd name="connsiteY1" fmla="*/ 559618 h 559622"/>
                  <a:gd name="connsiteX2" fmla="*/ 1525 w 557078"/>
                  <a:gd name="connsiteY2" fmla="*/ 538638 h 559622"/>
                  <a:gd name="connsiteX3" fmla="*/ 227490 w 557078"/>
                  <a:gd name="connsiteY3" fmla="*/ 504746 h 559622"/>
                  <a:gd name="connsiteX4" fmla="*/ 276839 w 557078"/>
                  <a:gd name="connsiteY4" fmla="*/ 484881 h 559622"/>
                  <a:gd name="connsiteX5" fmla="*/ 295235 w 557078"/>
                  <a:gd name="connsiteY5" fmla="*/ 488508 h 559622"/>
                  <a:gd name="connsiteX6" fmla="*/ 361450 w 557078"/>
                  <a:gd name="connsiteY6" fmla="*/ 541713 h 559622"/>
                  <a:gd name="connsiteX7" fmla="*/ 272625 w 557078"/>
                  <a:gd name="connsiteY7" fmla="*/ 541713 h 559622"/>
                  <a:gd name="connsiteX8" fmla="*/ 251630 w 557078"/>
                  <a:gd name="connsiteY8" fmla="*/ 503019 h 559622"/>
                  <a:gd name="connsiteX9" fmla="*/ 276839 w 557078"/>
                  <a:gd name="connsiteY9" fmla="*/ 484881 h 559622"/>
                  <a:gd name="connsiteX10" fmla="*/ 352523 w 557078"/>
                  <a:gd name="connsiteY10" fmla="*/ 434883 h 559622"/>
                  <a:gd name="connsiteX11" fmla="*/ 371333 w 557078"/>
                  <a:gd name="connsiteY11" fmla="*/ 435460 h 559622"/>
                  <a:gd name="connsiteX12" fmla="*/ 445661 w 557078"/>
                  <a:gd name="connsiteY12" fmla="*/ 474016 h 559622"/>
                  <a:gd name="connsiteX13" fmla="*/ 360022 w 557078"/>
                  <a:gd name="connsiteY13" fmla="*/ 490081 h 559622"/>
                  <a:gd name="connsiteX14" fmla="*/ 330937 w 557078"/>
                  <a:gd name="connsiteY14" fmla="*/ 456345 h 559622"/>
                  <a:gd name="connsiteX15" fmla="*/ 352523 w 557078"/>
                  <a:gd name="connsiteY15" fmla="*/ 434883 h 559622"/>
                  <a:gd name="connsiteX16" fmla="*/ 229127 w 557078"/>
                  <a:gd name="connsiteY16" fmla="*/ 372341 h 559622"/>
                  <a:gd name="connsiteX17" fmla="*/ 264680 w 557078"/>
                  <a:gd name="connsiteY17" fmla="*/ 453133 h 559622"/>
                  <a:gd name="connsiteX18" fmla="*/ 238824 w 557078"/>
                  <a:gd name="connsiteY18" fmla="*/ 487065 h 559622"/>
                  <a:gd name="connsiteX19" fmla="*/ 208119 w 557078"/>
                  <a:gd name="connsiteY19" fmla="*/ 453133 h 559622"/>
                  <a:gd name="connsiteX20" fmla="*/ 229127 w 557078"/>
                  <a:gd name="connsiteY20" fmla="*/ 372341 h 559622"/>
                  <a:gd name="connsiteX21" fmla="*/ 455904 w 557078"/>
                  <a:gd name="connsiteY21" fmla="*/ 366005 h 559622"/>
                  <a:gd name="connsiteX22" fmla="*/ 511734 w 557078"/>
                  <a:gd name="connsiteY22" fmla="*/ 378911 h 559622"/>
                  <a:gd name="connsiteX23" fmla="*/ 437495 w 557078"/>
                  <a:gd name="connsiteY23" fmla="*/ 422386 h 559622"/>
                  <a:gd name="connsiteX24" fmla="*/ 400376 w 557078"/>
                  <a:gd name="connsiteY24" fmla="*/ 399844 h 559622"/>
                  <a:gd name="connsiteX25" fmla="*/ 431040 w 557078"/>
                  <a:gd name="connsiteY25" fmla="*/ 366030 h 559622"/>
                  <a:gd name="connsiteX26" fmla="*/ 455904 w 557078"/>
                  <a:gd name="connsiteY26" fmla="*/ 366005 h 559622"/>
                  <a:gd name="connsiteX27" fmla="*/ 287246 w 557078"/>
                  <a:gd name="connsiteY27" fmla="*/ 327256 h 559622"/>
                  <a:gd name="connsiteX28" fmla="*/ 330888 w 557078"/>
                  <a:gd name="connsiteY28" fmla="*/ 403031 h 559622"/>
                  <a:gd name="connsiteX29" fmla="*/ 308259 w 557078"/>
                  <a:gd name="connsiteY29" fmla="*/ 441725 h 559622"/>
                  <a:gd name="connsiteX30" fmla="*/ 274315 w 557078"/>
                  <a:gd name="connsiteY30" fmla="*/ 411092 h 559622"/>
                  <a:gd name="connsiteX31" fmla="*/ 287246 w 557078"/>
                  <a:gd name="connsiteY31" fmla="*/ 327256 h 559622"/>
                  <a:gd name="connsiteX32" fmla="*/ 327633 w 557078"/>
                  <a:gd name="connsiteY32" fmla="*/ 287094 h 559622"/>
                  <a:gd name="connsiteX33" fmla="*/ 390740 w 557078"/>
                  <a:gd name="connsiteY33" fmla="*/ 349891 h 559622"/>
                  <a:gd name="connsiteX34" fmla="*/ 377795 w 557078"/>
                  <a:gd name="connsiteY34" fmla="*/ 391756 h 559622"/>
                  <a:gd name="connsiteX35" fmla="*/ 337342 w 557078"/>
                  <a:gd name="connsiteY35" fmla="*/ 370824 h 559622"/>
                  <a:gd name="connsiteX36" fmla="*/ 327633 w 557078"/>
                  <a:gd name="connsiteY36" fmla="*/ 287094 h 559622"/>
                  <a:gd name="connsiteX37" fmla="*/ 547232 w 557078"/>
                  <a:gd name="connsiteY37" fmla="*/ 269215 h 559622"/>
                  <a:gd name="connsiteX38" fmla="*/ 492371 w 557078"/>
                  <a:gd name="connsiteY38" fmla="*/ 335293 h 559622"/>
                  <a:gd name="connsiteX39" fmla="*/ 450419 w 557078"/>
                  <a:gd name="connsiteY39" fmla="*/ 325623 h 559622"/>
                  <a:gd name="connsiteX40" fmla="*/ 466555 w 557078"/>
                  <a:gd name="connsiteY40" fmla="*/ 283720 h 559622"/>
                  <a:gd name="connsiteX41" fmla="*/ 547232 w 557078"/>
                  <a:gd name="connsiteY41" fmla="*/ 269215 h 559622"/>
                  <a:gd name="connsiteX42" fmla="*/ 350308 w 557078"/>
                  <a:gd name="connsiteY42" fmla="*/ 233717 h 559622"/>
                  <a:gd name="connsiteX43" fmla="*/ 424494 w 557078"/>
                  <a:gd name="connsiteY43" fmla="*/ 280563 h 559622"/>
                  <a:gd name="connsiteX44" fmla="*/ 422881 w 557078"/>
                  <a:gd name="connsiteY44" fmla="*/ 324179 h 559622"/>
                  <a:gd name="connsiteX45" fmla="*/ 379337 w 557078"/>
                  <a:gd name="connsiteY45" fmla="*/ 314487 h 559622"/>
                  <a:gd name="connsiteX46" fmla="*/ 350308 w 557078"/>
                  <a:gd name="connsiteY46" fmla="*/ 233717 h 559622"/>
                  <a:gd name="connsiteX47" fmla="*/ 353418 w 557078"/>
                  <a:gd name="connsiteY47" fmla="*/ 185523 h 559622"/>
                  <a:gd name="connsiteX48" fmla="*/ 440720 w 557078"/>
                  <a:gd name="connsiteY48" fmla="*/ 200039 h 559622"/>
                  <a:gd name="connsiteX49" fmla="*/ 455270 w 557078"/>
                  <a:gd name="connsiteY49" fmla="*/ 241972 h 559622"/>
                  <a:gd name="connsiteX50" fmla="*/ 410003 w 557078"/>
                  <a:gd name="connsiteY50" fmla="*/ 248424 h 559622"/>
                  <a:gd name="connsiteX51" fmla="*/ 353418 w 557078"/>
                  <a:gd name="connsiteY51" fmla="*/ 185523 h 559622"/>
                  <a:gd name="connsiteX52" fmla="*/ 557078 w 557078"/>
                  <a:gd name="connsiteY52" fmla="*/ 150025 h 559622"/>
                  <a:gd name="connsiteX53" fmla="*/ 528012 w 557078"/>
                  <a:gd name="connsiteY53" fmla="*/ 230592 h 559622"/>
                  <a:gd name="connsiteX54" fmla="*/ 484412 w 557078"/>
                  <a:gd name="connsiteY54" fmla="*/ 237038 h 559622"/>
                  <a:gd name="connsiteX55" fmla="*/ 486027 w 557078"/>
                  <a:gd name="connsiteY55" fmla="*/ 191920 h 559622"/>
                  <a:gd name="connsiteX56" fmla="*/ 557078 w 557078"/>
                  <a:gd name="connsiteY56" fmla="*/ 150025 h 559622"/>
                  <a:gd name="connsiteX57" fmla="*/ 406736 w 557078"/>
                  <a:gd name="connsiteY57" fmla="*/ 115281 h 559622"/>
                  <a:gd name="connsiteX58" fmla="*/ 432640 w 557078"/>
                  <a:gd name="connsiteY58" fmla="*/ 117678 h 559622"/>
                  <a:gd name="connsiteX59" fmla="*/ 456878 w 557078"/>
                  <a:gd name="connsiteY59" fmla="*/ 154820 h 559622"/>
                  <a:gd name="connsiteX60" fmla="*/ 414866 w 557078"/>
                  <a:gd name="connsiteY60" fmla="*/ 170969 h 559622"/>
                  <a:gd name="connsiteX61" fmla="*/ 345385 w 557078"/>
                  <a:gd name="connsiteY61" fmla="*/ 124137 h 559622"/>
                  <a:gd name="connsiteX62" fmla="*/ 406736 w 557078"/>
                  <a:gd name="connsiteY62" fmla="*/ 115281 h 559622"/>
                  <a:gd name="connsiteX63" fmla="*/ 526321 w 557078"/>
                  <a:gd name="connsiteY63" fmla="*/ 43530 h 559622"/>
                  <a:gd name="connsiteX64" fmla="*/ 518245 w 557078"/>
                  <a:gd name="connsiteY64" fmla="*/ 129066 h 559622"/>
                  <a:gd name="connsiteX65" fmla="*/ 477862 w 557078"/>
                  <a:gd name="connsiteY65" fmla="*/ 145205 h 559622"/>
                  <a:gd name="connsiteX66" fmla="*/ 468170 w 557078"/>
                  <a:gd name="connsiteY66" fmla="*/ 101630 h 559622"/>
                  <a:gd name="connsiteX67" fmla="*/ 526321 w 557078"/>
                  <a:gd name="connsiteY67" fmla="*/ 43530 h 559622"/>
                  <a:gd name="connsiteX68" fmla="*/ 387361 w 557078"/>
                  <a:gd name="connsiteY68" fmla="*/ 0 h 559622"/>
                  <a:gd name="connsiteX69" fmla="*/ 453602 w 557078"/>
                  <a:gd name="connsiteY69" fmla="*/ 54861 h 559622"/>
                  <a:gd name="connsiteX70" fmla="*/ 445524 w 557078"/>
                  <a:gd name="connsiteY70" fmla="*/ 96813 h 559622"/>
                  <a:gd name="connsiteX71" fmla="*/ 403517 w 557078"/>
                  <a:gd name="connsiteY71" fmla="*/ 80677 h 559622"/>
                  <a:gd name="connsiteX72" fmla="*/ 387361 w 557078"/>
                  <a:gd name="connsiteY72" fmla="*/ 0 h 55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57078" h="559622">
                    <a:moveTo>
                      <a:pt x="227490" y="504746"/>
                    </a:moveTo>
                    <a:cubicBezTo>
                      <a:pt x="137104" y="561232"/>
                      <a:pt x="11209" y="559618"/>
                      <a:pt x="11209" y="559618"/>
                    </a:cubicBezTo>
                    <a:cubicBezTo>
                      <a:pt x="11209" y="559618"/>
                      <a:pt x="-4931" y="546707"/>
                      <a:pt x="1525" y="538638"/>
                    </a:cubicBezTo>
                    <a:cubicBezTo>
                      <a:pt x="88683" y="558004"/>
                      <a:pt x="227490" y="504746"/>
                      <a:pt x="227490" y="504746"/>
                    </a:cubicBezTo>
                    <a:close/>
                    <a:moveTo>
                      <a:pt x="276839" y="484881"/>
                    </a:moveTo>
                    <a:cubicBezTo>
                      <a:pt x="281911" y="484981"/>
                      <a:pt x="287967" y="486090"/>
                      <a:pt x="295235" y="488508"/>
                    </a:cubicBezTo>
                    <a:cubicBezTo>
                      <a:pt x="322690" y="499794"/>
                      <a:pt x="361450" y="541713"/>
                      <a:pt x="361450" y="541713"/>
                    </a:cubicBezTo>
                    <a:cubicBezTo>
                      <a:pt x="361450" y="541713"/>
                      <a:pt x="301695" y="551386"/>
                      <a:pt x="272625" y="541713"/>
                    </a:cubicBezTo>
                    <a:cubicBezTo>
                      <a:pt x="243555" y="532039"/>
                      <a:pt x="246785" y="515917"/>
                      <a:pt x="251630" y="503019"/>
                    </a:cubicBezTo>
                    <a:cubicBezTo>
                      <a:pt x="255264" y="493345"/>
                      <a:pt x="261623" y="484579"/>
                      <a:pt x="276839" y="484881"/>
                    </a:cubicBezTo>
                    <a:close/>
                    <a:moveTo>
                      <a:pt x="352523" y="434883"/>
                    </a:moveTo>
                    <a:cubicBezTo>
                      <a:pt x="357497" y="434155"/>
                      <a:pt x="363658" y="434255"/>
                      <a:pt x="371333" y="435460"/>
                    </a:cubicBezTo>
                    <a:cubicBezTo>
                      <a:pt x="402034" y="440280"/>
                      <a:pt x="445661" y="474016"/>
                      <a:pt x="445661" y="474016"/>
                    </a:cubicBezTo>
                    <a:cubicBezTo>
                      <a:pt x="445661" y="474016"/>
                      <a:pt x="390723" y="494900"/>
                      <a:pt x="360022" y="490081"/>
                    </a:cubicBezTo>
                    <a:cubicBezTo>
                      <a:pt x="329321" y="486868"/>
                      <a:pt x="329321" y="470803"/>
                      <a:pt x="330937" y="456345"/>
                    </a:cubicBezTo>
                    <a:cubicBezTo>
                      <a:pt x="333360" y="446706"/>
                      <a:pt x="337602" y="437067"/>
                      <a:pt x="352523" y="434883"/>
                    </a:cubicBezTo>
                    <a:close/>
                    <a:moveTo>
                      <a:pt x="229127" y="372341"/>
                    </a:moveTo>
                    <a:cubicBezTo>
                      <a:pt x="229127" y="372341"/>
                      <a:pt x="263064" y="422432"/>
                      <a:pt x="264680" y="453133"/>
                    </a:cubicBezTo>
                    <a:cubicBezTo>
                      <a:pt x="267912" y="483834"/>
                      <a:pt x="251752" y="487065"/>
                      <a:pt x="238824" y="487065"/>
                    </a:cubicBezTo>
                    <a:cubicBezTo>
                      <a:pt x="224279" y="488681"/>
                      <a:pt x="209735" y="483834"/>
                      <a:pt x="208119" y="453133"/>
                    </a:cubicBezTo>
                    <a:cubicBezTo>
                      <a:pt x="206503" y="422432"/>
                      <a:pt x="229127" y="372341"/>
                      <a:pt x="229127" y="372341"/>
                    </a:cubicBezTo>
                    <a:close/>
                    <a:moveTo>
                      <a:pt x="455904" y="366005"/>
                    </a:moveTo>
                    <a:cubicBezTo>
                      <a:pt x="482684" y="368948"/>
                      <a:pt x="511734" y="378911"/>
                      <a:pt x="511734" y="378911"/>
                    </a:cubicBezTo>
                    <a:cubicBezTo>
                      <a:pt x="511734" y="378911"/>
                      <a:pt x="466545" y="417556"/>
                      <a:pt x="437495" y="422386"/>
                    </a:cubicBezTo>
                    <a:cubicBezTo>
                      <a:pt x="408445" y="428827"/>
                      <a:pt x="403604" y="412725"/>
                      <a:pt x="400376" y="399844"/>
                    </a:cubicBezTo>
                    <a:cubicBezTo>
                      <a:pt x="398762" y="386962"/>
                      <a:pt x="401990" y="372470"/>
                      <a:pt x="431040" y="366030"/>
                    </a:cubicBezTo>
                    <a:cubicBezTo>
                      <a:pt x="438302" y="364822"/>
                      <a:pt x="446977" y="365023"/>
                      <a:pt x="455904" y="366005"/>
                    </a:cubicBezTo>
                    <a:close/>
                    <a:moveTo>
                      <a:pt x="287246" y="327256"/>
                    </a:moveTo>
                    <a:cubicBezTo>
                      <a:pt x="287246" y="327256"/>
                      <a:pt x="326038" y="374011"/>
                      <a:pt x="330888" y="403031"/>
                    </a:cubicBezTo>
                    <a:cubicBezTo>
                      <a:pt x="337353" y="433664"/>
                      <a:pt x="321189" y="438500"/>
                      <a:pt x="308259" y="441725"/>
                    </a:cubicBezTo>
                    <a:cubicBezTo>
                      <a:pt x="295328" y="443337"/>
                      <a:pt x="280780" y="440113"/>
                      <a:pt x="274315" y="411092"/>
                    </a:cubicBezTo>
                    <a:cubicBezTo>
                      <a:pt x="269466" y="380460"/>
                      <a:pt x="287246" y="327256"/>
                      <a:pt x="287246" y="327256"/>
                    </a:cubicBezTo>
                    <a:close/>
                    <a:moveTo>
                      <a:pt x="327633" y="287094"/>
                    </a:moveTo>
                    <a:cubicBezTo>
                      <a:pt x="327633" y="287094"/>
                      <a:pt x="377795" y="322518"/>
                      <a:pt x="390740" y="349891"/>
                    </a:cubicBezTo>
                    <a:cubicBezTo>
                      <a:pt x="403685" y="377264"/>
                      <a:pt x="390740" y="386926"/>
                      <a:pt x="377795" y="391756"/>
                    </a:cubicBezTo>
                    <a:cubicBezTo>
                      <a:pt x="364850" y="398197"/>
                      <a:pt x="350287" y="399807"/>
                      <a:pt x="337342" y="370824"/>
                    </a:cubicBezTo>
                    <a:cubicBezTo>
                      <a:pt x="324397" y="343450"/>
                      <a:pt x="327633" y="287094"/>
                      <a:pt x="327633" y="287094"/>
                    </a:cubicBezTo>
                    <a:close/>
                    <a:moveTo>
                      <a:pt x="547232" y="269215"/>
                    </a:moveTo>
                    <a:cubicBezTo>
                      <a:pt x="547232" y="269215"/>
                      <a:pt x="518188" y="320788"/>
                      <a:pt x="492371" y="335293"/>
                    </a:cubicBezTo>
                    <a:cubicBezTo>
                      <a:pt x="466555" y="349798"/>
                      <a:pt x="456873" y="336905"/>
                      <a:pt x="450419" y="325623"/>
                    </a:cubicBezTo>
                    <a:cubicBezTo>
                      <a:pt x="442352" y="314341"/>
                      <a:pt x="440738" y="299837"/>
                      <a:pt x="466555" y="283720"/>
                    </a:cubicBezTo>
                    <a:cubicBezTo>
                      <a:pt x="492371" y="269215"/>
                      <a:pt x="547232" y="269215"/>
                      <a:pt x="547232" y="269215"/>
                    </a:cubicBezTo>
                    <a:close/>
                    <a:moveTo>
                      <a:pt x="350308" y="233717"/>
                    </a:moveTo>
                    <a:cubicBezTo>
                      <a:pt x="350308" y="233717"/>
                      <a:pt x="406754" y="256332"/>
                      <a:pt x="424494" y="280563"/>
                    </a:cubicBezTo>
                    <a:cubicBezTo>
                      <a:pt x="443847" y="304794"/>
                      <a:pt x="434171" y="316102"/>
                      <a:pt x="422881" y="324179"/>
                    </a:cubicBezTo>
                    <a:cubicBezTo>
                      <a:pt x="411592" y="333871"/>
                      <a:pt x="397078" y="337102"/>
                      <a:pt x="379337" y="314487"/>
                    </a:cubicBezTo>
                    <a:cubicBezTo>
                      <a:pt x="359984" y="290256"/>
                      <a:pt x="350308" y="233717"/>
                      <a:pt x="350308" y="233717"/>
                    </a:cubicBezTo>
                    <a:close/>
                    <a:moveTo>
                      <a:pt x="353418" y="185523"/>
                    </a:moveTo>
                    <a:cubicBezTo>
                      <a:pt x="353418" y="185523"/>
                      <a:pt x="414853" y="185523"/>
                      <a:pt x="440720" y="200039"/>
                    </a:cubicBezTo>
                    <a:cubicBezTo>
                      <a:pt x="468204" y="216167"/>
                      <a:pt x="461737" y="230682"/>
                      <a:pt x="455270" y="241972"/>
                    </a:cubicBezTo>
                    <a:cubicBezTo>
                      <a:pt x="447187" y="254875"/>
                      <a:pt x="435870" y="264552"/>
                      <a:pt x="410003" y="248424"/>
                    </a:cubicBezTo>
                    <a:cubicBezTo>
                      <a:pt x="384135" y="233908"/>
                      <a:pt x="353418" y="185523"/>
                      <a:pt x="353418" y="185523"/>
                    </a:cubicBezTo>
                    <a:close/>
                    <a:moveTo>
                      <a:pt x="557078" y="150025"/>
                    </a:moveTo>
                    <a:cubicBezTo>
                      <a:pt x="557078" y="150025"/>
                      <a:pt x="545774" y="208033"/>
                      <a:pt x="528012" y="230592"/>
                    </a:cubicBezTo>
                    <a:cubicBezTo>
                      <a:pt x="508634" y="253151"/>
                      <a:pt x="494101" y="245094"/>
                      <a:pt x="484412" y="237038"/>
                    </a:cubicBezTo>
                    <a:cubicBezTo>
                      <a:pt x="473108" y="227370"/>
                      <a:pt x="466649" y="214479"/>
                      <a:pt x="486027" y="191920"/>
                    </a:cubicBezTo>
                    <a:cubicBezTo>
                      <a:pt x="505404" y="169361"/>
                      <a:pt x="557078" y="150025"/>
                      <a:pt x="557078" y="150025"/>
                    </a:cubicBezTo>
                    <a:close/>
                    <a:moveTo>
                      <a:pt x="406736" y="115281"/>
                    </a:moveTo>
                    <a:cubicBezTo>
                      <a:pt x="416280" y="115054"/>
                      <a:pt x="425369" y="115659"/>
                      <a:pt x="432640" y="117678"/>
                    </a:cubicBezTo>
                    <a:cubicBezTo>
                      <a:pt x="461725" y="125752"/>
                      <a:pt x="460109" y="140286"/>
                      <a:pt x="456878" y="154820"/>
                    </a:cubicBezTo>
                    <a:cubicBezTo>
                      <a:pt x="453646" y="167740"/>
                      <a:pt x="443951" y="179044"/>
                      <a:pt x="414866" y="170969"/>
                    </a:cubicBezTo>
                    <a:cubicBezTo>
                      <a:pt x="385781" y="162895"/>
                      <a:pt x="345385" y="124137"/>
                      <a:pt x="345385" y="124137"/>
                    </a:cubicBezTo>
                    <a:cubicBezTo>
                      <a:pt x="345385" y="124137"/>
                      <a:pt x="378106" y="115962"/>
                      <a:pt x="406736" y="115281"/>
                    </a:cubicBezTo>
                    <a:close/>
                    <a:moveTo>
                      <a:pt x="526321" y="43530"/>
                    </a:moveTo>
                    <a:cubicBezTo>
                      <a:pt x="526321" y="43530"/>
                      <a:pt x="531167" y="101630"/>
                      <a:pt x="518245" y="129066"/>
                    </a:cubicBezTo>
                    <a:cubicBezTo>
                      <a:pt x="505322" y="156502"/>
                      <a:pt x="490785" y="151660"/>
                      <a:pt x="477862" y="145205"/>
                    </a:cubicBezTo>
                    <a:cubicBezTo>
                      <a:pt x="464940" y="140363"/>
                      <a:pt x="455248" y="129066"/>
                      <a:pt x="468170" y="101630"/>
                    </a:cubicBezTo>
                    <a:cubicBezTo>
                      <a:pt x="481093" y="75808"/>
                      <a:pt x="526321" y="43530"/>
                      <a:pt x="526321" y="43530"/>
                    </a:cubicBezTo>
                    <a:close/>
                    <a:moveTo>
                      <a:pt x="387361" y="0"/>
                    </a:moveTo>
                    <a:cubicBezTo>
                      <a:pt x="387361" y="0"/>
                      <a:pt x="439061" y="29044"/>
                      <a:pt x="453602" y="54861"/>
                    </a:cubicBezTo>
                    <a:cubicBezTo>
                      <a:pt x="469758" y="80677"/>
                      <a:pt x="456833" y="90359"/>
                      <a:pt x="445524" y="96813"/>
                    </a:cubicBezTo>
                    <a:cubicBezTo>
                      <a:pt x="432599" y="104880"/>
                      <a:pt x="418058" y="106494"/>
                      <a:pt x="403517" y="80677"/>
                    </a:cubicBezTo>
                    <a:cubicBezTo>
                      <a:pt x="388977" y="54861"/>
                      <a:pt x="387361" y="0"/>
                      <a:pt x="3873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B671C067-A251-413F-8F75-E5825E9FA6EE}"/>
                </a:ext>
              </a:extLst>
            </p:cNvPr>
            <p:cNvCxnSpPr>
              <a:cxnSpLocks/>
            </p:cNvCxnSpPr>
            <p:nvPr/>
          </p:nvCxnSpPr>
          <p:spPr>
            <a:xfrm>
              <a:off x="2036933" y="2771884"/>
              <a:ext cx="1407437" cy="0"/>
            </a:xfrm>
            <a:prstGeom prst="line">
              <a:avLst/>
            </a:prstGeom>
            <a:ln w="12700"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647BE85-4A3C-432C-92E8-1FE8FE730470}"/>
                </a:ext>
              </a:extLst>
            </p:cNvPr>
            <p:cNvSpPr/>
            <p:nvPr/>
          </p:nvSpPr>
          <p:spPr>
            <a:xfrm>
              <a:off x="1561058" y="2053145"/>
              <a:ext cx="2359187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b="0" cap="none" spc="0" dirty="0">
                  <a:ln w="0"/>
                  <a:solidFill>
                    <a:schemeClr val="tx1"/>
                  </a:solidFill>
                </a:rPr>
                <a:t>请在此放置您的成果</a:t>
              </a:r>
              <a:endParaRPr lang="en-US" altLang="zh-CN" b="0" cap="none" spc="0" dirty="0">
                <a:ln w="0"/>
                <a:solidFill>
                  <a:schemeClr val="tx1"/>
                </a:solidFill>
              </a:endParaRPr>
            </a:p>
            <a:p>
              <a:pPr algn="ctr"/>
              <a:r>
                <a:rPr lang="zh-CN" altLang="en-US" dirty="0">
                  <a:ln w="0"/>
                </a:rPr>
                <a:t>请在此放置您的成果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6EAD403-D190-4809-AB30-C47FB6F9924E}"/>
              </a:ext>
            </a:extLst>
          </p:cNvPr>
          <p:cNvGrpSpPr/>
          <p:nvPr/>
        </p:nvGrpSpPr>
        <p:grpSpPr>
          <a:xfrm>
            <a:off x="4554212" y="1952633"/>
            <a:ext cx="3083577" cy="819251"/>
            <a:chOff x="1198863" y="1952633"/>
            <a:chExt cx="3083577" cy="819251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98A80403-6767-4C79-A11E-397B290FA33A}"/>
                </a:ext>
              </a:extLst>
            </p:cNvPr>
            <p:cNvGrpSpPr/>
            <p:nvPr/>
          </p:nvGrpSpPr>
          <p:grpSpPr>
            <a:xfrm>
              <a:off x="1198863" y="1952633"/>
              <a:ext cx="3083577" cy="736880"/>
              <a:chOff x="1198863" y="1952633"/>
              <a:chExt cx="3083577" cy="736880"/>
            </a:xfrm>
          </p:grpSpPr>
          <p:sp>
            <p:nvSpPr>
              <p:cNvPr id="22" name="branch-with-leaves_1457">
                <a:extLst>
                  <a:ext uri="{FF2B5EF4-FFF2-40B4-BE49-F238E27FC236}">
                    <a16:creationId xmlns:a16="http://schemas.microsoft.com/office/drawing/2014/main" id="{32FDFA41-CEC3-4887-AB36-3E81BCAFC3F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20700000">
                <a:off x="3548911" y="1952633"/>
                <a:ext cx="733529" cy="736880"/>
              </a:xfrm>
              <a:custGeom>
                <a:avLst/>
                <a:gdLst>
                  <a:gd name="connsiteX0" fmla="*/ 227490 w 557078"/>
                  <a:gd name="connsiteY0" fmla="*/ 504746 h 559622"/>
                  <a:gd name="connsiteX1" fmla="*/ 11209 w 557078"/>
                  <a:gd name="connsiteY1" fmla="*/ 559618 h 559622"/>
                  <a:gd name="connsiteX2" fmla="*/ 1525 w 557078"/>
                  <a:gd name="connsiteY2" fmla="*/ 538638 h 559622"/>
                  <a:gd name="connsiteX3" fmla="*/ 227490 w 557078"/>
                  <a:gd name="connsiteY3" fmla="*/ 504746 h 559622"/>
                  <a:gd name="connsiteX4" fmla="*/ 276839 w 557078"/>
                  <a:gd name="connsiteY4" fmla="*/ 484881 h 559622"/>
                  <a:gd name="connsiteX5" fmla="*/ 295235 w 557078"/>
                  <a:gd name="connsiteY5" fmla="*/ 488508 h 559622"/>
                  <a:gd name="connsiteX6" fmla="*/ 361450 w 557078"/>
                  <a:gd name="connsiteY6" fmla="*/ 541713 h 559622"/>
                  <a:gd name="connsiteX7" fmla="*/ 272625 w 557078"/>
                  <a:gd name="connsiteY7" fmla="*/ 541713 h 559622"/>
                  <a:gd name="connsiteX8" fmla="*/ 251630 w 557078"/>
                  <a:gd name="connsiteY8" fmla="*/ 503019 h 559622"/>
                  <a:gd name="connsiteX9" fmla="*/ 276839 w 557078"/>
                  <a:gd name="connsiteY9" fmla="*/ 484881 h 559622"/>
                  <a:gd name="connsiteX10" fmla="*/ 352523 w 557078"/>
                  <a:gd name="connsiteY10" fmla="*/ 434883 h 559622"/>
                  <a:gd name="connsiteX11" fmla="*/ 371333 w 557078"/>
                  <a:gd name="connsiteY11" fmla="*/ 435460 h 559622"/>
                  <a:gd name="connsiteX12" fmla="*/ 445661 w 557078"/>
                  <a:gd name="connsiteY12" fmla="*/ 474016 h 559622"/>
                  <a:gd name="connsiteX13" fmla="*/ 360022 w 557078"/>
                  <a:gd name="connsiteY13" fmla="*/ 490081 h 559622"/>
                  <a:gd name="connsiteX14" fmla="*/ 330937 w 557078"/>
                  <a:gd name="connsiteY14" fmla="*/ 456345 h 559622"/>
                  <a:gd name="connsiteX15" fmla="*/ 352523 w 557078"/>
                  <a:gd name="connsiteY15" fmla="*/ 434883 h 559622"/>
                  <a:gd name="connsiteX16" fmla="*/ 229127 w 557078"/>
                  <a:gd name="connsiteY16" fmla="*/ 372341 h 559622"/>
                  <a:gd name="connsiteX17" fmla="*/ 264680 w 557078"/>
                  <a:gd name="connsiteY17" fmla="*/ 453133 h 559622"/>
                  <a:gd name="connsiteX18" fmla="*/ 238824 w 557078"/>
                  <a:gd name="connsiteY18" fmla="*/ 487065 h 559622"/>
                  <a:gd name="connsiteX19" fmla="*/ 208119 w 557078"/>
                  <a:gd name="connsiteY19" fmla="*/ 453133 h 559622"/>
                  <a:gd name="connsiteX20" fmla="*/ 229127 w 557078"/>
                  <a:gd name="connsiteY20" fmla="*/ 372341 h 559622"/>
                  <a:gd name="connsiteX21" fmla="*/ 455904 w 557078"/>
                  <a:gd name="connsiteY21" fmla="*/ 366005 h 559622"/>
                  <a:gd name="connsiteX22" fmla="*/ 511734 w 557078"/>
                  <a:gd name="connsiteY22" fmla="*/ 378911 h 559622"/>
                  <a:gd name="connsiteX23" fmla="*/ 437495 w 557078"/>
                  <a:gd name="connsiteY23" fmla="*/ 422386 h 559622"/>
                  <a:gd name="connsiteX24" fmla="*/ 400376 w 557078"/>
                  <a:gd name="connsiteY24" fmla="*/ 399844 h 559622"/>
                  <a:gd name="connsiteX25" fmla="*/ 431040 w 557078"/>
                  <a:gd name="connsiteY25" fmla="*/ 366030 h 559622"/>
                  <a:gd name="connsiteX26" fmla="*/ 455904 w 557078"/>
                  <a:gd name="connsiteY26" fmla="*/ 366005 h 559622"/>
                  <a:gd name="connsiteX27" fmla="*/ 287246 w 557078"/>
                  <a:gd name="connsiteY27" fmla="*/ 327256 h 559622"/>
                  <a:gd name="connsiteX28" fmla="*/ 330888 w 557078"/>
                  <a:gd name="connsiteY28" fmla="*/ 403031 h 559622"/>
                  <a:gd name="connsiteX29" fmla="*/ 308259 w 557078"/>
                  <a:gd name="connsiteY29" fmla="*/ 441725 h 559622"/>
                  <a:gd name="connsiteX30" fmla="*/ 274315 w 557078"/>
                  <a:gd name="connsiteY30" fmla="*/ 411092 h 559622"/>
                  <a:gd name="connsiteX31" fmla="*/ 287246 w 557078"/>
                  <a:gd name="connsiteY31" fmla="*/ 327256 h 559622"/>
                  <a:gd name="connsiteX32" fmla="*/ 327633 w 557078"/>
                  <a:gd name="connsiteY32" fmla="*/ 287094 h 559622"/>
                  <a:gd name="connsiteX33" fmla="*/ 390740 w 557078"/>
                  <a:gd name="connsiteY33" fmla="*/ 349891 h 559622"/>
                  <a:gd name="connsiteX34" fmla="*/ 377795 w 557078"/>
                  <a:gd name="connsiteY34" fmla="*/ 391756 h 559622"/>
                  <a:gd name="connsiteX35" fmla="*/ 337342 w 557078"/>
                  <a:gd name="connsiteY35" fmla="*/ 370824 h 559622"/>
                  <a:gd name="connsiteX36" fmla="*/ 327633 w 557078"/>
                  <a:gd name="connsiteY36" fmla="*/ 287094 h 559622"/>
                  <a:gd name="connsiteX37" fmla="*/ 547232 w 557078"/>
                  <a:gd name="connsiteY37" fmla="*/ 269215 h 559622"/>
                  <a:gd name="connsiteX38" fmla="*/ 492371 w 557078"/>
                  <a:gd name="connsiteY38" fmla="*/ 335293 h 559622"/>
                  <a:gd name="connsiteX39" fmla="*/ 450419 w 557078"/>
                  <a:gd name="connsiteY39" fmla="*/ 325623 h 559622"/>
                  <a:gd name="connsiteX40" fmla="*/ 466555 w 557078"/>
                  <a:gd name="connsiteY40" fmla="*/ 283720 h 559622"/>
                  <a:gd name="connsiteX41" fmla="*/ 547232 w 557078"/>
                  <a:gd name="connsiteY41" fmla="*/ 269215 h 559622"/>
                  <a:gd name="connsiteX42" fmla="*/ 350308 w 557078"/>
                  <a:gd name="connsiteY42" fmla="*/ 233717 h 559622"/>
                  <a:gd name="connsiteX43" fmla="*/ 424494 w 557078"/>
                  <a:gd name="connsiteY43" fmla="*/ 280563 h 559622"/>
                  <a:gd name="connsiteX44" fmla="*/ 422881 w 557078"/>
                  <a:gd name="connsiteY44" fmla="*/ 324179 h 559622"/>
                  <a:gd name="connsiteX45" fmla="*/ 379337 w 557078"/>
                  <a:gd name="connsiteY45" fmla="*/ 314487 h 559622"/>
                  <a:gd name="connsiteX46" fmla="*/ 350308 w 557078"/>
                  <a:gd name="connsiteY46" fmla="*/ 233717 h 559622"/>
                  <a:gd name="connsiteX47" fmla="*/ 353418 w 557078"/>
                  <a:gd name="connsiteY47" fmla="*/ 185523 h 559622"/>
                  <a:gd name="connsiteX48" fmla="*/ 440720 w 557078"/>
                  <a:gd name="connsiteY48" fmla="*/ 200039 h 559622"/>
                  <a:gd name="connsiteX49" fmla="*/ 455270 w 557078"/>
                  <a:gd name="connsiteY49" fmla="*/ 241972 h 559622"/>
                  <a:gd name="connsiteX50" fmla="*/ 410003 w 557078"/>
                  <a:gd name="connsiteY50" fmla="*/ 248424 h 559622"/>
                  <a:gd name="connsiteX51" fmla="*/ 353418 w 557078"/>
                  <a:gd name="connsiteY51" fmla="*/ 185523 h 559622"/>
                  <a:gd name="connsiteX52" fmla="*/ 557078 w 557078"/>
                  <a:gd name="connsiteY52" fmla="*/ 150025 h 559622"/>
                  <a:gd name="connsiteX53" fmla="*/ 528012 w 557078"/>
                  <a:gd name="connsiteY53" fmla="*/ 230592 h 559622"/>
                  <a:gd name="connsiteX54" fmla="*/ 484412 w 557078"/>
                  <a:gd name="connsiteY54" fmla="*/ 237038 h 559622"/>
                  <a:gd name="connsiteX55" fmla="*/ 486027 w 557078"/>
                  <a:gd name="connsiteY55" fmla="*/ 191920 h 559622"/>
                  <a:gd name="connsiteX56" fmla="*/ 557078 w 557078"/>
                  <a:gd name="connsiteY56" fmla="*/ 150025 h 559622"/>
                  <a:gd name="connsiteX57" fmla="*/ 406736 w 557078"/>
                  <a:gd name="connsiteY57" fmla="*/ 115281 h 559622"/>
                  <a:gd name="connsiteX58" fmla="*/ 432640 w 557078"/>
                  <a:gd name="connsiteY58" fmla="*/ 117678 h 559622"/>
                  <a:gd name="connsiteX59" fmla="*/ 456878 w 557078"/>
                  <a:gd name="connsiteY59" fmla="*/ 154820 h 559622"/>
                  <a:gd name="connsiteX60" fmla="*/ 414866 w 557078"/>
                  <a:gd name="connsiteY60" fmla="*/ 170969 h 559622"/>
                  <a:gd name="connsiteX61" fmla="*/ 345385 w 557078"/>
                  <a:gd name="connsiteY61" fmla="*/ 124137 h 559622"/>
                  <a:gd name="connsiteX62" fmla="*/ 406736 w 557078"/>
                  <a:gd name="connsiteY62" fmla="*/ 115281 h 559622"/>
                  <a:gd name="connsiteX63" fmla="*/ 526321 w 557078"/>
                  <a:gd name="connsiteY63" fmla="*/ 43530 h 559622"/>
                  <a:gd name="connsiteX64" fmla="*/ 518245 w 557078"/>
                  <a:gd name="connsiteY64" fmla="*/ 129066 h 559622"/>
                  <a:gd name="connsiteX65" fmla="*/ 477862 w 557078"/>
                  <a:gd name="connsiteY65" fmla="*/ 145205 h 559622"/>
                  <a:gd name="connsiteX66" fmla="*/ 468170 w 557078"/>
                  <a:gd name="connsiteY66" fmla="*/ 101630 h 559622"/>
                  <a:gd name="connsiteX67" fmla="*/ 526321 w 557078"/>
                  <a:gd name="connsiteY67" fmla="*/ 43530 h 559622"/>
                  <a:gd name="connsiteX68" fmla="*/ 387361 w 557078"/>
                  <a:gd name="connsiteY68" fmla="*/ 0 h 559622"/>
                  <a:gd name="connsiteX69" fmla="*/ 453602 w 557078"/>
                  <a:gd name="connsiteY69" fmla="*/ 54861 h 559622"/>
                  <a:gd name="connsiteX70" fmla="*/ 445524 w 557078"/>
                  <a:gd name="connsiteY70" fmla="*/ 96813 h 559622"/>
                  <a:gd name="connsiteX71" fmla="*/ 403517 w 557078"/>
                  <a:gd name="connsiteY71" fmla="*/ 80677 h 559622"/>
                  <a:gd name="connsiteX72" fmla="*/ 387361 w 557078"/>
                  <a:gd name="connsiteY72" fmla="*/ 0 h 55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57078" h="559622">
                    <a:moveTo>
                      <a:pt x="227490" y="504746"/>
                    </a:moveTo>
                    <a:cubicBezTo>
                      <a:pt x="137104" y="561232"/>
                      <a:pt x="11209" y="559618"/>
                      <a:pt x="11209" y="559618"/>
                    </a:cubicBezTo>
                    <a:cubicBezTo>
                      <a:pt x="11209" y="559618"/>
                      <a:pt x="-4931" y="546707"/>
                      <a:pt x="1525" y="538638"/>
                    </a:cubicBezTo>
                    <a:cubicBezTo>
                      <a:pt x="88683" y="558004"/>
                      <a:pt x="227490" y="504746"/>
                      <a:pt x="227490" y="504746"/>
                    </a:cubicBezTo>
                    <a:close/>
                    <a:moveTo>
                      <a:pt x="276839" y="484881"/>
                    </a:moveTo>
                    <a:cubicBezTo>
                      <a:pt x="281911" y="484981"/>
                      <a:pt x="287967" y="486090"/>
                      <a:pt x="295235" y="488508"/>
                    </a:cubicBezTo>
                    <a:cubicBezTo>
                      <a:pt x="322690" y="499794"/>
                      <a:pt x="361450" y="541713"/>
                      <a:pt x="361450" y="541713"/>
                    </a:cubicBezTo>
                    <a:cubicBezTo>
                      <a:pt x="361450" y="541713"/>
                      <a:pt x="301695" y="551386"/>
                      <a:pt x="272625" y="541713"/>
                    </a:cubicBezTo>
                    <a:cubicBezTo>
                      <a:pt x="243555" y="532039"/>
                      <a:pt x="246785" y="515917"/>
                      <a:pt x="251630" y="503019"/>
                    </a:cubicBezTo>
                    <a:cubicBezTo>
                      <a:pt x="255264" y="493345"/>
                      <a:pt x="261623" y="484579"/>
                      <a:pt x="276839" y="484881"/>
                    </a:cubicBezTo>
                    <a:close/>
                    <a:moveTo>
                      <a:pt x="352523" y="434883"/>
                    </a:moveTo>
                    <a:cubicBezTo>
                      <a:pt x="357497" y="434155"/>
                      <a:pt x="363658" y="434255"/>
                      <a:pt x="371333" y="435460"/>
                    </a:cubicBezTo>
                    <a:cubicBezTo>
                      <a:pt x="402034" y="440280"/>
                      <a:pt x="445661" y="474016"/>
                      <a:pt x="445661" y="474016"/>
                    </a:cubicBezTo>
                    <a:cubicBezTo>
                      <a:pt x="445661" y="474016"/>
                      <a:pt x="390723" y="494900"/>
                      <a:pt x="360022" y="490081"/>
                    </a:cubicBezTo>
                    <a:cubicBezTo>
                      <a:pt x="329321" y="486868"/>
                      <a:pt x="329321" y="470803"/>
                      <a:pt x="330937" y="456345"/>
                    </a:cubicBezTo>
                    <a:cubicBezTo>
                      <a:pt x="333360" y="446706"/>
                      <a:pt x="337602" y="437067"/>
                      <a:pt x="352523" y="434883"/>
                    </a:cubicBezTo>
                    <a:close/>
                    <a:moveTo>
                      <a:pt x="229127" y="372341"/>
                    </a:moveTo>
                    <a:cubicBezTo>
                      <a:pt x="229127" y="372341"/>
                      <a:pt x="263064" y="422432"/>
                      <a:pt x="264680" y="453133"/>
                    </a:cubicBezTo>
                    <a:cubicBezTo>
                      <a:pt x="267912" y="483834"/>
                      <a:pt x="251752" y="487065"/>
                      <a:pt x="238824" y="487065"/>
                    </a:cubicBezTo>
                    <a:cubicBezTo>
                      <a:pt x="224279" y="488681"/>
                      <a:pt x="209735" y="483834"/>
                      <a:pt x="208119" y="453133"/>
                    </a:cubicBezTo>
                    <a:cubicBezTo>
                      <a:pt x="206503" y="422432"/>
                      <a:pt x="229127" y="372341"/>
                      <a:pt x="229127" y="372341"/>
                    </a:cubicBezTo>
                    <a:close/>
                    <a:moveTo>
                      <a:pt x="455904" y="366005"/>
                    </a:moveTo>
                    <a:cubicBezTo>
                      <a:pt x="482684" y="368948"/>
                      <a:pt x="511734" y="378911"/>
                      <a:pt x="511734" y="378911"/>
                    </a:cubicBezTo>
                    <a:cubicBezTo>
                      <a:pt x="511734" y="378911"/>
                      <a:pt x="466545" y="417556"/>
                      <a:pt x="437495" y="422386"/>
                    </a:cubicBezTo>
                    <a:cubicBezTo>
                      <a:pt x="408445" y="428827"/>
                      <a:pt x="403604" y="412725"/>
                      <a:pt x="400376" y="399844"/>
                    </a:cubicBezTo>
                    <a:cubicBezTo>
                      <a:pt x="398762" y="386962"/>
                      <a:pt x="401990" y="372470"/>
                      <a:pt x="431040" y="366030"/>
                    </a:cubicBezTo>
                    <a:cubicBezTo>
                      <a:pt x="438302" y="364822"/>
                      <a:pt x="446977" y="365023"/>
                      <a:pt x="455904" y="366005"/>
                    </a:cubicBezTo>
                    <a:close/>
                    <a:moveTo>
                      <a:pt x="287246" y="327256"/>
                    </a:moveTo>
                    <a:cubicBezTo>
                      <a:pt x="287246" y="327256"/>
                      <a:pt x="326038" y="374011"/>
                      <a:pt x="330888" y="403031"/>
                    </a:cubicBezTo>
                    <a:cubicBezTo>
                      <a:pt x="337353" y="433664"/>
                      <a:pt x="321189" y="438500"/>
                      <a:pt x="308259" y="441725"/>
                    </a:cubicBezTo>
                    <a:cubicBezTo>
                      <a:pt x="295328" y="443337"/>
                      <a:pt x="280780" y="440113"/>
                      <a:pt x="274315" y="411092"/>
                    </a:cubicBezTo>
                    <a:cubicBezTo>
                      <a:pt x="269466" y="380460"/>
                      <a:pt x="287246" y="327256"/>
                      <a:pt x="287246" y="327256"/>
                    </a:cubicBezTo>
                    <a:close/>
                    <a:moveTo>
                      <a:pt x="327633" y="287094"/>
                    </a:moveTo>
                    <a:cubicBezTo>
                      <a:pt x="327633" y="287094"/>
                      <a:pt x="377795" y="322518"/>
                      <a:pt x="390740" y="349891"/>
                    </a:cubicBezTo>
                    <a:cubicBezTo>
                      <a:pt x="403685" y="377264"/>
                      <a:pt x="390740" y="386926"/>
                      <a:pt x="377795" y="391756"/>
                    </a:cubicBezTo>
                    <a:cubicBezTo>
                      <a:pt x="364850" y="398197"/>
                      <a:pt x="350287" y="399807"/>
                      <a:pt x="337342" y="370824"/>
                    </a:cubicBezTo>
                    <a:cubicBezTo>
                      <a:pt x="324397" y="343450"/>
                      <a:pt x="327633" y="287094"/>
                      <a:pt x="327633" y="287094"/>
                    </a:cubicBezTo>
                    <a:close/>
                    <a:moveTo>
                      <a:pt x="547232" y="269215"/>
                    </a:moveTo>
                    <a:cubicBezTo>
                      <a:pt x="547232" y="269215"/>
                      <a:pt x="518188" y="320788"/>
                      <a:pt x="492371" y="335293"/>
                    </a:cubicBezTo>
                    <a:cubicBezTo>
                      <a:pt x="466555" y="349798"/>
                      <a:pt x="456873" y="336905"/>
                      <a:pt x="450419" y="325623"/>
                    </a:cubicBezTo>
                    <a:cubicBezTo>
                      <a:pt x="442352" y="314341"/>
                      <a:pt x="440738" y="299837"/>
                      <a:pt x="466555" y="283720"/>
                    </a:cubicBezTo>
                    <a:cubicBezTo>
                      <a:pt x="492371" y="269215"/>
                      <a:pt x="547232" y="269215"/>
                      <a:pt x="547232" y="269215"/>
                    </a:cubicBezTo>
                    <a:close/>
                    <a:moveTo>
                      <a:pt x="350308" y="233717"/>
                    </a:moveTo>
                    <a:cubicBezTo>
                      <a:pt x="350308" y="233717"/>
                      <a:pt x="406754" y="256332"/>
                      <a:pt x="424494" y="280563"/>
                    </a:cubicBezTo>
                    <a:cubicBezTo>
                      <a:pt x="443847" y="304794"/>
                      <a:pt x="434171" y="316102"/>
                      <a:pt x="422881" y="324179"/>
                    </a:cubicBezTo>
                    <a:cubicBezTo>
                      <a:pt x="411592" y="333871"/>
                      <a:pt x="397078" y="337102"/>
                      <a:pt x="379337" y="314487"/>
                    </a:cubicBezTo>
                    <a:cubicBezTo>
                      <a:pt x="359984" y="290256"/>
                      <a:pt x="350308" y="233717"/>
                      <a:pt x="350308" y="233717"/>
                    </a:cubicBezTo>
                    <a:close/>
                    <a:moveTo>
                      <a:pt x="353418" y="185523"/>
                    </a:moveTo>
                    <a:cubicBezTo>
                      <a:pt x="353418" y="185523"/>
                      <a:pt x="414853" y="185523"/>
                      <a:pt x="440720" y="200039"/>
                    </a:cubicBezTo>
                    <a:cubicBezTo>
                      <a:pt x="468204" y="216167"/>
                      <a:pt x="461737" y="230682"/>
                      <a:pt x="455270" y="241972"/>
                    </a:cubicBezTo>
                    <a:cubicBezTo>
                      <a:pt x="447187" y="254875"/>
                      <a:pt x="435870" y="264552"/>
                      <a:pt x="410003" y="248424"/>
                    </a:cubicBezTo>
                    <a:cubicBezTo>
                      <a:pt x="384135" y="233908"/>
                      <a:pt x="353418" y="185523"/>
                      <a:pt x="353418" y="185523"/>
                    </a:cubicBezTo>
                    <a:close/>
                    <a:moveTo>
                      <a:pt x="557078" y="150025"/>
                    </a:moveTo>
                    <a:cubicBezTo>
                      <a:pt x="557078" y="150025"/>
                      <a:pt x="545774" y="208033"/>
                      <a:pt x="528012" y="230592"/>
                    </a:cubicBezTo>
                    <a:cubicBezTo>
                      <a:pt x="508634" y="253151"/>
                      <a:pt x="494101" y="245094"/>
                      <a:pt x="484412" y="237038"/>
                    </a:cubicBezTo>
                    <a:cubicBezTo>
                      <a:pt x="473108" y="227370"/>
                      <a:pt x="466649" y="214479"/>
                      <a:pt x="486027" y="191920"/>
                    </a:cubicBezTo>
                    <a:cubicBezTo>
                      <a:pt x="505404" y="169361"/>
                      <a:pt x="557078" y="150025"/>
                      <a:pt x="557078" y="150025"/>
                    </a:cubicBezTo>
                    <a:close/>
                    <a:moveTo>
                      <a:pt x="406736" y="115281"/>
                    </a:moveTo>
                    <a:cubicBezTo>
                      <a:pt x="416280" y="115054"/>
                      <a:pt x="425369" y="115659"/>
                      <a:pt x="432640" y="117678"/>
                    </a:cubicBezTo>
                    <a:cubicBezTo>
                      <a:pt x="461725" y="125752"/>
                      <a:pt x="460109" y="140286"/>
                      <a:pt x="456878" y="154820"/>
                    </a:cubicBezTo>
                    <a:cubicBezTo>
                      <a:pt x="453646" y="167740"/>
                      <a:pt x="443951" y="179044"/>
                      <a:pt x="414866" y="170969"/>
                    </a:cubicBezTo>
                    <a:cubicBezTo>
                      <a:pt x="385781" y="162895"/>
                      <a:pt x="345385" y="124137"/>
                      <a:pt x="345385" y="124137"/>
                    </a:cubicBezTo>
                    <a:cubicBezTo>
                      <a:pt x="345385" y="124137"/>
                      <a:pt x="378106" y="115962"/>
                      <a:pt x="406736" y="115281"/>
                    </a:cubicBezTo>
                    <a:close/>
                    <a:moveTo>
                      <a:pt x="526321" y="43530"/>
                    </a:moveTo>
                    <a:cubicBezTo>
                      <a:pt x="526321" y="43530"/>
                      <a:pt x="531167" y="101630"/>
                      <a:pt x="518245" y="129066"/>
                    </a:cubicBezTo>
                    <a:cubicBezTo>
                      <a:pt x="505322" y="156502"/>
                      <a:pt x="490785" y="151660"/>
                      <a:pt x="477862" y="145205"/>
                    </a:cubicBezTo>
                    <a:cubicBezTo>
                      <a:pt x="464940" y="140363"/>
                      <a:pt x="455248" y="129066"/>
                      <a:pt x="468170" y="101630"/>
                    </a:cubicBezTo>
                    <a:cubicBezTo>
                      <a:pt x="481093" y="75808"/>
                      <a:pt x="526321" y="43530"/>
                      <a:pt x="526321" y="43530"/>
                    </a:cubicBezTo>
                    <a:close/>
                    <a:moveTo>
                      <a:pt x="387361" y="0"/>
                    </a:moveTo>
                    <a:cubicBezTo>
                      <a:pt x="387361" y="0"/>
                      <a:pt x="439061" y="29044"/>
                      <a:pt x="453602" y="54861"/>
                    </a:cubicBezTo>
                    <a:cubicBezTo>
                      <a:pt x="469758" y="80677"/>
                      <a:pt x="456833" y="90359"/>
                      <a:pt x="445524" y="96813"/>
                    </a:cubicBezTo>
                    <a:cubicBezTo>
                      <a:pt x="432599" y="104880"/>
                      <a:pt x="418058" y="106494"/>
                      <a:pt x="403517" y="80677"/>
                    </a:cubicBezTo>
                    <a:cubicBezTo>
                      <a:pt x="388977" y="54861"/>
                      <a:pt x="387361" y="0"/>
                      <a:pt x="3873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 dirty="0"/>
              </a:p>
            </p:txBody>
          </p:sp>
          <p:sp>
            <p:nvSpPr>
              <p:cNvPr id="23" name="branch-with-leaves_1457">
                <a:extLst>
                  <a:ext uri="{FF2B5EF4-FFF2-40B4-BE49-F238E27FC236}">
                    <a16:creationId xmlns:a16="http://schemas.microsoft.com/office/drawing/2014/main" id="{F9BD8A5E-546D-4EC4-B3EC-2B60710137B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900000" flipH="1">
                <a:off x="1198863" y="1952633"/>
                <a:ext cx="733529" cy="736880"/>
              </a:xfrm>
              <a:custGeom>
                <a:avLst/>
                <a:gdLst>
                  <a:gd name="connsiteX0" fmla="*/ 227490 w 557078"/>
                  <a:gd name="connsiteY0" fmla="*/ 504746 h 559622"/>
                  <a:gd name="connsiteX1" fmla="*/ 11209 w 557078"/>
                  <a:gd name="connsiteY1" fmla="*/ 559618 h 559622"/>
                  <a:gd name="connsiteX2" fmla="*/ 1525 w 557078"/>
                  <a:gd name="connsiteY2" fmla="*/ 538638 h 559622"/>
                  <a:gd name="connsiteX3" fmla="*/ 227490 w 557078"/>
                  <a:gd name="connsiteY3" fmla="*/ 504746 h 559622"/>
                  <a:gd name="connsiteX4" fmla="*/ 276839 w 557078"/>
                  <a:gd name="connsiteY4" fmla="*/ 484881 h 559622"/>
                  <a:gd name="connsiteX5" fmla="*/ 295235 w 557078"/>
                  <a:gd name="connsiteY5" fmla="*/ 488508 h 559622"/>
                  <a:gd name="connsiteX6" fmla="*/ 361450 w 557078"/>
                  <a:gd name="connsiteY6" fmla="*/ 541713 h 559622"/>
                  <a:gd name="connsiteX7" fmla="*/ 272625 w 557078"/>
                  <a:gd name="connsiteY7" fmla="*/ 541713 h 559622"/>
                  <a:gd name="connsiteX8" fmla="*/ 251630 w 557078"/>
                  <a:gd name="connsiteY8" fmla="*/ 503019 h 559622"/>
                  <a:gd name="connsiteX9" fmla="*/ 276839 w 557078"/>
                  <a:gd name="connsiteY9" fmla="*/ 484881 h 559622"/>
                  <a:gd name="connsiteX10" fmla="*/ 352523 w 557078"/>
                  <a:gd name="connsiteY10" fmla="*/ 434883 h 559622"/>
                  <a:gd name="connsiteX11" fmla="*/ 371333 w 557078"/>
                  <a:gd name="connsiteY11" fmla="*/ 435460 h 559622"/>
                  <a:gd name="connsiteX12" fmla="*/ 445661 w 557078"/>
                  <a:gd name="connsiteY12" fmla="*/ 474016 h 559622"/>
                  <a:gd name="connsiteX13" fmla="*/ 360022 w 557078"/>
                  <a:gd name="connsiteY13" fmla="*/ 490081 h 559622"/>
                  <a:gd name="connsiteX14" fmla="*/ 330937 w 557078"/>
                  <a:gd name="connsiteY14" fmla="*/ 456345 h 559622"/>
                  <a:gd name="connsiteX15" fmla="*/ 352523 w 557078"/>
                  <a:gd name="connsiteY15" fmla="*/ 434883 h 559622"/>
                  <a:gd name="connsiteX16" fmla="*/ 229127 w 557078"/>
                  <a:gd name="connsiteY16" fmla="*/ 372341 h 559622"/>
                  <a:gd name="connsiteX17" fmla="*/ 264680 w 557078"/>
                  <a:gd name="connsiteY17" fmla="*/ 453133 h 559622"/>
                  <a:gd name="connsiteX18" fmla="*/ 238824 w 557078"/>
                  <a:gd name="connsiteY18" fmla="*/ 487065 h 559622"/>
                  <a:gd name="connsiteX19" fmla="*/ 208119 w 557078"/>
                  <a:gd name="connsiteY19" fmla="*/ 453133 h 559622"/>
                  <a:gd name="connsiteX20" fmla="*/ 229127 w 557078"/>
                  <a:gd name="connsiteY20" fmla="*/ 372341 h 559622"/>
                  <a:gd name="connsiteX21" fmla="*/ 455904 w 557078"/>
                  <a:gd name="connsiteY21" fmla="*/ 366005 h 559622"/>
                  <a:gd name="connsiteX22" fmla="*/ 511734 w 557078"/>
                  <a:gd name="connsiteY22" fmla="*/ 378911 h 559622"/>
                  <a:gd name="connsiteX23" fmla="*/ 437495 w 557078"/>
                  <a:gd name="connsiteY23" fmla="*/ 422386 h 559622"/>
                  <a:gd name="connsiteX24" fmla="*/ 400376 w 557078"/>
                  <a:gd name="connsiteY24" fmla="*/ 399844 h 559622"/>
                  <a:gd name="connsiteX25" fmla="*/ 431040 w 557078"/>
                  <a:gd name="connsiteY25" fmla="*/ 366030 h 559622"/>
                  <a:gd name="connsiteX26" fmla="*/ 455904 w 557078"/>
                  <a:gd name="connsiteY26" fmla="*/ 366005 h 559622"/>
                  <a:gd name="connsiteX27" fmla="*/ 287246 w 557078"/>
                  <a:gd name="connsiteY27" fmla="*/ 327256 h 559622"/>
                  <a:gd name="connsiteX28" fmla="*/ 330888 w 557078"/>
                  <a:gd name="connsiteY28" fmla="*/ 403031 h 559622"/>
                  <a:gd name="connsiteX29" fmla="*/ 308259 w 557078"/>
                  <a:gd name="connsiteY29" fmla="*/ 441725 h 559622"/>
                  <a:gd name="connsiteX30" fmla="*/ 274315 w 557078"/>
                  <a:gd name="connsiteY30" fmla="*/ 411092 h 559622"/>
                  <a:gd name="connsiteX31" fmla="*/ 287246 w 557078"/>
                  <a:gd name="connsiteY31" fmla="*/ 327256 h 559622"/>
                  <a:gd name="connsiteX32" fmla="*/ 327633 w 557078"/>
                  <a:gd name="connsiteY32" fmla="*/ 287094 h 559622"/>
                  <a:gd name="connsiteX33" fmla="*/ 390740 w 557078"/>
                  <a:gd name="connsiteY33" fmla="*/ 349891 h 559622"/>
                  <a:gd name="connsiteX34" fmla="*/ 377795 w 557078"/>
                  <a:gd name="connsiteY34" fmla="*/ 391756 h 559622"/>
                  <a:gd name="connsiteX35" fmla="*/ 337342 w 557078"/>
                  <a:gd name="connsiteY35" fmla="*/ 370824 h 559622"/>
                  <a:gd name="connsiteX36" fmla="*/ 327633 w 557078"/>
                  <a:gd name="connsiteY36" fmla="*/ 287094 h 559622"/>
                  <a:gd name="connsiteX37" fmla="*/ 547232 w 557078"/>
                  <a:gd name="connsiteY37" fmla="*/ 269215 h 559622"/>
                  <a:gd name="connsiteX38" fmla="*/ 492371 w 557078"/>
                  <a:gd name="connsiteY38" fmla="*/ 335293 h 559622"/>
                  <a:gd name="connsiteX39" fmla="*/ 450419 w 557078"/>
                  <a:gd name="connsiteY39" fmla="*/ 325623 h 559622"/>
                  <a:gd name="connsiteX40" fmla="*/ 466555 w 557078"/>
                  <a:gd name="connsiteY40" fmla="*/ 283720 h 559622"/>
                  <a:gd name="connsiteX41" fmla="*/ 547232 w 557078"/>
                  <a:gd name="connsiteY41" fmla="*/ 269215 h 559622"/>
                  <a:gd name="connsiteX42" fmla="*/ 350308 w 557078"/>
                  <a:gd name="connsiteY42" fmla="*/ 233717 h 559622"/>
                  <a:gd name="connsiteX43" fmla="*/ 424494 w 557078"/>
                  <a:gd name="connsiteY43" fmla="*/ 280563 h 559622"/>
                  <a:gd name="connsiteX44" fmla="*/ 422881 w 557078"/>
                  <a:gd name="connsiteY44" fmla="*/ 324179 h 559622"/>
                  <a:gd name="connsiteX45" fmla="*/ 379337 w 557078"/>
                  <a:gd name="connsiteY45" fmla="*/ 314487 h 559622"/>
                  <a:gd name="connsiteX46" fmla="*/ 350308 w 557078"/>
                  <a:gd name="connsiteY46" fmla="*/ 233717 h 559622"/>
                  <a:gd name="connsiteX47" fmla="*/ 353418 w 557078"/>
                  <a:gd name="connsiteY47" fmla="*/ 185523 h 559622"/>
                  <a:gd name="connsiteX48" fmla="*/ 440720 w 557078"/>
                  <a:gd name="connsiteY48" fmla="*/ 200039 h 559622"/>
                  <a:gd name="connsiteX49" fmla="*/ 455270 w 557078"/>
                  <a:gd name="connsiteY49" fmla="*/ 241972 h 559622"/>
                  <a:gd name="connsiteX50" fmla="*/ 410003 w 557078"/>
                  <a:gd name="connsiteY50" fmla="*/ 248424 h 559622"/>
                  <a:gd name="connsiteX51" fmla="*/ 353418 w 557078"/>
                  <a:gd name="connsiteY51" fmla="*/ 185523 h 559622"/>
                  <a:gd name="connsiteX52" fmla="*/ 557078 w 557078"/>
                  <a:gd name="connsiteY52" fmla="*/ 150025 h 559622"/>
                  <a:gd name="connsiteX53" fmla="*/ 528012 w 557078"/>
                  <a:gd name="connsiteY53" fmla="*/ 230592 h 559622"/>
                  <a:gd name="connsiteX54" fmla="*/ 484412 w 557078"/>
                  <a:gd name="connsiteY54" fmla="*/ 237038 h 559622"/>
                  <a:gd name="connsiteX55" fmla="*/ 486027 w 557078"/>
                  <a:gd name="connsiteY55" fmla="*/ 191920 h 559622"/>
                  <a:gd name="connsiteX56" fmla="*/ 557078 w 557078"/>
                  <a:gd name="connsiteY56" fmla="*/ 150025 h 559622"/>
                  <a:gd name="connsiteX57" fmla="*/ 406736 w 557078"/>
                  <a:gd name="connsiteY57" fmla="*/ 115281 h 559622"/>
                  <a:gd name="connsiteX58" fmla="*/ 432640 w 557078"/>
                  <a:gd name="connsiteY58" fmla="*/ 117678 h 559622"/>
                  <a:gd name="connsiteX59" fmla="*/ 456878 w 557078"/>
                  <a:gd name="connsiteY59" fmla="*/ 154820 h 559622"/>
                  <a:gd name="connsiteX60" fmla="*/ 414866 w 557078"/>
                  <a:gd name="connsiteY60" fmla="*/ 170969 h 559622"/>
                  <a:gd name="connsiteX61" fmla="*/ 345385 w 557078"/>
                  <a:gd name="connsiteY61" fmla="*/ 124137 h 559622"/>
                  <a:gd name="connsiteX62" fmla="*/ 406736 w 557078"/>
                  <a:gd name="connsiteY62" fmla="*/ 115281 h 559622"/>
                  <a:gd name="connsiteX63" fmla="*/ 526321 w 557078"/>
                  <a:gd name="connsiteY63" fmla="*/ 43530 h 559622"/>
                  <a:gd name="connsiteX64" fmla="*/ 518245 w 557078"/>
                  <a:gd name="connsiteY64" fmla="*/ 129066 h 559622"/>
                  <a:gd name="connsiteX65" fmla="*/ 477862 w 557078"/>
                  <a:gd name="connsiteY65" fmla="*/ 145205 h 559622"/>
                  <a:gd name="connsiteX66" fmla="*/ 468170 w 557078"/>
                  <a:gd name="connsiteY66" fmla="*/ 101630 h 559622"/>
                  <a:gd name="connsiteX67" fmla="*/ 526321 w 557078"/>
                  <a:gd name="connsiteY67" fmla="*/ 43530 h 559622"/>
                  <a:gd name="connsiteX68" fmla="*/ 387361 w 557078"/>
                  <a:gd name="connsiteY68" fmla="*/ 0 h 559622"/>
                  <a:gd name="connsiteX69" fmla="*/ 453602 w 557078"/>
                  <a:gd name="connsiteY69" fmla="*/ 54861 h 559622"/>
                  <a:gd name="connsiteX70" fmla="*/ 445524 w 557078"/>
                  <a:gd name="connsiteY70" fmla="*/ 96813 h 559622"/>
                  <a:gd name="connsiteX71" fmla="*/ 403517 w 557078"/>
                  <a:gd name="connsiteY71" fmla="*/ 80677 h 559622"/>
                  <a:gd name="connsiteX72" fmla="*/ 387361 w 557078"/>
                  <a:gd name="connsiteY72" fmla="*/ 0 h 55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57078" h="559622">
                    <a:moveTo>
                      <a:pt x="227490" y="504746"/>
                    </a:moveTo>
                    <a:cubicBezTo>
                      <a:pt x="137104" y="561232"/>
                      <a:pt x="11209" y="559618"/>
                      <a:pt x="11209" y="559618"/>
                    </a:cubicBezTo>
                    <a:cubicBezTo>
                      <a:pt x="11209" y="559618"/>
                      <a:pt x="-4931" y="546707"/>
                      <a:pt x="1525" y="538638"/>
                    </a:cubicBezTo>
                    <a:cubicBezTo>
                      <a:pt x="88683" y="558004"/>
                      <a:pt x="227490" y="504746"/>
                      <a:pt x="227490" y="504746"/>
                    </a:cubicBezTo>
                    <a:close/>
                    <a:moveTo>
                      <a:pt x="276839" y="484881"/>
                    </a:moveTo>
                    <a:cubicBezTo>
                      <a:pt x="281911" y="484981"/>
                      <a:pt x="287967" y="486090"/>
                      <a:pt x="295235" y="488508"/>
                    </a:cubicBezTo>
                    <a:cubicBezTo>
                      <a:pt x="322690" y="499794"/>
                      <a:pt x="361450" y="541713"/>
                      <a:pt x="361450" y="541713"/>
                    </a:cubicBezTo>
                    <a:cubicBezTo>
                      <a:pt x="361450" y="541713"/>
                      <a:pt x="301695" y="551386"/>
                      <a:pt x="272625" y="541713"/>
                    </a:cubicBezTo>
                    <a:cubicBezTo>
                      <a:pt x="243555" y="532039"/>
                      <a:pt x="246785" y="515917"/>
                      <a:pt x="251630" y="503019"/>
                    </a:cubicBezTo>
                    <a:cubicBezTo>
                      <a:pt x="255264" y="493345"/>
                      <a:pt x="261623" y="484579"/>
                      <a:pt x="276839" y="484881"/>
                    </a:cubicBezTo>
                    <a:close/>
                    <a:moveTo>
                      <a:pt x="352523" y="434883"/>
                    </a:moveTo>
                    <a:cubicBezTo>
                      <a:pt x="357497" y="434155"/>
                      <a:pt x="363658" y="434255"/>
                      <a:pt x="371333" y="435460"/>
                    </a:cubicBezTo>
                    <a:cubicBezTo>
                      <a:pt x="402034" y="440280"/>
                      <a:pt x="445661" y="474016"/>
                      <a:pt x="445661" y="474016"/>
                    </a:cubicBezTo>
                    <a:cubicBezTo>
                      <a:pt x="445661" y="474016"/>
                      <a:pt x="390723" y="494900"/>
                      <a:pt x="360022" y="490081"/>
                    </a:cubicBezTo>
                    <a:cubicBezTo>
                      <a:pt x="329321" y="486868"/>
                      <a:pt x="329321" y="470803"/>
                      <a:pt x="330937" y="456345"/>
                    </a:cubicBezTo>
                    <a:cubicBezTo>
                      <a:pt x="333360" y="446706"/>
                      <a:pt x="337602" y="437067"/>
                      <a:pt x="352523" y="434883"/>
                    </a:cubicBezTo>
                    <a:close/>
                    <a:moveTo>
                      <a:pt x="229127" y="372341"/>
                    </a:moveTo>
                    <a:cubicBezTo>
                      <a:pt x="229127" y="372341"/>
                      <a:pt x="263064" y="422432"/>
                      <a:pt x="264680" y="453133"/>
                    </a:cubicBezTo>
                    <a:cubicBezTo>
                      <a:pt x="267912" y="483834"/>
                      <a:pt x="251752" y="487065"/>
                      <a:pt x="238824" y="487065"/>
                    </a:cubicBezTo>
                    <a:cubicBezTo>
                      <a:pt x="224279" y="488681"/>
                      <a:pt x="209735" y="483834"/>
                      <a:pt x="208119" y="453133"/>
                    </a:cubicBezTo>
                    <a:cubicBezTo>
                      <a:pt x="206503" y="422432"/>
                      <a:pt x="229127" y="372341"/>
                      <a:pt x="229127" y="372341"/>
                    </a:cubicBezTo>
                    <a:close/>
                    <a:moveTo>
                      <a:pt x="455904" y="366005"/>
                    </a:moveTo>
                    <a:cubicBezTo>
                      <a:pt x="482684" y="368948"/>
                      <a:pt x="511734" y="378911"/>
                      <a:pt x="511734" y="378911"/>
                    </a:cubicBezTo>
                    <a:cubicBezTo>
                      <a:pt x="511734" y="378911"/>
                      <a:pt x="466545" y="417556"/>
                      <a:pt x="437495" y="422386"/>
                    </a:cubicBezTo>
                    <a:cubicBezTo>
                      <a:pt x="408445" y="428827"/>
                      <a:pt x="403604" y="412725"/>
                      <a:pt x="400376" y="399844"/>
                    </a:cubicBezTo>
                    <a:cubicBezTo>
                      <a:pt x="398762" y="386962"/>
                      <a:pt x="401990" y="372470"/>
                      <a:pt x="431040" y="366030"/>
                    </a:cubicBezTo>
                    <a:cubicBezTo>
                      <a:pt x="438302" y="364822"/>
                      <a:pt x="446977" y="365023"/>
                      <a:pt x="455904" y="366005"/>
                    </a:cubicBezTo>
                    <a:close/>
                    <a:moveTo>
                      <a:pt x="287246" y="327256"/>
                    </a:moveTo>
                    <a:cubicBezTo>
                      <a:pt x="287246" y="327256"/>
                      <a:pt x="326038" y="374011"/>
                      <a:pt x="330888" y="403031"/>
                    </a:cubicBezTo>
                    <a:cubicBezTo>
                      <a:pt x="337353" y="433664"/>
                      <a:pt x="321189" y="438500"/>
                      <a:pt x="308259" y="441725"/>
                    </a:cubicBezTo>
                    <a:cubicBezTo>
                      <a:pt x="295328" y="443337"/>
                      <a:pt x="280780" y="440113"/>
                      <a:pt x="274315" y="411092"/>
                    </a:cubicBezTo>
                    <a:cubicBezTo>
                      <a:pt x="269466" y="380460"/>
                      <a:pt x="287246" y="327256"/>
                      <a:pt x="287246" y="327256"/>
                    </a:cubicBezTo>
                    <a:close/>
                    <a:moveTo>
                      <a:pt x="327633" y="287094"/>
                    </a:moveTo>
                    <a:cubicBezTo>
                      <a:pt x="327633" y="287094"/>
                      <a:pt x="377795" y="322518"/>
                      <a:pt x="390740" y="349891"/>
                    </a:cubicBezTo>
                    <a:cubicBezTo>
                      <a:pt x="403685" y="377264"/>
                      <a:pt x="390740" y="386926"/>
                      <a:pt x="377795" y="391756"/>
                    </a:cubicBezTo>
                    <a:cubicBezTo>
                      <a:pt x="364850" y="398197"/>
                      <a:pt x="350287" y="399807"/>
                      <a:pt x="337342" y="370824"/>
                    </a:cubicBezTo>
                    <a:cubicBezTo>
                      <a:pt x="324397" y="343450"/>
                      <a:pt x="327633" y="287094"/>
                      <a:pt x="327633" y="287094"/>
                    </a:cubicBezTo>
                    <a:close/>
                    <a:moveTo>
                      <a:pt x="547232" y="269215"/>
                    </a:moveTo>
                    <a:cubicBezTo>
                      <a:pt x="547232" y="269215"/>
                      <a:pt x="518188" y="320788"/>
                      <a:pt x="492371" y="335293"/>
                    </a:cubicBezTo>
                    <a:cubicBezTo>
                      <a:pt x="466555" y="349798"/>
                      <a:pt x="456873" y="336905"/>
                      <a:pt x="450419" y="325623"/>
                    </a:cubicBezTo>
                    <a:cubicBezTo>
                      <a:pt x="442352" y="314341"/>
                      <a:pt x="440738" y="299837"/>
                      <a:pt x="466555" y="283720"/>
                    </a:cubicBezTo>
                    <a:cubicBezTo>
                      <a:pt x="492371" y="269215"/>
                      <a:pt x="547232" y="269215"/>
                      <a:pt x="547232" y="269215"/>
                    </a:cubicBezTo>
                    <a:close/>
                    <a:moveTo>
                      <a:pt x="350308" y="233717"/>
                    </a:moveTo>
                    <a:cubicBezTo>
                      <a:pt x="350308" y="233717"/>
                      <a:pt x="406754" y="256332"/>
                      <a:pt x="424494" y="280563"/>
                    </a:cubicBezTo>
                    <a:cubicBezTo>
                      <a:pt x="443847" y="304794"/>
                      <a:pt x="434171" y="316102"/>
                      <a:pt x="422881" y="324179"/>
                    </a:cubicBezTo>
                    <a:cubicBezTo>
                      <a:pt x="411592" y="333871"/>
                      <a:pt x="397078" y="337102"/>
                      <a:pt x="379337" y="314487"/>
                    </a:cubicBezTo>
                    <a:cubicBezTo>
                      <a:pt x="359984" y="290256"/>
                      <a:pt x="350308" y="233717"/>
                      <a:pt x="350308" y="233717"/>
                    </a:cubicBezTo>
                    <a:close/>
                    <a:moveTo>
                      <a:pt x="353418" y="185523"/>
                    </a:moveTo>
                    <a:cubicBezTo>
                      <a:pt x="353418" y="185523"/>
                      <a:pt x="414853" y="185523"/>
                      <a:pt x="440720" y="200039"/>
                    </a:cubicBezTo>
                    <a:cubicBezTo>
                      <a:pt x="468204" y="216167"/>
                      <a:pt x="461737" y="230682"/>
                      <a:pt x="455270" y="241972"/>
                    </a:cubicBezTo>
                    <a:cubicBezTo>
                      <a:pt x="447187" y="254875"/>
                      <a:pt x="435870" y="264552"/>
                      <a:pt x="410003" y="248424"/>
                    </a:cubicBezTo>
                    <a:cubicBezTo>
                      <a:pt x="384135" y="233908"/>
                      <a:pt x="353418" y="185523"/>
                      <a:pt x="353418" y="185523"/>
                    </a:cubicBezTo>
                    <a:close/>
                    <a:moveTo>
                      <a:pt x="557078" y="150025"/>
                    </a:moveTo>
                    <a:cubicBezTo>
                      <a:pt x="557078" y="150025"/>
                      <a:pt x="545774" y="208033"/>
                      <a:pt x="528012" y="230592"/>
                    </a:cubicBezTo>
                    <a:cubicBezTo>
                      <a:pt x="508634" y="253151"/>
                      <a:pt x="494101" y="245094"/>
                      <a:pt x="484412" y="237038"/>
                    </a:cubicBezTo>
                    <a:cubicBezTo>
                      <a:pt x="473108" y="227370"/>
                      <a:pt x="466649" y="214479"/>
                      <a:pt x="486027" y="191920"/>
                    </a:cubicBezTo>
                    <a:cubicBezTo>
                      <a:pt x="505404" y="169361"/>
                      <a:pt x="557078" y="150025"/>
                      <a:pt x="557078" y="150025"/>
                    </a:cubicBezTo>
                    <a:close/>
                    <a:moveTo>
                      <a:pt x="406736" y="115281"/>
                    </a:moveTo>
                    <a:cubicBezTo>
                      <a:pt x="416280" y="115054"/>
                      <a:pt x="425369" y="115659"/>
                      <a:pt x="432640" y="117678"/>
                    </a:cubicBezTo>
                    <a:cubicBezTo>
                      <a:pt x="461725" y="125752"/>
                      <a:pt x="460109" y="140286"/>
                      <a:pt x="456878" y="154820"/>
                    </a:cubicBezTo>
                    <a:cubicBezTo>
                      <a:pt x="453646" y="167740"/>
                      <a:pt x="443951" y="179044"/>
                      <a:pt x="414866" y="170969"/>
                    </a:cubicBezTo>
                    <a:cubicBezTo>
                      <a:pt x="385781" y="162895"/>
                      <a:pt x="345385" y="124137"/>
                      <a:pt x="345385" y="124137"/>
                    </a:cubicBezTo>
                    <a:cubicBezTo>
                      <a:pt x="345385" y="124137"/>
                      <a:pt x="378106" y="115962"/>
                      <a:pt x="406736" y="115281"/>
                    </a:cubicBezTo>
                    <a:close/>
                    <a:moveTo>
                      <a:pt x="526321" y="43530"/>
                    </a:moveTo>
                    <a:cubicBezTo>
                      <a:pt x="526321" y="43530"/>
                      <a:pt x="531167" y="101630"/>
                      <a:pt x="518245" y="129066"/>
                    </a:cubicBezTo>
                    <a:cubicBezTo>
                      <a:pt x="505322" y="156502"/>
                      <a:pt x="490785" y="151660"/>
                      <a:pt x="477862" y="145205"/>
                    </a:cubicBezTo>
                    <a:cubicBezTo>
                      <a:pt x="464940" y="140363"/>
                      <a:pt x="455248" y="129066"/>
                      <a:pt x="468170" y="101630"/>
                    </a:cubicBezTo>
                    <a:cubicBezTo>
                      <a:pt x="481093" y="75808"/>
                      <a:pt x="526321" y="43530"/>
                      <a:pt x="526321" y="43530"/>
                    </a:cubicBezTo>
                    <a:close/>
                    <a:moveTo>
                      <a:pt x="387361" y="0"/>
                    </a:moveTo>
                    <a:cubicBezTo>
                      <a:pt x="387361" y="0"/>
                      <a:pt x="439061" y="29044"/>
                      <a:pt x="453602" y="54861"/>
                    </a:cubicBezTo>
                    <a:cubicBezTo>
                      <a:pt x="469758" y="80677"/>
                      <a:pt x="456833" y="90359"/>
                      <a:pt x="445524" y="96813"/>
                    </a:cubicBezTo>
                    <a:cubicBezTo>
                      <a:pt x="432599" y="104880"/>
                      <a:pt x="418058" y="106494"/>
                      <a:pt x="403517" y="80677"/>
                    </a:cubicBezTo>
                    <a:cubicBezTo>
                      <a:pt x="388977" y="54861"/>
                      <a:pt x="387361" y="0"/>
                      <a:pt x="3873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sp>
        </p:grp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0CB8690D-E7F7-42B6-9A85-7A924101263F}"/>
                </a:ext>
              </a:extLst>
            </p:cNvPr>
            <p:cNvCxnSpPr>
              <a:cxnSpLocks/>
            </p:cNvCxnSpPr>
            <p:nvPr/>
          </p:nvCxnSpPr>
          <p:spPr>
            <a:xfrm>
              <a:off x="2036933" y="2771884"/>
              <a:ext cx="1407437" cy="0"/>
            </a:xfrm>
            <a:prstGeom prst="line">
              <a:avLst/>
            </a:prstGeom>
            <a:ln w="12700"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9C93D60D-C2E1-402E-8B80-9E58A64CD94E}"/>
                </a:ext>
              </a:extLst>
            </p:cNvPr>
            <p:cNvSpPr/>
            <p:nvPr/>
          </p:nvSpPr>
          <p:spPr>
            <a:xfrm>
              <a:off x="1561058" y="2053145"/>
              <a:ext cx="2359187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b="0" cap="none" spc="0" dirty="0">
                  <a:ln w="0"/>
                  <a:solidFill>
                    <a:schemeClr val="tx1"/>
                  </a:solidFill>
                </a:rPr>
                <a:t>请在此放置您的成果</a:t>
              </a:r>
              <a:endParaRPr lang="en-US" altLang="zh-CN" b="0" cap="none" spc="0" dirty="0">
                <a:ln w="0"/>
                <a:solidFill>
                  <a:schemeClr val="tx1"/>
                </a:solidFill>
              </a:endParaRPr>
            </a:p>
            <a:p>
              <a:pPr algn="ctr"/>
              <a:r>
                <a:rPr lang="zh-CN" altLang="en-US" dirty="0">
                  <a:ln w="0"/>
                </a:rPr>
                <a:t>请在此放置您的成果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93041DA-4957-4348-B9A3-2BFEF723F4F8}"/>
              </a:ext>
            </a:extLst>
          </p:cNvPr>
          <p:cNvGrpSpPr/>
          <p:nvPr/>
        </p:nvGrpSpPr>
        <p:grpSpPr>
          <a:xfrm>
            <a:off x="8537523" y="1952633"/>
            <a:ext cx="3083577" cy="819251"/>
            <a:chOff x="1198863" y="1952633"/>
            <a:chExt cx="3083577" cy="819251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F149D859-C116-40E8-9E09-CB40A1CEC5B0}"/>
                </a:ext>
              </a:extLst>
            </p:cNvPr>
            <p:cNvGrpSpPr/>
            <p:nvPr/>
          </p:nvGrpSpPr>
          <p:grpSpPr>
            <a:xfrm>
              <a:off x="1198863" y="1952633"/>
              <a:ext cx="3083577" cy="736880"/>
              <a:chOff x="1198863" y="1952633"/>
              <a:chExt cx="3083577" cy="736880"/>
            </a:xfrm>
          </p:grpSpPr>
          <p:sp>
            <p:nvSpPr>
              <p:cNvPr id="28" name="branch-with-leaves_1457">
                <a:extLst>
                  <a:ext uri="{FF2B5EF4-FFF2-40B4-BE49-F238E27FC236}">
                    <a16:creationId xmlns:a16="http://schemas.microsoft.com/office/drawing/2014/main" id="{275D4660-D67A-479E-95A0-14CC6D3C2B7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20700000">
                <a:off x="3548911" y="1952633"/>
                <a:ext cx="733529" cy="736880"/>
              </a:xfrm>
              <a:custGeom>
                <a:avLst/>
                <a:gdLst>
                  <a:gd name="connsiteX0" fmla="*/ 227490 w 557078"/>
                  <a:gd name="connsiteY0" fmla="*/ 504746 h 559622"/>
                  <a:gd name="connsiteX1" fmla="*/ 11209 w 557078"/>
                  <a:gd name="connsiteY1" fmla="*/ 559618 h 559622"/>
                  <a:gd name="connsiteX2" fmla="*/ 1525 w 557078"/>
                  <a:gd name="connsiteY2" fmla="*/ 538638 h 559622"/>
                  <a:gd name="connsiteX3" fmla="*/ 227490 w 557078"/>
                  <a:gd name="connsiteY3" fmla="*/ 504746 h 559622"/>
                  <a:gd name="connsiteX4" fmla="*/ 276839 w 557078"/>
                  <a:gd name="connsiteY4" fmla="*/ 484881 h 559622"/>
                  <a:gd name="connsiteX5" fmla="*/ 295235 w 557078"/>
                  <a:gd name="connsiteY5" fmla="*/ 488508 h 559622"/>
                  <a:gd name="connsiteX6" fmla="*/ 361450 w 557078"/>
                  <a:gd name="connsiteY6" fmla="*/ 541713 h 559622"/>
                  <a:gd name="connsiteX7" fmla="*/ 272625 w 557078"/>
                  <a:gd name="connsiteY7" fmla="*/ 541713 h 559622"/>
                  <a:gd name="connsiteX8" fmla="*/ 251630 w 557078"/>
                  <a:gd name="connsiteY8" fmla="*/ 503019 h 559622"/>
                  <a:gd name="connsiteX9" fmla="*/ 276839 w 557078"/>
                  <a:gd name="connsiteY9" fmla="*/ 484881 h 559622"/>
                  <a:gd name="connsiteX10" fmla="*/ 352523 w 557078"/>
                  <a:gd name="connsiteY10" fmla="*/ 434883 h 559622"/>
                  <a:gd name="connsiteX11" fmla="*/ 371333 w 557078"/>
                  <a:gd name="connsiteY11" fmla="*/ 435460 h 559622"/>
                  <a:gd name="connsiteX12" fmla="*/ 445661 w 557078"/>
                  <a:gd name="connsiteY12" fmla="*/ 474016 h 559622"/>
                  <a:gd name="connsiteX13" fmla="*/ 360022 w 557078"/>
                  <a:gd name="connsiteY13" fmla="*/ 490081 h 559622"/>
                  <a:gd name="connsiteX14" fmla="*/ 330937 w 557078"/>
                  <a:gd name="connsiteY14" fmla="*/ 456345 h 559622"/>
                  <a:gd name="connsiteX15" fmla="*/ 352523 w 557078"/>
                  <a:gd name="connsiteY15" fmla="*/ 434883 h 559622"/>
                  <a:gd name="connsiteX16" fmla="*/ 229127 w 557078"/>
                  <a:gd name="connsiteY16" fmla="*/ 372341 h 559622"/>
                  <a:gd name="connsiteX17" fmla="*/ 264680 w 557078"/>
                  <a:gd name="connsiteY17" fmla="*/ 453133 h 559622"/>
                  <a:gd name="connsiteX18" fmla="*/ 238824 w 557078"/>
                  <a:gd name="connsiteY18" fmla="*/ 487065 h 559622"/>
                  <a:gd name="connsiteX19" fmla="*/ 208119 w 557078"/>
                  <a:gd name="connsiteY19" fmla="*/ 453133 h 559622"/>
                  <a:gd name="connsiteX20" fmla="*/ 229127 w 557078"/>
                  <a:gd name="connsiteY20" fmla="*/ 372341 h 559622"/>
                  <a:gd name="connsiteX21" fmla="*/ 455904 w 557078"/>
                  <a:gd name="connsiteY21" fmla="*/ 366005 h 559622"/>
                  <a:gd name="connsiteX22" fmla="*/ 511734 w 557078"/>
                  <a:gd name="connsiteY22" fmla="*/ 378911 h 559622"/>
                  <a:gd name="connsiteX23" fmla="*/ 437495 w 557078"/>
                  <a:gd name="connsiteY23" fmla="*/ 422386 h 559622"/>
                  <a:gd name="connsiteX24" fmla="*/ 400376 w 557078"/>
                  <a:gd name="connsiteY24" fmla="*/ 399844 h 559622"/>
                  <a:gd name="connsiteX25" fmla="*/ 431040 w 557078"/>
                  <a:gd name="connsiteY25" fmla="*/ 366030 h 559622"/>
                  <a:gd name="connsiteX26" fmla="*/ 455904 w 557078"/>
                  <a:gd name="connsiteY26" fmla="*/ 366005 h 559622"/>
                  <a:gd name="connsiteX27" fmla="*/ 287246 w 557078"/>
                  <a:gd name="connsiteY27" fmla="*/ 327256 h 559622"/>
                  <a:gd name="connsiteX28" fmla="*/ 330888 w 557078"/>
                  <a:gd name="connsiteY28" fmla="*/ 403031 h 559622"/>
                  <a:gd name="connsiteX29" fmla="*/ 308259 w 557078"/>
                  <a:gd name="connsiteY29" fmla="*/ 441725 h 559622"/>
                  <a:gd name="connsiteX30" fmla="*/ 274315 w 557078"/>
                  <a:gd name="connsiteY30" fmla="*/ 411092 h 559622"/>
                  <a:gd name="connsiteX31" fmla="*/ 287246 w 557078"/>
                  <a:gd name="connsiteY31" fmla="*/ 327256 h 559622"/>
                  <a:gd name="connsiteX32" fmla="*/ 327633 w 557078"/>
                  <a:gd name="connsiteY32" fmla="*/ 287094 h 559622"/>
                  <a:gd name="connsiteX33" fmla="*/ 390740 w 557078"/>
                  <a:gd name="connsiteY33" fmla="*/ 349891 h 559622"/>
                  <a:gd name="connsiteX34" fmla="*/ 377795 w 557078"/>
                  <a:gd name="connsiteY34" fmla="*/ 391756 h 559622"/>
                  <a:gd name="connsiteX35" fmla="*/ 337342 w 557078"/>
                  <a:gd name="connsiteY35" fmla="*/ 370824 h 559622"/>
                  <a:gd name="connsiteX36" fmla="*/ 327633 w 557078"/>
                  <a:gd name="connsiteY36" fmla="*/ 287094 h 559622"/>
                  <a:gd name="connsiteX37" fmla="*/ 547232 w 557078"/>
                  <a:gd name="connsiteY37" fmla="*/ 269215 h 559622"/>
                  <a:gd name="connsiteX38" fmla="*/ 492371 w 557078"/>
                  <a:gd name="connsiteY38" fmla="*/ 335293 h 559622"/>
                  <a:gd name="connsiteX39" fmla="*/ 450419 w 557078"/>
                  <a:gd name="connsiteY39" fmla="*/ 325623 h 559622"/>
                  <a:gd name="connsiteX40" fmla="*/ 466555 w 557078"/>
                  <a:gd name="connsiteY40" fmla="*/ 283720 h 559622"/>
                  <a:gd name="connsiteX41" fmla="*/ 547232 w 557078"/>
                  <a:gd name="connsiteY41" fmla="*/ 269215 h 559622"/>
                  <a:gd name="connsiteX42" fmla="*/ 350308 w 557078"/>
                  <a:gd name="connsiteY42" fmla="*/ 233717 h 559622"/>
                  <a:gd name="connsiteX43" fmla="*/ 424494 w 557078"/>
                  <a:gd name="connsiteY43" fmla="*/ 280563 h 559622"/>
                  <a:gd name="connsiteX44" fmla="*/ 422881 w 557078"/>
                  <a:gd name="connsiteY44" fmla="*/ 324179 h 559622"/>
                  <a:gd name="connsiteX45" fmla="*/ 379337 w 557078"/>
                  <a:gd name="connsiteY45" fmla="*/ 314487 h 559622"/>
                  <a:gd name="connsiteX46" fmla="*/ 350308 w 557078"/>
                  <a:gd name="connsiteY46" fmla="*/ 233717 h 559622"/>
                  <a:gd name="connsiteX47" fmla="*/ 353418 w 557078"/>
                  <a:gd name="connsiteY47" fmla="*/ 185523 h 559622"/>
                  <a:gd name="connsiteX48" fmla="*/ 440720 w 557078"/>
                  <a:gd name="connsiteY48" fmla="*/ 200039 h 559622"/>
                  <a:gd name="connsiteX49" fmla="*/ 455270 w 557078"/>
                  <a:gd name="connsiteY49" fmla="*/ 241972 h 559622"/>
                  <a:gd name="connsiteX50" fmla="*/ 410003 w 557078"/>
                  <a:gd name="connsiteY50" fmla="*/ 248424 h 559622"/>
                  <a:gd name="connsiteX51" fmla="*/ 353418 w 557078"/>
                  <a:gd name="connsiteY51" fmla="*/ 185523 h 559622"/>
                  <a:gd name="connsiteX52" fmla="*/ 557078 w 557078"/>
                  <a:gd name="connsiteY52" fmla="*/ 150025 h 559622"/>
                  <a:gd name="connsiteX53" fmla="*/ 528012 w 557078"/>
                  <a:gd name="connsiteY53" fmla="*/ 230592 h 559622"/>
                  <a:gd name="connsiteX54" fmla="*/ 484412 w 557078"/>
                  <a:gd name="connsiteY54" fmla="*/ 237038 h 559622"/>
                  <a:gd name="connsiteX55" fmla="*/ 486027 w 557078"/>
                  <a:gd name="connsiteY55" fmla="*/ 191920 h 559622"/>
                  <a:gd name="connsiteX56" fmla="*/ 557078 w 557078"/>
                  <a:gd name="connsiteY56" fmla="*/ 150025 h 559622"/>
                  <a:gd name="connsiteX57" fmla="*/ 406736 w 557078"/>
                  <a:gd name="connsiteY57" fmla="*/ 115281 h 559622"/>
                  <a:gd name="connsiteX58" fmla="*/ 432640 w 557078"/>
                  <a:gd name="connsiteY58" fmla="*/ 117678 h 559622"/>
                  <a:gd name="connsiteX59" fmla="*/ 456878 w 557078"/>
                  <a:gd name="connsiteY59" fmla="*/ 154820 h 559622"/>
                  <a:gd name="connsiteX60" fmla="*/ 414866 w 557078"/>
                  <a:gd name="connsiteY60" fmla="*/ 170969 h 559622"/>
                  <a:gd name="connsiteX61" fmla="*/ 345385 w 557078"/>
                  <a:gd name="connsiteY61" fmla="*/ 124137 h 559622"/>
                  <a:gd name="connsiteX62" fmla="*/ 406736 w 557078"/>
                  <a:gd name="connsiteY62" fmla="*/ 115281 h 559622"/>
                  <a:gd name="connsiteX63" fmla="*/ 526321 w 557078"/>
                  <a:gd name="connsiteY63" fmla="*/ 43530 h 559622"/>
                  <a:gd name="connsiteX64" fmla="*/ 518245 w 557078"/>
                  <a:gd name="connsiteY64" fmla="*/ 129066 h 559622"/>
                  <a:gd name="connsiteX65" fmla="*/ 477862 w 557078"/>
                  <a:gd name="connsiteY65" fmla="*/ 145205 h 559622"/>
                  <a:gd name="connsiteX66" fmla="*/ 468170 w 557078"/>
                  <a:gd name="connsiteY66" fmla="*/ 101630 h 559622"/>
                  <a:gd name="connsiteX67" fmla="*/ 526321 w 557078"/>
                  <a:gd name="connsiteY67" fmla="*/ 43530 h 559622"/>
                  <a:gd name="connsiteX68" fmla="*/ 387361 w 557078"/>
                  <a:gd name="connsiteY68" fmla="*/ 0 h 559622"/>
                  <a:gd name="connsiteX69" fmla="*/ 453602 w 557078"/>
                  <a:gd name="connsiteY69" fmla="*/ 54861 h 559622"/>
                  <a:gd name="connsiteX70" fmla="*/ 445524 w 557078"/>
                  <a:gd name="connsiteY70" fmla="*/ 96813 h 559622"/>
                  <a:gd name="connsiteX71" fmla="*/ 403517 w 557078"/>
                  <a:gd name="connsiteY71" fmla="*/ 80677 h 559622"/>
                  <a:gd name="connsiteX72" fmla="*/ 387361 w 557078"/>
                  <a:gd name="connsiteY72" fmla="*/ 0 h 55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57078" h="559622">
                    <a:moveTo>
                      <a:pt x="227490" y="504746"/>
                    </a:moveTo>
                    <a:cubicBezTo>
                      <a:pt x="137104" y="561232"/>
                      <a:pt x="11209" y="559618"/>
                      <a:pt x="11209" y="559618"/>
                    </a:cubicBezTo>
                    <a:cubicBezTo>
                      <a:pt x="11209" y="559618"/>
                      <a:pt x="-4931" y="546707"/>
                      <a:pt x="1525" y="538638"/>
                    </a:cubicBezTo>
                    <a:cubicBezTo>
                      <a:pt x="88683" y="558004"/>
                      <a:pt x="227490" y="504746"/>
                      <a:pt x="227490" y="504746"/>
                    </a:cubicBezTo>
                    <a:close/>
                    <a:moveTo>
                      <a:pt x="276839" y="484881"/>
                    </a:moveTo>
                    <a:cubicBezTo>
                      <a:pt x="281911" y="484981"/>
                      <a:pt x="287967" y="486090"/>
                      <a:pt x="295235" y="488508"/>
                    </a:cubicBezTo>
                    <a:cubicBezTo>
                      <a:pt x="322690" y="499794"/>
                      <a:pt x="361450" y="541713"/>
                      <a:pt x="361450" y="541713"/>
                    </a:cubicBezTo>
                    <a:cubicBezTo>
                      <a:pt x="361450" y="541713"/>
                      <a:pt x="301695" y="551386"/>
                      <a:pt x="272625" y="541713"/>
                    </a:cubicBezTo>
                    <a:cubicBezTo>
                      <a:pt x="243555" y="532039"/>
                      <a:pt x="246785" y="515917"/>
                      <a:pt x="251630" y="503019"/>
                    </a:cubicBezTo>
                    <a:cubicBezTo>
                      <a:pt x="255264" y="493345"/>
                      <a:pt x="261623" y="484579"/>
                      <a:pt x="276839" y="484881"/>
                    </a:cubicBezTo>
                    <a:close/>
                    <a:moveTo>
                      <a:pt x="352523" y="434883"/>
                    </a:moveTo>
                    <a:cubicBezTo>
                      <a:pt x="357497" y="434155"/>
                      <a:pt x="363658" y="434255"/>
                      <a:pt x="371333" y="435460"/>
                    </a:cubicBezTo>
                    <a:cubicBezTo>
                      <a:pt x="402034" y="440280"/>
                      <a:pt x="445661" y="474016"/>
                      <a:pt x="445661" y="474016"/>
                    </a:cubicBezTo>
                    <a:cubicBezTo>
                      <a:pt x="445661" y="474016"/>
                      <a:pt x="390723" y="494900"/>
                      <a:pt x="360022" y="490081"/>
                    </a:cubicBezTo>
                    <a:cubicBezTo>
                      <a:pt x="329321" y="486868"/>
                      <a:pt x="329321" y="470803"/>
                      <a:pt x="330937" y="456345"/>
                    </a:cubicBezTo>
                    <a:cubicBezTo>
                      <a:pt x="333360" y="446706"/>
                      <a:pt x="337602" y="437067"/>
                      <a:pt x="352523" y="434883"/>
                    </a:cubicBezTo>
                    <a:close/>
                    <a:moveTo>
                      <a:pt x="229127" y="372341"/>
                    </a:moveTo>
                    <a:cubicBezTo>
                      <a:pt x="229127" y="372341"/>
                      <a:pt x="263064" y="422432"/>
                      <a:pt x="264680" y="453133"/>
                    </a:cubicBezTo>
                    <a:cubicBezTo>
                      <a:pt x="267912" y="483834"/>
                      <a:pt x="251752" y="487065"/>
                      <a:pt x="238824" y="487065"/>
                    </a:cubicBezTo>
                    <a:cubicBezTo>
                      <a:pt x="224279" y="488681"/>
                      <a:pt x="209735" y="483834"/>
                      <a:pt x="208119" y="453133"/>
                    </a:cubicBezTo>
                    <a:cubicBezTo>
                      <a:pt x="206503" y="422432"/>
                      <a:pt x="229127" y="372341"/>
                      <a:pt x="229127" y="372341"/>
                    </a:cubicBezTo>
                    <a:close/>
                    <a:moveTo>
                      <a:pt x="455904" y="366005"/>
                    </a:moveTo>
                    <a:cubicBezTo>
                      <a:pt x="482684" y="368948"/>
                      <a:pt x="511734" y="378911"/>
                      <a:pt x="511734" y="378911"/>
                    </a:cubicBezTo>
                    <a:cubicBezTo>
                      <a:pt x="511734" y="378911"/>
                      <a:pt x="466545" y="417556"/>
                      <a:pt x="437495" y="422386"/>
                    </a:cubicBezTo>
                    <a:cubicBezTo>
                      <a:pt x="408445" y="428827"/>
                      <a:pt x="403604" y="412725"/>
                      <a:pt x="400376" y="399844"/>
                    </a:cubicBezTo>
                    <a:cubicBezTo>
                      <a:pt x="398762" y="386962"/>
                      <a:pt x="401990" y="372470"/>
                      <a:pt x="431040" y="366030"/>
                    </a:cubicBezTo>
                    <a:cubicBezTo>
                      <a:pt x="438302" y="364822"/>
                      <a:pt x="446977" y="365023"/>
                      <a:pt x="455904" y="366005"/>
                    </a:cubicBezTo>
                    <a:close/>
                    <a:moveTo>
                      <a:pt x="287246" y="327256"/>
                    </a:moveTo>
                    <a:cubicBezTo>
                      <a:pt x="287246" y="327256"/>
                      <a:pt x="326038" y="374011"/>
                      <a:pt x="330888" y="403031"/>
                    </a:cubicBezTo>
                    <a:cubicBezTo>
                      <a:pt x="337353" y="433664"/>
                      <a:pt x="321189" y="438500"/>
                      <a:pt x="308259" y="441725"/>
                    </a:cubicBezTo>
                    <a:cubicBezTo>
                      <a:pt x="295328" y="443337"/>
                      <a:pt x="280780" y="440113"/>
                      <a:pt x="274315" y="411092"/>
                    </a:cubicBezTo>
                    <a:cubicBezTo>
                      <a:pt x="269466" y="380460"/>
                      <a:pt x="287246" y="327256"/>
                      <a:pt x="287246" y="327256"/>
                    </a:cubicBezTo>
                    <a:close/>
                    <a:moveTo>
                      <a:pt x="327633" y="287094"/>
                    </a:moveTo>
                    <a:cubicBezTo>
                      <a:pt x="327633" y="287094"/>
                      <a:pt x="377795" y="322518"/>
                      <a:pt x="390740" y="349891"/>
                    </a:cubicBezTo>
                    <a:cubicBezTo>
                      <a:pt x="403685" y="377264"/>
                      <a:pt x="390740" y="386926"/>
                      <a:pt x="377795" y="391756"/>
                    </a:cubicBezTo>
                    <a:cubicBezTo>
                      <a:pt x="364850" y="398197"/>
                      <a:pt x="350287" y="399807"/>
                      <a:pt x="337342" y="370824"/>
                    </a:cubicBezTo>
                    <a:cubicBezTo>
                      <a:pt x="324397" y="343450"/>
                      <a:pt x="327633" y="287094"/>
                      <a:pt x="327633" y="287094"/>
                    </a:cubicBezTo>
                    <a:close/>
                    <a:moveTo>
                      <a:pt x="547232" y="269215"/>
                    </a:moveTo>
                    <a:cubicBezTo>
                      <a:pt x="547232" y="269215"/>
                      <a:pt x="518188" y="320788"/>
                      <a:pt x="492371" y="335293"/>
                    </a:cubicBezTo>
                    <a:cubicBezTo>
                      <a:pt x="466555" y="349798"/>
                      <a:pt x="456873" y="336905"/>
                      <a:pt x="450419" y="325623"/>
                    </a:cubicBezTo>
                    <a:cubicBezTo>
                      <a:pt x="442352" y="314341"/>
                      <a:pt x="440738" y="299837"/>
                      <a:pt x="466555" y="283720"/>
                    </a:cubicBezTo>
                    <a:cubicBezTo>
                      <a:pt x="492371" y="269215"/>
                      <a:pt x="547232" y="269215"/>
                      <a:pt x="547232" y="269215"/>
                    </a:cubicBezTo>
                    <a:close/>
                    <a:moveTo>
                      <a:pt x="350308" y="233717"/>
                    </a:moveTo>
                    <a:cubicBezTo>
                      <a:pt x="350308" y="233717"/>
                      <a:pt x="406754" y="256332"/>
                      <a:pt x="424494" y="280563"/>
                    </a:cubicBezTo>
                    <a:cubicBezTo>
                      <a:pt x="443847" y="304794"/>
                      <a:pt x="434171" y="316102"/>
                      <a:pt x="422881" y="324179"/>
                    </a:cubicBezTo>
                    <a:cubicBezTo>
                      <a:pt x="411592" y="333871"/>
                      <a:pt x="397078" y="337102"/>
                      <a:pt x="379337" y="314487"/>
                    </a:cubicBezTo>
                    <a:cubicBezTo>
                      <a:pt x="359984" y="290256"/>
                      <a:pt x="350308" y="233717"/>
                      <a:pt x="350308" y="233717"/>
                    </a:cubicBezTo>
                    <a:close/>
                    <a:moveTo>
                      <a:pt x="353418" y="185523"/>
                    </a:moveTo>
                    <a:cubicBezTo>
                      <a:pt x="353418" y="185523"/>
                      <a:pt x="414853" y="185523"/>
                      <a:pt x="440720" y="200039"/>
                    </a:cubicBezTo>
                    <a:cubicBezTo>
                      <a:pt x="468204" y="216167"/>
                      <a:pt x="461737" y="230682"/>
                      <a:pt x="455270" y="241972"/>
                    </a:cubicBezTo>
                    <a:cubicBezTo>
                      <a:pt x="447187" y="254875"/>
                      <a:pt x="435870" y="264552"/>
                      <a:pt x="410003" y="248424"/>
                    </a:cubicBezTo>
                    <a:cubicBezTo>
                      <a:pt x="384135" y="233908"/>
                      <a:pt x="353418" y="185523"/>
                      <a:pt x="353418" y="185523"/>
                    </a:cubicBezTo>
                    <a:close/>
                    <a:moveTo>
                      <a:pt x="557078" y="150025"/>
                    </a:moveTo>
                    <a:cubicBezTo>
                      <a:pt x="557078" y="150025"/>
                      <a:pt x="545774" y="208033"/>
                      <a:pt x="528012" y="230592"/>
                    </a:cubicBezTo>
                    <a:cubicBezTo>
                      <a:pt x="508634" y="253151"/>
                      <a:pt x="494101" y="245094"/>
                      <a:pt x="484412" y="237038"/>
                    </a:cubicBezTo>
                    <a:cubicBezTo>
                      <a:pt x="473108" y="227370"/>
                      <a:pt x="466649" y="214479"/>
                      <a:pt x="486027" y="191920"/>
                    </a:cubicBezTo>
                    <a:cubicBezTo>
                      <a:pt x="505404" y="169361"/>
                      <a:pt x="557078" y="150025"/>
                      <a:pt x="557078" y="150025"/>
                    </a:cubicBezTo>
                    <a:close/>
                    <a:moveTo>
                      <a:pt x="406736" y="115281"/>
                    </a:moveTo>
                    <a:cubicBezTo>
                      <a:pt x="416280" y="115054"/>
                      <a:pt x="425369" y="115659"/>
                      <a:pt x="432640" y="117678"/>
                    </a:cubicBezTo>
                    <a:cubicBezTo>
                      <a:pt x="461725" y="125752"/>
                      <a:pt x="460109" y="140286"/>
                      <a:pt x="456878" y="154820"/>
                    </a:cubicBezTo>
                    <a:cubicBezTo>
                      <a:pt x="453646" y="167740"/>
                      <a:pt x="443951" y="179044"/>
                      <a:pt x="414866" y="170969"/>
                    </a:cubicBezTo>
                    <a:cubicBezTo>
                      <a:pt x="385781" y="162895"/>
                      <a:pt x="345385" y="124137"/>
                      <a:pt x="345385" y="124137"/>
                    </a:cubicBezTo>
                    <a:cubicBezTo>
                      <a:pt x="345385" y="124137"/>
                      <a:pt x="378106" y="115962"/>
                      <a:pt x="406736" y="115281"/>
                    </a:cubicBezTo>
                    <a:close/>
                    <a:moveTo>
                      <a:pt x="526321" y="43530"/>
                    </a:moveTo>
                    <a:cubicBezTo>
                      <a:pt x="526321" y="43530"/>
                      <a:pt x="531167" y="101630"/>
                      <a:pt x="518245" y="129066"/>
                    </a:cubicBezTo>
                    <a:cubicBezTo>
                      <a:pt x="505322" y="156502"/>
                      <a:pt x="490785" y="151660"/>
                      <a:pt x="477862" y="145205"/>
                    </a:cubicBezTo>
                    <a:cubicBezTo>
                      <a:pt x="464940" y="140363"/>
                      <a:pt x="455248" y="129066"/>
                      <a:pt x="468170" y="101630"/>
                    </a:cubicBezTo>
                    <a:cubicBezTo>
                      <a:pt x="481093" y="75808"/>
                      <a:pt x="526321" y="43530"/>
                      <a:pt x="526321" y="43530"/>
                    </a:cubicBezTo>
                    <a:close/>
                    <a:moveTo>
                      <a:pt x="387361" y="0"/>
                    </a:moveTo>
                    <a:cubicBezTo>
                      <a:pt x="387361" y="0"/>
                      <a:pt x="439061" y="29044"/>
                      <a:pt x="453602" y="54861"/>
                    </a:cubicBezTo>
                    <a:cubicBezTo>
                      <a:pt x="469758" y="80677"/>
                      <a:pt x="456833" y="90359"/>
                      <a:pt x="445524" y="96813"/>
                    </a:cubicBezTo>
                    <a:cubicBezTo>
                      <a:pt x="432599" y="104880"/>
                      <a:pt x="418058" y="106494"/>
                      <a:pt x="403517" y="80677"/>
                    </a:cubicBezTo>
                    <a:cubicBezTo>
                      <a:pt x="388977" y="54861"/>
                      <a:pt x="387361" y="0"/>
                      <a:pt x="3873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 dirty="0"/>
              </a:p>
            </p:txBody>
          </p:sp>
          <p:sp>
            <p:nvSpPr>
              <p:cNvPr id="29" name="branch-with-leaves_1457">
                <a:extLst>
                  <a:ext uri="{FF2B5EF4-FFF2-40B4-BE49-F238E27FC236}">
                    <a16:creationId xmlns:a16="http://schemas.microsoft.com/office/drawing/2014/main" id="{6AEB7CAD-21D3-4169-9F69-EF1DAC0B927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900000" flipH="1">
                <a:off x="1198863" y="1952633"/>
                <a:ext cx="733529" cy="736880"/>
              </a:xfrm>
              <a:custGeom>
                <a:avLst/>
                <a:gdLst>
                  <a:gd name="connsiteX0" fmla="*/ 227490 w 557078"/>
                  <a:gd name="connsiteY0" fmla="*/ 504746 h 559622"/>
                  <a:gd name="connsiteX1" fmla="*/ 11209 w 557078"/>
                  <a:gd name="connsiteY1" fmla="*/ 559618 h 559622"/>
                  <a:gd name="connsiteX2" fmla="*/ 1525 w 557078"/>
                  <a:gd name="connsiteY2" fmla="*/ 538638 h 559622"/>
                  <a:gd name="connsiteX3" fmla="*/ 227490 w 557078"/>
                  <a:gd name="connsiteY3" fmla="*/ 504746 h 559622"/>
                  <a:gd name="connsiteX4" fmla="*/ 276839 w 557078"/>
                  <a:gd name="connsiteY4" fmla="*/ 484881 h 559622"/>
                  <a:gd name="connsiteX5" fmla="*/ 295235 w 557078"/>
                  <a:gd name="connsiteY5" fmla="*/ 488508 h 559622"/>
                  <a:gd name="connsiteX6" fmla="*/ 361450 w 557078"/>
                  <a:gd name="connsiteY6" fmla="*/ 541713 h 559622"/>
                  <a:gd name="connsiteX7" fmla="*/ 272625 w 557078"/>
                  <a:gd name="connsiteY7" fmla="*/ 541713 h 559622"/>
                  <a:gd name="connsiteX8" fmla="*/ 251630 w 557078"/>
                  <a:gd name="connsiteY8" fmla="*/ 503019 h 559622"/>
                  <a:gd name="connsiteX9" fmla="*/ 276839 w 557078"/>
                  <a:gd name="connsiteY9" fmla="*/ 484881 h 559622"/>
                  <a:gd name="connsiteX10" fmla="*/ 352523 w 557078"/>
                  <a:gd name="connsiteY10" fmla="*/ 434883 h 559622"/>
                  <a:gd name="connsiteX11" fmla="*/ 371333 w 557078"/>
                  <a:gd name="connsiteY11" fmla="*/ 435460 h 559622"/>
                  <a:gd name="connsiteX12" fmla="*/ 445661 w 557078"/>
                  <a:gd name="connsiteY12" fmla="*/ 474016 h 559622"/>
                  <a:gd name="connsiteX13" fmla="*/ 360022 w 557078"/>
                  <a:gd name="connsiteY13" fmla="*/ 490081 h 559622"/>
                  <a:gd name="connsiteX14" fmla="*/ 330937 w 557078"/>
                  <a:gd name="connsiteY14" fmla="*/ 456345 h 559622"/>
                  <a:gd name="connsiteX15" fmla="*/ 352523 w 557078"/>
                  <a:gd name="connsiteY15" fmla="*/ 434883 h 559622"/>
                  <a:gd name="connsiteX16" fmla="*/ 229127 w 557078"/>
                  <a:gd name="connsiteY16" fmla="*/ 372341 h 559622"/>
                  <a:gd name="connsiteX17" fmla="*/ 264680 w 557078"/>
                  <a:gd name="connsiteY17" fmla="*/ 453133 h 559622"/>
                  <a:gd name="connsiteX18" fmla="*/ 238824 w 557078"/>
                  <a:gd name="connsiteY18" fmla="*/ 487065 h 559622"/>
                  <a:gd name="connsiteX19" fmla="*/ 208119 w 557078"/>
                  <a:gd name="connsiteY19" fmla="*/ 453133 h 559622"/>
                  <a:gd name="connsiteX20" fmla="*/ 229127 w 557078"/>
                  <a:gd name="connsiteY20" fmla="*/ 372341 h 559622"/>
                  <a:gd name="connsiteX21" fmla="*/ 455904 w 557078"/>
                  <a:gd name="connsiteY21" fmla="*/ 366005 h 559622"/>
                  <a:gd name="connsiteX22" fmla="*/ 511734 w 557078"/>
                  <a:gd name="connsiteY22" fmla="*/ 378911 h 559622"/>
                  <a:gd name="connsiteX23" fmla="*/ 437495 w 557078"/>
                  <a:gd name="connsiteY23" fmla="*/ 422386 h 559622"/>
                  <a:gd name="connsiteX24" fmla="*/ 400376 w 557078"/>
                  <a:gd name="connsiteY24" fmla="*/ 399844 h 559622"/>
                  <a:gd name="connsiteX25" fmla="*/ 431040 w 557078"/>
                  <a:gd name="connsiteY25" fmla="*/ 366030 h 559622"/>
                  <a:gd name="connsiteX26" fmla="*/ 455904 w 557078"/>
                  <a:gd name="connsiteY26" fmla="*/ 366005 h 559622"/>
                  <a:gd name="connsiteX27" fmla="*/ 287246 w 557078"/>
                  <a:gd name="connsiteY27" fmla="*/ 327256 h 559622"/>
                  <a:gd name="connsiteX28" fmla="*/ 330888 w 557078"/>
                  <a:gd name="connsiteY28" fmla="*/ 403031 h 559622"/>
                  <a:gd name="connsiteX29" fmla="*/ 308259 w 557078"/>
                  <a:gd name="connsiteY29" fmla="*/ 441725 h 559622"/>
                  <a:gd name="connsiteX30" fmla="*/ 274315 w 557078"/>
                  <a:gd name="connsiteY30" fmla="*/ 411092 h 559622"/>
                  <a:gd name="connsiteX31" fmla="*/ 287246 w 557078"/>
                  <a:gd name="connsiteY31" fmla="*/ 327256 h 559622"/>
                  <a:gd name="connsiteX32" fmla="*/ 327633 w 557078"/>
                  <a:gd name="connsiteY32" fmla="*/ 287094 h 559622"/>
                  <a:gd name="connsiteX33" fmla="*/ 390740 w 557078"/>
                  <a:gd name="connsiteY33" fmla="*/ 349891 h 559622"/>
                  <a:gd name="connsiteX34" fmla="*/ 377795 w 557078"/>
                  <a:gd name="connsiteY34" fmla="*/ 391756 h 559622"/>
                  <a:gd name="connsiteX35" fmla="*/ 337342 w 557078"/>
                  <a:gd name="connsiteY35" fmla="*/ 370824 h 559622"/>
                  <a:gd name="connsiteX36" fmla="*/ 327633 w 557078"/>
                  <a:gd name="connsiteY36" fmla="*/ 287094 h 559622"/>
                  <a:gd name="connsiteX37" fmla="*/ 547232 w 557078"/>
                  <a:gd name="connsiteY37" fmla="*/ 269215 h 559622"/>
                  <a:gd name="connsiteX38" fmla="*/ 492371 w 557078"/>
                  <a:gd name="connsiteY38" fmla="*/ 335293 h 559622"/>
                  <a:gd name="connsiteX39" fmla="*/ 450419 w 557078"/>
                  <a:gd name="connsiteY39" fmla="*/ 325623 h 559622"/>
                  <a:gd name="connsiteX40" fmla="*/ 466555 w 557078"/>
                  <a:gd name="connsiteY40" fmla="*/ 283720 h 559622"/>
                  <a:gd name="connsiteX41" fmla="*/ 547232 w 557078"/>
                  <a:gd name="connsiteY41" fmla="*/ 269215 h 559622"/>
                  <a:gd name="connsiteX42" fmla="*/ 350308 w 557078"/>
                  <a:gd name="connsiteY42" fmla="*/ 233717 h 559622"/>
                  <a:gd name="connsiteX43" fmla="*/ 424494 w 557078"/>
                  <a:gd name="connsiteY43" fmla="*/ 280563 h 559622"/>
                  <a:gd name="connsiteX44" fmla="*/ 422881 w 557078"/>
                  <a:gd name="connsiteY44" fmla="*/ 324179 h 559622"/>
                  <a:gd name="connsiteX45" fmla="*/ 379337 w 557078"/>
                  <a:gd name="connsiteY45" fmla="*/ 314487 h 559622"/>
                  <a:gd name="connsiteX46" fmla="*/ 350308 w 557078"/>
                  <a:gd name="connsiteY46" fmla="*/ 233717 h 559622"/>
                  <a:gd name="connsiteX47" fmla="*/ 353418 w 557078"/>
                  <a:gd name="connsiteY47" fmla="*/ 185523 h 559622"/>
                  <a:gd name="connsiteX48" fmla="*/ 440720 w 557078"/>
                  <a:gd name="connsiteY48" fmla="*/ 200039 h 559622"/>
                  <a:gd name="connsiteX49" fmla="*/ 455270 w 557078"/>
                  <a:gd name="connsiteY49" fmla="*/ 241972 h 559622"/>
                  <a:gd name="connsiteX50" fmla="*/ 410003 w 557078"/>
                  <a:gd name="connsiteY50" fmla="*/ 248424 h 559622"/>
                  <a:gd name="connsiteX51" fmla="*/ 353418 w 557078"/>
                  <a:gd name="connsiteY51" fmla="*/ 185523 h 559622"/>
                  <a:gd name="connsiteX52" fmla="*/ 557078 w 557078"/>
                  <a:gd name="connsiteY52" fmla="*/ 150025 h 559622"/>
                  <a:gd name="connsiteX53" fmla="*/ 528012 w 557078"/>
                  <a:gd name="connsiteY53" fmla="*/ 230592 h 559622"/>
                  <a:gd name="connsiteX54" fmla="*/ 484412 w 557078"/>
                  <a:gd name="connsiteY54" fmla="*/ 237038 h 559622"/>
                  <a:gd name="connsiteX55" fmla="*/ 486027 w 557078"/>
                  <a:gd name="connsiteY55" fmla="*/ 191920 h 559622"/>
                  <a:gd name="connsiteX56" fmla="*/ 557078 w 557078"/>
                  <a:gd name="connsiteY56" fmla="*/ 150025 h 559622"/>
                  <a:gd name="connsiteX57" fmla="*/ 406736 w 557078"/>
                  <a:gd name="connsiteY57" fmla="*/ 115281 h 559622"/>
                  <a:gd name="connsiteX58" fmla="*/ 432640 w 557078"/>
                  <a:gd name="connsiteY58" fmla="*/ 117678 h 559622"/>
                  <a:gd name="connsiteX59" fmla="*/ 456878 w 557078"/>
                  <a:gd name="connsiteY59" fmla="*/ 154820 h 559622"/>
                  <a:gd name="connsiteX60" fmla="*/ 414866 w 557078"/>
                  <a:gd name="connsiteY60" fmla="*/ 170969 h 559622"/>
                  <a:gd name="connsiteX61" fmla="*/ 345385 w 557078"/>
                  <a:gd name="connsiteY61" fmla="*/ 124137 h 559622"/>
                  <a:gd name="connsiteX62" fmla="*/ 406736 w 557078"/>
                  <a:gd name="connsiteY62" fmla="*/ 115281 h 559622"/>
                  <a:gd name="connsiteX63" fmla="*/ 526321 w 557078"/>
                  <a:gd name="connsiteY63" fmla="*/ 43530 h 559622"/>
                  <a:gd name="connsiteX64" fmla="*/ 518245 w 557078"/>
                  <a:gd name="connsiteY64" fmla="*/ 129066 h 559622"/>
                  <a:gd name="connsiteX65" fmla="*/ 477862 w 557078"/>
                  <a:gd name="connsiteY65" fmla="*/ 145205 h 559622"/>
                  <a:gd name="connsiteX66" fmla="*/ 468170 w 557078"/>
                  <a:gd name="connsiteY66" fmla="*/ 101630 h 559622"/>
                  <a:gd name="connsiteX67" fmla="*/ 526321 w 557078"/>
                  <a:gd name="connsiteY67" fmla="*/ 43530 h 559622"/>
                  <a:gd name="connsiteX68" fmla="*/ 387361 w 557078"/>
                  <a:gd name="connsiteY68" fmla="*/ 0 h 559622"/>
                  <a:gd name="connsiteX69" fmla="*/ 453602 w 557078"/>
                  <a:gd name="connsiteY69" fmla="*/ 54861 h 559622"/>
                  <a:gd name="connsiteX70" fmla="*/ 445524 w 557078"/>
                  <a:gd name="connsiteY70" fmla="*/ 96813 h 559622"/>
                  <a:gd name="connsiteX71" fmla="*/ 403517 w 557078"/>
                  <a:gd name="connsiteY71" fmla="*/ 80677 h 559622"/>
                  <a:gd name="connsiteX72" fmla="*/ 387361 w 557078"/>
                  <a:gd name="connsiteY72" fmla="*/ 0 h 55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57078" h="559622">
                    <a:moveTo>
                      <a:pt x="227490" y="504746"/>
                    </a:moveTo>
                    <a:cubicBezTo>
                      <a:pt x="137104" y="561232"/>
                      <a:pt x="11209" y="559618"/>
                      <a:pt x="11209" y="559618"/>
                    </a:cubicBezTo>
                    <a:cubicBezTo>
                      <a:pt x="11209" y="559618"/>
                      <a:pt x="-4931" y="546707"/>
                      <a:pt x="1525" y="538638"/>
                    </a:cubicBezTo>
                    <a:cubicBezTo>
                      <a:pt x="88683" y="558004"/>
                      <a:pt x="227490" y="504746"/>
                      <a:pt x="227490" y="504746"/>
                    </a:cubicBezTo>
                    <a:close/>
                    <a:moveTo>
                      <a:pt x="276839" y="484881"/>
                    </a:moveTo>
                    <a:cubicBezTo>
                      <a:pt x="281911" y="484981"/>
                      <a:pt x="287967" y="486090"/>
                      <a:pt x="295235" y="488508"/>
                    </a:cubicBezTo>
                    <a:cubicBezTo>
                      <a:pt x="322690" y="499794"/>
                      <a:pt x="361450" y="541713"/>
                      <a:pt x="361450" y="541713"/>
                    </a:cubicBezTo>
                    <a:cubicBezTo>
                      <a:pt x="361450" y="541713"/>
                      <a:pt x="301695" y="551386"/>
                      <a:pt x="272625" y="541713"/>
                    </a:cubicBezTo>
                    <a:cubicBezTo>
                      <a:pt x="243555" y="532039"/>
                      <a:pt x="246785" y="515917"/>
                      <a:pt x="251630" y="503019"/>
                    </a:cubicBezTo>
                    <a:cubicBezTo>
                      <a:pt x="255264" y="493345"/>
                      <a:pt x="261623" y="484579"/>
                      <a:pt x="276839" y="484881"/>
                    </a:cubicBezTo>
                    <a:close/>
                    <a:moveTo>
                      <a:pt x="352523" y="434883"/>
                    </a:moveTo>
                    <a:cubicBezTo>
                      <a:pt x="357497" y="434155"/>
                      <a:pt x="363658" y="434255"/>
                      <a:pt x="371333" y="435460"/>
                    </a:cubicBezTo>
                    <a:cubicBezTo>
                      <a:pt x="402034" y="440280"/>
                      <a:pt x="445661" y="474016"/>
                      <a:pt x="445661" y="474016"/>
                    </a:cubicBezTo>
                    <a:cubicBezTo>
                      <a:pt x="445661" y="474016"/>
                      <a:pt x="390723" y="494900"/>
                      <a:pt x="360022" y="490081"/>
                    </a:cubicBezTo>
                    <a:cubicBezTo>
                      <a:pt x="329321" y="486868"/>
                      <a:pt x="329321" y="470803"/>
                      <a:pt x="330937" y="456345"/>
                    </a:cubicBezTo>
                    <a:cubicBezTo>
                      <a:pt x="333360" y="446706"/>
                      <a:pt x="337602" y="437067"/>
                      <a:pt x="352523" y="434883"/>
                    </a:cubicBezTo>
                    <a:close/>
                    <a:moveTo>
                      <a:pt x="229127" y="372341"/>
                    </a:moveTo>
                    <a:cubicBezTo>
                      <a:pt x="229127" y="372341"/>
                      <a:pt x="263064" y="422432"/>
                      <a:pt x="264680" y="453133"/>
                    </a:cubicBezTo>
                    <a:cubicBezTo>
                      <a:pt x="267912" y="483834"/>
                      <a:pt x="251752" y="487065"/>
                      <a:pt x="238824" y="487065"/>
                    </a:cubicBezTo>
                    <a:cubicBezTo>
                      <a:pt x="224279" y="488681"/>
                      <a:pt x="209735" y="483834"/>
                      <a:pt x="208119" y="453133"/>
                    </a:cubicBezTo>
                    <a:cubicBezTo>
                      <a:pt x="206503" y="422432"/>
                      <a:pt x="229127" y="372341"/>
                      <a:pt x="229127" y="372341"/>
                    </a:cubicBezTo>
                    <a:close/>
                    <a:moveTo>
                      <a:pt x="455904" y="366005"/>
                    </a:moveTo>
                    <a:cubicBezTo>
                      <a:pt x="482684" y="368948"/>
                      <a:pt x="511734" y="378911"/>
                      <a:pt x="511734" y="378911"/>
                    </a:cubicBezTo>
                    <a:cubicBezTo>
                      <a:pt x="511734" y="378911"/>
                      <a:pt x="466545" y="417556"/>
                      <a:pt x="437495" y="422386"/>
                    </a:cubicBezTo>
                    <a:cubicBezTo>
                      <a:pt x="408445" y="428827"/>
                      <a:pt x="403604" y="412725"/>
                      <a:pt x="400376" y="399844"/>
                    </a:cubicBezTo>
                    <a:cubicBezTo>
                      <a:pt x="398762" y="386962"/>
                      <a:pt x="401990" y="372470"/>
                      <a:pt x="431040" y="366030"/>
                    </a:cubicBezTo>
                    <a:cubicBezTo>
                      <a:pt x="438302" y="364822"/>
                      <a:pt x="446977" y="365023"/>
                      <a:pt x="455904" y="366005"/>
                    </a:cubicBezTo>
                    <a:close/>
                    <a:moveTo>
                      <a:pt x="287246" y="327256"/>
                    </a:moveTo>
                    <a:cubicBezTo>
                      <a:pt x="287246" y="327256"/>
                      <a:pt x="326038" y="374011"/>
                      <a:pt x="330888" y="403031"/>
                    </a:cubicBezTo>
                    <a:cubicBezTo>
                      <a:pt x="337353" y="433664"/>
                      <a:pt x="321189" y="438500"/>
                      <a:pt x="308259" y="441725"/>
                    </a:cubicBezTo>
                    <a:cubicBezTo>
                      <a:pt x="295328" y="443337"/>
                      <a:pt x="280780" y="440113"/>
                      <a:pt x="274315" y="411092"/>
                    </a:cubicBezTo>
                    <a:cubicBezTo>
                      <a:pt x="269466" y="380460"/>
                      <a:pt x="287246" y="327256"/>
                      <a:pt x="287246" y="327256"/>
                    </a:cubicBezTo>
                    <a:close/>
                    <a:moveTo>
                      <a:pt x="327633" y="287094"/>
                    </a:moveTo>
                    <a:cubicBezTo>
                      <a:pt x="327633" y="287094"/>
                      <a:pt x="377795" y="322518"/>
                      <a:pt x="390740" y="349891"/>
                    </a:cubicBezTo>
                    <a:cubicBezTo>
                      <a:pt x="403685" y="377264"/>
                      <a:pt x="390740" y="386926"/>
                      <a:pt x="377795" y="391756"/>
                    </a:cubicBezTo>
                    <a:cubicBezTo>
                      <a:pt x="364850" y="398197"/>
                      <a:pt x="350287" y="399807"/>
                      <a:pt x="337342" y="370824"/>
                    </a:cubicBezTo>
                    <a:cubicBezTo>
                      <a:pt x="324397" y="343450"/>
                      <a:pt x="327633" y="287094"/>
                      <a:pt x="327633" y="287094"/>
                    </a:cubicBezTo>
                    <a:close/>
                    <a:moveTo>
                      <a:pt x="547232" y="269215"/>
                    </a:moveTo>
                    <a:cubicBezTo>
                      <a:pt x="547232" y="269215"/>
                      <a:pt x="518188" y="320788"/>
                      <a:pt x="492371" y="335293"/>
                    </a:cubicBezTo>
                    <a:cubicBezTo>
                      <a:pt x="466555" y="349798"/>
                      <a:pt x="456873" y="336905"/>
                      <a:pt x="450419" y="325623"/>
                    </a:cubicBezTo>
                    <a:cubicBezTo>
                      <a:pt x="442352" y="314341"/>
                      <a:pt x="440738" y="299837"/>
                      <a:pt x="466555" y="283720"/>
                    </a:cubicBezTo>
                    <a:cubicBezTo>
                      <a:pt x="492371" y="269215"/>
                      <a:pt x="547232" y="269215"/>
                      <a:pt x="547232" y="269215"/>
                    </a:cubicBezTo>
                    <a:close/>
                    <a:moveTo>
                      <a:pt x="350308" y="233717"/>
                    </a:moveTo>
                    <a:cubicBezTo>
                      <a:pt x="350308" y="233717"/>
                      <a:pt x="406754" y="256332"/>
                      <a:pt x="424494" y="280563"/>
                    </a:cubicBezTo>
                    <a:cubicBezTo>
                      <a:pt x="443847" y="304794"/>
                      <a:pt x="434171" y="316102"/>
                      <a:pt x="422881" y="324179"/>
                    </a:cubicBezTo>
                    <a:cubicBezTo>
                      <a:pt x="411592" y="333871"/>
                      <a:pt x="397078" y="337102"/>
                      <a:pt x="379337" y="314487"/>
                    </a:cubicBezTo>
                    <a:cubicBezTo>
                      <a:pt x="359984" y="290256"/>
                      <a:pt x="350308" y="233717"/>
                      <a:pt x="350308" y="233717"/>
                    </a:cubicBezTo>
                    <a:close/>
                    <a:moveTo>
                      <a:pt x="353418" y="185523"/>
                    </a:moveTo>
                    <a:cubicBezTo>
                      <a:pt x="353418" y="185523"/>
                      <a:pt x="414853" y="185523"/>
                      <a:pt x="440720" y="200039"/>
                    </a:cubicBezTo>
                    <a:cubicBezTo>
                      <a:pt x="468204" y="216167"/>
                      <a:pt x="461737" y="230682"/>
                      <a:pt x="455270" y="241972"/>
                    </a:cubicBezTo>
                    <a:cubicBezTo>
                      <a:pt x="447187" y="254875"/>
                      <a:pt x="435870" y="264552"/>
                      <a:pt x="410003" y="248424"/>
                    </a:cubicBezTo>
                    <a:cubicBezTo>
                      <a:pt x="384135" y="233908"/>
                      <a:pt x="353418" y="185523"/>
                      <a:pt x="353418" y="185523"/>
                    </a:cubicBezTo>
                    <a:close/>
                    <a:moveTo>
                      <a:pt x="557078" y="150025"/>
                    </a:moveTo>
                    <a:cubicBezTo>
                      <a:pt x="557078" y="150025"/>
                      <a:pt x="545774" y="208033"/>
                      <a:pt x="528012" y="230592"/>
                    </a:cubicBezTo>
                    <a:cubicBezTo>
                      <a:pt x="508634" y="253151"/>
                      <a:pt x="494101" y="245094"/>
                      <a:pt x="484412" y="237038"/>
                    </a:cubicBezTo>
                    <a:cubicBezTo>
                      <a:pt x="473108" y="227370"/>
                      <a:pt x="466649" y="214479"/>
                      <a:pt x="486027" y="191920"/>
                    </a:cubicBezTo>
                    <a:cubicBezTo>
                      <a:pt x="505404" y="169361"/>
                      <a:pt x="557078" y="150025"/>
                      <a:pt x="557078" y="150025"/>
                    </a:cubicBezTo>
                    <a:close/>
                    <a:moveTo>
                      <a:pt x="406736" y="115281"/>
                    </a:moveTo>
                    <a:cubicBezTo>
                      <a:pt x="416280" y="115054"/>
                      <a:pt x="425369" y="115659"/>
                      <a:pt x="432640" y="117678"/>
                    </a:cubicBezTo>
                    <a:cubicBezTo>
                      <a:pt x="461725" y="125752"/>
                      <a:pt x="460109" y="140286"/>
                      <a:pt x="456878" y="154820"/>
                    </a:cubicBezTo>
                    <a:cubicBezTo>
                      <a:pt x="453646" y="167740"/>
                      <a:pt x="443951" y="179044"/>
                      <a:pt x="414866" y="170969"/>
                    </a:cubicBezTo>
                    <a:cubicBezTo>
                      <a:pt x="385781" y="162895"/>
                      <a:pt x="345385" y="124137"/>
                      <a:pt x="345385" y="124137"/>
                    </a:cubicBezTo>
                    <a:cubicBezTo>
                      <a:pt x="345385" y="124137"/>
                      <a:pt x="378106" y="115962"/>
                      <a:pt x="406736" y="115281"/>
                    </a:cubicBezTo>
                    <a:close/>
                    <a:moveTo>
                      <a:pt x="526321" y="43530"/>
                    </a:moveTo>
                    <a:cubicBezTo>
                      <a:pt x="526321" y="43530"/>
                      <a:pt x="531167" y="101630"/>
                      <a:pt x="518245" y="129066"/>
                    </a:cubicBezTo>
                    <a:cubicBezTo>
                      <a:pt x="505322" y="156502"/>
                      <a:pt x="490785" y="151660"/>
                      <a:pt x="477862" y="145205"/>
                    </a:cubicBezTo>
                    <a:cubicBezTo>
                      <a:pt x="464940" y="140363"/>
                      <a:pt x="455248" y="129066"/>
                      <a:pt x="468170" y="101630"/>
                    </a:cubicBezTo>
                    <a:cubicBezTo>
                      <a:pt x="481093" y="75808"/>
                      <a:pt x="526321" y="43530"/>
                      <a:pt x="526321" y="43530"/>
                    </a:cubicBezTo>
                    <a:close/>
                    <a:moveTo>
                      <a:pt x="387361" y="0"/>
                    </a:moveTo>
                    <a:cubicBezTo>
                      <a:pt x="387361" y="0"/>
                      <a:pt x="439061" y="29044"/>
                      <a:pt x="453602" y="54861"/>
                    </a:cubicBezTo>
                    <a:cubicBezTo>
                      <a:pt x="469758" y="80677"/>
                      <a:pt x="456833" y="90359"/>
                      <a:pt x="445524" y="96813"/>
                    </a:cubicBezTo>
                    <a:cubicBezTo>
                      <a:pt x="432599" y="104880"/>
                      <a:pt x="418058" y="106494"/>
                      <a:pt x="403517" y="80677"/>
                    </a:cubicBezTo>
                    <a:cubicBezTo>
                      <a:pt x="388977" y="54861"/>
                      <a:pt x="387361" y="0"/>
                      <a:pt x="3873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sp>
        </p:grp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1FB6DE9A-2C87-4095-9BFD-A8E62BF0012A}"/>
                </a:ext>
              </a:extLst>
            </p:cNvPr>
            <p:cNvCxnSpPr>
              <a:cxnSpLocks/>
            </p:cNvCxnSpPr>
            <p:nvPr/>
          </p:nvCxnSpPr>
          <p:spPr>
            <a:xfrm>
              <a:off x="2036933" y="2771884"/>
              <a:ext cx="1407437" cy="0"/>
            </a:xfrm>
            <a:prstGeom prst="line">
              <a:avLst/>
            </a:prstGeom>
            <a:ln w="12700"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D02F4E7F-BF40-4680-91DE-FC93A6445CE4}"/>
                </a:ext>
              </a:extLst>
            </p:cNvPr>
            <p:cNvSpPr/>
            <p:nvPr/>
          </p:nvSpPr>
          <p:spPr>
            <a:xfrm>
              <a:off x="1561058" y="2053145"/>
              <a:ext cx="2359187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b="0" cap="none" spc="0" dirty="0">
                  <a:ln w="0"/>
                  <a:solidFill>
                    <a:schemeClr val="tx1"/>
                  </a:solidFill>
                </a:rPr>
                <a:t>请在此放置您的成果</a:t>
              </a:r>
              <a:endParaRPr lang="en-US" altLang="zh-CN" b="0" cap="none" spc="0" dirty="0">
                <a:ln w="0"/>
                <a:solidFill>
                  <a:schemeClr val="tx1"/>
                </a:solidFill>
              </a:endParaRPr>
            </a:p>
            <a:p>
              <a:pPr algn="ctr"/>
              <a:r>
                <a:rPr lang="zh-CN" altLang="en-US" dirty="0">
                  <a:ln w="0"/>
                </a:rPr>
                <a:t>请在此放置您的成果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9E34714-66F4-40BA-8D6F-4CD7A17431FB}"/>
              </a:ext>
            </a:extLst>
          </p:cNvPr>
          <p:cNvGrpSpPr/>
          <p:nvPr/>
        </p:nvGrpSpPr>
        <p:grpSpPr>
          <a:xfrm>
            <a:off x="669048" y="3635248"/>
            <a:ext cx="3083577" cy="819251"/>
            <a:chOff x="1198863" y="1952633"/>
            <a:chExt cx="3083577" cy="819251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2E2AB7AC-3E01-4C54-B894-06CB18DDFA0B}"/>
                </a:ext>
              </a:extLst>
            </p:cNvPr>
            <p:cNvGrpSpPr/>
            <p:nvPr/>
          </p:nvGrpSpPr>
          <p:grpSpPr>
            <a:xfrm>
              <a:off x="1198863" y="1952633"/>
              <a:ext cx="3083577" cy="736880"/>
              <a:chOff x="1198863" y="1952633"/>
              <a:chExt cx="3083577" cy="736880"/>
            </a:xfrm>
          </p:grpSpPr>
          <p:sp>
            <p:nvSpPr>
              <p:cNvPr id="34" name="branch-with-leaves_1457">
                <a:extLst>
                  <a:ext uri="{FF2B5EF4-FFF2-40B4-BE49-F238E27FC236}">
                    <a16:creationId xmlns:a16="http://schemas.microsoft.com/office/drawing/2014/main" id="{E2CB6371-830D-4F6B-85F5-3C503AA9A70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20700000">
                <a:off x="3548911" y="1952633"/>
                <a:ext cx="733529" cy="736880"/>
              </a:xfrm>
              <a:custGeom>
                <a:avLst/>
                <a:gdLst>
                  <a:gd name="connsiteX0" fmla="*/ 227490 w 557078"/>
                  <a:gd name="connsiteY0" fmla="*/ 504746 h 559622"/>
                  <a:gd name="connsiteX1" fmla="*/ 11209 w 557078"/>
                  <a:gd name="connsiteY1" fmla="*/ 559618 h 559622"/>
                  <a:gd name="connsiteX2" fmla="*/ 1525 w 557078"/>
                  <a:gd name="connsiteY2" fmla="*/ 538638 h 559622"/>
                  <a:gd name="connsiteX3" fmla="*/ 227490 w 557078"/>
                  <a:gd name="connsiteY3" fmla="*/ 504746 h 559622"/>
                  <a:gd name="connsiteX4" fmla="*/ 276839 w 557078"/>
                  <a:gd name="connsiteY4" fmla="*/ 484881 h 559622"/>
                  <a:gd name="connsiteX5" fmla="*/ 295235 w 557078"/>
                  <a:gd name="connsiteY5" fmla="*/ 488508 h 559622"/>
                  <a:gd name="connsiteX6" fmla="*/ 361450 w 557078"/>
                  <a:gd name="connsiteY6" fmla="*/ 541713 h 559622"/>
                  <a:gd name="connsiteX7" fmla="*/ 272625 w 557078"/>
                  <a:gd name="connsiteY7" fmla="*/ 541713 h 559622"/>
                  <a:gd name="connsiteX8" fmla="*/ 251630 w 557078"/>
                  <a:gd name="connsiteY8" fmla="*/ 503019 h 559622"/>
                  <a:gd name="connsiteX9" fmla="*/ 276839 w 557078"/>
                  <a:gd name="connsiteY9" fmla="*/ 484881 h 559622"/>
                  <a:gd name="connsiteX10" fmla="*/ 352523 w 557078"/>
                  <a:gd name="connsiteY10" fmla="*/ 434883 h 559622"/>
                  <a:gd name="connsiteX11" fmla="*/ 371333 w 557078"/>
                  <a:gd name="connsiteY11" fmla="*/ 435460 h 559622"/>
                  <a:gd name="connsiteX12" fmla="*/ 445661 w 557078"/>
                  <a:gd name="connsiteY12" fmla="*/ 474016 h 559622"/>
                  <a:gd name="connsiteX13" fmla="*/ 360022 w 557078"/>
                  <a:gd name="connsiteY13" fmla="*/ 490081 h 559622"/>
                  <a:gd name="connsiteX14" fmla="*/ 330937 w 557078"/>
                  <a:gd name="connsiteY14" fmla="*/ 456345 h 559622"/>
                  <a:gd name="connsiteX15" fmla="*/ 352523 w 557078"/>
                  <a:gd name="connsiteY15" fmla="*/ 434883 h 559622"/>
                  <a:gd name="connsiteX16" fmla="*/ 229127 w 557078"/>
                  <a:gd name="connsiteY16" fmla="*/ 372341 h 559622"/>
                  <a:gd name="connsiteX17" fmla="*/ 264680 w 557078"/>
                  <a:gd name="connsiteY17" fmla="*/ 453133 h 559622"/>
                  <a:gd name="connsiteX18" fmla="*/ 238824 w 557078"/>
                  <a:gd name="connsiteY18" fmla="*/ 487065 h 559622"/>
                  <a:gd name="connsiteX19" fmla="*/ 208119 w 557078"/>
                  <a:gd name="connsiteY19" fmla="*/ 453133 h 559622"/>
                  <a:gd name="connsiteX20" fmla="*/ 229127 w 557078"/>
                  <a:gd name="connsiteY20" fmla="*/ 372341 h 559622"/>
                  <a:gd name="connsiteX21" fmla="*/ 455904 w 557078"/>
                  <a:gd name="connsiteY21" fmla="*/ 366005 h 559622"/>
                  <a:gd name="connsiteX22" fmla="*/ 511734 w 557078"/>
                  <a:gd name="connsiteY22" fmla="*/ 378911 h 559622"/>
                  <a:gd name="connsiteX23" fmla="*/ 437495 w 557078"/>
                  <a:gd name="connsiteY23" fmla="*/ 422386 h 559622"/>
                  <a:gd name="connsiteX24" fmla="*/ 400376 w 557078"/>
                  <a:gd name="connsiteY24" fmla="*/ 399844 h 559622"/>
                  <a:gd name="connsiteX25" fmla="*/ 431040 w 557078"/>
                  <a:gd name="connsiteY25" fmla="*/ 366030 h 559622"/>
                  <a:gd name="connsiteX26" fmla="*/ 455904 w 557078"/>
                  <a:gd name="connsiteY26" fmla="*/ 366005 h 559622"/>
                  <a:gd name="connsiteX27" fmla="*/ 287246 w 557078"/>
                  <a:gd name="connsiteY27" fmla="*/ 327256 h 559622"/>
                  <a:gd name="connsiteX28" fmla="*/ 330888 w 557078"/>
                  <a:gd name="connsiteY28" fmla="*/ 403031 h 559622"/>
                  <a:gd name="connsiteX29" fmla="*/ 308259 w 557078"/>
                  <a:gd name="connsiteY29" fmla="*/ 441725 h 559622"/>
                  <a:gd name="connsiteX30" fmla="*/ 274315 w 557078"/>
                  <a:gd name="connsiteY30" fmla="*/ 411092 h 559622"/>
                  <a:gd name="connsiteX31" fmla="*/ 287246 w 557078"/>
                  <a:gd name="connsiteY31" fmla="*/ 327256 h 559622"/>
                  <a:gd name="connsiteX32" fmla="*/ 327633 w 557078"/>
                  <a:gd name="connsiteY32" fmla="*/ 287094 h 559622"/>
                  <a:gd name="connsiteX33" fmla="*/ 390740 w 557078"/>
                  <a:gd name="connsiteY33" fmla="*/ 349891 h 559622"/>
                  <a:gd name="connsiteX34" fmla="*/ 377795 w 557078"/>
                  <a:gd name="connsiteY34" fmla="*/ 391756 h 559622"/>
                  <a:gd name="connsiteX35" fmla="*/ 337342 w 557078"/>
                  <a:gd name="connsiteY35" fmla="*/ 370824 h 559622"/>
                  <a:gd name="connsiteX36" fmla="*/ 327633 w 557078"/>
                  <a:gd name="connsiteY36" fmla="*/ 287094 h 559622"/>
                  <a:gd name="connsiteX37" fmla="*/ 547232 w 557078"/>
                  <a:gd name="connsiteY37" fmla="*/ 269215 h 559622"/>
                  <a:gd name="connsiteX38" fmla="*/ 492371 w 557078"/>
                  <a:gd name="connsiteY38" fmla="*/ 335293 h 559622"/>
                  <a:gd name="connsiteX39" fmla="*/ 450419 w 557078"/>
                  <a:gd name="connsiteY39" fmla="*/ 325623 h 559622"/>
                  <a:gd name="connsiteX40" fmla="*/ 466555 w 557078"/>
                  <a:gd name="connsiteY40" fmla="*/ 283720 h 559622"/>
                  <a:gd name="connsiteX41" fmla="*/ 547232 w 557078"/>
                  <a:gd name="connsiteY41" fmla="*/ 269215 h 559622"/>
                  <a:gd name="connsiteX42" fmla="*/ 350308 w 557078"/>
                  <a:gd name="connsiteY42" fmla="*/ 233717 h 559622"/>
                  <a:gd name="connsiteX43" fmla="*/ 424494 w 557078"/>
                  <a:gd name="connsiteY43" fmla="*/ 280563 h 559622"/>
                  <a:gd name="connsiteX44" fmla="*/ 422881 w 557078"/>
                  <a:gd name="connsiteY44" fmla="*/ 324179 h 559622"/>
                  <a:gd name="connsiteX45" fmla="*/ 379337 w 557078"/>
                  <a:gd name="connsiteY45" fmla="*/ 314487 h 559622"/>
                  <a:gd name="connsiteX46" fmla="*/ 350308 w 557078"/>
                  <a:gd name="connsiteY46" fmla="*/ 233717 h 559622"/>
                  <a:gd name="connsiteX47" fmla="*/ 353418 w 557078"/>
                  <a:gd name="connsiteY47" fmla="*/ 185523 h 559622"/>
                  <a:gd name="connsiteX48" fmla="*/ 440720 w 557078"/>
                  <a:gd name="connsiteY48" fmla="*/ 200039 h 559622"/>
                  <a:gd name="connsiteX49" fmla="*/ 455270 w 557078"/>
                  <a:gd name="connsiteY49" fmla="*/ 241972 h 559622"/>
                  <a:gd name="connsiteX50" fmla="*/ 410003 w 557078"/>
                  <a:gd name="connsiteY50" fmla="*/ 248424 h 559622"/>
                  <a:gd name="connsiteX51" fmla="*/ 353418 w 557078"/>
                  <a:gd name="connsiteY51" fmla="*/ 185523 h 559622"/>
                  <a:gd name="connsiteX52" fmla="*/ 557078 w 557078"/>
                  <a:gd name="connsiteY52" fmla="*/ 150025 h 559622"/>
                  <a:gd name="connsiteX53" fmla="*/ 528012 w 557078"/>
                  <a:gd name="connsiteY53" fmla="*/ 230592 h 559622"/>
                  <a:gd name="connsiteX54" fmla="*/ 484412 w 557078"/>
                  <a:gd name="connsiteY54" fmla="*/ 237038 h 559622"/>
                  <a:gd name="connsiteX55" fmla="*/ 486027 w 557078"/>
                  <a:gd name="connsiteY55" fmla="*/ 191920 h 559622"/>
                  <a:gd name="connsiteX56" fmla="*/ 557078 w 557078"/>
                  <a:gd name="connsiteY56" fmla="*/ 150025 h 559622"/>
                  <a:gd name="connsiteX57" fmla="*/ 406736 w 557078"/>
                  <a:gd name="connsiteY57" fmla="*/ 115281 h 559622"/>
                  <a:gd name="connsiteX58" fmla="*/ 432640 w 557078"/>
                  <a:gd name="connsiteY58" fmla="*/ 117678 h 559622"/>
                  <a:gd name="connsiteX59" fmla="*/ 456878 w 557078"/>
                  <a:gd name="connsiteY59" fmla="*/ 154820 h 559622"/>
                  <a:gd name="connsiteX60" fmla="*/ 414866 w 557078"/>
                  <a:gd name="connsiteY60" fmla="*/ 170969 h 559622"/>
                  <a:gd name="connsiteX61" fmla="*/ 345385 w 557078"/>
                  <a:gd name="connsiteY61" fmla="*/ 124137 h 559622"/>
                  <a:gd name="connsiteX62" fmla="*/ 406736 w 557078"/>
                  <a:gd name="connsiteY62" fmla="*/ 115281 h 559622"/>
                  <a:gd name="connsiteX63" fmla="*/ 526321 w 557078"/>
                  <a:gd name="connsiteY63" fmla="*/ 43530 h 559622"/>
                  <a:gd name="connsiteX64" fmla="*/ 518245 w 557078"/>
                  <a:gd name="connsiteY64" fmla="*/ 129066 h 559622"/>
                  <a:gd name="connsiteX65" fmla="*/ 477862 w 557078"/>
                  <a:gd name="connsiteY65" fmla="*/ 145205 h 559622"/>
                  <a:gd name="connsiteX66" fmla="*/ 468170 w 557078"/>
                  <a:gd name="connsiteY66" fmla="*/ 101630 h 559622"/>
                  <a:gd name="connsiteX67" fmla="*/ 526321 w 557078"/>
                  <a:gd name="connsiteY67" fmla="*/ 43530 h 559622"/>
                  <a:gd name="connsiteX68" fmla="*/ 387361 w 557078"/>
                  <a:gd name="connsiteY68" fmla="*/ 0 h 559622"/>
                  <a:gd name="connsiteX69" fmla="*/ 453602 w 557078"/>
                  <a:gd name="connsiteY69" fmla="*/ 54861 h 559622"/>
                  <a:gd name="connsiteX70" fmla="*/ 445524 w 557078"/>
                  <a:gd name="connsiteY70" fmla="*/ 96813 h 559622"/>
                  <a:gd name="connsiteX71" fmla="*/ 403517 w 557078"/>
                  <a:gd name="connsiteY71" fmla="*/ 80677 h 559622"/>
                  <a:gd name="connsiteX72" fmla="*/ 387361 w 557078"/>
                  <a:gd name="connsiteY72" fmla="*/ 0 h 55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57078" h="559622">
                    <a:moveTo>
                      <a:pt x="227490" y="504746"/>
                    </a:moveTo>
                    <a:cubicBezTo>
                      <a:pt x="137104" y="561232"/>
                      <a:pt x="11209" y="559618"/>
                      <a:pt x="11209" y="559618"/>
                    </a:cubicBezTo>
                    <a:cubicBezTo>
                      <a:pt x="11209" y="559618"/>
                      <a:pt x="-4931" y="546707"/>
                      <a:pt x="1525" y="538638"/>
                    </a:cubicBezTo>
                    <a:cubicBezTo>
                      <a:pt x="88683" y="558004"/>
                      <a:pt x="227490" y="504746"/>
                      <a:pt x="227490" y="504746"/>
                    </a:cubicBezTo>
                    <a:close/>
                    <a:moveTo>
                      <a:pt x="276839" y="484881"/>
                    </a:moveTo>
                    <a:cubicBezTo>
                      <a:pt x="281911" y="484981"/>
                      <a:pt x="287967" y="486090"/>
                      <a:pt x="295235" y="488508"/>
                    </a:cubicBezTo>
                    <a:cubicBezTo>
                      <a:pt x="322690" y="499794"/>
                      <a:pt x="361450" y="541713"/>
                      <a:pt x="361450" y="541713"/>
                    </a:cubicBezTo>
                    <a:cubicBezTo>
                      <a:pt x="361450" y="541713"/>
                      <a:pt x="301695" y="551386"/>
                      <a:pt x="272625" y="541713"/>
                    </a:cubicBezTo>
                    <a:cubicBezTo>
                      <a:pt x="243555" y="532039"/>
                      <a:pt x="246785" y="515917"/>
                      <a:pt x="251630" y="503019"/>
                    </a:cubicBezTo>
                    <a:cubicBezTo>
                      <a:pt x="255264" y="493345"/>
                      <a:pt x="261623" y="484579"/>
                      <a:pt x="276839" y="484881"/>
                    </a:cubicBezTo>
                    <a:close/>
                    <a:moveTo>
                      <a:pt x="352523" y="434883"/>
                    </a:moveTo>
                    <a:cubicBezTo>
                      <a:pt x="357497" y="434155"/>
                      <a:pt x="363658" y="434255"/>
                      <a:pt x="371333" y="435460"/>
                    </a:cubicBezTo>
                    <a:cubicBezTo>
                      <a:pt x="402034" y="440280"/>
                      <a:pt x="445661" y="474016"/>
                      <a:pt x="445661" y="474016"/>
                    </a:cubicBezTo>
                    <a:cubicBezTo>
                      <a:pt x="445661" y="474016"/>
                      <a:pt x="390723" y="494900"/>
                      <a:pt x="360022" y="490081"/>
                    </a:cubicBezTo>
                    <a:cubicBezTo>
                      <a:pt x="329321" y="486868"/>
                      <a:pt x="329321" y="470803"/>
                      <a:pt x="330937" y="456345"/>
                    </a:cubicBezTo>
                    <a:cubicBezTo>
                      <a:pt x="333360" y="446706"/>
                      <a:pt x="337602" y="437067"/>
                      <a:pt x="352523" y="434883"/>
                    </a:cubicBezTo>
                    <a:close/>
                    <a:moveTo>
                      <a:pt x="229127" y="372341"/>
                    </a:moveTo>
                    <a:cubicBezTo>
                      <a:pt x="229127" y="372341"/>
                      <a:pt x="263064" y="422432"/>
                      <a:pt x="264680" y="453133"/>
                    </a:cubicBezTo>
                    <a:cubicBezTo>
                      <a:pt x="267912" y="483834"/>
                      <a:pt x="251752" y="487065"/>
                      <a:pt x="238824" y="487065"/>
                    </a:cubicBezTo>
                    <a:cubicBezTo>
                      <a:pt x="224279" y="488681"/>
                      <a:pt x="209735" y="483834"/>
                      <a:pt x="208119" y="453133"/>
                    </a:cubicBezTo>
                    <a:cubicBezTo>
                      <a:pt x="206503" y="422432"/>
                      <a:pt x="229127" y="372341"/>
                      <a:pt x="229127" y="372341"/>
                    </a:cubicBezTo>
                    <a:close/>
                    <a:moveTo>
                      <a:pt x="455904" y="366005"/>
                    </a:moveTo>
                    <a:cubicBezTo>
                      <a:pt x="482684" y="368948"/>
                      <a:pt x="511734" y="378911"/>
                      <a:pt x="511734" y="378911"/>
                    </a:cubicBezTo>
                    <a:cubicBezTo>
                      <a:pt x="511734" y="378911"/>
                      <a:pt x="466545" y="417556"/>
                      <a:pt x="437495" y="422386"/>
                    </a:cubicBezTo>
                    <a:cubicBezTo>
                      <a:pt x="408445" y="428827"/>
                      <a:pt x="403604" y="412725"/>
                      <a:pt x="400376" y="399844"/>
                    </a:cubicBezTo>
                    <a:cubicBezTo>
                      <a:pt x="398762" y="386962"/>
                      <a:pt x="401990" y="372470"/>
                      <a:pt x="431040" y="366030"/>
                    </a:cubicBezTo>
                    <a:cubicBezTo>
                      <a:pt x="438302" y="364822"/>
                      <a:pt x="446977" y="365023"/>
                      <a:pt x="455904" y="366005"/>
                    </a:cubicBezTo>
                    <a:close/>
                    <a:moveTo>
                      <a:pt x="287246" y="327256"/>
                    </a:moveTo>
                    <a:cubicBezTo>
                      <a:pt x="287246" y="327256"/>
                      <a:pt x="326038" y="374011"/>
                      <a:pt x="330888" y="403031"/>
                    </a:cubicBezTo>
                    <a:cubicBezTo>
                      <a:pt x="337353" y="433664"/>
                      <a:pt x="321189" y="438500"/>
                      <a:pt x="308259" y="441725"/>
                    </a:cubicBezTo>
                    <a:cubicBezTo>
                      <a:pt x="295328" y="443337"/>
                      <a:pt x="280780" y="440113"/>
                      <a:pt x="274315" y="411092"/>
                    </a:cubicBezTo>
                    <a:cubicBezTo>
                      <a:pt x="269466" y="380460"/>
                      <a:pt x="287246" y="327256"/>
                      <a:pt x="287246" y="327256"/>
                    </a:cubicBezTo>
                    <a:close/>
                    <a:moveTo>
                      <a:pt x="327633" y="287094"/>
                    </a:moveTo>
                    <a:cubicBezTo>
                      <a:pt x="327633" y="287094"/>
                      <a:pt x="377795" y="322518"/>
                      <a:pt x="390740" y="349891"/>
                    </a:cubicBezTo>
                    <a:cubicBezTo>
                      <a:pt x="403685" y="377264"/>
                      <a:pt x="390740" y="386926"/>
                      <a:pt x="377795" y="391756"/>
                    </a:cubicBezTo>
                    <a:cubicBezTo>
                      <a:pt x="364850" y="398197"/>
                      <a:pt x="350287" y="399807"/>
                      <a:pt x="337342" y="370824"/>
                    </a:cubicBezTo>
                    <a:cubicBezTo>
                      <a:pt x="324397" y="343450"/>
                      <a:pt x="327633" y="287094"/>
                      <a:pt x="327633" y="287094"/>
                    </a:cubicBezTo>
                    <a:close/>
                    <a:moveTo>
                      <a:pt x="547232" y="269215"/>
                    </a:moveTo>
                    <a:cubicBezTo>
                      <a:pt x="547232" y="269215"/>
                      <a:pt x="518188" y="320788"/>
                      <a:pt x="492371" y="335293"/>
                    </a:cubicBezTo>
                    <a:cubicBezTo>
                      <a:pt x="466555" y="349798"/>
                      <a:pt x="456873" y="336905"/>
                      <a:pt x="450419" y="325623"/>
                    </a:cubicBezTo>
                    <a:cubicBezTo>
                      <a:pt x="442352" y="314341"/>
                      <a:pt x="440738" y="299837"/>
                      <a:pt x="466555" y="283720"/>
                    </a:cubicBezTo>
                    <a:cubicBezTo>
                      <a:pt x="492371" y="269215"/>
                      <a:pt x="547232" y="269215"/>
                      <a:pt x="547232" y="269215"/>
                    </a:cubicBezTo>
                    <a:close/>
                    <a:moveTo>
                      <a:pt x="350308" y="233717"/>
                    </a:moveTo>
                    <a:cubicBezTo>
                      <a:pt x="350308" y="233717"/>
                      <a:pt x="406754" y="256332"/>
                      <a:pt x="424494" y="280563"/>
                    </a:cubicBezTo>
                    <a:cubicBezTo>
                      <a:pt x="443847" y="304794"/>
                      <a:pt x="434171" y="316102"/>
                      <a:pt x="422881" y="324179"/>
                    </a:cubicBezTo>
                    <a:cubicBezTo>
                      <a:pt x="411592" y="333871"/>
                      <a:pt x="397078" y="337102"/>
                      <a:pt x="379337" y="314487"/>
                    </a:cubicBezTo>
                    <a:cubicBezTo>
                      <a:pt x="359984" y="290256"/>
                      <a:pt x="350308" y="233717"/>
                      <a:pt x="350308" y="233717"/>
                    </a:cubicBezTo>
                    <a:close/>
                    <a:moveTo>
                      <a:pt x="353418" y="185523"/>
                    </a:moveTo>
                    <a:cubicBezTo>
                      <a:pt x="353418" y="185523"/>
                      <a:pt x="414853" y="185523"/>
                      <a:pt x="440720" y="200039"/>
                    </a:cubicBezTo>
                    <a:cubicBezTo>
                      <a:pt x="468204" y="216167"/>
                      <a:pt x="461737" y="230682"/>
                      <a:pt x="455270" y="241972"/>
                    </a:cubicBezTo>
                    <a:cubicBezTo>
                      <a:pt x="447187" y="254875"/>
                      <a:pt x="435870" y="264552"/>
                      <a:pt x="410003" y="248424"/>
                    </a:cubicBezTo>
                    <a:cubicBezTo>
                      <a:pt x="384135" y="233908"/>
                      <a:pt x="353418" y="185523"/>
                      <a:pt x="353418" y="185523"/>
                    </a:cubicBezTo>
                    <a:close/>
                    <a:moveTo>
                      <a:pt x="557078" y="150025"/>
                    </a:moveTo>
                    <a:cubicBezTo>
                      <a:pt x="557078" y="150025"/>
                      <a:pt x="545774" y="208033"/>
                      <a:pt x="528012" y="230592"/>
                    </a:cubicBezTo>
                    <a:cubicBezTo>
                      <a:pt x="508634" y="253151"/>
                      <a:pt x="494101" y="245094"/>
                      <a:pt x="484412" y="237038"/>
                    </a:cubicBezTo>
                    <a:cubicBezTo>
                      <a:pt x="473108" y="227370"/>
                      <a:pt x="466649" y="214479"/>
                      <a:pt x="486027" y="191920"/>
                    </a:cubicBezTo>
                    <a:cubicBezTo>
                      <a:pt x="505404" y="169361"/>
                      <a:pt x="557078" y="150025"/>
                      <a:pt x="557078" y="150025"/>
                    </a:cubicBezTo>
                    <a:close/>
                    <a:moveTo>
                      <a:pt x="406736" y="115281"/>
                    </a:moveTo>
                    <a:cubicBezTo>
                      <a:pt x="416280" y="115054"/>
                      <a:pt x="425369" y="115659"/>
                      <a:pt x="432640" y="117678"/>
                    </a:cubicBezTo>
                    <a:cubicBezTo>
                      <a:pt x="461725" y="125752"/>
                      <a:pt x="460109" y="140286"/>
                      <a:pt x="456878" y="154820"/>
                    </a:cubicBezTo>
                    <a:cubicBezTo>
                      <a:pt x="453646" y="167740"/>
                      <a:pt x="443951" y="179044"/>
                      <a:pt x="414866" y="170969"/>
                    </a:cubicBezTo>
                    <a:cubicBezTo>
                      <a:pt x="385781" y="162895"/>
                      <a:pt x="345385" y="124137"/>
                      <a:pt x="345385" y="124137"/>
                    </a:cubicBezTo>
                    <a:cubicBezTo>
                      <a:pt x="345385" y="124137"/>
                      <a:pt x="378106" y="115962"/>
                      <a:pt x="406736" y="115281"/>
                    </a:cubicBezTo>
                    <a:close/>
                    <a:moveTo>
                      <a:pt x="526321" y="43530"/>
                    </a:moveTo>
                    <a:cubicBezTo>
                      <a:pt x="526321" y="43530"/>
                      <a:pt x="531167" y="101630"/>
                      <a:pt x="518245" y="129066"/>
                    </a:cubicBezTo>
                    <a:cubicBezTo>
                      <a:pt x="505322" y="156502"/>
                      <a:pt x="490785" y="151660"/>
                      <a:pt x="477862" y="145205"/>
                    </a:cubicBezTo>
                    <a:cubicBezTo>
                      <a:pt x="464940" y="140363"/>
                      <a:pt x="455248" y="129066"/>
                      <a:pt x="468170" y="101630"/>
                    </a:cubicBezTo>
                    <a:cubicBezTo>
                      <a:pt x="481093" y="75808"/>
                      <a:pt x="526321" y="43530"/>
                      <a:pt x="526321" y="43530"/>
                    </a:cubicBezTo>
                    <a:close/>
                    <a:moveTo>
                      <a:pt x="387361" y="0"/>
                    </a:moveTo>
                    <a:cubicBezTo>
                      <a:pt x="387361" y="0"/>
                      <a:pt x="439061" y="29044"/>
                      <a:pt x="453602" y="54861"/>
                    </a:cubicBezTo>
                    <a:cubicBezTo>
                      <a:pt x="469758" y="80677"/>
                      <a:pt x="456833" y="90359"/>
                      <a:pt x="445524" y="96813"/>
                    </a:cubicBezTo>
                    <a:cubicBezTo>
                      <a:pt x="432599" y="104880"/>
                      <a:pt x="418058" y="106494"/>
                      <a:pt x="403517" y="80677"/>
                    </a:cubicBezTo>
                    <a:cubicBezTo>
                      <a:pt x="388977" y="54861"/>
                      <a:pt x="387361" y="0"/>
                      <a:pt x="3873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 dirty="0"/>
              </a:p>
            </p:txBody>
          </p:sp>
          <p:sp>
            <p:nvSpPr>
              <p:cNvPr id="35" name="branch-with-leaves_1457">
                <a:extLst>
                  <a:ext uri="{FF2B5EF4-FFF2-40B4-BE49-F238E27FC236}">
                    <a16:creationId xmlns:a16="http://schemas.microsoft.com/office/drawing/2014/main" id="{CE54A1AF-7AD0-4302-975A-1CC20B01674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900000" flipH="1">
                <a:off x="1198863" y="1952633"/>
                <a:ext cx="733529" cy="736880"/>
              </a:xfrm>
              <a:custGeom>
                <a:avLst/>
                <a:gdLst>
                  <a:gd name="connsiteX0" fmla="*/ 227490 w 557078"/>
                  <a:gd name="connsiteY0" fmla="*/ 504746 h 559622"/>
                  <a:gd name="connsiteX1" fmla="*/ 11209 w 557078"/>
                  <a:gd name="connsiteY1" fmla="*/ 559618 h 559622"/>
                  <a:gd name="connsiteX2" fmla="*/ 1525 w 557078"/>
                  <a:gd name="connsiteY2" fmla="*/ 538638 h 559622"/>
                  <a:gd name="connsiteX3" fmla="*/ 227490 w 557078"/>
                  <a:gd name="connsiteY3" fmla="*/ 504746 h 559622"/>
                  <a:gd name="connsiteX4" fmla="*/ 276839 w 557078"/>
                  <a:gd name="connsiteY4" fmla="*/ 484881 h 559622"/>
                  <a:gd name="connsiteX5" fmla="*/ 295235 w 557078"/>
                  <a:gd name="connsiteY5" fmla="*/ 488508 h 559622"/>
                  <a:gd name="connsiteX6" fmla="*/ 361450 w 557078"/>
                  <a:gd name="connsiteY6" fmla="*/ 541713 h 559622"/>
                  <a:gd name="connsiteX7" fmla="*/ 272625 w 557078"/>
                  <a:gd name="connsiteY7" fmla="*/ 541713 h 559622"/>
                  <a:gd name="connsiteX8" fmla="*/ 251630 w 557078"/>
                  <a:gd name="connsiteY8" fmla="*/ 503019 h 559622"/>
                  <a:gd name="connsiteX9" fmla="*/ 276839 w 557078"/>
                  <a:gd name="connsiteY9" fmla="*/ 484881 h 559622"/>
                  <a:gd name="connsiteX10" fmla="*/ 352523 w 557078"/>
                  <a:gd name="connsiteY10" fmla="*/ 434883 h 559622"/>
                  <a:gd name="connsiteX11" fmla="*/ 371333 w 557078"/>
                  <a:gd name="connsiteY11" fmla="*/ 435460 h 559622"/>
                  <a:gd name="connsiteX12" fmla="*/ 445661 w 557078"/>
                  <a:gd name="connsiteY12" fmla="*/ 474016 h 559622"/>
                  <a:gd name="connsiteX13" fmla="*/ 360022 w 557078"/>
                  <a:gd name="connsiteY13" fmla="*/ 490081 h 559622"/>
                  <a:gd name="connsiteX14" fmla="*/ 330937 w 557078"/>
                  <a:gd name="connsiteY14" fmla="*/ 456345 h 559622"/>
                  <a:gd name="connsiteX15" fmla="*/ 352523 w 557078"/>
                  <a:gd name="connsiteY15" fmla="*/ 434883 h 559622"/>
                  <a:gd name="connsiteX16" fmla="*/ 229127 w 557078"/>
                  <a:gd name="connsiteY16" fmla="*/ 372341 h 559622"/>
                  <a:gd name="connsiteX17" fmla="*/ 264680 w 557078"/>
                  <a:gd name="connsiteY17" fmla="*/ 453133 h 559622"/>
                  <a:gd name="connsiteX18" fmla="*/ 238824 w 557078"/>
                  <a:gd name="connsiteY18" fmla="*/ 487065 h 559622"/>
                  <a:gd name="connsiteX19" fmla="*/ 208119 w 557078"/>
                  <a:gd name="connsiteY19" fmla="*/ 453133 h 559622"/>
                  <a:gd name="connsiteX20" fmla="*/ 229127 w 557078"/>
                  <a:gd name="connsiteY20" fmla="*/ 372341 h 559622"/>
                  <a:gd name="connsiteX21" fmla="*/ 455904 w 557078"/>
                  <a:gd name="connsiteY21" fmla="*/ 366005 h 559622"/>
                  <a:gd name="connsiteX22" fmla="*/ 511734 w 557078"/>
                  <a:gd name="connsiteY22" fmla="*/ 378911 h 559622"/>
                  <a:gd name="connsiteX23" fmla="*/ 437495 w 557078"/>
                  <a:gd name="connsiteY23" fmla="*/ 422386 h 559622"/>
                  <a:gd name="connsiteX24" fmla="*/ 400376 w 557078"/>
                  <a:gd name="connsiteY24" fmla="*/ 399844 h 559622"/>
                  <a:gd name="connsiteX25" fmla="*/ 431040 w 557078"/>
                  <a:gd name="connsiteY25" fmla="*/ 366030 h 559622"/>
                  <a:gd name="connsiteX26" fmla="*/ 455904 w 557078"/>
                  <a:gd name="connsiteY26" fmla="*/ 366005 h 559622"/>
                  <a:gd name="connsiteX27" fmla="*/ 287246 w 557078"/>
                  <a:gd name="connsiteY27" fmla="*/ 327256 h 559622"/>
                  <a:gd name="connsiteX28" fmla="*/ 330888 w 557078"/>
                  <a:gd name="connsiteY28" fmla="*/ 403031 h 559622"/>
                  <a:gd name="connsiteX29" fmla="*/ 308259 w 557078"/>
                  <a:gd name="connsiteY29" fmla="*/ 441725 h 559622"/>
                  <a:gd name="connsiteX30" fmla="*/ 274315 w 557078"/>
                  <a:gd name="connsiteY30" fmla="*/ 411092 h 559622"/>
                  <a:gd name="connsiteX31" fmla="*/ 287246 w 557078"/>
                  <a:gd name="connsiteY31" fmla="*/ 327256 h 559622"/>
                  <a:gd name="connsiteX32" fmla="*/ 327633 w 557078"/>
                  <a:gd name="connsiteY32" fmla="*/ 287094 h 559622"/>
                  <a:gd name="connsiteX33" fmla="*/ 390740 w 557078"/>
                  <a:gd name="connsiteY33" fmla="*/ 349891 h 559622"/>
                  <a:gd name="connsiteX34" fmla="*/ 377795 w 557078"/>
                  <a:gd name="connsiteY34" fmla="*/ 391756 h 559622"/>
                  <a:gd name="connsiteX35" fmla="*/ 337342 w 557078"/>
                  <a:gd name="connsiteY35" fmla="*/ 370824 h 559622"/>
                  <a:gd name="connsiteX36" fmla="*/ 327633 w 557078"/>
                  <a:gd name="connsiteY36" fmla="*/ 287094 h 559622"/>
                  <a:gd name="connsiteX37" fmla="*/ 547232 w 557078"/>
                  <a:gd name="connsiteY37" fmla="*/ 269215 h 559622"/>
                  <a:gd name="connsiteX38" fmla="*/ 492371 w 557078"/>
                  <a:gd name="connsiteY38" fmla="*/ 335293 h 559622"/>
                  <a:gd name="connsiteX39" fmla="*/ 450419 w 557078"/>
                  <a:gd name="connsiteY39" fmla="*/ 325623 h 559622"/>
                  <a:gd name="connsiteX40" fmla="*/ 466555 w 557078"/>
                  <a:gd name="connsiteY40" fmla="*/ 283720 h 559622"/>
                  <a:gd name="connsiteX41" fmla="*/ 547232 w 557078"/>
                  <a:gd name="connsiteY41" fmla="*/ 269215 h 559622"/>
                  <a:gd name="connsiteX42" fmla="*/ 350308 w 557078"/>
                  <a:gd name="connsiteY42" fmla="*/ 233717 h 559622"/>
                  <a:gd name="connsiteX43" fmla="*/ 424494 w 557078"/>
                  <a:gd name="connsiteY43" fmla="*/ 280563 h 559622"/>
                  <a:gd name="connsiteX44" fmla="*/ 422881 w 557078"/>
                  <a:gd name="connsiteY44" fmla="*/ 324179 h 559622"/>
                  <a:gd name="connsiteX45" fmla="*/ 379337 w 557078"/>
                  <a:gd name="connsiteY45" fmla="*/ 314487 h 559622"/>
                  <a:gd name="connsiteX46" fmla="*/ 350308 w 557078"/>
                  <a:gd name="connsiteY46" fmla="*/ 233717 h 559622"/>
                  <a:gd name="connsiteX47" fmla="*/ 353418 w 557078"/>
                  <a:gd name="connsiteY47" fmla="*/ 185523 h 559622"/>
                  <a:gd name="connsiteX48" fmla="*/ 440720 w 557078"/>
                  <a:gd name="connsiteY48" fmla="*/ 200039 h 559622"/>
                  <a:gd name="connsiteX49" fmla="*/ 455270 w 557078"/>
                  <a:gd name="connsiteY49" fmla="*/ 241972 h 559622"/>
                  <a:gd name="connsiteX50" fmla="*/ 410003 w 557078"/>
                  <a:gd name="connsiteY50" fmla="*/ 248424 h 559622"/>
                  <a:gd name="connsiteX51" fmla="*/ 353418 w 557078"/>
                  <a:gd name="connsiteY51" fmla="*/ 185523 h 559622"/>
                  <a:gd name="connsiteX52" fmla="*/ 557078 w 557078"/>
                  <a:gd name="connsiteY52" fmla="*/ 150025 h 559622"/>
                  <a:gd name="connsiteX53" fmla="*/ 528012 w 557078"/>
                  <a:gd name="connsiteY53" fmla="*/ 230592 h 559622"/>
                  <a:gd name="connsiteX54" fmla="*/ 484412 w 557078"/>
                  <a:gd name="connsiteY54" fmla="*/ 237038 h 559622"/>
                  <a:gd name="connsiteX55" fmla="*/ 486027 w 557078"/>
                  <a:gd name="connsiteY55" fmla="*/ 191920 h 559622"/>
                  <a:gd name="connsiteX56" fmla="*/ 557078 w 557078"/>
                  <a:gd name="connsiteY56" fmla="*/ 150025 h 559622"/>
                  <a:gd name="connsiteX57" fmla="*/ 406736 w 557078"/>
                  <a:gd name="connsiteY57" fmla="*/ 115281 h 559622"/>
                  <a:gd name="connsiteX58" fmla="*/ 432640 w 557078"/>
                  <a:gd name="connsiteY58" fmla="*/ 117678 h 559622"/>
                  <a:gd name="connsiteX59" fmla="*/ 456878 w 557078"/>
                  <a:gd name="connsiteY59" fmla="*/ 154820 h 559622"/>
                  <a:gd name="connsiteX60" fmla="*/ 414866 w 557078"/>
                  <a:gd name="connsiteY60" fmla="*/ 170969 h 559622"/>
                  <a:gd name="connsiteX61" fmla="*/ 345385 w 557078"/>
                  <a:gd name="connsiteY61" fmla="*/ 124137 h 559622"/>
                  <a:gd name="connsiteX62" fmla="*/ 406736 w 557078"/>
                  <a:gd name="connsiteY62" fmla="*/ 115281 h 559622"/>
                  <a:gd name="connsiteX63" fmla="*/ 526321 w 557078"/>
                  <a:gd name="connsiteY63" fmla="*/ 43530 h 559622"/>
                  <a:gd name="connsiteX64" fmla="*/ 518245 w 557078"/>
                  <a:gd name="connsiteY64" fmla="*/ 129066 h 559622"/>
                  <a:gd name="connsiteX65" fmla="*/ 477862 w 557078"/>
                  <a:gd name="connsiteY65" fmla="*/ 145205 h 559622"/>
                  <a:gd name="connsiteX66" fmla="*/ 468170 w 557078"/>
                  <a:gd name="connsiteY66" fmla="*/ 101630 h 559622"/>
                  <a:gd name="connsiteX67" fmla="*/ 526321 w 557078"/>
                  <a:gd name="connsiteY67" fmla="*/ 43530 h 559622"/>
                  <a:gd name="connsiteX68" fmla="*/ 387361 w 557078"/>
                  <a:gd name="connsiteY68" fmla="*/ 0 h 559622"/>
                  <a:gd name="connsiteX69" fmla="*/ 453602 w 557078"/>
                  <a:gd name="connsiteY69" fmla="*/ 54861 h 559622"/>
                  <a:gd name="connsiteX70" fmla="*/ 445524 w 557078"/>
                  <a:gd name="connsiteY70" fmla="*/ 96813 h 559622"/>
                  <a:gd name="connsiteX71" fmla="*/ 403517 w 557078"/>
                  <a:gd name="connsiteY71" fmla="*/ 80677 h 559622"/>
                  <a:gd name="connsiteX72" fmla="*/ 387361 w 557078"/>
                  <a:gd name="connsiteY72" fmla="*/ 0 h 55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57078" h="559622">
                    <a:moveTo>
                      <a:pt x="227490" y="504746"/>
                    </a:moveTo>
                    <a:cubicBezTo>
                      <a:pt x="137104" y="561232"/>
                      <a:pt x="11209" y="559618"/>
                      <a:pt x="11209" y="559618"/>
                    </a:cubicBezTo>
                    <a:cubicBezTo>
                      <a:pt x="11209" y="559618"/>
                      <a:pt x="-4931" y="546707"/>
                      <a:pt x="1525" y="538638"/>
                    </a:cubicBezTo>
                    <a:cubicBezTo>
                      <a:pt x="88683" y="558004"/>
                      <a:pt x="227490" y="504746"/>
                      <a:pt x="227490" y="504746"/>
                    </a:cubicBezTo>
                    <a:close/>
                    <a:moveTo>
                      <a:pt x="276839" y="484881"/>
                    </a:moveTo>
                    <a:cubicBezTo>
                      <a:pt x="281911" y="484981"/>
                      <a:pt x="287967" y="486090"/>
                      <a:pt x="295235" y="488508"/>
                    </a:cubicBezTo>
                    <a:cubicBezTo>
                      <a:pt x="322690" y="499794"/>
                      <a:pt x="361450" y="541713"/>
                      <a:pt x="361450" y="541713"/>
                    </a:cubicBezTo>
                    <a:cubicBezTo>
                      <a:pt x="361450" y="541713"/>
                      <a:pt x="301695" y="551386"/>
                      <a:pt x="272625" y="541713"/>
                    </a:cubicBezTo>
                    <a:cubicBezTo>
                      <a:pt x="243555" y="532039"/>
                      <a:pt x="246785" y="515917"/>
                      <a:pt x="251630" y="503019"/>
                    </a:cubicBezTo>
                    <a:cubicBezTo>
                      <a:pt x="255264" y="493345"/>
                      <a:pt x="261623" y="484579"/>
                      <a:pt x="276839" y="484881"/>
                    </a:cubicBezTo>
                    <a:close/>
                    <a:moveTo>
                      <a:pt x="352523" y="434883"/>
                    </a:moveTo>
                    <a:cubicBezTo>
                      <a:pt x="357497" y="434155"/>
                      <a:pt x="363658" y="434255"/>
                      <a:pt x="371333" y="435460"/>
                    </a:cubicBezTo>
                    <a:cubicBezTo>
                      <a:pt x="402034" y="440280"/>
                      <a:pt x="445661" y="474016"/>
                      <a:pt x="445661" y="474016"/>
                    </a:cubicBezTo>
                    <a:cubicBezTo>
                      <a:pt x="445661" y="474016"/>
                      <a:pt x="390723" y="494900"/>
                      <a:pt x="360022" y="490081"/>
                    </a:cubicBezTo>
                    <a:cubicBezTo>
                      <a:pt x="329321" y="486868"/>
                      <a:pt x="329321" y="470803"/>
                      <a:pt x="330937" y="456345"/>
                    </a:cubicBezTo>
                    <a:cubicBezTo>
                      <a:pt x="333360" y="446706"/>
                      <a:pt x="337602" y="437067"/>
                      <a:pt x="352523" y="434883"/>
                    </a:cubicBezTo>
                    <a:close/>
                    <a:moveTo>
                      <a:pt x="229127" y="372341"/>
                    </a:moveTo>
                    <a:cubicBezTo>
                      <a:pt x="229127" y="372341"/>
                      <a:pt x="263064" y="422432"/>
                      <a:pt x="264680" y="453133"/>
                    </a:cubicBezTo>
                    <a:cubicBezTo>
                      <a:pt x="267912" y="483834"/>
                      <a:pt x="251752" y="487065"/>
                      <a:pt x="238824" y="487065"/>
                    </a:cubicBezTo>
                    <a:cubicBezTo>
                      <a:pt x="224279" y="488681"/>
                      <a:pt x="209735" y="483834"/>
                      <a:pt x="208119" y="453133"/>
                    </a:cubicBezTo>
                    <a:cubicBezTo>
                      <a:pt x="206503" y="422432"/>
                      <a:pt x="229127" y="372341"/>
                      <a:pt x="229127" y="372341"/>
                    </a:cubicBezTo>
                    <a:close/>
                    <a:moveTo>
                      <a:pt x="455904" y="366005"/>
                    </a:moveTo>
                    <a:cubicBezTo>
                      <a:pt x="482684" y="368948"/>
                      <a:pt x="511734" y="378911"/>
                      <a:pt x="511734" y="378911"/>
                    </a:cubicBezTo>
                    <a:cubicBezTo>
                      <a:pt x="511734" y="378911"/>
                      <a:pt x="466545" y="417556"/>
                      <a:pt x="437495" y="422386"/>
                    </a:cubicBezTo>
                    <a:cubicBezTo>
                      <a:pt x="408445" y="428827"/>
                      <a:pt x="403604" y="412725"/>
                      <a:pt x="400376" y="399844"/>
                    </a:cubicBezTo>
                    <a:cubicBezTo>
                      <a:pt x="398762" y="386962"/>
                      <a:pt x="401990" y="372470"/>
                      <a:pt x="431040" y="366030"/>
                    </a:cubicBezTo>
                    <a:cubicBezTo>
                      <a:pt x="438302" y="364822"/>
                      <a:pt x="446977" y="365023"/>
                      <a:pt x="455904" y="366005"/>
                    </a:cubicBezTo>
                    <a:close/>
                    <a:moveTo>
                      <a:pt x="287246" y="327256"/>
                    </a:moveTo>
                    <a:cubicBezTo>
                      <a:pt x="287246" y="327256"/>
                      <a:pt x="326038" y="374011"/>
                      <a:pt x="330888" y="403031"/>
                    </a:cubicBezTo>
                    <a:cubicBezTo>
                      <a:pt x="337353" y="433664"/>
                      <a:pt x="321189" y="438500"/>
                      <a:pt x="308259" y="441725"/>
                    </a:cubicBezTo>
                    <a:cubicBezTo>
                      <a:pt x="295328" y="443337"/>
                      <a:pt x="280780" y="440113"/>
                      <a:pt x="274315" y="411092"/>
                    </a:cubicBezTo>
                    <a:cubicBezTo>
                      <a:pt x="269466" y="380460"/>
                      <a:pt x="287246" y="327256"/>
                      <a:pt x="287246" y="327256"/>
                    </a:cubicBezTo>
                    <a:close/>
                    <a:moveTo>
                      <a:pt x="327633" y="287094"/>
                    </a:moveTo>
                    <a:cubicBezTo>
                      <a:pt x="327633" y="287094"/>
                      <a:pt x="377795" y="322518"/>
                      <a:pt x="390740" y="349891"/>
                    </a:cubicBezTo>
                    <a:cubicBezTo>
                      <a:pt x="403685" y="377264"/>
                      <a:pt x="390740" y="386926"/>
                      <a:pt x="377795" y="391756"/>
                    </a:cubicBezTo>
                    <a:cubicBezTo>
                      <a:pt x="364850" y="398197"/>
                      <a:pt x="350287" y="399807"/>
                      <a:pt x="337342" y="370824"/>
                    </a:cubicBezTo>
                    <a:cubicBezTo>
                      <a:pt x="324397" y="343450"/>
                      <a:pt x="327633" y="287094"/>
                      <a:pt x="327633" y="287094"/>
                    </a:cubicBezTo>
                    <a:close/>
                    <a:moveTo>
                      <a:pt x="547232" y="269215"/>
                    </a:moveTo>
                    <a:cubicBezTo>
                      <a:pt x="547232" y="269215"/>
                      <a:pt x="518188" y="320788"/>
                      <a:pt x="492371" y="335293"/>
                    </a:cubicBezTo>
                    <a:cubicBezTo>
                      <a:pt x="466555" y="349798"/>
                      <a:pt x="456873" y="336905"/>
                      <a:pt x="450419" y="325623"/>
                    </a:cubicBezTo>
                    <a:cubicBezTo>
                      <a:pt x="442352" y="314341"/>
                      <a:pt x="440738" y="299837"/>
                      <a:pt x="466555" y="283720"/>
                    </a:cubicBezTo>
                    <a:cubicBezTo>
                      <a:pt x="492371" y="269215"/>
                      <a:pt x="547232" y="269215"/>
                      <a:pt x="547232" y="269215"/>
                    </a:cubicBezTo>
                    <a:close/>
                    <a:moveTo>
                      <a:pt x="350308" y="233717"/>
                    </a:moveTo>
                    <a:cubicBezTo>
                      <a:pt x="350308" y="233717"/>
                      <a:pt x="406754" y="256332"/>
                      <a:pt x="424494" y="280563"/>
                    </a:cubicBezTo>
                    <a:cubicBezTo>
                      <a:pt x="443847" y="304794"/>
                      <a:pt x="434171" y="316102"/>
                      <a:pt x="422881" y="324179"/>
                    </a:cubicBezTo>
                    <a:cubicBezTo>
                      <a:pt x="411592" y="333871"/>
                      <a:pt x="397078" y="337102"/>
                      <a:pt x="379337" y="314487"/>
                    </a:cubicBezTo>
                    <a:cubicBezTo>
                      <a:pt x="359984" y="290256"/>
                      <a:pt x="350308" y="233717"/>
                      <a:pt x="350308" y="233717"/>
                    </a:cubicBezTo>
                    <a:close/>
                    <a:moveTo>
                      <a:pt x="353418" y="185523"/>
                    </a:moveTo>
                    <a:cubicBezTo>
                      <a:pt x="353418" y="185523"/>
                      <a:pt x="414853" y="185523"/>
                      <a:pt x="440720" y="200039"/>
                    </a:cubicBezTo>
                    <a:cubicBezTo>
                      <a:pt x="468204" y="216167"/>
                      <a:pt x="461737" y="230682"/>
                      <a:pt x="455270" y="241972"/>
                    </a:cubicBezTo>
                    <a:cubicBezTo>
                      <a:pt x="447187" y="254875"/>
                      <a:pt x="435870" y="264552"/>
                      <a:pt x="410003" y="248424"/>
                    </a:cubicBezTo>
                    <a:cubicBezTo>
                      <a:pt x="384135" y="233908"/>
                      <a:pt x="353418" y="185523"/>
                      <a:pt x="353418" y="185523"/>
                    </a:cubicBezTo>
                    <a:close/>
                    <a:moveTo>
                      <a:pt x="557078" y="150025"/>
                    </a:moveTo>
                    <a:cubicBezTo>
                      <a:pt x="557078" y="150025"/>
                      <a:pt x="545774" y="208033"/>
                      <a:pt x="528012" y="230592"/>
                    </a:cubicBezTo>
                    <a:cubicBezTo>
                      <a:pt x="508634" y="253151"/>
                      <a:pt x="494101" y="245094"/>
                      <a:pt x="484412" y="237038"/>
                    </a:cubicBezTo>
                    <a:cubicBezTo>
                      <a:pt x="473108" y="227370"/>
                      <a:pt x="466649" y="214479"/>
                      <a:pt x="486027" y="191920"/>
                    </a:cubicBezTo>
                    <a:cubicBezTo>
                      <a:pt x="505404" y="169361"/>
                      <a:pt x="557078" y="150025"/>
                      <a:pt x="557078" y="150025"/>
                    </a:cubicBezTo>
                    <a:close/>
                    <a:moveTo>
                      <a:pt x="406736" y="115281"/>
                    </a:moveTo>
                    <a:cubicBezTo>
                      <a:pt x="416280" y="115054"/>
                      <a:pt x="425369" y="115659"/>
                      <a:pt x="432640" y="117678"/>
                    </a:cubicBezTo>
                    <a:cubicBezTo>
                      <a:pt x="461725" y="125752"/>
                      <a:pt x="460109" y="140286"/>
                      <a:pt x="456878" y="154820"/>
                    </a:cubicBezTo>
                    <a:cubicBezTo>
                      <a:pt x="453646" y="167740"/>
                      <a:pt x="443951" y="179044"/>
                      <a:pt x="414866" y="170969"/>
                    </a:cubicBezTo>
                    <a:cubicBezTo>
                      <a:pt x="385781" y="162895"/>
                      <a:pt x="345385" y="124137"/>
                      <a:pt x="345385" y="124137"/>
                    </a:cubicBezTo>
                    <a:cubicBezTo>
                      <a:pt x="345385" y="124137"/>
                      <a:pt x="378106" y="115962"/>
                      <a:pt x="406736" y="115281"/>
                    </a:cubicBezTo>
                    <a:close/>
                    <a:moveTo>
                      <a:pt x="526321" y="43530"/>
                    </a:moveTo>
                    <a:cubicBezTo>
                      <a:pt x="526321" y="43530"/>
                      <a:pt x="531167" y="101630"/>
                      <a:pt x="518245" y="129066"/>
                    </a:cubicBezTo>
                    <a:cubicBezTo>
                      <a:pt x="505322" y="156502"/>
                      <a:pt x="490785" y="151660"/>
                      <a:pt x="477862" y="145205"/>
                    </a:cubicBezTo>
                    <a:cubicBezTo>
                      <a:pt x="464940" y="140363"/>
                      <a:pt x="455248" y="129066"/>
                      <a:pt x="468170" y="101630"/>
                    </a:cubicBezTo>
                    <a:cubicBezTo>
                      <a:pt x="481093" y="75808"/>
                      <a:pt x="526321" y="43530"/>
                      <a:pt x="526321" y="43530"/>
                    </a:cubicBezTo>
                    <a:close/>
                    <a:moveTo>
                      <a:pt x="387361" y="0"/>
                    </a:moveTo>
                    <a:cubicBezTo>
                      <a:pt x="387361" y="0"/>
                      <a:pt x="439061" y="29044"/>
                      <a:pt x="453602" y="54861"/>
                    </a:cubicBezTo>
                    <a:cubicBezTo>
                      <a:pt x="469758" y="80677"/>
                      <a:pt x="456833" y="90359"/>
                      <a:pt x="445524" y="96813"/>
                    </a:cubicBezTo>
                    <a:cubicBezTo>
                      <a:pt x="432599" y="104880"/>
                      <a:pt x="418058" y="106494"/>
                      <a:pt x="403517" y="80677"/>
                    </a:cubicBezTo>
                    <a:cubicBezTo>
                      <a:pt x="388977" y="54861"/>
                      <a:pt x="387361" y="0"/>
                      <a:pt x="3873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sp>
        </p:grp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B3B13070-9E12-4D92-8402-0EFDFC2920BB}"/>
                </a:ext>
              </a:extLst>
            </p:cNvPr>
            <p:cNvCxnSpPr>
              <a:cxnSpLocks/>
            </p:cNvCxnSpPr>
            <p:nvPr/>
          </p:nvCxnSpPr>
          <p:spPr>
            <a:xfrm>
              <a:off x="2036933" y="2771884"/>
              <a:ext cx="1407437" cy="0"/>
            </a:xfrm>
            <a:prstGeom prst="line">
              <a:avLst/>
            </a:prstGeom>
            <a:ln w="12700"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1E7EEB92-5348-4AA7-A4FA-C1705CB6F911}"/>
                </a:ext>
              </a:extLst>
            </p:cNvPr>
            <p:cNvSpPr/>
            <p:nvPr/>
          </p:nvSpPr>
          <p:spPr>
            <a:xfrm>
              <a:off x="1561058" y="2053145"/>
              <a:ext cx="2359187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b="0" cap="none" spc="0" dirty="0">
                  <a:ln w="0"/>
                  <a:solidFill>
                    <a:schemeClr val="tx1"/>
                  </a:solidFill>
                </a:rPr>
                <a:t>请在此放置您的成果</a:t>
              </a:r>
              <a:endParaRPr lang="en-US" altLang="zh-CN" b="0" cap="none" spc="0" dirty="0">
                <a:ln w="0"/>
                <a:solidFill>
                  <a:schemeClr val="tx1"/>
                </a:solidFill>
              </a:endParaRPr>
            </a:p>
            <a:p>
              <a:pPr algn="ctr"/>
              <a:r>
                <a:rPr lang="zh-CN" altLang="en-US" dirty="0">
                  <a:ln w="0"/>
                </a:rPr>
                <a:t>请在此放置您的成果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A01745F-B657-4BD4-A2B7-54C3542317B0}"/>
              </a:ext>
            </a:extLst>
          </p:cNvPr>
          <p:cNvGrpSpPr/>
          <p:nvPr/>
        </p:nvGrpSpPr>
        <p:grpSpPr>
          <a:xfrm>
            <a:off x="4554212" y="3631887"/>
            <a:ext cx="3083577" cy="819251"/>
            <a:chOff x="1198863" y="1952633"/>
            <a:chExt cx="3083577" cy="819251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CD85148F-FA2C-4AD0-ABA1-94784EF66051}"/>
                </a:ext>
              </a:extLst>
            </p:cNvPr>
            <p:cNvGrpSpPr/>
            <p:nvPr/>
          </p:nvGrpSpPr>
          <p:grpSpPr>
            <a:xfrm>
              <a:off x="1198863" y="1952633"/>
              <a:ext cx="3083577" cy="736880"/>
              <a:chOff x="1198863" y="1952633"/>
              <a:chExt cx="3083577" cy="736880"/>
            </a:xfrm>
          </p:grpSpPr>
          <p:sp>
            <p:nvSpPr>
              <p:cNvPr id="40" name="branch-with-leaves_1457">
                <a:extLst>
                  <a:ext uri="{FF2B5EF4-FFF2-40B4-BE49-F238E27FC236}">
                    <a16:creationId xmlns:a16="http://schemas.microsoft.com/office/drawing/2014/main" id="{93D170CE-CCBD-49AB-953F-6E981CB6039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20700000">
                <a:off x="3548911" y="1952633"/>
                <a:ext cx="733529" cy="736880"/>
              </a:xfrm>
              <a:custGeom>
                <a:avLst/>
                <a:gdLst>
                  <a:gd name="connsiteX0" fmla="*/ 227490 w 557078"/>
                  <a:gd name="connsiteY0" fmla="*/ 504746 h 559622"/>
                  <a:gd name="connsiteX1" fmla="*/ 11209 w 557078"/>
                  <a:gd name="connsiteY1" fmla="*/ 559618 h 559622"/>
                  <a:gd name="connsiteX2" fmla="*/ 1525 w 557078"/>
                  <a:gd name="connsiteY2" fmla="*/ 538638 h 559622"/>
                  <a:gd name="connsiteX3" fmla="*/ 227490 w 557078"/>
                  <a:gd name="connsiteY3" fmla="*/ 504746 h 559622"/>
                  <a:gd name="connsiteX4" fmla="*/ 276839 w 557078"/>
                  <a:gd name="connsiteY4" fmla="*/ 484881 h 559622"/>
                  <a:gd name="connsiteX5" fmla="*/ 295235 w 557078"/>
                  <a:gd name="connsiteY5" fmla="*/ 488508 h 559622"/>
                  <a:gd name="connsiteX6" fmla="*/ 361450 w 557078"/>
                  <a:gd name="connsiteY6" fmla="*/ 541713 h 559622"/>
                  <a:gd name="connsiteX7" fmla="*/ 272625 w 557078"/>
                  <a:gd name="connsiteY7" fmla="*/ 541713 h 559622"/>
                  <a:gd name="connsiteX8" fmla="*/ 251630 w 557078"/>
                  <a:gd name="connsiteY8" fmla="*/ 503019 h 559622"/>
                  <a:gd name="connsiteX9" fmla="*/ 276839 w 557078"/>
                  <a:gd name="connsiteY9" fmla="*/ 484881 h 559622"/>
                  <a:gd name="connsiteX10" fmla="*/ 352523 w 557078"/>
                  <a:gd name="connsiteY10" fmla="*/ 434883 h 559622"/>
                  <a:gd name="connsiteX11" fmla="*/ 371333 w 557078"/>
                  <a:gd name="connsiteY11" fmla="*/ 435460 h 559622"/>
                  <a:gd name="connsiteX12" fmla="*/ 445661 w 557078"/>
                  <a:gd name="connsiteY12" fmla="*/ 474016 h 559622"/>
                  <a:gd name="connsiteX13" fmla="*/ 360022 w 557078"/>
                  <a:gd name="connsiteY13" fmla="*/ 490081 h 559622"/>
                  <a:gd name="connsiteX14" fmla="*/ 330937 w 557078"/>
                  <a:gd name="connsiteY14" fmla="*/ 456345 h 559622"/>
                  <a:gd name="connsiteX15" fmla="*/ 352523 w 557078"/>
                  <a:gd name="connsiteY15" fmla="*/ 434883 h 559622"/>
                  <a:gd name="connsiteX16" fmla="*/ 229127 w 557078"/>
                  <a:gd name="connsiteY16" fmla="*/ 372341 h 559622"/>
                  <a:gd name="connsiteX17" fmla="*/ 264680 w 557078"/>
                  <a:gd name="connsiteY17" fmla="*/ 453133 h 559622"/>
                  <a:gd name="connsiteX18" fmla="*/ 238824 w 557078"/>
                  <a:gd name="connsiteY18" fmla="*/ 487065 h 559622"/>
                  <a:gd name="connsiteX19" fmla="*/ 208119 w 557078"/>
                  <a:gd name="connsiteY19" fmla="*/ 453133 h 559622"/>
                  <a:gd name="connsiteX20" fmla="*/ 229127 w 557078"/>
                  <a:gd name="connsiteY20" fmla="*/ 372341 h 559622"/>
                  <a:gd name="connsiteX21" fmla="*/ 455904 w 557078"/>
                  <a:gd name="connsiteY21" fmla="*/ 366005 h 559622"/>
                  <a:gd name="connsiteX22" fmla="*/ 511734 w 557078"/>
                  <a:gd name="connsiteY22" fmla="*/ 378911 h 559622"/>
                  <a:gd name="connsiteX23" fmla="*/ 437495 w 557078"/>
                  <a:gd name="connsiteY23" fmla="*/ 422386 h 559622"/>
                  <a:gd name="connsiteX24" fmla="*/ 400376 w 557078"/>
                  <a:gd name="connsiteY24" fmla="*/ 399844 h 559622"/>
                  <a:gd name="connsiteX25" fmla="*/ 431040 w 557078"/>
                  <a:gd name="connsiteY25" fmla="*/ 366030 h 559622"/>
                  <a:gd name="connsiteX26" fmla="*/ 455904 w 557078"/>
                  <a:gd name="connsiteY26" fmla="*/ 366005 h 559622"/>
                  <a:gd name="connsiteX27" fmla="*/ 287246 w 557078"/>
                  <a:gd name="connsiteY27" fmla="*/ 327256 h 559622"/>
                  <a:gd name="connsiteX28" fmla="*/ 330888 w 557078"/>
                  <a:gd name="connsiteY28" fmla="*/ 403031 h 559622"/>
                  <a:gd name="connsiteX29" fmla="*/ 308259 w 557078"/>
                  <a:gd name="connsiteY29" fmla="*/ 441725 h 559622"/>
                  <a:gd name="connsiteX30" fmla="*/ 274315 w 557078"/>
                  <a:gd name="connsiteY30" fmla="*/ 411092 h 559622"/>
                  <a:gd name="connsiteX31" fmla="*/ 287246 w 557078"/>
                  <a:gd name="connsiteY31" fmla="*/ 327256 h 559622"/>
                  <a:gd name="connsiteX32" fmla="*/ 327633 w 557078"/>
                  <a:gd name="connsiteY32" fmla="*/ 287094 h 559622"/>
                  <a:gd name="connsiteX33" fmla="*/ 390740 w 557078"/>
                  <a:gd name="connsiteY33" fmla="*/ 349891 h 559622"/>
                  <a:gd name="connsiteX34" fmla="*/ 377795 w 557078"/>
                  <a:gd name="connsiteY34" fmla="*/ 391756 h 559622"/>
                  <a:gd name="connsiteX35" fmla="*/ 337342 w 557078"/>
                  <a:gd name="connsiteY35" fmla="*/ 370824 h 559622"/>
                  <a:gd name="connsiteX36" fmla="*/ 327633 w 557078"/>
                  <a:gd name="connsiteY36" fmla="*/ 287094 h 559622"/>
                  <a:gd name="connsiteX37" fmla="*/ 547232 w 557078"/>
                  <a:gd name="connsiteY37" fmla="*/ 269215 h 559622"/>
                  <a:gd name="connsiteX38" fmla="*/ 492371 w 557078"/>
                  <a:gd name="connsiteY38" fmla="*/ 335293 h 559622"/>
                  <a:gd name="connsiteX39" fmla="*/ 450419 w 557078"/>
                  <a:gd name="connsiteY39" fmla="*/ 325623 h 559622"/>
                  <a:gd name="connsiteX40" fmla="*/ 466555 w 557078"/>
                  <a:gd name="connsiteY40" fmla="*/ 283720 h 559622"/>
                  <a:gd name="connsiteX41" fmla="*/ 547232 w 557078"/>
                  <a:gd name="connsiteY41" fmla="*/ 269215 h 559622"/>
                  <a:gd name="connsiteX42" fmla="*/ 350308 w 557078"/>
                  <a:gd name="connsiteY42" fmla="*/ 233717 h 559622"/>
                  <a:gd name="connsiteX43" fmla="*/ 424494 w 557078"/>
                  <a:gd name="connsiteY43" fmla="*/ 280563 h 559622"/>
                  <a:gd name="connsiteX44" fmla="*/ 422881 w 557078"/>
                  <a:gd name="connsiteY44" fmla="*/ 324179 h 559622"/>
                  <a:gd name="connsiteX45" fmla="*/ 379337 w 557078"/>
                  <a:gd name="connsiteY45" fmla="*/ 314487 h 559622"/>
                  <a:gd name="connsiteX46" fmla="*/ 350308 w 557078"/>
                  <a:gd name="connsiteY46" fmla="*/ 233717 h 559622"/>
                  <a:gd name="connsiteX47" fmla="*/ 353418 w 557078"/>
                  <a:gd name="connsiteY47" fmla="*/ 185523 h 559622"/>
                  <a:gd name="connsiteX48" fmla="*/ 440720 w 557078"/>
                  <a:gd name="connsiteY48" fmla="*/ 200039 h 559622"/>
                  <a:gd name="connsiteX49" fmla="*/ 455270 w 557078"/>
                  <a:gd name="connsiteY49" fmla="*/ 241972 h 559622"/>
                  <a:gd name="connsiteX50" fmla="*/ 410003 w 557078"/>
                  <a:gd name="connsiteY50" fmla="*/ 248424 h 559622"/>
                  <a:gd name="connsiteX51" fmla="*/ 353418 w 557078"/>
                  <a:gd name="connsiteY51" fmla="*/ 185523 h 559622"/>
                  <a:gd name="connsiteX52" fmla="*/ 557078 w 557078"/>
                  <a:gd name="connsiteY52" fmla="*/ 150025 h 559622"/>
                  <a:gd name="connsiteX53" fmla="*/ 528012 w 557078"/>
                  <a:gd name="connsiteY53" fmla="*/ 230592 h 559622"/>
                  <a:gd name="connsiteX54" fmla="*/ 484412 w 557078"/>
                  <a:gd name="connsiteY54" fmla="*/ 237038 h 559622"/>
                  <a:gd name="connsiteX55" fmla="*/ 486027 w 557078"/>
                  <a:gd name="connsiteY55" fmla="*/ 191920 h 559622"/>
                  <a:gd name="connsiteX56" fmla="*/ 557078 w 557078"/>
                  <a:gd name="connsiteY56" fmla="*/ 150025 h 559622"/>
                  <a:gd name="connsiteX57" fmla="*/ 406736 w 557078"/>
                  <a:gd name="connsiteY57" fmla="*/ 115281 h 559622"/>
                  <a:gd name="connsiteX58" fmla="*/ 432640 w 557078"/>
                  <a:gd name="connsiteY58" fmla="*/ 117678 h 559622"/>
                  <a:gd name="connsiteX59" fmla="*/ 456878 w 557078"/>
                  <a:gd name="connsiteY59" fmla="*/ 154820 h 559622"/>
                  <a:gd name="connsiteX60" fmla="*/ 414866 w 557078"/>
                  <a:gd name="connsiteY60" fmla="*/ 170969 h 559622"/>
                  <a:gd name="connsiteX61" fmla="*/ 345385 w 557078"/>
                  <a:gd name="connsiteY61" fmla="*/ 124137 h 559622"/>
                  <a:gd name="connsiteX62" fmla="*/ 406736 w 557078"/>
                  <a:gd name="connsiteY62" fmla="*/ 115281 h 559622"/>
                  <a:gd name="connsiteX63" fmla="*/ 526321 w 557078"/>
                  <a:gd name="connsiteY63" fmla="*/ 43530 h 559622"/>
                  <a:gd name="connsiteX64" fmla="*/ 518245 w 557078"/>
                  <a:gd name="connsiteY64" fmla="*/ 129066 h 559622"/>
                  <a:gd name="connsiteX65" fmla="*/ 477862 w 557078"/>
                  <a:gd name="connsiteY65" fmla="*/ 145205 h 559622"/>
                  <a:gd name="connsiteX66" fmla="*/ 468170 w 557078"/>
                  <a:gd name="connsiteY66" fmla="*/ 101630 h 559622"/>
                  <a:gd name="connsiteX67" fmla="*/ 526321 w 557078"/>
                  <a:gd name="connsiteY67" fmla="*/ 43530 h 559622"/>
                  <a:gd name="connsiteX68" fmla="*/ 387361 w 557078"/>
                  <a:gd name="connsiteY68" fmla="*/ 0 h 559622"/>
                  <a:gd name="connsiteX69" fmla="*/ 453602 w 557078"/>
                  <a:gd name="connsiteY69" fmla="*/ 54861 h 559622"/>
                  <a:gd name="connsiteX70" fmla="*/ 445524 w 557078"/>
                  <a:gd name="connsiteY70" fmla="*/ 96813 h 559622"/>
                  <a:gd name="connsiteX71" fmla="*/ 403517 w 557078"/>
                  <a:gd name="connsiteY71" fmla="*/ 80677 h 559622"/>
                  <a:gd name="connsiteX72" fmla="*/ 387361 w 557078"/>
                  <a:gd name="connsiteY72" fmla="*/ 0 h 55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57078" h="559622">
                    <a:moveTo>
                      <a:pt x="227490" y="504746"/>
                    </a:moveTo>
                    <a:cubicBezTo>
                      <a:pt x="137104" y="561232"/>
                      <a:pt x="11209" y="559618"/>
                      <a:pt x="11209" y="559618"/>
                    </a:cubicBezTo>
                    <a:cubicBezTo>
                      <a:pt x="11209" y="559618"/>
                      <a:pt x="-4931" y="546707"/>
                      <a:pt x="1525" y="538638"/>
                    </a:cubicBezTo>
                    <a:cubicBezTo>
                      <a:pt x="88683" y="558004"/>
                      <a:pt x="227490" y="504746"/>
                      <a:pt x="227490" y="504746"/>
                    </a:cubicBezTo>
                    <a:close/>
                    <a:moveTo>
                      <a:pt x="276839" y="484881"/>
                    </a:moveTo>
                    <a:cubicBezTo>
                      <a:pt x="281911" y="484981"/>
                      <a:pt x="287967" y="486090"/>
                      <a:pt x="295235" y="488508"/>
                    </a:cubicBezTo>
                    <a:cubicBezTo>
                      <a:pt x="322690" y="499794"/>
                      <a:pt x="361450" y="541713"/>
                      <a:pt x="361450" y="541713"/>
                    </a:cubicBezTo>
                    <a:cubicBezTo>
                      <a:pt x="361450" y="541713"/>
                      <a:pt x="301695" y="551386"/>
                      <a:pt x="272625" y="541713"/>
                    </a:cubicBezTo>
                    <a:cubicBezTo>
                      <a:pt x="243555" y="532039"/>
                      <a:pt x="246785" y="515917"/>
                      <a:pt x="251630" y="503019"/>
                    </a:cubicBezTo>
                    <a:cubicBezTo>
                      <a:pt x="255264" y="493345"/>
                      <a:pt x="261623" y="484579"/>
                      <a:pt x="276839" y="484881"/>
                    </a:cubicBezTo>
                    <a:close/>
                    <a:moveTo>
                      <a:pt x="352523" y="434883"/>
                    </a:moveTo>
                    <a:cubicBezTo>
                      <a:pt x="357497" y="434155"/>
                      <a:pt x="363658" y="434255"/>
                      <a:pt x="371333" y="435460"/>
                    </a:cubicBezTo>
                    <a:cubicBezTo>
                      <a:pt x="402034" y="440280"/>
                      <a:pt x="445661" y="474016"/>
                      <a:pt x="445661" y="474016"/>
                    </a:cubicBezTo>
                    <a:cubicBezTo>
                      <a:pt x="445661" y="474016"/>
                      <a:pt x="390723" y="494900"/>
                      <a:pt x="360022" y="490081"/>
                    </a:cubicBezTo>
                    <a:cubicBezTo>
                      <a:pt x="329321" y="486868"/>
                      <a:pt x="329321" y="470803"/>
                      <a:pt x="330937" y="456345"/>
                    </a:cubicBezTo>
                    <a:cubicBezTo>
                      <a:pt x="333360" y="446706"/>
                      <a:pt x="337602" y="437067"/>
                      <a:pt x="352523" y="434883"/>
                    </a:cubicBezTo>
                    <a:close/>
                    <a:moveTo>
                      <a:pt x="229127" y="372341"/>
                    </a:moveTo>
                    <a:cubicBezTo>
                      <a:pt x="229127" y="372341"/>
                      <a:pt x="263064" y="422432"/>
                      <a:pt x="264680" y="453133"/>
                    </a:cubicBezTo>
                    <a:cubicBezTo>
                      <a:pt x="267912" y="483834"/>
                      <a:pt x="251752" y="487065"/>
                      <a:pt x="238824" y="487065"/>
                    </a:cubicBezTo>
                    <a:cubicBezTo>
                      <a:pt x="224279" y="488681"/>
                      <a:pt x="209735" y="483834"/>
                      <a:pt x="208119" y="453133"/>
                    </a:cubicBezTo>
                    <a:cubicBezTo>
                      <a:pt x="206503" y="422432"/>
                      <a:pt x="229127" y="372341"/>
                      <a:pt x="229127" y="372341"/>
                    </a:cubicBezTo>
                    <a:close/>
                    <a:moveTo>
                      <a:pt x="455904" y="366005"/>
                    </a:moveTo>
                    <a:cubicBezTo>
                      <a:pt x="482684" y="368948"/>
                      <a:pt x="511734" y="378911"/>
                      <a:pt x="511734" y="378911"/>
                    </a:cubicBezTo>
                    <a:cubicBezTo>
                      <a:pt x="511734" y="378911"/>
                      <a:pt x="466545" y="417556"/>
                      <a:pt x="437495" y="422386"/>
                    </a:cubicBezTo>
                    <a:cubicBezTo>
                      <a:pt x="408445" y="428827"/>
                      <a:pt x="403604" y="412725"/>
                      <a:pt x="400376" y="399844"/>
                    </a:cubicBezTo>
                    <a:cubicBezTo>
                      <a:pt x="398762" y="386962"/>
                      <a:pt x="401990" y="372470"/>
                      <a:pt x="431040" y="366030"/>
                    </a:cubicBezTo>
                    <a:cubicBezTo>
                      <a:pt x="438302" y="364822"/>
                      <a:pt x="446977" y="365023"/>
                      <a:pt x="455904" y="366005"/>
                    </a:cubicBezTo>
                    <a:close/>
                    <a:moveTo>
                      <a:pt x="287246" y="327256"/>
                    </a:moveTo>
                    <a:cubicBezTo>
                      <a:pt x="287246" y="327256"/>
                      <a:pt x="326038" y="374011"/>
                      <a:pt x="330888" y="403031"/>
                    </a:cubicBezTo>
                    <a:cubicBezTo>
                      <a:pt x="337353" y="433664"/>
                      <a:pt x="321189" y="438500"/>
                      <a:pt x="308259" y="441725"/>
                    </a:cubicBezTo>
                    <a:cubicBezTo>
                      <a:pt x="295328" y="443337"/>
                      <a:pt x="280780" y="440113"/>
                      <a:pt x="274315" y="411092"/>
                    </a:cubicBezTo>
                    <a:cubicBezTo>
                      <a:pt x="269466" y="380460"/>
                      <a:pt x="287246" y="327256"/>
                      <a:pt x="287246" y="327256"/>
                    </a:cubicBezTo>
                    <a:close/>
                    <a:moveTo>
                      <a:pt x="327633" y="287094"/>
                    </a:moveTo>
                    <a:cubicBezTo>
                      <a:pt x="327633" y="287094"/>
                      <a:pt x="377795" y="322518"/>
                      <a:pt x="390740" y="349891"/>
                    </a:cubicBezTo>
                    <a:cubicBezTo>
                      <a:pt x="403685" y="377264"/>
                      <a:pt x="390740" y="386926"/>
                      <a:pt x="377795" y="391756"/>
                    </a:cubicBezTo>
                    <a:cubicBezTo>
                      <a:pt x="364850" y="398197"/>
                      <a:pt x="350287" y="399807"/>
                      <a:pt x="337342" y="370824"/>
                    </a:cubicBezTo>
                    <a:cubicBezTo>
                      <a:pt x="324397" y="343450"/>
                      <a:pt x="327633" y="287094"/>
                      <a:pt x="327633" y="287094"/>
                    </a:cubicBezTo>
                    <a:close/>
                    <a:moveTo>
                      <a:pt x="547232" y="269215"/>
                    </a:moveTo>
                    <a:cubicBezTo>
                      <a:pt x="547232" y="269215"/>
                      <a:pt x="518188" y="320788"/>
                      <a:pt x="492371" y="335293"/>
                    </a:cubicBezTo>
                    <a:cubicBezTo>
                      <a:pt x="466555" y="349798"/>
                      <a:pt x="456873" y="336905"/>
                      <a:pt x="450419" y="325623"/>
                    </a:cubicBezTo>
                    <a:cubicBezTo>
                      <a:pt x="442352" y="314341"/>
                      <a:pt x="440738" y="299837"/>
                      <a:pt x="466555" y="283720"/>
                    </a:cubicBezTo>
                    <a:cubicBezTo>
                      <a:pt x="492371" y="269215"/>
                      <a:pt x="547232" y="269215"/>
                      <a:pt x="547232" y="269215"/>
                    </a:cubicBezTo>
                    <a:close/>
                    <a:moveTo>
                      <a:pt x="350308" y="233717"/>
                    </a:moveTo>
                    <a:cubicBezTo>
                      <a:pt x="350308" y="233717"/>
                      <a:pt x="406754" y="256332"/>
                      <a:pt x="424494" y="280563"/>
                    </a:cubicBezTo>
                    <a:cubicBezTo>
                      <a:pt x="443847" y="304794"/>
                      <a:pt x="434171" y="316102"/>
                      <a:pt x="422881" y="324179"/>
                    </a:cubicBezTo>
                    <a:cubicBezTo>
                      <a:pt x="411592" y="333871"/>
                      <a:pt x="397078" y="337102"/>
                      <a:pt x="379337" y="314487"/>
                    </a:cubicBezTo>
                    <a:cubicBezTo>
                      <a:pt x="359984" y="290256"/>
                      <a:pt x="350308" y="233717"/>
                      <a:pt x="350308" y="233717"/>
                    </a:cubicBezTo>
                    <a:close/>
                    <a:moveTo>
                      <a:pt x="353418" y="185523"/>
                    </a:moveTo>
                    <a:cubicBezTo>
                      <a:pt x="353418" y="185523"/>
                      <a:pt x="414853" y="185523"/>
                      <a:pt x="440720" y="200039"/>
                    </a:cubicBezTo>
                    <a:cubicBezTo>
                      <a:pt x="468204" y="216167"/>
                      <a:pt x="461737" y="230682"/>
                      <a:pt x="455270" y="241972"/>
                    </a:cubicBezTo>
                    <a:cubicBezTo>
                      <a:pt x="447187" y="254875"/>
                      <a:pt x="435870" y="264552"/>
                      <a:pt x="410003" y="248424"/>
                    </a:cubicBezTo>
                    <a:cubicBezTo>
                      <a:pt x="384135" y="233908"/>
                      <a:pt x="353418" y="185523"/>
                      <a:pt x="353418" y="185523"/>
                    </a:cubicBezTo>
                    <a:close/>
                    <a:moveTo>
                      <a:pt x="557078" y="150025"/>
                    </a:moveTo>
                    <a:cubicBezTo>
                      <a:pt x="557078" y="150025"/>
                      <a:pt x="545774" y="208033"/>
                      <a:pt x="528012" y="230592"/>
                    </a:cubicBezTo>
                    <a:cubicBezTo>
                      <a:pt x="508634" y="253151"/>
                      <a:pt x="494101" y="245094"/>
                      <a:pt x="484412" y="237038"/>
                    </a:cubicBezTo>
                    <a:cubicBezTo>
                      <a:pt x="473108" y="227370"/>
                      <a:pt x="466649" y="214479"/>
                      <a:pt x="486027" y="191920"/>
                    </a:cubicBezTo>
                    <a:cubicBezTo>
                      <a:pt x="505404" y="169361"/>
                      <a:pt x="557078" y="150025"/>
                      <a:pt x="557078" y="150025"/>
                    </a:cubicBezTo>
                    <a:close/>
                    <a:moveTo>
                      <a:pt x="406736" y="115281"/>
                    </a:moveTo>
                    <a:cubicBezTo>
                      <a:pt x="416280" y="115054"/>
                      <a:pt x="425369" y="115659"/>
                      <a:pt x="432640" y="117678"/>
                    </a:cubicBezTo>
                    <a:cubicBezTo>
                      <a:pt x="461725" y="125752"/>
                      <a:pt x="460109" y="140286"/>
                      <a:pt x="456878" y="154820"/>
                    </a:cubicBezTo>
                    <a:cubicBezTo>
                      <a:pt x="453646" y="167740"/>
                      <a:pt x="443951" y="179044"/>
                      <a:pt x="414866" y="170969"/>
                    </a:cubicBezTo>
                    <a:cubicBezTo>
                      <a:pt x="385781" y="162895"/>
                      <a:pt x="345385" y="124137"/>
                      <a:pt x="345385" y="124137"/>
                    </a:cubicBezTo>
                    <a:cubicBezTo>
                      <a:pt x="345385" y="124137"/>
                      <a:pt x="378106" y="115962"/>
                      <a:pt x="406736" y="115281"/>
                    </a:cubicBezTo>
                    <a:close/>
                    <a:moveTo>
                      <a:pt x="526321" y="43530"/>
                    </a:moveTo>
                    <a:cubicBezTo>
                      <a:pt x="526321" y="43530"/>
                      <a:pt x="531167" y="101630"/>
                      <a:pt x="518245" y="129066"/>
                    </a:cubicBezTo>
                    <a:cubicBezTo>
                      <a:pt x="505322" y="156502"/>
                      <a:pt x="490785" y="151660"/>
                      <a:pt x="477862" y="145205"/>
                    </a:cubicBezTo>
                    <a:cubicBezTo>
                      <a:pt x="464940" y="140363"/>
                      <a:pt x="455248" y="129066"/>
                      <a:pt x="468170" y="101630"/>
                    </a:cubicBezTo>
                    <a:cubicBezTo>
                      <a:pt x="481093" y="75808"/>
                      <a:pt x="526321" y="43530"/>
                      <a:pt x="526321" y="43530"/>
                    </a:cubicBezTo>
                    <a:close/>
                    <a:moveTo>
                      <a:pt x="387361" y="0"/>
                    </a:moveTo>
                    <a:cubicBezTo>
                      <a:pt x="387361" y="0"/>
                      <a:pt x="439061" y="29044"/>
                      <a:pt x="453602" y="54861"/>
                    </a:cubicBezTo>
                    <a:cubicBezTo>
                      <a:pt x="469758" y="80677"/>
                      <a:pt x="456833" y="90359"/>
                      <a:pt x="445524" y="96813"/>
                    </a:cubicBezTo>
                    <a:cubicBezTo>
                      <a:pt x="432599" y="104880"/>
                      <a:pt x="418058" y="106494"/>
                      <a:pt x="403517" y="80677"/>
                    </a:cubicBezTo>
                    <a:cubicBezTo>
                      <a:pt x="388977" y="54861"/>
                      <a:pt x="387361" y="0"/>
                      <a:pt x="3873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 dirty="0"/>
              </a:p>
            </p:txBody>
          </p:sp>
          <p:sp>
            <p:nvSpPr>
              <p:cNvPr id="41" name="branch-with-leaves_1457">
                <a:extLst>
                  <a:ext uri="{FF2B5EF4-FFF2-40B4-BE49-F238E27FC236}">
                    <a16:creationId xmlns:a16="http://schemas.microsoft.com/office/drawing/2014/main" id="{67FBBFA9-37B7-4EA0-948A-FD7551F28DD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900000" flipH="1">
                <a:off x="1198863" y="1952633"/>
                <a:ext cx="733529" cy="736880"/>
              </a:xfrm>
              <a:custGeom>
                <a:avLst/>
                <a:gdLst>
                  <a:gd name="connsiteX0" fmla="*/ 227490 w 557078"/>
                  <a:gd name="connsiteY0" fmla="*/ 504746 h 559622"/>
                  <a:gd name="connsiteX1" fmla="*/ 11209 w 557078"/>
                  <a:gd name="connsiteY1" fmla="*/ 559618 h 559622"/>
                  <a:gd name="connsiteX2" fmla="*/ 1525 w 557078"/>
                  <a:gd name="connsiteY2" fmla="*/ 538638 h 559622"/>
                  <a:gd name="connsiteX3" fmla="*/ 227490 w 557078"/>
                  <a:gd name="connsiteY3" fmla="*/ 504746 h 559622"/>
                  <a:gd name="connsiteX4" fmla="*/ 276839 w 557078"/>
                  <a:gd name="connsiteY4" fmla="*/ 484881 h 559622"/>
                  <a:gd name="connsiteX5" fmla="*/ 295235 w 557078"/>
                  <a:gd name="connsiteY5" fmla="*/ 488508 h 559622"/>
                  <a:gd name="connsiteX6" fmla="*/ 361450 w 557078"/>
                  <a:gd name="connsiteY6" fmla="*/ 541713 h 559622"/>
                  <a:gd name="connsiteX7" fmla="*/ 272625 w 557078"/>
                  <a:gd name="connsiteY7" fmla="*/ 541713 h 559622"/>
                  <a:gd name="connsiteX8" fmla="*/ 251630 w 557078"/>
                  <a:gd name="connsiteY8" fmla="*/ 503019 h 559622"/>
                  <a:gd name="connsiteX9" fmla="*/ 276839 w 557078"/>
                  <a:gd name="connsiteY9" fmla="*/ 484881 h 559622"/>
                  <a:gd name="connsiteX10" fmla="*/ 352523 w 557078"/>
                  <a:gd name="connsiteY10" fmla="*/ 434883 h 559622"/>
                  <a:gd name="connsiteX11" fmla="*/ 371333 w 557078"/>
                  <a:gd name="connsiteY11" fmla="*/ 435460 h 559622"/>
                  <a:gd name="connsiteX12" fmla="*/ 445661 w 557078"/>
                  <a:gd name="connsiteY12" fmla="*/ 474016 h 559622"/>
                  <a:gd name="connsiteX13" fmla="*/ 360022 w 557078"/>
                  <a:gd name="connsiteY13" fmla="*/ 490081 h 559622"/>
                  <a:gd name="connsiteX14" fmla="*/ 330937 w 557078"/>
                  <a:gd name="connsiteY14" fmla="*/ 456345 h 559622"/>
                  <a:gd name="connsiteX15" fmla="*/ 352523 w 557078"/>
                  <a:gd name="connsiteY15" fmla="*/ 434883 h 559622"/>
                  <a:gd name="connsiteX16" fmla="*/ 229127 w 557078"/>
                  <a:gd name="connsiteY16" fmla="*/ 372341 h 559622"/>
                  <a:gd name="connsiteX17" fmla="*/ 264680 w 557078"/>
                  <a:gd name="connsiteY17" fmla="*/ 453133 h 559622"/>
                  <a:gd name="connsiteX18" fmla="*/ 238824 w 557078"/>
                  <a:gd name="connsiteY18" fmla="*/ 487065 h 559622"/>
                  <a:gd name="connsiteX19" fmla="*/ 208119 w 557078"/>
                  <a:gd name="connsiteY19" fmla="*/ 453133 h 559622"/>
                  <a:gd name="connsiteX20" fmla="*/ 229127 w 557078"/>
                  <a:gd name="connsiteY20" fmla="*/ 372341 h 559622"/>
                  <a:gd name="connsiteX21" fmla="*/ 455904 w 557078"/>
                  <a:gd name="connsiteY21" fmla="*/ 366005 h 559622"/>
                  <a:gd name="connsiteX22" fmla="*/ 511734 w 557078"/>
                  <a:gd name="connsiteY22" fmla="*/ 378911 h 559622"/>
                  <a:gd name="connsiteX23" fmla="*/ 437495 w 557078"/>
                  <a:gd name="connsiteY23" fmla="*/ 422386 h 559622"/>
                  <a:gd name="connsiteX24" fmla="*/ 400376 w 557078"/>
                  <a:gd name="connsiteY24" fmla="*/ 399844 h 559622"/>
                  <a:gd name="connsiteX25" fmla="*/ 431040 w 557078"/>
                  <a:gd name="connsiteY25" fmla="*/ 366030 h 559622"/>
                  <a:gd name="connsiteX26" fmla="*/ 455904 w 557078"/>
                  <a:gd name="connsiteY26" fmla="*/ 366005 h 559622"/>
                  <a:gd name="connsiteX27" fmla="*/ 287246 w 557078"/>
                  <a:gd name="connsiteY27" fmla="*/ 327256 h 559622"/>
                  <a:gd name="connsiteX28" fmla="*/ 330888 w 557078"/>
                  <a:gd name="connsiteY28" fmla="*/ 403031 h 559622"/>
                  <a:gd name="connsiteX29" fmla="*/ 308259 w 557078"/>
                  <a:gd name="connsiteY29" fmla="*/ 441725 h 559622"/>
                  <a:gd name="connsiteX30" fmla="*/ 274315 w 557078"/>
                  <a:gd name="connsiteY30" fmla="*/ 411092 h 559622"/>
                  <a:gd name="connsiteX31" fmla="*/ 287246 w 557078"/>
                  <a:gd name="connsiteY31" fmla="*/ 327256 h 559622"/>
                  <a:gd name="connsiteX32" fmla="*/ 327633 w 557078"/>
                  <a:gd name="connsiteY32" fmla="*/ 287094 h 559622"/>
                  <a:gd name="connsiteX33" fmla="*/ 390740 w 557078"/>
                  <a:gd name="connsiteY33" fmla="*/ 349891 h 559622"/>
                  <a:gd name="connsiteX34" fmla="*/ 377795 w 557078"/>
                  <a:gd name="connsiteY34" fmla="*/ 391756 h 559622"/>
                  <a:gd name="connsiteX35" fmla="*/ 337342 w 557078"/>
                  <a:gd name="connsiteY35" fmla="*/ 370824 h 559622"/>
                  <a:gd name="connsiteX36" fmla="*/ 327633 w 557078"/>
                  <a:gd name="connsiteY36" fmla="*/ 287094 h 559622"/>
                  <a:gd name="connsiteX37" fmla="*/ 547232 w 557078"/>
                  <a:gd name="connsiteY37" fmla="*/ 269215 h 559622"/>
                  <a:gd name="connsiteX38" fmla="*/ 492371 w 557078"/>
                  <a:gd name="connsiteY38" fmla="*/ 335293 h 559622"/>
                  <a:gd name="connsiteX39" fmla="*/ 450419 w 557078"/>
                  <a:gd name="connsiteY39" fmla="*/ 325623 h 559622"/>
                  <a:gd name="connsiteX40" fmla="*/ 466555 w 557078"/>
                  <a:gd name="connsiteY40" fmla="*/ 283720 h 559622"/>
                  <a:gd name="connsiteX41" fmla="*/ 547232 w 557078"/>
                  <a:gd name="connsiteY41" fmla="*/ 269215 h 559622"/>
                  <a:gd name="connsiteX42" fmla="*/ 350308 w 557078"/>
                  <a:gd name="connsiteY42" fmla="*/ 233717 h 559622"/>
                  <a:gd name="connsiteX43" fmla="*/ 424494 w 557078"/>
                  <a:gd name="connsiteY43" fmla="*/ 280563 h 559622"/>
                  <a:gd name="connsiteX44" fmla="*/ 422881 w 557078"/>
                  <a:gd name="connsiteY44" fmla="*/ 324179 h 559622"/>
                  <a:gd name="connsiteX45" fmla="*/ 379337 w 557078"/>
                  <a:gd name="connsiteY45" fmla="*/ 314487 h 559622"/>
                  <a:gd name="connsiteX46" fmla="*/ 350308 w 557078"/>
                  <a:gd name="connsiteY46" fmla="*/ 233717 h 559622"/>
                  <a:gd name="connsiteX47" fmla="*/ 353418 w 557078"/>
                  <a:gd name="connsiteY47" fmla="*/ 185523 h 559622"/>
                  <a:gd name="connsiteX48" fmla="*/ 440720 w 557078"/>
                  <a:gd name="connsiteY48" fmla="*/ 200039 h 559622"/>
                  <a:gd name="connsiteX49" fmla="*/ 455270 w 557078"/>
                  <a:gd name="connsiteY49" fmla="*/ 241972 h 559622"/>
                  <a:gd name="connsiteX50" fmla="*/ 410003 w 557078"/>
                  <a:gd name="connsiteY50" fmla="*/ 248424 h 559622"/>
                  <a:gd name="connsiteX51" fmla="*/ 353418 w 557078"/>
                  <a:gd name="connsiteY51" fmla="*/ 185523 h 559622"/>
                  <a:gd name="connsiteX52" fmla="*/ 557078 w 557078"/>
                  <a:gd name="connsiteY52" fmla="*/ 150025 h 559622"/>
                  <a:gd name="connsiteX53" fmla="*/ 528012 w 557078"/>
                  <a:gd name="connsiteY53" fmla="*/ 230592 h 559622"/>
                  <a:gd name="connsiteX54" fmla="*/ 484412 w 557078"/>
                  <a:gd name="connsiteY54" fmla="*/ 237038 h 559622"/>
                  <a:gd name="connsiteX55" fmla="*/ 486027 w 557078"/>
                  <a:gd name="connsiteY55" fmla="*/ 191920 h 559622"/>
                  <a:gd name="connsiteX56" fmla="*/ 557078 w 557078"/>
                  <a:gd name="connsiteY56" fmla="*/ 150025 h 559622"/>
                  <a:gd name="connsiteX57" fmla="*/ 406736 w 557078"/>
                  <a:gd name="connsiteY57" fmla="*/ 115281 h 559622"/>
                  <a:gd name="connsiteX58" fmla="*/ 432640 w 557078"/>
                  <a:gd name="connsiteY58" fmla="*/ 117678 h 559622"/>
                  <a:gd name="connsiteX59" fmla="*/ 456878 w 557078"/>
                  <a:gd name="connsiteY59" fmla="*/ 154820 h 559622"/>
                  <a:gd name="connsiteX60" fmla="*/ 414866 w 557078"/>
                  <a:gd name="connsiteY60" fmla="*/ 170969 h 559622"/>
                  <a:gd name="connsiteX61" fmla="*/ 345385 w 557078"/>
                  <a:gd name="connsiteY61" fmla="*/ 124137 h 559622"/>
                  <a:gd name="connsiteX62" fmla="*/ 406736 w 557078"/>
                  <a:gd name="connsiteY62" fmla="*/ 115281 h 559622"/>
                  <a:gd name="connsiteX63" fmla="*/ 526321 w 557078"/>
                  <a:gd name="connsiteY63" fmla="*/ 43530 h 559622"/>
                  <a:gd name="connsiteX64" fmla="*/ 518245 w 557078"/>
                  <a:gd name="connsiteY64" fmla="*/ 129066 h 559622"/>
                  <a:gd name="connsiteX65" fmla="*/ 477862 w 557078"/>
                  <a:gd name="connsiteY65" fmla="*/ 145205 h 559622"/>
                  <a:gd name="connsiteX66" fmla="*/ 468170 w 557078"/>
                  <a:gd name="connsiteY66" fmla="*/ 101630 h 559622"/>
                  <a:gd name="connsiteX67" fmla="*/ 526321 w 557078"/>
                  <a:gd name="connsiteY67" fmla="*/ 43530 h 559622"/>
                  <a:gd name="connsiteX68" fmla="*/ 387361 w 557078"/>
                  <a:gd name="connsiteY68" fmla="*/ 0 h 559622"/>
                  <a:gd name="connsiteX69" fmla="*/ 453602 w 557078"/>
                  <a:gd name="connsiteY69" fmla="*/ 54861 h 559622"/>
                  <a:gd name="connsiteX70" fmla="*/ 445524 w 557078"/>
                  <a:gd name="connsiteY70" fmla="*/ 96813 h 559622"/>
                  <a:gd name="connsiteX71" fmla="*/ 403517 w 557078"/>
                  <a:gd name="connsiteY71" fmla="*/ 80677 h 559622"/>
                  <a:gd name="connsiteX72" fmla="*/ 387361 w 557078"/>
                  <a:gd name="connsiteY72" fmla="*/ 0 h 55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57078" h="559622">
                    <a:moveTo>
                      <a:pt x="227490" y="504746"/>
                    </a:moveTo>
                    <a:cubicBezTo>
                      <a:pt x="137104" y="561232"/>
                      <a:pt x="11209" y="559618"/>
                      <a:pt x="11209" y="559618"/>
                    </a:cubicBezTo>
                    <a:cubicBezTo>
                      <a:pt x="11209" y="559618"/>
                      <a:pt x="-4931" y="546707"/>
                      <a:pt x="1525" y="538638"/>
                    </a:cubicBezTo>
                    <a:cubicBezTo>
                      <a:pt x="88683" y="558004"/>
                      <a:pt x="227490" y="504746"/>
                      <a:pt x="227490" y="504746"/>
                    </a:cubicBezTo>
                    <a:close/>
                    <a:moveTo>
                      <a:pt x="276839" y="484881"/>
                    </a:moveTo>
                    <a:cubicBezTo>
                      <a:pt x="281911" y="484981"/>
                      <a:pt x="287967" y="486090"/>
                      <a:pt x="295235" y="488508"/>
                    </a:cubicBezTo>
                    <a:cubicBezTo>
                      <a:pt x="322690" y="499794"/>
                      <a:pt x="361450" y="541713"/>
                      <a:pt x="361450" y="541713"/>
                    </a:cubicBezTo>
                    <a:cubicBezTo>
                      <a:pt x="361450" y="541713"/>
                      <a:pt x="301695" y="551386"/>
                      <a:pt x="272625" y="541713"/>
                    </a:cubicBezTo>
                    <a:cubicBezTo>
                      <a:pt x="243555" y="532039"/>
                      <a:pt x="246785" y="515917"/>
                      <a:pt x="251630" y="503019"/>
                    </a:cubicBezTo>
                    <a:cubicBezTo>
                      <a:pt x="255264" y="493345"/>
                      <a:pt x="261623" y="484579"/>
                      <a:pt x="276839" y="484881"/>
                    </a:cubicBezTo>
                    <a:close/>
                    <a:moveTo>
                      <a:pt x="352523" y="434883"/>
                    </a:moveTo>
                    <a:cubicBezTo>
                      <a:pt x="357497" y="434155"/>
                      <a:pt x="363658" y="434255"/>
                      <a:pt x="371333" y="435460"/>
                    </a:cubicBezTo>
                    <a:cubicBezTo>
                      <a:pt x="402034" y="440280"/>
                      <a:pt x="445661" y="474016"/>
                      <a:pt x="445661" y="474016"/>
                    </a:cubicBezTo>
                    <a:cubicBezTo>
                      <a:pt x="445661" y="474016"/>
                      <a:pt x="390723" y="494900"/>
                      <a:pt x="360022" y="490081"/>
                    </a:cubicBezTo>
                    <a:cubicBezTo>
                      <a:pt x="329321" y="486868"/>
                      <a:pt x="329321" y="470803"/>
                      <a:pt x="330937" y="456345"/>
                    </a:cubicBezTo>
                    <a:cubicBezTo>
                      <a:pt x="333360" y="446706"/>
                      <a:pt x="337602" y="437067"/>
                      <a:pt x="352523" y="434883"/>
                    </a:cubicBezTo>
                    <a:close/>
                    <a:moveTo>
                      <a:pt x="229127" y="372341"/>
                    </a:moveTo>
                    <a:cubicBezTo>
                      <a:pt x="229127" y="372341"/>
                      <a:pt x="263064" y="422432"/>
                      <a:pt x="264680" y="453133"/>
                    </a:cubicBezTo>
                    <a:cubicBezTo>
                      <a:pt x="267912" y="483834"/>
                      <a:pt x="251752" y="487065"/>
                      <a:pt x="238824" y="487065"/>
                    </a:cubicBezTo>
                    <a:cubicBezTo>
                      <a:pt x="224279" y="488681"/>
                      <a:pt x="209735" y="483834"/>
                      <a:pt x="208119" y="453133"/>
                    </a:cubicBezTo>
                    <a:cubicBezTo>
                      <a:pt x="206503" y="422432"/>
                      <a:pt x="229127" y="372341"/>
                      <a:pt x="229127" y="372341"/>
                    </a:cubicBezTo>
                    <a:close/>
                    <a:moveTo>
                      <a:pt x="455904" y="366005"/>
                    </a:moveTo>
                    <a:cubicBezTo>
                      <a:pt x="482684" y="368948"/>
                      <a:pt x="511734" y="378911"/>
                      <a:pt x="511734" y="378911"/>
                    </a:cubicBezTo>
                    <a:cubicBezTo>
                      <a:pt x="511734" y="378911"/>
                      <a:pt x="466545" y="417556"/>
                      <a:pt x="437495" y="422386"/>
                    </a:cubicBezTo>
                    <a:cubicBezTo>
                      <a:pt x="408445" y="428827"/>
                      <a:pt x="403604" y="412725"/>
                      <a:pt x="400376" y="399844"/>
                    </a:cubicBezTo>
                    <a:cubicBezTo>
                      <a:pt x="398762" y="386962"/>
                      <a:pt x="401990" y="372470"/>
                      <a:pt x="431040" y="366030"/>
                    </a:cubicBezTo>
                    <a:cubicBezTo>
                      <a:pt x="438302" y="364822"/>
                      <a:pt x="446977" y="365023"/>
                      <a:pt x="455904" y="366005"/>
                    </a:cubicBezTo>
                    <a:close/>
                    <a:moveTo>
                      <a:pt x="287246" y="327256"/>
                    </a:moveTo>
                    <a:cubicBezTo>
                      <a:pt x="287246" y="327256"/>
                      <a:pt x="326038" y="374011"/>
                      <a:pt x="330888" y="403031"/>
                    </a:cubicBezTo>
                    <a:cubicBezTo>
                      <a:pt x="337353" y="433664"/>
                      <a:pt x="321189" y="438500"/>
                      <a:pt x="308259" y="441725"/>
                    </a:cubicBezTo>
                    <a:cubicBezTo>
                      <a:pt x="295328" y="443337"/>
                      <a:pt x="280780" y="440113"/>
                      <a:pt x="274315" y="411092"/>
                    </a:cubicBezTo>
                    <a:cubicBezTo>
                      <a:pt x="269466" y="380460"/>
                      <a:pt x="287246" y="327256"/>
                      <a:pt x="287246" y="327256"/>
                    </a:cubicBezTo>
                    <a:close/>
                    <a:moveTo>
                      <a:pt x="327633" y="287094"/>
                    </a:moveTo>
                    <a:cubicBezTo>
                      <a:pt x="327633" y="287094"/>
                      <a:pt x="377795" y="322518"/>
                      <a:pt x="390740" y="349891"/>
                    </a:cubicBezTo>
                    <a:cubicBezTo>
                      <a:pt x="403685" y="377264"/>
                      <a:pt x="390740" y="386926"/>
                      <a:pt x="377795" y="391756"/>
                    </a:cubicBezTo>
                    <a:cubicBezTo>
                      <a:pt x="364850" y="398197"/>
                      <a:pt x="350287" y="399807"/>
                      <a:pt x="337342" y="370824"/>
                    </a:cubicBezTo>
                    <a:cubicBezTo>
                      <a:pt x="324397" y="343450"/>
                      <a:pt x="327633" y="287094"/>
                      <a:pt x="327633" y="287094"/>
                    </a:cubicBezTo>
                    <a:close/>
                    <a:moveTo>
                      <a:pt x="547232" y="269215"/>
                    </a:moveTo>
                    <a:cubicBezTo>
                      <a:pt x="547232" y="269215"/>
                      <a:pt x="518188" y="320788"/>
                      <a:pt x="492371" y="335293"/>
                    </a:cubicBezTo>
                    <a:cubicBezTo>
                      <a:pt x="466555" y="349798"/>
                      <a:pt x="456873" y="336905"/>
                      <a:pt x="450419" y="325623"/>
                    </a:cubicBezTo>
                    <a:cubicBezTo>
                      <a:pt x="442352" y="314341"/>
                      <a:pt x="440738" y="299837"/>
                      <a:pt x="466555" y="283720"/>
                    </a:cubicBezTo>
                    <a:cubicBezTo>
                      <a:pt x="492371" y="269215"/>
                      <a:pt x="547232" y="269215"/>
                      <a:pt x="547232" y="269215"/>
                    </a:cubicBezTo>
                    <a:close/>
                    <a:moveTo>
                      <a:pt x="350308" y="233717"/>
                    </a:moveTo>
                    <a:cubicBezTo>
                      <a:pt x="350308" y="233717"/>
                      <a:pt x="406754" y="256332"/>
                      <a:pt x="424494" y="280563"/>
                    </a:cubicBezTo>
                    <a:cubicBezTo>
                      <a:pt x="443847" y="304794"/>
                      <a:pt x="434171" y="316102"/>
                      <a:pt x="422881" y="324179"/>
                    </a:cubicBezTo>
                    <a:cubicBezTo>
                      <a:pt x="411592" y="333871"/>
                      <a:pt x="397078" y="337102"/>
                      <a:pt x="379337" y="314487"/>
                    </a:cubicBezTo>
                    <a:cubicBezTo>
                      <a:pt x="359984" y="290256"/>
                      <a:pt x="350308" y="233717"/>
                      <a:pt x="350308" y="233717"/>
                    </a:cubicBezTo>
                    <a:close/>
                    <a:moveTo>
                      <a:pt x="353418" y="185523"/>
                    </a:moveTo>
                    <a:cubicBezTo>
                      <a:pt x="353418" y="185523"/>
                      <a:pt x="414853" y="185523"/>
                      <a:pt x="440720" y="200039"/>
                    </a:cubicBezTo>
                    <a:cubicBezTo>
                      <a:pt x="468204" y="216167"/>
                      <a:pt x="461737" y="230682"/>
                      <a:pt x="455270" y="241972"/>
                    </a:cubicBezTo>
                    <a:cubicBezTo>
                      <a:pt x="447187" y="254875"/>
                      <a:pt x="435870" y="264552"/>
                      <a:pt x="410003" y="248424"/>
                    </a:cubicBezTo>
                    <a:cubicBezTo>
                      <a:pt x="384135" y="233908"/>
                      <a:pt x="353418" y="185523"/>
                      <a:pt x="353418" y="185523"/>
                    </a:cubicBezTo>
                    <a:close/>
                    <a:moveTo>
                      <a:pt x="557078" y="150025"/>
                    </a:moveTo>
                    <a:cubicBezTo>
                      <a:pt x="557078" y="150025"/>
                      <a:pt x="545774" y="208033"/>
                      <a:pt x="528012" y="230592"/>
                    </a:cubicBezTo>
                    <a:cubicBezTo>
                      <a:pt x="508634" y="253151"/>
                      <a:pt x="494101" y="245094"/>
                      <a:pt x="484412" y="237038"/>
                    </a:cubicBezTo>
                    <a:cubicBezTo>
                      <a:pt x="473108" y="227370"/>
                      <a:pt x="466649" y="214479"/>
                      <a:pt x="486027" y="191920"/>
                    </a:cubicBezTo>
                    <a:cubicBezTo>
                      <a:pt x="505404" y="169361"/>
                      <a:pt x="557078" y="150025"/>
                      <a:pt x="557078" y="150025"/>
                    </a:cubicBezTo>
                    <a:close/>
                    <a:moveTo>
                      <a:pt x="406736" y="115281"/>
                    </a:moveTo>
                    <a:cubicBezTo>
                      <a:pt x="416280" y="115054"/>
                      <a:pt x="425369" y="115659"/>
                      <a:pt x="432640" y="117678"/>
                    </a:cubicBezTo>
                    <a:cubicBezTo>
                      <a:pt x="461725" y="125752"/>
                      <a:pt x="460109" y="140286"/>
                      <a:pt x="456878" y="154820"/>
                    </a:cubicBezTo>
                    <a:cubicBezTo>
                      <a:pt x="453646" y="167740"/>
                      <a:pt x="443951" y="179044"/>
                      <a:pt x="414866" y="170969"/>
                    </a:cubicBezTo>
                    <a:cubicBezTo>
                      <a:pt x="385781" y="162895"/>
                      <a:pt x="345385" y="124137"/>
                      <a:pt x="345385" y="124137"/>
                    </a:cubicBezTo>
                    <a:cubicBezTo>
                      <a:pt x="345385" y="124137"/>
                      <a:pt x="378106" y="115962"/>
                      <a:pt x="406736" y="115281"/>
                    </a:cubicBezTo>
                    <a:close/>
                    <a:moveTo>
                      <a:pt x="526321" y="43530"/>
                    </a:moveTo>
                    <a:cubicBezTo>
                      <a:pt x="526321" y="43530"/>
                      <a:pt x="531167" y="101630"/>
                      <a:pt x="518245" y="129066"/>
                    </a:cubicBezTo>
                    <a:cubicBezTo>
                      <a:pt x="505322" y="156502"/>
                      <a:pt x="490785" y="151660"/>
                      <a:pt x="477862" y="145205"/>
                    </a:cubicBezTo>
                    <a:cubicBezTo>
                      <a:pt x="464940" y="140363"/>
                      <a:pt x="455248" y="129066"/>
                      <a:pt x="468170" y="101630"/>
                    </a:cubicBezTo>
                    <a:cubicBezTo>
                      <a:pt x="481093" y="75808"/>
                      <a:pt x="526321" y="43530"/>
                      <a:pt x="526321" y="43530"/>
                    </a:cubicBezTo>
                    <a:close/>
                    <a:moveTo>
                      <a:pt x="387361" y="0"/>
                    </a:moveTo>
                    <a:cubicBezTo>
                      <a:pt x="387361" y="0"/>
                      <a:pt x="439061" y="29044"/>
                      <a:pt x="453602" y="54861"/>
                    </a:cubicBezTo>
                    <a:cubicBezTo>
                      <a:pt x="469758" y="80677"/>
                      <a:pt x="456833" y="90359"/>
                      <a:pt x="445524" y="96813"/>
                    </a:cubicBezTo>
                    <a:cubicBezTo>
                      <a:pt x="432599" y="104880"/>
                      <a:pt x="418058" y="106494"/>
                      <a:pt x="403517" y="80677"/>
                    </a:cubicBezTo>
                    <a:cubicBezTo>
                      <a:pt x="388977" y="54861"/>
                      <a:pt x="387361" y="0"/>
                      <a:pt x="3873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sp>
        </p:grp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8418E19F-6267-40E1-9778-C39FB18A046A}"/>
                </a:ext>
              </a:extLst>
            </p:cNvPr>
            <p:cNvCxnSpPr>
              <a:cxnSpLocks/>
            </p:cNvCxnSpPr>
            <p:nvPr/>
          </p:nvCxnSpPr>
          <p:spPr>
            <a:xfrm>
              <a:off x="2036933" y="2771884"/>
              <a:ext cx="1407437" cy="0"/>
            </a:xfrm>
            <a:prstGeom prst="line">
              <a:avLst/>
            </a:prstGeom>
            <a:ln w="12700"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314E2A19-EA58-466B-A474-BE073AE1BBBA}"/>
                </a:ext>
              </a:extLst>
            </p:cNvPr>
            <p:cNvSpPr/>
            <p:nvPr/>
          </p:nvSpPr>
          <p:spPr>
            <a:xfrm>
              <a:off x="1561058" y="2053145"/>
              <a:ext cx="2359187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b="0" cap="none" spc="0" dirty="0">
                  <a:ln w="0"/>
                  <a:solidFill>
                    <a:schemeClr val="tx1"/>
                  </a:solidFill>
                </a:rPr>
                <a:t>请在此放置您的成果</a:t>
              </a:r>
              <a:endParaRPr lang="en-US" altLang="zh-CN" b="0" cap="none" spc="0" dirty="0">
                <a:ln w="0"/>
                <a:solidFill>
                  <a:schemeClr val="tx1"/>
                </a:solidFill>
              </a:endParaRPr>
            </a:p>
            <a:p>
              <a:pPr algn="ctr"/>
              <a:r>
                <a:rPr lang="zh-CN" altLang="en-US" dirty="0">
                  <a:ln w="0"/>
                </a:rPr>
                <a:t>请在此放置您的成果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5BA5D83-91A7-430C-B855-44519DDD46BD}"/>
              </a:ext>
            </a:extLst>
          </p:cNvPr>
          <p:cNvGrpSpPr/>
          <p:nvPr/>
        </p:nvGrpSpPr>
        <p:grpSpPr>
          <a:xfrm>
            <a:off x="8537523" y="3631887"/>
            <a:ext cx="3083577" cy="819251"/>
            <a:chOff x="1198863" y="1952633"/>
            <a:chExt cx="3083577" cy="819251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4E4C344F-3510-4838-8902-64126055FFE4}"/>
                </a:ext>
              </a:extLst>
            </p:cNvPr>
            <p:cNvGrpSpPr/>
            <p:nvPr/>
          </p:nvGrpSpPr>
          <p:grpSpPr>
            <a:xfrm>
              <a:off x="1198863" y="1952633"/>
              <a:ext cx="3083577" cy="736880"/>
              <a:chOff x="1198863" y="1952633"/>
              <a:chExt cx="3083577" cy="736880"/>
            </a:xfrm>
          </p:grpSpPr>
          <p:sp>
            <p:nvSpPr>
              <p:cNvPr id="46" name="branch-with-leaves_1457">
                <a:extLst>
                  <a:ext uri="{FF2B5EF4-FFF2-40B4-BE49-F238E27FC236}">
                    <a16:creationId xmlns:a16="http://schemas.microsoft.com/office/drawing/2014/main" id="{9140282C-E60D-402D-9057-F450D6EABE9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20700000">
                <a:off x="3548911" y="1952633"/>
                <a:ext cx="733529" cy="736880"/>
              </a:xfrm>
              <a:custGeom>
                <a:avLst/>
                <a:gdLst>
                  <a:gd name="connsiteX0" fmla="*/ 227490 w 557078"/>
                  <a:gd name="connsiteY0" fmla="*/ 504746 h 559622"/>
                  <a:gd name="connsiteX1" fmla="*/ 11209 w 557078"/>
                  <a:gd name="connsiteY1" fmla="*/ 559618 h 559622"/>
                  <a:gd name="connsiteX2" fmla="*/ 1525 w 557078"/>
                  <a:gd name="connsiteY2" fmla="*/ 538638 h 559622"/>
                  <a:gd name="connsiteX3" fmla="*/ 227490 w 557078"/>
                  <a:gd name="connsiteY3" fmla="*/ 504746 h 559622"/>
                  <a:gd name="connsiteX4" fmla="*/ 276839 w 557078"/>
                  <a:gd name="connsiteY4" fmla="*/ 484881 h 559622"/>
                  <a:gd name="connsiteX5" fmla="*/ 295235 w 557078"/>
                  <a:gd name="connsiteY5" fmla="*/ 488508 h 559622"/>
                  <a:gd name="connsiteX6" fmla="*/ 361450 w 557078"/>
                  <a:gd name="connsiteY6" fmla="*/ 541713 h 559622"/>
                  <a:gd name="connsiteX7" fmla="*/ 272625 w 557078"/>
                  <a:gd name="connsiteY7" fmla="*/ 541713 h 559622"/>
                  <a:gd name="connsiteX8" fmla="*/ 251630 w 557078"/>
                  <a:gd name="connsiteY8" fmla="*/ 503019 h 559622"/>
                  <a:gd name="connsiteX9" fmla="*/ 276839 w 557078"/>
                  <a:gd name="connsiteY9" fmla="*/ 484881 h 559622"/>
                  <a:gd name="connsiteX10" fmla="*/ 352523 w 557078"/>
                  <a:gd name="connsiteY10" fmla="*/ 434883 h 559622"/>
                  <a:gd name="connsiteX11" fmla="*/ 371333 w 557078"/>
                  <a:gd name="connsiteY11" fmla="*/ 435460 h 559622"/>
                  <a:gd name="connsiteX12" fmla="*/ 445661 w 557078"/>
                  <a:gd name="connsiteY12" fmla="*/ 474016 h 559622"/>
                  <a:gd name="connsiteX13" fmla="*/ 360022 w 557078"/>
                  <a:gd name="connsiteY13" fmla="*/ 490081 h 559622"/>
                  <a:gd name="connsiteX14" fmla="*/ 330937 w 557078"/>
                  <a:gd name="connsiteY14" fmla="*/ 456345 h 559622"/>
                  <a:gd name="connsiteX15" fmla="*/ 352523 w 557078"/>
                  <a:gd name="connsiteY15" fmla="*/ 434883 h 559622"/>
                  <a:gd name="connsiteX16" fmla="*/ 229127 w 557078"/>
                  <a:gd name="connsiteY16" fmla="*/ 372341 h 559622"/>
                  <a:gd name="connsiteX17" fmla="*/ 264680 w 557078"/>
                  <a:gd name="connsiteY17" fmla="*/ 453133 h 559622"/>
                  <a:gd name="connsiteX18" fmla="*/ 238824 w 557078"/>
                  <a:gd name="connsiteY18" fmla="*/ 487065 h 559622"/>
                  <a:gd name="connsiteX19" fmla="*/ 208119 w 557078"/>
                  <a:gd name="connsiteY19" fmla="*/ 453133 h 559622"/>
                  <a:gd name="connsiteX20" fmla="*/ 229127 w 557078"/>
                  <a:gd name="connsiteY20" fmla="*/ 372341 h 559622"/>
                  <a:gd name="connsiteX21" fmla="*/ 455904 w 557078"/>
                  <a:gd name="connsiteY21" fmla="*/ 366005 h 559622"/>
                  <a:gd name="connsiteX22" fmla="*/ 511734 w 557078"/>
                  <a:gd name="connsiteY22" fmla="*/ 378911 h 559622"/>
                  <a:gd name="connsiteX23" fmla="*/ 437495 w 557078"/>
                  <a:gd name="connsiteY23" fmla="*/ 422386 h 559622"/>
                  <a:gd name="connsiteX24" fmla="*/ 400376 w 557078"/>
                  <a:gd name="connsiteY24" fmla="*/ 399844 h 559622"/>
                  <a:gd name="connsiteX25" fmla="*/ 431040 w 557078"/>
                  <a:gd name="connsiteY25" fmla="*/ 366030 h 559622"/>
                  <a:gd name="connsiteX26" fmla="*/ 455904 w 557078"/>
                  <a:gd name="connsiteY26" fmla="*/ 366005 h 559622"/>
                  <a:gd name="connsiteX27" fmla="*/ 287246 w 557078"/>
                  <a:gd name="connsiteY27" fmla="*/ 327256 h 559622"/>
                  <a:gd name="connsiteX28" fmla="*/ 330888 w 557078"/>
                  <a:gd name="connsiteY28" fmla="*/ 403031 h 559622"/>
                  <a:gd name="connsiteX29" fmla="*/ 308259 w 557078"/>
                  <a:gd name="connsiteY29" fmla="*/ 441725 h 559622"/>
                  <a:gd name="connsiteX30" fmla="*/ 274315 w 557078"/>
                  <a:gd name="connsiteY30" fmla="*/ 411092 h 559622"/>
                  <a:gd name="connsiteX31" fmla="*/ 287246 w 557078"/>
                  <a:gd name="connsiteY31" fmla="*/ 327256 h 559622"/>
                  <a:gd name="connsiteX32" fmla="*/ 327633 w 557078"/>
                  <a:gd name="connsiteY32" fmla="*/ 287094 h 559622"/>
                  <a:gd name="connsiteX33" fmla="*/ 390740 w 557078"/>
                  <a:gd name="connsiteY33" fmla="*/ 349891 h 559622"/>
                  <a:gd name="connsiteX34" fmla="*/ 377795 w 557078"/>
                  <a:gd name="connsiteY34" fmla="*/ 391756 h 559622"/>
                  <a:gd name="connsiteX35" fmla="*/ 337342 w 557078"/>
                  <a:gd name="connsiteY35" fmla="*/ 370824 h 559622"/>
                  <a:gd name="connsiteX36" fmla="*/ 327633 w 557078"/>
                  <a:gd name="connsiteY36" fmla="*/ 287094 h 559622"/>
                  <a:gd name="connsiteX37" fmla="*/ 547232 w 557078"/>
                  <a:gd name="connsiteY37" fmla="*/ 269215 h 559622"/>
                  <a:gd name="connsiteX38" fmla="*/ 492371 w 557078"/>
                  <a:gd name="connsiteY38" fmla="*/ 335293 h 559622"/>
                  <a:gd name="connsiteX39" fmla="*/ 450419 w 557078"/>
                  <a:gd name="connsiteY39" fmla="*/ 325623 h 559622"/>
                  <a:gd name="connsiteX40" fmla="*/ 466555 w 557078"/>
                  <a:gd name="connsiteY40" fmla="*/ 283720 h 559622"/>
                  <a:gd name="connsiteX41" fmla="*/ 547232 w 557078"/>
                  <a:gd name="connsiteY41" fmla="*/ 269215 h 559622"/>
                  <a:gd name="connsiteX42" fmla="*/ 350308 w 557078"/>
                  <a:gd name="connsiteY42" fmla="*/ 233717 h 559622"/>
                  <a:gd name="connsiteX43" fmla="*/ 424494 w 557078"/>
                  <a:gd name="connsiteY43" fmla="*/ 280563 h 559622"/>
                  <a:gd name="connsiteX44" fmla="*/ 422881 w 557078"/>
                  <a:gd name="connsiteY44" fmla="*/ 324179 h 559622"/>
                  <a:gd name="connsiteX45" fmla="*/ 379337 w 557078"/>
                  <a:gd name="connsiteY45" fmla="*/ 314487 h 559622"/>
                  <a:gd name="connsiteX46" fmla="*/ 350308 w 557078"/>
                  <a:gd name="connsiteY46" fmla="*/ 233717 h 559622"/>
                  <a:gd name="connsiteX47" fmla="*/ 353418 w 557078"/>
                  <a:gd name="connsiteY47" fmla="*/ 185523 h 559622"/>
                  <a:gd name="connsiteX48" fmla="*/ 440720 w 557078"/>
                  <a:gd name="connsiteY48" fmla="*/ 200039 h 559622"/>
                  <a:gd name="connsiteX49" fmla="*/ 455270 w 557078"/>
                  <a:gd name="connsiteY49" fmla="*/ 241972 h 559622"/>
                  <a:gd name="connsiteX50" fmla="*/ 410003 w 557078"/>
                  <a:gd name="connsiteY50" fmla="*/ 248424 h 559622"/>
                  <a:gd name="connsiteX51" fmla="*/ 353418 w 557078"/>
                  <a:gd name="connsiteY51" fmla="*/ 185523 h 559622"/>
                  <a:gd name="connsiteX52" fmla="*/ 557078 w 557078"/>
                  <a:gd name="connsiteY52" fmla="*/ 150025 h 559622"/>
                  <a:gd name="connsiteX53" fmla="*/ 528012 w 557078"/>
                  <a:gd name="connsiteY53" fmla="*/ 230592 h 559622"/>
                  <a:gd name="connsiteX54" fmla="*/ 484412 w 557078"/>
                  <a:gd name="connsiteY54" fmla="*/ 237038 h 559622"/>
                  <a:gd name="connsiteX55" fmla="*/ 486027 w 557078"/>
                  <a:gd name="connsiteY55" fmla="*/ 191920 h 559622"/>
                  <a:gd name="connsiteX56" fmla="*/ 557078 w 557078"/>
                  <a:gd name="connsiteY56" fmla="*/ 150025 h 559622"/>
                  <a:gd name="connsiteX57" fmla="*/ 406736 w 557078"/>
                  <a:gd name="connsiteY57" fmla="*/ 115281 h 559622"/>
                  <a:gd name="connsiteX58" fmla="*/ 432640 w 557078"/>
                  <a:gd name="connsiteY58" fmla="*/ 117678 h 559622"/>
                  <a:gd name="connsiteX59" fmla="*/ 456878 w 557078"/>
                  <a:gd name="connsiteY59" fmla="*/ 154820 h 559622"/>
                  <a:gd name="connsiteX60" fmla="*/ 414866 w 557078"/>
                  <a:gd name="connsiteY60" fmla="*/ 170969 h 559622"/>
                  <a:gd name="connsiteX61" fmla="*/ 345385 w 557078"/>
                  <a:gd name="connsiteY61" fmla="*/ 124137 h 559622"/>
                  <a:gd name="connsiteX62" fmla="*/ 406736 w 557078"/>
                  <a:gd name="connsiteY62" fmla="*/ 115281 h 559622"/>
                  <a:gd name="connsiteX63" fmla="*/ 526321 w 557078"/>
                  <a:gd name="connsiteY63" fmla="*/ 43530 h 559622"/>
                  <a:gd name="connsiteX64" fmla="*/ 518245 w 557078"/>
                  <a:gd name="connsiteY64" fmla="*/ 129066 h 559622"/>
                  <a:gd name="connsiteX65" fmla="*/ 477862 w 557078"/>
                  <a:gd name="connsiteY65" fmla="*/ 145205 h 559622"/>
                  <a:gd name="connsiteX66" fmla="*/ 468170 w 557078"/>
                  <a:gd name="connsiteY66" fmla="*/ 101630 h 559622"/>
                  <a:gd name="connsiteX67" fmla="*/ 526321 w 557078"/>
                  <a:gd name="connsiteY67" fmla="*/ 43530 h 559622"/>
                  <a:gd name="connsiteX68" fmla="*/ 387361 w 557078"/>
                  <a:gd name="connsiteY68" fmla="*/ 0 h 559622"/>
                  <a:gd name="connsiteX69" fmla="*/ 453602 w 557078"/>
                  <a:gd name="connsiteY69" fmla="*/ 54861 h 559622"/>
                  <a:gd name="connsiteX70" fmla="*/ 445524 w 557078"/>
                  <a:gd name="connsiteY70" fmla="*/ 96813 h 559622"/>
                  <a:gd name="connsiteX71" fmla="*/ 403517 w 557078"/>
                  <a:gd name="connsiteY71" fmla="*/ 80677 h 559622"/>
                  <a:gd name="connsiteX72" fmla="*/ 387361 w 557078"/>
                  <a:gd name="connsiteY72" fmla="*/ 0 h 55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57078" h="559622">
                    <a:moveTo>
                      <a:pt x="227490" y="504746"/>
                    </a:moveTo>
                    <a:cubicBezTo>
                      <a:pt x="137104" y="561232"/>
                      <a:pt x="11209" y="559618"/>
                      <a:pt x="11209" y="559618"/>
                    </a:cubicBezTo>
                    <a:cubicBezTo>
                      <a:pt x="11209" y="559618"/>
                      <a:pt x="-4931" y="546707"/>
                      <a:pt x="1525" y="538638"/>
                    </a:cubicBezTo>
                    <a:cubicBezTo>
                      <a:pt x="88683" y="558004"/>
                      <a:pt x="227490" y="504746"/>
                      <a:pt x="227490" y="504746"/>
                    </a:cubicBezTo>
                    <a:close/>
                    <a:moveTo>
                      <a:pt x="276839" y="484881"/>
                    </a:moveTo>
                    <a:cubicBezTo>
                      <a:pt x="281911" y="484981"/>
                      <a:pt x="287967" y="486090"/>
                      <a:pt x="295235" y="488508"/>
                    </a:cubicBezTo>
                    <a:cubicBezTo>
                      <a:pt x="322690" y="499794"/>
                      <a:pt x="361450" y="541713"/>
                      <a:pt x="361450" y="541713"/>
                    </a:cubicBezTo>
                    <a:cubicBezTo>
                      <a:pt x="361450" y="541713"/>
                      <a:pt x="301695" y="551386"/>
                      <a:pt x="272625" y="541713"/>
                    </a:cubicBezTo>
                    <a:cubicBezTo>
                      <a:pt x="243555" y="532039"/>
                      <a:pt x="246785" y="515917"/>
                      <a:pt x="251630" y="503019"/>
                    </a:cubicBezTo>
                    <a:cubicBezTo>
                      <a:pt x="255264" y="493345"/>
                      <a:pt x="261623" y="484579"/>
                      <a:pt x="276839" y="484881"/>
                    </a:cubicBezTo>
                    <a:close/>
                    <a:moveTo>
                      <a:pt x="352523" y="434883"/>
                    </a:moveTo>
                    <a:cubicBezTo>
                      <a:pt x="357497" y="434155"/>
                      <a:pt x="363658" y="434255"/>
                      <a:pt x="371333" y="435460"/>
                    </a:cubicBezTo>
                    <a:cubicBezTo>
                      <a:pt x="402034" y="440280"/>
                      <a:pt x="445661" y="474016"/>
                      <a:pt x="445661" y="474016"/>
                    </a:cubicBezTo>
                    <a:cubicBezTo>
                      <a:pt x="445661" y="474016"/>
                      <a:pt x="390723" y="494900"/>
                      <a:pt x="360022" y="490081"/>
                    </a:cubicBezTo>
                    <a:cubicBezTo>
                      <a:pt x="329321" y="486868"/>
                      <a:pt x="329321" y="470803"/>
                      <a:pt x="330937" y="456345"/>
                    </a:cubicBezTo>
                    <a:cubicBezTo>
                      <a:pt x="333360" y="446706"/>
                      <a:pt x="337602" y="437067"/>
                      <a:pt x="352523" y="434883"/>
                    </a:cubicBezTo>
                    <a:close/>
                    <a:moveTo>
                      <a:pt x="229127" y="372341"/>
                    </a:moveTo>
                    <a:cubicBezTo>
                      <a:pt x="229127" y="372341"/>
                      <a:pt x="263064" y="422432"/>
                      <a:pt x="264680" y="453133"/>
                    </a:cubicBezTo>
                    <a:cubicBezTo>
                      <a:pt x="267912" y="483834"/>
                      <a:pt x="251752" y="487065"/>
                      <a:pt x="238824" y="487065"/>
                    </a:cubicBezTo>
                    <a:cubicBezTo>
                      <a:pt x="224279" y="488681"/>
                      <a:pt x="209735" y="483834"/>
                      <a:pt x="208119" y="453133"/>
                    </a:cubicBezTo>
                    <a:cubicBezTo>
                      <a:pt x="206503" y="422432"/>
                      <a:pt x="229127" y="372341"/>
                      <a:pt x="229127" y="372341"/>
                    </a:cubicBezTo>
                    <a:close/>
                    <a:moveTo>
                      <a:pt x="455904" y="366005"/>
                    </a:moveTo>
                    <a:cubicBezTo>
                      <a:pt x="482684" y="368948"/>
                      <a:pt x="511734" y="378911"/>
                      <a:pt x="511734" y="378911"/>
                    </a:cubicBezTo>
                    <a:cubicBezTo>
                      <a:pt x="511734" y="378911"/>
                      <a:pt x="466545" y="417556"/>
                      <a:pt x="437495" y="422386"/>
                    </a:cubicBezTo>
                    <a:cubicBezTo>
                      <a:pt x="408445" y="428827"/>
                      <a:pt x="403604" y="412725"/>
                      <a:pt x="400376" y="399844"/>
                    </a:cubicBezTo>
                    <a:cubicBezTo>
                      <a:pt x="398762" y="386962"/>
                      <a:pt x="401990" y="372470"/>
                      <a:pt x="431040" y="366030"/>
                    </a:cubicBezTo>
                    <a:cubicBezTo>
                      <a:pt x="438302" y="364822"/>
                      <a:pt x="446977" y="365023"/>
                      <a:pt x="455904" y="366005"/>
                    </a:cubicBezTo>
                    <a:close/>
                    <a:moveTo>
                      <a:pt x="287246" y="327256"/>
                    </a:moveTo>
                    <a:cubicBezTo>
                      <a:pt x="287246" y="327256"/>
                      <a:pt x="326038" y="374011"/>
                      <a:pt x="330888" y="403031"/>
                    </a:cubicBezTo>
                    <a:cubicBezTo>
                      <a:pt x="337353" y="433664"/>
                      <a:pt x="321189" y="438500"/>
                      <a:pt x="308259" y="441725"/>
                    </a:cubicBezTo>
                    <a:cubicBezTo>
                      <a:pt x="295328" y="443337"/>
                      <a:pt x="280780" y="440113"/>
                      <a:pt x="274315" y="411092"/>
                    </a:cubicBezTo>
                    <a:cubicBezTo>
                      <a:pt x="269466" y="380460"/>
                      <a:pt x="287246" y="327256"/>
                      <a:pt x="287246" y="327256"/>
                    </a:cubicBezTo>
                    <a:close/>
                    <a:moveTo>
                      <a:pt x="327633" y="287094"/>
                    </a:moveTo>
                    <a:cubicBezTo>
                      <a:pt x="327633" y="287094"/>
                      <a:pt x="377795" y="322518"/>
                      <a:pt x="390740" y="349891"/>
                    </a:cubicBezTo>
                    <a:cubicBezTo>
                      <a:pt x="403685" y="377264"/>
                      <a:pt x="390740" y="386926"/>
                      <a:pt x="377795" y="391756"/>
                    </a:cubicBezTo>
                    <a:cubicBezTo>
                      <a:pt x="364850" y="398197"/>
                      <a:pt x="350287" y="399807"/>
                      <a:pt x="337342" y="370824"/>
                    </a:cubicBezTo>
                    <a:cubicBezTo>
                      <a:pt x="324397" y="343450"/>
                      <a:pt x="327633" y="287094"/>
                      <a:pt x="327633" y="287094"/>
                    </a:cubicBezTo>
                    <a:close/>
                    <a:moveTo>
                      <a:pt x="547232" y="269215"/>
                    </a:moveTo>
                    <a:cubicBezTo>
                      <a:pt x="547232" y="269215"/>
                      <a:pt x="518188" y="320788"/>
                      <a:pt x="492371" y="335293"/>
                    </a:cubicBezTo>
                    <a:cubicBezTo>
                      <a:pt x="466555" y="349798"/>
                      <a:pt x="456873" y="336905"/>
                      <a:pt x="450419" y="325623"/>
                    </a:cubicBezTo>
                    <a:cubicBezTo>
                      <a:pt x="442352" y="314341"/>
                      <a:pt x="440738" y="299837"/>
                      <a:pt x="466555" y="283720"/>
                    </a:cubicBezTo>
                    <a:cubicBezTo>
                      <a:pt x="492371" y="269215"/>
                      <a:pt x="547232" y="269215"/>
                      <a:pt x="547232" y="269215"/>
                    </a:cubicBezTo>
                    <a:close/>
                    <a:moveTo>
                      <a:pt x="350308" y="233717"/>
                    </a:moveTo>
                    <a:cubicBezTo>
                      <a:pt x="350308" y="233717"/>
                      <a:pt x="406754" y="256332"/>
                      <a:pt x="424494" y="280563"/>
                    </a:cubicBezTo>
                    <a:cubicBezTo>
                      <a:pt x="443847" y="304794"/>
                      <a:pt x="434171" y="316102"/>
                      <a:pt x="422881" y="324179"/>
                    </a:cubicBezTo>
                    <a:cubicBezTo>
                      <a:pt x="411592" y="333871"/>
                      <a:pt x="397078" y="337102"/>
                      <a:pt x="379337" y="314487"/>
                    </a:cubicBezTo>
                    <a:cubicBezTo>
                      <a:pt x="359984" y="290256"/>
                      <a:pt x="350308" y="233717"/>
                      <a:pt x="350308" y="233717"/>
                    </a:cubicBezTo>
                    <a:close/>
                    <a:moveTo>
                      <a:pt x="353418" y="185523"/>
                    </a:moveTo>
                    <a:cubicBezTo>
                      <a:pt x="353418" y="185523"/>
                      <a:pt x="414853" y="185523"/>
                      <a:pt x="440720" y="200039"/>
                    </a:cubicBezTo>
                    <a:cubicBezTo>
                      <a:pt x="468204" y="216167"/>
                      <a:pt x="461737" y="230682"/>
                      <a:pt x="455270" y="241972"/>
                    </a:cubicBezTo>
                    <a:cubicBezTo>
                      <a:pt x="447187" y="254875"/>
                      <a:pt x="435870" y="264552"/>
                      <a:pt x="410003" y="248424"/>
                    </a:cubicBezTo>
                    <a:cubicBezTo>
                      <a:pt x="384135" y="233908"/>
                      <a:pt x="353418" y="185523"/>
                      <a:pt x="353418" y="185523"/>
                    </a:cubicBezTo>
                    <a:close/>
                    <a:moveTo>
                      <a:pt x="557078" y="150025"/>
                    </a:moveTo>
                    <a:cubicBezTo>
                      <a:pt x="557078" y="150025"/>
                      <a:pt x="545774" y="208033"/>
                      <a:pt x="528012" y="230592"/>
                    </a:cubicBezTo>
                    <a:cubicBezTo>
                      <a:pt x="508634" y="253151"/>
                      <a:pt x="494101" y="245094"/>
                      <a:pt x="484412" y="237038"/>
                    </a:cubicBezTo>
                    <a:cubicBezTo>
                      <a:pt x="473108" y="227370"/>
                      <a:pt x="466649" y="214479"/>
                      <a:pt x="486027" y="191920"/>
                    </a:cubicBezTo>
                    <a:cubicBezTo>
                      <a:pt x="505404" y="169361"/>
                      <a:pt x="557078" y="150025"/>
                      <a:pt x="557078" y="150025"/>
                    </a:cubicBezTo>
                    <a:close/>
                    <a:moveTo>
                      <a:pt x="406736" y="115281"/>
                    </a:moveTo>
                    <a:cubicBezTo>
                      <a:pt x="416280" y="115054"/>
                      <a:pt x="425369" y="115659"/>
                      <a:pt x="432640" y="117678"/>
                    </a:cubicBezTo>
                    <a:cubicBezTo>
                      <a:pt x="461725" y="125752"/>
                      <a:pt x="460109" y="140286"/>
                      <a:pt x="456878" y="154820"/>
                    </a:cubicBezTo>
                    <a:cubicBezTo>
                      <a:pt x="453646" y="167740"/>
                      <a:pt x="443951" y="179044"/>
                      <a:pt x="414866" y="170969"/>
                    </a:cubicBezTo>
                    <a:cubicBezTo>
                      <a:pt x="385781" y="162895"/>
                      <a:pt x="345385" y="124137"/>
                      <a:pt x="345385" y="124137"/>
                    </a:cubicBezTo>
                    <a:cubicBezTo>
                      <a:pt x="345385" y="124137"/>
                      <a:pt x="378106" y="115962"/>
                      <a:pt x="406736" y="115281"/>
                    </a:cubicBezTo>
                    <a:close/>
                    <a:moveTo>
                      <a:pt x="526321" y="43530"/>
                    </a:moveTo>
                    <a:cubicBezTo>
                      <a:pt x="526321" y="43530"/>
                      <a:pt x="531167" y="101630"/>
                      <a:pt x="518245" y="129066"/>
                    </a:cubicBezTo>
                    <a:cubicBezTo>
                      <a:pt x="505322" y="156502"/>
                      <a:pt x="490785" y="151660"/>
                      <a:pt x="477862" y="145205"/>
                    </a:cubicBezTo>
                    <a:cubicBezTo>
                      <a:pt x="464940" y="140363"/>
                      <a:pt x="455248" y="129066"/>
                      <a:pt x="468170" y="101630"/>
                    </a:cubicBezTo>
                    <a:cubicBezTo>
                      <a:pt x="481093" y="75808"/>
                      <a:pt x="526321" y="43530"/>
                      <a:pt x="526321" y="43530"/>
                    </a:cubicBezTo>
                    <a:close/>
                    <a:moveTo>
                      <a:pt x="387361" y="0"/>
                    </a:moveTo>
                    <a:cubicBezTo>
                      <a:pt x="387361" y="0"/>
                      <a:pt x="439061" y="29044"/>
                      <a:pt x="453602" y="54861"/>
                    </a:cubicBezTo>
                    <a:cubicBezTo>
                      <a:pt x="469758" y="80677"/>
                      <a:pt x="456833" y="90359"/>
                      <a:pt x="445524" y="96813"/>
                    </a:cubicBezTo>
                    <a:cubicBezTo>
                      <a:pt x="432599" y="104880"/>
                      <a:pt x="418058" y="106494"/>
                      <a:pt x="403517" y="80677"/>
                    </a:cubicBezTo>
                    <a:cubicBezTo>
                      <a:pt x="388977" y="54861"/>
                      <a:pt x="387361" y="0"/>
                      <a:pt x="3873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 dirty="0"/>
              </a:p>
            </p:txBody>
          </p:sp>
          <p:sp>
            <p:nvSpPr>
              <p:cNvPr id="47" name="branch-with-leaves_1457">
                <a:extLst>
                  <a:ext uri="{FF2B5EF4-FFF2-40B4-BE49-F238E27FC236}">
                    <a16:creationId xmlns:a16="http://schemas.microsoft.com/office/drawing/2014/main" id="{A75907FA-AF0B-41C2-91A3-E7B71FE598A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900000" flipH="1">
                <a:off x="1198863" y="1952633"/>
                <a:ext cx="733529" cy="736880"/>
              </a:xfrm>
              <a:custGeom>
                <a:avLst/>
                <a:gdLst>
                  <a:gd name="connsiteX0" fmla="*/ 227490 w 557078"/>
                  <a:gd name="connsiteY0" fmla="*/ 504746 h 559622"/>
                  <a:gd name="connsiteX1" fmla="*/ 11209 w 557078"/>
                  <a:gd name="connsiteY1" fmla="*/ 559618 h 559622"/>
                  <a:gd name="connsiteX2" fmla="*/ 1525 w 557078"/>
                  <a:gd name="connsiteY2" fmla="*/ 538638 h 559622"/>
                  <a:gd name="connsiteX3" fmla="*/ 227490 w 557078"/>
                  <a:gd name="connsiteY3" fmla="*/ 504746 h 559622"/>
                  <a:gd name="connsiteX4" fmla="*/ 276839 w 557078"/>
                  <a:gd name="connsiteY4" fmla="*/ 484881 h 559622"/>
                  <a:gd name="connsiteX5" fmla="*/ 295235 w 557078"/>
                  <a:gd name="connsiteY5" fmla="*/ 488508 h 559622"/>
                  <a:gd name="connsiteX6" fmla="*/ 361450 w 557078"/>
                  <a:gd name="connsiteY6" fmla="*/ 541713 h 559622"/>
                  <a:gd name="connsiteX7" fmla="*/ 272625 w 557078"/>
                  <a:gd name="connsiteY7" fmla="*/ 541713 h 559622"/>
                  <a:gd name="connsiteX8" fmla="*/ 251630 w 557078"/>
                  <a:gd name="connsiteY8" fmla="*/ 503019 h 559622"/>
                  <a:gd name="connsiteX9" fmla="*/ 276839 w 557078"/>
                  <a:gd name="connsiteY9" fmla="*/ 484881 h 559622"/>
                  <a:gd name="connsiteX10" fmla="*/ 352523 w 557078"/>
                  <a:gd name="connsiteY10" fmla="*/ 434883 h 559622"/>
                  <a:gd name="connsiteX11" fmla="*/ 371333 w 557078"/>
                  <a:gd name="connsiteY11" fmla="*/ 435460 h 559622"/>
                  <a:gd name="connsiteX12" fmla="*/ 445661 w 557078"/>
                  <a:gd name="connsiteY12" fmla="*/ 474016 h 559622"/>
                  <a:gd name="connsiteX13" fmla="*/ 360022 w 557078"/>
                  <a:gd name="connsiteY13" fmla="*/ 490081 h 559622"/>
                  <a:gd name="connsiteX14" fmla="*/ 330937 w 557078"/>
                  <a:gd name="connsiteY14" fmla="*/ 456345 h 559622"/>
                  <a:gd name="connsiteX15" fmla="*/ 352523 w 557078"/>
                  <a:gd name="connsiteY15" fmla="*/ 434883 h 559622"/>
                  <a:gd name="connsiteX16" fmla="*/ 229127 w 557078"/>
                  <a:gd name="connsiteY16" fmla="*/ 372341 h 559622"/>
                  <a:gd name="connsiteX17" fmla="*/ 264680 w 557078"/>
                  <a:gd name="connsiteY17" fmla="*/ 453133 h 559622"/>
                  <a:gd name="connsiteX18" fmla="*/ 238824 w 557078"/>
                  <a:gd name="connsiteY18" fmla="*/ 487065 h 559622"/>
                  <a:gd name="connsiteX19" fmla="*/ 208119 w 557078"/>
                  <a:gd name="connsiteY19" fmla="*/ 453133 h 559622"/>
                  <a:gd name="connsiteX20" fmla="*/ 229127 w 557078"/>
                  <a:gd name="connsiteY20" fmla="*/ 372341 h 559622"/>
                  <a:gd name="connsiteX21" fmla="*/ 455904 w 557078"/>
                  <a:gd name="connsiteY21" fmla="*/ 366005 h 559622"/>
                  <a:gd name="connsiteX22" fmla="*/ 511734 w 557078"/>
                  <a:gd name="connsiteY22" fmla="*/ 378911 h 559622"/>
                  <a:gd name="connsiteX23" fmla="*/ 437495 w 557078"/>
                  <a:gd name="connsiteY23" fmla="*/ 422386 h 559622"/>
                  <a:gd name="connsiteX24" fmla="*/ 400376 w 557078"/>
                  <a:gd name="connsiteY24" fmla="*/ 399844 h 559622"/>
                  <a:gd name="connsiteX25" fmla="*/ 431040 w 557078"/>
                  <a:gd name="connsiteY25" fmla="*/ 366030 h 559622"/>
                  <a:gd name="connsiteX26" fmla="*/ 455904 w 557078"/>
                  <a:gd name="connsiteY26" fmla="*/ 366005 h 559622"/>
                  <a:gd name="connsiteX27" fmla="*/ 287246 w 557078"/>
                  <a:gd name="connsiteY27" fmla="*/ 327256 h 559622"/>
                  <a:gd name="connsiteX28" fmla="*/ 330888 w 557078"/>
                  <a:gd name="connsiteY28" fmla="*/ 403031 h 559622"/>
                  <a:gd name="connsiteX29" fmla="*/ 308259 w 557078"/>
                  <a:gd name="connsiteY29" fmla="*/ 441725 h 559622"/>
                  <a:gd name="connsiteX30" fmla="*/ 274315 w 557078"/>
                  <a:gd name="connsiteY30" fmla="*/ 411092 h 559622"/>
                  <a:gd name="connsiteX31" fmla="*/ 287246 w 557078"/>
                  <a:gd name="connsiteY31" fmla="*/ 327256 h 559622"/>
                  <a:gd name="connsiteX32" fmla="*/ 327633 w 557078"/>
                  <a:gd name="connsiteY32" fmla="*/ 287094 h 559622"/>
                  <a:gd name="connsiteX33" fmla="*/ 390740 w 557078"/>
                  <a:gd name="connsiteY33" fmla="*/ 349891 h 559622"/>
                  <a:gd name="connsiteX34" fmla="*/ 377795 w 557078"/>
                  <a:gd name="connsiteY34" fmla="*/ 391756 h 559622"/>
                  <a:gd name="connsiteX35" fmla="*/ 337342 w 557078"/>
                  <a:gd name="connsiteY35" fmla="*/ 370824 h 559622"/>
                  <a:gd name="connsiteX36" fmla="*/ 327633 w 557078"/>
                  <a:gd name="connsiteY36" fmla="*/ 287094 h 559622"/>
                  <a:gd name="connsiteX37" fmla="*/ 547232 w 557078"/>
                  <a:gd name="connsiteY37" fmla="*/ 269215 h 559622"/>
                  <a:gd name="connsiteX38" fmla="*/ 492371 w 557078"/>
                  <a:gd name="connsiteY38" fmla="*/ 335293 h 559622"/>
                  <a:gd name="connsiteX39" fmla="*/ 450419 w 557078"/>
                  <a:gd name="connsiteY39" fmla="*/ 325623 h 559622"/>
                  <a:gd name="connsiteX40" fmla="*/ 466555 w 557078"/>
                  <a:gd name="connsiteY40" fmla="*/ 283720 h 559622"/>
                  <a:gd name="connsiteX41" fmla="*/ 547232 w 557078"/>
                  <a:gd name="connsiteY41" fmla="*/ 269215 h 559622"/>
                  <a:gd name="connsiteX42" fmla="*/ 350308 w 557078"/>
                  <a:gd name="connsiteY42" fmla="*/ 233717 h 559622"/>
                  <a:gd name="connsiteX43" fmla="*/ 424494 w 557078"/>
                  <a:gd name="connsiteY43" fmla="*/ 280563 h 559622"/>
                  <a:gd name="connsiteX44" fmla="*/ 422881 w 557078"/>
                  <a:gd name="connsiteY44" fmla="*/ 324179 h 559622"/>
                  <a:gd name="connsiteX45" fmla="*/ 379337 w 557078"/>
                  <a:gd name="connsiteY45" fmla="*/ 314487 h 559622"/>
                  <a:gd name="connsiteX46" fmla="*/ 350308 w 557078"/>
                  <a:gd name="connsiteY46" fmla="*/ 233717 h 559622"/>
                  <a:gd name="connsiteX47" fmla="*/ 353418 w 557078"/>
                  <a:gd name="connsiteY47" fmla="*/ 185523 h 559622"/>
                  <a:gd name="connsiteX48" fmla="*/ 440720 w 557078"/>
                  <a:gd name="connsiteY48" fmla="*/ 200039 h 559622"/>
                  <a:gd name="connsiteX49" fmla="*/ 455270 w 557078"/>
                  <a:gd name="connsiteY49" fmla="*/ 241972 h 559622"/>
                  <a:gd name="connsiteX50" fmla="*/ 410003 w 557078"/>
                  <a:gd name="connsiteY50" fmla="*/ 248424 h 559622"/>
                  <a:gd name="connsiteX51" fmla="*/ 353418 w 557078"/>
                  <a:gd name="connsiteY51" fmla="*/ 185523 h 559622"/>
                  <a:gd name="connsiteX52" fmla="*/ 557078 w 557078"/>
                  <a:gd name="connsiteY52" fmla="*/ 150025 h 559622"/>
                  <a:gd name="connsiteX53" fmla="*/ 528012 w 557078"/>
                  <a:gd name="connsiteY53" fmla="*/ 230592 h 559622"/>
                  <a:gd name="connsiteX54" fmla="*/ 484412 w 557078"/>
                  <a:gd name="connsiteY54" fmla="*/ 237038 h 559622"/>
                  <a:gd name="connsiteX55" fmla="*/ 486027 w 557078"/>
                  <a:gd name="connsiteY55" fmla="*/ 191920 h 559622"/>
                  <a:gd name="connsiteX56" fmla="*/ 557078 w 557078"/>
                  <a:gd name="connsiteY56" fmla="*/ 150025 h 559622"/>
                  <a:gd name="connsiteX57" fmla="*/ 406736 w 557078"/>
                  <a:gd name="connsiteY57" fmla="*/ 115281 h 559622"/>
                  <a:gd name="connsiteX58" fmla="*/ 432640 w 557078"/>
                  <a:gd name="connsiteY58" fmla="*/ 117678 h 559622"/>
                  <a:gd name="connsiteX59" fmla="*/ 456878 w 557078"/>
                  <a:gd name="connsiteY59" fmla="*/ 154820 h 559622"/>
                  <a:gd name="connsiteX60" fmla="*/ 414866 w 557078"/>
                  <a:gd name="connsiteY60" fmla="*/ 170969 h 559622"/>
                  <a:gd name="connsiteX61" fmla="*/ 345385 w 557078"/>
                  <a:gd name="connsiteY61" fmla="*/ 124137 h 559622"/>
                  <a:gd name="connsiteX62" fmla="*/ 406736 w 557078"/>
                  <a:gd name="connsiteY62" fmla="*/ 115281 h 559622"/>
                  <a:gd name="connsiteX63" fmla="*/ 526321 w 557078"/>
                  <a:gd name="connsiteY63" fmla="*/ 43530 h 559622"/>
                  <a:gd name="connsiteX64" fmla="*/ 518245 w 557078"/>
                  <a:gd name="connsiteY64" fmla="*/ 129066 h 559622"/>
                  <a:gd name="connsiteX65" fmla="*/ 477862 w 557078"/>
                  <a:gd name="connsiteY65" fmla="*/ 145205 h 559622"/>
                  <a:gd name="connsiteX66" fmla="*/ 468170 w 557078"/>
                  <a:gd name="connsiteY66" fmla="*/ 101630 h 559622"/>
                  <a:gd name="connsiteX67" fmla="*/ 526321 w 557078"/>
                  <a:gd name="connsiteY67" fmla="*/ 43530 h 559622"/>
                  <a:gd name="connsiteX68" fmla="*/ 387361 w 557078"/>
                  <a:gd name="connsiteY68" fmla="*/ 0 h 559622"/>
                  <a:gd name="connsiteX69" fmla="*/ 453602 w 557078"/>
                  <a:gd name="connsiteY69" fmla="*/ 54861 h 559622"/>
                  <a:gd name="connsiteX70" fmla="*/ 445524 w 557078"/>
                  <a:gd name="connsiteY70" fmla="*/ 96813 h 559622"/>
                  <a:gd name="connsiteX71" fmla="*/ 403517 w 557078"/>
                  <a:gd name="connsiteY71" fmla="*/ 80677 h 559622"/>
                  <a:gd name="connsiteX72" fmla="*/ 387361 w 557078"/>
                  <a:gd name="connsiteY72" fmla="*/ 0 h 55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57078" h="559622">
                    <a:moveTo>
                      <a:pt x="227490" y="504746"/>
                    </a:moveTo>
                    <a:cubicBezTo>
                      <a:pt x="137104" y="561232"/>
                      <a:pt x="11209" y="559618"/>
                      <a:pt x="11209" y="559618"/>
                    </a:cubicBezTo>
                    <a:cubicBezTo>
                      <a:pt x="11209" y="559618"/>
                      <a:pt x="-4931" y="546707"/>
                      <a:pt x="1525" y="538638"/>
                    </a:cubicBezTo>
                    <a:cubicBezTo>
                      <a:pt x="88683" y="558004"/>
                      <a:pt x="227490" y="504746"/>
                      <a:pt x="227490" y="504746"/>
                    </a:cubicBezTo>
                    <a:close/>
                    <a:moveTo>
                      <a:pt x="276839" y="484881"/>
                    </a:moveTo>
                    <a:cubicBezTo>
                      <a:pt x="281911" y="484981"/>
                      <a:pt x="287967" y="486090"/>
                      <a:pt x="295235" y="488508"/>
                    </a:cubicBezTo>
                    <a:cubicBezTo>
                      <a:pt x="322690" y="499794"/>
                      <a:pt x="361450" y="541713"/>
                      <a:pt x="361450" y="541713"/>
                    </a:cubicBezTo>
                    <a:cubicBezTo>
                      <a:pt x="361450" y="541713"/>
                      <a:pt x="301695" y="551386"/>
                      <a:pt x="272625" y="541713"/>
                    </a:cubicBezTo>
                    <a:cubicBezTo>
                      <a:pt x="243555" y="532039"/>
                      <a:pt x="246785" y="515917"/>
                      <a:pt x="251630" y="503019"/>
                    </a:cubicBezTo>
                    <a:cubicBezTo>
                      <a:pt x="255264" y="493345"/>
                      <a:pt x="261623" y="484579"/>
                      <a:pt x="276839" y="484881"/>
                    </a:cubicBezTo>
                    <a:close/>
                    <a:moveTo>
                      <a:pt x="352523" y="434883"/>
                    </a:moveTo>
                    <a:cubicBezTo>
                      <a:pt x="357497" y="434155"/>
                      <a:pt x="363658" y="434255"/>
                      <a:pt x="371333" y="435460"/>
                    </a:cubicBezTo>
                    <a:cubicBezTo>
                      <a:pt x="402034" y="440280"/>
                      <a:pt x="445661" y="474016"/>
                      <a:pt x="445661" y="474016"/>
                    </a:cubicBezTo>
                    <a:cubicBezTo>
                      <a:pt x="445661" y="474016"/>
                      <a:pt x="390723" y="494900"/>
                      <a:pt x="360022" y="490081"/>
                    </a:cubicBezTo>
                    <a:cubicBezTo>
                      <a:pt x="329321" y="486868"/>
                      <a:pt x="329321" y="470803"/>
                      <a:pt x="330937" y="456345"/>
                    </a:cubicBezTo>
                    <a:cubicBezTo>
                      <a:pt x="333360" y="446706"/>
                      <a:pt x="337602" y="437067"/>
                      <a:pt x="352523" y="434883"/>
                    </a:cubicBezTo>
                    <a:close/>
                    <a:moveTo>
                      <a:pt x="229127" y="372341"/>
                    </a:moveTo>
                    <a:cubicBezTo>
                      <a:pt x="229127" y="372341"/>
                      <a:pt x="263064" y="422432"/>
                      <a:pt x="264680" y="453133"/>
                    </a:cubicBezTo>
                    <a:cubicBezTo>
                      <a:pt x="267912" y="483834"/>
                      <a:pt x="251752" y="487065"/>
                      <a:pt x="238824" y="487065"/>
                    </a:cubicBezTo>
                    <a:cubicBezTo>
                      <a:pt x="224279" y="488681"/>
                      <a:pt x="209735" y="483834"/>
                      <a:pt x="208119" y="453133"/>
                    </a:cubicBezTo>
                    <a:cubicBezTo>
                      <a:pt x="206503" y="422432"/>
                      <a:pt x="229127" y="372341"/>
                      <a:pt x="229127" y="372341"/>
                    </a:cubicBezTo>
                    <a:close/>
                    <a:moveTo>
                      <a:pt x="455904" y="366005"/>
                    </a:moveTo>
                    <a:cubicBezTo>
                      <a:pt x="482684" y="368948"/>
                      <a:pt x="511734" y="378911"/>
                      <a:pt x="511734" y="378911"/>
                    </a:cubicBezTo>
                    <a:cubicBezTo>
                      <a:pt x="511734" y="378911"/>
                      <a:pt x="466545" y="417556"/>
                      <a:pt x="437495" y="422386"/>
                    </a:cubicBezTo>
                    <a:cubicBezTo>
                      <a:pt x="408445" y="428827"/>
                      <a:pt x="403604" y="412725"/>
                      <a:pt x="400376" y="399844"/>
                    </a:cubicBezTo>
                    <a:cubicBezTo>
                      <a:pt x="398762" y="386962"/>
                      <a:pt x="401990" y="372470"/>
                      <a:pt x="431040" y="366030"/>
                    </a:cubicBezTo>
                    <a:cubicBezTo>
                      <a:pt x="438302" y="364822"/>
                      <a:pt x="446977" y="365023"/>
                      <a:pt x="455904" y="366005"/>
                    </a:cubicBezTo>
                    <a:close/>
                    <a:moveTo>
                      <a:pt x="287246" y="327256"/>
                    </a:moveTo>
                    <a:cubicBezTo>
                      <a:pt x="287246" y="327256"/>
                      <a:pt x="326038" y="374011"/>
                      <a:pt x="330888" y="403031"/>
                    </a:cubicBezTo>
                    <a:cubicBezTo>
                      <a:pt x="337353" y="433664"/>
                      <a:pt x="321189" y="438500"/>
                      <a:pt x="308259" y="441725"/>
                    </a:cubicBezTo>
                    <a:cubicBezTo>
                      <a:pt x="295328" y="443337"/>
                      <a:pt x="280780" y="440113"/>
                      <a:pt x="274315" y="411092"/>
                    </a:cubicBezTo>
                    <a:cubicBezTo>
                      <a:pt x="269466" y="380460"/>
                      <a:pt x="287246" y="327256"/>
                      <a:pt x="287246" y="327256"/>
                    </a:cubicBezTo>
                    <a:close/>
                    <a:moveTo>
                      <a:pt x="327633" y="287094"/>
                    </a:moveTo>
                    <a:cubicBezTo>
                      <a:pt x="327633" y="287094"/>
                      <a:pt x="377795" y="322518"/>
                      <a:pt x="390740" y="349891"/>
                    </a:cubicBezTo>
                    <a:cubicBezTo>
                      <a:pt x="403685" y="377264"/>
                      <a:pt x="390740" y="386926"/>
                      <a:pt x="377795" y="391756"/>
                    </a:cubicBezTo>
                    <a:cubicBezTo>
                      <a:pt x="364850" y="398197"/>
                      <a:pt x="350287" y="399807"/>
                      <a:pt x="337342" y="370824"/>
                    </a:cubicBezTo>
                    <a:cubicBezTo>
                      <a:pt x="324397" y="343450"/>
                      <a:pt x="327633" y="287094"/>
                      <a:pt x="327633" y="287094"/>
                    </a:cubicBezTo>
                    <a:close/>
                    <a:moveTo>
                      <a:pt x="547232" y="269215"/>
                    </a:moveTo>
                    <a:cubicBezTo>
                      <a:pt x="547232" y="269215"/>
                      <a:pt x="518188" y="320788"/>
                      <a:pt x="492371" y="335293"/>
                    </a:cubicBezTo>
                    <a:cubicBezTo>
                      <a:pt x="466555" y="349798"/>
                      <a:pt x="456873" y="336905"/>
                      <a:pt x="450419" y="325623"/>
                    </a:cubicBezTo>
                    <a:cubicBezTo>
                      <a:pt x="442352" y="314341"/>
                      <a:pt x="440738" y="299837"/>
                      <a:pt x="466555" y="283720"/>
                    </a:cubicBezTo>
                    <a:cubicBezTo>
                      <a:pt x="492371" y="269215"/>
                      <a:pt x="547232" y="269215"/>
                      <a:pt x="547232" y="269215"/>
                    </a:cubicBezTo>
                    <a:close/>
                    <a:moveTo>
                      <a:pt x="350308" y="233717"/>
                    </a:moveTo>
                    <a:cubicBezTo>
                      <a:pt x="350308" y="233717"/>
                      <a:pt x="406754" y="256332"/>
                      <a:pt x="424494" y="280563"/>
                    </a:cubicBezTo>
                    <a:cubicBezTo>
                      <a:pt x="443847" y="304794"/>
                      <a:pt x="434171" y="316102"/>
                      <a:pt x="422881" y="324179"/>
                    </a:cubicBezTo>
                    <a:cubicBezTo>
                      <a:pt x="411592" y="333871"/>
                      <a:pt x="397078" y="337102"/>
                      <a:pt x="379337" y="314487"/>
                    </a:cubicBezTo>
                    <a:cubicBezTo>
                      <a:pt x="359984" y="290256"/>
                      <a:pt x="350308" y="233717"/>
                      <a:pt x="350308" y="233717"/>
                    </a:cubicBezTo>
                    <a:close/>
                    <a:moveTo>
                      <a:pt x="353418" y="185523"/>
                    </a:moveTo>
                    <a:cubicBezTo>
                      <a:pt x="353418" y="185523"/>
                      <a:pt x="414853" y="185523"/>
                      <a:pt x="440720" y="200039"/>
                    </a:cubicBezTo>
                    <a:cubicBezTo>
                      <a:pt x="468204" y="216167"/>
                      <a:pt x="461737" y="230682"/>
                      <a:pt x="455270" y="241972"/>
                    </a:cubicBezTo>
                    <a:cubicBezTo>
                      <a:pt x="447187" y="254875"/>
                      <a:pt x="435870" y="264552"/>
                      <a:pt x="410003" y="248424"/>
                    </a:cubicBezTo>
                    <a:cubicBezTo>
                      <a:pt x="384135" y="233908"/>
                      <a:pt x="353418" y="185523"/>
                      <a:pt x="353418" y="185523"/>
                    </a:cubicBezTo>
                    <a:close/>
                    <a:moveTo>
                      <a:pt x="557078" y="150025"/>
                    </a:moveTo>
                    <a:cubicBezTo>
                      <a:pt x="557078" y="150025"/>
                      <a:pt x="545774" y="208033"/>
                      <a:pt x="528012" y="230592"/>
                    </a:cubicBezTo>
                    <a:cubicBezTo>
                      <a:pt x="508634" y="253151"/>
                      <a:pt x="494101" y="245094"/>
                      <a:pt x="484412" y="237038"/>
                    </a:cubicBezTo>
                    <a:cubicBezTo>
                      <a:pt x="473108" y="227370"/>
                      <a:pt x="466649" y="214479"/>
                      <a:pt x="486027" y="191920"/>
                    </a:cubicBezTo>
                    <a:cubicBezTo>
                      <a:pt x="505404" y="169361"/>
                      <a:pt x="557078" y="150025"/>
                      <a:pt x="557078" y="150025"/>
                    </a:cubicBezTo>
                    <a:close/>
                    <a:moveTo>
                      <a:pt x="406736" y="115281"/>
                    </a:moveTo>
                    <a:cubicBezTo>
                      <a:pt x="416280" y="115054"/>
                      <a:pt x="425369" y="115659"/>
                      <a:pt x="432640" y="117678"/>
                    </a:cubicBezTo>
                    <a:cubicBezTo>
                      <a:pt x="461725" y="125752"/>
                      <a:pt x="460109" y="140286"/>
                      <a:pt x="456878" y="154820"/>
                    </a:cubicBezTo>
                    <a:cubicBezTo>
                      <a:pt x="453646" y="167740"/>
                      <a:pt x="443951" y="179044"/>
                      <a:pt x="414866" y="170969"/>
                    </a:cubicBezTo>
                    <a:cubicBezTo>
                      <a:pt x="385781" y="162895"/>
                      <a:pt x="345385" y="124137"/>
                      <a:pt x="345385" y="124137"/>
                    </a:cubicBezTo>
                    <a:cubicBezTo>
                      <a:pt x="345385" y="124137"/>
                      <a:pt x="378106" y="115962"/>
                      <a:pt x="406736" y="115281"/>
                    </a:cubicBezTo>
                    <a:close/>
                    <a:moveTo>
                      <a:pt x="526321" y="43530"/>
                    </a:moveTo>
                    <a:cubicBezTo>
                      <a:pt x="526321" y="43530"/>
                      <a:pt x="531167" y="101630"/>
                      <a:pt x="518245" y="129066"/>
                    </a:cubicBezTo>
                    <a:cubicBezTo>
                      <a:pt x="505322" y="156502"/>
                      <a:pt x="490785" y="151660"/>
                      <a:pt x="477862" y="145205"/>
                    </a:cubicBezTo>
                    <a:cubicBezTo>
                      <a:pt x="464940" y="140363"/>
                      <a:pt x="455248" y="129066"/>
                      <a:pt x="468170" y="101630"/>
                    </a:cubicBezTo>
                    <a:cubicBezTo>
                      <a:pt x="481093" y="75808"/>
                      <a:pt x="526321" y="43530"/>
                      <a:pt x="526321" y="43530"/>
                    </a:cubicBezTo>
                    <a:close/>
                    <a:moveTo>
                      <a:pt x="387361" y="0"/>
                    </a:moveTo>
                    <a:cubicBezTo>
                      <a:pt x="387361" y="0"/>
                      <a:pt x="439061" y="29044"/>
                      <a:pt x="453602" y="54861"/>
                    </a:cubicBezTo>
                    <a:cubicBezTo>
                      <a:pt x="469758" y="80677"/>
                      <a:pt x="456833" y="90359"/>
                      <a:pt x="445524" y="96813"/>
                    </a:cubicBezTo>
                    <a:cubicBezTo>
                      <a:pt x="432599" y="104880"/>
                      <a:pt x="418058" y="106494"/>
                      <a:pt x="403517" y="80677"/>
                    </a:cubicBezTo>
                    <a:cubicBezTo>
                      <a:pt x="388977" y="54861"/>
                      <a:pt x="387361" y="0"/>
                      <a:pt x="3873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sp>
        </p:grp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F49EF7B1-B6BC-40F8-9AC7-CE191C15DA49}"/>
                </a:ext>
              </a:extLst>
            </p:cNvPr>
            <p:cNvCxnSpPr>
              <a:cxnSpLocks/>
            </p:cNvCxnSpPr>
            <p:nvPr/>
          </p:nvCxnSpPr>
          <p:spPr>
            <a:xfrm>
              <a:off x="2036933" y="2771884"/>
              <a:ext cx="1407437" cy="0"/>
            </a:xfrm>
            <a:prstGeom prst="line">
              <a:avLst/>
            </a:prstGeom>
            <a:ln w="12700"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EC29BBB4-A1E5-44C5-AAD1-B7D711D61291}"/>
                </a:ext>
              </a:extLst>
            </p:cNvPr>
            <p:cNvSpPr/>
            <p:nvPr/>
          </p:nvSpPr>
          <p:spPr>
            <a:xfrm>
              <a:off x="1561058" y="2053145"/>
              <a:ext cx="2359187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b="0" cap="none" spc="0" dirty="0">
                  <a:ln w="0"/>
                  <a:solidFill>
                    <a:schemeClr val="tx1"/>
                  </a:solidFill>
                </a:rPr>
                <a:t>请在此放置您的成果</a:t>
              </a:r>
              <a:endParaRPr lang="en-US" altLang="zh-CN" b="0" cap="none" spc="0" dirty="0">
                <a:ln w="0"/>
                <a:solidFill>
                  <a:schemeClr val="tx1"/>
                </a:solidFill>
              </a:endParaRPr>
            </a:p>
            <a:p>
              <a:pPr algn="ctr"/>
              <a:r>
                <a:rPr lang="zh-CN" altLang="en-US" dirty="0">
                  <a:ln w="0"/>
                </a:rPr>
                <a:t>请在此放置您的成果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75B0A3A-C7C8-4D7A-B1A5-C1AF08077B3B}"/>
              </a:ext>
            </a:extLst>
          </p:cNvPr>
          <p:cNvGrpSpPr/>
          <p:nvPr/>
        </p:nvGrpSpPr>
        <p:grpSpPr>
          <a:xfrm>
            <a:off x="669048" y="5314501"/>
            <a:ext cx="3083577" cy="819251"/>
            <a:chOff x="1198863" y="1952633"/>
            <a:chExt cx="3083577" cy="819251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D84B34C5-0EEA-4638-B529-0298215D8FFF}"/>
                </a:ext>
              </a:extLst>
            </p:cNvPr>
            <p:cNvGrpSpPr/>
            <p:nvPr/>
          </p:nvGrpSpPr>
          <p:grpSpPr>
            <a:xfrm>
              <a:off x="1198863" y="1952633"/>
              <a:ext cx="3083577" cy="736880"/>
              <a:chOff x="1198863" y="1952633"/>
              <a:chExt cx="3083577" cy="736880"/>
            </a:xfrm>
          </p:grpSpPr>
          <p:sp>
            <p:nvSpPr>
              <p:cNvPr id="52" name="branch-with-leaves_1457">
                <a:extLst>
                  <a:ext uri="{FF2B5EF4-FFF2-40B4-BE49-F238E27FC236}">
                    <a16:creationId xmlns:a16="http://schemas.microsoft.com/office/drawing/2014/main" id="{082158DB-6F3D-48EE-9A16-C6C3ED42B02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20700000">
                <a:off x="3548911" y="1952633"/>
                <a:ext cx="733529" cy="736880"/>
              </a:xfrm>
              <a:custGeom>
                <a:avLst/>
                <a:gdLst>
                  <a:gd name="connsiteX0" fmla="*/ 227490 w 557078"/>
                  <a:gd name="connsiteY0" fmla="*/ 504746 h 559622"/>
                  <a:gd name="connsiteX1" fmla="*/ 11209 w 557078"/>
                  <a:gd name="connsiteY1" fmla="*/ 559618 h 559622"/>
                  <a:gd name="connsiteX2" fmla="*/ 1525 w 557078"/>
                  <a:gd name="connsiteY2" fmla="*/ 538638 h 559622"/>
                  <a:gd name="connsiteX3" fmla="*/ 227490 w 557078"/>
                  <a:gd name="connsiteY3" fmla="*/ 504746 h 559622"/>
                  <a:gd name="connsiteX4" fmla="*/ 276839 w 557078"/>
                  <a:gd name="connsiteY4" fmla="*/ 484881 h 559622"/>
                  <a:gd name="connsiteX5" fmla="*/ 295235 w 557078"/>
                  <a:gd name="connsiteY5" fmla="*/ 488508 h 559622"/>
                  <a:gd name="connsiteX6" fmla="*/ 361450 w 557078"/>
                  <a:gd name="connsiteY6" fmla="*/ 541713 h 559622"/>
                  <a:gd name="connsiteX7" fmla="*/ 272625 w 557078"/>
                  <a:gd name="connsiteY7" fmla="*/ 541713 h 559622"/>
                  <a:gd name="connsiteX8" fmla="*/ 251630 w 557078"/>
                  <a:gd name="connsiteY8" fmla="*/ 503019 h 559622"/>
                  <a:gd name="connsiteX9" fmla="*/ 276839 w 557078"/>
                  <a:gd name="connsiteY9" fmla="*/ 484881 h 559622"/>
                  <a:gd name="connsiteX10" fmla="*/ 352523 w 557078"/>
                  <a:gd name="connsiteY10" fmla="*/ 434883 h 559622"/>
                  <a:gd name="connsiteX11" fmla="*/ 371333 w 557078"/>
                  <a:gd name="connsiteY11" fmla="*/ 435460 h 559622"/>
                  <a:gd name="connsiteX12" fmla="*/ 445661 w 557078"/>
                  <a:gd name="connsiteY12" fmla="*/ 474016 h 559622"/>
                  <a:gd name="connsiteX13" fmla="*/ 360022 w 557078"/>
                  <a:gd name="connsiteY13" fmla="*/ 490081 h 559622"/>
                  <a:gd name="connsiteX14" fmla="*/ 330937 w 557078"/>
                  <a:gd name="connsiteY14" fmla="*/ 456345 h 559622"/>
                  <a:gd name="connsiteX15" fmla="*/ 352523 w 557078"/>
                  <a:gd name="connsiteY15" fmla="*/ 434883 h 559622"/>
                  <a:gd name="connsiteX16" fmla="*/ 229127 w 557078"/>
                  <a:gd name="connsiteY16" fmla="*/ 372341 h 559622"/>
                  <a:gd name="connsiteX17" fmla="*/ 264680 w 557078"/>
                  <a:gd name="connsiteY17" fmla="*/ 453133 h 559622"/>
                  <a:gd name="connsiteX18" fmla="*/ 238824 w 557078"/>
                  <a:gd name="connsiteY18" fmla="*/ 487065 h 559622"/>
                  <a:gd name="connsiteX19" fmla="*/ 208119 w 557078"/>
                  <a:gd name="connsiteY19" fmla="*/ 453133 h 559622"/>
                  <a:gd name="connsiteX20" fmla="*/ 229127 w 557078"/>
                  <a:gd name="connsiteY20" fmla="*/ 372341 h 559622"/>
                  <a:gd name="connsiteX21" fmla="*/ 455904 w 557078"/>
                  <a:gd name="connsiteY21" fmla="*/ 366005 h 559622"/>
                  <a:gd name="connsiteX22" fmla="*/ 511734 w 557078"/>
                  <a:gd name="connsiteY22" fmla="*/ 378911 h 559622"/>
                  <a:gd name="connsiteX23" fmla="*/ 437495 w 557078"/>
                  <a:gd name="connsiteY23" fmla="*/ 422386 h 559622"/>
                  <a:gd name="connsiteX24" fmla="*/ 400376 w 557078"/>
                  <a:gd name="connsiteY24" fmla="*/ 399844 h 559622"/>
                  <a:gd name="connsiteX25" fmla="*/ 431040 w 557078"/>
                  <a:gd name="connsiteY25" fmla="*/ 366030 h 559622"/>
                  <a:gd name="connsiteX26" fmla="*/ 455904 w 557078"/>
                  <a:gd name="connsiteY26" fmla="*/ 366005 h 559622"/>
                  <a:gd name="connsiteX27" fmla="*/ 287246 w 557078"/>
                  <a:gd name="connsiteY27" fmla="*/ 327256 h 559622"/>
                  <a:gd name="connsiteX28" fmla="*/ 330888 w 557078"/>
                  <a:gd name="connsiteY28" fmla="*/ 403031 h 559622"/>
                  <a:gd name="connsiteX29" fmla="*/ 308259 w 557078"/>
                  <a:gd name="connsiteY29" fmla="*/ 441725 h 559622"/>
                  <a:gd name="connsiteX30" fmla="*/ 274315 w 557078"/>
                  <a:gd name="connsiteY30" fmla="*/ 411092 h 559622"/>
                  <a:gd name="connsiteX31" fmla="*/ 287246 w 557078"/>
                  <a:gd name="connsiteY31" fmla="*/ 327256 h 559622"/>
                  <a:gd name="connsiteX32" fmla="*/ 327633 w 557078"/>
                  <a:gd name="connsiteY32" fmla="*/ 287094 h 559622"/>
                  <a:gd name="connsiteX33" fmla="*/ 390740 w 557078"/>
                  <a:gd name="connsiteY33" fmla="*/ 349891 h 559622"/>
                  <a:gd name="connsiteX34" fmla="*/ 377795 w 557078"/>
                  <a:gd name="connsiteY34" fmla="*/ 391756 h 559622"/>
                  <a:gd name="connsiteX35" fmla="*/ 337342 w 557078"/>
                  <a:gd name="connsiteY35" fmla="*/ 370824 h 559622"/>
                  <a:gd name="connsiteX36" fmla="*/ 327633 w 557078"/>
                  <a:gd name="connsiteY36" fmla="*/ 287094 h 559622"/>
                  <a:gd name="connsiteX37" fmla="*/ 547232 w 557078"/>
                  <a:gd name="connsiteY37" fmla="*/ 269215 h 559622"/>
                  <a:gd name="connsiteX38" fmla="*/ 492371 w 557078"/>
                  <a:gd name="connsiteY38" fmla="*/ 335293 h 559622"/>
                  <a:gd name="connsiteX39" fmla="*/ 450419 w 557078"/>
                  <a:gd name="connsiteY39" fmla="*/ 325623 h 559622"/>
                  <a:gd name="connsiteX40" fmla="*/ 466555 w 557078"/>
                  <a:gd name="connsiteY40" fmla="*/ 283720 h 559622"/>
                  <a:gd name="connsiteX41" fmla="*/ 547232 w 557078"/>
                  <a:gd name="connsiteY41" fmla="*/ 269215 h 559622"/>
                  <a:gd name="connsiteX42" fmla="*/ 350308 w 557078"/>
                  <a:gd name="connsiteY42" fmla="*/ 233717 h 559622"/>
                  <a:gd name="connsiteX43" fmla="*/ 424494 w 557078"/>
                  <a:gd name="connsiteY43" fmla="*/ 280563 h 559622"/>
                  <a:gd name="connsiteX44" fmla="*/ 422881 w 557078"/>
                  <a:gd name="connsiteY44" fmla="*/ 324179 h 559622"/>
                  <a:gd name="connsiteX45" fmla="*/ 379337 w 557078"/>
                  <a:gd name="connsiteY45" fmla="*/ 314487 h 559622"/>
                  <a:gd name="connsiteX46" fmla="*/ 350308 w 557078"/>
                  <a:gd name="connsiteY46" fmla="*/ 233717 h 559622"/>
                  <a:gd name="connsiteX47" fmla="*/ 353418 w 557078"/>
                  <a:gd name="connsiteY47" fmla="*/ 185523 h 559622"/>
                  <a:gd name="connsiteX48" fmla="*/ 440720 w 557078"/>
                  <a:gd name="connsiteY48" fmla="*/ 200039 h 559622"/>
                  <a:gd name="connsiteX49" fmla="*/ 455270 w 557078"/>
                  <a:gd name="connsiteY49" fmla="*/ 241972 h 559622"/>
                  <a:gd name="connsiteX50" fmla="*/ 410003 w 557078"/>
                  <a:gd name="connsiteY50" fmla="*/ 248424 h 559622"/>
                  <a:gd name="connsiteX51" fmla="*/ 353418 w 557078"/>
                  <a:gd name="connsiteY51" fmla="*/ 185523 h 559622"/>
                  <a:gd name="connsiteX52" fmla="*/ 557078 w 557078"/>
                  <a:gd name="connsiteY52" fmla="*/ 150025 h 559622"/>
                  <a:gd name="connsiteX53" fmla="*/ 528012 w 557078"/>
                  <a:gd name="connsiteY53" fmla="*/ 230592 h 559622"/>
                  <a:gd name="connsiteX54" fmla="*/ 484412 w 557078"/>
                  <a:gd name="connsiteY54" fmla="*/ 237038 h 559622"/>
                  <a:gd name="connsiteX55" fmla="*/ 486027 w 557078"/>
                  <a:gd name="connsiteY55" fmla="*/ 191920 h 559622"/>
                  <a:gd name="connsiteX56" fmla="*/ 557078 w 557078"/>
                  <a:gd name="connsiteY56" fmla="*/ 150025 h 559622"/>
                  <a:gd name="connsiteX57" fmla="*/ 406736 w 557078"/>
                  <a:gd name="connsiteY57" fmla="*/ 115281 h 559622"/>
                  <a:gd name="connsiteX58" fmla="*/ 432640 w 557078"/>
                  <a:gd name="connsiteY58" fmla="*/ 117678 h 559622"/>
                  <a:gd name="connsiteX59" fmla="*/ 456878 w 557078"/>
                  <a:gd name="connsiteY59" fmla="*/ 154820 h 559622"/>
                  <a:gd name="connsiteX60" fmla="*/ 414866 w 557078"/>
                  <a:gd name="connsiteY60" fmla="*/ 170969 h 559622"/>
                  <a:gd name="connsiteX61" fmla="*/ 345385 w 557078"/>
                  <a:gd name="connsiteY61" fmla="*/ 124137 h 559622"/>
                  <a:gd name="connsiteX62" fmla="*/ 406736 w 557078"/>
                  <a:gd name="connsiteY62" fmla="*/ 115281 h 559622"/>
                  <a:gd name="connsiteX63" fmla="*/ 526321 w 557078"/>
                  <a:gd name="connsiteY63" fmla="*/ 43530 h 559622"/>
                  <a:gd name="connsiteX64" fmla="*/ 518245 w 557078"/>
                  <a:gd name="connsiteY64" fmla="*/ 129066 h 559622"/>
                  <a:gd name="connsiteX65" fmla="*/ 477862 w 557078"/>
                  <a:gd name="connsiteY65" fmla="*/ 145205 h 559622"/>
                  <a:gd name="connsiteX66" fmla="*/ 468170 w 557078"/>
                  <a:gd name="connsiteY66" fmla="*/ 101630 h 559622"/>
                  <a:gd name="connsiteX67" fmla="*/ 526321 w 557078"/>
                  <a:gd name="connsiteY67" fmla="*/ 43530 h 559622"/>
                  <a:gd name="connsiteX68" fmla="*/ 387361 w 557078"/>
                  <a:gd name="connsiteY68" fmla="*/ 0 h 559622"/>
                  <a:gd name="connsiteX69" fmla="*/ 453602 w 557078"/>
                  <a:gd name="connsiteY69" fmla="*/ 54861 h 559622"/>
                  <a:gd name="connsiteX70" fmla="*/ 445524 w 557078"/>
                  <a:gd name="connsiteY70" fmla="*/ 96813 h 559622"/>
                  <a:gd name="connsiteX71" fmla="*/ 403517 w 557078"/>
                  <a:gd name="connsiteY71" fmla="*/ 80677 h 559622"/>
                  <a:gd name="connsiteX72" fmla="*/ 387361 w 557078"/>
                  <a:gd name="connsiteY72" fmla="*/ 0 h 55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57078" h="559622">
                    <a:moveTo>
                      <a:pt x="227490" y="504746"/>
                    </a:moveTo>
                    <a:cubicBezTo>
                      <a:pt x="137104" y="561232"/>
                      <a:pt x="11209" y="559618"/>
                      <a:pt x="11209" y="559618"/>
                    </a:cubicBezTo>
                    <a:cubicBezTo>
                      <a:pt x="11209" y="559618"/>
                      <a:pt x="-4931" y="546707"/>
                      <a:pt x="1525" y="538638"/>
                    </a:cubicBezTo>
                    <a:cubicBezTo>
                      <a:pt x="88683" y="558004"/>
                      <a:pt x="227490" y="504746"/>
                      <a:pt x="227490" y="504746"/>
                    </a:cubicBezTo>
                    <a:close/>
                    <a:moveTo>
                      <a:pt x="276839" y="484881"/>
                    </a:moveTo>
                    <a:cubicBezTo>
                      <a:pt x="281911" y="484981"/>
                      <a:pt x="287967" y="486090"/>
                      <a:pt x="295235" y="488508"/>
                    </a:cubicBezTo>
                    <a:cubicBezTo>
                      <a:pt x="322690" y="499794"/>
                      <a:pt x="361450" y="541713"/>
                      <a:pt x="361450" y="541713"/>
                    </a:cubicBezTo>
                    <a:cubicBezTo>
                      <a:pt x="361450" y="541713"/>
                      <a:pt x="301695" y="551386"/>
                      <a:pt x="272625" y="541713"/>
                    </a:cubicBezTo>
                    <a:cubicBezTo>
                      <a:pt x="243555" y="532039"/>
                      <a:pt x="246785" y="515917"/>
                      <a:pt x="251630" y="503019"/>
                    </a:cubicBezTo>
                    <a:cubicBezTo>
                      <a:pt x="255264" y="493345"/>
                      <a:pt x="261623" y="484579"/>
                      <a:pt x="276839" y="484881"/>
                    </a:cubicBezTo>
                    <a:close/>
                    <a:moveTo>
                      <a:pt x="352523" y="434883"/>
                    </a:moveTo>
                    <a:cubicBezTo>
                      <a:pt x="357497" y="434155"/>
                      <a:pt x="363658" y="434255"/>
                      <a:pt x="371333" y="435460"/>
                    </a:cubicBezTo>
                    <a:cubicBezTo>
                      <a:pt x="402034" y="440280"/>
                      <a:pt x="445661" y="474016"/>
                      <a:pt x="445661" y="474016"/>
                    </a:cubicBezTo>
                    <a:cubicBezTo>
                      <a:pt x="445661" y="474016"/>
                      <a:pt x="390723" y="494900"/>
                      <a:pt x="360022" y="490081"/>
                    </a:cubicBezTo>
                    <a:cubicBezTo>
                      <a:pt x="329321" y="486868"/>
                      <a:pt x="329321" y="470803"/>
                      <a:pt x="330937" y="456345"/>
                    </a:cubicBezTo>
                    <a:cubicBezTo>
                      <a:pt x="333360" y="446706"/>
                      <a:pt x="337602" y="437067"/>
                      <a:pt x="352523" y="434883"/>
                    </a:cubicBezTo>
                    <a:close/>
                    <a:moveTo>
                      <a:pt x="229127" y="372341"/>
                    </a:moveTo>
                    <a:cubicBezTo>
                      <a:pt x="229127" y="372341"/>
                      <a:pt x="263064" y="422432"/>
                      <a:pt x="264680" y="453133"/>
                    </a:cubicBezTo>
                    <a:cubicBezTo>
                      <a:pt x="267912" y="483834"/>
                      <a:pt x="251752" y="487065"/>
                      <a:pt x="238824" y="487065"/>
                    </a:cubicBezTo>
                    <a:cubicBezTo>
                      <a:pt x="224279" y="488681"/>
                      <a:pt x="209735" y="483834"/>
                      <a:pt x="208119" y="453133"/>
                    </a:cubicBezTo>
                    <a:cubicBezTo>
                      <a:pt x="206503" y="422432"/>
                      <a:pt x="229127" y="372341"/>
                      <a:pt x="229127" y="372341"/>
                    </a:cubicBezTo>
                    <a:close/>
                    <a:moveTo>
                      <a:pt x="455904" y="366005"/>
                    </a:moveTo>
                    <a:cubicBezTo>
                      <a:pt x="482684" y="368948"/>
                      <a:pt x="511734" y="378911"/>
                      <a:pt x="511734" y="378911"/>
                    </a:cubicBezTo>
                    <a:cubicBezTo>
                      <a:pt x="511734" y="378911"/>
                      <a:pt x="466545" y="417556"/>
                      <a:pt x="437495" y="422386"/>
                    </a:cubicBezTo>
                    <a:cubicBezTo>
                      <a:pt x="408445" y="428827"/>
                      <a:pt x="403604" y="412725"/>
                      <a:pt x="400376" y="399844"/>
                    </a:cubicBezTo>
                    <a:cubicBezTo>
                      <a:pt x="398762" y="386962"/>
                      <a:pt x="401990" y="372470"/>
                      <a:pt x="431040" y="366030"/>
                    </a:cubicBezTo>
                    <a:cubicBezTo>
                      <a:pt x="438302" y="364822"/>
                      <a:pt x="446977" y="365023"/>
                      <a:pt x="455904" y="366005"/>
                    </a:cubicBezTo>
                    <a:close/>
                    <a:moveTo>
                      <a:pt x="287246" y="327256"/>
                    </a:moveTo>
                    <a:cubicBezTo>
                      <a:pt x="287246" y="327256"/>
                      <a:pt x="326038" y="374011"/>
                      <a:pt x="330888" y="403031"/>
                    </a:cubicBezTo>
                    <a:cubicBezTo>
                      <a:pt x="337353" y="433664"/>
                      <a:pt x="321189" y="438500"/>
                      <a:pt x="308259" y="441725"/>
                    </a:cubicBezTo>
                    <a:cubicBezTo>
                      <a:pt x="295328" y="443337"/>
                      <a:pt x="280780" y="440113"/>
                      <a:pt x="274315" y="411092"/>
                    </a:cubicBezTo>
                    <a:cubicBezTo>
                      <a:pt x="269466" y="380460"/>
                      <a:pt x="287246" y="327256"/>
                      <a:pt x="287246" y="327256"/>
                    </a:cubicBezTo>
                    <a:close/>
                    <a:moveTo>
                      <a:pt x="327633" y="287094"/>
                    </a:moveTo>
                    <a:cubicBezTo>
                      <a:pt x="327633" y="287094"/>
                      <a:pt x="377795" y="322518"/>
                      <a:pt x="390740" y="349891"/>
                    </a:cubicBezTo>
                    <a:cubicBezTo>
                      <a:pt x="403685" y="377264"/>
                      <a:pt x="390740" y="386926"/>
                      <a:pt x="377795" y="391756"/>
                    </a:cubicBezTo>
                    <a:cubicBezTo>
                      <a:pt x="364850" y="398197"/>
                      <a:pt x="350287" y="399807"/>
                      <a:pt x="337342" y="370824"/>
                    </a:cubicBezTo>
                    <a:cubicBezTo>
                      <a:pt x="324397" y="343450"/>
                      <a:pt x="327633" y="287094"/>
                      <a:pt x="327633" y="287094"/>
                    </a:cubicBezTo>
                    <a:close/>
                    <a:moveTo>
                      <a:pt x="547232" y="269215"/>
                    </a:moveTo>
                    <a:cubicBezTo>
                      <a:pt x="547232" y="269215"/>
                      <a:pt x="518188" y="320788"/>
                      <a:pt x="492371" y="335293"/>
                    </a:cubicBezTo>
                    <a:cubicBezTo>
                      <a:pt x="466555" y="349798"/>
                      <a:pt x="456873" y="336905"/>
                      <a:pt x="450419" y="325623"/>
                    </a:cubicBezTo>
                    <a:cubicBezTo>
                      <a:pt x="442352" y="314341"/>
                      <a:pt x="440738" y="299837"/>
                      <a:pt x="466555" y="283720"/>
                    </a:cubicBezTo>
                    <a:cubicBezTo>
                      <a:pt x="492371" y="269215"/>
                      <a:pt x="547232" y="269215"/>
                      <a:pt x="547232" y="269215"/>
                    </a:cubicBezTo>
                    <a:close/>
                    <a:moveTo>
                      <a:pt x="350308" y="233717"/>
                    </a:moveTo>
                    <a:cubicBezTo>
                      <a:pt x="350308" y="233717"/>
                      <a:pt x="406754" y="256332"/>
                      <a:pt x="424494" y="280563"/>
                    </a:cubicBezTo>
                    <a:cubicBezTo>
                      <a:pt x="443847" y="304794"/>
                      <a:pt x="434171" y="316102"/>
                      <a:pt x="422881" y="324179"/>
                    </a:cubicBezTo>
                    <a:cubicBezTo>
                      <a:pt x="411592" y="333871"/>
                      <a:pt x="397078" y="337102"/>
                      <a:pt x="379337" y="314487"/>
                    </a:cubicBezTo>
                    <a:cubicBezTo>
                      <a:pt x="359984" y="290256"/>
                      <a:pt x="350308" y="233717"/>
                      <a:pt x="350308" y="233717"/>
                    </a:cubicBezTo>
                    <a:close/>
                    <a:moveTo>
                      <a:pt x="353418" y="185523"/>
                    </a:moveTo>
                    <a:cubicBezTo>
                      <a:pt x="353418" y="185523"/>
                      <a:pt x="414853" y="185523"/>
                      <a:pt x="440720" y="200039"/>
                    </a:cubicBezTo>
                    <a:cubicBezTo>
                      <a:pt x="468204" y="216167"/>
                      <a:pt x="461737" y="230682"/>
                      <a:pt x="455270" y="241972"/>
                    </a:cubicBezTo>
                    <a:cubicBezTo>
                      <a:pt x="447187" y="254875"/>
                      <a:pt x="435870" y="264552"/>
                      <a:pt x="410003" y="248424"/>
                    </a:cubicBezTo>
                    <a:cubicBezTo>
                      <a:pt x="384135" y="233908"/>
                      <a:pt x="353418" y="185523"/>
                      <a:pt x="353418" y="185523"/>
                    </a:cubicBezTo>
                    <a:close/>
                    <a:moveTo>
                      <a:pt x="557078" y="150025"/>
                    </a:moveTo>
                    <a:cubicBezTo>
                      <a:pt x="557078" y="150025"/>
                      <a:pt x="545774" y="208033"/>
                      <a:pt x="528012" y="230592"/>
                    </a:cubicBezTo>
                    <a:cubicBezTo>
                      <a:pt x="508634" y="253151"/>
                      <a:pt x="494101" y="245094"/>
                      <a:pt x="484412" y="237038"/>
                    </a:cubicBezTo>
                    <a:cubicBezTo>
                      <a:pt x="473108" y="227370"/>
                      <a:pt x="466649" y="214479"/>
                      <a:pt x="486027" y="191920"/>
                    </a:cubicBezTo>
                    <a:cubicBezTo>
                      <a:pt x="505404" y="169361"/>
                      <a:pt x="557078" y="150025"/>
                      <a:pt x="557078" y="150025"/>
                    </a:cubicBezTo>
                    <a:close/>
                    <a:moveTo>
                      <a:pt x="406736" y="115281"/>
                    </a:moveTo>
                    <a:cubicBezTo>
                      <a:pt x="416280" y="115054"/>
                      <a:pt x="425369" y="115659"/>
                      <a:pt x="432640" y="117678"/>
                    </a:cubicBezTo>
                    <a:cubicBezTo>
                      <a:pt x="461725" y="125752"/>
                      <a:pt x="460109" y="140286"/>
                      <a:pt x="456878" y="154820"/>
                    </a:cubicBezTo>
                    <a:cubicBezTo>
                      <a:pt x="453646" y="167740"/>
                      <a:pt x="443951" y="179044"/>
                      <a:pt x="414866" y="170969"/>
                    </a:cubicBezTo>
                    <a:cubicBezTo>
                      <a:pt x="385781" y="162895"/>
                      <a:pt x="345385" y="124137"/>
                      <a:pt x="345385" y="124137"/>
                    </a:cubicBezTo>
                    <a:cubicBezTo>
                      <a:pt x="345385" y="124137"/>
                      <a:pt x="378106" y="115962"/>
                      <a:pt x="406736" y="115281"/>
                    </a:cubicBezTo>
                    <a:close/>
                    <a:moveTo>
                      <a:pt x="526321" y="43530"/>
                    </a:moveTo>
                    <a:cubicBezTo>
                      <a:pt x="526321" y="43530"/>
                      <a:pt x="531167" y="101630"/>
                      <a:pt x="518245" y="129066"/>
                    </a:cubicBezTo>
                    <a:cubicBezTo>
                      <a:pt x="505322" y="156502"/>
                      <a:pt x="490785" y="151660"/>
                      <a:pt x="477862" y="145205"/>
                    </a:cubicBezTo>
                    <a:cubicBezTo>
                      <a:pt x="464940" y="140363"/>
                      <a:pt x="455248" y="129066"/>
                      <a:pt x="468170" y="101630"/>
                    </a:cubicBezTo>
                    <a:cubicBezTo>
                      <a:pt x="481093" y="75808"/>
                      <a:pt x="526321" y="43530"/>
                      <a:pt x="526321" y="43530"/>
                    </a:cubicBezTo>
                    <a:close/>
                    <a:moveTo>
                      <a:pt x="387361" y="0"/>
                    </a:moveTo>
                    <a:cubicBezTo>
                      <a:pt x="387361" y="0"/>
                      <a:pt x="439061" y="29044"/>
                      <a:pt x="453602" y="54861"/>
                    </a:cubicBezTo>
                    <a:cubicBezTo>
                      <a:pt x="469758" y="80677"/>
                      <a:pt x="456833" y="90359"/>
                      <a:pt x="445524" y="96813"/>
                    </a:cubicBezTo>
                    <a:cubicBezTo>
                      <a:pt x="432599" y="104880"/>
                      <a:pt x="418058" y="106494"/>
                      <a:pt x="403517" y="80677"/>
                    </a:cubicBezTo>
                    <a:cubicBezTo>
                      <a:pt x="388977" y="54861"/>
                      <a:pt x="387361" y="0"/>
                      <a:pt x="3873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 dirty="0"/>
              </a:p>
            </p:txBody>
          </p:sp>
          <p:sp>
            <p:nvSpPr>
              <p:cNvPr id="53" name="branch-with-leaves_1457">
                <a:extLst>
                  <a:ext uri="{FF2B5EF4-FFF2-40B4-BE49-F238E27FC236}">
                    <a16:creationId xmlns:a16="http://schemas.microsoft.com/office/drawing/2014/main" id="{9E918B19-193C-45A9-9A3E-458DE32C8F2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900000" flipH="1">
                <a:off x="1198863" y="1952633"/>
                <a:ext cx="733529" cy="736880"/>
              </a:xfrm>
              <a:custGeom>
                <a:avLst/>
                <a:gdLst>
                  <a:gd name="connsiteX0" fmla="*/ 227490 w 557078"/>
                  <a:gd name="connsiteY0" fmla="*/ 504746 h 559622"/>
                  <a:gd name="connsiteX1" fmla="*/ 11209 w 557078"/>
                  <a:gd name="connsiteY1" fmla="*/ 559618 h 559622"/>
                  <a:gd name="connsiteX2" fmla="*/ 1525 w 557078"/>
                  <a:gd name="connsiteY2" fmla="*/ 538638 h 559622"/>
                  <a:gd name="connsiteX3" fmla="*/ 227490 w 557078"/>
                  <a:gd name="connsiteY3" fmla="*/ 504746 h 559622"/>
                  <a:gd name="connsiteX4" fmla="*/ 276839 w 557078"/>
                  <a:gd name="connsiteY4" fmla="*/ 484881 h 559622"/>
                  <a:gd name="connsiteX5" fmla="*/ 295235 w 557078"/>
                  <a:gd name="connsiteY5" fmla="*/ 488508 h 559622"/>
                  <a:gd name="connsiteX6" fmla="*/ 361450 w 557078"/>
                  <a:gd name="connsiteY6" fmla="*/ 541713 h 559622"/>
                  <a:gd name="connsiteX7" fmla="*/ 272625 w 557078"/>
                  <a:gd name="connsiteY7" fmla="*/ 541713 h 559622"/>
                  <a:gd name="connsiteX8" fmla="*/ 251630 w 557078"/>
                  <a:gd name="connsiteY8" fmla="*/ 503019 h 559622"/>
                  <a:gd name="connsiteX9" fmla="*/ 276839 w 557078"/>
                  <a:gd name="connsiteY9" fmla="*/ 484881 h 559622"/>
                  <a:gd name="connsiteX10" fmla="*/ 352523 w 557078"/>
                  <a:gd name="connsiteY10" fmla="*/ 434883 h 559622"/>
                  <a:gd name="connsiteX11" fmla="*/ 371333 w 557078"/>
                  <a:gd name="connsiteY11" fmla="*/ 435460 h 559622"/>
                  <a:gd name="connsiteX12" fmla="*/ 445661 w 557078"/>
                  <a:gd name="connsiteY12" fmla="*/ 474016 h 559622"/>
                  <a:gd name="connsiteX13" fmla="*/ 360022 w 557078"/>
                  <a:gd name="connsiteY13" fmla="*/ 490081 h 559622"/>
                  <a:gd name="connsiteX14" fmla="*/ 330937 w 557078"/>
                  <a:gd name="connsiteY14" fmla="*/ 456345 h 559622"/>
                  <a:gd name="connsiteX15" fmla="*/ 352523 w 557078"/>
                  <a:gd name="connsiteY15" fmla="*/ 434883 h 559622"/>
                  <a:gd name="connsiteX16" fmla="*/ 229127 w 557078"/>
                  <a:gd name="connsiteY16" fmla="*/ 372341 h 559622"/>
                  <a:gd name="connsiteX17" fmla="*/ 264680 w 557078"/>
                  <a:gd name="connsiteY17" fmla="*/ 453133 h 559622"/>
                  <a:gd name="connsiteX18" fmla="*/ 238824 w 557078"/>
                  <a:gd name="connsiteY18" fmla="*/ 487065 h 559622"/>
                  <a:gd name="connsiteX19" fmla="*/ 208119 w 557078"/>
                  <a:gd name="connsiteY19" fmla="*/ 453133 h 559622"/>
                  <a:gd name="connsiteX20" fmla="*/ 229127 w 557078"/>
                  <a:gd name="connsiteY20" fmla="*/ 372341 h 559622"/>
                  <a:gd name="connsiteX21" fmla="*/ 455904 w 557078"/>
                  <a:gd name="connsiteY21" fmla="*/ 366005 h 559622"/>
                  <a:gd name="connsiteX22" fmla="*/ 511734 w 557078"/>
                  <a:gd name="connsiteY22" fmla="*/ 378911 h 559622"/>
                  <a:gd name="connsiteX23" fmla="*/ 437495 w 557078"/>
                  <a:gd name="connsiteY23" fmla="*/ 422386 h 559622"/>
                  <a:gd name="connsiteX24" fmla="*/ 400376 w 557078"/>
                  <a:gd name="connsiteY24" fmla="*/ 399844 h 559622"/>
                  <a:gd name="connsiteX25" fmla="*/ 431040 w 557078"/>
                  <a:gd name="connsiteY25" fmla="*/ 366030 h 559622"/>
                  <a:gd name="connsiteX26" fmla="*/ 455904 w 557078"/>
                  <a:gd name="connsiteY26" fmla="*/ 366005 h 559622"/>
                  <a:gd name="connsiteX27" fmla="*/ 287246 w 557078"/>
                  <a:gd name="connsiteY27" fmla="*/ 327256 h 559622"/>
                  <a:gd name="connsiteX28" fmla="*/ 330888 w 557078"/>
                  <a:gd name="connsiteY28" fmla="*/ 403031 h 559622"/>
                  <a:gd name="connsiteX29" fmla="*/ 308259 w 557078"/>
                  <a:gd name="connsiteY29" fmla="*/ 441725 h 559622"/>
                  <a:gd name="connsiteX30" fmla="*/ 274315 w 557078"/>
                  <a:gd name="connsiteY30" fmla="*/ 411092 h 559622"/>
                  <a:gd name="connsiteX31" fmla="*/ 287246 w 557078"/>
                  <a:gd name="connsiteY31" fmla="*/ 327256 h 559622"/>
                  <a:gd name="connsiteX32" fmla="*/ 327633 w 557078"/>
                  <a:gd name="connsiteY32" fmla="*/ 287094 h 559622"/>
                  <a:gd name="connsiteX33" fmla="*/ 390740 w 557078"/>
                  <a:gd name="connsiteY33" fmla="*/ 349891 h 559622"/>
                  <a:gd name="connsiteX34" fmla="*/ 377795 w 557078"/>
                  <a:gd name="connsiteY34" fmla="*/ 391756 h 559622"/>
                  <a:gd name="connsiteX35" fmla="*/ 337342 w 557078"/>
                  <a:gd name="connsiteY35" fmla="*/ 370824 h 559622"/>
                  <a:gd name="connsiteX36" fmla="*/ 327633 w 557078"/>
                  <a:gd name="connsiteY36" fmla="*/ 287094 h 559622"/>
                  <a:gd name="connsiteX37" fmla="*/ 547232 w 557078"/>
                  <a:gd name="connsiteY37" fmla="*/ 269215 h 559622"/>
                  <a:gd name="connsiteX38" fmla="*/ 492371 w 557078"/>
                  <a:gd name="connsiteY38" fmla="*/ 335293 h 559622"/>
                  <a:gd name="connsiteX39" fmla="*/ 450419 w 557078"/>
                  <a:gd name="connsiteY39" fmla="*/ 325623 h 559622"/>
                  <a:gd name="connsiteX40" fmla="*/ 466555 w 557078"/>
                  <a:gd name="connsiteY40" fmla="*/ 283720 h 559622"/>
                  <a:gd name="connsiteX41" fmla="*/ 547232 w 557078"/>
                  <a:gd name="connsiteY41" fmla="*/ 269215 h 559622"/>
                  <a:gd name="connsiteX42" fmla="*/ 350308 w 557078"/>
                  <a:gd name="connsiteY42" fmla="*/ 233717 h 559622"/>
                  <a:gd name="connsiteX43" fmla="*/ 424494 w 557078"/>
                  <a:gd name="connsiteY43" fmla="*/ 280563 h 559622"/>
                  <a:gd name="connsiteX44" fmla="*/ 422881 w 557078"/>
                  <a:gd name="connsiteY44" fmla="*/ 324179 h 559622"/>
                  <a:gd name="connsiteX45" fmla="*/ 379337 w 557078"/>
                  <a:gd name="connsiteY45" fmla="*/ 314487 h 559622"/>
                  <a:gd name="connsiteX46" fmla="*/ 350308 w 557078"/>
                  <a:gd name="connsiteY46" fmla="*/ 233717 h 559622"/>
                  <a:gd name="connsiteX47" fmla="*/ 353418 w 557078"/>
                  <a:gd name="connsiteY47" fmla="*/ 185523 h 559622"/>
                  <a:gd name="connsiteX48" fmla="*/ 440720 w 557078"/>
                  <a:gd name="connsiteY48" fmla="*/ 200039 h 559622"/>
                  <a:gd name="connsiteX49" fmla="*/ 455270 w 557078"/>
                  <a:gd name="connsiteY49" fmla="*/ 241972 h 559622"/>
                  <a:gd name="connsiteX50" fmla="*/ 410003 w 557078"/>
                  <a:gd name="connsiteY50" fmla="*/ 248424 h 559622"/>
                  <a:gd name="connsiteX51" fmla="*/ 353418 w 557078"/>
                  <a:gd name="connsiteY51" fmla="*/ 185523 h 559622"/>
                  <a:gd name="connsiteX52" fmla="*/ 557078 w 557078"/>
                  <a:gd name="connsiteY52" fmla="*/ 150025 h 559622"/>
                  <a:gd name="connsiteX53" fmla="*/ 528012 w 557078"/>
                  <a:gd name="connsiteY53" fmla="*/ 230592 h 559622"/>
                  <a:gd name="connsiteX54" fmla="*/ 484412 w 557078"/>
                  <a:gd name="connsiteY54" fmla="*/ 237038 h 559622"/>
                  <a:gd name="connsiteX55" fmla="*/ 486027 w 557078"/>
                  <a:gd name="connsiteY55" fmla="*/ 191920 h 559622"/>
                  <a:gd name="connsiteX56" fmla="*/ 557078 w 557078"/>
                  <a:gd name="connsiteY56" fmla="*/ 150025 h 559622"/>
                  <a:gd name="connsiteX57" fmla="*/ 406736 w 557078"/>
                  <a:gd name="connsiteY57" fmla="*/ 115281 h 559622"/>
                  <a:gd name="connsiteX58" fmla="*/ 432640 w 557078"/>
                  <a:gd name="connsiteY58" fmla="*/ 117678 h 559622"/>
                  <a:gd name="connsiteX59" fmla="*/ 456878 w 557078"/>
                  <a:gd name="connsiteY59" fmla="*/ 154820 h 559622"/>
                  <a:gd name="connsiteX60" fmla="*/ 414866 w 557078"/>
                  <a:gd name="connsiteY60" fmla="*/ 170969 h 559622"/>
                  <a:gd name="connsiteX61" fmla="*/ 345385 w 557078"/>
                  <a:gd name="connsiteY61" fmla="*/ 124137 h 559622"/>
                  <a:gd name="connsiteX62" fmla="*/ 406736 w 557078"/>
                  <a:gd name="connsiteY62" fmla="*/ 115281 h 559622"/>
                  <a:gd name="connsiteX63" fmla="*/ 526321 w 557078"/>
                  <a:gd name="connsiteY63" fmla="*/ 43530 h 559622"/>
                  <a:gd name="connsiteX64" fmla="*/ 518245 w 557078"/>
                  <a:gd name="connsiteY64" fmla="*/ 129066 h 559622"/>
                  <a:gd name="connsiteX65" fmla="*/ 477862 w 557078"/>
                  <a:gd name="connsiteY65" fmla="*/ 145205 h 559622"/>
                  <a:gd name="connsiteX66" fmla="*/ 468170 w 557078"/>
                  <a:gd name="connsiteY66" fmla="*/ 101630 h 559622"/>
                  <a:gd name="connsiteX67" fmla="*/ 526321 w 557078"/>
                  <a:gd name="connsiteY67" fmla="*/ 43530 h 559622"/>
                  <a:gd name="connsiteX68" fmla="*/ 387361 w 557078"/>
                  <a:gd name="connsiteY68" fmla="*/ 0 h 559622"/>
                  <a:gd name="connsiteX69" fmla="*/ 453602 w 557078"/>
                  <a:gd name="connsiteY69" fmla="*/ 54861 h 559622"/>
                  <a:gd name="connsiteX70" fmla="*/ 445524 w 557078"/>
                  <a:gd name="connsiteY70" fmla="*/ 96813 h 559622"/>
                  <a:gd name="connsiteX71" fmla="*/ 403517 w 557078"/>
                  <a:gd name="connsiteY71" fmla="*/ 80677 h 559622"/>
                  <a:gd name="connsiteX72" fmla="*/ 387361 w 557078"/>
                  <a:gd name="connsiteY72" fmla="*/ 0 h 55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57078" h="559622">
                    <a:moveTo>
                      <a:pt x="227490" y="504746"/>
                    </a:moveTo>
                    <a:cubicBezTo>
                      <a:pt x="137104" y="561232"/>
                      <a:pt x="11209" y="559618"/>
                      <a:pt x="11209" y="559618"/>
                    </a:cubicBezTo>
                    <a:cubicBezTo>
                      <a:pt x="11209" y="559618"/>
                      <a:pt x="-4931" y="546707"/>
                      <a:pt x="1525" y="538638"/>
                    </a:cubicBezTo>
                    <a:cubicBezTo>
                      <a:pt x="88683" y="558004"/>
                      <a:pt x="227490" y="504746"/>
                      <a:pt x="227490" y="504746"/>
                    </a:cubicBezTo>
                    <a:close/>
                    <a:moveTo>
                      <a:pt x="276839" y="484881"/>
                    </a:moveTo>
                    <a:cubicBezTo>
                      <a:pt x="281911" y="484981"/>
                      <a:pt x="287967" y="486090"/>
                      <a:pt x="295235" y="488508"/>
                    </a:cubicBezTo>
                    <a:cubicBezTo>
                      <a:pt x="322690" y="499794"/>
                      <a:pt x="361450" y="541713"/>
                      <a:pt x="361450" y="541713"/>
                    </a:cubicBezTo>
                    <a:cubicBezTo>
                      <a:pt x="361450" y="541713"/>
                      <a:pt x="301695" y="551386"/>
                      <a:pt x="272625" y="541713"/>
                    </a:cubicBezTo>
                    <a:cubicBezTo>
                      <a:pt x="243555" y="532039"/>
                      <a:pt x="246785" y="515917"/>
                      <a:pt x="251630" y="503019"/>
                    </a:cubicBezTo>
                    <a:cubicBezTo>
                      <a:pt x="255264" y="493345"/>
                      <a:pt x="261623" y="484579"/>
                      <a:pt x="276839" y="484881"/>
                    </a:cubicBezTo>
                    <a:close/>
                    <a:moveTo>
                      <a:pt x="352523" y="434883"/>
                    </a:moveTo>
                    <a:cubicBezTo>
                      <a:pt x="357497" y="434155"/>
                      <a:pt x="363658" y="434255"/>
                      <a:pt x="371333" y="435460"/>
                    </a:cubicBezTo>
                    <a:cubicBezTo>
                      <a:pt x="402034" y="440280"/>
                      <a:pt x="445661" y="474016"/>
                      <a:pt x="445661" y="474016"/>
                    </a:cubicBezTo>
                    <a:cubicBezTo>
                      <a:pt x="445661" y="474016"/>
                      <a:pt x="390723" y="494900"/>
                      <a:pt x="360022" y="490081"/>
                    </a:cubicBezTo>
                    <a:cubicBezTo>
                      <a:pt x="329321" y="486868"/>
                      <a:pt x="329321" y="470803"/>
                      <a:pt x="330937" y="456345"/>
                    </a:cubicBezTo>
                    <a:cubicBezTo>
                      <a:pt x="333360" y="446706"/>
                      <a:pt x="337602" y="437067"/>
                      <a:pt x="352523" y="434883"/>
                    </a:cubicBezTo>
                    <a:close/>
                    <a:moveTo>
                      <a:pt x="229127" y="372341"/>
                    </a:moveTo>
                    <a:cubicBezTo>
                      <a:pt x="229127" y="372341"/>
                      <a:pt x="263064" y="422432"/>
                      <a:pt x="264680" y="453133"/>
                    </a:cubicBezTo>
                    <a:cubicBezTo>
                      <a:pt x="267912" y="483834"/>
                      <a:pt x="251752" y="487065"/>
                      <a:pt x="238824" y="487065"/>
                    </a:cubicBezTo>
                    <a:cubicBezTo>
                      <a:pt x="224279" y="488681"/>
                      <a:pt x="209735" y="483834"/>
                      <a:pt x="208119" y="453133"/>
                    </a:cubicBezTo>
                    <a:cubicBezTo>
                      <a:pt x="206503" y="422432"/>
                      <a:pt x="229127" y="372341"/>
                      <a:pt x="229127" y="372341"/>
                    </a:cubicBezTo>
                    <a:close/>
                    <a:moveTo>
                      <a:pt x="455904" y="366005"/>
                    </a:moveTo>
                    <a:cubicBezTo>
                      <a:pt x="482684" y="368948"/>
                      <a:pt x="511734" y="378911"/>
                      <a:pt x="511734" y="378911"/>
                    </a:cubicBezTo>
                    <a:cubicBezTo>
                      <a:pt x="511734" y="378911"/>
                      <a:pt x="466545" y="417556"/>
                      <a:pt x="437495" y="422386"/>
                    </a:cubicBezTo>
                    <a:cubicBezTo>
                      <a:pt x="408445" y="428827"/>
                      <a:pt x="403604" y="412725"/>
                      <a:pt x="400376" y="399844"/>
                    </a:cubicBezTo>
                    <a:cubicBezTo>
                      <a:pt x="398762" y="386962"/>
                      <a:pt x="401990" y="372470"/>
                      <a:pt x="431040" y="366030"/>
                    </a:cubicBezTo>
                    <a:cubicBezTo>
                      <a:pt x="438302" y="364822"/>
                      <a:pt x="446977" y="365023"/>
                      <a:pt x="455904" y="366005"/>
                    </a:cubicBezTo>
                    <a:close/>
                    <a:moveTo>
                      <a:pt x="287246" y="327256"/>
                    </a:moveTo>
                    <a:cubicBezTo>
                      <a:pt x="287246" y="327256"/>
                      <a:pt x="326038" y="374011"/>
                      <a:pt x="330888" y="403031"/>
                    </a:cubicBezTo>
                    <a:cubicBezTo>
                      <a:pt x="337353" y="433664"/>
                      <a:pt x="321189" y="438500"/>
                      <a:pt x="308259" y="441725"/>
                    </a:cubicBezTo>
                    <a:cubicBezTo>
                      <a:pt x="295328" y="443337"/>
                      <a:pt x="280780" y="440113"/>
                      <a:pt x="274315" y="411092"/>
                    </a:cubicBezTo>
                    <a:cubicBezTo>
                      <a:pt x="269466" y="380460"/>
                      <a:pt x="287246" y="327256"/>
                      <a:pt x="287246" y="327256"/>
                    </a:cubicBezTo>
                    <a:close/>
                    <a:moveTo>
                      <a:pt x="327633" y="287094"/>
                    </a:moveTo>
                    <a:cubicBezTo>
                      <a:pt x="327633" y="287094"/>
                      <a:pt x="377795" y="322518"/>
                      <a:pt x="390740" y="349891"/>
                    </a:cubicBezTo>
                    <a:cubicBezTo>
                      <a:pt x="403685" y="377264"/>
                      <a:pt x="390740" y="386926"/>
                      <a:pt x="377795" y="391756"/>
                    </a:cubicBezTo>
                    <a:cubicBezTo>
                      <a:pt x="364850" y="398197"/>
                      <a:pt x="350287" y="399807"/>
                      <a:pt x="337342" y="370824"/>
                    </a:cubicBezTo>
                    <a:cubicBezTo>
                      <a:pt x="324397" y="343450"/>
                      <a:pt x="327633" y="287094"/>
                      <a:pt x="327633" y="287094"/>
                    </a:cubicBezTo>
                    <a:close/>
                    <a:moveTo>
                      <a:pt x="547232" y="269215"/>
                    </a:moveTo>
                    <a:cubicBezTo>
                      <a:pt x="547232" y="269215"/>
                      <a:pt x="518188" y="320788"/>
                      <a:pt x="492371" y="335293"/>
                    </a:cubicBezTo>
                    <a:cubicBezTo>
                      <a:pt x="466555" y="349798"/>
                      <a:pt x="456873" y="336905"/>
                      <a:pt x="450419" y="325623"/>
                    </a:cubicBezTo>
                    <a:cubicBezTo>
                      <a:pt x="442352" y="314341"/>
                      <a:pt x="440738" y="299837"/>
                      <a:pt x="466555" y="283720"/>
                    </a:cubicBezTo>
                    <a:cubicBezTo>
                      <a:pt x="492371" y="269215"/>
                      <a:pt x="547232" y="269215"/>
                      <a:pt x="547232" y="269215"/>
                    </a:cubicBezTo>
                    <a:close/>
                    <a:moveTo>
                      <a:pt x="350308" y="233717"/>
                    </a:moveTo>
                    <a:cubicBezTo>
                      <a:pt x="350308" y="233717"/>
                      <a:pt x="406754" y="256332"/>
                      <a:pt x="424494" y="280563"/>
                    </a:cubicBezTo>
                    <a:cubicBezTo>
                      <a:pt x="443847" y="304794"/>
                      <a:pt x="434171" y="316102"/>
                      <a:pt x="422881" y="324179"/>
                    </a:cubicBezTo>
                    <a:cubicBezTo>
                      <a:pt x="411592" y="333871"/>
                      <a:pt x="397078" y="337102"/>
                      <a:pt x="379337" y="314487"/>
                    </a:cubicBezTo>
                    <a:cubicBezTo>
                      <a:pt x="359984" y="290256"/>
                      <a:pt x="350308" y="233717"/>
                      <a:pt x="350308" y="233717"/>
                    </a:cubicBezTo>
                    <a:close/>
                    <a:moveTo>
                      <a:pt x="353418" y="185523"/>
                    </a:moveTo>
                    <a:cubicBezTo>
                      <a:pt x="353418" y="185523"/>
                      <a:pt x="414853" y="185523"/>
                      <a:pt x="440720" y="200039"/>
                    </a:cubicBezTo>
                    <a:cubicBezTo>
                      <a:pt x="468204" y="216167"/>
                      <a:pt x="461737" y="230682"/>
                      <a:pt x="455270" y="241972"/>
                    </a:cubicBezTo>
                    <a:cubicBezTo>
                      <a:pt x="447187" y="254875"/>
                      <a:pt x="435870" y="264552"/>
                      <a:pt x="410003" y="248424"/>
                    </a:cubicBezTo>
                    <a:cubicBezTo>
                      <a:pt x="384135" y="233908"/>
                      <a:pt x="353418" y="185523"/>
                      <a:pt x="353418" y="185523"/>
                    </a:cubicBezTo>
                    <a:close/>
                    <a:moveTo>
                      <a:pt x="557078" y="150025"/>
                    </a:moveTo>
                    <a:cubicBezTo>
                      <a:pt x="557078" y="150025"/>
                      <a:pt x="545774" y="208033"/>
                      <a:pt x="528012" y="230592"/>
                    </a:cubicBezTo>
                    <a:cubicBezTo>
                      <a:pt x="508634" y="253151"/>
                      <a:pt x="494101" y="245094"/>
                      <a:pt x="484412" y="237038"/>
                    </a:cubicBezTo>
                    <a:cubicBezTo>
                      <a:pt x="473108" y="227370"/>
                      <a:pt x="466649" y="214479"/>
                      <a:pt x="486027" y="191920"/>
                    </a:cubicBezTo>
                    <a:cubicBezTo>
                      <a:pt x="505404" y="169361"/>
                      <a:pt x="557078" y="150025"/>
                      <a:pt x="557078" y="150025"/>
                    </a:cubicBezTo>
                    <a:close/>
                    <a:moveTo>
                      <a:pt x="406736" y="115281"/>
                    </a:moveTo>
                    <a:cubicBezTo>
                      <a:pt x="416280" y="115054"/>
                      <a:pt x="425369" y="115659"/>
                      <a:pt x="432640" y="117678"/>
                    </a:cubicBezTo>
                    <a:cubicBezTo>
                      <a:pt x="461725" y="125752"/>
                      <a:pt x="460109" y="140286"/>
                      <a:pt x="456878" y="154820"/>
                    </a:cubicBezTo>
                    <a:cubicBezTo>
                      <a:pt x="453646" y="167740"/>
                      <a:pt x="443951" y="179044"/>
                      <a:pt x="414866" y="170969"/>
                    </a:cubicBezTo>
                    <a:cubicBezTo>
                      <a:pt x="385781" y="162895"/>
                      <a:pt x="345385" y="124137"/>
                      <a:pt x="345385" y="124137"/>
                    </a:cubicBezTo>
                    <a:cubicBezTo>
                      <a:pt x="345385" y="124137"/>
                      <a:pt x="378106" y="115962"/>
                      <a:pt x="406736" y="115281"/>
                    </a:cubicBezTo>
                    <a:close/>
                    <a:moveTo>
                      <a:pt x="526321" y="43530"/>
                    </a:moveTo>
                    <a:cubicBezTo>
                      <a:pt x="526321" y="43530"/>
                      <a:pt x="531167" y="101630"/>
                      <a:pt x="518245" y="129066"/>
                    </a:cubicBezTo>
                    <a:cubicBezTo>
                      <a:pt x="505322" y="156502"/>
                      <a:pt x="490785" y="151660"/>
                      <a:pt x="477862" y="145205"/>
                    </a:cubicBezTo>
                    <a:cubicBezTo>
                      <a:pt x="464940" y="140363"/>
                      <a:pt x="455248" y="129066"/>
                      <a:pt x="468170" y="101630"/>
                    </a:cubicBezTo>
                    <a:cubicBezTo>
                      <a:pt x="481093" y="75808"/>
                      <a:pt x="526321" y="43530"/>
                      <a:pt x="526321" y="43530"/>
                    </a:cubicBezTo>
                    <a:close/>
                    <a:moveTo>
                      <a:pt x="387361" y="0"/>
                    </a:moveTo>
                    <a:cubicBezTo>
                      <a:pt x="387361" y="0"/>
                      <a:pt x="439061" y="29044"/>
                      <a:pt x="453602" y="54861"/>
                    </a:cubicBezTo>
                    <a:cubicBezTo>
                      <a:pt x="469758" y="80677"/>
                      <a:pt x="456833" y="90359"/>
                      <a:pt x="445524" y="96813"/>
                    </a:cubicBezTo>
                    <a:cubicBezTo>
                      <a:pt x="432599" y="104880"/>
                      <a:pt x="418058" y="106494"/>
                      <a:pt x="403517" y="80677"/>
                    </a:cubicBezTo>
                    <a:cubicBezTo>
                      <a:pt x="388977" y="54861"/>
                      <a:pt x="387361" y="0"/>
                      <a:pt x="3873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sp>
        </p:grp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57CE8BD0-2B06-49C6-BA42-AEA83CD28AF6}"/>
                </a:ext>
              </a:extLst>
            </p:cNvPr>
            <p:cNvCxnSpPr>
              <a:cxnSpLocks/>
            </p:cNvCxnSpPr>
            <p:nvPr/>
          </p:nvCxnSpPr>
          <p:spPr>
            <a:xfrm>
              <a:off x="2036933" y="2771884"/>
              <a:ext cx="1407437" cy="0"/>
            </a:xfrm>
            <a:prstGeom prst="line">
              <a:avLst/>
            </a:prstGeom>
            <a:ln w="12700"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F504B10F-B860-4A54-A7F2-C5F2D981B24C}"/>
                </a:ext>
              </a:extLst>
            </p:cNvPr>
            <p:cNvSpPr/>
            <p:nvPr/>
          </p:nvSpPr>
          <p:spPr>
            <a:xfrm>
              <a:off x="1561058" y="2053145"/>
              <a:ext cx="2359187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b="0" cap="none" spc="0" dirty="0">
                  <a:ln w="0"/>
                  <a:solidFill>
                    <a:schemeClr val="tx1"/>
                  </a:solidFill>
                </a:rPr>
                <a:t>请在此放置您的成果</a:t>
              </a:r>
              <a:endParaRPr lang="en-US" altLang="zh-CN" b="0" cap="none" spc="0" dirty="0">
                <a:ln w="0"/>
                <a:solidFill>
                  <a:schemeClr val="tx1"/>
                </a:solidFill>
              </a:endParaRPr>
            </a:p>
            <a:p>
              <a:pPr algn="ctr"/>
              <a:r>
                <a:rPr lang="zh-CN" altLang="en-US" dirty="0">
                  <a:ln w="0"/>
                </a:rPr>
                <a:t>请在此放置您的成果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0AD17F3-76D3-458B-BE91-FCB353F733B1}"/>
              </a:ext>
            </a:extLst>
          </p:cNvPr>
          <p:cNvGrpSpPr/>
          <p:nvPr/>
        </p:nvGrpSpPr>
        <p:grpSpPr>
          <a:xfrm>
            <a:off x="4554212" y="5311140"/>
            <a:ext cx="3083577" cy="819251"/>
            <a:chOff x="1198863" y="1952633"/>
            <a:chExt cx="3083577" cy="819251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D4011E3F-8BF2-4A4B-B05F-622E483D1911}"/>
                </a:ext>
              </a:extLst>
            </p:cNvPr>
            <p:cNvGrpSpPr/>
            <p:nvPr/>
          </p:nvGrpSpPr>
          <p:grpSpPr>
            <a:xfrm>
              <a:off x="1198863" y="1952633"/>
              <a:ext cx="3083577" cy="736880"/>
              <a:chOff x="1198863" y="1952633"/>
              <a:chExt cx="3083577" cy="736880"/>
            </a:xfrm>
          </p:grpSpPr>
          <p:sp>
            <p:nvSpPr>
              <p:cNvPr id="58" name="branch-with-leaves_1457">
                <a:extLst>
                  <a:ext uri="{FF2B5EF4-FFF2-40B4-BE49-F238E27FC236}">
                    <a16:creationId xmlns:a16="http://schemas.microsoft.com/office/drawing/2014/main" id="{9B9E4308-BF23-4916-B3B2-53213BF4B14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20700000">
                <a:off x="3548911" y="1952633"/>
                <a:ext cx="733529" cy="736880"/>
              </a:xfrm>
              <a:custGeom>
                <a:avLst/>
                <a:gdLst>
                  <a:gd name="connsiteX0" fmla="*/ 227490 w 557078"/>
                  <a:gd name="connsiteY0" fmla="*/ 504746 h 559622"/>
                  <a:gd name="connsiteX1" fmla="*/ 11209 w 557078"/>
                  <a:gd name="connsiteY1" fmla="*/ 559618 h 559622"/>
                  <a:gd name="connsiteX2" fmla="*/ 1525 w 557078"/>
                  <a:gd name="connsiteY2" fmla="*/ 538638 h 559622"/>
                  <a:gd name="connsiteX3" fmla="*/ 227490 w 557078"/>
                  <a:gd name="connsiteY3" fmla="*/ 504746 h 559622"/>
                  <a:gd name="connsiteX4" fmla="*/ 276839 w 557078"/>
                  <a:gd name="connsiteY4" fmla="*/ 484881 h 559622"/>
                  <a:gd name="connsiteX5" fmla="*/ 295235 w 557078"/>
                  <a:gd name="connsiteY5" fmla="*/ 488508 h 559622"/>
                  <a:gd name="connsiteX6" fmla="*/ 361450 w 557078"/>
                  <a:gd name="connsiteY6" fmla="*/ 541713 h 559622"/>
                  <a:gd name="connsiteX7" fmla="*/ 272625 w 557078"/>
                  <a:gd name="connsiteY7" fmla="*/ 541713 h 559622"/>
                  <a:gd name="connsiteX8" fmla="*/ 251630 w 557078"/>
                  <a:gd name="connsiteY8" fmla="*/ 503019 h 559622"/>
                  <a:gd name="connsiteX9" fmla="*/ 276839 w 557078"/>
                  <a:gd name="connsiteY9" fmla="*/ 484881 h 559622"/>
                  <a:gd name="connsiteX10" fmla="*/ 352523 w 557078"/>
                  <a:gd name="connsiteY10" fmla="*/ 434883 h 559622"/>
                  <a:gd name="connsiteX11" fmla="*/ 371333 w 557078"/>
                  <a:gd name="connsiteY11" fmla="*/ 435460 h 559622"/>
                  <a:gd name="connsiteX12" fmla="*/ 445661 w 557078"/>
                  <a:gd name="connsiteY12" fmla="*/ 474016 h 559622"/>
                  <a:gd name="connsiteX13" fmla="*/ 360022 w 557078"/>
                  <a:gd name="connsiteY13" fmla="*/ 490081 h 559622"/>
                  <a:gd name="connsiteX14" fmla="*/ 330937 w 557078"/>
                  <a:gd name="connsiteY14" fmla="*/ 456345 h 559622"/>
                  <a:gd name="connsiteX15" fmla="*/ 352523 w 557078"/>
                  <a:gd name="connsiteY15" fmla="*/ 434883 h 559622"/>
                  <a:gd name="connsiteX16" fmla="*/ 229127 w 557078"/>
                  <a:gd name="connsiteY16" fmla="*/ 372341 h 559622"/>
                  <a:gd name="connsiteX17" fmla="*/ 264680 w 557078"/>
                  <a:gd name="connsiteY17" fmla="*/ 453133 h 559622"/>
                  <a:gd name="connsiteX18" fmla="*/ 238824 w 557078"/>
                  <a:gd name="connsiteY18" fmla="*/ 487065 h 559622"/>
                  <a:gd name="connsiteX19" fmla="*/ 208119 w 557078"/>
                  <a:gd name="connsiteY19" fmla="*/ 453133 h 559622"/>
                  <a:gd name="connsiteX20" fmla="*/ 229127 w 557078"/>
                  <a:gd name="connsiteY20" fmla="*/ 372341 h 559622"/>
                  <a:gd name="connsiteX21" fmla="*/ 455904 w 557078"/>
                  <a:gd name="connsiteY21" fmla="*/ 366005 h 559622"/>
                  <a:gd name="connsiteX22" fmla="*/ 511734 w 557078"/>
                  <a:gd name="connsiteY22" fmla="*/ 378911 h 559622"/>
                  <a:gd name="connsiteX23" fmla="*/ 437495 w 557078"/>
                  <a:gd name="connsiteY23" fmla="*/ 422386 h 559622"/>
                  <a:gd name="connsiteX24" fmla="*/ 400376 w 557078"/>
                  <a:gd name="connsiteY24" fmla="*/ 399844 h 559622"/>
                  <a:gd name="connsiteX25" fmla="*/ 431040 w 557078"/>
                  <a:gd name="connsiteY25" fmla="*/ 366030 h 559622"/>
                  <a:gd name="connsiteX26" fmla="*/ 455904 w 557078"/>
                  <a:gd name="connsiteY26" fmla="*/ 366005 h 559622"/>
                  <a:gd name="connsiteX27" fmla="*/ 287246 w 557078"/>
                  <a:gd name="connsiteY27" fmla="*/ 327256 h 559622"/>
                  <a:gd name="connsiteX28" fmla="*/ 330888 w 557078"/>
                  <a:gd name="connsiteY28" fmla="*/ 403031 h 559622"/>
                  <a:gd name="connsiteX29" fmla="*/ 308259 w 557078"/>
                  <a:gd name="connsiteY29" fmla="*/ 441725 h 559622"/>
                  <a:gd name="connsiteX30" fmla="*/ 274315 w 557078"/>
                  <a:gd name="connsiteY30" fmla="*/ 411092 h 559622"/>
                  <a:gd name="connsiteX31" fmla="*/ 287246 w 557078"/>
                  <a:gd name="connsiteY31" fmla="*/ 327256 h 559622"/>
                  <a:gd name="connsiteX32" fmla="*/ 327633 w 557078"/>
                  <a:gd name="connsiteY32" fmla="*/ 287094 h 559622"/>
                  <a:gd name="connsiteX33" fmla="*/ 390740 w 557078"/>
                  <a:gd name="connsiteY33" fmla="*/ 349891 h 559622"/>
                  <a:gd name="connsiteX34" fmla="*/ 377795 w 557078"/>
                  <a:gd name="connsiteY34" fmla="*/ 391756 h 559622"/>
                  <a:gd name="connsiteX35" fmla="*/ 337342 w 557078"/>
                  <a:gd name="connsiteY35" fmla="*/ 370824 h 559622"/>
                  <a:gd name="connsiteX36" fmla="*/ 327633 w 557078"/>
                  <a:gd name="connsiteY36" fmla="*/ 287094 h 559622"/>
                  <a:gd name="connsiteX37" fmla="*/ 547232 w 557078"/>
                  <a:gd name="connsiteY37" fmla="*/ 269215 h 559622"/>
                  <a:gd name="connsiteX38" fmla="*/ 492371 w 557078"/>
                  <a:gd name="connsiteY38" fmla="*/ 335293 h 559622"/>
                  <a:gd name="connsiteX39" fmla="*/ 450419 w 557078"/>
                  <a:gd name="connsiteY39" fmla="*/ 325623 h 559622"/>
                  <a:gd name="connsiteX40" fmla="*/ 466555 w 557078"/>
                  <a:gd name="connsiteY40" fmla="*/ 283720 h 559622"/>
                  <a:gd name="connsiteX41" fmla="*/ 547232 w 557078"/>
                  <a:gd name="connsiteY41" fmla="*/ 269215 h 559622"/>
                  <a:gd name="connsiteX42" fmla="*/ 350308 w 557078"/>
                  <a:gd name="connsiteY42" fmla="*/ 233717 h 559622"/>
                  <a:gd name="connsiteX43" fmla="*/ 424494 w 557078"/>
                  <a:gd name="connsiteY43" fmla="*/ 280563 h 559622"/>
                  <a:gd name="connsiteX44" fmla="*/ 422881 w 557078"/>
                  <a:gd name="connsiteY44" fmla="*/ 324179 h 559622"/>
                  <a:gd name="connsiteX45" fmla="*/ 379337 w 557078"/>
                  <a:gd name="connsiteY45" fmla="*/ 314487 h 559622"/>
                  <a:gd name="connsiteX46" fmla="*/ 350308 w 557078"/>
                  <a:gd name="connsiteY46" fmla="*/ 233717 h 559622"/>
                  <a:gd name="connsiteX47" fmla="*/ 353418 w 557078"/>
                  <a:gd name="connsiteY47" fmla="*/ 185523 h 559622"/>
                  <a:gd name="connsiteX48" fmla="*/ 440720 w 557078"/>
                  <a:gd name="connsiteY48" fmla="*/ 200039 h 559622"/>
                  <a:gd name="connsiteX49" fmla="*/ 455270 w 557078"/>
                  <a:gd name="connsiteY49" fmla="*/ 241972 h 559622"/>
                  <a:gd name="connsiteX50" fmla="*/ 410003 w 557078"/>
                  <a:gd name="connsiteY50" fmla="*/ 248424 h 559622"/>
                  <a:gd name="connsiteX51" fmla="*/ 353418 w 557078"/>
                  <a:gd name="connsiteY51" fmla="*/ 185523 h 559622"/>
                  <a:gd name="connsiteX52" fmla="*/ 557078 w 557078"/>
                  <a:gd name="connsiteY52" fmla="*/ 150025 h 559622"/>
                  <a:gd name="connsiteX53" fmla="*/ 528012 w 557078"/>
                  <a:gd name="connsiteY53" fmla="*/ 230592 h 559622"/>
                  <a:gd name="connsiteX54" fmla="*/ 484412 w 557078"/>
                  <a:gd name="connsiteY54" fmla="*/ 237038 h 559622"/>
                  <a:gd name="connsiteX55" fmla="*/ 486027 w 557078"/>
                  <a:gd name="connsiteY55" fmla="*/ 191920 h 559622"/>
                  <a:gd name="connsiteX56" fmla="*/ 557078 w 557078"/>
                  <a:gd name="connsiteY56" fmla="*/ 150025 h 559622"/>
                  <a:gd name="connsiteX57" fmla="*/ 406736 w 557078"/>
                  <a:gd name="connsiteY57" fmla="*/ 115281 h 559622"/>
                  <a:gd name="connsiteX58" fmla="*/ 432640 w 557078"/>
                  <a:gd name="connsiteY58" fmla="*/ 117678 h 559622"/>
                  <a:gd name="connsiteX59" fmla="*/ 456878 w 557078"/>
                  <a:gd name="connsiteY59" fmla="*/ 154820 h 559622"/>
                  <a:gd name="connsiteX60" fmla="*/ 414866 w 557078"/>
                  <a:gd name="connsiteY60" fmla="*/ 170969 h 559622"/>
                  <a:gd name="connsiteX61" fmla="*/ 345385 w 557078"/>
                  <a:gd name="connsiteY61" fmla="*/ 124137 h 559622"/>
                  <a:gd name="connsiteX62" fmla="*/ 406736 w 557078"/>
                  <a:gd name="connsiteY62" fmla="*/ 115281 h 559622"/>
                  <a:gd name="connsiteX63" fmla="*/ 526321 w 557078"/>
                  <a:gd name="connsiteY63" fmla="*/ 43530 h 559622"/>
                  <a:gd name="connsiteX64" fmla="*/ 518245 w 557078"/>
                  <a:gd name="connsiteY64" fmla="*/ 129066 h 559622"/>
                  <a:gd name="connsiteX65" fmla="*/ 477862 w 557078"/>
                  <a:gd name="connsiteY65" fmla="*/ 145205 h 559622"/>
                  <a:gd name="connsiteX66" fmla="*/ 468170 w 557078"/>
                  <a:gd name="connsiteY66" fmla="*/ 101630 h 559622"/>
                  <a:gd name="connsiteX67" fmla="*/ 526321 w 557078"/>
                  <a:gd name="connsiteY67" fmla="*/ 43530 h 559622"/>
                  <a:gd name="connsiteX68" fmla="*/ 387361 w 557078"/>
                  <a:gd name="connsiteY68" fmla="*/ 0 h 559622"/>
                  <a:gd name="connsiteX69" fmla="*/ 453602 w 557078"/>
                  <a:gd name="connsiteY69" fmla="*/ 54861 h 559622"/>
                  <a:gd name="connsiteX70" fmla="*/ 445524 w 557078"/>
                  <a:gd name="connsiteY70" fmla="*/ 96813 h 559622"/>
                  <a:gd name="connsiteX71" fmla="*/ 403517 w 557078"/>
                  <a:gd name="connsiteY71" fmla="*/ 80677 h 559622"/>
                  <a:gd name="connsiteX72" fmla="*/ 387361 w 557078"/>
                  <a:gd name="connsiteY72" fmla="*/ 0 h 55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57078" h="559622">
                    <a:moveTo>
                      <a:pt x="227490" y="504746"/>
                    </a:moveTo>
                    <a:cubicBezTo>
                      <a:pt x="137104" y="561232"/>
                      <a:pt x="11209" y="559618"/>
                      <a:pt x="11209" y="559618"/>
                    </a:cubicBezTo>
                    <a:cubicBezTo>
                      <a:pt x="11209" y="559618"/>
                      <a:pt x="-4931" y="546707"/>
                      <a:pt x="1525" y="538638"/>
                    </a:cubicBezTo>
                    <a:cubicBezTo>
                      <a:pt x="88683" y="558004"/>
                      <a:pt x="227490" y="504746"/>
                      <a:pt x="227490" y="504746"/>
                    </a:cubicBezTo>
                    <a:close/>
                    <a:moveTo>
                      <a:pt x="276839" y="484881"/>
                    </a:moveTo>
                    <a:cubicBezTo>
                      <a:pt x="281911" y="484981"/>
                      <a:pt x="287967" y="486090"/>
                      <a:pt x="295235" y="488508"/>
                    </a:cubicBezTo>
                    <a:cubicBezTo>
                      <a:pt x="322690" y="499794"/>
                      <a:pt x="361450" y="541713"/>
                      <a:pt x="361450" y="541713"/>
                    </a:cubicBezTo>
                    <a:cubicBezTo>
                      <a:pt x="361450" y="541713"/>
                      <a:pt x="301695" y="551386"/>
                      <a:pt x="272625" y="541713"/>
                    </a:cubicBezTo>
                    <a:cubicBezTo>
                      <a:pt x="243555" y="532039"/>
                      <a:pt x="246785" y="515917"/>
                      <a:pt x="251630" y="503019"/>
                    </a:cubicBezTo>
                    <a:cubicBezTo>
                      <a:pt x="255264" y="493345"/>
                      <a:pt x="261623" y="484579"/>
                      <a:pt x="276839" y="484881"/>
                    </a:cubicBezTo>
                    <a:close/>
                    <a:moveTo>
                      <a:pt x="352523" y="434883"/>
                    </a:moveTo>
                    <a:cubicBezTo>
                      <a:pt x="357497" y="434155"/>
                      <a:pt x="363658" y="434255"/>
                      <a:pt x="371333" y="435460"/>
                    </a:cubicBezTo>
                    <a:cubicBezTo>
                      <a:pt x="402034" y="440280"/>
                      <a:pt x="445661" y="474016"/>
                      <a:pt x="445661" y="474016"/>
                    </a:cubicBezTo>
                    <a:cubicBezTo>
                      <a:pt x="445661" y="474016"/>
                      <a:pt x="390723" y="494900"/>
                      <a:pt x="360022" y="490081"/>
                    </a:cubicBezTo>
                    <a:cubicBezTo>
                      <a:pt x="329321" y="486868"/>
                      <a:pt x="329321" y="470803"/>
                      <a:pt x="330937" y="456345"/>
                    </a:cubicBezTo>
                    <a:cubicBezTo>
                      <a:pt x="333360" y="446706"/>
                      <a:pt x="337602" y="437067"/>
                      <a:pt x="352523" y="434883"/>
                    </a:cubicBezTo>
                    <a:close/>
                    <a:moveTo>
                      <a:pt x="229127" y="372341"/>
                    </a:moveTo>
                    <a:cubicBezTo>
                      <a:pt x="229127" y="372341"/>
                      <a:pt x="263064" y="422432"/>
                      <a:pt x="264680" y="453133"/>
                    </a:cubicBezTo>
                    <a:cubicBezTo>
                      <a:pt x="267912" y="483834"/>
                      <a:pt x="251752" y="487065"/>
                      <a:pt x="238824" y="487065"/>
                    </a:cubicBezTo>
                    <a:cubicBezTo>
                      <a:pt x="224279" y="488681"/>
                      <a:pt x="209735" y="483834"/>
                      <a:pt x="208119" y="453133"/>
                    </a:cubicBezTo>
                    <a:cubicBezTo>
                      <a:pt x="206503" y="422432"/>
                      <a:pt x="229127" y="372341"/>
                      <a:pt x="229127" y="372341"/>
                    </a:cubicBezTo>
                    <a:close/>
                    <a:moveTo>
                      <a:pt x="455904" y="366005"/>
                    </a:moveTo>
                    <a:cubicBezTo>
                      <a:pt x="482684" y="368948"/>
                      <a:pt x="511734" y="378911"/>
                      <a:pt x="511734" y="378911"/>
                    </a:cubicBezTo>
                    <a:cubicBezTo>
                      <a:pt x="511734" y="378911"/>
                      <a:pt x="466545" y="417556"/>
                      <a:pt x="437495" y="422386"/>
                    </a:cubicBezTo>
                    <a:cubicBezTo>
                      <a:pt x="408445" y="428827"/>
                      <a:pt x="403604" y="412725"/>
                      <a:pt x="400376" y="399844"/>
                    </a:cubicBezTo>
                    <a:cubicBezTo>
                      <a:pt x="398762" y="386962"/>
                      <a:pt x="401990" y="372470"/>
                      <a:pt x="431040" y="366030"/>
                    </a:cubicBezTo>
                    <a:cubicBezTo>
                      <a:pt x="438302" y="364822"/>
                      <a:pt x="446977" y="365023"/>
                      <a:pt x="455904" y="366005"/>
                    </a:cubicBezTo>
                    <a:close/>
                    <a:moveTo>
                      <a:pt x="287246" y="327256"/>
                    </a:moveTo>
                    <a:cubicBezTo>
                      <a:pt x="287246" y="327256"/>
                      <a:pt x="326038" y="374011"/>
                      <a:pt x="330888" y="403031"/>
                    </a:cubicBezTo>
                    <a:cubicBezTo>
                      <a:pt x="337353" y="433664"/>
                      <a:pt x="321189" y="438500"/>
                      <a:pt x="308259" y="441725"/>
                    </a:cubicBezTo>
                    <a:cubicBezTo>
                      <a:pt x="295328" y="443337"/>
                      <a:pt x="280780" y="440113"/>
                      <a:pt x="274315" y="411092"/>
                    </a:cubicBezTo>
                    <a:cubicBezTo>
                      <a:pt x="269466" y="380460"/>
                      <a:pt x="287246" y="327256"/>
                      <a:pt x="287246" y="327256"/>
                    </a:cubicBezTo>
                    <a:close/>
                    <a:moveTo>
                      <a:pt x="327633" y="287094"/>
                    </a:moveTo>
                    <a:cubicBezTo>
                      <a:pt x="327633" y="287094"/>
                      <a:pt x="377795" y="322518"/>
                      <a:pt x="390740" y="349891"/>
                    </a:cubicBezTo>
                    <a:cubicBezTo>
                      <a:pt x="403685" y="377264"/>
                      <a:pt x="390740" y="386926"/>
                      <a:pt x="377795" y="391756"/>
                    </a:cubicBezTo>
                    <a:cubicBezTo>
                      <a:pt x="364850" y="398197"/>
                      <a:pt x="350287" y="399807"/>
                      <a:pt x="337342" y="370824"/>
                    </a:cubicBezTo>
                    <a:cubicBezTo>
                      <a:pt x="324397" y="343450"/>
                      <a:pt x="327633" y="287094"/>
                      <a:pt x="327633" y="287094"/>
                    </a:cubicBezTo>
                    <a:close/>
                    <a:moveTo>
                      <a:pt x="547232" y="269215"/>
                    </a:moveTo>
                    <a:cubicBezTo>
                      <a:pt x="547232" y="269215"/>
                      <a:pt x="518188" y="320788"/>
                      <a:pt x="492371" y="335293"/>
                    </a:cubicBezTo>
                    <a:cubicBezTo>
                      <a:pt x="466555" y="349798"/>
                      <a:pt x="456873" y="336905"/>
                      <a:pt x="450419" y="325623"/>
                    </a:cubicBezTo>
                    <a:cubicBezTo>
                      <a:pt x="442352" y="314341"/>
                      <a:pt x="440738" y="299837"/>
                      <a:pt x="466555" y="283720"/>
                    </a:cubicBezTo>
                    <a:cubicBezTo>
                      <a:pt x="492371" y="269215"/>
                      <a:pt x="547232" y="269215"/>
                      <a:pt x="547232" y="269215"/>
                    </a:cubicBezTo>
                    <a:close/>
                    <a:moveTo>
                      <a:pt x="350308" y="233717"/>
                    </a:moveTo>
                    <a:cubicBezTo>
                      <a:pt x="350308" y="233717"/>
                      <a:pt x="406754" y="256332"/>
                      <a:pt x="424494" y="280563"/>
                    </a:cubicBezTo>
                    <a:cubicBezTo>
                      <a:pt x="443847" y="304794"/>
                      <a:pt x="434171" y="316102"/>
                      <a:pt x="422881" y="324179"/>
                    </a:cubicBezTo>
                    <a:cubicBezTo>
                      <a:pt x="411592" y="333871"/>
                      <a:pt x="397078" y="337102"/>
                      <a:pt x="379337" y="314487"/>
                    </a:cubicBezTo>
                    <a:cubicBezTo>
                      <a:pt x="359984" y="290256"/>
                      <a:pt x="350308" y="233717"/>
                      <a:pt x="350308" y="233717"/>
                    </a:cubicBezTo>
                    <a:close/>
                    <a:moveTo>
                      <a:pt x="353418" y="185523"/>
                    </a:moveTo>
                    <a:cubicBezTo>
                      <a:pt x="353418" y="185523"/>
                      <a:pt x="414853" y="185523"/>
                      <a:pt x="440720" y="200039"/>
                    </a:cubicBezTo>
                    <a:cubicBezTo>
                      <a:pt x="468204" y="216167"/>
                      <a:pt x="461737" y="230682"/>
                      <a:pt x="455270" y="241972"/>
                    </a:cubicBezTo>
                    <a:cubicBezTo>
                      <a:pt x="447187" y="254875"/>
                      <a:pt x="435870" y="264552"/>
                      <a:pt x="410003" y="248424"/>
                    </a:cubicBezTo>
                    <a:cubicBezTo>
                      <a:pt x="384135" y="233908"/>
                      <a:pt x="353418" y="185523"/>
                      <a:pt x="353418" y="185523"/>
                    </a:cubicBezTo>
                    <a:close/>
                    <a:moveTo>
                      <a:pt x="557078" y="150025"/>
                    </a:moveTo>
                    <a:cubicBezTo>
                      <a:pt x="557078" y="150025"/>
                      <a:pt x="545774" y="208033"/>
                      <a:pt x="528012" y="230592"/>
                    </a:cubicBezTo>
                    <a:cubicBezTo>
                      <a:pt x="508634" y="253151"/>
                      <a:pt x="494101" y="245094"/>
                      <a:pt x="484412" y="237038"/>
                    </a:cubicBezTo>
                    <a:cubicBezTo>
                      <a:pt x="473108" y="227370"/>
                      <a:pt x="466649" y="214479"/>
                      <a:pt x="486027" y="191920"/>
                    </a:cubicBezTo>
                    <a:cubicBezTo>
                      <a:pt x="505404" y="169361"/>
                      <a:pt x="557078" y="150025"/>
                      <a:pt x="557078" y="150025"/>
                    </a:cubicBezTo>
                    <a:close/>
                    <a:moveTo>
                      <a:pt x="406736" y="115281"/>
                    </a:moveTo>
                    <a:cubicBezTo>
                      <a:pt x="416280" y="115054"/>
                      <a:pt x="425369" y="115659"/>
                      <a:pt x="432640" y="117678"/>
                    </a:cubicBezTo>
                    <a:cubicBezTo>
                      <a:pt x="461725" y="125752"/>
                      <a:pt x="460109" y="140286"/>
                      <a:pt x="456878" y="154820"/>
                    </a:cubicBezTo>
                    <a:cubicBezTo>
                      <a:pt x="453646" y="167740"/>
                      <a:pt x="443951" y="179044"/>
                      <a:pt x="414866" y="170969"/>
                    </a:cubicBezTo>
                    <a:cubicBezTo>
                      <a:pt x="385781" y="162895"/>
                      <a:pt x="345385" y="124137"/>
                      <a:pt x="345385" y="124137"/>
                    </a:cubicBezTo>
                    <a:cubicBezTo>
                      <a:pt x="345385" y="124137"/>
                      <a:pt x="378106" y="115962"/>
                      <a:pt x="406736" y="115281"/>
                    </a:cubicBezTo>
                    <a:close/>
                    <a:moveTo>
                      <a:pt x="526321" y="43530"/>
                    </a:moveTo>
                    <a:cubicBezTo>
                      <a:pt x="526321" y="43530"/>
                      <a:pt x="531167" y="101630"/>
                      <a:pt x="518245" y="129066"/>
                    </a:cubicBezTo>
                    <a:cubicBezTo>
                      <a:pt x="505322" y="156502"/>
                      <a:pt x="490785" y="151660"/>
                      <a:pt x="477862" y="145205"/>
                    </a:cubicBezTo>
                    <a:cubicBezTo>
                      <a:pt x="464940" y="140363"/>
                      <a:pt x="455248" y="129066"/>
                      <a:pt x="468170" y="101630"/>
                    </a:cubicBezTo>
                    <a:cubicBezTo>
                      <a:pt x="481093" y="75808"/>
                      <a:pt x="526321" y="43530"/>
                      <a:pt x="526321" y="43530"/>
                    </a:cubicBezTo>
                    <a:close/>
                    <a:moveTo>
                      <a:pt x="387361" y="0"/>
                    </a:moveTo>
                    <a:cubicBezTo>
                      <a:pt x="387361" y="0"/>
                      <a:pt x="439061" y="29044"/>
                      <a:pt x="453602" y="54861"/>
                    </a:cubicBezTo>
                    <a:cubicBezTo>
                      <a:pt x="469758" y="80677"/>
                      <a:pt x="456833" y="90359"/>
                      <a:pt x="445524" y="96813"/>
                    </a:cubicBezTo>
                    <a:cubicBezTo>
                      <a:pt x="432599" y="104880"/>
                      <a:pt x="418058" y="106494"/>
                      <a:pt x="403517" y="80677"/>
                    </a:cubicBezTo>
                    <a:cubicBezTo>
                      <a:pt x="388977" y="54861"/>
                      <a:pt x="387361" y="0"/>
                      <a:pt x="3873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 dirty="0"/>
              </a:p>
            </p:txBody>
          </p:sp>
          <p:sp>
            <p:nvSpPr>
              <p:cNvPr id="59" name="branch-with-leaves_1457">
                <a:extLst>
                  <a:ext uri="{FF2B5EF4-FFF2-40B4-BE49-F238E27FC236}">
                    <a16:creationId xmlns:a16="http://schemas.microsoft.com/office/drawing/2014/main" id="{2B41C16D-0299-4890-A3D7-824AEF03DFA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900000" flipH="1">
                <a:off x="1198863" y="1952633"/>
                <a:ext cx="733529" cy="736880"/>
              </a:xfrm>
              <a:custGeom>
                <a:avLst/>
                <a:gdLst>
                  <a:gd name="connsiteX0" fmla="*/ 227490 w 557078"/>
                  <a:gd name="connsiteY0" fmla="*/ 504746 h 559622"/>
                  <a:gd name="connsiteX1" fmla="*/ 11209 w 557078"/>
                  <a:gd name="connsiteY1" fmla="*/ 559618 h 559622"/>
                  <a:gd name="connsiteX2" fmla="*/ 1525 w 557078"/>
                  <a:gd name="connsiteY2" fmla="*/ 538638 h 559622"/>
                  <a:gd name="connsiteX3" fmla="*/ 227490 w 557078"/>
                  <a:gd name="connsiteY3" fmla="*/ 504746 h 559622"/>
                  <a:gd name="connsiteX4" fmla="*/ 276839 w 557078"/>
                  <a:gd name="connsiteY4" fmla="*/ 484881 h 559622"/>
                  <a:gd name="connsiteX5" fmla="*/ 295235 w 557078"/>
                  <a:gd name="connsiteY5" fmla="*/ 488508 h 559622"/>
                  <a:gd name="connsiteX6" fmla="*/ 361450 w 557078"/>
                  <a:gd name="connsiteY6" fmla="*/ 541713 h 559622"/>
                  <a:gd name="connsiteX7" fmla="*/ 272625 w 557078"/>
                  <a:gd name="connsiteY7" fmla="*/ 541713 h 559622"/>
                  <a:gd name="connsiteX8" fmla="*/ 251630 w 557078"/>
                  <a:gd name="connsiteY8" fmla="*/ 503019 h 559622"/>
                  <a:gd name="connsiteX9" fmla="*/ 276839 w 557078"/>
                  <a:gd name="connsiteY9" fmla="*/ 484881 h 559622"/>
                  <a:gd name="connsiteX10" fmla="*/ 352523 w 557078"/>
                  <a:gd name="connsiteY10" fmla="*/ 434883 h 559622"/>
                  <a:gd name="connsiteX11" fmla="*/ 371333 w 557078"/>
                  <a:gd name="connsiteY11" fmla="*/ 435460 h 559622"/>
                  <a:gd name="connsiteX12" fmla="*/ 445661 w 557078"/>
                  <a:gd name="connsiteY12" fmla="*/ 474016 h 559622"/>
                  <a:gd name="connsiteX13" fmla="*/ 360022 w 557078"/>
                  <a:gd name="connsiteY13" fmla="*/ 490081 h 559622"/>
                  <a:gd name="connsiteX14" fmla="*/ 330937 w 557078"/>
                  <a:gd name="connsiteY14" fmla="*/ 456345 h 559622"/>
                  <a:gd name="connsiteX15" fmla="*/ 352523 w 557078"/>
                  <a:gd name="connsiteY15" fmla="*/ 434883 h 559622"/>
                  <a:gd name="connsiteX16" fmla="*/ 229127 w 557078"/>
                  <a:gd name="connsiteY16" fmla="*/ 372341 h 559622"/>
                  <a:gd name="connsiteX17" fmla="*/ 264680 w 557078"/>
                  <a:gd name="connsiteY17" fmla="*/ 453133 h 559622"/>
                  <a:gd name="connsiteX18" fmla="*/ 238824 w 557078"/>
                  <a:gd name="connsiteY18" fmla="*/ 487065 h 559622"/>
                  <a:gd name="connsiteX19" fmla="*/ 208119 w 557078"/>
                  <a:gd name="connsiteY19" fmla="*/ 453133 h 559622"/>
                  <a:gd name="connsiteX20" fmla="*/ 229127 w 557078"/>
                  <a:gd name="connsiteY20" fmla="*/ 372341 h 559622"/>
                  <a:gd name="connsiteX21" fmla="*/ 455904 w 557078"/>
                  <a:gd name="connsiteY21" fmla="*/ 366005 h 559622"/>
                  <a:gd name="connsiteX22" fmla="*/ 511734 w 557078"/>
                  <a:gd name="connsiteY22" fmla="*/ 378911 h 559622"/>
                  <a:gd name="connsiteX23" fmla="*/ 437495 w 557078"/>
                  <a:gd name="connsiteY23" fmla="*/ 422386 h 559622"/>
                  <a:gd name="connsiteX24" fmla="*/ 400376 w 557078"/>
                  <a:gd name="connsiteY24" fmla="*/ 399844 h 559622"/>
                  <a:gd name="connsiteX25" fmla="*/ 431040 w 557078"/>
                  <a:gd name="connsiteY25" fmla="*/ 366030 h 559622"/>
                  <a:gd name="connsiteX26" fmla="*/ 455904 w 557078"/>
                  <a:gd name="connsiteY26" fmla="*/ 366005 h 559622"/>
                  <a:gd name="connsiteX27" fmla="*/ 287246 w 557078"/>
                  <a:gd name="connsiteY27" fmla="*/ 327256 h 559622"/>
                  <a:gd name="connsiteX28" fmla="*/ 330888 w 557078"/>
                  <a:gd name="connsiteY28" fmla="*/ 403031 h 559622"/>
                  <a:gd name="connsiteX29" fmla="*/ 308259 w 557078"/>
                  <a:gd name="connsiteY29" fmla="*/ 441725 h 559622"/>
                  <a:gd name="connsiteX30" fmla="*/ 274315 w 557078"/>
                  <a:gd name="connsiteY30" fmla="*/ 411092 h 559622"/>
                  <a:gd name="connsiteX31" fmla="*/ 287246 w 557078"/>
                  <a:gd name="connsiteY31" fmla="*/ 327256 h 559622"/>
                  <a:gd name="connsiteX32" fmla="*/ 327633 w 557078"/>
                  <a:gd name="connsiteY32" fmla="*/ 287094 h 559622"/>
                  <a:gd name="connsiteX33" fmla="*/ 390740 w 557078"/>
                  <a:gd name="connsiteY33" fmla="*/ 349891 h 559622"/>
                  <a:gd name="connsiteX34" fmla="*/ 377795 w 557078"/>
                  <a:gd name="connsiteY34" fmla="*/ 391756 h 559622"/>
                  <a:gd name="connsiteX35" fmla="*/ 337342 w 557078"/>
                  <a:gd name="connsiteY35" fmla="*/ 370824 h 559622"/>
                  <a:gd name="connsiteX36" fmla="*/ 327633 w 557078"/>
                  <a:gd name="connsiteY36" fmla="*/ 287094 h 559622"/>
                  <a:gd name="connsiteX37" fmla="*/ 547232 w 557078"/>
                  <a:gd name="connsiteY37" fmla="*/ 269215 h 559622"/>
                  <a:gd name="connsiteX38" fmla="*/ 492371 w 557078"/>
                  <a:gd name="connsiteY38" fmla="*/ 335293 h 559622"/>
                  <a:gd name="connsiteX39" fmla="*/ 450419 w 557078"/>
                  <a:gd name="connsiteY39" fmla="*/ 325623 h 559622"/>
                  <a:gd name="connsiteX40" fmla="*/ 466555 w 557078"/>
                  <a:gd name="connsiteY40" fmla="*/ 283720 h 559622"/>
                  <a:gd name="connsiteX41" fmla="*/ 547232 w 557078"/>
                  <a:gd name="connsiteY41" fmla="*/ 269215 h 559622"/>
                  <a:gd name="connsiteX42" fmla="*/ 350308 w 557078"/>
                  <a:gd name="connsiteY42" fmla="*/ 233717 h 559622"/>
                  <a:gd name="connsiteX43" fmla="*/ 424494 w 557078"/>
                  <a:gd name="connsiteY43" fmla="*/ 280563 h 559622"/>
                  <a:gd name="connsiteX44" fmla="*/ 422881 w 557078"/>
                  <a:gd name="connsiteY44" fmla="*/ 324179 h 559622"/>
                  <a:gd name="connsiteX45" fmla="*/ 379337 w 557078"/>
                  <a:gd name="connsiteY45" fmla="*/ 314487 h 559622"/>
                  <a:gd name="connsiteX46" fmla="*/ 350308 w 557078"/>
                  <a:gd name="connsiteY46" fmla="*/ 233717 h 559622"/>
                  <a:gd name="connsiteX47" fmla="*/ 353418 w 557078"/>
                  <a:gd name="connsiteY47" fmla="*/ 185523 h 559622"/>
                  <a:gd name="connsiteX48" fmla="*/ 440720 w 557078"/>
                  <a:gd name="connsiteY48" fmla="*/ 200039 h 559622"/>
                  <a:gd name="connsiteX49" fmla="*/ 455270 w 557078"/>
                  <a:gd name="connsiteY49" fmla="*/ 241972 h 559622"/>
                  <a:gd name="connsiteX50" fmla="*/ 410003 w 557078"/>
                  <a:gd name="connsiteY50" fmla="*/ 248424 h 559622"/>
                  <a:gd name="connsiteX51" fmla="*/ 353418 w 557078"/>
                  <a:gd name="connsiteY51" fmla="*/ 185523 h 559622"/>
                  <a:gd name="connsiteX52" fmla="*/ 557078 w 557078"/>
                  <a:gd name="connsiteY52" fmla="*/ 150025 h 559622"/>
                  <a:gd name="connsiteX53" fmla="*/ 528012 w 557078"/>
                  <a:gd name="connsiteY53" fmla="*/ 230592 h 559622"/>
                  <a:gd name="connsiteX54" fmla="*/ 484412 w 557078"/>
                  <a:gd name="connsiteY54" fmla="*/ 237038 h 559622"/>
                  <a:gd name="connsiteX55" fmla="*/ 486027 w 557078"/>
                  <a:gd name="connsiteY55" fmla="*/ 191920 h 559622"/>
                  <a:gd name="connsiteX56" fmla="*/ 557078 w 557078"/>
                  <a:gd name="connsiteY56" fmla="*/ 150025 h 559622"/>
                  <a:gd name="connsiteX57" fmla="*/ 406736 w 557078"/>
                  <a:gd name="connsiteY57" fmla="*/ 115281 h 559622"/>
                  <a:gd name="connsiteX58" fmla="*/ 432640 w 557078"/>
                  <a:gd name="connsiteY58" fmla="*/ 117678 h 559622"/>
                  <a:gd name="connsiteX59" fmla="*/ 456878 w 557078"/>
                  <a:gd name="connsiteY59" fmla="*/ 154820 h 559622"/>
                  <a:gd name="connsiteX60" fmla="*/ 414866 w 557078"/>
                  <a:gd name="connsiteY60" fmla="*/ 170969 h 559622"/>
                  <a:gd name="connsiteX61" fmla="*/ 345385 w 557078"/>
                  <a:gd name="connsiteY61" fmla="*/ 124137 h 559622"/>
                  <a:gd name="connsiteX62" fmla="*/ 406736 w 557078"/>
                  <a:gd name="connsiteY62" fmla="*/ 115281 h 559622"/>
                  <a:gd name="connsiteX63" fmla="*/ 526321 w 557078"/>
                  <a:gd name="connsiteY63" fmla="*/ 43530 h 559622"/>
                  <a:gd name="connsiteX64" fmla="*/ 518245 w 557078"/>
                  <a:gd name="connsiteY64" fmla="*/ 129066 h 559622"/>
                  <a:gd name="connsiteX65" fmla="*/ 477862 w 557078"/>
                  <a:gd name="connsiteY65" fmla="*/ 145205 h 559622"/>
                  <a:gd name="connsiteX66" fmla="*/ 468170 w 557078"/>
                  <a:gd name="connsiteY66" fmla="*/ 101630 h 559622"/>
                  <a:gd name="connsiteX67" fmla="*/ 526321 w 557078"/>
                  <a:gd name="connsiteY67" fmla="*/ 43530 h 559622"/>
                  <a:gd name="connsiteX68" fmla="*/ 387361 w 557078"/>
                  <a:gd name="connsiteY68" fmla="*/ 0 h 559622"/>
                  <a:gd name="connsiteX69" fmla="*/ 453602 w 557078"/>
                  <a:gd name="connsiteY69" fmla="*/ 54861 h 559622"/>
                  <a:gd name="connsiteX70" fmla="*/ 445524 w 557078"/>
                  <a:gd name="connsiteY70" fmla="*/ 96813 h 559622"/>
                  <a:gd name="connsiteX71" fmla="*/ 403517 w 557078"/>
                  <a:gd name="connsiteY71" fmla="*/ 80677 h 559622"/>
                  <a:gd name="connsiteX72" fmla="*/ 387361 w 557078"/>
                  <a:gd name="connsiteY72" fmla="*/ 0 h 55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57078" h="559622">
                    <a:moveTo>
                      <a:pt x="227490" y="504746"/>
                    </a:moveTo>
                    <a:cubicBezTo>
                      <a:pt x="137104" y="561232"/>
                      <a:pt x="11209" y="559618"/>
                      <a:pt x="11209" y="559618"/>
                    </a:cubicBezTo>
                    <a:cubicBezTo>
                      <a:pt x="11209" y="559618"/>
                      <a:pt x="-4931" y="546707"/>
                      <a:pt x="1525" y="538638"/>
                    </a:cubicBezTo>
                    <a:cubicBezTo>
                      <a:pt x="88683" y="558004"/>
                      <a:pt x="227490" y="504746"/>
                      <a:pt x="227490" y="504746"/>
                    </a:cubicBezTo>
                    <a:close/>
                    <a:moveTo>
                      <a:pt x="276839" y="484881"/>
                    </a:moveTo>
                    <a:cubicBezTo>
                      <a:pt x="281911" y="484981"/>
                      <a:pt x="287967" y="486090"/>
                      <a:pt x="295235" y="488508"/>
                    </a:cubicBezTo>
                    <a:cubicBezTo>
                      <a:pt x="322690" y="499794"/>
                      <a:pt x="361450" y="541713"/>
                      <a:pt x="361450" y="541713"/>
                    </a:cubicBezTo>
                    <a:cubicBezTo>
                      <a:pt x="361450" y="541713"/>
                      <a:pt x="301695" y="551386"/>
                      <a:pt x="272625" y="541713"/>
                    </a:cubicBezTo>
                    <a:cubicBezTo>
                      <a:pt x="243555" y="532039"/>
                      <a:pt x="246785" y="515917"/>
                      <a:pt x="251630" y="503019"/>
                    </a:cubicBezTo>
                    <a:cubicBezTo>
                      <a:pt x="255264" y="493345"/>
                      <a:pt x="261623" y="484579"/>
                      <a:pt x="276839" y="484881"/>
                    </a:cubicBezTo>
                    <a:close/>
                    <a:moveTo>
                      <a:pt x="352523" y="434883"/>
                    </a:moveTo>
                    <a:cubicBezTo>
                      <a:pt x="357497" y="434155"/>
                      <a:pt x="363658" y="434255"/>
                      <a:pt x="371333" y="435460"/>
                    </a:cubicBezTo>
                    <a:cubicBezTo>
                      <a:pt x="402034" y="440280"/>
                      <a:pt x="445661" y="474016"/>
                      <a:pt x="445661" y="474016"/>
                    </a:cubicBezTo>
                    <a:cubicBezTo>
                      <a:pt x="445661" y="474016"/>
                      <a:pt x="390723" y="494900"/>
                      <a:pt x="360022" y="490081"/>
                    </a:cubicBezTo>
                    <a:cubicBezTo>
                      <a:pt x="329321" y="486868"/>
                      <a:pt x="329321" y="470803"/>
                      <a:pt x="330937" y="456345"/>
                    </a:cubicBezTo>
                    <a:cubicBezTo>
                      <a:pt x="333360" y="446706"/>
                      <a:pt x="337602" y="437067"/>
                      <a:pt x="352523" y="434883"/>
                    </a:cubicBezTo>
                    <a:close/>
                    <a:moveTo>
                      <a:pt x="229127" y="372341"/>
                    </a:moveTo>
                    <a:cubicBezTo>
                      <a:pt x="229127" y="372341"/>
                      <a:pt x="263064" y="422432"/>
                      <a:pt x="264680" y="453133"/>
                    </a:cubicBezTo>
                    <a:cubicBezTo>
                      <a:pt x="267912" y="483834"/>
                      <a:pt x="251752" y="487065"/>
                      <a:pt x="238824" y="487065"/>
                    </a:cubicBezTo>
                    <a:cubicBezTo>
                      <a:pt x="224279" y="488681"/>
                      <a:pt x="209735" y="483834"/>
                      <a:pt x="208119" y="453133"/>
                    </a:cubicBezTo>
                    <a:cubicBezTo>
                      <a:pt x="206503" y="422432"/>
                      <a:pt x="229127" y="372341"/>
                      <a:pt x="229127" y="372341"/>
                    </a:cubicBezTo>
                    <a:close/>
                    <a:moveTo>
                      <a:pt x="455904" y="366005"/>
                    </a:moveTo>
                    <a:cubicBezTo>
                      <a:pt x="482684" y="368948"/>
                      <a:pt x="511734" y="378911"/>
                      <a:pt x="511734" y="378911"/>
                    </a:cubicBezTo>
                    <a:cubicBezTo>
                      <a:pt x="511734" y="378911"/>
                      <a:pt x="466545" y="417556"/>
                      <a:pt x="437495" y="422386"/>
                    </a:cubicBezTo>
                    <a:cubicBezTo>
                      <a:pt x="408445" y="428827"/>
                      <a:pt x="403604" y="412725"/>
                      <a:pt x="400376" y="399844"/>
                    </a:cubicBezTo>
                    <a:cubicBezTo>
                      <a:pt x="398762" y="386962"/>
                      <a:pt x="401990" y="372470"/>
                      <a:pt x="431040" y="366030"/>
                    </a:cubicBezTo>
                    <a:cubicBezTo>
                      <a:pt x="438302" y="364822"/>
                      <a:pt x="446977" y="365023"/>
                      <a:pt x="455904" y="366005"/>
                    </a:cubicBezTo>
                    <a:close/>
                    <a:moveTo>
                      <a:pt x="287246" y="327256"/>
                    </a:moveTo>
                    <a:cubicBezTo>
                      <a:pt x="287246" y="327256"/>
                      <a:pt x="326038" y="374011"/>
                      <a:pt x="330888" y="403031"/>
                    </a:cubicBezTo>
                    <a:cubicBezTo>
                      <a:pt x="337353" y="433664"/>
                      <a:pt x="321189" y="438500"/>
                      <a:pt x="308259" y="441725"/>
                    </a:cubicBezTo>
                    <a:cubicBezTo>
                      <a:pt x="295328" y="443337"/>
                      <a:pt x="280780" y="440113"/>
                      <a:pt x="274315" y="411092"/>
                    </a:cubicBezTo>
                    <a:cubicBezTo>
                      <a:pt x="269466" y="380460"/>
                      <a:pt x="287246" y="327256"/>
                      <a:pt x="287246" y="327256"/>
                    </a:cubicBezTo>
                    <a:close/>
                    <a:moveTo>
                      <a:pt x="327633" y="287094"/>
                    </a:moveTo>
                    <a:cubicBezTo>
                      <a:pt x="327633" y="287094"/>
                      <a:pt x="377795" y="322518"/>
                      <a:pt x="390740" y="349891"/>
                    </a:cubicBezTo>
                    <a:cubicBezTo>
                      <a:pt x="403685" y="377264"/>
                      <a:pt x="390740" y="386926"/>
                      <a:pt x="377795" y="391756"/>
                    </a:cubicBezTo>
                    <a:cubicBezTo>
                      <a:pt x="364850" y="398197"/>
                      <a:pt x="350287" y="399807"/>
                      <a:pt x="337342" y="370824"/>
                    </a:cubicBezTo>
                    <a:cubicBezTo>
                      <a:pt x="324397" y="343450"/>
                      <a:pt x="327633" y="287094"/>
                      <a:pt x="327633" y="287094"/>
                    </a:cubicBezTo>
                    <a:close/>
                    <a:moveTo>
                      <a:pt x="547232" y="269215"/>
                    </a:moveTo>
                    <a:cubicBezTo>
                      <a:pt x="547232" y="269215"/>
                      <a:pt x="518188" y="320788"/>
                      <a:pt x="492371" y="335293"/>
                    </a:cubicBezTo>
                    <a:cubicBezTo>
                      <a:pt x="466555" y="349798"/>
                      <a:pt x="456873" y="336905"/>
                      <a:pt x="450419" y="325623"/>
                    </a:cubicBezTo>
                    <a:cubicBezTo>
                      <a:pt x="442352" y="314341"/>
                      <a:pt x="440738" y="299837"/>
                      <a:pt x="466555" y="283720"/>
                    </a:cubicBezTo>
                    <a:cubicBezTo>
                      <a:pt x="492371" y="269215"/>
                      <a:pt x="547232" y="269215"/>
                      <a:pt x="547232" y="269215"/>
                    </a:cubicBezTo>
                    <a:close/>
                    <a:moveTo>
                      <a:pt x="350308" y="233717"/>
                    </a:moveTo>
                    <a:cubicBezTo>
                      <a:pt x="350308" y="233717"/>
                      <a:pt x="406754" y="256332"/>
                      <a:pt x="424494" y="280563"/>
                    </a:cubicBezTo>
                    <a:cubicBezTo>
                      <a:pt x="443847" y="304794"/>
                      <a:pt x="434171" y="316102"/>
                      <a:pt x="422881" y="324179"/>
                    </a:cubicBezTo>
                    <a:cubicBezTo>
                      <a:pt x="411592" y="333871"/>
                      <a:pt x="397078" y="337102"/>
                      <a:pt x="379337" y="314487"/>
                    </a:cubicBezTo>
                    <a:cubicBezTo>
                      <a:pt x="359984" y="290256"/>
                      <a:pt x="350308" y="233717"/>
                      <a:pt x="350308" y="233717"/>
                    </a:cubicBezTo>
                    <a:close/>
                    <a:moveTo>
                      <a:pt x="353418" y="185523"/>
                    </a:moveTo>
                    <a:cubicBezTo>
                      <a:pt x="353418" y="185523"/>
                      <a:pt x="414853" y="185523"/>
                      <a:pt x="440720" y="200039"/>
                    </a:cubicBezTo>
                    <a:cubicBezTo>
                      <a:pt x="468204" y="216167"/>
                      <a:pt x="461737" y="230682"/>
                      <a:pt x="455270" y="241972"/>
                    </a:cubicBezTo>
                    <a:cubicBezTo>
                      <a:pt x="447187" y="254875"/>
                      <a:pt x="435870" y="264552"/>
                      <a:pt x="410003" y="248424"/>
                    </a:cubicBezTo>
                    <a:cubicBezTo>
                      <a:pt x="384135" y="233908"/>
                      <a:pt x="353418" y="185523"/>
                      <a:pt x="353418" y="185523"/>
                    </a:cubicBezTo>
                    <a:close/>
                    <a:moveTo>
                      <a:pt x="557078" y="150025"/>
                    </a:moveTo>
                    <a:cubicBezTo>
                      <a:pt x="557078" y="150025"/>
                      <a:pt x="545774" y="208033"/>
                      <a:pt x="528012" y="230592"/>
                    </a:cubicBezTo>
                    <a:cubicBezTo>
                      <a:pt x="508634" y="253151"/>
                      <a:pt x="494101" y="245094"/>
                      <a:pt x="484412" y="237038"/>
                    </a:cubicBezTo>
                    <a:cubicBezTo>
                      <a:pt x="473108" y="227370"/>
                      <a:pt x="466649" y="214479"/>
                      <a:pt x="486027" y="191920"/>
                    </a:cubicBezTo>
                    <a:cubicBezTo>
                      <a:pt x="505404" y="169361"/>
                      <a:pt x="557078" y="150025"/>
                      <a:pt x="557078" y="150025"/>
                    </a:cubicBezTo>
                    <a:close/>
                    <a:moveTo>
                      <a:pt x="406736" y="115281"/>
                    </a:moveTo>
                    <a:cubicBezTo>
                      <a:pt x="416280" y="115054"/>
                      <a:pt x="425369" y="115659"/>
                      <a:pt x="432640" y="117678"/>
                    </a:cubicBezTo>
                    <a:cubicBezTo>
                      <a:pt x="461725" y="125752"/>
                      <a:pt x="460109" y="140286"/>
                      <a:pt x="456878" y="154820"/>
                    </a:cubicBezTo>
                    <a:cubicBezTo>
                      <a:pt x="453646" y="167740"/>
                      <a:pt x="443951" y="179044"/>
                      <a:pt x="414866" y="170969"/>
                    </a:cubicBezTo>
                    <a:cubicBezTo>
                      <a:pt x="385781" y="162895"/>
                      <a:pt x="345385" y="124137"/>
                      <a:pt x="345385" y="124137"/>
                    </a:cubicBezTo>
                    <a:cubicBezTo>
                      <a:pt x="345385" y="124137"/>
                      <a:pt x="378106" y="115962"/>
                      <a:pt x="406736" y="115281"/>
                    </a:cubicBezTo>
                    <a:close/>
                    <a:moveTo>
                      <a:pt x="526321" y="43530"/>
                    </a:moveTo>
                    <a:cubicBezTo>
                      <a:pt x="526321" y="43530"/>
                      <a:pt x="531167" y="101630"/>
                      <a:pt x="518245" y="129066"/>
                    </a:cubicBezTo>
                    <a:cubicBezTo>
                      <a:pt x="505322" y="156502"/>
                      <a:pt x="490785" y="151660"/>
                      <a:pt x="477862" y="145205"/>
                    </a:cubicBezTo>
                    <a:cubicBezTo>
                      <a:pt x="464940" y="140363"/>
                      <a:pt x="455248" y="129066"/>
                      <a:pt x="468170" y="101630"/>
                    </a:cubicBezTo>
                    <a:cubicBezTo>
                      <a:pt x="481093" y="75808"/>
                      <a:pt x="526321" y="43530"/>
                      <a:pt x="526321" y="43530"/>
                    </a:cubicBezTo>
                    <a:close/>
                    <a:moveTo>
                      <a:pt x="387361" y="0"/>
                    </a:moveTo>
                    <a:cubicBezTo>
                      <a:pt x="387361" y="0"/>
                      <a:pt x="439061" y="29044"/>
                      <a:pt x="453602" y="54861"/>
                    </a:cubicBezTo>
                    <a:cubicBezTo>
                      <a:pt x="469758" y="80677"/>
                      <a:pt x="456833" y="90359"/>
                      <a:pt x="445524" y="96813"/>
                    </a:cubicBezTo>
                    <a:cubicBezTo>
                      <a:pt x="432599" y="104880"/>
                      <a:pt x="418058" y="106494"/>
                      <a:pt x="403517" y="80677"/>
                    </a:cubicBezTo>
                    <a:cubicBezTo>
                      <a:pt x="388977" y="54861"/>
                      <a:pt x="387361" y="0"/>
                      <a:pt x="3873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sp>
        </p:grp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EC442FA0-4717-4ABC-AAF0-3525506A933C}"/>
                </a:ext>
              </a:extLst>
            </p:cNvPr>
            <p:cNvCxnSpPr>
              <a:cxnSpLocks/>
            </p:cNvCxnSpPr>
            <p:nvPr/>
          </p:nvCxnSpPr>
          <p:spPr>
            <a:xfrm>
              <a:off x="2036933" y="2771884"/>
              <a:ext cx="1407437" cy="0"/>
            </a:xfrm>
            <a:prstGeom prst="line">
              <a:avLst/>
            </a:prstGeom>
            <a:ln w="12700"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101B84F7-9E75-4F76-87B9-1A1E05704F3C}"/>
                </a:ext>
              </a:extLst>
            </p:cNvPr>
            <p:cNvSpPr/>
            <p:nvPr/>
          </p:nvSpPr>
          <p:spPr>
            <a:xfrm>
              <a:off x="1561058" y="2053145"/>
              <a:ext cx="2359187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b="0" cap="none" spc="0" dirty="0">
                  <a:ln w="0"/>
                  <a:solidFill>
                    <a:schemeClr val="tx1"/>
                  </a:solidFill>
                </a:rPr>
                <a:t>请在此放置您的成果</a:t>
              </a:r>
              <a:endParaRPr lang="en-US" altLang="zh-CN" b="0" cap="none" spc="0" dirty="0">
                <a:ln w="0"/>
                <a:solidFill>
                  <a:schemeClr val="tx1"/>
                </a:solidFill>
              </a:endParaRPr>
            </a:p>
            <a:p>
              <a:pPr algn="ctr"/>
              <a:r>
                <a:rPr lang="zh-CN" altLang="en-US" dirty="0">
                  <a:ln w="0"/>
                </a:rPr>
                <a:t>请在此放置您的成果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5AC8723-4BDC-48AE-BCD7-0209614E80CD}"/>
              </a:ext>
            </a:extLst>
          </p:cNvPr>
          <p:cNvGrpSpPr/>
          <p:nvPr/>
        </p:nvGrpSpPr>
        <p:grpSpPr>
          <a:xfrm>
            <a:off x="8537523" y="5311140"/>
            <a:ext cx="3083577" cy="819251"/>
            <a:chOff x="1198863" y="1952633"/>
            <a:chExt cx="3083577" cy="819251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19C3D285-7F62-4BE8-BBF7-5EA737352B69}"/>
                </a:ext>
              </a:extLst>
            </p:cNvPr>
            <p:cNvGrpSpPr/>
            <p:nvPr/>
          </p:nvGrpSpPr>
          <p:grpSpPr>
            <a:xfrm>
              <a:off x="1198863" y="1952633"/>
              <a:ext cx="3083577" cy="736880"/>
              <a:chOff x="1198863" y="1952633"/>
              <a:chExt cx="3083577" cy="736880"/>
            </a:xfrm>
          </p:grpSpPr>
          <p:sp>
            <p:nvSpPr>
              <p:cNvPr id="64" name="branch-with-leaves_1457">
                <a:extLst>
                  <a:ext uri="{FF2B5EF4-FFF2-40B4-BE49-F238E27FC236}">
                    <a16:creationId xmlns:a16="http://schemas.microsoft.com/office/drawing/2014/main" id="{15932074-2CDE-460F-9708-6C38B33A3CF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20700000">
                <a:off x="3548911" y="1952633"/>
                <a:ext cx="733529" cy="736880"/>
              </a:xfrm>
              <a:custGeom>
                <a:avLst/>
                <a:gdLst>
                  <a:gd name="connsiteX0" fmla="*/ 227490 w 557078"/>
                  <a:gd name="connsiteY0" fmla="*/ 504746 h 559622"/>
                  <a:gd name="connsiteX1" fmla="*/ 11209 w 557078"/>
                  <a:gd name="connsiteY1" fmla="*/ 559618 h 559622"/>
                  <a:gd name="connsiteX2" fmla="*/ 1525 w 557078"/>
                  <a:gd name="connsiteY2" fmla="*/ 538638 h 559622"/>
                  <a:gd name="connsiteX3" fmla="*/ 227490 w 557078"/>
                  <a:gd name="connsiteY3" fmla="*/ 504746 h 559622"/>
                  <a:gd name="connsiteX4" fmla="*/ 276839 w 557078"/>
                  <a:gd name="connsiteY4" fmla="*/ 484881 h 559622"/>
                  <a:gd name="connsiteX5" fmla="*/ 295235 w 557078"/>
                  <a:gd name="connsiteY5" fmla="*/ 488508 h 559622"/>
                  <a:gd name="connsiteX6" fmla="*/ 361450 w 557078"/>
                  <a:gd name="connsiteY6" fmla="*/ 541713 h 559622"/>
                  <a:gd name="connsiteX7" fmla="*/ 272625 w 557078"/>
                  <a:gd name="connsiteY7" fmla="*/ 541713 h 559622"/>
                  <a:gd name="connsiteX8" fmla="*/ 251630 w 557078"/>
                  <a:gd name="connsiteY8" fmla="*/ 503019 h 559622"/>
                  <a:gd name="connsiteX9" fmla="*/ 276839 w 557078"/>
                  <a:gd name="connsiteY9" fmla="*/ 484881 h 559622"/>
                  <a:gd name="connsiteX10" fmla="*/ 352523 w 557078"/>
                  <a:gd name="connsiteY10" fmla="*/ 434883 h 559622"/>
                  <a:gd name="connsiteX11" fmla="*/ 371333 w 557078"/>
                  <a:gd name="connsiteY11" fmla="*/ 435460 h 559622"/>
                  <a:gd name="connsiteX12" fmla="*/ 445661 w 557078"/>
                  <a:gd name="connsiteY12" fmla="*/ 474016 h 559622"/>
                  <a:gd name="connsiteX13" fmla="*/ 360022 w 557078"/>
                  <a:gd name="connsiteY13" fmla="*/ 490081 h 559622"/>
                  <a:gd name="connsiteX14" fmla="*/ 330937 w 557078"/>
                  <a:gd name="connsiteY14" fmla="*/ 456345 h 559622"/>
                  <a:gd name="connsiteX15" fmla="*/ 352523 w 557078"/>
                  <a:gd name="connsiteY15" fmla="*/ 434883 h 559622"/>
                  <a:gd name="connsiteX16" fmla="*/ 229127 w 557078"/>
                  <a:gd name="connsiteY16" fmla="*/ 372341 h 559622"/>
                  <a:gd name="connsiteX17" fmla="*/ 264680 w 557078"/>
                  <a:gd name="connsiteY17" fmla="*/ 453133 h 559622"/>
                  <a:gd name="connsiteX18" fmla="*/ 238824 w 557078"/>
                  <a:gd name="connsiteY18" fmla="*/ 487065 h 559622"/>
                  <a:gd name="connsiteX19" fmla="*/ 208119 w 557078"/>
                  <a:gd name="connsiteY19" fmla="*/ 453133 h 559622"/>
                  <a:gd name="connsiteX20" fmla="*/ 229127 w 557078"/>
                  <a:gd name="connsiteY20" fmla="*/ 372341 h 559622"/>
                  <a:gd name="connsiteX21" fmla="*/ 455904 w 557078"/>
                  <a:gd name="connsiteY21" fmla="*/ 366005 h 559622"/>
                  <a:gd name="connsiteX22" fmla="*/ 511734 w 557078"/>
                  <a:gd name="connsiteY22" fmla="*/ 378911 h 559622"/>
                  <a:gd name="connsiteX23" fmla="*/ 437495 w 557078"/>
                  <a:gd name="connsiteY23" fmla="*/ 422386 h 559622"/>
                  <a:gd name="connsiteX24" fmla="*/ 400376 w 557078"/>
                  <a:gd name="connsiteY24" fmla="*/ 399844 h 559622"/>
                  <a:gd name="connsiteX25" fmla="*/ 431040 w 557078"/>
                  <a:gd name="connsiteY25" fmla="*/ 366030 h 559622"/>
                  <a:gd name="connsiteX26" fmla="*/ 455904 w 557078"/>
                  <a:gd name="connsiteY26" fmla="*/ 366005 h 559622"/>
                  <a:gd name="connsiteX27" fmla="*/ 287246 w 557078"/>
                  <a:gd name="connsiteY27" fmla="*/ 327256 h 559622"/>
                  <a:gd name="connsiteX28" fmla="*/ 330888 w 557078"/>
                  <a:gd name="connsiteY28" fmla="*/ 403031 h 559622"/>
                  <a:gd name="connsiteX29" fmla="*/ 308259 w 557078"/>
                  <a:gd name="connsiteY29" fmla="*/ 441725 h 559622"/>
                  <a:gd name="connsiteX30" fmla="*/ 274315 w 557078"/>
                  <a:gd name="connsiteY30" fmla="*/ 411092 h 559622"/>
                  <a:gd name="connsiteX31" fmla="*/ 287246 w 557078"/>
                  <a:gd name="connsiteY31" fmla="*/ 327256 h 559622"/>
                  <a:gd name="connsiteX32" fmla="*/ 327633 w 557078"/>
                  <a:gd name="connsiteY32" fmla="*/ 287094 h 559622"/>
                  <a:gd name="connsiteX33" fmla="*/ 390740 w 557078"/>
                  <a:gd name="connsiteY33" fmla="*/ 349891 h 559622"/>
                  <a:gd name="connsiteX34" fmla="*/ 377795 w 557078"/>
                  <a:gd name="connsiteY34" fmla="*/ 391756 h 559622"/>
                  <a:gd name="connsiteX35" fmla="*/ 337342 w 557078"/>
                  <a:gd name="connsiteY35" fmla="*/ 370824 h 559622"/>
                  <a:gd name="connsiteX36" fmla="*/ 327633 w 557078"/>
                  <a:gd name="connsiteY36" fmla="*/ 287094 h 559622"/>
                  <a:gd name="connsiteX37" fmla="*/ 547232 w 557078"/>
                  <a:gd name="connsiteY37" fmla="*/ 269215 h 559622"/>
                  <a:gd name="connsiteX38" fmla="*/ 492371 w 557078"/>
                  <a:gd name="connsiteY38" fmla="*/ 335293 h 559622"/>
                  <a:gd name="connsiteX39" fmla="*/ 450419 w 557078"/>
                  <a:gd name="connsiteY39" fmla="*/ 325623 h 559622"/>
                  <a:gd name="connsiteX40" fmla="*/ 466555 w 557078"/>
                  <a:gd name="connsiteY40" fmla="*/ 283720 h 559622"/>
                  <a:gd name="connsiteX41" fmla="*/ 547232 w 557078"/>
                  <a:gd name="connsiteY41" fmla="*/ 269215 h 559622"/>
                  <a:gd name="connsiteX42" fmla="*/ 350308 w 557078"/>
                  <a:gd name="connsiteY42" fmla="*/ 233717 h 559622"/>
                  <a:gd name="connsiteX43" fmla="*/ 424494 w 557078"/>
                  <a:gd name="connsiteY43" fmla="*/ 280563 h 559622"/>
                  <a:gd name="connsiteX44" fmla="*/ 422881 w 557078"/>
                  <a:gd name="connsiteY44" fmla="*/ 324179 h 559622"/>
                  <a:gd name="connsiteX45" fmla="*/ 379337 w 557078"/>
                  <a:gd name="connsiteY45" fmla="*/ 314487 h 559622"/>
                  <a:gd name="connsiteX46" fmla="*/ 350308 w 557078"/>
                  <a:gd name="connsiteY46" fmla="*/ 233717 h 559622"/>
                  <a:gd name="connsiteX47" fmla="*/ 353418 w 557078"/>
                  <a:gd name="connsiteY47" fmla="*/ 185523 h 559622"/>
                  <a:gd name="connsiteX48" fmla="*/ 440720 w 557078"/>
                  <a:gd name="connsiteY48" fmla="*/ 200039 h 559622"/>
                  <a:gd name="connsiteX49" fmla="*/ 455270 w 557078"/>
                  <a:gd name="connsiteY49" fmla="*/ 241972 h 559622"/>
                  <a:gd name="connsiteX50" fmla="*/ 410003 w 557078"/>
                  <a:gd name="connsiteY50" fmla="*/ 248424 h 559622"/>
                  <a:gd name="connsiteX51" fmla="*/ 353418 w 557078"/>
                  <a:gd name="connsiteY51" fmla="*/ 185523 h 559622"/>
                  <a:gd name="connsiteX52" fmla="*/ 557078 w 557078"/>
                  <a:gd name="connsiteY52" fmla="*/ 150025 h 559622"/>
                  <a:gd name="connsiteX53" fmla="*/ 528012 w 557078"/>
                  <a:gd name="connsiteY53" fmla="*/ 230592 h 559622"/>
                  <a:gd name="connsiteX54" fmla="*/ 484412 w 557078"/>
                  <a:gd name="connsiteY54" fmla="*/ 237038 h 559622"/>
                  <a:gd name="connsiteX55" fmla="*/ 486027 w 557078"/>
                  <a:gd name="connsiteY55" fmla="*/ 191920 h 559622"/>
                  <a:gd name="connsiteX56" fmla="*/ 557078 w 557078"/>
                  <a:gd name="connsiteY56" fmla="*/ 150025 h 559622"/>
                  <a:gd name="connsiteX57" fmla="*/ 406736 w 557078"/>
                  <a:gd name="connsiteY57" fmla="*/ 115281 h 559622"/>
                  <a:gd name="connsiteX58" fmla="*/ 432640 w 557078"/>
                  <a:gd name="connsiteY58" fmla="*/ 117678 h 559622"/>
                  <a:gd name="connsiteX59" fmla="*/ 456878 w 557078"/>
                  <a:gd name="connsiteY59" fmla="*/ 154820 h 559622"/>
                  <a:gd name="connsiteX60" fmla="*/ 414866 w 557078"/>
                  <a:gd name="connsiteY60" fmla="*/ 170969 h 559622"/>
                  <a:gd name="connsiteX61" fmla="*/ 345385 w 557078"/>
                  <a:gd name="connsiteY61" fmla="*/ 124137 h 559622"/>
                  <a:gd name="connsiteX62" fmla="*/ 406736 w 557078"/>
                  <a:gd name="connsiteY62" fmla="*/ 115281 h 559622"/>
                  <a:gd name="connsiteX63" fmla="*/ 526321 w 557078"/>
                  <a:gd name="connsiteY63" fmla="*/ 43530 h 559622"/>
                  <a:gd name="connsiteX64" fmla="*/ 518245 w 557078"/>
                  <a:gd name="connsiteY64" fmla="*/ 129066 h 559622"/>
                  <a:gd name="connsiteX65" fmla="*/ 477862 w 557078"/>
                  <a:gd name="connsiteY65" fmla="*/ 145205 h 559622"/>
                  <a:gd name="connsiteX66" fmla="*/ 468170 w 557078"/>
                  <a:gd name="connsiteY66" fmla="*/ 101630 h 559622"/>
                  <a:gd name="connsiteX67" fmla="*/ 526321 w 557078"/>
                  <a:gd name="connsiteY67" fmla="*/ 43530 h 559622"/>
                  <a:gd name="connsiteX68" fmla="*/ 387361 w 557078"/>
                  <a:gd name="connsiteY68" fmla="*/ 0 h 559622"/>
                  <a:gd name="connsiteX69" fmla="*/ 453602 w 557078"/>
                  <a:gd name="connsiteY69" fmla="*/ 54861 h 559622"/>
                  <a:gd name="connsiteX70" fmla="*/ 445524 w 557078"/>
                  <a:gd name="connsiteY70" fmla="*/ 96813 h 559622"/>
                  <a:gd name="connsiteX71" fmla="*/ 403517 w 557078"/>
                  <a:gd name="connsiteY71" fmla="*/ 80677 h 559622"/>
                  <a:gd name="connsiteX72" fmla="*/ 387361 w 557078"/>
                  <a:gd name="connsiteY72" fmla="*/ 0 h 55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57078" h="559622">
                    <a:moveTo>
                      <a:pt x="227490" y="504746"/>
                    </a:moveTo>
                    <a:cubicBezTo>
                      <a:pt x="137104" y="561232"/>
                      <a:pt x="11209" y="559618"/>
                      <a:pt x="11209" y="559618"/>
                    </a:cubicBezTo>
                    <a:cubicBezTo>
                      <a:pt x="11209" y="559618"/>
                      <a:pt x="-4931" y="546707"/>
                      <a:pt x="1525" y="538638"/>
                    </a:cubicBezTo>
                    <a:cubicBezTo>
                      <a:pt x="88683" y="558004"/>
                      <a:pt x="227490" y="504746"/>
                      <a:pt x="227490" y="504746"/>
                    </a:cubicBezTo>
                    <a:close/>
                    <a:moveTo>
                      <a:pt x="276839" y="484881"/>
                    </a:moveTo>
                    <a:cubicBezTo>
                      <a:pt x="281911" y="484981"/>
                      <a:pt x="287967" y="486090"/>
                      <a:pt x="295235" y="488508"/>
                    </a:cubicBezTo>
                    <a:cubicBezTo>
                      <a:pt x="322690" y="499794"/>
                      <a:pt x="361450" y="541713"/>
                      <a:pt x="361450" y="541713"/>
                    </a:cubicBezTo>
                    <a:cubicBezTo>
                      <a:pt x="361450" y="541713"/>
                      <a:pt x="301695" y="551386"/>
                      <a:pt x="272625" y="541713"/>
                    </a:cubicBezTo>
                    <a:cubicBezTo>
                      <a:pt x="243555" y="532039"/>
                      <a:pt x="246785" y="515917"/>
                      <a:pt x="251630" y="503019"/>
                    </a:cubicBezTo>
                    <a:cubicBezTo>
                      <a:pt x="255264" y="493345"/>
                      <a:pt x="261623" y="484579"/>
                      <a:pt x="276839" y="484881"/>
                    </a:cubicBezTo>
                    <a:close/>
                    <a:moveTo>
                      <a:pt x="352523" y="434883"/>
                    </a:moveTo>
                    <a:cubicBezTo>
                      <a:pt x="357497" y="434155"/>
                      <a:pt x="363658" y="434255"/>
                      <a:pt x="371333" y="435460"/>
                    </a:cubicBezTo>
                    <a:cubicBezTo>
                      <a:pt x="402034" y="440280"/>
                      <a:pt x="445661" y="474016"/>
                      <a:pt x="445661" y="474016"/>
                    </a:cubicBezTo>
                    <a:cubicBezTo>
                      <a:pt x="445661" y="474016"/>
                      <a:pt x="390723" y="494900"/>
                      <a:pt x="360022" y="490081"/>
                    </a:cubicBezTo>
                    <a:cubicBezTo>
                      <a:pt x="329321" y="486868"/>
                      <a:pt x="329321" y="470803"/>
                      <a:pt x="330937" y="456345"/>
                    </a:cubicBezTo>
                    <a:cubicBezTo>
                      <a:pt x="333360" y="446706"/>
                      <a:pt x="337602" y="437067"/>
                      <a:pt x="352523" y="434883"/>
                    </a:cubicBezTo>
                    <a:close/>
                    <a:moveTo>
                      <a:pt x="229127" y="372341"/>
                    </a:moveTo>
                    <a:cubicBezTo>
                      <a:pt x="229127" y="372341"/>
                      <a:pt x="263064" y="422432"/>
                      <a:pt x="264680" y="453133"/>
                    </a:cubicBezTo>
                    <a:cubicBezTo>
                      <a:pt x="267912" y="483834"/>
                      <a:pt x="251752" y="487065"/>
                      <a:pt x="238824" y="487065"/>
                    </a:cubicBezTo>
                    <a:cubicBezTo>
                      <a:pt x="224279" y="488681"/>
                      <a:pt x="209735" y="483834"/>
                      <a:pt x="208119" y="453133"/>
                    </a:cubicBezTo>
                    <a:cubicBezTo>
                      <a:pt x="206503" y="422432"/>
                      <a:pt x="229127" y="372341"/>
                      <a:pt x="229127" y="372341"/>
                    </a:cubicBezTo>
                    <a:close/>
                    <a:moveTo>
                      <a:pt x="455904" y="366005"/>
                    </a:moveTo>
                    <a:cubicBezTo>
                      <a:pt x="482684" y="368948"/>
                      <a:pt x="511734" y="378911"/>
                      <a:pt x="511734" y="378911"/>
                    </a:cubicBezTo>
                    <a:cubicBezTo>
                      <a:pt x="511734" y="378911"/>
                      <a:pt x="466545" y="417556"/>
                      <a:pt x="437495" y="422386"/>
                    </a:cubicBezTo>
                    <a:cubicBezTo>
                      <a:pt x="408445" y="428827"/>
                      <a:pt x="403604" y="412725"/>
                      <a:pt x="400376" y="399844"/>
                    </a:cubicBezTo>
                    <a:cubicBezTo>
                      <a:pt x="398762" y="386962"/>
                      <a:pt x="401990" y="372470"/>
                      <a:pt x="431040" y="366030"/>
                    </a:cubicBezTo>
                    <a:cubicBezTo>
                      <a:pt x="438302" y="364822"/>
                      <a:pt x="446977" y="365023"/>
                      <a:pt x="455904" y="366005"/>
                    </a:cubicBezTo>
                    <a:close/>
                    <a:moveTo>
                      <a:pt x="287246" y="327256"/>
                    </a:moveTo>
                    <a:cubicBezTo>
                      <a:pt x="287246" y="327256"/>
                      <a:pt x="326038" y="374011"/>
                      <a:pt x="330888" y="403031"/>
                    </a:cubicBezTo>
                    <a:cubicBezTo>
                      <a:pt x="337353" y="433664"/>
                      <a:pt x="321189" y="438500"/>
                      <a:pt x="308259" y="441725"/>
                    </a:cubicBezTo>
                    <a:cubicBezTo>
                      <a:pt x="295328" y="443337"/>
                      <a:pt x="280780" y="440113"/>
                      <a:pt x="274315" y="411092"/>
                    </a:cubicBezTo>
                    <a:cubicBezTo>
                      <a:pt x="269466" y="380460"/>
                      <a:pt x="287246" y="327256"/>
                      <a:pt x="287246" y="327256"/>
                    </a:cubicBezTo>
                    <a:close/>
                    <a:moveTo>
                      <a:pt x="327633" y="287094"/>
                    </a:moveTo>
                    <a:cubicBezTo>
                      <a:pt x="327633" y="287094"/>
                      <a:pt x="377795" y="322518"/>
                      <a:pt x="390740" y="349891"/>
                    </a:cubicBezTo>
                    <a:cubicBezTo>
                      <a:pt x="403685" y="377264"/>
                      <a:pt x="390740" y="386926"/>
                      <a:pt x="377795" y="391756"/>
                    </a:cubicBezTo>
                    <a:cubicBezTo>
                      <a:pt x="364850" y="398197"/>
                      <a:pt x="350287" y="399807"/>
                      <a:pt x="337342" y="370824"/>
                    </a:cubicBezTo>
                    <a:cubicBezTo>
                      <a:pt x="324397" y="343450"/>
                      <a:pt x="327633" y="287094"/>
                      <a:pt x="327633" y="287094"/>
                    </a:cubicBezTo>
                    <a:close/>
                    <a:moveTo>
                      <a:pt x="547232" y="269215"/>
                    </a:moveTo>
                    <a:cubicBezTo>
                      <a:pt x="547232" y="269215"/>
                      <a:pt x="518188" y="320788"/>
                      <a:pt x="492371" y="335293"/>
                    </a:cubicBezTo>
                    <a:cubicBezTo>
                      <a:pt x="466555" y="349798"/>
                      <a:pt x="456873" y="336905"/>
                      <a:pt x="450419" y="325623"/>
                    </a:cubicBezTo>
                    <a:cubicBezTo>
                      <a:pt x="442352" y="314341"/>
                      <a:pt x="440738" y="299837"/>
                      <a:pt x="466555" y="283720"/>
                    </a:cubicBezTo>
                    <a:cubicBezTo>
                      <a:pt x="492371" y="269215"/>
                      <a:pt x="547232" y="269215"/>
                      <a:pt x="547232" y="269215"/>
                    </a:cubicBezTo>
                    <a:close/>
                    <a:moveTo>
                      <a:pt x="350308" y="233717"/>
                    </a:moveTo>
                    <a:cubicBezTo>
                      <a:pt x="350308" y="233717"/>
                      <a:pt x="406754" y="256332"/>
                      <a:pt x="424494" y="280563"/>
                    </a:cubicBezTo>
                    <a:cubicBezTo>
                      <a:pt x="443847" y="304794"/>
                      <a:pt x="434171" y="316102"/>
                      <a:pt x="422881" y="324179"/>
                    </a:cubicBezTo>
                    <a:cubicBezTo>
                      <a:pt x="411592" y="333871"/>
                      <a:pt x="397078" y="337102"/>
                      <a:pt x="379337" y="314487"/>
                    </a:cubicBezTo>
                    <a:cubicBezTo>
                      <a:pt x="359984" y="290256"/>
                      <a:pt x="350308" y="233717"/>
                      <a:pt x="350308" y="233717"/>
                    </a:cubicBezTo>
                    <a:close/>
                    <a:moveTo>
                      <a:pt x="353418" y="185523"/>
                    </a:moveTo>
                    <a:cubicBezTo>
                      <a:pt x="353418" y="185523"/>
                      <a:pt x="414853" y="185523"/>
                      <a:pt x="440720" y="200039"/>
                    </a:cubicBezTo>
                    <a:cubicBezTo>
                      <a:pt x="468204" y="216167"/>
                      <a:pt x="461737" y="230682"/>
                      <a:pt x="455270" y="241972"/>
                    </a:cubicBezTo>
                    <a:cubicBezTo>
                      <a:pt x="447187" y="254875"/>
                      <a:pt x="435870" y="264552"/>
                      <a:pt x="410003" y="248424"/>
                    </a:cubicBezTo>
                    <a:cubicBezTo>
                      <a:pt x="384135" y="233908"/>
                      <a:pt x="353418" y="185523"/>
                      <a:pt x="353418" y="185523"/>
                    </a:cubicBezTo>
                    <a:close/>
                    <a:moveTo>
                      <a:pt x="557078" y="150025"/>
                    </a:moveTo>
                    <a:cubicBezTo>
                      <a:pt x="557078" y="150025"/>
                      <a:pt x="545774" y="208033"/>
                      <a:pt x="528012" y="230592"/>
                    </a:cubicBezTo>
                    <a:cubicBezTo>
                      <a:pt x="508634" y="253151"/>
                      <a:pt x="494101" y="245094"/>
                      <a:pt x="484412" y="237038"/>
                    </a:cubicBezTo>
                    <a:cubicBezTo>
                      <a:pt x="473108" y="227370"/>
                      <a:pt x="466649" y="214479"/>
                      <a:pt x="486027" y="191920"/>
                    </a:cubicBezTo>
                    <a:cubicBezTo>
                      <a:pt x="505404" y="169361"/>
                      <a:pt x="557078" y="150025"/>
                      <a:pt x="557078" y="150025"/>
                    </a:cubicBezTo>
                    <a:close/>
                    <a:moveTo>
                      <a:pt x="406736" y="115281"/>
                    </a:moveTo>
                    <a:cubicBezTo>
                      <a:pt x="416280" y="115054"/>
                      <a:pt x="425369" y="115659"/>
                      <a:pt x="432640" y="117678"/>
                    </a:cubicBezTo>
                    <a:cubicBezTo>
                      <a:pt x="461725" y="125752"/>
                      <a:pt x="460109" y="140286"/>
                      <a:pt x="456878" y="154820"/>
                    </a:cubicBezTo>
                    <a:cubicBezTo>
                      <a:pt x="453646" y="167740"/>
                      <a:pt x="443951" y="179044"/>
                      <a:pt x="414866" y="170969"/>
                    </a:cubicBezTo>
                    <a:cubicBezTo>
                      <a:pt x="385781" y="162895"/>
                      <a:pt x="345385" y="124137"/>
                      <a:pt x="345385" y="124137"/>
                    </a:cubicBezTo>
                    <a:cubicBezTo>
                      <a:pt x="345385" y="124137"/>
                      <a:pt x="378106" y="115962"/>
                      <a:pt x="406736" y="115281"/>
                    </a:cubicBezTo>
                    <a:close/>
                    <a:moveTo>
                      <a:pt x="526321" y="43530"/>
                    </a:moveTo>
                    <a:cubicBezTo>
                      <a:pt x="526321" y="43530"/>
                      <a:pt x="531167" y="101630"/>
                      <a:pt x="518245" y="129066"/>
                    </a:cubicBezTo>
                    <a:cubicBezTo>
                      <a:pt x="505322" y="156502"/>
                      <a:pt x="490785" y="151660"/>
                      <a:pt x="477862" y="145205"/>
                    </a:cubicBezTo>
                    <a:cubicBezTo>
                      <a:pt x="464940" y="140363"/>
                      <a:pt x="455248" y="129066"/>
                      <a:pt x="468170" y="101630"/>
                    </a:cubicBezTo>
                    <a:cubicBezTo>
                      <a:pt x="481093" y="75808"/>
                      <a:pt x="526321" y="43530"/>
                      <a:pt x="526321" y="43530"/>
                    </a:cubicBezTo>
                    <a:close/>
                    <a:moveTo>
                      <a:pt x="387361" y="0"/>
                    </a:moveTo>
                    <a:cubicBezTo>
                      <a:pt x="387361" y="0"/>
                      <a:pt x="439061" y="29044"/>
                      <a:pt x="453602" y="54861"/>
                    </a:cubicBezTo>
                    <a:cubicBezTo>
                      <a:pt x="469758" y="80677"/>
                      <a:pt x="456833" y="90359"/>
                      <a:pt x="445524" y="96813"/>
                    </a:cubicBezTo>
                    <a:cubicBezTo>
                      <a:pt x="432599" y="104880"/>
                      <a:pt x="418058" y="106494"/>
                      <a:pt x="403517" y="80677"/>
                    </a:cubicBezTo>
                    <a:cubicBezTo>
                      <a:pt x="388977" y="54861"/>
                      <a:pt x="387361" y="0"/>
                      <a:pt x="3873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 dirty="0"/>
              </a:p>
            </p:txBody>
          </p:sp>
          <p:sp>
            <p:nvSpPr>
              <p:cNvPr id="65" name="branch-with-leaves_1457">
                <a:extLst>
                  <a:ext uri="{FF2B5EF4-FFF2-40B4-BE49-F238E27FC236}">
                    <a16:creationId xmlns:a16="http://schemas.microsoft.com/office/drawing/2014/main" id="{1B3F5CAB-81F7-4B8D-9BB7-C8A3C5CCB88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900000" flipH="1">
                <a:off x="1198863" y="1952633"/>
                <a:ext cx="733529" cy="736880"/>
              </a:xfrm>
              <a:custGeom>
                <a:avLst/>
                <a:gdLst>
                  <a:gd name="connsiteX0" fmla="*/ 227490 w 557078"/>
                  <a:gd name="connsiteY0" fmla="*/ 504746 h 559622"/>
                  <a:gd name="connsiteX1" fmla="*/ 11209 w 557078"/>
                  <a:gd name="connsiteY1" fmla="*/ 559618 h 559622"/>
                  <a:gd name="connsiteX2" fmla="*/ 1525 w 557078"/>
                  <a:gd name="connsiteY2" fmla="*/ 538638 h 559622"/>
                  <a:gd name="connsiteX3" fmla="*/ 227490 w 557078"/>
                  <a:gd name="connsiteY3" fmla="*/ 504746 h 559622"/>
                  <a:gd name="connsiteX4" fmla="*/ 276839 w 557078"/>
                  <a:gd name="connsiteY4" fmla="*/ 484881 h 559622"/>
                  <a:gd name="connsiteX5" fmla="*/ 295235 w 557078"/>
                  <a:gd name="connsiteY5" fmla="*/ 488508 h 559622"/>
                  <a:gd name="connsiteX6" fmla="*/ 361450 w 557078"/>
                  <a:gd name="connsiteY6" fmla="*/ 541713 h 559622"/>
                  <a:gd name="connsiteX7" fmla="*/ 272625 w 557078"/>
                  <a:gd name="connsiteY7" fmla="*/ 541713 h 559622"/>
                  <a:gd name="connsiteX8" fmla="*/ 251630 w 557078"/>
                  <a:gd name="connsiteY8" fmla="*/ 503019 h 559622"/>
                  <a:gd name="connsiteX9" fmla="*/ 276839 w 557078"/>
                  <a:gd name="connsiteY9" fmla="*/ 484881 h 559622"/>
                  <a:gd name="connsiteX10" fmla="*/ 352523 w 557078"/>
                  <a:gd name="connsiteY10" fmla="*/ 434883 h 559622"/>
                  <a:gd name="connsiteX11" fmla="*/ 371333 w 557078"/>
                  <a:gd name="connsiteY11" fmla="*/ 435460 h 559622"/>
                  <a:gd name="connsiteX12" fmla="*/ 445661 w 557078"/>
                  <a:gd name="connsiteY12" fmla="*/ 474016 h 559622"/>
                  <a:gd name="connsiteX13" fmla="*/ 360022 w 557078"/>
                  <a:gd name="connsiteY13" fmla="*/ 490081 h 559622"/>
                  <a:gd name="connsiteX14" fmla="*/ 330937 w 557078"/>
                  <a:gd name="connsiteY14" fmla="*/ 456345 h 559622"/>
                  <a:gd name="connsiteX15" fmla="*/ 352523 w 557078"/>
                  <a:gd name="connsiteY15" fmla="*/ 434883 h 559622"/>
                  <a:gd name="connsiteX16" fmla="*/ 229127 w 557078"/>
                  <a:gd name="connsiteY16" fmla="*/ 372341 h 559622"/>
                  <a:gd name="connsiteX17" fmla="*/ 264680 w 557078"/>
                  <a:gd name="connsiteY17" fmla="*/ 453133 h 559622"/>
                  <a:gd name="connsiteX18" fmla="*/ 238824 w 557078"/>
                  <a:gd name="connsiteY18" fmla="*/ 487065 h 559622"/>
                  <a:gd name="connsiteX19" fmla="*/ 208119 w 557078"/>
                  <a:gd name="connsiteY19" fmla="*/ 453133 h 559622"/>
                  <a:gd name="connsiteX20" fmla="*/ 229127 w 557078"/>
                  <a:gd name="connsiteY20" fmla="*/ 372341 h 559622"/>
                  <a:gd name="connsiteX21" fmla="*/ 455904 w 557078"/>
                  <a:gd name="connsiteY21" fmla="*/ 366005 h 559622"/>
                  <a:gd name="connsiteX22" fmla="*/ 511734 w 557078"/>
                  <a:gd name="connsiteY22" fmla="*/ 378911 h 559622"/>
                  <a:gd name="connsiteX23" fmla="*/ 437495 w 557078"/>
                  <a:gd name="connsiteY23" fmla="*/ 422386 h 559622"/>
                  <a:gd name="connsiteX24" fmla="*/ 400376 w 557078"/>
                  <a:gd name="connsiteY24" fmla="*/ 399844 h 559622"/>
                  <a:gd name="connsiteX25" fmla="*/ 431040 w 557078"/>
                  <a:gd name="connsiteY25" fmla="*/ 366030 h 559622"/>
                  <a:gd name="connsiteX26" fmla="*/ 455904 w 557078"/>
                  <a:gd name="connsiteY26" fmla="*/ 366005 h 559622"/>
                  <a:gd name="connsiteX27" fmla="*/ 287246 w 557078"/>
                  <a:gd name="connsiteY27" fmla="*/ 327256 h 559622"/>
                  <a:gd name="connsiteX28" fmla="*/ 330888 w 557078"/>
                  <a:gd name="connsiteY28" fmla="*/ 403031 h 559622"/>
                  <a:gd name="connsiteX29" fmla="*/ 308259 w 557078"/>
                  <a:gd name="connsiteY29" fmla="*/ 441725 h 559622"/>
                  <a:gd name="connsiteX30" fmla="*/ 274315 w 557078"/>
                  <a:gd name="connsiteY30" fmla="*/ 411092 h 559622"/>
                  <a:gd name="connsiteX31" fmla="*/ 287246 w 557078"/>
                  <a:gd name="connsiteY31" fmla="*/ 327256 h 559622"/>
                  <a:gd name="connsiteX32" fmla="*/ 327633 w 557078"/>
                  <a:gd name="connsiteY32" fmla="*/ 287094 h 559622"/>
                  <a:gd name="connsiteX33" fmla="*/ 390740 w 557078"/>
                  <a:gd name="connsiteY33" fmla="*/ 349891 h 559622"/>
                  <a:gd name="connsiteX34" fmla="*/ 377795 w 557078"/>
                  <a:gd name="connsiteY34" fmla="*/ 391756 h 559622"/>
                  <a:gd name="connsiteX35" fmla="*/ 337342 w 557078"/>
                  <a:gd name="connsiteY35" fmla="*/ 370824 h 559622"/>
                  <a:gd name="connsiteX36" fmla="*/ 327633 w 557078"/>
                  <a:gd name="connsiteY36" fmla="*/ 287094 h 559622"/>
                  <a:gd name="connsiteX37" fmla="*/ 547232 w 557078"/>
                  <a:gd name="connsiteY37" fmla="*/ 269215 h 559622"/>
                  <a:gd name="connsiteX38" fmla="*/ 492371 w 557078"/>
                  <a:gd name="connsiteY38" fmla="*/ 335293 h 559622"/>
                  <a:gd name="connsiteX39" fmla="*/ 450419 w 557078"/>
                  <a:gd name="connsiteY39" fmla="*/ 325623 h 559622"/>
                  <a:gd name="connsiteX40" fmla="*/ 466555 w 557078"/>
                  <a:gd name="connsiteY40" fmla="*/ 283720 h 559622"/>
                  <a:gd name="connsiteX41" fmla="*/ 547232 w 557078"/>
                  <a:gd name="connsiteY41" fmla="*/ 269215 h 559622"/>
                  <a:gd name="connsiteX42" fmla="*/ 350308 w 557078"/>
                  <a:gd name="connsiteY42" fmla="*/ 233717 h 559622"/>
                  <a:gd name="connsiteX43" fmla="*/ 424494 w 557078"/>
                  <a:gd name="connsiteY43" fmla="*/ 280563 h 559622"/>
                  <a:gd name="connsiteX44" fmla="*/ 422881 w 557078"/>
                  <a:gd name="connsiteY44" fmla="*/ 324179 h 559622"/>
                  <a:gd name="connsiteX45" fmla="*/ 379337 w 557078"/>
                  <a:gd name="connsiteY45" fmla="*/ 314487 h 559622"/>
                  <a:gd name="connsiteX46" fmla="*/ 350308 w 557078"/>
                  <a:gd name="connsiteY46" fmla="*/ 233717 h 559622"/>
                  <a:gd name="connsiteX47" fmla="*/ 353418 w 557078"/>
                  <a:gd name="connsiteY47" fmla="*/ 185523 h 559622"/>
                  <a:gd name="connsiteX48" fmla="*/ 440720 w 557078"/>
                  <a:gd name="connsiteY48" fmla="*/ 200039 h 559622"/>
                  <a:gd name="connsiteX49" fmla="*/ 455270 w 557078"/>
                  <a:gd name="connsiteY49" fmla="*/ 241972 h 559622"/>
                  <a:gd name="connsiteX50" fmla="*/ 410003 w 557078"/>
                  <a:gd name="connsiteY50" fmla="*/ 248424 h 559622"/>
                  <a:gd name="connsiteX51" fmla="*/ 353418 w 557078"/>
                  <a:gd name="connsiteY51" fmla="*/ 185523 h 559622"/>
                  <a:gd name="connsiteX52" fmla="*/ 557078 w 557078"/>
                  <a:gd name="connsiteY52" fmla="*/ 150025 h 559622"/>
                  <a:gd name="connsiteX53" fmla="*/ 528012 w 557078"/>
                  <a:gd name="connsiteY53" fmla="*/ 230592 h 559622"/>
                  <a:gd name="connsiteX54" fmla="*/ 484412 w 557078"/>
                  <a:gd name="connsiteY54" fmla="*/ 237038 h 559622"/>
                  <a:gd name="connsiteX55" fmla="*/ 486027 w 557078"/>
                  <a:gd name="connsiteY55" fmla="*/ 191920 h 559622"/>
                  <a:gd name="connsiteX56" fmla="*/ 557078 w 557078"/>
                  <a:gd name="connsiteY56" fmla="*/ 150025 h 559622"/>
                  <a:gd name="connsiteX57" fmla="*/ 406736 w 557078"/>
                  <a:gd name="connsiteY57" fmla="*/ 115281 h 559622"/>
                  <a:gd name="connsiteX58" fmla="*/ 432640 w 557078"/>
                  <a:gd name="connsiteY58" fmla="*/ 117678 h 559622"/>
                  <a:gd name="connsiteX59" fmla="*/ 456878 w 557078"/>
                  <a:gd name="connsiteY59" fmla="*/ 154820 h 559622"/>
                  <a:gd name="connsiteX60" fmla="*/ 414866 w 557078"/>
                  <a:gd name="connsiteY60" fmla="*/ 170969 h 559622"/>
                  <a:gd name="connsiteX61" fmla="*/ 345385 w 557078"/>
                  <a:gd name="connsiteY61" fmla="*/ 124137 h 559622"/>
                  <a:gd name="connsiteX62" fmla="*/ 406736 w 557078"/>
                  <a:gd name="connsiteY62" fmla="*/ 115281 h 559622"/>
                  <a:gd name="connsiteX63" fmla="*/ 526321 w 557078"/>
                  <a:gd name="connsiteY63" fmla="*/ 43530 h 559622"/>
                  <a:gd name="connsiteX64" fmla="*/ 518245 w 557078"/>
                  <a:gd name="connsiteY64" fmla="*/ 129066 h 559622"/>
                  <a:gd name="connsiteX65" fmla="*/ 477862 w 557078"/>
                  <a:gd name="connsiteY65" fmla="*/ 145205 h 559622"/>
                  <a:gd name="connsiteX66" fmla="*/ 468170 w 557078"/>
                  <a:gd name="connsiteY66" fmla="*/ 101630 h 559622"/>
                  <a:gd name="connsiteX67" fmla="*/ 526321 w 557078"/>
                  <a:gd name="connsiteY67" fmla="*/ 43530 h 559622"/>
                  <a:gd name="connsiteX68" fmla="*/ 387361 w 557078"/>
                  <a:gd name="connsiteY68" fmla="*/ 0 h 559622"/>
                  <a:gd name="connsiteX69" fmla="*/ 453602 w 557078"/>
                  <a:gd name="connsiteY69" fmla="*/ 54861 h 559622"/>
                  <a:gd name="connsiteX70" fmla="*/ 445524 w 557078"/>
                  <a:gd name="connsiteY70" fmla="*/ 96813 h 559622"/>
                  <a:gd name="connsiteX71" fmla="*/ 403517 w 557078"/>
                  <a:gd name="connsiteY71" fmla="*/ 80677 h 559622"/>
                  <a:gd name="connsiteX72" fmla="*/ 387361 w 557078"/>
                  <a:gd name="connsiteY72" fmla="*/ 0 h 55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57078" h="559622">
                    <a:moveTo>
                      <a:pt x="227490" y="504746"/>
                    </a:moveTo>
                    <a:cubicBezTo>
                      <a:pt x="137104" y="561232"/>
                      <a:pt x="11209" y="559618"/>
                      <a:pt x="11209" y="559618"/>
                    </a:cubicBezTo>
                    <a:cubicBezTo>
                      <a:pt x="11209" y="559618"/>
                      <a:pt x="-4931" y="546707"/>
                      <a:pt x="1525" y="538638"/>
                    </a:cubicBezTo>
                    <a:cubicBezTo>
                      <a:pt x="88683" y="558004"/>
                      <a:pt x="227490" y="504746"/>
                      <a:pt x="227490" y="504746"/>
                    </a:cubicBezTo>
                    <a:close/>
                    <a:moveTo>
                      <a:pt x="276839" y="484881"/>
                    </a:moveTo>
                    <a:cubicBezTo>
                      <a:pt x="281911" y="484981"/>
                      <a:pt x="287967" y="486090"/>
                      <a:pt x="295235" y="488508"/>
                    </a:cubicBezTo>
                    <a:cubicBezTo>
                      <a:pt x="322690" y="499794"/>
                      <a:pt x="361450" y="541713"/>
                      <a:pt x="361450" y="541713"/>
                    </a:cubicBezTo>
                    <a:cubicBezTo>
                      <a:pt x="361450" y="541713"/>
                      <a:pt x="301695" y="551386"/>
                      <a:pt x="272625" y="541713"/>
                    </a:cubicBezTo>
                    <a:cubicBezTo>
                      <a:pt x="243555" y="532039"/>
                      <a:pt x="246785" y="515917"/>
                      <a:pt x="251630" y="503019"/>
                    </a:cubicBezTo>
                    <a:cubicBezTo>
                      <a:pt x="255264" y="493345"/>
                      <a:pt x="261623" y="484579"/>
                      <a:pt x="276839" y="484881"/>
                    </a:cubicBezTo>
                    <a:close/>
                    <a:moveTo>
                      <a:pt x="352523" y="434883"/>
                    </a:moveTo>
                    <a:cubicBezTo>
                      <a:pt x="357497" y="434155"/>
                      <a:pt x="363658" y="434255"/>
                      <a:pt x="371333" y="435460"/>
                    </a:cubicBezTo>
                    <a:cubicBezTo>
                      <a:pt x="402034" y="440280"/>
                      <a:pt x="445661" y="474016"/>
                      <a:pt x="445661" y="474016"/>
                    </a:cubicBezTo>
                    <a:cubicBezTo>
                      <a:pt x="445661" y="474016"/>
                      <a:pt x="390723" y="494900"/>
                      <a:pt x="360022" y="490081"/>
                    </a:cubicBezTo>
                    <a:cubicBezTo>
                      <a:pt x="329321" y="486868"/>
                      <a:pt x="329321" y="470803"/>
                      <a:pt x="330937" y="456345"/>
                    </a:cubicBezTo>
                    <a:cubicBezTo>
                      <a:pt x="333360" y="446706"/>
                      <a:pt x="337602" y="437067"/>
                      <a:pt x="352523" y="434883"/>
                    </a:cubicBezTo>
                    <a:close/>
                    <a:moveTo>
                      <a:pt x="229127" y="372341"/>
                    </a:moveTo>
                    <a:cubicBezTo>
                      <a:pt x="229127" y="372341"/>
                      <a:pt x="263064" y="422432"/>
                      <a:pt x="264680" y="453133"/>
                    </a:cubicBezTo>
                    <a:cubicBezTo>
                      <a:pt x="267912" y="483834"/>
                      <a:pt x="251752" y="487065"/>
                      <a:pt x="238824" y="487065"/>
                    </a:cubicBezTo>
                    <a:cubicBezTo>
                      <a:pt x="224279" y="488681"/>
                      <a:pt x="209735" y="483834"/>
                      <a:pt x="208119" y="453133"/>
                    </a:cubicBezTo>
                    <a:cubicBezTo>
                      <a:pt x="206503" y="422432"/>
                      <a:pt x="229127" y="372341"/>
                      <a:pt x="229127" y="372341"/>
                    </a:cubicBezTo>
                    <a:close/>
                    <a:moveTo>
                      <a:pt x="455904" y="366005"/>
                    </a:moveTo>
                    <a:cubicBezTo>
                      <a:pt x="482684" y="368948"/>
                      <a:pt x="511734" y="378911"/>
                      <a:pt x="511734" y="378911"/>
                    </a:cubicBezTo>
                    <a:cubicBezTo>
                      <a:pt x="511734" y="378911"/>
                      <a:pt x="466545" y="417556"/>
                      <a:pt x="437495" y="422386"/>
                    </a:cubicBezTo>
                    <a:cubicBezTo>
                      <a:pt x="408445" y="428827"/>
                      <a:pt x="403604" y="412725"/>
                      <a:pt x="400376" y="399844"/>
                    </a:cubicBezTo>
                    <a:cubicBezTo>
                      <a:pt x="398762" y="386962"/>
                      <a:pt x="401990" y="372470"/>
                      <a:pt x="431040" y="366030"/>
                    </a:cubicBezTo>
                    <a:cubicBezTo>
                      <a:pt x="438302" y="364822"/>
                      <a:pt x="446977" y="365023"/>
                      <a:pt x="455904" y="366005"/>
                    </a:cubicBezTo>
                    <a:close/>
                    <a:moveTo>
                      <a:pt x="287246" y="327256"/>
                    </a:moveTo>
                    <a:cubicBezTo>
                      <a:pt x="287246" y="327256"/>
                      <a:pt x="326038" y="374011"/>
                      <a:pt x="330888" y="403031"/>
                    </a:cubicBezTo>
                    <a:cubicBezTo>
                      <a:pt x="337353" y="433664"/>
                      <a:pt x="321189" y="438500"/>
                      <a:pt x="308259" y="441725"/>
                    </a:cubicBezTo>
                    <a:cubicBezTo>
                      <a:pt x="295328" y="443337"/>
                      <a:pt x="280780" y="440113"/>
                      <a:pt x="274315" y="411092"/>
                    </a:cubicBezTo>
                    <a:cubicBezTo>
                      <a:pt x="269466" y="380460"/>
                      <a:pt x="287246" y="327256"/>
                      <a:pt x="287246" y="327256"/>
                    </a:cubicBezTo>
                    <a:close/>
                    <a:moveTo>
                      <a:pt x="327633" y="287094"/>
                    </a:moveTo>
                    <a:cubicBezTo>
                      <a:pt x="327633" y="287094"/>
                      <a:pt x="377795" y="322518"/>
                      <a:pt x="390740" y="349891"/>
                    </a:cubicBezTo>
                    <a:cubicBezTo>
                      <a:pt x="403685" y="377264"/>
                      <a:pt x="390740" y="386926"/>
                      <a:pt x="377795" y="391756"/>
                    </a:cubicBezTo>
                    <a:cubicBezTo>
                      <a:pt x="364850" y="398197"/>
                      <a:pt x="350287" y="399807"/>
                      <a:pt x="337342" y="370824"/>
                    </a:cubicBezTo>
                    <a:cubicBezTo>
                      <a:pt x="324397" y="343450"/>
                      <a:pt x="327633" y="287094"/>
                      <a:pt x="327633" y="287094"/>
                    </a:cubicBezTo>
                    <a:close/>
                    <a:moveTo>
                      <a:pt x="547232" y="269215"/>
                    </a:moveTo>
                    <a:cubicBezTo>
                      <a:pt x="547232" y="269215"/>
                      <a:pt x="518188" y="320788"/>
                      <a:pt x="492371" y="335293"/>
                    </a:cubicBezTo>
                    <a:cubicBezTo>
                      <a:pt x="466555" y="349798"/>
                      <a:pt x="456873" y="336905"/>
                      <a:pt x="450419" y="325623"/>
                    </a:cubicBezTo>
                    <a:cubicBezTo>
                      <a:pt x="442352" y="314341"/>
                      <a:pt x="440738" y="299837"/>
                      <a:pt x="466555" y="283720"/>
                    </a:cubicBezTo>
                    <a:cubicBezTo>
                      <a:pt x="492371" y="269215"/>
                      <a:pt x="547232" y="269215"/>
                      <a:pt x="547232" y="269215"/>
                    </a:cubicBezTo>
                    <a:close/>
                    <a:moveTo>
                      <a:pt x="350308" y="233717"/>
                    </a:moveTo>
                    <a:cubicBezTo>
                      <a:pt x="350308" y="233717"/>
                      <a:pt x="406754" y="256332"/>
                      <a:pt x="424494" y="280563"/>
                    </a:cubicBezTo>
                    <a:cubicBezTo>
                      <a:pt x="443847" y="304794"/>
                      <a:pt x="434171" y="316102"/>
                      <a:pt x="422881" y="324179"/>
                    </a:cubicBezTo>
                    <a:cubicBezTo>
                      <a:pt x="411592" y="333871"/>
                      <a:pt x="397078" y="337102"/>
                      <a:pt x="379337" y="314487"/>
                    </a:cubicBezTo>
                    <a:cubicBezTo>
                      <a:pt x="359984" y="290256"/>
                      <a:pt x="350308" y="233717"/>
                      <a:pt x="350308" y="233717"/>
                    </a:cubicBezTo>
                    <a:close/>
                    <a:moveTo>
                      <a:pt x="353418" y="185523"/>
                    </a:moveTo>
                    <a:cubicBezTo>
                      <a:pt x="353418" y="185523"/>
                      <a:pt x="414853" y="185523"/>
                      <a:pt x="440720" y="200039"/>
                    </a:cubicBezTo>
                    <a:cubicBezTo>
                      <a:pt x="468204" y="216167"/>
                      <a:pt x="461737" y="230682"/>
                      <a:pt x="455270" y="241972"/>
                    </a:cubicBezTo>
                    <a:cubicBezTo>
                      <a:pt x="447187" y="254875"/>
                      <a:pt x="435870" y="264552"/>
                      <a:pt x="410003" y="248424"/>
                    </a:cubicBezTo>
                    <a:cubicBezTo>
                      <a:pt x="384135" y="233908"/>
                      <a:pt x="353418" y="185523"/>
                      <a:pt x="353418" y="185523"/>
                    </a:cubicBezTo>
                    <a:close/>
                    <a:moveTo>
                      <a:pt x="557078" y="150025"/>
                    </a:moveTo>
                    <a:cubicBezTo>
                      <a:pt x="557078" y="150025"/>
                      <a:pt x="545774" y="208033"/>
                      <a:pt x="528012" y="230592"/>
                    </a:cubicBezTo>
                    <a:cubicBezTo>
                      <a:pt x="508634" y="253151"/>
                      <a:pt x="494101" y="245094"/>
                      <a:pt x="484412" y="237038"/>
                    </a:cubicBezTo>
                    <a:cubicBezTo>
                      <a:pt x="473108" y="227370"/>
                      <a:pt x="466649" y="214479"/>
                      <a:pt x="486027" y="191920"/>
                    </a:cubicBezTo>
                    <a:cubicBezTo>
                      <a:pt x="505404" y="169361"/>
                      <a:pt x="557078" y="150025"/>
                      <a:pt x="557078" y="150025"/>
                    </a:cubicBezTo>
                    <a:close/>
                    <a:moveTo>
                      <a:pt x="406736" y="115281"/>
                    </a:moveTo>
                    <a:cubicBezTo>
                      <a:pt x="416280" y="115054"/>
                      <a:pt x="425369" y="115659"/>
                      <a:pt x="432640" y="117678"/>
                    </a:cubicBezTo>
                    <a:cubicBezTo>
                      <a:pt x="461725" y="125752"/>
                      <a:pt x="460109" y="140286"/>
                      <a:pt x="456878" y="154820"/>
                    </a:cubicBezTo>
                    <a:cubicBezTo>
                      <a:pt x="453646" y="167740"/>
                      <a:pt x="443951" y="179044"/>
                      <a:pt x="414866" y="170969"/>
                    </a:cubicBezTo>
                    <a:cubicBezTo>
                      <a:pt x="385781" y="162895"/>
                      <a:pt x="345385" y="124137"/>
                      <a:pt x="345385" y="124137"/>
                    </a:cubicBezTo>
                    <a:cubicBezTo>
                      <a:pt x="345385" y="124137"/>
                      <a:pt x="378106" y="115962"/>
                      <a:pt x="406736" y="115281"/>
                    </a:cubicBezTo>
                    <a:close/>
                    <a:moveTo>
                      <a:pt x="526321" y="43530"/>
                    </a:moveTo>
                    <a:cubicBezTo>
                      <a:pt x="526321" y="43530"/>
                      <a:pt x="531167" y="101630"/>
                      <a:pt x="518245" y="129066"/>
                    </a:cubicBezTo>
                    <a:cubicBezTo>
                      <a:pt x="505322" y="156502"/>
                      <a:pt x="490785" y="151660"/>
                      <a:pt x="477862" y="145205"/>
                    </a:cubicBezTo>
                    <a:cubicBezTo>
                      <a:pt x="464940" y="140363"/>
                      <a:pt x="455248" y="129066"/>
                      <a:pt x="468170" y="101630"/>
                    </a:cubicBezTo>
                    <a:cubicBezTo>
                      <a:pt x="481093" y="75808"/>
                      <a:pt x="526321" y="43530"/>
                      <a:pt x="526321" y="43530"/>
                    </a:cubicBezTo>
                    <a:close/>
                    <a:moveTo>
                      <a:pt x="387361" y="0"/>
                    </a:moveTo>
                    <a:cubicBezTo>
                      <a:pt x="387361" y="0"/>
                      <a:pt x="439061" y="29044"/>
                      <a:pt x="453602" y="54861"/>
                    </a:cubicBezTo>
                    <a:cubicBezTo>
                      <a:pt x="469758" y="80677"/>
                      <a:pt x="456833" y="90359"/>
                      <a:pt x="445524" y="96813"/>
                    </a:cubicBezTo>
                    <a:cubicBezTo>
                      <a:pt x="432599" y="104880"/>
                      <a:pt x="418058" y="106494"/>
                      <a:pt x="403517" y="80677"/>
                    </a:cubicBezTo>
                    <a:cubicBezTo>
                      <a:pt x="388977" y="54861"/>
                      <a:pt x="387361" y="0"/>
                      <a:pt x="38736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sp>
        </p:grp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3A1ED56D-82E3-4974-A79B-28CE5A3AE4D1}"/>
                </a:ext>
              </a:extLst>
            </p:cNvPr>
            <p:cNvCxnSpPr>
              <a:cxnSpLocks/>
            </p:cNvCxnSpPr>
            <p:nvPr/>
          </p:nvCxnSpPr>
          <p:spPr>
            <a:xfrm>
              <a:off x="2036933" y="2771884"/>
              <a:ext cx="1407437" cy="0"/>
            </a:xfrm>
            <a:prstGeom prst="line">
              <a:avLst/>
            </a:prstGeom>
            <a:ln w="12700"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51F926C3-1B40-46FF-9E78-0DD89C05F95F}"/>
                </a:ext>
              </a:extLst>
            </p:cNvPr>
            <p:cNvSpPr/>
            <p:nvPr/>
          </p:nvSpPr>
          <p:spPr>
            <a:xfrm>
              <a:off x="1561058" y="2053145"/>
              <a:ext cx="2359187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zh-CN" altLang="en-US" b="0" cap="none" spc="0" dirty="0">
                  <a:ln w="0"/>
                  <a:solidFill>
                    <a:schemeClr val="tx1"/>
                  </a:solidFill>
                </a:rPr>
                <a:t>请在此放置您的成果</a:t>
              </a:r>
              <a:endParaRPr lang="en-US" altLang="zh-CN" b="0" cap="none" spc="0" dirty="0">
                <a:ln w="0"/>
                <a:solidFill>
                  <a:schemeClr val="tx1"/>
                </a:solidFill>
              </a:endParaRPr>
            </a:p>
            <a:p>
              <a:pPr algn="ctr"/>
              <a:r>
                <a:rPr lang="zh-CN" altLang="en-US" dirty="0">
                  <a:ln w="0"/>
                </a:rPr>
                <a:t>请在此放置您的成果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5476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CD3CE1BE-22C6-44BE-B85B-12A5CE4F7B7E}"/>
              </a:ext>
            </a:extLst>
          </p:cNvPr>
          <p:cNvSpPr/>
          <p:nvPr/>
        </p:nvSpPr>
        <p:spPr>
          <a:xfrm>
            <a:off x="2150592" y="3429000"/>
            <a:ext cx="7200000" cy="1617388"/>
          </a:xfrm>
          <a:prstGeom prst="rect">
            <a:avLst/>
          </a:prstGeom>
          <a:noFill/>
        </p:spPr>
        <p:txBody>
          <a:bodyPr vert="eaVert" wrap="square" lIns="91440" tIns="45720" rIns="91440" bIns="4572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2400" dirty="0">
                <a:ln w="0"/>
              </a:rPr>
              <a:t>XXX</a:t>
            </a:r>
            <a:r>
              <a:rPr lang="zh-CN" altLang="en-US" sz="2400" dirty="0">
                <a:ln w="0"/>
              </a:rPr>
              <a:t>老师</a:t>
            </a:r>
            <a:endParaRPr lang="en-US" altLang="zh-CN" sz="2400" dirty="0">
              <a:ln w="0"/>
            </a:endParaRPr>
          </a:p>
          <a:p>
            <a:pPr algn="dist">
              <a:lnSpc>
                <a:spcPct val="150000"/>
              </a:lnSpc>
            </a:pPr>
            <a:r>
              <a:rPr lang="en-US" altLang="zh-CN" sz="2400" dirty="0">
                <a:ln w="0"/>
              </a:rPr>
              <a:t>XXX</a:t>
            </a:r>
            <a:r>
              <a:rPr lang="zh-CN" altLang="en-US" sz="2400" dirty="0">
                <a:ln w="0"/>
              </a:rPr>
              <a:t>老师</a:t>
            </a:r>
            <a:endParaRPr lang="en-US" altLang="zh-CN" sz="2400" dirty="0">
              <a:ln w="0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400" dirty="0">
                <a:ln w="0"/>
              </a:rPr>
              <a:t>父亲和母亲</a:t>
            </a:r>
            <a:endParaRPr lang="en-US" altLang="zh-CN" sz="2400" dirty="0">
              <a:ln w="0"/>
            </a:endParaRPr>
          </a:p>
          <a:p>
            <a:pPr algn="dist">
              <a:lnSpc>
                <a:spcPct val="150000"/>
              </a:lnSpc>
            </a:pPr>
            <a:r>
              <a:rPr lang="en-US" altLang="zh-CN" sz="2400" dirty="0">
                <a:ln w="0"/>
              </a:rPr>
              <a:t>XXX</a:t>
            </a:r>
            <a:r>
              <a:rPr lang="zh-CN" altLang="en-US" sz="2400" dirty="0">
                <a:ln w="0"/>
              </a:rPr>
              <a:t>同学</a:t>
            </a:r>
            <a:endParaRPr lang="en-US" altLang="zh-CN" sz="2400" dirty="0">
              <a:ln w="0"/>
            </a:endParaRPr>
          </a:p>
          <a:p>
            <a:pPr algn="dist">
              <a:lnSpc>
                <a:spcPct val="150000"/>
              </a:lnSpc>
            </a:pPr>
            <a:r>
              <a:rPr lang="en-US" altLang="zh-CN" sz="2400" dirty="0">
                <a:ln w="0"/>
              </a:rPr>
              <a:t>XXX</a:t>
            </a:r>
            <a:r>
              <a:rPr lang="zh-CN" altLang="en-US" sz="2400" dirty="0">
                <a:ln w="0"/>
              </a:rPr>
              <a:t>同学</a:t>
            </a:r>
            <a:endParaRPr lang="en-US" altLang="zh-CN" sz="2400" dirty="0">
              <a:ln w="0"/>
            </a:endParaRPr>
          </a:p>
          <a:p>
            <a:pPr algn="dist">
              <a:lnSpc>
                <a:spcPct val="150000"/>
              </a:lnSpc>
            </a:pPr>
            <a:r>
              <a:rPr lang="en-US" altLang="zh-CN" sz="2400" dirty="0">
                <a:ln w="0"/>
              </a:rPr>
              <a:t>XXX</a:t>
            </a:r>
            <a:r>
              <a:rPr lang="zh-CN" altLang="en-US" sz="2400" dirty="0">
                <a:ln w="0"/>
              </a:rPr>
              <a:t>同学</a:t>
            </a:r>
            <a:endParaRPr lang="en-US" altLang="zh-CN" sz="2400" dirty="0">
              <a:ln w="0"/>
            </a:endParaRPr>
          </a:p>
          <a:p>
            <a:pPr algn="dist">
              <a:lnSpc>
                <a:spcPct val="150000"/>
              </a:lnSpc>
            </a:pPr>
            <a:r>
              <a:rPr lang="en-US" altLang="zh-CN" sz="2400" dirty="0">
                <a:ln w="0"/>
              </a:rPr>
              <a:t>XXX</a:t>
            </a:r>
            <a:r>
              <a:rPr lang="zh-CN" altLang="en-US" sz="2400" dirty="0">
                <a:ln w="0"/>
              </a:rPr>
              <a:t>同学</a:t>
            </a:r>
            <a:endParaRPr lang="en-US" altLang="zh-CN" sz="2400" dirty="0">
              <a:ln w="0"/>
            </a:endParaRPr>
          </a:p>
          <a:p>
            <a:pPr algn="dist">
              <a:lnSpc>
                <a:spcPct val="150000"/>
              </a:lnSpc>
            </a:pPr>
            <a:r>
              <a:rPr lang="en-US" altLang="zh-CN" sz="2400" dirty="0">
                <a:ln w="0"/>
              </a:rPr>
              <a:t>XXX</a:t>
            </a:r>
            <a:r>
              <a:rPr lang="zh-CN" altLang="en-US" sz="2400" dirty="0">
                <a:ln w="0"/>
              </a:rPr>
              <a:t>同学</a:t>
            </a:r>
            <a:endParaRPr lang="en-US" altLang="zh-CN" sz="2400" dirty="0">
              <a:ln w="0"/>
            </a:endParaRPr>
          </a:p>
          <a:p>
            <a:pPr algn="dist">
              <a:lnSpc>
                <a:spcPct val="150000"/>
              </a:lnSpc>
            </a:pPr>
            <a:r>
              <a:rPr lang="en-US" altLang="zh-CN" sz="2400" dirty="0">
                <a:ln w="0"/>
              </a:rPr>
              <a:t>XXX</a:t>
            </a:r>
            <a:r>
              <a:rPr lang="zh-CN" altLang="en-US" sz="2400" dirty="0">
                <a:ln w="0"/>
              </a:rPr>
              <a:t>同学</a:t>
            </a:r>
            <a:endParaRPr lang="en-US" altLang="zh-CN" sz="2400" dirty="0">
              <a:ln w="0"/>
            </a:endParaRPr>
          </a:p>
          <a:p>
            <a:pPr algn="dist">
              <a:lnSpc>
                <a:spcPct val="150000"/>
              </a:lnSpc>
            </a:pPr>
            <a:r>
              <a:rPr lang="en-US" altLang="zh-CN" sz="2400" dirty="0">
                <a:ln w="0"/>
              </a:rPr>
              <a:t>XXXXX</a:t>
            </a:r>
          </a:p>
          <a:p>
            <a:pPr algn="dist">
              <a:lnSpc>
                <a:spcPct val="150000"/>
              </a:lnSpc>
            </a:pPr>
            <a:r>
              <a:rPr lang="en-US" altLang="zh-CN" sz="2400" dirty="0">
                <a:ln w="0"/>
              </a:rPr>
              <a:t>XXXXX</a:t>
            </a:r>
          </a:p>
          <a:p>
            <a:pPr algn="dist">
              <a:lnSpc>
                <a:spcPct val="150000"/>
              </a:lnSpc>
            </a:pPr>
            <a:r>
              <a:rPr lang="en-US" altLang="zh-CN" sz="2400" dirty="0">
                <a:ln w="0"/>
              </a:rPr>
              <a:t>XXXXX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2BC8F6F8-2960-47EE-A8EE-FBC16E69EA0F}"/>
              </a:ext>
            </a:extLst>
          </p:cNvPr>
          <p:cNvSpPr/>
          <p:nvPr/>
        </p:nvSpPr>
        <p:spPr>
          <a:xfrm>
            <a:off x="9350592" y="2959641"/>
            <a:ext cx="616489" cy="21546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>
                <a:ln w="0"/>
              </a:rPr>
              <a:t>致</a:t>
            </a:r>
            <a:endParaRPr lang="en-US" altLang="zh-CN" sz="3600">
              <a:ln w="0"/>
            </a:endParaRPr>
          </a:p>
          <a:p>
            <a:pPr>
              <a:lnSpc>
                <a:spcPct val="200000"/>
              </a:lnSpc>
            </a:pPr>
            <a:r>
              <a:rPr lang="zh-CN" altLang="en-US" sz="3600">
                <a:ln w="0"/>
              </a:rPr>
              <a:t>谢</a:t>
            </a:r>
            <a:endParaRPr lang="en-US" altLang="zh-CN" sz="3600">
              <a:ln w="0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72AD2D4-7DC5-4765-A4FF-688CAE677F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请评委老师批评指正</a:t>
            </a:r>
          </a:p>
        </p:txBody>
      </p:sp>
    </p:spTree>
    <p:extLst>
      <p:ext uri="{BB962C8B-B14F-4D97-AF65-F5344CB8AC3E}">
        <p14:creationId xmlns:p14="http://schemas.microsoft.com/office/powerpoint/2010/main" val="27367923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2" grpId="0"/>
      <p:bldP spid="2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7D2F4637-DFBE-494E-B188-52B2A722512F}"/>
              </a:ext>
            </a:extLst>
          </p:cNvPr>
          <p:cNvSpPr/>
          <p:nvPr/>
        </p:nvSpPr>
        <p:spPr>
          <a:xfrm>
            <a:off x="541453" y="869542"/>
            <a:ext cx="591476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>
                <a:ln w="0"/>
              </a:rPr>
              <a:t>本页是说明页，请在使用时删除本页</a:t>
            </a:r>
            <a:endParaRPr lang="zh-CN" altLang="en-US" sz="2800" b="1" cap="none" spc="0">
              <a:ln w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008EA5F-719A-443B-9DFD-E846A067918E}"/>
              </a:ext>
            </a:extLst>
          </p:cNvPr>
          <p:cNvSpPr txBox="1"/>
          <p:nvPr/>
        </p:nvSpPr>
        <p:spPr>
          <a:xfrm>
            <a:off x="6078217" y="1716865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/>
              <a:t>预设参考线（</a:t>
            </a:r>
            <a:r>
              <a:rPr lang="en-US" altLang="zh-CN" sz="1600"/>
              <a:t>2013</a:t>
            </a:r>
            <a:r>
              <a:rPr lang="zh-CN" altLang="en-US" sz="1600"/>
              <a:t>版本及以上）</a:t>
            </a:r>
            <a:r>
              <a:rPr lang="en-US" altLang="zh-CN" sz="1600"/>
              <a:t>GUIDES</a:t>
            </a:r>
            <a:endParaRPr lang="zh-CN" altLang="en-US" sz="160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5DC98887-D26E-4335-AD82-34613C216890}"/>
              </a:ext>
            </a:extLst>
          </p:cNvPr>
          <p:cNvCxnSpPr/>
          <p:nvPr/>
        </p:nvCxnSpPr>
        <p:spPr>
          <a:xfrm>
            <a:off x="6078218" y="2055419"/>
            <a:ext cx="44497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3EC8788-C77E-4EA7-BEFA-650FBC2A87CF}"/>
              </a:ext>
            </a:extLst>
          </p:cNvPr>
          <p:cNvGrpSpPr/>
          <p:nvPr/>
        </p:nvGrpSpPr>
        <p:grpSpPr>
          <a:xfrm>
            <a:off x="6125287" y="2266916"/>
            <a:ext cx="3023078" cy="1655418"/>
            <a:chOff x="7413909" y="3429000"/>
            <a:chExt cx="4259196" cy="2403246"/>
          </a:xfrm>
          <a:solidFill>
            <a:schemeClr val="tx1"/>
          </a:solidFill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31E4929-CF10-4D87-BA67-DDCE98CD76DD}"/>
                </a:ext>
              </a:extLst>
            </p:cNvPr>
            <p:cNvSpPr/>
            <p:nvPr/>
          </p:nvSpPr>
          <p:spPr>
            <a:xfrm>
              <a:off x="7413909" y="3429000"/>
              <a:ext cx="4259196" cy="2395798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E3710A36-3050-4DAF-9423-FC0CF95982F1}"/>
                </a:ext>
              </a:extLst>
            </p:cNvPr>
            <p:cNvCxnSpPr>
              <a:cxnSpLocks/>
            </p:cNvCxnSpPr>
            <p:nvPr/>
          </p:nvCxnSpPr>
          <p:spPr>
            <a:xfrm>
              <a:off x="7413909" y="4632712"/>
              <a:ext cx="4259196" cy="0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50ED428A-65C3-4553-A271-DBED77508417}"/>
                </a:ext>
              </a:extLst>
            </p:cNvPr>
            <p:cNvCxnSpPr>
              <a:cxnSpLocks/>
            </p:cNvCxnSpPr>
            <p:nvPr/>
          </p:nvCxnSpPr>
          <p:spPr>
            <a:xfrm>
              <a:off x="7413909" y="5634514"/>
              <a:ext cx="4259196" cy="0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0AB56DE2-F706-42FB-BA04-A23304FE52CD}"/>
                </a:ext>
              </a:extLst>
            </p:cNvPr>
            <p:cNvCxnSpPr>
              <a:cxnSpLocks/>
            </p:cNvCxnSpPr>
            <p:nvPr/>
          </p:nvCxnSpPr>
          <p:spPr>
            <a:xfrm>
              <a:off x="7413909" y="3906888"/>
              <a:ext cx="4259196" cy="0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749BA3DD-A95C-4AC0-932F-A84F2E5244C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95732" y="3429000"/>
              <a:ext cx="0" cy="2403246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8B9FAA96-7B86-4AB0-AC32-098FA2768AF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533703" y="3429000"/>
              <a:ext cx="0" cy="2403246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29F028C7-898A-4646-BA1A-E6EFC8C7069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481199" y="3429000"/>
              <a:ext cx="0" cy="2403246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9B6D3206-DBF1-4636-B1A4-0AB77F7C0C22}"/>
                </a:ext>
              </a:extLst>
            </p:cNvPr>
            <p:cNvCxnSpPr>
              <a:cxnSpLocks/>
            </p:cNvCxnSpPr>
            <p:nvPr/>
          </p:nvCxnSpPr>
          <p:spPr>
            <a:xfrm>
              <a:off x="7413909" y="3753103"/>
              <a:ext cx="4259196" cy="0"/>
            </a:xfrm>
            <a:prstGeom prst="lin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B0E7DE5A-3E10-4A94-9CD9-212A02F4706E}"/>
              </a:ext>
            </a:extLst>
          </p:cNvPr>
          <p:cNvSpPr/>
          <p:nvPr/>
        </p:nvSpPr>
        <p:spPr>
          <a:xfrm>
            <a:off x="6125285" y="3917204"/>
            <a:ext cx="555077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ALT+F9 </a:t>
            </a:r>
            <a:r>
              <a:rPr lang="zh-CN" altLang="en-US" sz="1400" dirty="0"/>
              <a:t>开启和查看模板预设参考线</a:t>
            </a:r>
            <a:endParaRPr lang="en-US" altLang="zh-CN" sz="1400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A33ED64-898C-46E4-B52C-45D2314DAABF}"/>
              </a:ext>
            </a:extLst>
          </p:cNvPr>
          <p:cNvSpPr txBox="1"/>
          <p:nvPr/>
        </p:nvSpPr>
        <p:spPr>
          <a:xfrm>
            <a:off x="541452" y="1716865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/>
              <a:t>字体使用</a:t>
            </a:r>
            <a:r>
              <a:rPr lang="en-US" altLang="zh-CN" sz="1600"/>
              <a:t> FONTS</a:t>
            </a:r>
            <a:endParaRPr lang="zh-CN" altLang="en-US" sz="1600"/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1A88CC5F-EBBB-4208-BDCD-F3B0723EFCD8}"/>
              </a:ext>
            </a:extLst>
          </p:cNvPr>
          <p:cNvCxnSpPr/>
          <p:nvPr/>
        </p:nvCxnSpPr>
        <p:spPr>
          <a:xfrm>
            <a:off x="541453" y="2106941"/>
            <a:ext cx="44497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>
            <a:extLst>
              <a:ext uri="{FF2B5EF4-FFF2-40B4-BE49-F238E27FC236}">
                <a16:creationId xmlns:a16="http://schemas.microsoft.com/office/drawing/2014/main" id="{E40412EB-080B-4B27-9FE6-D998F1E7D59C}"/>
              </a:ext>
            </a:extLst>
          </p:cNvPr>
          <p:cNvSpPr/>
          <p:nvPr/>
        </p:nvSpPr>
        <p:spPr>
          <a:xfrm>
            <a:off x="515938" y="2266912"/>
            <a:ext cx="33729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/>
              <a:t>中文字体</a:t>
            </a:r>
            <a:r>
              <a:rPr lang="zh-CN" altLang="en-US" sz="1400" dirty="0"/>
              <a:t>：等线</a:t>
            </a:r>
            <a:endParaRPr lang="en-US" altLang="zh-CN" sz="1400" dirty="0"/>
          </a:p>
          <a:p>
            <a:r>
              <a:rPr lang="zh-CN" altLang="en-US" sz="1400"/>
              <a:t>英文字体</a:t>
            </a:r>
            <a:r>
              <a:rPr lang="zh-CN" altLang="en-US" sz="1400" dirty="0"/>
              <a:t>：等线</a:t>
            </a:r>
            <a:endParaRPr lang="en-US" altLang="zh-CN" sz="1400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698DF62-1596-4C85-9B8F-28D08EED6121}"/>
              </a:ext>
            </a:extLst>
          </p:cNvPr>
          <p:cNvSpPr txBox="1"/>
          <p:nvPr/>
        </p:nvSpPr>
        <p:spPr>
          <a:xfrm>
            <a:off x="541452" y="3090446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/>
              <a:t>翻页动画 </a:t>
            </a:r>
            <a:r>
              <a:rPr lang="en-US" altLang="zh-CN" sz="1600"/>
              <a:t>FLIP ANIMATION</a:t>
            </a:r>
            <a:endParaRPr lang="zh-CN" altLang="en-US" sz="1600"/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122DED5D-4DCD-4E68-824D-EAC5AB02F8E7}"/>
              </a:ext>
            </a:extLst>
          </p:cNvPr>
          <p:cNvCxnSpPr/>
          <p:nvPr/>
        </p:nvCxnSpPr>
        <p:spPr>
          <a:xfrm>
            <a:off x="541453" y="3480522"/>
            <a:ext cx="44497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>
            <a:extLst>
              <a:ext uri="{FF2B5EF4-FFF2-40B4-BE49-F238E27FC236}">
                <a16:creationId xmlns:a16="http://schemas.microsoft.com/office/drawing/2014/main" id="{BA3DBC0F-9890-45DA-BD64-ADCB237694A8}"/>
              </a:ext>
            </a:extLst>
          </p:cNvPr>
          <p:cNvSpPr/>
          <p:nvPr/>
        </p:nvSpPr>
        <p:spPr>
          <a:xfrm>
            <a:off x="515938" y="3664282"/>
            <a:ext cx="44752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MS Office 2016</a:t>
            </a:r>
            <a:r>
              <a:rPr lang="zh-CN" altLang="en-US" sz="1400" dirty="0"/>
              <a:t>及以上：平滑</a:t>
            </a:r>
            <a:endParaRPr lang="en-US" altLang="zh-CN" sz="1400" dirty="0"/>
          </a:p>
          <a:p>
            <a:r>
              <a:rPr lang="en-US" altLang="zh-CN" sz="1400" dirty="0"/>
              <a:t>MS Office 2013</a:t>
            </a:r>
            <a:r>
              <a:rPr lang="zh-CN" altLang="en-US" sz="1400" dirty="0"/>
              <a:t>及以下版本：无翻页动画，不影响使用</a:t>
            </a:r>
            <a:endParaRPr lang="en-US" altLang="zh-CN" sz="1400" dirty="0"/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FF6D16EF-3174-4257-A82E-E70521AB3A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700" t="10501" r="21618" b="43306"/>
          <a:stretch/>
        </p:blipFill>
        <p:spPr>
          <a:xfrm>
            <a:off x="2935059" y="3696052"/>
            <a:ext cx="292555" cy="226282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6D60494B-E54E-4EAD-80AF-B86C48CF4C14}"/>
              </a:ext>
            </a:extLst>
          </p:cNvPr>
          <p:cNvSpPr txBox="1"/>
          <p:nvPr/>
        </p:nvSpPr>
        <p:spPr>
          <a:xfrm>
            <a:off x="541452" y="4483915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/>
              <a:t>推荐自定义主题色 </a:t>
            </a:r>
            <a:r>
              <a:rPr lang="en-US" altLang="zh-CN" sz="1600"/>
              <a:t>COLOUR</a:t>
            </a:r>
            <a:endParaRPr lang="zh-CN" altLang="en-US" sz="1600"/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1B4B8480-22D4-418F-970E-7BBBC382CEC1}"/>
              </a:ext>
            </a:extLst>
          </p:cNvPr>
          <p:cNvCxnSpPr>
            <a:cxnSpLocks/>
          </p:cNvCxnSpPr>
          <p:nvPr/>
        </p:nvCxnSpPr>
        <p:spPr>
          <a:xfrm>
            <a:off x="541453" y="4873991"/>
            <a:ext cx="444976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>
            <a:extLst>
              <a:ext uri="{FF2B5EF4-FFF2-40B4-BE49-F238E27FC236}">
                <a16:creationId xmlns:a16="http://schemas.microsoft.com/office/drawing/2014/main" id="{07A6587A-8511-4835-BB5E-082B93DBD6F6}"/>
              </a:ext>
            </a:extLst>
          </p:cNvPr>
          <p:cNvSpPr/>
          <p:nvPr/>
        </p:nvSpPr>
        <p:spPr>
          <a:xfrm>
            <a:off x="685858" y="5082492"/>
            <a:ext cx="396000" cy="39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801915BF-9E28-4B26-9312-07A8B624721E}"/>
              </a:ext>
            </a:extLst>
          </p:cNvPr>
          <p:cNvSpPr/>
          <p:nvPr/>
        </p:nvSpPr>
        <p:spPr>
          <a:xfrm>
            <a:off x="1238664" y="5082492"/>
            <a:ext cx="396000" cy="396000"/>
          </a:xfrm>
          <a:prstGeom prst="ellipse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2E28ED2D-CF53-4088-9934-810D9DF48613}"/>
              </a:ext>
            </a:extLst>
          </p:cNvPr>
          <p:cNvSpPr/>
          <p:nvPr/>
        </p:nvSpPr>
        <p:spPr>
          <a:xfrm>
            <a:off x="1791470" y="5082492"/>
            <a:ext cx="396000" cy="396000"/>
          </a:xfrm>
          <a:prstGeom prst="ellipse">
            <a:avLst/>
          </a:prstGeom>
          <a:solidFill>
            <a:srgbClr val="17161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94AD65C7-B6E9-4E76-BDBF-4FE57DDC9A0F}"/>
              </a:ext>
            </a:extLst>
          </p:cNvPr>
          <p:cNvSpPr/>
          <p:nvPr/>
        </p:nvSpPr>
        <p:spPr>
          <a:xfrm>
            <a:off x="2897082" y="5082492"/>
            <a:ext cx="396000" cy="396000"/>
          </a:xfrm>
          <a:prstGeom prst="ellipse">
            <a:avLst/>
          </a:prstGeom>
          <a:solidFill>
            <a:schemeClr val="tx1"/>
          </a:solidFill>
          <a:ln>
            <a:solidFill>
              <a:srgbClr val="AF43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E85F3BE9-1837-4DAB-A716-112A5B8DBDC2}"/>
              </a:ext>
            </a:extLst>
          </p:cNvPr>
          <p:cNvSpPr/>
          <p:nvPr/>
        </p:nvSpPr>
        <p:spPr>
          <a:xfrm>
            <a:off x="3449888" y="5082492"/>
            <a:ext cx="396000" cy="396000"/>
          </a:xfrm>
          <a:prstGeom prst="ellipse">
            <a:avLst/>
          </a:prstGeom>
          <a:solidFill>
            <a:srgbClr val="D28A9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0000116B-2660-4EDD-952F-29496F1712C6}"/>
              </a:ext>
            </a:extLst>
          </p:cNvPr>
          <p:cNvSpPr/>
          <p:nvPr/>
        </p:nvSpPr>
        <p:spPr>
          <a:xfrm>
            <a:off x="4002694" y="5082492"/>
            <a:ext cx="396000" cy="396000"/>
          </a:xfrm>
          <a:prstGeom prst="ellipse">
            <a:avLst/>
          </a:prstGeom>
          <a:solidFill>
            <a:srgbClr val="EFD6D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13128438-61C2-400A-A64B-A9BEF0A54348}"/>
              </a:ext>
            </a:extLst>
          </p:cNvPr>
          <p:cNvSpPr/>
          <p:nvPr/>
        </p:nvSpPr>
        <p:spPr>
          <a:xfrm>
            <a:off x="4555499" y="5082492"/>
            <a:ext cx="396000" cy="396000"/>
          </a:xfrm>
          <a:prstGeom prst="ellipse">
            <a:avLst/>
          </a:prstGeom>
          <a:solidFill>
            <a:srgbClr val="F2F2F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A8402E7F-2BD7-44E0-811E-C1D99F06C1F0}"/>
              </a:ext>
            </a:extLst>
          </p:cNvPr>
          <p:cNvSpPr/>
          <p:nvPr/>
        </p:nvSpPr>
        <p:spPr>
          <a:xfrm>
            <a:off x="685858" y="5680165"/>
            <a:ext cx="396000" cy="396000"/>
          </a:xfrm>
          <a:prstGeom prst="ellipse">
            <a:avLst/>
          </a:prstGeom>
          <a:solidFill>
            <a:srgbClr val="009ED6"/>
          </a:solidFill>
          <a:ln>
            <a:solidFill>
              <a:srgbClr val="009E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20ADB1D8-3DC4-4E62-B7C0-C98903082A04}"/>
              </a:ext>
            </a:extLst>
          </p:cNvPr>
          <p:cNvSpPr/>
          <p:nvPr/>
        </p:nvSpPr>
        <p:spPr>
          <a:xfrm>
            <a:off x="1238664" y="5680165"/>
            <a:ext cx="396000" cy="396000"/>
          </a:xfrm>
          <a:prstGeom prst="ellipse">
            <a:avLst/>
          </a:prstGeom>
          <a:solidFill>
            <a:srgbClr val="FFFFFF"/>
          </a:solidFill>
          <a:ln>
            <a:solidFill>
              <a:srgbClr val="009E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0FE9533A-C9DC-4384-A849-9024FA76433C}"/>
              </a:ext>
            </a:extLst>
          </p:cNvPr>
          <p:cNvSpPr/>
          <p:nvPr/>
        </p:nvSpPr>
        <p:spPr>
          <a:xfrm>
            <a:off x="1791470" y="5680165"/>
            <a:ext cx="396000" cy="396000"/>
          </a:xfrm>
          <a:prstGeom prst="ellipse">
            <a:avLst/>
          </a:prstGeom>
          <a:solidFill>
            <a:srgbClr val="171616"/>
          </a:solidFill>
          <a:ln>
            <a:solidFill>
              <a:srgbClr val="009E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2EDE2031-A097-4B8E-86B8-A6DB72D74BBE}"/>
              </a:ext>
            </a:extLst>
          </p:cNvPr>
          <p:cNvSpPr/>
          <p:nvPr/>
        </p:nvSpPr>
        <p:spPr>
          <a:xfrm>
            <a:off x="2897082" y="5680165"/>
            <a:ext cx="396000" cy="396000"/>
          </a:xfrm>
          <a:prstGeom prst="ellipse">
            <a:avLst/>
          </a:prstGeom>
          <a:solidFill>
            <a:srgbClr val="009ED6"/>
          </a:solidFill>
          <a:ln>
            <a:solidFill>
              <a:srgbClr val="009E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609054B9-344B-47B0-9B9A-FF7F6369B288}"/>
              </a:ext>
            </a:extLst>
          </p:cNvPr>
          <p:cNvSpPr/>
          <p:nvPr/>
        </p:nvSpPr>
        <p:spPr>
          <a:xfrm>
            <a:off x="3449888" y="5680165"/>
            <a:ext cx="396000" cy="396000"/>
          </a:xfrm>
          <a:prstGeom prst="ellipse">
            <a:avLst/>
          </a:prstGeom>
          <a:solidFill>
            <a:srgbClr val="2FC9FF"/>
          </a:solidFill>
          <a:ln>
            <a:solidFill>
              <a:srgbClr val="009E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77126BE3-8F94-4D2B-BB57-E51AD2896AF1}"/>
              </a:ext>
            </a:extLst>
          </p:cNvPr>
          <p:cNvSpPr/>
          <p:nvPr/>
        </p:nvSpPr>
        <p:spPr>
          <a:xfrm>
            <a:off x="4002694" y="5680165"/>
            <a:ext cx="396000" cy="396000"/>
          </a:xfrm>
          <a:prstGeom prst="ellipse">
            <a:avLst/>
          </a:prstGeom>
          <a:solidFill>
            <a:srgbClr val="99E0FD"/>
          </a:solidFill>
          <a:ln>
            <a:solidFill>
              <a:srgbClr val="009E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A7EC8342-9C89-4C7E-9DD7-DC2ED861CEF2}"/>
              </a:ext>
            </a:extLst>
          </p:cNvPr>
          <p:cNvSpPr/>
          <p:nvPr/>
        </p:nvSpPr>
        <p:spPr>
          <a:xfrm>
            <a:off x="4555499" y="5680165"/>
            <a:ext cx="396000" cy="396000"/>
          </a:xfrm>
          <a:prstGeom prst="ellipse">
            <a:avLst/>
          </a:prstGeom>
          <a:solidFill>
            <a:srgbClr val="C2EDFE"/>
          </a:solidFill>
          <a:ln>
            <a:solidFill>
              <a:srgbClr val="009E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450E52C8-484F-4594-B641-DCCF824BEF6F}"/>
              </a:ext>
            </a:extLst>
          </p:cNvPr>
          <p:cNvSpPr/>
          <p:nvPr/>
        </p:nvSpPr>
        <p:spPr>
          <a:xfrm>
            <a:off x="2344276" y="5082492"/>
            <a:ext cx="396000" cy="396000"/>
          </a:xfrm>
          <a:prstGeom prst="ellipse">
            <a:avLst/>
          </a:prstGeom>
          <a:solidFill>
            <a:srgbClr val="A5A5A5"/>
          </a:solidFill>
          <a:ln>
            <a:solidFill>
              <a:srgbClr val="AF43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3F7164F1-04FD-4D4F-87CB-F6A72804A814}"/>
              </a:ext>
            </a:extLst>
          </p:cNvPr>
          <p:cNvSpPr/>
          <p:nvPr/>
        </p:nvSpPr>
        <p:spPr>
          <a:xfrm>
            <a:off x="2344276" y="5680165"/>
            <a:ext cx="396000" cy="396000"/>
          </a:xfrm>
          <a:prstGeom prst="ellipse">
            <a:avLst/>
          </a:prstGeom>
          <a:solidFill>
            <a:srgbClr val="A5A5A5"/>
          </a:solidFill>
          <a:ln>
            <a:solidFill>
              <a:srgbClr val="009E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4B27DBFA-A5A2-4571-A7B8-6F22DB9A9B9A}"/>
              </a:ext>
            </a:extLst>
          </p:cNvPr>
          <p:cNvSpPr txBox="1"/>
          <p:nvPr/>
        </p:nvSpPr>
        <p:spPr>
          <a:xfrm>
            <a:off x="6125284" y="4483915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本模板所用素材链接</a:t>
            </a:r>
            <a:r>
              <a:rPr lang="en-US" altLang="zh-CN" sz="1600" dirty="0"/>
              <a:t> LINKS</a:t>
            </a:r>
            <a:endParaRPr lang="zh-CN" altLang="en-US" sz="1600" dirty="0"/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0F1CEF81-E0F5-472C-8F17-8C5930DA2350}"/>
              </a:ext>
            </a:extLst>
          </p:cNvPr>
          <p:cNvCxnSpPr>
            <a:cxnSpLocks/>
          </p:cNvCxnSpPr>
          <p:nvPr/>
        </p:nvCxnSpPr>
        <p:spPr>
          <a:xfrm>
            <a:off x="6125285" y="4873991"/>
            <a:ext cx="444976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>
            <a:extLst>
              <a:ext uri="{FF2B5EF4-FFF2-40B4-BE49-F238E27FC236}">
                <a16:creationId xmlns:a16="http://schemas.microsoft.com/office/drawing/2014/main" id="{5195DD68-208F-4ED5-A224-80F50A6C88E1}"/>
              </a:ext>
            </a:extLst>
          </p:cNvPr>
          <p:cNvSpPr/>
          <p:nvPr/>
        </p:nvSpPr>
        <p:spPr>
          <a:xfrm>
            <a:off x="6125285" y="5128643"/>
            <a:ext cx="55507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hlinkClick r:id="rId4"/>
              </a:rPr>
              <a:t>历史足迹</a:t>
            </a:r>
            <a:r>
              <a:rPr lang="en-US" altLang="zh-CN" sz="1400" dirty="0"/>
              <a:t>		</a:t>
            </a:r>
            <a:r>
              <a:rPr lang="zh-CN" altLang="en-US" sz="1400" dirty="0">
                <a:hlinkClick r:id="rId5"/>
              </a:rPr>
              <a:t>美在师大</a:t>
            </a:r>
            <a:r>
              <a:rPr lang="en-US" altLang="zh-CN" sz="1400" dirty="0"/>
              <a:t>		</a:t>
            </a:r>
            <a:r>
              <a:rPr lang="zh-CN" altLang="en-US" sz="1400" dirty="0">
                <a:hlinkClick r:id="rId6"/>
              </a:rPr>
              <a:t>遇见师大</a:t>
            </a:r>
            <a:endParaRPr lang="en-US" altLang="zh-CN" sz="1400" dirty="0"/>
          </a:p>
          <a:p>
            <a:endParaRPr lang="en-US" altLang="zh-CN" sz="1400" dirty="0"/>
          </a:p>
          <a:p>
            <a:r>
              <a:rPr lang="zh-CN" altLang="en-US" sz="1400" dirty="0">
                <a:hlinkClick r:id="rId7"/>
              </a:rPr>
              <a:t>师大风物</a:t>
            </a:r>
            <a:r>
              <a:rPr lang="en-US" altLang="zh-CN" sz="1400" dirty="0"/>
              <a:t>		</a:t>
            </a:r>
            <a:r>
              <a:rPr lang="zh-CN" altLang="en-US" sz="1400" dirty="0">
                <a:hlinkClick r:id="rId8"/>
              </a:rPr>
              <a:t>师大官微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7879964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D30D7B17-A62C-4FFD-892E-CC26620E02FA}"/>
              </a:ext>
            </a:extLst>
          </p:cNvPr>
          <p:cNvGrpSpPr/>
          <p:nvPr/>
        </p:nvGrpSpPr>
        <p:grpSpPr>
          <a:xfrm>
            <a:off x="1417449" y="1461480"/>
            <a:ext cx="9357102" cy="4745648"/>
            <a:chOff x="1041187" y="1181419"/>
            <a:chExt cx="10109626" cy="5127306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57FCB31B-7E37-434B-9C90-F4E18330D6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1187" y="1207261"/>
              <a:ext cx="4544905" cy="304808"/>
            </a:xfrm>
            <a:prstGeom prst="rect">
              <a:avLst/>
            </a:prstGeom>
            <a:effectLst>
              <a:outerShdw blurRad="127000" sx="102000" sy="102000" algn="ctr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7E1ABE92-C6C1-4A34-910A-B031F17E4C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91562" y="2279168"/>
              <a:ext cx="4044149" cy="1045056"/>
            </a:xfrm>
            <a:prstGeom prst="rect">
              <a:avLst/>
            </a:prstGeom>
            <a:effectLst>
              <a:outerShdw blurRad="127000" sx="102000" sy="102000" algn="ctr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72EB6B3C-08DC-449C-904A-8D12F0D5DE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89537" y="3948431"/>
              <a:ext cx="3848201" cy="1643786"/>
            </a:xfrm>
            <a:prstGeom prst="rect">
              <a:avLst/>
            </a:prstGeom>
            <a:effectLst>
              <a:outerShdw blurRad="127000" sx="102000" sy="102000" algn="ctr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4A57C1B-4DE8-4FFF-B883-92DC9625F8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21249" y="1181419"/>
              <a:ext cx="2329604" cy="5127306"/>
            </a:xfrm>
            <a:prstGeom prst="rect">
              <a:avLst/>
            </a:prstGeom>
            <a:effectLst>
              <a:outerShdw blurRad="127000" sx="102000" sy="102000" algn="ctr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2814EB3-D41E-4220-BAA5-B13387217AE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321965" y="2180209"/>
              <a:ext cx="1828848" cy="3129725"/>
            </a:xfrm>
            <a:prstGeom prst="rect">
              <a:avLst/>
            </a:prstGeom>
            <a:effectLst>
              <a:outerShdw blurRad="127000" sx="102000" sy="102000" algn="ctr" rotWithShape="0">
                <a:prstClr val="black">
                  <a:alpha val="30000"/>
                </a:prstClr>
              </a:outerShdw>
            </a:effectLst>
          </p:spPr>
        </p:pic>
        <p:cxnSp>
          <p:nvCxnSpPr>
            <p:cNvPr id="12" name="直接箭头连接符 11">
              <a:extLst>
                <a:ext uri="{FF2B5EF4-FFF2-40B4-BE49-F238E27FC236}">
                  <a16:creationId xmlns:a16="http://schemas.microsoft.com/office/drawing/2014/main" id="{740CF6EB-9554-4ECA-9DA7-03AD98B67316}"/>
                </a:ext>
              </a:extLst>
            </p:cNvPr>
            <p:cNvCxnSpPr>
              <a:stCxn id="6" idx="2"/>
              <a:endCxn id="7" idx="0"/>
            </p:cNvCxnSpPr>
            <p:nvPr/>
          </p:nvCxnSpPr>
          <p:spPr>
            <a:xfrm flipH="1">
              <a:off x="3313637" y="1512069"/>
              <a:ext cx="3" cy="767099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id="{3926208B-CDC9-4DD7-93D1-0CED38A81DB3}"/>
                </a:ext>
              </a:extLst>
            </p:cNvPr>
            <p:cNvCxnSpPr>
              <a:stCxn id="7" idx="2"/>
              <a:endCxn id="8" idx="0"/>
            </p:cNvCxnSpPr>
            <p:nvPr/>
          </p:nvCxnSpPr>
          <p:spPr>
            <a:xfrm>
              <a:off x="3313637" y="3324224"/>
              <a:ext cx="1" cy="624207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连接符: 肘形 17">
              <a:extLst>
                <a:ext uri="{FF2B5EF4-FFF2-40B4-BE49-F238E27FC236}">
                  <a16:creationId xmlns:a16="http://schemas.microsoft.com/office/drawing/2014/main" id="{A40A69E7-D022-4BCB-8DDE-D8D0BF6EBE86}"/>
                </a:ext>
              </a:extLst>
            </p:cNvPr>
            <p:cNvCxnSpPr>
              <a:stCxn id="8" idx="3"/>
              <a:endCxn id="9" idx="1"/>
            </p:cNvCxnSpPr>
            <p:nvPr/>
          </p:nvCxnSpPr>
          <p:spPr>
            <a:xfrm flipV="1">
              <a:off x="5237738" y="3745072"/>
              <a:ext cx="1383511" cy="1025252"/>
            </a:xfrm>
            <a:prstGeom prst="bentConnector3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id="{B7A0B936-97A9-4D42-A04A-8B1A938C05FA}"/>
                </a:ext>
              </a:extLst>
            </p:cNvPr>
            <p:cNvCxnSpPr>
              <a:stCxn id="9" idx="3"/>
              <a:endCxn id="10" idx="1"/>
            </p:cNvCxnSpPr>
            <p:nvPr/>
          </p:nvCxnSpPr>
          <p:spPr>
            <a:xfrm>
              <a:off x="8950853" y="3745072"/>
              <a:ext cx="371112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397E6B5F-3DEA-4F7C-9597-6AF0FDBFB1B9}"/>
              </a:ext>
            </a:extLst>
          </p:cNvPr>
          <p:cNvSpPr/>
          <p:nvPr/>
        </p:nvSpPr>
        <p:spPr>
          <a:xfrm>
            <a:off x="515938" y="817673"/>
            <a:ext cx="3467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/>
              <a:t>自定义主题色流程</a:t>
            </a:r>
            <a:endParaRPr lang="en-US" altLang="zh-CN" sz="2800" b="1"/>
          </a:p>
        </p:txBody>
      </p:sp>
    </p:spTree>
    <p:extLst>
      <p:ext uri="{BB962C8B-B14F-4D97-AF65-F5344CB8AC3E}">
        <p14:creationId xmlns:p14="http://schemas.microsoft.com/office/powerpoint/2010/main" val="24731229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381C089-EC84-4244-941B-8B5B202475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753" y="2616"/>
            <a:ext cx="6832494" cy="6855384"/>
          </a:xfrm>
          <a:prstGeom prst="rect">
            <a:avLst/>
          </a:prstGeom>
          <a:effectLst/>
        </p:spPr>
      </p:pic>
      <p:pic>
        <p:nvPicPr>
          <p:cNvPr id="3" name="图片 2" descr="图片包含 地面, 户外, 天空, 建筑物&#10;&#10;已生成极高可信度的说明">
            <a:extLst>
              <a:ext uri="{FF2B5EF4-FFF2-40B4-BE49-F238E27FC236}">
                <a16:creationId xmlns:a16="http://schemas.microsoft.com/office/drawing/2014/main" id="{63B20895-A09D-476C-93F9-BE2F455C56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 descr="图片包含 地面, 户外, 天空, 建筑物&#10;&#10;已生成极高可信度的说明">
            <a:extLst>
              <a:ext uri="{FF2B5EF4-FFF2-40B4-BE49-F238E27FC236}">
                <a16:creationId xmlns:a16="http://schemas.microsoft.com/office/drawing/2014/main" id="{8DFB678E-F0AF-4557-B338-3808D9C830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AC901B4A-E48D-4981-B84D-70129229663C}"/>
              </a:ext>
            </a:extLst>
          </p:cNvPr>
          <p:cNvGrpSpPr/>
          <p:nvPr/>
        </p:nvGrpSpPr>
        <p:grpSpPr>
          <a:xfrm>
            <a:off x="5704849" y="2016668"/>
            <a:ext cx="3780532" cy="3869691"/>
            <a:chOff x="6111775" y="654046"/>
            <a:chExt cx="2734725" cy="2801037"/>
          </a:xfrm>
        </p:grpSpPr>
        <p:sp useBgFill="1">
          <p:nvSpPr>
            <p:cNvPr id="6" name="矩形 5">
              <a:extLst>
                <a:ext uri="{FF2B5EF4-FFF2-40B4-BE49-F238E27FC236}">
                  <a16:creationId xmlns:a16="http://schemas.microsoft.com/office/drawing/2014/main" id="{6C3F9CB5-968F-48C3-8276-18D88841024A}"/>
                </a:ext>
              </a:extLst>
            </p:cNvPr>
            <p:cNvSpPr/>
            <p:nvPr userDrawn="1"/>
          </p:nvSpPr>
          <p:spPr>
            <a:xfrm>
              <a:off x="6111776" y="654049"/>
              <a:ext cx="2734724" cy="2801034"/>
            </a:xfrm>
            <a:prstGeom prst="rect">
              <a:avLst/>
            </a:prstGeom>
            <a:ln>
              <a:noFill/>
            </a:ln>
            <a:effectLst>
              <a:outerShdw blurRad="127000" dist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2407E2E-51D8-43E8-9423-DACA075EA0F0}"/>
                </a:ext>
              </a:extLst>
            </p:cNvPr>
            <p:cNvSpPr/>
            <p:nvPr userDrawn="1"/>
          </p:nvSpPr>
          <p:spPr>
            <a:xfrm>
              <a:off x="6111775" y="654046"/>
              <a:ext cx="2734724" cy="2801034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4800" dirty="0"/>
                <a:t>C</a:t>
              </a:r>
              <a:endParaRPr lang="zh-CN" altLang="en-US" dirty="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DE6BC8C-BF11-4AC3-B48B-BA7204F2E2D0}"/>
              </a:ext>
            </a:extLst>
          </p:cNvPr>
          <p:cNvGrpSpPr/>
          <p:nvPr/>
        </p:nvGrpSpPr>
        <p:grpSpPr>
          <a:xfrm rot="707413">
            <a:off x="1713064" y="206031"/>
            <a:ext cx="3445063" cy="6320777"/>
            <a:chOff x="4232209" y="3056530"/>
            <a:chExt cx="3132970" cy="4652661"/>
          </a:xfrm>
        </p:grpSpPr>
        <p:sp useBgFill="1">
          <p:nvSpPr>
            <p:cNvPr id="9" name="矩形 8">
              <a:extLst>
                <a:ext uri="{FF2B5EF4-FFF2-40B4-BE49-F238E27FC236}">
                  <a16:creationId xmlns:a16="http://schemas.microsoft.com/office/drawing/2014/main" id="{D7EC53ED-4B72-4DF9-967A-7DF51FE43475}"/>
                </a:ext>
              </a:extLst>
            </p:cNvPr>
            <p:cNvSpPr/>
            <p:nvPr userDrawn="1"/>
          </p:nvSpPr>
          <p:spPr>
            <a:xfrm rot="20913409">
              <a:off x="4878198" y="3056530"/>
              <a:ext cx="2486981" cy="2676674"/>
            </a:xfrm>
            <a:prstGeom prst="rect">
              <a:avLst/>
            </a:prstGeom>
            <a:ln>
              <a:noFill/>
            </a:ln>
            <a:effectLst>
              <a:outerShdw blurRad="127000" dist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200"/>
                <a:t>B</a:t>
              </a:r>
              <a:endParaRPr kumimoji="1" lang="zh-CN" altLang="en-US" sz="3200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620F8C5-53B8-4120-90C5-B429998C52C4}"/>
                </a:ext>
              </a:extLst>
            </p:cNvPr>
            <p:cNvSpPr/>
            <p:nvPr userDrawn="1"/>
          </p:nvSpPr>
          <p:spPr>
            <a:xfrm rot="20913409">
              <a:off x="4232209" y="5032517"/>
              <a:ext cx="2486981" cy="2676674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dirty="0"/>
                <a:t>A</a:t>
              </a:r>
              <a:endParaRPr lang="zh-CN" altLang="en-US" dirty="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37AAFA5-29A7-42AB-8048-C54106F7A6B9}"/>
              </a:ext>
            </a:extLst>
          </p:cNvPr>
          <p:cNvGrpSpPr/>
          <p:nvPr/>
        </p:nvGrpSpPr>
        <p:grpSpPr>
          <a:xfrm rot="21391258">
            <a:off x="10029167" y="781291"/>
            <a:ext cx="1832712" cy="2165748"/>
            <a:chOff x="4605741" y="3308856"/>
            <a:chExt cx="2486982" cy="2676677"/>
          </a:xfrm>
          <a:solidFill>
            <a:schemeClr val="bg1">
              <a:alpha val="70000"/>
            </a:schemeClr>
          </a:solidFill>
        </p:grpSpPr>
        <p:sp useBgFill="1">
          <p:nvSpPr>
            <p:cNvPr id="12" name="矩形 11">
              <a:extLst>
                <a:ext uri="{FF2B5EF4-FFF2-40B4-BE49-F238E27FC236}">
                  <a16:creationId xmlns:a16="http://schemas.microsoft.com/office/drawing/2014/main" id="{0B32353C-D272-467E-81C7-A9D1B5450DBC}"/>
                </a:ext>
              </a:extLst>
            </p:cNvPr>
            <p:cNvSpPr/>
            <p:nvPr userDrawn="1"/>
          </p:nvSpPr>
          <p:spPr>
            <a:xfrm rot="20913409">
              <a:off x="4605741" y="3308859"/>
              <a:ext cx="2486981" cy="2676674"/>
            </a:xfrm>
            <a:prstGeom prst="rect">
              <a:avLst/>
            </a:prstGeom>
            <a:ln>
              <a:noFill/>
            </a:ln>
            <a:effectLst>
              <a:outerShdw blurRad="127000" dist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E642D02-887D-428A-836F-39AF70302FF6}"/>
                </a:ext>
              </a:extLst>
            </p:cNvPr>
            <p:cNvSpPr/>
            <p:nvPr userDrawn="1"/>
          </p:nvSpPr>
          <p:spPr>
            <a:xfrm rot="20913409">
              <a:off x="4605742" y="3308856"/>
              <a:ext cx="2486981" cy="2676674"/>
            </a:xfrm>
            <a:prstGeom prst="rect">
              <a:avLst/>
            </a:pr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75445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E360555F-ED7D-44F8-9D2F-6BA8245992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F1CB3AE0-2827-4015-B0C9-8C2DF7A6425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请输入您的标题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1D3AB331-BD2F-4AA9-B72C-D8C53679EF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106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逻格图">
            <a:extLst>
              <a:ext uri="{FF2B5EF4-FFF2-40B4-BE49-F238E27FC236}">
                <a16:creationId xmlns:a16="http://schemas.microsoft.com/office/drawing/2014/main" id="{13CB20B7-B54A-47DB-9821-C2BA341819D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38" y="762000"/>
            <a:ext cx="5334000" cy="533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师大新标中轴组合">
            <a:extLst>
              <a:ext uri="{FF2B5EF4-FFF2-40B4-BE49-F238E27FC236}">
                <a16:creationId xmlns:a16="http://schemas.microsoft.com/office/drawing/2014/main" id="{82ACC352-19AD-4CC3-805F-CA8EFC559F3F}"/>
              </a:ext>
            </a:extLst>
          </p:cNvPr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210082"/>
            <a:ext cx="5580062" cy="45081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87112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师大单标">
            <a:extLst>
              <a:ext uri="{FF2B5EF4-FFF2-40B4-BE49-F238E27FC236}">
                <a16:creationId xmlns:a16="http://schemas.microsoft.com/office/drawing/2014/main" id="{70CBCE20-98AD-42E2-9A74-7AA6C68D5CD5}"/>
              </a:ext>
            </a:extLst>
          </p:cNvPr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30" y="982035"/>
            <a:ext cx="3600450" cy="3600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 descr="师大新字">
            <a:extLst>
              <a:ext uri="{FF2B5EF4-FFF2-40B4-BE49-F238E27FC236}">
                <a16:creationId xmlns:a16="http://schemas.microsoft.com/office/drawing/2014/main" id="{2F5DCCB5-EA6E-48A0-B66E-FF132ACA08EB}"/>
              </a:ext>
            </a:extLst>
          </p:cNvPr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964" y="5134535"/>
            <a:ext cx="3600450" cy="83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师大新标横式组合">
            <a:extLst>
              <a:ext uri="{FF2B5EF4-FFF2-40B4-BE49-F238E27FC236}">
                <a16:creationId xmlns:a16="http://schemas.microsoft.com/office/drawing/2014/main" id="{7E3F3A93-3ECA-4F72-9359-11D9452E4685}"/>
              </a:ext>
            </a:extLst>
          </p:cNvPr>
          <p:cNvPicPr/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414" y="3325512"/>
            <a:ext cx="6443224" cy="15759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879990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07F6D7E2-CC2B-4C45-8FA6-A463A368E1A3}"/>
              </a:ext>
            </a:extLst>
          </p:cNvPr>
          <p:cNvGrpSpPr/>
          <p:nvPr/>
        </p:nvGrpSpPr>
        <p:grpSpPr>
          <a:xfrm>
            <a:off x="4101711" y="1605162"/>
            <a:ext cx="1168895" cy="1344946"/>
            <a:chOff x="6175663" y="1653511"/>
            <a:chExt cx="2764321" cy="318066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99DBC34-87D7-4BC3-A017-3C2AE4ACD755}"/>
                </a:ext>
              </a:extLst>
            </p:cNvPr>
            <p:cNvSpPr/>
            <p:nvPr/>
          </p:nvSpPr>
          <p:spPr>
            <a:xfrm>
              <a:off x="7358834" y="2100501"/>
              <a:ext cx="1581150" cy="2733675"/>
            </a:xfrm>
            <a:custGeom>
              <a:avLst/>
              <a:gdLst>
                <a:gd name="connsiteX0" fmla="*/ 1053741 w 1581150"/>
                <a:gd name="connsiteY0" fmla="*/ 1384841 h 2733675"/>
                <a:gd name="connsiteX1" fmla="*/ 1115844 w 1581150"/>
                <a:gd name="connsiteY1" fmla="*/ 1394462 h 2733675"/>
                <a:gd name="connsiteX2" fmla="*/ 1191758 w 1581150"/>
                <a:gd name="connsiteY2" fmla="*/ 1409511 h 2733675"/>
                <a:gd name="connsiteX3" fmla="*/ 1249671 w 1581150"/>
                <a:gd name="connsiteY3" fmla="*/ 1428942 h 2733675"/>
                <a:gd name="connsiteX4" fmla="*/ 1329300 w 1581150"/>
                <a:gd name="connsiteY4" fmla="*/ 1388842 h 2733675"/>
                <a:gd name="connsiteX5" fmla="*/ 1330156 w 1581150"/>
                <a:gd name="connsiteY5" fmla="*/ 1298450 h 2733675"/>
                <a:gd name="connsiteX6" fmla="*/ 1335967 w 1581150"/>
                <a:gd name="connsiteY6" fmla="*/ 1249777 h 2733675"/>
                <a:gd name="connsiteX7" fmla="*/ 1343396 w 1581150"/>
                <a:gd name="connsiteY7" fmla="*/ 1211010 h 2733675"/>
                <a:gd name="connsiteX8" fmla="*/ 1343872 w 1581150"/>
                <a:gd name="connsiteY8" fmla="*/ 1119189 h 2733675"/>
                <a:gd name="connsiteX9" fmla="*/ 1350731 w 1581150"/>
                <a:gd name="connsiteY9" fmla="*/ 871920 h 2733675"/>
                <a:gd name="connsiteX10" fmla="*/ 1258052 w 1581150"/>
                <a:gd name="connsiteY10" fmla="*/ 777813 h 2733675"/>
                <a:gd name="connsiteX11" fmla="*/ 1133466 w 1581150"/>
                <a:gd name="connsiteY11" fmla="*/ 785528 h 2733675"/>
                <a:gd name="connsiteX12" fmla="*/ 910771 w 1581150"/>
                <a:gd name="connsiteY12" fmla="*/ 851346 h 2733675"/>
                <a:gd name="connsiteX13" fmla="*/ 896483 w 1581150"/>
                <a:gd name="connsiteY13" fmla="*/ 872301 h 2733675"/>
                <a:gd name="connsiteX14" fmla="*/ 888482 w 1581150"/>
                <a:gd name="connsiteY14" fmla="*/ 1143859 h 2733675"/>
                <a:gd name="connsiteX15" fmla="*/ 888578 w 1581150"/>
                <a:gd name="connsiteY15" fmla="*/ 1237776 h 2733675"/>
                <a:gd name="connsiteX16" fmla="*/ 896007 w 1581150"/>
                <a:gd name="connsiteY16" fmla="*/ 1362458 h 2733675"/>
                <a:gd name="connsiteX17" fmla="*/ 902674 w 1581150"/>
                <a:gd name="connsiteY17" fmla="*/ 1438277 h 2733675"/>
                <a:gd name="connsiteX18" fmla="*/ 896007 w 1581150"/>
                <a:gd name="connsiteY18" fmla="*/ 1464661 h 2733675"/>
                <a:gd name="connsiteX19" fmla="*/ 897912 w 1581150"/>
                <a:gd name="connsiteY19" fmla="*/ 1531907 h 2733675"/>
                <a:gd name="connsiteX20" fmla="*/ 902770 w 1581150"/>
                <a:gd name="connsiteY20" fmla="*/ 1556863 h 2733675"/>
                <a:gd name="connsiteX21" fmla="*/ 902770 w 1581150"/>
                <a:gd name="connsiteY21" fmla="*/ 1669068 h 2733675"/>
                <a:gd name="connsiteX22" fmla="*/ 896579 w 1581150"/>
                <a:gd name="connsiteY22" fmla="*/ 1801941 h 2733675"/>
                <a:gd name="connsiteX23" fmla="*/ 909152 w 1581150"/>
                <a:gd name="connsiteY23" fmla="*/ 1884332 h 2733675"/>
                <a:gd name="connsiteX24" fmla="*/ 910104 w 1581150"/>
                <a:gd name="connsiteY24" fmla="*/ 1898525 h 2733675"/>
                <a:gd name="connsiteX25" fmla="*/ 906104 w 1581150"/>
                <a:gd name="connsiteY25" fmla="*/ 2036256 h 2733675"/>
                <a:gd name="connsiteX26" fmla="*/ 912105 w 1581150"/>
                <a:gd name="connsiteY26" fmla="*/ 2061402 h 2733675"/>
                <a:gd name="connsiteX27" fmla="*/ 914962 w 1581150"/>
                <a:gd name="connsiteY27" fmla="*/ 2139031 h 2733675"/>
                <a:gd name="connsiteX28" fmla="*/ 917819 w 1581150"/>
                <a:gd name="connsiteY28" fmla="*/ 2172464 h 2733675"/>
                <a:gd name="connsiteX29" fmla="*/ 916867 w 1581150"/>
                <a:gd name="connsiteY29" fmla="*/ 2341818 h 2733675"/>
                <a:gd name="connsiteX30" fmla="*/ 901436 w 1581150"/>
                <a:gd name="connsiteY30" fmla="*/ 2454308 h 2733675"/>
                <a:gd name="connsiteX31" fmla="*/ 857240 w 1581150"/>
                <a:gd name="connsiteY31" fmla="*/ 2568704 h 2733675"/>
                <a:gd name="connsiteX32" fmla="*/ 830189 w 1581150"/>
                <a:gd name="connsiteY32" fmla="*/ 2655096 h 2733675"/>
                <a:gd name="connsiteX33" fmla="*/ 788851 w 1581150"/>
                <a:gd name="connsiteY33" fmla="*/ 2734439 h 2733675"/>
                <a:gd name="connsiteX34" fmla="*/ 762181 w 1581150"/>
                <a:gd name="connsiteY34" fmla="*/ 2636808 h 2733675"/>
                <a:gd name="connsiteX35" fmla="*/ 755608 w 1581150"/>
                <a:gd name="connsiteY35" fmla="*/ 2405826 h 2733675"/>
                <a:gd name="connsiteX36" fmla="*/ 740940 w 1581150"/>
                <a:gd name="connsiteY36" fmla="*/ 2336580 h 2733675"/>
                <a:gd name="connsiteX37" fmla="*/ 738273 w 1581150"/>
                <a:gd name="connsiteY37" fmla="*/ 2251902 h 2733675"/>
                <a:gd name="connsiteX38" fmla="*/ 737035 w 1581150"/>
                <a:gd name="connsiteY38" fmla="*/ 2165606 h 2733675"/>
                <a:gd name="connsiteX39" fmla="*/ 734082 w 1581150"/>
                <a:gd name="connsiteY39" fmla="*/ 2145984 h 2733675"/>
                <a:gd name="connsiteX40" fmla="*/ 733701 w 1581150"/>
                <a:gd name="connsiteY40" fmla="*/ 2052068 h 2733675"/>
                <a:gd name="connsiteX41" fmla="*/ 727129 w 1581150"/>
                <a:gd name="connsiteY41" fmla="*/ 1900620 h 2733675"/>
                <a:gd name="connsiteX42" fmla="*/ 733129 w 1581150"/>
                <a:gd name="connsiteY42" fmla="*/ 1853472 h 2733675"/>
                <a:gd name="connsiteX43" fmla="*/ 713508 w 1581150"/>
                <a:gd name="connsiteY43" fmla="*/ 1736219 h 2733675"/>
                <a:gd name="connsiteX44" fmla="*/ 713699 w 1581150"/>
                <a:gd name="connsiteY44" fmla="*/ 1671449 h 2733675"/>
                <a:gd name="connsiteX45" fmla="*/ 713413 w 1581150"/>
                <a:gd name="connsiteY45" fmla="*/ 1588962 h 2733675"/>
                <a:gd name="connsiteX46" fmla="*/ 711889 w 1581150"/>
                <a:gd name="connsiteY46" fmla="*/ 1550481 h 2733675"/>
                <a:gd name="connsiteX47" fmla="*/ 711698 w 1581150"/>
                <a:gd name="connsiteY47" fmla="*/ 1491331 h 2733675"/>
                <a:gd name="connsiteX48" fmla="*/ 703698 w 1581150"/>
                <a:gd name="connsiteY48" fmla="*/ 1340169 h 2733675"/>
                <a:gd name="connsiteX49" fmla="*/ 683314 w 1581150"/>
                <a:gd name="connsiteY49" fmla="*/ 1235204 h 2733675"/>
                <a:gd name="connsiteX50" fmla="*/ 682647 w 1581150"/>
                <a:gd name="connsiteY50" fmla="*/ 1227107 h 2733675"/>
                <a:gd name="connsiteX51" fmla="*/ 674551 w 1581150"/>
                <a:gd name="connsiteY51" fmla="*/ 996412 h 2733675"/>
                <a:gd name="connsiteX52" fmla="*/ 631212 w 1581150"/>
                <a:gd name="connsiteY52" fmla="*/ 921736 h 2733675"/>
                <a:gd name="connsiteX53" fmla="*/ 599970 w 1581150"/>
                <a:gd name="connsiteY53" fmla="*/ 918593 h 2733675"/>
                <a:gd name="connsiteX54" fmla="*/ 526437 w 1581150"/>
                <a:gd name="connsiteY54" fmla="*/ 940691 h 2733675"/>
                <a:gd name="connsiteX55" fmla="*/ 477764 w 1581150"/>
                <a:gd name="connsiteY55" fmla="*/ 971266 h 2733675"/>
                <a:gd name="connsiteX56" fmla="*/ 400421 w 1581150"/>
                <a:gd name="connsiteY56" fmla="*/ 1004985 h 2733675"/>
                <a:gd name="connsiteX57" fmla="*/ 289836 w 1581150"/>
                <a:gd name="connsiteY57" fmla="*/ 1094043 h 2733675"/>
                <a:gd name="connsiteX58" fmla="*/ 280025 w 1581150"/>
                <a:gd name="connsiteY58" fmla="*/ 1134239 h 2733675"/>
                <a:gd name="connsiteX59" fmla="*/ 271358 w 1581150"/>
                <a:gd name="connsiteY59" fmla="*/ 1189293 h 2733675"/>
                <a:gd name="connsiteX60" fmla="*/ 257451 w 1581150"/>
                <a:gd name="connsiteY60" fmla="*/ 1267113 h 2733675"/>
                <a:gd name="connsiteX61" fmla="*/ 256594 w 1581150"/>
                <a:gd name="connsiteY61" fmla="*/ 1273113 h 2733675"/>
                <a:gd name="connsiteX62" fmla="*/ 249260 w 1581150"/>
                <a:gd name="connsiteY62" fmla="*/ 1365220 h 2733675"/>
                <a:gd name="connsiteX63" fmla="*/ 241544 w 1581150"/>
                <a:gd name="connsiteY63" fmla="*/ 1463423 h 2733675"/>
                <a:gd name="connsiteX64" fmla="*/ 220208 w 1581150"/>
                <a:gd name="connsiteY64" fmla="*/ 1559435 h 2733675"/>
                <a:gd name="connsiteX65" fmla="*/ 135436 w 1581150"/>
                <a:gd name="connsiteY65" fmla="*/ 1594582 h 2733675"/>
                <a:gd name="connsiteX66" fmla="*/ 117338 w 1581150"/>
                <a:gd name="connsiteY66" fmla="*/ 1593534 h 2733675"/>
                <a:gd name="connsiteX67" fmla="*/ 88287 w 1581150"/>
                <a:gd name="connsiteY67" fmla="*/ 1573246 h 2733675"/>
                <a:gd name="connsiteX68" fmla="*/ 42948 w 1581150"/>
                <a:gd name="connsiteY68" fmla="*/ 1457136 h 2733675"/>
                <a:gd name="connsiteX69" fmla="*/ 6658 w 1581150"/>
                <a:gd name="connsiteY69" fmla="*/ 1344646 h 2733675"/>
                <a:gd name="connsiteX70" fmla="*/ 19802 w 1581150"/>
                <a:gd name="connsiteY70" fmla="*/ 1215201 h 2733675"/>
                <a:gd name="connsiteX71" fmla="*/ 43996 w 1581150"/>
                <a:gd name="connsiteY71" fmla="*/ 1125476 h 2733675"/>
                <a:gd name="connsiteX72" fmla="*/ 69046 w 1581150"/>
                <a:gd name="connsiteY72" fmla="*/ 1056801 h 2733675"/>
                <a:gd name="connsiteX73" fmla="*/ 102289 w 1581150"/>
                <a:gd name="connsiteY73" fmla="*/ 941167 h 2733675"/>
                <a:gd name="connsiteX74" fmla="*/ 109718 w 1581150"/>
                <a:gd name="connsiteY74" fmla="*/ 885922 h 2733675"/>
                <a:gd name="connsiteX75" fmla="*/ 110194 w 1581150"/>
                <a:gd name="connsiteY75" fmla="*/ 879921 h 2733675"/>
                <a:gd name="connsiteX76" fmla="*/ 124196 w 1581150"/>
                <a:gd name="connsiteY76" fmla="*/ 790863 h 2733675"/>
                <a:gd name="connsiteX77" fmla="*/ 135817 w 1581150"/>
                <a:gd name="connsiteY77" fmla="*/ 757335 h 2733675"/>
                <a:gd name="connsiteX78" fmla="*/ 178870 w 1581150"/>
                <a:gd name="connsiteY78" fmla="*/ 770193 h 2733675"/>
                <a:gd name="connsiteX79" fmla="*/ 234305 w 1581150"/>
                <a:gd name="connsiteY79" fmla="*/ 864395 h 2733675"/>
                <a:gd name="connsiteX80" fmla="*/ 259928 w 1581150"/>
                <a:gd name="connsiteY80" fmla="*/ 909163 h 2733675"/>
                <a:gd name="connsiteX81" fmla="*/ 326603 w 1581150"/>
                <a:gd name="connsiteY81" fmla="*/ 926213 h 2733675"/>
                <a:gd name="connsiteX82" fmla="*/ 452809 w 1581150"/>
                <a:gd name="connsiteY82" fmla="*/ 880207 h 2733675"/>
                <a:gd name="connsiteX83" fmla="*/ 516721 w 1581150"/>
                <a:gd name="connsiteY83" fmla="*/ 844584 h 2733675"/>
                <a:gd name="connsiteX84" fmla="*/ 534438 w 1581150"/>
                <a:gd name="connsiteY84" fmla="*/ 836964 h 2733675"/>
                <a:gd name="connsiteX85" fmla="*/ 624830 w 1581150"/>
                <a:gd name="connsiteY85" fmla="*/ 795339 h 2733675"/>
                <a:gd name="connsiteX86" fmla="*/ 660168 w 1581150"/>
                <a:gd name="connsiteY86" fmla="*/ 706280 h 2733675"/>
                <a:gd name="connsiteX87" fmla="*/ 644928 w 1581150"/>
                <a:gd name="connsiteY87" fmla="*/ 573216 h 2733675"/>
                <a:gd name="connsiteX88" fmla="*/ 601208 w 1581150"/>
                <a:gd name="connsiteY88" fmla="*/ 446534 h 2733675"/>
                <a:gd name="connsiteX89" fmla="*/ 551774 w 1581150"/>
                <a:gd name="connsiteY89" fmla="*/ 375572 h 2733675"/>
                <a:gd name="connsiteX90" fmla="*/ 490813 w 1581150"/>
                <a:gd name="connsiteY90" fmla="*/ 388145 h 2733675"/>
                <a:gd name="connsiteX91" fmla="*/ 415185 w 1581150"/>
                <a:gd name="connsiteY91" fmla="*/ 396146 h 2733675"/>
                <a:gd name="connsiteX92" fmla="*/ 332889 w 1581150"/>
                <a:gd name="connsiteY92" fmla="*/ 409005 h 2733675"/>
                <a:gd name="connsiteX93" fmla="*/ 262690 w 1581150"/>
                <a:gd name="connsiteY93" fmla="*/ 405957 h 2733675"/>
                <a:gd name="connsiteX94" fmla="*/ 242878 w 1581150"/>
                <a:gd name="connsiteY94" fmla="*/ 403195 h 2733675"/>
                <a:gd name="connsiteX95" fmla="*/ 159153 w 1581150"/>
                <a:gd name="connsiteY95" fmla="*/ 387479 h 2733675"/>
                <a:gd name="connsiteX96" fmla="*/ 147437 w 1581150"/>
                <a:gd name="connsiteY96" fmla="*/ 354998 h 2733675"/>
                <a:gd name="connsiteX97" fmla="*/ 167249 w 1581150"/>
                <a:gd name="connsiteY97" fmla="*/ 337568 h 2733675"/>
                <a:gd name="connsiteX98" fmla="*/ 244878 w 1581150"/>
                <a:gd name="connsiteY98" fmla="*/ 315851 h 2733675"/>
                <a:gd name="connsiteX99" fmla="*/ 387086 w 1581150"/>
                <a:gd name="connsiteY99" fmla="*/ 262034 h 2733675"/>
                <a:gd name="connsiteX100" fmla="*/ 479955 w 1581150"/>
                <a:gd name="connsiteY100" fmla="*/ 242127 h 2733675"/>
                <a:gd name="connsiteX101" fmla="*/ 625592 w 1581150"/>
                <a:gd name="connsiteY101" fmla="*/ 192502 h 2733675"/>
                <a:gd name="connsiteX102" fmla="*/ 729510 w 1581150"/>
                <a:gd name="connsiteY102" fmla="*/ 160974 h 2733675"/>
                <a:gd name="connsiteX103" fmla="*/ 860955 w 1581150"/>
                <a:gd name="connsiteY103" fmla="*/ 90013 h 2733675"/>
                <a:gd name="connsiteX104" fmla="*/ 966968 w 1581150"/>
                <a:gd name="connsiteY104" fmla="*/ 12860 h 2733675"/>
                <a:gd name="connsiteX105" fmla="*/ 1018117 w 1581150"/>
                <a:gd name="connsiteY105" fmla="*/ 2 h 2733675"/>
                <a:gd name="connsiteX106" fmla="*/ 1148991 w 1581150"/>
                <a:gd name="connsiteY106" fmla="*/ 7145 h 2733675"/>
                <a:gd name="connsiteX107" fmla="*/ 1255576 w 1581150"/>
                <a:gd name="connsiteY107" fmla="*/ 27719 h 2733675"/>
                <a:gd name="connsiteX108" fmla="*/ 1414834 w 1581150"/>
                <a:gd name="connsiteY108" fmla="*/ 79821 h 2733675"/>
                <a:gd name="connsiteX109" fmla="*/ 1485795 w 1581150"/>
                <a:gd name="connsiteY109" fmla="*/ 145258 h 2733675"/>
                <a:gd name="connsiteX110" fmla="*/ 1475603 w 1581150"/>
                <a:gd name="connsiteY110" fmla="*/ 207837 h 2733675"/>
                <a:gd name="connsiteX111" fmla="*/ 1420168 w 1581150"/>
                <a:gd name="connsiteY111" fmla="*/ 253938 h 2733675"/>
                <a:gd name="connsiteX112" fmla="*/ 1353207 w 1581150"/>
                <a:gd name="connsiteY112" fmla="*/ 270131 h 2733675"/>
                <a:gd name="connsiteX113" fmla="*/ 1236907 w 1581150"/>
                <a:gd name="connsiteY113" fmla="*/ 270512 h 2733675"/>
                <a:gd name="connsiteX114" fmla="*/ 1175471 w 1581150"/>
                <a:gd name="connsiteY114" fmla="*/ 263939 h 2733675"/>
                <a:gd name="connsiteX115" fmla="*/ 1073363 w 1581150"/>
                <a:gd name="connsiteY115" fmla="*/ 271559 h 2733675"/>
                <a:gd name="connsiteX116" fmla="*/ 1014308 w 1581150"/>
                <a:gd name="connsiteY116" fmla="*/ 287371 h 2733675"/>
                <a:gd name="connsiteX117" fmla="*/ 993924 w 1581150"/>
                <a:gd name="connsiteY117" fmla="*/ 285085 h 2733675"/>
                <a:gd name="connsiteX118" fmla="*/ 968778 w 1581150"/>
                <a:gd name="connsiteY118" fmla="*/ 282323 h 2733675"/>
                <a:gd name="connsiteX119" fmla="*/ 922391 w 1581150"/>
                <a:gd name="connsiteY119" fmla="*/ 298610 h 2733675"/>
                <a:gd name="connsiteX120" fmla="*/ 906675 w 1581150"/>
                <a:gd name="connsiteY120" fmla="*/ 365952 h 2733675"/>
                <a:gd name="connsiteX121" fmla="*/ 914295 w 1581150"/>
                <a:gd name="connsiteY121" fmla="*/ 431198 h 2733675"/>
                <a:gd name="connsiteX122" fmla="*/ 910009 w 1581150"/>
                <a:gd name="connsiteY122" fmla="*/ 444248 h 2733675"/>
                <a:gd name="connsiteX123" fmla="*/ 903056 w 1581150"/>
                <a:gd name="connsiteY123" fmla="*/ 618079 h 2733675"/>
                <a:gd name="connsiteX124" fmla="*/ 932392 w 1581150"/>
                <a:gd name="connsiteY124" fmla="*/ 692755 h 2733675"/>
                <a:gd name="connsiteX125" fmla="*/ 954300 w 1581150"/>
                <a:gd name="connsiteY125" fmla="*/ 703328 h 2733675"/>
                <a:gd name="connsiteX126" fmla="*/ 1057551 w 1581150"/>
                <a:gd name="connsiteY126" fmla="*/ 677134 h 2733675"/>
                <a:gd name="connsiteX127" fmla="*/ 1189567 w 1581150"/>
                <a:gd name="connsiteY127" fmla="*/ 629985 h 2733675"/>
                <a:gd name="connsiteX128" fmla="*/ 1239288 w 1581150"/>
                <a:gd name="connsiteY128" fmla="*/ 607030 h 2733675"/>
                <a:gd name="connsiteX129" fmla="*/ 1333204 w 1581150"/>
                <a:gd name="connsiteY129" fmla="*/ 603315 h 2733675"/>
                <a:gd name="connsiteX130" fmla="*/ 1339872 w 1581150"/>
                <a:gd name="connsiteY130" fmla="*/ 607316 h 2733675"/>
                <a:gd name="connsiteX131" fmla="*/ 1427692 w 1581150"/>
                <a:gd name="connsiteY131" fmla="*/ 647606 h 2733675"/>
                <a:gd name="connsiteX132" fmla="*/ 1530658 w 1581150"/>
                <a:gd name="connsiteY132" fmla="*/ 726473 h 2733675"/>
                <a:gd name="connsiteX133" fmla="*/ 1577902 w 1581150"/>
                <a:gd name="connsiteY133" fmla="*/ 819152 h 2733675"/>
                <a:gd name="connsiteX134" fmla="*/ 1584855 w 1581150"/>
                <a:gd name="connsiteY134" fmla="*/ 935357 h 2733675"/>
                <a:gd name="connsiteX135" fmla="*/ 1578473 w 1581150"/>
                <a:gd name="connsiteY135" fmla="*/ 1076136 h 2733675"/>
                <a:gd name="connsiteX136" fmla="*/ 1584760 w 1581150"/>
                <a:gd name="connsiteY136" fmla="*/ 1118903 h 2733675"/>
                <a:gd name="connsiteX137" fmla="*/ 1571139 w 1581150"/>
                <a:gd name="connsiteY137" fmla="*/ 1204819 h 2733675"/>
                <a:gd name="connsiteX138" fmla="*/ 1563519 w 1581150"/>
                <a:gd name="connsiteY138" fmla="*/ 1303022 h 2733675"/>
                <a:gd name="connsiteX139" fmla="*/ 1555804 w 1581150"/>
                <a:gd name="connsiteY139" fmla="*/ 1433895 h 2733675"/>
                <a:gd name="connsiteX140" fmla="*/ 1540659 w 1581150"/>
                <a:gd name="connsiteY140" fmla="*/ 1540194 h 2733675"/>
                <a:gd name="connsiteX141" fmla="*/ 1510275 w 1581150"/>
                <a:gd name="connsiteY141" fmla="*/ 1640397 h 2733675"/>
                <a:gd name="connsiteX142" fmla="*/ 1472841 w 1581150"/>
                <a:gd name="connsiteY142" fmla="*/ 1703357 h 2733675"/>
                <a:gd name="connsiteX143" fmla="*/ 1403404 w 1581150"/>
                <a:gd name="connsiteY143" fmla="*/ 1769842 h 2733675"/>
                <a:gd name="connsiteX144" fmla="*/ 1322537 w 1581150"/>
                <a:gd name="connsiteY144" fmla="*/ 1772985 h 2733675"/>
                <a:gd name="connsiteX145" fmla="*/ 1253100 w 1581150"/>
                <a:gd name="connsiteY145" fmla="*/ 1706977 h 2733675"/>
                <a:gd name="connsiteX146" fmla="*/ 1179185 w 1581150"/>
                <a:gd name="connsiteY146" fmla="*/ 1586772 h 2733675"/>
                <a:gd name="connsiteX147" fmla="*/ 1099652 w 1581150"/>
                <a:gd name="connsiteY147" fmla="*/ 1438372 h 2733675"/>
                <a:gd name="connsiteX148" fmla="*/ 1074315 w 1581150"/>
                <a:gd name="connsiteY148" fmla="*/ 1410464 h 2733675"/>
                <a:gd name="connsiteX149" fmla="*/ 1050217 w 1581150"/>
                <a:gd name="connsiteY149" fmla="*/ 1393795 h 2733675"/>
                <a:gd name="connsiteX150" fmla="*/ 1053741 w 1581150"/>
                <a:gd name="connsiteY150" fmla="*/ 1384841 h 27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1581150" h="2733675">
                  <a:moveTo>
                    <a:pt x="1053741" y="1384841"/>
                  </a:moveTo>
                  <a:cubicBezTo>
                    <a:pt x="1074410" y="1387985"/>
                    <a:pt x="1095270" y="1390747"/>
                    <a:pt x="1115844" y="1394462"/>
                  </a:cubicBezTo>
                  <a:cubicBezTo>
                    <a:pt x="1141276" y="1398939"/>
                    <a:pt x="1166803" y="1403225"/>
                    <a:pt x="1191758" y="1409511"/>
                  </a:cubicBezTo>
                  <a:cubicBezTo>
                    <a:pt x="1211475" y="1414464"/>
                    <a:pt x="1230715" y="1421608"/>
                    <a:pt x="1249671" y="1428942"/>
                  </a:cubicBezTo>
                  <a:cubicBezTo>
                    <a:pt x="1275007" y="1438753"/>
                    <a:pt x="1321203" y="1414750"/>
                    <a:pt x="1329300" y="1388842"/>
                  </a:cubicBezTo>
                  <a:cubicBezTo>
                    <a:pt x="1338825" y="1358362"/>
                    <a:pt x="1338443" y="1329406"/>
                    <a:pt x="1330156" y="1298450"/>
                  </a:cubicBezTo>
                  <a:cubicBezTo>
                    <a:pt x="1326251" y="1283781"/>
                    <a:pt x="1333300" y="1265969"/>
                    <a:pt x="1335967" y="1249777"/>
                  </a:cubicBezTo>
                  <a:cubicBezTo>
                    <a:pt x="1338062" y="1236823"/>
                    <a:pt x="1342920" y="1224060"/>
                    <a:pt x="1343396" y="1211010"/>
                  </a:cubicBezTo>
                  <a:cubicBezTo>
                    <a:pt x="1344539" y="1180435"/>
                    <a:pt x="1343111" y="1149765"/>
                    <a:pt x="1343872" y="1119189"/>
                  </a:cubicBezTo>
                  <a:cubicBezTo>
                    <a:pt x="1345968" y="1036798"/>
                    <a:pt x="1349111" y="954407"/>
                    <a:pt x="1350731" y="871920"/>
                  </a:cubicBezTo>
                  <a:cubicBezTo>
                    <a:pt x="1351778" y="819152"/>
                    <a:pt x="1309963" y="776575"/>
                    <a:pt x="1258052" y="777813"/>
                  </a:cubicBezTo>
                  <a:cubicBezTo>
                    <a:pt x="1216523" y="778861"/>
                    <a:pt x="1174708" y="780290"/>
                    <a:pt x="1133466" y="785528"/>
                  </a:cubicBezTo>
                  <a:cubicBezTo>
                    <a:pt x="1055932" y="795530"/>
                    <a:pt x="979065" y="809817"/>
                    <a:pt x="910771" y="851346"/>
                  </a:cubicBezTo>
                  <a:cubicBezTo>
                    <a:pt x="904008" y="855442"/>
                    <a:pt x="896674" y="864967"/>
                    <a:pt x="896483" y="872301"/>
                  </a:cubicBezTo>
                  <a:cubicBezTo>
                    <a:pt x="893055" y="962789"/>
                    <a:pt x="890673" y="1053372"/>
                    <a:pt x="888482" y="1143859"/>
                  </a:cubicBezTo>
                  <a:cubicBezTo>
                    <a:pt x="887721" y="1175101"/>
                    <a:pt x="887435" y="1206438"/>
                    <a:pt x="888578" y="1237776"/>
                  </a:cubicBezTo>
                  <a:cubicBezTo>
                    <a:pt x="890197" y="1279400"/>
                    <a:pt x="893055" y="1320929"/>
                    <a:pt x="896007" y="1362458"/>
                  </a:cubicBezTo>
                  <a:cubicBezTo>
                    <a:pt x="897817" y="1387794"/>
                    <a:pt x="901436" y="1412940"/>
                    <a:pt x="902674" y="1438277"/>
                  </a:cubicBezTo>
                  <a:cubicBezTo>
                    <a:pt x="903056" y="1447040"/>
                    <a:pt x="900770" y="1457422"/>
                    <a:pt x="896007" y="1464661"/>
                  </a:cubicBezTo>
                  <a:cubicBezTo>
                    <a:pt x="880672" y="1487902"/>
                    <a:pt x="899341" y="1509428"/>
                    <a:pt x="897912" y="1531907"/>
                  </a:cubicBezTo>
                  <a:cubicBezTo>
                    <a:pt x="897436" y="1540099"/>
                    <a:pt x="902674" y="1548481"/>
                    <a:pt x="902770" y="1556863"/>
                  </a:cubicBezTo>
                  <a:cubicBezTo>
                    <a:pt x="903341" y="1594296"/>
                    <a:pt x="903913" y="1631730"/>
                    <a:pt x="902770" y="1669068"/>
                  </a:cubicBezTo>
                  <a:cubicBezTo>
                    <a:pt x="901341" y="1713359"/>
                    <a:pt x="896102" y="1757650"/>
                    <a:pt x="896579" y="1801941"/>
                  </a:cubicBezTo>
                  <a:cubicBezTo>
                    <a:pt x="896864" y="1829468"/>
                    <a:pt x="904770" y="1856805"/>
                    <a:pt x="909152" y="1884332"/>
                  </a:cubicBezTo>
                  <a:cubicBezTo>
                    <a:pt x="909913" y="1889000"/>
                    <a:pt x="910295" y="1893762"/>
                    <a:pt x="910104" y="1898525"/>
                  </a:cubicBezTo>
                  <a:cubicBezTo>
                    <a:pt x="908770" y="1944435"/>
                    <a:pt x="906865" y="1990346"/>
                    <a:pt x="906104" y="2036256"/>
                  </a:cubicBezTo>
                  <a:cubicBezTo>
                    <a:pt x="906008" y="2044543"/>
                    <a:pt x="911342" y="2052925"/>
                    <a:pt x="912105" y="2061402"/>
                  </a:cubicBezTo>
                  <a:cubicBezTo>
                    <a:pt x="914295" y="2087406"/>
                    <a:pt x="920105" y="2114457"/>
                    <a:pt x="914962" y="2139031"/>
                  </a:cubicBezTo>
                  <a:cubicBezTo>
                    <a:pt x="912105" y="2152557"/>
                    <a:pt x="917915" y="2161320"/>
                    <a:pt x="917819" y="2172464"/>
                  </a:cubicBezTo>
                  <a:cubicBezTo>
                    <a:pt x="917248" y="2228947"/>
                    <a:pt x="919343" y="2285430"/>
                    <a:pt x="916867" y="2341818"/>
                  </a:cubicBezTo>
                  <a:cubicBezTo>
                    <a:pt x="915247" y="2379537"/>
                    <a:pt x="911247" y="2418018"/>
                    <a:pt x="901436" y="2454308"/>
                  </a:cubicBezTo>
                  <a:cubicBezTo>
                    <a:pt x="890768" y="2493551"/>
                    <a:pt x="871337" y="2530318"/>
                    <a:pt x="857240" y="2568704"/>
                  </a:cubicBezTo>
                  <a:cubicBezTo>
                    <a:pt x="846858" y="2596993"/>
                    <a:pt x="837142" y="2625758"/>
                    <a:pt x="830189" y="2655096"/>
                  </a:cubicBezTo>
                  <a:cubicBezTo>
                    <a:pt x="823236" y="2684337"/>
                    <a:pt x="809520" y="2708912"/>
                    <a:pt x="788851" y="2734439"/>
                  </a:cubicBezTo>
                  <a:cubicBezTo>
                    <a:pt x="776849" y="2700244"/>
                    <a:pt x="767324" y="2670050"/>
                    <a:pt x="762181" y="2636808"/>
                  </a:cubicBezTo>
                  <a:cubicBezTo>
                    <a:pt x="750274" y="2559655"/>
                    <a:pt x="761038" y="2482598"/>
                    <a:pt x="755608" y="2405826"/>
                  </a:cubicBezTo>
                  <a:cubicBezTo>
                    <a:pt x="753989" y="2382490"/>
                    <a:pt x="748274" y="2358868"/>
                    <a:pt x="740940" y="2336580"/>
                  </a:cubicBezTo>
                  <a:cubicBezTo>
                    <a:pt x="731510" y="2308100"/>
                    <a:pt x="733987" y="2280954"/>
                    <a:pt x="738273" y="2251902"/>
                  </a:cubicBezTo>
                  <a:cubicBezTo>
                    <a:pt x="742464" y="2223804"/>
                    <a:pt x="738083" y="2194466"/>
                    <a:pt x="737035" y="2165606"/>
                  </a:cubicBezTo>
                  <a:cubicBezTo>
                    <a:pt x="736844" y="2159033"/>
                    <a:pt x="734082" y="2152557"/>
                    <a:pt x="734082" y="2145984"/>
                  </a:cubicBezTo>
                  <a:cubicBezTo>
                    <a:pt x="733796" y="2114647"/>
                    <a:pt x="734749" y="2083405"/>
                    <a:pt x="733701" y="2052068"/>
                  </a:cubicBezTo>
                  <a:cubicBezTo>
                    <a:pt x="731987" y="2001585"/>
                    <a:pt x="728367" y="1951103"/>
                    <a:pt x="727129" y="1900620"/>
                  </a:cubicBezTo>
                  <a:cubicBezTo>
                    <a:pt x="726748" y="1884904"/>
                    <a:pt x="735035" y="1868712"/>
                    <a:pt x="733129" y="1853472"/>
                  </a:cubicBezTo>
                  <a:cubicBezTo>
                    <a:pt x="728272" y="1814133"/>
                    <a:pt x="718747" y="1775462"/>
                    <a:pt x="713508" y="1736219"/>
                  </a:cubicBezTo>
                  <a:cubicBezTo>
                    <a:pt x="710651" y="1714883"/>
                    <a:pt x="708841" y="1691927"/>
                    <a:pt x="713699" y="1671449"/>
                  </a:cubicBezTo>
                  <a:cubicBezTo>
                    <a:pt x="720366" y="1643160"/>
                    <a:pt x="721890" y="1616870"/>
                    <a:pt x="713413" y="1588962"/>
                  </a:cubicBezTo>
                  <a:cubicBezTo>
                    <a:pt x="709793" y="1577056"/>
                    <a:pt x="711984" y="1563340"/>
                    <a:pt x="711889" y="1550481"/>
                  </a:cubicBezTo>
                  <a:cubicBezTo>
                    <a:pt x="711698" y="1530765"/>
                    <a:pt x="712556" y="1510952"/>
                    <a:pt x="711698" y="1491331"/>
                  </a:cubicBezTo>
                  <a:cubicBezTo>
                    <a:pt x="709603" y="1440944"/>
                    <a:pt x="708745" y="1390366"/>
                    <a:pt x="703698" y="1340169"/>
                  </a:cubicBezTo>
                  <a:cubicBezTo>
                    <a:pt x="700078" y="1304831"/>
                    <a:pt x="690267" y="1270160"/>
                    <a:pt x="683314" y="1235204"/>
                  </a:cubicBezTo>
                  <a:cubicBezTo>
                    <a:pt x="682742" y="1232537"/>
                    <a:pt x="682742" y="1229774"/>
                    <a:pt x="682647" y="1227107"/>
                  </a:cubicBezTo>
                  <a:cubicBezTo>
                    <a:pt x="680075" y="1150241"/>
                    <a:pt x="678837" y="1073279"/>
                    <a:pt x="674551" y="996412"/>
                  </a:cubicBezTo>
                  <a:cubicBezTo>
                    <a:pt x="672836" y="965837"/>
                    <a:pt x="665883" y="934309"/>
                    <a:pt x="631212" y="921736"/>
                  </a:cubicBezTo>
                  <a:cubicBezTo>
                    <a:pt x="621592" y="918212"/>
                    <a:pt x="609686" y="916402"/>
                    <a:pt x="599970" y="918593"/>
                  </a:cubicBezTo>
                  <a:cubicBezTo>
                    <a:pt x="575015" y="924308"/>
                    <a:pt x="549869" y="930880"/>
                    <a:pt x="526437" y="940691"/>
                  </a:cubicBezTo>
                  <a:cubicBezTo>
                    <a:pt x="509006" y="948025"/>
                    <a:pt x="494814" y="962598"/>
                    <a:pt x="477764" y="971266"/>
                  </a:cubicBezTo>
                  <a:cubicBezTo>
                    <a:pt x="452713" y="983934"/>
                    <a:pt x="427091" y="996507"/>
                    <a:pt x="400421" y="1004985"/>
                  </a:cubicBezTo>
                  <a:cubicBezTo>
                    <a:pt x="351463" y="1020510"/>
                    <a:pt x="309743" y="1043656"/>
                    <a:pt x="289836" y="1094043"/>
                  </a:cubicBezTo>
                  <a:cubicBezTo>
                    <a:pt x="284788" y="1106711"/>
                    <a:pt x="282597" y="1120713"/>
                    <a:pt x="280025" y="1134239"/>
                  </a:cubicBezTo>
                  <a:cubicBezTo>
                    <a:pt x="276692" y="1152527"/>
                    <a:pt x="274501" y="1171005"/>
                    <a:pt x="271358" y="1189293"/>
                  </a:cubicBezTo>
                  <a:cubicBezTo>
                    <a:pt x="266976" y="1215297"/>
                    <a:pt x="262118" y="1241205"/>
                    <a:pt x="257451" y="1267113"/>
                  </a:cubicBezTo>
                  <a:cubicBezTo>
                    <a:pt x="257070" y="1269113"/>
                    <a:pt x="256784" y="1271113"/>
                    <a:pt x="256594" y="1273113"/>
                  </a:cubicBezTo>
                  <a:cubicBezTo>
                    <a:pt x="254117" y="1303784"/>
                    <a:pt x="251545" y="1334549"/>
                    <a:pt x="249260" y="1365220"/>
                  </a:cubicBezTo>
                  <a:cubicBezTo>
                    <a:pt x="246783" y="1397986"/>
                    <a:pt x="246211" y="1431038"/>
                    <a:pt x="241544" y="1463423"/>
                  </a:cubicBezTo>
                  <a:cubicBezTo>
                    <a:pt x="236877" y="1495903"/>
                    <a:pt x="231924" y="1529145"/>
                    <a:pt x="220208" y="1559435"/>
                  </a:cubicBezTo>
                  <a:cubicBezTo>
                    <a:pt x="204968" y="1598678"/>
                    <a:pt x="174869" y="1608393"/>
                    <a:pt x="135436" y="1594582"/>
                  </a:cubicBezTo>
                  <a:cubicBezTo>
                    <a:pt x="129911" y="1592677"/>
                    <a:pt x="123053" y="1592201"/>
                    <a:pt x="117338" y="1593534"/>
                  </a:cubicBezTo>
                  <a:cubicBezTo>
                    <a:pt x="99622" y="1597535"/>
                    <a:pt x="93240" y="1585724"/>
                    <a:pt x="88287" y="1573246"/>
                  </a:cubicBezTo>
                  <a:cubicBezTo>
                    <a:pt x="72666" y="1534765"/>
                    <a:pt x="56854" y="1496284"/>
                    <a:pt x="42948" y="1457136"/>
                  </a:cubicBezTo>
                  <a:cubicBezTo>
                    <a:pt x="29708" y="1420084"/>
                    <a:pt x="18850" y="1382174"/>
                    <a:pt x="6658" y="1344646"/>
                  </a:cubicBezTo>
                  <a:cubicBezTo>
                    <a:pt x="-8011" y="1299498"/>
                    <a:pt x="3895" y="1257683"/>
                    <a:pt x="19802" y="1215201"/>
                  </a:cubicBezTo>
                  <a:cubicBezTo>
                    <a:pt x="30661" y="1186340"/>
                    <a:pt x="35042" y="1155098"/>
                    <a:pt x="43996" y="1125476"/>
                  </a:cubicBezTo>
                  <a:cubicBezTo>
                    <a:pt x="51044" y="1102235"/>
                    <a:pt x="61808" y="1080041"/>
                    <a:pt x="69046" y="1056801"/>
                  </a:cubicBezTo>
                  <a:cubicBezTo>
                    <a:pt x="81048" y="1018510"/>
                    <a:pt x="92383" y="980029"/>
                    <a:pt x="102289" y="941167"/>
                  </a:cubicBezTo>
                  <a:cubicBezTo>
                    <a:pt x="106861" y="923260"/>
                    <a:pt x="107432" y="904305"/>
                    <a:pt x="109718" y="885922"/>
                  </a:cubicBezTo>
                  <a:cubicBezTo>
                    <a:pt x="110004" y="883922"/>
                    <a:pt x="109147" y="881064"/>
                    <a:pt x="110194" y="879921"/>
                  </a:cubicBezTo>
                  <a:cubicBezTo>
                    <a:pt x="135150" y="853347"/>
                    <a:pt x="120672" y="820676"/>
                    <a:pt x="124196" y="790863"/>
                  </a:cubicBezTo>
                  <a:cubicBezTo>
                    <a:pt x="125625" y="778575"/>
                    <a:pt x="120005" y="762573"/>
                    <a:pt x="135817" y="757335"/>
                  </a:cubicBezTo>
                  <a:cubicBezTo>
                    <a:pt x="151819" y="752001"/>
                    <a:pt x="168773" y="753620"/>
                    <a:pt x="178870" y="770193"/>
                  </a:cubicBezTo>
                  <a:cubicBezTo>
                    <a:pt x="197825" y="801340"/>
                    <a:pt x="215922" y="832868"/>
                    <a:pt x="234305" y="864395"/>
                  </a:cubicBezTo>
                  <a:cubicBezTo>
                    <a:pt x="242973" y="879255"/>
                    <a:pt x="250403" y="894876"/>
                    <a:pt x="259928" y="909163"/>
                  </a:cubicBezTo>
                  <a:cubicBezTo>
                    <a:pt x="276501" y="933738"/>
                    <a:pt x="298694" y="937262"/>
                    <a:pt x="326603" y="926213"/>
                  </a:cubicBezTo>
                  <a:cubicBezTo>
                    <a:pt x="368227" y="909735"/>
                    <a:pt x="411375" y="897066"/>
                    <a:pt x="452809" y="880207"/>
                  </a:cubicBezTo>
                  <a:cubicBezTo>
                    <a:pt x="475193" y="871063"/>
                    <a:pt x="495386" y="856490"/>
                    <a:pt x="516721" y="844584"/>
                  </a:cubicBezTo>
                  <a:cubicBezTo>
                    <a:pt x="522341" y="841440"/>
                    <a:pt x="528342" y="837916"/>
                    <a:pt x="534438" y="836964"/>
                  </a:cubicBezTo>
                  <a:cubicBezTo>
                    <a:pt x="568728" y="831820"/>
                    <a:pt x="597875" y="816675"/>
                    <a:pt x="624830" y="795339"/>
                  </a:cubicBezTo>
                  <a:cubicBezTo>
                    <a:pt x="654167" y="772098"/>
                    <a:pt x="663692" y="741809"/>
                    <a:pt x="660168" y="706280"/>
                  </a:cubicBezTo>
                  <a:cubicBezTo>
                    <a:pt x="655787" y="661799"/>
                    <a:pt x="652929" y="617031"/>
                    <a:pt x="644928" y="573216"/>
                  </a:cubicBezTo>
                  <a:cubicBezTo>
                    <a:pt x="636832" y="529211"/>
                    <a:pt x="625306" y="485205"/>
                    <a:pt x="601208" y="446534"/>
                  </a:cubicBezTo>
                  <a:cubicBezTo>
                    <a:pt x="585778" y="421769"/>
                    <a:pt x="567871" y="398623"/>
                    <a:pt x="551774" y="375572"/>
                  </a:cubicBezTo>
                  <a:cubicBezTo>
                    <a:pt x="529295" y="380335"/>
                    <a:pt x="510245" y="385383"/>
                    <a:pt x="490813" y="388145"/>
                  </a:cubicBezTo>
                  <a:cubicBezTo>
                    <a:pt x="465763" y="391765"/>
                    <a:pt x="440236" y="392813"/>
                    <a:pt x="415185" y="396146"/>
                  </a:cubicBezTo>
                  <a:cubicBezTo>
                    <a:pt x="387658" y="399861"/>
                    <a:pt x="360511" y="406910"/>
                    <a:pt x="332889" y="409005"/>
                  </a:cubicBezTo>
                  <a:cubicBezTo>
                    <a:pt x="309648" y="410720"/>
                    <a:pt x="286121" y="407386"/>
                    <a:pt x="262690" y="405957"/>
                  </a:cubicBezTo>
                  <a:cubicBezTo>
                    <a:pt x="256022" y="405576"/>
                    <a:pt x="249450" y="404433"/>
                    <a:pt x="242878" y="403195"/>
                  </a:cubicBezTo>
                  <a:cubicBezTo>
                    <a:pt x="214874" y="398147"/>
                    <a:pt x="186680" y="394337"/>
                    <a:pt x="159153" y="387479"/>
                  </a:cubicBezTo>
                  <a:cubicBezTo>
                    <a:pt x="142770" y="383383"/>
                    <a:pt x="144103" y="366714"/>
                    <a:pt x="147437" y="354998"/>
                  </a:cubicBezTo>
                  <a:cubicBezTo>
                    <a:pt x="149437" y="347759"/>
                    <a:pt x="159344" y="340235"/>
                    <a:pt x="167249" y="337568"/>
                  </a:cubicBezTo>
                  <a:cubicBezTo>
                    <a:pt x="192776" y="329186"/>
                    <a:pt x="219542" y="324614"/>
                    <a:pt x="244878" y="315851"/>
                  </a:cubicBezTo>
                  <a:cubicBezTo>
                    <a:pt x="292884" y="299372"/>
                    <a:pt x="342319" y="284990"/>
                    <a:pt x="387086" y="262034"/>
                  </a:cubicBezTo>
                  <a:cubicBezTo>
                    <a:pt x="417757" y="246318"/>
                    <a:pt x="449856" y="253843"/>
                    <a:pt x="479955" y="242127"/>
                  </a:cubicBezTo>
                  <a:cubicBezTo>
                    <a:pt x="527675" y="223458"/>
                    <a:pt x="576824" y="208409"/>
                    <a:pt x="625592" y="192502"/>
                  </a:cubicBezTo>
                  <a:cubicBezTo>
                    <a:pt x="659978" y="181262"/>
                    <a:pt x="694458" y="169832"/>
                    <a:pt x="729510" y="160974"/>
                  </a:cubicBezTo>
                  <a:cubicBezTo>
                    <a:pt x="779612" y="148306"/>
                    <a:pt x="822569" y="125541"/>
                    <a:pt x="860955" y="90013"/>
                  </a:cubicBezTo>
                  <a:cubicBezTo>
                    <a:pt x="892864" y="60485"/>
                    <a:pt x="930106" y="36292"/>
                    <a:pt x="966968" y="12860"/>
                  </a:cubicBezTo>
                  <a:cubicBezTo>
                    <a:pt x="981161" y="3812"/>
                    <a:pt x="1000877" y="-94"/>
                    <a:pt x="1018117" y="2"/>
                  </a:cubicBezTo>
                  <a:cubicBezTo>
                    <a:pt x="1061742" y="287"/>
                    <a:pt x="1105652" y="2097"/>
                    <a:pt x="1148991" y="7145"/>
                  </a:cubicBezTo>
                  <a:cubicBezTo>
                    <a:pt x="1184805" y="11336"/>
                    <a:pt x="1219762" y="23243"/>
                    <a:pt x="1255576" y="27719"/>
                  </a:cubicBezTo>
                  <a:cubicBezTo>
                    <a:pt x="1312345" y="34768"/>
                    <a:pt x="1364542" y="54580"/>
                    <a:pt x="1414834" y="79821"/>
                  </a:cubicBezTo>
                  <a:cubicBezTo>
                    <a:pt x="1444171" y="94585"/>
                    <a:pt x="1470650" y="114206"/>
                    <a:pt x="1485795" y="145258"/>
                  </a:cubicBezTo>
                  <a:cubicBezTo>
                    <a:pt x="1495606" y="165260"/>
                    <a:pt x="1491891" y="192883"/>
                    <a:pt x="1475603" y="207837"/>
                  </a:cubicBezTo>
                  <a:cubicBezTo>
                    <a:pt x="1457887" y="224220"/>
                    <a:pt x="1441028" y="243175"/>
                    <a:pt x="1420168" y="253938"/>
                  </a:cubicBezTo>
                  <a:cubicBezTo>
                    <a:pt x="1400261" y="264225"/>
                    <a:pt x="1375972" y="268702"/>
                    <a:pt x="1353207" y="270131"/>
                  </a:cubicBezTo>
                  <a:cubicBezTo>
                    <a:pt x="1314631" y="272607"/>
                    <a:pt x="1275674" y="271655"/>
                    <a:pt x="1236907" y="270512"/>
                  </a:cubicBezTo>
                  <a:cubicBezTo>
                    <a:pt x="1216428" y="269940"/>
                    <a:pt x="1195950" y="263558"/>
                    <a:pt x="1175471" y="263939"/>
                  </a:cubicBezTo>
                  <a:cubicBezTo>
                    <a:pt x="1141371" y="264606"/>
                    <a:pt x="1107176" y="267083"/>
                    <a:pt x="1073363" y="271559"/>
                  </a:cubicBezTo>
                  <a:cubicBezTo>
                    <a:pt x="1053360" y="274226"/>
                    <a:pt x="1034120" y="282799"/>
                    <a:pt x="1014308" y="287371"/>
                  </a:cubicBezTo>
                  <a:cubicBezTo>
                    <a:pt x="1008021" y="288800"/>
                    <a:pt x="1000782" y="286037"/>
                    <a:pt x="993924" y="285085"/>
                  </a:cubicBezTo>
                  <a:cubicBezTo>
                    <a:pt x="985542" y="284037"/>
                    <a:pt x="976493" y="280418"/>
                    <a:pt x="968778" y="282323"/>
                  </a:cubicBezTo>
                  <a:cubicBezTo>
                    <a:pt x="952967" y="286228"/>
                    <a:pt x="937727" y="292800"/>
                    <a:pt x="922391" y="298610"/>
                  </a:cubicBezTo>
                  <a:cubicBezTo>
                    <a:pt x="891054" y="310517"/>
                    <a:pt x="888387" y="344616"/>
                    <a:pt x="906675" y="365952"/>
                  </a:cubicBezTo>
                  <a:cubicBezTo>
                    <a:pt x="924487" y="386717"/>
                    <a:pt x="916581" y="409005"/>
                    <a:pt x="914295" y="431198"/>
                  </a:cubicBezTo>
                  <a:cubicBezTo>
                    <a:pt x="913819" y="435675"/>
                    <a:pt x="910199" y="439866"/>
                    <a:pt x="910009" y="444248"/>
                  </a:cubicBezTo>
                  <a:cubicBezTo>
                    <a:pt x="907342" y="502160"/>
                    <a:pt x="903913" y="560072"/>
                    <a:pt x="903056" y="618079"/>
                  </a:cubicBezTo>
                  <a:cubicBezTo>
                    <a:pt x="902674" y="645892"/>
                    <a:pt x="915914" y="670847"/>
                    <a:pt x="932392" y="692755"/>
                  </a:cubicBezTo>
                  <a:cubicBezTo>
                    <a:pt x="936869" y="698660"/>
                    <a:pt x="947823" y="704661"/>
                    <a:pt x="954300" y="703328"/>
                  </a:cubicBezTo>
                  <a:cubicBezTo>
                    <a:pt x="989066" y="695993"/>
                    <a:pt x="1023737" y="687897"/>
                    <a:pt x="1057551" y="677134"/>
                  </a:cubicBezTo>
                  <a:cubicBezTo>
                    <a:pt x="1102033" y="662942"/>
                    <a:pt x="1145848" y="646559"/>
                    <a:pt x="1189567" y="629985"/>
                  </a:cubicBezTo>
                  <a:cubicBezTo>
                    <a:pt x="1206713" y="623508"/>
                    <a:pt x="1221953" y="609602"/>
                    <a:pt x="1239288" y="607030"/>
                  </a:cubicBezTo>
                  <a:cubicBezTo>
                    <a:pt x="1270149" y="602553"/>
                    <a:pt x="1301867" y="603982"/>
                    <a:pt x="1333204" y="603315"/>
                  </a:cubicBezTo>
                  <a:cubicBezTo>
                    <a:pt x="1335396" y="603220"/>
                    <a:pt x="1338062" y="607697"/>
                    <a:pt x="1339872" y="607316"/>
                  </a:cubicBezTo>
                  <a:cubicBezTo>
                    <a:pt x="1378734" y="599505"/>
                    <a:pt x="1400927" y="630652"/>
                    <a:pt x="1427692" y="647606"/>
                  </a:cubicBezTo>
                  <a:cubicBezTo>
                    <a:pt x="1463983" y="670657"/>
                    <a:pt x="1504178" y="690278"/>
                    <a:pt x="1530658" y="726473"/>
                  </a:cubicBezTo>
                  <a:cubicBezTo>
                    <a:pt x="1551327" y="754763"/>
                    <a:pt x="1574282" y="782671"/>
                    <a:pt x="1577902" y="819152"/>
                  </a:cubicBezTo>
                  <a:cubicBezTo>
                    <a:pt x="1581712" y="857728"/>
                    <a:pt x="1585046" y="896590"/>
                    <a:pt x="1584855" y="935357"/>
                  </a:cubicBezTo>
                  <a:cubicBezTo>
                    <a:pt x="1584665" y="982315"/>
                    <a:pt x="1579807" y="1029178"/>
                    <a:pt x="1578473" y="1076136"/>
                  </a:cubicBezTo>
                  <a:cubicBezTo>
                    <a:pt x="1578092" y="1090328"/>
                    <a:pt x="1585998" y="1104902"/>
                    <a:pt x="1584760" y="1118903"/>
                  </a:cubicBezTo>
                  <a:cubicBezTo>
                    <a:pt x="1582093" y="1147669"/>
                    <a:pt x="1574473" y="1176053"/>
                    <a:pt x="1571139" y="1204819"/>
                  </a:cubicBezTo>
                  <a:cubicBezTo>
                    <a:pt x="1567329" y="1237394"/>
                    <a:pt x="1565519" y="1270256"/>
                    <a:pt x="1563519" y="1303022"/>
                  </a:cubicBezTo>
                  <a:cubicBezTo>
                    <a:pt x="1560757" y="1346646"/>
                    <a:pt x="1559709" y="1390366"/>
                    <a:pt x="1555804" y="1433895"/>
                  </a:cubicBezTo>
                  <a:cubicBezTo>
                    <a:pt x="1552566" y="1469519"/>
                    <a:pt x="1548279" y="1505333"/>
                    <a:pt x="1540659" y="1540194"/>
                  </a:cubicBezTo>
                  <a:cubicBezTo>
                    <a:pt x="1533229" y="1574198"/>
                    <a:pt x="1523324" y="1608107"/>
                    <a:pt x="1510275" y="1640397"/>
                  </a:cubicBezTo>
                  <a:cubicBezTo>
                    <a:pt x="1501226" y="1662781"/>
                    <a:pt x="1480652" y="1680783"/>
                    <a:pt x="1472841" y="1703357"/>
                  </a:cubicBezTo>
                  <a:cubicBezTo>
                    <a:pt x="1460554" y="1738886"/>
                    <a:pt x="1434075" y="1759269"/>
                    <a:pt x="1403404" y="1769842"/>
                  </a:cubicBezTo>
                  <a:cubicBezTo>
                    <a:pt x="1378830" y="1778319"/>
                    <a:pt x="1348730" y="1777843"/>
                    <a:pt x="1322537" y="1772985"/>
                  </a:cubicBezTo>
                  <a:cubicBezTo>
                    <a:pt x="1287485" y="1766604"/>
                    <a:pt x="1269482" y="1737648"/>
                    <a:pt x="1253100" y="1706977"/>
                  </a:cubicBezTo>
                  <a:cubicBezTo>
                    <a:pt x="1230906" y="1665543"/>
                    <a:pt x="1203760" y="1626872"/>
                    <a:pt x="1179185" y="1586772"/>
                  </a:cubicBezTo>
                  <a:cubicBezTo>
                    <a:pt x="1149848" y="1538861"/>
                    <a:pt x="1118511" y="1492093"/>
                    <a:pt x="1099652" y="1438372"/>
                  </a:cubicBezTo>
                  <a:cubicBezTo>
                    <a:pt x="1095746" y="1427418"/>
                    <a:pt x="1083649" y="1418941"/>
                    <a:pt x="1074315" y="1410464"/>
                  </a:cubicBezTo>
                  <a:cubicBezTo>
                    <a:pt x="1067171" y="1403987"/>
                    <a:pt x="1058313" y="1399319"/>
                    <a:pt x="1050217" y="1393795"/>
                  </a:cubicBezTo>
                  <a:cubicBezTo>
                    <a:pt x="1051741" y="1390842"/>
                    <a:pt x="1052693" y="1387890"/>
                    <a:pt x="1053741" y="138484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B046BEF-2263-460A-BD30-0A4ABE48CD1C}"/>
                </a:ext>
              </a:extLst>
            </p:cNvPr>
            <p:cNvSpPr/>
            <p:nvPr/>
          </p:nvSpPr>
          <p:spPr>
            <a:xfrm>
              <a:off x="6175663" y="2084057"/>
              <a:ext cx="1066800" cy="1828800"/>
            </a:xfrm>
            <a:custGeom>
              <a:avLst/>
              <a:gdLst>
                <a:gd name="connsiteX0" fmla="*/ 1014473 w 1066800"/>
                <a:gd name="connsiteY0" fmla="*/ 1295081 h 1828800"/>
                <a:gd name="connsiteX1" fmla="*/ 965420 w 1066800"/>
                <a:gd name="connsiteY1" fmla="*/ 1360232 h 1828800"/>
                <a:gd name="connsiteX2" fmla="*/ 823497 w 1066800"/>
                <a:gd name="connsiteY2" fmla="*/ 1455102 h 1828800"/>
                <a:gd name="connsiteX3" fmla="*/ 716055 w 1066800"/>
                <a:gd name="connsiteY3" fmla="*/ 1506632 h 1828800"/>
                <a:gd name="connsiteX4" fmla="*/ 628806 w 1066800"/>
                <a:gd name="connsiteY4" fmla="*/ 1565496 h 1828800"/>
                <a:gd name="connsiteX5" fmla="*/ 508887 w 1066800"/>
                <a:gd name="connsiteY5" fmla="*/ 1616455 h 1828800"/>
                <a:gd name="connsiteX6" fmla="*/ 404683 w 1066800"/>
                <a:gd name="connsiteY6" fmla="*/ 1602263 h 1828800"/>
                <a:gd name="connsiteX7" fmla="*/ 361535 w 1066800"/>
                <a:gd name="connsiteY7" fmla="*/ 1629219 h 1828800"/>
                <a:gd name="connsiteX8" fmla="*/ 345247 w 1066800"/>
                <a:gd name="connsiteY8" fmla="*/ 1731231 h 1828800"/>
                <a:gd name="connsiteX9" fmla="*/ 321625 w 1066800"/>
                <a:gd name="connsiteY9" fmla="*/ 1801907 h 1828800"/>
                <a:gd name="connsiteX10" fmla="*/ 268952 w 1066800"/>
                <a:gd name="connsiteY10" fmla="*/ 1828672 h 1828800"/>
                <a:gd name="connsiteX11" fmla="*/ 154652 w 1066800"/>
                <a:gd name="connsiteY11" fmla="*/ 1742471 h 1828800"/>
                <a:gd name="connsiteX12" fmla="*/ 126553 w 1066800"/>
                <a:gd name="connsiteY12" fmla="*/ 1647983 h 1828800"/>
                <a:gd name="connsiteX13" fmla="*/ 130839 w 1066800"/>
                <a:gd name="connsiteY13" fmla="*/ 1524444 h 1828800"/>
                <a:gd name="connsiteX14" fmla="*/ 155509 w 1066800"/>
                <a:gd name="connsiteY14" fmla="*/ 1428813 h 1828800"/>
                <a:gd name="connsiteX15" fmla="*/ 170273 w 1066800"/>
                <a:gd name="connsiteY15" fmla="*/ 1365185 h 1828800"/>
                <a:gd name="connsiteX16" fmla="*/ 116552 w 1066800"/>
                <a:gd name="connsiteY16" fmla="*/ 1307559 h 1828800"/>
                <a:gd name="connsiteX17" fmla="*/ 61021 w 1066800"/>
                <a:gd name="connsiteY17" fmla="*/ 1273936 h 1828800"/>
                <a:gd name="connsiteX18" fmla="*/ 161224 w 1066800"/>
                <a:gd name="connsiteY18" fmla="*/ 1207642 h 1828800"/>
                <a:gd name="connsiteX19" fmla="*/ 207611 w 1066800"/>
                <a:gd name="connsiteY19" fmla="*/ 1123727 h 1828800"/>
                <a:gd name="connsiteX20" fmla="*/ 205611 w 1066800"/>
                <a:gd name="connsiteY20" fmla="*/ 1049813 h 1828800"/>
                <a:gd name="connsiteX21" fmla="*/ 204944 w 1066800"/>
                <a:gd name="connsiteY21" fmla="*/ 974470 h 1828800"/>
                <a:gd name="connsiteX22" fmla="*/ 181417 w 1066800"/>
                <a:gd name="connsiteY22" fmla="*/ 948943 h 1828800"/>
                <a:gd name="connsiteX23" fmla="*/ 95882 w 1066800"/>
                <a:gd name="connsiteY23" fmla="*/ 918558 h 1828800"/>
                <a:gd name="connsiteX24" fmla="*/ 79404 w 1066800"/>
                <a:gd name="connsiteY24" fmla="*/ 904747 h 1828800"/>
                <a:gd name="connsiteX25" fmla="*/ 139126 w 1066800"/>
                <a:gd name="connsiteY25" fmla="*/ 857789 h 1828800"/>
                <a:gd name="connsiteX26" fmla="*/ 153795 w 1066800"/>
                <a:gd name="connsiteY26" fmla="*/ 853026 h 1828800"/>
                <a:gd name="connsiteX27" fmla="*/ 220565 w 1066800"/>
                <a:gd name="connsiteY27" fmla="*/ 782065 h 1828800"/>
                <a:gd name="connsiteX28" fmla="*/ 213802 w 1066800"/>
                <a:gd name="connsiteY28" fmla="*/ 681957 h 1828800"/>
                <a:gd name="connsiteX29" fmla="*/ 220089 w 1066800"/>
                <a:gd name="connsiteY29" fmla="*/ 657383 h 1828800"/>
                <a:gd name="connsiteX30" fmla="*/ 223137 w 1066800"/>
                <a:gd name="connsiteY30" fmla="*/ 556894 h 1828800"/>
                <a:gd name="connsiteX31" fmla="*/ 220946 w 1066800"/>
                <a:gd name="connsiteY31" fmla="*/ 540987 h 1828800"/>
                <a:gd name="connsiteX32" fmla="*/ 221041 w 1066800"/>
                <a:gd name="connsiteY32" fmla="*/ 428687 h 1828800"/>
                <a:gd name="connsiteX33" fmla="*/ 224946 w 1066800"/>
                <a:gd name="connsiteY33" fmla="*/ 411447 h 1828800"/>
                <a:gd name="connsiteX34" fmla="*/ 195705 w 1066800"/>
                <a:gd name="connsiteY34" fmla="*/ 360774 h 1828800"/>
                <a:gd name="connsiteX35" fmla="*/ 73213 w 1066800"/>
                <a:gd name="connsiteY35" fmla="*/ 352392 h 1828800"/>
                <a:gd name="connsiteX36" fmla="*/ 16825 w 1066800"/>
                <a:gd name="connsiteY36" fmla="*/ 335152 h 1828800"/>
                <a:gd name="connsiteX37" fmla="*/ 14158 w 1066800"/>
                <a:gd name="connsiteY37" fmla="*/ 285146 h 1828800"/>
                <a:gd name="connsiteX38" fmla="*/ 58068 w 1066800"/>
                <a:gd name="connsiteY38" fmla="*/ 250760 h 1828800"/>
                <a:gd name="connsiteX39" fmla="*/ 153890 w 1066800"/>
                <a:gd name="connsiteY39" fmla="*/ 182752 h 1828800"/>
                <a:gd name="connsiteX40" fmla="*/ 253331 w 1066800"/>
                <a:gd name="connsiteY40" fmla="*/ 106457 h 1828800"/>
                <a:gd name="connsiteX41" fmla="*/ 300480 w 1066800"/>
                <a:gd name="connsiteY41" fmla="*/ 113410 h 1828800"/>
                <a:gd name="connsiteX42" fmla="*/ 314767 w 1066800"/>
                <a:gd name="connsiteY42" fmla="*/ 115220 h 1828800"/>
                <a:gd name="connsiteX43" fmla="*/ 382585 w 1066800"/>
                <a:gd name="connsiteY43" fmla="*/ 129412 h 1828800"/>
                <a:gd name="connsiteX44" fmla="*/ 441735 w 1066800"/>
                <a:gd name="connsiteY44" fmla="*/ 188467 h 1828800"/>
                <a:gd name="connsiteX45" fmla="*/ 513649 w 1066800"/>
                <a:gd name="connsiteY45" fmla="*/ 188372 h 1828800"/>
                <a:gd name="connsiteX46" fmla="*/ 603184 w 1066800"/>
                <a:gd name="connsiteY46" fmla="*/ 114362 h 1828800"/>
                <a:gd name="connsiteX47" fmla="*/ 703578 w 1066800"/>
                <a:gd name="connsiteY47" fmla="*/ 66642 h 1828800"/>
                <a:gd name="connsiteX48" fmla="*/ 737963 w 1066800"/>
                <a:gd name="connsiteY48" fmla="*/ 43592 h 1828800"/>
                <a:gd name="connsiteX49" fmla="*/ 827212 w 1066800"/>
                <a:gd name="connsiteY49" fmla="*/ 7682 h 1828800"/>
                <a:gd name="connsiteX50" fmla="*/ 919128 w 1066800"/>
                <a:gd name="connsiteY50" fmla="*/ 8444 h 1828800"/>
                <a:gd name="connsiteX51" fmla="*/ 930558 w 1066800"/>
                <a:gd name="connsiteY51" fmla="*/ 16255 h 1828800"/>
                <a:gd name="connsiteX52" fmla="*/ 969039 w 1066800"/>
                <a:gd name="connsiteY52" fmla="*/ 47973 h 1828800"/>
                <a:gd name="connsiteX53" fmla="*/ 984756 w 1066800"/>
                <a:gd name="connsiteY53" fmla="*/ 72452 h 1828800"/>
                <a:gd name="connsiteX54" fmla="*/ 1023998 w 1066800"/>
                <a:gd name="connsiteY54" fmla="*/ 131984 h 1828800"/>
                <a:gd name="connsiteX55" fmla="*/ 1051145 w 1066800"/>
                <a:gd name="connsiteY55" fmla="*/ 171131 h 1828800"/>
                <a:gd name="connsiteX56" fmla="*/ 1063908 w 1066800"/>
                <a:gd name="connsiteY56" fmla="*/ 244474 h 1828800"/>
                <a:gd name="connsiteX57" fmla="*/ 1032381 w 1066800"/>
                <a:gd name="connsiteY57" fmla="*/ 293623 h 1828800"/>
                <a:gd name="connsiteX58" fmla="*/ 916175 w 1066800"/>
                <a:gd name="connsiteY58" fmla="*/ 410590 h 1828800"/>
                <a:gd name="connsiteX59" fmla="*/ 927034 w 1066800"/>
                <a:gd name="connsiteY59" fmla="*/ 464025 h 1828800"/>
                <a:gd name="connsiteX60" fmla="*/ 982565 w 1066800"/>
                <a:gd name="connsiteY60" fmla="*/ 502411 h 1828800"/>
                <a:gd name="connsiteX61" fmla="*/ 973516 w 1066800"/>
                <a:gd name="connsiteY61" fmla="*/ 572039 h 1828800"/>
                <a:gd name="connsiteX62" fmla="*/ 894363 w 1066800"/>
                <a:gd name="connsiteY62" fmla="*/ 596232 h 1828800"/>
                <a:gd name="connsiteX63" fmla="*/ 868741 w 1066800"/>
                <a:gd name="connsiteY63" fmla="*/ 605852 h 1828800"/>
                <a:gd name="connsiteX64" fmla="*/ 681194 w 1066800"/>
                <a:gd name="connsiteY64" fmla="*/ 721772 h 1828800"/>
                <a:gd name="connsiteX65" fmla="*/ 624615 w 1066800"/>
                <a:gd name="connsiteY65" fmla="*/ 743393 h 1828800"/>
                <a:gd name="connsiteX66" fmla="*/ 610614 w 1066800"/>
                <a:gd name="connsiteY66" fmla="*/ 753490 h 1828800"/>
                <a:gd name="connsiteX67" fmla="*/ 553273 w 1066800"/>
                <a:gd name="connsiteY67" fmla="*/ 796448 h 1828800"/>
                <a:gd name="connsiteX68" fmla="*/ 463929 w 1066800"/>
                <a:gd name="connsiteY68" fmla="*/ 855884 h 1828800"/>
                <a:gd name="connsiteX69" fmla="*/ 386300 w 1066800"/>
                <a:gd name="connsiteY69" fmla="*/ 918844 h 1828800"/>
                <a:gd name="connsiteX70" fmla="*/ 375727 w 1066800"/>
                <a:gd name="connsiteY70" fmla="*/ 933036 h 1828800"/>
                <a:gd name="connsiteX71" fmla="*/ 369059 w 1066800"/>
                <a:gd name="connsiteY71" fmla="*/ 1039335 h 1828800"/>
                <a:gd name="connsiteX72" fmla="*/ 401064 w 1066800"/>
                <a:gd name="connsiteY72" fmla="*/ 1109630 h 1828800"/>
                <a:gd name="connsiteX73" fmla="*/ 428496 w 1066800"/>
                <a:gd name="connsiteY73" fmla="*/ 1115726 h 1828800"/>
                <a:gd name="connsiteX74" fmla="*/ 558321 w 1066800"/>
                <a:gd name="connsiteY74" fmla="*/ 1047527 h 1828800"/>
                <a:gd name="connsiteX75" fmla="*/ 669097 w 1066800"/>
                <a:gd name="connsiteY75" fmla="*/ 981423 h 1828800"/>
                <a:gd name="connsiteX76" fmla="*/ 703863 w 1066800"/>
                <a:gd name="connsiteY76" fmla="*/ 967422 h 1828800"/>
                <a:gd name="connsiteX77" fmla="*/ 763014 w 1066800"/>
                <a:gd name="connsiteY77" fmla="*/ 923511 h 1828800"/>
                <a:gd name="connsiteX78" fmla="*/ 816639 w 1066800"/>
                <a:gd name="connsiteY78" fmla="*/ 878077 h 1828800"/>
                <a:gd name="connsiteX79" fmla="*/ 884933 w 1066800"/>
                <a:gd name="connsiteY79" fmla="*/ 875601 h 1828800"/>
                <a:gd name="connsiteX80" fmla="*/ 989708 w 1066800"/>
                <a:gd name="connsiteY80" fmla="*/ 933036 h 1828800"/>
                <a:gd name="connsiteX81" fmla="*/ 1014188 w 1066800"/>
                <a:gd name="connsiteY81" fmla="*/ 999521 h 1828800"/>
                <a:gd name="connsiteX82" fmla="*/ 996852 w 1066800"/>
                <a:gd name="connsiteY82" fmla="*/ 1049908 h 1828800"/>
                <a:gd name="connsiteX83" fmla="*/ 949799 w 1066800"/>
                <a:gd name="connsiteY83" fmla="*/ 1118107 h 1828800"/>
                <a:gd name="connsiteX84" fmla="*/ 857216 w 1066800"/>
                <a:gd name="connsiteY84" fmla="*/ 1212214 h 1828800"/>
                <a:gd name="connsiteX85" fmla="*/ 789874 w 1066800"/>
                <a:gd name="connsiteY85" fmla="*/ 1294224 h 1828800"/>
                <a:gd name="connsiteX86" fmla="*/ 790350 w 1066800"/>
                <a:gd name="connsiteY86" fmla="*/ 1307845 h 1828800"/>
                <a:gd name="connsiteX87" fmla="*/ 833880 w 1066800"/>
                <a:gd name="connsiteY87" fmla="*/ 1321085 h 1828800"/>
                <a:gd name="connsiteX88" fmla="*/ 907794 w 1066800"/>
                <a:gd name="connsiteY88" fmla="*/ 1278127 h 1828800"/>
                <a:gd name="connsiteX89" fmla="*/ 987041 w 1066800"/>
                <a:gd name="connsiteY89" fmla="*/ 1265840 h 1828800"/>
                <a:gd name="connsiteX90" fmla="*/ 1014473 w 1066800"/>
                <a:gd name="connsiteY90" fmla="*/ 1295081 h 1828800"/>
                <a:gd name="connsiteX91" fmla="*/ 384395 w 1066800"/>
                <a:gd name="connsiteY91" fmla="*/ 588993 h 1828800"/>
                <a:gd name="connsiteX92" fmla="*/ 389919 w 1066800"/>
                <a:gd name="connsiteY92" fmla="*/ 590517 h 1828800"/>
                <a:gd name="connsiteX93" fmla="*/ 390205 w 1066800"/>
                <a:gd name="connsiteY93" fmla="*/ 623093 h 1828800"/>
                <a:gd name="connsiteX94" fmla="*/ 397730 w 1066800"/>
                <a:gd name="connsiteY94" fmla="*/ 655764 h 1828800"/>
                <a:gd name="connsiteX95" fmla="*/ 440021 w 1066800"/>
                <a:gd name="connsiteY95" fmla="*/ 690625 h 1828800"/>
                <a:gd name="connsiteX96" fmla="*/ 471453 w 1066800"/>
                <a:gd name="connsiteY96" fmla="*/ 679005 h 1828800"/>
                <a:gd name="connsiteX97" fmla="*/ 571656 w 1066800"/>
                <a:gd name="connsiteY97" fmla="*/ 622331 h 1828800"/>
                <a:gd name="connsiteX98" fmla="*/ 594802 w 1066800"/>
                <a:gd name="connsiteY98" fmla="*/ 597185 h 1828800"/>
                <a:gd name="connsiteX99" fmla="*/ 650047 w 1066800"/>
                <a:gd name="connsiteY99" fmla="*/ 507840 h 1828800"/>
                <a:gd name="connsiteX100" fmla="*/ 742058 w 1066800"/>
                <a:gd name="connsiteY100" fmla="*/ 352583 h 1828800"/>
                <a:gd name="connsiteX101" fmla="*/ 766728 w 1066800"/>
                <a:gd name="connsiteY101" fmla="*/ 284003 h 1828800"/>
                <a:gd name="connsiteX102" fmla="*/ 809496 w 1066800"/>
                <a:gd name="connsiteY102" fmla="*/ 165416 h 1828800"/>
                <a:gd name="connsiteX103" fmla="*/ 772920 w 1066800"/>
                <a:gd name="connsiteY103" fmla="*/ 118744 h 1828800"/>
                <a:gd name="connsiteX104" fmla="*/ 741392 w 1066800"/>
                <a:gd name="connsiteY104" fmla="*/ 130079 h 1828800"/>
                <a:gd name="connsiteX105" fmla="*/ 630902 w 1066800"/>
                <a:gd name="connsiteY105" fmla="*/ 211327 h 1828800"/>
                <a:gd name="connsiteX106" fmla="*/ 571752 w 1066800"/>
                <a:gd name="connsiteY106" fmla="*/ 262762 h 1828800"/>
                <a:gd name="connsiteX107" fmla="*/ 446593 w 1066800"/>
                <a:gd name="connsiteY107" fmla="*/ 365251 h 1828800"/>
                <a:gd name="connsiteX108" fmla="*/ 418399 w 1066800"/>
                <a:gd name="connsiteY108" fmla="*/ 437069 h 1828800"/>
                <a:gd name="connsiteX109" fmla="*/ 411065 w 1066800"/>
                <a:gd name="connsiteY109" fmla="*/ 494124 h 1828800"/>
                <a:gd name="connsiteX110" fmla="*/ 384395 w 1066800"/>
                <a:gd name="connsiteY110" fmla="*/ 588993 h 1828800"/>
                <a:gd name="connsiteX111" fmla="*/ 368202 w 1066800"/>
                <a:gd name="connsiteY111" fmla="*/ 1463674 h 1828800"/>
                <a:gd name="connsiteX112" fmla="*/ 417828 w 1066800"/>
                <a:gd name="connsiteY112" fmla="*/ 1458245 h 1828800"/>
                <a:gd name="connsiteX113" fmla="*/ 497266 w 1066800"/>
                <a:gd name="connsiteY113" fmla="*/ 1394713 h 1828800"/>
                <a:gd name="connsiteX114" fmla="*/ 602898 w 1066800"/>
                <a:gd name="connsiteY114" fmla="*/ 1283270 h 1828800"/>
                <a:gd name="connsiteX115" fmla="*/ 638427 w 1066800"/>
                <a:gd name="connsiteY115" fmla="*/ 1240884 h 1828800"/>
                <a:gd name="connsiteX116" fmla="*/ 699767 w 1066800"/>
                <a:gd name="connsiteY116" fmla="*/ 1141634 h 1828800"/>
                <a:gd name="connsiteX117" fmla="*/ 694053 w 1066800"/>
                <a:gd name="connsiteY117" fmla="*/ 1089437 h 1828800"/>
                <a:gd name="connsiteX118" fmla="*/ 661096 w 1066800"/>
                <a:gd name="connsiteY118" fmla="*/ 1092485 h 1828800"/>
                <a:gd name="connsiteX119" fmla="*/ 608708 w 1066800"/>
                <a:gd name="connsiteY119" fmla="*/ 1116488 h 1828800"/>
                <a:gd name="connsiteX120" fmla="*/ 488694 w 1066800"/>
                <a:gd name="connsiteY120" fmla="*/ 1176305 h 1828800"/>
                <a:gd name="connsiteX121" fmla="*/ 407350 w 1066800"/>
                <a:gd name="connsiteY121" fmla="*/ 1233455 h 1828800"/>
                <a:gd name="connsiteX122" fmla="*/ 374870 w 1066800"/>
                <a:gd name="connsiteY122" fmla="*/ 1287366 h 1828800"/>
                <a:gd name="connsiteX123" fmla="*/ 374489 w 1066800"/>
                <a:gd name="connsiteY123" fmla="*/ 1301559 h 1828800"/>
                <a:gd name="connsiteX124" fmla="*/ 361154 w 1066800"/>
                <a:gd name="connsiteY124" fmla="*/ 1410144 h 1828800"/>
                <a:gd name="connsiteX125" fmla="*/ 368202 w 1066800"/>
                <a:gd name="connsiteY125" fmla="*/ 1463674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1066800" h="1828800">
                  <a:moveTo>
                    <a:pt x="1014473" y="1295081"/>
                  </a:moveTo>
                  <a:cubicBezTo>
                    <a:pt x="996662" y="1318894"/>
                    <a:pt x="982279" y="1340611"/>
                    <a:pt x="965420" y="1360232"/>
                  </a:cubicBezTo>
                  <a:cubicBezTo>
                    <a:pt x="927034" y="1404810"/>
                    <a:pt x="875218" y="1430051"/>
                    <a:pt x="823497" y="1455102"/>
                  </a:cubicBezTo>
                  <a:cubicBezTo>
                    <a:pt x="787779" y="1472437"/>
                    <a:pt x="750631" y="1487296"/>
                    <a:pt x="716055" y="1506632"/>
                  </a:cubicBezTo>
                  <a:cubicBezTo>
                    <a:pt x="685575" y="1523681"/>
                    <a:pt x="656905" y="1544541"/>
                    <a:pt x="628806" y="1565496"/>
                  </a:cubicBezTo>
                  <a:cubicBezTo>
                    <a:pt x="592706" y="1592357"/>
                    <a:pt x="556321" y="1619217"/>
                    <a:pt x="508887" y="1616455"/>
                  </a:cubicBezTo>
                  <a:cubicBezTo>
                    <a:pt x="474025" y="1614455"/>
                    <a:pt x="439259" y="1607787"/>
                    <a:pt x="404683" y="1602263"/>
                  </a:cubicBezTo>
                  <a:cubicBezTo>
                    <a:pt x="387729" y="1599596"/>
                    <a:pt x="364773" y="1611502"/>
                    <a:pt x="361535" y="1629219"/>
                  </a:cubicBezTo>
                  <a:cubicBezTo>
                    <a:pt x="355153" y="1663032"/>
                    <a:pt x="352296" y="1697608"/>
                    <a:pt x="345247" y="1731231"/>
                  </a:cubicBezTo>
                  <a:cubicBezTo>
                    <a:pt x="340104" y="1755615"/>
                    <a:pt x="335341" y="1782381"/>
                    <a:pt x="321625" y="1801907"/>
                  </a:cubicBezTo>
                  <a:cubicBezTo>
                    <a:pt x="311433" y="1816385"/>
                    <a:pt x="287525" y="1827434"/>
                    <a:pt x="268952" y="1828672"/>
                  </a:cubicBezTo>
                  <a:cubicBezTo>
                    <a:pt x="208849" y="1832863"/>
                    <a:pt x="170654" y="1801335"/>
                    <a:pt x="154652" y="1742471"/>
                  </a:cubicBezTo>
                  <a:cubicBezTo>
                    <a:pt x="146079" y="1710752"/>
                    <a:pt x="134173" y="1679891"/>
                    <a:pt x="126553" y="1647983"/>
                  </a:cubicBezTo>
                  <a:cubicBezTo>
                    <a:pt x="116647" y="1606835"/>
                    <a:pt x="114171" y="1566068"/>
                    <a:pt x="130839" y="1524444"/>
                  </a:cubicBezTo>
                  <a:cubicBezTo>
                    <a:pt x="142936" y="1494154"/>
                    <a:pt x="145984" y="1460340"/>
                    <a:pt x="155509" y="1428813"/>
                  </a:cubicBezTo>
                  <a:cubicBezTo>
                    <a:pt x="161891" y="1407857"/>
                    <a:pt x="170558" y="1388427"/>
                    <a:pt x="170273" y="1365185"/>
                  </a:cubicBezTo>
                  <a:cubicBezTo>
                    <a:pt x="169987" y="1340325"/>
                    <a:pt x="146460" y="1310417"/>
                    <a:pt x="116552" y="1307559"/>
                  </a:cubicBezTo>
                  <a:cubicBezTo>
                    <a:pt x="91596" y="1305178"/>
                    <a:pt x="69308" y="1294986"/>
                    <a:pt x="61021" y="1273936"/>
                  </a:cubicBezTo>
                  <a:cubicBezTo>
                    <a:pt x="96168" y="1251362"/>
                    <a:pt x="132458" y="1233645"/>
                    <a:pt x="161224" y="1207642"/>
                  </a:cubicBezTo>
                  <a:cubicBezTo>
                    <a:pt x="184560" y="1186592"/>
                    <a:pt x="199229" y="1157064"/>
                    <a:pt x="207611" y="1123727"/>
                  </a:cubicBezTo>
                  <a:cubicBezTo>
                    <a:pt x="214183" y="1097438"/>
                    <a:pt x="203420" y="1074482"/>
                    <a:pt x="205611" y="1049813"/>
                  </a:cubicBezTo>
                  <a:cubicBezTo>
                    <a:pt x="207897" y="1024857"/>
                    <a:pt x="208278" y="999235"/>
                    <a:pt x="204944" y="974470"/>
                  </a:cubicBezTo>
                  <a:cubicBezTo>
                    <a:pt x="203610" y="964850"/>
                    <a:pt x="191418" y="953229"/>
                    <a:pt x="181417" y="948943"/>
                  </a:cubicBezTo>
                  <a:cubicBezTo>
                    <a:pt x="153604" y="937132"/>
                    <a:pt x="124267" y="929036"/>
                    <a:pt x="95882" y="918558"/>
                  </a:cubicBezTo>
                  <a:cubicBezTo>
                    <a:pt x="89882" y="916272"/>
                    <a:pt x="85405" y="909890"/>
                    <a:pt x="79404" y="904747"/>
                  </a:cubicBezTo>
                  <a:cubicBezTo>
                    <a:pt x="100836" y="887793"/>
                    <a:pt x="119790" y="872457"/>
                    <a:pt x="139126" y="857789"/>
                  </a:cubicBezTo>
                  <a:cubicBezTo>
                    <a:pt x="143031" y="854836"/>
                    <a:pt x="148746" y="853312"/>
                    <a:pt x="153795" y="853026"/>
                  </a:cubicBezTo>
                  <a:cubicBezTo>
                    <a:pt x="196752" y="850264"/>
                    <a:pt x="221803" y="825023"/>
                    <a:pt x="220565" y="782065"/>
                  </a:cubicBezTo>
                  <a:cubicBezTo>
                    <a:pt x="219612" y="748632"/>
                    <a:pt x="215326" y="715390"/>
                    <a:pt x="213802" y="681957"/>
                  </a:cubicBezTo>
                  <a:cubicBezTo>
                    <a:pt x="213421" y="673861"/>
                    <a:pt x="217040" y="665289"/>
                    <a:pt x="220089" y="657383"/>
                  </a:cubicBezTo>
                  <a:cubicBezTo>
                    <a:pt x="233138" y="624140"/>
                    <a:pt x="231138" y="590708"/>
                    <a:pt x="223137" y="556894"/>
                  </a:cubicBezTo>
                  <a:cubicBezTo>
                    <a:pt x="221898" y="551751"/>
                    <a:pt x="221041" y="546321"/>
                    <a:pt x="220946" y="540987"/>
                  </a:cubicBezTo>
                  <a:cubicBezTo>
                    <a:pt x="220755" y="503554"/>
                    <a:pt x="220660" y="466121"/>
                    <a:pt x="221041" y="428687"/>
                  </a:cubicBezTo>
                  <a:cubicBezTo>
                    <a:pt x="221136" y="422877"/>
                    <a:pt x="222660" y="416876"/>
                    <a:pt x="224946" y="411447"/>
                  </a:cubicBezTo>
                  <a:cubicBezTo>
                    <a:pt x="235900" y="385253"/>
                    <a:pt x="224184" y="363251"/>
                    <a:pt x="195705" y="360774"/>
                  </a:cubicBezTo>
                  <a:cubicBezTo>
                    <a:pt x="154938" y="357250"/>
                    <a:pt x="113885" y="356869"/>
                    <a:pt x="73213" y="352392"/>
                  </a:cubicBezTo>
                  <a:cubicBezTo>
                    <a:pt x="53877" y="350201"/>
                    <a:pt x="34065" y="344105"/>
                    <a:pt x="16825" y="335152"/>
                  </a:cubicBezTo>
                  <a:cubicBezTo>
                    <a:pt x="-4797" y="323912"/>
                    <a:pt x="-5463" y="305624"/>
                    <a:pt x="14158" y="285146"/>
                  </a:cubicBezTo>
                  <a:cubicBezTo>
                    <a:pt x="27017" y="271811"/>
                    <a:pt x="41971" y="259619"/>
                    <a:pt x="58068" y="250760"/>
                  </a:cubicBezTo>
                  <a:cubicBezTo>
                    <a:pt x="92834" y="231806"/>
                    <a:pt x="124839" y="210374"/>
                    <a:pt x="153890" y="182752"/>
                  </a:cubicBezTo>
                  <a:cubicBezTo>
                    <a:pt x="184084" y="154082"/>
                    <a:pt x="217993" y="128459"/>
                    <a:pt x="253331" y="106457"/>
                  </a:cubicBezTo>
                  <a:cubicBezTo>
                    <a:pt x="263618" y="100075"/>
                    <a:pt x="284478" y="110648"/>
                    <a:pt x="300480" y="113410"/>
                  </a:cubicBezTo>
                  <a:cubicBezTo>
                    <a:pt x="305242" y="114267"/>
                    <a:pt x="310862" y="116839"/>
                    <a:pt x="314767" y="115220"/>
                  </a:cubicBezTo>
                  <a:cubicBezTo>
                    <a:pt x="340865" y="104361"/>
                    <a:pt x="363154" y="110171"/>
                    <a:pt x="382585" y="129412"/>
                  </a:cubicBezTo>
                  <a:cubicBezTo>
                    <a:pt x="402397" y="148938"/>
                    <a:pt x="421923" y="168845"/>
                    <a:pt x="441735" y="188467"/>
                  </a:cubicBezTo>
                  <a:cubicBezTo>
                    <a:pt x="465738" y="212184"/>
                    <a:pt x="490313" y="212851"/>
                    <a:pt x="513649" y="188372"/>
                  </a:cubicBezTo>
                  <a:cubicBezTo>
                    <a:pt x="540700" y="160082"/>
                    <a:pt x="568227" y="132365"/>
                    <a:pt x="603184" y="114362"/>
                  </a:cubicBezTo>
                  <a:cubicBezTo>
                    <a:pt x="636140" y="97313"/>
                    <a:pt x="670431" y="83120"/>
                    <a:pt x="703578" y="66642"/>
                  </a:cubicBezTo>
                  <a:cubicBezTo>
                    <a:pt x="715865" y="60546"/>
                    <a:pt x="727390" y="52355"/>
                    <a:pt x="737963" y="43592"/>
                  </a:cubicBezTo>
                  <a:cubicBezTo>
                    <a:pt x="764061" y="22065"/>
                    <a:pt x="798256" y="21494"/>
                    <a:pt x="827212" y="7682"/>
                  </a:cubicBezTo>
                  <a:cubicBezTo>
                    <a:pt x="858264" y="-7081"/>
                    <a:pt x="888648" y="3015"/>
                    <a:pt x="919128" y="8444"/>
                  </a:cubicBezTo>
                  <a:cubicBezTo>
                    <a:pt x="923224" y="9206"/>
                    <a:pt x="926939" y="13397"/>
                    <a:pt x="930558" y="16255"/>
                  </a:cubicBezTo>
                  <a:cubicBezTo>
                    <a:pt x="943512" y="26637"/>
                    <a:pt x="957133" y="36448"/>
                    <a:pt x="969039" y="47973"/>
                  </a:cubicBezTo>
                  <a:cubicBezTo>
                    <a:pt x="975802" y="54545"/>
                    <a:pt x="979422" y="64261"/>
                    <a:pt x="984756" y="72452"/>
                  </a:cubicBezTo>
                  <a:cubicBezTo>
                    <a:pt x="997709" y="92360"/>
                    <a:pt x="1010854" y="112172"/>
                    <a:pt x="1023998" y="131984"/>
                  </a:cubicBezTo>
                  <a:cubicBezTo>
                    <a:pt x="1032857" y="145223"/>
                    <a:pt x="1041429" y="158654"/>
                    <a:pt x="1051145" y="171131"/>
                  </a:cubicBezTo>
                  <a:cubicBezTo>
                    <a:pt x="1068575" y="193420"/>
                    <a:pt x="1069242" y="220280"/>
                    <a:pt x="1063908" y="244474"/>
                  </a:cubicBezTo>
                  <a:cubicBezTo>
                    <a:pt x="1059908" y="262381"/>
                    <a:pt x="1045715" y="279526"/>
                    <a:pt x="1032381" y="293623"/>
                  </a:cubicBezTo>
                  <a:cubicBezTo>
                    <a:pt x="994662" y="333533"/>
                    <a:pt x="955038" y="371728"/>
                    <a:pt x="916175" y="410590"/>
                  </a:cubicBezTo>
                  <a:cubicBezTo>
                    <a:pt x="891506" y="435164"/>
                    <a:pt x="894649" y="446594"/>
                    <a:pt x="927034" y="464025"/>
                  </a:cubicBezTo>
                  <a:cubicBezTo>
                    <a:pt x="946751" y="474693"/>
                    <a:pt x="965801" y="487552"/>
                    <a:pt x="982565" y="502411"/>
                  </a:cubicBezTo>
                  <a:cubicBezTo>
                    <a:pt x="1006854" y="523937"/>
                    <a:pt x="1002377" y="557465"/>
                    <a:pt x="973516" y="572039"/>
                  </a:cubicBezTo>
                  <a:cubicBezTo>
                    <a:pt x="948846" y="584516"/>
                    <a:pt x="923986" y="597756"/>
                    <a:pt x="894363" y="596232"/>
                  </a:cubicBezTo>
                  <a:cubicBezTo>
                    <a:pt x="885886" y="595851"/>
                    <a:pt x="875218" y="600138"/>
                    <a:pt x="868741" y="605852"/>
                  </a:cubicBezTo>
                  <a:cubicBezTo>
                    <a:pt x="813020" y="655668"/>
                    <a:pt x="745678" y="686148"/>
                    <a:pt x="681194" y="721772"/>
                  </a:cubicBezTo>
                  <a:cubicBezTo>
                    <a:pt x="662811" y="731868"/>
                    <a:pt x="647190" y="744727"/>
                    <a:pt x="624615" y="743393"/>
                  </a:cubicBezTo>
                  <a:cubicBezTo>
                    <a:pt x="620043" y="743108"/>
                    <a:pt x="612709" y="748823"/>
                    <a:pt x="610614" y="753490"/>
                  </a:cubicBezTo>
                  <a:cubicBezTo>
                    <a:pt x="599088" y="778541"/>
                    <a:pt x="574133" y="784065"/>
                    <a:pt x="553273" y="796448"/>
                  </a:cubicBezTo>
                  <a:cubicBezTo>
                    <a:pt x="522507" y="814640"/>
                    <a:pt x="492789" y="834738"/>
                    <a:pt x="463929" y="855884"/>
                  </a:cubicBezTo>
                  <a:cubicBezTo>
                    <a:pt x="437068" y="875601"/>
                    <a:pt x="411922" y="897508"/>
                    <a:pt x="386300" y="918844"/>
                  </a:cubicBezTo>
                  <a:cubicBezTo>
                    <a:pt x="381823" y="922559"/>
                    <a:pt x="376203" y="927988"/>
                    <a:pt x="375727" y="933036"/>
                  </a:cubicBezTo>
                  <a:cubicBezTo>
                    <a:pt x="372393" y="968469"/>
                    <a:pt x="366678" y="1004188"/>
                    <a:pt x="369059" y="1039335"/>
                  </a:cubicBezTo>
                  <a:cubicBezTo>
                    <a:pt x="370774" y="1064672"/>
                    <a:pt x="375727" y="1093532"/>
                    <a:pt x="401064" y="1109630"/>
                  </a:cubicBezTo>
                  <a:cubicBezTo>
                    <a:pt x="408683" y="1114488"/>
                    <a:pt x="421733" y="1119060"/>
                    <a:pt x="428496" y="1115726"/>
                  </a:cubicBezTo>
                  <a:cubicBezTo>
                    <a:pt x="472406" y="1094294"/>
                    <a:pt x="515745" y="1071435"/>
                    <a:pt x="558321" y="1047527"/>
                  </a:cubicBezTo>
                  <a:cubicBezTo>
                    <a:pt x="595755" y="1026476"/>
                    <a:pt x="631854" y="1002950"/>
                    <a:pt x="669097" y="981423"/>
                  </a:cubicBezTo>
                  <a:cubicBezTo>
                    <a:pt x="679860" y="975232"/>
                    <a:pt x="693672" y="974089"/>
                    <a:pt x="703863" y="967422"/>
                  </a:cubicBezTo>
                  <a:cubicBezTo>
                    <a:pt x="724437" y="953991"/>
                    <a:pt x="743868" y="938847"/>
                    <a:pt x="763014" y="923511"/>
                  </a:cubicBezTo>
                  <a:cubicBezTo>
                    <a:pt x="781302" y="908843"/>
                    <a:pt x="797684" y="891698"/>
                    <a:pt x="816639" y="878077"/>
                  </a:cubicBezTo>
                  <a:cubicBezTo>
                    <a:pt x="837975" y="862837"/>
                    <a:pt x="861788" y="863027"/>
                    <a:pt x="884933" y="875601"/>
                  </a:cubicBezTo>
                  <a:cubicBezTo>
                    <a:pt x="919890" y="894555"/>
                    <a:pt x="954561" y="914272"/>
                    <a:pt x="989708" y="933036"/>
                  </a:cubicBezTo>
                  <a:cubicBezTo>
                    <a:pt x="1011711" y="944752"/>
                    <a:pt x="1023522" y="977232"/>
                    <a:pt x="1014188" y="999521"/>
                  </a:cubicBezTo>
                  <a:cubicBezTo>
                    <a:pt x="1007330" y="1015904"/>
                    <a:pt x="1001424" y="1032763"/>
                    <a:pt x="996852" y="1049908"/>
                  </a:cubicBezTo>
                  <a:cubicBezTo>
                    <a:pt x="989137" y="1078388"/>
                    <a:pt x="968658" y="1097914"/>
                    <a:pt x="949799" y="1118107"/>
                  </a:cubicBezTo>
                  <a:cubicBezTo>
                    <a:pt x="919795" y="1150302"/>
                    <a:pt x="887029" y="1179924"/>
                    <a:pt x="857216" y="1212214"/>
                  </a:cubicBezTo>
                  <a:cubicBezTo>
                    <a:pt x="833308" y="1238217"/>
                    <a:pt x="811781" y="1266506"/>
                    <a:pt x="789874" y="1294224"/>
                  </a:cubicBezTo>
                  <a:cubicBezTo>
                    <a:pt x="787588" y="1297082"/>
                    <a:pt x="787969" y="1305559"/>
                    <a:pt x="790350" y="1307845"/>
                  </a:cubicBezTo>
                  <a:cubicBezTo>
                    <a:pt x="802542" y="1318989"/>
                    <a:pt x="817878" y="1328800"/>
                    <a:pt x="833880" y="1321085"/>
                  </a:cubicBezTo>
                  <a:cubicBezTo>
                    <a:pt x="859502" y="1308798"/>
                    <a:pt x="883790" y="1293462"/>
                    <a:pt x="907794" y="1278127"/>
                  </a:cubicBezTo>
                  <a:cubicBezTo>
                    <a:pt x="932749" y="1262220"/>
                    <a:pt x="958657" y="1250695"/>
                    <a:pt x="987041" y="1265840"/>
                  </a:cubicBezTo>
                  <a:cubicBezTo>
                    <a:pt x="998090" y="1271745"/>
                    <a:pt x="1005139" y="1284794"/>
                    <a:pt x="1014473" y="1295081"/>
                  </a:cubicBezTo>
                  <a:close/>
                  <a:moveTo>
                    <a:pt x="384395" y="588993"/>
                  </a:moveTo>
                  <a:cubicBezTo>
                    <a:pt x="386205" y="589469"/>
                    <a:pt x="388109" y="590041"/>
                    <a:pt x="389919" y="590517"/>
                  </a:cubicBezTo>
                  <a:cubicBezTo>
                    <a:pt x="389919" y="601376"/>
                    <a:pt x="388872" y="612425"/>
                    <a:pt x="390205" y="623093"/>
                  </a:cubicBezTo>
                  <a:cubicBezTo>
                    <a:pt x="391539" y="634142"/>
                    <a:pt x="394967" y="644905"/>
                    <a:pt x="397730" y="655764"/>
                  </a:cubicBezTo>
                  <a:cubicBezTo>
                    <a:pt x="406207" y="688434"/>
                    <a:pt x="414780" y="695959"/>
                    <a:pt x="440021" y="690625"/>
                  </a:cubicBezTo>
                  <a:cubicBezTo>
                    <a:pt x="450879" y="688339"/>
                    <a:pt x="461642" y="684243"/>
                    <a:pt x="471453" y="679005"/>
                  </a:cubicBezTo>
                  <a:cubicBezTo>
                    <a:pt x="505172" y="660716"/>
                    <a:pt x="538890" y="642238"/>
                    <a:pt x="571656" y="622331"/>
                  </a:cubicBezTo>
                  <a:cubicBezTo>
                    <a:pt x="581086" y="616616"/>
                    <a:pt x="588706" y="606710"/>
                    <a:pt x="594802" y="597185"/>
                  </a:cubicBezTo>
                  <a:cubicBezTo>
                    <a:pt x="613852" y="567848"/>
                    <a:pt x="632045" y="537939"/>
                    <a:pt x="650047" y="507840"/>
                  </a:cubicBezTo>
                  <a:cubicBezTo>
                    <a:pt x="681003" y="456215"/>
                    <a:pt x="711959" y="404684"/>
                    <a:pt x="742058" y="352583"/>
                  </a:cubicBezTo>
                  <a:cubicBezTo>
                    <a:pt x="754346" y="331342"/>
                    <a:pt x="761108" y="308482"/>
                    <a:pt x="766728" y="284003"/>
                  </a:cubicBezTo>
                  <a:cubicBezTo>
                    <a:pt x="776063" y="243331"/>
                    <a:pt x="794827" y="204850"/>
                    <a:pt x="809496" y="165416"/>
                  </a:cubicBezTo>
                  <a:cubicBezTo>
                    <a:pt x="818544" y="141032"/>
                    <a:pt x="797494" y="113696"/>
                    <a:pt x="772920" y="118744"/>
                  </a:cubicBezTo>
                  <a:cubicBezTo>
                    <a:pt x="762061" y="121030"/>
                    <a:pt x="751583" y="125507"/>
                    <a:pt x="741392" y="130079"/>
                  </a:cubicBezTo>
                  <a:cubicBezTo>
                    <a:pt x="698720" y="149129"/>
                    <a:pt x="665097" y="180561"/>
                    <a:pt x="630902" y="211327"/>
                  </a:cubicBezTo>
                  <a:cubicBezTo>
                    <a:pt x="611471" y="228758"/>
                    <a:pt x="591659" y="245903"/>
                    <a:pt x="571752" y="262762"/>
                  </a:cubicBezTo>
                  <a:cubicBezTo>
                    <a:pt x="530604" y="297623"/>
                    <a:pt x="484217" y="325627"/>
                    <a:pt x="446593" y="365251"/>
                  </a:cubicBezTo>
                  <a:cubicBezTo>
                    <a:pt x="426305" y="386587"/>
                    <a:pt x="417351" y="408113"/>
                    <a:pt x="418399" y="437069"/>
                  </a:cubicBezTo>
                  <a:cubicBezTo>
                    <a:pt x="419161" y="456024"/>
                    <a:pt x="415541" y="475550"/>
                    <a:pt x="411065" y="494124"/>
                  </a:cubicBezTo>
                  <a:cubicBezTo>
                    <a:pt x="403349" y="526128"/>
                    <a:pt x="393348" y="557465"/>
                    <a:pt x="384395" y="588993"/>
                  </a:cubicBezTo>
                  <a:close/>
                  <a:moveTo>
                    <a:pt x="368202" y="1463674"/>
                  </a:moveTo>
                  <a:cubicBezTo>
                    <a:pt x="386776" y="1462055"/>
                    <a:pt x="406016" y="1465865"/>
                    <a:pt x="417828" y="1458245"/>
                  </a:cubicBezTo>
                  <a:cubicBezTo>
                    <a:pt x="446212" y="1440052"/>
                    <a:pt x="473072" y="1418335"/>
                    <a:pt x="497266" y="1394713"/>
                  </a:cubicBezTo>
                  <a:cubicBezTo>
                    <a:pt x="533842" y="1358899"/>
                    <a:pt x="566703" y="1319465"/>
                    <a:pt x="602898" y="1283270"/>
                  </a:cubicBezTo>
                  <a:cubicBezTo>
                    <a:pt x="616138" y="1270031"/>
                    <a:pt x="629473" y="1259268"/>
                    <a:pt x="638427" y="1240884"/>
                  </a:cubicBezTo>
                  <a:cubicBezTo>
                    <a:pt x="655476" y="1206118"/>
                    <a:pt x="677479" y="1173543"/>
                    <a:pt x="699767" y="1141634"/>
                  </a:cubicBezTo>
                  <a:cubicBezTo>
                    <a:pt x="717865" y="1115726"/>
                    <a:pt x="717865" y="1096009"/>
                    <a:pt x="694053" y="1089437"/>
                  </a:cubicBezTo>
                  <a:cubicBezTo>
                    <a:pt x="684051" y="1086674"/>
                    <a:pt x="671192" y="1088770"/>
                    <a:pt x="661096" y="1092485"/>
                  </a:cubicBezTo>
                  <a:cubicBezTo>
                    <a:pt x="643094" y="1099057"/>
                    <a:pt x="626901" y="1110963"/>
                    <a:pt x="608708" y="1116488"/>
                  </a:cubicBezTo>
                  <a:cubicBezTo>
                    <a:pt x="565179" y="1129727"/>
                    <a:pt x="525650" y="1150206"/>
                    <a:pt x="488694" y="1176305"/>
                  </a:cubicBezTo>
                  <a:cubicBezTo>
                    <a:pt x="461642" y="1195450"/>
                    <a:pt x="435734" y="1216595"/>
                    <a:pt x="407350" y="1233455"/>
                  </a:cubicBezTo>
                  <a:cubicBezTo>
                    <a:pt x="385538" y="1246409"/>
                    <a:pt x="371155" y="1260506"/>
                    <a:pt x="374870" y="1287366"/>
                  </a:cubicBezTo>
                  <a:cubicBezTo>
                    <a:pt x="375537" y="1292034"/>
                    <a:pt x="375060" y="1296891"/>
                    <a:pt x="374489" y="1301559"/>
                  </a:cubicBezTo>
                  <a:cubicBezTo>
                    <a:pt x="369917" y="1337753"/>
                    <a:pt x="363916" y="1373853"/>
                    <a:pt x="361154" y="1410144"/>
                  </a:cubicBezTo>
                  <a:cubicBezTo>
                    <a:pt x="359915" y="1426527"/>
                    <a:pt x="365249" y="1443100"/>
                    <a:pt x="368202" y="146367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902BCAB-AEAF-4679-A695-067994CF6F23}"/>
                </a:ext>
              </a:extLst>
            </p:cNvPr>
            <p:cNvSpPr/>
            <p:nvPr/>
          </p:nvSpPr>
          <p:spPr>
            <a:xfrm>
              <a:off x="6814682" y="1653511"/>
              <a:ext cx="381000" cy="219075"/>
            </a:xfrm>
            <a:custGeom>
              <a:avLst/>
              <a:gdLst>
                <a:gd name="connsiteX0" fmla="*/ 53605 w 381000"/>
                <a:gd name="connsiteY0" fmla="*/ 211484 h 219075"/>
                <a:gd name="connsiteX1" fmla="*/ 10933 w 381000"/>
                <a:gd name="connsiteY1" fmla="*/ 132617 h 219075"/>
                <a:gd name="connsiteX2" fmla="*/ 2551 w 381000"/>
                <a:gd name="connsiteY2" fmla="*/ 98137 h 219075"/>
                <a:gd name="connsiteX3" fmla="*/ 36174 w 381000"/>
                <a:gd name="connsiteY3" fmla="*/ 73467 h 219075"/>
                <a:gd name="connsiteX4" fmla="*/ 131805 w 381000"/>
                <a:gd name="connsiteY4" fmla="*/ 82611 h 219075"/>
                <a:gd name="connsiteX5" fmla="*/ 185621 w 381000"/>
                <a:gd name="connsiteY5" fmla="*/ 117758 h 219075"/>
                <a:gd name="connsiteX6" fmla="*/ 225245 w 381000"/>
                <a:gd name="connsiteY6" fmla="*/ 122426 h 219075"/>
                <a:gd name="connsiteX7" fmla="*/ 236389 w 381000"/>
                <a:gd name="connsiteY7" fmla="*/ 70991 h 219075"/>
                <a:gd name="connsiteX8" fmla="*/ 235056 w 381000"/>
                <a:gd name="connsiteY8" fmla="*/ 4220 h 219075"/>
                <a:gd name="connsiteX9" fmla="*/ 295445 w 381000"/>
                <a:gd name="connsiteY9" fmla="*/ 12698 h 219075"/>
                <a:gd name="connsiteX10" fmla="*/ 350880 w 381000"/>
                <a:gd name="connsiteY10" fmla="*/ 54703 h 219075"/>
                <a:gd name="connsiteX11" fmla="*/ 379074 w 381000"/>
                <a:gd name="connsiteY11" fmla="*/ 94994 h 219075"/>
                <a:gd name="connsiteX12" fmla="*/ 381741 w 381000"/>
                <a:gd name="connsiteY12" fmla="*/ 134141 h 219075"/>
                <a:gd name="connsiteX13" fmla="*/ 367263 w 381000"/>
                <a:gd name="connsiteY13" fmla="*/ 147191 h 219075"/>
                <a:gd name="connsiteX14" fmla="*/ 338593 w 381000"/>
                <a:gd name="connsiteY14" fmla="*/ 165002 h 219075"/>
                <a:gd name="connsiteX15" fmla="*/ 310399 w 381000"/>
                <a:gd name="connsiteY15" fmla="*/ 170622 h 219075"/>
                <a:gd name="connsiteX16" fmla="*/ 266108 w 381000"/>
                <a:gd name="connsiteY16" fmla="*/ 187005 h 219075"/>
                <a:gd name="connsiteX17" fmla="*/ 200861 w 381000"/>
                <a:gd name="connsiteY17" fmla="*/ 214247 h 219075"/>
                <a:gd name="connsiteX18" fmla="*/ 127328 w 381000"/>
                <a:gd name="connsiteY18" fmla="*/ 220247 h 219075"/>
                <a:gd name="connsiteX19" fmla="*/ 53605 w 381000"/>
                <a:gd name="connsiteY19" fmla="*/ 211484 h 2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1000" h="219075">
                  <a:moveTo>
                    <a:pt x="53605" y="211484"/>
                  </a:moveTo>
                  <a:cubicBezTo>
                    <a:pt x="52081" y="178052"/>
                    <a:pt x="32650" y="154334"/>
                    <a:pt x="10933" y="132617"/>
                  </a:cubicBezTo>
                  <a:cubicBezTo>
                    <a:pt x="360" y="122045"/>
                    <a:pt x="-2783" y="111091"/>
                    <a:pt x="2551" y="98137"/>
                  </a:cubicBezTo>
                  <a:cubicBezTo>
                    <a:pt x="8552" y="83564"/>
                    <a:pt x="15695" y="70895"/>
                    <a:pt x="36174" y="73467"/>
                  </a:cubicBezTo>
                  <a:cubicBezTo>
                    <a:pt x="67988" y="77372"/>
                    <a:pt x="100754" y="75848"/>
                    <a:pt x="131805" y="82611"/>
                  </a:cubicBezTo>
                  <a:cubicBezTo>
                    <a:pt x="151998" y="86993"/>
                    <a:pt x="172001" y="97089"/>
                    <a:pt x="185621" y="117758"/>
                  </a:cubicBezTo>
                  <a:cubicBezTo>
                    <a:pt x="190479" y="125188"/>
                    <a:pt x="212958" y="126045"/>
                    <a:pt x="225245" y="122426"/>
                  </a:cubicBezTo>
                  <a:cubicBezTo>
                    <a:pt x="252487" y="114520"/>
                    <a:pt x="255725" y="92803"/>
                    <a:pt x="236389" y="70991"/>
                  </a:cubicBezTo>
                  <a:cubicBezTo>
                    <a:pt x="215530" y="47464"/>
                    <a:pt x="213434" y="19175"/>
                    <a:pt x="235056" y="4220"/>
                  </a:cubicBezTo>
                  <a:cubicBezTo>
                    <a:pt x="247248" y="-4162"/>
                    <a:pt x="279728" y="601"/>
                    <a:pt x="295445" y="12698"/>
                  </a:cubicBezTo>
                  <a:cubicBezTo>
                    <a:pt x="313828" y="26890"/>
                    <a:pt x="334116" y="38796"/>
                    <a:pt x="350880" y="54703"/>
                  </a:cubicBezTo>
                  <a:cubicBezTo>
                    <a:pt x="362501" y="65752"/>
                    <a:pt x="367549" y="83754"/>
                    <a:pt x="379074" y="94994"/>
                  </a:cubicBezTo>
                  <a:cubicBezTo>
                    <a:pt x="393266" y="108805"/>
                    <a:pt x="390790" y="120806"/>
                    <a:pt x="381741" y="134141"/>
                  </a:cubicBezTo>
                  <a:cubicBezTo>
                    <a:pt x="378217" y="139380"/>
                    <a:pt x="372597" y="143476"/>
                    <a:pt x="367263" y="147191"/>
                  </a:cubicBezTo>
                  <a:cubicBezTo>
                    <a:pt x="358024" y="153572"/>
                    <a:pt x="348404" y="159573"/>
                    <a:pt x="338593" y="165002"/>
                  </a:cubicBezTo>
                  <a:cubicBezTo>
                    <a:pt x="330020" y="169765"/>
                    <a:pt x="323162" y="175480"/>
                    <a:pt x="310399" y="170622"/>
                  </a:cubicBezTo>
                  <a:cubicBezTo>
                    <a:pt x="293444" y="164145"/>
                    <a:pt x="276680" y="173765"/>
                    <a:pt x="266108" y="187005"/>
                  </a:cubicBezTo>
                  <a:cubicBezTo>
                    <a:pt x="248772" y="208722"/>
                    <a:pt x="228198" y="215580"/>
                    <a:pt x="200861" y="214247"/>
                  </a:cubicBezTo>
                  <a:cubicBezTo>
                    <a:pt x="176477" y="213104"/>
                    <a:pt x="151808" y="220533"/>
                    <a:pt x="127328" y="220247"/>
                  </a:cubicBezTo>
                  <a:cubicBezTo>
                    <a:pt x="102944" y="219962"/>
                    <a:pt x="78560" y="214723"/>
                    <a:pt x="53605" y="21148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158ACA14-4FA4-428C-BF29-E083C628ADF5}"/>
                </a:ext>
              </a:extLst>
            </p:cNvPr>
            <p:cNvSpPr/>
            <p:nvPr/>
          </p:nvSpPr>
          <p:spPr>
            <a:xfrm>
              <a:off x="6352413" y="1845374"/>
              <a:ext cx="342900" cy="247650"/>
            </a:xfrm>
            <a:custGeom>
              <a:avLst/>
              <a:gdLst>
                <a:gd name="connsiteX0" fmla="*/ 351187 w 342900"/>
                <a:gd name="connsiteY0" fmla="*/ 102013 h 247650"/>
                <a:gd name="connsiteX1" fmla="*/ 5239 w 342900"/>
                <a:gd name="connsiteY1" fmla="*/ 250889 h 247650"/>
                <a:gd name="connsiteX2" fmla="*/ 0 w 342900"/>
                <a:gd name="connsiteY2" fmla="*/ 242602 h 247650"/>
                <a:gd name="connsiteX3" fmla="*/ 64389 w 342900"/>
                <a:gd name="connsiteY3" fmla="*/ 191072 h 247650"/>
                <a:gd name="connsiteX4" fmla="*/ 138113 w 342900"/>
                <a:gd name="connsiteY4" fmla="*/ 136969 h 247650"/>
                <a:gd name="connsiteX5" fmla="*/ 254222 w 342900"/>
                <a:gd name="connsiteY5" fmla="*/ 49625 h 247650"/>
                <a:gd name="connsiteX6" fmla="*/ 325374 w 342900"/>
                <a:gd name="connsiteY6" fmla="*/ 0 h 247650"/>
                <a:gd name="connsiteX7" fmla="*/ 351187 w 342900"/>
                <a:gd name="connsiteY7" fmla="*/ 102013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900" h="247650">
                  <a:moveTo>
                    <a:pt x="351187" y="102013"/>
                  </a:moveTo>
                  <a:cubicBezTo>
                    <a:pt x="246983" y="178213"/>
                    <a:pt x="139065" y="245174"/>
                    <a:pt x="5239" y="250889"/>
                  </a:cubicBezTo>
                  <a:cubicBezTo>
                    <a:pt x="3524" y="248126"/>
                    <a:pt x="1714" y="245364"/>
                    <a:pt x="0" y="242602"/>
                  </a:cubicBezTo>
                  <a:cubicBezTo>
                    <a:pt x="21431" y="225362"/>
                    <a:pt x="42481" y="207740"/>
                    <a:pt x="64389" y="191072"/>
                  </a:cubicBezTo>
                  <a:cubicBezTo>
                    <a:pt x="88582" y="172593"/>
                    <a:pt x="113728" y="155258"/>
                    <a:pt x="138113" y="136969"/>
                  </a:cubicBezTo>
                  <a:cubicBezTo>
                    <a:pt x="176879" y="108014"/>
                    <a:pt x="215265" y="78391"/>
                    <a:pt x="254222" y="49625"/>
                  </a:cubicBezTo>
                  <a:cubicBezTo>
                    <a:pt x="277177" y="32671"/>
                    <a:pt x="300895" y="16954"/>
                    <a:pt x="325374" y="0"/>
                  </a:cubicBezTo>
                  <a:cubicBezTo>
                    <a:pt x="360521" y="27718"/>
                    <a:pt x="334708" y="68961"/>
                    <a:pt x="351187" y="10201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198C815-5842-43AB-B131-B4453AF9D044}"/>
              </a:ext>
            </a:extLst>
          </p:cNvPr>
          <p:cNvGrpSpPr/>
          <p:nvPr/>
        </p:nvGrpSpPr>
        <p:grpSpPr>
          <a:xfrm>
            <a:off x="6092242" y="2637998"/>
            <a:ext cx="855628" cy="1065033"/>
            <a:chOff x="3384335" y="4386887"/>
            <a:chExt cx="2555838" cy="3181350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7A290BFD-9D8F-4949-9702-C70942331862}"/>
                </a:ext>
              </a:extLst>
            </p:cNvPr>
            <p:cNvGrpSpPr/>
            <p:nvPr/>
          </p:nvGrpSpPr>
          <p:grpSpPr>
            <a:xfrm>
              <a:off x="3384335" y="4386887"/>
              <a:ext cx="2555838" cy="3181350"/>
              <a:chOff x="2950772" y="1507110"/>
              <a:chExt cx="2555838" cy="3181350"/>
            </a:xfrm>
          </p:grpSpPr>
          <p:sp useBgFill="1"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588ABF9D-4903-46FA-B064-04324C2331FA}"/>
                  </a:ext>
                </a:extLst>
              </p:cNvPr>
              <p:cNvSpPr/>
              <p:nvPr/>
            </p:nvSpPr>
            <p:spPr>
              <a:xfrm>
                <a:off x="3496835" y="1507110"/>
                <a:ext cx="2009775" cy="3181350"/>
              </a:xfrm>
              <a:custGeom>
                <a:avLst/>
                <a:gdLst>
                  <a:gd name="connsiteX0" fmla="*/ 120503 w 2009775"/>
                  <a:gd name="connsiteY0" fmla="*/ 126921 h 3181350"/>
                  <a:gd name="connsiteX1" fmla="*/ 240994 w 2009775"/>
                  <a:gd name="connsiteY1" fmla="*/ 211598 h 3181350"/>
                  <a:gd name="connsiteX2" fmla="*/ 302430 w 2009775"/>
                  <a:gd name="connsiteY2" fmla="*/ 259413 h 3181350"/>
                  <a:gd name="connsiteX3" fmla="*/ 389870 w 2009775"/>
                  <a:gd name="connsiteY3" fmla="*/ 378381 h 3181350"/>
                  <a:gd name="connsiteX4" fmla="*/ 417969 w 2009775"/>
                  <a:gd name="connsiteY4" fmla="*/ 445056 h 3181350"/>
                  <a:gd name="connsiteX5" fmla="*/ 439971 w 2009775"/>
                  <a:gd name="connsiteY5" fmla="*/ 482679 h 3181350"/>
                  <a:gd name="connsiteX6" fmla="*/ 457688 w 2009775"/>
                  <a:gd name="connsiteY6" fmla="*/ 481536 h 3181350"/>
                  <a:gd name="connsiteX7" fmla="*/ 590848 w 2009775"/>
                  <a:gd name="connsiteY7" fmla="*/ 405241 h 3181350"/>
                  <a:gd name="connsiteX8" fmla="*/ 805636 w 2009775"/>
                  <a:gd name="connsiteY8" fmla="*/ 279416 h 3181350"/>
                  <a:gd name="connsiteX9" fmla="*/ 913269 w 2009775"/>
                  <a:gd name="connsiteY9" fmla="*/ 227219 h 3181350"/>
                  <a:gd name="connsiteX10" fmla="*/ 988897 w 2009775"/>
                  <a:gd name="connsiteY10" fmla="*/ 183499 h 3181350"/>
                  <a:gd name="connsiteX11" fmla="*/ 1093863 w 2009775"/>
                  <a:gd name="connsiteY11" fmla="*/ 141589 h 3181350"/>
                  <a:gd name="connsiteX12" fmla="*/ 1153394 w 2009775"/>
                  <a:gd name="connsiteY12" fmla="*/ 110157 h 3181350"/>
                  <a:gd name="connsiteX13" fmla="*/ 1220736 w 2009775"/>
                  <a:gd name="connsiteY13" fmla="*/ 81867 h 3181350"/>
                  <a:gd name="connsiteX14" fmla="*/ 1351324 w 2009775"/>
                  <a:gd name="connsiteY14" fmla="*/ 42243 h 3181350"/>
                  <a:gd name="connsiteX15" fmla="*/ 1450288 w 2009775"/>
                  <a:gd name="connsiteY15" fmla="*/ 20717 h 3181350"/>
                  <a:gd name="connsiteX16" fmla="*/ 1527155 w 2009775"/>
                  <a:gd name="connsiteY16" fmla="*/ 2143 h 3181350"/>
                  <a:gd name="connsiteX17" fmla="*/ 1594306 w 2009775"/>
                  <a:gd name="connsiteY17" fmla="*/ 1000 h 3181350"/>
                  <a:gd name="connsiteX18" fmla="*/ 1686699 w 2009775"/>
                  <a:gd name="connsiteY18" fmla="*/ 7096 h 3181350"/>
                  <a:gd name="connsiteX19" fmla="*/ 1769566 w 2009775"/>
                  <a:gd name="connsiteY19" fmla="*/ 41767 h 3181350"/>
                  <a:gd name="connsiteX20" fmla="*/ 1847004 w 2009775"/>
                  <a:gd name="connsiteY20" fmla="*/ 112824 h 3181350"/>
                  <a:gd name="connsiteX21" fmla="*/ 1852434 w 2009775"/>
                  <a:gd name="connsiteY21" fmla="*/ 179880 h 3181350"/>
                  <a:gd name="connsiteX22" fmla="*/ 1802999 w 2009775"/>
                  <a:gd name="connsiteY22" fmla="*/ 247221 h 3181350"/>
                  <a:gd name="connsiteX23" fmla="*/ 1742134 w 2009775"/>
                  <a:gd name="connsiteY23" fmla="*/ 283607 h 3181350"/>
                  <a:gd name="connsiteX24" fmla="*/ 1729942 w 2009775"/>
                  <a:gd name="connsiteY24" fmla="*/ 289227 h 3181350"/>
                  <a:gd name="connsiteX25" fmla="*/ 1556682 w 2009775"/>
                  <a:gd name="connsiteY25" fmla="*/ 406003 h 3181350"/>
                  <a:gd name="connsiteX26" fmla="*/ 1445049 w 2009775"/>
                  <a:gd name="connsiteY26" fmla="*/ 486204 h 3181350"/>
                  <a:gd name="connsiteX27" fmla="*/ 1440287 w 2009775"/>
                  <a:gd name="connsiteY27" fmla="*/ 516112 h 3181350"/>
                  <a:gd name="connsiteX28" fmla="*/ 1487055 w 2009775"/>
                  <a:gd name="connsiteY28" fmla="*/ 623649 h 3181350"/>
                  <a:gd name="connsiteX29" fmla="*/ 1502771 w 2009775"/>
                  <a:gd name="connsiteY29" fmla="*/ 712613 h 3181350"/>
                  <a:gd name="connsiteX30" fmla="*/ 1535918 w 2009775"/>
                  <a:gd name="connsiteY30" fmla="*/ 812816 h 3181350"/>
                  <a:gd name="connsiteX31" fmla="*/ 1573256 w 2009775"/>
                  <a:gd name="connsiteY31" fmla="*/ 821484 h 3181350"/>
                  <a:gd name="connsiteX32" fmla="*/ 1604498 w 2009775"/>
                  <a:gd name="connsiteY32" fmla="*/ 816245 h 3181350"/>
                  <a:gd name="connsiteX33" fmla="*/ 1715178 w 2009775"/>
                  <a:gd name="connsiteY33" fmla="*/ 809292 h 3181350"/>
                  <a:gd name="connsiteX34" fmla="*/ 1811381 w 2009775"/>
                  <a:gd name="connsiteY34" fmla="*/ 803481 h 3181350"/>
                  <a:gd name="connsiteX35" fmla="*/ 1924062 w 2009775"/>
                  <a:gd name="connsiteY35" fmla="*/ 825675 h 3181350"/>
                  <a:gd name="connsiteX36" fmla="*/ 1966543 w 2009775"/>
                  <a:gd name="connsiteY36" fmla="*/ 870156 h 3181350"/>
                  <a:gd name="connsiteX37" fmla="*/ 2012263 w 2009775"/>
                  <a:gd name="connsiteY37" fmla="*/ 981504 h 3181350"/>
                  <a:gd name="connsiteX38" fmla="*/ 2004167 w 2009775"/>
                  <a:gd name="connsiteY38" fmla="*/ 1100566 h 3181350"/>
                  <a:gd name="connsiteX39" fmla="*/ 1994833 w 2009775"/>
                  <a:gd name="connsiteY39" fmla="*/ 1138857 h 3181350"/>
                  <a:gd name="connsiteX40" fmla="*/ 1979402 w 2009775"/>
                  <a:gd name="connsiteY40" fmla="*/ 1204484 h 3181350"/>
                  <a:gd name="connsiteX41" fmla="*/ 1931777 w 2009775"/>
                  <a:gd name="connsiteY41" fmla="*/ 1322023 h 3181350"/>
                  <a:gd name="connsiteX42" fmla="*/ 1858053 w 2009775"/>
                  <a:gd name="connsiteY42" fmla="*/ 1461183 h 3181350"/>
                  <a:gd name="connsiteX43" fmla="*/ 1855291 w 2009775"/>
                  <a:gd name="connsiteY43" fmla="*/ 1464135 h 3181350"/>
                  <a:gd name="connsiteX44" fmla="*/ 1802142 w 2009775"/>
                  <a:gd name="connsiteY44" fmla="*/ 1543955 h 3181350"/>
                  <a:gd name="connsiteX45" fmla="*/ 1742611 w 2009775"/>
                  <a:gd name="connsiteY45" fmla="*/ 1637967 h 3181350"/>
                  <a:gd name="connsiteX46" fmla="*/ 1731181 w 2009775"/>
                  <a:gd name="connsiteY46" fmla="*/ 1665303 h 3181350"/>
                  <a:gd name="connsiteX47" fmla="*/ 1711845 w 2009775"/>
                  <a:gd name="connsiteY47" fmla="*/ 1688449 h 3181350"/>
                  <a:gd name="connsiteX48" fmla="*/ 1676031 w 2009775"/>
                  <a:gd name="connsiteY48" fmla="*/ 1725025 h 3181350"/>
                  <a:gd name="connsiteX49" fmla="*/ 1620786 w 2009775"/>
                  <a:gd name="connsiteY49" fmla="*/ 1797796 h 3181350"/>
                  <a:gd name="connsiteX50" fmla="*/ 1536490 w 2009775"/>
                  <a:gd name="connsiteY50" fmla="*/ 1828086 h 3181350"/>
                  <a:gd name="connsiteX51" fmla="*/ 1448574 w 2009775"/>
                  <a:gd name="connsiteY51" fmla="*/ 1896285 h 3181350"/>
                  <a:gd name="connsiteX52" fmla="*/ 1448574 w 2009775"/>
                  <a:gd name="connsiteY52" fmla="*/ 1898285 h 3181350"/>
                  <a:gd name="connsiteX53" fmla="*/ 1441906 w 2009775"/>
                  <a:gd name="connsiteY53" fmla="*/ 2064115 h 3181350"/>
                  <a:gd name="connsiteX54" fmla="*/ 1434572 w 2009775"/>
                  <a:gd name="connsiteY54" fmla="*/ 2197084 h 3181350"/>
                  <a:gd name="connsiteX55" fmla="*/ 1429143 w 2009775"/>
                  <a:gd name="connsiteY55" fmla="*/ 2483215 h 3181350"/>
                  <a:gd name="connsiteX56" fmla="*/ 1441811 w 2009775"/>
                  <a:gd name="connsiteY56" fmla="*/ 2616565 h 3181350"/>
                  <a:gd name="connsiteX57" fmla="*/ 1442002 w 2009775"/>
                  <a:gd name="connsiteY57" fmla="*/ 2620661 h 3181350"/>
                  <a:gd name="connsiteX58" fmla="*/ 1448955 w 2009775"/>
                  <a:gd name="connsiteY58" fmla="*/ 2764108 h 3181350"/>
                  <a:gd name="connsiteX59" fmla="*/ 1457908 w 2009775"/>
                  <a:gd name="connsiteY59" fmla="*/ 2796302 h 3181350"/>
                  <a:gd name="connsiteX60" fmla="*/ 1468576 w 2009775"/>
                  <a:gd name="connsiteY60" fmla="*/ 2831259 h 3181350"/>
                  <a:gd name="connsiteX61" fmla="*/ 1475053 w 2009775"/>
                  <a:gd name="connsiteY61" fmla="*/ 2884503 h 3181350"/>
                  <a:gd name="connsiteX62" fmla="*/ 1470862 w 2009775"/>
                  <a:gd name="connsiteY62" fmla="*/ 2927938 h 3181350"/>
                  <a:gd name="connsiteX63" fmla="*/ 1469243 w 2009775"/>
                  <a:gd name="connsiteY63" fmla="*/ 2964228 h 3181350"/>
                  <a:gd name="connsiteX64" fmla="*/ 1433810 w 2009775"/>
                  <a:gd name="connsiteY64" fmla="*/ 3107960 h 3181350"/>
                  <a:gd name="connsiteX65" fmla="*/ 1365992 w 2009775"/>
                  <a:gd name="connsiteY65" fmla="*/ 3180159 h 3181350"/>
                  <a:gd name="connsiteX66" fmla="*/ 1364278 w 2009775"/>
                  <a:gd name="connsiteY66" fmla="*/ 3181112 h 3181350"/>
                  <a:gd name="connsiteX67" fmla="*/ 1244072 w 2009775"/>
                  <a:gd name="connsiteY67" fmla="*/ 3180064 h 3181350"/>
                  <a:gd name="connsiteX68" fmla="*/ 1170539 w 2009775"/>
                  <a:gd name="connsiteY68" fmla="*/ 3127963 h 3181350"/>
                  <a:gd name="connsiteX69" fmla="*/ 1138440 w 2009775"/>
                  <a:gd name="connsiteY69" fmla="*/ 3058335 h 3181350"/>
                  <a:gd name="connsiteX70" fmla="*/ 1121390 w 2009775"/>
                  <a:gd name="connsiteY70" fmla="*/ 3035094 h 3181350"/>
                  <a:gd name="connsiteX71" fmla="*/ 1078337 w 2009775"/>
                  <a:gd name="connsiteY71" fmla="*/ 2968895 h 3181350"/>
                  <a:gd name="connsiteX72" fmla="*/ 1046238 w 2009775"/>
                  <a:gd name="connsiteY72" fmla="*/ 2842403 h 3181350"/>
                  <a:gd name="connsiteX73" fmla="*/ 1054334 w 2009775"/>
                  <a:gd name="connsiteY73" fmla="*/ 2763917 h 3181350"/>
                  <a:gd name="connsiteX74" fmla="*/ 1106436 w 2009775"/>
                  <a:gd name="connsiteY74" fmla="*/ 2651617 h 3181350"/>
                  <a:gd name="connsiteX75" fmla="*/ 1125010 w 2009775"/>
                  <a:gd name="connsiteY75" fmla="*/ 2552462 h 3181350"/>
                  <a:gd name="connsiteX76" fmla="*/ 1124343 w 2009775"/>
                  <a:gd name="connsiteY76" fmla="*/ 2546557 h 3181350"/>
                  <a:gd name="connsiteX77" fmla="*/ 1126724 w 2009775"/>
                  <a:gd name="connsiteY77" fmla="*/ 2488264 h 3181350"/>
                  <a:gd name="connsiteX78" fmla="*/ 1129296 w 2009775"/>
                  <a:gd name="connsiteY78" fmla="*/ 2441496 h 3181350"/>
                  <a:gd name="connsiteX79" fmla="*/ 1130153 w 2009775"/>
                  <a:gd name="connsiteY79" fmla="*/ 2411492 h 3181350"/>
                  <a:gd name="connsiteX80" fmla="*/ 1137868 w 2009775"/>
                  <a:gd name="connsiteY80" fmla="*/ 2366439 h 3181350"/>
                  <a:gd name="connsiteX81" fmla="*/ 1139202 w 2009775"/>
                  <a:gd name="connsiteY81" fmla="*/ 2259378 h 3181350"/>
                  <a:gd name="connsiteX82" fmla="*/ 1139583 w 2009775"/>
                  <a:gd name="connsiteY82" fmla="*/ 2249662 h 3181350"/>
                  <a:gd name="connsiteX83" fmla="*/ 1152823 w 2009775"/>
                  <a:gd name="connsiteY83" fmla="*/ 2194798 h 3181350"/>
                  <a:gd name="connsiteX84" fmla="*/ 1177302 w 2009775"/>
                  <a:gd name="connsiteY84" fmla="*/ 2197275 h 3181350"/>
                  <a:gd name="connsiteX85" fmla="*/ 1180636 w 2009775"/>
                  <a:gd name="connsiteY85" fmla="*/ 2189941 h 3181350"/>
                  <a:gd name="connsiteX86" fmla="*/ 1153013 w 2009775"/>
                  <a:gd name="connsiteY86" fmla="*/ 2171462 h 3181350"/>
                  <a:gd name="connsiteX87" fmla="*/ 1162062 w 2009775"/>
                  <a:gd name="connsiteY87" fmla="*/ 2088785 h 3181350"/>
                  <a:gd name="connsiteX88" fmla="*/ 1172444 w 2009775"/>
                  <a:gd name="connsiteY88" fmla="*/ 2032206 h 3181350"/>
                  <a:gd name="connsiteX89" fmla="*/ 1183303 w 2009775"/>
                  <a:gd name="connsiteY89" fmla="*/ 1973818 h 3181350"/>
                  <a:gd name="connsiteX90" fmla="*/ 1184445 w 2009775"/>
                  <a:gd name="connsiteY90" fmla="*/ 1945910 h 3181350"/>
                  <a:gd name="connsiteX91" fmla="*/ 1173396 w 2009775"/>
                  <a:gd name="connsiteY91" fmla="*/ 1899904 h 3181350"/>
                  <a:gd name="connsiteX92" fmla="*/ 1183969 w 2009775"/>
                  <a:gd name="connsiteY92" fmla="*/ 1866662 h 3181350"/>
                  <a:gd name="connsiteX93" fmla="*/ 1179207 w 2009775"/>
                  <a:gd name="connsiteY93" fmla="*/ 1796939 h 3181350"/>
                  <a:gd name="connsiteX94" fmla="*/ 1103292 w 2009775"/>
                  <a:gd name="connsiteY94" fmla="*/ 1738170 h 3181350"/>
                  <a:gd name="connsiteX95" fmla="*/ 1076337 w 2009775"/>
                  <a:gd name="connsiteY95" fmla="*/ 1707023 h 3181350"/>
                  <a:gd name="connsiteX96" fmla="*/ 1050048 w 2009775"/>
                  <a:gd name="connsiteY96" fmla="*/ 1632823 h 3181350"/>
                  <a:gd name="connsiteX97" fmla="*/ 1063002 w 2009775"/>
                  <a:gd name="connsiteY97" fmla="*/ 1509284 h 3181350"/>
                  <a:gd name="connsiteX98" fmla="*/ 1063669 w 2009775"/>
                  <a:gd name="connsiteY98" fmla="*/ 1425750 h 3181350"/>
                  <a:gd name="connsiteX99" fmla="*/ 1015282 w 2009775"/>
                  <a:gd name="connsiteY99" fmla="*/ 1415177 h 3181350"/>
                  <a:gd name="connsiteX100" fmla="*/ 969561 w 2009775"/>
                  <a:gd name="connsiteY100" fmla="*/ 1473089 h 3181350"/>
                  <a:gd name="connsiteX101" fmla="*/ 892314 w 2009775"/>
                  <a:gd name="connsiteY101" fmla="*/ 1584531 h 3181350"/>
                  <a:gd name="connsiteX102" fmla="*/ 871359 w 2009775"/>
                  <a:gd name="connsiteY102" fmla="*/ 1599676 h 3181350"/>
                  <a:gd name="connsiteX103" fmla="*/ 804207 w 2009775"/>
                  <a:gd name="connsiteY103" fmla="*/ 1667970 h 3181350"/>
                  <a:gd name="connsiteX104" fmla="*/ 745629 w 2009775"/>
                  <a:gd name="connsiteY104" fmla="*/ 1699117 h 3181350"/>
                  <a:gd name="connsiteX105" fmla="*/ 716196 w 2009775"/>
                  <a:gd name="connsiteY105" fmla="*/ 1712738 h 3181350"/>
                  <a:gd name="connsiteX106" fmla="*/ 697813 w 2009775"/>
                  <a:gd name="connsiteY106" fmla="*/ 1731312 h 3181350"/>
                  <a:gd name="connsiteX107" fmla="*/ 643902 w 2009775"/>
                  <a:gd name="connsiteY107" fmla="*/ 1719501 h 3181350"/>
                  <a:gd name="connsiteX108" fmla="*/ 597039 w 2009775"/>
                  <a:gd name="connsiteY108" fmla="*/ 1649397 h 3181350"/>
                  <a:gd name="connsiteX109" fmla="*/ 568083 w 2009775"/>
                  <a:gd name="connsiteY109" fmla="*/ 1569673 h 3181350"/>
                  <a:gd name="connsiteX110" fmla="*/ 559606 w 2009775"/>
                  <a:gd name="connsiteY110" fmla="*/ 1531001 h 3181350"/>
                  <a:gd name="connsiteX111" fmla="*/ 553605 w 2009775"/>
                  <a:gd name="connsiteY111" fmla="*/ 1414320 h 3181350"/>
                  <a:gd name="connsiteX112" fmla="*/ 580941 w 2009775"/>
                  <a:gd name="connsiteY112" fmla="*/ 1290495 h 3181350"/>
                  <a:gd name="connsiteX113" fmla="*/ 606373 w 2009775"/>
                  <a:gd name="connsiteY113" fmla="*/ 1197054 h 3181350"/>
                  <a:gd name="connsiteX114" fmla="*/ 664666 w 2009775"/>
                  <a:gd name="connsiteY114" fmla="*/ 1030938 h 3181350"/>
                  <a:gd name="connsiteX115" fmla="*/ 735246 w 2009775"/>
                  <a:gd name="connsiteY115" fmla="*/ 853869 h 3181350"/>
                  <a:gd name="connsiteX116" fmla="*/ 755249 w 2009775"/>
                  <a:gd name="connsiteY116" fmla="*/ 819483 h 3181350"/>
                  <a:gd name="connsiteX117" fmla="*/ 781252 w 2009775"/>
                  <a:gd name="connsiteY117" fmla="*/ 762048 h 3181350"/>
                  <a:gd name="connsiteX118" fmla="*/ 803827 w 2009775"/>
                  <a:gd name="connsiteY118" fmla="*/ 715756 h 3181350"/>
                  <a:gd name="connsiteX119" fmla="*/ 818781 w 2009775"/>
                  <a:gd name="connsiteY119" fmla="*/ 681180 h 3181350"/>
                  <a:gd name="connsiteX120" fmla="*/ 871359 w 2009775"/>
                  <a:gd name="connsiteY120" fmla="*/ 588026 h 3181350"/>
                  <a:gd name="connsiteX121" fmla="*/ 915364 w 2009775"/>
                  <a:gd name="connsiteY121" fmla="*/ 534591 h 3181350"/>
                  <a:gd name="connsiteX122" fmla="*/ 961656 w 2009775"/>
                  <a:gd name="connsiteY122" fmla="*/ 482298 h 3181350"/>
                  <a:gd name="connsiteX123" fmla="*/ 1017282 w 2009775"/>
                  <a:gd name="connsiteY123" fmla="*/ 432006 h 3181350"/>
                  <a:gd name="connsiteX124" fmla="*/ 1029760 w 2009775"/>
                  <a:gd name="connsiteY124" fmla="*/ 395621 h 3181350"/>
                  <a:gd name="connsiteX125" fmla="*/ 1012710 w 2009775"/>
                  <a:gd name="connsiteY125" fmla="*/ 378190 h 3181350"/>
                  <a:gd name="connsiteX126" fmla="*/ 920603 w 2009775"/>
                  <a:gd name="connsiteY126" fmla="*/ 403431 h 3181350"/>
                  <a:gd name="connsiteX127" fmla="*/ 853547 w 2009775"/>
                  <a:gd name="connsiteY127" fmla="*/ 431911 h 3181350"/>
                  <a:gd name="connsiteX128" fmla="*/ 794492 w 2009775"/>
                  <a:gd name="connsiteY128" fmla="*/ 463915 h 3181350"/>
                  <a:gd name="connsiteX129" fmla="*/ 680287 w 2009775"/>
                  <a:gd name="connsiteY129" fmla="*/ 572691 h 3181350"/>
                  <a:gd name="connsiteX130" fmla="*/ 535031 w 2009775"/>
                  <a:gd name="connsiteY130" fmla="*/ 693944 h 3181350"/>
                  <a:gd name="connsiteX131" fmla="*/ 463117 w 2009775"/>
                  <a:gd name="connsiteY131" fmla="*/ 747665 h 3181350"/>
                  <a:gd name="connsiteX132" fmla="*/ 395871 w 2009775"/>
                  <a:gd name="connsiteY132" fmla="*/ 808720 h 3181350"/>
                  <a:gd name="connsiteX133" fmla="*/ 377773 w 2009775"/>
                  <a:gd name="connsiteY133" fmla="*/ 849201 h 3181350"/>
                  <a:gd name="connsiteX134" fmla="*/ 357294 w 2009775"/>
                  <a:gd name="connsiteY134" fmla="*/ 985123 h 3181350"/>
                  <a:gd name="connsiteX135" fmla="*/ 349960 w 2009775"/>
                  <a:gd name="connsiteY135" fmla="*/ 1040368 h 3181350"/>
                  <a:gd name="connsiteX136" fmla="*/ 345293 w 2009775"/>
                  <a:gd name="connsiteY136" fmla="*/ 1052941 h 3181350"/>
                  <a:gd name="connsiteX137" fmla="*/ 329577 w 2009775"/>
                  <a:gd name="connsiteY137" fmla="*/ 1098280 h 3181350"/>
                  <a:gd name="connsiteX138" fmla="*/ 325290 w 2009775"/>
                  <a:gd name="connsiteY138" fmla="*/ 1121521 h 3181350"/>
                  <a:gd name="connsiteX139" fmla="*/ 325767 w 2009775"/>
                  <a:gd name="connsiteY139" fmla="*/ 1145143 h 3181350"/>
                  <a:gd name="connsiteX140" fmla="*/ 329481 w 2009775"/>
                  <a:gd name="connsiteY140" fmla="*/ 1156287 h 3181350"/>
                  <a:gd name="connsiteX141" fmla="*/ 318051 w 2009775"/>
                  <a:gd name="connsiteY141" fmla="*/ 1278874 h 3181350"/>
                  <a:gd name="connsiteX142" fmla="*/ 303002 w 2009775"/>
                  <a:gd name="connsiteY142" fmla="*/ 1367076 h 3181350"/>
                  <a:gd name="connsiteX143" fmla="*/ 296811 w 2009775"/>
                  <a:gd name="connsiteY143" fmla="*/ 1404223 h 3181350"/>
                  <a:gd name="connsiteX144" fmla="*/ 303192 w 2009775"/>
                  <a:gd name="connsiteY144" fmla="*/ 1451467 h 3181350"/>
                  <a:gd name="connsiteX145" fmla="*/ 303288 w 2009775"/>
                  <a:gd name="connsiteY145" fmla="*/ 1487186 h 3181350"/>
                  <a:gd name="connsiteX146" fmla="*/ 288810 w 2009775"/>
                  <a:gd name="connsiteY146" fmla="*/ 1681591 h 3181350"/>
                  <a:gd name="connsiteX147" fmla="*/ 276046 w 2009775"/>
                  <a:gd name="connsiteY147" fmla="*/ 1743504 h 3181350"/>
                  <a:gd name="connsiteX148" fmla="*/ 263568 w 2009775"/>
                  <a:gd name="connsiteY148" fmla="*/ 1752743 h 3181350"/>
                  <a:gd name="connsiteX149" fmla="*/ 208990 w 2009775"/>
                  <a:gd name="connsiteY149" fmla="*/ 1769983 h 3181350"/>
                  <a:gd name="connsiteX150" fmla="*/ 145649 w 2009775"/>
                  <a:gd name="connsiteY150" fmla="*/ 1769126 h 3181350"/>
                  <a:gd name="connsiteX151" fmla="*/ 115550 w 2009775"/>
                  <a:gd name="connsiteY151" fmla="*/ 1760649 h 3181350"/>
                  <a:gd name="connsiteX152" fmla="*/ 44208 w 2009775"/>
                  <a:gd name="connsiteY152" fmla="*/ 1719786 h 3181350"/>
                  <a:gd name="connsiteX153" fmla="*/ 36873 w 2009775"/>
                  <a:gd name="connsiteY153" fmla="*/ 1712738 h 3181350"/>
                  <a:gd name="connsiteX154" fmla="*/ 12680 w 2009775"/>
                  <a:gd name="connsiteY154" fmla="*/ 1656636 h 3181350"/>
                  <a:gd name="connsiteX155" fmla="*/ 6012 w 2009775"/>
                  <a:gd name="connsiteY155" fmla="*/ 1626251 h 3181350"/>
                  <a:gd name="connsiteX156" fmla="*/ 8489 w 2009775"/>
                  <a:gd name="connsiteY156" fmla="*/ 1562243 h 3181350"/>
                  <a:gd name="connsiteX157" fmla="*/ 33349 w 2009775"/>
                  <a:gd name="connsiteY157" fmla="*/ 1466707 h 3181350"/>
                  <a:gd name="connsiteX158" fmla="*/ 60781 w 2009775"/>
                  <a:gd name="connsiteY158" fmla="*/ 1353264 h 3181350"/>
                  <a:gd name="connsiteX159" fmla="*/ 81165 w 2009775"/>
                  <a:gd name="connsiteY159" fmla="*/ 1250013 h 3181350"/>
                  <a:gd name="connsiteX160" fmla="*/ 95071 w 2009775"/>
                  <a:gd name="connsiteY160" fmla="*/ 1215723 h 3181350"/>
                  <a:gd name="connsiteX161" fmla="*/ 100405 w 2009775"/>
                  <a:gd name="connsiteY161" fmla="*/ 1194959 h 3181350"/>
                  <a:gd name="connsiteX162" fmla="*/ 108311 w 2009775"/>
                  <a:gd name="connsiteY162" fmla="*/ 1068276 h 3181350"/>
                  <a:gd name="connsiteX163" fmla="*/ 133647 w 2009775"/>
                  <a:gd name="connsiteY163" fmla="*/ 937879 h 3181350"/>
                  <a:gd name="connsiteX164" fmla="*/ 148221 w 2009775"/>
                  <a:gd name="connsiteY164" fmla="*/ 831199 h 3181350"/>
                  <a:gd name="connsiteX165" fmla="*/ 162318 w 2009775"/>
                  <a:gd name="connsiteY165" fmla="*/ 759000 h 3181350"/>
                  <a:gd name="connsiteX166" fmla="*/ 174224 w 2009775"/>
                  <a:gd name="connsiteY166" fmla="*/ 702993 h 3181350"/>
                  <a:gd name="connsiteX167" fmla="*/ 180796 w 2009775"/>
                  <a:gd name="connsiteY167" fmla="*/ 561832 h 3181350"/>
                  <a:gd name="connsiteX168" fmla="*/ 168795 w 2009775"/>
                  <a:gd name="connsiteY168" fmla="*/ 467058 h 3181350"/>
                  <a:gd name="connsiteX169" fmla="*/ 161079 w 2009775"/>
                  <a:gd name="connsiteY169" fmla="*/ 407718 h 3181350"/>
                  <a:gd name="connsiteX170" fmla="*/ 145173 w 2009775"/>
                  <a:gd name="connsiteY170" fmla="*/ 331994 h 3181350"/>
                  <a:gd name="connsiteX171" fmla="*/ 127742 w 2009775"/>
                  <a:gd name="connsiteY171" fmla="*/ 264938 h 3181350"/>
                  <a:gd name="connsiteX172" fmla="*/ 102405 w 2009775"/>
                  <a:gd name="connsiteY172" fmla="*/ 167307 h 3181350"/>
                  <a:gd name="connsiteX173" fmla="*/ 120503 w 2009775"/>
                  <a:gd name="connsiteY173" fmla="*/ 126921 h 3181350"/>
                  <a:gd name="connsiteX174" fmla="*/ 1221783 w 2009775"/>
                  <a:gd name="connsiteY174" fmla="*/ 730520 h 3181350"/>
                  <a:gd name="connsiteX175" fmla="*/ 1220069 w 2009775"/>
                  <a:gd name="connsiteY175" fmla="*/ 729948 h 3181350"/>
                  <a:gd name="connsiteX176" fmla="*/ 1216926 w 2009775"/>
                  <a:gd name="connsiteY176" fmla="*/ 689562 h 3181350"/>
                  <a:gd name="connsiteX177" fmla="*/ 1206353 w 2009775"/>
                  <a:gd name="connsiteY177" fmla="*/ 627078 h 3181350"/>
                  <a:gd name="connsiteX178" fmla="*/ 1157204 w 2009775"/>
                  <a:gd name="connsiteY178" fmla="*/ 598218 h 3181350"/>
                  <a:gd name="connsiteX179" fmla="*/ 1111865 w 2009775"/>
                  <a:gd name="connsiteY179" fmla="*/ 623078 h 3181350"/>
                  <a:gd name="connsiteX180" fmla="*/ 1086243 w 2009775"/>
                  <a:gd name="connsiteY180" fmla="*/ 629841 h 3181350"/>
                  <a:gd name="connsiteX181" fmla="*/ 1005566 w 2009775"/>
                  <a:gd name="connsiteY181" fmla="*/ 724614 h 3181350"/>
                  <a:gd name="connsiteX182" fmla="*/ 916031 w 2009775"/>
                  <a:gd name="connsiteY182" fmla="*/ 853964 h 3181350"/>
                  <a:gd name="connsiteX183" fmla="*/ 869454 w 2009775"/>
                  <a:gd name="connsiteY183" fmla="*/ 943594 h 3181350"/>
                  <a:gd name="connsiteX184" fmla="*/ 835545 w 2009775"/>
                  <a:gd name="connsiteY184" fmla="*/ 1071420 h 3181350"/>
                  <a:gd name="connsiteX185" fmla="*/ 822115 w 2009775"/>
                  <a:gd name="connsiteY185" fmla="*/ 1127331 h 3181350"/>
                  <a:gd name="connsiteX186" fmla="*/ 808494 w 2009775"/>
                  <a:gd name="connsiteY186" fmla="*/ 1228011 h 3181350"/>
                  <a:gd name="connsiteX187" fmla="*/ 808875 w 2009775"/>
                  <a:gd name="connsiteY187" fmla="*/ 1248299 h 3181350"/>
                  <a:gd name="connsiteX188" fmla="*/ 822591 w 2009775"/>
                  <a:gd name="connsiteY188" fmla="*/ 1312116 h 3181350"/>
                  <a:gd name="connsiteX189" fmla="*/ 843450 w 2009775"/>
                  <a:gd name="connsiteY189" fmla="*/ 1338215 h 3181350"/>
                  <a:gd name="connsiteX190" fmla="*/ 865453 w 2009775"/>
                  <a:gd name="connsiteY190" fmla="*/ 1327642 h 3181350"/>
                  <a:gd name="connsiteX191" fmla="*/ 1031474 w 2009775"/>
                  <a:gd name="connsiteY191" fmla="*/ 1155430 h 3181350"/>
                  <a:gd name="connsiteX192" fmla="*/ 1119580 w 2009775"/>
                  <a:gd name="connsiteY192" fmla="*/ 1067895 h 3181350"/>
                  <a:gd name="connsiteX193" fmla="*/ 1147679 w 2009775"/>
                  <a:gd name="connsiteY193" fmla="*/ 1050941 h 3181350"/>
                  <a:gd name="connsiteX194" fmla="*/ 1194637 w 2009775"/>
                  <a:gd name="connsiteY194" fmla="*/ 1017699 h 3181350"/>
                  <a:gd name="connsiteX195" fmla="*/ 1226070 w 2009775"/>
                  <a:gd name="connsiteY195" fmla="*/ 923401 h 3181350"/>
                  <a:gd name="connsiteX196" fmla="*/ 1219021 w 2009775"/>
                  <a:gd name="connsiteY196" fmla="*/ 814911 h 3181350"/>
                  <a:gd name="connsiteX197" fmla="*/ 1213592 w 2009775"/>
                  <a:gd name="connsiteY197" fmla="*/ 775573 h 3181350"/>
                  <a:gd name="connsiteX198" fmla="*/ 1221783 w 2009775"/>
                  <a:gd name="connsiteY198" fmla="*/ 730520 h 3181350"/>
                  <a:gd name="connsiteX199" fmla="*/ 1751945 w 2009775"/>
                  <a:gd name="connsiteY199" fmla="*/ 1020651 h 3181350"/>
                  <a:gd name="connsiteX200" fmla="*/ 1752136 w 2009775"/>
                  <a:gd name="connsiteY200" fmla="*/ 983409 h 3181350"/>
                  <a:gd name="connsiteX201" fmla="*/ 1684317 w 2009775"/>
                  <a:gd name="connsiteY201" fmla="*/ 898065 h 3181350"/>
                  <a:gd name="connsiteX202" fmla="*/ 1551063 w 2009775"/>
                  <a:gd name="connsiteY202" fmla="*/ 883587 h 3181350"/>
                  <a:gd name="connsiteX203" fmla="*/ 1537537 w 2009775"/>
                  <a:gd name="connsiteY203" fmla="*/ 886063 h 3181350"/>
                  <a:gd name="connsiteX204" fmla="*/ 1487721 w 2009775"/>
                  <a:gd name="connsiteY204" fmla="*/ 939117 h 3181350"/>
                  <a:gd name="connsiteX205" fmla="*/ 1462671 w 2009775"/>
                  <a:gd name="connsiteY205" fmla="*/ 1046845 h 3181350"/>
                  <a:gd name="connsiteX206" fmla="*/ 1461718 w 2009775"/>
                  <a:gd name="connsiteY206" fmla="*/ 1148763 h 3181350"/>
                  <a:gd name="connsiteX207" fmla="*/ 1456861 w 2009775"/>
                  <a:gd name="connsiteY207" fmla="*/ 1167432 h 3181350"/>
                  <a:gd name="connsiteX208" fmla="*/ 1435620 w 2009775"/>
                  <a:gd name="connsiteY208" fmla="*/ 1234488 h 3181350"/>
                  <a:gd name="connsiteX209" fmla="*/ 1434477 w 2009775"/>
                  <a:gd name="connsiteY209" fmla="*/ 1320879 h 3181350"/>
                  <a:gd name="connsiteX210" fmla="*/ 1421808 w 2009775"/>
                  <a:gd name="connsiteY210" fmla="*/ 1440228 h 3181350"/>
                  <a:gd name="connsiteX211" fmla="*/ 1435524 w 2009775"/>
                  <a:gd name="connsiteY211" fmla="*/ 1581674 h 3181350"/>
                  <a:gd name="connsiteX212" fmla="*/ 1450193 w 2009775"/>
                  <a:gd name="connsiteY212" fmla="*/ 1596819 h 3181350"/>
                  <a:gd name="connsiteX213" fmla="*/ 1473720 w 2009775"/>
                  <a:gd name="connsiteY213" fmla="*/ 1587198 h 3181350"/>
                  <a:gd name="connsiteX214" fmla="*/ 1547443 w 2009775"/>
                  <a:gd name="connsiteY214" fmla="*/ 1494996 h 3181350"/>
                  <a:gd name="connsiteX215" fmla="*/ 1563255 w 2009775"/>
                  <a:gd name="connsiteY215" fmla="*/ 1474613 h 3181350"/>
                  <a:gd name="connsiteX216" fmla="*/ 1584591 w 2009775"/>
                  <a:gd name="connsiteY216" fmla="*/ 1446228 h 3181350"/>
                  <a:gd name="connsiteX217" fmla="*/ 1630692 w 2009775"/>
                  <a:gd name="connsiteY217" fmla="*/ 1381649 h 3181350"/>
                  <a:gd name="connsiteX218" fmla="*/ 1644312 w 2009775"/>
                  <a:gd name="connsiteY218" fmla="*/ 1344978 h 3181350"/>
                  <a:gd name="connsiteX219" fmla="*/ 1683556 w 2009775"/>
                  <a:gd name="connsiteY219" fmla="*/ 1269254 h 3181350"/>
                  <a:gd name="connsiteX220" fmla="*/ 1712892 w 2009775"/>
                  <a:gd name="connsiteY220" fmla="*/ 1183338 h 3181350"/>
                  <a:gd name="connsiteX221" fmla="*/ 1751945 w 2009775"/>
                  <a:gd name="connsiteY221" fmla="*/ 1020651 h 3181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</a:cxnLst>
                <a:rect l="l" t="t" r="r" b="b"/>
                <a:pathLst>
                  <a:path w="2009775" h="3181350">
                    <a:moveTo>
                      <a:pt x="120503" y="126921"/>
                    </a:moveTo>
                    <a:cubicBezTo>
                      <a:pt x="160603" y="155019"/>
                      <a:pt x="201084" y="182928"/>
                      <a:pt x="240994" y="211598"/>
                    </a:cubicBezTo>
                    <a:cubicBezTo>
                      <a:pt x="262044" y="226743"/>
                      <a:pt x="281761" y="243792"/>
                      <a:pt x="302430" y="259413"/>
                    </a:cubicBezTo>
                    <a:cubicBezTo>
                      <a:pt x="343388" y="290370"/>
                      <a:pt x="363486" y="336852"/>
                      <a:pt x="389870" y="378381"/>
                    </a:cubicBezTo>
                    <a:cubicBezTo>
                      <a:pt x="402633" y="398478"/>
                      <a:pt x="408063" y="423053"/>
                      <a:pt x="417969" y="445056"/>
                    </a:cubicBezTo>
                    <a:cubicBezTo>
                      <a:pt x="423969" y="458295"/>
                      <a:pt x="431304" y="471059"/>
                      <a:pt x="439971" y="482679"/>
                    </a:cubicBezTo>
                    <a:cubicBezTo>
                      <a:pt x="441972" y="485346"/>
                      <a:pt x="452830" y="484299"/>
                      <a:pt x="457688" y="481536"/>
                    </a:cubicBezTo>
                    <a:cubicBezTo>
                      <a:pt x="502360" y="456486"/>
                      <a:pt x="546461" y="430673"/>
                      <a:pt x="590848" y="405241"/>
                    </a:cubicBezTo>
                    <a:cubicBezTo>
                      <a:pt x="662857" y="363807"/>
                      <a:pt x="737723" y="326660"/>
                      <a:pt x="805636" y="279416"/>
                    </a:cubicBezTo>
                    <a:cubicBezTo>
                      <a:pt x="839831" y="255603"/>
                      <a:pt x="876598" y="235029"/>
                      <a:pt x="913269" y="227219"/>
                    </a:cubicBezTo>
                    <a:cubicBezTo>
                      <a:pt x="947178" y="219980"/>
                      <a:pt x="963275" y="196453"/>
                      <a:pt x="988897" y="183499"/>
                    </a:cubicBezTo>
                    <a:cubicBezTo>
                      <a:pt x="1022425" y="166545"/>
                      <a:pt x="1059192" y="156353"/>
                      <a:pt x="1093863" y="141589"/>
                    </a:cubicBezTo>
                    <a:cubicBezTo>
                      <a:pt x="1114437" y="132826"/>
                      <a:pt x="1133106" y="119777"/>
                      <a:pt x="1153394" y="110157"/>
                    </a:cubicBezTo>
                    <a:cubicBezTo>
                      <a:pt x="1175397" y="99679"/>
                      <a:pt x="1197685" y="89487"/>
                      <a:pt x="1220736" y="81867"/>
                    </a:cubicBezTo>
                    <a:cubicBezTo>
                      <a:pt x="1263884" y="67485"/>
                      <a:pt x="1307413" y="54054"/>
                      <a:pt x="1351324" y="42243"/>
                    </a:cubicBezTo>
                    <a:cubicBezTo>
                      <a:pt x="1383899" y="33480"/>
                      <a:pt x="1417332" y="28242"/>
                      <a:pt x="1450288" y="20717"/>
                    </a:cubicBezTo>
                    <a:cubicBezTo>
                      <a:pt x="1476006" y="14811"/>
                      <a:pt x="1501152" y="5953"/>
                      <a:pt x="1527155" y="2143"/>
                    </a:cubicBezTo>
                    <a:cubicBezTo>
                      <a:pt x="1549158" y="-1095"/>
                      <a:pt x="1571923" y="48"/>
                      <a:pt x="1594306" y="1000"/>
                    </a:cubicBezTo>
                    <a:cubicBezTo>
                      <a:pt x="1625167" y="2238"/>
                      <a:pt x="1655933" y="5191"/>
                      <a:pt x="1686699" y="7096"/>
                    </a:cubicBezTo>
                    <a:cubicBezTo>
                      <a:pt x="1718417" y="9001"/>
                      <a:pt x="1746135" y="20050"/>
                      <a:pt x="1769566" y="41767"/>
                    </a:cubicBezTo>
                    <a:cubicBezTo>
                      <a:pt x="1795188" y="65580"/>
                      <a:pt x="1821192" y="89106"/>
                      <a:pt x="1847004" y="112824"/>
                    </a:cubicBezTo>
                    <a:cubicBezTo>
                      <a:pt x="1861959" y="126540"/>
                      <a:pt x="1864626" y="163306"/>
                      <a:pt x="1852434" y="179880"/>
                    </a:cubicBezTo>
                    <a:cubicBezTo>
                      <a:pt x="1835955" y="202454"/>
                      <a:pt x="1822620" y="228076"/>
                      <a:pt x="1802999" y="247221"/>
                    </a:cubicBezTo>
                    <a:cubicBezTo>
                      <a:pt x="1786426" y="263223"/>
                      <a:pt x="1762708" y="271891"/>
                      <a:pt x="1742134" y="283607"/>
                    </a:cubicBezTo>
                    <a:cubicBezTo>
                      <a:pt x="1738229" y="285798"/>
                      <a:pt x="1732514" y="286179"/>
                      <a:pt x="1729942" y="289227"/>
                    </a:cubicBezTo>
                    <a:cubicBezTo>
                      <a:pt x="1683079" y="344567"/>
                      <a:pt x="1618024" y="371999"/>
                      <a:pt x="1556682" y="406003"/>
                    </a:cubicBezTo>
                    <a:cubicBezTo>
                      <a:pt x="1516868" y="428101"/>
                      <a:pt x="1481911" y="458962"/>
                      <a:pt x="1445049" y="486204"/>
                    </a:cubicBezTo>
                    <a:cubicBezTo>
                      <a:pt x="1434191" y="494205"/>
                      <a:pt x="1433905" y="503158"/>
                      <a:pt x="1440287" y="516112"/>
                    </a:cubicBezTo>
                    <a:cubicBezTo>
                      <a:pt x="1457432" y="551259"/>
                      <a:pt x="1474863" y="586692"/>
                      <a:pt x="1487055" y="623649"/>
                    </a:cubicBezTo>
                    <a:cubicBezTo>
                      <a:pt x="1496389" y="651939"/>
                      <a:pt x="1497342" y="682990"/>
                      <a:pt x="1502771" y="712613"/>
                    </a:cubicBezTo>
                    <a:cubicBezTo>
                      <a:pt x="1509248" y="747379"/>
                      <a:pt x="1507248" y="784622"/>
                      <a:pt x="1535918" y="812816"/>
                    </a:cubicBezTo>
                    <a:cubicBezTo>
                      <a:pt x="1547729" y="824436"/>
                      <a:pt x="1559921" y="823198"/>
                      <a:pt x="1573256" y="821484"/>
                    </a:cubicBezTo>
                    <a:cubicBezTo>
                      <a:pt x="1583733" y="820150"/>
                      <a:pt x="1594020" y="817007"/>
                      <a:pt x="1604498" y="816245"/>
                    </a:cubicBezTo>
                    <a:cubicBezTo>
                      <a:pt x="1641360" y="813578"/>
                      <a:pt x="1678317" y="811673"/>
                      <a:pt x="1715178" y="809292"/>
                    </a:cubicBezTo>
                    <a:cubicBezTo>
                      <a:pt x="1747278" y="807196"/>
                      <a:pt x="1779663" y="800910"/>
                      <a:pt x="1811381" y="803481"/>
                    </a:cubicBezTo>
                    <a:cubicBezTo>
                      <a:pt x="1849386" y="806529"/>
                      <a:pt x="1888153" y="813197"/>
                      <a:pt x="1924062" y="825675"/>
                    </a:cubicBezTo>
                    <a:cubicBezTo>
                      <a:pt x="1941493" y="831771"/>
                      <a:pt x="1957304" y="852345"/>
                      <a:pt x="1966543" y="870156"/>
                    </a:cubicBezTo>
                    <a:cubicBezTo>
                      <a:pt x="1985022" y="905780"/>
                      <a:pt x="2005024" y="942832"/>
                      <a:pt x="2012263" y="981504"/>
                    </a:cubicBezTo>
                    <a:cubicBezTo>
                      <a:pt x="2019407" y="1019889"/>
                      <a:pt x="2022169" y="1061704"/>
                      <a:pt x="2004167" y="1100566"/>
                    </a:cubicBezTo>
                    <a:cubicBezTo>
                      <a:pt x="1998738" y="1112282"/>
                      <a:pt x="1997785" y="1125998"/>
                      <a:pt x="1994833" y="1138857"/>
                    </a:cubicBezTo>
                    <a:cubicBezTo>
                      <a:pt x="1989784" y="1160764"/>
                      <a:pt x="1987117" y="1183529"/>
                      <a:pt x="1979402" y="1204484"/>
                    </a:cubicBezTo>
                    <a:cubicBezTo>
                      <a:pt x="1964734" y="1244108"/>
                      <a:pt x="1943493" y="1281636"/>
                      <a:pt x="1931777" y="1322023"/>
                    </a:cubicBezTo>
                    <a:cubicBezTo>
                      <a:pt x="1916632" y="1374124"/>
                      <a:pt x="1878723" y="1412796"/>
                      <a:pt x="1858053" y="1461183"/>
                    </a:cubicBezTo>
                    <a:cubicBezTo>
                      <a:pt x="1857577" y="1462326"/>
                      <a:pt x="1856434" y="1463469"/>
                      <a:pt x="1855291" y="1464135"/>
                    </a:cubicBezTo>
                    <a:cubicBezTo>
                      <a:pt x="1822906" y="1481090"/>
                      <a:pt x="1818429" y="1516332"/>
                      <a:pt x="1802142" y="1543955"/>
                    </a:cubicBezTo>
                    <a:cubicBezTo>
                      <a:pt x="1783378" y="1575959"/>
                      <a:pt x="1762137" y="1606439"/>
                      <a:pt x="1742611" y="1637967"/>
                    </a:cubicBezTo>
                    <a:cubicBezTo>
                      <a:pt x="1737467" y="1646253"/>
                      <a:pt x="1736229" y="1656921"/>
                      <a:pt x="1731181" y="1665303"/>
                    </a:cubicBezTo>
                    <a:cubicBezTo>
                      <a:pt x="1726037" y="1673781"/>
                      <a:pt x="1718798" y="1681115"/>
                      <a:pt x="1711845" y="1688449"/>
                    </a:cubicBezTo>
                    <a:cubicBezTo>
                      <a:pt x="1700034" y="1700832"/>
                      <a:pt x="1686603" y="1711785"/>
                      <a:pt x="1676031" y="1725025"/>
                    </a:cubicBezTo>
                    <a:cubicBezTo>
                      <a:pt x="1657076" y="1748933"/>
                      <a:pt x="1642979" y="1777889"/>
                      <a:pt x="1620786" y="1797796"/>
                    </a:cubicBezTo>
                    <a:cubicBezTo>
                      <a:pt x="1598592" y="1817703"/>
                      <a:pt x="1574304" y="1840087"/>
                      <a:pt x="1536490" y="1828086"/>
                    </a:cubicBezTo>
                    <a:cubicBezTo>
                      <a:pt x="1494103" y="1814751"/>
                      <a:pt x="1448669" y="1852089"/>
                      <a:pt x="1448574" y="1896285"/>
                    </a:cubicBezTo>
                    <a:cubicBezTo>
                      <a:pt x="1448574" y="1896951"/>
                      <a:pt x="1448574" y="1897618"/>
                      <a:pt x="1448574" y="1898285"/>
                    </a:cubicBezTo>
                    <a:cubicBezTo>
                      <a:pt x="1446383" y="1953530"/>
                      <a:pt x="1444383" y="2008870"/>
                      <a:pt x="1441906" y="2064115"/>
                    </a:cubicBezTo>
                    <a:cubicBezTo>
                      <a:pt x="1440001" y="2108502"/>
                      <a:pt x="1440763" y="2153269"/>
                      <a:pt x="1434572" y="2197084"/>
                    </a:cubicBezTo>
                    <a:cubicBezTo>
                      <a:pt x="1421332" y="2292430"/>
                      <a:pt x="1430286" y="2387870"/>
                      <a:pt x="1429143" y="2483215"/>
                    </a:cubicBezTo>
                    <a:cubicBezTo>
                      <a:pt x="1428571" y="2527602"/>
                      <a:pt x="1437239" y="2572083"/>
                      <a:pt x="1441811" y="2616565"/>
                    </a:cubicBezTo>
                    <a:cubicBezTo>
                      <a:pt x="1441906" y="2617899"/>
                      <a:pt x="1441906" y="2619327"/>
                      <a:pt x="1442002" y="2620661"/>
                    </a:cubicBezTo>
                    <a:cubicBezTo>
                      <a:pt x="1444192" y="2668476"/>
                      <a:pt x="1445907" y="2716292"/>
                      <a:pt x="1448955" y="2764108"/>
                    </a:cubicBezTo>
                    <a:cubicBezTo>
                      <a:pt x="1449621" y="2774966"/>
                      <a:pt x="1454670" y="2785634"/>
                      <a:pt x="1457908" y="2796302"/>
                    </a:cubicBezTo>
                    <a:cubicBezTo>
                      <a:pt x="1461432" y="2808018"/>
                      <a:pt x="1466386" y="2819352"/>
                      <a:pt x="1468576" y="2831259"/>
                    </a:cubicBezTo>
                    <a:cubicBezTo>
                      <a:pt x="1471815" y="2848785"/>
                      <a:pt x="1474577" y="2866692"/>
                      <a:pt x="1475053" y="2884503"/>
                    </a:cubicBezTo>
                    <a:cubicBezTo>
                      <a:pt x="1475434" y="2898886"/>
                      <a:pt x="1472100" y="2913459"/>
                      <a:pt x="1470862" y="2927938"/>
                    </a:cubicBezTo>
                    <a:cubicBezTo>
                      <a:pt x="1469815" y="2940034"/>
                      <a:pt x="1466766" y="2952798"/>
                      <a:pt x="1469243" y="2964228"/>
                    </a:cubicBezTo>
                    <a:cubicBezTo>
                      <a:pt x="1481054" y="3018234"/>
                      <a:pt x="1458861" y="3064812"/>
                      <a:pt x="1433810" y="3107960"/>
                    </a:cubicBezTo>
                    <a:cubicBezTo>
                      <a:pt x="1417713" y="3135773"/>
                      <a:pt x="1389042" y="3156347"/>
                      <a:pt x="1365992" y="3180159"/>
                    </a:cubicBezTo>
                    <a:cubicBezTo>
                      <a:pt x="1365516" y="3180636"/>
                      <a:pt x="1364849" y="3181112"/>
                      <a:pt x="1364278" y="3181112"/>
                    </a:cubicBezTo>
                    <a:cubicBezTo>
                      <a:pt x="1324177" y="3181207"/>
                      <a:pt x="1283601" y="3185017"/>
                      <a:pt x="1244072" y="3180064"/>
                    </a:cubicBezTo>
                    <a:cubicBezTo>
                      <a:pt x="1213116" y="3176159"/>
                      <a:pt x="1188065" y="3153299"/>
                      <a:pt x="1170539" y="3127963"/>
                    </a:cubicBezTo>
                    <a:cubicBezTo>
                      <a:pt x="1156252" y="3107198"/>
                      <a:pt x="1149489" y="3081385"/>
                      <a:pt x="1138440" y="3058335"/>
                    </a:cubicBezTo>
                    <a:cubicBezTo>
                      <a:pt x="1134249" y="3049667"/>
                      <a:pt x="1129010" y="3038808"/>
                      <a:pt x="1121390" y="3035094"/>
                    </a:cubicBezTo>
                    <a:cubicBezTo>
                      <a:pt x="1092815" y="3021473"/>
                      <a:pt x="1085386" y="2995374"/>
                      <a:pt x="1078337" y="2968895"/>
                    </a:cubicBezTo>
                    <a:cubicBezTo>
                      <a:pt x="1067193" y="2926890"/>
                      <a:pt x="1055858" y="2884789"/>
                      <a:pt x="1046238" y="2842403"/>
                    </a:cubicBezTo>
                    <a:cubicBezTo>
                      <a:pt x="1040237" y="2815828"/>
                      <a:pt x="1042904" y="2789063"/>
                      <a:pt x="1054334" y="2763917"/>
                    </a:cubicBezTo>
                    <a:cubicBezTo>
                      <a:pt x="1071479" y="2726389"/>
                      <a:pt x="1088719" y="2688955"/>
                      <a:pt x="1106436" y="2651617"/>
                    </a:cubicBezTo>
                    <a:cubicBezTo>
                      <a:pt x="1121390" y="2620090"/>
                      <a:pt x="1128343" y="2587324"/>
                      <a:pt x="1125010" y="2552462"/>
                    </a:cubicBezTo>
                    <a:cubicBezTo>
                      <a:pt x="1124819" y="2550462"/>
                      <a:pt x="1125391" y="2547509"/>
                      <a:pt x="1124343" y="2546557"/>
                    </a:cubicBezTo>
                    <a:cubicBezTo>
                      <a:pt x="1100245" y="2525697"/>
                      <a:pt x="1118913" y="2508361"/>
                      <a:pt x="1126724" y="2488264"/>
                    </a:cubicBezTo>
                    <a:cubicBezTo>
                      <a:pt x="1132058" y="2474357"/>
                      <a:pt x="1128820" y="2457212"/>
                      <a:pt x="1129296" y="2441496"/>
                    </a:cubicBezTo>
                    <a:cubicBezTo>
                      <a:pt x="1129582" y="2431494"/>
                      <a:pt x="1128820" y="2421398"/>
                      <a:pt x="1130153" y="2411492"/>
                    </a:cubicBezTo>
                    <a:cubicBezTo>
                      <a:pt x="1132153" y="2396347"/>
                      <a:pt x="1137487" y="2381488"/>
                      <a:pt x="1137868" y="2366439"/>
                    </a:cubicBezTo>
                    <a:cubicBezTo>
                      <a:pt x="1138725" y="2330815"/>
                      <a:pt x="1155775" y="2295287"/>
                      <a:pt x="1139202" y="2259378"/>
                    </a:cubicBezTo>
                    <a:cubicBezTo>
                      <a:pt x="1137963" y="2256616"/>
                      <a:pt x="1137868" y="2250996"/>
                      <a:pt x="1139583" y="2249662"/>
                    </a:cubicBezTo>
                    <a:cubicBezTo>
                      <a:pt x="1158061" y="2234803"/>
                      <a:pt x="1150251" y="2213372"/>
                      <a:pt x="1152823" y="2194798"/>
                    </a:cubicBezTo>
                    <a:cubicBezTo>
                      <a:pt x="1161490" y="2195656"/>
                      <a:pt x="1169396" y="2196513"/>
                      <a:pt x="1177302" y="2197275"/>
                    </a:cubicBezTo>
                    <a:cubicBezTo>
                      <a:pt x="1178445" y="2194798"/>
                      <a:pt x="1179492" y="2192322"/>
                      <a:pt x="1180636" y="2189941"/>
                    </a:cubicBezTo>
                    <a:cubicBezTo>
                      <a:pt x="1172444" y="2184416"/>
                      <a:pt x="1164253" y="2178987"/>
                      <a:pt x="1153013" y="2171462"/>
                    </a:cubicBezTo>
                    <a:cubicBezTo>
                      <a:pt x="1151203" y="2146221"/>
                      <a:pt x="1150822" y="2117550"/>
                      <a:pt x="1162062" y="2088785"/>
                    </a:cubicBezTo>
                    <a:cubicBezTo>
                      <a:pt x="1168920" y="2071259"/>
                      <a:pt x="1169015" y="2051161"/>
                      <a:pt x="1172444" y="2032206"/>
                    </a:cubicBezTo>
                    <a:cubicBezTo>
                      <a:pt x="1175968" y="2012680"/>
                      <a:pt x="1180159" y="1993344"/>
                      <a:pt x="1183303" y="1973818"/>
                    </a:cubicBezTo>
                    <a:cubicBezTo>
                      <a:pt x="1184731" y="1964674"/>
                      <a:pt x="1185970" y="1954863"/>
                      <a:pt x="1184445" y="1945910"/>
                    </a:cubicBezTo>
                    <a:cubicBezTo>
                      <a:pt x="1181683" y="1930384"/>
                      <a:pt x="1174254" y="1915430"/>
                      <a:pt x="1173396" y="1899904"/>
                    </a:cubicBezTo>
                    <a:cubicBezTo>
                      <a:pt x="1172825" y="1888950"/>
                      <a:pt x="1177778" y="1876187"/>
                      <a:pt x="1183969" y="1866662"/>
                    </a:cubicBezTo>
                    <a:cubicBezTo>
                      <a:pt x="1197399" y="1845993"/>
                      <a:pt x="1196161" y="1814560"/>
                      <a:pt x="1179207" y="1796939"/>
                    </a:cubicBezTo>
                    <a:cubicBezTo>
                      <a:pt x="1156823" y="1773603"/>
                      <a:pt x="1132725" y="1753029"/>
                      <a:pt x="1103292" y="1738170"/>
                    </a:cubicBezTo>
                    <a:cubicBezTo>
                      <a:pt x="1091862" y="1732359"/>
                      <a:pt x="1083195" y="1718834"/>
                      <a:pt x="1076337" y="1707023"/>
                    </a:cubicBezTo>
                    <a:cubicBezTo>
                      <a:pt x="1063097" y="1684163"/>
                      <a:pt x="1049286" y="1662065"/>
                      <a:pt x="1050048" y="1632823"/>
                    </a:cubicBezTo>
                    <a:cubicBezTo>
                      <a:pt x="1051095" y="1591104"/>
                      <a:pt x="1055953" y="1550337"/>
                      <a:pt x="1063002" y="1509284"/>
                    </a:cubicBezTo>
                    <a:cubicBezTo>
                      <a:pt x="1067669" y="1482233"/>
                      <a:pt x="1064907" y="1453658"/>
                      <a:pt x="1063669" y="1425750"/>
                    </a:cubicBezTo>
                    <a:cubicBezTo>
                      <a:pt x="1063002" y="1410033"/>
                      <a:pt x="1027759" y="1401651"/>
                      <a:pt x="1015282" y="1415177"/>
                    </a:cubicBezTo>
                    <a:cubicBezTo>
                      <a:pt x="998613" y="1433179"/>
                      <a:pt x="983944" y="1453182"/>
                      <a:pt x="969561" y="1473089"/>
                    </a:cubicBezTo>
                    <a:cubicBezTo>
                      <a:pt x="943082" y="1509760"/>
                      <a:pt x="929175" y="1555099"/>
                      <a:pt x="892314" y="1584531"/>
                    </a:cubicBezTo>
                    <a:cubicBezTo>
                      <a:pt x="885551" y="1589865"/>
                      <a:pt x="877455" y="1593771"/>
                      <a:pt x="871359" y="1599676"/>
                    </a:cubicBezTo>
                    <a:cubicBezTo>
                      <a:pt x="848403" y="1621869"/>
                      <a:pt x="823067" y="1642634"/>
                      <a:pt x="804207" y="1667970"/>
                    </a:cubicBezTo>
                    <a:cubicBezTo>
                      <a:pt x="788396" y="1689211"/>
                      <a:pt x="769727" y="1697498"/>
                      <a:pt x="745629" y="1699117"/>
                    </a:cubicBezTo>
                    <a:cubicBezTo>
                      <a:pt x="733913" y="1699879"/>
                      <a:pt x="722102" y="1696926"/>
                      <a:pt x="716196" y="1712738"/>
                    </a:cubicBezTo>
                    <a:cubicBezTo>
                      <a:pt x="713434" y="1720263"/>
                      <a:pt x="704957" y="1726454"/>
                      <a:pt x="697813" y="1731312"/>
                    </a:cubicBezTo>
                    <a:cubicBezTo>
                      <a:pt x="678477" y="1744170"/>
                      <a:pt x="667714" y="1742551"/>
                      <a:pt x="643902" y="1719501"/>
                    </a:cubicBezTo>
                    <a:cubicBezTo>
                      <a:pt x="623518" y="1699879"/>
                      <a:pt x="601325" y="1682734"/>
                      <a:pt x="597039" y="1649397"/>
                    </a:cubicBezTo>
                    <a:cubicBezTo>
                      <a:pt x="593515" y="1622060"/>
                      <a:pt x="577417" y="1596438"/>
                      <a:pt x="568083" y="1569673"/>
                    </a:cubicBezTo>
                    <a:cubicBezTo>
                      <a:pt x="563701" y="1557290"/>
                      <a:pt x="560653" y="1544050"/>
                      <a:pt x="559606" y="1531001"/>
                    </a:cubicBezTo>
                    <a:cubicBezTo>
                      <a:pt x="556462" y="1492139"/>
                      <a:pt x="549985" y="1452705"/>
                      <a:pt x="553605" y="1414320"/>
                    </a:cubicBezTo>
                    <a:cubicBezTo>
                      <a:pt x="557510" y="1372505"/>
                      <a:pt x="570845" y="1331548"/>
                      <a:pt x="580941" y="1290495"/>
                    </a:cubicBezTo>
                    <a:cubicBezTo>
                      <a:pt x="588657" y="1259157"/>
                      <a:pt x="596277" y="1227630"/>
                      <a:pt x="606373" y="1197054"/>
                    </a:cubicBezTo>
                    <a:cubicBezTo>
                      <a:pt x="624757" y="1141333"/>
                      <a:pt x="643997" y="1085802"/>
                      <a:pt x="664666" y="1030938"/>
                    </a:cubicBezTo>
                    <a:cubicBezTo>
                      <a:pt x="687050" y="971502"/>
                      <a:pt x="711148" y="912638"/>
                      <a:pt x="735246" y="853869"/>
                    </a:cubicBezTo>
                    <a:cubicBezTo>
                      <a:pt x="740199" y="841677"/>
                      <a:pt x="749439" y="831294"/>
                      <a:pt x="755249" y="819483"/>
                    </a:cubicBezTo>
                    <a:cubicBezTo>
                      <a:pt x="764488" y="800624"/>
                      <a:pt x="772394" y="781098"/>
                      <a:pt x="781252" y="762048"/>
                    </a:cubicBezTo>
                    <a:cubicBezTo>
                      <a:pt x="788491" y="746522"/>
                      <a:pt x="796587" y="731377"/>
                      <a:pt x="803827" y="715756"/>
                    </a:cubicBezTo>
                    <a:cubicBezTo>
                      <a:pt x="809161" y="704421"/>
                      <a:pt x="812780" y="692134"/>
                      <a:pt x="818781" y="681180"/>
                    </a:cubicBezTo>
                    <a:cubicBezTo>
                      <a:pt x="835926" y="649938"/>
                      <a:pt x="854119" y="619173"/>
                      <a:pt x="871359" y="588026"/>
                    </a:cubicBezTo>
                    <a:cubicBezTo>
                      <a:pt x="882789" y="567547"/>
                      <a:pt x="891647" y="547640"/>
                      <a:pt x="915364" y="534591"/>
                    </a:cubicBezTo>
                    <a:cubicBezTo>
                      <a:pt x="934605" y="524018"/>
                      <a:pt x="948702" y="501729"/>
                      <a:pt x="961656" y="482298"/>
                    </a:cubicBezTo>
                    <a:cubicBezTo>
                      <a:pt x="976229" y="460391"/>
                      <a:pt x="992802" y="441912"/>
                      <a:pt x="1017282" y="432006"/>
                    </a:cubicBezTo>
                    <a:cubicBezTo>
                      <a:pt x="1036141" y="424386"/>
                      <a:pt x="1031379" y="408480"/>
                      <a:pt x="1029760" y="395621"/>
                    </a:cubicBezTo>
                    <a:cubicBezTo>
                      <a:pt x="1028902" y="389049"/>
                      <a:pt x="1019853" y="381619"/>
                      <a:pt x="1012710" y="378190"/>
                    </a:cubicBezTo>
                    <a:cubicBezTo>
                      <a:pt x="974991" y="359712"/>
                      <a:pt x="949845" y="388287"/>
                      <a:pt x="920603" y="403431"/>
                    </a:cubicBezTo>
                    <a:cubicBezTo>
                      <a:pt x="899077" y="414576"/>
                      <a:pt x="875550" y="421624"/>
                      <a:pt x="853547" y="431911"/>
                    </a:cubicBezTo>
                    <a:cubicBezTo>
                      <a:pt x="833259" y="441436"/>
                      <a:pt x="811065" y="449628"/>
                      <a:pt x="794492" y="463915"/>
                    </a:cubicBezTo>
                    <a:cubicBezTo>
                      <a:pt x="754582" y="498110"/>
                      <a:pt x="712672" y="531828"/>
                      <a:pt x="680287" y="572691"/>
                    </a:cubicBezTo>
                    <a:cubicBezTo>
                      <a:pt x="639615" y="624030"/>
                      <a:pt x="584847" y="655272"/>
                      <a:pt x="535031" y="693944"/>
                    </a:cubicBezTo>
                    <a:cubicBezTo>
                      <a:pt x="511409" y="712232"/>
                      <a:pt x="486263" y="728710"/>
                      <a:pt x="463117" y="747665"/>
                    </a:cubicBezTo>
                    <a:cubicBezTo>
                      <a:pt x="439686" y="766810"/>
                      <a:pt x="416445" y="786622"/>
                      <a:pt x="395871" y="808720"/>
                    </a:cubicBezTo>
                    <a:cubicBezTo>
                      <a:pt x="386250" y="819007"/>
                      <a:pt x="380345" y="834914"/>
                      <a:pt x="377773" y="849201"/>
                    </a:cubicBezTo>
                    <a:cubicBezTo>
                      <a:pt x="369677" y="894255"/>
                      <a:pt x="363867" y="939784"/>
                      <a:pt x="357294" y="985123"/>
                    </a:cubicBezTo>
                    <a:cubicBezTo>
                      <a:pt x="354627" y="1003506"/>
                      <a:pt x="352627" y="1021985"/>
                      <a:pt x="349960" y="1040368"/>
                    </a:cubicBezTo>
                    <a:cubicBezTo>
                      <a:pt x="349293" y="1044750"/>
                      <a:pt x="348341" y="1050750"/>
                      <a:pt x="345293" y="1052941"/>
                    </a:cubicBezTo>
                    <a:cubicBezTo>
                      <a:pt x="328815" y="1064562"/>
                      <a:pt x="329100" y="1080945"/>
                      <a:pt x="329577" y="1098280"/>
                    </a:cubicBezTo>
                    <a:cubicBezTo>
                      <a:pt x="329767" y="1105995"/>
                      <a:pt x="326052" y="1113711"/>
                      <a:pt x="325290" y="1121521"/>
                    </a:cubicBezTo>
                    <a:cubicBezTo>
                      <a:pt x="324624" y="1129332"/>
                      <a:pt x="325005" y="1137333"/>
                      <a:pt x="325767" y="1145143"/>
                    </a:cubicBezTo>
                    <a:cubicBezTo>
                      <a:pt x="326148" y="1148953"/>
                      <a:pt x="330053" y="1152858"/>
                      <a:pt x="329481" y="1156287"/>
                    </a:cubicBezTo>
                    <a:cubicBezTo>
                      <a:pt x="322909" y="1196864"/>
                      <a:pt x="330339" y="1238393"/>
                      <a:pt x="318051" y="1278874"/>
                    </a:cubicBezTo>
                    <a:cubicBezTo>
                      <a:pt x="309479" y="1307163"/>
                      <a:pt x="307860" y="1337644"/>
                      <a:pt x="303002" y="1367076"/>
                    </a:cubicBezTo>
                    <a:cubicBezTo>
                      <a:pt x="300906" y="1379458"/>
                      <a:pt x="296620" y="1391936"/>
                      <a:pt x="296811" y="1404223"/>
                    </a:cubicBezTo>
                    <a:cubicBezTo>
                      <a:pt x="297001" y="1420035"/>
                      <a:pt x="299668" y="1436037"/>
                      <a:pt x="303192" y="1451467"/>
                    </a:cubicBezTo>
                    <a:cubicBezTo>
                      <a:pt x="306050" y="1463659"/>
                      <a:pt x="307860" y="1474518"/>
                      <a:pt x="303288" y="1487186"/>
                    </a:cubicBezTo>
                    <a:cubicBezTo>
                      <a:pt x="280428" y="1550527"/>
                      <a:pt x="292715" y="1616631"/>
                      <a:pt x="288810" y="1681591"/>
                    </a:cubicBezTo>
                    <a:cubicBezTo>
                      <a:pt x="287571" y="1702451"/>
                      <a:pt x="281380" y="1723120"/>
                      <a:pt x="276046" y="1743504"/>
                    </a:cubicBezTo>
                    <a:cubicBezTo>
                      <a:pt x="274998" y="1747409"/>
                      <a:pt x="268331" y="1751124"/>
                      <a:pt x="263568" y="1752743"/>
                    </a:cubicBezTo>
                    <a:cubicBezTo>
                      <a:pt x="245471" y="1758839"/>
                      <a:pt x="226326" y="1762363"/>
                      <a:pt x="208990" y="1769983"/>
                    </a:cubicBezTo>
                    <a:cubicBezTo>
                      <a:pt x="187178" y="1779603"/>
                      <a:pt x="167556" y="1787700"/>
                      <a:pt x="145649" y="1769126"/>
                    </a:cubicBezTo>
                    <a:cubicBezTo>
                      <a:pt x="138410" y="1762935"/>
                      <a:pt x="125742" y="1760839"/>
                      <a:pt x="115550" y="1760649"/>
                    </a:cubicBezTo>
                    <a:cubicBezTo>
                      <a:pt x="83832" y="1759982"/>
                      <a:pt x="66972" y="1735026"/>
                      <a:pt x="44208" y="1719786"/>
                    </a:cubicBezTo>
                    <a:cubicBezTo>
                      <a:pt x="41445" y="1717881"/>
                      <a:pt x="39540" y="1714738"/>
                      <a:pt x="36873" y="1712738"/>
                    </a:cubicBezTo>
                    <a:cubicBezTo>
                      <a:pt x="17919" y="1698641"/>
                      <a:pt x="10013" y="1680639"/>
                      <a:pt x="12680" y="1656636"/>
                    </a:cubicBezTo>
                    <a:cubicBezTo>
                      <a:pt x="13823" y="1646730"/>
                      <a:pt x="11251" y="1634633"/>
                      <a:pt x="6012" y="1626251"/>
                    </a:cubicBezTo>
                    <a:cubicBezTo>
                      <a:pt x="-7894" y="1603962"/>
                      <a:pt x="6393" y="1582722"/>
                      <a:pt x="8489" y="1562243"/>
                    </a:cubicBezTo>
                    <a:cubicBezTo>
                      <a:pt x="11823" y="1529858"/>
                      <a:pt x="25253" y="1498711"/>
                      <a:pt x="33349" y="1466707"/>
                    </a:cubicBezTo>
                    <a:cubicBezTo>
                      <a:pt x="42874" y="1428988"/>
                      <a:pt x="48875" y="1390126"/>
                      <a:pt x="60781" y="1353264"/>
                    </a:cubicBezTo>
                    <a:cubicBezTo>
                      <a:pt x="71735" y="1319355"/>
                      <a:pt x="80688" y="1286018"/>
                      <a:pt x="81165" y="1250013"/>
                    </a:cubicBezTo>
                    <a:cubicBezTo>
                      <a:pt x="81355" y="1238488"/>
                      <a:pt x="90594" y="1227344"/>
                      <a:pt x="95071" y="1215723"/>
                    </a:cubicBezTo>
                    <a:cubicBezTo>
                      <a:pt x="97643" y="1209056"/>
                      <a:pt x="99929" y="1202007"/>
                      <a:pt x="100405" y="1194959"/>
                    </a:cubicBezTo>
                    <a:cubicBezTo>
                      <a:pt x="103167" y="1152763"/>
                      <a:pt x="102882" y="1110091"/>
                      <a:pt x="108311" y="1068276"/>
                    </a:cubicBezTo>
                    <a:cubicBezTo>
                      <a:pt x="114026" y="1024461"/>
                      <a:pt x="126123" y="981504"/>
                      <a:pt x="133647" y="937879"/>
                    </a:cubicBezTo>
                    <a:cubicBezTo>
                      <a:pt x="139743" y="902541"/>
                      <a:pt x="142791" y="866632"/>
                      <a:pt x="148221" y="831199"/>
                    </a:cubicBezTo>
                    <a:cubicBezTo>
                      <a:pt x="151935" y="807006"/>
                      <a:pt x="157365" y="783003"/>
                      <a:pt x="162318" y="759000"/>
                    </a:cubicBezTo>
                    <a:cubicBezTo>
                      <a:pt x="166223" y="740235"/>
                      <a:pt x="172795" y="721852"/>
                      <a:pt x="174224" y="702993"/>
                    </a:cubicBezTo>
                    <a:cubicBezTo>
                      <a:pt x="177843" y="656034"/>
                      <a:pt x="181368" y="608886"/>
                      <a:pt x="180796" y="561832"/>
                    </a:cubicBezTo>
                    <a:cubicBezTo>
                      <a:pt x="180415" y="530209"/>
                      <a:pt x="172986" y="498586"/>
                      <a:pt x="168795" y="467058"/>
                    </a:cubicBezTo>
                    <a:cubicBezTo>
                      <a:pt x="166223" y="447246"/>
                      <a:pt x="164604" y="427339"/>
                      <a:pt x="161079" y="407718"/>
                    </a:cubicBezTo>
                    <a:cubicBezTo>
                      <a:pt x="156603" y="382286"/>
                      <a:pt x="151078" y="357140"/>
                      <a:pt x="145173" y="331994"/>
                    </a:cubicBezTo>
                    <a:cubicBezTo>
                      <a:pt x="139934" y="309515"/>
                      <a:pt x="133552" y="287322"/>
                      <a:pt x="127742" y="264938"/>
                    </a:cubicBezTo>
                    <a:cubicBezTo>
                      <a:pt x="119360" y="232362"/>
                      <a:pt x="111549" y="199692"/>
                      <a:pt x="102405" y="167307"/>
                    </a:cubicBezTo>
                    <a:cubicBezTo>
                      <a:pt x="98119" y="152162"/>
                      <a:pt x="99262" y="146066"/>
                      <a:pt x="120503" y="126921"/>
                    </a:cubicBezTo>
                    <a:close/>
                    <a:moveTo>
                      <a:pt x="1221783" y="730520"/>
                    </a:moveTo>
                    <a:cubicBezTo>
                      <a:pt x="1221212" y="730329"/>
                      <a:pt x="1220641" y="730139"/>
                      <a:pt x="1220069" y="729948"/>
                    </a:cubicBezTo>
                    <a:cubicBezTo>
                      <a:pt x="1219116" y="716518"/>
                      <a:pt x="1218831" y="702897"/>
                      <a:pt x="1216926" y="689562"/>
                    </a:cubicBezTo>
                    <a:cubicBezTo>
                      <a:pt x="1213878" y="668703"/>
                      <a:pt x="1207210" y="648033"/>
                      <a:pt x="1206353" y="627078"/>
                    </a:cubicBezTo>
                    <a:cubicBezTo>
                      <a:pt x="1204638" y="586883"/>
                      <a:pt x="1193208" y="579263"/>
                      <a:pt x="1157204" y="598218"/>
                    </a:cubicBezTo>
                    <a:cubicBezTo>
                      <a:pt x="1141964" y="606314"/>
                      <a:pt x="1127391" y="615744"/>
                      <a:pt x="1111865" y="623078"/>
                    </a:cubicBezTo>
                    <a:cubicBezTo>
                      <a:pt x="1103959" y="626793"/>
                      <a:pt x="1091196" y="624316"/>
                      <a:pt x="1086243" y="629841"/>
                    </a:cubicBezTo>
                    <a:cubicBezTo>
                      <a:pt x="1058239" y="660416"/>
                      <a:pt x="1030426" y="691467"/>
                      <a:pt x="1005566" y="724614"/>
                    </a:cubicBezTo>
                    <a:cubicBezTo>
                      <a:pt x="974038" y="766524"/>
                      <a:pt x="944225" y="809768"/>
                      <a:pt x="916031" y="853964"/>
                    </a:cubicBezTo>
                    <a:cubicBezTo>
                      <a:pt x="897933" y="882348"/>
                      <a:pt x="880598" y="912162"/>
                      <a:pt x="869454" y="943594"/>
                    </a:cubicBezTo>
                    <a:cubicBezTo>
                      <a:pt x="854785" y="985028"/>
                      <a:pt x="846403" y="1028652"/>
                      <a:pt x="835545" y="1071420"/>
                    </a:cubicBezTo>
                    <a:cubicBezTo>
                      <a:pt x="830782" y="1089994"/>
                      <a:pt x="825258" y="1108472"/>
                      <a:pt x="822115" y="1127331"/>
                    </a:cubicBezTo>
                    <a:cubicBezTo>
                      <a:pt x="816685" y="1160764"/>
                      <a:pt x="812685" y="1194387"/>
                      <a:pt x="808494" y="1228011"/>
                    </a:cubicBezTo>
                    <a:cubicBezTo>
                      <a:pt x="807636" y="1234678"/>
                      <a:pt x="807732" y="1241727"/>
                      <a:pt x="808875" y="1248299"/>
                    </a:cubicBezTo>
                    <a:cubicBezTo>
                      <a:pt x="812780" y="1269730"/>
                      <a:pt x="816019" y="1291447"/>
                      <a:pt x="822591" y="1312116"/>
                    </a:cubicBezTo>
                    <a:cubicBezTo>
                      <a:pt x="825829" y="1322308"/>
                      <a:pt x="834497" y="1332309"/>
                      <a:pt x="843450" y="1338215"/>
                    </a:cubicBezTo>
                    <a:cubicBezTo>
                      <a:pt x="847070" y="1340596"/>
                      <a:pt x="859833" y="1333452"/>
                      <a:pt x="865453" y="1327642"/>
                    </a:cubicBezTo>
                    <a:cubicBezTo>
                      <a:pt x="921079" y="1270587"/>
                      <a:pt x="975943" y="1212675"/>
                      <a:pt x="1031474" y="1155430"/>
                    </a:cubicBezTo>
                    <a:cubicBezTo>
                      <a:pt x="1060335" y="1125712"/>
                      <a:pt x="1089577" y="1096470"/>
                      <a:pt x="1119580" y="1067895"/>
                    </a:cubicBezTo>
                    <a:cubicBezTo>
                      <a:pt x="1127295" y="1060561"/>
                      <a:pt x="1138535" y="1056942"/>
                      <a:pt x="1147679" y="1050941"/>
                    </a:cubicBezTo>
                    <a:cubicBezTo>
                      <a:pt x="1163776" y="1040368"/>
                      <a:pt x="1183303" y="1032177"/>
                      <a:pt x="1194637" y="1017699"/>
                    </a:cubicBezTo>
                    <a:cubicBezTo>
                      <a:pt x="1215687" y="990838"/>
                      <a:pt x="1228165" y="958929"/>
                      <a:pt x="1226070" y="923401"/>
                    </a:cubicBezTo>
                    <a:cubicBezTo>
                      <a:pt x="1223974" y="887206"/>
                      <a:pt x="1221783" y="851011"/>
                      <a:pt x="1219021" y="814911"/>
                    </a:cubicBezTo>
                    <a:cubicBezTo>
                      <a:pt x="1217974" y="801672"/>
                      <a:pt x="1213116" y="788622"/>
                      <a:pt x="1213592" y="775573"/>
                    </a:cubicBezTo>
                    <a:cubicBezTo>
                      <a:pt x="1214259" y="760524"/>
                      <a:pt x="1218926" y="745569"/>
                      <a:pt x="1221783" y="730520"/>
                    </a:cubicBezTo>
                    <a:close/>
                    <a:moveTo>
                      <a:pt x="1751945" y="1020651"/>
                    </a:moveTo>
                    <a:cubicBezTo>
                      <a:pt x="1751945" y="1006459"/>
                      <a:pt x="1750707" y="994743"/>
                      <a:pt x="1752136" y="983409"/>
                    </a:cubicBezTo>
                    <a:cubicBezTo>
                      <a:pt x="1758422" y="935974"/>
                      <a:pt x="1717465" y="906923"/>
                      <a:pt x="1684317" y="898065"/>
                    </a:cubicBezTo>
                    <a:cubicBezTo>
                      <a:pt x="1641169" y="886539"/>
                      <a:pt x="1596402" y="879777"/>
                      <a:pt x="1551063" y="883587"/>
                    </a:cubicBezTo>
                    <a:cubicBezTo>
                      <a:pt x="1546491" y="883968"/>
                      <a:pt x="1540490" y="883491"/>
                      <a:pt x="1537537" y="886063"/>
                    </a:cubicBezTo>
                    <a:cubicBezTo>
                      <a:pt x="1519535" y="902351"/>
                      <a:pt x="1499723" y="916067"/>
                      <a:pt x="1487721" y="939117"/>
                    </a:cubicBezTo>
                    <a:cubicBezTo>
                      <a:pt x="1469910" y="973312"/>
                      <a:pt x="1466481" y="1010269"/>
                      <a:pt x="1462671" y="1046845"/>
                    </a:cubicBezTo>
                    <a:cubicBezTo>
                      <a:pt x="1459146" y="1080469"/>
                      <a:pt x="1462195" y="1114758"/>
                      <a:pt x="1461718" y="1148763"/>
                    </a:cubicBezTo>
                    <a:cubicBezTo>
                      <a:pt x="1461623" y="1155049"/>
                      <a:pt x="1460385" y="1162574"/>
                      <a:pt x="1456861" y="1167432"/>
                    </a:cubicBezTo>
                    <a:cubicBezTo>
                      <a:pt x="1442097" y="1187529"/>
                      <a:pt x="1432286" y="1209913"/>
                      <a:pt x="1435620" y="1234488"/>
                    </a:cubicBezTo>
                    <a:cubicBezTo>
                      <a:pt x="1439525" y="1263634"/>
                      <a:pt x="1436763" y="1292209"/>
                      <a:pt x="1434477" y="1320879"/>
                    </a:cubicBezTo>
                    <a:cubicBezTo>
                      <a:pt x="1431333" y="1360694"/>
                      <a:pt x="1424952" y="1400318"/>
                      <a:pt x="1421808" y="1440228"/>
                    </a:cubicBezTo>
                    <a:cubicBezTo>
                      <a:pt x="1418094" y="1488043"/>
                      <a:pt x="1425237" y="1535192"/>
                      <a:pt x="1435524" y="1581674"/>
                    </a:cubicBezTo>
                    <a:cubicBezTo>
                      <a:pt x="1436858" y="1587865"/>
                      <a:pt x="1444954" y="1596628"/>
                      <a:pt x="1450193" y="1596819"/>
                    </a:cubicBezTo>
                    <a:cubicBezTo>
                      <a:pt x="1458194" y="1597104"/>
                      <a:pt x="1470957" y="1593104"/>
                      <a:pt x="1473720" y="1587198"/>
                    </a:cubicBezTo>
                    <a:cubicBezTo>
                      <a:pt x="1491055" y="1550337"/>
                      <a:pt x="1513915" y="1518809"/>
                      <a:pt x="1547443" y="1494996"/>
                    </a:cubicBezTo>
                    <a:cubicBezTo>
                      <a:pt x="1554206" y="1490234"/>
                      <a:pt x="1558207" y="1481566"/>
                      <a:pt x="1563255" y="1474613"/>
                    </a:cubicBezTo>
                    <a:cubicBezTo>
                      <a:pt x="1570303" y="1464993"/>
                      <a:pt x="1575161" y="1451277"/>
                      <a:pt x="1584591" y="1446228"/>
                    </a:cubicBezTo>
                    <a:cubicBezTo>
                      <a:pt x="1611356" y="1431846"/>
                      <a:pt x="1623072" y="1408890"/>
                      <a:pt x="1630692" y="1381649"/>
                    </a:cubicBezTo>
                    <a:cubicBezTo>
                      <a:pt x="1634216" y="1369076"/>
                      <a:pt x="1638598" y="1356598"/>
                      <a:pt x="1644312" y="1344978"/>
                    </a:cubicBezTo>
                    <a:cubicBezTo>
                      <a:pt x="1656981" y="1319546"/>
                      <a:pt x="1672602" y="1295448"/>
                      <a:pt x="1683556" y="1269254"/>
                    </a:cubicBezTo>
                    <a:cubicBezTo>
                      <a:pt x="1695176" y="1241346"/>
                      <a:pt x="1699748" y="1210294"/>
                      <a:pt x="1712892" y="1183338"/>
                    </a:cubicBezTo>
                    <a:cubicBezTo>
                      <a:pt x="1738610" y="1130665"/>
                      <a:pt x="1755850" y="1077039"/>
                      <a:pt x="1751945" y="1020651"/>
                    </a:cubicBezTo>
                    <a:close/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 useBgFill="1"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EDD1DBDC-86D5-425D-ADF2-A554CA045A6A}"/>
                  </a:ext>
                </a:extLst>
              </p:cNvPr>
              <p:cNvSpPr/>
              <p:nvPr/>
            </p:nvSpPr>
            <p:spPr>
              <a:xfrm>
                <a:off x="2950772" y="2159968"/>
                <a:ext cx="323850" cy="1447800"/>
              </a:xfrm>
              <a:custGeom>
                <a:avLst/>
                <a:gdLst>
                  <a:gd name="connsiteX0" fmla="*/ 293281 w 323850"/>
                  <a:gd name="connsiteY0" fmla="*/ 1345249 h 1447800"/>
                  <a:gd name="connsiteX1" fmla="*/ 282327 w 323850"/>
                  <a:gd name="connsiteY1" fmla="*/ 1391064 h 1447800"/>
                  <a:gd name="connsiteX2" fmla="*/ 262420 w 323850"/>
                  <a:gd name="connsiteY2" fmla="*/ 1415734 h 1447800"/>
                  <a:gd name="connsiteX3" fmla="*/ 174885 w 323850"/>
                  <a:gd name="connsiteY3" fmla="*/ 1447166 h 1447800"/>
                  <a:gd name="connsiteX4" fmla="*/ 165741 w 323850"/>
                  <a:gd name="connsiteY4" fmla="*/ 1449452 h 1447800"/>
                  <a:gd name="connsiteX5" fmla="*/ 82111 w 323850"/>
                  <a:gd name="connsiteY5" fmla="*/ 1414781 h 1447800"/>
                  <a:gd name="connsiteX6" fmla="*/ 83350 w 323850"/>
                  <a:gd name="connsiteY6" fmla="*/ 1409923 h 1447800"/>
                  <a:gd name="connsiteX7" fmla="*/ 99542 w 323850"/>
                  <a:gd name="connsiteY7" fmla="*/ 1412305 h 1447800"/>
                  <a:gd name="connsiteX8" fmla="*/ 147548 w 323850"/>
                  <a:gd name="connsiteY8" fmla="*/ 1397446 h 1447800"/>
                  <a:gd name="connsiteX9" fmla="*/ 119830 w 323850"/>
                  <a:gd name="connsiteY9" fmla="*/ 1349725 h 1447800"/>
                  <a:gd name="connsiteX10" fmla="*/ 66586 w 323850"/>
                  <a:gd name="connsiteY10" fmla="*/ 1342582 h 1447800"/>
                  <a:gd name="connsiteX11" fmla="*/ 19913 w 323850"/>
                  <a:gd name="connsiteY11" fmla="*/ 1306958 h 1447800"/>
                  <a:gd name="connsiteX12" fmla="*/ 482 w 323850"/>
                  <a:gd name="connsiteY12" fmla="*/ 1128174 h 1447800"/>
                  <a:gd name="connsiteX13" fmla="*/ 14103 w 323850"/>
                  <a:gd name="connsiteY13" fmla="*/ 1088931 h 1447800"/>
                  <a:gd name="connsiteX14" fmla="*/ 33248 w 323850"/>
                  <a:gd name="connsiteY14" fmla="*/ 1012350 h 1447800"/>
                  <a:gd name="connsiteX15" fmla="*/ 43630 w 323850"/>
                  <a:gd name="connsiteY15" fmla="*/ 966154 h 1447800"/>
                  <a:gd name="connsiteX16" fmla="*/ 47631 w 323850"/>
                  <a:gd name="connsiteY16" fmla="*/ 922434 h 1447800"/>
                  <a:gd name="connsiteX17" fmla="*/ 47250 w 323850"/>
                  <a:gd name="connsiteY17" fmla="*/ 889763 h 1447800"/>
                  <a:gd name="connsiteX18" fmla="*/ 60966 w 323850"/>
                  <a:gd name="connsiteY18" fmla="*/ 856997 h 1447800"/>
                  <a:gd name="connsiteX19" fmla="*/ 73158 w 323850"/>
                  <a:gd name="connsiteY19" fmla="*/ 832137 h 1447800"/>
                  <a:gd name="connsiteX20" fmla="*/ 73634 w 323850"/>
                  <a:gd name="connsiteY20" fmla="*/ 762795 h 1447800"/>
                  <a:gd name="connsiteX21" fmla="*/ 91732 w 323850"/>
                  <a:gd name="connsiteY21" fmla="*/ 650971 h 1447800"/>
                  <a:gd name="connsiteX22" fmla="*/ 89541 w 323850"/>
                  <a:gd name="connsiteY22" fmla="*/ 572962 h 1447800"/>
                  <a:gd name="connsiteX23" fmla="*/ 87350 w 323850"/>
                  <a:gd name="connsiteY23" fmla="*/ 557245 h 1447800"/>
                  <a:gd name="connsiteX24" fmla="*/ 112591 w 323850"/>
                  <a:gd name="connsiteY24" fmla="*/ 422848 h 1447800"/>
                  <a:gd name="connsiteX25" fmla="*/ 114306 w 323850"/>
                  <a:gd name="connsiteY25" fmla="*/ 404750 h 1447800"/>
                  <a:gd name="connsiteX26" fmla="*/ 113449 w 323850"/>
                  <a:gd name="connsiteY26" fmla="*/ 123191 h 1447800"/>
                  <a:gd name="connsiteX27" fmla="*/ 96494 w 323850"/>
                  <a:gd name="connsiteY27" fmla="*/ 59183 h 1447800"/>
                  <a:gd name="connsiteX28" fmla="*/ 96875 w 323850"/>
                  <a:gd name="connsiteY28" fmla="*/ 2319 h 1447800"/>
                  <a:gd name="connsiteX29" fmla="*/ 111353 w 323850"/>
                  <a:gd name="connsiteY29" fmla="*/ 700 h 1447800"/>
                  <a:gd name="connsiteX30" fmla="*/ 207460 w 323850"/>
                  <a:gd name="connsiteY30" fmla="*/ 68518 h 1447800"/>
                  <a:gd name="connsiteX31" fmla="*/ 264896 w 323850"/>
                  <a:gd name="connsiteY31" fmla="*/ 147575 h 1447800"/>
                  <a:gd name="connsiteX32" fmla="*/ 308711 w 323850"/>
                  <a:gd name="connsiteY32" fmla="*/ 236539 h 1447800"/>
                  <a:gd name="connsiteX33" fmla="*/ 322618 w 323850"/>
                  <a:gd name="connsiteY33" fmla="*/ 304261 h 1447800"/>
                  <a:gd name="connsiteX34" fmla="*/ 322713 w 323850"/>
                  <a:gd name="connsiteY34" fmla="*/ 459328 h 1447800"/>
                  <a:gd name="connsiteX35" fmla="*/ 310902 w 323850"/>
                  <a:gd name="connsiteY35" fmla="*/ 523622 h 1447800"/>
                  <a:gd name="connsiteX36" fmla="*/ 303282 w 323850"/>
                  <a:gd name="connsiteY36" fmla="*/ 568866 h 1447800"/>
                  <a:gd name="connsiteX37" fmla="*/ 289090 w 323850"/>
                  <a:gd name="connsiteY37" fmla="*/ 689929 h 1447800"/>
                  <a:gd name="connsiteX38" fmla="*/ 274993 w 323850"/>
                  <a:gd name="connsiteY38" fmla="*/ 876333 h 1447800"/>
                  <a:gd name="connsiteX39" fmla="*/ 262324 w 323850"/>
                  <a:gd name="connsiteY39" fmla="*/ 1009873 h 1447800"/>
                  <a:gd name="connsiteX40" fmla="*/ 255181 w 323850"/>
                  <a:gd name="connsiteY40" fmla="*/ 1081597 h 1447800"/>
                  <a:gd name="connsiteX41" fmla="*/ 244132 w 323850"/>
                  <a:gd name="connsiteY41" fmla="*/ 1142080 h 1447800"/>
                  <a:gd name="connsiteX42" fmla="*/ 243179 w 323850"/>
                  <a:gd name="connsiteY42" fmla="*/ 1180180 h 1447800"/>
                  <a:gd name="connsiteX43" fmla="*/ 255371 w 323850"/>
                  <a:gd name="connsiteY43" fmla="*/ 1281431 h 1447800"/>
                  <a:gd name="connsiteX44" fmla="*/ 293281 w 323850"/>
                  <a:gd name="connsiteY44" fmla="*/ 1345249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323850" h="1447800">
                    <a:moveTo>
                      <a:pt x="293281" y="1345249"/>
                    </a:moveTo>
                    <a:cubicBezTo>
                      <a:pt x="289566" y="1361727"/>
                      <a:pt x="287851" y="1377157"/>
                      <a:pt x="282327" y="1391064"/>
                    </a:cubicBezTo>
                    <a:cubicBezTo>
                      <a:pt x="278517" y="1400589"/>
                      <a:pt x="271183" y="1412019"/>
                      <a:pt x="262420" y="1415734"/>
                    </a:cubicBezTo>
                    <a:cubicBezTo>
                      <a:pt x="233940" y="1427926"/>
                      <a:pt x="204222" y="1436974"/>
                      <a:pt x="174885" y="1447166"/>
                    </a:cubicBezTo>
                    <a:cubicBezTo>
                      <a:pt x="171837" y="1448214"/>
                      <a:pt x="168122" y="1450405"/>
                      <a:pt x="165741" y="1449452"/>
                    </a:cubicBezTo>
                    <a:cubicBezTo>
                      <a:pt x="137737" y="1438213"/>
                      <a:pt x="110020" y="1426402"/>
                      <a:pt x="82111" y="1414781"/>
                    </a:cubicBezTo>
                    <a:cubicBezTo>
                      <a:pt x="82492" y="1413162"/>
                      <a:pt x="82969" y="1411543"/>
                      <a:pt x="83350" y="1409923"/>
                    </a:cubicBezTo>
                    <a:cubicBezTo>
                      <a:pt x="88779" y="1410685"/>
                      <a:pt x="94589" y="1410400"/>
                      <a:pt x="99542" y="1412305"/>
                    </a:cubicBezTo>
                    <a:cubicBezTo>
                      <a:pt x="117925" y="1419258"/>
                      <a:pt x="143262" y="1411733"/>
                      <a:pt x="147548" y="1397446"/>
                    </a:cubicBezTo>
                    <a:cubicBezTo>
                      <a:pt x="153549" y="1377157"/>
                      <a:pt x="141071" y="1354297"/>
                      <a:pt x="119830" y="1349725"/>
                    </a:cubicBezTo>
                    <a:cubicBezTo>
                      <a:pt x="102400" y="1346011"/>
                      <a:pt x="84397" y="1343534"/>
                      <a:pt x="66586" y="1342582"/>
                    </a:cubicBezTo>
                    <a:cubicBezTo>
                      <a:pt x="39916" y="1341248"/>
                      <a:pt x="28200" y="1331818"/>
                      <a:pt x="19913" y="1306958"/>
                    </a:cubicBezTo>
                    <a:cubicBezTo>
                      <a:pt x="387" y="1248665"/>
                      <a:pt x="-1137" y="1188467"/>
                      <a:pt x="482" y="1128174"/>
                    </a:cubicBezTo>
                    <a:cubicBezTo>
                      <a:pt x="863" y="1115029"/>
                      <a:pt x="10388" y="1102266"/>
                      <a:pt x="14103" y="1088931"/>
                    </a:cubicBezTo>
                    <a:cubicBezTo>
                      <a:pt x="21151" y="1063594"/>
                      <a:pt x="27247" y="1037972"/>
                      <a:pt x="33248" y="1012350"/>
                    </a:cubicBezTo>
                    <a:cubicBezTo>
                      <a:pt x="36868" y="996919"/>
                      <a:pt x="36487" y="979584"/>
                      <a:pt x="43630" y="966154"/>
                    </a:cubicBezTo>
                    <a:cubicBezTo>
                      <a:pt x="52203" y="949961"/>
                      <a:pt x="53441" y="937102"/>
                      <a:pt x="47631" y="922434"/>
                    </a:cubicBezTo>
                    <a:cubicBezTo>
                      <a:pt x="47345" y="911480"/>
                      <a:pt x="45059" y="900145"/>
                      <a:pt x="47250" y="889763"/>
                    </a:cubicBezTo>
                    <a:cubicBezTo>
                      <a:pt x="49631" y="878428"/>
                      <a:pt x="56013" y="867760"/>
                      <a:pt x="60966" y="856997"/>
                    </a:cubicBezTo>
                    <a:cubicBezTo>
                      <a:pt x="64871" y="848615"/>
                      <a:pt x="72491" y="840709"/>
                      <a:pt x="73158" y="832137"/>
                    </a:cubicBezTo>
                    <a:cubicBezTo>
                      <a:pt x="74872" y="809182"/>
                      <a:pt x="74396" y="785941"/>
                      <a:pt x="73634" y="762795"/>
                    </a:cubicBezTo>
                    <a:cubicBezTo>
                      <a:pt x="72301" y="724219"/>
                      <a:pt x="84397" y="688119"/>
                      <a:pt x="91732" y="650971"/>
                    </a:cubicBezTo>
                    <a:cubicBezTo>
                      <a:pt x="96685" y="626111"/>
                      <a:pt x="90779" y="599060"/>
                      <a:pt x="89541" y="572962"/>
                    </a:cubicBezTo>
                    <a:cubicBezTo>
                      <a:pt x="89255" y="567628"/>
                      <a:pt x="86493" y="562198"/>
                      <a:pt x="87350" y="557245"/>
                    </a:cubicBezTo>
                    <a:cubicBezTo>
                      <a:pt x="95446" y="512383"/>
                      <a:pt x="104209" y="467615"/>
                      <a:pt x="112591" y="422848"/>
                    </a:cubicBezTo>
                    <a:cubicBezTo>
                      <a:pt x="113734" y="416942"/>
                      <a:pt x="114211" y="410846"/>
                      <a:pt x="114306" y="404750"/>
                    </a:cubicBezTo>
                    <a:cubicBezTo>
                      <a:pt x="114401" y="310834"/>
                      <a:pt x="115544" y="217012"/>
                      <a:pt x="113449" y="123191"/>
                    </a:cubicBezTo>
                    <a:cubicBezTo>
                      <a:pt x="112972" y="102046"/>
                      <a:pt x="111448" y="79090"/>
                      <a:pt x="96494" y="59183"/>
                    </a:cubicBezTo>
                    <a:cubicBezTo>
                      <a:pt x="83921" y="42419"/>
                      <a:pt x="95542" y="21369"/>
                      <a:pt x="96875" y="2319"/>
                    </a:cubicBezTo>
                    <a:cubicBezTo>
                      <a:pt x="96970" y="1271"/>
                      <a:pt x="107448" y="-1205"/>
                      <a:pt x="111353" y="700"/>
                    </a:cubicBezTo>
                    <a:cubicBezTo>
                      <a:pt x="146881" y="18035"/>
                      <a:pt x="182886" y="32704"/>
                      <a:pt x="207460" y="68518"/>
                    </a:cubicBezTo>
                    <a:cubicBezTo>
                      <a:pt x="225748" y="95188"/>
                      <a:pt x="251085" y="116905"/>
                      <a:pt x="264896" y="147575"/>
                    </a:cubicBezTo>
                    <a:cubicBezTo>
                      <a:pt x="278422" y="177674"/>
                      <a:pt x="296614" y="205868"/>
                      <a:pt x="308711" y="236539"/>
                    </a:cubicBezTo>
                    <a:cubicBezTo>
                      <a:pt x="317093" y="257684"/>
                      <a:pt x="321760" y="281401"/>
                      <a:pt x="322618" y="304261"/>
                    </a:cubicBezTo>
                    <a:cubicBezTo>
                      <a:pt x="324618" y="355887"/>
                      <a:pt x="324427" y="407703"/>
                      <a:pt x="322713" y="459328"/>
                    </a:cubicBezTo>
                    <a:cubicBezTo>
                      <a:pt x="321951" y="480855"/>
                      <a:pt x="314902" y="502191"/>
                      <a:pt x="310902" y="523622"/>
                    </a:cubicBezTo>
                    <a:cubicBezTo>
                      <a:pt x="308140" y="538672"/>
                      <a:pt x="305187" y="553721"/>
                      <a:pt x="303282" y="568866"/>
                    </a:cubicBezTo>
                    <a:cubicBezTo>
                      <a:pt x="298329" y="609252"/>
                      <a:pt x="295281" y="649828"/>
                      <a:pt x="289090" y="689929"/>
                    </a:cubicBezTo>
                    <a:cubicBezTo>
                      <a:pt x="279660" y="751841"/>
                      <a:pt x="276231" y="813849"/>
                      <a:pt x="274993" y="876333"/>
                    </a:cubicBezTo>
                    <a:cubicBezTo>
                      <a:pt x="274135" y="920910"/>
                      <a:pt x="266801" y="965392"/>
                      <a:pt x="262324" y="1009873"/>
                    </a:cubicBezTo>
                    <a:cubicBezTo>
                      <a:pt x="259943" y="1033781"/>
                      <a:pt x="258419" y="1057784"/>
                      <a:pt x="255181" y="1081597"/>
                    </a:cubicBezTo>
                    <a:cubicBezTo>
                      <a:pt x="252418" y="1101885"/>
                      <a:pt x="247084" y="1121792"/>
                      <a:pt x="244132" y="1142080"/>
                    </a:cubicBezTo>
                    <a:cubicBezTo>
                      <a:pt x="242322" y="1154749"/>
                      <a:pt x="238417" y="1169798"/>
                      <a:pt x="243179" y="1180180"/>
                    </a:cubicBezTo>
                    <a:cubicBezTo>
                      <a:pt x="258610" y="1213137"/>
                      <a:pt x="254800" y="1247332"/>
                      <a:pt x="255371" y="1281431"/>
                    </a:cubicBezTo>
                    <a:cubicBezTo>
                      <a:pt x="256038" y="1310197"/>
                      <a:pt x="267849" y="1331723"/>
                      <a:pt x="293281" y="1345249"/>
                    </a:cubicBezTo>
                    <a:close/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CA548ABA-C409-4444-A3F0-A38B4EBA6B8E}"/>
                </a:ext>
              </a:extLst>
            </p:cNvPr>
            <p:cNvGrpSpPr/>
            <p:nvPr/>
          </p:nvGrpSpPr>
          <p:grpSpPr>
            <a:xfrm>
              <a:off x="3384335" y="4386887"/>
              <a:ext cx="2555838" cy="3181350"/>
              <a:chOff x="2950772" y="1507110"/>
              <a:chExt cx="2555838" cy="3181350"/>
            </a:xfrm>
            <a:solidFill>
              <a:srgbClr val="AF4352"/>
            </a:solidFill>
            <a:effectLst>
              <a:outerShdw blurRad="127000" sx="102000" sy="102000" algn="ctr" rotWithShape="0">
                <a:prstClr val="black">
                  <a:alpha val="30000"/>
                </a:prstClr>
              </a:outerShdw>
            </a:effectLst>
          </p:grpSpPr>
          <p:sp useBgFill="1"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DFF60ED2-2159-4205-8B78-147B2CAEBA7C}"/>
                  </a:ext>
                </a:extLst>
              </p:cNvPr>
              <p:cNvSpPr/>
              <p:nvPr/>
            </p:nvSpPr>
            <p:spPr>
              <a:xfrm>
                <a:off x="3496835" y="1507110"/>
                <a:ext cx="2009775" cy="3181350"/>
              </a:xfrm>
              <a:custGeom>
                <a:avLst/>
                <a:gdLst>
                  <a:gd name="connsiteX0" fmla="*/ 120503 w 2009775"/>
                  <a:gd name="connsiteY0" fmla="*/ 126921 h 3181350"/>
                  <a:gd name="connsiteX1" fmla="*/ 240994 w 2009775"/>
                  <a:gd name="connsiteY1" fmla="*/ 211598 h 3181350"/>
                  <a:gd name="connsiteX2" fmla="*/ 302430 w 2009775"/>
                  <a:gd name="connsiteY2" fmla="*/ 259413 h 3181350"/>
                  <a:gd name="connsiteX3" fmla="*/ 389870 w 2009775"/>
                  <a:gd name="connsiteY3" fmla="*/ 378381 h 3181350"/>
                  <a:gd name="connsiteX4" fmla="*/ 417969 w 2009775"/>
                  <a:gd name="connsiteY4" fmla="*/ 445056 h 3181350"/>
                  <a:gd name="connsiteX5" fmla="*/ 439971 w 2009775"/>
                  <a:gd name="connsiteY5" fmla="*/ 482679 h 3181350"/>
                  <a:gd name="connsiteX6" fmla="*/ 457688 w 2009775"/>
                  <a:gd name="connsiteY6" fmla="*/ 481536 h 3181350"/>
                  <a:gd name="connsiteX7" fmla="*/ 590848 w 2009775"/>
                  <a:gd name="connsiteY7" fmla="*/ 405241 h 3181350"/>
                  <a:gd name="connsiteX8" fmla="*/ 805636 w 2009775"/>
                  <a:gd name="connsiteY8" fmla="*/ 279416 h 3181350"/>
                  <a:gd name="connsiteX9" fmla="*/ 913269 w 2009775"/>
                  <a:gd name="connsiteY9" fmla="*/ 227219 h 3181350"/>
                  <a:gd name="connsiteX10" fmla="*/ 988897 w 2009775"/>
                  <a:gd name="connsiteY10" fmla="*/ 183499 h 3181350"/>
                  <a:gd name="connsiteX11" fmla="*/ 1093863 w 2009775"/>
                  <a:gd name="connsiteY11" fmla="*/ 141589 h 3181350"/>
                  <a:gd name="connsiteX12" fmla="*/ 1153394 w 2009775"/>
                  <a:gd name="connsiteY12" fmla="*/ 110157 h 3181350"/>
                  <a:gd name="connsiteX13" fmla="*/ 1220736 w 2009775"/>
                  <a:gd name="connsiteY13" fmla="*/ 81867 h 3181350"/>
                  <a:gd name="connsiteX14" fmla="*/ 1351324 w 2009775"/>
                  <a:gd name="connsiteY14" fmla="*/ 42243 h 3181350"/>
                  <a:gd name="connsiteX15" fmla="*/ 1450288 w 2009775"/>
                  <a:gd name="connsiteY15" fmla="*/ 20717 h 3181350"/>
                  <a:gd name="connsiteX16" fmla="*/ 1527155 w 2009775"/>
                  <a:gd name="connsiteY16" fmla="*/ 2143 h 3181350"/>
                  <a:gd name="connsiteX17" fmla="*/ 1594306 w 2009775"/>
                  <a:gd name="connsiteY17" fmla="*/ 1000 h 3181350"/>
                  <a:gd name="connsiteX18" fmla="*/ 1686699 w 2009775"/>
                  <a:gd name="connsiteY18" fmla="*/ 7096 h 3181350"/>
                  <a:gd name="connsiteX19" fmla="*/ 1769566 w 2009775"/>
                  <a:gd name="connsiteY19" fmla="*/ 41767 h 3181350"/>
                  <a:gd name="connsiteX20" fmla="*/ 1847004 w 2009775"/>
                  <a:gd name="connsiteY20" fmla="*/ 112824 h 3181350"/>
                  <a:gd name="connsiteX21" fmla="*/ 1852434 w 2009775"/>
                  <a:gd name="connsiteY21" fmla="*/ 179880 h 3181350"/>
                  <a:gd name="connsiteX22" fmla="*/ 1802999 w 2009775"/>
                  <a:gd name="connsiteY22" fmla="*/ 247221 h 3181350"/>
                  <a:gd name="connsiteX23" fmla="*/ 1742134 w 2009775"/>
                  <a:gd name="connsiteY23" fmla="*/ 283607 h 3181350"/>
                  <a:gd name="connsiteX24" fmla="*/ 1729942 w 2009775"/>
                  <a:gd name="connsiteY24" fmla="*/ 289227 h 3181350"/>
                  <a:gd name="connsiteX25" fmla="*/ 1556682 w 2009775"/>
                  <a:gd name="connsiteY25" fmla="*/ 406003 h 3181350"/>
                  <a:gd name="connsiteX26" fmla="*/ 1445049 w 2009775"/>
                  <a:gd name="connsiteY26" fmla="*/ 486204 h 3181350"/>
                  <a:gd name="connsiteX27" fmla="*/ 1440287 w 2009775"/>
                  <a:gd name="connsiteY27" fmla="*/ 516112 h 3181350"/>
                  <a:gd name="connsiteX28" fmla="*/ 1487055 w 2009775"/>
                  <a:gd name="connsiteY28" fmla="*/ 623649 h 3181350"/>
                  <a:gd name="connsiteX29" fmla="*/ 1502771 w 2009775"/>
                  <a:gd name="connsiteY29" fmla="*/ 712613 h 3181350"/>
                  <a:gd name="connsiteX30" fmla="*/ 1535918 w 2009775"/>
                  <a:gd name="connsiteY30" fmla="*/ 812816 h 3181350"/>
                  <a:gd name="connsiteX31" fmla="*/ 1573256 w 2009775"/>
                  <a:gd name="connsiteY31" fmla="*/ 821484 h 3181350"/>
                  <a:gd name="connsiteX32" fmla="*/ 1604498 w 2009775"/>
                  <a:gd name="connsiteY32" fmla="*/ 816245 h 3181350"/>
                  <a:gd name="connsiteX33" fmla="*/ 1715178 w 2009775"/>
                  <a:gd name="connsiteY33" fmla="*/ 809292 h 3181350"/>
                  <a:gd name="connsiteX34" fmla="*/ 1811381 w 2009775"/>
                  <a:gd name="connsiteY34" fmla="*/ 803481 h 3181350"/>
                  <a:gd name="connsiteX35" fmla="*/ 1924062 w 2009775"/>
                  <a:gd name="connsiteY35" fmla="*/ 825675 h 3181350"/>
                  <a:gd name="connsiteX36" fmla="*/ 1966543 w 2009775"/>
                  <a:gd name="connsiteY36" fmla="*/ 870156 h 3181350"/>
                  <a:gd name="connsiteX37" fmla="*/ 2012263 w 2009775"/>
                  <a:gd name="connsiteY37" fmla="*/ 981504 h 3181350"/>
                  <a:gd name="connsiteX38" fmla="*/ 2004167 w 2009775"/>
                  <a:gd name="connsiteY38" fmla="*/ 1100566 h 3181350"/>
                  <a:gd name="connsiteX39" fmla="*/ 1994833 w 2009775"/>
                  <a:gd name="connsiteY39" fmla="*/ 1138857 h 3181350"/>
                  <a:gd name="connsiteX40" fmla="*/ 1979402 w 2009775"/>
                  <a:gd name="connsiteY40" fmla="*/ 1204484 h 3181350"/>
                  <a:gd name="connsiteX41" fmla="*/ 1931777 w 2009775"/>
                  <a:gd name="connsiteY41" fmla="*/ 1322023 h 3181350"/>
                  <a:gd name="connsiteX42" fmla="*/ 1858053 w 2009775"/>
                  <a:gd name="connsiteY42" fmla="*/ 1461183 h 3181350"/>
                  <a:gd name="connsiteX43" fmla="*/ 1855291 w 2009775"/>
                  <a:gd name="connsiteY43" fmla="*/ 1464135 h 3181350"/>
                  <a:gd name="connsiteX44" fmla="*/ 1802142 w 2009775"/>
                  <a:gd name="connsiteY44" fmla="*/ 1543955 h 3181350"/>
                  <a:gd name="connsiteX45" fmla="*/ 1742611 w 2009775"/>
                  <a:gd name="connsiteY45" fmla="*/ 1637967 h 3181350"/>
                  <a:gd name="connsiteX46" fmla="*/ 1731181 w 2009775"/>
                  <a:gd name="connsiteY46" fmla="*/ 1665303 h 3181350"/>
                  <a:gd name="connsiteX47" fmla="*/ 1711845 w 2009775"/>
                  <a:gd name="connsiteY47" fmla="*/ 1688449 h 3181350"/>
                  <a:gd name="connsiteX48" fmla="*/ 1676031 w 2009775"/>
                  <a:gd name="connsiteY48" fmla="*/ 1725025 h 3181350"/>
                  <a:gd name="connsiteX49" fmla="*/ 1620786 w 2009775"/>
                  <a:gd name="connsiteY49" fmla="*/ 1797796 h 3181350"/>
                  <a:gd name="connsiteX50" fmla="*/ 1536490 w 2009775"/>
                  <a:gd name="connsiteY50" fmla="*/ 1828086 h 3181350"/>
                  <a:gd name="connsiteX51" fmla="*/ 1448574 w 2009775"/>
                  <a:gd name="connsiteY51" fmla="*/ 1896285 h 3181350"/>
                  <a:gd name="connsiteX52" fmla="*/ 1448574 w 2009775"/>
                  <a:gd name="connsiteY52" fmla="*/ 1898285 h 3181350"/>
                  <a:gd name="connsiteX53" fmla="*/ 1441906 w 2009775"/>
                  <a:gd name="connsiteY53" fmla="*/ 2064115 h 3181350"/>
                  <a:gd name="connsiteX54" fmla="*/ 1434572 w 2009775"/>
                  <a:gd name="connsiteY54" fmla="*/ 2197084 h 3181350"/>
                  <a:gd name="connsiteX55" fmla="*/ 1429143 w 2009775"/>
                  <a:gd name="connsiteY55" fmla="*/ 2483215 h 3181350"/>
                  <a:gd name="connsiteX56" fmla="*/ 1441811 w 2009775"/>
                  <a:gd name="connsiteY56" fmla="*/ 2616565 h 3181350"/>
                  <a:gd name="connsiteX57" fmla="*/ 1442002 w 2009775"/>
                  <a:gd name="connsiteY57" fmla="*/ 2620661 h 3181350"/>
                  <a:gd name="connsiteX58" fmla="*/ 1448955 w 2009775"/>
                  <a:gd name="connsiteY58" fmla="*/ 2764108 h 3181350"/>
                  <a:gd name="connsiteX59" fmla="*/ 1457908 w 2009775"/>
                  <a:gd name="connsiteY59" fmla="*/ 2796302 h 3181350"/>
                  <a:gd name="connsiteX60" fmla="*/ 1468576 w 2009775"/>
                  <a:gd name="connsiteY60" fmla="*/ 2831259 h 3181350"/>
                  <a:gd name="connsiteX61" fmla="*/ 1475053 w 2009775"/>
                  <a:gd name="connsiteY61" fmla="*/ 2884503 h 3181350"/>
                  <a:gd name="connsiteX62" fmla="*/ 1470862 w 2009775"/>
                  <a:gd name="connsiteY62" fmla="*/ 2927938 h 3181350"/>
                  <a:gd name="connsiteX63" fmla="*/ 1469243 w 2009775"/>
                  <a:gd name="connsiteY63" fmla="*/ 2964228 h 3181350"/>
                  <a:gd name="connsiteX64" fmla="*/ 1433810 w 2009775"/>
                  <a:gd name="connsiteY64" fmla="*/ 3107960 h 3181350"/>
                  <a:gd name="connsiteX65" fmla="*/ 1365992 w 2009775"/>
                  <a:gd name="connsiteY65" fmla="*/ 3180159 h 3181350"/>
                  <a:gd name="connsiteX66" fmla="*/ 1364278 w 2009775"/>
                  <a:gd name="connsiteY66" fmla="*/ 3181112 h 3181350"/>
                  <a:gd name="connsiteX67" fmla="*/ 1244072 w 2009775"/>
                  <a:gd name="connsiteY67" fmla="*/ 3180064 h 3181350"/>
                  <a:gd name="connsiteX68" fmla="*/ 1170539 w 2009775"/>
                  <a:gd name="connsiteY68" fmla="*/ 3127963 h 3181350"/>
                  <a:gd name="connsiteX69" fmla="*/ 1138440 w 2009775"/>
                  <a:gd name="connsiteY69" fmla="*/ 3058335 h 3181350"/>
                  <a:gd name="connsiteX70" fmla="*/ 1121390 w 2009775"/>
                  <a:gd name="connsiteY70" fmla="*/ 3035094 h 3181350"/>
                  <a:gd name="connsiteX71" fmla="*/ 1078337 w 2009775"/>
                  <a:gd name="connsiteY71" fmla="*/ 2968895 h 3181350"/>
                  <a:gd name="connsiteX72" fmla="*/ 1046238 w 2009775"/>
                  <a:gd name="connsiteY72" fmla="*/ 2842403 h 3181350"/>
                  <a:gd name="connsiteX73" fmla="*/ 1054334 w 2009775"/>
                  <a:gd name="connsiteY73" fmla="*/ 2763917 h 3181350"/>
                  <a:gd name="connsiteX74" fmla="*/ 1106436 w 2009775"/>
                  <a:gd name="connsiteY74" fmla="*/ 2651617 h 3181350"/>
                  <a:gd name="connsiteX75" fmla="*/ 1125010 w 2009775"/>
                  <a:gd name="connsiteY75" fmla="*/ 2552462 h 3181350"/>
                  <a:gd name="connsiteX76" fmla="*/ 1124343 w 2009775"/>
                  <a:gd name="connsiteY76" fmla="*/ 2546557 h 3181350"/>
                  <a:gd name="connsiteX77" fmla="*/ 1126724 w 2009775"/>
                  <a:gd name="connsiteY77" fmla="*/ 2488264 h 3181350"/>
                  <a:gd name="connsiteX78" fmla="*/ 1129296 w 2009775"/>
                  <a:gd name="connsiteY78" fmla="*/ 2441496 h 3181350"/>
                  <a:gd name="connsiteX79" fmla="*/ 1130153 w 2009775"/>
                  <a:gd name="connsiteY79" fmla="*/ 2411492 h 3181350"/>
                  <a:gd name="connsiteX80" fmla="*/ 1137868 w 2009775"/>
                  <a:gd name="connsiteY80" fmla="*/ 2366439 h 3181350"/>
                  <a:gd name="connsiteX81" fmla="*/ 1139202 w 2009775"/>
                  <a:gd name="connsiteY81" fmla="*/ 2259378 h 3181350"/>
                  <a:gd name="connsiteX82" fmla="*/ 1139583 w 2009775"/>
                  <a:gd name="connsiteY82" fmla="*/ 2249662 h 3181350"/>
                  <a:gd name="connsiteX83" fmla="*/ 1152823 w 2009775"/>
                  <a:gd name="connsiteY83" fmla="*/ 2194798 h 3181350"/>
                  <a:gd name="connsiteX84" fmla="*/ 1177302 w 2009775"/>
                  <a:gd name="connsiteY84" fmla="*/ 2197275 h 3181350"/>
                  <a:gd name="connsiteX85" fmla="*/ 1180636 w 2009775"/>
                  <a:gd name="connsiteY85" fmla="*/ 2189941 h 3181350"/>
                  <a:gd name="connsiteX86" fmla="*/ 1153013 w 2009775"/>
                  <a:gd name="connsiteY86" fmla="*/ 2171462 h 3181350"/>
                  <a:gd name="connsiteX87" fmla="*/ 1162062 w 2009775"/>
                  <a:gd name="connsiteY87" fmla="*/ 2088785 h 3181350"/>
                  <a:gd name="connsiteX88" fmla="*/ 1172444 w 2009775"/>
                  <a:gd name="connsiteY88" fmla="*/ 2032206 h 3181350"/>
                  <a:gd name="connsiteX89" fmla="*/ 1183303 w 2009775"/>
                  <a:gd name="connsiteY89" fmla="*/ 1973818 h 3181350"/>
                  <a:gd name="connsiteX90" fmla="*/ 1184445 w 2009775"/>
                  <a:gd name="connsiteY90" fmla="*/ 1945910 h 3181350"/>
                  <a:gd name="connsiteX91" fmla="*/ 1173396 w 2009775"/>
                  <a:gd name="connsiteY91" fmla="*/ 1899904 h 3181350"/>
                  <a:gd name="connsiteX92" fmla="*/ 1183969 w 2009775"/>
                  <a:gd name="connsiteY92" fmla="*/ 1866662 h 3181350"/>
                  <a:gd name="connsiteX93" fmla="*/ 1179207 w 2009775"/>
                  <a:gd name="connsiteY93" fmla="*/ 1796939 h 3181350"/>
                  <a:gd name="connsiteX94" fmla="*/ 1103292 w 2009775"/>
                  <a:gd name="connsiteY94" fmla="*/ 1738170 h 3181350"/>
                  <a:gd name="connsiteX95" fmla="*/ 1076337 w 2009775"/>
                  <a:gd name="connsiteY95" fmla="*/ 1707023 h 3181350"/>
                  <a:gd name="connsiteX96" fmla="*/ 1050048 w 2009775"/>
                  <a:gd name="connsiteY96" fmla="*/ 1632823 h 3181350"/>
                  <a:gd name="connsiteX97" fmla="*/ 1063002 w 2009775"/>
                  <a:gd name="connsiteY97" fmla="*/ 1509284 h 3181350"/>
                  <a:gd name="connsiteX98" fmla="*/ 1063669 w 2009775"/>
                  <a:gd name="connsiteY98" fmla="*/ 1425750 h 3181350"/>
                  <a:gd name="connsiteX99" fmla="*/ 1015282 w 2009775"/>
                  <a:gd name="connsiteY99" fmla="*/ 1415177 h 3181350"/>
                  <a:gd name="connsiteX100" fmla="*/ 969561 w 2009775"/>
                  <a:gd name="connsiteY100" fmla="*/ 1473089 h 3181350"/>
                  <a:gd name="connsiteX101" fmla="*/ 892314 w 2009775"/>
                  <a:gd name="connsiteY101" fmla="*/ 1584531 h 3181350"/>
                  <a:gd name="connsiteX102" fmla="*/ 871359 w 2009775"/>
                  <a:gd name="connsiteY102" fmla="*/ 1599676 h 3181350"/>
                  <a:gd name="connsiteX103" fmla="*/ 804207 w 2009775"/>
                  <a:gd name="connsiteY103" fmla="*/ 1667970 h 3181350"/>
                  <a:gd name="connsiteX104" fmla="*/ 745629 w 2009775"/>
                  <a:gd name="connsiteY104" fmla="*/ 1699117 h 3181350"/>
                  <a:gd name="connsiteX105" fmla="*/ 716196 w 2009775"/>
                  <a:gd name="connsiteY105" fmla="*/ 1712738 h 3181350"/>
                  <a:gd name="connsiteX106" fmla="*/ 697813 w 2009775"/>
                  <a:gd name="connsiteY106" fmla="*/ 1731312 h 3181350"/>
                  <a:gd name="connsiteX107" fmla="*/ 643902 w 2009775"/>
                  <a:gd name="connsiteY107" fmla="*/ 1719501 h 3181350"/>
                  <a:gd name="connsiteX108" fmla="*/ 597039 w 2009775"/>
                  <a:gd name="connsiteY108" fmla="*/ 1649397 h 3181350"/>
                  <a:gd name="connsiteX109" fmla="*/ 568083 w 2009775"/>
                  <a:gd name="connsiteY109" fmla="*/ 1569673 h 3181350"/>
                  <a:gd name="connsiteX110" fmla="*/ 559606 w 2009775"/>
                  <a:gd name="connsiteY110" fmla="*/ 1531001 h 3181350"/>
                  <a:gd name="connsiteX111" fmla="*/ 553605 w 2009775"/>
                  <a:gd name="connsiteY111" fmla="*/ 1414320 h 3181350"/>
                  <a:gd name="connsiteX112" fmla="*/ 580941 w 2009775"/>
                  <a:gd name="connsiteY112" fmla="*/ 1290495 h 3181350"/>
                  <a:gd name="connsiteX113" fmla="*/ 606373 w 2009775"/>
                  <a:gd name="connsiteY113" fmla="*/ 1197054 h 3181350"/>
                  <a:gd name="connsiteX114" fmla="*/ 664666 w 2009775"/>
                  <a:gd name="connsiteY114" fmla="*/ 1030938 h 3181350"/>
                  <a:gd name="connsiteX115" fmla="*/ 735246 w 2009775"/>
                  <a:gd name="connsiteY115" fmla="*/ 853869 h 3181350"/>
                  <a:gd name="connsiteX116" fmla="*/ 755249 w 2009775"/>
                  <a:gd name="connsiteY116" fmla="*/ 819483 h 3181350"/>
                  <a:gd name="connsiteX117" fmla="*/ 781252 w 2009775"/>
                  <a:gd name="connsiteY117" fmla="*/ 762048 h 3181350"/>
                  <a:gd name="connsiteX118" fmla="*/ 803827 w 2009775"/>
                  <a:gd name="connsiteY118" fmla="*/ 715756 h 3181350"/>
                  <a:gd name="connsiteX119" fmla="*/ 818781 w 2009775"/>
                  <a:gd name="connsiteY119" fmla="*/ 681180 h 3181350"/>
                  <a:gd name="connsiteX120" fmla="*/ 871359 w 2009775"/>
                  <a:gd name="connsiteY120" fmla="*/ 588026 h 3181350"/>
                  <a:gd name="connsiteX121" fmla="*/ 915364 w 2009775"/>
                  <a:gd name="connsiteY121" fmla="*/ 534591 h 3181350"/>
                  <a:gd name="connsiteX122" fmla="*/ 961656 w 2009775"/>
                  <a:gd name="connsiteY122" fmla="*/ 482298 h 3181350"/>
                  <a:gd name="connsiteX123" fmla="*/ 1017282 w 2009775"/>
                  <a:gd name="connsiteY123" fmla="*/ 432006 h 3181350"/>
                  <a:gd name="connsiteX124" fmla="*/ 1029760 w 2009775"/>
                  <a:gd name="connsiteY124" fmla="*/ 395621 h 3181350"/>
                  <a:gd name="connsiteX125" fmla="*/ 1012710 w 2009775"/>
                  <a:gd name="connsiteY125" fmla="*/ 378190 h 3181350"/>
                  <a:gd name="connsiteX126" fmla="*/ 920603 w 2009775"/>
                  <a:gd name="connsiteY126" fmla="*/ 403431 h 3181350"/>
                  <a:gd name="connsiteX127" fmla="*/ 853547 w 2009775"/>
                  <a:gd name="connsiteY127" fmla="*/ 431911 h 3181350"/>
                  <a:gd name="connsiteX128" fmla="*/ 794492 w 2009775"/>
                  <a:gd name="connsiteY128" fmla="*/ 463915 h 3181350"/>
                  <a:gd name="connsiteX129" fmla="*/ 680287 w 2009775"/>
                  <a:gd name="connsiteY129" fmla="*/ 572691 h 3181350"/>
                  <a:gd name="connsiteX130" fmla="*/ 535031 w 2009775"/>
                  <a:gd name="connsiteY130" fmla="*/ 693944 h 3181350"/>
                  <a:gd name="connsiteX131" fmla="*/ 463117 w 2009775"/>
                  <a:gd name="connsiteY131" fmla="*/ 747665 h 3181350"/>
                  <a:gd name="connsiteX132" fmla="*/ 395871 w 2009775"/>
                  <a:gd name="connsiteY132" fmla="*/ 808720 h 3181350"/>
                  <a:gd name="connsiteX133" fmla="*/ 377773 w 2009775"/>
                  <a:gd name="connsiteY133" fmla="*/ 849201 h 3181350"/>
                  <a:gd name="connsiteX134" fmla="*/ 357294 w 2009775"/>
                  <a:gd name="connsiteY134" fmla="*/ 985123 h 3181350"/>
                  <a:gd name="connsiteX135" fmla="*/ 349960 w 2009775"/>
                  <a:gd name="connsiteY135" fmla="*/ 1040368 h 3181350"/>
                  <a:gd name="connsiteX136" fmla="*/ 345293 w 2009775"/>
                  <a:gd name="connsiteY136" fmla="*/ 1052941 h 3181350"/>
                  <a:gd name="connsiteX137" fmla="*/ 329577 w 2009775"/>
                  <a:gd name="connsiteY137" fmla="*/ 1098280 h 3181350"/>
                  <a:gd name="connsiteX138" fmla="*/ 325290 w 2009775"/>
                  <a:gd name="connsiteY138" fmla="*/ 1121521 h 3181350"/>
                  <a:gd name="connsiteX139" fmla="*/ 325767 w 2009775"/>
                  <a:gd name="connsiteY139" fmla="*/ 1145143 h 3181350"/>
                  <a:gd name="connsiteX140" fmla="*/ 329481 w 2009775"/>
                  <a:gd name="connsiteY140" fmla="*/ 1156287 h 3181350"/>
                  <a:gd name="connsiteX141" fmla="*/ 318051 w 2009775"/>
                  <a:gd name="connsiteY141" fmla="*/ 1278874 h 3181350"/>
                  <a:gd name="connsiteX142" fmla="*/ 303002 w 2009775"/>
                  <a:gd name="connsiteY142" fmla="*/ 1367076 h 3181350"/>
                  <a:gd name="connsiteX143" fmla="*/ 296811 w 2009775"/>
                  <a:gd name="connsiteY143" fmla="*/ 1404223 h 3181350"/>
                  <a:gd name="connsiteX144" fmla="*/ 303192 w 2009775"/>
                  <a:gd name="connsiteY144" fmla="*/ 1451467 h 3181350"/>
                  <a:gd name="connsiteX145" fmla="*/ 303288 w 2009775"/>
                  <a:gd name="connsiteY145" fmla="*/ 1487186 h 3181350"/>
                  <a:gd name="connsiteX146" fmla="*/ 288810 w 2009775"/>
                  <a:gd name="connsiteY146" fmla="*/ 1681591 h 3181350"/>
                  <a:gd name="connsiteX147" fmla="*/ 276046 w 2009775"/>
                  <a:gd name="connsiteY147" fmla="*/ 1743504 h 3181350"/>
                  <a:gd name="connsiteX148" fmla="*/ 263568 w 2009775"/>
                  <a:gd name="connsiteY148" fmla="*/ 1752743 h 3181350"/>
                  <a:gd name="connsiteX149" fmla="*/ 208990 w 2009775"/>
                  <a:gd name="connsiteY149" fmla="*/ 1769983 h 3181350"/>
                  <a:gd name="connsiteX150" fmla="*/ 145649 w 2009775"/>
                  <a:gd name="connsiteY150" fmla="*/ 1769126 h 3181350"/>
                  <a:gd name="connsiteX151" fmla="*/ 115550 w 2009775"/>
                  <a:gd name="connsiteY151" fmla="*/ 1760649 h 3181350"/>
                  <a:gd name="connsiteX152" fmla="*/ 44208 w 2009775"/>
                  <a:gd name="connsiteY152" fmla="*/ 1719786 h 3181350"/>
                  <a:gd name="connsiteX153" fmla="*/ 36873 w 2009775"/>
                  <a:gd name="connsiteY153" fmla="*/ 1712738 h 3181350"/>
                  <a:gd name="connsiteX154" fmla="*/ 12680 w 2009775"/>
                  <a:gd name="connsiteY154" fmla="*/ 1656636 h 3181350"/>
                  <a:gd name="connsiteX155" fmla="*/ 6012 w 2009775"/>
                  <a:gd name="connsiteY155" fmla="*/ 1626251 h 3181350"/>
                  <a:gd name="connsiteX156" fmla="*/ 8489 w 2009775"/>
                  <a:gd name="connsiteY156" fmla="*/ 1562243 h 3181350"/>
                  <a:gd name="connsiteX157" fmla="*/ 33349 w 2009775"/>
                  <a:gd name="connsiteY157" fmla="*/ 1466707 h 3181350"/>
                  <a:gd name="connsiteX158" fmla="*/ 60781 w 2009775"/>
                  <a:gd name="connsiteY158" fmla="*/ 1353264 h 3181350"/>
                  <a:gd name="connsiteX159" fmla="*/ 81165 w 2009775"/>
                  <a:gd name="connsiteY159" fmla="*/ 1250013 h 3181350"/>
                  <a:gd name="connsiteX160" fmla="*/ 95071 w 2009775"/>
                  <a:gd name="connsiteY160" fmla="*/ 1215723 h 3181350"/>
                  <a:gd name="connsiteX161" fmla="*/ 100405 w 2009775"/>
                  <a:gd name="connsiteY161" fmla="*/ 1194959 h 3181350"/>
                  <a:gd name="connsiteX162" fmla="*/ 108311 w 2009775"/>
                  <a:gd name="connsiteY162" fmla="*/ 1068276 h 3181350"/>
                  <a:gd name="connsiteX163" fmla="*/ 133647 w 2009775"/>
                  <a:gd name="connsiteY163" fmla="*/ 937879 h 3181350"/>
                  <a:gd name="connsiteX164" fmla="*/ 148221 w 2009775"/>
                  <a:gd name="connsiteY164" fmla="*/ 831199 h 3181350"/>
                  <a:gd name="connsiteX165" fmla="*/ 162318 w 2009775"/>
                  <a:gd name="connsiteY165" fmla="*/ 759000 h 3181350"/>
                  <a:gd name="connsiteX166" fmla="*/ 174224 w 2009775"/>
                  <a:gd name="connsiteY166" fmla="*/ 702993 h 3181350"/>
                  <a:gd name="connsiteX167" fmla="*/ 180796 w 2009775"/>
                  <a:gd name="connsiteY167" fmla="*/ 561832 h 3181350"/>
                  <a:gd name="connsiteX168" fmla="*/ 168795 w 2009775"/>
                  <a:gd name="connsiteY168" fmla="*/ 467058 h 3181350"/>
                  <a:gd name="connsiteX169" fmla="*/ 161079 w 2009775"/>
                  <a:gd name="connsiteY169" fmla="*/ 407718 h 3181350"/>
                  <a:gd name="connsiteX170" fmla="*/ 145173 w 2009775"/>
                  <a:gd name="connsiteY170" fmla="*/ 331994 h 3181350"/>
                  <a:gd name="connsiteX171" fmla="*/ 127742 w 2009775"/>
                  <a:gd name="connsiteY171" fmla="*/ 264938 h 3181350"/>
                  <a:gd name="connsiteX172" fmla="*/ 102405 w 2009775"/>
                  <a:gd name="connsiteY172" fmla="*/ 167307 h 3181350"/>
                  <a:gd name="connsiteX173" fmla="*/ 120503 w 2009775"/>
                  <a:gd name="connsiteY173" fmla="*/ 126921 h 3181350"/>
                  <a:gd name="connsiteX174" fmla="*/ 1221783 w 2009775"/>
                  <a:gd name="connsiteY174" fmla="*/ 730520 h 3181350"/>
                  <a:gd name="connsiteX175" fmla="*/ 1220069 w 2009775"/>
                  <a:gd name="connsiteY175" fmla="*/ 729948 h 3181350"/>
                  <a:gd name="connsiteX176" fmla="*/ 1216926 w 2009775"/>
                  <a:gd name="connsiteY176" fmla="*/ 689562 h 3181350"/>
                  <a:gd name="connsiteX177" fmla="*/ 1206353 w 2009775"/>
                  <a:gd name="connsiteY177" fmla="*/ 627078 h 3181350"/>
                  <a:gd name="connsiteX178" fmla="*/ 1157204 w 2009775"/>
                  <a:gd name="connsiteY178" fmla="*/ 598218 h 3181350"/>
                  <a:gd name="connsiteX179" fmla="*/ 1111865 w 2009775"/>
                  <a:gd name="connsiteY179" fmla="*/ 623078 h 3181350"/>
                  <a:gd name="connsiteX180" fmla="*/ 1086243 w 2009775"/>
                  <a:gd name="connsiteY180" fmla="*/ 629841 h 3181350"/>
                  <a:gd name="connsiteX181" fmla="*/ 1005566 w 2009775"/>
                  <a:gd name="connsiteY181" fmla="*/ 724614 h 3181350"/>
                  <a:gd name="connsiteX182" fmla="*/ 916031 w 2009775"/>
                  <a:gd name="connsiteY182" fmla="*/ 853964 h 3181350"/>
                  <a:gd name="connsiteX183" fmla="*/ 869454 w 2009775"/>
                  <a:gd name="connsiteY183" fmla="*/ 943594 h 3181350"/>
                  <a:gd name="connsiteX184" fmla="*/ 835545 w 2009775"/>
                  <a:gd name="connsiteY184" fmla="*/ 1071420 h 3181350"/>
                  <a:gd name="connsiteX185" fmla="*/ 822115 w 2009775"/>
                  <a:gd name="connsiteY185" fmla="*/ 1127331 h 3181350"/>
                  <a:gd name="connsiteX186" fmla="*/ 808494 w 2009775"/>
                  <a:gd name="connsiteY186" fmla="*/ 1228011 h 3181350"/>
                  <a:gd name="connsiteX187" fmla="*/ 808875 w 2009775"/>
                  <a:gd name="connsiteY187" fmla="*/ 1248299 h 3181350"/>
                  <a:gd name="connsiteX188" fmla="*/ 822591 w 2009775"/>
                  <a:gd name="connsiteY188" fmla="*/ 1312116 h 3181350"/>
                  <a:gd name="connsiteX189" fmla="*/ 843450 w 2009775"/>
                  <a:gd name="connsiteY189" fmla="*/ 1338215 h 3181350"/>
                  <a:gd name="connsiteX190" fmla="*/ 865453 w 2009775"/>
                  <a:gd name="connsiteY190" fmla="*/ 1327642 h 3181350"/>
                  <a:gd name="connsiteX191" fmla="*/ 1031474 w 2009775"/>
                  <a:gd name="connsiteY191" fmla="*/ 1155430 h 3181350"/>
                  <a:gd name="connsiteX192" fmla="*/ 1119580 w 2009775"/>
                  <a:gd name="connsiteY192" fmla="*/ 1067895 h 3181350"/>
                  <a:gd name="connsiteX193" fmla="*/ 1147679 w 2009775"/>
                  <a:gd name="connsiteY193" fmla="*/ 1050941 h 3181350"/>
                  <a:gd name="connsiteX194" fmla="*/ 1194637 w 2009775"/>
                  <a:gd name="connsiteY194" fmla="*/ 1017699 h 3181350"/>
                  <a:gd name="connsiteX195" fmla="*/ 1226070 w 2009775"/>
                  <a:gd name="connsiteY195" fmla="*/ 923401 h 3181350"/>
                  <a:gd name="connsiteX196" fmla="*/ 1219021 w 2009775"/>
                  <a:gd name="connsiteY196" fmla="*/ 814911 h 3181350"/>
                  <a:gd name="connsiteX197" fmla="*/ 1213592 w 2009775"/>
                  <a:gd name="connsiteY197" fmla="*/ 775573 h 3181350"/>
                  <a:gd name="connsiteX198" fmla="*/ 1221783 w 2009775"/>
                  <a:gd name="connsiteY198" fmla="*/ 730520 h 3181350"/>
                  <a:gd name="connsiteX199" fmla="*/ 1751945 w 2009775"/>
                  <a:gd name="connsiteY199" fmla="*/ 1020651 h 3181350"/>
                  <a:gd name="connsiteX200" fmla="*/ 1752136 w 2009775"/>
                  <a:gd name="connsiteY200" fmla="*/ 983409 h 3181350"/>
                  <a:gd name="connsiteX201" fmla="*/ 1684317 w 2009775"/>
                  <a:gd name="connsiteY201" fmla="*/ 898065 h 3181350"/>
                  <a:gd name="connsiteX202" fmla="*/ 1551063 w 2009775"/>
                  <a:gd name="connsiteY202" fmla="*/ 883587 h 3181350"/>
                  <a:gd name="connsiteX203" fmla="*/ 1537537 w 2009775"/>
                  <a:gd name="connsiteY203" fmla="*/ 886063 h 3181350"/>
                  <a:gd name="connsiteX204" fmla="*/ 1487721 w 2009775"/>
                  <a:gd name="connsiteY204" fmla="*/ 939117 h 3181350"/>
                  <a:gd name="connsiteX205" fmla="*/ 1462671 w 2009775"/>
                  <a:gd name="connsiteY205" fmla="*/ 1046845 h 3181350"/>
                  <a:gd name="connsiteX206" fmla="*/ 1461718 w 2009775"/>
                  <a:gd name="connsiteY206" fmla="*/ 1148763 h 3181350"/>
                  <a:gd name="connsiteX207" fmla="*/ 1456861 w 2009775"/>
                  <a:gd name="connsiteY207" fmla="*/ 1167432 h 3181350"/>
                  <a:gd name="connsiteX208" fmla="*/ 1435620 w 2009775"/>
                  <a:gd name="connsiteY208" fmla="*/ 1234488 h 3181350"/>
                  <a:gd name="connsiteX209" fmla="*/ 1434477 w 2009775"/>
                  <a:gd name="connsiteY209" fmla="*/ 1320879 h 3181350"/>
                  <a:gd name="connsiteX210" fmla="*/ 1421808 w 2009775"/>
                  <a:gd name="connsiteY210" fmla="*/ 1440228 h 3181350"/>
                  <a:gd name="connsiteX211" fmla="*/ 1435524 w 2009775"/>
                  <a:gd name="connsiteY211" fmla="*/ 1581674 h 3181350"/>
                  <a:gd name="connsiteX212" fmla="*/ 1450193 w 2009775"/>
                  <a:gd name="connsiteY212" fmla="*/ 1596819 h 3181350"/>
                  <a:gd name="connsiteX213" fmla="*/ 1473720 w 2009775"/>
                  <a:gd name="connsiteY213" fmla="*/ 1587198 h 3181350"/>
                  <a:gd name="connsiteX214" fmla="*/ 1547443 w 2009775"/>
                  <a:gd name="connsiteY214" fmla="*/ 1494996 h 3181350"/>
                  <a:gd name="connsiteX215" fmla="*/ 1563255 w 2009775"/>
                  <a:gd name="connsiteY215" fmla="*/ 1474613 h 3181350"/>
                  <a:gd name="connsiteX216" fmla="*/ 1584591 w 2009775"/>
                  <a:gd name="connsiteY216" fmla="*/ 1446228 h 3181350"/>
                  <a:gd name="connsiteX217" fmla="*/ 1630692 w 2009775"/>
                  <a:gd name="connsiteY217" fmla="*/ 1381649 h 3181350"/>
                  <a:gd name="connsiteX218" fmla="*/ 1644312 w 2009775"/>
                  <a:gd name="connsiteY218" fmla="*/ 1344978 h 3181350"/>
                  <a:gd name="connsiteX219" fmla="*/ 1683556 w 2009775"/>
                  <a:gd name="connsiteY219" fmla="*/ 1269254 h 3181350"/>
                  <a:gd name="connsiteX220" fmla="*/ 1712892 w 2009775"/>
                  <a:gd name="connsiteY220" fmla="*/ 1183338 h 3181350"/>
                  <a:gd name="connsiteX221" fmla="*/ 1751945 w 2009775"/>
                  <a:gd name="connsiteY221" fmla="*/ 1020651 h 3181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</a:cxnLst>
                <a:rect l="l" t="t" r="r" b="b"/>
                <a:pathLst>
                  <a:path w="2009775" h="3181350">
                    <a:moveTo>
                      <a:pt x="120503" y="126921"/>
                    </a:moveTo>
                    <a:cubicBezTo>
                      <a:pt x="160603" y="155019"/>
                      <a:pt x="201084" y="182928"/>
                      <a:pt x="240994" y="211598"/>
                    </a:cubicBezTo>
                    <a:cubicBezTo>
                      <a:pt x="262044" y="226743"/>
                      <a:pt x="281761" y="243792"/>
                      <a:pt x="302430" y="259413"/>
                    </a:cubicBezTo>
                    <a:cubicBezTo>
                      <a:pt x="343388" y="290370"/>
                      <a:pt x="363486" y="336852"/>
                      <a:pt x="389870" y="378381"/>
                    </a:cubicBezTo>
                    <a:cubicBezTo>
                      <a:pt x="402633" y="398478"/>
                      <a:pt x="408063" y="423053"/>
                      <a:pt x="417969" y="445056"/>
                    </a:cubicBezTo>
                    <a:cubicBezTo>
                      <a:pt x="423969" y="458295"/>
                      <a:pt x="431304" y="471059"/>
                      <a:pt x="439971" y="482679"/>
                    </a:cubicBezTo>
                    <a:cubicBezTo>
                      <a:pt x="441972" y="485346"/>
                      <a:pt x="452830" y="484299"/>
                      <a:pt x="457688" y="481536"/>
                    </a:cubicBezTo>
                    <a:cubicBezTo>
                      <a:pt x="502360" y="456486"/>
                      <a:pt x="546461" y="430673"/>
                      <a:pt x="590848" y="405241"/>
                    </a:cubicBezTo>
                    <a:cubicBezTo>
                      <a:pt x="662857" y="363807"/>
                      <a:pt x="737723" y="326660"/>
                      <a:pt x="805636" y="279416"/>
                    </a:cubicBezTo>
                    <a:cubicBezTo>
                      <a:pt x="839831" y="255603"/>
                      <a:pt x="876598" y="235029"/>
                      <a:pt x="913269" y="227219"/>
                    </a:cubicBezTo>
                    <a:cubicBezTo>
                      <a:pt x="947178" y="219980"/>
                      <a:pt x="963275" y="196453"/>
                      <a:pt x="988897" y="183499"/>
                    </a:cubicBezTo>
                    <a:cubicBezTo>
                      <a:pt x="1022425" y="166545"/>
                      <a:pt x="1059192" y="156353"/>
                      <a:pt x="1093863" y="141589"/>
                    </a:cubicBezTo>
                    <a:cubicBezTo>
                      <a:pt x="1114437" y="132826"/>
                      <a:pt x="1133106" y="119777"/>
                      <a:pt x="1153394" y="110157"/>
                    </a:cubicBezTo>
                    <a:cubicBezTo>
                      <a:pt x="1175397" y="99679"/>
                      <a:pt x="1197685" y="89487"/>
                      <a:pt x="1220736" y="81867"/>
                    </a:cubicBezTo>
                    <a:cubicBezTo>
                      <a:pt x="1263884" y="67485"/>
                      <a:pt x="1307413" y="54054"/>
                      <a:pt x="1351324" y="42243"/>
                    </a:cubicBezTo>
                    <a:cubicBezTo>
                      <a:pt x="1383899" y="33480"/>
                      <a:pt x="1417332" y="28242"/>
                      <a:pt x="1450288" y="20717"/>
                    </a:cubicBezTo>
                    <a:cubicBezTo>
                      <a:pt x="1476006" y="14811"/>
                      <a:pt x="1501152" y="5953"/>
                      <a:pt x="1527155" y="2143"/>
                    </a:cubicBezTo>
                    <a:cubicBezTo>
                      <a:pt x="1549158" y="-1095"/>
                      <a:pt x="1571923" y="48"/>
                      <a:pt x="1594306" y="1000"/>
                    </a:cubicBezTo>
                    <a:cubicBezTo>
                      <a:pt x="1625167" y="2238"/>
                      <a:pt x="1655933" y="5191"/>
                      <a:pt x="1686699" y="7096"/>
                    </a:cubicBezTo>
                    <a:cubicBezTo>
                      <a:pt x="1718417" y="9001"/>
                      <a:pt x="1746135" y="20050"/>
                      <a:pt x="1769566" y="41767"/>
                    </a:cubicBezTo>
                    <a:cubicBezTo>
                      <a:pt x="1795188" y="65580"/>
                      <a:pt x="1821192" y="89106"/>
                      <a:pt x="1847004" y="112824"/>
                    </a:cubicBezTo>
                    <a:cubicBezTo>
                      <a:pt x="1861959" y="126540"/>
                      <a:pt x="1864626" y="163306"/>
                      <a:pt x="1852434" y="179880"/>
                    </a:cubicBezTo>
                    <a:cubicBezTo>
                      <a:pt x="1835955" y="202454"/>
                      <a:pt x="1822620" y="228076"/>
                      <a:pt x="1802999" y="247221"/>
                    </a:cubicBezTo>
                    <a:cubicBezTo>
                      <a:pt x="1786426" y="263223"/>
                      <a:pt x="1762708" y="271891"/>
                      <a:pt x="1742134" y="283607"/>
                    </a:cubicBezTo>
                    <a:cubicBezTo>
                      <a:pt x="1738229" y="285798"/>
                      <a:pt x="1732514" y="286179"/>
                      <a:pt x="1729942" y="289227"/>
                    </a:cubicBezTo>
                    <a:cubicBezTo>
                      <a:pt x="1683079" y="344567"/>
                      <a:pt x="1618024" y="371999"/>
                      <a:pt x="1556682" y="406003"/>
                    </a:cubicBezTo>
                    <a:cubicBezTo>
                      <a:pt x="1516868" y="428101"/>
                      <a:pt x="1481911" y="458962"/>
                      <a:pt x="1445049" y="486204"/>
                    </a:cubicBezTo>
                    <a:cubicBezTo>
                      <a:pt x="1434191" y="494205"/>
                      <a:pt x="1433905" y="503158"/>
                      <a:pt x="1440287" y="516112"/>
                    </a:cubicBezTo>
                    <a:cubicBezTo>
                      <a:pt x="1457432" y="551259"/>
                      <a:pt x="1474863" y="586692"/>
                      <a:pt x="1487055" y="623649"/>
                    </a:cubicBezTo>
                    <a:cubicBezTo>
                      <a:pt x="1496389" y="651939"/>
                      <a:pt x="1497342" y="682990"/>
                      <a:pt x="1502771" y="712613"/>
                    </a:cubicBezTo>
                    <a:cubicBezTo>
                      <a:pt x="1509248" y="747379"/>
                      <a:pt x="1507248" y="784622"/>
                      <a:pt x="1535918" y="812816"/>
                    </a:cubicBezTo>
                    <a:cubicBezTo>
                      <a:pt x="1547729" y="824436"/>
                      <a:pt x="1559921" y="823198"/>
                      <a:pt x="1573256" y="821484"/>
                    </a:cubicBezTo>
                    <a:cubicBezTo>
                      <a:pt x="1583733" y="820150"/>
                      <a:pt x="1594020" y="817007"/>
                      <a:pt x="1604498" y="816245"/>
                    </a:cubicBezTo>
                    <a:cubicBezTo>
                      <a:pt x="1641360" y="813578"/>
                      <a:pt x="1678317" y="811673"/>
                      <a:pt x="1715178" y="809292"/>
                    </a:cubicBezTo>
                    <a:cubicBezTo>
                      <a:pt x="1747278" y="807196"/>
                      <a:pt x="1779663" y="800910"/>
                      <a:pt x="1811381" y="803481"/>
                    </a:cubicBezTo>
                    <a:cubicBezTo>
                      <a:pt x="1849386" y="806529"/>
                      <a:pt x="1888153" y="813197"/>
                      <a:pt x="1924062" y="825675"/>
                    </a:cubicBezTo>
                    <a:cubicBezTo>
                      <a:pt x="1941493" y="831771"/>
                      <a:pt x="1957304" y="852345"/>
                      <a:pt x="1966543" y="870156"/>
                    </a:cubicBezTo>
                    <a:cubicBezTo>
                      <a:pt x="1985022" y="905780"/>
                      <a:pt x="2005024" y="942832"/>
                      <a:pt x="2012263" y="981504"/>
                    </a:cubicBezTo>
                    <a:cubicBezTo>
                      <a:pt x="2019407" y="1019889"/>
                      <a:pt x="2022169" y="1061704"/>
                      <a:pt x="2004167" y="1100566"/>
                    </a:cubicBezTo>
                    <a:cubicBezTo>
                      <a:pt x="1998738" y="1112282"/>
                      <a:pt x="1997785" y="1125998"/>
                      <a:pt x="1994833" y="1138857"/>
                    </a:cubicBezTo>
                    <a:cubicBezTo>
                      <a:pt x="1989784" y="1160764"/>
                      <a:pt x="1987117" y="1183529"/>
                      <a:pt x="1979402" y="1204484"/>
                    </a:cubicBezTo>
                    <a:cubicBezTo>
                      <a:pt x="1964734" y="1244108"/>
                      <a:pt x="1943493" y="1281636"/>
                      <a:pt x="1931777" y="1322023"/>
                    </a:cubicBezTo>
                    <a:cubicBezTo>
                      <a:pt x="1916632" y="1374124"/>
                      <a:pt x="1878723" y="1412796"/>
                      <a:pt x="1858053" y="1461183"/>
                    </a:cubicBezTo>
                    <a:cubicBezTo>
                      <a:pt x="1857577" y="1462326"/>
                      <a:pt x="1856434" y="1463469"/>
                      <a:pt x="1855291" y="1464135"/>
                    </a:cubicBezTo>
                    <a:cubicBezTo>
                      <a:pt x="1822906" y="1481090"/>
                      <a:pt x="1818429" y="1516332"/>
                      <a:pt x="1802142" y="1543955"/>
                    </a:cubicBezTo>
                    <a:cubicBezTo>
                      <a:pt x="1783378" y="1575959"/>
                      <a:pt x="1762137" y="1606439"/>
                      <a:pt x="1742611" y="1637967"/>
                    </a:cubicBezTo>
                    <a:cubicBezTo>
                      <a:pt x="1737467" y="1646253"/>
                      <a:pt x="1736229" y="1656921"/>
                      <a:pt x="1731181" y="1665303"/>
                    </a:cubicBezTo>
                    <a:cubicBezTo>
                      <a:pt x="1726037" y="1673781"/>
                      <a:pt x="1718798" y="1681115"/>
                      <a:pt x="1711845" y="1688449"/>
                    </a:cubicBezTo>
                    <a:cubicBezTo>
                      <a:pt x="1700034" y="1700832"/>
                      <a:pt x="1686603" y="1711785"/>
                      <a:pt x="1676031" y="1725025"/>
                    </a:cubicBezTo>
                    <a:cubicBezTo>
                      <a:pt x="1657076" y="1748933"/>
                      <a:pt x="1642979" y="1777889"/>
                      <a:pt x="1620786" y="1797796"/>
                    </a:cubicBezTo>
                    <a:cubicBezTo>
                      <a:pt x="1598592" y="1817703"/>
                      <a:pt x="1574304" y="1840087"/>
                      <a:pt x="1536490" y="1828086"/>
                    </a:cubicBezTo>
                    <a:cubicBezTo>
                      <a:pt x="1494103" y="1814751"/>
                      <a:pt x="1448669" y="1852089"/>
                      <a:pt x="1448574" y="1896285"/>
                    </a:cubicBezTo>
                    <a:cubicBezTo>
                      <a:pt x="1448574" y="1896951"/>
                      <a:pt x="1448574" y="1897618"/>
                      <a:pt x="1448574" y="1898285"/>
                    </a:cubicBezTo>
                    <a:cubicBezTo>
                      <a:pt x="1446383" y="1953530"/>
                      <a:pt x="1444383" y="2008870"/>
                      <a:pt x="1441906" y="2064115"/>
                    </a:cubicBezTo>
                    <a:cubicBezTo>
                      <a:pt x="1440001" y="2108502"/>
                      <a:pt x="1440763" y="2153269"/>
                      <a:pt x="1434572" y="2197084"/>
                    </a:cubicBezTo>
                    <a:cubicBezTo>
                      <a:pt x="1421332" y="2292430"/>
                      <a:pt x="1430286" y="2387870"/>
                      <a:pt x="1429143" y="2483215"/>
                    </a:cubicBezTo>
                    <a:cubicBezTo>
                      <a:pt x="1428571" y="2527602"/>
                      <a:pt x="1437239" y="2572083"/>
                      <a:pt x="1441811" y="2616565"/>
                    </a:cubicBezTo>
                    <a:cubicBezTo>
                      <a:pt x="1441906" y="2617899"/>
                      <a:pt x="1441906" y="2619327"/>
                      <a:pt x="1442002" y="2620661"/>
                    </a:cubicBezTo>
                    <a:cubicBezTo>
                      <a:pt x="1444192" y="2668476"/>
                      <a:pt x="1445907" y="2716292"/>
                      <a:pt x="1448955" y="2764108"/>
                    </a:cubicBezTo>
                    <a:cubicBezTo>
                      <a:pt x="1449621" y="2774966"/>
                      <a:pt x="1454670" y="2785634"/>
                      <a:pt x="1457908" y="2796302"/>
                    </a:cubicBezTo>
                    <a:cubicBezTo>
                      <a:pt x="1461432" y="2808018"/>
                      <a:pt x="1466386" y="2819352"/>
                      <a:pt x="1468576" y="2831259"/>
                    </a:cubicBezTo>
                    <a:cubicBezTo>
                      <a:pt x="1471815" y="2848785"/>
                      <a:pt x="1474577" y="2866692"/>
                      <a:pt x="1475053" y="2884503"/>
                    </a:cubicBezTo>
                    <a:cubicBezTo>
                      <a:pt x="1475434" y="2898886"/>
                      <a:pt x="1472100" y="2913459"/>
                      <a:pt x="1470862" y="2927938"/>
                    </a:cubicBezTo>
                    <a:cubicBezTo>
                      <a:pt x="1469815" y="2940034"/>
                      <a:pt x="1466766" y="2952798"/>
                      <a:pt x="1469243" y="2964228"/>
                    </a:cubicBezTo>
                    <a:cubicBezTo>
                      <a:pt x="1481054" y="3018234"/>
                      <a:pt x="1458861" y="3064812"/>
                      <a:pt x="1433810" y="3107960"/>
                    </a:cubicBezTo>
                    <a:cubicBezTo>
                      <a:pt x="1417713" y="3135773"/>
                      <a:pt x="1389042" y="3156347"/>
                      <a:pt x="1365992" y="3180159"/>
                    </a:cubicBezTo>
                    <a:cubicBezTo>
                      <a:pt x="1365516" y="3180636"/>
                      <a:pt x="1364849" y="3181112"/>
                      <a:pt x="1364278" y="3181112"/>
                    </a:cubicBezTo>
                    <a:cubicBezTo>
                      <a:pt x="1324177" y="3181207"/>
                      <a:pt x="1283601" y="3185017"/>
                      <a:pt x="1244072" y="3180064"/>
                    </a:cubicBezTo>
                    <a:cubicBezTo>
                      <a:pt x="1213116" y="3176159"/>
                      <a:pt x="1188065" y="3153299"/>
                      <a:pt x="1170539" y="3127963"/>
                    </a:cubicBezTo>
                    <a:cubicBezTo>
                      <a:pt x="1156252" y="3107198"/>
                      <a:pt x="1149489" y="3081385"/>
                      <a:pt x="1138440" y="3058335"/>
                    </a:cubicBezTo>
                    <a:cubicBezTo>
                      <a:pt x="1134249" y="3049667"/>
                      <a:pt x="1129010" y="3038808"/>
                      <a:pt x="1121390" y="3035094"/>
                    </a:cubicBezTo>
                    <a:cubicBezTo>
                      <a:pt x="1092815" y="3021473"/>
                      <a:pt x="1085386" y="2995374"/>
                      <a:pt x="1078337" y="2968895"/>
                    </a:cubicBezTo>
                    <a:cubicBezTo>
                      <a:pt x="1067193" y="2926890"/>
                      <a:pt x="1055858" y="2884789"/>
                      <a:pt x="1046238" y="2842403"/>
                    </a:cubicBezTo>
                    <a:cubicBezTo>
                      <a:pt x="1040237" y="2815828"/>
                      <a:pt x="1042904" y="2789063"/>
                      <a:pt x="1054334" y="2763917"/>
                    </a:cubicBezTo>
                    <a:cubicBezTo>
                      <a:pt x="1071479" y="2726389"/>
                      <a:pt x="1088719" y="2688955"/>
                      <a:pt x="1106436" y="2651617"/>
                    </a:cubicBezTo>
                    <a:cubicBezTo>
                      <a:pt x="1121390" y="2620090"/>
                      <a:pt x="1128343" y="2587324"/>
                      <a:pt x="1125010" y="2552462"/>
                    </a:cubicBezTo>
                    <a:cubicBezTo>
                      <a:pt x="1124819" y="2550462"/>
                      <a:pt x="1125391" y="2547509"/>
                      <a:pt x="1124343" y="2546557"/>
                    </a:cubicBezTo>
                    <a:cubicBezTo>
                      <a:pt x="1100245" y="2525697"/>
                      <a:pt x="1118913" y="2508361"/>
                      <a:pt x="1126724" y="2488264"/>
                    </a:cubicBezTo>
                    <a:cubicBezTo>
                      <a:pt x="1132058" y="2474357"/>
                      <a:pt x="1128820" y="2457212"/>
                      <a:pt x="1129296" y="2441496"/>
                    </a:cubicBezTo>
                    <a:cubicBezTo>
                      <a:pt x="1129582" y="2431494"/>
                      <a:pt x="1128820" y="2421398"/>
                      <a:pt x="1130153" y="2411492"/>
                    </a:cubicBezTo>
                    <a:cubicBezTo>
                      <a:pt x="1132153" y="2396347"/>
                      <a:pt x="1137487" y="2381488"/>
                      <a:pt x="1137868" y="2366439"/>
                    </a:cubicBezTo>
                    <a:cubicBezTo>
                      <a:pt x="1138725" y="2330815"/>
                      <a:pt x="1155775" y="2295287"/>
                      <a:pt x="1139202" y="2259378"/>
                    </a:cubicBezTo>
                    <a:cubicBezTo>
                      <a:pt x="1137963" y="2256616"/>
                      <a:pt x="1137868" y="2250996"/>
                      <a:pt x="1139583" y="2249662"/>
                    </a:cubicBezTo>
                    <a:cubicBezTo>
                      <a:pt x="1158061" y="2234803"/>
                      <a:pt x="1150251" y="2213372"/>
                      <a:pt x="1152823" y="2194798"/>
                    </a:cubicBezTo>
                    <a:cubicBezTo>
                      <a:pt x="1161490" y="2195656"/>
                      <a:pt x="1169396" y="2196513"/>
                      <a:pt x="1177302" y="2197275"/>
                    </a:cubicBezTo>
                    <a:cubicBezTo>
                      <a:pt x="1178445" y="2194798"/>
                      <a:pt x="1179492" y="2192322"/>
                      <a:pt x="1180636" y="2189941"/>
                    </a:cubicBezTo>
                    <a:cubicBezTo>
                      <a:pt x="1172444" y="2184416"/>
                      <a:pt x="1164253" y="2178987"/>
                      <a:pt x="1153013" y="2171462"/>
                    </a:cubicBezTo>
                    <a:cubicBezTo>
                      <a:pt x="1151203" y="2146221"/>
                      <a:pt x="1150822" y="2117550"/>
                      <a:pt x="1162062" y="2088785"/>
                    </a:cubicBezTo>
                    <a:cubicBezTo>
                      <a:pt x="1168920" y="2071259"/>
                      <a:pt x="1169015" y="2051161"/>
                      <a:pt x="1172444" y="2032206"/>
                    </a:cubicBezTo>
                    <a:cubicBezTo>
                      <a:pt x="1175968" y="2012680"/>
                      <a:pt x="1180159" y="1993344"/>
                      <a:pt x="1183303" y="1973818"/>
                    </a:cubicBezTo>
                    <a:cubicBezTo>
                      <a:pt x="1184731" y="1964674"/>
                      <a:pt x="1185970" y="1954863"/>
                      <a:pt x="1184445" y="1945910"/>
                    </a:cubicBezTo>
                    <a:cubicBezTo>
                      <a:pt x="1181683" y="1930384"/>
                      <a:pt x="1174254" y="1915430"/>
                      <a:pt x="1173396" y="1899904"/>
                    </a:cubicBezTo>
                    <a:cubicBezTo>
                      <a:pt x="1172825" y="1888950"/>
                      <a:pt x="1177778" y="1876187"/>
                      <a:pt x="1183969" y="1866662"/>
                    </a:cubicBezTo>
                    <a:cubicBezTo>
                      <a:pt x="1197399" y="1845993"/>
                      <a:pt x="1196161" y="1814560"/>
                      <a:pt x="1179207" y="1796939"/>
                    </a:cubicBezTo>
                    <a:cubicBezTo>
                      <a:pt x="1156823" y="1773603"/>
                      <a:pt x="1132725" y="1753029"/>
                      <a:pt x="1103292" y="1738170"/>
                    </a:cubicBezTo>
                    <a:cubicBezTo>
                      <a:pt x="1091862" y="1732359"/>
                      <a:pt x="1083195" y="1718834"/>
                      <a:pt x="1076337" y="1707023"/>
                    </a:cubicBezTo>
                    <a:cubicBezTo>
                      <a:pt x="1063097" y="1684163"/>
                      <a:pt x="1049286" y="1662065"/>
                      <a:pt x="1050048" y="1632823"/>
                    </a:cubicBezTo>
                    <a:cubicBezTo>
                      <a:pt x="1051095" y="1591104"/>
                      <a:pt x="1055953" y="1550337"/>
                      <a:pt x="1063002" y="1509284"/>
                    </a:cubicBezTo>
                    <a:cubicBezTo>
                      <a:pt x="1067669" y="1482233"/>
                      <a:pt x="1064907" y="1453658"/>
                      <a:pt x="1063669" y="1425750"/>
                    </a:cubicBezTo>
                    <a:cubicBezTo>
                      <a:pt x="1063002" y="1410033"/>
                      <a:pt x="1027759" y="1401651"/>
                      <a:pt x="1015282" y="1415177"/>
                    </a:cubicBezTo>
                    <a:cubicBezTo>
                      <a:pt x="998613" y="1433179"/>
                      <a:pt x="983944" y="1453182"/>
                      <a:pt x="969561" y="1473089"/>
                    </a:cubicBezTo>
                    <a:cubicBezTo>
                      <a:pt x="943082" y="1509760"/>
                      <a:pt x="929175" y="1555099"/>
                      <a:pt x="892314" y="1584531"/>
                    </a:cubicBezTo>
                    <a:cubicBezTo>
                      <a:pt x="885551" y="1589865"/>
                      <a:pt x="877455" y="1593771"/>
                      <a:pt x="871359" y="1599676"/>
                    </a:cubicBezTo>
                    <a:cubicBezTo>
                      <a:pt x="848403" y="1621869"/>
                      <a:pt x="823067" y="1642634"/>
                      <a:pt x="804207" y="1667970"/>
                    </a:cubicBezTo>
                    <a:cubicBezTo>
                      <a:pt x="788396" y="1689211"/>
                      <a:pt x="769727" y="1697498"/>
                      <a:pt x="745629" y="1699117"/>
                    </a:cubicBezTo>
                    <a:cubicBezTo>
                      <a:pt x="733913" y="1699879"/>
                      <a:pt x="722102" y="1696926"/>
                      <a:pt x="716196" y="1712738"/>
                    </a:cubicBezTo>
                    <a:cubicBezTo>
                      <a:pt x="713434" y="1720263"/>
                      <a:pt x="704957" y="1726454"/>
                      <a:pt x="697813" y="1731312"/>
                    </a:cubicBezTo>
                    <a:cubicBezTo>
                      <a:pt x="678477" y="1744170"/>
                      <a:pt x="667714" y="1742551"/>
                      <a:pt x="643902" y="1719501"/>
                    </a:cubicBezTo>
                    <a:cubicBezTo>
                      <a:pt x="623518" y="1699879"/>
                      <a:pt x="601325" y="1682734"/>
                      <a:pt x="597039" y="1649397"/>
                    </a:cubicBezTo>
                    <a:cubicBezTo>
                      <a:pt x="593515" y="1622060"/>
                      <a:pt x="577417" y="1596438"/>
                      <a:pt x="568083" y="1569673"/>
                    </a:cubicBezTo>
                    <a:cubicBezTo>
                      <a:pt x="563701" y="1557290"/>
                      <a:pt x="560653" y="1544050"/>
                      <a:pt x="559606" y="1531001"/>
                    </a:cubicBezTo>
                    <a:cubicBezTo>
                      <a:pt x="556462" y="1492139"/>
                      <a:pt x="549985" y="1452705"/>
                      <a:pt x="553605" y="1414320"/>
                    </a:cubicBezTo>
                    <a:cubicBezTo>
                      <a:pt x="557510" y="1372505"/>
                      <a:pt x="570845" y="1331548"/>
                      <a:pt x="580941" y="1290495"/>
                    </a:cubicBezTo>
                    <a:cubicBezTo>
                      <a:pt x="588657" y="1259157"/>
                      <a:pt x="596277" y="1227630"/>
                      <a:pt x="606373" y="1197054"/>
                    </a:cubicBezTo>
                    <a:cubicBezTo>
                      <a:pt x="624757" y="1141333"/>
                      <a:pt x="643997" y="1085802"/>
                      <a:pt x="664666" y="1030938"/>
                    </a:cubicBezTo>
                    <a:cubicBezTo>
                      <a:pt x="687050" y="971502"/>
                      <a:pt x="711148" y="912638"/>
                      <a:pt x="735246" y="853869"/>
                    </a:cubicBezTo>
                    <a:cubicBezTo>
                      <a:pt x="740199" y="841677"/>
                      <a:pt x="749439" y="831294"/>
                      <a:pt x="755249" y="819483"/>
                    </a:cubicBezTo>
                    <a:cubicBezTo>
                      <a:pt x="764488" y="800624"/>
                      <a:pt x="772394" y="781098"/>
                      <a:pt x="781252" y="762048"/>
                    </a:cubicBezTo>
                    <a:cubicBezTo>
                      <a:pt x="788491" y="746522"/>
                      <a:pt x="796587" y="731377"/>
                      <a:pt x="803827" y="715756"/>
                    </a:cubicBezTo>
                    <a:cubicBezTo>
                      <a:pt x="809161" y="704421"/>
                      <a:pt x="812780" y="692134"/>
                      <a:pt x="818781" y="681180"/>
                    </a:cubicBezTo>
                    <a:cubicBezTo>
                      <a:pt x="835926" y="649938"/>
                      <a:pt x="854119" y="619173"/>
                      <a:pt x="871359" y="588026"/>
                    </a:cubicBezTo>
                    <a:cubicBezTo>
                      <a:pt x="882789" y="567547"/>
                      <a:pt x="891647" y="547640"/>
                      <a:pt x="915364" y="534591"/>
                    </a:cubicBezTo>
                    <a:cubicBezTo>
                      <a:pt x="934605" y="524018"/>
                      <a:pt x="948702" y="501729"/>
                      <a:pt x="961656" y="482298"/>
                    </a:cubicBezTo>
                    <a:cubicBezTo>
                      <a:pt x="976229" y="460391"/>
                      <a:pt x="992802" y="441912"/>
                      <a:pt x="1017282" y="432006"/>
                    </a:cubicBezTo>
                    <a:cubicBezTo>
                      <a:pt x="1036141" y="424386"/>
                      <a:pt x="1031379" y="408480"/>
                      <a:pt x="1029760" y="395621"/>
                    </a:cubicBezTo>
                    <a:cubicBezTo>
                      <a:pt x="1028902" y="389049"/>
                      <a:pt x="1019853" y="381619"/>
                      <a:pt x="1012710" y="378190"/>
                    </a:cubicBezTo>
                    <a:cubicBezTo>
                      <a:pt x="974991" y="359712"/>
                      <a:pt x="949845" y="388287"/>
                      <a:pt x="920603" y="403431"/>
                    </a:cubicBezTo>
                    <a:cubicBezTo>
                      <a:pt x="899077" y="414576"/>
                      <a:pt x="875550" y="421624"/>
                      <a:pt x="853547" y="431911"/>
                    </a:cubicBezTo>
                    <a:cubicBezTo>
                      <a:pt x="833259" y="441436"/>
                      <a:pt x="811065" y="449628"/>
                      <a:pt x="794492" y="463915"/>
                    </a:cubicBezTo>
                    <a:cubicBezTo>
                      <a:pt x="754582" y="498110"/>
                      <a:pt x="712672" y="531828"/>
                      <a:pt x="680287" y="572691"/>
                    </a:cubicBezTo>
                    <a:cubicBezTo>
                      <a:pt x="639615" y="624030"/>
                      <a:pt x="584847" y="655272"/>
                      <a:pt x="535031" y="693944"/>
                    </a:cubicBezTo>
                    <a:cubicBezTo>
                      <a:pt x="511409" y="712232"/>
                      <a:pt x="486263" y="728710"/>
                      <a:pt x="463117" y="747665"/>
                    </a:cubicBezTo>
                    <a:cubicBezTo>
                      <a:pt x="439686" y="766810"/>
                      <a:pt x="416445" y="786622"/>
                      <a:pt x="395871" y="808720"/>
                    </a:cubicBezTo>
                    <a:cubicBezTo>
                      <a:pt x="386250" y="819007"/>
                      <a:pt x="380345" y="834914"/>
                      <a:pt x="377773" y="849201"/>
                    </a:cubicBezTo>
                    <a:cubicBezTo>
                      <a:pt x="369677" y="894255"/>
                      <a:pt x="363867" y="939784"/>
                      <a:pt x="357294" y="985123"/>
                    </a:cubicBezTo>
                    <a:cubicBezTo>
                      <a:pt x="354627" y="1003506"/>
                      <a:pt x="352627" y="1021985"/>
                      <a:pt x="349960" y="1040368"/>
                    </a:cubicBezTo>
                    <a:cubicBezTo>
                      <a:pt x="349293" y="1044750"/>
                      <a:pt x="348341" y="1050750"/>
                      <a:pt x="345293" y="1052941"/>
                    </a:cubicBezTo>
                    <a:cubicBezTo>
                      <a:pt x="328815" y="1064562"/>
                      <a:pt x="329100" y="1080945"/>
                      <a:pt x="329577" y="1098280"/>
                    </a:cubicBezTo>
                    <a:cubicBezTo>
                      <a:pt x="329767" y="1105995"/>
                      <a:pt x="326052" y="1113711"/>
                      <a:pt x="325290" y="1121521"/>
                    </a:cubicBezTo>
                    <a:cubicBezTo>
                      <a:pt x="324624" y="1129332"/>
                      <a:pt x="325005" y="1137333"/>
                      <a:pt x="325767" y="1145143"/>
                    </a:cubicBezTo>
                    <a:cubicBezTo>
                      <a:pt x="326148" y="1148953"/>
                      <a:pt x="330053" y="1152858"/>
                      <a:pt x="329481" y="1156287"/>
                    </a:cubicBezTo>
                    <a:cubicBezTo>
                      <a:pt x="322909" y="1196864"/>
                      <a:pt x="330339" y="1238393"/>
                      <a:pt x="318051" y="1278874"/>
                    </a:cubicBezTo>
                    <a:cubicBezTo>
                      <a:pt x="309479" y="1307163"/>
                      <a:pt x="307860" y="1337644"/>
                      <a:pt x="303002" y="1367076"/>
                    </a:cubicBezTo>
                    <a:cubicBezTo>
                      <a:pt x="300906" y="1379458"/>
                      <a:pt x="296620" y="1391936"/>
                      <a:pt x="296811" y="1404223"/>
                    </a:cubicBezTo>
                    <a:cubicBezTo>
                      <a:pt x="297001" y="1420035"/>
                      <a:pt x="299668" y="1436037"/>
                      <a:pt x="303192" y="1451467"/>
                    </a:cubicBezTo>
                    <a:cubicBezTo>
                      <a:pt x="306050" y="1463659"/>
                      <a:pt x="307860" y="1474518"/>
                      <a:pt x="303288" y="1487186"/>
                    </a:cubicBezTo>
                    <a:cubicBezTo>
                      <a:pt x="280428" y="1550527"/>
                      <a:pt x="292715" y="1616631"/>
                      <a:pt x="288810" y="1681591"/>
                    </a:cubicBezTo>
                    <a:cubicBezTo>
                      <a:pt x="287571" y="1702451"/>
                      <a:pt x="281380" y="1723120"/>
                      <a:pt x="276046" y="1743504"/>
                    </a:cubicBezTo>
                    <a:cubicBezTo>
                      <a:pt x="274998" y="1747409"/>
                      <a:pt x="268331" y="1751124"/>
                      <a:pt x="263568" y="1752743"/>
                    </a:cubicBezTo>
                    <a:cubicBezTo>
                      <a:pt x="245471" y="1758839"/>
                      <a:pt x="226326" y="1762363"/>
                      <a:pt x="208990" y="1769983"/>
                    </a:cubicBezTo>
                    <a:cubicBezTo>
                      <a:pt x="187178" y="1779603"/>
                      <a:pt x="167556" y="1787700"/>
                      <a:pt x="145649" y="1769126"/>
                    </a:cubicBezTo>
                    <a:cubicBezTo>
                      <a:pt x="138410" y="1762935"/>
                      <a:pt x="125742" y="1760839"/>
                      <a:pt x="115550" y="1760649"/>
                    </a:cubicBezTo>
                    <a:cubicBezTo>
                      <a:pt x="83832" y="1759982"/>
                      <a:pt x="66972" y="1735026"/>
                      <a:pt x="44208" y="1719786"/>
                    </a:cubicBezTo>
                    <a:cubicBezTo>
                      <a:pt x="41445" y="1717881"/>
                      <a:pt x="39540" y="1714738"/>
                      <a:pt x="36873" y="1712738"/>
                    </a:cubicBezTo>
                    <a:cubicBezTo>
                      <a:pt x="17919" y="1698641"/>
                      <a:pt x="10013" y="1680639"/>
                      <a:pt x="12680" y="1656636"/>
                    </a:cubicBezTo>
                    <a:cubicBezTo>
                      <a:pt x="13823" y="1646730"/>
                      <a:pt x="11251" y="1634633"/>
                      <a:pt x="6012" y="1626251"/>
                    </a:cubicBezTo>
                    <a:cubicBezTo>
                      <a:pt x="-7894" y="1603962"/>
                      <a:pt x="6393" y="1582722"/>
                      <a:pt x="8489" y="1562243"/>
                    </a:cubicBezTo>
                    <a:cubicBezTo>
                      <a:pt x="11823" y="1529858"/>
                      <a:pt x="25253" y="1498711"/>
                      <a:pt x="33349" y="1466707"/>
                    </a:cubicBezTo>
                    <a:cubicBezTo>
                      <a:pt x="42874" y="1428988"/>
                      <a:pt x="48875" y="1390126"/>
                      <a:pt x="60781" y="1353264"/>
                    </a:cubicBezTo>
                    <a:cubicBezTo>
                      <a:pt x="71735" y="1319355"/>
                      <a:pt x="80688" y="1286018"/>
                      <a:pt x="81165" y="1250013"/>
                    </a:cubicBezTo>
                    <a:cubicBezTo>
                      <a:pt x="81355" y="1238488"/>
                      <a:pt x="90594" y="1227344"/>
                      <a:pt x="95071" y="1215723"/>
                    </a:cubicBezTo>
                    <a:cubicBezTo>
                      <a:pt x="97643" y="1209056"/>
                      <a:pt x="99929" y="1202007"/>
                      <a:pt x="100405" y="1194959"/>
                    </a:cubicBezTo>
                    <a:cubicBezTo>
                      <a:pt x="103167" y="1152763"/>
                      <a:pt x="102882" y="1110091"/>
                      <a:pt x="108311" y="1068276"/>
                    </a:cubicBezTo>
                    <a:cubicBezTo>
                      <a:pt x="114026" y="1024461"/>
                      <a:pt x="126123" y="981504"/>
                      <a:pt x="133647" y="937879"/>
                    </a:cubicBezTo>
                    <a:cubicBezTo>
                      <a:pt x="139743" y="902541"/>
                      <a:pt x="142791" y="866632"/>
                      <a:pt x="148221" y="831199"/>
                    </a:cubicBezTo>
                    <a:cubicBezTo>
                      <a:pt x="151935" y="807006"/>
                      <a:pt x="157365" y="783003"/>
                      <a:pt x="162318" y="759000"/>
                    </a:cubicBezTo>
                    <a:cubicBezTo>
                      <a:pt x="166223" y="740235"/>
                      <a:pt x="172795" y="721852"/>
                      <a:pt x="174224" y="702993"/>
                    </a:cubicBezTo>
                    <a:cubicBezTo>
                      <a:pt x="177843" y="656034"/>
                      <a:pt x="181368" y="608886"/>
                      <a:pt x="180796" y="561832"/>
                    </a:cubicBezTo>
                    <a:cubicBezTo>
                      <a:pt x="180415" y="530209"/>
                      <a:pt x="172986" y="498586"/>
                      <a:pt x="168795" y="467058"/>
                    </a:cubicBezTo>
                    <a:cubicBezTo>
                      <a:pt x="166223" y="447246"/>
                      <a:pt x="164604" y="427339"/>
                      <a:pt x="161079" y="407718"/>
                    </a:cubicBezTo>
                    <a:cubicBezTo>
                      <a:pt x="156603" y="382286"/>
                      <a:pt x="151078" y="357140"/>
                      <a:pt x="145173" y="331994"/>
                    </a:cubicBezTo>
                    <a:cubicBezTo>
                      <a:pt x="139934" y="309515"/>
                      <a:pt x="133552" y="287322"/>
                      <a:pt x="127742" y="264938"/>
                    </a:cubicBezTo>
                    <a:cubicBezTo>
                      <a:pt x="119360" y="232362"/>
                      <a:pt x="111549" y="199692"/>
                      <a:pt x="102405" y="167307"/>
                    </a:cubicBezTo>
                    <a:cubicBezTo>
                      <a:pt x="98119" y="152162"/>
                      <a:pt x="99262" y="146066"/>
                      <a:pt x="120503" y="126921"/>
                    </a:cubicBezTo>
                    <a:close/>
                    <a:moveTo>
                      <a:pt x="1221783" y="730520"/>
                    </a:moveTo>
                    <a:cubicBezTo>
                      <a:pt x="1221212" y="730329"/>
                      <a:pt x="1220641" y="730139"/>
                      <a:pt x="1220069" y="729948"/>
                    </a:cubicBezTo>
                    <a:cubicBezTo>
                      <a:pt x="1219116" y="716518"/>
                      <a:pt x="1218831" y="702897"/>
                      <a:pt x="1216926" y="689562"/>
                    </a:cubicBezTo>
                    <a:cubicBezTo>
                      <a:pt x="1213878" y="668703"/>
                      <a:pt x="1207210" y="648033"/>
                      <a:pt x="1206353" y="627078"/>
                    </a:cubicBezTo>
                    <a:cubicBezTo>
                      <a:pt x="1204638" y="586883"/>
                      <a:pt x="1193208" y="579263"/>
                      <a:pt x="1157204" y="598218"/>
                    </a:cubicBezTo>
                    <a:cubicBezTo>
                      <a:pt x="1141964" y="606314"/>
                      <a:pt x="1127391" y="615744"/>
                      <a:pt x="1111865" y="623078"/>
                    </a:cubicBezTo>
                    <a:cubicBezTo>
                      <a:pt x="1103959" y="626793"/>
                      <a:pt x="1091196" y="624316"/>
                      <a:pt x="1086243" y="629841"/>
                    </a:cubicBezTo>
                    <a:cubicBezTo>
                      <a:pt x="1058239" y="660416"/>
                      <a:pt x="1030426" y="691467"/>
                      <a:pt x="1005566" y="724614"/>
                    </a:cubicBezTo>
                    <a:cubicBezTo>
                      <a:pt x="974038" y="766524"/>
                      <a:pt x="944225" y="809768"/>
                      <a:pt x="916031" y="853964"/>
                    </a:cubicBezTo>
                    <a:cubicBezTo>
                      <a:pt x="897933" y="882348"/>
                      <a:pt x="880598" y="912162"/>
                      <a:pt x="869454" y="943594"/>
                    </a:cubicBezTo>
                    <a:cubicBezTo>
                      <a:pt x="854785" y="985028"/>
                      <a:pt x="846403" y="1028652"/>
                      <a:pt x="835545" y="1071420"/>
                    </a:cubicBezTo>
                    <a:cubicBezTo>
                      <a:pt x="830782" y="1089994"/>
                      <a:pt x="825258" y="1108472"/>
                      <a:pt x="822115" y="1127331"/>
                    </a:cubicBezTo>
                    <a:cubicBezTo>
                      <a:pt x="816685" y="1160764"/>
                      <a:pt x="812685" y="1194387"/>
                      <a:pt x="808494" y="1228011"/>
                    </a:cubicBezTo>
                    <a:cubicBezTo>
                      <a:pt x="807636" y="1234678"/>
                      <a:pt x="807732" y="1241727"/>
                      <a:pt x="808875" y="1248299"/>
                    </a:cubicBezTo>
                    <a:cubicBezTo>
                      <a:pt x="812780" y="1269730"/>
                      <a:pt x="816019" y="1291447"/>
                      <a:pt x="822591" y="1312116"/>
                    </a:cubicBezTo>
                    <a:cubicBezTo>
                      <a:pt x="825829" y="1322308"/>
                      <a:pt x="834497" y="1332309"/>
                      <a:pt x="843450" y="1338215"/>
                    </a:cubicBezTo>
                    <a:cubicBezTo>
                      <a:pt x="847070" y="1340596"/>
                      <a:pt x="859833" y="1333452"/>
                      <a:pt x="865453" y="1327642"/>
                    </a:cubicBezTo>
                    <a:cubicBezTo>
                      <a:pt x="921079" y="1270587"/>
                      <a:pt x="975943" y="1212675"/>
                      <a:pt x="1031474" y="1155430"/>
                    </a:cubicBezTo>
                    <a:cubicBezTo>
                      <a:pt x="1060335" y="1125712"/>
                      <a:pt x="1089577" y="1096470"/>
                      <a:pt x="1119580" y="1067895"/>
                    </a:cubicBezTo>
                    <a:cubicBezTo>
                      <a:pt x="1127295" y="1060561"/>
                      <a:pt x="1138535" y="1056942"/>
                      <a:pt x="1147679" y="1050941"/>
                    </a:cubicBezTo>
                    <a:cubicBezTo>
                      <a:pt x="1163776" y="1040368"/>
                      <a:pt x="1183303" y="1032177"/>
                      <a:pt x="1194637" y="1017699"/>
                    </a:cubicBezTo>
                    <a:cubicBezTo>
                      <a:pt x="1215687" y="990838"/>
                      <a:pt x="1228165" y="958929"/>
                      <a:pt x="1226070" y="923401"/>
                    </a:cubicBezTo>
                    <a:cubicBezTo>
                      <a:pt x="1223974" y="887206"/>
                      <a:pt x="1221783" y="851011"/>
                      <a:pt x="1219021" y="814911"/>
                    </a:cubicBezTo>
                    <a:cubicBezTo>
                      <a:pt x="1217974" y="801672"/>
                      <a:pt x="1213116" y="788622"/>
                      <a:pt x="1213592" y="775573"/>
                    </a:cubicBezTo>
                    <a:cubicBezTo>
                      <a:pt x="1214259" y="760524"/>
                      <a:pt x="1218926" y="745569"/>
                      <a:pt x="1221783" y="730520"/>
                    </a:cubicBezTo>
                    <a:close/>
                    <a:moveTo>
                      <a:pt x="1751945" y="1020651"/>
                    </a:moveTo>
                    <a:cubicBezTo>
                      <a:pt x="1751945" y="1006459"/>
                      <a:pt x="1750707" y="994743"/>
                      <a:pt x="1752136" y="983409"/>
                    </a:cubicBezTo>
                    <a:cubicBezTo>
                      <a:pt x="1758422" y="935974"/>
                      <a:pt x="1717465" y="906923"/>
                      <a:pt x="1684317" y="898065"/>
                    </a:cubicBezTo>
                    <a:cubicBezTo>
                      <a:pt x="1641169" y="886539"/>
                      <a:pt x="1596402" y="879777"/>
                      <a:pt x="1551063" y="883587"/>
                    </a:cubicBezTo>
                    <a:cubicBezTo>
                      <a:pt x="1546491" y="883968"/>
                      <a:pt x="1540490" y="883491"/>
                      <a:pt x="1537537" y="886063"/>
                    </a:cubicBezTo>
                    <a:cubicBezTo>
                      <a:pt x="1519535" y="902351"/>
                      <a:pt x="1499723" y="916067"/>
                      <a:pt x="1487721" y="939117"/>
                    </a:cubicBezTo>
                    <a:cubicBezTo>
                      <a:pt x="1469910" y="973312"/>
                      <a:pt x="1466481" y="1010269"/>
                      <a:pt x="1462671" y="1046845"/>
                    </a:cubicBezTo>
                    <a:cubicBezTo>
                      <a:pt x="1459146" y="1080469"/>
                      <a:pt x="1462195" y="1114758"/>
                      <a:pt x="1461718" y="1148763"/>
                    </a:cubicBezTo>
                    <a:cubicBezTo>
                      <a:pt x="1461623" y="1155049"/>
                      <a:pt x="1460385" y="1162574"/>
                      <a:pt x="1456861" y="1167432"/>
                    </a:cubicBezTo>
                    <a:cubicBezTo>
                      <a:pt x="1442097" y="1187529"/>
                      <a:pt x="1432286" y="1209913"/>
                      <a:pt x="1435620" y="1234488"/>
                    </a:cubicBezTo>
                    <a:cubicBezTo>
                      <a:pt x="1439525" y="1263634"/>
                      <a:pt x="1436763" y="1292209"/>
                      <a:pt x="1434477" y="1320879"/>
                    </a:cubicBezTo>
                    <a:cubicBezTo>
                      <a:pt x="1431333" y="1360694"/>
                      <a:pt x="1424952" y="1400318"/>
                      <a:pt x="1421808" y="1440228"/>
                    </a:cubicBezTo>
                    <a:cubicBezTo>
                      <a:pt x="1418094" y="1488043"/>
                      <a:pt x="1425237" y="1535192"/>
                      <a:pt x="1435524" y="1581674"/>
                    </a:cubicBezTo>
                    <a:cubicBezTo>
                      <a:pt x="1436858" y="1587865"/>
                      <a:pt x="1444954" y="1596628"/>
                      <a:pt x="1450193" y="1596819"/>
                    </a:cubicBezTo>
                    <a:cubicBezTo>
                      <a:pt x="1458194" y="1597104"/>
                      <a:pt x="1470957" y="1593104"/>
                      <a:pt x="1473720" y="1587198"/>
                    </a:cubicBezTo>
                    <a:cubicBezTo>
                      <a:pt x="1491055" y="1550337"/>
                      <a:pt x="1513915" y="1518809"/>
                      <a:pt x="1547443" y="1494996"/>
                    </a:cubicBezTo>
                    <a:cubicBezTo>
                      <a:pt x="1554206" y="1490234"/>
                      <a:pt x="1558207" y="1481566"/>
                      <a:pt x="1563255" y="1474613"/>
                    </a:cubicBezTo>
                    <a:cubicBezTo>
                      <a:pt x="1570303" y="1464993"/>
                      <a:pt x="1575161" y="1451277"/>
                      <a:pt x="1584591" y="1446228"/>
                    </a:cubicBezTo>
                    <a:cubicBezTo>
                      <a:pt x="1611356" y="1431846"/>
                      <a:pt x="1623072" y="1408890"/>
                      <a:pt x="1630692" y="1381649"/>
                    </a:cubicBezTo>
                    <a:cubicBezTo>
                      <a:pt x="1634216" y="1369076"/>
                      <a:pt x="1638598" y="1356598"/>
                      <a:pt x="1644312" y="1344978"/>
                    </a:cubicBezTo>
                    <a:cubicBezTo>
                      <a:pt x="1656981" y="1319546"/>
                      <a:pt x="1672602" y="1295448"/>
                      <a:pt x="1683556" y="1269254"/>
                    </a:cubicBezTo>
                    <a:cubicBezTo>
                      <a:pt x="1695176" y="1241346"/>
                      <a:pt x="1699748" y="1210294"/>
                      <a:pt x="1712892" y="1183338"/>
                    </a:cubicBezTo>
                    <a:cubicBezTo>
                      <a:pt x="1738610" y="1130665"/>
                      <a:pt x="1755850" y="1077039"/>
                      <a:pt x="1751945" y="10206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 useBgFill="1"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4F2423D3-0EDC-46B3-8811-90787310B507}"/>
                  </a:ext>
                </a:extLst>
              </p:cNvPr>
              <p:cNvSpPr/>
              <p:nvPr/>
            </p:nvSpPr>
            <p:spPr>
              <a:xfrm>
                <a:off x="2950772" y="2159968"/>
                <a:ext cx="323850" cy="1447800"/>
              </a:xfrm>
              <a:custGeom>
                <a:avLst/>
                <a:gdLst>
                  <a:gd name="connsiteX0" fmla="*/ 293281 w 323850"/>
                  <a:gd name="connsiteY0" fmla="*/ 1345249 h 1447800"/>
                  <a:gd name="connsiteX1" fmla="*/ 282327 w 323850"/>
                  <a:gd name="connsiteY1" fmla="*/ 1391064 h 1447800"/>
                  <a:gd name="connsiteX2" fmla="*/ 262420 w 323850"/>
                  <a:gd name="connsiteY2" fmla="*/ 1415734 h 1447800"/>
                  <a:gd name="connsiteX3" fmla="*/ 174885 w 323850"/>
                  <a:gd name="connsiteY3" fmla="*/ 1447166 h 1447800"/>
                  <a:gd name="connsiteX4" fmla="*/ 165741 w 323850"/>
                  <a:gd name="connsiteY4" fmla="*/ 1449452 h 1447800"/>
                  <a:gd name="connsiteX5" fmla="*/ 82111 w 323850"/>
                  <a:gd name="connsiteY5" fmla="*/ 1414781 h 1447800"/>
                  <a:gd name="connsiteX6" fmla="*/ 83350 w 323850"/>
                  <a:gd name="connsiteY6" fmla="*/ 1409923 h 1447800"/>
                  <a:gd name="connsiteX7" fmla="*/ 99542 w 323850"/>
                  <a:gd name="connsiteY7" fmla="*/ 1412305 h 1447800"/>
                  <a:gd name="connsiteX8" fmla="*/ 147548 w 323850"/>
                  <a:gd name="connsiteY8" fmla="*/ 1397446 h 1447800"/>
                  <a:gd name="connsiteX9" fmla="*/ 119830 w 323850"/>
                  <a:gd name="connsiteY9" fmla="*/ 1349725 h 1447800"/>
                  <a:gd name="connsiteX10" fmla="*/ 66586 w 323850"/>
                  <a:gd name="connsiteY10" fmla="*/ 1342582 h 1447800"/>
                  <a:gd name="connsiteX11" fmla="*/ 19913 w 323850"/>
                  <a:gd name="connsiteY11" fmla="*/ 1306958 h 1447800"/>
                  <a:gd name="connsiteX12" fmla="*/ 482 w 323850"/>
                  <a:gd name="connsiteY12" fmla="*/ 1128174 h 1447800"/>
                  <a:gd name="connsiteX13" fmla="*/ 14103 w 323850"/>
                  <a:gd name="connsiteY13" fmla="*/ 1088931 h 1447800"/>
                  <a:gd name="connsiteX14" fmla="*/ 33248 w 323850"/>
                  <a:gd name="connsiteY14" fmla="*/ 1012350 h 1447800"/>
                  <a:gd name="connsiteX15" fmla="*/ 43630 w 323850"/>
                  <a:gd name="connsiteY15" fmla="*/ 966154 h 1447800"/>
                  <a:gd name="connsiteX16" fmla="*/ 47631 w 323850"/>
                  <a:gd name="connsiteY16" fmla="*/ 922434 h 1447800"/>
                  <a:gd name="connsiteX17" fmla="*/ 47250 w 323850"/>
                  <a:gd name="connsiteY17" fmla="*/ 889763 h 1447800"/>
                  <a:gd name="connsiteX18" fmla="*/ 60966 w 323850"/>
                  <a:gd name="connsiteY18" fmla="*/ 856997 h 1447800"/>
                  <a:gd name="connsiteX19" fmla="*/ 73158 w 323850"/>
                  <a:gd name="connsiteY19" fmla="*/ 832137 h 1447800"/>
                  <a:gd name="connsiteX20" fmla="*/ 73634 w 323850"/>
                  <a:gd name="connsiteY20" fmla="*/ 762795 h 1447800"/>
                  <a:gd name="connsiteX21" fmla="*/ 91732 w 323850"/>
                  <a:gd name="connsiteY21" fmla="*/ 650971 h 1447800"/>
                  <a:gd name="connsiteX22" fmla="*/ 89541 w 323850"/>
                  <a:gd name="connsiteY22" fmla="*/ 572962 h 1447800"/>
                  <a:gd name="connsiteX23" fmla="*/ 87350 w 323850"/>
                  <a:gd name="connsiteY23" fmla="*/ 557245 h 1447800"/>
                  <a:gd name="connsiteX24" fmla="*/ 112591 w 323850"/>
                  <a:gd name="connsiteY24" fmla="*/ 422848 h 1447800"/>
                  <a:gd name="connsiteX25" fmla="*/ 114306 w 323850"/>
                  <a:gd name="connsiteY25" fmla="*/ 404750 h 1447800"/>
                  <a:gd name="connsiteX26" fmla="*/ 113449 w 323850"/>
                  <a:gd name="connsiteY26" fmla="*/ 123191 h 1447800"/>
                  <a:gd name="connsiteX27" fmla="*/ 96494 w 323850"/>
                  <a:gd name="connsiteY27" fmla="*/ 59183 h 1447800"/>
                  <a:gd name="connsiteX28" fmla="*/ 96875 w 323850"/>
                  <a:gd name="connsiteY28" fmla="*/ 2319 h 1447800"/>
                  <a:gd name="connsiteX29" fmla="*/ 111353 w 323850"/>
                  <a:gd name="connsiteY29" fmla="*/ 700 h 1447800"/>
                  <a:gd name="connsiteX30" fmla="*/ 207460 w 323850"/>
                  <a:gd name="connsiteY30" fmla="*/ 68518 h 1447800"/>
                  <a:gd name="connsiteX31" fmla="*/ 264896 w 323850"/>
                  <a:gd name="connsiteY31" fmla="*/ 147575 h 1447800"/>
                  <a:gd name="connsiteX32" fmla="*/ 308711 w 323850"/>
                  <a:gd name="connsiteY32" fmla="*/ 236539 h 1447800"/>
                  <a:gd name="connsiteX33" fmla="*/ 322618 w 323850"/>
                  <a:gd name="connsiteY33" fmla="*/ 304261 h 1447800"/>
                  <a:gd name="connsiteX34" fmla="*/ 322713 w 323850"/>
                  <a:gd name="connsiteY34" fmla="*/ 459328 h 1447800"/>
                  <a:gd name="connsiteX35" fmla="*/ 310902 w 323850"/>
                  <a:gd name="connsiteY35" fmla="*/ 523622 h 1447800"/>
                  <a:gd name="connsiteX36" fmla="*/ 303282 w 323850"/>
                  <a:gd name="connsiteY36" fmla="*/ 568866 h 1447800"/>
                  <a:gd name="connsiteX37" fmla="*/ 289090 w 323850"/>
                  <a:gd name="connsiteY37" fmla="*/ 689929 h 1447800"/>
                  <a:gd name="connsiteX38" fmla="*/ 274993 w 323850"/>
                  <a:gd name="connsiteY38" fmla="*/ 876333 h 1447800"/>
                  <a:gd name="connsiteX39" fmla="*/ 262324 w 323850"/>
                  <a:gd name="connsiteY39" fmla="*/ 1009873 h 1447800"/>
                  <a:gd name="connsiteX40" fmla="*/ 255181 w 323850"/>
                  <a:gd name="connsiteY40" fmla="*/ 1081597 h 1447800"/>
                  <a:gd name="connsiteX41" fmla="*/ 244132 w 323850"/>
                  <a:gd name="connsiteY41" fmla="*/ 1142080 h 1447800"/>
                  <a:gd name="connsiteX42" fmla="*/ 243179 w 323850"/>
                  <a:gd name="connsiteY42" fmla="*/ 1180180 h 1447800"/>
                  <a:gd name="connsiteX43" fmla="*/ 255371 w 323850"/>
                  <a:gd name="connsiteY43" fmla="*/ 1281431 h 1447800"/>
                  <a:gd name="connsiteX44" fmla="*/ 293281 w 323850"/>
                  <a:gd name="connsiteY44" fmla="*/ 1345249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323850" h="1447800">
                    <a:moveTo>
                      <a:pt x="293281" y="1345249"/>
                    </a:moveTo>
                    <a:cubicBezTo>
                      <a:pt x="289566" y="1361727"/>
                      <a:pt x="287851" y="1377157"/>
                      <a:pt x="282327" y="1391064"/>
                    </a:cubicBezTo>
                    <a:cubicBezTo>
                      <a:pt x="278517" y="1400589"/>
                      <a:pt x="271183" y="1412019"/>
                      <a:pt x="262420" y="1415734"/>
                    </a:cubicBezTo>
                    <a:cubicBezTo>
                      <a:pt x="233940" y="1427926"/>
                      <a:pt x="204222" y="1436974"/>
                      <a:pt x="174885" y="1447166"/>
                    </a:cubicBezTo>
                    <a:cubicBezTo>
                      <a:pt x="171837" y="1448214"/>
                      <a:pt x="168122" y="1450405"/>
                      <a:pt x="165741" y="1449452"/>
                    </a:cubicBezTo>
                    <a:cubicBezTo>
                      <a:pt x="137737" y="1438213"/>
                      <a:pt x="110020" y="1426402"/>
                      <a:pt x="82111" y="1414781"/>
                    </a:cubicBezTo>
                    <a:cubicBezTo>
                      <a:pt x="82492" y="1413162"/>
                      <a:pt x="82969" y="1411543"/>
                      <a:pt x="83350" y="1409923"/>
                    </a:cubicBezTo>
                    <a:cubicBezTo>
                      <a:pt x="88779" y="1410685"/>
                      <a:pt x="94589" y="1410400"/>
                      <a:pt x="99542" y="1412305"/>
                    </a:cubicBezTo>
                    <a:cubicBezTo>
                      <a:pt x="117925" y="1419258"/>
                      <a:pt x="143262" y="1411733"/>
                      <a:pt x="147548" y="1397446"/>
                    </a:cubicBezTo>
                    <a:cubicBezTo>
                      <a:pt x="153549" y="1377157"/>
                      <a:pt x="141071" y="1354297"/>
                      <a:pt x="119830" y="1349725"/>
                    </a:cubicBezTo>
                    <a:cubicBezTo>
                      <a:pt x="102400" y="1346011"/>
                      <a:pt x="84397" y="1343534"/>
                      <a:pt x="66586" y="1342582"/>
                    </a:cubicBezTo>
                    <a:cubicBezTo>
                      <a:pt x="39916" y="1341248"/>
                      <a:pt x="28200" y="1331818"/>
                      <a:pt x="19913" y="1306958"/>
                    </a:cubicBezTo>
                    <a:cubicBezTo>
                      <a:pt x="387" y="1248665"/>
                      <a:pt x="-1137" y="1188467"/>
                      <a:pt x="482" y="1128174"/>
                    </a:cubicBezTo>
                    <a:cubicBezTo>
                      <a:pt x="863" y="1115029"/>
                      <a:pt x="10388" y="1102266"/>
                      <a:pt x="14103" y="1088931"/>
                    </a:cubicBezTo>
                    <a:cubicBezTo>
                      <a:pt x="21151" y="1063594"/>
                      <a:pt x="27247" y="1037972"/>
                      <a:pt x="33248" y="1012350"/>
                    </a:cubicBezTo>
                    <a:cubicBezTo>
                      <a:pt x="36868" y="996919"/>
                      <a:pt x="36487" y="979584"/>
                      <a:pt x="43630" y="966154"/>
                    </a:cubicBezTo>
                    <a:cubicBezTo>
                      <a:pt x="52203" y="949961"/>
                      <a:pt x="53441" y="937102"/>
                      <a:pt x="47631" y="922434"/>
                    </a:cubicBezTo>
                    <a:cubicBezTo>
                      <a:pt x="47345" y="911480"/>
                      <a:pt x="45059" y="900145"/>
                      <a:pt x="47250" y="889763"/>
                    </a:cubicBezTo>
                    <a:cubicBezTo>
                      <a:pt x="49631" y="878428"/>
                      <a:pt x="56013" y="867760"/>
                      <a:pt x="60966" y="856997"/>
                    </a:cubicBezTo>
                    <a:cubicBezTo>
                      <a:pt x="64871" y="848615"/>
                      <a:pt x="72491" y="840709"/>
                      <a:pt x="73158" y="832137"/>
                    </a:cubicBezTo>
                    <a:cubicBezTo>
                      <a:pt x="74872" y="809182"/>
                      <a:pt x="74396" y="785941"/>
                      <a:pt x="73634" y="762795"/>
                    </a:cubicBezTo>
                    <a:cubicBezTo>
                      <a:pt x="72301" y="724219"/>
                      <a:pt x="84397" y="688119"/>
                      <a:pt x="91732" y="650971"/>
                    </a:cubicBezTo>
                    <a:cubicBezTo>
                      <a:pt x="96685" y="626111"/>
                      <a:pt x="90779" y="599060"/>
                      <a:pt x="89541" y="572962"/>
                    </a:cubicBezTo>
                    <a:cubicBezTo>
                      <a:pt x="89255" y="567628"/>
                      <a:pt x="86493" y="562198"/>
                      <a:pt x="87350" y="557245"/>
                    </a:cubicBezTo>
                    <a:cubicBezTo>
                      <a:pt x="95446" y="512383"/>
                      <a:pt x="104209" y="467615"/>
                      <a:pt x="112591" y="422848"/>
                    </a:cubicBezTo>
                    <a:cubicBezTo>
                      <a:pt x="113734" y="416942"/>
                      <a:pt x="114211" y="410846"/>
                      <a:pt x="114306" y="404750"/>
                    </a:cubicBezTo>
                    <a:cubicBezTo>
                      <a:pt x="114401" y="310834"/>
                      <a:pt x="115544" y="217012"/>
                      <a:pt x="113449" y="123191"/>
                    </a:cubicBezTo>
                    <a:cubicBezTo>
                      <a:pt x="112972" y="102046"/>
                      <a:pt x="111448" y="79090"/>
                      <a:pt x="96494" y="59183"/>
                    </a:cubicBezTo>
                    <a:cubicBezTo>
                      <a:pt x="83921" y="42419"/>
                      <a:pt x="95542" y="21369"/>
                      <a:pt x="96875" y="2319"/>
                    </a:cubicBezTo>
                    <a:cubicBezTo>
                      <a:pt x="96970" y="1271"/>
                      <a:pt x="107448" y="-1205"/>
                      <a:pt x="111353" y="700"/>
                    </a:cubicBezTo>
                    <a:cubicBezTo>
                      <a:pt x="146881" y="18035"/>
                      <a:pt x="182886" y="32704"/>
                      <a:pt x="207460" y="68518"/>
                    </a:cubicBezTo>
                    <a:cubicBezTo>
                      <a:pt x="225748" y="95188"/>
                      <a:pt x="251085" y="116905"/>
                      <a:pt x="264896" y="147575"/>
                    </a:cubicBezTo>
                    <a:cubicBezTo>
                      <a:pt x="278422" y="177674"/>
                      <a:pt x="296614" y="205868"/>
                      <a:pt x="308711" y="236539"/>
                    </a:cubicBezTo>
                    <a:cubicBezTo>
                      <a:pt x="317093" y="257684"/>
                      <a:pt x="321760" y="281401"/>
                      <a:pt x="322618" y="304261"/>
                    </a:cubicBezTo>
                    <a:cubicBezTo>
                      <a:pt x="324618" y="355887"/>
                      <a:pt x="324427" y="407703"/>
                      <a:pt x="322713" y="459328"/>
                    </a:cubicBezTo>
                    <a:cubicBezTo>
                      <a:pt x="321951" y="480855"/>
                      <a:pt x="314902" y="502191"/>
                      <a:pt x="310902" y="523622"/>
                    </a:cubicBezTo>
                    <a:cubicBezTo>
                      <a:pt x="308140" y="538672"/>
                      <a:pt x="305187" y="553721"/>
                      <a:pt x="303282" y="568866"/>
                    </a:cubicBezTo>
                    <a:cubicBezTo>
                      <a:pt x="298329" y="609252"/>
                      <a:pt x="295281" y="649828"/>
                      <a:pt x="289090" y="689929"/>
                    </a:cubicBezTo>
                    <a:cubicBezTo>
                      <a:pt x="279660" y="751841"/>
                      <a:pt x="276231" y="813849"/>
                      <a:pt x="274993" y="876333"/>
                    </a:cubicBezTo>
                    <a:cubicBezTo>
                      <a:pt x="274135" y="920910"/>
                      <a:pt x="266801" y="965392"/>
                      <a:pt x="262324" y="1009873"/>
                    </a:cubicBezTo>
                    <a:cubicBezTo>
                      <a:pt x="259943" y="1033781"/>
                      <a:pt x="258419" y="1057784"/>
                      <a:pt x="255181" y="1081597"/>
                    </a:cubicBezTo>
                    <a:cubicBezTo>
                      <a:pt x="252418" y="1101885"/>
                      <a:pt x="247084" y="1121792"/>
                      <a:pt x="244132" y="1142080"/>
                    </a:cubicBezTo>
                    <a:cubicBezTo>
                      <a:pt x="242322" y="1154749"/>
                      <a:pt x="238417" y="1169798"/>
                      <a:pt x="243179" y="1180180"/>
                    </a:cubicBezTo>
                    <a:cubicBezTo>
                      <a:pt x="258610" y="1213137"/>
                      <a:pt x="254800" y="1247332"/>
                      <a:pt x="255371" y="1281431"/>
                    </a:cubicBezTo>
                    <a:cubicBezTo>
                      <a:pt x="256038" y="1310197"/>
                      <a:pt x="267849" y="1331723"/>
                      <a:pt x="293281" y="13452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3759C83-3056-458E-B957-C3986E435FFF}"/>
              </a:ext>
            </a:extLst>
          </p:cNvPr>
          <p:cNvGrpSpPr/>
          <p:nvPr/>
        </p:nvGrpSpPr>
        <p:grpSpPr>
          <a:xfrm>
            <a:off x="7348274" y="2884960"/>
            <a:ext cx="3286125" cy="3362325"/>
            <a:chOff x="7570151" y="2051242"/>
            <a:chExt cx="3286125" cy="3362325"/>
          </a:xfrm>
        </p:grpSpPr>
        <p:sp useBgFill="1"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08FCB07-BE6A-4A67-8CAB-1600AC832348}"/>
                </a:ext>
              </a:extLst>
            </p:cNvPr>
            <p:cNvSpPr/>
            <p:nvPr/>
          </p:nvSpPr>
          <p:spPr>
            <a:xfrm>
              <a:off x="7570151" y="2051242"/>
              <a:ext cx="3286125" cy="3362325"/>
            </a:xfrm>
            <a:custGeom>
              <a:avLst/>
              <a:gdLst>
                <a:gd name="connsiteX0" fmla="*/ 98358 w 3286125"/>
                <a:gd name="connsiteY0" fmla="*/ 2050448 h 3362325"/>
                <a:gd name="connsiteX1" fmla="*/ 59496 w 3286125"/>
                <a:gd name="connsiteY1" fmla="*/ 1996727 h 3362325"/>
                <a:gd name="connsiteX2" fmla="*/ 44161 w 3286125"/>
                <a:gd name="connsiteY2" fmla="*/ 1978344 h 3362325"/>
                <a:gd name="connsiteX3" fmla="*/ 6441 w 3286125"/>
                <a:gd name="connsiteY3" fmla="*/ 1889857 h 3362325"/>
                <a:gd name="connsiteX4" fmla="*/ 60 w 3286125"/>
                <a:gd name="connsiteY4" fmla="*/ 1727265 h 3362325"/>
                <a:gd name="connsiteX5" fmla="*/ 15395 w 3286125"/>
                <a:gd name="connsiteY5" fmla="*/ 1617823 h 3362325"/>
                <a:gd name="connsiteX6" fmla="*/ 16443 w 3286125"/>
                <a:gd name="connsiteY6" fmla="*/ 1587343 h 3362325"/>
                <a:gd name="connsiteX7" fmla="*/ 22634 w 3286125"/>
                <a:gd name="connsiteY7" fmla="*/ 1560768 h 3362325"/>
                <a:gd name="connsiteX8" fmla="*/ 23682 w 3286125"/>
                <a:gd name="connsiteY8" fmla="*/ 1543051 h 3362325"/>
                <a:gd name="connsiteX9" fmla="*/ 23967 w 3286125"/>
                <a:gd name="connsiteY9" fmla="*/ 1453516 h 3362325"/>
                <a:gd name="connsiteX10" fmla="*/ 24825 w 3286125"/>
                <a:gd name="connsiteY10" fmla="*/ 1447516 h 3362325"/>
                <a:gd name="connsiteX11" fmla="*/ 33492 w 3286125"/>
                <a:gd name="connsiteY11" fmla="*/ 1288734 h 3362325"/>
                <a:gd name="connsiteX12" fmla="*/ 34445 w 3286125"/>
                <a:gd name="connsiteY12" fmla="*/ 1156146 h 3362325"/>
                <a:gd name="connsiteX13" fmla="*/ 50066 w 3286125"/>
                <a:gd name="connsiteY13" fmla="*/ 1062801 h 3362325"/>
                <a:gd name="connsiteX14" fmla="*/ 50352 w 3286125"/>
                <a:gd name="connsiteY14" fmla="*/ 1048704 h 3362325"/>
                <a:gd name="connsiteX15" fmla="*/ 43398 w 3286125"/>
                <a:gd name="connsiteY15" fmla="*/ 912211 h 3362325"/>
                <a:gd name="connsiteX16" fmla="*/ 51209 w 3286125"/>
                <a:gd name="connsiteY16" fmla="*/ 839154 h 3362325"/>
                <a:gd name="connsiteX17" fmla="*/ 61401 w 3286125"/>
                <a:gd name="connsiteY17" fmla="*/ 756667 h 3362325"/>
                <a:gd name="connsiteX18" fmla="*/ 128266 w 3286125"/>
                <a:gd name="connsiteY18" fmla="*/ 844202 h 3362325"/>
                <a:gd name="connsiteX19" fmla="*/ 167509 w 3286125"/>
                <a:gd name="connsiteY19" fmla="*/ 874206 h 3362325"/>
                <a:gd name="connsiteX20" fmla="*/ 198084 w 3286125"/>
                <a:gd name="connsiteY20" fmla="*/ 872396 h 3362325"/>
                <a:gd name="connsiteX21" fmla="*/ 265045 w 3286125"/>
                <a:gd name="connsiteY21" fmla="*/ 823152 h 3362325"/>
                <a:gd name="connsiteX22" fmla="*/ 375249 w 3286125"/>
                <a:gd name="connsiteY22" fmla="*/ 702851 h 3362325"/>
                <a:gd name="connsiteX23" fmla="*/ 477357 w 3286125"/>
                <a:gd name="connsiteY23" fmla="*/ 620555 h 3362325"/>
                <a:gd name="connsiteX24" fmla="*/ 490407 w 3286125"/>
                <a:gd name="connsiteY24" fmla="*/ 616555 h 3362325"/>
                <a:gd name="connsiteX25" fmla="*/ 522125 w 3286125"/>
                <a:gd name="connsiteY25" fmla="*/ 602458 h 3362325"/>
                <a:gd name="connsiteX26" fmla="*/ 550033 w 3286125"/>
                <a:gd name="connsiteY26" fmla="*/ 590742 h 3362325"/>
                <a:gd name="connsiteX27" fmla="*/ 692622 w 3286125"/>
                <a:gd name="connsiteY27" fmla="*/ 599029 h 3362325"/>
                <a:gd name="connsiteX28" fmla="*/ 703195 w 3286125"/>
                <a:gd name="connsiteY28" fmla="*/ 603696 h 3362325"/>
                <a:gd name="connsiteX29" fmla="*/ 761774 w 3286125"/>
                <a:gd name="connsiteY29" fmla="*/ 652273 h 3362325"/>
                <a:gd name="connsiteX30" fmla="*/ 815209 w 3286125"/>
                <a:gd name="connsiteY30" fmla="*/ 685897 h 3362325"/>
                <a:gd name="connsiteX31" fmla="*/ 893409 w 3286125"/>
                <a:gd name="connsiteY31" fmla="*/ 743047 h 3362325"/>
                <a:gd name="connsiteX32" fmla="*/ 920937 w 3286125"/>
                <a:gd name="connsiteY32" fmla="*/ 825628 h 3362325"/>
                <a:gd name="connsiteX33" fmla="*/ 937224 w 3286125"/>
                <a:gd name="connsiteY33" fmla="*/ 865729 h 3362325"/>
                <a:gd name="connsiteX34" fmla="*/ 954750 w 3286125"/>
                <a:gd name="connsiteY34" fmla="*/ 903733 h 3362325"/>
                <a:gd name="connsiteX35" fmla="*/ 1003233 w 3286125"/>
                <a:gd name="connsiteY35" fmla="*/ 927260 h 3362325"/>
                <a:gd name="connsiteX36" fmla="*/ 1060288 w 3286125"/>
                <a:gd name="connsiteY36" fmla="*/ 888303 h 3362325"/>
                <a:gd name="connsiteX37" fmla="*/ 1190113 w 3286125"/>
                <a:gd name="connsiteY37" fmla="*/ 759144 h 3362325"/>
                <a:gd name="connsiteX38" fmla="*/ 1345371 w 3286125"/>
                <a:gd name="connsiteY38" fmla="*/ 596933 h 3362325"/>
                <a:gd name="connsiteX39" fmla="*/ 1416046 w 3286125"/>
                <a:gd name="connsiteY39" fmla="*/ 546355 h 3362325"/>
                <a:gd name="connsiteX40" fmla="*/ 1538347 w 3286125"/>
                <a:gd name="connsiteY40" fmla="*/ 473584 h 3362325"/>
                <a:gd name="connsiteX41" fmla="*/ 1642646 w 3286125"/>
                <a:gd name="connsiteY41" fmla="*/ 394336 h 3362325"/>
                <a:gd name="connsiteX42" fmla="*/ 1695510 w 3286125"/>
                <a:gd name="connsiteY42" fmla="*/ 363856 h 3362325"/>
                <a:gd name="connsiteX43" fmla="*/ 1738848 w 3286125"/>
                <a:gd name="connsiteY43" fmla="*/ 332424 h 3362325"/>
                <a:gd name="connsiteX44" fmla="*/ 1839147 w 3286125"/>
                <a:gd name="connsiteY44" fmla="*/ 268892 h 3362325"/>
                <a:gd name="connsiteX45" fmla="*/ 1905441 w 3286125"/>
                <a:gd name="connsiteY45" fmla="*/ 226411 h 3362325"/>
                <a:gd name="connsiteX46" fmla="*/ 1985546 w 3286125"/>
                <a:gd name="connsiteY46" fmla="*/ 171928 h 3362325"/>
                <a:gd name="connsiteX47" fmla="*/ 2023646 w 3286125"/>
                <a:gd name="connsiteY47" fmla="*/ 143067 h 3362325"/>
                <a:gd name="connsiteX48" fmla="*/ 2107371 w 3286125"/>
                <a:gd name="connsiteY48" fmla="*/ 111730 h 3362325"/>
                <a:gd name="connsiteX49" fmla="*/ 2262152 w 3286125"/>
                <a:gd name="connsiteY49" fmla="*/ 104014 h 3362325"/>
                <a:gd name="connsiteX50" fmla="*/ 2414647 w 3286125"/>
                <a:gd name="connsiteY50" fmla="*/ 65724 h 3362325"/>
                <a:gd name="connsiteX51" fmla="*/ 2483132 w 3286125"/>
                <a:gd name="connsiteY51" fmla="*/ 42483 h 3362325"/>
                <a:gd name="connsiteX52" fmla="*/ 2557617 w 3286125"/>
                <a:gd name="connsiteY52" fmla="*/ 18289 h 3362325"/>
                <a:gd name="connsiteX53" fmla="*/ 2561428 w 3286125"/>
                <a:gd name="connsiteY53" fmla="*/ 17051 h 3362325"/>
                <a:gd name="connsiteX54" fmla="*/ 2638675 w 3286125"/>
                <a:gd name="connsiteY54" fmla="*/ 7907 h 3362325"/>
                <a:gd name="connsiteX55" fmla="*/ 2732306 w 3286125"/>
                <a:gd name="connsiteY55" fmla="*/ 1 h 3362325"/>
                <a:gd name="connsiteX56" fmla="*/ 2782503 w 3286125"/>
                <a:gd name="connsiteY56" fmla="*/ 15337 h 3362325"/>
                <a:gd name="connsiteX57" fmla="*/ 2788313 w 3286125"/>
                <a:gd name="connsiteY57" fmla="*/ 60390 h 3362325"/>
                <a:gd name="connsiteX58" fmla="*/ 2806220 w 3286125"/>
                <a:gd name="connsiteY58" fmla="*/ 39530 h 3362325"/>
                <a:gd name="connsiteX59" fmla="*/ 2826603 w 3286125"/>
                <a:gd name="connsiteY59" fmla="*/ 35625 h 3362325"/>
                <a:gd name="connsiteX60" fmla="*/ 2832414 w 3286125"/>
                <a:gd name="connsiteY60" fmla="*/ 50579 h 3362325"/>
                <a:gd name="connsiteX61" fmla="*/ 2817555 w 3286125"/>
                <a:gd name="connsiteY61" fmla="*/ 152211 h 3362325"/>
                <a:gd name="connsiteX62" fmla="*/ 2779169 w 3286125"/>
                <a:gd name="connsiteY62" fmla="*/ 250890 h 3362325"/>
                <a:gd name="connsiteX63" fmla="*/ 2706589 w 3286125"/>
                <a:gd name="connsiteY63" fmla="*/ 330995 h 3362325"/>
                <a:gd name="connsiteX64" fmla="*/ 2634484 w 3286125"/>
                <a:gd name="connsiteY64" fmla="*/ 372048 h 3362325"/>
                <a:gd name="connsiteX65" fmla="*/ 2552760 w 3286125"/>
                <a:gd name="connsiteY65" fmla="*/ 405671 h 3362325"/>
                <a:gd name="connsiteX66" fmla="*/ 2466082 w 3286125"/>
                <a:gd name="connsiteY66" fmla="*/ 456916 h 3362325"/>
                <a:gd name="connsiteX67" fmla="*/ 2402360 w 3286125"/>
                <a:gd name="connsiteY67" fmla="*/ 493968 h 3362325"/>
                <a:gd name="connsiteX68" fmla="*/ 2450461 w 3286125"/>
                <a:gd name="connsiteY68" fmla="*/ 626842 h 3362325"/>
                <a:gd name="connsiteX69" fmla="*/ 2474274 w 3286125"/>
                <a:gd name="connsiteY69" fmla="*/ 689040 h 3362325"/>
                <a:gd name="connsiteX70" fmla="*/ 2475036 w 3286125"/>
                <a:gd name="connsiteY70" fmla="*/ 714948 h 3362325"/>
                <a:gd name="connsiteX71" fmla="*/ 2474084 w 3286125"/>
                <a:gd name="connsiteY71" fmla="*/ 821056 h 3362325"/>
                <a:gd name="connsiteX72" fmla="*/ 2471036 w 3286125"/>
                <a:gd name="connsiteY72" fmla="*/ 886493 h 3362325"/>
                <a:gd name="connsiteX73" fmla="*/ 2467606 w 3286125"/>
                <a:gd name="connsiteY73" fmla="*/ 910115 h 3362325"/>
                <a:gd name="connsiteX74" fmla="*/ 2463987 w 3286125"/>
                <a:gd name="connsiteY74" fmla="*/ 944405 h 3362325"/>
                <a:gd name="connsiteX75" fmla="*/ 2543140 w 3286125"/>
                <a:gd name="connsiteY75" fmla="*/ 926974 h 3362325"/>
                <a:gd name="connsiteX76" fmla="*/ 2595337 w 3286125"/>
                <a:gd name="connsiteY76" fmla="*/ 904019 h 3362325"/>
                <a:gd name="connsiteX77" fmla="*/ 2609338 w 3286125"/>
                <a:gd name="connsiteY77" fmla="*/ 904210 h 3362325"/>
                <a:gd name="connsiteX78" fmla="*/ 2704588 w 3286125"/>
                <a:gd name="connsiteY78" fmla="*/ 896494 h 3362325"/>
                <a:gd name="connsiteX79" fmla="*/ 2801839 w 3286125"/>
                <a:gd name="connsiteY79" fmla="*/ 852870 h 3362325"/>
                <a:gd name="connsiteX80" fmla="*/ 2917186 w 3286125"/>
                <a:gd name="connsiteY80" fmla="*/ 850108 h 3362325"/>
                <a:gd name="connsiteX81" fmla="*/ 2935189 w 3286125"/>
                <a:gd name="connsiteY81" fmla="*/ 850393 h 3362325"/>
                <a:gd name="connsiteX82" fmla="*/ 2995482 w 3286125"/>
                <a:gd name="connsiteY82" fmla="*/ 858775 h 3362325"/>
                <a:gd name="connsiteX83" fmla="*/ 3047965 w 3286125"/>
                <a:gd name="connsiteY83" fmla="*/ 867824 h 3362325"/>
                <a:gd name="connsiteX84" fmla="*/ 3069110 w 3286125"/>
                <a:gd name="connsiteY84" fmla="*/ 880778 h 3362325"/>
                <a:gd name="connsiteX85" fmla="*/ 3129403 w 3286125"/>
                <a:gd name="connsiteY85" fmla="*/ 920402 h 3362325"/>
                <a:gd name="connsiteX86" fmla="*/ 3190458 w 3286125"/>
                <a:gd name="connsiteY86" fmla="*/ 995554 h 3362325"/>
                <a:gd name="connsiteX87" fmla="*/ 3267992 w 3286125"/>
                <a:gd name="connsiteY87" fmla="*/ 1047275 h 3362325"/>
                <a:gd name="connsiteX88" fmla="*/ 3288471 w 3286125"/>
                <a:gd name="connsiteY88" fmla="*/ 1110616 h 3362325"/>
                <a:gd name="connsiteX89" fmla="*/ 3292852 w 3286125"/>
                <a:gd name="connsiteY89" fmla="*/ 1119094 h 3362325"/>
                <a:gd name="connsiteX90" fmla="*/ 3278660 w 3286125"/>
                <a:gd name="connsiteY90" fmla="*/ 1234918 h 3362325"/>
                <a:gd name="connsiteX91" fmla="*/ 3292852 w 3286125"/>
                <a:gd name="connsiteY91" fmla="*/ 1307879 h 3362325"/>
                <a:gd name="connsiteX92" fmla="*/ 3215128 w 3286125"/>
                <a:gd name="connsiteY92" fmla="*/ 1431323 h 3362325"/>
                <a:gd name="connsiteX93" fmla="*/ 3150359 w 3286125"/>
                <a:gd name="connsiteY93" fmla="*/ 1537336 h 3362325"/>
                <a:gd name="connsiteX94" fmla="*/ 3083302 w 3286125"/>
                <a:gd name="connsiteY94" fmla="*/ 1612108 h 3362325"/>
                <a:gd name="connsiteX95" fmla="*/ 2965383 w 3286125"/>
                <a:gd name="connsiteY95" fmla="*/ 1683736 h 3362325"/>
                <a:gd name="connsiteX96" fmla="*/ 2898708 w 3286125"/>
                <a:gd name="connsiteY96" fmla="*/ 1693832 h 3362325"/>
                <a:gd name="connsiteX97" fmla="*/ 2823461 w 3286125"/>
                <a:gd name="connsiteY97" fmla="*/ 1702024 h 3362325"/>
                <a:gd name="connsiteX98" fmla="*/ 2677061 w 3286125"/>
                <a:gd name="connsiteY98" fmla="*/ 1665067 h 3362325"/>
                <a:gd name="connsiteX99" fmla="*/ 2591717 w 3286125"/>
                <a:gd name="connsiteY99" fmla="*/ 1624490 h 3362325"/>
                <a:gd name="connsiteX100" fmla="*/ 2492657 w 3286125"/>
                <a:gd name="connsiteY100" fmla="*/ 1567150 h 3362325"/>
                <a:gd name="connsiteX101" fmla="*/ 2461034 w 3286125"/>
                <a:gd name="connsiteY101" fmla="*/ 1548290 h 3362325"/>
                <a:gd name="connsiteX102" fmla="*/ 2405884 w 3286125"/>
                <a:gd name="connsiteY102" fmla="*/ 1647826 h 3362325"/>
                <a:gd name="connsiteX103" fmla="*/ 2397502 w 3286125"/>
                <a:gd name="connsiteY103" fmla="*/ 1821086 h 3362325"/>
                <a:gd name="connsiteX104" fmla="*/ 2378452 w 3286125"/>
                <a:gd name="connsiteY104" fmla="*/ 1909573 h 3362325"/>
                <a:gd name="connsiteX105" fmla="*/ 2377785 w 3286125"/>
                <a:gd name="connsiteY105" fmla="*/ 1964914 h 3362325"/>
                <a:gd name="connsiteX106" fmla="*/ 2380262 w 3286125"/>
                <a:gd name="connsiteY106" fmla="*/ 1974534 h 3362325"/>
                <a:gd name="connsiteX107" fmla="*/ 2390358 w 3286125"/>
                <a:gd name="connsiteY107" fmla="*/ 2122933 h 3362325"/>
                <a:gd name="connsiteX108" fmla="*/ 2399883 w 3286125"/>
                <a:gd name="connsiteY108" fmla="*/ 2314481 h 3362325"/>
                <a:gd name="connsiteX109" fmla="*/ 2407409 w 3286125"/>
                <a:gd name="connsiteY109" fmla="*/ 2428686 h 3362325"/>
                <a:gd name="connsiteX110" fmla="*/ 2423315 w 3286125"/>
                <a:gd name="connsiteY110" fmla="*/ 2499647 h 3362325"/>
                <a:gd name="connsiteX111" fmla="*/ 2423315 w 3286125"/>
                <a:gd name="connsiteY111" fmla="*/ 2521745 h 3362325"/>
                <a:gd name="connsiteX112" fmla="*/ 2405980 w 3286125"/>
                <a:gd name="connsiteY112" fmla="*/ 2631378 h 3362325"/>
                <a:gd name="connsiteX113" fmla="*/ 2400170 w 3286125"/>
                <a:gd name="connsiteY113" fmla="*/ 2939226 h 3362325"/>
                <a:gd name="connsiteX114" fmla="*/ 2405980 w 3286125"/>
                <a:gd name="connsiteY114" fmla="*/ 3181923 h 3362325"/>
                <a:gd name="connsiteX115" fmla="*/ 2390358 w 3286125"/>
                <a:gd name="connsiteY115" fmla="*/ 3281364 h 3362325"/>
                <a:gd name="connsiteX116" fmla="*/ 2389311 w 3286125"/>
                <a:gd name="connsiteY116" fmla="*/ 3305748 h 3362325"/>
                <a:gd name="connsiteX117" fmla="*/ 2301490 w 3286125"/>
                <a:gd name="connsiteY117" fmla="*/ 3358707 h 3362325"/>
                <a:gd name="connsiteX118" fmla="*/ 2256532 w 3286125"/>
                <a:gd name="connsiteY118" fmla="*/ 3346324 h 3362325"/>
                <a:gd name="connsiteX119" fmla="*/ 2192048 w 3286125"/>
                <a:gd name="connsiteY119" fmla="*/ 3305748 h 3362325"/>
                <a:gd name="connsiteX120" fmla="*/ 2153853 w 3286125"/>
                <a:gd name="connsiteY120" fmla="*/ 3206879 h 3362325"/>
                <a:gd name="connsiteX121" fmla="*/ 2091464 w 3286125"/>
                <a:gd name="connsiteY121" fmla="*/ 3117820 h 3362325"/>
                <a:gd name="connsiteX122" fmla="*/ 2085368 w 3286125"/>
                <a:gd name="connsiteY122" fmla="*/ 3098770 h 3362325"/>
                <a:gd name="connsiteX123" fmla="*/ 2084320 w 3286125"/>
                <a:gd name="connsiteY123" fmla="*/ 2906936 h 3362325"/>
                <a:gd name="connsiteX124" fmla="*/ 2068414 w 3286125"/>
                <a:gd name="connsiteY124" fmla="*/ 2809496 h 3362325"/>
                <a:gd name="connsiteX125" fmla="*/ 2050506 w 3286125"/>
                <a:gd name="connsiteY125" fmla="*/ 2732819 h 3362325"/>
                <a:gd name="connsiteX126" fmla="*/ 2048887 w 3286125"/>
                <a:gd name="connsiteY126" fmla="*/ 2722913 h 3362325"/>
                <a:gd name="connsiteX127" fmla="*/ 2064413 w 3286125"/>
                <a:gd name="connsiteY127" fmla="*/ 2668240 h 3362325"/>
                <a:gd name="connsiteX128" fmla="*/ 2144899 w 3286125"/>
                <a:gd name="connsiteY128" fmla="*/ 2751869 h 3362325"/>
                <a:gd name="connsiteX129" fmla="*/ 2172236 w 3286125"/>
                <a:gd name="connsiteY129" fmla="*/ 2688718 h 3362325"/>
                <a:gd name="connsiteX130" fmla="*/ 2181666 w 3286125"/>
                <a:gd name="connsiteY130" fmla="*/ 2581086 h 3362325"/>
                <a:gd name="connsiteX131" fmla="*/ 2200811 w 3286125"/>
                <a:gd name="connsiteY131" fmla="*/ 2529461 h 3362325"/>
                <a:gd name="connsiteX132" fmla="*/ 2201954 w 3286125"/>
                <a:gd name="connsiteY132" fmla="*/ 2510506 h 3362325"/>
                <a:gd name="connsiteX133" fmla="*/ 2198716 w 3286125"/>
                <a:gd name="connsiteY133" fmla="*/ 2503362 h 3362325"/>
                <a:gd name="connsiteX134" fmla="*/ 2190143 w 3286125"/>
                <a:gd name="connsiteY134" fmla="*/ 2303718 h 3362325"/>
                <a:gd name="connsiteX135" fmla="*/ 2198239 w 3286125"/>
                <a:gd name="connsiteY135" fmla="*/ 2230471 h 3362325"/>
                <a:gd name="connsiteX136" fmla="*/ 2207764 w 3286125"/>
                <a:gd name="connsiteY136" fmla="*/ 2139126 h 3362325"/>
                <a:gd name="connsiteX137" fmla="*/ 2212812 w 3286125"/>
                <a:gd name="connsiteY137" fmla="*/ 1941578 h 3362325"/>
                <a:gd name="connsiteX138" fmla="*/ 2208621 w 3286125"/>
                <a:gd name="connsiteY138" fmla="*/ 1778509 h 3362325"/>
                <a:gd name="connsiteX139" fmla="*/ 2214337 w 3286125"/>
                <a:gd name="connsiteY139" fmla="*/ 1433609 h 3362325"/>
                <a:gd name="connsiteX140" fmla="*/ 2180237 w 3286125"/>
                <a:gd name="connsiteY140" fmla="*/ 1339978 h 3362325"/>
                <a:gd name="connsiteX141" fmla="*/ 2117277 w 3286125"/>
                <a:gd name="connsiteY141" fmla="*/ 1269970 h 3362325"/>
                <a:gd name="connsiteX142" fmla="*/ 2039648 w 3286125"/>
                <a:gd name="connsiteY142" fmla="*/ 1256920 h 3362325"/>
                <a:gd name="connsiteX143" fmla="*/ 1995547 w 3286125"/>
                <a:gd name="connsiteY143" fmla="*/ 1277780 h 3362325"/>
                <a:gd name="connsiteX144" fmla="*/ 1972783 w 3286125"/>
                <a:gd name="connsiteY144" fmla="*/ 1300069 h 3362325"/>
                <a:gd name="connsiteX145" fmla="*/ 1916585 w 3286125"/>
                <a:gd name="connsiteY145" fmla="*/ 1378840 h 3362325"/>
                <a:gd name="connsiteX146" fmla="*/ 1856102 w 3286125"/>
                <a:gd name="connsiteY146" fmla="*/ 1423417 h 3362325"/>
                <a:gd name="connsiteX147" fmla="*/ 1797237 w 3286125"/>
                <a:gd name="connsiteY147" fmla="*/ 1481139 h 3362325"/>
                <a:gd name="connsiteX148" fmla="*/ 1784759 w 3286125"/>
                <a:gd name="connsiteY148" fmla="*/ 1494474 h 3362325"/>
                <a:gd name="connsiteX149" fmla="*/ 1722751 w 3286125"/>
                <a:gd name="connsiteY149" fmla="*/ 1565626 h 3362325"/>
                <a:gd name="connsiteX150" fmla="*/ 1668078 w 3286125"/>
                <a:gd name="connsiteY150" fmla="*/ 1636015 h 3362325"/>
                <a:gd name="connsiteX151" fmla="*/ 1556731 w 3286125"/>
                <a:gd name="connsiteY151" fmla="*/ 1701928 h 3362325"/>
                <a:gd name="connsiteX152" fmla="*/ 1550634 w 3286125"/>
                <a:gd name="connsiteY152" fmla="*/ 1702405 h 3362325"/>
                <a:gd name="connsiteX153" fmla="*/ 1487389 w 3286125"/>
                <a:gd name="connsiteY153" fmla="*/ 1729360 h 3362325"/>
                <a:gd name="connsiteX154" fmla="*/ 1456242 w 3286125"/>
                <a:gd name="connsiteY154" fmla="*/ 1735742 h 3362325"/>
                <a:gd name="connsiteX155" fmla="*/ 1442526 w 3286125"/>
                <a:gd name="connsiteY155" fmla="*/ 1716406 h 3362325"/>
                <a:gd name="connsiteX156" fmla="*/ 1433191 w 3286125"/>
                <a:gd name="connsiteY156" fmla="*/ 1520763 h 3362325"/>
                <a:gd name="connsiteX157" fmla="*/ 1433477 w 3286125"/>
                <a:gd name="connsiteY157" fmla="*/ 1494284 h 3362325"/>
                <a:gd name="connsiteX158" fmla="*/ 1447479 w 3286125"/>
                <a:gd name="connsiteY158" fmla="*/ 1441324 h 3362325"/>
                <a:gd name="connsiteX159" fmla="*/ 1466148 w 3286125"/>
                <a:gd name="connsiteY159" fmla="*/ 1405320 h 3362325"/>
                <a:gd name="connsiteX160" fmla="*/ 1507486 w 3286125"/>
                <a:gd name="connsiteY160" fmla="*/ 1364553 h 3362325"/>
                <a:gd name="connsiteX161" fmla="*/ 1590354 w 3286125"/>
                <a:gd name="connsiteY161" fmla="*/ 1281685 h 3362325"/>
                <a:gd name="connsiteX162" fmla="*/ 1621786 w 3286125"/>
                <a:gd name="connsiteY162" fmla="*/ 1240728 h 3362325"/>
                <a:gd name="connsiteX163" fmla="*/ 1666554 w 3286125"/>
                <a:gd name="connsiteY163" fmla="*/ 1177577 h 3362325"/>
                <a:gd name="connsiteX164" fmla="*/ 1715607 w 3286125"/>
                <a:gd name="connsiteY164" fmla="*/ 1094329 h 3362325"/>
                <a:gd name="connsiteX165" fmla="*/ 1755041 w 3286125"/>
                <a:gd name="connsiteY165" fmla="*/ 1016700 h 3362325"/>
                <a:gd name="connsiteX166" fmla="*/ 1821335 w 3286125"/>
                <a:gd name="connsiteY166" fmla="*/ 902209 h 3362325"/>
                <a:gd name="connsiteX167" fmla="*/ 1865912 w 3286125"/>
                <a:gd name="connsiteY167" fmla="*/ 830010 h 3362325"/>
                <a:gd name="connsiteX168" fmla="*/ 1876675 w 3286125"/>
                <a:gd name="connsiteY168" fmla="*/ 784004 h 3362325"/>
                <a:gd name="connsiteX169" fmla="*/ 1891534 w 3286125"/>
                <a:gd name="connsiteY169" fmla="*/ 727140 h 3362325"/>
                <a:gd name="connsiteX170" fmla="*/ 1901345 w 3286125"/>
                <a:gd name="connsiteY170" fmla="*/ 615983 h 3362325"/>
                <a:gd name="connsiteX171" fmla="*/ 1875342 w 3286125"/>
                <a:gd name="connsiteY171" fmla="*/ 576740 h 3362325"/>
                <a:gd name="connsiteX172" fmla="*/ 1859054 w 3286125"/>
                <a:gd name="connsiteY172" fmla="*/ 537688 h 3362325"/>
                <a:gd name="connsiteX173" fmla="*/ 1826002 w 3286125"/>
                <a:gd name="connsiteY173" fmla="*/ 466822 h 3362325"/>
                <a:gd name="connsiteX174" fmla="*/ 1800666 w 3286125"/>
                <a:gd name="connsiteY174" fmla="*/ 463107 h 3362325"/>
                <a:gd name="connsiteX175" fmla="*/ 1695510 w 3286125"/>
                <a:gd name="connsiteY175" fmla="*/ 512351 h 3362325"/>
                <a:gd name="connsiteX176" fmla="*/ 1610071 w 3286125"/>
                <a:gd name="connsiteY176" fmla="*/ 565691 h 3362325"/>
                <a:gd name="connsiteX177" fmla="*/ 1533204 w 3286125"/>
                <a:gd name="connsiteY177" fmla="*/ 617602 h 3362325"/>
                <a:gd name="connsiteX178" fmla="*/ 1515392 w 3286125"/>
                <a:gd name="connsiteY178" fmla="*/ 634176 h 3362325"/>
                <a:gd name="connsiteX179" fmla="*/ 1399568 w 3286125"/>
                <a:gd name="connsiteY179" fmla="*/ 758001 h 3362325"/>
                <a:gd name="connsiteX180" fmla="*/ 1372803 w 3286125"/>
                <a:gd name="connsiteY180" fmla="*/ 772860 h 3362325"/>
                <a:gd name="connsiteX181" fmla="*/ 1363945 w 3286125"/>
                <a:gd name="connsiteY181" fmla="*/ 777146 h 3362325"/>
                <a:gd name="connsiteX182" fmla="*/ 1286030 w 3286125"/>
                <a:gd name="connsiteY182" fmla="*/ 874492 h 3362325"/>
                <a:gd name="connsiteX183" fmla="*/ 1220212 w 3286125"/>
                <a:gd name="connsiteY183" fmla="*/ 991554 h 3362325"/>
                <a:gd name="connsiteX184" fmla="*/ 1182589 w 3286125"/>
                <a:gd name="connsiteY184" fmla="*/ 1063468 h 3362325"/>
                <a:gd name="connsiteX185" fmla="*/ 1097816 w 3286125"/>
                <a:gd name="connsiteY185" fmla="*/ 1226631 h 3362325"/>
                <a:gd name="connsiteX186" fmla="*/ 1066765 w 3286125"/>
                <a:gd name="connsiteY186" fmla="*/ 1330072 h 3362325"/>
                <a:gd name="connsiteX187" fmla="*/ 1058764 w 3286125"/>
                <a:gd name="connsiteY187" fmla="*/ 1440181 h 3362325"/>
                <a:gd name="connsiteX188" fmla="*/ 1032379 w 3286125"/>
                <a:gd name="connsiteY188" fmla="*/ 1524478 h 3362325"/>
                <a:gd name="connsiteX189" fmla="*/ 1007805 w 3286125"/>
                <a:gd name="connsiteY189" fmla="*/ 1598677 h 3362325"/>
                <a:gd name="connsiteX190" fmla="*/ 1001042 w 3286125"/>
                <a:gd name="connsiteY190" fmla="*/ 1647064 h 3362325"/>
                <a:gd name="connsiteX191" fmla="*/ 1007519 w 3286125"/>
                <a:gd name="connsiteY191" fmla="*/ 1681545 h 3362325"/>
                <a:gd name="connsiteX192" fmla="*/ 1005519 w 3286125"/>
                <a:gd name="connsiteY192" fmla="*/ 1691260 h 3362325"/>
                <a:gd name="connsiteX193" fmla="*/ 981421 w 3286125"/>
                <a:gd name="connsiteY193" fmla="*/ 1773842 h 3362325"/>
                <a:gd name="connsiteX194" fmla="*/ 970372 w 3286125"/>
                <a:gd name="connsiteY194" fmla="*/ 1821848 h 3362325"/>
                <a:gd name="connsiteX195" fmla="*/ 955417 w 3286125"/>
                <a:gd name="connsiteY195" fmla="*/ 1870521 h 3362325"/>
                <a:gd name="connsiteX196" fmla="*/ 879027 w 3286125"/>
                <a:gd name="connsiteY196" fmla="*/ 1974820 h 3362325"/>
                <a:gd name="connsiteX197" fmla="*/ 827306 w 3286125"/>
                <a:gd name="connsiteY197" fmla="*/ 1970533 h 3362325"/>
                <a:gd name="connsiteX198" fmla="*/ 801970 w 3286125"/>
                <a:gd name="connsiteY198" fmla="*/ 1955198 h 3362325"/>
                <a:gd name="connsiteX199" fmla="*/ 779872 w 3286125"/>
                <a:gd name="connsiteY199" fmla="*/ 1938911 h 3362325"/>
                <a:gd name="connsiteX200" fmla="*/ 719102 w 3286125"/>
                <a:gd name="connsiteY200" fmla="*/ 1853566 h 3362325"/>
                <a:gd name="connsiteX201" fmla="*/ 674239 w 3286125"/>
                <a:gd name="connsiteY201" fmla="*/ 1799845 h 3362325"/>
                <a:gd name="connsiteX202" fmla="*/ 651189 w 3286125"/>
                <a:gd name="connsiteY202" fmla="*/ 1744505 h 3362325"/>
                <a:gd name="connsiteX203" fmla="*/ 651951 w 3286125"/>
                <a:gd name="connsiteY203" fmla="*/ 1685450 h 3362325"/>
                <a:gd name="connsiteX204" fmla="*/ 674525 w 3286125"/>
                <a:gd name="connsiteY204" fmla="*/ 1587914 h 3362325"/>
                <a:gd name="connsiteX205" fmla="*/ 677097 w 3286125"/>
                <a:gd name="connsiteY205" fmla="*/ 1578294 h 3362325"/>
                <a:gd name="connsiteX206" fmla="*/ 686050 w 3286125"/>
                <a:gd name="connsiteY206" fmla="*/ 1437800 h 3362325"/>
                <a:gd name="connsiteX207" fmla="*/ 696432 w 3286125"/>
                <a:gd name="connsiteY207" fmla="*/ 1330358 h 3362325"/>
                <a:gd name="connsiteX208" fmla="*/ 703576 w 3286125"/>
                <a:gd name="connsiteY208" fmla="*/ 1240442 h 3362325"/>
                <a:gd name="connsiteX209" fmla="*/ 711672 w 3286125"/>
                <a:gd name="connsiteY209" fmla="*/ 1163290 h 3362325"/>
                <a:gd name="connsiteX210" fmla="*/ 702052 w 3286125"/>
                <a:gd name="connsiteY210" fmla="*/ 1019176 h 3362325"/>
                <a:gd name="connsiteX211" fmla="*/ 663000 w 3286125"/>
                <a:gd name="connsiteY211" fmla="*/ 883540 h 3362325"/>
                <a:gd name="connsiteX212" fmla="*/ 650998 w 3286125"/>
                <a:gd name="connsiteY212" fmla="*/ 840011 h 3362325"/>
                <a:gd name="connsiteX213" fmla="*/ 614898 w 3286125"/>
                <a:gd name="connsiteY213" fmla="*/ 768002 h 3362325"/>
                <a:gd name="connsiteX214" fmla="*/ 560987 w 3286125"/>
                <a:gd name="connsiteY214" fmla="*/ 712948 h 3362325"/>
                <a:gd name="connsiteX215" fmla="*/ 491264 w 3286125"/>
                <a:gd name="connsiteY215" fmla="*/ 699708 h 3362325"/>
                <a:gd name="connsiteX216" fmla="*/ 434686 w 3286125"/>
                <a:gd name="connsiteY216" fmla="*/ 725425 h 3362325"/>
                <a:gd name="connsiteX217" fmla="*/ 368011 w 3286125"/>
                <a:gd name="connsiteY217" fmla="*/ 782956 h 3362325"/>
                <a:gd name="connsiteX218" fmla="*/ 294478 w 3286125"/>
                <a:gd name="connsiteY218" fmla="*/ 912782 h 3362325"/>
                <a:gd name="connsiteX219" fmla="*/ 270570 w 3286125"/>
                <a:gd name="connsiteY219" fmla="*/ 977076 h 3362325"/>
                <a:gd name="connsiteX220" fmla="*/ 260473 w 3286125"/>
                <a:gd name="connsiteY220" fmla="*/ 1025463 h 3362325"/>
                <a:gd name="connsiteX221" fmla="*/ 234851 w 3286125"/>
                <a:gd name="connsiteY221" fmla="*/ 1136620 h 3362325"/>
                <a:gd name="connsiteX222" fmla="*/ 225612 w 3286125"/>
                <a:gd name="connsiteY222" fmla="*/ 1213677 h 3362325"/>
                <a:gd name="connsiteX223" fmla="*/ 217230 w 3286125"/>
                <a:gd name="connsiteY223" fmla="*/ 1401034 h 3362325"/>
                <a:gd name="connsiteX224" fmla="*/ 224183 w 3286125"/>
                <a:gd name="connsiteY224" fmla="*/ 1457803 h 3362325"/>
                <a:gd name="connsiteX225" fmla="*/ 214848 w 3286125"/>
                <a:gd name="connsiteY225" fmla="*/ 1516286 h 3362325"/>
                <a:gd name="connsiteX226" fmla="*/ 215325 w 3286125"/>
                <a:gd name="connsiteY226" fmla="*/ 1620204 h 3362325"/>
                <a:gd name="connsiteX227" fmla="*/ 216563 w 3286125"/>
                <a:gd name="connsiteY227" fmla="*/ 1628205 h 3362325"/>
                <a:gd name="connsiteX228" fmla="*/ 225802 w 3286125"/>
                <a:gd name="connsiteY228" fmla="*/ 1807465 h 3362325"/>
                <a:gd name="connsiteX229" fmla="*/ 241709 w 3286125"/>
                <a:gd name="connsiteY229" fmla="*/ 1898715 h 3362325"/>
                <a:gd name="connsiteX230" fmla="*/ 242757 w 3286125"/>
                <a:gd name="connsiteY230" fmla="*/ 1912907 h 3362325"/>
                <a:gd name="connsiteX231" fmla="*/ 258759 w 3286125"/>
                <a:gd name="connsiteY231" fmla="*/ 1994060 h 3362325"/>
                <a:gd name="connsiteX232" fmla="*/ 260283 w 3286125"/>
                <a:gd name="connsiteY232" fmla="*/ 2020349 h 3362325"/>
                <a:gd name="connsiteX233" fmla="*/ 263331 w 3286125"/>
                <a:gd name="connsiteY233" fmla="*/ 2039971 h 3362325"/>
                <a:gd name="connsiteX234" fmla="*/ 247233 w 3286125"/>
                <a:gd name="connsiteY234" fmla="*/ 2067974 h 3362325"/>
                <a:gd name="connsiteX235" fmla="*/ 173700 w 3286125"/>
                <a:gd name="connsiteY235" fmla="*/ 2046543 h 3362325"/>
                <a:gd name="connsiteX236" fmla="*/ 98358 w 3286125"/>
                <a:gd name="connsiteY236" fmla="*/ 2050448 h 3362325"/>
                <a:gd name="connsiteX237" fmla="*/ 2437698 w 3286125"/>
                <a:gd name="connsiteY237" fmla="*/ 1120332 h 3362325"/>
                <a:gd name="connsiteX238" fmla="*/ 2443032 w 3286125"/>
                <a:gd name="connsiteY238" fmla="*/ 1169290 h 3362325"/>
                <a:gd name="connsiteX239" fmla="*/ 2448556 w 3286125"/>
                <a:gd name="connsiteY239" fmla="*/ 1244443 h 3362325"/>
                <a:gd name="connsiteX240" fmla="*/ 2433507 w 3286125"/>
                <a:gd name="connsiteY240" fmla="*/ 1325501 h 3362325"/>
                <a:gd name="connsiteX241" fmla="*/ 2433316 w 3286125"/>
                <a:gd name="connsiteY241" fmla="*/ 1443706 h 3362325"/>
                <a:gd name="connsiteX242" fmla="*/ 2443889 w 3286125"/>
                <a:gd name="connsiteY242" fmla="*/ 1459041 h 3362325"/>
                <a:gd name="connsiteX243" fmla="*/ 2556475 w 3286125"/>
                <a:gd name="connsiteY243" fmla="*/ 1492283 h 3362325"/>
                <a:gd name="connsiteX244" fmla="*/ 2704874 w 3286125"/>
                <a:gd name="connsiteY244" fmla="*/ 1484473 h 3362325"/>
                <a:gd name="connsiteX245" fmla="*/ 2740784 w 3286125"/>
                <a:gd name="connsiteY245" fmla="*/ 1474948 h 3362325"/>
                <a:gd name="connsiteX246" fmla="*/ 2806982 w 3286125"/>
                <a:gd name="connsiteY246" fmla="*/ 1427894 h 3362325"/>
                <a:gd name="connsiteX247" fmla="*/ 2857465 w 3286125"/>
                <a:gd name="connsiteY247" fmla="*/ 1381412 h 3362325"/>
                <a:gd name="connsiteX248" fmla="*/ 2935569 w 3286125"/>
                <a:gd name="connsiteY248" fmla="*/ 1307403 h 3362325"/>
                <a:gd name="connsiteX249" fmla="*/ 2947286 w 3286125"/>
                <a:gd name="connsiteY249" fmla="*/ 1271875 h 3362325"/>
                <a:gd name="connsiteX250" fmla="*/ 2971574 w 3286125"/>
                <a:gd name="connsiteY250" fmla="*/ 1150526 h 3362325"/>
                <a:gd name="connsiteX251" fmla="*/ 2961478 w 3286125"/>
                <a:gd name="connsiteY251" fmla="*/ 1075850 h 3362325"/>
                <a:gd name="connsiteX252" fmla="*/ 2930235 w 3286125"/>
                <a:gd name="connsiteY252" fmla="*/ 1043751 h 3362325"/>
                <a:gd name="connsiteX253" fmla="*/ 2863846 w 3286125"/>
                <a:gd name="connsiteY253" fmla="*/ 1033654 h 3362325"/>
                <a:gd name="connsiteX254" fmla="*/ 2792599 w 3286125"/>
                <a:gd name="connsiteY254" fmla="*/ 1033845 h 3362325"/>
                <a:gd name="connsiteX255" fmla="*/ 2735735 w 3286125"/>
                <a:gd name="connsiteY255" fmla="*/ 1048037 h 3362325"/>
                <a:gd name="connsiteX256" fmla="*/ 2648010 w 3286125"/>
                <a:gd name="connsiteY256" fmla="*/ 1075660 h 3362325"/>
                <a:gd name="connsiteX257" fmla="*/ 2517708 w 3286125"/>
                <a:gd name="connsiteY257" fmla="*/ 1084042 h 3362325"/>
                <a:gd name="connsiteX258" fmla="*/ 2437698 w 3286125"/>
                <a:gd name="connsiteY258" fmla="*/ 1120332 h 3362325"/>
                <a:gd name="connsiteX259" fmla="*/ 1999643 w 3286125"/>
                <a:gd name="connsiteY259" fmla="*/ 975838 h 3362325"/>
                <a:gd name="connsiteX260" fmla="*/ 1900488 w 3286125"/>
                <a:gd name="connsiteY260" fmla="*/ 971170 h 3362325"/>
                <a:gd name="connsiteX261" fmla="*/ 1889724 w 3286125"/>
                <a:gd name="connsiteY261" fmla="*/ 998126 h 3362325"/>
                <a:gd name="connsiteX262" fmla="*/ 1834289 w 3286125"/>
                <a:gd name="connsiteY262" fmla="*/ 1089185 h 3362325"/>
                <a:gd name="connsiteX263" fmla="*/ 1776948 w 3286125"/>
                <a:gd name="connsiteY263" fmla="*/ 1181197 h 3362325"/>
                <a:gd name="connsiteX264" fmla="*/ 1772853 w 3286125"/>
                <a:gd name="connsiteY264" fmla="*/ 1199866 h 3362325"/>
                <a:gd name="connsiteX265" fmla="*/ 1840671 w 3286125"/>
                <a:gd name="connsiteY265" fmla="*/ 1229584 h 3362325"/>
                <a:gd name="connsiteX266" fmla="*/ 1949542 w 3286125"/>
                <a:gd name="connsiteY266" fmla="*/ 1190531 h 3362325"/>
                <a:gd name="connsiteX267" fmla="*/ 2017645 w 3286125"/>
                <a:gd name="connsiteY267" fmla="*/ 1158146 h 3362325"/>
                <a:gd name="connsiteX268" fmla="*/ 2070414 w 3286125"/>
                <a:gd name="connsiteY268" fmla="*/ 1120237 h 3362325"/>
                <a:gd name="connsiteX269" fmla="*/ 2165187 w 3286125"/>
                <a:gd name="connsiteY269" fmla="*/ 1076136 h 3362325"/>
                <a:gd name="connsiteX270" fmla="*/ 2188334 w 3286125"/>
                <a:gd name="connsiteY270" fmla="*/ 1060229 h 3362325"/>
                <a:gd name="connsiteX271" fmla="*/ 2206526 w 3286125"/>
                <a:gd name="connsiteY271" fmla="*/ 977647 h 3362325"/>
                <a:gd name="connsiteX272" fmla="*/ 2215003 w 3286125"/>
                <a:gd name="connsiteY272" fmla="*/ 900590 h 3362325"/>
                <a:gd name="connsiteX273" fmla="*/ 2214146 w 3286125"/>
                <a:gd name="connsiteY273" fmla="*/ 688564 h 3362325"/>
                <a:gd name="connsiteX274" fmla="*/ 2188143 w 3286125"/>
                <a:gd name="connsiteY274" fmla="*/ 661894 h 3362325"/>
                <a:gd name="connsiteX275" fmla="*/ 2127754 w 3286125"/>
                <a:gd name="connsiteY275" fmla="*/ 692564 h 3362325"/>
                <a:gd name="connsiteX276" fmla="*/ 2091559 w 3286125"/>
                <a:gd name="connsiteY276" fmla="*/ 734188 h 3362325"/>
                <a:gd name="connsiteX277" fmla="*/ 2055840 w 3286125"/>
                <a:gd name="connsiteY277" fmla="*/ 769336 h 3362325"/>
                <a:gd name="connsiteX278" fmla="*/ 2016407 w 3286125"/>
                <a:gd name="connsiteY278" fmla="*/ 881635 h 3362325"/>
                <a:gd name="connsiteX279" fmla="*/ 1999643 w 3286125"/>
                <a:gd name="connsiteY279" fmla="*/ 975838 h 3362325"/>
                <a:gd name="connsiteX280" fmla="*/ 2038886 w 3286125"/>
                <a:gd name="connsiteY280" fmla="*/ 331090 h 3362325"/>
                <a:gd name="connsiteX281" fmla="*/ 2032504 w 3286125"/>
                <a:gd name="connsiteY281" fmla="*/ 330043 h 3362325"/>
                <a:gd name="connsiteX282" fmla="*/ 1944112 w 3286125"/>
                <a:gd name="connsiteY282" fmla="*/ 356427 h 3362325"/>
                <a:gd name="connsiteX283" fmla="*/ 1872008 w 3286125"/>
                <a:gd name="connsiteY283" fmla="*/ 417482 h 3362325"/>
                <a:gd name="connsiteX284" fmla="*/ 1867722 w 3286125"/>
                <a:gd name="connsiteY284" fmla="*/ 473584 h 3362325"/>
                <a:gd name="connsiteX285" fmla="*/ 1888772 w 3286125"/>
                <a:gd name="connsiteY285" fmla="*/ 510065 h 3362325"/>
                <a:gd name="connsiteX286" fmla="*/ 1911727 w 3286125"/>
                <a:gd name="connsiteY286" fmla="*/ 525210 h 3362325"/>
                <a:gd name="connsiteX287" fmla="*/ 1971640 w 3286125"/>
                <a:gd name="connsiteY287" fmla="*/ 514637 h 3362325"/>
                <a:gd name="connsiteX288" fmla="*/ 2028599 w 3286125"/>
                <a:gd name="connsiteY288" fmla="*/ 398146 h 3362325"/>
                <a:gd name="connsiteX289" fmla="*/ 2038886 w 3286125"/>
                <a:gd name="connsiteY289" fmla="*/ 33109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</a:cxnLst>
              <a:rect l="l" t="t" r="r" b="b"/>
              <a:pathLst>
                <a:path w="3286125" h="3362325">
                  <a:moveTo>
                    <a:pt x="98358" y="2050448"/>
                  </a:moveTo>
                  <a:cubicBezTo>
                    <a:pt x="85023" y="2031970"/>
                    <a:pt x="72355" y="2014253"/>
                    <a:pt x="59496" y="1996727"/>
                  </a:cubicBezTo>
                  <a:cubicBezTo>
                    <a:pt x="54733" y="1990346"/>
                    <a:pt x="49685" y="1984059"/>
                    <a:pt x="44161" y="1978344"/>
                  </a:cubicBezTo>
                  <a:cubicBezTo>
                    <a:pt x="20538" y="1953484"/>
                    <a:pt x="5489" y="1927290"/>
                    <a:pt x="6441" y="1889857"/>
                  </a:cubicBezTo>
                  <a:cubicBezTo>
                    <a:pt x="7870" y="1835755"/>
                    <a:pt x="-797" y="1781462"/>
                    <a:pt x="60" y="1727265"/>
                  </a:cubicBezTo>
                  <a:cubicBezTo>
                    <a:pt x="631" y="1690689"/>
                    <a:pt x="10347" y="1654399"/>
                    <a:pt x="15395" y="1617823"/>
                  </a:cubicBezTo>
                  <a:cubicBezTo>
                    <a:pt x="16824" y="1607821"/>
                    <a:pt x="15205" y="1597344"/>
                    <a:pt x="16443" y="1587343"/>
                  </a:cubicBezTo>
                  <a:cubicBezTo>
                    <a:pt x="17586" y="1578389"/>
                    <a:pt x="21015" y="1569721"/>
                    <a:pt x="22634" y="1560768"/>
                  </a:cubicBezTo>
                  <a:cubicBezTo>
                    <a:pt x="23777" y="1554958"/>
                    <a:pt x="25682" y="1548100"/>
                    <a:pt x="23682" y="1543051"/>
                  </a:cubicBezTo>
                  <a:cubicBezTo>
                    <a:pt x="11775" y="1512952"/>
                    <a:pt x="11490" y="1483330"/>
                    <a:pt x="23967" y="1453516"/>
                  </a:cubicBezTo>
                  <a:cubicBezTo>
                    <a:pt x="24730" y="1451707"/>
                    <a:pt x="24730" y="1449516"/>
                    <a:pt x="24825" y="1447516"/>
                  </a:cubicBezTo>
                  <a:cubicBezTo>
                    <a:pt x="27778" y="1394557"/>
                    <a:pt x="31778" y="1341693"/>
                    <a:pt x="33492" y="1288734"/>
                  </a:cubicBezTo>
                  <a:cubicBezTo>
                    <a:pt x="34921" y="1244538"/>
                    <a:pt x="31778" y="1200151"/>
                    <a:pt x="34445" y="1156146"/>
                  </a:cubicBezTo>
                  <a:cubicBezTo>
                    <a:pt x="36350" y="1124809"/>
                    <a:pt x="44732" y="1093948"/>
                    <a:pt x="50066" y="1062801"/>
                  </a:cubicBezTo>
                  <a:cubicBezTo>
                    <a:pt x="50828" y="1058229"/>
                    <a:pt x="51876" y="1052800"/>
                    <a:pt x="50352" y="1048704"/>
                  </a:cubicBezTo>
                  <a:cubicBezTo>
                    <a:pt x="33397" y="1003936"/>
                    <a:pt x="45113" y="957645"/>
                    <a:pt x="43398" y="912211"/>
                  </a:cubicBezTo>
                  <a:cubicBezTo>
                    <a:pt x="42446" y="888017"/>
                    <a:pt x="48256" y="863538"/>
                    <a:pt x="51209" y="839154"/>
                  </a:cubicBezTo>
                  <a:cubicBezTo>
                    <a:pt x="54447" y="812389"/>
                    <a:pt x="57876" y="785623"/>
                    <a:pt x="61401" y="756667"/>
                  </a:cubicBezTo>
                  <a:cubicBezTo>
                    <a:pt x="84642" y="787433"/>
                    <a:pt x="105216" y="816865"/>
                    <a:pt x="128266" y="844202"/>
                  </a:cubicBezTo>
                  <a:cubicBezTo>
                    <a:pt x="138744" y="856585"/>
                    <a:pt x="152936" y="867062"/>
                    <a:pt x="167509" y="874206"/>
                  </a:cubicBezTo>
                  <a:cubicBezTo>
                    <a:pt x="175701" y="878206"/>
                    <a:pt x="190179" y="877254"/>
                    <a:pt x="198084" y="872396"/>
                  </a:cubicBezTo>
                  <a:cubicBezTo>
                    <a:pt x="221611" y="857728"/>
                    <a:pt x="245519" y="842488"/>
                    <a:pt x="265045" y="823152"/>
                  </a:cubicBezTo>
                  <a:cubicBezTo>
                    <a:pt x="303717" y="784861"/>
                    <a:pt x="343150" y="746380"/>
                    <a:pt x="375249" y="702851"/>
                  </a:cubicBezTo>
                  <a:cubicBezTo>
                    <a:pt x="402967" y="665323"/>
                    <a:pt x="438496" y="641891"/>
                    <a:pt x="477357" y="620555"/>
                  </a:cubicBezTo>
                  <a:cubicBezTo>
                    <a:pt x="481263" y="618364"/>
                    <a:pt x="486216" y="615983"/>
                    <a:pt x="490407" y="616555"/>
                  </a:cubicBezTo>
                  <a:cubicBezTo>
                    <a:pt x="504313" y="618364"/>
                    <a:pt x="512505" y="610744"/>
                    <a:pt x="522125" y="602458"/>
                  </a:cubicBezTo>
                  <a:cubicBezTo>
                    <a:pt x="529459" y="596076"/>
                    <a:pt x="540699" y="590456"/>
                    <a:pt x="550033" y="590742"/>
                  </a:cubicBezTo>
                  <a:cubicBezTo>
                    <a:pt x="597563" y="592361"/>
                    <a:pt x="645093" y="595885"/>
                    <a:pt x="692622" y="599029"/>
                  </a:cubicBezTo>
                  <a:cubicBezTo>
                    <a:pt x="696242" y="599314"/>
                    <a:pt x="700338" y="601315"/>
                    <a:pt x="703195" y="603696"/>
                  </a:cubicBezTo>
                  <a:cubicBezTo>
                    <a:pt x="722817" y="619793"/>
                    <a:pt x="741390" y="637129"/>
                    <a:pt x="761774" y="652273"/>
                  </a:cubicBezTo>
                  <a:cubicBezTo>
                    <a:pt x="778633" y="664751"/>
                    <a:pt x="797874" y="673990"/>
                    <a:pt x="815209" y="685897"/>
                  </a:cubicBezTo>
                  <a:cubicBezTo>
                    <a:pt x="841879" y="704185"/>
                    <a:pt x="870645" y="720663"/>
                    <a:pt x="893409" y="743047"/>
                  </a:cubicBezTo>
                  <a:cubicBezTo>
                    <a:pt x="915031" y="764192"/>
                    <a:pt x="924461" y="793529"/>
                    <a:pt x="920937" y="825628"/>
                  </a:cubicBezTo>
                  <a:cubicBezTo>
                    <a:pt x="919222" y="840773"/>
                    <a:pt x="917603" y="855442"/>
                    <a:pt x="937224" y="865729"/>
                  </a:cubicBezTo>
                  <a:cubicBezTo>
                    <a:pt x="947130" y="870872"/>
                    <a:pt x="951036" y="890113"/>
                    <a:pt x="954750" y="903733"/>
                  </a:cubicBezTo>
                  <a:cubicBezTo>
                    <a:pt x="961132" y="926974"/>
                    <a:pt x="981039" y="938881"/>
                    <a:pt x="1003233" y="927260"/>
                  </a:cubicBezTo>
                  <a:cubicBezTo>
                    <a:pt x="1023521" y="916687"/>
                    <a:pt x="1043714" y="904019"/>
                    <a:pt x="1060288" y="888303"/>
                  </a:cubicBezTo>
                  <a:cubicBezTo>
                    <a:pt x="1104674" y="846393"/>
                    <a:pt x="1147632" y="802959"/>
                    <a:pt x="1190113" y="759144"/>
                  </a:cubicBezTo>
                  <a:cubicBezTo>
                    <a:pt x="1242215" y="705423"/>
                    <a:pt x="1292126" y="649511"/>
                    <a:pt x="1345371" y="596933"/>
                  </a:cubicBezTo>
                  <a:cubicBezTo>
                    <a:pt x="1365659" y="576835"/>
                    <a:pt x="1393567" y="564548"/>
                    <a:pt x="1416046" y="546355"/>
                  </a:cubicBezTo>
                  <a:cubicBezTo>
                    <a:pt x="1453384" y="516256"/>
                    <a:pt x="1502343" y="507017"/>
                    <a:pt x="1538347" y="473584"/>
                  </a:cubicBezTo>
                  <a:cubicBezTo>
                    <a:pt x="1570161" y="444057"/>
                    <a:pt x="1607023" y="419673"/>
                    <a:pt x="1642646" y="394336"/>
                  </a:cubicBezTo>
                  <a:cubicBezTo>
                    <a:pt x="1659124" y="382621"/>
                    <a:pt x="1678365" y="374810"/>
                    <a:pt x="1695510" y="363856"/>
                  </a:cubicBezTo>
                  <a:cubicBezTo>
                    <a:pt x="1710559" y="354331"/>
                    <a:pt x="1723894" y="342139"/>
                    <a:pt x="1738848" y="332424"/>
                  </a:cubicBezTo>
                  <a:cubicBezTo>
                    <a:pt x="1771996" y="310802"/>
                    <a:pt x="1805714" y="290133"/>
                    <a:pt x="1839147" y="268892"/>
                  </a:cubicBezTo>
                  <a:cubicBezTo>
                    <a:pt x="1861340" y="254795"/>
                    <a:pt x="1883534" y="240889"/>
                    <a:pt x="1905441" y="226411"/>
                  </a:cubicBezTo>
                  <a:cubicBezTo>
                    <a:pt x="1932302" y="208599"/>
                    <a:pt x="1959067" y="190406"/>
                    <a:pt x="1985546" y="171928"/>
                  </a:cubicBezTo>
                  <a:cubicBezTo>
                    <a:pt x="1998595" y="162879"/>
                    <a:pt x="2011359" y="153259"/>
                    <a:pt x="2023646" y="143067"/>
                  </a:cubicBezTo>
                  <a:cubicBezTo>
                    <a:pt x="2048030" y="122779"/>
                    <a:pt x="2078891" y="120778"/>
                    <a:pt x="2107371" y="111730"/>
                  </a:cubicBezTo>
                  <a:cubicBezTo>
                    <a:pt x="2158520" y="95632"/>
                    <a:pt x="2210622" y="105824"/>
                    <a:pt x="2262152" y="104014"/>
                  </a:cubicBezTo>
                  <a:cubicBezTo>
                    <a:pt x="2316159" y="102205"/>
                    <a:pt x="2366261" y="89536"/>
                    <a:pt x="2414647" y="65724"/>
                  </a:cubicBezTo>
                  <a:cubicBezTo>
                    <a:pt x="2436078" y="55151"/>
                    <a:pt x="2460177" y="50008"/>
                    <a:pt x="2483132" y="42483"/>
                  </a:cubicBezTo>
                  <a:cubicBezTo>
                    <a:pt x="2507993" y="34387"/>
                    <a:pt x="2532853" y="26290"/>
                    <a:pt x="2557617" y="18289"/>
                  </a:cubicBezTo>
                  <a:cubicBezTo>
                    <a:pt x="2558856" y="17908"/>
                    <a:pt x="2560189" y="17242"/>
                    <a:pt x="2561428" y="17051"/>
                  </a:cubicBezTo>
                  <a:cubicBezTo>
                    <a:pt x="2587145" y="13908"/>
                    <a:pt x="2612862" y="10574"/>
                    <a:pt x="2638675" y="7907"/>
                  </a:cubicBezTo>
                  <a:cubicBezTo>
                    <a:pt x="2669822" y="4669"/>
                    <a:pt x="2701064" y="-94"/>
                    <a:pt x="2732306" y="1"/>
                  </a:cubicBezTo>
                  <a:cubicBezTo>
                    <a:pt x="2748213" y="97"/>
                    <a:pt x="2764024" y="9336"/>
                    <a:pt x="2782503" y="15337"/>
                  </a:cubicBezTo>
                  <a:cubicBezTo>
                    <a:pt x="2767930" y="34768"/>
                    <a:pt x="2767739" y="48103"/>
                    <a:pt x="2788313" y="60390"/>
                  </a:cubicBezTo>
                  <a:cubicBezTo>
                    <a:pt x="2793837" y="53722"/>
                    <a:pt x="2798886" y="45055"/>
                    <a:pt x="2806220" y="39530"/>
                  </a:cubicBezTo>
                  <a:cubicBezTo>
                    <a:pt x="2811364" y="35720"/>
                    <a:pt x="2820031" y="34577"/>
                    <a:pt x="2826603" y="35625"/>
                  </a:cubicBezTo>
                  <a:cubicBezTo>
                    <a:pt x="2829366" y="36101"/>
                    <a:pt x="2832128" y="45245"/>
                    <a:pt x="2832414" y="50579"/>
                  </a:cubicBezTo>
                  <a:cubicBezTo>
                    <a:pt x="2834319" y="85441"/>
                    <a:pt x="2823841" y="118397"/>
                    <a:pt x="2817555" y="152211"/>
                  </a:cubicBezTo>
                  <a:cubicBezTo>
                    <a:pt x="2810887" y="188311"/>
                    <a:pt x="2799553" y="222601"/>
                    <a:pt x="2779169" y="250890"/>
                  </a:cubicBezTo>
                  <a:cubicBezTo>
                    <a:pt x="2758405" y="279655"/>
                    <a:pt x="2741927" y="313945"/>
                    <a:pt x="2706589" y="330995"/>
                  </a:cubicBezTo>
                  <a:cubicBezTo>
                    <a:pt x="2681728" y="342997"/>
                    <a:pt x="2659344" y="360046"/>
                    <a:pt x="2634484" y="372048"/>
                  </a:cubicBezTo>
                  <a:cubicBezTo>
                    <a:pt x="2608005" y="384811"/>
                    <a:pt x="2578953" y="392431"/>
                    <a:pt x="2552760" y="405671"/>
                  </a:cubicBezTo>
                  <a:cubicBezTo>
                    <a:pt x="2522852" y="420816"/>
                    <a:pt x="2494943" y="439771"/>
                    <a:pt x="2466082" y="456916"/>
                  </a:cubicBezTo>
                  <a:cubicBezTo>
                    <a:pt x="2444080" y="469965"/>
                    <a:pt x="2421791" y="482728"/>
                    <a:pt x="2402360" y="493968"/>
                  </a:cubicBezTo>
                  <a:cubicBezTo>
                    <a:pt x="2418838" y="539688"/>
                    <a:pt x="2434459" y="583312"/>
                    <a:pt x="2450461" y="626842"/>
                  </a:cubicBezTo>
                  <a:cubicBezTo>
                    <a:pt x="2458081" y="647701"/>
                    <a:pt x="2467321" y="667990"/>
                    <a:pt x="2474274" y="689040"/>
                  </a:cubicBezTo>
                  <a:cubicBezTo>
                    <a:pt x="2476941" y="696946"/>
                    <a:pt x="2477608" y="707137"/>
                    <a:pt x="2475036" y="714948"/>
                  </a:cubicBezTo>
                  <a:cubicBezTo>
                    <a:pt x="2463130" y="750476"/>
                    <a:pt x="2465702" y="784861"/>
                    <a:pt x="2474084" y="821056"/>
                  </a:cubicBezTo>
                  <a:cubicBezTo>
                    <a:pt x="2478846" y="841535"/>
                    <a:pt x="2472655" y="864681"/>
                    <a:pt x="2471036" y="886493"/>
                  </a:cubicBezTo>
                  <a:cubicBezTo>
                    <a:pt x="2470464" y="894399"/>
                    <a:pt x="2468559" y="902209"/>
                    <a:pt x="2467606" y="910115"/>
                  </a:cubicBezTo>
                  <a:cubicBezTo>
                    <a:pt x="2466273" y="921164"/>
                    <a:pt x="2465225" y="932308"/>
                    <a:pt x="2463987" y="944405"/>
                  </a:cubicBezTo>
                  <a:cubicBezTo>
                    <a:pt x="2492657" y="954692"/>
                    <a:pt x="2517422" y="938404"/>
                    <a:pt x="2543140" y="926974"/>
                  </a:cubicBezTo>
                  <a:cubicBezTo>
                    <a:pt x="2560475" y="919259"/>
                    <a:pt x="2577715" y="911163"/>
                    <a:pt x="2595337" y="904019"/>
                  </a:cubicBezTo>
                  <a:cubicBezTo>
                    <a:pt x="2599337" y="902400"/>
                    <a:pt x="2605528" y="902305"/>
                    <a:pt x="2609338" y="904210"/>
                  </a:cubicBezTo>
                  <a:cubicBezTo>
                    <a:pt x="2642866" y="921640"/>
                    <a:pt x="2673918" y="910306"/>
                    <a:pt x="2704588" y="896494"/>
                  </a:cubicBezTo>
                  <a:cubicBezTo>
                    <a:pt x="2737069" y="882016"/>
                    <a:pt x="2768406" y="864490"/>
                    <a:pt x="2801839" y="852870"/>
                  </a:cubicBezTo>
                  <a:cubicBezTo>
                    <a:pt x="2839176" y="839916"/>
                    <a:pt x="2878229" y="833820"/>
                    <a:pt x="2917186" y="850108"/>
                  </a:cubicBezTo>
                  <a:cubicBezTo>
                    <a:pt x="2922425" y="852298"/>
                    <a:pt x="2930712" y="853060"/>
                    <a:pt x="2935189" y="850393"/>
                  </a:cubicBezTo>
                  <a:cubicBezTo>
                    <a:pt x="2958144" y="836392"/>
                    <a:pt x="2975670" y="852965"/>
                    <a:pt x="2995482" y="858775"/>
                  </a:cubicBezTo>
                  <a:cubicBezTo>
                    <a:pt x="3012436" y="863728"/>
                    <a:pt x="3030343" y="865919"/>
                    <a:pt x="3047965" y="867824"/>
                  </a:cubicBezTo>
                  <a:cubicBezTo>
                    <a:pt x="3057680" y="868872"/>
                    <a:pt x="3063395" y="869539"/>
                    <a:pt x="3069110" y="880778"/>
                  </a:cubicBezTo>
                  <a:cubicBezTo>
                    <a:pt x="3081016" y="904114"/>
                    <a:pt x="3107496" y="910020"/>
                    <a:pt x="3129403" y="920402"/>
                  </a:cubicBezTo>
                  <a:cubicBezTo>
                    <a:pt x="3161979" y="935833"/>
                    <a:pt x="3185982" y="957550"/>
                    <a:pt x="3190458" y="995554"/>
                  </a:cubicBezTo>
                  <a:cubicBezTo>
                    <a:pt x="3225892" y="981838"/>
                    <a:pt x="3264277" y="1009842"/>
                    <a:pt x="3267992" y="1047275"/>
                  </a:cubicBezTo>
                  <a:cubicBezTo>
                    <a:pt x="3270183" y="1068897"/>
                    <a:pt x="3281232" y="1089566"/>
                    <a:pt x="3288471" y="1110616"/>
                  </a:cubicBezTo>
                  <a:cubicBezTo>
                    <a:pt x="3289519" y="1113664"/>
                    <a:pt x="3292852" y="1116236"/>
                    <a:pt x="3292852" y="1119094"/>
                  </a:cubicBezTo>
                  <a:cubicBezTo>
                    <a:pt x="3293710" y="1158337"/>
                    <a:pt x="3296186" y="1197961"/>
                    <a:pt x="3278660" y="1234918"/>
                  </a:cubicBezTo>
                  <a:cubicBezTo>
                    <a:pt x="3269993" y="1253301"/>
                    <a:pt x="3276755" y="1290067"/>
                    <a:pt x="3292852" y="1307879"/>
                  </a:cubicBezTo>
                  <a:cubicBezTo>
                    <a:pt x="3254752" y="1341312"/>
                    <a:pt x="3239893" y="1389318"/>
                    <a:pt x="3215128" y="1431323"/>
                  </a:cubicBezTo>
                  <a:cubicBezTo>
                    <a:pt x="3194078" y="1466947"/>
                    <a:pt x="3179219" y="1506285"/>
                    <a:pt x="3150359" y="1537336"/>
                  </a:cubicBezTo>
                  <a:cubicBezTo>
                    <a:pt x="3127498" y="1561816"/>
                    <a:pt x="3107496" y="1589152"/>
                    <a:pt x="3083302" y="1612108"/>
                  </a:cubicBezTo>
                  <a:cubicBezTo>
                    <a:pt x="3049393" y="1644207"/>
                    <a:pt x="3008150" y="1666400"/>
                    <a:pt x="2965383" y="1683736"/>
                  </a:cubicBezTo>
                  <a:cubicBezTo>
                    <a:pt x="2945094" y="1691927"/>
                    <a:pt x="2921092" y="1691070"/>
                    <a:pt x="2898708" y="1693832"/>
                  </a:cubicBezTo>
                  <a:cubicBezTo>
                    <a:pt x="2873657" y="1696976"/>
                    <a:pt x="2848606" y="1701738"/>
                    <a:pt x="2823461" y="1702024"/>
                  </a:cubicBezTo>
                  <a:cubicBezTo>
                    <a:pt x="2771740" y="1702595"/>
                    <a:pt x="2722877" y="1690594"/>
                    <a:pt x="2677061" y="1665067"/>
                  </a:cubicBezTo>
                  <a:cubicBezTo>
                    <a:pt x="2649629" y="1649731"/>
                    <a:pt x="2619530" y="1639254"/>
                    <a:pt x="2591717" y="1624490"/>
                  </a:cubicBezTo>
                  <a:cubicBezTo>
                    <a:pt x="2558094" y="1606583"/>
                    <a:pt x="2525614" y="1586390"/>
                    <a:pt x="2492657" y="1567150"/>
                  </a:cubicBezTo>
                  <a:cubicBezTo>
                    <a:pt x="2482465" y="1561149"/>
                    <a:pt x="2472369" y="1555053"/>
                    <a:pt x="2461034" y="1548290"/>
                  </a:cubicBezTo>
                  <a:cubicBezTo>
                    <a:pt x="2432650" y="1574960"/>
                    <a:pt x="2416267" y="1608584"/>
                    <a:pt x="2405884" y="1647826"/>
                  </a:cubicBezTo>
                  <a:cubicBezTo>
                    <a:pt x="2390645" y="1705643"/>
                    <a:pt x="2403979" y="1763746"/>
                    <a:pt x="2397502" y="1821086"/>
                  </a:cubicBezTo>
                  <a:cubicBezTo>
                    <a:pt x="2394073" y="1850899"/>
                    <a:pt x="2383310" y="1879855"/>
                    <a:pt x="2378452" y="1909573"/>
                  </a:cubicBezTo>
                  <a:cubicBezTo>
                    <a:pt x="2375500" y="1927576"/>
                    <a:pt x="2377595" y="1946435"/>
                    <a:pt x="2377785" y="1964914"/>
                  </a:cubicBezTo>
                  <a:cubicBezTo>
                    <a:pt x="2377785" y="1968152"/>
                    <a:pt x="2380071" y="1971296"/>
                    <a:pt x="2380262" y="1974534"/>
                  </a:cubicBezTo>
                  <a:cubicBezTo>
                    <a:pt x="2383310" y="2024064"/>
                    <a:pt x="2381500" y="2074451"/>
                    <a:pt x="2390358" y="2122933"/>
                  </a:cubicBezTo>
                  <a:cubicBezTo>
                    <a:pt x="2402169" y="2187037"/>
                    <a:pt x="2390073" y="2251616"/>
                    <a:pt x="2399883" y="2314481"/>
                  </a:cubicBezTo>
                  <a:cubicBezTo>
                    <a:pt x="2405884" y="2352962"/>
                    <a:pt x="2402741" y="2390872"/>
                    <a:pt x="2407409" y="2428686"/>
                  </a:cubicBezTo>
                  <a:cubicBezTo>
                    <a:pt x="2410361" y="2452594"/>
                    <a:pt x="2418362" y="2475930"/>
                    <a:pt x="2423315" y="2499647"/>
                  </a:cubicBezTo>
                  <a:cubicBezTo>
                    <a:pt x="2424839" y="2506791"/>
                    <a:pt x="2426268" y="2515745"/>
                    <a:pt x="2423315" y="2521745"/>
                  </a:cubicBezTo>
                  <a:cubicBezTo>
                    <a:pt x="2406456" y="2556797"/>
                    <a:pt x="2410361" y="2594421"/>
                    <a:pt x="2405980" y="2631378"/>
                  </a:cubicBezTo>
                  <a:cubicBezTo>
                    <a:pt x="2393693" y="2733962"/>
                    <a:pt x="2393502" y="2837118"/>
                    <a:pt x="2400170" y="2939226"/>
                  </a:cubicBezTo>
                  <a:cubicBezTo>
                    <a:pt x="2405503" y="3020284"/>
                    <a:pt x="2406265" y="3101056"/>
                    <a:pt x="2405980" y="3181923"/>
                  </a:cubicBezTo>
                  <a:cubicBezTo>
                    <a:pt x="2405884" y="3215070"/>
                    <a:pt x="2395502" y="3248122"/>
                    <a:pt x="2390358" y="3281364"/>
                  </a:cubicBezTo>
                  <a:cubicBezTo>
                    <a:pt x="2389120" y="3289365"/>
                    <a:pt x="2389406" y="3297652"/>
                    <a:pt x="2389311" y="3305748"/>
                  </a:cubicBezTo>
                  <a:cubicBezTo>
                    <a:pt x="2388930" y="3352897"/>
                    <a:pt x="2343591" y="3379567"/>
                    <a:pt x="2301490" y="3358707"/>
                  </a:cubicBezTo>
                  <a:cubicBezTo>
                    <a:pt x="2287679" y="3351849"/>
                    <a:pt x="2270820" y="3344515"/>
                    <a:pt x="2256532" y="3346324"/>
                  </a:cubicBezTo>
                  <a:cubicBezTo>
                    <a:pt x="2222243" y="3350611"/>
                    <a:pt x="2204336" y="3327084"/>
                    <a:pt x="2192048" y="3305748"/>
                  </a:cubicBezTo>
                  <a:cubicBezTo>
                    <a:pt x="2174618" y="3275554"/>
                    <a:pt x="2168712" y="3238882"/>
                    <a:pt x="2153853" y="3206879"/>
                  </a:cubicBezTo>
                  <a:cubicBezTo>
                    <a:pt x="2138613" y="3174017"/>
                    <a:pt x="2129374" y="3135727"/>
                    <a:pt x="2091464" y="3117820"/>
                  </a:cubicBezTo>
                  <a:cubicBezTo>
                    <a:pt x="2087273" y="3115820"/>
                    <a:pt x="2085463" y="3105342"/>
                    <a:pt x="2085368" y="3098770"/>
                  </a:cubicBezTo>
                  <a:cubicBezTo>
                    <a:pt x="2084892" y="3034857"/>
                    <a:pt x="2086892" y="2970754"/>
                    <a:pt x="2084320" y="2906936"/>
                  </a:cubicBezTo>
                  <a:cubicBezTo>
                    <a:pt x="2083082" y="2874265"/>
                    <a:pt x="2074795" y="2841785"/>
                    <a:pt x="2068414" y="2809496"/>
                  </a:cubicBezTo>
                  <a:cubicBezTo>
                    <a:pt x="2063365" y="2783778"/>
                    <a:pt x="2056412" y="2758346"/>
                    <a:pt x="2050506" y="2732819"/>
                  </a:cubicBezTo>
                  <a:cubicBezTo>
                    <a:pt x="2049744" y="2729581"/>
                    <a:pt x="2050221" y="2725866"/>
                    <a:pt x="2048887" y="2722913"/>
                  </a:cubicBezTo>
                  <a:cubicBezTo>
                    <a:pt x="2036410" y="2693576"/>
                    <a:pt x="2037171" y="2690719"/>
                    <a:pt x="2064413" y="2668240"/>
                  </a:cubicBezTo>
                  <a:cubicBezTo>
                    <a:pt x="2089559" y="2696720"/>
                    <a:pt x="2100037" y="2739582"/>
                    <a:pt x="2144899" y="2751869"/>
                  </a:cubicBezTo>
                  <a:cubicBezTo>
                    <a:pt x="2156520" y="2732629"/>
                    <a:pt x="2170807" y="2714150"/>
                    <a:pt x="2172236" y="2688718"/>
                  </a:cubicBezTo>
                  <a:cubicBezTo>
                    <a:pt x="2174332" y="2652809"/>
                    <a:pt x="2176332" y="2616614"/>
                    <a:pt x="2181666" y="2581086"/>
                  </a:cubicBezTo>
                  <a:cubicBezTo>
                    <a:pt x="2184333" y="2563370"/>
                    <a:pt x="2194811" y="2546891"/>
                    <a:pt x="2200811" y="2529461"/>
                  </a:cubicBezTo>
                  <a:cubicBezTo>
                    <a:pt x="2202811" y="2523650"/>
                    <a:pt x="2202144" y="2516792"/>
                    <a:pt x="2201954" y="2510506"/>
                  </a:cubicBezTo>
                  <a:cubicBezTo>
                    <a:pt x="2201859" y="2508124"/>
                    <a:pt x="2199096" y="2505839"/>
                    <a:pt x="2198716" y="2503362"/>
                  </a:cubicBezTo>
                  <a:cubicBezTo>
                    <a:pt x="2188428" y="2437163"/>
                    <a:pt x="2187857" y="2370393"/>
                    <a:pt x="2190143" y="2303718"/>
                  </a:cubicBezTo>
                  <a:cubicBezTo>
                    <a:pt x="2191000" y="2279239"/>
                    <a:pt x="2195667" y="2254950"/>
                    <a:pt x="2198239" y="2230471"/>
                  </a:cubicBezTo>
                  <a:cubicBezTo>
                    <a:pt x="2201383" y="2199991"/>
                    <a:pt x="2200525" y="2168558"/>
                    <a:pt x="2207764" y="2139126"/>
                  </a:cubicBezTo>
                  <a:cubicBezTo>
                    <a:pt x="2223862" y="2073308"/>
                    <a:pt x="2219195" y="2006252"/>
                    <a:pt x="2212812" y="1941578"/>
                  </a:cubicBezTo>
                  <a:cubicBezTo>
                    <a:pt x="2207478" y="1886809"/>
                    <a:pt x="2202335" y="1831564"/>
                    <a:pt x="2208621" y="1778509"/>
                  </a:cubicBezTo>
                  <a:cubicBezTo>
                    <a:pt x="2222243" y="1663352"/>
                    <a:pt x="2211955" y="1548481"/>
                    <a:pt x="2214337" y="1433609"/>
                  </a:cubicBezTo>
                  <a:cubicBezTo>
                    <a:pt x="2215003" y="1400748"/>
                    <a:pt x="2210908" y="1365791"/>
                    <a:pt x="2180237" y="1339978"/>
                  </a:cubicBezTo>
                  <a:cubicBezTo>
                    <a:pt x="2156425" y="1319976"/>
                    <a:pt x="2138803" y="1292830"/>
                    <a:pt x="2117277" y="1269970"/>
                  </a:cubicBezTo>
                  <a:cubicBezTo>
                    <a:pt x="2098703" y="1250158"/>
                    <a:pt x="2064032" y="1245300"/>
                    <a:pt x="2039648" y="1256920"/>
                  </a:cubicBezTo>
                  <a:cubicBezTo>
                    <a:pt x="2024980" y="1263969"/>
                    <a:pt x="2009454" y="1269398"/>
                    <a:pt x="1995547" y="1277780"/>
                  </a:cubicBezTo>
                  <a:cubicBezTo>
                    <a:pt x="1986689" y="1283114"/>
                    <a:pt x="1978974" y="1291591"/>
                    <a:pt x="1972783" y="1300069"/>
                  </a:cubicBezTo>
                  <a:cubicBezTo>
                    <a:pt x="1953733" y="1326167"/>
                    <a:pt x="1938207" y="1355218"/>
                    <a:pt x="1916585" y="1378840"/>
                  </a:cubicBezTo>
                  <a:cubicBezTo>
                    <a:pt x="1900012" y="1396938"/>
                    <a:pt x="1875152" y="1407225"/>
                    <a:pt x="1856102" y="1423417"/>
                  </a:cubicBezTo>
                  <a:cubicBezTo>
                    <a:pt x="1835242" y="1441134"/>
                    <a:pt x="1816668" y="1461708"/>
                    <a:pt x="1797237" y="1481139"/>
                  </a:cubicBezTo>
                  <a:cubicBezTo>
                    <a:pt x="1792950" y="1485425"/>
                    <a:pt x="1788759" y="1489902"/>
                    <a:pt x="1784759" y="1494474"/>
                  </a:cubicBezTo>
                  <a:cubicBezTo>
                    <a:pt x="1763995" y="1518096"/>
                    <a:pt x="1742658" y="1541242"/>
                    <a:pt x="1722751" y="1565626"/>
                  </a:cubicBezTo>
                  <a:cubicBezTo>
                    <a:pt x="1703892" y="1588676"/>
                    <a:pt x="1689128" y="1615537"/>
                    <a:pt x="1668078" y="1636015"/>
                  </a:cubicBezTo>
                  <a:cubicBezTo>
                    <a:pt x="1636740" y="1666495"/>
                    <a:pt x="1599593" y="1689641"/>
                    <a:pt x="1556731" y="1701928"/>
                  </a:cubicBezTo>
                  <a:cubicBezTo>
                    <a:pt x="1554825" y="1702500"/>
                    <a:pt x="1552635" y="1702786"/>
                    <a:pt x="1550634" y="1702405"/>
                  </a:cubicBezTo>
                  <a:cubicBezTo>
                    <a:pt x="1523298" y="1696976"/>
                    <a:pt x="1505296" y="1710787"/>
                    <a:pt x="1487389" y="1729360"/>
                  </a:cubicBezTo>
                  <a:cubicBezTo>
                    <a:pt x="1481102" y="1735838"/>
                    <a:pt x="1466338" y="1737266"/>
                    <a:pt x="1456242" y="1735742"/>
                  </a:cubicBezTo>
                  <a:cubicBezTo>
                    <a:pt x="1450622" y="1734885"/>
                    <a:pt x="1442907" y="1723455"/>
                    <a:pt x="1442526" y="1716406"/>
                  </a:cubicBezTo>
                  <a:cubicBezTo>
                    <a:pt x="1438621" y="1651255"/>
                    <a:pt x="1436049" y="1586009"/>
                    <a:pt x="1433191" y="1520763"/>
                  </a:cubicBezTo>
                  <a:cubicBezTo>
                    <a:pt x="1432810" y="1511905"/>
                    <a:pt x="1431667" y="1502761"/>
                    <a:pt x="1433477" y="1494284"/>
                  </a:cubicBezTo>
                  <a:cubicBezTo>
                    <a:pt x="1437097" y="1476376"/>
                    <a:pt x="1441478" y="1458469"/>
                    <a:pt x="1447479" y="1441324"/>
                  </a:cubicBezTo>
                  <a:cubicBezTo>
                    <a:pt x="1451956" y="1428656"/>
                    <a:pt x="1457671" y="1415512"/>
                    <a:pt x="1466148" y="1405320"/>
                  </a:cubicBezTo>
                  <a:cubicBezTo>
                    <a:pt x="1478340" y="1390461"/>
                    <a:pt x="1493675" y="1378174"/>
                    <a:pt x="1507486" y="1364553"/>
                  </a:cubicBezTo>
                  <a:cubicBezTo>
                    <a:pt x="1535299" y="1337121"/>
                    <a:pt x="1563398" y="1309975"/>
                    <a:pt x="1590354" y="1281685"/>
                  </a:cubicBezTo>
                  <a:cubicBezTo>
                    <a:pt x="1602165" y="1269303"/>
                    <a:pt x="1611595" y="1254634"/>
                    <a:pt x="1621786" y="1240728"/>
                  </a:cubicBezTo>
                  <a:cubicBezTo>
                    <a:pt x="1636931" y="1219868"/>
                    <a:pt x="1652647" y="1199294"/>
                    <a:pt x="1666554" y="1177577"/>
                  </a:cubicBezTo>
                  <a:cubicBezTo>
                    <a:pt x="1683889" y="1150431"/>
                    <a:pt x="1700177" y="1122523"/>
                    <a:pt x="1715607" y="1094329"/>
                  </a:cubicBezTo>
                  <a:cubicBezTo>
                    <a:pt x="1729514" y="1068897"/>
                    <a:pt x="1740944" y="1042132"/>
                    <a:pt x="1755041" y="1016700"/>
                  </a:cubicBezTo>
                  <a:cubicBezTo>
                    <a:pt x="1776377" y="978124"/>
                    <a:pt x="1798761" y="940024"/>
                    <a:pt x="1821335" y="902209"/>
                  </a:cubicBezTo>
                  <a:cubicBezTo>
                    <a:pt x="1835813" y="877921"/>
                    <a:pt x="1853053" y="855061"/>
                    <a:pt x="1865912" y="830010"/>
                  </a:cubicBezTo>
                  <a:cubicBezTo>
                    <a:pt x="1872865" y="816389"/>
                    <a:pt x="1872960" y="799339"/>
                    <a:pt x="1876675" y="784004"/>
                  </a:cubicBezTo>
                  <a:cubicBezTo>
                    <a:pt x="1881342" y="764954"/>
                    <a:pt x="1886676" y="746095"/>
                    <a:pt x="1891534" y="727140"/>
                  </a:cubicBezTo>
                  <a:cubicBezTo>
                    <a:pt x="1901059" y="690564"/>
                    <a:pt x="1907631" y="653226"/>
                    <a:pt x="1901345" y="615983"/>
                  </a:cubicBezTo>
                  <a:cubicBezTo>
                    <a:pt x="1898964" y="601696"/>
                    <a:pt x="1886296" y="587884"/>
                    <a:pt x="1875342" y="576740"/>
                  </a:cubicBezTo>
                  <a:cubicBezTo>
                    <a:pt x="1863911" y="565215"/>
                    <a:pt x="1858483" y="554166"/>
                    <a:pt x="1859054" y="537688"/>
                  </a:cubicBezTo>
                  <a:cubicBezTo>
                    <a:pt x="1860006" y="509017"/>
                    <a:pt x="1850386" y="483586"/>
                    <a:pt x="1826002" y="466822"/>
                  </a:cubicBezTo>
                  <a:cubicBezTo>
                    <a:pt x="1819525" y="462345"/>
                    <a:pt x="1807524" y="460249"/>
                    <a:pt x="1800666" y="463107"/>
                  </a:cubicBezTo>
                  <a:cubicBezTo>
                    <a:pt x="1765042" y="478252"/>
                    <a:pt x="1729514" y="494063"/>
                    <a:pt x="1695510" y="512351"/>
                  </a:cubicBezTo>
                  <a:cubicBezTo>
                    <a:pt x="1665982" y="528258"/>
                    <a:pt x="1638265" y="547403"/>
                    <a:pt x="1610071" y="565691"/>
                  </a:cubicBezTo>
                  <a:cubicBezTo>
                    <a:pt x="1584163" y="582550"/>
                    <a:pt x="1558636" y="599981"/>
                    <a:pt x="1533204" y="617602"/>
                  </a:cubicBezTo>
                  <a:cubicBezTo>
                    <a:pt x="1526631" y="622174"/>
                    <a:pt x="1520916" y="628270"/>
                    <a:pt x="1515392" y="634176"/>
                  </a:cubicBezTo>
                  <a:cubicBezTo>
                    <a:pt x="1476816" y="675419"/>
                    <a:pt x="1438716" y="717234"/>
                    <a:pt x="1399568" y="758001"/>
                  </a:cubicBezTo>
                  <a:cubicBezTo>
                    <a:pt x="1392805" y="765049"/>
                    <a:pt x="1381851" y="768097"/>
                    <a:pt x="1372803" y="772860"/>
                  </a:cubicBezTo>
                  <a:cubicBezTo>
                    <a:pt x="1369945" y="774384"/>
                    <a:pt x="1366612" y="775336"/>
                    <a:pt x="1363945" y="777146"/>
                  </a:cubicBezTo>
                  <a:cubicBezTo>
                    <a:pt x="1328131" y="801721"/>
                    <a:pt x="1303842" y="835344"/>
                    <a:pt x="1286030" y="874492"/>
                  </a:cubicBezTo>
                  <a:cubicBezTo>
                    <a:pt x="1267456" y="915259"/>
                    <a:pt x="1247740" y="955264"/>
                    <a:pt x="1220212" y="991554"/>
                  </a:cubicBezTo>
                  <a:cubicBezTo>
                    <a:pt x="1204115" y="1012795"/>
                    <a:pt x="1195162" y="1039369"/>
                    <a:pt x="1182589" y="1063468"/>
                  </a:cubicBezTo>
                  <a:cubicBezTo>
                    <a:pt x="1154204" y="1117855"/>
                    <a:pt x="1124105" y="1171291"/>
                    <a:pt x="1097816" y="1226631"/>
                  </a:cubicBezTo>
                  <a:cubicBezTo>
                    <a:pt x="1082386" y="1259016"/>
                    <a:pt x="1073051" y="1293687"/>
                    <a:pt x="1066765" y="1330072"/>
                  </a:cubicBezTo>
                  <a:cubicBezTo>
                    <a:pt x="1060288" y="1367220"/>
                    <a:pt x="1064574" y="1404082"/>
                    <a:pt x="1058764" y="1440181"/>
                  </a:cubicBezTo>
                  <a:cubicBezTo>
                    <a:pt x="1054191" y="1468947"/>
                    <a:pt x="1041619" y="1496474"/>
                    <a:pt x="1032379" y="1524478"/>
                  </a:cubicBezTo>
                  <a:cubicBezTo>
                    <a:pt x="1024188" y="1549243"/>
                    <a:pt x="1014758" y="1573627"/>
                    <a:pt x="1007805" y="1598677"/>
                  </a:cubicBezTo>
                  <a:cubicBezTo>
                    <a:pt x="1003519" y="1614298"/>
                    <a:pt x="1001328" y="1630872"/>
                    <a:pt x="1001042" y="1647064"/>
                  </a:cubicBezTo>
                  <a:cubicBezTo>
                    <a:pt x="1000851" y="1658494"/>
                    <a:pt x="1005614" y="1670020"/>
                    <a:pt x="1007519" y="1681545"/>
                  </a:cubicBezTo>
                  <a:cubicBezTo>
                    <a:pt x="1007995" y="1684593"/>
                    <a:pt x="1007233" y="1688689"/>
                    <a:pt x="1005519" y="1691260"/>
                  </a:cubicBezTo>
                  <a:cubicBezTo>
                    <a:pt x="988469" y="1716216"/>
                    <a:pt x="986659" y="1745458"/>
                    <a:pt x="981421" y="1773842"/>
                  </a:cubicBezTo>
                  <a:cubicBezTo>
                    <a:pt x="978372" y="1789939"/>
                    <a:pt x="974658" y="1806037"/>
                    <a:pt x="970372" y="1821848"/>
                  </a:cubicBezTo>
                  <a:cubicBezTo>
                    <a:pt x="965990" y="1838231"/>
                    <a:pt x="961228" y="1854614"/>
                    <a:pt x="955417" y="1870521"/>
                  </a:cubicBezTo>
                  <a:cubicBezTo>
                    <a:pt x="940082" y="1912621"/>
                    <a:pt x="923699" y="1953960"/>
                    <a:pt x="879027" y="1974820"/>
                  </a:cubicBezTo>
                  <a:cubicBezTo>
                    <a:pt x="860453" y="1983488"/>
                    <a:pt x="843880" y="1985297"/>
                    <a:pt x="827306" y="1970533"/>
                  </a:cubicBezTo>
                  <a:cubicBezTo>
                    <a:pt x="820067" y="1964056"/>
                    <a:pt x="810256" y="1960532"/>
                    <a:pt x="801970" y="1955198"/>
                  </a:cubicBezTo>
                  <a:cubicBezTo>
                    <a:pt x="794254" y="1950245"/>
                    <a:pt x="785110" y="1945959"/>
                    <a:pt x="779872" y="1938911"/>
                  </a:cubicBezTo>
                  <a:cubicBezTo>
                    <a:pt x="759012" y="1910907"/>
                    <a:pt x="739962" y="1881570"/>
                    <a:pt x="719102" y="1853566"/>
                  </a:cubicBezTo>
                  <a:cubicBezTo>
                    <a:pt x="705196" y="1834802"/>
                    <a:pt x="690337" y="1816609"/>
                    <a:pt x="674239" y="1799845"/>
                  </a:cubicBezTo>
                  <a:cubicBezTo>
                    <a:pt x="658999" y="1783939"/>
                    <a:pt x="650141" y="1766984"/>
                    <a:pt x="651189" y="1744505"/>
                  </a:cubicBezTo>
                  <a:cubicBezTo>
                    <a:pt x="652141" y="1724788"/>
                    <a:pt x="648712" y="1704595"/>
                    <a:pt x="651951" y="1685450"/>
                  </a:cubicBezTo>
                  <a:cubicBezTo>
                    <a:pt x="657475" y="1652589"/>
                    <a:pt x="666810" y="1620394"/>
                    <a:pt x="674525" y="1587914"/>
                  </a:cubicBezTo>
                  <a:cubicBezTo>
                    <a:pt x="675287" y="1584676"/>
                    <a:pt x="676811" y="1581532"/>
                    <a:pt x="677097" y="1578294"/>
                  </a:cubicBezTo>
                  <a:cubicBezTo>
                    <a:pt x="680145" y="1531431"/>
                    <a:pt x="682812" y="1484663"/>
                    <a:pt x="686050" y="1437800"/>
                  </a:cubicBezTo>
                  <a:cubicBezTo>
                    <a:pt x="688622" y="1401796"/>
                    <a:pt x="686717" y="1364363"/>
                    <a:pt x="696432" y="1330358"/>
                  </a:cubicBezTo>
                  <a:cubicBezTo>
                    <a:pt x="705196" y="1299688"/>
                    <a:pt x="700528" y="1270255"/>
                    <a:pt x="703576" y="1240442"/>
                  </a:cubicBezTo>
                  <a:cubicBezTo>
                    <a:pt x="706243" y="1214725"/>
                    <a:pt x="712149" y="1188912"/>
                    <a:pt x="711672" y="1163290"/>
                  </a:cubicBezTo>
                  <a:cubicBezTo>
                    <a:pt x="710815" y="1115093"/>
                    <a:pt x="711196" y="1066039"/>
                    <a:pt x="702052" y="1019176"/>
                  </a:cubicBezTo>
                  <a:cubicBezTo>
                    <a:pt x="693099" y="973456"/>
                    <a:pt x="688241" y="925546"/>
                    <a:pt x="663000" y="883540"/>
                  </a:cubicBezTo>
                  <a:cubicBezTo>
                    <a:pt x="655570" y="871158"/>
                    <a:pt x="656904" y="853727"/>
                    <a:pt x="650998" y="840011"/>
                  </a:cubicBezTo>
                  <a:cubicBezTo>
                    <a:pt x="640521" y="815341"/>
                    <a:pt x="630234" y="789719"/>
                    <a:pt x="614898" y="768002"/>
                  </a:cubicBezTo>
                  <a:cubicBezTo>
                    <a:pt x="600230" y="747238"/>
                    <a:pt x="579561" y="730759"/>
                    <a:pt x="560987" y="712948"/>
                  </a:cubicBezTo>
                  <a:cubicBezTo>
                    <a:pt x="544414" y="696946"/>
                    <a:pt x="515457" y="691802"/>
                    <a:pt x="491264" y="699708"/>
                  </a:cubicBezTo>
                  <a:cubicBezTo>
                    <a:pt x="470880" y="706280"/>
                    <a:pt x="451259" y="713519"/>
                    <a:pt x="434686" y="725425"/>
                  </a:cubicBezTo>
                  <a:cubicBezTo>
                    <a:pt x="410968" y="742475"/>
                    <a:pt x="388299" y="761811"/>
                    <a:pt x="368011" y="782956"/>
                  </a:cubicBezTo>
                  <a:cubicBezTo>
                    <a:pt x="332768" y="819723"/>
                    <a:pt x="310384" y="864490"/>
                    <a:pt x="294478" y="912782"/>
                  </a:cubicBezTo>
                  <a:cubicBezTo>
                    <a:pt x="287334" y="934499"/>
                    <a:pt x="277428" y="955264"/>
                    <a:pt x="270570" y="977076"/>
                  </a:cubicBezTo>
                  <a:cubicBezTo>
                    <a:pt x="265712" y="992697"/>
                    <a:pt x="264188" y="1009366"/>
                    <a:pt x="260473" y="1025463"/>
                  </a:cubicBezTo>
                  <a:cubicBezTo>
                    <a:pt x="251996" y="1062515"/>
                    <a:pt x="242090" y="1099282"/>
                    <a:pt x="234851" y="1136620"/>
                  </a:cubicBezTo>
                  <a:cubicBezTo>
                    <a:pt x="229898" y="1161956"/>
                    <a:pt x="227136" y="1187864"/>
                    <a:pt x="225612" y="1213677"/>
                  </a:cubicBezTo>
                  <a:cubicBezTo>
                    <a:pt x="221992" y="1276066"/>
                    <a:pt x="218849" y="1338550"/>
                    <a:pt x="217230" y="1401034"/>
                  </a:cubicBezTo>
                  <a:cubicBezTo>
                    <a:pt x="216754" y="1419893"/>
                    <a:pt x="224469" y="1438943"/>
                    <a:pt x="224183" y="1457803"/>
                  </a:cubicBezTo>
                  <a:cubicBezTo>
                    <a:pt x="223897" y="1477329"/>
                    <a:pt x="220373" y="1497427"/>
                    <a:pt x="214848" y="1516286"/>
                  </a:cubicBezTo>
                  <a:cubicBezTo>
                    <a:pt x="204657" y="1551338"/>
                    <a:pt x="203609" y="1585628"/>
                    <a:pt x="215325" y="1620204"/>
                  </a:cubicBezTo>
                  <a:cubicBezTo>
                    <a:pt x="216182" y="1622680"/>
                    <a:pt x="216372" y="1625538"/>
                    <a:pt x="216563" y="1628205"/>
                  </a:cubicBezTo>
                  <a:cubicBezTo>
                    <a:pt x="219516" y="1688022"/>
                    <a:pt x="221040" y="1747839"/>
                    <a:pt x="225802" y="1807465"/>
                  </a:cubicBezTo>
                  <a:cubicBezTo>
                    <a:pt x="228279" y="1838136"/>
                    <a:pt x="236375" y="1868235"/>
                    <a:pt x="241709" y="1898715"/>
                  </a:cubicBezTo>
                  <a:cubicBezTo>
                    <a:pt x="242566" y="1903382"/>
                    <a:pt x="241899" y="1908240"/>
                    <a:pt x="242757" y="1912907"/>
                  </a:cubicBezTo>
                  <a:cubicBezTo>
                    <a:pt x="247996" y="1939958"/>
                    <a:pt x="253806" y="1967009"/>
                    <a:pt x="258759" y="1994060"/>
                  </a:cubicBezTo>
                  <a:cubicBezTo>
                    <a:pt x="260283" y="2002633"/>
                    <a:pt x="259521" y="2011586"/>
                    <a:pt x="260283" y="2020349"/>
                  </a:cubicBezTo>
                  <a:cubicBezTo>
                    <a:pt x="260854" y="2026921"/>
                    <a:pt x="260664" y="2034161"/>
                    <a:pt x="263331" y="2039971"/>
                  </a:cubicBezTo>
                  <a:cubicBezTo>
                    <a:pt x="273713" y="2062640"/>
                    <a:pt x="271141" y="2067022"/>
                    <a:pt x="247233" y="2067974"/>
                  </a:cubicBezTo>
                  <a:cubicBezTo>
                    <a:pt x="220182" y="2069022"/>
                    <a:pt x="197227" y="2057021"/>
                    <a:pt x="173700" y="2046543"/>
                  </a:cubicBezTo>
                  <a:cubicBezTo>
                    <a:pt x="148173" y="2035113"/>
                    <a:pt x="123123" y="2025683"/>
                    <a:pt x="98358" y="2050448"/>
                  </a:cubicBezTo>
                  <a:close/>
                  <a:moveTo>
                    <a:pt x="2437698" y="1120332"/>
                  </a:moveTo>
                  <a:cubicBezTo>
                    <a:pt x="2439793" y="1139096"/>
                    <a:pt x="2441698" y="1154146"/>
                    <a:pt x="2443032" y="1169290"/>
                  </a:cubicBezTo>
                  <a:cubicBezTo>
                    <a:pt x="2445318" y="1194341"/>
                    <a:pt x="2450366" y="1219678"/>
                    <a:pt x="2448556" y="1244443"/>
                  </a:cubicBezTo>
                  <a:cubicBezTo>
                    <a:pt x="2446652" y="1271684"/>
                    <a:pt x="2435412" y="1298259"/>
                    <a:pt x="2433507" y="1325501"/>
                  </a:cubicBezTo>
                  <a:cubicBezTo>
                    <a:pt x="2430744" y="1364743"/>
                    <a:pt x="2432364" y="1404272"/>
                    <a:pt x="2433316" y="1443706"/>
                  </a:cubicBezTo>
                  <a:cubicBezTo>
                    <a:pt x="2433412" y="1449040"/>
                    <a:pt x="2439031" y="1457422"/>
                    <a:pt x="2443889" y="1459041"/>
                  </a:cubicBezTo>
                  <a:cubicBezTo>
                    <a:pt x="2481132" y="1471328"/>
                    <a:pt x="2518184" y="1487806"/>
                    <a:pt x="2556475" y="1492283"/>
                  </a:cubicBezTo>
                  <a:cubicBezTo>
                    <a:pt x="2605528" y="1498093"/>
                    <a:pt x="2655916" y="1497236"/>
                    <a:pt x="2704874" y="1484473"/>
                  </a:cubicBezTo>
                  <a:cubicBezTo>
                    <a:pt x="2716876" y="1481330"/>
                    <a:pt x="2730687" y="1481139"/>
                    <a:pt x="2740784" y="1474948"/>
                  </a:cubicBezTo>
                  <a:cubicBezTo>
                    <a:pt x="2763834" y="1460851"/>
                    <a:pt x="2785837" y="1444849"/>
                    <a:pt x="2806982" y="1427894"/>
                  </a:cubicBezTo>
                  <a:cubicBezTo>
                    <a:pt x="2824794" y="1413607"/>
                    <a:pt x="2840129" y="1396271"/>
                    <a:pt x="2857465" y="1381412"/>
                  </a:cubicBezTo>
                  <a:cubicBezTo>
                    <a:pt x="2884706" y="1357981"/>
                    <a:pt x="2917186" y="1339883"/>
                    <a:pt x="2935569" y="1307403"/>
                  </a:cubicBezTo>
                  <a:cubicBezTo>
                    <a:pt x="2941570" y="1296735"/>
                    <a:pt x="2942428" y="1283305"/>
                    <a:pt x="2947286" y="1271875"/>
                  </a:cubicBezTo>
                  <a:cubicBezTo>
                    <a:pt x="2963764" y="1233013"/>
                    <a:pt x="2975098" y="1193103"/>
                    <a:pt x="2971574" y="1150526"/>
                  </a:cubicBezTo>
                  <a:cubicBezTo>
                    <a:pt x="2969478" y="1125476"/>
                    <a:pt x="2968717" y="1099567"/>
                    <a:pt x="2961478" y="1075850"/>
                  </a:cubicBezTo>
                  <a:cubicBezTo>
                    <a:pt x="2957477" y="1062801"/>
                    <a:pt x="2943190" y="1048418"/>
                    <a:pt x="2930235" y="1043751"/>
                  </a:cubicBezTo>
                  <a:cubicBezTo>
                    <a:pt x="2909566" y="1036321"/>
                    <a:pt x="2886230" y="1035083"/>
                    <a:pt x="2863846" y="1033654"/>
                  </a:cubicBezTo>
                  <a:cubicBezTo>
                    <a:pt x="2840129" y="1032130"/>
                    <a:pt x="2816126" y="1031464"/>
                    <a:pt x="2792599" y="1033845"/>
                  </a:cubicBezTo>
                  <a:cubicBezTo>
                    <a:pt x="2773359" y="1035845"/>
                    <a:pt x="2754404" y="1042322"/>
                    <a:pt x="2735735" y="1048037"/>
                  </a:cubicBezTo>
                  <a:cubicBezTo>
                    <a:pt x="2706398" y="1057086"/>
                    <a:pt x="2677918" y="1071564"/>
                    <a:pt x="2648010" y="1075660"/>
                  </a:cubicBezTo>
                  <a:cubicBezTo>
                    <a:pt x="2605147" y="1081565"/>
                    <a:pt x="2561428" y="1075374"/>
                    <a:pt x="2517708" y="1084042"/>
                  </a:cubicBezTo>
                  <a:cubicBezTo>
                    <a:pt x="2485799" y="1090423"/>
                    <a:pt x="2455986" y="1094043"/>
                    <a:pt x="2437698" y="1120332"/>
                  </a:cubicBezTo>
                  <a:close/>
                  <a:moveTo>
                    <a:pt x="1999643" y="975838"/>
                  </a:moveTo>
                  <a:cubicBezTo>
                    <a:pt x="1960781" y="940024"/>
                    <a:pt x="1919633" y="946024"/>
                    <a:pt x="1900488" y="971170"/>
                  </a:cubicBezTo>
                  <a:cubicBezTo>
                    <a:pt x="1894868" y="978600"/>
                    <a:pt x="1894582" y="989839"/>
                    <a:pt x="1889724" y="998126"/>
                  </a:cubicBezTo>
                  <a:cubicBezTo>
                    <a:pt x="1871722" y="1028797"/>
                    <a:pt x="1852958" y="1058991"/>
                    <a:pt x="1834289" y="1089185"/>
                  </a:cubicBezTo>
                  <a:cubicBezTo>
                    <a:pt x="1815239" y="1119951"/>
                    <a:pt x="1795713" y="1150336"/>
                    <a:pt x="1776948" y="1181197"/>
                  </a:cubicBezTo>
                  <a:cubicBezTo>
                    <a:pt x="1773805" y="1186435"/>
                    <a:pt x="1771519" y="1194246"/>
                    <a:pt x="1772853" y="1199866"/>
                  </a:cubicBezTo>
                  <a:cubicBezTo>
                    <a:pt x="1779330" y="1227584"/>
                    <a:pt x="1817144" y="1244538"/>
                    <a:pt x="1840671" y="1229584"/>
                  </a:cubicBezTo>
                  <a:cubicBezTo>
                    <a:pt x="1874199" y="1208343"/>
                    <a:pt x="1912013" y="1199199"/>
                    <a:pt x="1949542" y="1190531"/>
                  </a:cubicBezTo>
                  <a:cubicBezTo>
                    <a:pt x="1975259" y="1184626"/>
                    <a:pt x="1998310" y="1178530"/>
                    <a:pt x="2017645" y="1158146"/>
                  </a:cubicBezTo>
                  <a:cubicBezTo>
                    <a:pt x="2032314" y="1142716"/>
                    <a:pt x="2051364" y="1130333"/>
                    <a:pt x="2070414" y="1120237"/>
                  </a:cubicBezTo>
                  <a:cubicBezTo>
                    <a:pt x="2101180" y="1103949"/>
                    <a:pt x="2133660" y="1091090"/>
                    <a:pt x="2165187" y="1076136"/>
                  </a:cubicBezTo>
                  <a:cubicBezTo>
                    <a:pt x="2173760" y="1072040"/>
                    <a:pt x="2186238" y="1067278"/>
                    <a:pt x="2188334" y="1060229"/>
                  </a:cubicBezTo>
                  <a:cubicBezTo>
                    <a:pt x="2196334" y="1033273"/>
                    <a:pt x="2201954" y="1005460"/>
                    <a:pt x="2206526" y="977647"/>
                  </a:cubicBezTo>
                  <a:cubicBezTo>
                    <a:pt x="2210717" y="952120"/>
                    <a:pt x="2214622" y="926308"/>
                    <a:pt x="2215003" y="900590"/>
                  </a:cubicBezTo>
                  <a:cubicBezTo>
                    <a:pt x="2216146" y="829915"/>
                    <a:pt x="2216432" y="759144"/>
                    <a:pt x="2214146" y="688564"/>
                  </a:cubicBezTo>
                  <a:cubicBezTo>
                    <a:pt x="2213861" y="678848"/>
                    <a:pt x="2194144" y="660179"/>
                    <a:pt x="2188143" y="661894"/>
                  </a:cubicBezTo>
                  <a:cubicBezTo>
                    <a:pt x="2166712" y="668085"/>
                    <a:pt x="2145566" y="679039"/>
                    <a:pt x="2127754" y="692564"/>
                  </a:cubicBezTo>
                  <a:cubicBezTo>
                    <a:pt x="2113371" y="703423"/>
                    <a:pt x="2106323" y="724378"/>
                    <a:pt x="2091559" y="734188"/>
                  </a:cubicBezTo>
                  <a:cubicBezTo>
                    <a:pt x="2076605" y="744190"/>
                    <a:pt x="2067366" y="756763"/>
                    <a:pt x="2055840" y="769336"/>
                  </a:cubicBezTo>
                  <a:cubicBezTo>
                    <a:pt x="2026027" y="802006"/>
                    <a:pt x="2027456" y="843726"/>
                    <a:pt x="2016407" y="881635"/>
                  </a:cubicBezTo>
                  <a:cubicBezTo>
                    <a:pt x="2008120" y="910306"/>
                    <a:pt x="2005644" y="940690"/>
                    <a:pt x="1999643" y="975838"/>
                  </a:cubicBezTo>
                  <a:close/>
                  <a:moveTo>
                    <a:pt x="2038886" y="331090"/>
                  </a:moveTo>
                  <a:cubicBezTo>
                    <a:pt x="2036410" y="330614"/>
                    <a:pt x="2034314" y="329566"/>
                    <a:pt x="2032504" y="330043"/>
                  </a:cubicBezTo>
                  <a:cubicBezTo>
                    <a:pt x="2002881" y="338520"/>
                    <a:pt x="1972497" y="344997"/>
                    <a:pt x="1944112" y="356427"/>
                  </a:cubicBezTo>
                  <a:cubicBezTo>
                    <a:pt x="1914013" y="368524"/>
                    <a:pt x="1882581" y="383097"/>
                    <a:pt x="1872008" y="417482"/>
                  </a:cubicBezTo>
                  <a:cubicBezTo>
                    <a:pt x="1866674" y="434913"/>
                    <a:pt x="1870103" y="454915"/>
                    <a:pt x="1867722" y="473584"/>
                  </a:cubicBezTo>
                  <a:cubicBezTo>
                    <a:pt x="1865340" y="491968"/>
                    <a:pt x="1877723" y="500540"/>
                    <a:pt x="1888772" y="510065"/>
                  </a:cubicBezTo>
                  <a:cubicBezTo>
                    <a:pt x="1895725" y="515971"/>
                    <a:pt x="1904298" y="519971"/>
                    <a:pt x="1911727" y="525210"/>
                  </a:cubicBezTo>
                  <a:cubicBezTo>
                    <a:pt x="1926491" y="535592"/>
                    <a:pt x="1964496" y="529115"/>
                    <a:pt x="1971640" y="514637"/>
                  </a:cubicBezTo>
                  <a:cubicBezTo>
                    <a:pt x="1990785" y="475870"/>
                    <a:pt x="2011168" y="437675"/>
                    <a:pt x="2028599" y="398146"/>
                  </a:cubicBezTo>
                  <a:cubicBezTo>
                    <a:pt x="2037743" y="377572"/>
                    <a:pt x="2048221" y="355474"/>
                    <a:pt x="2038886" y="331090"/>
                  </a:cubicBez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1C7058D-7CD4-4CFD-9EC5-A0FBBE4F7016}"/>
                </a:ext>
              </a:extLst>
            </p:cNvPr>
            <p:cNvSpPr/>
            <p:nvPr/>
          </p:nvSpPr>
          <p:spPr>
            <a:xfrm>
              <a:off x="7570151" y="2051242"/>
              <a:ext cx="3286125" cy="3362325"/>
            </a:xfrm>
            <a:custGeom>
              <a:avLst/>
              <a:gdLst>
                <a:gd name="connsiteX0" fmla="*/ 98358 w 3286125"/>
                <a:gd name="connsiteY0" fmla="*/ 2050448 h 3362325"/>
                <a:gd name="connsiteX1" fmla="*/ 59496 w 3286125"/>
                <a:gd name="connsiteY1" fmla="*/ 1996727 h 3362325"/>
                <a:gd name="connsiteX2" fmla="*/ 44161 w 3286125"/>
                <a:gd name="connsiteY2" fmla="*/ 1978344 h 3362325"/>
                <a:gd name="connsiteX3" fmla="*/ 6441 w 3286125"/>
                <a:gd name="connsiteY3" fmla="*/ 1889857 h 3362325"/>
                <a:gd name="connsiteX4" fmla="*/ 60 w 3286125"/>
                <a:gd name="connsiteY4" fmla="*/ 1727265 h 3362325"/>
                <a:gd name="connsiteX5" fmla="*/ 15395 w 3286125"/>
                <a:gd name="connsiteY5" fmla="*/ 1617823 h 3362325"/>
                <a:gd name="connsiteX6" fmla="*/ 16443 w 3286125"/>
                <a:gd name="connsiteY6" fmla="*/ 1587343 h 3362325"/>
                <a:gd name="connsiteX7" fmla="*/ 22634 w 3286125"/>
                <a:gd name="connsiteY7" fmla="*/ 1560768 h 3362325"/>
                <a:gd name="connsiteX8" fmla="*/ 23682 w 3286125"/>
                <a:gd name="connsiteY8" fmla="*/ 1543051 h 3362325"/>
                <a:gd name="connsiteX9" fmla="*/ 23967 w 3286125"/>
                <a:gd name="connsiteY9" fmla="*/ 1453516 h 3362325"/>
                <a:gd name="connsiteX10" fmla="*/ 24825 w 3286125"/>
                <a:gd name="connsiteY10" fmla="*/ 1447516 h 3362325"/>
                <a:gd name="connsiteX11" fmla="*/ 33492 w 3286125"/>
                <a:gd name="connsiteY11" fmla="*/ 1288734 h 3362325"/>
                <a:gd name="connsiteX12" fmla="*/ 34445 w 3286125"/>
                <a:gd name="connsiteY12" fmla="*/ 1156146 h 3362325"/>
                <a:gd name="connsiteX13" fmla="*/ 50066 w 3286125"/>
                <a:gd name="connsiteY13" fmla="*/ 1062801 h 3362325"/>
                <a:gd name="connsiteX14" fmla="*/ 50352 w 3286125"/>
                <a:gd name="connsiteY14" fmla="*/ 1048704 h 3362325"/>
                <a:gd name="connsiteX15" fmla="*/ 43398 w 3286125"/>
                <a:gd name="connsiteY15" fmla="*/ 912211 h 3362325"/>
                <a:gd name="connsiteX16" fmla="*/ 51209 w 3286125"/>
                <a:gd name="connsiteY16" fmla="*/ 839154 h 3362325"/>
                <a:gd name="connsiteX17" fmla="*/ 61401 w 3286125"/>
                <a:gd name="connsiteY17" fmla="*/ 756667 h 3362325"/>
                <a:gd name="connsiteX18" fmla="*/ 128266 w 3286125"/>
                <a:gd name="connsiteY18" fmla="*/ 844202 h 3362325"/>
                <a:gd name="connsiteX19" fmla="*/ 167509 w 3286125"/>
                <a:gd name="connsiteY19" fmla="*/ 874206 h 3362325"/>
                <a:gd name="connsiteX20" fmla="*/ 198084 w 3286125"/>
                <a:gd name="connsiteY20" fmla="*/ 872396 h 3362325"/>
                <a:gd name="connsiteX21" fmla="*/ 265045 w 3286125"/>
                <a:gd name="connsiteY21" fmla="*/ 823152 h 3362325"/>
                <a:gd name="connsiteX22" fmla="*/ 375249 w 3286125"/>
                <a:gd name="connsiteY22" fmla="*/ 702851 h 3362325"/>
                <a:gd name="connsiteX23" fmla="*/ 477357 w 3286125"/>
                <a:gd name="connsiteY23" fmla="*/ 620555 h 3362325"/>
                <a:gd name="connsiteX24" fmla="*/ 490407 w 3286125"/>
                <a:gd name="connsiteY24" fmla="*/ 616555 h 3362325"/>
                <a:gd name="connsiteX25" fmla="*/ 522125 w 3286125"/>
                <a:gd name="connsiteY25" fmla="*/ 602458 h 3362325"/>
                <a:gd name="connsiteX26" fmla="*/ 550033 w 3286125"/>
                <a:gd name="connsiteY26" fmla="*/ 590742 h 3362325"/>
                <a:gd name="connsiteX27" fmla="*/ 692622 w 3286125"/>
                <a:gd name="connsiteY27" fmla="*/ 599029 h 3362325"/>
                <a:gd name="connsiteX28" fmla="*/ 703195 w 3286125"/>
                <a:gd name="connsiteY28" fmla="*/ 603696 h 3362325"/>
                <a:gd name="connsiteX29" fmla="*/ 761774 w 3286125"/>
                <a:gd name="connsiteY29" fmla="*/ 652273 h 3362325"/>
                <a:gd name="connsiteX30" fmla="*/ 815209 w 3286125"/>
                <a:gd name="connsiteY30" fmla="*/ 685897 h 3362325"/>
                <a:gd name="connsiteX31" fmla="*/ 893409 w 3286125"/>
                <a:gd name="connsiteY31" fmla="*/ 743047 h 3362325"/>
                <a:gd name="connsiteX32" fmla="*/ 920937 w 3286125"/>
                <a:gd name="connsiteY32" fmla="*/ 825628 h 3362325"/>
                <a:gd name="connsiteX33" fmla="*/ 937224 w 3286125"/>
                <a:gd name="connsiteY33" fmla="*/ 865729 h 3362325"/>
                <a:gd name="connsiteX34" fmla="*/ 954750 w 3286125"/>
                <a:gd name="connsiteY34" fmla="*/ 903733 h 3362325"/>
                <a:gd name="connsiteX35" fmla="*/ 1003233 w 3286125"/>
                <a:gd name="connsiteY35" fmla="*/ 927260 h 3362325"/>
                <a:gd name="connsiteX36" fmla="*/ 1060288 w 3286125"/>
                <a:gd name="connsiteY36" fmla="*/ 888303 h 3362325"/>
                <a:gd name="connsiteX37" fmla="*/ 1190113 w 3286125"/>
                <a:gd name="connsiteY37" fmla="*/ 759144 h 3362325"/>
                <a:gd name="connsiteX38" fmla="*/ 1345371 w 3286125"/>
                <a:gd name="connsiteY38" fmla="*/ 596933 h 3362325"/>
                <a:gd name="connsiteX39" fmla="*/ 1416046 w 3286125"/>
                <a:gd name="connsiteY39" fmla="*/ 546355 h 3362325"/>
                <a:gd name="connsiteX40" fmla="*/ 1538347 w 3286125"/>
                <a:gd name="connsiteY40" fmla="*/ 473584 h 3362325"/>
                <a:gd name="connsiteX41" fmla="*/ 1642646 w 3286125"/>
                <a:gd name="connsiteY41" fmla="*/ 394336 h 3362325"/>
                <a:gd name="connsiteX42" fmla="*/ 1695510 w 3286125"/>
                <a:gd name="connsiteY42" fmla="*/ 363856 h 3362325"/>
                <a:gd name="connsiteX43" fmla="*/ 1738848 w 3286125"/>
                <a:gd name="connsiteY43" fmla="*/ 332424 h 3362325"/>
                <a:gd name="connsiteX44" fmla="*/ 1839147 w 3286125"/>
                <a:gd name="connsiteY44" fmla="*/ 268892 h 3362325"/>
                <a:gd name="connsiteX45" fmla="*/ 1905441 w 3286125"/>
                <a:gd name="connsiteY45" fmla="*/ 226411 h 3362325"/>
                <a:gd name="connsiteX46" fmla="*/ 1985546 w 3286125"/>
                <a:gd name="connsiteY46" fmla="*/ 171928 h 3362325"/>
                <a:gd name="connsiteX47" fmla="*/ 2023646 w 3286125"/>
                <a:gd name="connsiteY47" fmla="*/ 143067 h 3362325"/>
                <a:gd name="connsiteX48" fmla="*/ 2107371 w 3286125"/>
                <a:gd name="connsiteY48" fmla="*/ 111730 h 3362325"/>
                <a:gd name="connsiteX49" fmla="*/ 2262152 w 3286125"/>
                <a:gd name="connsiteY49" fmla="*/ 104014 h 3362325"/>
                <a:gd name="connsiteX50" fmla="*/ 2414647 w 3286125"/>
                <a:gd name="connsiteY50" fmla="*/ 65724 h 3362325"/>
                <a:gd name="connsiteX51" fmla="*/ 2483132 w 3286125"/>
                <a:gd name="connsiteY51" fmla="*/ 42483 h 3362325"/>
                <a:gd name="connsiteX52" fmla="*/ 2557617 w 3286125"/>
                <a:gd name="connsiteY52" fmla="*/ 18289 h 3362325"/>
                <a:gd name="connsiteX53" fmla="*/ 2561428 w 3286125"/>
                <a:gd name="connsiteY53" fmla="*/ 17051 h 3362325"/>
                <a:gd name="connsiteX54" fmla="*/ 2638675 w 3286125"/>
                <a:gd name="connsiteY54" fmla="*/ 7907 h 3362325"/>
                <a:gd name="connsiteX55" fmla="*/ 2732306 w 3286125"/>
                <a:gd name="connsiteY55" fmla="*/ 1 h 3362325"/>
                <a:gd name="connsiteX56" fmla="*/ 2782503 w 3286125"/>
                <a:gd name="connsiteY56" fmla="*/ 15337 h 3362325"/>
                <a:gd name="connsiteX57" fmla="*/ 2788313 w 3286125"/>
                <a:gd name="connsiteY57" fmla="*/ 60390 h 3362325"/>
                <a:gd name="connsiteX58" fmla="*/ 2806220 w 3286125"/>
                <a:gd name="connsiteY58" fmla="*/ 39530 h 3362325"/>
                <a:gd name="connsiteX59" fmla="*/ 2826603 w 3286125"/>
                <a:gd name="connsiteY59" fmla="*/ 35625 h 3362325"/>
                <a:gd name="connsiteX60" fmla="*/ 2832414 w 3286125"/>
                <a:gd name="connsiteY60" fmla="*/ 50579 h 3362325"/>
                <a:gd name="connsiteX61" fmla="*/ 2817555 w 3286125"/>
                <a:gd name="connsiteY61" fmla="*/ 152211 h 3362325"/>
                <a:gd name="connsiteX62" fmla="*/ 2779169 w 3286125"/>
                <a:gd name="connsiteY62" fmla="*/ 250890 h 3362325"/>
                <a:gd name="connsiteX63" fmla="*/ 2706589 w 3286125"/>
                <a:gd name="connsiteY63" fmla="*/ 330995 h 3362325"/>
                <a:gd name="connsiteX64" fmla="*/ 2634484 w 3286125"/>
                <a:gd name="connsiteY64" fmla="*/ 372048 h 3362325"/>
                <a:gd name="connsiteX65" fmla="*/ 2552760 w 3286125"/>
                <a:gd name="connsiteY65" fmla="*/ 405671 h 3362325"/>
                <a:gd name="connsiteX66" fmla="*/ 2466082 w 3286125"/>
                <a:gd name="connsiteY66" fmla="*/ 456916 h 3362325"/>
                <a:gd name="connsiteX67" fmla="*/ 2402360 w 3286125"/>
                <a:gd name="connsiteY67" fmla="*/ 493968 h 3362325"/>
                <a:gd name="connsiteX68" fmla="*/ 2450461 w 3286125"/>
                <a:gd name="connsiteY68" fmla="*/ 626842 h 3362325"/>
                <a:gd name="connsiteX69" fmla="*/ 2474274 w 3286125"/>
                <a:gd name="connsiteY69" fmla="*/ 689040 h 3362325"/>
                <a:gd name="connsiteX70" fmla="*/ 2475036 w 3286125"/>
                <a:gd name="connsiteY70" fmla="*/ 714948 h 3362325"/>
                <a:gd name="connsiteX71" fmla="*/ 2474084 w 3286125"/>
                <a:gd name="connsiteY71" fmla="*/ 821056 h 3362325"/>
                <a:gd name="connsiteX72" fmla="*/ 2471036 w 3286125"/>
                <a:gd name="connsiteY72" fmla="*/ 886493 h 3362325"/>
                <a:gd name="connsiteX73" fmla="*/ 2467606 w 3286125"/>
                <a:gd name="connsiteY73" fmla="*/ 910115 h 3362325"/>
                <a:gd name="connsiteX74" fmla="*/ 2463987 w 3286125"/>
                <a:gd name="connsiteY74" fmla="*/ 944405 h 3362325"/>
                <a:gd name="connsiteX75" fmla="*/ 2543140 w 3286125"/>
                <a:gd name="connsiteY75" fmla="*/ 926974 h 3362325"/>
                <a:gd name="connsiteX76" fmla="*/ 2595337 w 3286125"/>
                <a:gd name="connsiteY76" fmla="*/ 904019 h 3362325"/>
                <a:gd name="connsiteX77" fmla="*/ 2609338 w 3286125"/>
                <a:gd name="connsiteY77" fmla="*/ 904210 h 3362325"/>
                <a:gd name="connsiteX78" fmla="*/ 2704588 w 3286125"/>
                <a:gd name="connsiteY78" fmla="*/ 896494 h 3362325"/>
                <a:gd name="connsiteX79" fmla="*/ 2801839 w 3286125"/>
                <a:gd name="connsiteY79" fmla="*/ 852870 h 3362325"/>
                <a:gd name="connsiteX80" fmla="*/ 2917186 w 3286125"/>
                <a:gd name="connsiteY80" fmla="*/ 850108 h 3362325"/>
                <a:gd name="connsiteX81" fmla="*/ 2935189 w 3286125"/>
                <a:gd name="connsiteY81" fmla="*/ 850393 h 3362325"/>
                <a:gd name="connsiteX82" fmla="*/ 2995482 w 3286125"/>
                <a:gd name="connsiteY82" fmla="*/ 858775 h 3362325"/>
                <a:gd name="connsiteX83" fmla="*/ 3047965 w 3286125"/>
                <a:gd name="connsiteY83" fmla="*/ 867824 h 3362325"/>
                <a:gd name="connsiteX84" fmla="*/ 3069110 w 3286125"/>
                <a:gd name="connsiteY84" fmla="*/ 880778 h 3362325"/>
                <a:gd name="connsiteX85" fmla="*/ 3129403 w 3286125"/>
                <a:gd name="connsiteY85" fmla="*/ 920402 h 3362325"/>
                <a:gd name="connsiteX86" fmla="*/ 3190458 w 3286125"/>
                <a:gd name="connsiteY86" fmla="*/ 995554 h 3362325"/>
                <a:gd name="connsiteX87" fmla="*/ 3267992 w 3286125"/>
                <a:gd name="connsiteY87" fmla="*/ 1047275 h 3362325"/>
                <a:gd name="connsiteX88" fmla="*/ 3288471 w 3286125"/>
                <a:gd name="connsiteY88" fmla="*/ 1110616 h 3362325"/>
                <a:gd name="connsiteX89" fmla="*/ 3292852 w 3286125"/>
                <a:gd name="connsiteY89" fmla="*/ 1119094 h 3362325"/>
                <a:gd name="connsiteX90" fmla="*/ 3278660 w 3286125"/>
                <a:gd name="connsiteY90" fmla="*/ 1234918 h 3362325"/>
                <a:gd name="connsiteX91" fmla="*/ 3292852 w 3286125"/>
                <a:gd name="connsiteY91" fmla="*/ 1307879 h 3362325"/>
                <a:gd name="connsiteX92" fmla="*/ 3215128 w 3286125"/>
                <a:gd name="connsiteY92" fmla="*/ 1431323 h 3362325"/>
                <a:gd name="connsiteX93" fmla="*/ 3150359 w 3286125"/>
                <a:gd name="connsiteY93" fmla="*/ 1537336 h 3362325"/>
                <a:gd name="connsiteX94" fmla="*/ 3083302 w 3286125"/>
                <a:gd name="connsiteY94" fmla="*/ 1612108 h 3362325"/>
                <a:gd name="connsiteX95" fmla="*/ 2965383 w 3286125"/>
                <a:gd name="connsiteY95" fmla="*/ 1683736 h 3362325"/>
                <a:gd name="connsiteX96" fmla="*/ 2898708 w 3286125"/>
                <a:gd name="connsiteY96" fmla="*/ 1693832 h 3362325"/>
                <a:gd name="connsiteX97" fmla="*/ 2823461 w 3286125"/>
                <a:gd name="connsiteY97" fmla="*/ 1702024 h 3362325"/>
                <a:gd name="connsiteX98" fmla="*/ 2677061 w 3286125"/>
                <a:gd name="connsiteY98" fmla="*/ 1665067 h 3362325"/>
                <a:gd name="connsiteX99" fmla="*/ 2591717 w 3286125"/>
                <a:gd name="connsiteY99" fmla="*/ 1624490 h 3362325"/>
                <a:gd name="connsiteX100" fmla="*/ 2492657 w 3286125"/>
                <a:gd name="connsiteY100" fmla="*/ 1567150 h 3362325"/>
                <a:gd name="connsiteX101" fmla="*/ 2461034 w 3286125"/>
                <a:gd name="connsiteY101" fmla="*/ 1548290 h 3362325"/>
                <a:gd name="connsiteX102" fmla="*/ 2405884 w 3286125"/>
                <a:gd name="connsiteY102" fmla="*/ 1647826 h 3362325"/>
                <a:gd name="connsiteX103" fmla="*/ 2397502 w 3286125"/>
                <a:gd name="connsiteY103" fmla="*/ 1821086 h 3362325"/>
                <a:gd name="connsiteX104" fmla="*/ 2378452 w 3286125"/>
                <a:gd name="connsiteY104" fmla="*/ 1909573 h 3362325"/>
                <a:gd name="connsiteX105" fmla="*/ 2377785 w 3286125"/>
                <a:gd name="connsiteY105" fmla="*/ 1964914 h 3362325"/>
                <a:gd name="connsiteX106" fmla="*/ 2380262 w 3286125"/>
                <a:gd name="connsiteY106" fmla="*/ 1974534 h 3362325"/>
                <a:gd name="connsiteX107" fmla="*/ 2390358 w 3286125"/>
                <a:gd name="connsiteY107" fmla="*/ 2122933 h 3362325"/>
                <a:gd name="connsiteX108" fmla="*/ 2399883 w 3286125"/>
                <a:gd name="connsiteY108" fmla="*/ 2314481 h 3362325"/>
                <a:gd name="connsiteX109" fmla="*/ 2407409 w 3286125"/>
                <a:gd name="connsiteY109" fmla="*/ 2428686 h 3362325"/>
                <a:gd name="connsiteX110" fmla="*/ 2423315 w 3286125"/>
                <a:gd name="connsiteY110" fmla="*/ 2499647 h 3362325"/>
                <a:gd name="connsiteX111" fmla="*/ 2423315 w 3286125"/>
                <a:gd name="connsiteY111" fmla="*/ 2521745 h 3362325"/>
                <a:gd name="connsiteX112" fmla="*/ 2405980 w 3286125"/>
                <a:gd name="connsiteY112" fmla="*/ 2631378 h 3362325"/>
                <a:gd name="connsiteX113" fmla="*/ 2400170 w 3286125"/>
                <a:gd name="connsiteY113" fmla="*/ 2939226 h 3362325"/>
                <a:gd name="connsiteX114" fmla="*/ 2405980 w 3286125"/>
                <a:gd name="connsiteY114" fmla="*/ 3181923 h 3362325"/>
                <a:gd name="connsiteX115" fmla="*/ 2390358 w 3286125"/>
                <a:gd name="connsiteY115" fmla="*/ 3281364 h 3362325"/>
                <a:gd name="connsiteX116" fmla="*/ 2389311 w 3286125"/>
                <a:gd name="connsiteY116" fmla="*/ 3305748 h 3362325"/>
                <a:gd name="connsiteX117" fmla="*/ 2301490 w 3286125"/>
                <a:gd name="connsiteY117" fmla="*/ 3358707 h 3362325"/>
                <a:gd name="connsiteX118" fmla="*/ 2256532 w 3286125"/>
                <a:gd name="connsiteY118" fmla="*/ 3346324 h 3362325"/>
                <a:gd name="connsiteX119" fmla="*/ 2192048 w 3286125"/>
                <a:gd name="connsiteY119" fmla="*/ 3305748 h 3362325"/>
                <a:gd name="connsiteX120" fmla="*/ 2153853 w 3286125"/>
                <a:gd name="connsiteY120" fmla="*/ 3206879 h 3362325"/>
                <a:gd name="connsiteX121" fmla="*/ 2091464 w 3286125"/>
                <a:gd name="connsiteY121" fmla="*/ 3117820 h 3362325"/>
                <a:gd name="connsiteX122" fmla="*/ 2085368 w 3286125"/>
                <a:gd name="connsiteY122" fmla="*/ 3098770 h 3362325"/>
                <a:gd name="connsiteX123" fmla="*/ 2084320 w 3286125"/>
                <a:gd name="connsiteY123" fmla="*/ 2906936 h 3362325"/>
                <a:gd name="connsiteX124" fmla="*/ 2068414 w 3286125"/>
                <a:gd name="connsiteY124" fmla="*/ 2809496 h 3362325"/>
                <a:gd name="connsiteX125" fmla="*/ 2050506 w 3286125"/>
                <a:gd name="connsiteY125" fmla="*/ 2732819 h 3362325"/>
                <a:gd name="connsiteX126" fmla="*/ 2048887 w 3286125"/>
                <a:gd name="connsiteY126" fmla="*/ 2722913 h 3362325"/>
                <a:gd name="connsiteX127" fmla="*/ 2064413 w 3286125"/>
                <a:gd name="connsiteY127" fmla="*/ 2668240 h 3362325"/>
                <a:gd name="connsiteX128" fmla="*/ 2144899 w 3286125"/>
                <a:gd name="connsiteY128" fmla="*/ 2751869 h 3362325"/>
                <a:gd name="connsiteX129" fmla="*/ 2172236 w 3286125"/>
                <a:gd name="connsiteY129" fmla="*/ 2688718 h 3362325"/>
                <a:gd name="connsiteX130" fmla="*/ 2181666 w 3286125"/>
                <a:gd name="connsiteY130" fmla="*/ 2581086 h 3362325"/>
                <a:gd name="connsiteX131" fmla="*/ 2200811 w 3286125"/>
                <a:gd name="connsiteY131" fmla="*/ 2529461 h 3362325"/>
                <a:gd name="connsiteX132" fmla="*/ 2201954 w 3286125"/>
                <a:gd name="connsiteY132" fmla="*/ 2510506 h 3362325"/>
                <a:gd name="connsiteX133" fmla="*/ 2198716 w 3286125"/>
                <a:gd name="connsiteY133" fmla="*/ 2503362 h 3362325"/>
                <a:gd name="connsiteX134" fmla="*/ 2190143 w 3286125"/>
                <a:gd name="connsiteY134" fmla="*/ 2303718 h 3362325"/>
                <a:gd name="connsiteX135" fmla="*/ 2198239 w 3286125"/>
                <a:gd name="connsiteY135" fmla="*/ 2230471 h 3362325"/>
                <a:gd name="connsiteX136" fmla="*/ 2207764 w 3286125"/>
                <a:gd name="connsiteY136" fmla="*/ 2139126 h 3362325"/>
                <a:gd name="connsiteX137" fmla="*/ 2212812 w 3286125"/>
                <a:gd name="connsiteY137" fmla="*/ 1941578 h 3362325"/>
                <a:gd name="connsiteX138" fmla="*/ 2208621 w 3286125"/>
                <a:gd name="connsiteY138" fmla="*/ 1778509 h 3362325"/>
                <a:gd name="connsiteX139" fmla="*/ 2214337 w 3286125"/>
                <a:gd name="connsiteY139" fmla="*/ 1433609 h 3362325"/>
                <a:gd name="connsiteX140" fmla="*/ 2180237 w 3286125"/>
                <a:gd name="connsiteY140" fmla="*/ 1339978 h 3362325"/>
                <a:gd name="connsiteX141" fmla="*/ 2117277 w 3286125"/>
                <a:gd name="connsiteY141" fmla="*/ 1269970 h 3362325"/>
                <a:gd name="connsiteX142" fmla="*/ 2039648 w 3286125"/>
                <a:gd name="connsiteY142" fmla="*/ 1256920 h 3362325"/>
                <a:gd name="connsiteX143" fmla="*/ 1995547 w 3286125"/>
                <a:gd name="connsiteY143" fmla="*/ 1277780 h 3362325"/>
                <a:gd name="connsiteX144" fmla="*/ 1972783 w 3286125"/>
                <a:gd name="connsiteY144" fmla="*/ 1300069 h 3362325"/>
                <a:gd name="connsiteX145" fmla="*/ 1916585 w 3286125"/>
                <a:gd name="connsiteY145" fmla="*/ 1378840 h 3362325"/>
                <a:gd name="connsiteX146" fmla="*/ 1856102 w 3286125"/>
                <a:gd name="connsiteY146" fmla="*/ 1423417 h 3362325"/>
                <a:gd name="connsiteX147" fmla="*/ 1797237 w 3286125"/>
                <a:gd name="connsiteY147" fmla="*/ 1481139 h 3362325"/>
                <a:gd name="connsiteX148" fmla="*/ 1784759 w 3286125"/>
                <a:gd name="connsiteY148" fmla="*/ 1494474 h 3362325"/>
                <a:gd name="connsiteX149" fmla="*/ 1722751 w 3286125"/>
                <a:gd name="connsiteY149" fmla="*/ 1565626 h 3362325"/>
                <a:gd name="connsiteX150" fmla="*/ 1668078 w 3286125"/>
                <a:gd name="connsiteY150" fmla="*/ 1636015 h 3362325"/>
                <a:gd name="connsiteX151" fmla="*/ 1556731 w 3286125"/>
                <a:gd name="connsiteY151" fmla="*/ 1701928 h 3362325"/>
                <a:gd name="connsiteX152" fmla="*/ 1550634 w 3286125"/>
                <a:gd name="connsiteY152" fmla="*/ 1702405 h 3362325"/>
                <a:gd name="connsiteX153" fmla="*/ 1487389 w 3286125"/>
                <a:gd name="connsiteY153" fmla="*/ 1729360 h 3362325"/>
                <a:gd name="connsiteX154" fmla="*/ 1456242 w 3286125"/>
                <a:gd name="connsiteY154" fmla="*/ 1735742 h 3362325"/>
                <a:gd name="connsiteX155" fmla="*/ 1442526 w 3286125"/>
                <a:gd name="connsiteY155" fmla="*/ 1716406 h 3362325"/>
                <a:gd name="connsiteX156" fmla="*/ 1433191 w 3286125"/>
                <a:gd name="connsiteY156" fmla="*/ 1520763 h 3362325"/>
                <a:gd name="connsiteX157" fmla="*/ 1433477 w 3286125"/>
                <a:gd name="connsiteY157" fmla="*/ 1494284 h 3362325"/>
                <a:gd name="connsiteX158" fmla="*/ 1447479 w 3286125"/>
                <a:gd name="connsiteY158" fmla="*/ 1441324 h 3362325"/>
                <a:gd name="connsiteX159" fmla="*/ 1466148 w 3286125"/>
                <a:gd name="connsiteY159" fmla="*/ 1405320 h 3362325"/>
                <a:gd name="connsiteX160" fmla="*/ 1507486 w 3286125"/>
                <a:gd name="connsiteY160" fmla="*/ 1364553 h 3362325"/>
                <a:gd name="connsiteX161" fmla="*/ 1590354 w 3286125"/>
                <a:gd name="connsiteY161" fmla="*/ 1281685 h 3362325"/>
                <a:gd name="connsiteX162" fmla="*/ 1621786 w 3286125"/>
                <a:gd name="connsiteY162" fmla="*/ 1240728 h 3362325"/>
                <a:gd name="connsiteX163" fmla="*/ 1666554 w 3286125"/>
                <a:gd name="connsiteY163" fmla="*/ 1177577 h 3362325"/>
                <a:gd name="connsiteX164" fmla="*/ 1715607 w 3286125"/>
                <a:gd name="connsiteY164" fmla="*/ 1094329 h 3362325"/>
                <a:gd name="connsiteX165" fmla="*/ 1755041 w 3286125"/>
                <a:gd name="connsiteY165" fmla="*/ 1016700 h 3362325"/>
                <a:gd name="connsiteX166" fmla="*/ 1821335 w 3286125"/>
                <a:gd name="connsiteY166" fmla="*/ 902209 h 3362325"/>
                <a:gd name="connsiteX167" fmla="*/ 1865912 w 3286125"/>
                <a:gd name="connsiteY167" fmla="*/ 830010 h 3362325"/>
                <a:gd name="connsiteX168" fmla="*/ 1876675 w 3286125"/>
                <a:gd name="connsiteY168" fmla="*/ 784004 h 3362325"/>
                <a:gd name="connsiteX169" fmla="*/ 1891534 w 3286125"/>
                <a:gd name="connsiteY169" fmla="*/ 727140 h 3362325"/>
                <a:gd name="connsiteX170" fmla="*/ 1901345 w 3286125"/>
                <a:gd name="connsiteY170" fmla="*/ 615983 h 3362325"/>
                <a:gd name="connsiteX171" fmla="*/ 1875342 w 3286125"/>
                <a:gd name="connsiteY171" fmla="*/ 576740 h 3362325"/>
                <a:gd name="connsiteX172" fmla="*/ 1859054 w 3286125"/>
                <a:gd name="connsiteY172" fmla="*/ 537688 h 3362325"/>
                <a:gd name="connsiteX173" fmla="*/ 1826002 w 3286125"/>
                <a:gd name="connsiteY173" fmla="*/ 466822 h 3362325"/>
                <a:gd name="connsiteX174" fmla="*/ 1800666 w 3286125"/>
                <a:gd name="connsiteY174" fmla="*/ 463107 h 3362325"/>
                <a:gd name="connsiteX175" fmla="*/ 1695510 w 3286125"/>
                <a:gd name="connsiteY175" fmla="*/ 512351 h 3362325"/>
                <a:gd name="connsiteX176" fmla="*/ 1610071 w 3286125"/>
                <a:gd name="connsiteY176" fmla="*/ 565691 h 3362325"/>
                <a:gd name="connsiteX177" fmla="*/ 1533204 w 3286125"/>
                <a:gd name="connsiteY177" fmla="*/ 617602 h 3362325"/>
                <a:gd name="connsiteX178" fmla="*/ 1515392 w 3286125"/>
                <a:gd name="connsiteY178" fmla="*/ 634176 h 3362325"/>
                <a:gd name="connsiteX179" fmla="*/ 1399568 w 3286125"/>
                <a:gd name="connsiteY179" fmla="*/ 758001 h 3362325"/>
                <a:gd name="connsiteX180" fmla="*/ 1372803 w 3286125"/>
                <a:gd name="connsiteY180" fmla="*/ 772860 h 3362325"/>
                <a:gd name="connsiteX181" fmla="*/ 1363945 w 3286125"/>
                <a:gd name="connsiteY181" fmla="*/ 777146 h 3362325"/>
                <a:gd name="connsiteX182" fmla="*/ 1286030 w 3286125"/>
                <a:gd name="connsiteY182" fmla="*/ 874492 h 3362325"/>
                <a:gd name="connsiteX183" fmla="*/ 1220212 w 3286125"/>
                <a:gd name="connsiteY183" fmla="*/ 991554 h 3362325"/>
                <a:gd name="connsiteX184" fmla="*/ 1182589 w 3286125"/>
                <a:gd name="connsiteY184" fmla="*/ 1063468 h 3362325"/>
                <a:gd name="connsiteX185" fmla="*/ 1097816 w 3286125"/>
                <a:gd name="connsiteY185" fmla="*/ 1226631 h 3362325"/>
                <a:gd name="connsiteX186" fmla="*/ 1066765 w 3286125"/>
                <a:gd name="connsiteY186" fmla="*/ 1330072 h 3362325"/>
                <a:gd name="connsiteX187" fmla="*/ 1058764 w 3286125"/>
                <a:gd name="connsiteY187" fmla="*/ 1440181 h 3362325"/>
                <a:gd name="connsiteX188" fmla="*/ 1032379 w 3286125"/>
                <a:gd name="connsiteY188" fmla="*/ 1524478 h 3362325"/>
                <a:gd name="connsiteX189" fmla="*/ 1007805 w 3286125"/>
                <a:gd name="connsiteY189" fmla="*/ 1598677 h 3362325"/>
                <a:gd name="connsiteX190" fmla="*/ 1001042 w 3286125"/>
                <a:gd name="connsiteY190" fmla="*/ 1647064 h 3362325"/>
                <a:gd name="connsiteX191" fmla="*/ 1007519 w 3286125"/>
                <a:gd name="connsiteY191" fmla="*/ 1681545 h 3362325"/>
                <a:gd name="connsiteX192" fmla="*/ 1005519 w 3286125"/>
                <a:gd name="connsiteY192" fmla="*/ 1691260 h 3362325"/>
                <a:gd name="connsiteX193" fmla="*/ 981421 w 3286125"/>
                <a:gd name="connsiteY193" fmla="*/ 1773842 h 3362325"/>
                <a:gd name="connsiteX194" fmla="*/ 970372 w 3286125"/>
                <a:gd name="connsiteY194" fmla="*/ 1821848 h 3362325"/>
                <a:gd name="connsiteX195" fmla="*/ 955417 w 3286125"/>
                <a:gd name="connsiteY195" fmla="*/ 1870521 h 3362325"/>
                <a:gd name="connsiteX196" fmla="*/ 879027 w 3286125"/>
                <a:gd name="connsiteY196" fmla="*/ 1974820 h 3362325"/>
                <a:gd name="connsiteX197" fmla="*/ 827306 w 3286125"/>
                <a:gd name="connsiteY197" fmla="*/ 1970533 h 3362325"/>
                <a:gd name="connsiteX198" fmla="*/ 801970 w 3286125"/>
                <a:gd name="connsiteY198" fmla="*/ 1955198 h 3362325"/>
                <a:gd name="connsiteX199" fmla="*/ 779872 w 3286125"/>
                <a:gd name="connsiteY199" fmla="*/ 1938911 h 3362325"/>
                <a:gd name="connsiteX200" fmla="*/ 719102 w 3286125"/>
                <a:gd name="connsiteY200" fmla="*/ 1853566 h 3362325"/>
                <a:gd name="connsiteX201" fmla="*/ 674239 w 3286125"/>
                <a:gd name="connsiteY201" fmla="*/ 1799845 h 3362325"/>
                <a:gd name="connsiteX202" fmla="*/ 651189 w 3286125"/>
                <a:gd name="connsiteY202" fmla="*/ 1744505 h 3362325"/>
                <a:gd name="connsiteX203" fmla="*/ 651951 w 3286125"/>
                <a:gd name="connsiteY203" fmla="*/ 1685450 h 3362325"/>
                <a:gd name="connsiteX204" fmla="*/ 674525 w 3286125"/>
                <a:gd name="connsiteY204" fmla="*/ 1587914 h 3362325"/>
                <a:gd name="connsiteX205" fmla="*/ 677097 w 3286125"/>
                <a:gd name="connsiteY205" fmla="*/ 1578294 h 3362325"/>
                <a:gd name="connsiteX206" fmla="*/ 686050 w 3286125"/>
                <a:gd name="connsiteY206" fmla="*/ 1437800 h 3362325"/>
                <a:gd name="connsiteX207" fmla="*/ 696432 w 3286125"/>
                <a:gd name="connsiteY207" fmla="*/ 1330358 h 3362325"/>
                <a:gd name="connsiteX208" fmla="*/ 703576 w 3286125"/>
                <a:gd name="connsiteY208" fmla="*/ 1240442 h 3362325"/>
                <a:gd name="connsiteX209" fmla="*/ 711672 w 3286125"/>
                <a:gd name="connsiteY209" fmla="*/ 1163290 h 3362325"/>
                <a:gd name="connsiteX210" fmla="*/ 702052 w 3286125"/>
                <a:gd name="connsiteY210" fmla="*/ 1019176 h 3362325"/>
                <a:gd name="connsiteX211" fmla="*/ 663000 w 3286125"/>
                <a:gd name="connsiteY211" fmla="*/ 883540 h 3362325"/>
                <a:gd name="connsiteX212" fmla="*/ 650998 w 3286125"/>
                <a:gd name="connsiteY212" fmla="*/ 840011 h 3362325"/>
                <a:gd name="connsiteX213" fmla="*/ 614898 w 3286125"/>
                <a:gd name="connsiteY213" fmla="*/ 768002 h 3362325"/>
                <a:gd name="connsiteX214" fmla="*/ 560987 w 3286125"/>
                <a:gd name="connsiteY214" fmla="*/ 712948 h 3362325"/>
                <a:gd name="connsiteX215" fmla="*/ 491264 w 3286125"/>
                <a:gd name="connsiteY215" fmla="*/ 699708 h 3362325"/>
                <a:gd name="connsiteX216" fmla="*/ 434686 w 3286125"/>
                <a:gd name="connsiteY216" fmla="*/ 725425 h 3362325"/>
                <a:gd name="connsiteX217" fmla="*/ 368011 w 3286125"/>
                <a:gd name="connsiteY217" fmla="*/ 782956 h 3362325"/>
                <a:gd name="connsiteX218" fmla="*/ 294478 w 3286125"/>
                <a:gd name="connsiteY218" fmla="*/ 912782 h 3362325"/>
                <a:gd name="connsiteX219" fmla="*/ 270570 w 3286125"/>
                <a:gd name="connsiteY219" fmla="*/ 977076 h 3362325"/>
                <a:gd name="connsiteX220" fmla="*/ 260473 w 3286125"/>
                <a:gd name="connsiteY220" fmla="*/ 1025463 h 3362325"/>
                <a:gd name="connsiteX221" fmla="*/ 234851 w 3286125"/>
                <a:gd name="connsiteY221" fmla="*/ 1136620 h 3362325"/>
                <a:gd name="connsiteX222" fmla="*/ 225612 w 3286125"/>
                <a:gd name="connsiteY222" fmla="*/ 1213677 h 3362325"/>
                <a:gd name="connsiteX223" fmla="*/ 217230 w 3286125"/>
                <a:gd name="connsiteY223" fmla="*/ 1401034 h 3362325"/>
                <a:gd name="connsiteX224" fmla="*/ 224183 w 3286125"/>
                <a:gd name="connsiteY224" fmla="*/ 1457803 h 3362325"/>
                <a:gd name="connsiteX225" fmla="*/ 214848 w 3286125"/>
                <a:gd name="connsiteY225" fmla="*/ 1516286 h 3362325"/>
                <a:gd name="connsiteX226" fmla="*/ 215325 w 3286125"/>
                <a:gd name="connsiteY226" fmla="*/ 1620204 h 3362325"/>
                <a:gd name="connsiteX227" fmla="*/ 216563 w 3286125"/>
                <a:gd name="connsiteY227" fmla="*/ 1628205 h 3362325"/>
                <a:gd name="connsiteX228" fmla="*/ 225802 w 3286125"/>
                <a:gd name="connsiteY228" fmla="*/ 1807465 h 3362325"/>
                <a:gd name="connsiteX229" fmla="*/ 241709 w 3286125"/>
                <a:gd name="connsiteY229" fmla="*/ 1898715 h 3362325"/>
                <a:gd name="connsiteX230" fmla="*/ 242757 w 3286125"/>
                <a:gd name="connsiteY230" fmla="*/ 1912907 h 3362325"/>
                <a:gd name="connsiteX231" fmla="*/ 258759 w 3286125"/>
                <a:gd name="connsiteY231" fmla="*/ 1994060 h 3362325"/>
                <a:gd name="connsiteX232" fmla="*/ 260283 w 3286125"/>
                <a:gd name="connsiteY232" fmla="*/ 2020349 h 3362325"/>
                <a:gd name="connsiteX233" fmla="*/ 263331 w 3286125"/>
                <a:gd name="connsiteY233" fmla="*/ 2039971 h 3362325"/>
                <a:gd name="connsiteX234" fmla="*/ 247233 w 3286125"/>
                <a:gd name="connsiteY234" fmla="*/ 2067974 h 3362325"/>
                <a:gd name="connsiteX235" fmla="*/ 173700 w 3286125"/>
                <a:gd name="connsiteY235" fmla="*/ 2046543 h 3362325"/>
                <a:gd name="connsiteX236" fmla="*/ 98358 w 3286125"/>
                <a:gd name="connsiteY236" fmla="*/ 2050448 h 3362325"/>
                <a:gd name="connsiteX237" fmla="*/ 2437698 w 3286125"/>
                <a:gd name="connsiteY237" fmla="*/ 1120332 h 3362325"/>
                <a:gd name="connsiteX238" fmla="*/ 2443032 w 3286125"/>
                <a:gd name="connsiteY238" fmla="*/ 1169290 h 3362325"/>
                <a:gd name="connsiteX239" fmla="*/ 2448556 w 3286125"/>
                <a:gd name="connsiteY239" fmla="*/ 1244443 h 3362325"/>
                <a:gd name="connsiteX240" fmla="*/ 2433507 w 3286125"/>
                <a:gd name="connsiteY240" fmla="*/ 1325501 h 3362325"/>
                <a:gd name="connsiteX241" fmla="*/ 2433316 w 3286125"/>
                <a:gd name="connsiteY241" fmla="*/ 1443706 h 3362325"/>
                <a:gd name="connsiteX242" fmla="*/ 2443889 w 3286125"/>
                <a:gd name="connsiteY242" fmla="*/ 1459041 h 3362325"/>
                <a:gd name="connsiteX243" fmla="*/ 2556475 w 3286125"/>
                <a:gd name="connsiteY243" fmla="*/ 1492283 h 3362325"/>
                <a:gd name="connsiteX244" fmla="*/ 2704874 w 3286125"/>
                <a:gd name="connsiteY244" fmla="*/ 1484473 h 3362325"/>
                <a:gd name="connsiteX245" fmla="*/ 2740784 w 3286125"/>
                <a:gd name="connsiteY245" fmla="*/ 1474948 h 3362325"/>
                <a:gd name="connsiteX246" fmla="*/ 2806982 w 3286125"/>
                <a:gd name="connsiteY246" fmla="*/ 1427894 h 3362325"/>
                <a:gd name="connsiteX247" fmla="*/ 2857465 w 3286125"/>
                <a:gd name="connsiteY247" fmla="*/ 1381412 h 3362325"/>
                <a:gd name="connsiteX248" fmla="*/ 2935569 w 3286125"/>
                <a:gd name="connsiteY248" fmla="*/ 1307403 h 3362325"/>
                <a:gd name="connsiteX249" fmla="*/ 2947286 w 3286125"/>
                <a:gd name="connsiteY249" fmla="*/ 1271875 h 3362325"/>
                <a:gd name="connsiteX250" fmla="*/ 2971574 w 3286125"/>
                <a:gd name="connsiteY250" fmla="*/ 1150526 h 3362325"/>
                <a:gd name="connsiteX251" fmla="*/ 2961478 w 3286125"/>
                <a:gd name="connsiteY251" fmla="*/ 1075850 h 3362325"/>
                <a:gd name="connsiteX252" fmla="*/ 2930235 w 3286125"/>
                <a:gd name="connsiteY252" fmla="*/ 1043751 h 3362325"/>
                <a:gd name="connsiteX253" fmla="*/ 2863846 w 3286125"/>
                <a:gd name="connsiteY253" fmla="*/ 1033654 h 3362325"/>
                <a:gd name="connsiteX254" fmla="*/ 2792599 w 3286125"/>
                <a:gd name="connsiteY254" fmla="*/ 1033845 h 3362325"/>
                <a:gd name="connsiteX255" fmla="*/ 2735735 w 3286125"/>
                <a:gd name="connsiteY255" fmla="*/ 1048037 h 3362325"/>
                <a:gd name="connsiteX256" fmla="*/ 2648010 w 3286125"/>
                <a:gd name="connsiteY256" fmla="*/ 1075660 h 3362325"/>
                <a:gd name="connsiteX257" fmla="*/ 2517708 w 3286125"/>
                <a:gd name="connsiteY257" fmla="*/ 1084042 h 3362325"/>
                <a:gd name="connsiteX258" fmla="*/ 2437698 w 3286125"/>
                <a:gd name="connsiteY258" fmla="*/ 1120332 h 3362325"/>
                <a:gd name="connsiteX259" fmla="*/ 1999643 w 3286125"/>
                <a:gd name="connsiteY259" fmla="*/ 975838 h 3362325"/>
                <a:gd name="connsiteX260" fmla="*/ 1900488 w 3286125"/>
                <a:gd name="connsiteY260" fmla="*/ 971170 h 3362325"/>
                <a:gd name="connsiteX261" fmla="*/ 1889724 w 3286125"/>
                <a:gd name="connsiteY261" fmla="*/ 998126 h 3362325"/>
                <a:gd name="connsiteX262" fmla="*/ 1834289 w 3286125"/>
                <a:gd name="connsiteY262" fmla="*/ 1089185 h 3362325"/>
                <a:gd name="connsiteX263" fmla="*/ 1776948 w 3286125"/>
                <a:gd name="connsiteY263" fmla="*/ 1181197 h 3362325"/>
                <a:gd name="connsiteX264" fmla="*/ 1772853 w 3286125"/>
                <a:gd name="connsiteY264" fmla="*/ 1199866 h 3362325"/>
                <a:gd name="connsiteX265" fmla="*/ 1840671 w 3286125"/>
                <a:gd name="connsiteY265" fmla="*/ 1229584 h 3362325"/>
                <a:gd name="connsiteX266" fmla="*/ 1949542 w 3286125"/>
                <a:gd name="connsiteY266" fmla="*/ 1190531 h 3362325"/>
                <a:gd name="connsiteX267" fmla="*/ 2017645 w 3286125"/>
                <a:gd name="connsiteY267" fmla="*/ 1158146 h 3362325"/>
                <a:gd name="connsiteX268" fmla="*/ 2070414 w 3286125"/>
                <a:gd name="connsiteY268" fmla="*/ 1120237 h 3362325"/>
                <a:gd name="connsiteX269" fmla="*/ 2165187 w 3286125"/>
                <a:gd name="connsiteY269" fmla="*/ 1076136 h 3362325"/>
                <a:gd name="connsiteX270" fmla="*/ 2188334 w 3286125"/>
                <a:gd name="connsiteY270" fmla="*/ 1060229 h 3362325"/>
                <a:gd name="connsiteX271" fmla="*/ 2206526 w 3286125"/>
                <a:gd name="connsiteY271" fmla="*/ 977647 h 3362325"/>
                <a:gd name="connsiteX272" fmla="*/ 2215003 w 3286125"/>
                <a:gd name="connsiteY272" fmla="*/ 900590 h 3362325"/>
                <a:gd name="connsiteX273" fmla="*/ 2214146 w 3286125"/>
                <a:gd name="connsiteY273" fmla="*/ 688564 h 3362325"/>
                <a:gd name="connsiteX274" fmla="*/ 2188143 w 3286125"/>
                <a:gd name="connsiteY274" fmla="*/ 661894 h 3362325"/>
                <a:gd name="connsiteX275" fmla="*/ 2127754 w 3286125"/>
                <a:gd name="connsiteY275" fmla="*/ 692564 h 3362325"/>
                <a:gd name="connsiteX276" fmla="*/ 2091559 w 3286125"/>
                <a:gd name="connsiteY276" fmla="*/ 734188 h 3362325"/>
                <a:gd name="connsiteX277" fmla="*/ 2055840 w 3286125"/>
                <a:gd name="connsiteY277" fmla="*/ 769336 h 3362325"/>
                <a:gd name="connsiteX278" fmla="*/ 2016407 w 3286125"/>
                <a:gd name="connsiteY278" fmla="*/ 881635 h 3362325"/>
                <a:gd name="connsiteX279" fmla="*/ 1999643 w 3286125"/>
                <a:gd name="connsiteY279" fmla="*/ 975838 h 3362325"/>
                <a:gd name="connsiteX280" fmla="*/ 2038886 w 3286125"/>
                <a:gd name="connsiteY280" fmla="*/ 331090 h 3362325"/>
                <a:gd name="connsiteX281" fmla="*/ 2032504 w 3286125"/>
                <a:gd name="connsiteY281" fmla="*/ 330043 h 3362325"/>
                <a:gd name="connsiteX282" fmla="*/ 1944112 w 3286125"/>
                <a:gd name="connsiteY282" fmla="*/ 356427 h 3362325"/>
                <a:gd name="connsiteX283" fmla="*/ 1872008 w 3286125"/>
                <a:gd name="connsiteY283" fmla="*/ 417482 h 3362325"/>
                <a:gd name="connsiteX284" fmla="*/ 1867722 w 3286125"/>
                <a:gd name="connsiteY284" fmla="*/ 473584 h 3362325"/>
                <a:gd name="connsiteX285" fmla="*/ 1888772 w 3286125"/>
                <a:gd name="connsiteY285" fmla="*/ 510065 h 3362325"/>
                <a:gd name="connsiteX286" fmla="*/ 1911727 w 3286125"/>
                <a:gd name="connsiteY286" fmla="*/ 525210 h 3362325"/>
                <a:gd name="connsiteX287" fmla="*/ 1971640 w 3286125"/>
                <a:gd name="connsiteY287" fmla="*/ 514637 h 3362325"/>
                <a:gd name="connsiteX288" fmla="*/ 2028599 w 3286125"/>
                <a:gd name="connsiteY288" fmla="*/ 398146 h 3362325"/>
                <a:gd name="connsiteX289" fmla="*/ 2038886 w 3286125"/>
                <a:gd name="connsiteY289" fmla="*/ 33109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</a:cxnLst>
              <a:rect l="l" t="t" r="r" b="b"/>
              <a:pathLst>
                <a:path w="3286125" h="3362325">
                  <a:moveTo>
                    <a:pt x="98358" y="2050448"/>
                  </a:moveTo>
                  <a:cubicBezTo>
                    <a:pt x="85023" y="2031970"/>
                    <a:pt x="72355" y="2014253"/>
                    <a:pt x="59496" y="1996727"/>
                  </a:cubicBezTo>
                  <a:cubicBezTo>
                    <a:pt x="54733" y="1990346"/>
                    <a:pt x="49685" y="1984059"/>
                    <a:pt x="44161" y="1978344"/>
                  </a:cubicBezTo>
                  <a:cubicBezTo>
                    <a:pt x="20538" y="1953484"/>
                    <a:pt x="5489" y="1927290"/>
                    <a:pt x="6441" y="1889857"/>
                  </a:cubicBezTo>
                  <a:cubicBezTo>
                    <a:pt x="7870" y="1835755"/>
                    <a:pt x="-797" y="1781462"/>
                    <a:pt x="60" y="1727265"/>
                  </a:cubicBezTo>
                  <a:cubicBezTo>
                    <a:pt x="631" y="1690689"/>
                    <a:pt x="10347" y="1654399"/>
                    <a:pt x="15395" y="1617823"/>
                  </a:cubicBezTo>
                  <a:cubicBezTo>
                    <a:pt x="16824" y="1607821"/>
                    <a:pt x="15205" y="1597344"/>
                    <a:pt x="16443" y="1587343"/>
                  </a:cubicBezTo>
                  <a:cubicBezTo>
                    <a:pt x="17586" y="1578389"/>
                    <a:pt x="21015" y="1569721"/>
                    <a:pt x="22634" y="1560768"/>
                  </a:cubicBezTo>
                  <a:cubicBezTo>
                    <a:pt x="23777" y="1554958"/>
                    <a:pt x="25682" y="1548100"/>
                    <a:pt x="23682" y="1543051"/>
                  </a:cubicBezTo>
                  <a:cubicBezTo>
                    <a:pt x="11775" y="1512952"/>
                    <a:pt x="11490" y="1483330"/>
                    <a:pt x="23967" y="1453516"/>
                  </a:cubicBezTo>
                  <a:cubicBezTo>
                    <a:pt x="24730" y="1451707"/>
                    <a:pt x="24730" y="1449516"/>
                    <a:pt x="24825" y="1447516"/>
                  </a:cubicBezTo>
                  <a:cubicBezTo>
                    <a:pt x="27778" y="1394557"/>
                    <a:pt x="31778" y="1341693"/>
                    <a:pt x="33492" y="1288734"/>
                  </a:cubicBezTo>
                  <a:cubicBezTo>
                    <a:pt x="34921" y="1244538"/>
                    <a:pt x="31778" y="1200151"/>
                    <a:pt x="34445" y="1156146"/>
                  </a:cubicBezTo>
                  <a:cubicBezTo>
                    <a:pt x="36350" y="1124809"/>
                    <a:pt x="44732" y="1093948"/>
                    <a:pt x="50066" y="1062801"/>
                  </a:cubicBezTo>
                  <a:cubicBezTo>
                    <a:pt x="50828" y="1058229"/>
                    <a:pt x="51876" y="1052800"/>
                    <a:pt x="50352" y="1048704"/>
                  </a:cubicBezTo>
                  <a:cubicBezTo>
                    <a:pt x="33397" y="1003936"/>
                    <a:pt x="45113" y="957645"/>
                    <a:pt x="43398" y="912211"/>
                  </a:cubicBezTo>
                  <a:cubicBezTo>
                    <a:pt x="42446" y="888017"/>
                    <a:pt x="48256" y="863538"/>
                    <a:pt x="51209" y="839154"/>
                  </a:cubicBezTo>
                  <a:cubicBezTo>
                    <a:pt x="54447" y="812389"/>
                    <a:pt x="57876" y="785623"/>
                    <a:pt x="61401" y="756667"/>
                  </a:cubicBezTo>
                  <a:cubicBezTo>
                    <a:pt x="84642" y="787433"/>
                    <a:pt x="105216" y="816865"/>
                    <a:pt x="128266" y="844202"/>
                  </a:cubicBezTo>
                  <a:cubicBezTo>
                    <a:pt x="138744" y="856585"/>
                    <a:pt x="152936" y="867062"/>
                    <a:pt x="167509" y="874206"/>
                  </a:cubicBezTo>
                  <a:cubicBezTo>
                    <a:pt x="175701" y="878206"/>
                    <a:pt x="190179" y="877254"/>
                    <a:pt x="198084" y="872396"/>
                  </a:cubicBezTo>
                  <a:cubicBezTo>
                    <a:pt x="221611" y="857728"/>
                    <a:pt x="245519" y="842488"/>
                    <a:pt x="265045" y="823152"/>
                  </a:cubicBezTo>
                  <a:cubicBezTo>
                    <a:pt x="303717" y="784861"/>
                    <a:pt x="343150" y="746380"/>
                    <a:pt x="375249" y="702851"/>
                  </a:cubicBezTo>
                  <a:cubicBezTo>
                    <a:pt x="402967" y="665323"/>
                    <a:pt x="438496" y="641891"/>
                    <a:pt x="477357" y="620555"/>
                  </a:cubicBezTo>
                  <a:cubicBezTo>
                    <a:pt x="481263" y="618364"/>
                    <a:pt x="486216" y="615983"/>
                    <a:pt x="490407" y="616555"/>
                  </a:cubicBezTo>
                  <a:cubicBezTo>
                    <a:pt x="504313" y="618364"/>
                    <a:pt x="512505" y="610744"/>
                    <a:pt x="522125" y="602458"/>
                  </a:cubicBezTo>
                  <a:cubicBezTo>
                    <a:pt x="529459" y="596076"/>
                    <a:pt x="540699" y="590456"/>
                    <a:pt x="550033" y="590742"/>
                  </a:cubicBezTo>
                  <a:cubicBezTo>
                    <a:pt x="597563" y="592361"/>
                    <a:pt x="645093" y="595885"/>
                    <a:pt x="692622" y="599029"/>
                  </a:cubicBezTo>
                  <a:cubicBezTo>
                    <a:pt x="696242" y="599314"/>
                    <a:pt x="700338" y="601315"/>
                    <a:pt x="703195" y="603696"/>
                  </a:cubicBezTo>
                  <a:cubicBezTo>
                    <a:pt x="722817" y="619793"/>
                    <a:pt x="741390" y="637129"/>
                    <a:pt x="761774" y="652273"/>
                  </a:cubicBezTo>
                  <a:cubicBezTo>
                    <a:pt x="778633" y="664751"/>
                    <a:pt x="797874" y="673990"/>
                    <a:pt x="815209" y="685897"/>
                  </a:cubicBezTo>
                  <a:cubicBezTo>
                    <a:pt x="841879" y="704185"/>
                    <a:pt x="870645" y="720663"/>
                    <a:pt x="893409" y="743047"/>
                  </a:cubicBezTo>
                  <a:cubicBezTo>
                    <a:pt x="915031" y="764192"/>
                    <a:pt x="924461" y="793529"/>
                    <a:pt x="920937" y="825628"/>
                  </a:cubicBezTo>
                  <a:cubicBezTo>
                    <a:pt x="919222" y="840773"/>
                    <a:pt x="917603" y="855442"/>
                    <a:pt x="937224" y="865729"/>
                  </a:cubicBezTo>
                  <a:cubicBezTo>
                    <a:pt x="947130" y="870872"/>
                    <a:pt x="951036" y="890113"/>
                    <a:pt x="954750" y="903733"/>
                  </a:cubicBezTo>
                  <a:cubicBezTo>
                    <a:pt x="961132" y="926974"/>
                    <a:pt x="981039" y="938881"/>
                    <a:pt x="1003233" y="927260"/>
                  </a:cubicBezTo>
                  <a:cubicBezTo>
                    <a:pt x="1023521" y="916687"/>
                    <a:pt x="1043714" y="904019"/>
                    <a:pt x="1060288" y="888303"/>
                  </a:cubicBezTo>
                  <a:cubicBezTo>
                    <a:pt x="1104674" y="846393"/>
                    <a:pt x="1147632" y="802959"/>
                    <a:pt x="1190113" y="759144"/>
                  </a:cubicBezTo>
                  <a:cubicBezTo>
                    <a:pt x="1242215" y="705423"/>
                    <a:pt x="1292126" y="649511"/>
                    <a:pt x="1345371" y="596933"/>
                  </a:cubicBezTo>
                  <a:cubicBezTo>
                    <a:pt x="1365659" y="576835"/>
                    <a:pt x="1393567" y="564548"/>
                    <a:pt x="1416046" y="546355"/>
                  </a:cubicBezTo>
                  <a:cubicBezTo>
                    <a:pt x="1453384" y="516256"/>
                    <a:pt x="1502343" y="507017"/>
                    <a:pt x="1538347" y="473584"/>
                  </a:cubicBezTo>
                  <a:cubicBezTo>
                    <a:pt x="1570161" y="444057"/>
                    <a:pt x="1607023" y="419673"/>
                    <a:pt x="1642646" y="394336"/>
                  </a:cubicBezTo>
                  <a:cubicBezTo>
                    <a:pt x="1659124" y="382621"/>
                    <a:pt x="1678365" y="374810"/>
                    <a:pt x="1695510" y="363856"/>
                  </a:cubicBezTo>
                  <a:cubicBezTo>
                    <a:pt x="1710559" y="354331"/>
                    <a:pt x="1723894" y="342139"/>
                    <a:pt x="1738848" y="332424"/>
                  </a:cubicBezTo>
                  <a:cubicBezTo>
                    <a:pt x="1771996" y="310802"/>
                    <a:pt x="1805714" y="290133"/>
                    <a:pt x="1839147" y="268892"/>
                  </a:cubicBezTo>
                  <a:cubicBezTo>
                    <a:pt x="1861340" y="254795"/>
                    <a:pt x="1883534" y="240889"/>
                    <a:pt x="1905441" y="226411"/>
                  </a:cubicBezTo>
                  <a:cubicBezTo>
                    <a:pt x="1932302" y="208599"/>
                    <a:pt x="1959067" y="190406"/>
                    <a:pt x="1985546" y="171928"/>
                  </a:cubicBezTo>
                  <a:cubicBezTo>
                    <a:pt x="1998595" y="162879"/>
                    <a:pt x="2011359" y="153259"/>
                    <a:pt x="2023646" y="143067"/>
                  </a:cubicBezTo>
                  <a:cubicBezTo>
                    <a:pt x="2048030" y="122779"/>
                    <a:pt x="2078891" y="120778"/>
                    <a:pt x="2107371" y="111730"/>
                  </a:cubicBezTo>
                  <a:cubicBezTo>
                    <a:pt x="2158520" y="95632"/>
                    <a:pt x="2210622" y="105824"/>
                    <a:pt x="2262152" y="104014"/>
                  </a:cubicBezTo>
                  <a:cubicBezTo>
                    <a:pt x="2316159" y="102205"/>
                    <a:pt x="2366261" y="89536"/>
                    <a:pt x="2414647" y="65724"/>
                  </a:cubicBezTo>
                  <a:cubicBezTo>
                    <a:pt x="2436078" y="55151"/>
                    <a:pt x="2460177" y="50008"/>
                    <a:pt x="2483132" y="42483"/>
                  </a:cubicBezTo>
                  <a:cubicBezTo>
                    <a:pt x="2507993" y="34387"/>
                    <a:pt x="2532853" y="26290"/>
                    <a:pt x="2557617" y="18289"/>
                  </a:cubicBezTo>
                  <a:cubicBezTo>
                    <a:pt x="2558856" y="17908"/>
                    <a:pt x="2560189" y="17242"/>
                    <a:pt x="2561428" y="17051"/>
                  </a:cubicBezTo>
                  <a:cubicBezTo>
                    <a:pt x="2587145" y="13908"/>
                    <a:pt x="2612862" y="10574"/>
                    <a:pt x="2638675" y="7907"/>
                  </a:cubicBezTo>
                  <a:cubicBezTo>
                    <a:pt x="2669822" y="4669"/>
                    <a:pt x="2701064" y="-94"/>
                    <a:pt x="2732306" y="1"/>
                  </a:cubicBezTo>
                  <a:cubicBezTo>
                    <a:pt x="2748213" y="97"/>
                    <a:pt x="2764024" y="9336"/>
                    <a:pt x="2782503" y="15337"/>
                  </a:cubicBezTo>
                  <a:cubicBezTo>
                    <a:pt x="2767930" y="34768"/>
                    <a:pt x="2767739" y="48103"/>
                    <a:pt x="2788313" y="60390"/>
                  </a:cubicBezTo>
                  <a:cubicBezTo>
                    <a:pt x="2793837" y="53722"/>
                    <a:pt x="2798886" y="45055"/>
                    <a:pt x="2806220" y="39530"/>
                  </a:cubicBezTo>
                  <a:cubicBezTo>
                    <a:pt x="2811364" y="35720"/>
                    <a:pt x="2820031" y="34577"/>
                    <a:pt x="2826603" y="35625"/>
                  </a:cubicBezTo>
                  <a:cubicBezTo>
                    <a:pt x="2829366" y="36101"/>
                    <a:pt x="2832128" y="45245"/>
                    <a:pt x="2832414" y="50579"/>
                  </a:cubicBezTo>
                  <a:cubicBezTo>
                    <a:pt x="2834319" y="85441"/>
                    <a:pt x="2823841" y="118397"/>
                    <a:pt x="2817555" y="152211"/>
                  </a:cubicBezTo>
                  <a:cubicBezTo>
                    <a:pt x="2810887" y="188311"/>
                    <a:pt x="2799553" y="222601"/>
                    <a:pt x="2779169" y="250890"/>
                  </a:cubicBezTo>
                  <a:cubicBezTo>
                    <a:pt x="2758405" y="279655"/>
                    <a:pt x="2741927" y="313945"/>
                    <a:pt x="2706589" y="330995"/>
                  </a:cubicBezTo>
                  <a:cubicBezTo>
                    <a:pt x="2681728" y="342997"/>
                    <a:pt x="2659344" y="360046"/>
                    <a:pt x="2634484" y="372048"/>
                  </a:cubicBezTo>
                  <a:cubicBezTo>
                    <a:pt x="2608005" y="384811"/>
                    <a:pt x="2578953" y="392431"/>
                    <a:pt x="2552760" y="405671"/>
                  </a:cubicBezTo>
                  <a:cubicBezTo>
                    <a:pt x="2522852" y="420816"/>
                    <a:pt x="2494943" y="439771"/>
                    <a:pt x="2466082" y="456916"/>
                  </a:cubicBezTo>
                  <a:cubicBezTo>
                    <a:pt x="2444080" y="469965"/>
                    <a:pt x="2421791" y="482728"/>
                    <a:pt x="2402360" y="493968"/>
                  </a:cubicBezTo>
                  <a:cubicBezTo>
                    <a:pt x="2418838" y="539688"/>
                    <a:pt x="2434459" y="583312"/>
                    <a:pt x="2450461" y="626842"/>
                  </a:cubicBezTo>
                  <a:cubicBezTo>
                    <a:pt x="2458081" y="647701"/>
                    <a:pt x="2467321" y="667990"/>
                    <a:pt x="2474274" y="689040"/>
                  </a:cubicBezTo>
                  <a:cubicBezTo>
                    <a:pt x="2476941" y="696946"/>
                    <a:pt x="2477608" y="707137"/>
                    <a:pt x="2475036" y="714948"/>
                  </a:cubicBezTo>
                  <a:cubicBezTo>
                    <a:pt x="2463130" y="750476"/>
                    <a:pt x="2465702" y="784861"/>
                    <a:pt x="2474084" y="821056"/>
                  </a:cubicBezTo>
                  <a:cubicBezTo>
                    <a:pt x="2478846" y="841535"/>
                    <a:pt x="2472655" y="864681"/>
                    <a:pt x="2471036" y="886493"/>
                  </a:cubicBezTo>
                  <a:cubicBezTo>
                    <a:pt x="2470464" y="894399"/>
                    <a:pt x="2468559" y="902209"/>
                    <a:pt x="2467606" y="910115"/>
                  </a:cubicBezTo>
                  <a:cubicBezTo>
                    <a:pt x="2466273" y="921164"/>
                    <a:pt x="2465225" y="932308"/>
                    <a:pt x="2463987" y="944405"/>
                  </a:cubicBezTo>
                  <a:cubicBezTo>
                    <a:pt x="2492657" y="954692"/>
                    <a:pt x="2517422" y="938404"/>
                    <a:pt x="2543140" y="926974"/>
                  </a:cubicBezTo>
                  <a:cubicBezTo>
                    <a:pt x="2560475" y="919259"/>
                    <a:pt x="2577715" y="911163"/>
                    <a:pt x="2595337" y="904019"/>
                  </a:cubicBezTo>
                  <a:cubicBezTo>
                    <a:pt x="2599337" y="902400"/>
                    <a:pt x="2605528" y="902305"/>
                    <a:pt x="2609338" y="904210"/>
                  </a:cubicBezTo>
                  <a:cubicBezTo>
                    <a:pt x="2642866" y="921640"/>
                    <a:pt x="2673918" y="910306"/>
                    <a:pt x="2704588" y="896494"/>
                  </a:cubicBezTo>
                  <a:cubicBezTo>
                    <a:pt x="2737069" y="882016"/>
                    <a:pt x="2768406" y="864490"/>
                    <a:pt x="2801839" y="852870"/>
                  </a:cubicBezTo>
                  <a:cubicBezTo>
                    <a:pt x="2839176" y="839916"/>
                    <a:pt x="2878229" y="833820"/>
                    <a:pt x="2917186" y="850108"/>
                  </a:cubicBezTo>
                  <a:cubicBezTo>
                    <a:pt x="2922425" y="852298"/>
                    <a:pt x="2930712" y="853060"/>
                    <a:pt x="2935189" y="850393"/>
                  </a:cubicBezTo>
                  <a:cubicBezTo>
                    <a:pt x="2958144" y="836392"/>
                    <a:pt x="2975670" y="852965"/>
                    <a:pt x="2995482" y="858775"/>
                  </a:cubicBezTo>
                  <a:cubicBezTo>
                    <a:pt x="3012436" y="863728"/>
                    <a:pt x="3030343" y="865919"/>
                    <a:pt x="3047965" y="867824"/>
                  </a:cubicBezTo>
                  <a:cubicBezTo>
                    <a:pt x="3057680" y="868872"/>
                    <a:pt x="3063395" y="869539"/>
                    <a:pt x="3069110" y="880778"/>
                  </a:cubicBezTo>
                  <a:cubicBezTo>
                    <a:pt x="3081016" y="904114"/>
                    <a:pt x="3107496" y="910020"/>
                    <a:pt x="3129403" y="920402"/>
                  </a:cubicBezTo>
                  <a:cubicBezTo>
                    <a:pt x="3161979" y="935833"/>
                    <a:pt x="3185982" y="957550"/>
                    <a:pt x="3190458" y="995554"/>
                  </a:cubicBezTo>
                  <a:cubicBezTo>
                    <a:pt x="3225892" y="981838"/>
                    <a:pt x="3264277" y="1009842"/>
                    <a:pt x="3267992" y="1047275"/>
                  </a:cubicBezTo>
                  <a:cubicBezTo>
                    <a:pt x="3270183" y="1068897"/>
                    <a:pt x="3281232" y="1089566"/>
                    <a:pt x="3288471" y="1110616"/>
                  </a:cubicBezTo>
                  <a:cubicBezTo>
                    <a:pt x="3289519" y="1113664"/>
                    <a:pt x="3292852" y="1116236"/>
                    <a:pt x="3292852" y="1119094"/>
                  </a:cubicBezTo>
                  <a:cubicBezTo>
                    <a:pt x="3293710" y="1158337"/>
                    <a:pt x="3296186" y="1197961"/>
                    <a:pt x="3278660" y="1234918"/>
                  </a:cubicBezTo>
                  <a:cubicBezTo>
                    <a:pt x="3269993" y="1253301"/>
                    <a:pt x="3276755" y="1290067"/>
                    <a:pt x="3292852" y="1307879"/>
                  </a:cubicBezTo>
                  <a:cubicBezTo>
                    <a:pt x="3254752" y="1341312"/>
                    <a:pt x="3239893" y="1389318"/>
                    <a:pt x="3215128" y="1431323"/>
                  </a:cubicBezTo>
                  <a:cubicBezTo>
                    <a:pt x="3194078" y="1466947"/>
                    <a:pt x="3179219" y="1506285"/>
                    <a:pt x="3150359" y="1537336"/>
                  </a:cubicBezTo>
                  <a:cubicBezTo>
                    <a:pt x="3127498" y="1561816"/>
                    <a:pt x="3107496" y="1589152"/>
                    <a:pt x="3083302" y="1612108"/>
                  </a:cubicBezTo>
                  <a:cubicBezTo>
                    <a:pt x="3049393" y="1644207"/>
                    <a:pt x="3008150" y="1666400"/>
                    <a:pt x="2965383" y="1683736"/>
                  </a:cubicBezTo>
                  <a:cubicBezTo>
                    <a:pt x="2945094" y="1691927"/>
                    <a:pt x="2921092" y="1691070"/>
                    <a:pt x="2898708" y="1693832"/>
                  </a:cubicBezTo>
                  <a:cubicBezTo>
                    <a:pt x="2873657" y="1696976"/>
                    <a:pt x="2848606" y="1701738"/>
                    <a:pt x="2823461" y="1702024"/>
                  </a:cubicBezTo>
                  <a:cubicBezTo>
                    <a:pt x="2771740" y="1702595"/>
                    <a:pt x="2722877" y="1690594"/>
                    <a:pt x="2677061" y="1665067"/>
                  </a:cubicBezTo>
                  <a:cubicBezTo>
                    <a:pt x="2649629" y="1649731"/>
                    <a:pt x="2619530" y="1639254"/>
                    <a:pt x="2591717" y="1624490"/>
                  </a:cubicBezTo>
                  <a:cubicBezTo>
                    <a:pt x="2558094" y="1606583"/>
                    <a:pt x="2525614" y="1586390"/>
                    <a:pt x="2492657" y="1567150"/>
                  </a:cubicBezTo>
                  <a:cubicBezTo>
                    <a:pt x="2482465" y="1561149"/>
                    <a:pt x="2472369" y="1555053"/>
                    <a:pt x="2461034" y="1548290"/>
                  </a:cubicBezTo>
                  <a:cubicBezTo>
                    <a:pt x="2432650" y="1574960"/>
                    <a:pt x="2416267" y="1608584"/>
                    <a:pt x="2405884" y="1647826"/>
                  </a:cubicBezTo>
                  <a:cubicBezTo>
                    <a:pt x="2390645" y="1705643"/>
                    <a:pt x="2403979" y="1763746"/>
                    <a:pt x="2397502" y="1821086"/>
                  </a:cubicBezTo>
                  <a:cubicBezTo>
                    <a:pt x="2394073" y="1850899"/>
                    <a:pt x="2383310" y="1879855"/>
                    <a:pt x="2378452" y="1909573"/>
                  </a:cubicBezTo>
                  <a:cubicBezTo>
                    <a:pt x="2375500" y="1927576"/>
                    <a:pt x="2377595" y="1946435"/>
                    <a:pt x="2377785" y="1964914"/>
                  </a:cubicBezTo>
                  <a:cubicBezTo>
                    <a:pt x="2377785" y="1968152"/>
                    <a:pt x="2380071" y="1971296"/>
                    <a:pt x="2380262" y="1974534"/>
                  </a:cubicBezTo>
                  <a:cubicBezTo>
                    <a:pt x="2383310" y="2024064"/>
                    <a:pt x="2381500" y="2074451"/>
                    <a:pt x="2390358" y="2122933"/>
                  </a:cubicBezTo>
                  <a:cubicBezTo>
                    <a:pt x="2402169" y="2187037"/>
                    <a:pt x="2390073" y="2251616"/>
                    <a:pt x="2399883" y="2314481"/>
                  </a:cubicBezTo>
                  <a:cubicBezTo>
                    <a:pt x="2405884" y="2352962"/>
                    <a:pt x="2402741" y="2390872"/>
                    <a:pt x="2407409" y="2428686"/>
                  </a:cubicBezTo>
                  <a:cubicBezTo>
                    <a:pt x="2410361" y="2452594"/>
                    <a:pt x="2418362" y="2475930"/>
                    <a:pt x="2423315" y="2499647"/>
                  </a:cubicBezTo>
                  <a:cubicBezTo>
                    <a:pt x="2424839" y="2506791"/>
                    <a:pt x="2426268" y="2515745"/>
                    <a:pt x="2423315" y="2521745"/>
                  </a:cubicBezTo>
                  <a:cubicBezTo>
                    <a:pt x="2406456" y="2556797"/>
                    <a:pt x="2410361" y="2594421"/>
                    <a:pt x="2405980" y="2631378"/>
                  </a:cubicBezTo>
                  <a:cubicBezTo>
                    <a:pt x="2393693" y="2733962"/>
                    <a:pt x="2393502" y="2837118"/>
                    <a:pt x="2400170" y="2939226"/>
                  </a:cubicBezTo>
                  <a:cubicBezTo>
                    <a:pt x="2405503" y="3020284"/>
                    <a:pt x="2406265" y="3101056"/>
                    <a:pt x="2405980" y="3181923"/>
                  </a:cubicBezTo>
                  <a:cubicBezTo>
                    <a:pt x="2405884" y="3215070"/>
                    <a:pt x="2395502" y="3248122"/>
                    <a:pt x="2390358" y="3281364"/>
                  </a:cubicBezTo>
                  <a:cubicBezTo>
                    <a:pt x="2389120" y="3289365"/>
                    <a:pt x="2389406" y="3297652"/>
                    <a:pt x="2389311" y="3305748"/>
                  </a:cubicBezTo>
                  <a:cubicBezTo>
                    <a:pt x="2388930" y="3352897"/>
                    <a:pt x="2343591" y="3379567"/>
                    <a:pt x="2301490" y="3358707"/>
                  </a:cubicBezTo>
                  <a:cubicBezTo>
                    <a:pt x="2287679" y="3351849"/>
                    <a:pt x="2270820" y="3344515"/>
                    <a:pt x="2256532" y="3346324"/>
                  </a:cubicBezTo>
                  <a:cubicBezTo>
                    <a:pt x="2222243" y="3350611"/>
                    <a:pt x="2204336" y="3327084"/>
                    <a:pt x="2192048" y="3305748"/>
                  </a:cubicBezTo>
                  <a:cubicBezTo>
                    <a:pt x="2174618" y="3275554"/>
                    <a:pt x="2168712" y="3238882"/>
                    <a:pt x="2153853" y="3206879"/>
                  </a:cubicBezTo>
                  <a:cubicBezTo>
                    <a:pt x="2138613" y="3174017"/>
                    <a:pt x="2129374" y="3135727"/>
                    <a:pt x="2091464" y="3117820"/>
                  </a:cubicBezTo>
                  <a:cubicBezTo>
                    <a:pt x="2087273" y="3115820"/>
                    <a:pt x="2085463" y="3105342"/>
                    <a:pt x="2085368" y="3098770"/>
                  </a:cubicBezTo>
                  <a:cubicBezTo>
                    <a:pt x="2084892" y="3034857"/>
                    <a:pt x="2086892" y="2970754"/>
                    <a:pt x="2084320" y="2906936"/>
                  </a:cubicBezTo>
                  <a:cubicBezTo>
                    <a:pt x="2083082" y="2874265"/>
                    <a:pt x="2074795" y="2841785"/>
                    <a:pt x="2068414" y="2809496"/>
                  </a:cubicBezTo>
                  <a:cubicBezTo>
                    <a:pt x="2063365" y="2783778"/>
                    <a:pt x="2056412" y="2758346"/>
                    <a:pt x="2050506" y="2732819"/>
                  </a:cubicBezTo>
                  <a:cubicBezTo>
                    <a:pt x="2049744" y="2729581"/>
                    <a:pt x="2050221" y="2725866"/>
                    <a:pt x="2048887" y="2722913"/>
                  </a:cubicBezTo>
                  <a:cubicBezTo>
                    <a:pt x="2036410" y="2693576"/>
                    <a:pt x="2037171" y="2690719"/>
                    <a:pt x="2064413" y="2668240"/>
                  </a:cubicBezTo>
                  <a:cubicBezTo>
                    <a:pt x="2089559" y="2696720"/>
                    <a:pt x="2100037" y="2739582"/>
                    <a:pt x="2144899" y="2751869"/>
                  </a:cubicBezTo>
                  <a:cubicBezTo>
                    <a:pt x="2156520" y="2732629"/>
                    <a:pt x="2170807" y="2714150"/>
                    <a:pt x="2172236" y="2688718"/>
                  </a:cubicBezTo>
                  <a:cubicBezTo>
                    <a:pt x="2174332" y="2652809"/>
                    <a:pt x="2176332" y="2616614"/>
                    <a:pt x="2181666" y="2581086"/>
                  </a:cubicBezTo>
                  <a:cubicBezTo>
                    <a:pt x="2184333" y="2563370"/>
                    <a:pt x="2194811" y="2546891"/>
                    <a:pt x="2200811" y="2529461"/>
                  </a:cubicBezTo>
                  <a:cubicBezTo>
                    <a:pt x="2202811" y="2523650"/>
                    <a:pt x="2202144" y="2516792"/>
                    <a:pt x="2201954" y="2510506"/>
                  </a:cubicBezTo>
                  <a:cubicBezTo>
                    <a:pt x="2201859" y="2508124"/>
                    <a:pt x="2199096" y="2505839"/>
                    <a:pt x="2198716" y="2503362"/>
                  </a:cubicBezTo>
                  <a:cubicBezTo>
                    <a:pt x="2188428" y="2437163"/>
                    <a:pt x="2187857" y="2370393"/>
                    <a:pt x="2190143" y="2303718"/>
                  </a:cubicBezTo>
                  <a:cubicBezTo>
                    <a:pt x="2191000" y="2279239"/>
                    <a:pt x="2195667" y="2254950"/>
                    <a:pt x="2198239" y="2230471"/>
                  </a:cubicBezTo>
                  <a:cubicBezTo>
                    <a:pt x="2201383" y="2199991"/>
                    <a:pt x="2200525" y="2168558"/>
                    <a:pt x="2207764" y="2139126"/>
                  </a:cubicBezTo>
                  <a:cubicBezTo>
                    <a:pt x="2223862" y="2073308"/>
                    <a:pt x="2219195" y="2006252"/>
                    <a:pt x="2212812" y="1941578"/>
                  </a:cubicBezTo>
                  <a:cubicBezTo>
                    <a:pt x="2207478" y="1886809"/>
                    <a:pt x="2202335" y="1831564"/>
                    <a:pt x="2208621" y="1778509"/>
                  </a:cubicBezTo>
                  <a:cubicBezTo>
                    <a:pt x="2222243" y="1663352"/>
                    <a:pt x="2211955" y="1548481"/>
                    <a:pt x="2214337" y="1433609"/>
                  </a:cubicBezTo>
                  <a:cubicBezTo>
                    <a:pt x="2215003" y="1400748"/>
                    <a:pt x="2210908" y="1365791"/>
                    <a:pt x="2180237" y="1339978"/>
                  </a:cubicBezTo>
                  <a:cubicBezTo>
                    <a:pt x="2156425" y="1319976"/>
                    <a:pt x="2138803" y="1292830"/>
                    <a:pt x="2117277" y="1269970"/>
                  </a:cubicBezTo>
                  <a:cubicBezTo>
                    <a:pt x="2098703" y="1250158"/>
                    <a:pt x="2064032" y="1245300"/>
                    <a:pt x="2039648" y="1256920"/>
                  </a:cubicBezTo>
                  <a:cubicBezTo>
                    <a:pt x="2024980" y="1263969"/>
                    <a:pt x="2009454" y="1269398"/>
                    <a:pt x="1995547" y="1277780"/>
                  </a:cubicBezTo>
                  <a:cubicBezTo>
                    <a:pt x="1986689" y="1283114"/>
                    <a:pt x="1978974" y="1291591"/>
                    <a:pt x="1972783" y="1300069"/>
                  </a:cubicBezTo>
                  <a:cubicBezTo>
                    <a:pt x="1953733" y="1326167"/>
                    <a:pt x="1938207" y="1355218"/>
                    <a:pt x="1916585" y="1378840"/>
                  </a:cubicBezTo>
                  <a:cubicBezTo>
                    <a:pt x="1900012" y="1396938"/>
                    <a:pt x="1875152" y="1407225"/>
                    <a:pt x="1856102" y="1423417"/>
                  </a:cubicBezTo>
                  <a:cubicBezTo>
                    <a:pt x="1835242" y="1441134"/>
                    <a:pt x="1816668" y="1461708"/>
                    <a:pt x="1797237" y="1481139"/>
                  </a:cubicBezTo>
                  <a:cubicBezTo>
                    <a:pt x="1792950" y="1485425"/>
                    <a:pt x="1788759" y="1489902"/>
                    <a:pt x="1784759" y="1494474"/>
                  </a:cubicBezTo>
                  <a:cubicBezTo>
                    <a:pt x="1763995" y="1518096"/>
                    <a:pt x="1742658" y="1541242"/>
                    <a:pt x="1722751" y="1565626"/>
                  </a:cubicBezTo>
                  <a:cubicBezTo>
                    <a:pt x="1703892" y="1588676"/>
                    <a:pt x="1689128" y="1615537"/>
                    <a:pt x="1668078" y="1636015"/>
                  </a:cubicBezTo>
                  <a:cubicBezTo>
                    <a:pt x="1636740" y="1666495"/>
                    <a:pt x="1599593" y="1689641"/>
                    <a:pt x="1556731" y="1701928"/>
                  </a:cubicBezTo>
                  <a:cubicBezTo>
                    <a:pt x="1554825" y="1702500"/>
                    <a:pt x="1552635" y="1702786"/>
                    <a:pt x="1550634" y="1702405"/>
                  </a:cubicBezTo>
                  <a:cubicBezTo>
                    <a:pt x="1523298" y="1696976"/>
                    <a:pt x="1505296" y="1710787"/>
                    <a:pt x="1487389" y="1729360"/>
                  </a:cubicBezTo>
                  <a:cubicBezTo>
                    <a:pt x="1481102" y="1735838"/>
                    <a:pt x="1466338" y="1737266"/>
                    <a:pt x="1456242" y="1735742"/>
                  </a:cubicBezTo>
                  <a:cubicBezTo>
                    <a:pt x="1450622" y="1734885"/>
                    <a:pt x="1442907" y="1723455"/>
                    <a:pt x="1442526" y="1716406"/>
                  </a:cubicBezTo>
                  <a:cubicBezTo>
                    <a:pt x="1438621" y="1651255"/>
                    <a:pt x="1436049" y="1586009"/>
                    <a:pt x="1433191" y="1520763"/>
                  </a:cubicBezTo>
                  <a:cubicBezTo>
                    <a:pt x="1432810" y="1511905"/>
                    <a:pt x="1431667" y="1502761"/>
                    <a:pt x="1433477" y="1494284"/>
                  </a:cubicBezTo>
                  <a:cubicBezTo>
                    <a:pt x="1437097" y="1476376"/>
                    <a:pt x="1441478" y="1458469"/>
                    <a:pt x="1447479" y="1441324"/>
                  </a:cubicBezTo>
                  <a:cubicBezTo>
                    <a:pt x="1451956" y="1428656"/>
                    <a:pt x="1457671" y="1415512"/>
                    <a:pt x="1466148" y="1405320"/>
                  </a:cubicBezTo>
                  <a:cubicBezTo>
                    <a:pt x="1478340" y="1390461"/>
                    <a:pt x="1493675" y="1378174"/>
                    <a:pt x="1507486" y="1364553"/>
                  </a:cubicBezTo>
                  <a:cubicBezTo>
                    <a:pt x="1535299" y="1337121"/>
                    <a:pt x="1563398" y="1309975"/>
                    <a:pt x="1590354" y="1281685"/>
                  </a:cubicBezTo>
                  <a:cubicBezTo>
                    <a:pt x="1602165" y="1269303"/>
                    <a:pt x="1611595" y="1254634"/>
                    <a:pt x="1621786" y="1240728"/>
                  </a:cubicBezTo>
                  <a:cubicBezTo>
                    <a:pt x="1636931" y="1219868"/>
                    <a:pt x="1652647" y="1199294"/>
                    <a:pt x="1666554" y="1177577"/>
                  </a:cubicBezTo>
                  <a:cubicBezTo>
                    <a:pt x="1683889" y="1150431"/>
                    <a:pt x="1700177" y="1122523"/>
                    <a:pt x="1715607" y="1094329"/>
                  </a:cubicBezTo>
                  <a:cubicBezTo>
                    <a:pt x="1729514" y="1068897"/>
                    <a:pt x="1740944" y="1042132"/>
                    <a:pt x="1755041" y="1016700"/>
                  </a:cubicBezTo>
                  <a:cubicBezTo>
                    <a:pt x="1776377" y="978124"/>
                    <a:pt x="1798761" y="940024"/>
                    <a:pt x="1821335" y="902209"/>
                  </a:cubicBezTo>
                  <a:cubicBezTo>
                    <a:pt x="1835813" y="877921"/>
                    <a:pt x="1853053" y="855061"/>
                    <a:pt x="1865912" y="830010"/>
                  </a:cubicBezTo>
                  <a:cubicBezTo>
                    <a:pt x="1872865" y="816389"/>
                    <a:pt x="1872960" y="799339"/>
                    <a:pt x="1876675" y="784004"/>
                  </a:cubicBezTo>
                  <a:cubicBezTo>
                    <a:pt x="1881342" y="764954"/>
                    <a:pt x="1886676" y="746095"/>
                    <a:pt x="1891534" y="727140"/>
                  </a:cubicBezTo>
                  <a:cubicBezTo>
                    <a:pt x="1901059" y="690564"/>
                    <a:pt x="1907631" y="653226"/>
                    <a:pt x="1901345" y="615983"/>
                  </a:cubicBezTo>
                  <a:cubicBezTo>
                    <a:pt x="1898964" y="601696"/>
                    <a:pt x="1886296" y="587884"/>
                    <a:pt x="1875342" y="576740"/>
                  </a:cubicBezTo>
                  <a:cubicBezTo>
                    <a:pt x="1863911" y="565215"/>
                    <a:pt x="1858483" y="554166"/>
                    <a:pt x="1859054" y="537688"/>
                  </a:cubicBezTo>
                  <a:cubicBezTo>
                    <a:pt x="1860006" y="509017"/>
                    <a:pt x="1850386" y="483586"/>
                    <a:pt x="1826002" y="466822"/>
                  </a:cubicBezTo>
                  <a:cubicBezTo>
                    <a:pt x="1819525" y="462345"/>
                    <a:pt x="1807524" y="460249"/>
                    <a:pt x="1800666" y="463107"/>
                  </a:cubicBezTo>
                  <a:cubicBezTo>
                    <a:pt x="1765042" y="478252"/>
                    <a:pt x="1729514" y="494063"/>
                    <a:pt x="1695510" y="512351"/>
                  </a:cubicBezTo>
                  <a:cubicBezTo>
                    <a:pt x="1665982" y="528258"/>
                    <a:pt x="1638265" y="547403"/>
                    <a:pt x="1610071" y="565691"/>
                  </a:cubicBezTo>
                  <a:cubicBezTo>
                    <a:pt x="1584163" y="582550"/>
                    <a:pt x="1558636" y="599981"/>
                    <a:pt x="1533204" y="617602"/>
                  </a:cubicBezTo>
                  <a:cubicBezTo>
                    <a:pt x="1526631" y="622174"/>
                    <a:pt x="1520916" y="628270"/>
                    <a:pt x="1515392" y="634176"/>
                  </a:cubicBezTo>
                  <a:cubicBezTo>
                    <a:pt x="1476816" y="675419"/>
                    <a:pt x="1438716" y="717234"/>
                    <a:pt x="1399568" y="758001"/>
                  </a:cubicBezTo>
                  <a:cubicBezTo>
                    <a:pt x="1392805" y="765049"/>
                    <a:pt x="1381851" y="768097"/>
                    <a:pt x="1372803" y="772860"/>
                  </a:cubicBezTo>
                  <a:cubicBezTo>
                    <a:pt x="1369945" y="774384"/>
                    <a:pt x="1366612" y="775336"/>
                    <a:pt x="1363945" y="777146"/>
                  </a:cubicBezTo>
                  <a:cubicBezTo>
                    <a:pt x="1328131" y="801721"/>
                    <a:pt x="1303842" y="835344"/>
                    <a:pt x="1286030" y="874492"/>
                  </a:cubicBezTo>
                  <a:cubicBezTo>
                    <a:pt x="1267456" y="915259"/>
                    <a:pt x="1247740" y="955264"/>
                    <a:pt x="1220212" y="991554"/>
                  </a:cubicBezTo>
                  <a:cubicBezTo>
                    <a:pt x="1204115" y="1012795"/>
                    <a:pt x="1195162" y="1039369"/>
                    <a:pt x="1182589" y="1063468"/>
                  </a:cubicBezTo>
                  <a:cubicBezTo>
                    <a:pt x="1154204" y="1117855"/>
                    <a:pt x="1124105" y="1171291"/>
                    <a:pt x="1097816" y="1226631"/>
                  </a:cubicBezTo>
                  <a:cubicBezTo>
                    <a:pt x="1082386" y="1259016"/>
                    <a:pt x="1073051" y="1293687"/>
                    <a:pt x="1066765" y="1330072"/>
                  </a:cubicBezTo>
                  <a:cubicBezTo>
                    <a:pt x="1060288" y="1367220"/>
                    <a:pt x="1064574" y="1404082"/>
                    <a:pt x="1058764" y="1440181"/>
                  </a:cubicBezTo>
                  <a:cubicBezTo>
                    <a:pt x="1054191" y="1468947"/>
                    <a:pt x="1041619" y="1496474"/>
                    <a:pt x="1032379" y="1524478"/>
                  </a:cubicBezTo>
                  <a:cubicBezTo>
                    <a:pt x="1024188" y="1549243"/>
                    <a:pt x="1014758" y="1573627"/>
                    <a:pt x="1007805" y="1598677"/>
                  </a:cubicBezTo>
                  <a:cubicBezTo>
                    <a:pt x="1003519" y="1614298"/>
                    <a:pt x="1001328" y="1630872"/>
                    <a:pt x="1001042" y="1647064"/>
                  </a:cubicBezTo>
                  <a:cubicBezTo>
                    <a:pt x="1000851" y="1658494"/>
                    <a:pt x="1005614" y="1670020"/>
                    <a:pt x="1007519" y="1681545"/>
                  </a:cubicBezTo>
                  <a:cubicBezTo>
                    <a:pt x="1007995" y="1684593"/>
                    <a:pt x="1007233" y="1688689"/>
                    <a:pt x="1005519" y="1691260"/>
                  </a:cubicBezTo>
                  <a:cubicBezTo>
                    <a:pt x="988469" y="1716216"/>
                    <a:pt x="986659" y="1745458"/>
                    <a:pt x="981421" y="1773842"/>
                  </a:cubicBezTo>
                  <a:cubicBezTo>
                    <a:pt x="978372" y="1789939"/>
                    <a:pt x="974658" y="1806037"/>
                    <a:pt x="970372" y="1821848"/>
                  </a:cubicBezTo>
                  <a:cubicBezTo>
                    <a:pt x="965990" y="1838231"/>
                    <a:pt x="961228" y="1854614"/>
                    <a:pt x="955417" y="1870521"/>
                  </a:cubicBezTo>
                  <a:cubicBezTo>
                    <a:pt x="940082" y="1912621"/>
                    <a:pt x="923699" y="1953960"/>
                    <a:pt x="879027" y="1974820"/>
                  </a:cubicBezTo>
                  <a:cubicBezTo>
                    <a:pt x="860453" y="1983488"/>
                    <a:pt x="843880" y="1985297"/>
                    <a:pt x="827306" y="1970533"/>
                  </a:cubicBezTo>
                  <a:cubicBezTo>
                    <a:pt x="820067" y="1964056"/>
                    <a:pt x="810256" y="1960532"/>
                    <a:pt x="801970" y="1955198"/>
                  </a:cubicBezTo>
                  <a:cubicBezTo>
                    <a:pt x="794254" y="1950245"/>
                    <a:pt x="785110" y="1945959"/>
                    <a:pt x="779872" y="1938911"/>
                  </a:cubicBezTo>
                  <a:cubicBezTo>
                    <a:pt x="759012" y="1910907"/>
                    <a:pt x="739962" y="1881570"/>
                    <a:pt x="719102" y="1853566"/>
                  </a:cubicBezTo>
                  <a:cubicBezTo>
                    <a:pt x="705196" y="1834802"/>
                    <a:pt x="690337" y="1816609"/>
                    <a:pt x="674239" y="1799845"/>
                  </a:cubicBezTo>
                  <a:cubicBezTo>
                    <a:pt x="658999" y="1783939"/>
                    <a:pt x="650141" y="1766984"/>
                    <a:pt x="651189" y="1744505"/>
                  </a:cubicBezTo>
                  <a:cubicBezTo>
                    <a:pt x="652141" y="1724788"/>
                    <a:pt x="648712" y="1704595"/>
                    <a:pt x="651951" y="1685450"/>
                  </a:cubicBezTo>
                  <a:cubicBezTo>
                    <a:pt x="657475" y="1652589"/>
                    <a:pt x="666810" y="1620394"/>
                    <a:pt x="674525" y="1587914"/>
                  </a:cubicBezTo>
                  <a:cubicBezTo>
                    <a:pt x="675287" y="1584676"/>
                    <a:pt x="676811" y="1581532"/>
                    <a:pt x="677097" y="1578294"/>
                  </a:cubicBezTo>
                  <a:cubicBezTo>
                    <a:pt x="680145" y="1531431"/>
                    <a:pt x="682812" y="1484663"/>
                    <a:pt x="686050" y="1437800"/>
                  </a:cubicBezTo>
                  <a:cubicBezTo>
                    <a:pt x="688622" y="1401796"/>
                    <a:pt x="686717" y="1364363"/>
                    <a:pt x="696432" y="1330358"/>
                  </a:cubicBezTo>
                  <a:cubicBezTo>
                    <a:pt x="705196" y="1299688"/>
                    <a:pt x="700528" y="1270255"/>
                    <a:pt x="703576" y="1240442"/>
                  </a:cubicBezTo>
                  <a:cubicBezTo>
                    <a:pt x="706243" y="1214725"/>
                    <a:pt x="712149" y="1188912"/>
                    <a:pt x="711672" y="1163290"/>
                  </a:cubicBezTo>
                  <a:cubicBezTo>
                    <a:pt x="710815" y="1115093"/>
                    <a:pt x="711196" y="1066039"/>
                    <a:pt x="702052" y="1019176"/>
                  </a:cubicBezTo>
                  <a:cubicBezTo>
                    <a:pt x="693099" y="973456"/>
                    <a:pt x="688241" y="925546"/>
                    <a:pt x="663000" y="883540"/>
                  </a:cubicBezTo>
                  <a:cubicBezTo>
                    <a:pt x="655570" y="871158"/>
                    <a:pt x="656904" y="853727"/>
                    <a:pt x="650998" y="840011"/>
                  </a:cubicBezTo>
                  <a:cubicBezTo>
                    <a:pt x="640521" y="815341"/>
                    <a:pt x="630234" y="789719"/>
                    <a:pt x="614898" y="768002"/>
                  </a:cubicBezTo>
                  <a:cubicBezTo>
                    <a:pt x="600230" y="747238"/>
                    <a:pt x="579561" y="730759"/>
                    <a:pt x="560987" y="712948"/>
                  </a:cubicBezTo>
                  <a:cubicBezTo>
                    <a:pt x="544414" y="696946"/>
                    <a:pt x="515457" y="691802"/>
                    <a:pt x="491264" y="699708"/>
                  </a:cubicBezTo>
                  <a:cubicBezTo>
                    <a:pt x="470880" y="706280"/>
                    <a:pt x="451259" y="713519"/>
                    <a:pt x="434686" y="725425"/>
                  </a:cubicBezTo>
                  <a:cubicBezTo>
                    <a:pt x="410968" y="742475"/>
                    <a:pt x="388299" y="761811"/>
                    <a:pt x="368011" y="782956"/>
                  </a:cubicBezTo>
                  <a:cubicBezTo>
                    <a:pt x="332768" y="819723"/>
                    <a:pt x="310384" y="864490"/>
                    <a:pt x="294478" y="912782"/>
                  </a:cubicBezTo>
                  <a:cubicBezTo>
                    <a:pt x="287334" y="934499"/>
                    <a:pt x="277428" y="955264"/>
                    <a:pt x="270570" y="977076"/>
                  </a:cubicBezTo>
                  <a:cubicBezTo>
                    <a:pt x="265712" y="992697"/>
                    <a:pt x="264188" y="1009366"/>
                    <a:pt x="260473" y="1025463"/>
                  </a:cubicBezTo>
                  <a:cubicBezTo>
                    <a:pt x="251996" y="1062515"/>
                    <a:pt x="242090" y="1099282"/>
                    <a:pt x="234851" y="1136620"/>
                  </a:cubicBezTo>
                  <a:cubicBezTo>
                    <a:pt x="229898" y="1161956"/>
                    <a:pt x="227136" y="1187864"/>
                    <a:pt x="225612" y="1213677"/>
                  </a:cubicBezTo>
                  <a:cubicBezTo>
                    <a:pt x="221992" y="1276066"/>
                    <a:pt x="218849" y="1338550"/>
                    <a:pt x="217230" y="1401034"/>
                  </a:cubicBezTo>
                  <a:cubicBezTo>
                    <a:pt x="216754" y="1419893"/>
                    <a:pt x="224469" y="1438943"/>
                    <a:pt x="224183" y="1457803"/>
                  </a:cubicBezTo>
                  <a:cubicBezTo>
                    <a:pt x="223897" y="1477329"/>
                    <a:pt x="220373" y="1497427"/>
                    <a:pt x="214848" y="1516286"/>
                  </a:cubicBezTo>
                  <a:cubicBezTo>
                    <a:pt x="204657" y="1551338"/>
                    <a:pt x="203609" y="1585628"/>
                    <a:pt x="215325" y="1620204"/>
                  </a:cubicBezTo>
                  <a:cubicBezTo>
                    <a:pt x="216182" y="1622680"/>
                    <a:pt x="216372" y="1625538"/>
                    <a:pt x="216563" y="1628205"/>
                  </a:cubicBezTo>
                  <a:cubicBezTo>
                    <a:pt x="219516" y="1688022"/>
                    <a:pt x="221040" y="1747839"/>
                    <a:pt x="225802" y="1807465"/>
                  </a:cubicBezTo>
                  <a:cubicBezTo>
                    <a:pt x="228279" y="1838136"/>
                    <a:pt x="236375" y="1868235"/>
                    <a:pt x="241709" y="1898715"/>
                  </a:cubicBezTo>
                  <a:cubicBezTo>
                    <a:pt x="242566" y="1903382"/>
                    <a:pt x="241899" y="1908240"/>
                    <a:pt x="242757" y="1912907"/>
                  </a:cubicBezTo>
                  <a:cubicBezTo>
                    <a:pt x="247996" y="1939958"/>
                    <a:pt x="253806" y="1967009"/>
                    <a:pt x="258759" y="1994060"/>
                  </a:cubicBezTo>
                  <a:cubicBezTo>
                    <a:pt x="260283" y="2002633"/>
                    <a:pt x="259521" y="2011586"/>
                    <a:pt x="260283" y="2020349"/>
                  </a:cubicBezTo>
                  <a:cubicBezTo>
                    <a:pt x="260854" y="2026921"/>
                    <a:pt x="260664" y="2034161"/>
                    <a:pt x="263331" y="2039971"/>
                  </a:cubicBezTo>
                  <a:cubicBezTo>
                    <a:pt x="273713" y="2062640"/>
                    <a:pt x="271141" y="2067022"/>
                    <a:pt x="247233" y="2067974"/>
                  </a:cubicBezTo>
                  <a:cubicBezTo>
                    <a:pt x="220182" y="2069022"/>
                    <a:pt x="197227" y="2057021"/>
                    <a:pt x="173700" y="2046543"/>
                  </a:cubicBezTo>
                  <a:cubicBezTo>
                    <a:pt x="148173" y="2035113"/>
                    <a:pt x="123123" y="2025683"/>
                    <a:pt x="98358" y="2050448"/>
                  </a:cubicBezTo>
                  <a:close/>
                  <a:moveTo>
                    <a:pt x="2437698" y="1120332"/>
                  </a:moveTo>
                  <a:cubicBezTo>
                    <a:pt x="2439793" y="1139096"/>
                    <a:pt x="2441698" y="1154146"/>
                    <a:pt x="2443032" y="1169290"/>
                  </a:cubicBezTo>
                  <a:cubicBezTo>
                    <a:pt x="2445318" y="1194341"/>
                    <a:pt x="2450366" y="1219678"/>
                    <a:pt x="2448556" y="1244443"/>
                  </a:cubicBezTo>
                  <a:cubicBezTo>
                    <a:pt x="2446652" y="1271684"/>
                    <a:pt x="2435412" y="1298259"/>
                    <a:pt x="2433507" y="1325501"/>
                  </a:cubicBezTo>
                  <a:cubicBezTo>
                    <a:pt x="2430744" y="1364743"/>
                    <a:pt x="2432364" y="1404272"/>
                    <a:pt x="2433316" y="1443706"/>
                  </a:cubicBezTo>
                  <a:cubicBezTo>
                    <a:pt x="2433412" y="1449040"/>
                    <a:pt x="2439031" y="1457422"/>
                    <a:pt x="2443889" y="1459041"/>
                  </a:cubicBezTo>
                  <a:cubicBezTo>
                    <a:pt x="2481132" y="1471328"/>
                    <a:pt x="2518184" y="1487806"/>
                    <a:pt x="2556475" y="1492283"/>
                  </a:cubicBezTo>
                  <a:cubicBezTo>
                    <a:pt x="2605528" y="1498093"/>
                    <a:pt x="2655916" y="1497236"/>
                    <a:pt x="2704874" y="1484473"/>
                  </a:cubicBezTo>
                  <a:cubicBezTo>
                    <a:pt x="2716876" y="1481330"/>
                    <a:pt x="2730687" y="1481139"/>
                    <a:pt x="2740784" y="1474948"/>
                  </a:cubicBezTo>
                  <a:cubicBezTo>
                    <a:pt x="2763834" y="1460851"/>
                    <a:pt x="2785837" y="1444849"/>
                    <a:pt x="2806982" y="1427894"/>
                  </a:cubicBezTo>
                  <a:cubicBezTo>
                    <a:pt x="2824794" y="1413607"/>
                    <a:pt x="2840129" y="1396271"/>
                    <a:pt x="2857465" y="1381412"/>
                  </a:cubicBezTo>
                  <a:cubicBezTo>
                    <a:pt x="2884706" y="1357981"/>
                    <a:pt x="2917186" y="1339883"/>
                    <a:pt x="2935569" y="1307403"/>
                  </a:cubicBezTo>
                  <a:cubicBezTo>
                    <a:pt x="2941570" y="1296735"/>
                    <a:pt x="2942428" y="1283305"/>
                    <a:pt x="2947286" y="1271875"/>
                  </a:cubicBezTo>
                  <a:cubicBezTo>
                    <a:pt x="2963764" y="1233013"/>
                    <a:pt x="2975098" y="1193103"/>
                    <a:pt x="2971574" y="1150526"/>
                  </a:cubicBezTo>
                  <a:cubicBezTo>
                    <a:pt x="2969478" y="1125476"/>
                    <a:pt x="2968717" y="1099567"/>
                    <a:pt x="2961478" y="1075850"/>
                  </a:cubicBezTo>
                  <a:cubicBezTo>
                    <a:pt x="2957477" y="1062801"/>
                    <a:pt x="2943190" y="1048418"/>
                    <a:pt x="2930235" y="1043751"/>
                  </a:cubicBezTo>
                  <a:cubicBezTo>
                    <a:pt x="2909566" y="1036321"/>
                    <a:pt x="2886230" y="1035083"/>
                    <a:pt x="2863846" y="1033654"/>
                  </a:cubicBezTo>
                  <a:cubicBezTo>
                    <a:pt x="2840129" y="1032130"/>
                    <a:pt x="2816126" y="1031464"/>
                    <a:pt x="2792599" y="1033845"/>
                  </a:cubicBezTo>
                  <a:cubicBezTo>
                    <a:pt x="2773359" y="1035845"/>
                    <a:pt x="2754404" y="1042322"/>
                    <a:pt x="2735735" y="1048037"/>
                  </a:cubicBezTo>
                  <a:cubicBezTo>
                    <a:pt x="2706398" y="1057086"/>
                    <a:pt x="2677918" y="1071564"/>
                    <a:pt x="2648010" y="1075660"/>
                  </a:cubicBezTo>
                  <a:cubicBezTo>
                    <a:pt x="2605147" y="1081565"/>
                    <a:pt x="2561428" y="1075374"/>
                    <a:pt x="2517708" y="1084042"/>
                  </a:cubicBezTo>
                  <a:cubicBezTo>
                    <a:pt x="2485799" y="1090423"/>
                    <a:pt x="2455986" y="1094043"/>
                    <a:pt x="2437698" y="1120332"/>
                  </a:cubicBezTo>
                  <a:close/>
                  <a:moveTo>
                    <a:pt x="1999643" y="975838"/>
                  </a:moveTo>
                  <a:cubicBezTo>
                    <a:pt x="1960781" y="940024"/>
                    <a:pt x="1919633" y="946024"/>
                    <a:pt x="1900488" y="971170"/>
                  </a:cubicBezTo>
                  <a:cubicBezTo>
                    <a:pt x="1894868" y="978600"/>
                    <a:pt x="1894582" y="989839"/>
                    <a:pt x="1889724" y="998126"/>
                  </a:cubicBezTo>
                  <a:cubicBezTo>
                    <a:pt x="1871722" y="1028797"/>
                    <a:pt x="1852958" y="1058991"/>
                    <a:pt x="1834289" y="1089185"/>
                  </a:cubicBezTo>
                  <a:cubicBezTo>
                    <a:pt x="1815239" y="1119951"/>
                    <a:pt x="1795713" y="1150336"/>
                    <a:pt x="1776948" y="1181197"/>
                  </a:cubicBezTo>
                  <a:cubicBezTo>
                    <a:pt x="1773805" y="1186435"/>
                    <a:pt x="1771519" y="1194246"/>
                    <a:pt x="1772853" y="1199866"/>
                  </a:cubicBezTo>
                  <a:cubicBezTo>
                    <a:pt x="1779330" y="1227584"/>
                    <a:pt x="1817144" y="1244538"/>
                    <a:pt x="1840671" y="1229584"/>
                  </a:cubicBezTo>
                  <a:cubicBezTo>
                    <a:pt x="1874199" y="1208343"/>
                    <a:pt x="1912013" y="1199199"/>
                    <a:pt x="1949542" y="1190531"/>
                  </a:cubicBezTo>
                  <a:cubicBezTo>
                    <a:pt x="1975259" y="1184626"/>
                    <a:pt x="1998310" y="1178530"/>
                    <a:pt x="2017645" y="1158146"/>
                  </a:cubicBezTo>
                  <a:cubicBezTo>
                    <a:pt x="2032314" y="1142716"/>
                    <a:pt x="2051364" y="1130333"/>
                    <a:pt x="2070414" y="1120237"/>
                  </a:cubicBezTo>
                  <a:cubicBezTo>
                    <a:pt x="2101180" y="1103949"/>
                    <a:pt x="2133660" y="1091090"/>
                    <a:pt x="2165187" y="1076136"/>
                  </a:cubicBezTo>
                  <a:cubicBezTo>
                    <a:pt x="2173760" y="1072040"/>
                    <a:pt x="2186238" y="1067278"/>
                    <a:pt x="2188334" y="1060229"/>
                  </a:cubicBezTo>
                  <a:cubicBezTo>
                    <a:pt x="2196334" y="1033273"/>
                    <a:pt x="2201954" y="1005460"/>
                    <a:pt x="2206526" y="977647"/>
                  </a:cubicBezTo>
                  <a:cubicBezTo>
                    <a:pt x="2210717" y="952120"/>
                    <a:pt x="2214622" y="926308"/>
                    <a:pt x="2215003" y="900590"/>
                  </a:cubicBezTo>
                  <a:cubicBezTo>
                    <a:pt x="2216146" y="829915"/>
                    <a:pt x="2216432" y="759144"/>
                    <a:pt x="2214146" y="688564"/>
                  </a:cubicBezTo>
                  <a:cubicBezTo>
                    <a:pt x="2213861" y="678848"/>
                    <a:pt x="2194144" y="660179"/>
                    <a:pt x="2188143" y="661894"/>
                  </a:cubicBezTo>
                  <a:cubicBezTo>
                    <a:pt x="2166712" y="668085"/>
                    <a:pt x="2145566" y="679039"/>
                    <a:pt x="2127754" y="692564"/>
                  </a:cubicBezTo>
                  <a:cubicBezTo>
                    <a:pt x="2113371" y="703423"/>
                    <a:pt x="2106323" y="724378"/>
                    <a:pt x="2091559" y="734188"/>
                  </a:cubicBezTo>
                  <a:cubicBezTo>
                    <a:pt x="2076605" y="744190"/>
                    <a:pt x="2067366" y="756763"/>
                    <a:pt x="2055840" y="769336"/>
                  </a:cubicBezTo>
                  <a:cubicBezTo>
                    <a:pt x="2026027" y="802006"/>
                    <a:pt x="2027456" y="843726"/>
                    <a:pt x="2016407" y="881635"/>
                  </a:cubicBezTo>
                  <a:cubicBezTo>
                    <a:pt x="2008120" y="910306"/>
                    <a:pt x="2005644" y="940690"/>
                    <a:pt x="1999643" y="975838"/>
                  </a:cubicBezTo>
                  <a:close/>
                  <a:moveTo>
                    <a:pt x="2038886" y="331090"/>
                  </a:moveTo>
                  <a:cubicBezTo>
                    <a:pt x="2036410" y="330614"/>
                    <a:pt x="2034314" y="329566"/>
                    <a:pt x="2032504" y="330043"/>
                  </a:cubicBezTo>
                  <a:cubicBezTo>
                    <a:pt x="2002881" y="338520"/>
                    <a:pt x="1972497" y="344997"/>
                    <a:pt x="1944112" y="356427"/>
                  </a:cubicBezTo>
                  <a:cubicBezTo>
                    <a:pt x="1914013" y="368524"/>
                    <a:pt x="1882581" y="383097"/>
                    <a:pt x="1872008" y="417482"/>
                  </a:cubicBezTo>
                  <a:cubicBezTo>
                    <a:pt x="1866674" y="434913"/>
                    <a:pt x="1870103" y="454915"/>
                    <a:pt x="1867722" y="473584"/>
                  </a:cubicBezTo>
                  <a:cubicBezTo>
                    <a:pt x="1865340" y="491968"/>
                    <a:pt x="1877723" y="500540"/>
                    <a:pt x="1888772" y="510065"/>
                  </a:cubicBezTo>
                  <a:cubicBezTo>
                    <a:pt x="1895725" y="515971"/>
                    <a:pt x="1904298" y="519971"/>
                    <a:pt x="1911727" y="525210"/>
                  </a:cubicBezTo>
                  <a:cubicBezTo>
                    <a:pt x="1926491" y="535592"/>
                    <a:pt x="1964496" y="529115"/>
                    <a:pt x="1971640" y="514637"/>
                  </a:cubicBezTo>
                  <a:cubicBezTo>
                    <a:pt x="1990785" y="475870"/>
                    <a:pt x="2011168" y="437675"/>
                    <a:pt x="2028599" y="398146"/>
                  </a:cubicBezTo>
                  <a:cubicBezTo>
                    <a:pt x="2037743" y="377572"/>
                    <a:pt x="2048221" y="355474"/>
                    <a:pt x="2038886" y="331090"/>
                  </a:cubicBezTo>
                  <a:close/>
                </a:path>
              </a:pathLst>
            </a:custGeom>
            <a:solidFill>
              <a:srgbClr val="AF4352"/>
            </a:solidFill>
            <a:ln w="9525" cap="flat">
              <a:noFill/>
              <a:prstDash val="solid"/>
              <a:miter/>
            </a:ln>
            <a:effectLst>
              <a:outerShdw blurRad="127000" sx="102000" sy="102000" algn="c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9B44DD6-0433-4B4A-A6F9-6EB46EF365AF}"/>
              </a:ext>
            </a:extLst>
          </p:cNvPr>
          <p:cNvGrpSpPr/>
          <p:nvPr/>
        </p:nvGrpSpPr>
        <p:grpSpPr>
          <a:xfrm>
            <a:off x="1515784" y="2775570"/>
            <a:ext cx="2564893" cy="3362325"/>
            <a:chOff x="372807" y="2727825"/>
            <a:chExt cx="2564893" cy="3362325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3D10B0CE-88FB-45BE-9F33-A078C55D25D3}"/>
                </a:ext>
              </a:extLst>
            </p:cNvPr>
            <p:cNvGrpSpPr/>
            <p:nvPr/>
          </p:nvGrpSpPr>
          <p:grpSpPr>
            <a:xfrm>
              <a:off x="372807" y="2727825"/>
              <a:ext cx="2564893" cy="3362325"/>
              <a:chOff x="372807" y="2728734"/>
              <a:chExt cx="2564893" cy="3362325"/>
            </a:xfrm>
          </p:grpSpPr>
          <p:sp useBgFill="1"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DF66AFB0-BF6A-41C1-8B72-0011B4E32766}"/>
                  </a:ext>
                </a:extLst>
              </p:cNvPr>
              <p:cNvSpPr/>
              <p:nvPr/>
            </p:nvSpPr>
            <p:spPr>
              <a:xfrm>
                <a:off x="1385125" y="2728734"/>
                <a:ext cx="1552575" cy="3362325"/>
              </a:xfrm>
              <a:custGeom>
                <a:avLst/>
                <a:gdLst>
                  <a:gd name="connsiteX0" fmla="*/ 503111 w 1552575"/>
                  <a:gd name="connsiteY0" fmla="*/ 3371505 h 3362325"/>
                  <a:gd name="connsiteX1" fmla="*/ 487204 w 1552575"/>
                  <a:gd name="connsiteY1" fmla="*/ 3056514 h 3362325"/>
                  <a:gd name="connsiteX2" fmla="*/ 499396 w 1552575"/>
                  <a:gd name="connsiteY2" fmla="*/ 2949452 h 3362325"/>
                  <a:gd name="connsiteX3" fmla="*/ 505778 w 1552575"/>
                  <a:gd name="connsiteY3" fmla="*/ 2838772 h 3362325"/>
                  <a:gd name="connsiteX4" fmla="*/ 491681 w 1552575"/>
                  <a:gd name="connsiteY4" fmla="*/ 2770954 h 3362325"/>
                  <a:gd name="connsiteX5" fmla="*/ 495300 w 1552575"/>
                  <a:gd name="connsiteY5" fmla="*/ 2688277 h 3362325"/>
                  <a:gd name="connsiteX6" fmla="*/ 505682 w 1552575"/>
                  <a:gd name="connsiteY6" fmla="*/ 2646557 h 3362325"/>
                  <a:gd name="connsiteX7" fmla="*/ 512826 w 1552575"/>
                  <a:gd name="connsiteY7" fmla="*/ 2525781 h 3362325"/>
                  <a:gd name="connsiteX8" fmla="*/ 507016 w 1552575"/>
                  <a:gd name="connsiteY8" fmla="*/ 2511017 h 3362325"/>
                  <a:gd name="connsiteX9" fmla="*/ 511112 w 1552575"/>
                  <a:gd name="connsiteY9" fmla="*/ 2427673 h 3362325"/>
                  <a:gd name="connsiteX10" fmla="*/ 519875 w 1552575"/>
                  <a:gd name="connsiteY10" fmla="*/ 2376619 h 3362325"/>
                  <a:gd name="connsiteX11" fmla="*/ 526066 w 1552575"/>
                  <a:gd name="connsiteY11" fmla="*/ 2249556 h 3362325"/>
                  <a:gd name="connsiteX12" fmla="*/ 514350 w 1552575"/>
                  <a:gd name="connsiteY12" fmla="*/ 2152782 h 3362325"/>
                  <a:gd name="connsiteX13" fmla="*/ 517684 w 1552575"/>
                  <a:gd name="connsiteY13" fmla="*/ 2067342 h 3362325"/>
                  <a:gd name="connsiteX14" fmla="*/ 532829 w 1552575"/>
                  <a:gd name="connsiteY14" fmla="*/ 1977236 h 3362325"/>
                  <a:gd name="connsiteX15" fmla="*/ 533209 w 1552575"/>
                  <a:gd name="connsiteY15" fmla="*/ 1773210 h 3362325"/>
                  <a:gd name="connsiteX16" fmla="*/ 527209 w 1552575"/>
                  <a:gd name="connsiteY16" fmla="*/ 1644147 h 3362325"/>
                  <a:gd name="connsiteX17" fmla="*/ 532543 w 1552575"/>
                  <a:gd name="connsiteY17" fmla="*/ 1598807 h 3362325"/>
                  <a:gd name="connsiteX18" fmla="*/ 525209 w 1552575"/>
                  <a:gd name="connsiteY18" fmla="*/ 1545658 h 3362325"/>
                  <a:gd name="connsiteX19" fmla="*/ 525018 w 1552575"/>
                  <a:gd name="connsiteY19" fmla="*/ 1480697 h 3362325"/>
                  <a:gd name="connsiteX20" fmla="*/ 526733 w 1552575"/>
                  <a:gd name="connsiteY20" fmla="*/ 1462695 h 3362325"/>
                  <a:gd name="connsiteX21" fmla="*/ 525971 w 1552575"/>
                  <a:gd name="connsiteY21" fmla="*/ 1364873 h 3362325"/>
                  <a:gd name="connsiteX22" fmla="*/ 504920 w 1552575"/>
                  <a:gd name="connsiteY22" fmla="*/ 1290959 h 3362325"/>
                  <a:gd name="connsiteX23" fmla="*/ 489490 w 1552575"/>
                  <a:gd name="connsiteY23" fmla="*/ 1286864 h 3362325"/>
                  <a:gd name="connsiteX24" fmla="*/ 391763 w 1552575"/>
                  <a:gd name="connsiteY24" fmla="*/ 1344299 h 3362325"/>
                  <a:gd name="connsiteX25" fmla="*/ 221456 w 1552575"/>
                  <a:gd name="connsiteY25" fmla="*/ 1481078 h 3362325"/>
                  <a:gd name="connsiteX26" fmla="*/ 149447 w 1552575"/>
                  <a:gd name="connsiteY26" fmla="*/ 1448408 h 3362325"/>
                  <a:gd name="connsiteX27" fmla="*/ 136588 w 1552575"/>
                  <a:gd name="connsiteY27" fmla="*/ 1335727 h 3362325"/>
                  <a:gd name="connsiteX28" fmla="*/ 164878 w 1552575"/>
                  <a:gd name="connsiteY28" fmla="*/ 1260098 h 3362325"/>
                  <a:gd name="connsiteX29" fmla="*/ 182499 w 1552575"/>
                  <a:gd name="connsiteY29" fmla="*/ 1199519 h 3362325"/>
                  <a:gd name="connsiteX30" fmla="*/ 206312 w 1552575"/>
                  <a:gd name="connsiteY30" fmla="*/ 1151990 h 3362325"/>
                  <a:gd name="connsiteX31" fmla="*/ 299657 w 1552575"/>
                  <a:gd name="connsiteY31" fmla="*/ 1017973 h 3362325"/>
                  <a:gd name="connsiteX32" fmla="*/ 351568 w 1552575"/>
                  <a:gd name="connsiteY32" fmla="*/ 951965 h 3362325"/>
                  <a:gd name="connsiteX33" fmla="*/ 357283 w 1552575"/>
                  <a:gd name="connsiteY33" fmla="*/ 939868 h 3362325"/>
                  <a:gd name="connsiteX34" fmla="*/ 386715 w 1552575"/>
                  <a:gd name="connsiteY34" fmla="*/ 855476 h 3362325"/>
                  <a:gd name="connsiteX35" fmla="*/ 431483 w 1552575"/>
                  <a:gd name="connsiteY35" fmla="*/ 758607 h 3362325"/>
                  <a:gd name="connsiteX36" fmla="*/ 475679 w 1552575"/>
                  <a:gd name="connsiteY36" fmla="*/ 631544 h 3362325"/>
                  <a:gd name="connsiteX37" fmla="*/ 485680 w 1552575"/>
                  <a:gd name="connsiteY37" fmla="*/ 585157 h 3362325"/>
                  <a:gd name="connsiteX38" fmla="*/ 473012 w 1552575"/>
                  <a:gd name="connsiteY38" fmla="*/ 461903 h 3362325"/>
                  <a:gd name="connsiteX39" fmla="*/ 425482 w 1552575"/>
                  <a:gd name="connsiteY39" fmla="*/ 429137 h 3362325"/>
                  <a:gd name="connsiteX40" fmla="*/ 326422 w 1552575"/>
                  <a:gd name="connsiteY40" fmla="*/ 441234 h 3362325"/>
                  <a:gd name="connsiteX41" fmla="*/ 302133 w 1552575"/>
                  <a:gd name="connsiteY41" fmla="*/ 442472 h 3362325"/>
                  <a:gd name="connsiteX42" fmla="*/ 242792 w 1552575"/>
                  <a:gd name="connsiteY42" fmla="*/ 449521 h 3362325"/>
                  <a:gd name="connsiteX43" fmla="*/ 113348 w 1552575"/>
                  <a:gd name="connsiteY43" fmla="*/ 462284 h 3362325"/>
                  <a:gd name="connsiteX44" fmla="*/ 0 w 1552575"/>
                  <a:gd name="connsiteY44" fmla="*/ 446759 h 3362325"/>
                  <a:gd name="connsiteX45" fmla="*/ 13907 w 1552575"/>
                  <a:gd name="connsiteY45" fmla="*/ 436281 h 3362325"/>
                  <a:gd name="connsiteX46" fmla="*/ 133921 w 1552575"/>
                  <a:gd name="connsiteY46" fmla="*/ 402372 h 3362325"/>
                  <a:gd name="connsiteX47" fmla="*/ 297085 w 1552575"/>
                  <a:gd name="connsiteY47" fmla="*/ 360748 h 3362325"/>
                  <a:gd name="connsiteX48" fmla="*/ 324136 w 1552575"/>
                  <a:gd name="connsiteY48" fmla="*/ 347794 h 3362325"/>
                  <a:gd name="connsiteX49" fmla="*/ 414719 w 1552575"/>
                  <a:gd name="connsiteY49" fmla="*/ 313123 h 3362325"/>
                  <a:gd name="connsiteX50" fmla="*/ 433483 w 1552575"/>
                  <a:gd name="connsiteY50" fmla="*/ 281595 h 3362325"/>
                  <a:gd name="connsiteX51" fmla="*/ 410813 w 1552575"/>
                  <a:gd name="connsiteY51" fmla="*/ 199775 h 3362325"/>
                  <a:gd name="connsiteX52" fmla="*/ 340900 w 1552575"/>
                  <a:gd name="connsiteY52" fmla="*/ 124147 h 3362325"/>
                  <a:gd name="connsiteX53" fmla="*/ 296418 w 1552575"/>
                  <a:gd name="connsiteY53" fmla="*/ 121766 h 3362325"/>
                  <a:gd name="connsiteX54" fmla="*/ 223075 w 1552575"/>
                  <a:gd name="connsiteY54" fmla="*/ 117670 h 3362325"/>
                  <a:gd name="connsiteX55" fmla="*/ 214789 w 1552575"/>
                  <a:gd name="connsiteY55" fmla="*/ 93762 h 3362325"/>
                  <a:gd name="connsiteX56" fmla="*/ 267748 w 1552575"/>
                  <a:gd name="connsiteY56" fmla="*/ 24039 h 3362325"/>
                  <a:gd name="connsiteX57" fmla="*/ 307277 w 1552575"/>
                  <a:gd name="connsiteY57" fmla="*/ 18229 h 3362325"/>
                  <a:gd name="connsiteX58" fmla="*/ 341948 w 1552575"/>
                  <a:gd name="connsiteY58" fmla="*/ 22706 h 3362325"/>
                  <a:gd name="connsiteX59" fmla="*/ 400812 w 1552575"/>
                  <a:gd name="connsiteY59" fmla="*/ 38422 h 3362325"/>
                  <a:gd name="connsiteX60" fmla="*/ 499872 w 1552575"/>
                  <a:gd name="connsiteY60" fmla="*/ 101382 h 3362325"/>
                  <a:gd name="connsiteX61" fmla="*/ 586454 w 1552575"/>
                  <a:gd name="connsiteY61" fmla="*/ 202061 h 3362325"/>
                  <a:gd name="connsiteX62" fmla="*/ 625221 w 1552575"/>
                  <a:gd name="connsiteY62" fmla="*/ 217682 h 3362325"/>
                  <a:gd name="connsiteX63" fmla="*/ 708374 w 1552575"/>
                  <a:gd name="connsiteY63" fmla="*/ 163866 h 3362325"/>
                  <a:gd name="connsiteX64" fmla="*/ 768477 w 1552575"/>
                  <a:gd name="connsiteY64" fmla="*/ 118051 h 3362325"/>
                  <a:gd name="connsiteX65" fmla="*/ 839438 w 1552575"/>
                  <a:gd name="connsiteY65" fmla="*/ 51662 h 3362325"/>
                  <a:gd name="connsiteX66" fmla="*/ 926687 w 1552575"/>
                  <a:gd name="connsiteY66" fmla="*/ 2703 h 3362325"/>
                  <a:gd name="connsiteX67" fmla="*/ 1080516 w 1552575"/>
                  <a:gd name="connsiteY67" fmla="*/ 33564 h 3362325"/>
                  <a:gd name="connsiteX68" fmla="*/ 1192911 w 1552575"/>
                  <a:gd name="connsiteY68" fmla="*/ 57186 h 3362325"/>
                  <a:gd name="connsiteX69" fmla="*/ 1269016 w 1552575"/>
                  <a:gd name="connsiteY69" fmla="*/ 104430 h 3362325"/>
                  <a:gd name="connsiteX70" fmla="*/ 1251966 w 1552575"/>
                  <a:gd name="connsiteY70" fmla="*/ 219968 h 3362325"/>
                  <a:gd name="connsiteX71" fmla="*/ 1116711 w 1552575"/>
                  <a:gd name="connsiteY71" fmla="*/ 330077 h 3362325"/>
                  <a:gd name="connsiteX72" fmla="*/ 1007936 w 1552575"/>
                  <a:gd name="connsiteY72" fmla="*/ 410849 h 3362325"/>
                  <a:gd name="connsiteX73" fmla="*/ 927640 w 1552575"/>
                  <a:gd name="connsiteY73" fmla="*/ 484573 h 3362325"/>
                  <a:gd name="connsiteX74" fmla="*/ 893445 w 1552575"/>
                  <a:gd name="connsiteY74" fmla="*/ 533341 h 3362325"/>
                  <a:gd name="connsiteX75" fmla="*/ 837724 w 1552575"/>
                  <a:gd name="connsiteY75" fmla="*/ 578966 h 3362325"/>
                  <a:gd name="connsiteX76" fmla="*/ 774668 w 1552575"/>
                  <a:gd name="connsiteY76" fmla="*/ 631258 h 3362325"/>
                  <a:gd name="connsiteX77" fmla="*/ 731901 w 1552575"/>
                  <a:gd name="connsiteY77" fmla="*/ 686408 h 3362325"/>
                  <a:gd name="connsiteX78" fmla="*/ 661226 w 1552575"/>
                  <a:gd name="connsiteY78" fmla="*/ 830711 h 3362325"/>
                  <a:gd name="connsiteX79" fmla="*/ 661035 w 1552575"/>
                  <a:gd name="connsiteY79" fmla="*/ 879003 h 3362325"/>
                  <a:gd name="connsiteX80" fmla="*/ 668560 w 1552575"/>
                  <a:gd name="connsiteY80" fmla="*/ 932153 h 3362325"/>
                  <a:gd name="connsiteX81" fmla="*/ 676370 w 1552575"/>
                  <a:gd name="connsiteY81" fmla="*/ 991493 h 3362325"/>
                  <a:gd name="connsiteX82" fmla="*/ 708088 w 1552575"/>
                  <a:gd name="connsiteY82" fmla="*/ 1009210 h 3362325"/>
                  <a:gd name="connsiteX83" fmla="*/ 748094 w 1552575"/>
                  <a:gd name="connsiteY83" fmla="*/ 987302 h 3362325"/>
                  <a:gd name="connsiteX84" fmla="*/ 822960 w 1552575"/>
                  <a:gd name="connsiteY84" fmla="*/ 954346 h 3362325"/>
                  <a:gd name="connsiteX85" fmla="*/ 918686 w 1552575"/>
                  <a:gd name="connsiteY85" fmla="*/ 917484 h 3362325"/>
                  <a:gd name="connsiteX86" fmla="*/ 1020318 w 1552575"/>
                  <a:gd name="connsiteY86" fmla="*/ 854429 h 3362325"/>
                  <a:gd name="connsiteX87" fmla="*/ 1105091 w 1552575"/>
                  <a:gd name="connsiteY87" fmla="*/ 805946 h 3362325"/>
                  <a:gd name="connsiteX88" fmla="*/ 1275683 w 1552575"/>
                  <a:gd name="connsiteY88" fmla="*/ 780419 h 3362325"/>
                  <a:gd name="connsiteX89" fmla="*/ 1282922 w 1552575"/>
                  <a:gd name="connsiteY89" fmla="*/ 783467 h 3362325"/>
                  <a:gd name="connsiteX90" fmla="*/ 1351121 w 1552575"/>
                  <a:gd name="connsiteY90" fmla="*/ 807566 h 3362325"/>
                  <a:gd name="connsiteX91" fmla="*/ 1497044 w 1552575"/>
                  <a:gd name="connsiteY91" fmla="*/ 857191 h 3362325"/>
                  <a:gd name="connsiteX92" fmla="*/ 1553718 w 1552575"/>
                  <a:gd name="connsiteY92" fmla="*/ 960632 h 3362325"/>
                  <a:gd name="connsiteX93" fmla="*/ 1553909 w 1552575"/>
                  <a:gd name="connsiteY93" fmla="*/ 989207 h 3362325"/>
                  <a:gd name="connsiteX94" fmla="*/ 1503902 w 1552575"/>
                  <a:gd name="connsiteY94" fmla="*/ 1157228 h 3362325"/>
                  <a:gd name="connsiteX95" fmla="*/ 1453134 w 1552575"/>
                  <a:gd name="connsiteY95" fmla="*/ 1251431 h 3362325"/>
                  <a:gd name="connsiteX96" fmla="*/ 1422083 w 1552575"/>
                  <a:gd name="connsiteY96" fmla="*/ 1295722 h 3362325"/>
                  <a:gd name="connsiteX97" fmla="*/ 1359408 w 1552575"/>
                  <a:gd name="connsiteY97" fmla="*/ 1392496 h 3362325"/>
                  <a:gd name="connsiteX98" fmla="*/ 1299972 w 1552575"/>
                  <a:gd name="connsiteY98" fmla="*/ 1477364 h 3362325"/>
                  <a:gd name="connsiteX99" fmla="*/ 1205484 w 1552575"/>
                  <a:gd name="connsiteY99" fmla="*/ 1577281 h 3362325"/>
                  <a:gd name="connsiteX100" fmla="*/ 1121759 w 1552575"/>
                  <a:gd name="connsiteY100" fmla="*/ 1653290 h 3362325"/>
                  <a:gd name="connsiteX101" fmla="*/ 1053941 w 1552575"/>
                  <a:gd name="connsiteY101" fmla="*/ 1685961 h 3362325"/>
                  <a:gd name="connsiteX102" fmla="*/ 986123 w 1552575"/>
                  <a:gd name="connsiteY102" fmla="*/ 1722632 h 3362325"/>
                  <a:gd name="connsiteX103" fmla="*/ 889445 w 1552575"/>
                  <a:gd name="connsiteY103" fmla="*/ 1705583 h 3362325"/>
                  <a:gd name="connsiteX104" fmla="*/ 794957 w 1552575"/>
                  <a:gd name="connsiteY104" fmla="*/ 1691486 h 3362325"/>
                  <a:gd name="connsiteX105" fmla="*/ 756285 w 1552575"/>
                  <a:gd name="connsiteY105" fmla="*/ 1651481 h 3362325"/>
                  <a:gd name="connsiteX106" fmla="*/ 748189 w 1552575"/>
                  <a:gd name="connsiteY106" fmla="*/ 1640146 h 3362325"/>
                  <a:gd name="connsiteX107" fmla="*/ 729234 w 1552575"/>
                  <a:gd name="connsiteY107" fmla="*/ 1673102 h 3362325"/>
                  <a:gd name="connsiteX108" fmla="*/ 736473 w 1552575"/>
                  <a:gd name="connsiteY108" fmla="*/ 1789784 h 3362325"/>
                  <a:gd name="connsiteX109" fmla="*/ 749808 w 1552575"/>
                  <a:gd name="connsiteY109" fmla="*/ 1917228 h 3362325"/>
                  <a:gd name="connsiteX110" fmla="*/ 763238 w 1552575"/>
                  <a:gd name="connsiteY110" fmla="*/ 2034481 h 3362325"/>
                  <a:gd name="connsiteX111" fmla="*/ 776859 w 1552575"/>
                  <a:gd name="connsiteY111" fmla="*/ 2141351 h 3362325"/>
                  <a:gd name="connsiteX112" fmla="*/ 790861 w 1552575"/>
                  <a:gd name="connsiteY112" fmla="*/ 2250317 h 3362325"/>
                  <a:gd name="connsiteX113" fmla="*/ 808101 w 1552575"/>
                  <a:gd name="connsiteY113" fmla="*/ 2315278 h 3362325"/>
                  <a:gd name="connsiteX114" fmla="*/ 810482 w 1552575"/>
                  <a:gd name="connsiteY114" fmla="*/ 2324898 h 3362325"/>
                  <a:gd name="connsiteX115" fmla="*/ 817340 w 1552575"/>
                  <a:gd name="connsiteY115" fmla="*/ 2470250 h 3362325"/>
                  <a:gd name="connsiteX116" fmla="*/ 824198 w 1552575"/>
                  <a:gd name="connsiteY116" fmla="*/ 2568738 h 3362325"/>
                  <a:gd name="connsiteX117" fmla="*/ 837152 w 1552575"/>
                  <a:gd name="connsiteY117" fmla="*/ 2685896 h 3362325"/>
                  <a:gd name="connsiteX118" fmla="*/ 844201 w 1552575"/>
                  <a:gd name="connsiteY118" fmla="*/ 2849631 h 3362325"/>
                  <a:gd name="connsiteX119" fmla="*/ 825818 w 1552575"/>
                  <a:gd name="connsiteY119" fmla="*/ 2981742 h 3362325"/>
                  <a:gd name="connsiteX120" fmla="*/ 783146 w 1552575"/>
                  <a:gd name="connsiteY120" fmla="*/ 3090518 h 3362325"/>
                  <a:gd name="connsiteX121" fmla="*/ 730568 w 1552575"/>
                  <a:gd name="connsiteY121" fmla="*/ 3168051 h 3362325"/>
                  <a:gd name="connsiteX122" fmla="*/ 706374 w 1552575"/>
                  <a:gd name="connsiteY122" fmla="*/ 3206151 h 3362325"/>
                  <a:gd name="connsiteX123" fmla="*/ 646748 w 1552575"/>
                  <a:gd name="connsiteY123" fmla="*/ 3302354 h 3362325"/>
                  <a:gd name="connsiteX124" fmla="*/ 619506 w 1552575"/>
                  <a:gd name="connsiteY124" fmla="*/ 3319975 h 3362325"/>
                  <a:gd name="connsiteX125" fmla="*/ 564547 w 1552575"/>
                  <a:gd name="connsiteY125" fmla="*/ 3359218 h 3362325"/>
                  <a:gd name="connsiteX126" fmla="*/ 503111 w 1552575"/>
                  <a:gd name="connsiteY126" fmla="*/ 3371505 h 3362325"/>
                  <a:gd name="connsiteX127" fmla="*/ 934879 w 1552575"/>
                  <a:gd name="connsiteY127" fmla="*/ 1346681 h 3362325"/>
                  <a:gd name="connsiteX128" fmla="*/ 1019175 w 1552575"/>
                  <a:gd name="connsiteY128" fmla="*/ 1312295 h 3362325"/>
                  <a:gd name="connsiteX129" fmla="*/ 1034891 w 1552575"/>
                  <a:gd name="connsiteY129" fmla="*/ 1300294 h 3362325"/>
                  <a:gd name="connsiteX130" fmla="*/ 1105757 w 1552575"/>
                  <a:gd name="connsiteY130" fmla="*/ 1223427 h 3362325"/>
                  <a:gd name="connsiteX131" fmla="*/ 1136428 w 1552575"/>
                  <a:gd name="connsiteY131" fmla="*/ 1155419 h 3362325"/>
                  <a:gd name="connsiteX132" fmla="*/ 1185196 w 1552575"/>
                  <a:gd name="connsiteY132" fmla="*/ 1033784 h 3362325"/>
                  <a:gd name="connsiteX133" fmla="*/ 1175576 w 1552575"/>
                  <a:gd name="connsiteY133" fmla="*/ 995303 h 3362325"/>
                  <a:gd name="connsiteX134" fmla="*/ 1140619 w 1552575"/>
                  <a:gd name="connsiteY134" fmla="*/ 994827 h 3362325"/>
                  <a:gd name="connsiteX135" fmla="*/ 1079183 w 1552575"/>
                  <a:gd name="connsiteY135" fmla="*/ 1017116 h 3362325"/>
                  <a:gd name="connsiteX136" fmla="*/ 1013174 w 1552575"/>
                  <a:gd name="connsiteY136" fmla="*/ 1037499 h 3362325"/>
                  <a:gd name="connsiteX137" fmla="*/ 912019 w 1552575"/>
                  <a:gd name="connsiteY137" fmla="*/ 1071503 h 3362325"/>
                  <a:gd name="connsiteX138" fmla="*/ 899065 w 1552575"/>
                  <a:gd name="connsiteY138" fmla="*/ 1080266 h 3362325"/>
                  <a:gd name="connsiteX139" fmla="*/ 852107 w 1552575"/>
                  <a:gd name="connsiteY139" fmla="*/ 1110175 h 3362325"/>
                  <a:gd name="connsiteX140" fmla="*/ 727615 w 1552575"/>
                  <a:gd name="connsiteY140" fmla="*/ 1166372 h 3362325"/>
                  <a:gd name="connsiteX141" fmla="*/ 682752 w 1552575"/>
                  <a:gd name="connsiteY141" fmla="*/ 1243906 h 3362325"/>
                  <a:gd name="connsiteX142" fmla="*/ 697325 w 1552575"/>
                  <a:gd name="connsiteY142" fmla="*/ 1266290 h 3362325"/>
                  <a:gd name="connsiteX143" fmla="*/ 805244 w 1552575"/>
                  <a:gd name="connsiteY143" fmla="*/ 1317725 h 3362325"/>
                  <a:gd name="connsiteX144" fmla="*/ 934879 w 1552575"/>
                  <a:gd name="connsiteY144" fmla="*/ 1346681 h 336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552575" h="3362325">
                    <a:moveTo>
                      <a:pt x="503111" y="3371505"/>
                    </a:moveTo>
                    <a:cubicBezTo>
                      <a:pt x="476726" y="3263301"/>
                      <a:pt x="488252" y="3159574"/>
                      <a:pt x="487204" y="3056514"/>
                    </a:cubicBezTo>
                    <a:cubicBezTo>
                      <a:pt x="486823" y="3020890"/>
                      <a:pt x="496062" y="2985266"/>
                      <a:pt x="499396" y="2949452"/>
                    </a:cubicBezTo>
                    <a:cubicBezTo>
                      <a:pt x="502825" y="2912686"/>
                      <a:pt x="506540" y="2875634"/>
                      <a:pt x="505778" y="2838772"/>
                    </a:cubicBezTo>
                    <a:cubicBezTo>
                      <a:pt x="505396" y="2816007"/>
                      <a:pt x="499110" y="2792766"/>
                      <a:pt x="491681" y="2770954"/>
                    </a:cubicBezTo>
                    <a:cubicBezTo>
                      <a:pt x="481870" y="2742379"/>
                      <a:pt x="496919" y="2716090"/>
                      <a:pt x="495300" y="2688277"/>
                    </a:cubicBezTo>
                    <a:cubicBezTo>
                      <a:pt x="494538" y="2674656"/>
                      <a:pt x="504444" y="2660655"/>
                      <a:pt x="505682" y="2646557"/>
                    </a:cubicBezTo>
                    <a:cubicBezTo>
                      <a:pt x="509207" y="2606362"/>
                      <a:pt x="511016" y="2566071"/>
                      <a:pt x="512826" y="2525781"/>
                    </a:cubicBezTo>
                    <a:cubicBezTo>
                      <a:pt x="513017" y="2520923"/>
                      <a:pt x="509111" y="2515970"/>
                      <a:pt x="507016" y="2511017"/>
                    </a:cubicBezTo>
                    <a:cubicBezTo>
                      <a:pt x="494633" y="2482537"/>
                      <a:pt x="506349" y="2455296"/>
                      <a:pt x="511112" y="2427673"/>
                    </a:cubicBezTo>
                    <a:cubicBezTo>
                      <a:pt x="514064" y="2410623"/>
                      <a:pt x="518636" y="2393764"/>
                      <a:pt x="519875" y="2376619"/>
                    </a:cubicBezTo>
                    <a:cubicBezTo>
                      <a:pt x="523018" y="2334328"/>
                      <a:pt x="526923" y="2291847"/>
                      <a:pt x="526066" y="2249556"/>
                    </a:cubicBezTo>
                    <a:cubicBezTo>
                      <a:pt x="525494" y="2217266"/>
                      <a:pt x="515969" y="2185166"/>
                      <a:pt x="514350" y="2152782"/>
                    </a:cubicBezTo>
                    <a:cubicBezTo>
                      <a:pt x="512921" y="2124588"/>
                      <a:pt x="506540" y="2096870"/>
                      <a:pt x="517684" y="2067342"/>
                    </a:cubicBezTo>
                    <a:cubicBezTo>
                      <a:pt x="528257" y="2039339"/>
                      <a:pt x="531876" y="2007525"/>
                      <a:pt x="532829" y="1977236"/>
                    </a:cubicBezTo>
                    <a:cubicBezTo>
                      <a:pt x="534924" y="1909227"/>
                      <a:pt x="534257" y="1841219"/>
                      <a:pt x="533209" y="1773210"/>
                    </a:cubicBezTo>
                    <a:cubicBezTo>
                      <a:pt x="532543" y="1730157"/>
                      <a:pt x="528352" y="1687199"/>
                      <a:pt x="527209" y="1644147"/>
                    </a:cubicBezTo>
                    <a:cubicBezTo>
                      <a:pt x="526828" y="1629097"/>
                      <a:pt x="532924" y="1613857"/>
                      <a:pt x="532543" y="1598807"/>
                    </a:cubicBezTo>
                    <a:cubicBezTo>
                      <a:pt x="531971" y="1581091"/>
                      <a:pt x="526256" y="1563470"/>
                      <a:pt x="525209" y="1545658"/>
                    </a:cubicBezTo>
                    <a:cubicBezTo>
                      <a:pt x="523875" y="1524131"/>
                      <a:pt x="524828" y="1502414"/>
                      <a:pt x="525018" y="1480697"/>
                    </a:cubicBezTo>
                    <a:cubicBezTo>
                      <a:pt x="525113" y="1474697"/>
                      <a:pt x="526733" y="1468696"/>
                      <a:pt x="526733" y="1462695"/>
                    </a:cubicBezTo>
                    <a:cubicBezTo>
                      <a:pt x="526923" y="1430024"/>
                      <a:pt x="529495" y="1397068"/>
                      <a:pt x="525971" y="1364873"/>
                    </a:cubicBezTo>
                    <a:cubicBezTo>
                      <a:pt x="523208" y="1339727"/>
                      <a:pt x="513017" y="1315248"/>
                      <a:pt x="504920" y="1290959"/>
                    </a:cubicBezTo>
                    <a:cubicBezTo>
                      <a:pt x="503968" y="1288007"/>
                      <a:pt x="493681" y="1285244"/>
                      <a:pt x="489490" y="1286864"/>
                    </a:cubicBezTo>
                    <a:cubicBezTo>
                      <a:pt x="453866" y="1300580"/>
                      <a:pt x="421958" y="1320677"/>
                      <a:pt x="391763" y="1344299"/>
                    </a:cubicBezTo>
                    <a:cubicBezTo>
                      <a:pt x="334423" y="1389162"/>
                      <a:pt x="283940" y="1442502"/>
                      <a:pt x="221456" y="1481078"/>
                    </a:cubicBezTo>
                    <a:cubicBezTo>
                      <a:pt x="192596" y="1498890"/>
                      <a:pt x="157163" y="1485174"/>
                      <a:pt x="149447" y="1448408"/>
                    </a:cubicBezTo>
                    <a:cubicBezTo>
                      <a:pt x="141732" y="1411451"/>
                      <a:pt x="134684" y="1372970"/>
                      <a:pt x="136588" y="1335727"/>
                    </a:cubicBezTo>
                    <a:cubicBezTo>
                      <a:pt x="137922" y="1310105"/>
                      <a:pt x="155924" y="1285625"/>
                      <a:pt x="164878" y="1260098"/>
                    </a:cubicBezTo>
                    <a:cubicBezTo>
                      <a:pt x="171831" y="1240286"/>
                      <a:pt x="175260" y="1219236"/>
                      <a:pt x="182499" y="1199519"/>
                    </a:cubicBezTo>
                    <a:cubicBezTo>
                      <a:pt x="188595" y="1182946"/>
                      <a:pt x="196501" y="1166658"/>
                      <a:pt x="206312" y="1151990"/>
                    </a:cubicBezTo>
                    <a:cubicBezTo>
                      <a:pt x="236696" y="1106841"/>
                      <a:pt x="267843" y="1062169"/>
                      <a:pt x="299657" y="1017973"/>
                    </a:cubicBezTo>
                    <a:cubicBezTo>
                      <a:pt x="315944" y="995303"/>
                      <a:pt x="334328" y="974063"/>
                      <a:pt x="351568" y="951965"/>
                    </a:cubicBezTo>
                    <a:cubicBezTo>
                      <a:pt x="354330" y="948440"/>
                      <a:pt x="358045" y="943392"/>
                      <a:pt x="357283" y="939868"/>
                    </a:cubicBezTo>
                    <a:cubicBezTo>
                      <a:pt x="350330" y="905578"/>
                      <a:pt x="371475" y="882242"/>
                      <a:pt x="386715" y="855476"/>
                    </a:cubicBezTo>
                    <a:cubicBezTo>
                      <a:pt x="404241" y="824711"/>
                      <a:pt x="418529" y="791754"/>
                      <a:pt x="431483" y="758607"/>
                    </a:cubicBezTo>
                    <a:cubicBezTo>
                      <a:pt x="447770" y="716888"/>
                      <a:pt x="461677" y="674120"/>
                      <a:pt x="475679" y="631544"/>
                    </a:cubicBezTo>
                    <a:cubicBezTo>
                      <a:pt x="480632" y="616589"/>
                      <a:pt x="485299" y="600683"/>
                      <a:pt x="485680" y="585157"/>
                    </a:cubicBezTo>
                    <a:cubicBezTo>
                      <a:pt x="486632" y="543723"/>
                      <a:pt x="490252" y="501813"/>
                      <a:pt x="473012" y="461903"/>
                    </a:cubicBezTo>
                    <a:cubicBezTo>
                      <a:pt x="466725" y="447521"/>
                      <a:pt x="444532" y="430090"/>
                      <a:pt x="425482" y="429137"/>
                    </a:cubicBezTo>
                    <a:cubicBezTo>
                      <a:pt x="391763" y="427518"/>
                      <a:pt x="358712" y="430471"/>
                      <a:pt x="326422" y="441234"/>
                    </a:cubicBezTo>
                    <a:cubicBezTo>
                      <a:pt x="318992" y="443711"/>
                      <a:pt x="310229" y="441710"/>
                      <a:pt x="302133" y="442472"/>
                    </a:cubicBezTo>
                    <a:cubicBezTo>
                      <a:pt x="282321" y="444473"/>
                      <a:pt x="262128" y="445044"/>
                      <a:pt x="242792" y="449521"/>
                    </a:cubicBezTo>
                    <a:cubicBezTo>
                      <a:pt x="200025" y="459332"/>
                      <a:pt x="157067" y="466285"/>
                      <a:pt x="113348" y="462284"/>
                    </a:cubicBezTo>
                    <a:cubicBezTo>
                      <a:pt x="76867" y="458951"/>
                      <a:pt x="40672" y="452474"/>
                      <a:pt x="0" y="446759"/>
                    </a:cubicBezTo>
                    <a:cubicBezTo>
                      <a:pt x="5906" y="442187"/>
                      <a:pt x="9430" y="437615"/>
                      <a:pt x="13907" y="436281"/>
                    </a:cubicBezTo>
                    <a:cubicBezTo>
                      <a:pt x="53816" y="424565"/>
                      <a:pt x="93726" y="412945"/>
                      <a:pt x="133921" y="402372"/>
                    </a:cubicBezTo>
                    <a:cubicBezTo>
                      <a:pt x="188214" y="388085"/>
                      <a:pt x="242792" y="375035"/>
                      <a:pt x="297085" y="360748"/>
                    </a:cubicBezTo>
                    <a:cubicBezTo>
                      <a:pt x="306610" y="358271"/>
                      <a:pt x="314801" y="351509"/>
                      <a:pt x="324136" y="347794"/>
                    </a:cubicBezTo>
                    <a:cubicBezTo>
                      <a:pt x="354235" y="335983"/>
                      <a:pt x="384620" y="324934"/>
                      <a:pt x="414719" y="313123"/>
                    </a:cubicBezTo>
                    <a:cubicBezTo>
                      <a:pt x="428625" y="307598"/>
                      <a:pt x="435388" y="301407"/>
                      <a:pt x="433483" y="281595"/>
                    </a:cubicBezTo>
                    <a:cubicBezTo>
                      <a:pt x="430721" y="252258"/>
                      <a:pt x="425291" y="223874"/>
                      <a:pt x="410813" y="199775"/>
                    </a:cubicBezTo>
                    <a:cubicBezTo>
                      <a:pt x="393097" y="170343"/>
                      <a:pt x="378619" y="135005"/>
                      <a:pt x="340900" y="124147"/>
                    </a:cubicBezTo>
                    <a:cubicBezTo>
                      <a:pt x="326993" y="120146"/>
                      <a:pt x="311277" y="122432"/>
                      <a:pt x="296418" y="121766"/>
                    </a:cubicBezTo>
                    <a:cubicBezTo>
                      <a:pt x="271939" y="120623"/>
                      <a:pt x="247269" y="120813"/>
                      <a:pt x="223075" y="117670"/>
                    </a:cubicBezTo>
                    <a:cubicBezTo>
                      <a:pt x="210598" y="116051"/>
                      <a:pt x="205264" y="106430"/>
                      <a:pt x="214789" y="93762"/>
                    </a:cubicBezTo>
                    <a:cubicBezTo>
                      <a:pt x="232315" y="70426"/>
                      <a:pt x="247650" y="44804"/>
                      <a:pt x="267748" y="24039"/>
                    </a:cubicBezTo>
                    <a:cubicBezTo>
                      <a:pt x="275177" y="16419"/>
                      <a:pt x="293751" y="18229"/>
                      <a:pt x="307277" y="18229"/>
                    </a:cubicBezTo>
                    <a:cubicBezTo>
                      <a:pt x="318992" y="18229"/>
                      <a:pt x="332899" y="26706"/>
                      <a:pt x="341948" y="22706"/>
                    </a:cubicBezTo>
                    <a:cubicBezTo>
                      <a:pt x="367189" y="11561"/>
                      <a:pt x="383572" y="28516"/>
                      <a:pt x="400812" y="38422"/>
                    </a:cubicBezTo>
                    <a:cubicBezTo>
                      <a:pt x="434816" y="57758"/>
                      <a:pt x="466820" y="80522"/>
                      <a:pt x="499872" y="101382"/>
                    </a:cubicBezTo>
                    <a:cubicBezTo>
                      <a:pt x="539115" y="126147"/>
                      <a:pt x="567023" y="160247"/>
                      <a:pt x="586454" y="202061"/>
                    </a:cubicBezTo>
                    <a:cubicBezTo>
                      <a:pt x="594360" y="219016"/>
                      <a:pt x="610267" y="226541"/>
                      <a:pt x="625221" y="217682"/>
                    </a:cubicBezTo>
                    <a:cubicBezTo>
                      <a:pt x="653606" y="201014"/>
                      <a:pt x="684562" y="189012"/>
                      <a:pt x="708374" y="163866"/>
                    </a:cubicBezTo>
                    <a:cubicBezTo>
                      <a:pt x="725424" y="145769"/>
                      <a:pt x="749332" y="134434"/>
                      <a:pt x="768477" y="118051"/>
                    </a:cubicBezTo>
                    <a:cubicBezTo>
                      <a:pt x="793147" y="97001"/>
                      <a:pt x="816864" y="74903"/>
                      <a:pt x="839438" y="51662"/>
                    </a:cubicBezTo>
                    <a:cubicBezTo>
                      <a:pt x="863918" y="26420"/>
                      <a:pt x="891064" y="9561"/>
                      <a:pt x="926687" y="2703"/>
                    </a:cubicBezTo>
                    <a:cubicBezTo>
                      <a:pt x="983075" y="-8251"/>
                      <a:pt x="1030605" y="16514"/>
                      <a:pt x="1080516" y="33564"/>
                    </a:cubicBezTo>
                    <a:cubicBezTo>
                      <a:pt x="1116997" y="45947"/>
                      <a:pt x="1153001" y="61377"/>
                      <a:pt x="1192911" y="57186"/>
                    </a:cubicBezTo>
                    <a:cubicBezTo>
                      <a:pt x="1230821" y="53186"/>
                      <a:pt x="1252252" y="77665"/>
                      <a:pt x="1269016" y="104430"/>
                    </a:cubicBezTo>
                    <a:cubicBezTo>
                      <a:pt x="1299496" y="153103"/>
                      <a:pt x="1283589" y="184345"/>
                      <a:pt x="1251966" y="219968"/>
                    </a:cubicBezTo>
                    <a:cubicBezTo>
                      <a:pt x="1213009" y="263974"/>
                      <a:pt x="1166622" y="298835"/>
                      <a:pt x="1116711" y="330077"/>
                    </a:cubicBezTo>
                    <a:cubicBezTo>
                      <a:pt x="1078516" y="353985"/>
                      <a:pt x="1042988" y="382370"/>
                      <a:pt x="1007936" y="410849"/>
                    </a:cubicBezTo>
                    <a:cubicBezTo>
                      <a:pt x="979742" y="433709"/>
                      <a:pt x="953072" y="458665"/>
                      <a:pt x="927640" y="484573"/>
                    </a:cubicBezTo>
                    <a:cubicBezTo>
                      <a:pt x="913924" y="498670"/>
                      <a:pt x="901637" y="515529"/>
                      <a:pt x="893445" y="533341"/>
                    </a:cubicBezTo>
                    <a:cubicBezTo>
                      <a:pt x="881729" y="558773"/>
                      <a:pt x="860393" y="567250"/>
                      <a:pt x="837724" y="578966"/>
                    </a:cubicBezTo>
                    <a:cubicBezTo>
                      <a:pt x="814007" y="591253"/>
                      <a:pt x="793813" y="611732"/>
                      <a:pt x="774668" y="631258"/>
                    </a:cubicBezTo>
                    <a:cubicBezTo>
                      <a:pt x="758476" y="647736"/>
                      <a:pt x="745903" y="667739"/>
                      <a:pt x="731901" y="686408"/>
                    </a:cubicBezTo>
                    <a:cubicBezTo>
                      <a:pt x="699135" y="730032"/>
                      <a:pt x="678466" y="779372"/>
                      <a:pt x="661226" y="830711"/>
                    </a:cubicBezTo>
                    <a:cubicBezTo>
                      <a:pt x="655511" y="847666"/>
                      <a:pt x="655606" y="862049"/>
                      <a:pt x="661035" y="879003"/>
                    </a:cubicBezTo>
                    <a:cubicBezTo>
                      <a:pt x="666464" y="895767"/>
                      <a:pt x="666274" y="914436"/>
                      <a:pt x="668560" y="932153"/>
                    </a:cubicBezTo>
                    <a:cubicBezTo>
                      <a:pt x="671132" y="951965"/>
                      <a:pt x="672751" y="971872"/>
                      <a:pt x="676370" y="991493"/>
                    </a:cubicBezTo>
                    <a:cubicBezTo>
                      <a:pt x="679609" y="1008734"/>
                      <a:pt x="692944" y="1014544"/>
                      <a:pt x="708088" y="1009210"/>
                    </a:cubicBezTo>
                    <a:cubicBezTo>
                      <a:pt x="722281" y="1004162"/>
                      <a:pt x="736283" y="996637"/>
                      <a:pt x="748094" y="987302"/>
                    </a:cubicBezTo>
                    <a:cubicBezTo>
                      <a:pt x="770477" y="969776"/>
                      <a:pt x="794099" y="959775"/>
                      <a:pt x="822960" y="954346"/>
                    </a:cubicBezTo>
                    <a:cubicBezTo>
                      <a:pt x="856107" y="948059"/>
                      <a:pt x="888397" y="933296"/>
                      <a:pt x="918686" y="917484"/>
                    </a:cubicBezTo>
                    <a:cubicBezTo>
                      <a:pt x="953929" y="899101"/>
                      <a:pt x="986219" y="875193"/>
                      <a:pt x="1020318" y="854429"/>
                    </a:cubicBezTo>
                    <a:cubicBezTo>
                      <a:pt x="1048131" y="837569"/>
                      <a:pt x="1076420" y="821186"/>
                      <a:pt x="1105091" y="805946"/>
                    </a:cubicBezTo>
                    <a:cubicBezTo>
                      <a:pt x="1158812" y="777276"/>
                      <a:pt x="1217200" y="777848"/>
                      <a:pt x="1275683" y="780419"/>
                    </a:cubicBezTo>
                    <a:cubicBezTo>
                      <a:pt x="1278160" y="780515"/>
                      <a:pt x="1281113" y="781753"/>
                      <a:pt x="1282922" y="783467"/>
                    </a:cubicBezTo>
                    <a:cubicBezTo>
                      <a:pt x="1301972" y="802136"/>
                      <a:pt x="1327404" y="802136"/>
                      <a:pt x="1351121" y="807566"/>
                    </a:cubicBezTo>
                    <a:cubicBezTo>
                      <a:pt x="1401509" y="818996"/>
                      <a:pt x="1453610" y="828330"/>
                      <a:pt x="1497044" y="857191"/>
                    </a:cubicBezTo>
                    <a:cubicBezTo>
                      <a:pt x="1532192" y="880527"/>
                      <a:pt x="1552670" y="916341"/>
                      <a:pt x="1553718" y="960632"/>
                    </a:cubicBezTo>
                    <a:cubicBezTo>
                      <a:pt x="1553909" y="970157"/>
                      <a:pt x="1552766" y="979778"/>
                      <a:pt x="1553909" y="989207"/>
                    </a:cubicBezTo>
                    <a:cubicBezTo>
                      <a:pt x="1561719" y="1052549"/>
                      <a:pt x="1530668" y="1104365"/>
                      <a:pt x="1503902" y="1157228"/>
                    </a:cubicBezTo>
                    <a:cubicBezTo>
                      <a:pt x="1487805" y="1189042"/>
                      <a:pt x="1469612" y="1219808"/>
                      <a:pt x="1453134" y="1251431"/>
                    </a:cubicBezTo>
                    <a:cubicBezTo>
                      <a:pt x="1444657" y="1267718"/>
                      <a:pt x="1433989" y="1281530"/>
                      <a:pt x="1422083" y="1295722"/>
                    </a:cubicBezTo>
                    <a:cubicBezTo>
                      <a:pt x="1397603" y="1325059"/>
                      <a:pt x="1376743" y="1358301"/>
                      <a:pt x="1359408" y="1392496"/>
                    </a:cubicBezTo>
                    <a:cubicBezTo>
                      <a:pt x="1343406" y="1424024"/>
                      <a:pt x="1325594" y="1452503"/>
                      <a:pt x="1299972" y="1477364"/>
                    </a:cubicBezTo>
                    <a:cubicBezTo>
                      <a:pt x="1267111" y="1509272"/>
                      <a:pt x="1237774" y="1544801"/>
                      <a:pt x="1205484" y="1577281"/>
                    </a:cubicBezTo>
                    <a:cubicBezTo>
                      <a:pt x="1178909" y="1603951"/>
                      <a:pt x="1151858" y="1630811"/>
                      <a:pt x="1121759" y="1653290"/>
                    </a:cubicBezTo>
                    <a:cubicBezTo>
                      <a:pt x="1102043" y="1668054"/>
                      <a:pt x="1076420" y="1674722"/>
                      <a:pt x="1053941" y="1685961"/>
                    </a:cubicBezTo>
                    <a:cubicBezTo>
                      <a:pt x="1032034" y="1696915"/>
                      <a:pt x="1010698" y="1709202"/>
                      <a:pt x="986123" y="1722632"/>
                    </a:cubicBezTo>
                    <a:cubicBezTo>
                      <a:pt x="959358" y="1703868"/>
                      <a:pt x="924211" y="1707583"/>
                      <a:pt x="889445" y="1705583"/>
                    </a:cubicBezTo>
                    <a:cubicBezTo>
                      <a:pt x="857726" y="1703773"/>
                      <a:pt x="826199" y="1697486"/>
                      <a:pt x="794957" y="1691486"/>
                    </a:cubicBezTo>
                    <a:cubicBezTo>
                      <a:pt x="773716" y="1687390"/>
                      <a:pt x="766572" y="1667387"/>
                      <a:pt x="756285" y="1651481"/>
                    </a:cubicBezTo>
                    <a:cubicBezTo>
                      <a:pt x="753809" y="1647671"/>
                      <a:pt x="750951" y="1644051"/>
                      <a:pt x="748189" y="1640146"/>
                    </a:cubicBezTo>
                    <a:cubicBezTo>
                      <a:pt x="733234" y="1647004"/>
                      <a:pt x="728091" y="1657577"/>
                      <a:pt x="729234" y="1673102"/>
                    </a:cubicBezTo>
                    <a:cubicBezTo>
                      <a:pt x="732092" y="1711964"/>
                      <a:pt x="733234" y="1751017"/>
                      <a:pt x="736473" y="1789784"/>
                    </a:cubicBezTo>
                    <a:cubicBezTo>
                      <a:pt x="740093" y="1832360"/>
                      <a:pt x="745141" y="1874747"/>
                      <a:pt x="749808" y="1917228"/>
                    </a:cubicBezTo>
                    <a:cubicBezTo>
                      <a:pt x="754094" y="1956281"/>
                      <a:pt x="758476" y="1995429"/>
                      <a:pt x="763238" y="2034481"/>
                    </a:cubicBezTo>
                    <a:cubicBezTo>
                      <a:pt x="767525" y="2070105"/>
                      <a:pt x="772287" y="2105728"/>
                      <a:pt x="776859" y="2141351"/>
                    </a:cubicBezTo>
                    <a:cubicBezTo>
                      <a:pt x="781431" y="2177642"/>
                      <a:pt x="784860" y="2214218"/>
                      <a:pt x="790861" y="2250317"/>
                    </a:cubicBezTo>
                    <a:cubicBezTo>
                      <a:pt x="794576" y="2272320"/>
                      <a:pt x="802291" y="2293656"/>
                      <a:pt x="808101" y="2315278"/>
                    </a:cubicBezTo>
                    <a:cubicBezTo>
                      <a:pt x="808958" y="2318516"/>
                      <a:pt x="810292" y="2321660"/>
                      <a:pt x="810482" y="2324898"/>
                    </a:cubicBezTo>
                    <a:cubicBezTo>
                      <a:pt x="812863" y="2373381"/>
                      <a:pt x="814769" y="2421863"/>
                      <a:pt x="817340" y="2470250"/>
                    </a:cubicBezTo>
                    <a:cubicBezTo>
                      <a:pt x="819055" y="2503111"/>
                      <a:pt x="821055" y="2535972"/>
                      <a:pt x="824198" y="2568738"/>
                    </a:cubicBezTo>
                    <a:cubicBezTo>
                      <a:pt x="827913" y="2607886"/>
                      <a:pt x="834485" y="2646748"/>
                      <a:pt x="837152" y="2685896"/>
                    </a:cubicBezTo>
                    <a:cubicBezTo>
                      <a:pt x="840867" y="2740379"/>
                      <a:pt x="842201" y="2795052"/>
                      <a:pt x="844201" y="2849631"/>
                    </a:cubicBezTo>
                    <a:cubicBezTo>
                      <a:pt x="845820" y="2894779"/>
                      <a:pt x="835247" y="2937927"/>
                      <a:pt x="825818" y="2981742"/>
                    </a:cubicBezTo>
                    <a:cubicBezTo>
                      <a:pt x="817340" y="3021081"/>
                      <a:pt x="802767" y="3056704"/>
                      <a:pt x="783146" y="3090518"/>
                    </a:cubicBezTo>
                    <a:cubicBezTo>
                      <a:pt x="767525" y="3117473"/>
                      <a:pt x="747998" y="3142143"/>
                      <a:pt x="730568" y="3168051"/>
                    </a:cubicBezTo>
                    <a:cubicBezTo>
                      <a:pt x="722186" y="3180529"/>
                      <a:pt x="714375" y="3193388"/>
                      <a:pt x="706374" y="3206151"/>
                    </a:cubicBezTo>
                    <a:cubicBezTo>
                      <a:pt x="686372" y="3237965"/>
                      <a:pt x="656177" y="3263206"/>
                      <a:pt x="646748" y="3302354"/>
                    </a:cubicBezTo>
                    <a:cubicBezTo>
                      <a:pt x="644938" y="3309974"/>
                      <a:pt x="628459" y="3313593"/>
                      <a:pt x="619506" y="3319975"/>
                    </a:cubicBezTo>
                    <a:cubicBezTo>
                      <a:pt x="601123" y="3333024"/>
                      <a:pt x="584645" y="3350074"/>
                      <a:pt x="564547" y="3359218"/>
                    </a:cubicBezTo>
                    <a:cubicBezTo>
                      <a:pt x="546068" y="3367505"/>
                      <a:pt x="523780" y="3367695"/>
                      <a:pt x="503111" y="3371505"/>
                    </a:cubicBezTo>
                    <a:close/>
                    <a:moveTo>
                      <a:pt x="934879" y="1346681"/>
                    </a:moveTo>
                    <a:cubicBezTo>
                      <a:pt x="969455" y="1356110"/>
                      <a:pt x="996506" y="1339918"/>
                      <a:pt x="1019175" y="1312295"/>
                    </a:cubicBezTo>
                    <a:cubicBezTo>
                      <a:pt x="1023271" y="1307342"/>
                      <a:pt x="1030415" y="1304961"/>
                      <a:pt x="1034891" y="1300294"/>
                    </a:cubicBezTo>
                    <a:cubicBezTo>
                      <a:pt x="1058990" y="1275053"/>
                      <a:pt x="1085279" y="1251431"/>
                      <a:pt x="1105757" y="1223427"/>
                    </a:cubicBezTo>
                    <a:cubicBezTo>
                      <a:pt x="1120140" y="1203806"/>
                      <a:pt x="1125379" y="1177707"/>
                      <a:pt x="1136428" y="1155419"/>
                    </a:cubicBezTo>
                    <a:cubicBezTo>
                      <a:pt x="1155859" y="1116176"/>
                      <a:pt x="1176338" y="1078076"/>
                      <a:pt x="1185196" y="1033784"/>
                    </a:cubicBezTo>
                    <a:cubicBezTo>
                      <a:pt x="1188815" y="1015877"/>
                      <a:pt x="1185577" y="1003019"/>
                      <a:pt x="1175576" y="995303"/>
                    </a:cubicBezTo>
                    <a:cubicBezTo>
                      <a:pt x="1168146" y="989493"/>
                      <a:pt x="1151763" y="991779"/>
                      <a:pt x="1140619" y="994827"/>
                    </a:cubicBezTo>
                    <a:cubicBezTo>
                      <a:pt x="1119664" y="1000637"/>
                      <a:pt x="1099852" y="1010162"/>
                      <a:pt x="1079183" y="1017116"/>
                    </a:cubicBezTo>
                    <a:cubicBezTo>
                      <a:pt x="1057370" y="1024450"/>
                      <a:pt x="1034606" y="1029212"/>
                      <a:pt x="1013174" y="1037499"/>
                    </a:cubicBezTo>
                    <a:cubicBezTo>
                      <a:pt x="980027" y="1050358"/>
                      <a:pt x="951548" y="1076552"/>
                      <a:pt x="912019" y="1071503"/>
                    </a:cubicBezTo>
                    <a:cubicBezTo>
                      <a:pt x="908113" y="1071027"/>
                      <a:pt x="903542" y="1077314"/>
                      <a:pt x="899065" y="1080266"/>
                    </a:cubicBezTo>
                    <a:cubicBezTo>
                      <a:pt x="883539" y="1090553"/>
                      <a:pt x="869252" y="1105222"/>
                      <a:pt x="852107" y="1110175"/>
                    </a:cubicBezTo>
                    <a:cubicBezTo>
                      <a:pt x="807625" y="1122938"/>
                      <a:pt x="765524" y="1140274"/>
                      <a:pt x="727615" y="1166372"/>
                    </a:cubicBezTo>
                    <a:cubicBezTo>
                      <a:pt x="701135" y="1184565"/>
                      <a:pt x="679037" y="1207901"/>
                      <a:pt x="682752" y="1243906"/>
                    </a:cubicBezTo>
                    <a:cubicBezTo>
                      <a:pt x="683609" y="1252002"/>
                      <a:pt x="690277" y="1262670"/>
                      <a:pt x="697325" y="1266290"/>
                    </a:cubicBezTo>
                    <a:cubicBezTo>
                      <a:pt x="732663" y="1284673"/>
                      <a:pt x="768287" y="1302866"/>
                      <a:pt x="805244" y="1317725"/>
                    </a:cubicBezTo>
                    <a:cubicBezTo>
                      <a:pt x="845915" y="1334012"/>
                      <a:pt x="886301" y="1353348"/>
                      <a:pt x="934879" y="1346681"/>
                    </a:cubicBezTo>
                    <a:close/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 useBgFill="1"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2931739D-D59B-4A79-BD7E-7BF618079CEC}"/>
                  </a:ext>
                </a:extLst>
              </p:cNvPr>
              <p:cNvSpPr/>
              <p:nvPr/>
            </p:nvSpPr>
            <p:spPr>
              <a:xfrm>
                <a:off x="853250" y="3549596"/>
                <a:ext cx="447675" cy="838200"/>
              </a:xfrm>
              <a:custGeom>
                <a:avLst/>
                <a:gdLst>
                  <a:gd name="connsiteX0" fmla="*/ 0 w 447675"/>
                  <a:gd name="connsiteY0" fmla="*/ 1657 h 838200"/>
                  <a:gd name="connsiteX1" fmla="*/ 110966 w 447675"/>
                  <a:gd name="connsiteY1" fmla="*/ 27661 h 838200"/>
                  <a:gd name="connsiteX2" fmla="*/ 195167 w 447675"/>
                  <a:gd name="connsiteY2" fmla="*/ 129769 h 838200"/>
                  <a:gd name="connsiteX3" fmla="*/ 232410 w 447675"/>
                  <a:gd name="connsiteY3" fmla="*/ 169488 h 838200"/>
                  <a:gd name="connsiteX4" fmla="*/ 268796 w 447675"/>
                  <a:gd name="connsiteY4" fmla="*/ 232543 h 838200"/>
                  <a:gd name="connsiteX5" fmla="*/ 286607 w 447675"/>
                  <a:gd name="connsiteY5" fmla="*/ 254927 h 838200"/>
                  <a:gd name="connsiteX6" fmla="*/ 305086 w 447675"/>
                  <a:gd name="connsiteY6" fmla="*/ 243021 h 838200"/>
                  <a:gd name="connsiteX7" fmla="*/ 376523 w 447675"/>
                  <a:gd name="connsiteY7" fmla="*/ 115767 h 838200"/>
                  <a:gd name="connsiteX8" fmla="*/ 382429 w 447675"/>
                  <a:gd name="connsiteY8" fmla="*/ 108814 h 838200"/>
                  <a:gd name="connsiteX9" fmla="*/ 389287 w 447675"/>
                  <a:gd name="connsiteY9" fmla="*/ 116815 h 838200"/>
                  <a:gd name="connsiteX10" fmla="*/ 410051 w 447675"/>
                  <a:gd name="connsiteY10" fmla="*/ 250546 h 838200"/>
                  <a:gd name="connsiteX11" fmla="*/ 429673 w 447675"/>
                  <a:gd name="connsiteY11" fmla="*/ 372275 h 838200"/>
                  <a:gd name="connsiteX12" fmla="*/ 437388 w 447675"/>
                  <a:gd name="connsiteY12" fmla="*/ 447999 h 838200"/>
                  <a:gd name="connsiteX13" fmla="*/ 449294 w 447675"/>
                  <a:gd name="connsiteY13" fmla="*/ 524485 h 838200"/>
                  <a:gd name="connsiteX14" fmla="*/ 446723 w 447675"/>
                  <a:gd name="connsiteY14" fmla="*/ 658692 h 838200"/>
                  <a:gd name="connsiteX15" fmla="*/ 410909 w 447675"/>
                  <a:gd name="connsiteY15" fmla="*/ 746703 h 838200"/>
                  <a:gd name="connsiteX16" fmla="*/ 298609 w 447675"/>
                  <a:gd name="connsiteY16" fmla="*/ 824808 h 838200"/>
                  <a:gd name="connsiteX17" fmla="*/ 263842 w 447675"/>
                  <a:gd name="connsiteY17" fmla="*/ 833095 h 838200"/>
                  <a:gd name="connsiteX18" fmla="*/ 208883 w 447675"/>
                  <a:gd name="connsiteY18" fmla="*/ 812902 h 838200"/>
                  <a:gd name="connsiteX19" fmla="*/ 194691 w 447675"/>
                  <a:gd name="connsiteY19" fmla="*/ 757752 h 838200"/>
                  <a:gd name="connsiteX20" fmla="*/ 154496 w 447675"/>
                  <a:gd name="connsiteY20" fmla="*/ 670789 h 838200"/>
                  <a:gd name="connsiteX21" fmla="*/ 127063 w 447675"/>
                  <a:gd name="connsiteY21" fmla="*/ 610400 h 838200"/>
                  <a:gd name="connsiteX22" fmla="*/ 112967 w 447675"/>
                  <a:gd name="connsiteY22" fmla="*/ 509816 h 838200"/>
                  <a:gd name="connsiteX23" fmla="*/ 105918 w 447675"/>
                  <a:gd name="connsiteY23" fmla="*/ 440188 h 838200"/>
                  <a:gd name="connsiteX24" fmla="*/ 93154 w 447675"/>
                  <a:gd name="connsiteY24" fmla="*/ 331127 h 838200"/>
                  <a:gd name="connsiteX25" fmla="*/ 86487 w 447675"/>
                  <a:gd name="connsiteY25" fmla="*/ 253403 h 838200"/>
                  <a:gd name="connsiteX26" fmla="*/ 70675 w 447675"/>
                  <a:gd name="connsiteY26" fmla="*/ 171393 h 838200"/>
                  <a:gd name="connsiteX27" fmla="*/ 61817 w 447675"/>
                  <a:gd name="connsiteY27" fmla="*/ 135103 h 838200"/>
                  <a:gd name="connsiteX28" fmla="*/ 38481 w 447675"/>
                  <a:gd name="connsiteY28" fmla="*/ 87097 h 838200"/>
                  <a:gd name="connsiteX29" fmla="*/ 0 w 447675"/>
                  <a:gd name="connsiteY29" fmla="*/ 1657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47675" h="838200">
                    <a:moveTo>
                      <a:pt x="0" y="1657"/>
                    </a:moveTo>
                    <a:cubicBezTo>
                      <a:pt x="44482" y="-2438"/>
                      <a:pt x="79819" y="-724"/>
                      <a:pt x="110966" y="27661"/>
                    </a:cubicBezTo>
                    <a:cubicBezTo>
                      <a:pt x="144113" y="57855"/>
                      <a:pt x="174593" y="88906"/>
                      <a:pt x="195167" y="129769"/>
                    </a:cubicBezTo>
                    <a:cubicBezTo>
                      <a:pt x="202978" y="145390"/>
                      <a:pt x="218504" y="157867"/>
                      <a:pt x="232410" y="169488"/>
                    </a:cubicBezTo>
                    <a:cubicBezTo>
                      <a:pt x="252603" y="186442"/>
                      <a:pt x="260699" y="209017"/>
                      <a:pt x="268796" y="232543"/>
                    </a:cubicBezTo>
                    <a:cubicBezTo>
                      <a:pt x="271844" y="241211"/>
                      <a:pt x="278987" y="249688"/>
                      <a:pt x="286607" y="254927"/>
                    </a:cubicBezTo>
                    <a:cubicBezTo>
                      <a:pt x="288988" y="256546"/>
                      <a:pt x="299752" y="248355"/>
                      <a:pt x="305086" y="243021"/>
                    </a:cubicBezTo>
                    <a:cubicBezTo>
                      <a:pt x="340900" y="207397"/>
                      <a:pt x="363474" y="164249"/>
                      <a:pt x="376523" y="115767"/>
                    </a:cubicBezTo>
                    <a:cubicBezTo>
                      <a:pt x="377285" y="113100"/>
                      <a:pt x="380429" y="111100"/>
                      <a:pt x="382429" y="108814"/>
                    </a:cubicBezTo>
                    <a:cubicBezTo>
                      <a:pt x="384810" y="111481"/>
                      <a:pt x="388811" y="113862"/>
                      <a:pt x="389287" y="116815"/>
                    </a:cubicBezTo>
                    <a:cubicBezTo>
                      <a:pt x="396431" y="161392"/>
                      <a:pt x="403003" y="205969"/>
                      <a:pt x="410051" y="250546"/>
                    </a:cubicBezTo>
                    <a:cubicBezTo>
                      <a:pt x="416433" y="291122"/>
                      <a:pt x="423767" y="331603"/>
                      <a:pt x="429673" y="372275"/>
                    </a:cubicBezTo>
                    <a:cubicBezTo>
                      <a:pt x="433292" y="397421"/>
                      <a:pt x="434150" y="422853"/>
                      <a:pt x="437388" y="447999"/>
                    </a:cubicBezTo>
                    <a:cubicBezTo>
                      <a:pt x="440722" y="473621"/>
                      <a:pt x="446532" y="498862"/>
                      <a:pt x="449294" y="524485"/>
                    </a:cubicBezTo>
                    <a:cubicBezTo>
                      <a:pt x="454057" y="569157"/>
                      <a:pt x="461296" y="613067"/>
                      <a:pt x="446723" y="658692"/>
                    </a:cubicBezTo>
                    <a:cubicBezTo>
                      <a:pt x="437007" y="689362"/>
                      <a:pt x="427196" y="719366"/>
                      <a:pt x="410909" y="746703"/>
                    </a:cubicBezTo>
                    <a:cubicBezTo>
                      <a:pt x="385572" y="789470"/>
                      <a:pt x="351854" y="821188"/>
                      <a:pt x="298609" y="824808"/>
                    </a:cubicBezTo>
                    <a:cubicBezTo>
                      <a:pt x="286893" y="825570"/>
                      <a:pt x="274987" y="828999"/>
                      <a:pt x="263842" y="833095"/>
                    </a:cubicBezTo>
                    <a:cubicBezTo>
                      <a:pt x="229934" y="845668"/>
                      <a:pt x="222980" y="835095"/>
                      <a:pt x="208883" y="812902"/>
                    </a:cubicBezTo>
                    <a:cubicBezTo>
                      <a:pt x="199168" y="797566"/>
                      <a:pt x="195644" y="776516"/>
                      <a:pt x="194691" y="757752"/>
                    </a:cubicBezTo>
                    <a:cubicBezTo>
                      <a:pt x="192881" y="722700"/>
                      <a:pt x="181642" y="695458"/>
                      <a:pt x="154496" y="670789"/>
                    </a:cubicBezTo>
                    <a:cubicBezTo>
                      <a:pt x="139351" y="657073"/>
                      <a:pt x="131921" y="631831"/>
                      <a:pt x="127063" y="610400"/>
                    </a:cubicBezTo>
                    <a:cubicBezTo>
                      <a:pt x="119634" y="577539"/>
                      <a:pt x="117062" y="543439"/>
                      <a:pt x="112967" y="509816"/>
                    </a:cubicBezTo>
                    <a:cubicBezTo>
                      <a:pt x="110109" y="486670"/>
                      <a:pt x="108585" y="463334"/>
                      <a:pt x="105918" y="440188"/>
                    </a:cubicBezTo>
                    <a:cubicBezTo>
                      <a:pt x="101822" y="403803"/>
                      <a:pt x="97155" y="367513"/>
                      <a:pt x="93154" y="331127"/>
                    </a:cubicBezTo>
                    <a:cubicBezTo>
                      <a:pt x="90297" y="305219"/>
                      <a:pt x="85344" y="279121"/>
                      <a:pt x="86487" y="253403"/>
                    </a:cubicBezTo>
                    <a:cubicBezTo>
                      <a:pt x="87821" y="224161"/>
                      <a:pt x="77724" y="198349"/>
                      <a:pt x="70675" y="171393"/>
                    </a:cubicBezTo>
                    <a:cubicBezTo>
                      <a:pt x="67532" y="159296"/>
                      <a:pt x="66389" y="146533"/>
                      <a:pt x="61817" y="135103"/>
                    </a:cubicBezTo>
                    <a:cubicBezTo>
                      <a:pt x="55245" y="118624"/>
                      <a:pt x="45910" y="103289"/>
                      <a:pt x="38481" y="87097"/>
                    </a:cubicBezTo>
                    <a:cubicBezTo>
                      <a:pt x="26098" y="60331"/>
                      <a:pt x="14192" y="33185"/>
                      <a:pt x="0" y="1657"/>
                    </a:cubicBezTo>
                    <a:close/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 useBgFill="1"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203F4DD8-D225-4650-93C9-4C447A239628}"/>
                  </a:ext>
                </a:extLst>
              </p:cNvPr>
              <p:cNvSpPr/>
              <p:nvPr/>
            </p:nvSpPr>
            <p:spPr>
              <a:xfrm>
                <a:off x="372807" y="3604979"/>
                <a:ext cx="247650" cy="1009650"/>
              </a:xfrm>
              <a:custGeom>
                <a:avLst/>
                <a:gdLst>
                  <a:gd name="connsiteX0" fmla="*/ 194788 w 247650"/>
                  <a:gd name="connsiteY0" fmla="*/ 143918 h 1009650"/>
                  <a:gd name="connsiteX1" fmla="*/ 194883 w 247650"/>
                  <a:gd name="connsiteY1" fmla="*/ 203069 h 1009650"/>
                  <a:gd name="connsiteX2" fmla="*/ 211552 w 247650"/>
                  <a:gd name="connsiteY2" fmla="*/ 263266 h 1009650"/>
                  <a:gd name="connsiteX3" fmla="*/ 213838 w 247650"/>
                  <a:gd name="connsiteY3" fmla="*/ 290413 h 1009650"/>
                  <a:gd name="connsiteX4" fmla="*/ 213933 w 247650"/>
                  <a:gd name="connsiteY4" fmla="*/ 368899 h 1009650"/>
                  <a:gd name="connsiteX5" fmla="*/ 221839 w 247650"/>
                  <a:gd name="connsiteY5" fmla="*/ 424239 h 1009650"/>
                  <a:gd name="connsiteX6" fmla="*/ 240889 w 247650"/>
                  <a:gd name="connsiteY6" fmla="*/ 523394 h 1009650"/>
                  <a:gd name="connsiteX7" fmla="*/ 248318 w 247650"/>
                  <a:gd name="connsiteY7" fmla="*/ 595213 h 1009650"/>
                  <a:gd name="connsiteX8" fmla="*/ 248890 w 247650"/>
                  <a:gd name="connsiteY8" fmla="*/ 709417 h 1009650"/>
                  <a:gd name="connsiteX9" fmla="*/ 254510 w 247650"/>
                  <a:gd name="connsiteY9" fmla="*/ 836100 h 1009650"/>
                  <a:gd name="connsiteX10" fmla="*/ 179738 w 247650"/>
                  <a:gd name="connsiteY10" fmla="*/ 962783 h 1009650"/>
                  <a:gd name="connsiteX11" fmla="*/ 80297 w 247650"/>
                  <a:gd name="connsiteY11" fmla="*/ 1008788 h 1009650"/>
                  <a:gd name="connsiteX12" fmla="*/ 60390 w 247650"/>
                  <a:gd name="connsiteY12" fmla="*/ 999835 h 1009650"/>
                  <a:gd name="connsiteX13" fmla="*/ 39054 w 247650"/>
                  <a:gd name="connsiteY13" fmla="*/ 900965 h 1009650"/>
                  <a:gd name="connsiteX14" fmla="*/ 24005 w 247650"/>
                  <a:gd name="connsiteY14" fmla="*/ 845530 h 1009650"/>
                  <a:gd name="connsiteX15" fmla="*/ 5621 w 247650"/>
                  <a:gd name="connsiteY15" fmla="*/ 756281 h 1009650"/>
                  <a:gd name="connsiteX16" fmla="*/ 2 w 247650"/>
                  <a:gd name="connsiteY16" fmla="*/ 725515 h 1009650"/>
                  <a:gd name="connsiteX17" fmla="*/ 5526 w 247650"/>
                  <a:gd name="connsiteY17" fmla="*/ 696845 h 1009650"/>
                  <a:gd name="connsiteX18" fmla="*/ 26862 w 247650"/>
                  <a:gd name="connsiteY18" fmla="*/ 561304 h 1009650"/>
                  <a:gd name="connsiteX19" fmla="*/ 56199 w 247650"/>
                  <a:gd name="connsiteY19" fmla="*/ 485485 h 1009650"/>
                  <a:gd name="connsiteX20" fmla="*/ 73535 w 247650"/>
                  <a:gd name="connsiteY20" fmla="*/ 418429 h 1009650"/>
                  <a:gd name="connsiteX21" fmla="*/ 85727 w 247650"/>
                  <a:gd name="connsiteY21" fmla="*/ 338038 h 1009650"/>
                  <a:gd name="connsiteX22" fmla="*/ 92775 w 247650"/>
                  <a:gd name="connsiteY22" fmla="*/ 282507 h 1009650"/>
                  <a:gd name="connsiteX23" fmla="*/ 99919 w 247650"/>
                  <a:gd name="connsiteY23" fmla="*/ 204688 h 1009650"/>
                  <a:gd name="connsiteX24" fmla="*/ 106491 w 247650"/>
                  <a:gd name="connsiteY24" fmla="*/ 73719 h 1009650"/>
                  <a:gd name="connsiteX25" fmla="*/ 101252 w 247650"/>
                  <a:gd name="connsiteY25" fmla="*/ 34476 h 1009650"/>
                  <a:gd name="connsiteX26" fmla="*/ 108872 w 247650"/>
                  <a:gd name="connsiteY26" fmla="*/ 2472 h 1009650"/>
                  <a:gd name="connsiteX27" fmla="*/ 149735 w 247650"/>
                  <a:gd name="connsiteY27" fmla="*/ 5996 h 1009650"/>
                  <a:gd name="connsiteX28" fmla="*/ 195074 w 247650"/>
                  <a:gd name="connsiteY28" fmla="*/ 103151 h 1009650"/>
                  <a:gd name="connsiteX29" fmla="*/ 194788 w 247650"/>
                  <a:gd name="connsiteY29" fmla="*/ 143918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47650" h="1009650">
                    <a:moveTo>
                      <a:pt x="194788" y="143918"/>
                    </a:moveTo>
                    <a:cubicBezTo>
                      <a:pt x="194788" y="163635"/>
                      <a:pt x="194407" y="183352"/>
                      <a:pt x="194883" y="203069"/>
                    </a:cubicBezTo>
                    <a:cubicBezTo>
                      <a:pt x="195455" y="224404"/>
                      <a:pt x="198884" y="244693"/>
                      <a:pt x="211552" y="263266"/>
                    </a:cubicBezTo>
                    <a:cubicBezTo>
                      <a:pt x="216124" y="269934"/>
                      <a:pt x="216505" y="282316"/>
                      <a:pt x="213838" y="290413"/>
                    </a:cubicBezTo>
                    <a:cubicBezTo>
                      <a:pt x="205075" y="316892"/>
                      <a:pt x="205646" y="342229"/>
                      <a:pt x="213933" y="368899"/>
                    </a:cubicBezTo>
                    <a:cubicBezTo>
                      <a:pt x="219362" y="386425"/>
                      <a:pt x="218505" y="405856"/>
                      <a:pt x="221839" y="424239"/>
                    </a:cubicBezTo>
                    <a:cubicBezTo>
                      <a:pt x="227744" y="457386"/>
                      <a:pt x="235460" y="490152"/>
                      <a:pt x="240889" y="523394"/>
                    </a:cubicBezTo>
                    <a:cubicBezTo>
                      <a:pt x="244794" y="547112"/>
                      <a:pt x="247556" y="571210"/>
                      <a:pt x="248318" y="595213"/>
                    </a:cubicBezTo>
                    <a:cubicBezTo>
                      <a:pt x="249557" y="633217"/>
                      <a:pt x="247747" y="671413"/>
                      <a:pt x="248890" y="709417"/>
                    </a:cubicBezTo>
                    <a:cubicBezTo>
                      <a:pt x="250128" y="751708"/>
                      <a:pt x="257653" y="794190"/>
                      <a:pt x="254510" y="836100"/>
                    </a:cubicBezTo>
                    <a:cubicBezTo>
                      <a:pt x="250509" y="888678"/>
                      <a:pt x="234317" y="938017"/>
                      <a:pt x="179738" y="962783"/>
                    </a:cubicBezTo>
                    <a:cubicBezTo>
                      <a:pt x="146496" y="977832"/>
                      <a:pt x="113063" y="992786"/>
                      <a:pt x="80297" y="1008788"/>
                    </a:cubicBezTo>
                    <a:cubicBezTo>
                      <a:pt x="68391" y="1014599"/>
                      <a:pt x="62486" y="1008598"/>
                      <a:pt x="60390" y="999835"/>
                    </a:cubicBezTo>
                    <a:cubicBezTo>
                      <a:pt x="52580" y="967069"/>
                      <a:pt x="46484" y="933827"/>
                      <a:pt x="39054" y="900965"/>
                    </a:cubicBezTo>
                    <a:cubicBezTo>
                      <a:pt x="34768" y="882296"/>
                      <a:pt x="28196" y="864199"/>
                      <a:pt x="24005" y="845530"/>
                    </a:cubicBezTo>
                    <a:cubicBezTo>
                      <a:pt x="17337" y="815907"/>
                      <a:pt x="11717" y="786094"/>
                      <a:pt x="5621" y="756281"/>
                    </a:cubicBezTo>
                    <a:cubicBezTo>
                      <a:pt x="3526" y="745994"/>
                      <a:pt x="97" y="735707"/>
                      <a:pt x="2" y="725515"/>
                    </a:cubicBezTo>
                    <a:cubicBezTo>
                      <a:pt x="-94" y="715990"/>
                      <a:pt x="4002" y="706465"/>
                      <a:pt x="5526" y="696845"/>
                    </a:cubicBezTo>
                    <a:cubicBezTo>
                      <a:pt x="12575" y="651601"/>
                      <a:pt x="17242" y="605881"/>
                      <a:pt x="26862" y="561304"/>
                    </a:cubicBezTo>
                    <a:cubicBezTo>
                      <a:pt x="32577" y="535110"/>
                      <a:pt x="45055" y="510154"/>
                      <a:pt x="56199" y="485485"/>
                    </a:cubicBezTo>
                    <a:cubicBezTo>
                      <a:pt x="65915" y="463958"/>
                      <a:pt x="72487" y="442622"/>
                      <a:pt x="73535" y="418429"/>
                    </a:cubicBezTo>
                    <a:cubicBezTo>
                      <a:pt x="74678" y="391473"/>
                      <a:pt x="81726" y="364898"/>
                      <a:pt x="85727" y="338038"/>
                    </a:cubicBezTo>
                    <a:cubicBezTo>
                      <a:pt x="88489" y="319559"/>
                      <a:pt x="90775" y="300986"/>
                      <a:pt x="92775" y="282507"/>
                    </a:cubicBezTo>
                    <a:cubicBezTo>
                      <a:pt x="95442" y="256599"/>
                      <a:pt x="98300" y="230691"/>
                      <a:pt x="99919" y="204688"/>
                    </a:cubicBezTo>
                    <a:cubicBezTo>
                      <a:pt x="102681" y="161063"/>
                      <a:pt x="105158" y="117344"/>
                      <a:pt x="106491" y="73719"/>
                    </a:cubicBezTo>
                    <a:cubicBezTo>
                      <a:pt x="106872" y="60670"/>
                      <a:pt x="101062" y="47525"/>
                      <a:pt x="101252" y="34476"/>
                    </a:cubicBezTo>
                    <a:cubicBezTo>
                      <a:pt x="101348" y="23237"/>
                      <a:pt x="103538" y="4091"/>
                      <a:pt x="108872" y="2472"/>
                    </a:cubicBezTo>
                    <a:cubicBezTo>
                      <a:pt x="121445" y="-1147"/>
                      <a:pt x="140686" y="-1433"/>
                      <a:pt x="149735" y="5996"/>
                    </a:cubicBezTo>
                    <a:cubicBezTo>
                      <a:pt x="179357" y="30380"/>
                      <a:pt x="200884" y="60765"/>
                      <a:pt x="195074" y="103151"/>
                    </a:cubicBezTo>
                    <a:cubicBezTo>
                      <a:pt x="193169" y="116486"/>
                      <a:pt x="194788" y="130298"/>
                      <a:pt x="194788" y="143918"/>
                    </a:cubicBezTo>
                    <a:close/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4A83FA4F-778A-4C90-84D7-5F268E0BAE98}"/>
                </a:ext>
              </a:extLst>
            </p:cNvPr>
            <p:cNvGrpSpPr/>
            <p:nvPr/>
          </p:nvGrpSpPr>
          <p:grpSpPr>
            <a:xfrm>
              <a:off x="372807" y="2727825"/>
              <a:ext cx="2564893" cy="3362325"/>
              <a:chOff x="372807" y="2728734"/>
              <a:chExt cx="2564893" cy="3362325"/>
            </a:xfrm>
            <a:solidFill>
              <a:srgbClr val="AF4352"/>
            </a:solidFill>
            <a:effectLst>
              <a:outerShdw blurRad="127000" sx="102000" sy="102000" algn="ctr" rotWithShape="0">
                <a:prstClr val="black">
                  <a:alpha val="30000"/>
                </a:prstClr>
              </a:outerShdw>
            </a:effectLst>
          </p:grpSpPr>
          <p:sp useBgFill="1"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4BCFA14D-0E50-4AFE-ABE3-4789294B7669}"/>
                  </a:ext>
                </a:extLst>
              </p:cNvPr>
              <p:cNvSpPr/>
              <p:nvPr/>
            </p:nvSpPr>
            <p:spPr>
              <a:xfrm>
                <a:off x="1385125" y="2728734"/>
                <a:ext cx="1552575" cy="3362325"/>
              </a:xfrm>
              <a:custGeom>
                <a:avLst/>
                <a:gdLst>
                  <a:gd name="connsiteX0" fmla="*/ 503111 w 1552575"/>
                  <a:gd name="connsiteY0" fmla="*/ 3371505 h 3362325"/>
                  <a:gd name="connsiteX1" fmla="*/ 487204 w 1552575"/>
                  <a:gd name="connsiteY1" fmla="*/ 3056514 h 3362325"/>
                  <a:gd name="connsiteX2" fmla="*/ 499396 w 1552575"/>
                  <a:gd name="connsiteY2" fmla="*/ 2949452 h 3362325"/>
                  <a:gd name="connsiteX3" fmla="*/ 505778 w 1552575"/>
                  <a:gd name="connsiteY3" fmla="*/ 2838772 h 3362325"/>
                  <a:gd name="connsiteX4" fmla="*/ 491681 w 1552575"/>
                  <a:gd name="connsiteY4" fmla="*/ 2770954 h 3362325"/>
                  <a:gd name="connsiteX5" fmla="*/ 495300 w 1552575"/>
                  <a:gd name="connsiteY5" fmla="*/ 2688277 h 3362325"/>
                  <a:gd name="connsiteX6" fmla="*/ 505682 w 1552575"/>
                  <a:gd name="connsiteY6" fmla="*/ 2646557 h 3362325"/>
                  <a:gd name="connsiteX7" fmla="*/ 512826 w 1552575"/>
                  <a:gd name="connsiteY7" fmla="*/ 2525781 h 3362325"/>
                  <a:gd name="connsiteX8" fmla="*/ 507016 w 1552575"/>
                  <a:gd name="connsiteY8" fmla="*/ 2511017 h 3362325"/>
                  <a:gd name="connsiteX9" fmla="*/ 511112 w 1552575"/>
                  <a:gd name="connsiteY9" fmla="*/ 2427673 h 3362325"/>
                  <a:gd name="connsiteX10" fmla="*/ 519875 w 1552575"/>
                  <a:gd name="connsiteY10" fmla="*/ 2376619 h 3362325"/>
                  <a:gd name="connsiteX11" fmla="*/ 526066 w 1552575"/>
                  <a:gd name="connsiteY11" fmla="*/ 2249556 h 3362325"/>
                  <a:gd name="connsiteX12" fmla="*/ 514350 w 1552575"/>
                  <a:gd name="connsiteY12" fmla="*/ 2152782 h 3362325"/>
                  <a:gd name="connsiteX13" fmla="*/ 517684 w 1552575"/>
                  <a:gd name="connsiteY13" fmla="*/ 2067342 h 3362325"/>
                  <a:gd name="connsiteX14" fmla="*/ 532829 w 1552575"/>
                  <a:gd name="connsiteY14" fmla="*/ 1977236 h 3362325"/>
                  <a:gd name="connsiteX15" fmla="*/ 533209 w 1552575"/>
                  <a:gd name="connsiteY15" fmla="*/ 1773210 h 3362325"/>
                  <a:gd name="connsiteX16" fmla="*/ 527209 w 1552575"/>
                  <a:gd name="connsiteY16" fmla="*/ 1644147 h 3362325"/>
                  <a:gd name="connsiteX17" fmla="*/ 532543 w 1552575"/>
                  <a:gd name="connsiteY17" fmla="*/ 1598807 h 3362325"/>
                  <a:gd name="connsiteX18" fmla="*/ 525209 w 1552575"/>
                  <a:gd name="connsiteY18" fmla="*/ 1545658 h 3362325"/>
                  <a:gd name="connsiteX19" fmla="*/ 525018 w 1552575"/>
                  <a:gd name="connsiteY19" fmla="*/ 1480697 h 3362325"/>
                  <a:gd name="connsiteX20" fmla="*/ 526733 w 1552575"/>
                  <a:gd name="connsiteY20" fmla="*/ 1462695 h 3362325"/>
                  <a:gd name="connsiteX21" fmla="*/ 525971 w 1552575"/>
                  <a:gd name="connsiteY21" fmla="*/ 1364873 h 3362325"/>
                  <a:gd name="connsiteX22" fmla="*/ 504920 w 1552575"/>
                  <a:gd name="connsiteY22" fmla="*/ 1290959 h 3362325"/>
                  <a:gd name="connsiteX23" fmla="*/ 489490 w 1552575"/>
                  <a:gd name="connsiteY23" fmla="*/ 1286864 h 3362325"/>
                  <a:gd name="connsiteX24" fmla="*/ 391763 w 1552575"/>
                  <a:gd name="connsiteY24" fmla="*/ 1344299 h 3362325"/>
                  <a:gd name="connsiteX25" fmla="*/ 221456 w 1552575"/>
                  <a:gd name="connsiteY25" fmla="*/ 1481078 h 3362325"/>
                  <a:gd name="connsiteX26" fmla="*/ 149447 w 1552575"/>
                  <a:gd name="connsiteY26" fmla="*/ 1448408 h 3362325"/>
                  <a:gd name="connsiteX27" fmla="*/ 136588 w 1552575"/>
                  <a:gd name="connsiteY27" fmla="*/ 1335727 h 3362325"/>
                  <a:gd name="connsiteX28" fmla="*/ 164878 w 1552575"/>
                  <a:gd name="connsiteY28" fmla="*/ 1260098 h 3362325"/>
                  <a:gd name="connsiteX29" fmla="*/ 182499 w 1552575"/>
                  <a:gd name="connsiteY29" fmla="*/ 1199519 h 3362325"/>
                  <a:gd name="connsiteX30" fmla="*/ 206312 w 1552575"/>
                  <a:gd name="connsiteY30" fmla="*/ 1151990 h 3362325"/>
                  <a:gd name="connsiteX31" fmla="*/ 299657 w 1552575"/>
                  <a:gd name="connsiteY31" fmla="*/ 1017973 h 3362325"/>
                  <a:gd name="connsiteX32" fmla="*/ 351568 w 1552575"/>
                  <a:gd name="connsiteY32" fmla="*/ 951965 h 3362325"/>
                  <a:gd name="connsiteX33" fmla="*/ 357283 w 1552575"/>
                  <a:gd name="connsiteY33" fmla="*/ 939868 h 3362325"/>
                  <a:gd name="connsiteX34" fmla="*/ 386715 w 1552575"/>
                  <a:gd name="connsiteY34" fmla="*/ 855476 h 3362325"/>
                  <a:gd name="connsiteX35" fmla="*/ 431483 w 1552575"/>
                  <a:gd name="connsiteY35" fmla="*/ 758607 h 3362325"/>
                  <a:gd name="connsiteX36" fmla="*/ 475679 w 1552575"/>
                  <a:gd name="connsiteY36" fmla="*/ 631544 h 3362325"/>
                  <a:gd name="connsiteX37" fmla="*/ 485680 w 1552575"/>
                  <a:gd name="connsiteY37" fmla="*/ 585157 h 3362325"/>
                  <a:gd name="connsiteX38" fmla="*/ 473012 w 1552575"/>
                  <a:gd name="connsiteY38" fmla="*/ 461903 h 3362325"/>
                  <a:gd name="connsiteX39" fmla="*/ 425482 w 1552575"/>
                  <a:gd name="connsiteY39" fmla="*/ 429137 h 3362325"/>
                  <a:gd name="connsiteX40" fmla="*/ 326422 w 1552575"/>
                  <a:gd name="connsiteY40" fmla="*/ 441234 h 3362325"/>
                  <a:gd name="connsiteX41" fmla="*/ 302133 w 1552575"/>
                  <a:gd name="connsiteY41" fmla="*/ 442472 h 3362325"/>
                  <a:gd name="connsiteX42" fmla="*/ 242792 w 1552575"/>
                  <a:gd name="connsiteY42" fmla="*/ 449521 h 3362325"/>
                  <a:gd name="connsiteX43" fmla="*/ 113348 w 1552575"/>
                  <a:gd name="connsiteY43" fmla="*/ 462284 h 3362325"/>
                  <a:gd name="connsiteX44" fmla="*/ 0 w 1552575"/>
                  <a:gd name="connsiteY44" fmla="*/ 446759 h 3362325"/>
                  <a:gd name="connsiteX45" fmla="*/ 13907 w 1552575"/>
                  <a:gd name="connsiteY45" fmla="*/ 436281 h 3362325"/>
                  <a:gd name="connsiteX46" fmla="*/ 133921 w 1552575"/>
                  <a:gd name="connsiteY46" fmla="*/ 402372 h 3362325"/>
                  <a:gd name="connsiteX47" fmla="*/ 297085 w 1552575"/>
                  <a:gd name="connsiteY47" fmla="*/ 360748 h 3362325"/>
                  <a:gd name="connsiteX48" fmla="*/ 324136 w 1552575"/>
                  <a:gd name="connsiteY48" fmla="*/ 347794 h 3362325"/>
                  <a:gd name="connsiteX49" fmla="*/ 414719 w 1552575"/>
                  <a:gd name="connsiteY49" fmla="*/ 313123 h 3362325"/>
                  <a:gd name="connsiteX50" fmla="*/ 433483 w 1552575"/>
                  <a:gd name="connsiteY50" fmla="*/ 281595 h 3362325"/>
                  <a:gd name="connsiteX51" fmla="*/ 410813 w 1552575"/>
                  <a:gd name="connsiteY51" fmla="*/ 199775 h 3362325"/>
                  <a:gd name="connsiteX52" fmla="*/ 340900 w 1552575"/>
                  <a:gd name="connsiteY52" fmla="*/ 124147 h 3362325"/>
                  <a:gd name="connsiteX53" fmla="*/ 296418 w 1552575"/>
                  <a:gd name="connsiteY53" fmla="*/ 121766 h 3362325"/>
                  <a:gd name="connsiteX54" fmla="*/ 223075 w 1552575"/>
                  <a:gd name="connsiteY54" fmla="*/ 117670 h 3362325"/>
                  <a:gd name="connsiteX55" fmla="*/ 214789 w 1552575"/>
                  <a:gd name="connsiteY55" fmla="*/ 93762 h 3362325"/>
                  <a:gd name="connsiteX56" fmla="*/ 267748 w 1552575"/>
                  <a:gd name="connsiteY56" fmla="*/ 24039 h 3362325"/>
                  <a:gd name="connsiteX57" fmla="*/ 307277 w 1552575"/>
                  <a:gd name="connsiteY57" fmla="*/ 18229 h 3362325"/>
                  <a:gd name="connsiteX58" fmla="*/ 341948 w 1552575"/>
                  <a:gd name="connsiteY58" fmla="*/ 22706 h 3362325"/>
                  <a:gd name="connsiteX59" fmla="*/ 400812 w 1552575"/>
                  <a:gd name="connsiteY59" fmla="*/ 38422 h 3362325"/>
                  <a:gd name="connsiteX60" fmla="*/ 499872 w 1552575"/>
                  <a:gd name="connsiteY60" fmla="*/ 101382 h 3362325"/>
                  <a:gd name="connsiteX61" fmla="*/ 586454 w 1552575"/>
                  <a:gd name="connsiteY61" fmla="*/ 202061 h 3362325"/>
                  <a:gd name="connsiteX62" fmla="*/ 625221 w 1552575"/>
                  <a:gd name="connsiteY62" fmla="*/ 217682 h 3362325"/>
                  <a:gd name="connsiteX63" fmla="*/ 708374 w 1552575"/>
                  <a:gd name="connsiteY63" fmla="*/ 163866 h 3362325"/>
                  <a:gd name="connsiteX64" fmla="*/ 768477 w 1552575"/>
                  <a:gd name="connsiteY64" fmla="*/ 118051 h 3362325"/>
                  <a:gd name="connsiteX65" fmla="*/ 839438 w 1552575"/>
                  <a:gd name="connsiteY65" fmla="*/ 51662 h 3362325"/>
                  <a:gd name="connsiteX66" fmla="*/ 926687 w 1552575"/>
                  <a:gd name="connsiteY66" fmla="*/ 2703 h 3362325"/>
                  <a:gd name="connsiteX67" fmla="*/ 1080516 w 1552575"/>
                  <a:gd name="connsiteY67" fmla="*/ 33564 h 3362325"/>
                  <a:gd name="connsiteX68" fmla="*/ 1192911 w 1552575"/>
                  <a:gd name="connsiteY68" fmla="*/ 57186 h 3362325"/>
                  <a:gd name="connsiteX69" fmla="*/ 1269016 w 1552575"/>
                  <a:gd name="connsiteY69" fmla="*/ 104430 h 3362325"/>
                  <a:gd name="connsiteX70" fmla="*/ 1251966 w 1552575"/>
                  <a:gd name="connsiteY70" fmla="*/ 219968 h 3362325"/>
                  <a:gd name="connsiteX71" fmla="*/ 1116711 w 1552575"/>
                  <a:gd name="connsiteY71" fmla="*/ 330077 h 3362325"/>
                  <a:gd name="connsiteX72" fmla="*/ 1007936 w 1552575"/>
                  <a:gd name="connsiteY72" fmla="*/ 410849 h 3362325"/>
                  <a:gd name="connsiteX73" fmla="*/ 927640 w 1552575"/>
                  <a:gd name="connsiteY73" fmla="*/ 484573 h 3362325"/>
                  <a:gd name="connsiteX74" fmla="*/ 893445 w 1552575"/>
                  <a:gd name="connsiteY74" fmla="*/ 533341 h 3362325"/>
                  <a:gd name="connsiteX75" fmla="*/ 837724 w 1552575"/>
                  <a:gd name="connsiteY75" fmla="*/ 578966 h 3362325"/>
                  <a:gd name="connsiteX76" fmla="*/ 774668 w 1552575"/>
                  <a:gd name="connsiteY76" fmla="*/ 631258 h 3362325"/>
                  <a:gd name="connsiteX77" fmla="*/ 731901 w 1552575"/>
                  <a:gd name="connsiteY77" fmla="*/ 686408 h 3362325"/>
                  <a:gd name="connsiteX78" fmla="*/ 661226 w 1552575"/>
                  <a:gd name="connsiteY78" fmla="*/ 830711 h 3362325"/>
                  <a:gd name="connsiteX79" fmla="*/ 661035 w 1552575"/>
                  <a:gd name="connsiteY79" fmla="*/ 879003 h 3362325"/>
                  <a:gd name="connsiteX80" fmla="*/ 668560 w 1552575"/>
                  <a:gd name="connsiteY80" fmla="*/ 932153 h 3362325"/>
                  <a:gd name="connsiteX81" fmla="*/ 676370 w 1552575"/>
                  <a:gd name="connsiteY81" fmla="*/ 991493 h 3362325"/>
                  <a:gd name="connsiteX82" fmla="*/ 708088 w 1552575"/>
                  <a:gd name="connsiteY82" fmla="*/ 1009210 h 3362325"/>
                  <a:gd name="connsiteX83" fmla="*/ 748094 w 1552575"/>
                  <a:gd name="connsiteY83" fmla="*/ 987302 h 3362325"/>
                  <a:gd name="connsiteX84" fmla="*/ 822960 w 1552575"/>
                  <a:gd name="connsiteY84" fmla="*/ 954346 h 3362325"/>
                  <a:gd name="connsiteX85" fmla="*/ 918686 w 1552575"/>
                  <a:gd name="connsiteY85" fmla="*/ 917484 h 3362325"/>
                  <a:gd name="connsiteX86" fmla="*/ 1020318 w 1552575"/>
                  <a:gd name="connsiteY86" fmla="*/ 854429 h 3362325"/>
                  <a:gd name="connsiteX87" fmla="*/ 1105091 w 1552575"/>
                  <a:gd name="connsiteY87" fmla="*/ 805946 h 3362325"/>
                  <a:gd name="connsiteX88" fmla="*/ 1275683 w 1552575"/>
                  <a:gd name="connsiteY88" fmla="*/ 780419 h 3362325"/>
                  <a:gd name="connsiteX89" fmla="*/ 1282922 w 1552575"/>
                  <a:gd name="connsiteY89" fmla="*/ 783467 h 3362325"/>
                  <a:gd name="connsiteX90" fmla="*/ 1351121 w 1552575"/>
                  <a:gd name="connsiteY90" fmla="*/ 807566 h 3362325"/>
                  <a:gd name="connsiteX91" fmla="*/ 1497044 w 1552575"/>
                  <a:gd name="connsiteY91" fmla="*/ 857191 h 3362325"/>
                  <a:gd name="connsiteX92" fmla="*/ 1553718 w 1552575"/>
                  <a:gd name="connsiteY92" fmla="*/ 960632 h 3362325"/>
                  <a:gd name="connsiteX93" fmla="*/ 1553909 w 1552575"/>
                  <a:gd name="connsiteY93" fmla="*/ 989207 h 3362325"/>
                  <a:gd name="connsiteX94" fmla="*/ 1503902 w 1552575"/>
                  <a:gd name="connsiteY94" fmla="*/ 1157228 h 3362325"/>
                  <a:gd name="connsiteX95" fmla="*/ 1453134 w 1552575"/>
                  <a:gd name="connsiteY95" fmla="*/ 1251431 h 3362325"/>
                  <a:gd name="connsiteX96" fmla="*/ 1422083 w 1552575"/>
                  <a:gd name="connsiteY96" fmla="*/ 1295722 h 3362325"/>
                  <a:gd name="connsiteX97" fmla="*/ 1359408 w 1552575"/>
                  <a:gd name="connsiteY97" fmla="*/ 1392496 h 3362325"/>
                  <a:gd name="connsiteX98" fmla="*/ 1299972 w 1552575"/>
                  <a:gd name="connsiteY98" fmla="*/ 1477364 h 3362325"/>
                  <a:gd name="connsiteX99" fmla="*/ 1205484 w 1552575"/>
                  <a:gd name="connsiteY99" fmla="*/ 1577281 h 3362325"/>
                  <a:gd name="connsiteX100" fmla="*/ 1121759 w 1552575"/>
                  <a:gd name="connsiteY100" fmla="*/ 1653290 h 3362325"/>
                  <a:gd name="connsiteX101" fmla="*/ 1053941 w 1552575"/>
                  <a:gd name="connsiteY101" fmla="*/ 1685961 h 3362325"/>
                  <a:gd name="connsiteX102" fmla="*/ 986123 w 1552575"/>
                  <a:gd name="connsiteY102" fmla="*/ 1722632 h 3362325"/>
                  <a:gd name="connsiteX103" fmla="*/ 889445 w 1552575"/>
                  <a:gd name="connsiteY103" fmla="*/ 1705583 h 3362325"/>
                  <a:gd name="connsiteX104" fmla="*/ 794957 w 1552575"/>
                  <a:gd name="connsiteY104" fmla="*/ 1691486 h 3362325"/>
                  <a:gd name="connsiteX105" fmla="*/ 756285 w 1552575"/>
                  <a:gd name="connsiteY105" fmla="*/ 1651481 h 3362325"/>
                  <a:gd name="connsiteX106" fmla="*/ 748189 w 1552575"/>
                  <a:gd name="connsiteY106" fmla="*/ 1640146 h 3362325"/>
                  <a:gd name="connsiteX107" fmla="*/ 729234 w 1552575"/>
                  <a:gd name="connsiteY107" fmla="*/ 1673102 h 3362325"/>
                  <a:gd name="connsiteX108" fmla="*/ 736473 w 1552575"/>
                  <a:gd name="connsiteY108" fmla="*/ 1789784 h 3362325"/>
                  <a:gd name="connsiteX109" fmla="*/ 749808 w 1552575"/>
                  <a:gd name="connsiteY109" fmla="*/ 1917228 h 3362325"/>
                  <a:gd name="connsiteX110" fmla="*/ 763238 w 1552575"/>
                  <a:gd name="connsiteY110" fmla="*/ 2034481 h 3362325"/>
                  <a:gd name="connsiteX111" fmla="*/ 776859 w 1552575"/>
                  <a:gd name="connsiteY111" fmla="*/ 2141351 h 3362325"/>
                  <a:gd name="connsiteX112" fmla="*/ 790861 w 1552575"/>
                  <a:gd name="connsiteY112" fmla="*/ 2250317 h 3362325"/>
                  <a:gd name="connsiteX113" fmla="*/ 808101 w 1552575"/>
                  <a:gd name="connsiteY113" fmla="*/ 2315278 h 3362325"/>
                  <a:gd name="connsiteX114" fmla="*/ 810482 w 1552575"/>
                  <a:gd name="connsiteY114" fmla="*/ 2324898 h 3362325"/>
                  <a:gd name="connsiteX115" fmla="*/ 817340 w 1552575"/>
                  <a:gd name="connsiteY115" fmla="*/ 2470250 h 3362325"/>
                  <a:gd name="connsiteX116" fmla="*/ 824198 w 1552575"/>
                  <a:gd name="connsiteY116" fmla="*/ 2568738 h 3362325"/>
                  <a:gd name="connsiteX117" fmla="*/ 837152 w 1552575"/>
                  <a:gd name="connsiteY117" fmla="*/ 2685896 h 3362325"/>
                  <a:gd name="connsiteX118" fmla="*/ 844201 w 1552575"/>
                  <a:gd name="connsiteY118" fmla="*/ 2849631 h 3362325"/>
                  <a:gd name="connsiteX119" fmla="*/ 825818 w 1552575"/>
                  <a:gd name="connsiteY119" fmla="*/ 2981742 h 3362325"/>
                  <a:gd name="connsiteX120" fmla="*/ 783146 w 1552575"/>
                  <a:gd name="connsiteY120" fmla="*/ 3090518 h 3362325"/>
                  <a:gd name="connsiteX121" fmla="*/ 730568 w 1552575"/>
                  <a:gd name="connsiteY121" fmla="*/ 3168051 h 3362325"/>
                  <a:gd name="connsiteX122" fmla="*/ 706374 w 1552575"/>
                  <a:gd name="connsiteY122" fmla="*/ 3206151 h 3362325"/>
                  <a:gd name="connsiteX123" fmla="*/ 646748 w 1552575"/>
                  <a:gd name="connsiteY123" fmla="*/ 3302354 h 3362325"/>
                  <a:gd name="connsiteX124" fmla="*/ 619506 w 1552575"/>
                  <a:gd name="connsiteY124" fmla="*/ 3319975 h 3362325"/>
                  <a:gd name="connsiteX125" fmla="*/ 564547 w 1552575"/>
                  <a:gd name="connsiteY125" fmla="*/ 3359218 h 3362325"/>
                  <a:gd name="connsiteX126" fmla="*/ 503111 w 1552575"/>
                  <a:gd name="connsiteY126" fmla="*/ 3371505 h 3362325"/>
                  <a:gd name="connsiteX127" fmla="*/ 934879 w 1552575"/>
                  <a:gd name="connsiteY127" fmla="*/ 1346681 h 3362325"/>
                  <a:gd name="connsiteX128" fmla="*/ 1019175 w 1552575"/>
                  <a:gd name="connsiteY128" fmla="*/ 1312295 h 3362325"/>
                  <a:gd name="connsiteX129" fmla="*/ 1034891 w 1552575"/>
                  <a:gd name="connsiteY129" fmla="*/ 1300294 h 3362325"/>
                  <a:gd name="connsiteX130" fmla="*/ 1105757 w 1552575"/>
                  <a:gd name="connsiteY130" fmla="*/ 1223427 h 3362325"/>
                  <a:gd name="connsiteX131" fmla="*/ 1136428 w 1552575"/>
                  <a:gd name="connsiteY131" fmla="*/ 1155419 h 3362325"/>
                  <a:gd name="connsiteX132" fmla="*/ 1185196 w 1552575"/>
                  <a:gd name="connsiteY132" fmla="*/ 1033784 h 3362325"/>
                  <a:gd name="connsiteX133" fmla="*/ 1175576 w 1552575"/>
                  <a:gd name="connsiteY133" fmla="*/ 995303 h 3362325"/>
                  <a:gd name="connsiteX134" fmla="*/ 1140619 w 1552575"/>
                  <a:gd name="connsiteY134" fmla="*/ 994827 h 3362325"/>
                  <a:gd name="connsiteX135" fmla="*/ 1079183 w 1552575"/>
                  <a:gd name="connsiteY135" fmla="*/ 1017116 h 3362325"/>
                  <a:gd name="connsiteX136" fmla="*/ 1013174 w 1552575"/>
                  <a:gd name="connsiteY136" fmla="*/ 1037499 h 3362325"/>
                  <a:gd name="connsiteX137" fmla="*/ 912019 w 1552575"/>
                  <a:gd name="connsiteY137" fmla="*/ 1071503 h 3362325"/>
                  <a:gd name="connsiteX138" fmla="*/ 899065 w 1552575"/>
                  <a:gd name="connsiteY138" fmla="*/ 1080266 h 3362325"/>
                  <a:gd name="connsiteX139" fmla="*/ 852107 w 1552575"/>
                  <a:gd name="connsiteY139" fmla="*/ 1110175 h 3362325"/>
                  <a:gd name="connsiteX140" fmla="*/ 727615 w 1552575"/>
                  <a:gd name="connsiteY140" fmla="*/ 1166372 h 3362325"/>
                  <a:gd name="connsiteX141" fmla="*/ 682752 w 1552575"/>
                  <a:gd name="connsiteY141" fmla="*/ 1243906 h 3362325"/>
                  <a:gd name="connsiteX142" fmla="*/ 697325 w 1552575"/>
                  <a:gd name="connsiteY142" fmla="*/ 1266290 h 3362325"/>
                  <a:gd name="connsiteX143" fmla="*/ 805244 w 1552575"/>
                  <a:gd name="connsiteY143" fmla="*/ 1317725 h 3362325"/>
                  <a:gd name="connsiteX144" fmla="*/ 934879 w 1552575"/>
                  <a:gd name="connsiteY144" fmla="*/ 1346681 h 3362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552575" h="3362325">
                    <a:moveTo>
                      <a:pt x="503111" y="3371505"/>
                    </a:moveTo>
                    <a:cubicBezTo>
                      <a:pt x="476726" y="3263301"/>
                      <a:pt x="488252" y="3159574"/>
                      <a:pt x="487204" y="3056514"/>
                    </a:cubicBezTo>
                    <a:cubicBezTo>
                      <a:pt x="486823" y="3020890"/>
                      <a:pt x="496062" y="2985266"/>
                      <a:pt x="499396" y="2949452"/>
                    </a:cubicBezTo>
                    <a:cubicBezTo>
                      <a:pt x="502825" y="2912686"/>
                      <a:pt x="506540" y="2875634"/>
                      <a:pt x="505778" y="2838772"/>
                    </a:cubicBezTo>
                    <a:cubicBezTo>
                      <a:pt x="505396" y="2816007"/>
                      <a:pt x="499110" y="2792766"/>
                      <a:pt x="491681" y="2770954"/>
                    </a:cubicBezTo>
                    <a:cubicBezTo>
                      <a:pt x="481870" y="2742379"/>
                      <a:pt x="496919" y="2716090"/>
                      <a:pt x="495300" y="2688277"/>
                    </a:cubicBezTo>
                    <a:cubicBezTo>
                      <a:pt x="494538" y="2674656"/>
                      <a:pt x="504444" y="2660655"/>
                      <a:pt x="505682" y="2646557"/>
                    </a:cubicBezTo>
                    <a:cubicBezTo>
                      <a:pt x="509207" y="2606362"/>
                      <a:pt x="511016" y="2566071"/>
                      <a:pt x="512826" y="2525781"/>
                    </a:cubicBezTo>
                    <a:cubicBezTo>
                      <a:pt x="513017" y="2520923"/>
                      <a:pt x="509111" y="2515970"/>
                      <a:pt x="507016" y="2511017"/>
                    </a:cubicBezTo>
                    <a:cubicBezTo>
                      <a:pt x="494633" y="2482537"/>
                      <a:pt x="506349" y="2455296"/>
                      <a:pt x="511112" y="2427673"/>
                    </a:cubicBezTo>
                    <a:cubicBezTo>
                      <a:pt x="514064" y="2410623"/>
                      <a:pt x="518636" y="2393764"/>
                      <a:pt x="519875" y="2376619"/>
                    </a:cubicBezTo>
                    <a:cubicBezTo>
                      <a:pt x="523018" y="2334328"/>
                      <a:pt x="526923" y="2291847"/>
                      <a:pt x="526066" y="2249556"/>
                    </a:cubicBezTo>
                    <a:cubicBezTo>
                      <a:pt x="525494" y="2217266"/>
                      <a:pt x="515969" y="2185166"/>
                      <a:pt x="514350" y="2152782"/>
                    </a:cubicBezTo>
                    <a:cubicBezTo>
                      <a:pt x="512921" y="2124588"/>
                      <a:pt x="506540" y="2096870"/>
                      <a:pt x="517684" y="2067342"/>
                    </a:cubicBezTo>
                    <a:cubicBezTo>
                      <a:pt x="528257" y="2039339"/>
                      <a:pt x="531876" y="2007525"/>
                      <a:pt x="532829" y="1977236"/>
                    </a:cubicBezTo>
                    <a:cubicBezTo>
                      <a:pt x="534924" y="1909227"/>
                      <a:pt x="534257" y="1841219"/>
                      <a:pt x="533209" y="1773210"/>
                    </a:cubicBezTo>
                    <a:cubicBezTo>
                      <a:pt x="532543" y="1730157"/>
                      <a:pt x="528352" y="1687199"/>
                      <a:pt x="527209" y="1644147"/>
                    </a:cubicBezTo>
                    <a:cubicBezTo>
                      <a:pt x="526828" y="1629097"/>
                      <a:pt x="532924" y="1613857"/>
                      <a:pt x="532543" y="1598807"/>
                    </a:cubicBezTo>
                    <a:cubicBezTo>
                      <a:pt x="531971" y="1581091"/>
                      <a:pt x="526256" y="1563470"/>
                      <a:pt x="525209" y="1545658"/>
                    </a:cubicBezTo>
                    <a:cubicBezTo>
                      <a:pt x="523875" y="1524131"/>
                      <a:pt x="524828" y="1502414"/>
                      <a:pt x="525018" y="1480697"/>
                    </a:cubicBezTo>
                    <a:cubicBezTo>
                      <a:pt x="525113" y="1474697"/>
                      <a:pt x="526733" y="1468696"/>
                      <a:pt x="526733" y="1462695"/>
                    </a:cubicBezTo>
                    <a:cubicBezTo>
                      <a:pt x="526923" y="1430024"/>
                      <a:pt x="529495" y="1397068"/>
                      <a:pt x="525971" y="1364873"/>
                    </a:cubicBezTo>
                    <a:cubicBezTo>
                      <a:pt x="523208" y="1339727"/>
                      <a:pt x="513017" y="1315248"/>
                      <a:pt x="504920" y="1290959"/>
                    </a:cubicBezTo>
                    <a:cubicBezTo>
                      <a:pt x="503968" y="1288007"/>
                      <a:pt x="493681" y="1285244"/>
                      <a:pt x="489490" y="1286864"/>
                    </a:cubicBezTo>
                    <a:cubicBezTo>
                      <a:pt x="453866" y="1300580"/>
                      <a:pt x="421958" y="1320677"/>
                      <a:pt x="391763" y="1344299"/>
                    </a:cubicBezTo>
                    <a:cubicBezTo>
                      <a:pt x="334423" y="1389162"/>
                      <a:pt x="283940" y="1442502"/>
                      <a:pt x="221456" y="1481078"/>
                    </a:cubicBezTo>
                    <a:cubicBezTo>
                      <a:pt x="192596" y="1498890"/>
                      <a:pt x="157163" y="1485174"/>
                      <a:pt x="149447" y="1448408"/>
                    </a:cubicBezTo>
                    <a:cubicBezTo>
                      <a:pt x="141732" y="1411451"/>
                      <a:pt x="134684" y="1372970"/>
                      <a:pt x="136588" y="1335727"/>
                    </a:cubicBezTo>
                    <a:cubicBezTo>
                      <a:pt x="137922" y="1310105"/>
                      <a:pt x="155924" y="1285625"/>
                      <a:pt x="164878" y="1260098"/>
                    </a:cubicBezTo>
                    <a:cubicBezTo>
                      <a:pt x="171831" y="1240286"/>
                      <a:pt x="175260" y="1219236"/>
                      <a:pt x="182499" y="1199519"/>
                    </a:cubicBezTo>
                    <a:cubicBezTo>
                      <a:pt x="188595" y="1182946"/>
                      <a:pt x="196501" y="1166658"/>
                      <a:pt x="206312" y="1151990"/>
                    </a:cubicBezTo>
                    <a:cubicBezTo>
                      <a:pt x="236696" y="1106841"/>
                      <a:pt x="267843" y="1062169"/>
                      <a:pt x="299657" y="1017973"/>
                    </a:cubicBezTo>
                    <a:cubicBezTo>
                      <a:pt x="315944" y="995303"/>
                      <a:pt x="334328" y="974063"/>
                      <a:pt x="351568" y="951965"/>
                    </a:cubicBezTo>
                    <a:cubicBezTo>
                      <a:pt x="354330" y="948440"/>
                      <a:pt x="358045" y="943392"/>
                      <a:pt x="357283" y="939868"/>
                    </a:cubicBezTo>
                    <a:cubicBezTo>
                      <a:pt x="350330" y="905578"/>
                      <a:pt x="371475" y="882242"/>
                      <a:pt x="386715" y="855476"/>
                    </a:cubicBezTo>
                    <a:cubicBezTo>
                      <a:pt x="404241" y="824711"/>
                      <a:pt x="418529" y="791754"/>
                      <a:pt x="431483" y="758607"/>
                    </a:cubicBezTo>
                    <a:cubicBezTo>
                      <a:pt x="447770" y="716888"/>
                      <a:pt x="461677" y="674120"/>
                      <a:pt x="475679" y="631544"/>
                    </a:cubicBezTo>
                    <a:cubicBezTo>
                      <a:pt x="480632" y="616589"/>
                      <a:pt x="485299" y="600683"/>
                      <a:pt x="485680" y="585157"/>
                    </a:cubicBezTo>
                    <a:cubicBezTo>
                      <a:pt x="486632" y="543723"/>
                      <a:pt x="490252" y="501813"/>
                      <a:pt x="473012" y="461903"/>
                    </a:cubicBezTo>
                    <a:cubicBezTo>
                      <a:pt x="466725" y="447521"/>
                      <a:pt x="444532" y="430090"/>
                      <a:pt x="425482" y="429137"/>
                    </a:cubicBezTo>
                    <a:cubicBezTo>
                      <a:pt x="391763" y="427518"/>
                      <a:pt x="358712" y="430471"/>
                      <a:pt x="326422" y="441234"/>
                    </a:cubicBezTo>
                    <a:cubicBezTo>
                      <a:pt x="318992" y="443711"/>
                      <a:pt x="310229" y="441710"/>
                      <a:pt x="302133" y="442472"/>
                    </a:cubicBezTo>
                    <a:cubicBezTo>
                      <a:pt x="282321" y="444473"/>
                      <a:pt x="262128" y="445044"/>
                      <a:pt x="242792" y="449521"/>
                    </a:cubicBezTo>
                    <a:cubicBezTo>
                      <a:pt x="200025" y="459332"/>
                      <a:pt x="157067" y="466285"/>
                      <a:pt x="113348" y="462284"/>
                    </a:cubicBezTo>
                    <a:cubicBezTo>
                      <a:pt x="76867" y="458951"/>
                      <a:pt x="40672" y="452474"/>
                      <a:pt x="0" y="446759"/>
                    </a:cubicBezTo>
                    <a:cubicBezTo>
                      <a:pt x="5906" y="442187"/>
                      <a:pt x="9430" y="437615"/>
                      <a:pt x="13907" y="436281"/>
                    </a:cubicBezTo>
                    <a:cubicBezTo>
                      <a:pt x="53816" y="424565"/>
                      <a:pt x="93726" y="412945"/>
                      <a:pt x="133921" y="402372"/>
                    </a:cubicBezTo>
                    <a:cubicBezTo>
                      <a:pt x="188214" y="388085"/>
                      <a:pt x="242792" y="375035"/>
                      <a:pt x="297085" y="360748"/>
                    </a:cubicBezTo>
                    <a:cubicBezTo>
                      <a:pt x="306610" y="358271"/>
                      <a:pt x="314801" y="351509"/>
                      <a:pt x="324136" y="347794"/>
                    </a:cubicBezTo>
                    <a:cubicBezTo>
                      <a:pt x="354235" y="335983"/>
                      <a:pt x="384620" y="324934"/>
                      <a:pt x="414719" y="313123"/>
                    </a:cubicBezTo>
                    <a:cubicBezTo>
                      <a:pt x="428625" y="307598"/>
                      <a:pt x="435388" y="301407"/>
                      <a:pt x="433483" y="281595"/>
                    </a:cubicBezTo>
                    <a:cubicBezTo>
                      <a:pt x="430721" y="252258"/>
                      <a:pt x="425291" y="223874"/>
                      <a:pt x="410813" y="199775"/>
                    </a:cubicBezTo>
                    <a:cubicBezTo>
                      <a:pt x="393097" y="170343"/>
                      <a:pt x="378619" y="135005"/>
                      <a:pt x="340900" y="124147"/>
                    </a:cubicBezTo>
                    <a:cubicBezTo>
                      <a:pt x="326993" y="120146"/>
                      <a:pt x="311277" y="122432"/>
                      <a:pt x="296418" y="121766"/>
                    </a:cubicBezTo>
                    <a:cubicBezTo>
                      <a:pt x="271939" y="120623"/>
                      <a:pt x="247269" y="120813"/>
                      <a:pt x="223075" y="117670"/>
                    </a:cubicBezTo>
                    <a:cubicBezTo>
                      <a:pt x="210598" y="116051"/>
                      <a:pt x="205264" y="106430"/>
                      <a:pt x="214789" y="93762"/>
                    </a:cubicBezTo>
                    <a:cubicBezTo>
                      <a:pt x="232315" y="70426"/>
                      <a:pt x="247650" y="44804"/>
                      <a:pt x="267748" y="24039"/>
                    </a:cubicBezTo>
                    <a:cubicBezTo>
                      <a:pt x="275177" y="16419"/>
                      <a:pt x="293751" y="18229"/>
                      <a:pt x="307277" y="18229"/>
                    </a:cubicBezTo>
                    <a:cubicBezTo>
                      <a:pt x="318992" y="18229"/>
                      <a:pt x="332899" y="26706"/>
                      <a:pt x="341948" y="22706"/>
                    </a:cubicBezTo>
                    <a:cubicBezTo>
                      <a:pt x="367189" y="11561"/>
                      <a:pt x="383572" y="28516"/>
                      <a:pt x="400812" y="38422"/>
                    </a:cubicBezTo>
                    <a:cubicBezTo>
                      <a:pt x="434816" y="57758"/>
                      <a:pt x="466820" y="80522"/>
                      <a:pt x="499872" y="101382"/>
                    </a:cubicBezTo>
                    <a:cubicBezTo>
                      <a:pt x="539115" y="126147"/>
                      <a:pt x="567023" y="160247"/>
                      <a:pt x="586454" y="202061"/>
                    </a:cubicBezTo>
                    <a:cubicBezTo>
                      <a:pt x="594360" y="219016"/>
                      <a:pt x="610267" y="226541"/>
                      <a:pt x="625221" y="217682"/>
                    </a:cubicBezTo>
                    <a:cubicBezTo>
                      <a:pt x="653606" y="201014"/>
                      <a:pt x="684562" y="189012"/>
                      <a:pt x="708374" y="163866"/>
                    </a:cubicBezTo>
                    <a:cubicBezTo>
                      <a:pt x="725424" y="145769"/>
                      <a:pt x="749332" y="134434"/>
                      <a:pt x="768477" y="118051"/>
                    </a:cubicBezTo>
                    <a:cubicBezTo>
                      <a:pt x="793147" y="97001"/>
                      <a:pt x="816864" y="74903"/>
                      <a:pt x="839438" y="51662"/>
                    </a:cubicBezTo>
                    <a:cubicBezTo>
                      <a:pt x="863918" y="26420"/>
                      <a:pt x="891064" y="9561"/>
                      <a:pt x="926687" y="2703"/>
                    </a:cubicBezTo>
                    <a:cubicBezTo>
                      <a:pt x="983075" y="-8251"/>
                      <a:pt x="1030605" y="16514"/>
                      <a:pt x="1080516" y="33564"/>
                    </a:cubicBezTo>
                    <a:cubicBezTo>
                      <a:pt x="1116997" y="45947"/>
                      <a:pt x="1153001" y="61377"/>
                      <a:pt x="1192911" y="57186"/>
                    </a:cubicBezTo>
                    <a:cubicBezTo>
                      <a:pt x="1230821" y="53186"/>
                      <a:pt x="1252252" y="77665"/>
                      <a:pt x="1269016" y="104430"/>
                    </a:cubicBezTo>
                    <a:cubicBezTo>
                      <a:pt x="1299496" y="153103"/>
                      <a:pt x="1283589" y="184345"/>
                      <a:pt x="1251966" y="219968"/>
                    </a:cubicBezTo>
                    <a:cubicBezTo>
                      <a:pt x="1213009" y="263974"/>
                      <a:pt x="1166622" y="298835"/>
                      <a:pt x="1116711" y="330077"/>
                    </a:cubicBezTo>
                    <a:cubicBezTo>
                      <a:pt x="1078516" y="353985"/>
                      <a:pt x="1042988" y="382370"/>
                      <a:pt x="1007936" y="410849"/>
                    </a:cubicBezTo>
                    <a:cubicBezTo>
                      <a:pt x="979742" y="433709"/>
                      <a:pt x="953072" y="458665"/>
                      <a:pt x="927640" y="484573"/>
                    </a:cubicBezTo>
                    <a:cubicBezTo>
                      <a:pt x="913924" y="498670"/>
                      <a:pt x="901637" y="515529"/>
                      <a:pt x="893445" y="533341"/>
                    </a:cubicBezTo>
                    <a:cubicBezTo>
                      <a:pt x="881729" y="558773"/>
                      <a:pt x="860393" y="567250"/>
                      <a:pt x="837724" y="578966"/>
                    </a:cubicBezTo>
                    <a:cubicBezTo>
                      <a:pt x="814007" y="591253"/>
                      <a:pt x="793813" y="611732"/>
                      <a:pt x="774668" y="631258"/>
                    </a:cubicBezTo>
                    <a:cubicBezTo>
                      <a:pt x="758476" y="647736"/>
                      <a:pt x="745903" y="667739"/>
                      <a:pt x="731901" y="686408"/>
                    </a:cubicBezTo>
                    <a:cubicBezTo>
                      <a:pt x="699135" y="730032"/>
                      <a:pt x="678466" y="779372"/>
                      <a:pt x="661226" y="830711"/>
                    </a:cubicBezTo>
                    <a:cubicBezTo>
                      <a:pt x="655511" y="847666"/>
                      <a:pt x="655606" y="862049"/>
                      <a:pt x="661035" y="879003"/>
                    </a:cubicBezTo>
                    <a:cubicBezTo>
                      <a:pt x="666464" y="895767"/>
                      <a:pt x="666274" y="914436"/>
                      <a:pt x="668560" y="932153"/>
                    </a:cubicBezTo>
                    <a:cubicBezTo>
                      <a:pt x="671132" y="951965"/>
                      <a:pt x="672751" y="971872"/>
                      <a:pt x="676370" y="991493"/>
                    </a:cubicBezTo>
                    <a:cubicBezTo>
                      <a:pt x="679609" y="1008734"/>
                      <a:pt x="692944" y="1014544"/>
                      <a:pt x="708088" y="1009210"/>
                    </a:cubicBezTo>
                    <a:cubicBezTo>
                      <a:pt x="722281" y="1004162"/>
                      <a:pt x="736283" y="996637"/>
                      <a:pt x="748094" y="987302"/>
                    </a:cubicBezTo>
                    <a:cubicBezTo>
                      <a:pt x="770477" y="969776"/>
                      <a:pt x="794099" y="959775"/>
                      <a:pt x="822960" y="954346"/>
                    </a:cubicBezTo>
                    <a:cubicBezTo>
                      <a:pt x="856107" y="948059"/>
                      <a:pt x="888397" y="933296"/>
                      <a:pt x="918686" y="917484"/>
                    </a:cubicBezTo>
                    <a:cubicBezTo>
                      <a:pt x="953929" y="899101"/>
                      <a:pt x="986219" y="875193"/>
                      <a:pt x="1020318" y="854429"/>
                    </a:cubicBezTo>
                    <a:cubicBezTo>
                      <a:pt x="1048131" y="837569"/>
                      <a:pt x="1076420" y="821186"/>
                      <a:pt x="1105091" y="805946"/>
                    </a:cubicBezTo>
                    <a:cubicBezTo>
                      <a:pt x="1158812" y="777276"/>
                      <a:pt x="1217200" y="777848"/>
                      <a:pt x="1275683" y="780419"/>
                    </a:cubicBezTo>
                    <a:cubicBezTo>
                      <a:pt x="1278160" y="780515"/>
                      <a:pt x="1281113" y="781753"/>
                      <a:pt x="1282922" y="783467"/>
                    </a:cubicBezTo>
                    <a:cubicBezTo>
                      <a:pt x="1301972" y="802136"/>
                      <a:pt x="1327404" y="802136"/>
                      <a:pt x="1351121" y="807566"/>
                    </a:cubicBezTo>
                    <a:cubicBezTo>
                      <a:pt x="1401509" y="818996"/>
                      <a:pt x="1453610" y="828330"/>
                      <a:pt x="1497044" y="857191"/>
                    </a:cubicBezTo>
                    <a:cubicBezTo>
                      <a:pt x="1532192" y="880527"/>
                      <a:pt x="1552670" y="916341"/>
                      <a:pt x="1553718" y="960632"/>
                    </a:cubicBezTo>
                    <a:cubicBezTo>
                      <a:pt x="1553909" y="970157"/>
                      <a:pt x="1552766" y="979778"/>
                      <a:pt x="1553909" y="989207"/>
                    </a:cubicBezTo>
                    <a:cubicBezTo>
                      <a:pt x="1561719" y="1052549"/>
                      <a:pt x="1530668" y="1104365"/>
                      <a:pt x="1503902" y="1157228"/>
                    </a:cubicBezTo>
                    <a:cubicBezTo>
                      <a:pt x="1487805" y="1189042"/>
                      <a:pt x="1469612" y="1219808"/>
                      <a:pt x="1453134" y="1251431"/>
                    </a:cubicBezTo>
                    <a:cubicBezTo>
                      <a:pt x="1444657" y="1267718"/>
                      <a:pt x="1433989" y="1281530"/>
                      <a:pt x="1422083" y="1295722"/>
                    </a:cubicBezTo>
                    <a:cubicBezTo>
                      <a:pt x="1397603" y="1325059"/>
                      <a:pt x="1376743" y="1358301"/>
                      <a:pt x="1359408" y="1392496"/>
                    </a:cubicBezTo>
                    <a:cubicBezTo>
                      <a:pt x="1343406" y="1424024"/>
                      <a:pt x="1325594" y="1452503"/>
                      <a:pt x="1299972" y="1477364"/>
                    </a:cubicBezTo>
                    <a:cubicBezTo>
                      <a:pt x="1267111" y="1509272"/>
                      <a:pt x="1237774" y="1544801"/>
                      <a:pt x="1205484" y="1577281"/>
                    </a:cubicBezTo>
                    <a:cubicBezTo>
                      <a:pt x="1178909" y="1603951"/>
                      <a:pt x="1151858" y="1630811"/>
                      <a:pt x="1121759" y="1653290"/>
                    </a:cubicBezTo>
                    <a:cubicBezTo>
                      <a:pt x="1102043" y="1668054"/>
                      <a:pt x="1076420" y="1674722"/>
                      <a:pt x="1053941" y="1685961"/>
                    </a:cubicBezTo>
                    <a:cubicBezTo>
                      <a:pt x="1032034" y="1696915"/>
                      <a:pt x="1010698" y="1709202"/>
                      <a:pt x="986123" y="1722632"/>
                    </a:cubicBezTo>
                    <a:cubicBezTo>
                      <a:pt x="959358" y="1703868"/>
                      <a:pt x="924211" y="1707583"/>
                      <a:pt x="889445" y="1705583"/>
                    </a:cubicBezTo>
                    <a:cubicBezTo>
                      <a:pt x="857726" y="1703773"/>
                      <a:pt x="826199" y="1697486"/>
                      <a:pt x="794957" y="1691486"/>
                    </a:cubicBezTo>
                    <a:cubicBezTo>
                      <a:pt x="773716" y="1687390"/>
                      <a:pt x="766572" y="1667387"/>
                      <a:pt x="756285" y="1651481"/>
                    </a:cubicBezTo>
                    <a:cubicBezTo>
                      <a:pt x="753809" y="1647671"/>
                      <a:pt x="750951" y="1644051"/>
                      <a:pt x="748189" y="1640146"/>
                    </a:cubicBezTo>
                    <a:cubicBezTo>
                      <a:pt x="733234" y="1647004"/>
                      <a:pt x="728091" y="1657577"/>
                      <a:pt x="729234" y="1673102"/>
                    </a:cubicBezTo>
                    <a:cubicBezTo>
                      <a:pt x="732092" y="1711964"/>
                      <a:pt x="733234" y="1751017"/>
                      <a:pt x="736473" y="1789784"/>
                    </a:cubicBezTo>
                    <a:cubicBezTo>
                      <a:pt x="740093" y="1832360"/>
                      <a:pt x="745141" y="1874747"/>
                      <a:pt x="749808" y="1917228"/>
                    </a:cubicBezTo>
                    <a:cubicBezTo>
                      <a:pt x="754094" y="1956281"/>
                      <a:pt x="758476" y="1995429"/>
                      <a:pt x="763238" y="2034481"/>
                    </a:cubicBezTo>
                    <a:cubicBezTo>
                      <a:pt x="767525" y="2070105"/>
                      <a:pt x="772287" y="2105728"/>
                      <a:pt x="776859" y="2141351"/>
                    </a:cubicBezTo>
                    <a:cubicBezTo>
                      <a:pt x="781431" y="2177642"/>
                      <a:pt x="784860" y="2214218"/>
                      <a:pt x="790861" y="2250317"/>
                    </a:cubicBezTo>
                    <a:cubicBezTo>
                      <a:pt x="794576" y="2272320"/>
                      <a:pt x="802291" y="2293656"/>
                      <a:pt x="808101" y="2315278"/>
                    </a:cubicBezTo>
                    <a:cubicBezTo>
                      <a:pt x="808958" y="2318516"/>
                      <a:pt x="810292" y="2321660"/>
                      <a:pt x="810482" y="2324898"/>
                    </a:cubicBezTo>
                    <a:cubicBezTo>
                      <a:pt x="812863" y="2373381"/>
                      <a:pt x="814769" y="2421863"/>
                      <a:pt x="817340" y="2470250"/>
                    </a:cubicBezTo>
                    <a:cubicBezTo>
                      <a:pt x="819055" y="2503111"/>
                      <a:pt x="821055" y="2535972"/>
                      <a:pt x="824198" y="2568738"/>
                    </a:cubicBezTo>
                    <a:cubicBezTo>
                      <a:pt x="827913" y="2607886"/>
                      <a:pt x="834485" y="2646748"/>
                      <a:pt x="837152" y="2685896"/>
                    </a:cubicBezTo>
                    <a:cubicBezTo>
                      <a:pt x="840867" y="2740379"/>
                      <a:pt x="842201" y="2795052"/>
                      <a:pt x="844201" y="2849631"/>
                    </a:cubicBezTo>
                    <a:cubicBezTo>
                      <a:pt x="845820" y="2894779"/>
                      <a:pt x="835247" y="2937927"/>
                      <a:pt x="825818" y="2981742"/>
                    </a:cubicBezTo>
                    <a:cubicBezTo>
                      <a:pt x="817340" y="3021081"/>
                      <a:pt x="802767" y="3056704"/>
                      <a:pt x="783146" y="3090518"/>
                    </a:cubicBezTo>
                    <a:cubicBezTo>
                      <a:pt x="767525" y="3117473"/>
                      <a:pt x="747998" y="3142143"/>
                      <a:pt x="730568" y="3168051"/>
                    </a:cubicBezTo>
                    <a:cubicBezTo>
                      <a:pt x="722186" y="3180529"/>
                      <a:pt x="714375" y="3193388"/>
                      <a:pt x="706374" y="3206151"/>
                    </a:cubicBezTo>
                    <a:cubicBezTo>
                      <a:pt x="686372" y="3237965"/>
                      <a:pt x="656177" y="3263206"/>
                      <a:pt x="646748" y="3302354"/>
                    </a:cubicBezTo>
                    <a:cubicBezTo>
                      <a:pt x="644938" y="3309974"/>
                      <a:pt x="628459" y="3313593"/>
                      <a:pt x="619506" y="3319975"/>
                    </a:cubicBezTo>
                    <a:cubicBezTo>
                      <a:pt x="601123" y="3333024"/>
                      <a:pt x="584645" y="3350074"/>
                      <a:pt x="564547" y="3359218"/>
                    </a:cubicBezTo>
                    <a:cubicBezTo>
                      <a:pt x="546068" y="3367505"/>
                      <a:pt x="523780" y="3367695"/>
                      <a:pt x="503111" y="3371505"/>
                    </a:cubicBezTo>
                    <a:close/>
                    <a:moveTo>
                      <a:pt x="934879" y="1346681"/>
                    </a:moveTo>
                    <a:cubicBezTo>
                      <a:pt x="969455" y="1356110"/>
                      <a:pt x="996506" y="1339918"/>
                      <a:pt x="1019175" y="1312295"/>
                    </a:cubicBezTo>
                    <a:cubicBezTo>
                      <a:pt x="1023271" y="1307342"/>
                      <a:pt x="1030415" y="1304961"/>
                      <a:pt x="1034891" y="1300294"/>
                    </a:cubicBezTo>
                    <a:cubicBezTo>
                      <a:pt x="1058990" y="1275053"/>
                      <a:pt x="1085279" y="1251431"/>
                      <a:pt x="1105757" y="1223427"/>
                    </a:cubicBezTo>
                    <a:cubicBezTo>
                      <a:pt x="1120140" y="1203806"/>
                      <a:pt x="1125379" y="1177707"/>
                      <a:pt x="1136428" y="1155419"/>
                    </a:cubicBezTo>
                    <a:cubicBezTo>
                      <a:pt x="1155859" y="1116176"/>
                      <a:pt x="1176338" y="1078076"/>
                      <a:pt x="1185196" y="1033784"/>
                    </a:cubicBezTo>
                    <a:cubicBezTo>
                      <a:pt x="1188815" y="1015877"/>
                      <a:pt x="1185577" y="1003019"/>
                      <a:pt x="1175576" y="995303"/>
                    </a:cubicBezTo>
                    <a:cubicBezTo>
                      <a:pt x="1168146" y="989493"/>
                      <a:pt x="1151763" y="991779"/>
                      <a:pt x="1140619" y="994827"/>
                    </a:cubicBezTo>
                    <a:cubicBezTo>
                      <a:pt x="1119664" y="1000637"/>
                      <a:pt x="1099852" y="1010162"/>
                      <a:pt x="1079183" y="1017116"/>
                    </a:cubicBezTo>
                    <a:cubicBezTo>
                      <a:pt x="1057370" y="1024450"/>
                      <a:pt x="1034606" y="1029212"/>
                      <a:pt x="1013174" y="1037499"/>
                    </a:cubicBezTo>
                    <a:cubicBezTo>
                      <a:pt x="980027" y="1050358"/>
                      <a:pt x="951548" y="1076552"/>
                      <a:pt x="912019" y="1071503"/>
                    </a:cubicBezTo>
                    <a:cubicBezTo>
                      <a:pt x="908113" y="1071027"/>
                      <a:pt x="903542" y="1077314"/>
                      <a:pt x="899065" y="1080266"/>
                    </a:cubicBezTo>
                    <a:cubicBezTo>
                      <a:pt x="883539" y="1090553"/>
                      <a:pt x="869252" y="1105222"/>
                      <a:pt x="852107" y="1110175"/>
                    </a:cubicBezTo>
                    <a:cubicBezTo>
                      <a:pt x="807625" y="1122938"/>
                      <a:pt x="765524" y="1140274"/>
                      <a:pt x="727615" y="1166372"/>
                    </a:cubicBezTo>
                    <a:cubicBezTo>
                      <a:pt x="701135" y="1184565"/>
                      <a:pt x="679037" y="1207901"/>
                      <a:pt x="682752" y="1243906"/>
                    </a:cubicBezTo>
                    <a:cubicBezTo>
                      <a:pt x="683609" y="1252002"/>
                      <a:pt x="690277" y="1262670"/>
                      <a:pt x="697325" y="1266290"/>
                    </a:cubicBezTo>
                    <a:cubicBezTo>
                      <a:pt x="732663" y="1284673"/>
                      <a:pt x="768287" y="1302866"/>
                      <a:pt x="805244" y="1317725"/>
                    </a:cubicBezTo>
                    <a:cubicBezTo>
                      <a:pt x="845915" y="1334012"/>
                      <a:pt x="886301" y="1353348"/>
                      <a:pt x="934879" y="13466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 useBgFill="1"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22DAB0BA-9009-43B3-B089-292B63ECD78C}"/>
                  </a:ext>
                </a:extLst>
              </p:cNvPr>
              <p:cNvSpPr/>
              <p:nvPr/>
            </p:nvSpPr>
            <p:spPr>
              <a:xfrm>
                <a:off x="853250" y="3549596"/>
                <a:ext cx="447675" cy="838200"/>
              </a:xfrm>
              <a:custGeom>
                <a:avLst/>
                <a:gdLst>
                  <a:gd name="connsiteX0" fmla="*/ 0 w 447675"/>
                  <a:gd name="connsiteY0" fmla="*/ 1657 h 838200"/>
                  <a:gd name="connsiteX1" fmla="*/ 110966 w 447675"/>
                  <a:gd name="connsiteY1" fmla="*/ 27661 h 838200"/>
                  <a:gd name="connsiteX2" fmla="*/ 195167 w 447675"/>
                  <a:gd name="connsiteY2" fmla="*/ 129769 h 838200"/>
                  <a:gd name="connsiteX3" fmla="*/ 232410 w 447675"/>
                  <a:gd name="connsiteY3" fmla="*/ 169488 h 838200"/>
                  <a:gd name="connsiteX4" fmla="*/ 268796 w 447675"/>
                  <a:gd name="connsiteY4" fmla="*/ 232543 h 838200"/>
                  <a:gd name="connsiteX5" fmla="*/ 286607 w 447675"/>
                  <a:gd name="connsiteY5" fmla="*/ 254927 h 838200"/>
                  <a:gd name="connsiteX6" fmla="*/ 305086 w 447675"/>
                  <a:gd name="connsiteY6" fmla="*/ 243021 h 838200"/>
                  <a:gd name="connsiteX7" fmla="*/ 376523 w 447675"/>
                  <a:gd name="connsiteY7" fmla="*/ 115767 h 838200"/>
                  <a:gd name="connsiteX8" fmla="*/ 382429 w 447675"/>
                  <a:gd name="connsiteY8" fmla="*/ 108814 h 838200"/>
                  <a:gd name="connsiteX9" fmla="*/ 389287 w 447675"/>
                  <a:gd name="connsiteY9" fmla="*/ 116815 h 838200"/>
                  <a:gd name="connsiteX10" fmla="*/ 410051 w 447675"/>
                  <a:gd name="connsiteY10" fmla="*/ 250546 h 838200"/>
                  <a:gd name="connsiteX11" fmla="*/ 429673 w 447675"/>
                  <a:gd name="connsiteY11" fmla="*/ 372275 h 838200"/>
                  <a:gd name="connsiteX12" fmla="*/ 437388 w 447675"/>
                  <a:gd name="connsiteY12" fmla="*/ 447999 h 838200"/>
                  <a:gd name="connsiteX13" fmla="*/ 449294 w 447675"/>
                  <a:gd name="connsiteY13" fmla="*/ 524485 h 838200"/>
                  <a:gd name="connsiteX14" fmla="*/ 446723 w 447675"/>
                  <a:gd name="connsiteY14" fmla="*/ 658692 h 838200"/>
                  <a:gd name="connsiteX15" fmla="*/ 410909 w 447675"/>
                  <a:gd name="connsiteY15" fmla="*/ 746703 h 838200"/>
                  <a:gd name="connsiteX16" fmla="*/ 298609 w 447675"/>
                  <a:gd name="connsiteY16" fmla="*/ 824808 h 838200"/>
                  <a:gd name="connsiteX17" fmla="*/ 263842 w 447675"/>
                  <a:gd name="connsiteY17" fmla="*/ 833095 h 838200"/>
                  <a:gd name="connsiteX18" fmla="*/ 208883 w 447675"/>
                  <a:gd name="connsiteY18" fmla="*/ 812902 h 838200"/>
                  <a:gd name="connsiteX19" fmla="*/ 194691 w 447675"/>
                  <a:gd name="connsiteY19" fmla="*/ 757752 h 838200"/>
                  <a:gd name="connsiteX20" fmla="*/ 154496 w 447675"/>
                  <a:gd name="connsiteY20" fmla="*/ 670789 h 838200"/>
                  <a:gd name="connsiteX21" fmla="*/ 127063 w 447675"/>
                  <a:gd name="connsiteY21" fmla="*/ 610400 h 838200"/>
                  <a:gd name="connsiteX22" fmla="*/ 112967 w 447675"/>
                  <a:gd name="connsiteY22" fmla="*/ 509816 h 838200"/>
                  <a:gd name="connsiteX23" fmla="*/ 105918 w 447675"/>
                  <a:gd name="connsiteY23" fmla="*/ 440188 h 838200"/>
                  <a:gd name="connsiteX24" fmla="*/ 93154 w 447675"/>
                  <a:gd name="connsiteY24" fmla="*/ 331127 h 838200"/>
                  <a:gd name="connsiteX25" fmla="*/ 86487 w 447675"/>
                  <a:gd name="connsiteY25" fmla="*/ 253403 h 838200"/>
                  <a:gd name="connsiteX26" fmla="*/ 70675 w 447675"/>
                  <a:gd name="connsiteY26" fmla="*/ 171393 h 838200"/>
                  <a:gd name="connsiteX27" fmla="*/ 61817 w 447675"/>
                  <a:gd name="connsiteY27" fmla="*/ 135103 h 838200"/>
                  <a:gd name="connsiteX28" fmla="*/ 38481 w 447675"/>
                  <a:gd name="connsiteY28" fmla="*/ 87097 h 838200"/>
                  <a:gd name="connsiteX29" fmla="*/ 0 w 447675"/>
                  <a:gd name="connsiteY29" fmla="*/ 1657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47675" h="838200">
                    <a:moveTo>
                      <a:pt x="0" y="1657"/>
                    </a:moveTo>
                    <a:cubicBezTo>
                      <a:pt x="44482" y="-2438"/>
                      <a:pt x="79819" y="-724"/>
                      <a:pt x="110966" y="27661"/>
                    </a:cubicBezTo>
                    <a:cubicBezTo>
                      <a:pt x="144113" y="57855"/>
                      <a:pt x="174593" y="88906"/>
                      <a:pt x="195167" y="129769"/>
                    </a:cubicBezTo>
                    <a:cubicBezTo>
                      <a:pt x="202978" y="145390"/>
                      <a:pt x="218504" y="157867"/>
                      <a:pt x="232410" y="169488"/>
                    </a:cubicBezTo>
                    <a:cubicBezTo>
                      <a:pt x="252603" y="186442"/>
                      <a:pt x="260699" y="209017"/>
                      <a:pt x="268796" y="232543"/>
                    </a:cubicBezTo>
                    <a:cubicBezTo>
                      <a:pt x="271844" y="241211"/>
                      <a:pt x="278987" y="249688"/>
                      <a:pt x="286607" y="254927"/>
                    </a:cubicBezTo>
                    <a:cubicBezTo>
                      <a:pt x="288988" y="256546"/>
                      <a:pt x="299752" y="248355"/>
                      <a:pt x="305086" y="243021"/>
                    </a:cubicBezTo>
                    <a:cubicBezTo>
                      <a:pt x="340900" y="207397"/>
                      <a:pt x="363474" y="164249"/>
                      <a:pt x="376523" y="115767"/>
                    </a:cubicBezTo>
                    <a:cubicBezTo>
                      <a:pt x="377285" y="113100"/>
                      <a:pt x="380429" y="111100"/>
                      <a:pt x="382429" y="108814"/>
                    </a:cubicBezTo>
                    <a:cubicBezTo>
                      <a:pt x="384810" y="111481"/>
                      <a:pt x="388811" y="113862"/>
                      <a:pt x="389287" y="116815"/>
                    </a:cubicBezTo>
                    <a:cubicBezTo>
                      <a:pt x="396431" y="161392"/>
                      <a:pt x="403003" y="205969"/>
                      <a:pt x="410051" y="250546"/>
                    </a:cubicBezTo>
                    <a:cubicBezTo>
                      <a:pt x="416433" y="291122"/>
                      <a:pt x="423767" y="331603"/>
                      <a:pt x="429673" y="372275"/>
                    </a:cubicBezTo>
                    <a:cubicBezTo>
                      <a:pt x="433292" y="397421"/>
                      <a:pt x="434150" y="422853"/>
                      <a:pt x="437388" y="447999"/>
                    </a:cubicBezTo>
                    <a:cubicBezTo>
                      <a:pt x="440722" y="473621"/>
                      <a:pt x="446532" y="498862"/>
                      <a:pt x="449294" y="524485"/>
                    </a:cubicBezTo>
                    <a:cubicBezTo>
                      <a:pt x="454057" y="569157"/>
                      <a:pt x="461296" y="613067"/>
                      <a:pt x="446723" y="658692"/>
                    </a:cubicBezTo>
                    <a:cubicBezTo>
                      <a:pt x="437007" y="689362"/>
                      <a:pt x="427196" y="719366"/>
                      <a:pt x="410909" y="746703"/>
                    </a:cubicBezTo>
                    <a:cubicBezTo>
                      <a:pt x="385572" y="789470"/>
                      <a:pt x="351854" y="821188"/>
                      <a:pt x="298609" y="824808"/>
                    </a:cubicBezTo>
                    <a:cubicBezTo>
                      <a:pt x="286893" y="825570"/>
                      <a:pt x="274987" y="828999"/>
                      <a:pt x="263842" y="833095"/>
                    </a:cubicBezTo>
                    <a:cubicBezTo>
                      <a:pt x="229934" y="845668"/>
                      <a:pt x="222980" y="835095"/>
                      <a:pt x="208883" y="812902"/>
                    </a:cubicBezTo>
                    <a:cubicBezTo>
                      <a:pt x="199168" y="797566"/>
                      <a:pt x="195644" y="776516"/>
                      <a:pt x="194691" y="757752"/>
                    </a:cubicBezTo>
                    <a:cubicBezTo>
                      <a:pt x="192881" y="722700"/>
                      <a:pt x="181642" y="695458"/>
                      <a:pt x="154496" y="670789"/>
                    </a:cubicBezTo>
                    <a:cubicBezTo>
                      <a:pt x="139351" y="657073"/>
                      <a:pt x="131921" y="631831"/>
                      <a:pt x="127063" y="610400"/>
                    </a:cubicBezTo>
                    <a:cubicBezTo>
                      <a:pt x="119634" y="577539"/>
                      <a:pt x="117062" y="543439"/>
                      <a:pt x="112967" y="509816"/>
                    </a:cubicBezTo>
                    <a:cubicBezTo>
                      <a:pt x="110109" y="486670"/>
                      <a:pt x="108585" y="463334"/>
                      <a:pt x="105918" y="440188"/>
                    </a:cubicBezTo>
                    <a:cubicBezTo>
                      <a:pt x="101822" y="403803"/>
                      <a:pt x="97155" y="367513"/>
                      <a:pt x="93154" y="331127"/>
                    </a:cubicBezTo>
                    <a:cubicBezTo>
                      <a:pt x="90297" y="305219"/>
                      <a:pt x="85344" y="279121"/>
                      <a:pt x="86487" y="253403"/>
                    </a:cubicBezTo>
                    <a:cubicBezTo>
                      <a:pt x="87821" y="224161"/>
                      <a:pt x="77724" y="198349"/>
                      <a:pt x="70675" y="171393"/>
                    </a:cubicBezTo>
                    <a:cubicBezTo>
                      <a:pt x="67532" y="159296"/>
                      <a:pt x="66389" y="146533"/>
                      <a:pt x="61817" y="135103"/>
                    </a:cubicBezTo>
                    <a:cubicBezTo>
                      <a:pt x="55245" y="118624"/>
                      <a:pt x="45910" y="103289"/>
                      <a:pt x="38481" y="87097"/>
                    </a:cubicBezTo>
                    <a:cubicBezTo>
                      <a:pt x="26098" y="60331"/>
                      <a:pt x="14192" y="33185"/>
                      <a:pt x="0" y="16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 useBgFill="1"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538ADD05-CD15-4231-A88A-41619FAEB635}"/>
                  </a:ext>
                </a:extLst>
              </p:cNvPr>
              <p:cNvSpPr/>
              <p:nvPr/>
            </p:nvSpPr>
            <p:spPr>
              <a:xfrm>
                <a:off x="372807" y="3604979"/>
                <a:ext cx="247650" cy="1009650"/>
              </a:xfrm>
              <a:custGeom>
                <a:avLst/>
                <a:gdLst>
                  <a:gd name="connsiteX0" fmla="*/ 194788 w 247650"/>
                  <a:gd name="connsiteY0" fmla="*/ 143918 h 1009650"/>
                  <a:gd name="connsiteX1" fmla="*/ 194883 w 247650"/>
                  <a:gd name="connsiteY1" fmla="*/ 203069 h 1009650"/>
                  <a:gd name="connsiteX2" fmla="*/ 211552 w 247650"/>
                  <a:gd name="connsiteY2" fmla="*/ 263266 h 1009650"/>
                  <a:gd name="connsiteX3" fmla="*/ 213838 w 247650"/>
                  <a:gd name="connsiteY3" fmla="*/ 290413 h 1009650"/>
                  <a:gd name="connsiteX4" fmla="*/ 213933 w 247650"/>
                  <a:gd name="connsiteY4" fmla="*/ 368899 h 1009650"/>
                  <a:gd name="connsiteX5" fmla="*/ 221839 w 247650"/>
                  <a:gd name="connsiteY5" fmla="*/ 424239 h 1009650"/>
                  <a:gd name="connsiteX6" fmla="*/ 240889 w 247650"/>
                  <a:gd name="connsiteY6" fmla="*/ 523394 h 1009650"/>
                  <a:gd name="connsiteX7" fmla="*/ 248318 w 247650"/>
                  <a:gd name="connsiteY7" fmla="*/ 595213 h 1009650"/>
                  <a:gd name="connsiteX8" fmla="*/ 248890 w 247650"/>
                  <a:gd name="connsiteY8" fmla="*/ 709417 h 1009650"/>
                  <a:gd name="connsiteX9" fmla="*/ 254510 w 247650"/>
                  <a:gd name="connsiteY9" fmla="*/ 836100 h 1009650"/>
                  <a:gd name="connsiteX10" fmla="*/ 179738 w 247650"/>
                  <a:gd name="connsiteY10" fmla="*/ 962783 h 1009650"/>
                  <a:gd name="connsiteX11" fmla="*/ 80297 w 247650"/>
                  <a:gd name="connsiteY11" fmla="*/ 1008788 h 1009650"/>
                  <a:gd name="connsiteX12" fmla="*/ 60390 w 247650"/>
                  <a:gd name="connsiteY12" fmla="*/ 999835 h 1009650"/>
                  <a:gd name="connsiteX13" fmla="*/ 39054 w 247650"/>
                  <a:gd name="connsiteY13" fmla="*/ 900965 h 1009650"/>
                  <a:gd name="connsiteX14" fmla="*/ 24005 w 247650"/>
                  <a:gd name="connsiteY14" fmla="*/ 845530 h 1009650"/>
                  <a:gd name="connsiteX15" fmla="*/ 5621 w 247650"/>
                  <a:gd name="connsiteY15" fmla="*/ 756281 h 1009650"/>
                  <a:gd name="connsiteX16" fmla="*/ 2 w 247650"/>
                  <a:gd name="connsiteY16" fmla="*/ 725515 h 1009650"/>
                  <a:gd name="connsiteX17" fmla="*/ 5526 w 247650"/>
                  <a:gd name="connsiteY17" fmla="*/ 696845 h 1009650"/>
                  <a:gd name="connsiteX18" fmla="*/ 26862 w 247650"/>
                  <a:gd name="connsiteY18" fmla="*/ 561304 h 1009650"/>
                  <a:gd name="connsiteX19" fmla="*/ 56199 w 247650"/>
                  <a:gd name="connsiteY19" fmla="*/ 485485 h 1009650"/>
                  <a:gd name="connsiteX20" fmla="*/ 73535 w 247650"/>
                  <a:gd name="connsiteY20" fmla="*/ 418429 h 1009650"/>
                  <a:gd name="connsiteX21" fmla="*/ 85727 w 247650"/>
                  <a:gd name="connsiteY21" fmla="*/ 338038 h 1009650"/>
                  <a:gd name="connsiteX22" fmla="*/ 92775 w 247650"/>
                  <a:gd name="connsiteY22" fmla="*/ 282507 h 1009650"/>
                  <a:gd name="connsiteX23" fmla="*/ 99919 w 247650"/>
                  <a:gd name="connsiteY23" fmla="*/ 204688 h 1009650"/>
                  <a:gd name="connsiteX24" fmla="*/ 106491 w 247650"/>
                  <a:gd name="connsiteY24" fmla="*/ 73719 h 1009650"/>
                  <a:gd name="connsiteX25" fmla="*/ 101252 w 247650"/>
                  <a:gd name="connsiteY25" fmla="*/ 34476 h 1009650"/>
                  <a:gd name="connsiteX26" fmla="*/ 108872 w 247650"/>
                  <a:gd name="connsiteY26" fmla="*/ 2472 h 1009650"/>
                  <a:gd name="connsiteX27" fmla="*/ 149735 w 247650"/>
                  <a:gd name="connsiteY27" fmla="*/ 5996 h 1009650"/>
                  <a:gd name="connsiteX28" fmla="*/ 195074 w 247650"/>
                  <a:gd name="connsiteY28" fmla="*/ 103151 h 1009650"/>
                  <a:gd name="connsiteX29" fmla="*/ 194788 w 247650"/>
                  <a:gd name="connsiteY29" fmla="*/ 143918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47650" h="1009650">
                    <a:moveTo>
                      <a:pt x="194788" y="143918"/>
                    </a:moveTo>
                    <a:cubicBezTo>
                      <a:pt x="194788" y="163635"/>
                      <a:pt x="194407" y="183352"/>
                      <a:pt x="194883" y="203069"/>
                    </a:cubicBezTo>
                    <a:cubicBezTo>
                      <a:pt x="195455" y="224404"/>
                      <a:pt x="198884" y="244693"/>
                      <a:pt x="211552" y="263266"/>
                    </a:cubicBezTo>
                    <a:cubicBezTo>
                      <a:pt x="216124" y="269934"/>
                      <a:pt x="216505" y="282316"/>
                      <a:pt x="213838" y="290413"/>
                    </a:cubicBezTo>
                    <a:cubicBezTo>
                      <a:pt x="205075" y="316892"/>
                      <a:pt x="205646" y="342229"/>
                      <a:pt x="213933" y="368899"/>
                    </a:cubicBezTo>
                    <a:cubicBezTo>
                      <a:pt x="219362" y="386425"/>
                      <a:pt x="218505" y="405856"/>
                      <a:pt x="221839" y="424239"/>
                    </a:cubicBezTo>
                    <a:cubicBezTo>
                      <a:pt x="227744" y="457386"/>
                      <a:pt x="235460" y="490152"/>
                      <a:pt x="240889" y="523394"/>
                    </a:cubicBezTo>
                    <a:cubicBezTo>
                      <a:pt x="244794" y="547112"/>
                      <a:pt x="247556" y="571210"/>
                      <a:pt x="248318" y="595213"/>
                    </a:cubicBezTo>
                    <a:cubicBezTo>
                      <a:pt x="249557" y="633217"/>
                      <a:pt x="247747" y="671413"/>
                      <a:pt x="248890" y="709417"/>
                    </a:cubicBezTo>
                    <a:cubicBezTo>
                      <a:pt x="250128" y="751708"/>
                      <a:pt x="257653" y="794190"/>
                      <a:pt x="254510" y="836100"/>
                    </a:cubicBezTo>
                    <a:cubicBezTo>
                      <a:pt x="250509" y="888678"/>
                      <a:pt x="234317" y="938017"/>
                      <a:pt x="179738" y="962783"/>
                    </a:cubicBezTo>
                    <a:cubicBezTo>
                      <a:pt x="146496" y="977832"/>
                      <a:pt x="113063" y="992786"/>
                      <a:pt x="80297" y="1008788"/>
                    </a:cubicBezTo>
                    <a:cubicBezTo>
                      <a:pt x="68391" y="1014599"/>
                      <a:pt x="62486" y="1008598"/>
                      <a:pt x="60390" y="999835"/>
                    </a:cubicBezTo>
                    <a:cubicBezTo>
                      <a:pt x="52580" y="967069"/>
                      <a:pt x="46484" y="933827"/>
                      <a:pt x="39054" y="900965"/>
                    </a:cubicBezTo>
                    <a:cubicBezTo>
                      <a:pt x="34768" y="882296"/>
                      <a:pt x="28196" y="864199"/>
                      <a:pt x="24005" y="845530"/>
                    </a:cubicBezTo>
                    <a:cubicBezTo>
                      <a:pt x="17337" y="815907"/>
                      <a:pt x="11717" y="786094"/>
                      <a:pt x="5621" y="756281"/>
                    </a:cubicBezTo>
                    <a:cubicBezTo>
                      <a:pt x="3526" y="745994"/>
                      <a:pt x="97" y="735707"/>
                      <a:pt x="2" y="725515"/>
                    </a:cubicBezTo>
                    <a:cubicBezTo>
                      <a:pt x="-94" y="715990"/>
                      <a:pt x="4002" y="706465"/>
                      <a:pt x="5526" y="696845"/>
                    </a:cubicBezTo>
                    <a:cubicBezTo>
                      <a:pt x="12575" y="651601"/>
                      <a:pt x="17242" y="605881"/>
                      <a:pt x="26862" y="561304"/>
                    </a:cubicBezTo>
                    <a:cubicBezTo>
                      <a:pt x="32577" y="535110"/>
                      <a:pt x="45055" y="510154"/>
                      <a:pt x="56199" y="485485"/>
                    </a:cubicBezTo>
                    <a:cubicBezTo>
                      <a:pt x="65915" y="463958"/>
                      <a:pt x="72487" y="442622"/>
                      <a:pt x="73535" y="418429"/>
                    </a:cubicBezTo>
                    <a:cubicBezTo>
                      <a:pt x="74678" y="391473"/>
                      <a:pt x="81726" y="364898"/>
                      <a:pt x="85727" y="338038"/>
                    </a:cubicBezTo>
                    <a:cubicBezTo>
                      <a:pt x="88489" y="319559"/>
                      <a:pt x="90775" y="300986"/>
                      <a:pt x="92775" y="282507"/>
                    </a:cubicBezTo>
                    <a:cubicBezTo>
                      <a:pt x="95442" y="256599"/>
                      <a:pt x="98300" y="230691"/>
                      <a:pt x="99919" y="204688"/>
                    </a:cubicBezTo>
                    <a:cubicBezTo>
                      <a:pt x="102681" y="161063"/>
                      <a:pt x="105158" y="117344"/>
                      <a:pt x="106491" y="73719"/>
                    </a:cubicBezTo>
                    <a:cubicBezTo>
                      <a:pt x="106872" y="60670"/>
                      <a:pt x="101062" y="47525"/>
                      <a:pt x="101252" y="34476"/>
                    </a:cubicBezTo>
                    <a:cubicBezTo>
                      <a:pt x="101348" y="23237"/>
                      <a:pt x="103538" y="4091"/>
                      <a:pt x="108872" y="2472"/>
                    </a:cubicBezTo>
                    <a:cubicBezTo>
                      <a:pt x="121445" y="-1147"/>
                      <a:pt x="140686" y="-1433"/>
                      <a:pt x="149735" y="5996"/>
                    </a:cubicBezTo>
                    <a:cubicBezTo>
                      <a:pt x="179357" y="30380"/>
                      <a:pt x="200884" y="60765"/>
                      <a:pt x="195074" y="103151"/>
                    </a:cubicBezTo>
                    <a:cubicBezTo>
                      <a:pt x="193169" y="116486"/>
                      <a:pt x="194788" y="130298"/>
                      <a:pt x="194788" y="1439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815F680-8673-4E81-9031-717A53C1D6B0}"/>
              </a:ext>
            </a:extLst>
          </p:cNvPr>
          <p:cNvGrpSpPr/>
          <p:nvPr/>
        </p:nvGrpSpPr>
        <p:grpSpPr>
          <a:xfrm>
            <a:off x="10322809" y="3956357"/>
            <a:ext cx="623180" cy="720000"/>
            <a:chOff x="7712685" y="2196204"/>
            <a:chExt cx="623180" cy="720000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4809955F-203D-4313-B567-80372F876F48}"/>
                </a:ext>
              </a:extLst>
            </p:cNvPr>
            <p:cNvGrpSpPr/>
            <p:nvPr/>
          </p:nvGrpSpPr>
          <p:grpSpPr>
            <a:xfrm>
              <a:off x="7712685" y="2196204"/>
              <a:ext cx="623180" cy="720000"/>
              <a:chOff x="8094285" y="3268368"/>
              <a:chExt cx="623180" cy="720000"/>
            </a:xfrm>
          </p:grpSpPr>
          <p:sp useBgFill="1"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EA2540F9-3F64-4584-8487-1E9F6A707006}"/>
                  </a:ext>
                </a:extLst>
              </p:cNvPr>
              <p:cNvSpPr/>
              <p:nvPr/>
            </p:nvSpPr>
            <p:spPr>
              <a:xfrm>
                <a:off x="8394606" y="3268618"/>
                <a:ext cx="322859" cy="719750"/>
              </a:xfrm>
              <a:custGeom>
                <a:avLst/>
                <a:gdLst>
                  <a:gd name="connsiteX0" fmla="*/ 850868 w 1495425"/>
                  <a:gd name="connsiteY0" fmla="*/ 1956585 h 3333750"/>
                  <a:gd name="connsiteX1" fmla="*/ 857345 w 1495425"/>
                  <a:gd name="connsiteY1" fmla="*/ 2075267 h 3333750"/>
                  <a:gd name="connsiteX2" fmla="*/ 859345 w 1495425"/>
                  <a:gd name="connsiteY2" fmla="*/ 2174993 h 3333750"/>
                  <a:gd name="connsiteX3" fmla="*/ 866108 w 1495425"/>
                  <a:gd name="connsiteY3" fmla="*/ 2666960 h 3333750"/>
                  <a:gd name="connsiteX4" fmla="*/ 857440 w 1495425"/>
                  <a:gd name="connsiteY4" fmla="*/ 2778878 h 3333750"/>
                  <a:gd name="connsiteX5" fmla="*/ 842963 w 1495425"/>
                  <a:gd name="connsiteY5" fmla="*/ 2938708 h 3333750"/>
                  <a:gd name="connsiteX6" fmla="*/ 823627 w 1495425"/>
                  <a:gd name="connsiteY6" fmla="*/ 3027195 h 3333750"/>
                  <a:gd name="connsiteX7" fmla="*/ 813149 w 1495425"/>
                  <a:gd name="connsiteY7" fmla="*/ 3073487 h 3333750"/>
                  <a:gd name="connsiteX8" fmla="*/ 787146 w 1495425"/>
                  <a:gd name="connsiteY8" fmla="*/ 3189120 h 3333750"/>
                  <a:gd name="connsiteX9" fmla="*/ 751332 w 1495425"/>
                  <a:gd name="connsiteY9" fmla="*/ 3293324 h 3333750"/>
                  <a:gd name="connsiteX10" fmla="*/ 741807 w 1495425"/>
                  <a:gd name="connsiteY10" fmla="*/ 3307992 h 3333750"/>
                  <a:gd name="connsiteX11" fmla="*/ 722376 w 1495425"/>
                  <a:gd name="connsiteY11" fmla="*/ 3328757 h 3333750"/>
                  <a:gd name="connsiteX12" fmla="*/ 711422 w 1495425"/>
                  <a:gd name="connsiteY12" fmla="*/ 3339710 h 3333750"/>
                  <a:gd name="connsiteX13" fmla="*/ 699040 w 1495425"/>
                  <a:gd name="connsiteY13" fmla="*/ 3325423 h 3333750"/>
                  <a:gd name="connsiteX14" fmla="*/ 683133 w 1495425"/>
                  <a:gd name="connsiteY14" fmla="*/ 3194835 h 3333750"/>
                  <a:gd name="connsiteX15" fmla="*/ 676180 w 1495425"/>
                  <a:gd name="connsiteY15" fmla="*/ 3074344 h 3333750"/>
                  <a:gd name="connsiteX16" fmla="*/ 682466 w 1495425"/>
                  <a:gd name="connsiteY16" fmla="*/ 2559803 h 3333750"/>
                  <a:gd name="connsiteX17" fmla="*/ 675799 w 1495425"/>
                  <a:gd name="connsiteY17" fmla="*/ 2502463 h 3333750"/>
                  <a:gd name="connsiteX18" fmla="*/ 681704 w 1495425"/>
                  <a:gd name="connsiteY18" fmla="*/ 2461410 h 3333750"/>
                  <a:gd name="connsiteX19" fmla="*/ 678085 w 1495425"/>
                  <a:gd name="connsiteY19" fmla="*/ 2419976 h 3333750"/>
                  <a:gd name="connsiteX20" fmla="*/ 689801 w 1495425"/>
                  <a:gd name="connsiteY20" fmla="*/ 2356540 h 3333750"/>
                  <a:gd name="connsiteX21" fmla="*/ 693230 w 1495425"/>
                  <a:gd name="connsiteY21" fmla="*/ 2334251 h 3333750"/>
                  <a:gd name="connsiteX22" fmla="*/ 674941 w 1495425"/>
                  <a:gd name="connsiteY22" fmla="*/ 2257575 h 3333750"/>
                  <a:gd name="connsiteX23" fmla="*/ 675513 w 1495425"/>
                  <a:gd name="connsiteY23" fmla="*/ 2173946 h 3333750"/>
                  <a:gd name="connsiteX24" fmla="*/ 680466 w 1495425"/>
                  <a:gd name="connsiteY24" fmla="*/ 2150895 h 3333750"/>
                  <a:gd name="connsiteX25" fmla="*/ 682276 w 1495425"/>
                  <a:gd name="connsiteY25" fmla="*/ 2128892 h 3333750"/>
                  <a:gd name="connsiteX26" fmla="*/ 677227 w 1495425"/>
                  <a:gd name="connsiteY26" fmla="*/ 2027070 h 3333750"/>
                  <a:gd name="connsiteX27" fmla="*/ 669417 w 1495425"/>
                  <a:gd name="connsiteY27" fmla="*/ 1926010 h 3333750"/>
                  <a:gd name="connsiteX28" fmla="*/ 674941 w 1495425"/>
                  <a:gd name="connsiteY28" fmla="*/ 1903626 h 3333750"/>
                  <a:gd name="connsiteX29" fmla="*/ 674941 w 1495425"/>
                  <a:gd name="connsiteY29" fmla="*/ 1697505 h 3333750"/>
                  <a:gd name="connsiteX30" fmla="*/ 631126 w 1495425"/>
                  <a:gd name="connsiteY30" fmla="*/ 1636545 h 3333750"/>
                  <a:gd name="connsiteX31" fmla="*/ 677037 w 1495425"/>
                  <a:gd name="connsiteY31" fmla="*/ 1596064 h 3333750"/>
                  <a:gd name="connsiteX32" fmla="*/ 688753 w 1495425"/>
                  <a:gd name="connsiteY32" fmla="*/ 1542248 h 3333750"/>
                  <a:gd name="connsiteX33" fmla="*/ 688372 w 1495425"/>
                  <a:gd name="connsiteY33" fmla="*/ 1430996 h 3333750"/>
                  <a:gd name="connsiteX34" fmla="*/ 690372 w 1495425"/>
                  <a:gd name="connsiteY34" fmla="*/ 1413089 h 3333750"/>
                  <a:gd name="connsiteX35" fmla="*/ 682657 w 1495425"/>
                  <a:gd name="connsiteY35" fmla="*/ 1282406 h 3333750"/>
                  <a:gd name="connsiteX36" fmla="*/ 646747 w 1495425"/>
                  <a:gd name="connsiteY36" fmla="*/ 1266880 h 3333750"/>
                  <a:gd name="connsiteX37" fmla="*/ 512445 w 1495425"/>
                  <a:gd name="connsiteY37" fmla="*/ 1342127 h 3333750"/>
                  <a:gd name="connsiteX38" fmla="*/ 498729 w 1495425"/>
                  <a:gd name="connsiteY38" fmla="*/ 1360987 h 3333750"/>
                  <a:gd name="connsiteX39" fmla="*/ 428053 w 1495425"/>
                  <a:gd name="connsiteY39" fmla="*/ 1418899 h 3333750"/>
                  <a:gd name="connsiteX40" fmla="*/ 378047 w 1495425"/>
                  <a:gd name="connsiteY40" fmla="*/ 1483002 h 3333750"/>
                  <a:gd name="connsiteX41" fmla="*/ 322612 w 1495425"/>
                  <a:gd name="connsiteY41" fmla="*/ 1567584 h 3333750"/>
                  <a:gd name="connsiteX42" fmla="*/ 267462 w 1495425"/>
                  <a:gd name="connsiteY42" fmla="*/ 1647308 h 3333750"/>
                  <a:gd name="connsiteX43" fmla="*/ 223647 w 1495425"/>
                  <a:gd name="connsiteY43" fmla="*/ 1761227 h 3333750"/>
                  <a:gd name="connsiteX44" fmla="*/ 208693 w 1495425"/>
                  <a:gd name="connsiteY44" fmla="*/ 1797803 h 3333750"/>
                  <a:gd name="connsiteX45" fmla="*/ 192691 w 1495425"/>
                  <a:gd name="connsiteY45" fmla="*/ 1854572 h 3333750"/>
                  <a:gd name="connsiteX46" fmla="*/ 160782 w 1495425"/>
                  <a:gd name="connsiteY46" fmla="*/ 1864859 h 3333750"/>
                  <a:gd name="connsiteX47" fmla="*/ 113633 w 1495425"/>
                  <a:gd name="connsiteY47" fmla="*/ 1844952 h 3333750"/>
                  <a:gd name="connsiteX48" fmla="*/ 80581 w 1495425"/>
                  <a:gd name="connsiteY48" fmla="*/ 1805709 h 3333750"/>
                  <a:gd name="connsiteX49" fmla="*/ 30480 w 1495425"/>
                  <a:gd name="connsiteY49" fmla="*/ 1717889 h 3333750"/>
                  <a:gd name="connsiteX50" fmla="*/ 18288 w 1495425"/>
                  <a:gd name="connsiteY50" fmla="*/ 1672740 h 3333750"/>
                  <a:gd name="connsiteX51" fmla="*/ 48196 w 1495425"/>
                  <a:gd name="connsiteY51" fmla="*/ 1525579 h 3333750"/>
                  <a:gd name="connsiteX52" fmla="*/ 123253 w 1495425"/>
                  <a:gd name="connsiteY52" fmla="*/ 1397372 h 3333750"/>
                  <a:gd name="connsiteX53" fmla="*/ 173450 w 1495425"/>
                  <a:gd name="connsiteY53" fmla="*/ 1295645 h 3333750"/>
                  <a:gd name="connsiteX54" fmla="*/ 234220 w 1495425"/>
                  <a:gd name="connsiteY54" fmla="*/ 1180298 h 3333750"/>
                  <a:gd name="connsiteX55" fmla="*/ 252984 w 1495425"/>
                  <a:gd name="connsiteY55" fmla="*/ 1124672 h 3333750"/>
                  <a:gd name="connsiteX56" fmla="*/ 295275 w 1495425"/>
                  <a:gd name="connsiteY56" fmla="*/ 1057711 h 3333750"/>
                  <a:gd name="connsiteX57" fmla="*/ 308229 w 1495425"/>
                  <a:gd name="connsiteY57" fmla="*/ 1012372 h 3333750"/>
                  <a:gd name="connsiteX58" fmla="*/ 333756 w 1495425"/>
                  <a:gd name="connsiteY58" fmla="*/ 959318 h 3333750"/>
                  <a:gd name="connsiteX59" fmla="*/ 398431 w 1495425"/>
                  <a:gd name="connsiteY59" fmla="*/ 847589 h 3333750"/>
                  <a:gd name="connsiteX60" fmla="*/ 473678 w 1495425"/>
                  <a:gd name="connsiteY60" fmla="*/ 719288 h 3333750"/>
                  <a:gd name="connsiteX61" fmla="*/ 532733 w 1495425"/>
                  <a:gd name="connsiteY61" fmla="*/ 623180 h 3333750"/>
                  <a:gd name="connsiteX62" fmla="*/ 601789 w 1495425"/>
                  <a:gd name="connsiteY62" fmla="*/ 544599 h 3333750"/>
                  <a:gd name="connsiteX63" fmla="*/ 612362 w 1495425"/>
                  <a:gd name="connsiteY63" fmla="*/ 519548 h 3333750"/>
                  <a:gd name="connsiteX64" fmla="*/ 586264 w 1495425"/>
                  <a:gd name="connsiteY64" fmla="*/ 506594 h 3333750"/>
                  <a:gd name="connsiteX65" fmla="*/ 565976 w 1495425"/>
                  <a:gd name="connsiteY65" fmla="*/ 506118 h 3333750"/>
                  <a:gd name="connsiteX66" fmla="*/ 484727 w 1495425"/>
                  <a:gd name="connsiteY66" fmla="*/ 540313 h 3333750"/>
                  <a:gd name="connsiteX67" fmla="*/ 468439 w 1495425"/>
                  <a:gd name="connsiteY67" fmla="*/ 560601 h 3333750"/>
                  <a:gd name="connsiteX68" fmla="*/ 485775 w 1495425"/>
                  <a:gd name="connsiteY68" fmla="*/ 508595 h 3333750"/>
                  <a:gd name="connsiteX69" fmla="*/ 575501 w 1495425"/>
                  <a:gd name="connsiteY69" fmla="*/ 457636 h 3333750"/>
                  <a:gd name="connsiteX70" fmla="*/ 608362 w 1495425"/>
                  <a:gd name="connsiteY70" fmla="*/ 454016 h 3333750"/>
                  <a:gd name="connsiteX71" fmla="*/ 711994 w 1495425"/>
                  <a:gd name="connsiteY71" fmla="*/ 442110 h 3333750"/>
                  <a:gd name="connsiteX72" fmla="*/ 794766 w 1495425"/>
                  <a:gd name="connsiteY72" fmla="*/ 383817 h 3333750"/>
                  <a:gd name="connsiteX73" fmla="*/ 926878 w 1495425"/>
                  <a:gd name="connsiteY73" fmla="*/ 248943 h 3333750"/>
                  <a:gd name="connsiteX74" fmla="*/ 938689 w 1495425"/>
                  <a:gd name="connsiteY74" fmla="*/ 196556 h 3333750"/>
                  <a:gd name="connsiteX75" fmla="*/ 932783 w 1495425"/>
                  <a:gd name="connsiteY75" fmla="*/ 190364 h 3333750"/>
                  <a:gd name="connsiteX76" fmla="*/ 868013 w 1495425"/>
                  <a:gd name="connsiteY76" fmla="*/ 202842 h 3333750"/>
                  <a:gd name="connsiteX77" fmla="*/ 783431 w 1495425"/>
                  <a:gd name="connsiteY77" fmla="*/ 222559 h 3333750"/>
                  <a:gd name="connsiteX78" fmla="*/ 744664 w 1495425"/>
                  <a:gd name="connsiteY78" fmla="*/ 230655 h 3333750"/>
                  <a:gd name="connsiteX79" fmla="*/ 622078 w 1495425"/>
                  <a:gd name="connsiteY79" fmla="*/ 260468 h 3333750"/>
                  <a:gd name="connsiteX80" fmla="*/ 532257 w 1495425"/>
                  <a:gd name="connsiteY80" fmla="*/ 276851 h 3333750"/>
                  <a:gd name="connsiteX81" fmla="*/ 383000 w 1495425"/>
                  <a:gd name="connsiteY81" fmla="*/ 320476 h 3333750"/>
                  <a:gd name="connsiteX82" fmla="*/ 220027 w 1495425"/>
                  <a:gd name="connsiteY82" fmla="*/ 344765 h 3333750"/>
                  <a:gd name="connsiteX83" fmla="*/ 51625 w 1495425"/>
                  <a:gd name="connsiteY83" fmla="*/ 290091 h 3333750"/>
                  <a:gd name="connsiteX84" fmla="*/ 0 w 1495425"/>
                  <a:gd name="connsiteY84" fmla="*/ 238180 h 3333750"/>
                  <a:gd name="connsiteX85" fmla="*/ 48768 w 1495425"/>
                  <a:gd name="connsiteY85" fmla="*/ 223226 h 3333750"/>
                  <a:gd name="connsiteX86" fmla="*/ 201930 w 1495425"/>
                  <a:gd name="connsiteY86" fmla="*/ 214558 h 3333750"/>
                  <a:gd name="connsiteX87" fmla="*/ 305657 w 1495425"/>
                  <a:gd name="connsiteY87" fmla="*/ 183316 h 3333750"/>
                  <a:gd name="connsiteX88" fmla="*/ 389382 w 1495425"/>
                  <a:gd name="connsiteY88" fmla="*/ 161694 h 3333750"/>
                  <a:gd name="connsiteX89" fmla="*/ 483584 w 1495425"/>
                  <a:gd name="connsiteY89" fmla="*/ 146645 h 3333750"/>
                  <a:gd name="connsiteX90" fmla="*/ 534638 w 1495425"/>
                  <a:gd name="connsiteY90" fmla="*/ 138453 h 3333750"/>
                  <a:gd name="connsiteX91" fmla="*/ 634746 w 1495425"/>
                  <a:gd name="connsiteY91" fmla="*/ 116260 h 3333750"/>
                  <a:gd name="connsiteX92" fmla="*/ 707993 w 1495425"/>
                  <a:gd name="connsiteY92" fmla="*/ 99686 h 3333750"/>
                  <a:gd name="connsiteX93" fmla="*/ 767048 w 1495425"/>
                  <a:gd name="connsiteY93" fmla="*/ 73493 h 3333750"/>
                  <a:gd name="connsiteX94" fmla="*/ 821722 w 1495425"/>
                  <a:gd name="connsiteY94" fmla="*/ 46918 h 3333750"/>
                  <a:gd name="connsiteX95" fmla="*/ 936403 w 1495425"/>
                  <a:gd name="connsiteY95" fmla="*/ 4246 h 3333750"/>
                  <a:gd name="connsiteX96" fmla="*/ 953834 w 1495425"/>
                  <a:gd name="connsiteY96" fmla="*/ 722 h 3333750"/>
                  <a:gd name="connsiteX97" fmla="*/ 1064038 w 1495425"/>
                  <a:gd name="connsiteY97" fmla="*/ 1198 h 3333750"/>
                  <a:gd name="connsiteX98" fmla="*/ 1123474 w 1495425"/>
                  <a:gd name="connsiteY98" fmla="*/ 14723 h 3333750"/>
                  <a:gd name="connsiteX99" fmla="*/ 1184529 w 1495425"/>
                  <a:gd name="connsiteY99" fmla="*/ 30440 h 3333750"/>
                  <a:gd name="connsiteX100" fmla="*/ 1304639 w 1495425"/>
                  <a:gd name="connsiteY100" fmla="*/ 81779 h 3333750"/>
                  <a:gd name="connsiteX101" fmla="*/ 1339120 w 1495425"/>
                  <a:gd name="connsiteY101" fmla="*/ 94448 h 3333750"/>
                  <a:gd name="connsiteX102" fmla="*/ 1328166 w 1495425"/>
                  <a:gd name="connsiteY102" fmla="*/ 168552 h 3333750"/>
                  <a:gd name="connsiteX103" fmla="*/ 1222820 w 1495425"/>
                  <a:gd name="connsiteY103" fmla="*/ 200461 h 3333750"/>
                  <a:gd name="connsiteX104" fmla="*/ 1155287 w 1495425"/>
                  <a:gd name="connsiteY104" fmla="*/ 207605 h 3333750"/>
                  <a:gd name="connsiteX105" fmla="*/ 1145762 w 1495425"/>
                  <a:gd name="connsiteY105" fmla="*/ 209891 h 3333750"/>
                  <a:gd name="connsiteX106" fmla="*/ 1019747 w 1495425"/>
                  <a:gd name="connsiteY106" fmla="*/ 295997 h 3333750"/>
                  <a:gd name="connsiteX107" fmla="*/ 982885 w 1495425"/>
                  <a:gd name="connsiteY107" fmla="*/ 323619 h 3333750"/>
                  <a:gd name="connsiteX108" fmla="*/ 931069 w 1495425"/>
                  <a:gd name="connsiteY108" fmla="*/ 354004 h 3333750"/>
                  <a:gd name="connsiteX109" fmla="*/ 905065 w 1495425"/>
                  <a:gd name="connsiteY109" fmla="*/ 371244 h 3333750"/>
                  <a:gd name="connsiteX110" fmla="*/ 861536 w 1495425"/>
                  <a:gd name="connsiteY110" fmla="*/ 399724 h 3333750"/>
                  <a:gd name="connsiteX111" fmla="*/ 839343 w 1495425"/>
                  <a:gd name="connsiteY111" fmla="*/ 459065 h 3333750"/>
                  <a:gd name="connsiteX112" fmla="*/ 886301 w 1495425"/>
                  <a:gd name="connsiteY112" fmla="*/ 559839 h 3333750"/>
                  <a:gd name="connsiteX113" fmla="*/ 888682 w 1495425"/>
                  <a:gd name="connsiteY113" fmla="*/ 562982 h 3333750"/>
                  <a:gd name="connsiteX114" fmla="*/ 884015 w 1495425"/>
                  <a:gd name="connsiteY114" fmla="*/ 699857 h 3333750"/>
                  <a:gd name="connsiteX115" fmla="*/ 874776 w 1495425"/>
                  <a:gd name="connsiteY115" fmla="*/ 746529 h 3333750"/>
                  <a:gd name="connsiteX116" fmla="*/ 852678 w 1495425"/>
                  <a:gd name="connsiteY116" fmla="*/ 840541 h 3333750"/>
                  <a:gd name="connsiteX117" fmla="*/ 852011 w 1495425"/>
                  <a:gd name="connsiteY117" fmla="*/ 844541 h 3333750"/>
                  <a:gd name="connsiteX118" fmla="*/ 844201 w 1495425"/>
                  <a:gd name="connsiteY118" fmla="*/ 946745 h 3333750"/>
                  <a:gd name="connsiteX119" fmla="*/ 870299 w 1495425"/>
                  <a:gd name="connsiteY119" fmla="*/ 973605 h 3333750"/>
                  <a:gd name="connsiteX120" fmla="*/ 939641 w 1495425"/>
                  <a:gd name="connsiteY120" fmla="*/ 972843 h 3333750"/>
                  <a:gd name="connsiteX121" fmla="*/ 1028509 w 1495425"/>
                  <a:gd name="connsiteY121" fmla="*/ 953793 h 3333750"/>
                  <a:gd name="connsiteX122" fmla="*/ 1109472 w 1495425"/>
                  <a:gd name="connsiteY122" fmla="*/ 935219 h 3333750"/>
                  <a:gd name="connsiteX123" fmla="*/ 1128522 w 1495425"/>
                  <a:gd name="connsiteY123" fmla="*/ 930647 h 3333750"/>
                  <a:gd name="connsiteX124" fmla="*/ 1165384 w 1495425"/>
                  <a:gd name="connsiteY124" fmla="*/ 931790 h 3333750"/>
                  <a:gd name="connsiteX125" fmla="*/ 1240726 w 1495425"/>
                  <a:gd name="connsiteY125" fmla="*/ 968176 h 3333750"/>
                  <a:gd name="connsiteX126" fmla="*/ 1257490 w 1495425"/>
                  <a:gd name="connsiteY126" fmla="*/ 973129 h 3333750"/>
                  <a:gd name="connsiteX127" fmla="*/ 1379696 w 1495425"/>
                  <a:gd name="connsiteY127" fmla="*/ 1007324 h 3333750"/>
                  <a:gd name="connsiteX128" fmla="*/ 1440751 w 1495425"/>
                  <a:gd name="connsiteY128" fmla="*/ 1047519 h 3333750"/>
                  <a:gd name="connsiteX129" fmla="*/ 1478185 w 1495425"/>
                  <a:gd name="connsiteY129" fmla="*/ 1112099 h 3333750"/>
                  <a:gd name="connsiteX130" fmla="*/ 1494187 w 1495425"/>
                  <a:gd name="connsiteY130" fmla="*/ 1248497 h 3333750"/>
                  <a:gd name="connsiteX131" fmla="*/ 1481518 w 1495425"/>
                  <a:gd name="connsiteY131" fmla="*/ 1322125 h 3333750"/>
                  <a:gd name="connsiteX132" fmla="*/ 1484090 w 1495425"/>
                  <a:gd name="connsiteY132" fmla="*/ 1379942 h 3333750"/>
                  <a:gd name="connsiteX133" fmla="*/ 1486948 w 1495425"/>
                  <a:gd name="connsiteY133" fmla="*/ 1387276 h 3333750"/>
                  <a:gd name="connsiteX134" fmla="*/ 1495234 w 1495425"/>
                  <a:gd name="connsiteY134" fmla="*/ 1466810 h 3333750"/>
                  <a:gd name="connsiteX135" fmla="*/ 1502569 w 1495425"/>
                  <a:gd name="connsiteY135" fmla="*/ 1503386 h 3333750"/>
                  <a:gd name="connsiteX136" fmla="*/ 1485424 w 1495425"/>
                  <a:gd name="connsiteY136" fmla="*/ 1592254 h 3333750"/>
                  <a:gd name="connsiteX137" fmla="*/ 1464373 w 1495425"/>
                  <a:gd name="connsiteY137" fmla="*/ 1668168 h 3333750"/>
                  <a:gd name="connsiteX138" fmla="*/ 1456944 w 1495425"/>
                  <a:gd name="connsiteY138" fmla="*/ 1692647 h 3333750"/>
                  <a:gd name="connsiteX139" fmla="*/ 1425416 w 1495425"/>
                  <a:gd name="connsiteY139" fmla="*/ 1777420 h 3333750"/>
                  <a:gd name="connsiteX140" fmla="*/ 1382173 w 1495425"/>
                  <a:gd name="connsiteY140" fmla="*/ 1841428 h 3333750"/>
                  <a:gd name="connsiteX141" fmla="*/ 1341501 w 1495425"/>
                  <a:gd name="connsiteY141" fmla="*/ 1914104 h 3333750"/>
                  <a:gd name="connsiteX142" fmla="*/ 1274826 w 1495425"/>
                  <a:gd name="connsiteY142" fmla="*/ 1983922 h 3333750"/>
                  <a:gd name="connsiteX143" fmla="*/ 1138238 w 1495425"/>
                  <a:gd name="connsiteY143" fmla="*/ 2044406 h 3333750"/>
                  <a:gd name="connsiteX144" fmla="*/ 1079468 w 1495425"/>
                  <a:gd name="connsiteY144" fmla="*/ 2046501 h 3333750"/>
                  <a:gd name="connsiteX145" fmla="*/ 949833 w 1495425"/>
                  <a:gd name="connsiteY145" fmla="*/ 2014592 h 3333750"/>
                  <a:gd name="connsiteX146" fmla="*/ 892683 w 1495425"/>
                  <a:gd name="connsiteY146" fmla="*/ 1967729 h 3333750"/>
                  <a:gd name="connsiteX147" fmla="*/ 850868 w 1495425"/>
                  <a:gd name="connsiteY147" fmla="*/ 1956585 h 3333750"/>
                  <a:gd name="connsiteX148" fmla="*/ 844105 w 1495425"/>
                  <a:gd name="connsiteY148" fmla="*/ 1611113 h 3333750"/>
                  <a:gd name="connsiteX149" fmla="*/ 843915 w 1495425"/>
                  <a:gd name="connsiteY149" fmla="*/ 1611113 h 3333750"/>
                  <a:gd name="connsiteX150" fmla="*/ 843915 w 1495425"/>
                  <a:gd name="connsiteY150" fmla="*/ 1690647 h 3333750"/>
                  <a:gd name="connsiteX151" fmla="*/ 843915 w 1495425"/>
                  <a:gd name="connsiteY151" fmla="*/ 1692647 h 3333750"/>
                  <a:gd name="connsiteX152" fmla="*/ 907447 w 1495425"/>
                  <a:gd name="connsiteY152" fmla="*/ 1754941 h 3333750"/>
                  <a:gd name="connsiteX153" fmla="*/ 956596 w 1495425"/>
                  <a:gd name="connsiteY153" fmla="*/ 1761513 h 3333750"/>
                  <a:gd name="connsiteX154" fmla="*/ 1017841 w 1495425"/>
                  <a:gd name="connsiteY154" fmla="*/ 1769228 h 3333750"/>
                  <a:gd name="connsiteX155" fmla="*/ 1095470 w 1495425"/>
                  <a:gd name="connsiteY155" fmla="*/ 1762085 h 3333750"/>
                  <a:gd name="connsiteX156" fmla="*/ 1099471 w 1495425"/>
                  <a:gd name="connsiteY156" fmla="*/ 1761323 h 3333750"/>
                  <a:gd name="connsiteX157" fmla="*/ 1204150 w 1495425"/>
                  <a:gd name="connsiteY157" fmla="*/ 1667882 h 3333750"/>
                  <a:gd name="connsiteX158" fmla="*/ 1252156 w 1495425"/>
                  <a:gd name="connsiteY158" fmla="*/ 1551011 h 3333750"/>
                  <a:gd name="connsiteX159" fmla="*/ 1280255 w 1495425"/>
                  <a:gd name="connsiteY159" fmla="*/ 1403754 h 3333750"/>
                  <a:gd name="connsiteX160" fmla="*/ 1280065 w 1495425"/>
                  <a:gd name="connsiteY160" fmla="*/ 1338508 h 3333750"/>
                  <a:gd name="connsiteX161" fmla="*/ 1270921 w 1495425"/>
                  <a:gd name="connsiteY161" fmla="*/ 1275548 h 3333750"/>
                  <a:gd name="connsiteX162" fmla="*/ 1249108 w 1495425"/>
                  <a:gd name="connsiteY162" fmla="*/ 1206396 h 3333750"/>
                  <a:gd name="connsiteX163" fmla="*/ 1218914 w 1495425"/>
                  <a:gd name="connsiteY163" fmla="*/ 1146293 h 3333750"/>
                  <a:gd name="connsiteX164" fmla="*/ 1139285 w 1495425"/>
                  <a:gd name="connsiteY164" fmla="*/ 1111813 h 3333750"/>
                  <a:gd name="connsiteX165" fmla="*/ 1057847 w 1495425"/>
                  <a:gd name="connsiteY165" fmla="*/ 1111527 h 3333750"/>
                  <a:gd name="connsiteX166" fmla="*/ 980122 w 1495425"/>
                  <a:gd name="connsiteY166" fmla="*/ 1125815 h 3333750"/>
                  <a:gd name="connsiteX167" fmla="*/ 874109 w 1495425"/>
                  <a:gd name="connsiteY167" fmla="*/ 1150008 h 3333750"/>
                  <a:gd name="connsiteX168" fmla="*/ 866108 w 1495425"/>
                  <a:gd name="connsiteY168" fmla="*/ 1160009 h 3333750"/>
                  <a:gd name="connsiteX169" fmla="*/ 845439 w 1495425"/>
                  <a:gd name="connsiteY169" fmla="*/ 1262308 h 3333750"/>
                  <a:gd name="connsiteX170" fmla="*/ 849535 w 1495425"/>
                  <a:gd name="connsiteY170" fmla="*/ 1399277 h 3333750"/>
                  <a:gd name="connsiteX171" fmla="*/ 844296 w 1495425"/>
                  <a:gd name="connsiteY171" fmla="*/ 1525579 h 3333750"/>
                  <a:gd name="connsiteX172" fmla="*/ 844105 w 1495425"/>
                  <a:gd name="connsiteY172" fmla="*/ 1611113 h 3333750"/>
                  <a:gd name="connsiteX173" fmla="*/ 667131 w 1495425"/>
                  <a:gd name="connsiteY173" fmla="*/ 638897 h 3333750"/>
                  <a:gd name="connsiteX174" fmla="*/ 610838 w 1495425"/>
                  <a:gd name="connsiteY174" fmla="*/ 660423 h 3333750"/>
                  <a:gd name="connsiteX175" fmla="*/ 537877 w 1495425"/>
                  <a:gd name="connsiteY175" fmla="*/ 757292 h 3333750"/>
                  <a:gd name="connsiteX176" fmla="*/ 498729 w 1495425"/>
                  <a:gd name="connsiteY176" fmla="*/ 806822 h 3333750"/>
                  <a:gd name="connsiteX177" fmla="*/ 457295 w 1495425"/>
                  <a:gd name="connsiteY177" fmla="*/ 858353 h 3333750"/>
                  <a:gd name="connsiteX178" fmla="*/ 448627 w 1495425"/>
                  <a:gd name="connsiteY178" fmla="*/ 882356 h 3333750"/>
                  <a:gd name="connsiteX179" fmla="*/ 395192 w 1495425"/>
                  <a:gd name="connsiteY179" fmla="*/ 972176 h 3333750"/>
                  <a:gd name="connsiteX180" fmla="*/ 349663 w 1495425"/>
                  <a:gd name="connsiteY180" fmla="*/ 1073237 h 3333750"/>
                  <a:gd name="connsiteX181" fmla="*/ 323469 w 1495425"/>
                  <a:gd name="connsiteY181" fmla="*/ 1135149 h 3333750"/>
                  <a:gd name="connsiteX182" fmla="*/ 281749 w 1495425"/>
                  <a:gd name="connsiteY182" fmla="*/ 1256402 h 3333750"/>
                  <a:gd name="connsiteX183" fmla="*/ 270415 w 1495425"/>
                  <a:gd name="connsiteY183" fmla="*/ 1314314 h 3333750"/>
                  <a:gd name="connsiteX184" fmla="*/ 302990 w 1495425"/>
                  <a:gd name="connsiteY184" fmla="*/ 1339746 h 3333750"/>
                  <a:gd name="connsiteX185" fmla="*/ 326898 w 1495425"/>
                  <a:gd name="connsiteY185" fmla="*/ 1325459 h 3333750"/>
                  <a:gd name="connsiteX186" fmla="*/ 418338 w 1495425"/>
                  <a:gd name="connsiteY186" fmla="*/ 1258403 h 3333750"/>
                  <a:gd name="connsiteX187" fmla="*/ 542830 w 1495425"/>
                  <a:gd name="connsiteY187" fmla="*/ 1162486 h 3333750"/>
                  <a:gd name="connsiteX188" fmla="*/ 636460 w 1495425"/>
                  <a:gd name="connsiteY188" fmla="*/ 1110575 h 3333750"/>
                  <a:gd name="connsiteX189" fmla="*/ 690753 w 1495425"/>
                  <a:gd name="connsiteY189" fmla="*/ 1041709 h 3333750"/>
                  <a:gd name="connsiteX190" fmla="*/ 683228 w 1495425"/>
                  <a:gd name="connsiteY190" fmla="*/ 953888 h 3333750"/>
                  <a:gd name="connsiteX191" fmla="*/ 675227 w 1495425"/>
                  <a:gd name="connsiteY191" fmla="*/ 759864 h 3333750"/>
                  <a:gd name="connsiteX192" fmla="*/ 667131 w 1495425"/>
                  <a:gd name="connsiteY192" fmla="*/ 638897 h 333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1495425" h="3333750">
                    <a:moveTo>
                      <a:pt x="850868" y="1956585"/>
                    </a:moveTo>
                    <a:cubicBezTo>
                      <a:pt x="848106" y="1996495"/>
                      <a:pt x="850582" y="2035547"/>
                      <a:pt x="857345" y="2075267"/>
                    </a:cubicBezTo>
                    <a:cubicBezTo>
                      <a:pt x="862870" y="2107652"/>
                      <a:pt x="856012" y="2142037"/>
                      <a:pt x="859345" y="2174993"/>
                    </a:cubicBezTo>
                    <a:cubicBezTo>
                      <a:pt x="876014" y="2338823"/>
                      <a:pt x="862393" y="2503034"/>
                      <a:pt x="866108" y="2666960"/>
                    </a:cubicBezTo>
                    <a:cubicBezTo>
                      <a:pt x="866965" y="2704298"/>
                      <a:pt x="866870" y="2743255"/>
                      <a:pt x="857440" y="2778878"/>
                    </a:cubicBezTo>
                    <a:cubicBezTo>
                      <a:pt x="843248" y="2832028"/>
                      <a:pt x="846296" y="2885273"/>
                      <a:pt x="842963" y="2938708"/>
                    </a:cubicBezTo>
                    <a:cubicBezTo>
                      <a:pt x="841057" y="2968521"/>
                      <a:pt x="830294" y="2997668"/>
                      <a:pt x="823627" y="3027195"/>
                    </a:cubicBezTo>
                    <a:cubicBezTo>
                      <a:pt x="820102" y="3042626"/>
                      <a:pt x="816959" y="3058151"/>
                      <a:pt x="813149" y="3073487"/>
                    </a:cubicBezTo>
                    <a:cubicBezTo>
                      <a:pt x="803529" y="3111682"/>
                      <a:pt x="802386" y="3150925"/>
                      <a:pt x="787146" y="3189120"/>
                    </a:cubicBezTo>
                    <a:cubicBezTo>
                      <a:pt x="773811" y="3222648"/>
                      <a:pt x="750570" y="3254271"/>
                      <a:pt x="751332" y="3293324"/>
                    </a:cubicBezTo>
                    <a:cubicBezTo>
                      <a:pt x="751427" y="3298181"/>
                      <a:pt x="745617" y="3303515"/>
                      <a:pt x="741807" y="3307992"/>
                    </a:cubicBezTo>
                    <a:cubicBezTo>
                      <a:pt x="735711" y="3315231"/>
                      <a:pt x="728948" y="3321899"/>
                      <a:pt x="722376" y="3328757"/>
                    </a:cubicBezTo>
                    <a:cubicBezTo>
                      <a:pt x="718852" y="3332472"/>
                      <a:pt x="715137" y="3335996"/>
                      <a:pt x="711422" y="3339710"/>
                    </a:cubicBezTo>
                    <a:cubicBezTo>
                      <a:pt x="707136" y="3334948"/>
                      <a:pt x="699802" y="3330662"/>
                      <a:pt x="699040" y="3325423"/>
                    </a:cubicBezTo>
                    <a:cubicBezTo>
                      <a:pt x="692944" y="3281989"/>
                      <a:pt x="687229" y="3238460"/>
                      <a:pt x="683133" y="3194835"/>
                    </a:cubicBezTo>
                    <a:cubicBezTo>
                      <a:pt x="679418" y="3154735"/>
                      <a:pt x="672751" y="3113968"/>
                      <a:pt x="676180" y="3074344"/>
                    </a:cubicBezTo>
                    <a:cubicBezTo>
                      <a:pt x="691134" y="2902894"/>
                      <a:pt x="678466" y="2731253"/>
                      <a:pt x="682466" y="2559803"/>
                    </a:cubicBezTo>
                    <a:cubicBezTo>
                      <a:pt x="682943" y="2540753"/>
                      <a:pt x="676370" y="2521608"/>
                      <a:pt x="675799" y="2502463"/>
                    </a:cubicBezTo>
                    <a:cubicBezTo>
                      <a:pt x="675418" y="2488842"/>
                      <a:pt x="681228" y="2475126"/>
                      <a:pt x="681704" y="2461410"/>
                    </a:cubicBezTo>
                    <a:cubicBezTo>
                      <a:pt x="682180" y="2447599"/>
                      <a:pt x="679799" y="2433692"/>
                      <a:pt x="678085" y="2419976"/>
                    </a:cubicBezTo>
                    <a:cubicBezTo>
                      <a:pt x="675227" y="2397498"/>
                      <a:pt x="667417" y="2374447"/>
                      <a:pt x="689801" y="2356540"/>
                    </a:cubicBezTo>
                    <a:cubicBezTo>
                      <a:pt x="697325" y="2350539"/>
                      <a:pt x="699040" y="2345015"/>
                      <a:pt x="693230" y="2334251"/>
                    </a:cubicBezTo>
                    <a:cubicBezTo>
                      <a:pt x="680466" y="2310820"/>
                      <a:pt x="673322" y="2285388"/>
                      <a:pt x="674941" y="2257575"/>
                    </a:cubicBezTo>
                    <a:cubicBezTo>
                      <a:pt x="676656" y="2229762"/>
                      <a:pt x="674941" y="2201759"/>
                      <a:pt x="675513" y="2173946"/>
                    </a:cubicBezTo>
                    <a:cubicBezTo>
                      <a:pt x="675703" y="2166230"/>
                      <a:pt x="679228" y="2158706"/>
                      <a:pt x="680466" y="2150895"/>
                    </a:cubicBezTo>
                    <a:cubicBezTo>
                      <a:pt x="681609" y="2143656"/>
                      <a:pt x="682657" y="2136131"/>
                      <a:pt x="682276" y="2128892"/>
                    </a:cubicBezTo>
                    <a:cubicBezTo>
                      <a:pt x="680276" y="2094793"/>
                      <a:pt x="670655" y="2059360"/>
                      <a:pt x="677227" y="2027070"/>
                    </a:cubicBezTo>
                    <a:cubicBezTo>
                      <a:pt x="684562" y="1990780"/>
                      <a:pt x="679990" y="1959252"/>
                      <a:pt x="669417" y="1926010"/>
                    </a:cubicBezTo>
                    <a:cubicBezTo>
                      <a:pt x="667417" y="1919819"/>
                      <a:pt x="674846" y="1911151"/>
                      <a:pt x="674941" y="1903626"/>
                    </a:cubicBezTo>
                    <a:cubicBezTo>
                      <a:pt x="675418" y="1834951"/>
                      <a:pt x="675703" y="1766180"/>
                      <a:pt x="674941" y="1697505"/>
                    </a:cubicBezTo>
                    <a:cubicBezTo>
                      <a:pt x="674751" y="1676931"/>
                      <a:pt x="650653" y="1645689"/>
                      <a:pt x="631126" y="1636545"/>
                    </a:cubicBezTo>
                    <a:cubicBezTo>
                      <a:pt x="646366" y="1622924"/>
                      <a:pt x="661035" y="1608732"/>
                      <a:pt x="677037" y="1596064"/>
                    </a:cubicBezTo>
                    <a:cubicBezTo>
                      <a:pt x="696182" y="1580824"/>
                      <a:pt x="689419" y="1561583"/>
                      <a:pt x="688753" y="1542248"/>
                    </a:cubicBezTo>
                    <a:cubicBezTo>
                      <a:pt x="687514" y="1505195"/>
                      <a:pt x="688276" y="1468048"/>
                      <a:pt x="688372" y="1430996"/>
                    </a:cubicBezTo>
                    <a:cubicBezTo>
                      <a:pt x="688372" y="1424995"/>
                      <a:pt x="690658" y="1418994"/>
                      <a:pt x="690372" y="1413089"/>
                    </a:cubicBezTo>
                    <a:cubicBezTo>
                      <a:pt x="688086" y="1369559"/>
                      <a:pt x="685705" y="1325935"/>
                      <a:pt x="682657" y="1282406"/>
                    </a:cubicBezTo>
                    <a:cubicBezTo>
                      <a:pt x="681514" y="1265927"/>
                      <a:pt x="663511" y="1257736"/>
                      <a:pt x="646747" y="1266880"/>
                    </a:cubicBezTo>
                    <a:cubicBezTo>
                      <a:pt x="601599" y="1291359"/>
                      <a:pt x="556831" y="1316410"/>
                      <a:pt x="512445" y="1342127"/>
                    </a:cubicBezTo>
                    <a:cubicBezTo>
                      <a:pt x="506254" y="1345652"/>
                      <a:pt x="503110" y="1354510"/>
                      <a:pt x="498729" y="1360987"/>
                    </a:cubicBezTo>
                    <a:cubicBezTo>
                      <a:pt x="480822" y="1387466"/>
                      <a:pt x="449866" y="1397944"/>
                      <a:pt x="428053" y="1418899"/>
                    </a:cubicBezTo>
                    <a:cubicBezTo>
                      <a:pt x="408622" y="1437473"/>
                      <a:pt x="393478" y="1460809"/>
                      <a:pt x="378047" y="1483002"/>
                    </a:cubicBezTo>
                    <a:cubicBezTo>
                      <a:pt x="358807" y="1510625"/>
                      <a:pt x="341471" y="1539676"/>
                      <a:pt x="322612" y="1567584"/>
                    </a:cubicBezTo>
                    <a:cubicBezTo>
                      <a:pt x="304419" y="1594349"/>
                      <a:pt x="281749" y="1618733"/>
                      <a:pt x="267462" y="1647308"/>
                    </a:cubicBezTo>
                    <a:cubicBezTo>
                      <a:pt x="249460" y="1683599"/>
                      <a:pt x="238030" y="1723127"/>
                      <a:pt x="223647" y="1761227"/>
                    </a:cubicBezTo>
                    <a:cubicBezTo>
                      <a:pt x="218980" y="1773515"/>
                      <a:pt x="212693" y="1785326"/>
                      <a:pt x="208693" y="1797803"/>
                    </a:cubicBezTo>
                    <a:cubicBezTo>
                      <a:pt x="202692" y="1816568"/>
                      <a:pt x="199263" y="1836094"/>
                      <a:pt x="192691" y="1854572"/>
                    </a:cubicBezTo>
                    <a:cubicBezTo>
                      <a:pt x="187166" y="1870193"/>
                      <a:pt x="176784" y="1873813"/>
                      <a:pt x="160782" y="1864859"/>
                    </a:cubicBezTo>
                    <a:cubicBezTo>
                      <a:pt x="145923" y="1856573"/>
                      <a:pt x="127063" y="1854668"/>
                      <a:pt x="113633" y="1844952"/>
                    </a:cubicBezTo>
                    <a:cubicBezTo>
                      <a:pt x="100108" y="1835237"/>
                      <a:pt x="89630" y="1820187"/>
                      <a:pt x="80581" y="1805709"/>
                    </a:cubicBezTo>
                    <a:cubicBezTo>
                      <a:pt x="62674" y="1777134"/>
                      <a:pt x="45720" y="1747892"/>
                      <a:pt x="30480" y="1717889"/>
                    </a:cubicBezTo>
                    <a:cubicBezTo>
                      <a:pt x="23527" y="1704173"/>
                      <a:pt x="18669" y="1687885"/>
                      <a:pt x="18288" y="1672740"/>
                    </a:cubicBezTo>
                    <a:cubicBezTo>
                      <a:pt x="17050" y="1621877"/>
                      <a:pt x="10477" y="1571680"/>
                      <a:pt x="48196" y="1525579"/>
                    </a:cubicBezTo>
                    <a:cubicBezTo>
                      <a:pt x="79248" y="1487765"/>
                      <a:pt x="99727" y="1440997"/>
                      <a:pt x="123253" y="1397372"/>
                    </a:cubicBezTo>
                    <a:cubicBezTo>
                      <a:pt x="141256" y="1364130"/>
                      <a:pt x="156210" y="1329269"/>
                      <a:pt x="173450" y="1295645"/>
                    </a:cubicBezTo>
                    <a:cubicBezTo>
                      <a:pt x="193262" y="1256974"/>
                      <a:pt x="215170" y="1219350"/>
                      <a:pt x="234220" y="1180298"/>
                    </a:cubicBezTo>
                    <a:cubicBezTo>
                      <a:pt x="242697" y="1162867"/>
                      <a:pt x="244030" y="1141817"/>
                      <a:pt x="252984" y="1124672"/>
                    </a:cubicBezTo>
                    <a:cubicBezTo>
                      <a:pt x="265081" y="1101335"/>
                      <a:pt x="282892" y="1080952"/>
                      <a:pt x="295275" y="1057711"/>
                    </a:cubicBezTo>
                    <a:cubicBezTo>
                      <a:pt x="302514" y="1044185"/>
                      <a:pt x="302609" y="1027040"/>
                      <a:pt x="308229" y="1012372"/>
                    </a:cubicBezTo>
                    <a:cubicBezTo>
                      <a:pt x="315373" y="994179"/>
                      <a:pt x="324136" y="976367"/>
                      <a:pt x="333756" y="959318"/>
                    </a:cubicBezTo>
                    <a:cubicBezTo>
                      <a:pt x="354806" y="921789"/>
                      <a:pt x="376714" y="884737"/>
                      <a:pt x="398431" y="847589"/>
                    </a:cubicBezTo>
                    <a:cubicBezTo>
                      <a:pt x="423481" y="804727"/>
                      <a:pt x="448437" y="761864"/>
                      <a:pt x="473678" y="719288"/>
                    </a:cubicBezTo>
                    <a:cubicBezTo>
                      <a:pt x="492919" y="686903"/>
                      <a:pt x="510540" y="653375"/>
                      <a:pt x="532733" y="623180"/>
                    </a:cubicBezTo>
                    <a:cubicBezTo>
                      <a:pt x="553212" y="595177"/>
                      <a:pt x="579215" y="571174"/>
                      <a:pt x="601789" y="544599"/>
                    </a:cubicBezTo>
                    <a:cubicBezTo>
                      <a:pt x="607695" y="537646"/>
                      <a:pt x="615220" y="524216"/>
                      <a:pt x="612362" y="519548"/>
                    </a:cubicBezTo>
                    <a:cubicBezTo>
                      <a:pt x="608076" y="512405"/>
                      <a:pt x="595693" y="509357"/>
                      <a:pt x="586264" y="506594"/>
                    </a:cubicBezTo>
                    <a:cubicBezTo>
                      <a:pt x="579977" y="504689"/>
                      <a:pt x="572643" y="507166"/>
                      <a:pt x="565976" y="506118"/>
                    </a:cubicBezTo>
                    <a:cubicBezTo>
                      <a:pt x="531685" y="500594"/>
                      <a:pt x="506539" y="516977"/>
                      <a:pt x="484727" y="540313"/>
                    </a:cubicBezTo>
                    <a:cubicBezTo>
                      <a:pt x="478822" y="546695"/>
                      <a:pt x="475012" y="554981"/>
                      <a:pt x="468439" y="560601"/>
                    </a:cubicBezTo>
                    <a:cubicBezTo>
                      <a:pt x="461391" y="545647"/>
                      <a:pt x="473583" y="515834"/>
                      <a:pt x="485775" y="508595"/>
                    </a:cubicBezTo>
                    <a:cubicBezTo>
                      <a:pt x="515398" y="491069"/>
                      <a:pt x="544925" y="473257"/>
                      <a:pt x="575501" y="457636"/>
                    </a:cubicBezTo>
                    <a:cubicBezTo>
                      <a:pt x="584835" y="452873"/>
                      <a:pt x="599313" y="450206"/>
                      <a:pt x="608362" y="454016"/>
                    </a:cubicBezTo>
                    <a:cubicBezTo>
                      <a:pt x="645795" y="469733"/>
                      <a:pt x="679037" y="455350"/>
                      <a:pt x="711994" y="442110"/>
                    </a:cubicBezTo>
                    <a:cubicBezTo>
                      <a:pt x="743902" y="429347"/>
                      <a:pt x="770763" y="409249"/>
                      <a:pt x="794766" y="383817"/>
                    </a:cubicBezTo>
                    <a:cubicBezTo>
                      <a:pt x="837914" y="338002"/>
                      <a:pt x="884872" y="295711"/>
                      <a:pt x="926878" y="248943"/>
                    </a:cubicBezTo>
                    <a:cubicBezTo>
                      <a:pt x="937355" y="237323"/>
                      <a:pt x="935069" y="214367"/>
                      <a:pt x="938689" y="196556"/>
                    </a:cubicBezTo>
                    <a:cubicBezTo>
                      <a:pt x="936688" y="194460"/>
                      <a:pt x="934784" y="192460"/>
                      <a:pt x="932783" y="190364"/>
                    </a:cubicBezTo>
                    <a:cubicBezTo>
                      <a:pt x="911161" y="194460"/>
                      <a:pt x="889444" y="198175"/>
                      <a:pt x="868013" y="202842"/>
                    </a:cubicBezTo>
                    <a:cubicBezTo>
                      <a:pt x="839724" y="209033"/>
                      <a:pt x="811625" y="216082"/>
                      <a:pt x="783431" y="222559"/>
                    </a:cubicBezTo>
                    <a:cubicBezTo>
                      <a:pt x="770572" y="225512"/>
                      <a:pt x="757523" y="227607"/>
                      <a:pt x="744664" y="230655"/>
                    </a:cubicBezTo>
                    <a:cubicBezTo>
                      <a:pt x="703802" y="240466"/>
                      <a:pt x="663130" y="251420"/>
                      <a:pt x="622078" y="260468"/>
                    </a:cubicBezTo>
                    <a:cubicBezTo>
                      <a:pt x="592360" y="266945"/>
                      <a:pt x="561594" y="269231"/>
                      <a:pt x="532257" y="276851"/>
                    </a:cubicBezTo>
                    <a:cubicBezTo>
                      <a:pt x="482060" y="289805"/>
                      <a:pt x="431959" y="303712"/>
                      <a:pt x="383000" y="320476"/>
                    </a:cubicBezTo>
                    <a:cubicBezTo>
                      <a:pt x="329851" y="338669"/>
                      <a:pt x="276225" y="352670"/>
                      <a:pt x="220027" y="344765"/>
                    </a:cubicBezTo>
                    <a:cubicBezTo>
                      <a:pt x="160972" y="336478"/>
                      <a:pt x="102584" y="322762"/>
                      <a:pt x="51625" y="290091"/>
                    </a:cubicBezTo>
                    <a:cubicBezTo>
                      <a:pt x="33338" y="278375"/>
                      <a:pt x="20002" y="258754"/>
                      <a:pt x="0" y="238180"/>
                    </a:cubicBezTo>
                    <a:cubicBezTo>
                      <a:pt x="17716" y="232560"/>
                      <a:pt x="32956" y="224464"/>
                      <a:pt x="48768" y="223226"/>
                    </a:cubicBezTo>
                    <a:cubicBezTo>
                      <a:pt x="99727" y="219130"/>
                      <a:pt x="151066" y="219225"/>
                      <a:pt x="201930" y="214558"/>
                    </a:cubicBezTo>
                    <a:cubicBezTo>
                      <a:pt x="238125" y="211224"/>
                      <a:pt x="271558" y="195698"/>
                      <a:pt x="305657" y="183316"/>
                    </a:cubicBezTo>
                    <a:cubicBezTo>
                      <a:pt x="332613" y="173505"/>
                      <a:pt x="361093" y="167409"/>
                      <a:pt x="389382" y="161694"/>
                    </a:cubicBezTo>
                    <a:cubicBezTo>
                      <a:pt x="420529" y="155408"/>
                      <a:pt x="452152" y="151598"/>
                      <a:pt x="483584" y="146645"/>
                    </a:cubicBezTo>
                    <a:cubicBezTo>
                      <a:pt x="500634" y="143978"/>
                      <a:pt x="517779" y="141977"/>
                      <a:pt x="534638" y="138453"/>
                    </a:cubicBezTo>
                    <a:cubicBezTo>
                      <a:pt x="568071" y="131500"/>
                      <a:pt x="601313" y="123594"/>
                      <a:pt x="634746" y="116260"/>
                    </a:cubicBezTo>
                    <a:cubicBezTo>
                      <a:pt x="659225" y="110831"/>
                      <a:pt x="684181" y="107211"/>
                      <a:pt x="707993" y="99686"/>
                    </a:cubicBezTo>
                    <a:cubicBezTo>
                      <a:pt x="728377" y="93209"/>
                      <a:pt x="747522" y="82637"/>
                      <a:pt x="767048" y="73493"/>
                    </a:cubicBezTo>
                    <a:cubicBezTo>
                      <a:pt x="785336" y="64825"/>
                      <a:pt x="802957" y="54347"/>
                      <a:pt x="821722" y="46918"/>
                    </a:cubicBezTo>
                    <a:cubicBezTo>
                      <a:pt x="859631" y="31868"/>
                      <a:pt x="898112" y="18248"/>
                      <a:pt x="936403" y="4246"/>
                    </a:cubicBezTo>
                    <a:cubicBezTo>
                      <a:pt x="941927" y="2246"/>
                      <a:pt x="948023" y="817"/>
                      <a:pt x="953834" y="722"/>
                    </a:cubicBezTo>
                    <a:cubicBezTo>
                      <a:pt x="990600" y="436"/>
                      <a:pt x="1027366" y="-993"/>
                      <a:pt x="1064038" y="1198"/>
                    </a:cubicBezTo>
                    <a:cubicBezTo>
                      <a:pt x="1084040" y="2436"/>
                      <a:pt x="1103662" y="9866"/>
                      <a:pt x="1123474" y="14723"/>
                    </a:cubicBezTo>
                    <a:cubicBezTo>
                      <a:pt x="1143953" y="19676"/>
                      <a:pt x="1165098" y="22820"/>
                      <a:pt x="1184529" y="30440"/>
                    </a:cubicBezTo>
                    <a:cubicBezTo>
                      <a:pt x="1225010" y="46346"/>
                      <a:pt x="1264539" y="64730"/>
                      <a:pt x="1304639" y="81779"/>
                    </a:cubicBezTo>
                    <a:cubicBezTo>
                      <a:pt x="1315974" y="86542"/>
                      <a:pt x="1329881" y="87399"/>
                      <a:pt x="1339120" y="94448"/>
                    </a:cubicBezTo>
                    <a:cubicBezTo>
                      <a:pt x="1374076" y="121118"/>
                      <a:pt x="1356836" y="152455"/>
                      <a:pt x="1328166" y="168552"/>
                    </a:cubicBezTo>
                    <a:cubicBezTo>
                      <a:pt x="1295686" y="186745"/>
                      <a:pt x="1261491" y="200366"/>
                      <a:pt x="1222820" y="200461"/>
                    </a:cubicBezTo>
                    <a:cubicBezTo>
                      <a:pt x="1200340" y="200461"/>
                      <a:pt x="1177766" y="204938"/>
                      <a:pt x="1155287" y="207605"/>
                    </a:cubicBezTo>
                    <a:cubicBezTo>
                      <a:pt x="1151954" y="207986"/>
                      <a:pt x="1146810" y="207986"/>
                      <a:pt x="1145762" y="209891"/>
                    </a:cubicBezTo>
                    <a:cubicBezTo>
                      <a:pt x="1118045" y="259611"/>
                      <a:pt x="1063371" y="269803"/>
                      <a:pt x="1019747" y="295997"/>
                    </a:cubicBezTo>
                    <a:cubicBezTo>
                      <a:pt x="1006411" y="303998"/>
                      <a:pt x="993457" y="310189"/>
                      <a:pt x="982885" y="323619"/>
                    </a:cubicBezTo>
                    <a:cubicBezTo>
                      <a:pt x="970693" y="339145"/>
                      <a:pt x="954119" y="352099"/>
                      <a:pt x="931069" y="354004"/>
                    </a:cubicBezTo>
                    <a:cubicBezTo>
                      <a:pt x="921925" y="354766"/>
                      <a:pt x="912495" y="364005"/>
                      <a:pt x="905065" y="371244"/>
                    </a:cubicBezTo>
                    <a:cubicBezTo>
                      <a:pt x="892397" y="383722"/>
                      <a:pt x="884110" y="399819"/>
                      <a:pt x="861536" y="399724"/>
                    </a:cubicBezTo>
                    <a:cubicBezTo>
                      <a:pt x="840867" y="399629"/>
                      <a:pt x="828484" y="435157"/>
                      <a:pt x="839343" y="459065"/>
                    </a:cubicBezTo>
                    <a:cubicBezTo>
                      <a:pt x="854773" y="492783"/>
                      <a:pt x="870585" y="526311"/>
                      <a:pt x="886301" y="559839"/>
                    </a:cubicBezTo>
                    <a:cubicBezTo>
                      <a:pt x="886873" y="560982"/>
                      <a:pt x="888778" y="561935"/>
                      <a:pt x="888682" y="562982"/>
                    </a:cubicBezTo>
                    <a:cubicBezTo>
                      <a:pt x="887349" y="608607"/>
                      <a:pt x="886587" y="654232"/>
                      <a:pt x="884015" y="699857"/>
                    </a:cubicBezTo>
                    <a:cubicBezTo>
                      <a:pt x="883158" y="715573"/>
                      <a:pt x="878300" y="731003"/>
                      <a:pt x="874776" y="746529"/>
                    </a:cubicBezTo>
                    <a:cubicBezTo>
                      <a:pt x="867632" y="777866"/>
                      <a:pt x="860012" y="809204"/>
                      <a:pt x="852678" y="840541"/>
                    </a:cubicBezTo>
                    <a:cubicBezTo>
                      <a:pt x="852392" y="841874"/>
                      <a:pt x="852106" y="843208"/>
                      <a:pt x="852011" y="844541"/>
                    </a:cubicBezTo>
                    <a:cubicBezTo>
                      <a:pt x="849439" y="878641"/>
                      <a:pt x="846868" y="912740"/>
                      <a:pt x="844201" y="946745"/>
                    </a:cubicBezTo>
                    <a:cubicBezTo>
                      <a:pt x="842772" y="965604"/>
                      <a:pt x="850773" y="974367"/>
                      <a:pt x="870299" y="973605"/>
                    </a:cubicBezTo>
                    <a:cubicBezTo>
                      <a:pt x="893445" y="972748"/>
                      <a:pt x="916876" y="975891"/>
                      <a:pt x="939641" y="972843"/>
                    </a:cubicBezTo>
                    <a:cubicBezTo>
                      <a:pt x="969550" y="968747"/>
                      <a:pt x="998982" y="960461"/>
                      <a:pt x="1028509" y="953793"/>
                    </a:cubicBezTo>
                    <a:cubicBezTo>
                      <a:pt x="1055465" y="947697"/>
                      <a:pt x="1082421" y="941506"/>
                      <a:pt x="1109472" y="935219"/>
                    </a:cubicBezTo>
                    <a:cubicBezTo>
                      <a:pt x="1115854" y="933791"/>
                      <a:pt x="1122140" y="930933"/>
                      <a:pt x="1128522" y="930647"/>
                    </a:cubicBezTo>
                    <a:cubicBezTo>
                      <a:pt x="1140905" y="930076"/>
                      <a:pt x="1154621" y="927504"/>
                      <a:pt x="1165384" y="931790"/>
                    </a:cubicBezTo>
                    <a:cubicBezTo>
                      <a:pt x="1191197" y="942077"/>
                      <a:pt x="1215581" y="955984"/>
                      <a:pt x="1240726" y="968176"/>
                    </a:cubicBezTo>
                    <a:cubicBezTo>
                      <a:pt x="1245965" y="970652"/>
                      <a:pt x="1252156" y="973796"/>
                      <a:pt x="1257490" y="973129"/>
                    </a:cubicBezTo>
                    <a:cubicBezTo>
                      <a:pt x="1303115" y="967509"/>
                      <a:pt x="1342358" y="983702"/>
                      <a:pt x="1379696" y="1007324"/>
                    </a:cubicBezTo>
                    <a:cubicBezTo>
                      <a:pt x="1400365" y="1020373"/>
                      <a:pt x="1424368" y="1030279"/>
                      <a:pt x="1440751" y="1047519"/>
                    </a:cubicBezTo>
                    <a:cubicBezTo>
                      <a:pt x="1457611" y="1065236"/>
                      <a:pt x="1473041" y="1088762"/>
                      <a:pt x="1478185" y="1112099"/>
                    </a:cubicBezTo>
                    <a:cubicBezTo>
                      <a:pt x="1487996" y="1156676"/>
                      <a:pt x="1492472" y="1202777"/>
                      <a:pt x="1494187" y="1248497"/>
                    </a:cubicBezTo>
                    <a:cubicBezTo>
                      <a:pt x="1495139" y="1272785"/>
                      <a:pt x="1483995" y="1297360"/>
                      <a:pt x="1481518" y="1322125"/>
                    </a:cubicBezTo>
                    <a:cubicBezTo>
                      <a:pt x="1479709" y="1341175"/>
                      <a:pt x="1482852" y="1360701"/>
                      <a:pt x="1484090" y="1379942"/>
                    </a:cubicBezTo>
                    <a:cubicBezTo>
                      <a:pt x="1484281" y="1382418"/>
                      <a:pt x="1486757" y="1384704"/>
                      <a:pt x="1486948" y="1387276"/>
                    </a:cubicBezTo>
                    <a:cubicBezTo>
                      <a:pt x="1489805" y="1413755"/>
                      <a:pt x="1491996" y="1440330"/>
                      <a:pt x="1495234" y="1466810"/>
                    </a:cubicBezTo>
                    <a:cubicBezTo>
                      <a:pt x="1496758" y="1479097"/>
                      <a:pt x="1500188" y="1491194"/>
                      <a:pt x="1502569" y="1503386"/>
                    </a:cubicBezTo>
                    <a:cubicBezTo>
                      <a:pt x="1508855" y="1535294"/>
                      <a:pt x="1494091" y="1563107"/>
                      <a:pt x="1485424" y="1592254"/>
                    </a:cubicBezTo>
                    <a:cubicBezTo>
                      <a:pt x="1477899" y="1617400"/>
                      <a:pt x="1471422" y="1642832"/>
                      <a:pt x="1464373" y="1668168"/>
                    </a:cubicBezTo>
                    <a:cubicBezTo>
                      <a:pt x="1462088" y="1676360"/>
                      <a:pt x="1459801" y="1684646"/>
                      <a:pt x="1456944" y="1692647"/>
                    </a:cubicBezTo>
                    <a:cubicBezTo>
                      <a:pt x="1446752" y="1721032"/>
                      <a:pt x="1438751" y="1750559"/>
                      <a:pt x="1425416" y="1777420"/>
                    </a:cubicBezTo>
                    <a:cubicBezTo>
                      <a:pt x="1414081" y="1800280"/>
                      <a:pt x="1395603" y="1819425"/>
                      <a:pt x="1382173" y="1841428"/>
                    </a:cubicBezTo>
                    <a:cubicBezTo>
                      <a:pt x="1367695" y="1865145"/>
                      <a:pt x="1358074" y="1892196"/>
                      <a:pt x="1341501" y="1914104"/>
                    </a:cubicBezTo>
                    <a:cubicBezTo>
                      <a:pt x="1322165" y="1939631"/>
                      <a:pt x="1299781" y="1963919"/>
                      <a:pt x="1274826" y="1983922"/>
                    </a:cubicBezTo>
                    <a:cubicBezTo>
                      <a:pt x="1235107" y="2015640"/>
                      <a:pt x="1185863" y="2029451"/>
                      <a:pt x="1138238" y="2044406"/>
                    </a:cubicBezTo>
                    <a:cubicBezTo>
                      <a:pt x="1120235" y="2050025"/>
                      <a:pt x="1098995" y="2044977"/>
                      <a:pt x="1079468" y="2046501"/>
                    </a:cubicBezTo>
                    <a:cubicBezTo>
                      <a:pt x="1032510" y="2050216"/>
                      <a:pt x="989076" y="2038976"/>
                      <a:pt x="949833" y="2014592"/>
                    </a:cubicBezTo>
                    <a:cubicBezTo>
                      <a:pt x="929068" y="2001734"/>
                      <a:pt x="910304" y="1984874"/>
                      <a:pt x="892683" y="1967729"/>
                    </a:cubicBezTo>
                    <a:cubicBezTo>
                      <a:pt x="880777" y="1956204"/>
                      <a:pt x="870109" y="1949918"/>
                      <a:pt x="850868" y="1956585"/>
                    </a:cubicBezTo>
                    <a:close/>
                    <a:moveTo>
                      <a:pt x="844105" y="1611113"/>
                    </a:moveTo>
                    <a:cubicBezTo>
                      <a:pt x="844010" y="1611113"/>
                      <a:pt x="843915" y="1611113"/>
                      <a:pt x="843915" y="1611113"/>
                    </a:cubicBezTo>
                    <a:cubicBezTo>
                      <a:pt x="843915" y="1637593"/>
                      <a:pt x="843915" y="1664168"/>
                      <a:pt x="843915" y="1690647"/>
                    </a:cubicBezTo>
                    <a:cubicBezTo>
                      <a:pt x="843915" y="1691314"/>
                      <a:pt x="843820" y="1691981"/>
                      <a:pt x="843915" y="1692647"/>
                    </a:cubicBezTo>
                    <a:cubicBezTo>
                      <a:pt x="849630" y="1728080"/>
                      <a:pt x="862584" y="1754369"/>
                      <a:pt x="907447" y="1754941"/>
                    </a:cubicBezTo>
                    <a:cubicBezTo>
                      <a:pt x="923830" y="1755131"/>
                      <a:pt x="940213" y="1759227"/>
                      <a:pt x="956596" y="1761513"/>
                    </a:cubicBezTo>
                    <a:cubicBezTo>
                      <a:pt x="976979" y="1764275"/>
                      <a:pt x="997458" y="1769324"/>
                      <a:pt x="1017841" y="1769228"/>
                    </a:cubicBezTo>
                    <a:cubicBezTo>
                      <a:pt x="1043749" y="1769038"/>
                      <a:pt x="1069657" y="1764656"/>
                      <a:pt x="1095470" y="1762085"/>
                    </a:cubicBezTo>
                    <a:cubicBezTo>
                      <a:pt x="1096804" y="1761989"/>
                      <a:pt x="1098232" y="1761894"/>
                      <a:pt x="1099471" y="1761323"/>
                    </a:cubicBezTo>
                    <a:cubicBezTo>
                      <a:pt x="1144905" y="1741987"/>
                      <a:pt x="1182243" y="1713507"/>
                      <a:pt x="1204150" y="1667882"/>
                    </a:cubicBezTo>
                    <a:cubicBezTo>
                      <a:pt x="1222439" y="1629878"/>
                      <a:pt x="1239774" y="1591873"/>
                      <a:pt x="1252156" y="1551011"/>
                    </a:cubicBezTo>
                    <a:cubicBezTo>
                      <a:pt x="1266825" y="1502528"/>
                      <a:pt x="1278731" y="1454332"/>
                      <a:pt x="1280255" y="1403754"/>
                    </a:cubicBezTo>
                    <a:cubicBezTo>
                      <a:pt x="1280922" y="1382037"/>
                      <a:pt x="1281589" y="1360130"/>
                      <a:pt x="1280065" y="1338508"/>
                    </a:cubicBezTo>
                    <a:cubicBezTo>
                      <a:pt x="1278541" y="1317362"/>
                      <a:pt x="1275779" y="1296122"/>
                      <a:pt x="1270921" y="1275548"/>
                    </a:cubicBezTo>
                    <a:cubicBezTo>
                      <a:pt x="1265301" y="1252116"/>
                      <a:pt x="1258062" y="1228875"/>
                      <a:pt x="1249108" y="1206396"/>
                    </a:cubicBezTo>
                    <a:cubicBezTo>
                      <a:pt x="1240822" y="1185632"/>
                      <a:pt x="1231106" y="1164962"/>
                      <a:pt x="1218914" y="1146293"/>
                    </a:cubicBezTo>
                    <a:cubicBezTo>
                      <a:pt x="1200531" y="1118290"/>
                      <a:pt x="1168527" y="1115909"/>
                      <a:pt x="1139285" y="1111813"/>
                    </a:cubicBezTo>
                    <a:cubicBezTo>
                      <a:pt x="1112520" y="1108098"/>
                      <a:pt x="1085183" y="1115909"/>
                      <a:pt x="1057847" y="1111527"/>
                    </a:cubicBezTo>
                    <a:cubicBezTo>
                      <a:pt x="1030605" y="1107146"/>
                      <a:pt x="1005840" y="1118099"/>
                      <a:pt x="980122" y="1125815"/>
                    </a:cubicBezTo>
                    <a:cubicBezTo>
                      <a:pt x="945451" y="1136197"/>
                      <a:pt x="909447" y="1141721"/>
                      <a:pt x="874109" y="1150008"/>
                    </a:cubicBezTo>
                    <a:cubicBezTo>
                      <a:pt x="870871" y="1150770"/>
                      <a:pt x="868394" y="1156295"/>
                      <a:pt x="866108" y="1160009"/>
                    </a:cubicBezTo>
                    <a:cubicBezTo>
                      <a:pt x="846677" y="1191442"/>
                      <a:pt x="847725" y="1228304"/>
                      <a:pt x="845439" y="1262308"/>
                    </a:cubicBezTo>
                    <a:cubicBezTo>
                      <a:pt x="842391" y="1307456"/>
                      <a:pt x="842486" y="1353081"/>
                      <a:pt x="849535" y="1399277"/>
                    </a:cubicBezTo>
                    <a:cubicBezTo>
                      <a:pt x="855821" y="1440140"/>
                      <a:pt x="845915" y="1483383"/>
                      <a:pt x="844296" y="1525579"/>
                    </a:cubicBezTo>
                    <a:cubicBezTo>
                      <a:pt x="843153" y="1553963"/>
                      <a:pt x="844105" y="1582538"/>
                      <a:pt x="844105" y="1611113"/>
                    </a:cubicBezTo>
                    <a:close/>
                    <a:moveTo>
                      <a:pt x="667131" y="638897"/>
                    </a:moveTo>
                    <a:cubicBezTo>
                      <a:pt x="639889" y="628895"/>
                      <a:pt x="622935" y="647088"/>
                      <a:pt x="610838" y="660423"/>
                    </a:cubicBezTo>
                    <a:cubicBezTo>
                      <a:pt x="583787" y="690236"/>
                      <a:pt x="561975" y="724812"/>
                      <a:pt x="537877" y="757292"/>
                    </a:cubicBezTo>
                    <a:cubicBezTo>
                      <a:pt x="525209" y="774342"/>
                      <a:pt x="515493" y="796250"/>
                      <a:pt x="498729" y="806822"/>
                    </a:cubicBezTo>
                    <a:cubicBezTo>
                      <a:pt x="477584" y="820062"/>
                      <a:pt x="466820" y="837874"/>
                      <a:pt x="457295" y="858353"/>
                    </a:cubicBezTo>
                    <a:cubicBezTo>
                      <a:pt x="453771" y="866068"/>
                      <a:pt x="450818" y="874164"/>
                      <a:pt x="448627" y="882356"/>
                    </a:cubicBezTo>
                    <a:cubicBezTo>
                      <a:pt x="439388" y="917122"/>
                      <a:pt x="404717" y="935600"/>
                      <a:pt x="395192" y="972176"/>
                    </a:cubicBezTo>
                    <a:cubicBezTo>
                      <a:pt x="386048" y="1007419"/>
                      <a:pt x="364998" y="1039518"/>
                      <a:pt x="349663" y="1073237"/>
                    </a:cubicBezTo>
                    <a:cubicBezTo>
                      <a:pt x="340423" y="1093620"/>
                      <a:pt x="331184" y="1114194"/>
                      <a:pt x="323469" y="1135149"/>
                    </a:cubicBezTo>
                    <a:cubicBezTo>
                      <a:pt x="308800" y="1175345"/>
                      <a:pt x="294608" y="1215635"/>
                      <a:pt x="281749" y="1256402"/>
                    </a:cubicBezTo>
                    <a:cubicBezTo>
                      <a:pt x="275844" y="1275071"/>
                      <a:pt x="271272" y="1294883"/>
                      <a:pt x="270415" y="1314314"/>
                    </a:cubicBezTo>
                    <a:cubicBezTo>
                      <a:pt x="269557" y="1334317"/>
                      <a:pt x="286417" y="1346128"/>
                      <a:pt x="302990" y="1339746"/>
                    </a:cubicBezTo>
                    <a:cubicBezTo>
                      <a:pt x="311563" y="1336508"/>
                      <a:pt x="319373" y="1330888"/>
                      <a:pt x="326898" y="1325459"/>
                    </a:cubicBezTo>
                    <a:cubicBezTo>
                      <a:pt x="357473" y="1303170"/>
                      <a:pt x="386429" y="1278500"/>
                      <a:pt x="418338" y="1258403"/>
                    </a:cubicBezTo>
                    <a:cubicBezTo>
                      <a:pt x="463010" y="1230209"/>
                      <a:pt x="508254" y="1202681"/>
                      <a:pt x="542830" y="1162486"/>
                    </a:cubicBezTo>
                    <a:cubicBezTo>
                      <a:pt x="568357" y="1132863"/>
                      <a:pt x="600265" y="1119528"/>
                      <a:pt x="636460" y="1110575"/>
                    </a:cubicBezTo>
                    <a:cubicBezTo>
                      <a:pt x="663226" y="1103907"/>
                      <a:pt x="694372" y="1072189"/>
                      <a:pt x="690753" y="1041709"/>
                    </a:cubicBezTo>
                    <a:cubicBezTo>
                      <a:pt x="687324" y="1012562"/>
                      <a:pt x="684657" y="983225"/>
                      <a:pt x="683228" y="953888"/>
                    </a:cubicBezTo>
                    <a:cubicBezTo>
                      <a:pt x="680085" y="889214"/>
                      <a:pt x="678370" y="824539"/>
                      <a:pt x="675227" y="759864"/>
                    </a:cubicBezTo>
                    <a:cubicBezTo>
                      <a:pt x="673227" y="719669"/>
                      <a:pt x="669893" y="679568"/>
                      <a:pt x="667131" y="638897"/>
                    </a:cubicBezTo>
                    <a:close/>
                  </a:path>
                </a:pathLst>
              </a:custGeom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 useBgFill="1"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EF8A43EE-4D7B-497B-B62C-F58352072EF1}"/>
                  </a:ext>
                </a:extLst>
              </p:cNvPr>
              <p:cNvSpPr/>
              <p:nvPr/>
            </p:nvSpPr>
            <p:spPr>
              <a:xfrm>
                <a:off x="8094285" y="3268368"/>
                <a:ext cx="283787" cy="489430"/>
              </a:xfrm>
              <a:custGeom>
                <a:avLst/>
                <a:gdLst>
                  <a:gd name="connsiteX0" fmla="*/ 0 w 1314450"/>
                  <a:gd name="connsiteY0" fmla="*/ 954759 h 2266950"/>
                  <a:gd name="connsiteX1" fmla="*/ 44958 w 1314450"/>
                  <a:gd name="connsiteY1" fmla="*/ 935994 h 2266950"/>
                  <a:gd name="connsiteX2" fmla="*/ 92297 w 1314450"/>
                  <a:gd name="connsiteY2" fmla="*/ 914563 h 2266950"/>
                  <a:gd name="connsiteX3" fmla="*/ 104775 w 1314450"/>
                  <a:gd name="connsiteY3" fmla="*/ 885893 h 2266950"/>
                  <a:gd name="connsiteX4" fmla="*/ 121539 w 1314450"/>
                  <a:gd name="connsiteY4" fmla="*/ 802454 h 2266950"/>
                  <a:gd name="connsiteX5" fmla="*/ 143066 w 1314450"/>
                  <a:gd name="connsiteY5" fmla="*/ 700346 h 2266950"/>
                  <a:gd name="connsiteX6" fmla="*/ 138970 w 1314450"/>
                  <a:gd name="connsiteY6" fmla="*/ 612335 h 2266950"/>
                  <a:gd name="connsiteX7" fmla="*/ 137160 w 1314450"/>
                  <a:gd name="connsiteY7" fmla="*/ 604620 h 2266950"/>
                  <a:gd name="connsiteX8" fmla="*/ 149543 w 1314450"/>
                  <a:gd name="connsiteY8" fmla="*/ 536611 h 2266950"/>
                  <a:gd name="connsiteX9" fmla="*/ 166688 w 1314450"/>
                  <a:gd name="connsiteY9" fmla="*/ 467555 h 2266950"/>
                  <a:gd name="connsiteX10" fmla="*/ 174689 w 1314450"/>
                  <a:gd name="connsiteY10" fmla="*/ 367542 h 2266950"/>
                  <a:gd name="connsiteX11" fmla="*/ 170021 w 1314450"/>
                  <a:gd name="connsiteY11" fmla="*/ 344587 h 2266950"/>
                  <a:gd name="connsiteX12" fmla="*/ 172212 w 1314450"/>
                  <a:gd name="connsiteY12" fmla="*/ 330204 h 2266950"/>
                  <a:gd name="connsiteX13" fmla="*/ 213836 w 1314450"/>
                  <a:gd name="connsiteY13" fmla="*/ 229716 h 2266950"/>
                  <a:gd name="connsiteX14" fmla="*/ 249650 w 1314450"/>
                  <a:gd name="connsiteY14" fmla="*/ 215619 h 2266950"/>
                  <a:gd name="connsiteX15" fmla="*/ 342043 w 1314450"/>
                  <a:gd name="connsiteY15" fmla="*/ 206665 h 2266950"/>
                  <a:gd name="connsiteX16" fmla="*/ 473202 w 1314450"/>
                  <a:gd name="connsiteY16" fmla="*/ 132275 h 2266950"/>
                  <a:gd name="connsiteX17" fmla="*/ 569881 w 1314450"/>
                  <a:gd name="connsiteY17" fmla="*/ 86269 h 2266950"/>
                  <a:gd name="connsiteX18" fmla="*/ 654939 w 1314450"/>
                  <a:gd name="connsiteY18" fmla="*/ 31596 h 2266950"/>
                  <a:gd name="connsiteX19" fmla="*/ 735330 w 1314450"/>
                  <a:gd name="connsiteY19" fmla="*/ 18261 h 2266950"/>
                  <a:gd name="connsiteX20" fmla="*/ 775907 w 1314450"/>
                  <a:gd name="connsiteY20" fmla="*/ 14736 h 2266950"/>
                  <a:gd name="connsiteX21" fmla="*/ 851916 w 1314450"/>
                  <a:gd name="connsiteY21" fmla="*/ 2068 h 2266950"/>
                  <a:gd name="connsiteX22" fmla="*/ 902018 w 1314450"/>
                  <a:gd name="connsiteY22" fmla="*/ 13117 h 2266950"/>
                  <a:gd name="connsiteX23" fmla="*/ 946785 w 1314450"/>
                  <a:gd name="connsiteY23" fmla="*/ 7878 h 2266950"/>
                  <a:gd name="connsiteX24" fmla="*/ 982409 w 1314450"/>
                  <a:gd name="connsiteY24" fmla="*/ 9498 h 2266950"/>
                  <a:gd name="connsiteX25" fmla="*/ 1069848 w 1314450"/>
                  <a:gd name="connsiteY25" fmla="*/ 56551 h 2266950"/>
                  <a:gd name="connsiteX26" fmla="*/ 1141286 w 1314450"/>
                  <a:gd name="connsiteY26" fmla="*/ 124941 h 2266950"/>
                  <a:gd name="connsiteX27" fmla="*/ 1155002 w 1314450"/>
                  <a:gd name="connsiteY27" fmla="*/ 190377 h 2266950"/>
                  <a:gd name="connsiteX28" fmla="*/ 1143095 w 1314450"/>
                  <a:gd name="connsiteY28" fmla="*/ 246099 h 2266950"/>
                  <a:gd name="connsiteX29" fmla="*/ 1102424 w 1314450"/>
                  <a:gd name="connsiteY29" fmla="*/ 288104 h 2266950"/>
                  <a:gd name="connsiteX30" fmla="*/ 1036701 w 1314450"/>
                  <a:gd name="connsiteY30" fmla="*/ 347254 h 2266950"/>
                  <a:gd name="connsiteX31" fmla="*/ 943451 w 1314450"/>
                  <a:gd name="connsiteY31" fmla="*/ 454696 h 2266950"/>
                  <a:gd name="connsiteX32" fmla="*/ 935927 w 1314450"/>
                  <a:gd name="connsiteY32" fmla="*/ 461078 h 2266950"/>
                  <a:gd name="connsiteX33" fmla="*/ 921734 w 1314450"/>
                  <a:gd name="connsiteY33" fmla="*/ 441171 h 2266950"/>
                  <a:gd name="connsiteX34" fmla="*/ 899732 w 1314450"/>
                  <a:gd name="connsiteY34" fmla="*/ 455934 h 2266950"/>
                  <a:gd name="connsiteX35" fmla="*/ 910114 w 1314450"/>
                  <a:gd name="connsiteY35" fmla="*/ 489653 h 2266950"/>
                  <a:gd name="connsiteX36" fmla="*/ 888968 w 1314450"/>
                  <a:gd name="connsiteY36" fmla="*/ 540516 h 2266950"/>
                  <a:gd name="connsiteX37" fmla="*/ 837629 w 1314450"/>
                  <a:gd name="connsiteY37" fmla="*/ 585379 h 2266950"/>
                  <a:gd name="connsiteX38" fmla="*/ 812959 w 1314450"/>
                  <a:gd name="connsiteY38" fmla="*/ 618717 h 2266950"/>
                  <a:gd name="connsiteX39" fmla="*/ 820579 w 1314450"/>
                  <a:gd name="connsiteY39" fmla="*/ 643291 h 2266950"/>
                  <a:gd name="connsiteX40" fmla="*/ 864394 w 1314450"/>
                  <a:gd name="connsiteY40" fmla="*/ 702251 h 2266950"/>
                  <a:gd name="connsiteX41" fmla="*/ 843629 w 1314450"/>
                  <a:gd name="connsiteY41" fmla="*/ 766640 h 2266950"/>
                  <a:gd name="connsiteX42" fmla="*/ 719519 w 1314450"/>
                  <a:gd name="connsiteY42" fmla="*/ 847126 h 2266950"/>
                  <a:gd name="connsiteX43" fmla="*/ 544449 w 1314450"/>
                  <a:gd name="connsiteY43" fmla="*/ 1008384 h 2266950"/>
                  <a:gd name="connsiteX44" fmla="*/ 473869 w 1314450"/>
                  <a:gd name="connsiteY44" fmla="*/ 1092300 h 2266950"/>
                  <a:gd name="connsiteX45" fmla="*/ 373761 w 1314450"/>
                  <a:gd name="connsiteY45" fmla="*/ 1174405 h 2266950"/>
                  <a:gd name="connsiteX46" fmla="*/ 353758 w 1314450"/>
                  <a:gd name="connsiteY46" fmla="*/ 1198408 h 2266950"/>
                  <a:gd name="connsiteX47" fmla="*/ 237649 w 1314450"/>
                  <a:gd name="connsiteY47" fmla="*/ 1314708 h 2266950"/>
                  <a:gd name="connsiteX48" fmla="*/ 199549 w 1314450"/>
                  <a:gd name="connsiteY48" fmla="*/ 1350903 h 2266950"/>
                  <a:gd name="connsiteX49" fmla="*/ 208598 w 1314450"/>
                  <a:gd name="connsiteY49" fmla="*/ 1370525 h 2266950"/>
                  <a:gd name="connsiteX50" fmla="*/ 254318 w 1314450"/>
                  <a:gd name="connsiteY50" fmla="*/ 1357666 h 2266950"/>
                  <a:gd name="connsiteX51" fmla="*/ 344805 w 1314450"/>
                  <a:gd name="connsiteY51" fmla="*/ 1330329 h 2266950"/>
                  <a:gd name="connsiteX52" fmla="*/ 439674 w 1314450"/>
                  <a:gd name="connsiteY52" fmla="*/ 1303945 h 2266950"/>
                  <a:gd name="connsiteX53" fmla="*/ 526733 w 1314450"/>
                  <a:gd name="connsiteY53" fmla="*/ 1278228 h 2266950"/>
                  <a:gd name="connsiteX54" fmla="*/ 600932 w 1314450"/>
                  <a:gd name="connsiteY54" fmla="*/ 1257654 h 2266950"/>
                  <a:gd name="connsiteX55" fmla="*/ 616077 w 1314450"/>
                  <a:gd name="connsiteY55" fmla="*/ 1249653 h 2266950"/>
                  <a:gd name="connsiteX56" fmla="*/ 702755 w 1314450"/>
                  <a:gd name="connsiteY56" fmla="*/ 1203837 h 2266950"/>
                  <a:gd name="connsiteX57" fmla="*/ 747141 w 1314450"/>
                  <a:gd name="connsiteY57" fmla="*/ 1174977 h 2266950"/>
                  <a:gd name="connsiteX58" fmla="*/ 790575 w 1314450"/>
                  <a:gd name="connsiteY58" fmla="*/ 1151736 h 2266950"/>
                  <a:gd name="connsiteX59" fmla="*/ 886396 w 1314450"/>
                  <a:gd name="connsiteY59" fmla="*/ 1143068 h 2266950"/>
                  <a:gd name="connsiteX60" fmla="*/ 915067 w 1314450"/>
                  <a:gd name="connsiteY60" fmla="*/ 1136210 h 2266950"/>
                  <a:gd name="connsiteX61" fmla="*/ 948119 w 1314450"/>
                  <a:gd name="connsiteY61" fmla="*/ 1134591 h 2266950"/>
                  <a:gd name="connsiteX62" fmla="*/ 976122 w 1314450"/>
                  <a:gd name="connsiteY62" fmla="*/ 1135924 h 2266950"/>
                  <a:gd name="connsiteX63" fmla="*/ 1073849 w 1314450"/>
                  <a:gd name="connsiteY63" fmla="*/ 1150974 h 2266950"/>
                  <a:gd name="connsiteX64" fmla="*/ 1097947 w 1314450"/>
                  <a:gd name="connsiteY64" fmla="*/ 1220792 h 2266950"/>
                  <a:gd name="connsiteX65" fmla="*/ 1041845 w 1314450"/>
                  <a:gd name="connsiteY65" fmla="*/ 1291182 h 2266950"/>
                  <a:gd name="connsiteX66" fmla="*/ 984885 w 1314450"/>
                  <a:gd name="connsiteY66" fmla="*/ 1349379 h 2266950"/>
                  <a:gd name="connsiteX67" fmla="*/ 918305 w 1314450"/>
                  <a:gd name="connsiteY67" fmla="*/ 1443391 h 2266950"/>
                  <a:gd name="connsiteX68" fmla="*/ 828199 w 1314450"/>
                  <a:gd name="connsiteY68" fmla="*/ 1597601 h 2266950"/>
                  <a:gd name="connsiteX69" fmla="*/ 780669 w 1314450"/>
                  <a:gd name="connsiteY69" fmla="*/ 1684850 h 2266950"/>
                  <a:gd name="connsiteX70" fmla="*/ 771525 w 1314450"/>
                  <a:gd name="connsiteY70" fmla="*/ 1706281 h 2266950"/>
                  <a:gd name="connsiteX71" fmla="*/ 764477 w 1314450"/>
                  <a:gd name="connsiteY71" fmla="*/ 1729046 h 2266950"/>
                  <a:gd name="connsiteX72" fmla="*/ 770858 w 1314450"/>
                  <a:gd name="connsiteY72" fmla="*/ 1764765 h 2266950"/>
                  <a:gd name="connsiteX73" fmla="*/ 847439 w 1314450"/>
                  <a:gd name="connsiteY73" fmla="*/ 1707805 h 2266950"/>
                  <a:gd name="connsiteX74" fmla="*/ 968026 w 1314450"/>
                  <a:gd name="connsiteY74" fmla="*/ 1601506 h 2266950"/>
                  <a:gd name="connsiteX75" fmla="*/ 1073658 w 1314450"/>
                  <a:gd name="connsiteY75" fmla="*/ 1473871 h 2266950"/>
                  <a:gd name="connsiteX76" fmla="*/ 1157764 w 1314450"/>
                  <a:gd name="connsiteY76" fmla="*/ 1358142 h 2266950"/>
                  <a:gd name="connsiteX77" fmla="*/ 1255490 w 1314450"/>
                  <a:gd name="connsiteY77" fmla="*/ 1236603 h 2266950"/>
                  <a:gd name="connsiteX78" fmla="*/ 1285399 w 1314450"/>
                  <a:gd name="connsiteY78" fmla="*/ 1174596 h 2266950"/>
                  <a:gd name="connsiteX79" fmla="*/ 1316546 w 1314450"/>
                  <a:gd name="connsiteY79" fmla="*/ 1113636 h 2266950"/>
                  <a:gd name="connsiteX80" fmla="*/ 1322356 w 1314450"/>
                  <a:gd name="connsiteY80" fmla="*/ 1115922 h 2266950"/>
                  <a:gd name="connsiteX81" fmla="*/ 1315212 w 1314450"/>
                  <a:gd name="connsiteY81" fmla="*/ 1146211 h 2266950"/>
                  <a:gd name="connsiteX82" fmla="*/ 1250251 w 1314450"/>
                  <a:gd name="connsiteY82" fmla="*/ 1296897 h 2266950"/>
                  <a:gd name="connsiteX83" fmla="*/ 1145286 w 1314450"/>
                  <a:gd name="connsiteY83" fmla="*/ 1495017 h 2266950"/>
                  <a:gd name="connsiteX84" fmla="*/ 1112044 w 1314450"/>
                  <a:gd name="connsiteY84" fmla="*/ 1572931 h 2266950"/>
                  <a:gd name="connsiteX85" fmla="*/ 1064895 w 1314450"/>
                  <a:gd name="connsiteY85" fmla="*/ 1643702 h 2266950"/>
                  <a:gd name="connsiteX86" fmla="*/ 992410 w 1314450"/>
                  <a:gd name="connsiteY86" fmla="*/ 1745619 h 2266950"/>
                  <a:gd name="connsiteX87" fmla="*/ 902018 w 1314450"/>
                  <a:gd name="connsiteY87" fmla="*/ 1887923 h 2266950"/>
                  <a:gd name="connsiteX88" fmla="*/ 882396 w 1314450"/>
                  <a:gd name="connsiteY88" fmla="*/ 1903163 h 2266950"/>
                  <a:gd name="connsiteX89" fmla="*/ 840677 w 1314450"/>
                  <a:gd name="connsiteY89" fmla="*/ 1951931 h 2266950"/>
                  <a:gd name="connsiteX90" fmla="*/ 820484 w 1314450"/>
                  <a:gd name="connsiteY90" fmla="*/ 1963170 h 2266950"/>
                  <a:gd name="connsiteX91" fmla="*/ 798386 w 1314450"/>
                  <a:gd name="connsiteY91" fmla="*/ 1979744 h 2266950"/>
                  <a:gd name="connsiteX92" fmla="*/ 720185 w 1314450"/>
                  <a:gd name="connsiteY92" fmla="*/ 2064040 h 2266950"/>
                  <a:gd name="connsiteX93" fmla="*/ 698373 w 1314450"/>
                  <a:gd name="connsiteY93" fmla="*/ 2068326 h 2266950"/>
                  <a:gd name="connsiteX94" fmla="*/ 672560 w 1314450"/>
                  <a:gd name="connsiteY94" fmla="*/ 2069088 h 2266950"/>
                  <a:gd name="connsiteX95" fmla="*/ 668465 w 1314450"/>
                  <a:gd name="connsiteY95" fmla="*/ 2100235 h 2266950"/>
                  <a:gd name="connsiteX96" fmla="*/ 664369 w 1314450"/>
                  <a:gd name="connsiteY96" fmla="*/ 2120142 h 2266950"/>
                  <a:gd name="connsiteX97" fmla="*/ 551783 w 1314450"/>
                  <a:gd name="connsiteY97" fmla="*/ 2185484 h 2266950"/>
                  <a:gd name="connsiteX98" fmla="*/ 500920 w 1314450"/>
                  <a:gd name="connsiteY98" fmla="*/ 2201391 h 2266950"/>
                  <a:gd name="connsiteX99" fmla="*/ 459867 w 1314450"/>
                  <a:gd name="connsiteY99" fmla="*/ 2207772 h 2266950"/>
                  <a:gd name="connsiteX100" fmla="*/ 411671 w 1314450"/>
                  <a:gd name="connsiteY100" fmla="*/ 2162529 h 2266950"/>
                  <a:gd name="connsiteX101" fmla="*/ 385572 w 1314450"/>
                  <a:gd name="connsiteY101" fmla="*/ 2083281 h 2266950"/>
                  <a:gd name="connsiteX102" fmla="*/ 389287 w 1314450"/>
                  <a:gd name="connsiteY102" fmla="*/ 2058516 h 2266950"/>
                  <a:gd name="connsiteX103" fmla="*/ 419862 w 1314450"/>
                  <a:gd name="connsiteY103" fmla="*/ 2008700 h 2266950"/>
                  <a:gd name="connsiteX104" fmla="*/ 440055 w 1314450"/>
                  <a:gd name="connsiteY104" fmla="*/ 1985554 h 2266950"/>
                  <a:gd name="connsiteX105" fmla="*/ 557498 w 1314450"/>
                  <a:gd name="connsiteY105" fmla="*/ 1870016 h 2266950"/>
                  <a:gd name="connsiteX106" fmla="*/ 650939 w 1314450"/>
                  <a:gd name="connsiteY106" fmla="*/ 1753335 h 2266950"/>
                  <a:gd name="connsiteX107" fmla="*/ 688277 w 1314450"/>
                  <a:gd name="connsiteY107" fmla="*/ 1699518 h 2266950"/>
                  <a:gd name="connsiteX108" fmla="*/ 733996 w 1314450"/>
                  <a:gd name="connsiteY108" fmla="*/ 1611888 h 2266950"/>
                  <a:gd name="connsiteX109" fmla="*/ 775335 w 1314450"/>
                  <a:gd name="connsiteY109" fmla="*/ 1541975 h 2266950"/>
                  <a:gd name="connsiteX110" fmla="*/ 794480 w 1314450"/>
                  <a:gd name="connsiteY110" fmla="*/ 1498731 h 2266950"/>
                  <a:gd name="connsiteX111" fmla="*/ 843534 w 1314450"/>
                  <a:gd name="connsiteY111" fmla="*/ 1381955 h 2266950"/>
                  <a:gd name="connsiteX112" fmla="*/ 871823 w 1314450"/>
                  <a:gd name="connsiteY112" fmla="*/ 1277656 h 2266950"/>
                  <a:gd name="connsiteX113" fmla="*/ 863441 w 1314450"/>
                  <a:gd name="connsiteY113" fmla="*/ 1218601 h 2266950"/>
                  <a:gd name="connsiteX114" fmla="*/ 831723 w 1314450"/>
                  <a:gd name="connsiteY114" fmla="*/ 1205552 h 2266950"/>
                  <a:gd name="connsiteX115" fmla="*/ 709803 w 1314450"/>
                  <a:gd name="connsiteY115" fmla="*/ 1256511 h 2266950"/>
                  <a:gd name="connsiteX116" fmla="*/ 656177 w 1314450"/>
                  <a:gd name="connsiteY116" fmla="*/ 1293944 h 2266950"/>
                  <a:gd name="connsiteX117" fmla="*/ 617601 w 1314450"/>
                  <a:gd name="connsiteY117" fmla="*/ 1312327 h 2266950"/>
                  <a:gd name="connsiteX118" fmla="*/ 574358 w 1314450"/>
                  <a:gd name="connsiteY118" fmla="*/ 1348713 h 2266950"/>
                  <a:gd name="connsiteX119" fmla="*/ 508540 w 1314450"/>
                  <a:gd name="connsiteY119" fmla="*/ 1388718 h 2266950"/>
                  <a:gd name="connsiteX120" fmla="*/ 448818 w 1314450"/>
                  <a:gd name="connsiteY120" fmla="*/ 1423103 h 2266950"/>
                  <a:gd name="connsiteX121" fmla="*/ 402908 w 1314450"/>
                  <a:gd name="connsiteY121" fmla="*/ 1450916 h 2266950"/>
                  <a:gd name="connsiteX122" fmla="*/ 338423 w 1314450"/>
                  <a:gd name="connsiteY122" fmla="*/ 1474633 h 2266950"/>
                  <a:gd name="connsiteX123" fmla="*/ 224219 w 1314450"/>
                  <a:gd name="connsiteY123" fmla="*/ 1511209 h 2266950"/>
                  <a:gd name="connsiteX124" fmla="*/ 186023 w 1314450"/>
                  <a:gd name="connsiteY124" fmla="*/ 1520829 h 2266950"/>
                  <a:gd name="connsiteX125" fmla="*/ 162687 w 1314450"/>
                  <a:gd name="connsiteY125" fmla="*/ 1544737 h 2266950"/>
                  <a:gd name="connsiteX126" fmla="*/ 170879 w 1314450"/>
                  <a:gd name="connsiteY126" fmla="*/ 1618175 h 2266950"/>
                  <a:gd name="connsiteX127" fmla="*/ 175165 w 1314450"/>
                  <a:gd name="connsiteY127" fmla="*/ 1635034 h 2266950"/>
                  <a:gd name="connsiteX128" fmla="*/ 174974 w 1314450"/>
                  <a:gd name="connsiteY128" fmla="*/ 1700280 h 2266950"/>
                  <a:gd name="connsiteX129" fmla="*/ 167831 w 1314450"/>
                  <a:gd name="connsiteY129" fmla="*/ 1735047 h 2266950"/>
                  <a:gd name="connsiteX130" fmla="*/ 181356 w 1314450"/>
                  <a:gd name="connsiteY130" fmla="*/ 1814866 h 2266950"/>
                  <a:gd name="connsiteX131" fmla="*/ 190976 w 1314450"/>
                  <a:gd name="connsiteY131" fmla="*/ 1910592 h 2266950"/>
                  <a:gd name="connsiteX132" fmla="*/ 201359 w 1314450"/>
                  <a:gd name="connsiteY132" fmla="*/ 1960789 h 2266950"/>
                  <a:gd name="connsiteX133" fmla="*/ 209741 w 1314450"/>
                  <a:gd name="connsiteY133" fmla="*/ 2070708 h 2266950"/>
                  <a:gd name="connsiteX134" fmla="*/ 216789 w 1314450"/>
                  <a:gd name="connsiteY134" fmla="*/ 2092044 h 2266950"/>
                  <a:gd name="connsiteX135" fmla="*/ 252127 w 1314450"/>
                  <a:gd name="connsiteY135" fmla="*/ 2229108 h 2266950"/>
                  <a:gd name="connsiteX136" fmla="*/ 238601 w 1314450"/>
                  <a:gd name="connsiteY136" fmla="*/ 2246730 h 2266950"/>
                  <a:gd name="connsiteX137" fmla="*/ 216599 w 1314450"/>
                  <a:gd name="connsiteY137" fmla="*/ 2255397 h 2266950"/>
                  <a:gd name="connsiteX138" fmla="*/ 143732 w 1314450"/>
                  <a:gd name="connsiteY138" fmla="*/ 2239967 h 2266950"/>
                  <a:gd name="connsiteX139" fmla="*/ 90107 w 1314450"/>
                  <a:gd name="connsiteY139" fmla="*/ 2139383 h 2266950"/>
                  <a:gd name="connsiteX140" fmla="*/ 65342 w 1314450"/>
                  <a:gd name="connsiteY140" fmla="*/ 2086138 h 2266950"/>
                  <a:gd name="connsiteX141" fmla="*/ 60865 w 1314450"/>
                  <a:gd name="connsiteY141" fmla="*/ 2071755 h 2266950"/>
                  <a:gd name="connsiteX142" fmla="*/ 51245 w 1314450"/>
                  <a:gd name="connsiteY142" fmla="*/ 2010986 h 2266950"/>
                  <a:gd name="connsiteX143" fmla="*/ 49911 w 1314450"/>
                  <a:gd name="connsiteY143" fmla="*/ 1992031 h 2266950"/>
                  <a:gd name="connsiteX144" fmla="*/ 42482 w 1314450"/>
                  <a:gd name="connsiteY144" fmla="*/ 1964790 h 2266950"/>
                  <a:gd name="connsiteX145" fmla="*/ 30004 w 1314450"/>
                  <a:gd name="connsiteY145" fmla="*/ 1913259 h 2266950"/>
                  <a:gd name="connsiteX146" fmla="*/ 8668 w 1314450"/>
                  <a:gd name="connsiteY146" fmla="*/ 1790482 h 2266950"/>
                  <a:gd name="connsiteX147" fmla="*/ 6953 w 1314450"/>
                  <a:gd name="connsiteY147" fmla="*/ 1758192 h 2266950"/>
                  <a:gd name="connsiteX148" fmla="*/ 7239 w 1314450"/>
                  <a:gd name="connsiteY148" fmla="*/ 1703138 h 2266950"/>
                  <a:gd name="connsiteX149" fmla="*/ 21812 w 1314450"/>
                  <a:gd name="connsiteY149" fmla="*/ 1586552 h 2266950"/>
                  <a:gd name="connsiteX150" fmla="*/ 29623 w 1314450"/>
                  <a:gd name="connsiteY150" fmla="*/ 1455869 h 2266950"/>
                  <a:gd name="connsiteX151" fmla="*/ 44005 w 1314450"/>
                  <a:gd name="connsiteY151" fmla="*/ 1351284 h 2266950"/>
                  <a:gd name="connsiteX152" fmla="*/ 52387 w 1314450"/>
                  <a:gd name="connsiteY152" fmla="*/ 1294134 h 2266950"/>
                  <a:gd name="connsiteX153" fmla="*/ 60484 w 1314450"/>
                  <a:gd name="connsiteY153" fmla="*/ 1171643 h 2266950"/>
                  <a:gd name="connsiteX154" fmla="*/ 69437 w 1314450"/>
                  <a:gd name="connsiteY154" fmla="*/ 1067820 h 2266950"/>
                  <a:gd name="connsiteX155" fmla="*/ 71247 w 1314450"/>
                  <a:gd name="connsiteY155" fmla="*/ 995430 h 2266950"/>
                  <a:gd name="connsiteX156" fmla="*/ 74200 w 1314450"/>
                  <a:gd name="connsiteY156" fmla="*/ 986667 h 2266950"/>
                  <a:gd name="connsiteX157" fmla="*/ 68294 w 1314450"/>
                  <a:gd name="connsiteY157" fmla="*/ 957140 h 2266950"/>
                  <a:gd name="connsiteX158" fmla="*/ 34671 w 1314450"/>
                  <a:gd name="connsiteY158" fmla="*/ 951901 h 2266950"/>
                  <a:gd name="connsiteX159" fmla="*/ 2000 w 1314450"/>
                  <a:gd name="connsiteY159" fmla="*/ 961045 h 2266950"/>
                  <a:gd name="connsiteX160" fmla="*/ 0 w 1314450"/>
                  <a:gd name="connsiteY160" fmla="*/ 954759 h 2266950"/>
                  <a:gd name="connsiteX161" fmla="*/ 309753 w 1314450"/>
                  <a:gd name="connsiteY161" fmla="*/ 805692 h 2266950"/>
                  <a:gd name="connsiteX162" fmla="*/ 364236 w 1314450"/>
                  <a:gd name="connsiteY162" fmla="*/ 795596 h 2266950"/>
                  <a:gd name="connsiteX163" fmla="*/ 481870 w 1314450"/>
                  <a:gd name="connsiteY163" fmla="*/ 743780 h 2266950"/>
                  <a:gd name="connsiteX164" fmla="*/ 583502 w 1314450"/>
                  <a:gd name="connsiteY164" fmla="*/ 682248 h 2266950"/>
                  <a:gd name="connsiteX165" fmla="*/ 641318 w 1314450"/>
                  <a:gd name="connsiteY165" fmla="*/ 588808 h 2266950"/>
                  <a:gd name="connsiteX166" fmla="*/ 713899 w 1314450"/>
                  <a:gd name="connsiteY166" fmla="*/ 432217 h 2266950"/>
                  <a:gd name="connsiteX167" fmla="*/ 789432 w 1314450"/>
                  <a:gd name="connsiteY167" fmla="*/ 243336 h 2266950"/>
                  <a:gd name="connsiteX168" fmla="*/ 785527 w 1314450"/>
                  <a:gd name="connsiteY168" fmla="*/ 218190 h 2266950"/>
                  <a:gd name="connsiteX169" fmla="*/ 752475 w 1314450"/>
                  <a:gd name="connsiteY169" fmla="*/ 210094 h 2266950"/>
                  <a:gd name="connsiteX170" fmla="*/ 737997 w 1314450"/>
                  <a:gd name="connsiteY170" fmla="*/ 215333 h 2266950"/>
                  <a:gd name="connsiteX171" fmla="*/ 664178 w 1314450"/>
                  <a:gd name="connsiteY171" fmla="*/ 235907 h 2266950"/>
                  <a:gd name="connsiteX172" fmla="*/ 550640 w 1314450"/>
                  <a:gd name="connsiteY172" fmla="*/ 261624 h 2266950"/>
                  <a:gd name="connsiteX173" fmla="*/ 487680 w 1314450"/>
                  <a:gd name="connsiteY173" fmla="*/ 270673 h 2266950"/>
                  <a:gd name="connsiteX174" fmla="*/ 395383 w 1314450"/>
                  <a:gd name="connsiteY174" fmla="*/ 284961 h 2266950"/>
                  <a:gd name="connsiteX175" fmla="*/ 299657 w 1314450"/>
                  <a:gd name="connsiteY175" fmla="*/ 307154 h 2266950"/>
                  <a:gd name="connsiteX176" fmla="*/ 285845 w 1314450"/>
                  <a:gd name="connsiteY176" fmla="*/ 346016 h 2266950"/>
                  <a:gd name="connsiteX177" fmla="*/ 297085 w 1314450"/>
                  <a:gd name="connsiteY177" fmla="*/ 379544 h 2266950"/>
                  <a:gd name="connsiteX178" fmla="*/ 305276 w 1314450"/>
                  <a:gd name="connsiteY178" fmla="*/ 526419 h 2266950"/>
                  <a:gd name="connsiteX179" fmla="*/ 303562 w 1314450"/>
                  <a:gd name="connsiteY179" fmla="*/ 542421 h 2266950"/>
                  <a:gd name="connsiteX180" fmla="*/ 290036 w 1314450"/>
                  <a:gd name="connsiteY180" fmla="*/ 609954 h 2266950"/>
                  <a:gd name="connsiteX181" fmla="*/ 287941 w 1314450"/>
                  <a:gd name="connsiteY181" fmla="*/ 634052 h 2266950"/>
                  <a:gd name="connsiteX182" fmla="*/ 251365 w 1314450"/>
                  <a:gd name="connsiteY182" fmla="*/ 715395 h 2266950"/>
                  <a:gd name="connsiteX183" fmla="*/ 309753 w 1314450"/>
                  <a:gd name="connsiteY183" fmla="*/ 805692 h 2266950"/>
                  <a:gd name="connsiteX184" fmla="*/ 230886 w 1314450"/>
                  <a:gd name="connsiteY184" fmla="*/ 993144 h 2266950"/>
                  <a:gd name="connsiteX185" fmla="*/ 220504 w 1314450"/>
                  <a:gd name="connsiteY185" fmla="*/ 1066487 h 2266950"/>
                  <a:gd name="connsiteX186" fmla="*/ 210598 w 1314450"/>
                  <a:gd name="connsiteY186" fmla="*/ 1110969 h 2266950"/>
                  <a:gd name="connsiteX187" fmla="*/ 214884 w 1314450"/>
                  <a:gd name="connsiteY187" fmla="*/ 1192884 h 2266950"/>
                  <a:gd name="connsiteX188" fmla="*/ 275939 w 1314450"/>
                  <a:gd name="connsiteY188" fmla="*/ 1211076 h 2266950"/>
                  <a:gd name="connsiteX189" fmla="*/ 339662 w 1314450"/>
                  <a:gd name="connsiteY189" fmla="*/ 1166880 h 2266950"/>
                  <a:gd name="connsiteX190" fmla="*/ 419767 w 1314450"/>
                  <a:gd name="connsiteY190" fmla="*/ 1083918 h 2266950"/>
                  <a:gd name="connsiteX191" fmla="*/ 459010 w 1314450"/>
                  <a:gd name="connsiteY191" fmla="*/ 1024767 h 2266950"/>
                  <a:gd name="connsiteX192" fmla="*/ 518065 w 1314450"/>
                  <a:gd name="connsiteY192" fmla="*/ 933708 h 2266950"/>
                  <a:gd name="connsiteX193" fmla="*/ 502920 w 1314450"/>
                  <a:gd name="connsiteY193" fmla="*/ 861795 h 2266950"/>
                  <a:gd name="connsiteX194" fmla="*/ 439674 w 1314450"/>
                  <a:gd name="connsiteY194" fmla="*/ 859318 h 2266950"/>
                  <a:gd name="connsiteX195" fmla="*/ 345472 w 1314450"/>
                  <a:gd name="connsiteY195" fmla="*/ 897037 h 2266950"/>
                  <a:gd name="connsiteX196" fmla="*/ 240411 w 1314450"/>
                  <a:gd name="connsiteY196" fmla="*/ 930184 h 2266950"/>
                  <a:gd name="connsiteX197" fmla="*/ 222695 w 1314450"/>
                  <a:gd name="connsiteY197" fmla="*/ 954473 h 2266950"/>
                  <a:gd name="connsiteX198" fmla="*/ 230886 w 1314450"/>
                  <a:gd name="connsiteY198" fmla="*/ 993144 h 2266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</a:cxnLst>
                <a:rect l="l" t="t" r="r" b="b"/>
                <a:pathLst>
                  <a:path w="1314450" h="2266950">
                    <a:moveTo>
                      <a:pt x="0" y="954759"/>
                    </a:moveTo>
                    <a:cubicBezTo>
                      <a:pt x="11906" y="941900"/>
                      <a:pt x="26480" y="934756"/>
                      <a:pt x="44958" y="935994"/>
                    </a:cubicBezTo>
                    <a:cubicBezTo>
                      <a:pt x="64580" y="937328"/>
                      <a:pt x="80772" y="929708"/>
                      <a:pt x="92297" y="914563"/>
                    </a:cubicBezTo>
                    <a:cubicBezTo>
                      <a:pt x="98393" y="906467"/>
                      <a:pt x="102394" y="895989"/>
                      <a:pt x="104775" y="885893"/>
                    </a:cubicBezTo>
                    <a:cubicBezTo>
                      <a:pt x="111062" y="858270"/>
                      <a:pt x="115634" y="830172"/>
                      <a:pt x="121539" y="802454"/>
                    </a:cubicBezTo>
                    <a:cubicBezTo>
                      <a:pt x="128683" y="768354"/>
                      <a:pt x="139541" y="734731"/>
                      <a:pt x="143066" y="700346"/>
                    </a:cubicBezTo>
                    <a:cubicBezTo>
                      <a:pt x="146018" y="671390"/>
                      <a:pt x="140780" y="641672"/>
                      <a:pt x="138970" y="612335"/>
                    </a:cubicBezTo>
                    <a:cubicBezTo>
                      <a:pt x="138779" y="609668"/>
                      <a:pt x="136779" y="607001"/>
                      <a:pt x="137160" y="604620"/>
                    </a:cubicBezTo>
                    <a:cubicBezTo>
                      <a:pt x="141065" y="581855"/>
                      <a:pt x="144589" y="559090"/>
                      <a:pt x="149543" y="536611"/>
                    </a:cubicBezTo>
                    <a:cubicBezTo>
                      <a:pt x="154686" y="513465"/>
                      <a:pt x="163354" y="490891"/>
                      <a:pt x="166688" y="467555"/>
                    </a:cubicBezTo>
                    <a:cubicBezTo>
                      <a:pt x="171355" y="434503"/>
                      <a:pt x="172784" y="400975"/>
                      <a:pt x="174689" y="367542"/>
                    </a:cubicBezTo>
                    <a:cubicBezTo>
                      <a:pt x="175070" y="360018"/>
                      <a:pt x="170879" y="352302"/>
                      <a:pt x="170021" y="344587"/>
                    </a:cubicBezTo>
                    <a:cubicBezTo>
                      <a:pt x="169450" y="339920"/>
                      <a:pt x="170402" y="334681"/>
                      <a:pt x="172212" y="330204"/>
                    </a:cubicBezTo>
                    <a:cubicBezTo>
                      <a:pt x="185928" y="296676"/>
                      <a:pt x="200311" y="263339"/>
                      <a:pt x="213836" y="229716"/>
                    </a:cubicBezTo>
                    <a:cubicBezTo>
                      <a:pt x="219932" y="214476"/>
                      <a:pt x="234220" y="208380"/>
                      <a:pt x="249650" y="215619"/>
                    </a:cubicBezTo>
                    <a:cubicBezTo>
                      <a:pt x="282226" y="230859"/>
                      <a:pt x="311849" y="225334"/>
                      <a:pt x="342043" y="206665"/>
                    </a:cubicBezTo>
                    <a:cubicBezTo>
                      <a:pt x="384810" y="180281"/>
                      <a:pt x="428816" y="155802"/>
                      <a:pt x="473202" y="132275"/>
                    </a:cubicBezTo>
                    <a:cubicBezTo>
                      <a:pt x="504730" y="115606"/>
                      <a:pt x="538639" y="103414"/>
                      <a:pt x="569881" y="86269"/>
                    </a:cubicBezTo>
                    <a:cubicBezTo>
                      <a:pt x="599313" y="70077"/>
                      <a:pt x="626269" y="49407"/>
                      <a:pt x="654939" y="31596"/>
                    </a:cubicBezTo>
                    <a:cubicBezTo>
                      <a:pt x="679799" y="16165"/>
                      <a:pt x="707136" y="1497"/>
                      <a:pt x="735330" y="18261"/>
                    </a:cubicBezTo>
                    <a:cubicBezTo>
                      <a:pt x="752285" y="28357"/>
                      <a:pt x="765239" y="19213"/>
                      <a:pt x="775907" y="14736"/>
                    </a:cubicBezTo>
                    <a:cubicBezTo>
                      <a:pt x="800862" y="4068"/>
                      <a:pt x="825722" y="-694"/>
                      <a:pt x="851916" y="2068"/>
                    </a:cubicBezTo>
                    <a:cubicBezTo>
                      <a:pt x="868871" y="3783"/>
                      <a:pt x="885825" y="7783"/>
                      <a:pt x="902018" y="13117"/>
                    </a:cubicBezTo>
                    <a:cubicBezTo>
                      <a:pt x="918401" y="18451"/>
                      <a:pt x="932593" y="20928"/>
                      <a:pt x="946785" y="7878"/>
                    </a:cubicBezTo>
                    <a:cubicBezTo>
                      <a:pt x="958310" y="-2790"/>
                      <a:pt x="972979" y="-2980"/>
                      <a:pt x="982409" y="9498"/>
                    </a:cubicBezTo>
                    <a:cubicBezTo>
                      <a:pt x="1004888" y="39025"/>
                      <a:pt x="1039559" y="42549"/>
                      <a:pt x="1069848" y="56551"/>
                    </a:cubicBezTo>
                    <a:cubicBezTo>
                      <a:pt x="1099757" y="70458"/>
                      <a:pt x="1127570" y="89603"/>
                      <a:pt x="1141286" y="124941"/>
                    </a:cubicBezTo>
                    <a:cubicBezTo>
                      <a:pt x="1149763" y="146753"/>
                      <a:pt x="1157954" y="167232"/>
                      <a:pt x="1155002" y="190377"/>
                    </a:cubicBezTo>
                    <a:cubicBezTo>
                      <a:pt x="1152525" y="209332"/>
                      <a:pt x="1151763" y="230097"/>
                      <a:pt x="1143095" y="246099"/>
                    </a:cubicBezTo>
                    <a:cubicBezTo>
                      <a:pt x="1134142" y="262577"/>
                      <a:pt x="1116806" y="274769"/>
                      <a:pt x="1102424" y="288104"/>
                    </a:cubicBezTo>
                    <a:cubicBezTo>
                      <a:pt x="1080707" y="308106"/>
                      <a:pt x="1056799" y="325728"/>
                      <a:pt x="1036701" y="347254"/>
                    </a:cubicBezTo>
                    <a:cubicBezTo>
                      <a:pt x="1004316" y="381925"/>
                      <a:pt x="974408" y="418787"/>
                      <a:pt x="943451" y="454696"/>
                    </a:cubicBezTo>
                    <a:cubicBezTo>
                      <a:pt x="941737" y="456696"/>
                      <a:pt x="939451" y="458125"/>
                      <a:pt x="935927" y="461078"/>
                    </a:cubicBezTo>
                    <a:cubicBezTo>
                      <a:pt x="930973" y="454125"/>
                      <a:pt x="926592" y="447933"/>
                      <a:pt x="921734" y="441171"/>
                    </a:cubicBezTo>
                    <a:cubicBezTo>
                      <a:pt x="914400" y="446124"/>
                      <a:pt x="906304" y="451553"/>
                      <a:pt x="899732" y="455934"/>
                    </a:cubicBezTo>
                    <a:cubicBezTo>
                      <a:pt x="903161" y="466888"/>
                      <a:pt x="907637" y="478032"/>
                      <a:pt x="910114" y="489653"/>
                    </a:cubicBezTo>
                    <a:cubicBezTo>
                      <a:pt x="914686" y="511084"/>
                      <a:pt x="905923" y="527086"/>
                      <a:pt x="888968" y="540516"/>
                    </a:cubicBezTo>
                    <a:cubicBezTo>
                      <a:pt x="871157" y="554613"/>
                      <a:pt x="853821" y="569472"/>
                      <a:pt x="837629" y="585379"/>
                    </a:cubicBezTo>
                    <a:cubicBezTo>
                      <a:pt x="827818" y="594999"/>
                      <a:pt x="818293" y="606334"/>
                      <a:pt x="812959" y="618717"/>
                    </a:cubicBezTo>
                    <a:cubicBezTo>
                      <a:pt x="810387" y="624813"/>
                      <a:pt x="815721" y="636338"/>
                      <a:pt x="820579" y="643291"/>
                    </a:cubicBezTo>
                    <a:cubicBezTo>
                      <a:pt x="834581" y="663389"/>
                      <a:pt x="852202" y="681201"/>
                      <a:pt x="864394" y="702251"/>
                    </a:cubicBezTo>
                    <a:cubicBezTo>
                      <a:pt x="880777" y="730540"/>
                      <a:pt x="873443" y="755019"/>
                      <a:pt x="843629" y="766640"/>
                    </a:cubicBezTo>
                    <a:cubicBezTo>
                      <a:pt x="796290" y="785023"/>
                      <a:pt x="760381" y="819599"/>
                      <a:pt x="719519" y="847126"/>
                    </a:cubicBezTo>
                    <a:cubicBezTo>
                      <a:pt x="652748" y="891989"/>
                      <a:pt x="600551" y="952282"/>
                      <a:pt x="544449" y="1008384"/>
                    </a:cubicBezTo>
                    <a:cubicBezTo>
                      <a:pt x="518636" y="1034102"/>
                      <a:pt x="500063" y="1067154"/>
                      <a:pt x="473869" y="1092300"/>
                    </a:cubicBezTo>
                    <a:cubicBezTo>
                      <a:pt x="442913" y="1122113"/>
                      <a:pt x="406908" y="1146783"/>
                      <a:pt x="373761" y="1174405"/>
                    </a:cubicBezTo>
                    <a:cubicBezTo>
                      <a:pt x="365855" y="1180977"/>
                      <a:pt x="360998" y="1190979"/>
                      <a:pt x="353758" y="1198408"/>
                    </a:cubicBezTo>
                    <a:cubicBezTo>
                      <a:pt x="315278" y="1237365"/>
                      <a:pt x="276511" y="1276132"/>
                      <a:pt x="237649" y="1314708"/>
                    </a:cubicBezTo>
                    <a:cubicBezTo>
                      <a:pt x="225171" y="1327091"/>
                      <a:pt x="212122" y="1338997"/>
                      <a:pt x="199549" y="1350903"/>
                    </a:cubicBezTo>
                    <a:cubicBezTo>
                      <a:pt x="203168" y="1358809"/>
                      <a:pt x="205835" y="1364715"/>
                      <a:pt x="208598" y="1370525"/>
                    </a:cubicBezTo>
                    <a:cubicBezTo>
                      <a:pt x="224219" y="1366143"/>
                      <a:pt x="239363" y="1362143"/>
                      <a:pt x="254318" y="1357666"/>
                    </a:cubicBezTo>
                    <a:cubicBezTo>
                      <a:pt x="284512" y="1348617"/>
                      <a:pt x="314516" y="1339092"/>
                      <a:pt x="344805" y="1330329"/>
                    </a:cubicBezTo>
                    <a:cubicBezTo>
                      <a:pt x="376333" y="1321185"/>
                      <a:pt x="408146" y="1312899"/>
                      <a:pt x="439674" y="1303945"/>
                    </a:cubicBezTo>
                    <a:cubicBezTo>
                      <a:pt x="468725" y="1295658"/>
                      <a:pt x="497681" y="1286705"/>
                      <a:pt x="526733" y="1278228"/>
                    </a:cubicBezTo>
                    <a:cubicBezTo>
                      <a:pt x="551307" y="1271084"/>
                      <a:pt x="572929" y="1253653"/>
                      <a:pt x="600932" y="1257654"/>
                    </a:cubicBezTo>
                    <a:cubicBezTo>
                      <a:pt x="605600" y="1258320"/>
                      <a:pt x="612553" y="1253748"/>
                      <a:pt x="616077" y="1249653"/>
                    </a:cubicBezTo>
                    <a:cubicBezTo>
                      <a:pt x="639128" y="1222792"/>
                      <a:pt x="671132" y="1214410"/>
                      <a:pt x="702755" y="1203837"/>
                    </a:cubicBezTo>
                    <a:cubicBezTo>
                      <a:pt x="719042" y="1198408"/>
                      <a:pt x="736949" y="1196122"/>
                      <a:pt x="747141" y="1174977"/>
                    </a:cubicBezTo>
                    <a:cubicBezTo>
                      <a:pt x="753046" y="1162785"/>
                      <a:pt x="774764" y="1154498"/>
                      <a:pt x="790575" y="1151736"/>
                    </a:cubicBezTo>
                    <a:cubicBezTo>
                      <a:pt x="822103" y="1146211"/>
                      <a:pt x="854488" y="1146211"/>
                      <a:pt x="886396" y="1143068"/>
                    </a:cubicBezTo>
                    <a:cubicBezTo>
                      <a:pt x="896112" y="1142115"/>
                      <a:pt x="905828" y="1139544"/>
                      <a:pt x="915067" y="1136210"/>
                    </a:cubicBezTo>
                    <a:cubicBezTo>
                      <a:pt x="926116" y="1132114"/>
                      <a:pt x="935260" y="1126018"/>
                      <a:pt x="948119" y="1134591"/>
                    </a:cubicBezTo>
                    <a:cubicBezTo>
                      <a:pt x="954786" y="1138972"/>
                      <a:pt x="966788" y="1134686"/>
                      <a:pt x="976122" y="1135924"/>
                    </a:cubicBezTo>
                    <a:cubicBezTo>
                      <a:pt x="1008888" y="1140210"/>
                      <a:pt x="1043178" y="1140496"/>
                      <a:pt x="1073849" y="1150974"/>
                    </a:cubicBezTo>
                    <a:cubicBezTo>
                      <a:pt x="1112615" y="1164213"/>
                      <a:pt x="1114711" y="1182692"/>
                      <a:pt x="1097947" y="1220792"/>
                    </a:cubicBezTo>
                    <a:cubicBezTo>
                      <a:pt x="1085183" y="1249843"/>
                      <a:pt x="1063085" y="1269750"/>
                      <a:pt x="1041845" y="1291182"/>
                    </a:cubicBezTo>
                    <a:cubicBezTo>
                      <a:pt x="1022699" y="1310422"/>
                      <a:pt x="1001744" y="1328234"/>
                      <a:pt x="984885" y="1349379"/>
                    </a:cubicBezTo>
                    <a:cubicBezTo>
                      <a:pt x="960977" y="1379383"/>
                      <a:pt x="938498" y="1410720"/>
                      <a:pt x="918305" y="1443391"/>
                    </a:cubicBezTo>
                    <a:cubicBezTo>
                      <a:pt x="886968" y="1493969"/>
                      <a:pt x="857726" y="1545880"/>
                      <a:pt x="828199" y="1597601"/>
                    </a:cubicBezTo>
                    <a:cubicBezTo>
                      <a:pt x="811721" y="1626366"/>
                      <a:pt x="796481" y="1655799"/>
                      <a:pt x="780669" y="1684850"/>
                    </a:cubicBezTo>
                    <a:cubicBezTo>
                      <a:pt x="776859" y="1691803"/>
                      <a:pt x="772668" y="1698566"/>
                      <a:pt x="771525" y="1706281"/>
                    </a:cubicBezTo>
                    <a:cubicBezTo>
                      <a:pt x="769334" y="1713996"/>
                      <a:pt x="769239" y="1723426"/>
                      <a:pt x="764477" y="1729046"/>
                    </a:cubicBezTo>
                    <a:cubicBezTo>
                      <a:pt x="753904" y="1741809"/>
                      <a:pt x="754475" y="1751811"/>
                      <a:pt x="770858" y="1764765"/>
                    </a:cubicBezTo>
                    <a:cubicBezTo>
                      <a:pt x="795909" y="1746286"/>
                      <a:pt x="822770" y="1728379"/>
                      <a:pt x="847439" y="1707805"/>
                    </a:cubicBezTo>
                    <a:cubicBezTo>
                      <a:pt x="888587" y="1673515"/>
                      <a:pt x="930973" y="1639987"/>
                      <a:pt x="968026" y="1601506"/>
                    </a:cubicBezTo>
                    <a:cubicBezTo>
                      <a:pt x="1006221" y="1561882"/>
                      <a:pt x="1039654" y="1517400"/>
                      <a:pt x="1073658" y="1473871"/>
                    </a:cubicBezTo>
                    <a:cubicBezTo>
                      <a:pt x="1102995" y="1436247"/>
                      <a:pt x="1132618" y="1398528"/>
                      <a:pt x="1157764" y="1358142"/>
                    </a:cubicBezTo>
                    <a:cubicBezTo>
                      <a:pt x="1185672" y="1313375"/>
                      <a:pt x="1219772" y="1274799"/>
                      <a:pt x="1255490" y="1236603"/>
                    </a:cubicBezTo>
                    <a:cubicBezTo>
                      <a:pt x="1270445" y="1220601"/>
                      <a:pt x="1275397" y="1195360"/>
                      <a:pt x="1285399" y="1174596"/>
                    </a:cubicBezTo>
                    <a:cubicBezTo>
                      <a:pt x="1295400" y="1154117"/>
                      <a:pt x="1306068" y="1133924"/>
                      <a:pt x="1316546" y="1113636"/>
                    </a:cubicBezTo>
                    <a:cubicBezTo>
                      <a:pt x="1318451" y="1114398"/>
                      <a:pt x="1320451" y="1115160"/>
                      <a:pt x="1322356" y="1115922"/>
                    </a:cubicBezTo>
                    <a:cubicBezTo>
                      <a:pt x="1320070" y="1126018"/>
                      <a:pt x="1319117" y="1136781"/>
                      <a:pt x="1315212" y="1146211"/>
                    </a:cubicBezTo>
                    <a:cubicBezTo>
                      <a:pt x="1294162" y="1196694"/>
                      <a:pt x="1274445" y="1247938"/>
                      <a:pt x="1250251" y="1296897"/>
                    </a:cubicBezTo>
                    <a:cubicBezTo>
                      <a:pt x="1217105" y="1363857"/>
                      <a:pt x="1179481" y="1428627"/>
                      <a:pt x="1145286" y="1495017"/>
                    </a:cubicBezTo>
                    <a:cubicBezTo>
                      <a:pt x="1132332" y="1520067"/>
                      <a:pt x="1125379" y="1548166"/>
                      <a:pt x="1112044" y="1572931"/>
                    </a:cubicBezTo>
                    <a:cubicBezTo>
                      <a:pt x="1098709" y="1597791"/>
                      <a:pt x="1080992" y="1620366"/>
                      <a:pt x="1064895" y="1643702"/>
                    </a:cubicBezTo>
                    <a:cubicBezTo>
                      <a:pt x="1041083" y="1677992"/>
                      <a:pt x="1019175" y="1713901"/>
                      <a:pt x="992410" y="1745619"/>
                    </a:cubicBezTo>
                    <a:cubicBezTo>
                      <a:pt x="955643" y="1789244"/>
                      <a:pt x="930783" y="1839631"/>
                      <a:pt x="902018" y="1887923"/>
                    </a:cubicBezTo>
                    <a:cubicBezTo>
                      <a:pt x="898112" y="1894495"/>
                      <a:pt x="887921" y="1897067"/>
                      <a:pt x="882396" y="1903163"/>
                    </a:cubicBezTo>
                    <a:cubicBezTo>
                      <a:pt x="868013" y="1919070"/>
                      <a:pt x="855250" y="1936310"/>
                      <a:pt x="840677" y="1951931"/>
                    </a:cubicBezTo>
                    <a:cubicBezTo>
                      <a:pt x="835723" y="1957265"/>
                      <a:pt x="826961" y="1958979"/>
                      <a:pt x="820484" y="1963170"/>
                    </a:cubicBezTo>
                    <a:cubicBezTo>
                      <a:pt x="812768" y="1968123"/>
                      <a:pt x="804577" y="1973076"/>
                      <a:pt x="798386" y="1979744"/>
                    </a:cubicBezTo>
                    <a:cubicBezTo>
                      <a:pt x="772096" y="2007652"/>
                      <a:pt x="746951" y="2036608"/>
                      <a:pt x="720185" y="2064040"/>
                    </a:cubicBezTo>
                    <a:cubicBezTo>
                      <a:pt x="715899" y="2068422"/>
                      <a:pt x="705803" y="2067755"/>
                      <a:pt x="698373" y="2068326"/>
                    </a:cubicBezTo>
                    <a:cubicBezTo>
                      <a:pt x="689420" y="2068993"/>
                      <a:pt x="674561" y="2065278"/>
                      <a:pt x="672560" y="2069088"/>
                    </a:cubicBezTo>
                    <a:cubicBezTo>
                      <a:pt x="667893" y="2077661"/>
                      <a:pt x="669703" y="2089662"/>
                      <a:pt x="668465" y="2100235"/>
                    </a:cubicBezTo>
                    <a:cubicBezTo>
                      <a:pt x="667607" y="2107093"/>
                      <a:pt x="668465" y="2117094"/>
                      <a:pt x="664369" y="2120142"/>
                    </a:cubicBezTo>
                    <a:cubicBezTo>
                      <a:pt x="629412" y="2146050"/>
                      <a:pt x="594646" y="2172816"/>
                      <a:pt x="551783" y="2185484"/>
                    </a:cubicBezTo>
                    <a:cubicBezTo>
                      <a:pt x="534734" y="2190532"/>
                      <a:pt x="518065" y="2197009"/>
                      <a:pt x="500920" y="2201391"/>
                    </a:cubicBezTo>
                    <a:cubicBezTo>
                      <a:pt x="487585" y="2204820"/>
                      <a:pt x="473678" y="2207391"/>
                      <a:pt x="459867" y="2207772"/>
                    </a:cubicBezTo>
                    <a:cubicBezTo>
                      <a:pt x="427863" y="2208725"/>
                      <a:pt x="416147" y="2194152"/>
                      <a:pt x="411671" y="2162529"/>
                    </a:cubicBezTo>
                    <a:cubicBezTo>
                      <a:pt x="407670" y="2135097"/>
                      <a:pt x="397288" y="2108522"/>
                      <a:pt x="385572" y="2083281"/>
                    </a:cubicBezTo>
                    <a:cubicBezTo>
                      <a:pt x="386906" y="2074994"/>
                      <a:pt x="390239" y="2066517"/>
                      <a:pt x="389287" y="2058516"/>
                    </a:cubicBezTo>
                    <a:cubicBezTo>
                      <a:pt x="386334" y="2033274"/>
                      <a:pt x="402241" y="2021178"/>
                      <a:pt x="419862" y="2008700"/>
                    </a:cubicBezTo>
                    <a:cubicBezTo>
                      <a:pt x="427958" y="2002985"/>
                      <a:pt x="432816" y="1992888"/>
                      <a:pt x="440055" y="1985554"/>
                    </a:cubicBezTo>
                    <a:cubicBezTo>
                      <a:pt x="478727" y="1946502"/>
                      <a:pt x="514541" y="1903639"/>
                      <a:pt x="557498" y="1870016"/>
                    </a:cubicBezTo>
                    <a:cubicBezTo>
                      <a:pt x="598932" y="1837631"/>
                      <a:pt x="625412" y="1796769"/>
                      <a:pt x="650939" y="1753335"/>
                    </a:cubicBezTo>
                    <a:cubicBezTo>
                      <a:pt x="661988" y="1734570"/>
                      <a:pt x="677418" y="1718378"/>
                      <a:pt x="688277" y="1699518"/>
                    </a:cubicBezTo>
                    <a:cubicBezTo>
                      <a:pt x="704660" y="1670943"/>
                      <a:pt x="718185" y="1640749"/>
                      <a:pt x="733996" y="1611888"/>
                    </a:cubicBezTo>
                    <a:cubicBezTo>
                      <a:pt x="747046" y="1588171"/>
                      <a:pt x="762191" y="1565692"/>
                      <a:pt x="775335" y="1541975"/>
                    </a:cubicBezTo>
                    <a:cubicBezTo>
                      <a:pt x="782955" y="1528259"/>
                      <a:pt x="788289" y="1513209"/>
                      <a:pt x="794480" y="1498731"/>
                    </a:cubicBezTo>
                    <a:cubicBezTo>
                      <a:pt x="811054" y="1459869"/>
                      <a:pt x="829151" y="1421579"/>
                      <a:pt x="843534" y="1381955"/>
                    </a:cubicBezTo>
                    <a:cubicBezTo>
                      <a:pt x="855821" y="1348141"/>
                      <a:pt x="874490" y="1315470"/>
                      <a:pt x="871823" y="1277656"/>
                    </a:cubicBezTo>
                    <a:cubicBezTo>
                      <a:pt x="870395" y="1257844"/>
                      <a:pt x="868013" y="1237842"/>
                      <a:pt x="863441" y="1218601"/>
                    </a:cubicBezTo>
                    <a:cubicBezTo>
                      <a:pt x="859536" y="1202409"/>
                      <a:pt x="843725" y="1200980"/>
                      <a:pt x="831723" y="1205552"/>
                    </a:cubicBezTo>
                    <a:cubicBezTo>
                      <a:pt x="790575" y="1221268"/>
                      <a:pt x="749522" y="1237556"/>
                      <a:pt x="709803" y="1256511"/>
                    </a:cubicBezTo>
                    <a:cubicBezTo>
                      <a:pt x="690372" y="1265750"/>
                      <a:pt x="674656" y="1282323"/>
                      <a:pt x="656177" y="1293944"/>
                    </a:cubicBezTo>
                    <a:cubicBezTo>
                      <a:pt x="644176" y="1301469"/>
                      <a:pt x="629317" y="1304421"/>
                      <a:pt x="617601" y="1312327"/>
                    </a:cubicBezTo>
                    <a:cubicBezTo>
                      <a:pt x="601980" y="1322900"/>
                      <a:pt x="585311" y="1333949"/>
                      <a:pt x="574358" y="1348713"/>
                    </a:cubicBezTo>
                    <a:cubicBezTo>
                      <a:pt x="557213" y="1371763"/>
                      <a:pt x="542068" y="1392337"/>
                      <a:pt x="508540" y="1388718"/>
                    </a:cubicBezTo>
                    <a:cubicBezTo>
                      <a:pt x="481679" y="1385765"/>
                      <a:pt x="463201" y="1400052"/>
                      <a:pt x="448818" y="1423103"/>
                    </a:cubicBezTo>
                    <a:cubicBezTo>
                      <a:pt x="439103" y="1438724"/>
                      <a:pt x="425577" y="1449297"/>
                      <a:pt x="402908" y="1450916"/>
                    </a:cubicBezTo>
                    <a:cubicBezTo>
                      <a:pt x="380905" y="1452535"/>
                      <a:pt x="359188" y="1464727"/>
                      <a:pt x="338423" y="1474633"/>
                    </a:cubicBezTo>
                    <a:cubicBezTo>
                      <a:pt x="301847" y="1491969"/>
                      <a:pt x="265271" y="1507971"/>
                      <a:pt x="224219" y="1511209"/>
                    </a:cubicBezTo>
                    <a:cubicBezTo>
                      <a:pt x="211264" y="1512257"/>
                      <a:pt x="197453" y="1514924"/>
                      <a:pt x="186023" y="1520829"/>
                    </a:cubicBezTo>
                    <a:cubicBezTo>
                      <a:pt x="176308" y="1525782"/>
                      <a:pt x="163449" y="1535879"/>
                      <a:pt x="162687" y="1544737"/>
                    </a:cubicBezTo>
                    <a:cubicBezTo>
                      <a:pt x="160496" y="1569121"/>
                      <a:pt x="149924" y="1595601"/>
                      <a:pt x="170879" y="1618175"/>
                    </a:cubicBezTo>
                    <a:cubicBezTo>
                      <a:pt x="174403" y="1621890"/>
                      <a:pt x="174974" y="1629319"/>
                      <a:pt x="175165" y="1635034"/>
                    </a:cubicBezTo>
                    <a:cubicBezTo>
                      <a:pt x="175641" y="1656751"/>
                      <a:pt x="176213" y="1678659"/>
                      <a:pt x="174974" y="1700280"/>
                    </a:cubicBezTo>
                    <a:cubicBezTo>
                      <a:pt x="174308" y="1711996"/>
                      <a:pt x="168878" y="1723331"/>
                      <a:pt x="167831" y="1735047"/>
                    </a:cubicBezTo>
                    <a:cubicBezTo>
                      <a:pt x="165259" y="1762764"/>
                      <a:pt x="175070" y="1788291"/>
                      <a:pt x="181356" y="1814866"/>
                    </a:cubicBezTo>
                    <a:cubicBezTo>
                      <a:pt x="188595" y="1845822"/>
                      <a:pt x="187357" y="1878684"/>
                      <a:pt x="190976" y="1910592"/>
                    </a:cubicBezTo>
                    <a:cubicBezTo>
                      <a:pt x="192881" y="1927642"/>
                      <a:pt x="193739" y="1946216"/>
                      <a:pt x="201359" y="1960789"/>
                    </a:cubicBezTo>
                    <a:cubicBezTo>
                      <a:pt x="220409" y="1996984"/>
                      <a:pt x="213932" y="2033465"/>
                      <a:pt x="209741" y="2070708"/>
                    </a:cubicBezTo>
                    <a:cubicBezTo>
                      <a:pt x="208979" y="2077470"/>
                      <a:pt x="213265" y="2085471"/>
                      <a:pt x="216789" y="2092044"/>
                    </a:cubicBezTo>
                    <a:cubicBezTo>
                      <a:pt x="240030" y="2134811"/>
                      <a:pt x="254413" y="2179769"/>
                      <a:pt x="252127" y="2229108"/>
                    </a:cubicBezTo>
                    <a:cubicBezTo>
                      <a:pt x="251651" y="2238729"/>
                      <a:pt x="251651" y="2246063"/>
                      <a:pt x="238601" y="2246730"/>
                    </a:cubicBezTo>
                    <a:cubicBezTo>
                      <a:pt x="231077" y="2247111"/>
                      <a:pt x="222695" y="2250730"/>
                      <a:pt x="216599" y="2255397"/>
                    </a:cubicBezTo>
                    <a:cubicBezTo>
                      <a:pt x="182689" y="2281496"/>
                      <a:pt x="162782" y="2265113"/>
                      <a:pt x="143732" y="2239967"/>
                    </a:cubicBezTo>
                    <a:cubicBezTo>
                      <a:pt x="120872" y="2209773"/>
                      <a:pt x="98298" y="2178721"/>
                      <a:pt x="90107" y="2139383"/>
                    </a:cubicBezTo>
                    <a:cubicBezTo>
                      <a:pt x="86201" y="2120714"/>
                      <a:pt x="73724" y="2103855"/>
                      <a:pt x="65342" y="2086138"/>
                    </a:cubicBezTo>
                    <a:cubicBezTo>
                      <a:pt x="63151" y="2081471"/>
                      <a:pt x="59055" y="2074232"/>
                      <a:pt x="60865" y="2071755"/>
                    </a:cubicBezTo>
                    <a:cubicBezTo>
                      <a:pt x="78105" y="2047752"/>
                      <a:pt x="56388" y="2030798"/>
                      <a:pt x="51245" y="2010986"/>
                    </a:cubicBezTo>
                    <a:cubicBezTo>
                      <a:pt x="49721" y="2004985"/>
                      <a:pt x="51054" y="1998222"/>
                      <a:pt x="49911" y="1992031"/>
                    </a:cubicBezTo>
                    <a:cubicBezTo>
                      <a:pt x="48101" y="1982697"/>
                      <a:pt x="47339" y="1972410"/>
                      <a:pt x="42482" y="1964790"/>
                    </a:cubicBezTo>
                    <a:cubicBezTo>
                      <a:pt x="32290" y="1948692"/>
                      <a:pt x="27908" y="1931928"/>
                      <a:pt x="30004" y="1913259"/>
                    </a:cubicBezTo>
                    <a:cubicBezTo>
                      <a:pt x="34766" y="1870206"/>
                      <a:pt x="21527" y="1830487"/>
                      <a:pt x="8668" y="1790482"/>
                    </a:cubicBezTo>
                    <a:cubicBezTo>
                      <a:pt x="5429" y="1780576"/>
                      <a:pt x="7049" y="1768956"/>
                      <a:pt x="6953" y="1758192"/>
                    </a:cubicBezTo>
                    <a:cubicBezTo>
                      <a:pt x="6763" y="1739809"/>
                      <a:pt x="5334" y="1721331"/>
                      <a:pt x="7239" y="1703138"/>
                    </a:cubicBezTo>
                    <a:cubicBezTo>
                      <a:pt x="11240" y="1664181"/>
                      <a:pt x="18193" y="1625509"/>
                      <a:pt x="21812" y="1586552"/>
                    </a:cubicBezTo>
                    <a:cubicBezTo>
                      <a:pt x="25813" y="1543118"/>
                      <a:pt x="28861" y="1499398"/>
                      <a:pt x="29623" y="1455869"/>
                    </a:cubicBezTo>
                    <a:cubicBezTo>
                      <a:pt x="30194" y="1420245"/>
                      <a:pt x="33433" y="1385574"/>
                      <a:pt x="44005" y="1351284"/>
                    </a:cubicBezTo>
                    <a:cubicBezTo>
                      <a:pt x="49625" y="1333092"/>
                      <a:pt x="50864" y="1313375"/>
                      <a:pt x="52387" y="1294134"/>
                    </a:cubicBezTo>
                    <a:cubicBezTo>
                      <a:pt x="55626" y="1253367"/>
                      <a:pt x="57626" y="1212410"/>
                      <a:pt x="60484" y="1171643"/>
                    </a:cubicBezTo>
                    <a:cubicBezTo>
                      <a:pt x="62865" y="1136972"/>
                      <a:pt x="62484" y="1101634"/>
                      <a:pt x="69437" y="1067820"/>
                    </a:cubicBezTo>
                    <a:cubicBezTo>
                      <a:pt x="74581" y="1042960"/>
                      <a:pt x="79629" y="1019910"/>
                      <a:pt x="71247" y="995430"/>
                    </a:cubicBezTo>
                    <a:cubicBezTo>
                      <a:pt x="70485" y="993144"/>
                      <a:pt x="74581" y="989430"/>
                      <a:pt x="74200" y="986667"/>
                    </a:cubicBezTo>
                    <a:cubicBezTo>
                      <a:pt x="72962" y="976571"/>
                      <a:pt x="73724" y="964474"/>
                      <a:pt x="68294" y="957140"/>
                    </a:cubicBezTo>
                    <a:cubicBezTo>
                      <a:pt x="60579" y="946567"/>
                      <a:pt x="47816" y="945996"/>
                      <a:pt x="34671" y="951901"/>
                    </a:cubicBezTo>
                    <a:cubicBezTo>
                      <a:pt x="24479" y="956473"/>
                      <a:pt x="12954" y="958092"/>
                      <a:pt x="2000" y="961045"/>
                    </a:cubicBezTo>
                    <a:cubicBezTo>
                      <a:pt x="1238" y="958759"/>
                      <a:pt x="571" y="956759"/>
                      <a:pt x="0" y="954759"/>
                    </a:cubicBezTo>
                    <a:close/>
                    <a:moveTo>
                      <a:pt x="309753" y="805692"/>
                    </a:moveTo>
                    <a:cubicBezTo>
                      <a:pt x="328041" y="802549"/>
                      <a:pt x="347377" y="802168"/>
                      <a:pt x="364236" y="795596"/>
                    </a:cubicBezTo>
                    <a:cubicBezTo>
                      <a:pt x="404146" y="780070"/>
                      <a:pt x="443770" y="763306"/>
                      <a:pt x="481870" y="743780"/>
                    </a:cubicBezTo>
                    <a:cubicBezTo>
                      <a:pt x="517112" y="725778"/>
                      <a:pt x="553498" y="707394"/>
                      <a:pt x="583502" y="682248"/>
                    </a:cubicBezTo>
                    <a:cubicBezTo>
                      <a:pt x="611600" y="658722"/>
                      <a:pt x="626840" y="623479"/>
                      <a:pt x="641318" y="588808"/>
                    </a:cubicBezTo>
                    <a:cubicBezTo>
                      <a:pt x="663416" y="535754"/>
                      <a:pt x="687610" y="483366"/>
                      <a:pt x="713899" y="432217"/>
                    </a:cubicBezTo>
                    <a:cubicBezTo>
                      <a:pt x="745141" y="371543"/>
                      <a:pt x="770001" y="308773"/>
                      <a:pt x="789432" y="243336"/>
                    </a:cubicBezTo>
                    <a:cubicBezTo>
                      <a:pt x="792861" y="231906"/>
                      <a:pt x="796290" y="223524"/>
                      <a:pt x="785527" y="218190"/>
                    </a:cubicBezTo>
                    <a:cubicBezTo>
                      <a:pt x="775621" y="213237"/>
                      <a:pt x="763715" y="211428"/>
                      <a:pt x="752475" y="210094"/>
                    </a:cubicBezTo>
                    <a:cubicBezTo>
                      <a:pt x="747903" y="209523"/>
                      <a:pt x="742379" y="216000"/>
                      <a:pt x="737997" y="215333"/>
                    </a:cubicBezTo>
                    <a:cubicBezTo>
                      <a:pt x="709994" y="210951"/>
                      <a:pt x="688943" y="229906"/>
                      <a:pt x="664178" y="235907"/>
                    </a:cubicBezTo>
                    <a:cubicBezTo>
                      <a:pt x="626459" y="245051"/>
                      <a:pt x="588645" y="254004"/>
                      <a:pt x="550640" y="261624"/>
                    </a:cubicBezTo>
                    <a:cubicBezTo>
                      <a:pt x="529876" y="265815"/>
                      <a:pt x="507397" y="264006"/>
                      <a:pt x="487680" y="270673"/>
                    </a:cubicBezTo>
                    <a:cubicBezTo>
                      <a:pt x="457391" y="280960"/>
                      <a:pt x="427196" y="285627"/>
                      <a:pt x="395383" y="284961"/>
                    </a:cubicBezTo>
                    <a:cubicBezTo>
                      <a:pt x="361855" y="284199"/>
                      <a:pt x="329565" y="290390"/>
                      <a:pt x="299657" y="307154"/>
                    </a:cubicBezTo>
                    <a:cubicBezTo>
                      <a:pt x="281273" y="317441"/>
                      <a:pt x="277558" y="326680"/>
                      <a:pt x="285845" y="346016"/>
                    </a:cubicBezTo>
                    <a:cubicBezTo>
                      <a:pt x="290513" y="356874"/>
                      <a:pt x="296228" y="368114"/>
                      <a:pt x="297085" y="379544"/>
                    </a:cubicBezTo>
                    <a:cubicBezTo>
                      <a:pt x="300704" y="428407"/>
                      <a:pt x="302800" y="477461"/>
                      <a:pt x="305276" y="526419"/>
                    </a:cubicBezTo>
                    <a:cubicBezTo>
                      <a:pt x="305562" y="531753"/>
                      <a:pt x="304609" y="537183"/>
                      <a:pt x="303562" y="542421"/>
                    </a:cubicBezTo>
                    <a:cubicBezTo>
                      <a:pt x="299180" y="564996"/>
                      <a:pt x="294227" y="587379"/>
                      <a:pt x="290036" y="609954"/>
                    </a:cubicBezTo>
                    <a:cubicBezTo>
                      <a:pt x="288608" y="617859"/>
                      <a:pt x="290894" y="626908"/>
                      <a:pt x="287941" y="634052"/>
                    </a:cubicBezTo>
                    <a:cubicBezTo>
                      <a:pt x="276511" y="661484"/>
                      <a:pt x="263843" y="688344"/>
                      <a:pt x="251365" y="715395"/>
                    </a:cubicBezTo>
                    <a:cubicBezTo>
                      <a:pt x="232696" y="756067"/>
                      <a:pt x="264986" y="806073"/>
                      <a:pt x="309753" y="805692"/>
                    </a:cubicBezTo>
                    <a:close/>
                    <a:moveTo>
                      <a:pt x="230886" y="993144"/>
                    </a:moveTo>
                    <a:cubicBezTo>
                      <a:pt x="227076" y="1020386"/>
                      <a:pt x="224219" y="1043532"/>
                      <a:pt x="220504" y="1066487"/>
                    </a:cubicBezTo>
                    <a:cubicBezTo>
                      <a:pt x="218027" y="1081441"/>
                      <a:pt x="214979" y="1096395"/>
                      <a:pt x="210598" y="1110969"/>
                    </a:cubicBezTo>
                    <a:cubicBezTo>
                      <a:pt x="202121" y="1138972"/>
                      <a:pt x="201168" y="1166880"/>
                      <a:pt x="214884" y="1192884"/>
                    </a:cubicBezTo>
                    <a:cubicBezTo>
                      <a:pt x="230791" y="1222983"/>
                      <a:pt x="245459" y="1227745"/>
                      <a:pt x="275939" y="1211076"/>
                    </a:cubicBezTo>
                    <a:cubicBezTo>
                      <a:pt x="298418" y="1198694"/>
                      <a:pt x="318135" y="1181263"/>
                      <a:pt x="339662" y="1166880"/>
                    </a:cubicBezTo>
                    <a:cubicBezTo>
                      <a:pt x="372523" y="1145068"/>
                      <a:pt x="399383" y="1117827"/>
                      <a:pt x="419767" y="1083918"/>
                    </a:cubicBezTo>
                    <a:cubicBezTo>
                      <a:pt x="431959" y="1063629"/>
                      <a:pt x="443008" y="1041722"/>
                      <a:pt x="459010" y="1024767"/>
                    </a:cubicBezTo>
                    <a:cubicBezTo>
                      <a:pt x="484442" y="997716"/>
                      <a:pt x="505016" y="968856"/>
                      <a:pt x="518065" y="933708"/>
                    </a:cubicBezTo>
                    <a:cubicBezTo>
                      <a:pt x="531876" y="896561"/>
                      <a:pt x="531590" y="889322"/>
                      <a:pt x="502920" y="861795"/>
                    </a:cubicBezTo>
                    <a:cubicBezTo>
                      <a:pt x="489395" y="848745"/>
                      <a:pt x="453676" y="846936"/>
                      <a:pt x="439674" y="859318"/>
                    </a:cubicBezTo>
                    <a:cubicBezTo>
                      <a:pt x="412718" y="883226"/>
                      <a:pt x="379190" y="891703"/>
                      <a:pt x="345472" y="897037"/>
                    </a:cubicBezTo>
                    <a:cubicBezTo>
                      <a:pt x="308515" y="902943"/>
                      <a:pt x="273082" y="912563"/>
                      <a:pt x="240411" y="930184"/>
                    </a:cubicBezTo>
                    <a:cubicBezTo>
                      <a:pt x="232220" y="934661"/>
                      <a:pt x="223076" y="945900"/>
                      <a:pt x="222695" y="954473"/>
                    </a:cubicBezTo>
                    <a:cubicBezTo>
                      <a:pt x="222028" y="968284"/>
                      <a:pt x="228314" y="982381"/>
                      <a:pt x="230886" y="993144"/>
                    </a:cubicBezTo>
                    <a:close/>
                  </a:path>
                </a:pathLst>
              </a:custGeom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 useBgFill="1"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29159D6C-AD03-4120-B48B-12F222B45189}"/>
                </a:ext>
              </a:extLst>
            </p:cNvPr>
            <p:cNvSpPr/>
            <p:nvPr/>
          </p:nvSpPr>
          <p:spPr>
            <a:xfrm>
              <a:off x="8013006" y="2196454"/>
              <a:ext cx="322859" cy="719750"/>
            </a:xfrm>
            <a:custGeom>
              <a:avLst/>
              <a:gdLst>
                <a:gd name="connsiteX0" fmla="*/ 850868 w 1495425"/>
                <a:gd name="connsiteY0" fmla="*/ 1956585 h 3333750"/>
                <a:gd name="connsiteX1" fmla="*/ 857345 w 1495425"/>
                <a:gd name="connsiteY1" fmla="*/ 2075267 h 3333750"/>
                <a:gd name="connsiteX2" fmla="*/ 859345 w 1495425"/>
                <a:gd name="connsiteY2" fmla="*/ 2174993 h 3333750"/>
                <a:gd name="connsiteX3" fmla="*/ 866108 w 1495425"/>
                <a:gd name="connsiteY3" fmla="*/ 2666960 h 3333750"/>
                <a:gd name="connsiteX4" fmla="*/ 857440 w 1495425"/>
                <a:gd name="connsiteY4" fmla="*/ 2778878 h 3333750"/>
                <a:gd name="connsiteX5" fmla="*/ 842963 w 1495425"/>
                <a:gd name="connsiteY5" fmla="*/ 2938708 h 3333750"/>
                <a:gd name="connsiteX6" fmla="*/ 823627 w 1495425"/>
                <a:gd name="connsiteY6" fmla="*/ 3027195 h 3333750"/>
                <a:gd name="connsiteX7" fmla="*/ 813149 w 1495425"/>
                <a:gd name="connsiteY7" fmla="*/ 3073487 h 3333750"/>
                <a:gd name="connsiteX8" fmla="*/ 787146 w 1495425"/>
                <a:gd name="connsiteY8" fmla="*/ 3189120 h 3333750"/>
                <a:gd name="connsiteX9" fmla="*/ 751332 w 1495425"/>
                <a:gd name="connsiteY9" fmla="*/ 3293324 h 3333750"/>
                <a:gd name="connsiteX10" fmla="*/ 741807 w 1495425"/>
                <a:gd name="connsiteY10" fmla="*/ 3307992 h 3333750"/>
                <a:gd name="connsiteX11" fmla="*/ 722376 w 1495425"/>
                <a:gd name="connsiteY11" fmla="*/ 3328757 h 3333750"/>
                <a:gd name="connsiteX12" fmla="*/ 711422 w 1495425"/>
                <a:gd name="connsiteY12" fmla="*/ 3339710 h 3333750"/>
                <a:gd name="connsiteX13" fmla="*/ 699040 w 1495425"/>
                <a:gd name="connsiteY13" fmla="*/ 3325423 h 3333750"/>
                <a:gd name="connsiteX14" fmla="*/ 683133 w 1495425"/>
                <a:gd name="connsiteY14" fmla="*/ 3194835 h 3333750"/>
                <a:gd name="connsiteX15" fmla="*/ 676180 w 1495425"/>
                <a:gd name="connsiteY15" fmla="*/ 3074344 h 3333750"/>
                <a:gd name="connsiteX16" fmla="*/ 682466 w 1495425"/>
                <a:gd name="connsiteY16" fmla="*/ 2559803 h 3333750"/>
                <a:gd name="connsiteX17" fmla="*/ 675799 w 1495425"/>
                <a:gd name="connsiteY17" fmla="*/ 2502463 h 3333750"/>
                <a:gd name="connsiteX18" fmla="*/ 681704 w 1495425"/>
                <a:gd name="connsiteY18" fmla="*/ 2461410 h 3333750"/>
                <a:gd name="connsiteX19" fmla="*/ 678085 w 1495425"/>
                <a:gd name="connsiteY19" fmla="*/ 2419976 h 3333750"/>
                <a:gd name="connsiteX20" fmla="*/ 689801 w 1495425"/>
                <a:gd name="connsiteY20" fmla="*/ 2356540 h 3333750"/>
                <a:gd name="connsiteX21" fmla="*/ 693230 w 1495425"/>
                <a:gd name="connsiteY21" fmla="*/ 2334251 h 3333750"/>
                <a:gd name="connsiteX22" fmla="*/ 674941 w 1495425"/>
                <a:gd name="connsiteY22" fmla="*/ 2257575 h 3333750"/>
                <a:gd name="connsiteX23" fmla="*/ 675513 w 1495425"/>
                <a:gd name="connsiteY23" fmla="*/ 2173946 h 3333750"/>
                <a:gd name="connsiteX24" fmla="*/ 680466 w 1495425"/>
                <a:gd name="connsiteY24" fmla="*/ 2150895 h 3333750"/>
                <a:gd name="connsiteX25" fmla="*/ 682276 w 1495425"/>
                <a:gd name="connsiteY25" fmla="*/ 2128892 h 3333750"/>
                <a:gd name="connsiteX26" fmla="*/ 677227 w 1495425"/>
                <a:gd name="connsiteY26" fmla="*/ 2027070 h 3333750"/>
                <a:gd name="connsiteX27" fmla="*/ 669417 w 1495425"/>
                <a:gd name="connsiteY27" fmla="*/ 1926010 h 3333750"/>
                <a:gd name="connsiteX28" fmla="*/ 674941 w 1495425"/>
                <a:gd name="connsiteY28" fmla="*/ 1903626 h 3333750"/>
                <a:gd name="connsiteX29" fmla="*/ 674941 w 1495425"/>
                <a:gd name="connsiteY29" fmla="*/ 1697505 h 3333750"/>
                <a:gd name="connsiteX30" fmla="*/ 631126 w 1495425"/>
                <a:gd name="connsiteY30" fmla="*/ 1636545 h 3333750"/>
                <a:gd name="connsiteX31" fmla="*/ 677037 w 1495425"/>
                <a:gd name="connsiteY31" fmla="*/ 1596064 h 3333750"/>
                <a:gd name="connsiteX32" fmla="*/ 688753 w 1495425"/>
                <a:gd name="connsiteY32" fmla="*/ 1542248 h 3333750"/>
                <a:gd name="connsiteX33" fmla="*/ 688372 w 1495425"/>
                <a:gd name="connsiteY33" fmla="*/ 1430996 h 3333750"/>
                <a:gd name="connsiteX34" fmla="*/ 690372 w 1495425"/>
                <a:gd name="connsiteY34" fmla="*/ 1413089 h 3333750"/>
                <a:gd name="connsiteX35" fmla="*/ 682657 w 1495425"/>
                <a:gd name="connsiteY35" fmla="*/ 1282406 h 3333750"/>
                <a:gd name="connsiteX36" fmla="*/ 646747 w 1495425"/>
                <a:gd name="connsiteY36" fmla="*/ 1266880 h 3333750"/>
                <a:gd name="connsiteX37" fmla="*/ 512445 w 1495425"/>
                <a:gd name="connsiteY37" fmla="*/ 1342127 h 3333750"/>
                <a:gd name="connsiteX38" fmla="*/ 498729 w 1495425"/>
                <a:gd name="connsiteY38" fmla="*/ 1360987 h 3333750"/>
                <a:gd name="connsiteX39" fmla="*/ 428053 w 1495425"/>
                <a:gd name="connsiteY39" fmla="*/ 1418899 h 3333750"/>
                <a:gd name="connsiteX40" fmla="*/ 378047 w 1495425"/>
                <a:gd name="connsiteY40" fmla="*/ 1483002 h 3333750"/>
                <a:gd name="connsiteX41" fmla="*/ 322612 w 1495425"/>
                <a:gd name="connsiteY41" fmla="*/ 1567584 h 3333750"/>
                <a:gd name="connsiteX42" fmla="*/ 267462 w 1495425"/>
                <a:gd name="connsiteY42" fmla="*/ 1647308 h 3333750"/>
                <a:gd name="connsiteX43" fmla="*/ 223647 w 1495425"/>
                <a:gd name="connsiteY43" fmla="*/ 1761227 h 3333750"/>
                <a:gd name="connsiteX44" fmla="*/ 208693 w 1495425"/>
                <a:gd name="connsiteY44" fmla="*/ 1797803 h 3333750"/>
                <a:gd name="connsiteX45" fmla="*/ 192691 w 1495425"/>
                <a:gd name="connsiteY45" fmla="*/ 1854572 h 3333750"/>
                <a:gd name="connsiteX46" fmla="*/ 160782 w 1495425"/>
                <a:gd name="connsiteY46" fmla="*/ 1864859 h 3333750"/>
                <a:gd name="connsiteX47" fmla="*/ 113633 w 1495425"/>
                <a:gd name="connsiteY47" fmla="*/ 1844952 h 3333750"/>
                <a:gd name="connsiteX48" fmla="*/ 80581 w 1495425"/>
                <a:gd name="connsiteY48" fmla="*/ 1805709 h 3333750"/>
                <a:gd name="connsiteX49" fmla="*/ 30480 w 1495425"/>
                <a:gd name="connsiteY49" fmla="*/ 1717889 h 3333750"/>
                <a:gd name="connsiteX50" fmla="*/ 18288 w 1495425"/>
                <a:gd name="connsiteY50" fmla="*/ 1672740 h 3333750"/>
                <a:gd name="connsiteX51" fmla="*/ 48196 w 1495425"/>
                <a:gd name="connsiteY51" fmla="*/ 1525579 h 3333750"/>
                <a:gd name="connsiteX52" fmla="*/ 123253 w 1495425"/>
                <a:gd name="connsiteY52" fmla="*/ 1397372 h 3333750"/>
                <a:gd name="connsiteX53" fmla="*/ 173450 w 1495425"/>
                <a:gd name="connsiteY53" fmla="*/ 1295645 h 3333750"/>
                <a:gd name="connsiteX54" fmla="*/ 234220 w 1495425"/>
                <a:gd name="connsiteY54" fmla="*/ 1180298 h 3333750"/>
                <a:gd name="connsiteX55" fmla="*/ 252984 w 1495425"/>
                <a:gd name="connsiteY55" fmla="*/ 1124672 h 3333750"/>
                <a:gd name="connsiteX56" fmla="*/ 295275 w 1495425"/>
                <a:gd name="connsiteY56" fmla="*/ 1057711 h 3333750"/>
                <a:gd name="connsiteX57" fmla="*/ 308229 w 1495425"/>
                <a:gd name="connsiteY57" fmla="*/ 1012372 h 3333750"/>
                <a:gd name="connsiteX58" fmla="*/ 333756 w 1495425"/>
                <a:gd name="connsiteY58" fmla="*/ 959318 h 3333750"/>
                <a:gd name="connsiteX59" fmla="*/ 398431 w 1495425"/>
                <a:gd name="connsiteY59" fmla="*/ 847589 h 3333750"/>
                <a:gd name="connsiteX60" fmla="*/ 473678 w 1495425"/>
                <a:gd name="connsiteY60" fmla="*/ 719288 h 3333750"/>
                <a:gd name="connsiteX61" fmla="*/ 532733 w 1495425"/>
                <a:gd name="connsiteY61" fmla="*/ 623180 h 3333750"/>
                <a:gd name="connsiteX62" fmla="*/ 601789 w 1495425"/>
                <a:gd name="connsiteY62" fmla="*/ 544599 h 3333750"/>
                <a:gd name="connsiteX63" fmla="*/ 612362 w 1495425"/>
                <a:gd name="connsiteY63" fmla="*/ 519548 h 3333750"/>
                <a:gd name="connsiteX64" fmla="*/ 586264 w 1495425"/>
                <a:gd name="connsiteY64" fmla="*/ 506594 h 3333750"/>
                <a:gd name="connsiteX65" fmla="*/ 565976 w 1495425"/>
                <a:gd name="connsiteY65" fmla="*/ 506118 h 3333750"/>
                <a:gd name="connsiteX66" fmla="*/ 484727 w 1495425"/>
                <a:gd name="connsiteY66" fmla="*/ 540313 h 3333750"/>
                <a:gd name="connsiteX67" fmla="*/ 468439 w 1495425"/>
                <a:gd name="connsiteY67" fmla="*/ 560601 h 3333750"/>
                <a:gd name="connsiteX68" fmla="*/ 485775 w 1495425"/>
                <a:gd name="connsiteY68" fmla="*/ 508595 h 3333750"/>
                <a:gd name="connsiteX69" fmla="*/ 575501 w 1495425"/>
                <a:gd name="connsiteY69" fmla="*/ 457636 h 3333750"/>
                <a:gd name="connsiteX70" fmla="*/ 608362 w 1495425"/>
                <a:gd name="connsiteY70" fmla="*/ 454016 h 3333750"/>
                <a:gd name="connsiteX71" fmla="*/ 711994 w 1495425"/>
                <a:gd name="connsiteY71" fmla="*/ 442110 h 3333750"/>
                <a:gd name="connsiteX72" fmla="*/ 794766 w 1495425"/>
                <a:gd name="connsiteY72" fmla="*/ 383817 h 3333750"/>
                <a:gd name="connsiteX73" fmla="*/ 926878 w 1495425"/>
                <a:gd name="connsiteY73" fmla="*/ 248943 h 3333750"/>
                <a:gd name="connsiteX74" fmla="*/ 938689 w 1495425"/>
                <a:gd name="connsiteY74" fmla="*/ 196556 h 3333750"/>
                <a:gd name="connsiteX75" fmla="*/ 932783 w 1495425"/>
                <a:gd name="connsiteY75" fmla="*/ 190364 h 3333750"/>
                <a:gd name="connsiteX76" fmla="*/ 868013 w 1495425"/>
                <a:gd name="connsiteY76" fmla="*/ 202842 h 3333750"/>
                <a:gd name="connsiteX77" fmla="*/ 783431 w 1495425"/>
                <a:gd name="connsiteY77" fmla="*/ 222559 h 3333750"/>
                <a:gd name="connsiteX78" fmla="*/ 744664 w 1495425"/>
                <a:gd name="connsiteY78" fmla="*/ 230655 h 3333750"/>
                <a:gd name="connsiteX79" fmla="*/ 622078 w 1495425"/>
                <a:gd name="connsiteY79" fmla="*/ 260468 h 3333750"/>
                <a:gd name="connsiteX80" fmla="*/ 532257 w 1495425"/>
                <a:gd name="connsiteY80" fmla="*/ 276851 h 3333750"/>
                <a:gd name="connsiteX81" fmla="*/ 383000 w 1495425"/>
                <a:gd name="connsiteY81" fmla="*/ 320476 h 3333750"/>
                <a:gd name="connsiteX82" fmla="*/ 220027 w 1495425"/>
                <a:gd name="connsiteY82" fmla="*/ 344765 h 3333750"/>
                <a:gd name="connsiteX83" fmla="*/ 51625 w 1495425"/>
                <a:gd name="connsiteY83" fmla="*/ 290091 h 3333750"/>
                <a:gd name="connsiteX84" fmla="*/ 0 w 1495425"/>
                <a:gd name="connsiteY84" fmla="*/ 238180 h 3333750"/>
                <a:gd name="connsiteX85" fmla="*/ 48768 w 1495425"/>
                <a:gd name="connsiteY85" fmla="*/ 223226 h 3333750"/>
                <a:gd name="connsiteX86" fmla="*/ 201930 w 1495425"/>
                <a:gd name="connsiteY86" fmla="*/ 214558 h 3333750"/>
                <a:gd name="connsiteX87" fmla="*/ 305657 w 1495425"/>
                <a:gd name="connsiteY87" fmla="*/ 183316 h 3333750"/>
                <a:gd name="connsiteX88" fmla="*/ 389382 w 1495425"/>
                <a:gd name="connsiteY88" fmla="*/ 161694 h 3333750"/>
                <a:gd name="connsiteX89" fmla="*/ 483584 w 1495425"/>
                <a:gd name="connsiteY89" fmla="*/ 146645 h 3333750"/>
                <a:gd name="connsiteX90" fmla="*/ 534638 w 1495425"/>
                <a:gd name="connsiteY90" fmla="*/ 138453 h 3333750"/>
                <a:gd name="connsiteX91" fmla="*/ 634746 w 1495425"/>
                <a:gd name="connsiteY91" fmla="*/ 116260 h 3333750"/>
                <a:gd name="connsiteX92" fmla="*/ 707993 w 1495425"/>
                <a:gd name="connsiteY92" fmla="*/ 99686 h 3333750"/>
                <a:gd name="connsiteX93" fmla="*/ 767048 w 1495425"/>
                <a:gd name="connsiteY93" fmla="*/ 73493 h 3333750"/>
                <a:gd name="connsiteX94" fmla="*/ 821722 w 1495425"/>
                <a:gd name="connsiteY94" fmla="*/ 46918 h 3333750"/>
                <a:gd name="connsiteX95" fmla="*/ 936403 w 1495425"/>
                <a:gd name="connsiteY95" fmla="*/ 4246 h 3333750"/>
                <a:gd name="connsiteX96" fmla="*/ 953834 w 1495425"/>
                <a:gd name="connsiteY96" fmla="*/ 722 h 3333750"/>
                <a:gd name="connsiteX97" fmla="*/ 1064038 w 1495425"/>
                <a:gd name="connsiteY97" fmla="*/ 1198 h 3333750"/>
                <a:gd name="connsiteX98" fmla="*/ 1123474 w 1495425"/>
                <a:gd name="connsiteY98" fmla="*/ 14723 h 3333750"/>
                <a:gd name="connsiteX99" fmla="*/ 1184529 w 1495425"/>
                <a:gd name="connsiteY99" fmla="*/ 30440 h 3333750"/>
                <a:gd name="connsiteX100" fmla="*/ 1304639 w 1495425"/>
                <a:gd name="connsiteY100" fmla="*/ 81779 h 3333750"/>
                <a:gd name="connsiteX101" fmla="*/ 1339120 w 1495425"/>
                <a:gd name="connsiteY101" fmla="*/ 94448 h 3333750"/>
                <a:gd name="connsiteX102" fmla="*/ 1328166 w 1495425"/>
                <a:gd name="connsiteY102" fmla="*/ 168552 h 3333750"/>
                <a:gd name="connsiteX103" fmla="*/ 1222820 w 1495425"/>
                <a:gd name="connsiteY103" fmla="*/ 200461 h 3333750"/>
                <a:gd name="connsiteX104" fmla="*/ 1155287 w 1495425"/>
                <a:gd name="connsiteY104" fmla="*/ 207605 h 3333750"/>
                <a:gd name="connsiteX105" fmla="*/ 1145762 w 1495425"/>
                <a:gd name="connsiteY105" fmla="*/ 209891 h 3333750"/>
                <a:gd name="connsiteX106" fmla="*/ 1019747 w 1495425"/>
                <a:gd name="connsiteY106" fmla="*/ 295997 h 3333750"/>
                <a:gd name="connsiteX107" fmla="*/ 982885 w 1495425"/>
                <a:gd name="connsiteY107" fmla="*/ 323619 h 3333750"/>
                <a:gd name="connsiteX108" fmla="*/ 931069 w 1495425"/>
                <a:gd name="connsiteY108" fmla="*/ 354004 h 3333750"/>
                <a:gd name="connsiteX109" fmla="*/ 905065 w 1495425"/>
                <a:gd name="connsiteY109" fmla="*/ 371244 h 3333750"/>
                <a:gd name="connsiteX110" fmla="*/ 861536 w 1495425"/>
                <a:gd name="connsiteY110" fmla="*/ 399724 h 3333750"/>
                <a:gd name="connsiteX111" fmla="*/ 839343 w 1495425"/>
                <a:gd name="connsiteY111" fmla="*/ 459065 h 3333750"/>
                <a:gd name="connsiteX112" fmla="*/ 886301 w 1495425"/>
                <a:gd name="connsiteY112" fmla="*/ 559839 h 3333750"/>
                <a:gd name="connsiteX113" fmla="*/ 888682 w 1495425"/>
                <a:gd name="connsiteY113" fmla="*/ 562982 h 3333750"/>
                <a:gd name="connsiteX114" fmla="*/ 884015 w 1495425"/>
                <a:gd name="connsiteY114" fmla="*/ 699857 h 3333750"/>
                <a:gd name="connsiteX115" fmla="*/ 874776 w 1495425"/>
                <a:gd name="connsiteY115" fmla="*/ 746529 h 3333750"/>
                <a:gd name="connsiteX116" fmla="*/ 852678 w 1495425"/>
                <a:gd name="connsiteY116" fmla="*/ 840541 h 3333750"/>
                <a:gd name="connsiteX117" fmla="*/ 852011 w 1495425"/>
                <a:gd name="connsiteY117" fmla="*/ 844541 h 3333750"/>
                <a:gd name="connsiteX118" fmla="*/ 844201 w 1495425"/>
                <a:gd name="connsiteY118" fmla="*/ 946745 h 3333750"/>
                <a:gd name="connsiteX119" fmla="*/ 870299 w 1495425"/>
                <a:gd name="connsiteY119" fmla="*/ 973605 h 3333750"/>
                <a:gd name="connsiteX120" fmla="*/ 939641 w 1495425"/>
                <a:gd name="connsiteY120" fmla="*/ 972843 h 3333750"/>
                <a:gd name="connsiteX121" fmla="*/ 1028509 w 1495425"/>
                <a:gd name="connsiteY121" fmla="*/ 953793 h 3333750"/>
                <a:gd name="connsiteX122" fmla="*/ 1109472 w 1495425"/>
                <a:gd name="connsiteY122" fmla="*/ 935219 h 3333750"/>
                <a:gd name="connsiteX123" fmla="*/ 1128522 w 1495425"/>
                <a:gd name="connsiteY123" fmla="*/ 930647 h 3333750"/>
                <a:gd name="connsiteX124" fmla="*/ 1165384 w 1495425"/>
                <a:gd name="connsiteY124" fmla="*/ 931790 h 3333750"/>
                <a:gd name="connsiteX125" fmla="*/ 1240726 w 1495425"/>
                <a:gd name="connsiteY125" fmla="*/ 968176 h 3333750"/>
                <a:gd name="connsiteX126" fmla="*/ 1257490 w 1495425"/>
                <a:gd name="connsiteY126" fmla="*/ 973129 h 3333750"/>
                <a:gd name="connsiteX127" fmla="*/ 1379696 w 1495425"/>
                <a:gd name="connsiteY127" fmla="*/ 1007324 h 3333750"/>
                <a:gd name="connsiteX128" fmla="*/ 1440751 w 1495425"/>
                <a:gd name="connsiteY128" fmla="*/ 1047519 h 3333750"/>
                <a:gd name="connsiteX129" fmla="*/ 1478185 w 1495425"/>
                <a:gd name="connsiteY129" fmla="*/ 1112099 h 3333750"/>
                <a:gd name="connsiteX130" fmla="*/ 1494187 w 1495425"/>
                <a:gd name="connsiteY130" fmla="*/ 1248497 h 3333750"/>
                <a:gd name="connsiteX131" fmla="*/ 1481518 w 1495425"/>
                <a:gd name="connsiteY131" fmla="*/ 1322125 h 3333750"/>
                <a:gd name="connsiteX132" fmla="*/ 1484090 w 1495425"/>
                <a:gd name="connsiteY132" fmla="*/ 1379942 h 3333750"/>
                <a:gd name="connsiteX133" fmla="*/ 1486948 w 1495425"/>
                <a:gd name="connsiteY133" fmla="*/ 1387276 h 3333750"/>
                <a:gd name="connsiteX134" fmla="*/ 1495234 w 1495425"/>
                <a:gd name="connsiteY134" fmla="*/ 1466810 h 3333750"/>
                <a:gd name="connsiteX135" fmla="*/ 1502569 w 1495425"/>
                <a:gd name="connsiteY135" fmla="*/ 1503386 h 3333750"/>
                <a:gd name="connsiteX136" fmla="*/ 1485424 w 1495425"/>
                <a:gd name="connsiteY136" fmla="*/ 1592254 h 3333750"/>
                <a:gd name="connsiteX137" fmla="*/ 1464373 w 1495425"/>
                <a:gd name="connsiteY137" fmla="*/ 1668168 h 3333750"/>
                <a:gd name="connsiteX138" fmla="*/ 1456944 w 1495425"/>
                <a:gd name="connsiteY138" fmla="*/ 1692647 h 3333750"/>
                <a:gd name="connsiteX139" fmla="*/ 1425416 w 1495425"/>
                <a:gd name="connsiteY139" fmla="*/ 1777420 h 3333750"/>
                <a:gd name="connsiteX140" fmla="*/ 1382173 w 1495425"/>
                <a:gd name="connsiteY140" fmla="*/ 1841428 h 3333750"/>
                <a:gd name="connsiteX141" fmla="*/ 1341501 w 1495425"/>
                <a:gd name="connsiteY141" fmla="*/ 1914104 h 3333750"/>
                <a:gd name="connsiteX142" fmla="*/ 1274826 w 1495425"/>
                <a:gd name="connsiteY142" fmla="*/ 1983922 h 3333750"/>
                <a:gd name="connsiteX143" fmla="*/ 1138238 w 1495425"/>
                <a:gd name="connsiteY143" fmla="*/ 2044406 h 3333750"/>
                <a:gd name="connsiteX144" fmla="*/ 1079468 w 1495425"/>
                <a:gd name="connsiteY144" fmla="*/ 2046501 h 3333750"/>
                <a:gd name="connsiteX145" fmla="*/ 949833 w 1495425"/>
                <a:gd name="connsiteY145" fmla="*/ 2014592 h 3333750"/>
                <a:gd name="connsiteX146" fmla="*/ 892683 w 1495425"/>
                <a:gd name="connsiteY146" fmla="*/ 1967729 h 3333750"/>
                <a:gd name="connsiteX147" fmla="*/ 850868 w 1495425"/>
                <a:gd name="connsiteY147" fmla="*/ 1956585 h 3333750"/>
                <a:gd name="connsiteX148" fmla="*/ 844105 w 1495425"/>
                <a:gd name="connsiteY148" fmla="*/ 1611113 h 3333750"/>
                <a:gd name="connsiteX149" fmla="*/ 843915 w 1495425"/>
                <a:gd name="connsiteY149" fmla="*/ 1611113 h 3333750"/>
                <a:gd name="connsiteX150" fmla="*/ 843915 w 1495425"/>
                <a:gd name="connsiteY150" fmla="*/ 1690647 h 3333750"/>
                <a:gd name="connsiteX151" fmla="*/ 843915 w 1495425"/>
                <a:gd name="connsiteY151" fmla="*/ 1692647 h 3333750"/>
                <a:gd name="connsiteX152" fmla="*/ 907447 w 1495425"/>
                <a:gd name="connsiteY152" fmla="*/ 1754941 h 3333750"/>
                <a:gd name="connsiteX153" fmla="*/ 956596 w 1495425"/>
                <a:gd name="connsiteY153" fmla="*/ 1761513 h 3333750"/>
                <a:gd name="connsiteX154" fmla="*/ 1017841 w 1495425"/>
                <a:gd name="connsiteY154" fmla="*/ 1769228 h 3333750"/>
                <a:gd name="connsiteX155" fmla="*/ 1095470 w 1495425"/>
                <a:gd name="connsiteY155" fmla="*/ 1762085 h 3333750"/>
                <a:gd name="connsiteX156" fmla="*/ 1099471 w 1495425"/>
                <a:gd name="connsiteY156" fmla="*/ 1761323 h 3333750"/>
                <a:gd name="connsiteX157" fmla="*/ 1204150 w 1495425"/>
                <a:gd name="connsiteY157" fmla="*/ 1667882 h 3333750"/>
                <a:gd name="connsiteX158" fmla="*/ 1252156 w 1495425"/>
                <a:gd name="connsiteY158" fmla="*/ 1551011 h 3333750"/>
                <a:gd name="connsiteX159" fmla="*/ 1280255 w 1495425"/>
                <a:gd name="connsiteY159" fmla="*/ 1403754 h 3333750"/>
                <a:gd name="connsiteX160" fmla="*/ 1280065 w 1495425"/>
                <a:gd name="connsiteY160" fmla="*/ 1338508 h 3333750"/>
                <a:gd name="connsiteX161" fmla="*/ 1270921 w 1495425"/>
                <a:gd name="connsiteY161" fmla="*/ 1275548 h 3333750"/>
                <a:gd name="connsiteX162" fmla="*/ 1249108 w 1495425"/>
                <a:gd name="connsiteY162" fmla="*/ 1206396 h 3333750"/>
                <a:gd name="connsiteX163" fmla="*/ 1218914 w 1495425"/>
                <a:gd name="connsiteY163" fmla="*/ 1146293 h 3333750"/>
                <a:gd name="connsiteX164" fmla="*/ 1139285 w 1495425"/>
                <a:gd name="connsiteY164" fmla="*/ 1111813 h 3333750"/>
                <a:gd name="connsiteX165" fmla="*/ 1057847 w 1495425"/>
                <a:gd name="connsiteY165" fmla="*/ 1111527 h 3333750"/>
                <a:gd name="connsiteX166" fmla="*/ 980122 w 1495425"/>
                <a:gd name="connsiteY166" fmla="*/ 1125815 h 3333750"/>
                <a:gd name="connsiteX167" fmla="*/ 874109 w 1495425"/>
                <a:gd name="connsiteY167" fmla="*/ 1150008 h 3333750"/>
                <a:gd name="connsiteX168" fmla="*/ 866108 w 1495425"/>
                <a:gd name="connsiteY168" fmla="*/ 1160009 h 3333750"/>
                <a:gd name="connsiteX169" fmla="*/ 845439 w 1495425"/>
                <a:gd name="connsiteY169" fmla="*/ 1262308 h 3333750"/>
                <a:gd name="connsiteX170" fmla="*/ 849535 w 1495425"/>
                <a:gd name="connsiteY170" fmla="*/ 1399277 h 3333750"/>
                <a:gd name="connsiteX171" fmla="*/ 844296 w 1495425"/>
                <a:gd name="connsiteY171" fmla="*/ 1525579 h 3333750"/>
                <a:gd name="connsiteX172" fmla="*/ 844105 w 1495425"/>
                <a:gd name="connsiteY172" fmla="*/ 1611113 h 3333750"/>
                <a:gd name="connsiteX173" fmla="*/ 667131 w 1495425"/>
                <a:gd name="connsiteY173" fmla="*/ 638897 h 3333750"/>
                <a:gd name="connsiteX174" fmla="*/ 610838 w 1495425"/>
                <a:gd name="connsiteY174" fmla="*/ 660423 h 3333750"/>
                <a:gd name="connsiteX175" fmla="*/ 537877 w 1495425"/>
                <a:gd name="connsiteY175" fmla="*/ 757292 h 3333750"/>
                <a:gd name="connsiteX176" fmla="*/ 498729 w 1495425"/>
                <a:gd name="connsiteY176" fmla="*/ 806822 h 3333750"/>
                <a:gd name="connsiteX177" fmla="*/ 457295 w 1495425"/>
                <a:gd name="connsiteY177" fmla="*/ 858353 h 3333750"/>
                <a:gd name="connsiteX178" fmla="*/ 448627 w 1495425"/>
                <a:gd name="connsiteY178" fmla="*/ 882356 h 3333750"/>
                <a:gd name="connsiteX179" fmla="*/ 395192 w 1495425"/>
                <a:gd name="connsiteY179" fmla="*/ 972176 h 3333750"/>
                <a:gd name="connsiteX180" fmla="*/ 349663 w 1495425"/>
                <a:gd name="connsiteY180" fmla="*/ 1073237 h 3333750"/>
                <a:gd name="connsiteX181" fmla="*/ 323469 w 1495425"/>
                <a:gd name="connsiteY181" fmla="*/ 1135149 h 3333750"/>
                <a:gd name="connsiteX182" fmla="*/ 281749 w 1495425"/>
                <a:gd name="connsiteY182" fmla="*/ 1256402 h 3333750"/>
                <a:gd name="connsiteX183" fmla="*/ 270415 w 1495425"/>
                <a:gd name="connsiteY183" fmla="*/ 1314314 h 3333750"/>
                <a:gd name="connsiteX184" fmla="*/ 302990 w 1495425"/>
                <a:gd name="connsiteY184" fmla="*/ 1339746 h 3333750"/>
                <a:gd name="connsiteX185" fmla="*/ 326898 w 1495425"/>
                <a:gd name="connsiteY185" fmla="*/ 1325459 h 3333750"/>
                <a:gd name="connsiteX186" fmla="*/ 418338 w 1495425"/>
                <a:gd name="connsiteY186" fmla="*/ 1258403 h 3333750"/>
                <a:gd name="connsiteX187" fmla="*/ 542830 w 1495425"/>
                <a:gd name="connsiteY187" fmla="*/ 1162486 h 3333750"/>
                <a:gd name="connsiteX188" fmla="*/ 636460 w 1495425"/>
                <a:gd name="connsiteY188" fmla="*/ 1110575 h 3333750"/>
                <a:gd name="connsiteX189" fmla="*/ 690753 w 1495425"/>
                <a:gd name="connsiteY189" fmla="*/ 1041709 h 3333750"/>
                <a:gd name="connsiteX190" fmla="*/ 683228 w 1495425"/>
                <a:gd name="connsiteY190" fmla="*/ 953888 h 3333750"/>
                <a:gd name="connsiteX191" fmla="*/ 675227 w 1495425"/>
                <a:gd name="connsiteY191" fmla="*/ 759864 h 3333750"/>
                <a:gd name="connsiteX192" fmla="*/ 667131 w 1495425"/>
                <a:gd name="connsiteY192" fmla="*/ 638897 h 33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1495425" h="3333750">
                  <a:moveTo>
                    <a:pt x="850868" y="1956585"/>
                  </a:moveTo>
                  <a:cubicBezTo>
                    <a:pt x="848106" y="1996495"/>
                    <a:pt x="850582" y="2035547"/>
                    <a:pt x="857345" y="2075267"/>
                  </a:cubicBezTo>
                  <a:cubicBezTo>
                    <a:pt x="862870" y="2107652"/>
                    <a:pt x="856012" y="2142037"/>
                    <a:pt x="859345" y="2174993"/>
                  </a:cubicBezTo>
                  <a:cubicBezTo>
                    <a:pt x="876014" y="2338823"/>
                    <a:pt x="862393" y="2503034"/>
                    <a:pt x="866108" y="2666960"/>
                  </a:cubicBezTo>
                  <a:cubicBezTo>
                    <a:pt x="866965" y="2704298"/>
                    <a:pt x="866870" y="2743255"/>
                    <a:pt x="857440" y="2778878"/>
                  </a:cubicBezTo>
                  <a:cubicBezTo>
                    <a:pt x="843248" y="2832028"/>
                    <a:pt x="846296" y="2885273"/>
                    <a:pt x="842963" y="2938708"/>
                  </a:cubicBezTo>
                  <a:cubicBezTo>
                    <a:pt x="841057" y="2968521"/>
                    <a:pt x="830294" y="2997668"/>
                    <a:pt x="823627" y="3027195"/>
                  </a:cubicBezTo>
                  <a:cubicBezTo>
                    <a:pt x="820102" y="3042626"/>
                    <a:pt x="816959" y="3058151"/>
                    <a:pt x="813149" y="3073487"/>
                  </a:cubicBezTo>
                  <a:cubicBezTo>
                    <a:pt x="803529" y="3111682"/>
                    <a:pt x="802386" y="3150925"/>
                    <a:pt x="787146" y="3189120"/>
                  </a:cubicBezTo>
                  <a:cubicBezTo>
                    <a:pt x="773811" y="3222648"/>
                    <a:pt x="750570" y="3254271"/>
                    <a:pt x="751332" y="3293324"/>
                  </a:cubicBezTo>
                  <a:cubicBezTo>
                    <a:pt x="751427" y="3298181"/>
                    <a:pt x="745617" y="3303515"/>
                    <a:pt x="741807" y="3307992"/>
                  </a:cubicBezTo>
                  <a:cubicBezTo>
                    <a:pt x="735711" y="3315231"/>
                    <a:pt x="728948" y="3321899"/>
                    <a:pt x="722376" y="3328757"/>
                  </a:cubicBezTo>
                  <a:cubicBezTo>
                    <a:pt x="718852" y="3332472"/>
                    <a:pt x="715137" y="3335996"/>
                    <a:pt x="711422" y="3339710"/>
                  </a:cubicBezTo>
                  <a:cubicBezTo>
                    <a:pt x="707136" y="3334948"/>
                    <a:pt x="699802" y="3330662"/>
                    <a:pt x="699040" y="3325423"/>
                  </a:cubicBezTo>
                  <a:cubicBezTo>
                    <a:pt x="692944" y="3281989"/>
                    <a:pt x="687229" y="3238460"/>
                    <a:pt x="683133" y="3194835"/>
                  </a:cubicBezTo>
                  <a:cubicBezTo>
                    <a:pt x="679418" y="3154735"/>
                    <a:pt x="672751" y="3113968"/>
                    <a:pt x="676180" y="3074344"/>
                  </a:cubicBezTo>
                  <a:cubicBezTo>
                    <a:pt x="691134" y="2902894"/>
                    <a:pt x="678466" y="2731253"/>
                    <a:pt x="682466" y="2559803"/>
                  </a:cubicBezTo>
                  <a:cubicBezTo>
                    <a:pt x="682943" y="2540753"/>
                    <a:pt x="676370" y="2521608"/>
                    <a:pt x="675799" y="2502463"/>
                  </a:cubicBezTo>
                  <a:cubicBezTo>
                    <a:pt x="675418" y="2488842"/>
                    <a:pt x="681228" y="2475126"/>
                    <a:pt x="681704" y="2461410"/>
                  </a:cubicBezTo>
                  <a:cubicBezTo>
                    <a:pt x="682180" y="2447599"/>
                    <a:pt x="679799" y="2433692"/>
                    <a:pt x="678085" y="2419976"/>
                  </a:cubicBezTo>
                  <a:cubicBezTo>
                    <a:pt x="675227" y="2397498"/>
                    <a:pt x="667417" y="2374447"/>
                    <a:pt x="689801" y="2356540"/>
                  </a:cubicBezTo>
                  <a:cubicBezTo>
                    <a:pt x="697325" y="2350539"/>
                    <a:pt x="699040" y="2345015"/>
                    <a:pt x="693230" y="2334251"/>
                  </a:cubicBezTo>
                  <a:cubicBezTo>
                    <a:pt x="680466" y="2310820"/>
                    <a:pt x="673322" y="2285388"/>
                    <a:pt x="674941" y="2257575"/>
                  </a:cubicBezTo>
                  <a:cubicBezTo>
                    <a:pt x="676656" y="2229762"/>
                    <a:pt x="674941" y="2201759"/>
                    <a:pt x="675513" y="2173946"/>
                  </a:cubicBezTo>
                  <a:cubicBezTo>
                    <a:pt x="675703" y="2166230"/>
                    <a:pt x="679228" y="2158706"/>
                    <a:pt x="680466" y="2150895"/>
                  </a:cubicBezTo>
                  <a:cubicBezTo>
                    <a:pt x="681609" y="2143656"/>
                    <a:pt x="682657" y="2136131"/>
                    <a:pt x="682276" y="2128892"/>
                  </a:cubicBezTo>
                  <a:cubicBezTo>
                    <a:pt x="680276" y="2094793"/>
                    <a:pt x="670655" y="2059360"/>
                    <a:pt x="677227" y="2027070"/>
                  </a:cubicBezTo>
                  <a:cubicBezTo>
                    <a:pt x="684562" y="1990780"/>
                    <a:pt x="679990" y="1959252"/>
                    <a:pt x="669417" y="1926010"/>
                  </a:cubicBezTo>
                  <a:cubicBezTo>
                    <a:pt x="667417" y="1919819"/>
                    <a:pt x="674846" y="1911151"/>
                    <a:pt x="674941" y="1903626"/>
                  </a:cubicBezTo>
                  <a:cubicBezTo>
                    <a:pt x="675418" y="1834951"/>
                    <a:pt x="675703" y="1766180"/>
                    <a:pt x="674941" y="1697505"/>
                  </a:cubicBezTo>
                  <a:cubicBezTo>
                    <a:pt x="674751" y="1676931"/>
                    <a:pt x="650653" y="1645689"/>
                    <a:pt x="631126" y="1636545"/>
                  </a:cubicBezTo>
                  <a:cubicBezTo>
                    <a:pt x="646366" y="1622924"/>
                    <a:pt x="661035" y="1608732"/>
                    <a:pt x="677037" y="1596064"/>
                  </a:cubicBezTo>
                  <a:cubicBezTo>
                    <a:pt x="696182" y="1580824"/>
                    <a:pt x="689419" y="1561583"/>
                    <a:pt x="688753" y="1542248"/>
                  </a:cubicBezTo>
                  <a:cubicBezTo>
                    <a:pt x="687514" y="1505195"/>
                    <a:pt x="688276" y="1468048"/>
                    <a:pt x="688372" y="1430996"/>
                  </a:cubicBezTo>
                  <a:cubicBezTo>
                    <a:pt x="688372" y="1424995"/>
                    <a:pt x="690658" y="1418994"/>
                    <a:pt x="690372" y="1413089"/>
                  </a:cubicBezTo>
                  <a:cubicBezTo>
                    <a:pt x="688086" y="1369559"/>
                    <a:pt x="685705" y="1325935"/>
                    <a:pt x="682657" y="1282406"/>
                  </a:cubicBezTo>
                  <a:cubicBezTo>
                    <a:pt x="681514" y="1265927"/>
                    <a:pt x="663511" y="1257736"/>
                    <a:pt x="646747" y="1266880"/>
                  </a:cubicBezTo>
                  <a:cubicBezTo>
                    <a:pt x="601599" y="1291359"/>
                    <a:pt x="556831" y="1316410"/>
                    <a:pt x="512445" y="1342127"/>
                  </a:cubicBezTo>
                  <a:cubicBezTo>
                    <a:pt x="506254" y="1345652"/>
                    <a:pt x="503110" y="1354510"/>
                    <a:pt x="498729" y="1360987"/>
                  </a:cubicBezTo>
                  <a:cubicBezTo>
                    <a:pt x="480822" y="1387466"/>
                    <a:pt x="449866" y="1397944"/>
                    <a:pt x="428053" y="1418899"/>
                  </a:cubicBezTo>
                  <a:cubicBezTo>
                    <a:pt x="408622" y="1437473"/>
                    <a:pt x="393478" y="1460809"/>
                    <a:pt x="378047" y="1483002"/>
                  </a:cubicBezTo>
                  <a:cubicBezTo>
                    <a:pt x="358807" y="1510625"/>
                    <a:pt x="341471" y="1539676"/>
                    <a:pt x="322612" y="1567584"/>
                  </a:cubicBezTo>
                  <a:cubicBezTo>
                    <a:pt x="304419" y="1594349"/>
                    <a:pt x="281749" y="1618733"/>
                    <a:pt x="267462" y="1647308"/>
                  </a:cubicBezTo>
                  <a:cubicBezTo>
                    <a:pt x="249460" y="1683599"/>
                    <a:pt x="238030" y="1723127"/>
                    <a:pt x="223647" y="1761227"/>
                  </a:cubicBezTo>
                  <a:cubicBezTo>
                    <a:pt x="218980" y="1773515"/>
                    <a:pt x="212693" y="1785326"/>
                    <a:pt x="208693" y="1797803"/>
                  </a:cubicBezTo>
                  <a:cubicBezTo>
                    <a:pt x="202692" y="1816568"/>
                    <a:pt x="199263" y="1836094"/>
                    <a:pt x="192691" y="1854572"/>
                  </a:cubicBezTo>
                  <a:cubicBezTo>
                    <a:pt x="187166" y="1870193"/>
                    <a:pt x="176784" y="1873813"/>
                    <a:pt x="160782" y="1864859"/>
                  </a:cubicBezTo>
                  <a:cubicBezTo>
                    <a:pt x="145923" y="1856573"/>
                    <a:pt x="127063" y="1854668"/>
                    <a:pt x="113633" y="1844952"/>
                  </a:cubicBezTo>
                  <a:cubicBezTo>
                    <a:pt x="100108" y="1835237"/>
                    <a:pt x="89630" y="1820187"/>
                    <a:pt x="80581" y="1805709"/>
                  </a:cubicBezTo>
                  <a:cubicBezTo>
                    <a:pt x="62674" y="1777134"/>
                    <a:pt x="45720" y="1747892"/>
                    <a:pt x="30480" y="1717889"/>
                  </a:cubicBezTo>
                  <a:cubicBezTo>
                    <a:pt x="23527" y="1704173"/>
                    <a:pt x="18669" y="1687885"/>
                    <a:pt x="18288" y="1672740"/>
                  </a:cubicBezTo>
                  <a:cubicBezTo>
                    <a:pt x="17050" y="1621877"/>
                    <a:pt x="10477" y="1571680"/>
                    <a:pt x="48196" y="1525579"/>
                  </a:cubicBezTo>
                  <a:cubicBezTo>
                    <a:pt x="79248" y="1487765"/>
                    <a:pt x="99727" y="1440997"/>
                    <a:pt x="123253" y="1397372"/>
                  </a:cubicBezTo>
                  <a:cubicBezTo>
                    <a:pt x="141256" y="1364130"/>
                    <a:pt x="156210" y="1329269"/>
                    <a:pt x="173450" y="1295645"/>
                  </a:cubicBezTo>
                  <a:cubicBezTo>
                    <a:pt x="193262" y="1256974"/>
                    <a:pt x="215170" y="1219350"/>
                    <a:pt x="234220" y="1180298"/>
                  </a:cubicBezTo>
                  <a:cubicBezTo>
                    <a:pt x="242697" y="1162867"/>
                    <a:pt x="244030" y="1141817"/>
                    <a:pt x="252984" y="1124672"/>
                  </a:cubicBezTo>
                  <a:cubicBezTo>
                    <a:pt x="265081" y="1101335"/>
                    <a:pt x="282892" y="1080952"/>
                    <a:pt x="295275" y="1057711"/>
                  </a:cubicBezTo>
                  <a:cubicBezTo>
                    <a:pt x="302514" y="1044185"/>
                    <a:pt x="302609" y="1027040"/>
                    <a:pt x="308229" y="1012372"/>
                  </a:cubicBezTo>
                  <a:cubicBezTo>
                    <a:pt x="315373" y="994179"/>
                    <a:pt x="324136" y="976367"/>
                    <a:pt x="333756" y="959318"/>
                  </a:cubicBezTo>
                  <a:cubicBezTo>
                    <a:pt x="354806" y="921789"/>
                    <a:pt x="376714" y="884737"/>
                    <a:pt x="398431" y="847589"/>
                  </a:cubicBezTo>
                  <a:cubicBezTo>
                    <a:pt x="423481" y="804727"/>
                    <a:pt x="448437" y="761864"/>
                    <a:pt x="473678" y="719288"/>
                  </a:cubicBezTo>
                  <a:cubicBezTo>
                    <a:pt x="492919" y="686903"/>
                    <a:pt x="510540" y="653375"/>
                    <a:pt x="532733" y="623180"/>
                  </a:cubicBezTo>
                  <a:cubicBezTo>
                    <a:pt x="553212" y="595177"/>
                    <a:pt x="579215" y="571174"/>
                    <a:pt x="601789" y="544599"/>
                  </a:cubicBezTo>
                  <a:cubicBezTo>
                    <a:pt x="607695" y="537646"/>
                    <a:pt x="615220" y="524216"/>
                    <a:pt x="612362" y="519548"/>
                  </a:cubicBezTo>
                  <a:cubicBezTo>
                    <a:pt x="608076" y="512405"/>
                    <a:pt x="595693" y="509357"/>
                    <a:pt x="586264" y="506594"/>
                  </a:cubicBezTo>
                  <a:cubicBezTo>
                    <a:pt x="579977" y="504689"/>
                    <a:pt x="572643" y="507166"/>
                    <a:pt x="565976" y="506118"/>
                  </a:cubicBezTo>
                  <a:cubicBezTo>
                    <a:pt x="531685" y="500594"/>
                    <a:pt x="506539" y="516977"/>
                    <a:pt x="484727" y="540313"/>
                  </a:cubicBezTo>
                  <a:cubicBezTo>
                    <a:pt x="478822" y="546695"/>
                    <a:pt x="475012" y="554981"/>
                    <a:pt x="468439" y="560601"/>
                  </a:cubicBezTo>
                  <a:cubicBezTo>
                    <a:pt x="461391" y="545647"/>
                    <a:pt x="473583" y="515834"/>
                    <a:pt x="485775" y="508595"/>
                  </a:cubicBezTo>
                  <a:cubicBezTo>
                    <a:pt x="515398" y="491069"/>
                    <a:pt x="544925" y="473257"/>
                    <a:pt x="575501" y="457636"/>
                  </a:cubicBezTo>
                  <a:cubicBezTo>
                    <a:pt x="584835" y="452873"/>
                    <a:pt x="599313" y="450206"/>
                    <a:pt x="608362" y="454016"/>
                  </a:cubicBezTo>
                  <a:cubicBezTo>
                    <a:pt x="645795" y="469733"/>
                    <a:pt x="679037" y="455350"/>
                    <a:pt x="711994" y="442110"/>
                  </a:cubicBezTo>
                  <a:cubicBezTo>
                    <a:pt x="743902" y="429347"/>
                    <a:pt x="770763" y="409249"/>
                    <a:pt x="794766" y="383817"/>
                  </a:cubicBezTo>
                  <a:cubicBezTo>
                    <a:pt x="837914" y="338002"/>
                    <a:pt x="884872" y="295711"/>
                    <a:pt x="926878" y="248943"/>
                  </a:cubicBezTo>
                  <a:cubicBezTo>
                    <a:pt x="937355" y="237323"/>
                    <a:pt x="935069" y="214367"/>
                    <a:pt x="938689" y="196556"/>
                  </a:cubicBezTo>
                  <a:cubicBezTo>
                    <a:pt x="936688" y="194460"/>
                    <a:pt x="934784" y="192460"/>
                    <a:pt x="932783" y="190364"/>
                  </a:cubicBezTo>
                  <a:cubicBezTo>
                    <a:pt x="911161" y="194460"/>
                    <a:pt x="889444" y="198175"/>
                    <a:pt x="868013" y="202842"/>
                  </a:cubicBezTo>
                  <a:cubicBezTo>
                    <a:pt x="839724" y="209033"/>
                    <a:pt x="811625" y="216082"/>
                    <a:pt x="783431" y="222559"/>
                  </a:cubicBezTo>
                  <a:cubicBezTo>
                    <a:pt x="770572" y="225512"/>
                    <a:pt x="757523" y="227607"/>
                    <a:pt x="744664" y="230655"/>
                  </a:cubicBezTo>
                  <a:cubicBezTo>
                    <a:pt x="703802" y="240466"/>
                    <a:pt x="663130" y="251420"/>
                    <a:pt x="622078" y="260468"/>
                  </a:cubicBezTo>
                  <a:cubicBezTo>
                    <a:pt x="592360" y="266945"/>
                    <a:pt x="561594" y="269231"/>
                    <a:pt x="532257" y="276851"/>
                  </a:cubicBezTo>
                  <a:cubicBezTo>
                    <a:pt x="482060" y="289805"/>
                    <a:pt x="431959" y="303712"/>
                    <a:pt x="383000" y="320476"/>
                  </a:cubicBezTo>
                  <a:cubicBezTo>
                    <a:pt x="329851" y="338669"/>
                    <a:pt x="276225" y="352670"/>
                    <a:pt x="220027" y="344765"/>
                  </a:cubicBezTo>
                  <a:cubicBezTo>
                    <a:pt x="160972" y="336478"/>
                    <a:pt x="102584" y="322762"/>
                    <a:pt x="51625" y="290091"/>
                  </a:cubicBezTo>
                  <a:cubicBezTo>
                    <a:pt x="33338" y="278375"/>
                    <a:pt x="20002" y="258754"/>
                    <a:pt x="0" y="238180"/>
                  </a:cubicBezTo>
                  <a:cubicBezTo>
                    <a:pt x="17716" y="232560"/>
                    <a:pt x="32956" y="224464"/>
                    <a:pt x="48768" y="223226"/>
                  </a:cubicBezTo>
                  <a:cubicBezTo>
                    <a:pt x="99727" y="219130"/>
                    <a:pt x="151066" y="219225"/>
                    <a:pt x="201930" y="214558"/>
                  </a:cubicBezTo>
                  <a:cubicBezTo>
                    <a:pt x="238125" y="211224"/>
                    <a:pt x="271558" y="195698"/>
                    <a:pt x="305657" y="183316"/>
                  </a:cubicBezTo>
                  <a:cubicBezTo>
                    <a:pt x="332613" y="173505"/>
                    <a:pt x="361093" y="167409"/>
                    <a:pt x="389382" y="161694"/>
                  </a:cubicBezTo>
                  <a:cubicBezTo>
                    <a:pt x="420529" y="155408"/>
                    <a:pt x="452152" y="151598"/>
                    <a:pt x="483584" y="146645"/>
                  </a:cubicBezTo>
                  <a:cubicBezTo>
                    <a:pt x="500634" y="143978"/>
                    <a:pt x="517779" y="141977"/>
                    <a:pt x="534638" y="138453"/>
                  </a:cubicBezTo>
                  <a:cubicBezTo>
                    <a:pt x="568071" y="131500"/>
                    <a:pt x="601313" y="123594"/>
                    <a:pt x="634746" y="116260"/>
                  </a:cubicBezTo>
                  <a:cubicBezTo>
                    <a:pt x="659225" y="110831"/>
                    <a:pt x="684181" y="107211"/>
                    <a:pt x="707993" y="99686"/>
                  </a:cubicBezTo>
                  <a:cubicBezTo>
                    <a:pt x="728377" y="93209"/>
                    <a:pt x="747522" y="82637"/>
                    <a:pt x="767048" y="73493"/>
                  </a:cubicBezTo>
                  <a:cubicBezTo>
                    <a:pt x="785336" y="64825"/>
                    <a:pt x="802957" y="54347"/>
                    <a:pt x="821722" y="46918"/>
                  </a:cubicBezTo>
                  <a:cubicBezTo>
                    <a:pt x="859631" y="31868"/>
                    <a:pt x="898112" y="18248"/>
                    <a:pt x="936403" y="4246"/>
                  </a:cubicBezTo>
                  <a:cubicBezTo>
                    <a:pt x="941927" y="2246"/>
                    <a:pt x="948023" y="817"/>
                    <a:pt x="953834" y="722"/>
                  </a:cubicBezTo>
                  <a:cubicBezTo>
                    <a:pt x="990600" y="436"/>
                    <a:pt x="1027366" y="-993"/>
                    <a:pt x="1064038" y="1198"/>
                  </a:cubicBezTo>
                  <a:cubicBezTo>
                    <a:pt x="1084040" y="2436"/>
                    <a:pt x="1103662" y="9866"/>
                    <a:pt x="1123474" y="14723"/>
                  </a:cubicBezTo>
                  <a:cubicBezTo>
                    <a:pt x="1143953" y="19676"/>
                    <a:pt x="1165098" y="22820"/>
                    <a:pt x="1184529" y="30440"/>
                  </a:cubicBezTo>
                  <a:cubicBezTo>
                    <a:pt x="1225010" y="46346"/>
                    <a:pt x="1264539" y="64730"/>
                    <a:pt x="1304639" y="81779"/>
                  </a:cubicBezTo>
                  <a:cubicBezTo>
                    <a:pt x="1315974" y="86542"/>
                    <a:pt x="1329881" y="87399"/>
                    <a:pt x="1339120" y="94448"/>
                  </a:cubicBezTo>
                  <a:cubicBezTo>
                    <a:pt x="1374076" y="121118"/>
                    <a:pt x="1356836" y="152455"/>
                    <a:pt x="1328166" y="168552"/>
                  </a:cubicBezTo>
                  <a:cubicBezTo>
                    <a:pt x="1295686" y="186745"/>
                    <a:pt x="1261491" y="200366"/>
                    <a:pt x="1222820" y="200461"/>
                  </a:cubicBezTo>
                  <a:cubicBezTo>
                    <a:pt x="1200340" y="200461"/>
                    <a:pt x="1177766" y="204938"/>
                    <a:pt x="1155287" y="207605"/>
                  </a:cubicBezTo>
                  <a:cubicBezTo>
                    <a:pt x="1151954" y="207986"/>
                    <a:pt x="1146810" y="207986"/>
                    <a:pt x="1145762" y="209891"/>
                  </a:cubicBezTo>
                  <a:cubicBezTo>
                    <a:pt x="1118045" y="259611"/>
                    <a:pt x="1063371" y="269803"/>
                    <a:pt x="1019747" y="295997"/>
                  </a:cubicBezTo>
                  <a:cubicBezTo>
                    <a:pt x="1006411" y="303998"/>
                    <a:pt x="993457" y="310189"/>
                    <a:pt x="982885" y="323619"/>
                  </a:cubicBezTo>
                  <a:cubicBezTo>
                    <a:pt x="970693" y="339145"/>
                    <a:pt x="954119" y="352099"/>
                    <a:pt x="931069" y="354004"/>
                  </a:cubicBezTo>
                  <a:cubicBezTo>
                    <a:pt x="921925" y="354766"/>
                    <a:pt x="912495" y="364005"/>
                    <a:pt x="905065" y="371244"/>
                  </a:cubicBezTo>
                  <a:cubicBezTo>
                    <a:pt x="892397" y="383722"/>
                    <a:pt x="884110" y="399819"/>
                    <a:pt x="861536" y="399724"/>
                  </a:cubicBezTo>
                  <a:cubicBezTo>
                    <a:pt x="840867" y="399629"/>
                    <a:pt x="828484" y="435157"/>
                    <a:pt x="839343" y="459065"/>
                  </a:cubicBezTo>
                  <a:cubicBezTo>
                    <a:pt x="854773" y="492783"/>
                    <a:pt x="870585" y="526311"/>
                    <a:pt x="886301" y="559839"/>
                  </a:cubicBezTo>
                  <a:cubicBezTo>
                    <a:pt x="886873" y="560982"/>
                    <a:pt x="888778" y="561935"/>
                    <a:pt x="888682" y="562982"/>
                  </a:cubicBezTo>
                  <a:cubicBezTo>
                    <a:pt x="887349" y="608607"/>
                    <a:pt x="886587" y="654232"/>
                    <a:pt x="884015" y="699857"/>
                  </a:cubicBezTo>
                  <a:cubicBezTo>
                    <a:pt x="883158" y="715573"/>
                    <a:pt x="878300" y="731003"/>
                    <a:pt x="874776" y="746529"/>
                  </a:cubicBezTo>
                  <a:cubicBezTo>
                    <a:pt x="867632" y="777866"/>
                    <a:pt x="860012" y="809204"/>
                    <a:pt x="852678" y="840541"/>
                  </a:cubicBezTo>
                  <a:cubicBezTo>
                    <a:pt x="852392" y="841874"/>
                    <a:pt x="852106" y="843208"/>
                    <a:pt x="852011" y="844541"/>
                  </a:cubicBezTo>
                  <a:cubicBezTo>
                    <a:pt x="849439" y="878641"/>
                    <a:pt x="846868" y="912740"/>
                    <a:pt x="844201" y="946745"/>
                  </a:cubicBezTo>
                  <a:cubicBezTo>
                    <a:pt x="842772" y="965604"/>
                    <a:pt x="850773" y="974367"/>
                    <a:pt x="870299" y="973605"/>
                  </a:cubicBezTo>
                  <a:cubicBezTo>
                    <a:pt x="893445" y="972748"/>
                    <a:pt x="916876" y="975891"/>
                    <a:pt x="939641" y="972843"/>
                  </a:cubicBezTo>
                  <a:cubicBezTo>
                    <a:pt x="969550" y="968747"/>
                    <a:pt x="998982" y="960461"/>
                    <a:pt x="1028509" y="953793"/>
                  </a:cubicBezTo>
                  <a:cubicBezTo>
                    <a:pt x="1055465" y="947697"/>
                    <a:pt x="1082421" y="941506"/>
                    <a:pt x="1109472" y="935219"/>
                  </a:cubicBezTo>
                  <a:cubicBezTo>
                    <a:pt x="1115854" y="933791"/>
                    <a:pt x="1122140" y="930933"/>
                    <a:pt x="1128522" y="930647"/>
                  </a:cubicBezTo>
                  <a:cubicBezTo>
                    <a:pt x="1140905" y="930076"/>
                    <a:pt x="1154621" y="927504"/>
                    <a:pt x="1165384" y="931790"/>
                  </a:cubicBezTo>
                  <a:cubicBezTo>
                    <a:pt x="1191197" y="942077"/>
                    <a:pt x="1215581" y="955984"/>
                    <a:pt x="1240726" y="968176"/>
                  </a:cubicBezTo>
                  <a:cubicBezTo>
                    <a:pt x="1245965" y="970652"/>
                    <a:pt x="1252156" y="973796"/>
                    <a:pt x="1257490" y="973129"/>
                  </a:cubicBezTo>
                  <a:cubicBezTo>
                    <a:pt x="1303115" y="967509"/>
                    <a:pt x="1342358" y="983702"/>
                    <a:pt x="1379696" y="1007324"/>
                  </a:cubicBezTo>
                  <a:cubicBezTo>
                    <a:pt x="1400365" y="1020373"/>
                    <a:pt x="1424368" y="1030279"/>
                    <a:pt x="1440751" y="1047519"/>
                  </a:cubicBezTo>
                  <a:cubicBezTo>
                    <a:pt x="1457611" y="1065236"/>
                    <a:pt x="1473041" y="1088762"/>
                    <a:pt x="1478185" y="1112099"/>
                  </a:cubicBezTo>
                  <a:cubicBezTo>
                    <a:pt x="1487996" y="1156676"/>
                    <a:pt x="1492472" y="1202777"/>
                    <a:pt x="1494187" y="1248497"/>
                  </a:cubicBezTo>
                  <a:cubicBezTo>
                    <a:pt x="1495139" y="1272785"/>
                    <a:pt x="1483995" y="1297360"/>
                    <a:pt x="1481518" y="1322125"/>
                  </a:cubicBezTo>
                  <a:cubicBezTo>
                    <a:pt x="1479709" y="1341175"/>
                    <a:pt x="1482852" y="1360701"/>
                    <a:pt x="1484090" y="1379942"/>
                  </a:cubicBezTo>
                  <a:cubicBezTo>
                    <a:pt x="1484281" y="1382418"/>
                    <a:pt x="1486757" y="1384704"/>
                    <a:pt x="1486948" y="1387276"/>
                  </a:cubicBezTo>
                  <a:cubicBezTo>
                    <a:pt x="1489805" y="1413755"/>
                    <a:pt x="1491996" y="1440330"/>
                    <a:pt x="1495234" y="1466810"/>
                  </a:cubicBezTo>
                  <a:cubicBezTo>
                    <a:pt x="1496758" y="1479097"/>
                    <a:pt x="1500188" y="1491194"/>
                    <a:pt x="1502569" y="1503386"/>
                  </a:cubicBezTo>
                  <a:cubicBezTo>
                    <a:pt x="1508855" y="1535294"/>
                    <a:pt x="1494091" y="1563107"/>
                    <a:pt x="1485424" y="1592254"/>
                  </a:cubicBezTo>
                  <a:cubicBezTo>
                    <a:pt x="1477899" y="1617400"/>
                    <a:pt x="1471422" y="1642832"/>
                    <a:pt x="1464373" y="1668168"/>
                  </a:cubicBezTo>
                  <a:cubicBezTo>
                    <a:pt x="1462088" y="1676360"/>
                    <a:pt x="1459801" y="1684646"/>
                    <a:pt x="1456944" y="1692647"/>
                  </a:cubicBezTo>
                  <a:cubicBezTo>
                    <a:pt x="1446752" y="1721032"/>
                    <a:pt x="1438751" y="1750559"/>
                    <a:pt x="1425416" y="1777420"/>
                  </a:cubicBezTo>
                  <a:cubicBezTo>
                    <a:pt x="1414081" y="1800280"/>
                    <a:pt x="1395603" y="1819425"/>
                    <a:pt x="1382173" y="1841428"/>
                  </a:cubicBezTo>
                  <a:cubicBezTo>
                    <a:pt x="1367695" y="1865145"/>
                    <a:pt x="1358074" y="1892196"/>
                    <a:pt x="1341501" y="1914104"/>
                  </a:cubicBezTo>
                  <a:cubicBezTo>
                    <a:pt x="1322165" y="1939631"/>
                    <a:pt x="1299781" y="1963919"/>
                    <a:pt x="1274826" y="1983922"/>
                  </a:cubicBezTo>
                  <a:cubicBezTo>
                    <a:pt x="1235107" y="2015640"/>
                    <a:pt x="1185863" y="2029451"/>
                    <a:pt x="1138238" y="2044406"/>
                  </a:cubicBezTo>
                  <a:cubicBezTo>
                    <a:pt x="1120235" y="2050025"/>
                    <a:pt x="1098995" y="2044977"/>
                    <a:pt x="1079468" y="2046501"/>
                  </a:cubicBezTo>
                  <a:cubicBezTo>
                    <a:pt x="1032510" y="2050216"/>
                    <a:pt x="989076" y="2038976"/>
                    <a:pt x="949833" y="2014592"/>
                  </a:cubicBezTo>
                  <a:cubicBezTo>
                    <a:pt x="929068" y="2001734"/>
                    <a:pt x="910304" y="1984874"/>
                    <a:pt x="892683" y="1967729"/>
                  </a:cubicBezTo>
                  <a:cubicBezTo>
                    <a:pt x="880777" y="1956204"/>
                    <a:pt x="870109" y="1949918"/>
                    <a:pt x="850868" y="1956585"/>
                  </a:cubicBezTo>
                  <a:close/>
                  <a:moveTo>
                    <a:pt x="844105" y="1611113"/>
                  </a:moveTo>
                  <a:cubicBezTo>
                    <a:pt x="844010" y="1611113"/>
                    <a:pt x="843915" y="1611113"/>
                    <a:pt x="843915" y="1611113"/>
                  </a:cubicBezTo>
                  <a:cubicBezTo>
                    <a:pt x="843915" y="1637593"/>
                    <a:pt x="843915" y="1664168"/>
                    <a:pt x="843915" y="1690647"/>
                  </a:cubicBezTo>
                  <a:cubicBezTo>
                    <a:pt x="843915" y="1691314"/>
                    <a:pt x="843820" y="1691981"/>
                    <a:pt x="843915" y="1692647"/>
                  </a:cubicBezTo>
                  <a:cubicBezTo>
                    <a:pt x="849630" y="1728080"/>
                    <a:pt x="862584" y="1754369"/>
                    <a:pt x="907447" y="1754941"/>
                  </a:cubicBezTo>
                  <a:cubicBezTo>
                    <a:pt x="923830" y="1755131"/>
                    <a:pt x="940213" y="1759227"/>
                    <a:pt x="956596" y="1761513"/>
                  </a:cubicBezTo>
                  <a:cubicBezTo>
                    <a:pt x="976979" y="1764275"/>
                    <a:pt x="997458" y="1769324"/>
                    <a:pt x="1017841" y="1769228"/>
                  </a:cubicBezTo>
                  <a:cubicBezTo>
                    <a:pt x="1043749" y="1769038"/>
                    <a:pt x="1069657" y="1764656"/>
                    <a:pt x="1095470" y="1762085"/>
                  </a:cubicBezTo>
                  <a:cubicBezTo>
                    <a:pt x="1096804" y="1761989"/>
                    <a:pt x="1098232" y="1761894"/>
                    <a:pt x="1099471" y="1761323"/>
                  </a:cubicBezTo>
                  <a:cubicBezTo>
                    <a:pt x="1144905" y="1741987"/>
                    <a:pt x="1182243" y="1713507"/>
                    <a:pt x="1204150" y="1667882"/>
                  </a:cubicBezTo>
                  <a:cubicBezTo>
                    <a:pt x="1222439" y="1629878"/>
                    <a:pt x="1239774" y="1591873"/>
                    <a:pt x="1252156" y="1551011"/>
                  </a:cubicBezTo>
                  <a:cubicBezTo>
                    <a:pt x="1266825" y="1502528"/>
                    <a:pt x="1278731" y="1454332"/>
                    <a:pt x="1280255" y="1403754"/>
                  </a:cubicBezTo>
                  <a:cubicBezTo>
                    <a:pt x="1280922" y="1382037"/>
                    <a:pt x="1281589" y="1360130"/>
                    <a:pt x="1280065" y="1338508"/>
                  </a:cubicBezTo>
                  <a:cubicBezTo>
                    <a:pt x="1278541" y="1317362"/>
                    <a:pt x="1275779" y="1296122"/>
                    <a:pt x="1270921" y="1275548"/>
                  </a:cubicBezTo>
                  <a:cubicBezTo>
                    <a:pt x="1265301" y="1252116"/>
                    <a:pt x="1258062" y="1228875"/>
                    <a:pt x="1249108" y="1206396"/>
                  </a:cubicBezTo>
                  <a:cubicBezTo>
                    <a:pt x="1240822" y="1185632"/>
                    <a:pt x="1231106" y="1164962"/>
                    <a:pt x="1218914" y="1146293"/>
                  </a:cubicBezTo>
                  <a:cubicBezTo>
                    <a:pt x="1200531" y="1118290"/>
                    <a:pt x="1168527" y="1115909"/>
                    <a:pt x="1139285" y="1111813"/>
                  </a:cubicBezTo>
                  <a:cubicBezTo>
                    <a:pt x="1112520" y="1108098"/>
                    <a:pt x="1085183" y="1115909"/>
                    <a:pt x="1057847" y="1111527"/>
                  </a:cubicBezTo>
                  <a:cubicBezTo>
                    <a:pt x="1030605" y="1107146"/>
                    <a:pt x="1005840" y="1118099"/>
                    <a:pt x="980122" y="1125815"/>
                  </a:cubicBezTo>
                  <a:cubicBezTo>
                    <a:pt x="945451" y="1136197"/>
                    <a:pt x="909447" y="1141721"/>
                    <a:pt x="874109" y="1150008"/>
                  </a:cubicBezTo>
                  <a:cubicBezTo>
                    <a:pt x="870871" y="1150770"/>
                    <a:pt x="868394" y="1156295"/>
                    <a:pt x="866108" y="1160009"/>
                  </a:cubicBezTo>
                  <a:cubicBezTo>
                    <a:pt x="846677" y="1191442"/>
                    <a:pt x="847725" y="1228304"/>
                    <a:pt x="845439" y="1262308"/>
                  </a:cubicBezTo>
                  <a:cubicBezTo>
                    <a:pt x="842391" y="1307456"/>
                    <a:pt x="842486" y="1353081"/>
                    <a:pt x="849535" y="1399277"/>
                  </a:cubicBezTo>
                  <a:cubicBezTo>
                    <a:pt x="855821" y="1440140"/>
                    <a:pt x="845915" y="1483383"/>
                    <a:pt x="844296" y="1525579"/>
                  </a:cubicBezTo>
                  <a:cubicBezTo>
                    <a:pt x="843153" y="1553963"/>
                    <a:pt x="844105" y="1582538"/>
                    <a:pt x="844105" y="1611113"/>
                  </a:cubicBezTo>
                  <a:close/>
                  <a:moveTo>
                    <a:pt x="667131" y="638897"/>
                  </a:moveTo>
                  <a:cubicBezTo>
                    <a:pt x="639889" y="628895"/>
                    <a:pt x="622935" y="647088"/>
                    <a:pt x="610838" y="660423"/>
                  </a:cubicBezTo>
                  <a:cubicBezTo>
                    <a:pt x="583787" y="690236"/>
                    <a:pt x="561975" y="724812"/>
                    <a:pt x="537877" y="757292"/>
                  </a:cubicBezTo>
                  <a:cubicBezTo>
                    <a:pt x="525209" y="774342"/>
                    <a:pt x="515493" y="796250"/>
                    <a:pt x="498729" y="806822"/>
                  </a:cubicBezTo>
                  <a:cubicBezTo>
                    <a:pt x="477584" y="820062"/>
                    <a:pt x="466820" y="837874"/>
                    <a:pt x="457295" y="858353"/>
                  </a:cubicBezTo>
                  <a:cubicBezTo>
                    <a:pt x="453771" y="866068"/>
                    <a:pt x="450818" y="874164"/>
                    <a:pt x="448627" y="882356"/>
                  </a:cubicBezTo>
                  <a:cubicBezTo>
                    <a:pt x="439388" y="917122"/>
                    <a:pt x="404717" y="935600"/>
                    <a:pt x="395192" y="972176"/>
                  </a:cubicBezTo>
                  <a:cubicBezTo>
                    <a:pt x="386048" y="1007419"/>
                    <a:pt x="364998" y="1039518"/>
                    <a:pt x="349663" y="1073237"/>
                  </a:cubicBezTo>
                  <a:cubicBezTo>
                    <a:pt x="340423" y="1093620"/>
                    <a:pt x="331184" y="1114194"/>
                    <a:pt x="323469" y="1135149"/>
                  </a:cubicBezTo>
                  <a:cubicBezTo>
                    <a:pt x="308800" y="1175345"/>
                    <a:pt x="294608" y="1215635"/>
                    <a:pt x="281749" y="1256402"/>
                  </a:cubicBezTo>
                  <a:cubicBezTo>
                    <a:pt x="275844" y="1275071"/>
                    <a:pt x="271272" y="1294883"/>
                    <a:pt x="270415" y="1314314"/>
                  </a:cubicBezTo>
                  <a:cubicBezTo>
                    <a:pt x="269557" y="1334317"/>
                    <a:pt x="286417" y="1346128"/>
                    <a:pt x="302990" y="1339746"/>
                  </a:cubicBezTo>
                  <a:cubicBezTo>
                    <a:pt x="311563" y="1336508"/>
                    <a:pt x="319373" y="1330888"/>
                    <a:pt x="326898" y="1325459"/>
                  </a:cubicBezTo>
                  <a:cubicBezTo>
                    <a:pt x="357473" y="1303170"/>
                    <a:pt x="386429" y="1278500"/>
                    <a:pt x="418338" y="1258403"/>
                  </a:cubicBezTo>
                  <a:cubicBezTo>
                    <a:pt x="463010" y="1230209"/>
                    <a:pt x="508254" y="1202681"/>
                    <a:pt x="542830" y="1162486"/>
                  </a:cubicBezTo>
                  <a:cubicBezTo>
                    <a:pt x="568357" y="1132863"/>
                    <a:pt x="600265" y="1119528"/>
                    <a:pt x="636460" y="1110575"/>
                  </a:cubicBezTo>
                  <a:cubicBezTo>
                    <a:pt x="663226" y="1103907"/>
                    <a:pt x="694372" y="1072189"/>
                    <a:pt x="690753" y="1041709"/>
                  </a:cubicBezTo>
                  <a:cubicBezTo>
                    <a:pt x="687324" y="1012562"/>
                    <a:pt x="684657" y="983225"/>
                    <a:pt x="683228" y="953888"/>
                  </a:cubicBezTo>
                  <a:cubicBezTo>
                    <a:pt x="680085" y="889214"/>
                    <a:pt x="678370" y="824539"/>
                    <a:pt x="675227" y="759864"/>
                  </a:cubicBezTo>
                  <a:cubicBezTo>
                    <a:pt x="673227" y="719669"/>
                    <a:pt x="669893" y="679568"/>
                    <a:pt x="667131" y="638897"/>
                  </a:cubicBezTo>
                  <a:close/>
                </a:path>
              </a:pathLst>
            </a:custGeom>
            <a:solidFill>
              <a:srgbClr val="AF4352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36F4450-EA60-4A88-8ADC-14B61CF94430}"/>
                </a:ext>
              </a:extLst>
            </p:cNvPr>
            <p:cNvSpPr/>
            <p:nvPr/>
          </p:nvSpPr>
          <p:spPr>
            <a:xfrm>
              <a:off x="7712685" y="2196204"/>
              <a:ext cx="283787" cy="489430"/>
            </a:xfrm>
            <a:custGeom>
              <a:avLst/>
              <a:gdLst>
                <a:gd name="connsiteX0" fmla="*/ 0 w 1314450"/>
                <a:gd name="connsiteY0" fmla="*/ 954759 h 2266950"/>
                <a:gd name="connsiteX1" fmla="*/ 44958 w 1314450"/>
                <a:gd name="connsiteY1" fmla="*/ 935994 h 2266950"/>
                <a:gd name="connsiteX2" fmla="*/ 92297 w 1314450"/>
                <a:gd name="connsiteY2" fmla="*/ 914563 h 2266950"/>
                <a:gd name="connsiteX3" fmla="*/ 104775 w 1314450"/>
                <a:gd name="connsiteY3" fmla="*/ 885893 h 2266950"/>
                <a:gd name="connsiteX4" fmla="*/ 121539 w 1314450"/>
                <a:gd name="connsiteY4" fmla="*/ 802454 h 2266950"/>
                <a:gd name="connsiteX5" fmla="*/ 143066 w 1314450"/>
                <a:gd name="connsiteY5" fmla="*/ 700346 h 2266950"/>
                <a:gd name="connsiteX6" fmla="*/ 138970 w 1314450"/>
                <a:gd name="connsiteY6" fmla="*/ 612335 h 2266950"/>
                <a:gd name="connsiteX7" fmla="*/ 137160 w 1314450"/>
                <a:gd name="connsiteY7" fmla="*/ 604620 h 2266950"/>
                <a:gd name="connsiteX8" fmla="*/ 149543 w 1314450"/>
                <a:gd name="connsiteY8" fmla="*/ 536611 h 2266950"/>
                <a:gd name="connsiteX9" fmla="*/ 166688 w 1314450"/>
                <a:gd name="connsiteY9" fmla="*/ 467555 h 2266950"/>
                <a:gd name="connsiteX10" fmla="*/ 174689 w 1314450"/>
                <a:gd name="connsiteY10" fmla="*/ 367542 h 2266950"/>
                <a:gd name="connsiteX11" fmla="*/ 170021 w 1314450"/>
                <a:gd name="connsiteY11" fmla="*/ 344587 h 2266950"/>
                <a:gd name="connsiteX12" fmla="*/ 172212 w 1314450"/>
                <a:gd name="connsiteY12" fmla="*/ 330204 h 2266950"/>
                <a:gd name="connsiteX13" fmla="*/ 213836 w 1314450"/>
                <a:gd name="connsiteY13" fmla="*/ 229716 h 2266950"/>
                <a:gd name="connsiteX14" fmla="*/ 249650 w 1314450"/>
                <a:gd name="connsiteY14" fmla="*/ 215619 h 2266950"/>
                <a:gd name="connsiteX15" fmla="*/ 342043 w 1314450"/>
                <a:gd name="connsiteY15" fmla="*/ 206665 h 2266950"/>
                <a:gd name="connsiteX16" fmla="*/ 473202 w 1314450"/>
                <a:gd name="connsiteY16" fmla="*/ 132275 h 2266950"/>
                <a:gd name="connsiteX17" fmla="*/ 569881 w 1314450"/>
                <a:gd name="connsiteY17" fmla="*/ 86269 h 2266950"/>
                <a:gd name="connsiteX18" fmla="*/ 654939 w 1314450"/>
                <a:gd name="connsiteY18" fmla="*/ 31596 h 2266950"/>
                <a:gd name="connsiteX19" fmla="*/ 735330 w 1314450"/>
                <a:gd name="connsiteY19" fmla="*/ 18261 h 2266950"/>
                <a:gd name="connsiteX20" fmla="*/ 775907 w 1314450"/>
                <a:gd name="connsiteY20" fmla="*/ 14736 h 2266950"/>
                <a:gd name="connsiteX21" fmla="*/ 851916 w 1314450"/>
                <a:gd name="connsiteY21" fmla="*/ 2068 h 2266950"/>
                <a:gd name="connsiteX22" fmla="*/ 902018 w 1314450"/>
                <a:gd name="connsiteY22" fmla="*/ 13117 h 2266950"/>
                <a:gd name="connsiteX23" fmla="*/ 946785 w 1314450"/>
                <a:gd name="connsiteY23" fmla="*/ 7878 h 2266950"/>
                <a:gd name="connsiteX24" fmla="*/ 982409 w 1314450"/>
                <a:gd name="connsiteY24" fmla="*/ 9498 h 2266950"/>
                <a:gd name="connsiteX25" fmla="*/ 1069848 w 1314450"/>
                <a:gd name="connsiteY25" fmla="*/ 56551 h 2266950"/>
                <a:gd name="connsiteX26" fmla="*/ 1141286 w 1314450"/>
                <a:gd name="connsiteY26" fmla="*/ 124941 h 2266950"/>
                <a:gd name="connsiteX27" fmla="*/ 1155002 w 1314450"/>
                <a:gd name="connsiteY27" fmla="*/ 190377 h 2266950"/>
                <a:gd name="connsiteX28" fmla="*/ 1143095 w 1314450"/>
                <a:gd name="connsiteY28" fmla="*/ 246099 h 2266950"/>
                <a:gd name="connsiteX29" fmla="*/ 1102424 w 1314450"/>
                <a:gd name="connsiteY29" fmla="*/ 288104 h 2266950"/>
                <a:gd name="connsiteX30" fmla="*/ 1036701 w 1314450"/>
                <a:gd name="connsiteY30" fmla="*/ 347254 h 2266950"/>
                <a:gd name="connsiteX31" fmla="*/ 943451 w 1314450"/>
                <a:gd name="connsiteY31" fmla="*/ 454696 h 2266950"/>
                <a:gd name="connsiteX32" fmla="*/ 935927 w 1314450"/>
                <a:gd name="connsiteY32" fmla="*/ 461078 h 2266950"/>
                <a:gd name="connsiteX33" fmla="*/ 921734 w 1314450"/>
                <a:gd name="connsiteY33" fmla="*/ 441171 h 2266950"/>
                <a:gd name="connsiteX34" fmla="*/ 899732 w 1314450"/>
                <a:gd name="connsiteY34" fmla="*/ 455934 h 2266950"/>
                <a:gd name="connsiteX35" fmla="*/ 910114 w 1314450"/>
                <a:gd name="connsiteY35" fmla="*/ 489653 h 2266950"/>
                <a:gd name="connsiteX36" fmla="*/ 888968 w 1314450"/>
                <a:gd name="connsiteY36" fmla="*/ 540516 h 2266950"/>
                <a:gd name="connsiteX37" fmla="*/ 837629 w 1314450"/>
                <a:gd name="connsiteY37" fmla="*/ 585379 h 2266950"/>
                <a:gd name="connsiteX38" fmla="*/ 812959 w 1314450"/>
                <a:gd name="connsiteY38" fmla="*/ 618717 h 2266950"/>
                <a:gd name="connsiteX39" fmla="*/ 820579 w 1314450"/>
                <a:gd name="connsiteY39" fmla="*/ 643291 h 2266950"/>
                <a:gd name="connsiteX40" fmla="*/ 864394 w 1314450"/>
                <a:gd name="connsiteY40" fmla="*/ 702251 h 2266950"/>
                <a:gd name="connsiteX41" fmla="*/ 843629 w 1314450"/>
                <a:gd name="connsiteY41" fmla="*/ 766640 h 2266950"/>
                <a:gd name="connsiteX42" fmla="*/ 719519 w 1314450"/>
                <a:gd name="connsiteY42" fmla="*/ 847126 h 2266950"/>
                <a:gd name="connsiteX43" fmla="*/ 544449 w 1314450"/>
                <a:gd name="connsiteY43" fmla="*/ 1008384 h 2266950"/>
                <a:gd name="connsiteX44" fmla="*/ 473869 w 1314450"/>
                <a:gd name="connsiteY44" fmla="*/ 1092300 h 2266950"/>
                <a:gd name="connsiteX45" fmla="*/ 373761 w 1314450"/>
                <a:gd name="connsiteY45" fmla="*/ 1174405 h 2266950"/>
                <a:gd name="connsiteX46" fmla="*/ 353758 w 1314450"/>
                <a:gd name="connsiteY46" fmla="*/ 1198408 h 2266950"/>
                <a:gd name="connsiteX47" fmla="*/ 237649 w 1314450"/>
                <a:gd name="connsiteY47" fmla="*/ 1314708 h 2266950"/>
                <a:gd name="connsiteX48" fmla="*/ 199549 w 1314450"/>
                <a:gd name="connsiteY48" fmla="*/ 1350903 h 2266950"/>
                <a:gd name="connsiteX49" fmla="*/ 208598 w 1314450"/>
                <a:gd name="connsiteY49" fmla="*/ 1370525 h 2266950"/>
                <a:gd name="connsiteX50" fmla="*/ 254318 w 1314450"/>
                <a:gd name="connsiteY50" fmla="*/ 1357666 h 2266950"/>
                <a:gd name="connsiteX51" fmla="*/ 344805 w 1314450"/>
                <a:gd name="connsiteY51" fmla="*/ 1330329 h 2266950"/>
                <a:gd name="connsiteX52" fmla="*/ 439674 w 1314450"/>
                <a:gd name="connsiteY52" fmla="*/ 1303945 h 2266950"/>
                <a:gd name="connsiteX53" fmla="*/ 526733 w 1314450"/>
                <a:gd name="connsiteY53" fmla="*/ 1278228 h 2266950"/>
                <a:gd name="connsiteX54" fmla="*/ 600932 w 1314450"/>
                <a:gd name="connsiteY54" fmla="*/ 1257654 h 2266950"/>
                <a:gd name="connsiteX55" fmla="*/ 616077 w 1314450"/>
                <a:gd name="connsiteY55" fmla="*/ 1249653 h 2266950"/>
                <a:gd name="connsiteX56" fmla="*/ 702755 w 1314450"/>
                <a:gd name="connsiteY56" fmla="*/ 1203837 h 2266950"/>
                <a:gd name="connsiteX57" fmla="*/ 747141 w 1314450"/>
                <a:gd name="connsiteY57" fmla="*/ 1174977 h 2266950"/>
                <a:gd name="connsiteX58" fmla="*/ 790575 w 1314450"/>
                <a:gd name="connsiteY58" fmla="*/ 1151736 h 2266950"/>
                <a:gd name="connsiteX59" fmla="*/ 886396 w 1314450"/>
                <a:gd name="connsiteY59" fmla="*/ 1143068 h 2266950"/>
                <a:gd name="connsiteX60" fmla="*/ 915067 w 1314450"/>
                <a:gd name="connsiteY60" fmla="*/ 1136210 h 2266950"/>
                <a:gd name="connsiteX61" fmla="*/ 948119 w 1314450"/>
                <a:gd name="connsiteY61" fmla="*/ 1134591 h 2266950"/>
                <a:gd name="connsiteX62" fmla="*/ 976122 w 1314450"/>
                <a:gd name="connsiteY62" fmla="*/ 1135924 h 2266950"/>
                <a:gd name="connsiteX63" fmla="*/ 1073849 w 1314450"/>
                <a:gd name="connsiteY63" fmla="*/ 1150974 h 2266950"/>
                <a:gd name="connsiteX64" fmla="*/ 1097947 w 1314450"/>
                <a:gd name="connsiteY64" fmla="*/ 1220792 h 2266950"/>
                <a:gd name="connsiteX65" fmla="*/ 1041845 w 1314450"/>
                <a:gd name="connsiteY65" fmla="*/ 1291182 h 2266950"/>
                <a:gd name="connsiteX66" fmla="*/ 984885 w 1314450"/>
                <a:gd name="connsiteY66" fmla="*/ 1349379 h 2266950"/>
                <a:gd name="connsiteX67" fmla="*/ 918305 w 1314450"/>
                <a:gd name="connsiteY67" fmla="*/ 1443391 h 2266950"/>
                <a:gd name="connsiteX68" fmla="*/ 828199 w 1314450"/>
                <a:gd name="connsiteY68" fmla="*/ 1597601 h 2266950"/>
                <a:gd name="connsiteX69" fmla="*/ 780669 w 1314450"/>
                <a:gd name="connsiteY69" fmla="*/ 1684850 h 2266950"/>
                <a:gd name="connsiteX70" fmla="*/ 771525 w 1314450"/>
                <a:gd name="connsiteY70" fmla="*/ 1706281 h 2266950"/>
                <a:gd name="connsiteX71" fmla="*/ 764477 w 1314450"/>
                <a:gd name="connsiteY71" fmla="*/ 1729046 h 2266950"/>
                <a:gd name="connsiteX72" fmla="*/ 770858 w 1314450"/>
                <a:gd name="connsiteY72" fmla="*/ 1764765 h 2266950"/>
                <a:gd name="connsiteX73" fmla="*/ 847439 w 1314450"/>
                <a:gd name="connsiteY73" fmla="*/ 1707805 h 2266950"/>
                <a:gd name="connsiteX74" fmla="*/ 968026 w 1314450"/>
                <a:gd name="connsiteY74" fmla="*/ 1601506 h 2266950"/>
                <a:gd name="connsiteX75" fmla="*/ 1073658 w 1314450"/>
                <a:gd name="connsiteY75" fmla="*/ 1473871 h 2266950"/>
                <a:gd name="connsiteX76" fmla="*/ 1157764 w 1314450"/>
                <a:gd name="connsiteY76" fmla="*/ 1358142 h 2266950"/>
                <a:gd name="connsiteX77" fmla="*/ 1255490 w 1314450"/>
                <a:gd name="connsiteY77" fmla="*/ 1236603 h 2266950"/>
                <a:gd name="connsiteX78" fmla="*/ 1285399 w 1314450"/>
                <a:gd name="connsiteY78" fmla="*/ 1174596 h 2266950"/>
                <a:gd name="connsiteX79" fmla="*/ 1316546 w 1314450"/>
                <a:gd name="connsiteY79" fmla="*/ 1113636 h 2266950"/>
                <a:gd name="connsiteX80" fmla="*/ 1322356 w 1314450"/>
                <a:gd name="connsiteY80" fmla="*/ 1115922 h 2266950"/>
                <a:gd name="connsiteX81" fmla="*/ 1315212 w 1314450"/>
                <a:gd name="connsiteY81" fmla="*/ 1146211 h 2266950"/>
                <a:gd name="connsiteX82" fmla="*/ 1250251 w 1314450"/>
                <a:gd name="connsiteY82" fmla="*/ 1296897 h 2266950"/>
                <a:gd name="connsiteX83" fmla="*/ 1145286 w 1314450"/>
                <a:gd name="connsiteY83" fmla="*/ 1495017 h 2266950"/>
                <a:gd name="connsiteX84" fmla="*/ 1112044 w 1314450"/>
                <a:gd name="connsiteY84" fmla="*/ 1572931 h 2266950"/>
                <a:gd name="connsiteX85" fmla="*/ 1064895 w 1314450"/>
                <a:gd name="connsiteY85" fmla="*/ 1643702 h 2266950"/>
                <a:gd name="connsiteX86" fmla="*/ 992410 w 1314450"/>
                <a:gd name="connsiteY86" fmla="*/ 1745619 h 2266950"/>
                <a:gd name="connsiteX87" fmla="*/ 902018 w 1314450"/>
                <a:gd name="connsiteY87" fmla="*/ 1887923 h 2266950"/>
                <a:gd name="connsiteX88" fmla="*/ 882396 w 1314450"/>
                <a:gd name="connsiteY88" fmla="*/ 1903163 h 2266950"/>
                <a:gd name="connsiteX89" fmla="*/ 840677 w 1314450"/>
                <a:gd name="connsiteY89" fmla="*/ 1951931 h 2266950"/>
                <a:gd name="connsiteX90" fmla="*/ 820484 w 1314450"/>
                <a:gd name="connsiteY90" fmla="*/ 1963170 h 2266950"/>
                <a:gd name="connsiteX91" fmla="*/ 798386 w 1314450"/>
                <a:gd name="connsiteY91" fmla="*/ 1979744 h 2266950"/>
                <a:gd name="connsiteX92" fmla="*/ 720185 w 1314450"/>
                <a:gd name="connsiteY92" fmla="*/ 2064040 h 2266950"/>
                <a:gd name="connsiteX93" fmla="*/ 698373 w 1314450"/>
                <a:gd name="connsiteY93" fmla="*/ 2068326 h 2266950"/>
                <a:gd name="connsiteX94" fmla="*/ 672560 w 1314450"/>
                <a:gd name="connsiteY94" fmla="*/ 2069088 h 2266950"/>
                <a:gd name="connsiteX95" fmla="*/ 668465 w 1314450"/>
                <a:gd name="connsiteY95" fmla="*/ 2100235 h 2266950"/>
                <a:gd name="connsiteX96" fmla="*/ 664369 w 1314450"/>
                <a:gd name="connsiteY96" fmla="*/ 2120142 h 2266950"/>
                <a:gd name="connsiteX97" fmla="*/ 551783 w 1314450"/>
                <a:gd name="connsiteY97" fmla="*/ 2185484 h 2266950"/>
                <a:gd name="connsiteX98" fmla="*/ 500920 w 1314450"/>
                <a:gd name="connsiteY98" fmla="*/ 2201391 h 2266950"/>
                <a:gd name="connsiteX99" fmla="*/ 459867 w 1314450"/>
                <a:gd name="connsiteY99" fmla="*/ 2207772 h 2266950"/>
                <a:gd name="connsiteX100" fmla="*/ 411671 w 1314450"/>
                <a:gd name="connsiteY100" fmla="*/ 2162529 h 2266950"/>
                <a:gd name="connsiteX101" fmla="*/ 385572 w 1314450"/>
                <a:gd name="connsiteY101" fmla="*/ 2083281 h 2266950"/>
                <a:gd name="connsiteX102" fmla="*/ 389287 w 1314450"/>
                <a:gd name="connsiteY102" fmla="*/ 2058516 h 2266950"/>
                <a:gd name="connsiteX103" fmla="*/ 419862 w 1314450"/>
                <a:gd name="connsiteY103" fmla="*/ 2008700 h 2266950"/>
                <a:gd name="connsiteX104" fmla="*/ 440055 w 1314450"/>
                <a:gd name="connsiteY104" fmla="*/ 1985554 h 2266950"/>
                <a:gd name="connsiteX105" fmla="*/ 557498 w 1314450"/>
                <a:gd name="connsiteY105" fmla="*/ 1870016 h 2266950"/>
                <a:gd name="connsiteX106" fmla="*/ 650939 w 1314450"/>
                <a:gd name="connsiteY106" fmla="*/ 1753335 h 2266950"/>
                <a:gd name="connsiteX107" fmla="*/ 688277 w 1314450"/>
                <a:gd name="connsiteY107" fmla="*/ 1699518 h 2266950"/>
                <a:gd name="connsiteX108" fmla="*/ 733996 w 1314450"/>
                <a:gd name="connsiteY108" fmla="*/ 1611888 h 2266950"/>
                <a:gd name="connsiteX109" fmla="*/ 775335 w 1314450"/>
                <a:gd name="connsiteY109" fmla="*/ 1541975 h 2266950"/>
                <a:gd name="connsiteX110" fmla="*/ 794480 w 1314450"/>
                <a:gd name="connsiteY110" fmla="*/ 1498731 h 2266950"/>
                <a:gd name="connsiteX111" fmla="*/ 843534 w 1314450"/>
                <a:gd name="connsiteY111" fmla="*/ 1381955 h 2266950"/>
                <a:gd name="connsiteX112" fmla="*/ 871823 w 1314450"/>
                <a:gd name="connsiteY112" fmla="*/ 1277656 h 2266950"/>
                <a:gd name="connsiteX113" fmla="*/ 863441 w 1314450"/>
                <a:gd name="connsiteY113" fmla="*/ 1218601 h 2266950"/>
                <a:gd name="connsiteX114" fmla="*/ 831723 w 1314450"/>
                <a:gd name="connsiteY114" fmla="*/ 1205552 h 2266950"/>
                <a:gd name="connsiteX115" fmla="*/ 709803 w 1314450"/>
                <a:gd name="connsiteY115" fmla="*/ 1256511 h 2266950"/>
                <a:gd name="connsiteX116" fmla="*/ 656177 w 1314450"/>
                <a:gd name="connsiteY116" fmla="*/ 1293944 h 2266950"/>
                <a:gd name="connsiteX117" fmla="*/ 617601 w 1314450"/>
                <a:gd name="connsiteY117" fmla="*/ 1312327 h 2266950"/>
                <a:gd name="connsiteX118" fmla="*/ 574358 w 1314450"/>
                <a:gd name="connsiteY118" fmla="*/ 1348713 h 2266950"/>
                <a:gd name="connsiteX119" fmla="*/ 508540 w 1314450"/>
                <a:gd name="connsiteY119" fmla="*/ 1388718 h 2266950"/>
                <a:gd name="connsiteX120" fmla="*/ 448818 w 1314450"/>
                <a:gd name="connsiteY120" fmla="*/ 1423103 h 2266950"/>
                <a:gd name="connsiteX121" fmla="*/ 402908 w 1314450"/>
                <a:gd name="connsiteY121" fmla="*/ 1450916 h 2266950"/>
                <a:gd name="connsiteX122" fmla="*/ 338423 w 1314450"/>
                <a:gd name="connsiteY122" fmla="*/ 1474633 h 2266950"/>
                <a:gd name="connsiteX123" fmla="*/ 224219 w 1314450"/>
                <a:gd name="connsiteY123" fmla="*/ 1511209 h 2266950"/>
                <a:gd name="connsiteX124" fmla="*/ 186023 w 1314450"/>
                <a:gd name="connsiteY124" fmla="*/ 1520829 h 2266950"/>
                <a:gd name="connsiteX125" fmla="*/ 162687 w 1314450"/>
                <a:gd name="connsiteY125" fmla="*/ 1544737 h 2266950"/>
                <a:gd name="connsiteX126" fmla="*/ 170879 w 1314450"/>
                <a:gd name="connsiteY126" fmla="*/ 1618175 h 2266950"/>
                <a:gd name="connsiteX127" fmla="*/ 175165 w 1314450"/>
                <a:gd name="connsiteY127" fmla="*/ 1635034 h 2266950"/>
                <a:gd name="connsiteX128" fmla="*/ 174974 w 1314450"/>
                <a:gd name="connsiteY128" fmla="*/ 1700280 h 2266950"/>
                <a:gd name="connsiteX129" fmla="*/ 167831 w 1314450"/>
                <a:gd name="connsiteY129" fmla="*/ 1735047 h 2266950"/>
                <a:gd name="connsiteX130" fmla="*/ 181356 w 1314450"/>
                <a:gd name="connsiteY130" fmla="*/ 1814866 h 2266950"/>
                <a:gd name="connsiteX131" fmla="*/ 190976 w 1314450"/>
                <a:gd name="connsiteY131" fmla="*/ 1910592 h 2266950"/>
                <a:gd name="connsiteX132" fmla="*/ 201359 w 1314450"/>
                <a:gd name="connsiteY132" fmla="*/ 1960789 h 2266950"/>
                <a:gd name="connsiteX133" fmla="*/ 209741 w 1314450"/>
                <a:gd name="connsiteY133" fmla="*/ 2070708 h 2266950"/>
                <a:gd name="connsiteX134" fmla="*/ 216789 w 1314450"/>
                <a:gd name="connsiteY134" fmla="*/ 2092044 h 2266950"/>
                <a:gd name="connsiteX135" fmla="*/ 252127 w 1314450"/>
                <a:gd name="connsiteY135" fmla="*/ 2229108 h 2266950"/>
                <a:gd name="connsiteX136" fmla="*/ 238601 w 1314450"/>
                <a:gd name="connsiteY136" fmla="*/ 2246730 h 2266950"/>
                <a:gd name="connsiteX137" fmla="*/ 216599 w 1314450"/>
                <a:gd name="connsiteY137" fmla="*/ 2255397 h 2266950"/>
                <a:gd name="connsiteX138" fmla="*/ 143732 w 1314450"/>
                <a:gd name="connsiteY138" fmla="*/ 2239967 h 2266950"/>
                <a:gd name="connsiteX139" fmla="*/ 90107 w 1314450"/>
                <a:gd name="connsiteY139" fmla="*/ 2139383 h 2266950"/>
                <a:gd name="connsiteX140" fmla="*/ 65342 w 1314450"/>
                <a:gd name="connsiteY140" fmla="*/ 2086138 h 2266950"/>
                <a:gd name="connsiteX141" fmla="*/ 60865 w 1314450"/>
                <a:gd name="connsiteY141" fmla="*/ 2071755 h 2266950"/>
                <a:gd name="connsiteX142" fmla="*/ 51245 w 1314450"/>
                <a:gd name="connsiteY142" fmla="*/ 2010986 h 2266950"/>
                <a:gd name="connsiteX143" fmla="*/ 49911 w 1314450"/>
                <a:gd name="connsiteY143" fmla="*/ 1992031 h 2266950"/>
                <a:gd name="connsiteX144" fmla="*/ 42482 w 1314450"/>
                <a:gd name="connsiteY144" fmla="*/ 1964790 h 2266950"/>
                <a:gd name="connsiteX145" fmla="*/ 30004 w 1314450"/>
                <a:gd name="connsiteY145" fmla="*/ 1913259 h 2266950"/>
                <a:gd name="connsiteX146" fmla="*/ 8668 w 1314450"/>
                <a:gd name="connsiteY146" fmla="*/ 1790482 h 2266950"/>
                <a:gd name="connsiteX147" fmla="*/ 6953 w 1314450"/>
                <a:gd name="connsiteY147" fmla="*/ 1758192 h 2266950"/>
                <a:gd name="connsiteX148" fmla="*/ 7239 w 1314450"/>
                <a:gd name="connsiteY148" fmla="*/ 1703138 h 2266950"/>
                <a:gd name="connsiteX149" fmla="*/ 21812 w 1314450"/>
                <a:gd name="connsiteY149" fmla="*/ 1586552 h 2266950"/>
                <a:gd name="connsiteX150" fmla="*/ 29623 w 1314450"/>
                <a:gd name="connsiteY150" fmla="*/ 1455869 h 2266950"/>
                <a:gd name="connsiteX151" fmla="*/ 44005 w 1314450"/>
                <a:gd name="connsiteY151" fmla="*/ 1351284 h 2266950"/>
                <a:gd name="connsiteX152" fmla="*/ 52387 w 1314450"/>
                <a:gd name="connsiteY152" fmla="*/ 1294134 h 2266950"/>
                <a:gd name="connsiteX153" fmla="*/ 60484 w 1314450"/>
                <a:gd name="connsiteY153" fmla="*/ 1171643 h 2266950"/>
                <a:gd name="connsiteX154" fmla="*/ 69437 w 1314450"/>
                <a:gd name="connsiteY154" fmla="*/ 1067820 h 2266950"/>
                <a:gd name="connsiteX155" fmla="*/ 71247 w 1314450"/>
                <a:gd name="connsiteY155" fmla="*/ 995430 h 2266950"/>
                <a:gd name="connsiteX156" fmla="*/ 74200 w 1314450"/>
                <a:gd name="connsiteY156" fmla="*/ 986667 h 2266950"/>
                <a:gd name="connsiteX157" fmla="*/ 68294 w 1314450"/>
                <a:gd name="connsiteY157" fmla="*/ 957140 h 2266950"/>
                <a:gd name="connsiteX158" fmla="*/ 34671 w 1314450"/>
                <a:gd name="connsiteY158" fmla="*/ 951901 h 2266950"/>
                <a:gd name="connsiteX159" fmla="*/ 2000 w 1314450"/>
                <a:gd name="connsiteY159" fmla="*/ 961045 h 2266950"/>
                <a:gd name="connsiteX160" fmla="*/ 0 w 1314450"/>
                <a:gd name="connsiteY160" fmla="*/ 954759 h 2266950"/>
                <a:gd name="connsiteX161" fmla="*/ 309753 w 1314450"/>
                <a:gd name="connsiteY161" fmla="*/ 805692 h 2266950"/>
                <a:gd name="connsiteX162" fmla="*/ 364236 w 1314450"/>
                <a:gd name="connsiteY162" fmla="*/ 795596 h 2266950"/>
                <a:gd name="connsiteX163" fmla="*/ 481870 w 1314450"/>
                <a:gd name="connsiteY163" fmla="*/ 743780 h 2266950"/>
                <a:gd name="connsiteX164" fmla="*/ 583502 w 1314450"/>
                <a:gd name="connsiteY164" fmla="*/ 682248 h 2266950"/>
                <a:gd name="connsiteX165" fmla="*/ 641318 w 1314450"/>
                <a:gd name="connsiteY165" fmla="*/ 588808 h 2266950"/>
                <a:gd name="connsiteX166" fmla="*/ 713899 w 1314450"/>
                <a:gd name="connsiteY166" fmla="*/ 432217 h 2266950"/>
                <a:gd name="connsiteX167" fmla="*/ 789432 w 1314450"/>
                <a:gd name="connsiteY167" fmla="*/ 243336 h 2266950"/>
                <a:gd name="connsiteX168" fmla="*/ 785527 w 1314450"/>
                <a:gd name="connsiteY168" fmla="*/ 218190 h 2266950"/>
                <a:gd name="connsiteX169" fmla="*/ 752475 w 1314450"/>
                <a:gd name="connsiteY169" fmla="*/ 210094 h 2266950"/>
                <a:gd name="connsiteX170" fmla="*/ 737997 w 1314450"/>
                <a:gd name="connsiteY170" fmla="*/ 215333 h 2266950"/>
                <a:gd name="connsiteX171" fmla="*/ 664178 w 1314450"/>
                <a:gd name="connsiteY171" fmla="*/ 235907 h 2266950"/>
                <a:gd name="connsiteX172" fmla="*/ 550640 w 1314450"/>
                <a:gd name="connsiteY172" fmla="*/ 261624 h 2266950"/>
                <a:gd name="connsiteX173" fmla="*/ 487680 w 1314450"/>
                <a:gd name="connsiteY173" fmla="*/ 270673 h 2266950"/>
                <a:gd name="connsiteX174" fmla="*/ 395383 w 1314450"/>
                <a:gd name="connsiteY174" fmla="*/ 284961 h 2266950"/>
                <a:gd name="connsiteX175" fmla="*/ 299657 w 1314450"/>
                <a:gd name="connsiteY175" fmla="*/ 307154 h 2266950"/>
                <a:gd name="connsiteX176" fmla="*/ 285845 w 1314450"/>
                <a:gd name="connsiteY176" fmla="*/ 346016 h 2266950"/>
                <a:gd name="connsiteX177" fmla="*/ 297085 w 1314450"/>
                <a:gd name="connsiteY177" fmla="*/ 379544 h 2266950"/>
                <a:gd name="connsiteX178" fmla="*/ 305276 w 1314450"/>
                <a:gd name="connsiteY178" fmla="*/ 526419 h 2266950"/>
                <a:gd name="connsiteX179" fmla="*/ 303562 w 1314450"/>
                <a:gd name="connsiteY179" fmla="*/ 542421 h 2266950"/>
                <a:gd name="connsiteX180" fmla="*/ 290036 w 1314450"/>
                <a:gd name="connsiteY180" fmla="*/ 609954 h 2266950"/>
                <a:gd name="connsiteX181" fmla="*/ 287941 w 1314450"/>
                <a:gd name="connsiteY181" fmla="*/ 634052 h 2266950"/>
                <a:gd name="connsiteX182" fmla="*/ 251365 w 1314450"/>
                <a:gd name="connsiteY182" fmla="*/ 715395 h 2266950"/>
                <a:gd name="connsiteX183" fmla="*/ 309753 w 1314450"/>
                <a:gd name="connsiteY183" fmla="*/ 805692 h 2266950"/>
                <a:gd name="connsiteX184" fmla="*/ 230886 w 1314450"/>
                <a:gd name="connsiteY184" fmla="*/ 993144 h 2266950"/>
                <a:gd name="connsiteX185" fmla="*/ 220504 w 1314450"/>
                <a:gd name="connsiteY185" fmla="*/ 1066487 h 2266950"/>
                <a:gd name="connsiteX186" fmla="*/ 210598 w 1314450"/>
                <a:gd name="connsiteY186" fmla="*/ 1110969 h 2266950"/>
                <a:gd name="connsiteX187" fmla="*/ 214884 w 1314450"/>
                <a:gd name="connsiteY187" fmla="*/ 1192884 h 2266950"/>
                <a:gd name="connsiteX188" fmla="*/ 275939 w 1314450"/>
                <a:gd name="connsiteY188" fmla="*/ 1211076 h 2266950"/>
                <a:gd name="connsiteX189" fmla="*/ 339662 w 1314450"/>
                <a:gd name="connsiteY189" fmla="*/ 1166880 h 2266950"/>
                <a:gd name="connsiteX190" fmla="*/ 419767 w 1314450"/>
                <a:gd name="connsiteY190" fmla="*/ 1083918 h 2266950"/>
                <a:gd name="connsiteX191" fmla="*/ 459010 w 1314450"/>
                <a:gd name="connsiteY191" fmla="*/ 1024767 h 2266950"/>
                <a:gd name="connsiteX192" fmla="*/ 518065 w 1314450"/>
                <a:gd name="connsiteY192" fmla="*/ 933708 h 2266950"/>
                <a:gd name="connsiteX193" fmla="*/ 502920 w 1314450"/>
                <a:gd name="connsiteY193" fmla="*/ 861795 h 2266950"/>
                <a:gd name="connsiteX194" fmla="*/ 439674 w 1314450"/>
                <a:gd name="connsiteY194" fmla="*/ 859318 h 2266950"/>
                <a:gd name="connsiteX195" fmla="*/ 345472 w 1314450"/>
                <a:gd name="connsiteY195" fmla="*/ 897037 h 2266950"/>
                <a:gd name="connsiteX196" fmla="*/ 240411 w 1314450"/>
                <a:gd name="connsiteY196" fmla="*/ 930184 h 2266950"/>
                <a:gd name="connsiteX197" fmla="*/ 222695 w 1314450"/>
                <a:gd name="connsiteY197" fmla="*/ 954473 h 2266950"/>
                <a:gd name="connsiteX198" fmla="*/ 230886 w 1314450"/>
                <a:gd name="connsiteY198" fmla="*/ 993144 h 22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314450" h="2266950">
                  <a:moveTo>
                    <a:pt x="0" y="954759"/>
                  </a:moveTo>
                  <a:cubicBezTo>
                    <a:pt x="11906" y="941900"/>
                    <a:pt x="26480" y="934756"/>
                    <a:pt x="44958" y="935994"/>
                  </a:cubicBezTo>
                  <a:cubicBezTo>
                    <a:pt x="64580" y="937328"/>
                    <a:pt x="80772" y="929708"/>
                    <a:pt x="92297" y="914563"/>
                  </a:cubicBezTo>
                  <a:cubicBezTo>
                    <a:pt x="98393" y="906467"/>
                    <a:pt x="102394" y="895989"/>
                    <a:pt x="104775" y="885893"/>
                  </a:cubicBezTo>
                  <a:cubicBezTo>
                    <a:pt x="111062" y="858270"/>
                    <a:pt x="115634" y="830172"/>
                    <a:pt x="121539" y="802454"/>
                  </a:cubicBezTo>
                  <a:cubicBezTo>
                    <a:pt x="128683" y="768354"/>
                    <a:pt x="139541" y="734731"/>
                    <a:pt x="143066" y="700346"/>
                  </a:cubicBezTo>
                  <a:cubicBezTo>
                    <a:pt x="146018" y="671390"/>
                    <a:pt x="140780" y="641672"/>
                    <a:pt x="138970" y="612335"/>
                  </a:cubicBezTo>
                  <a:cubicBezTo>
                    <a:pt x="138779" y="609668"/>
                    <a:pt x="136779" y="607001"/>
                    <a:pt x="137160" y="604620"/>
                  </a:cubicBezTo>
                  <a:cubicBezTo>
                    <a:pt x="141065" y="581855"/>
                    <a:pt x="144589" y="559090"/>
                    <a:pt x="149543" y="536611"/>
                  </a:cubicBezTo>
                  <a:cubicBezTo>
                    <a:pt x="154686" y="513465"/>
                    <a:pt x="163354" y="490891"/>
                    <a:pt x="166688" y="467555"/>
                  </a:cubicBezTo>
                  <a:cubicBezTo>
                    <a:pt x="171355" y="434503"/>
                    <a:pt x="172784" y="400975"/>
                    <a:pt x="174689" y="367542"/>
                  </a:cubicBezTo>
                  <a:cubicBezTo>
                    <a:pt x="175070" y="360018"/>
                    <a:pt x="170879" y="352302"/>
                    <a:pt x="170021" y="344587"/>
                  </a:cubicBezTo>
                  <a:cubicBezTo>
                    <a:pt x="169450" y="339920"/>
                    <a:pt x="170402" y="334681"/>
                    <a:pt x="172212" y="330204"/>
                  </a:cubicBezTo>
                  <a:cubicBezTo>
                    <a:pt x="185928" y="296676"/>
                    <a:pt x="200311" y="263339"/>
                    <a:pt x="213836" y="229716"/>
                  </a:cubicBezTo>
                  <a:cubicBezTo>
                    <a:pt x="219932" y="214476"/>
                    <a:pt x="234220" y="208380"/>
                    <a:pt x="249650" y="215619"/>
                  </a:cubicBezTo>
                  <a:cubicBezTo>
                    <a:pt x="282226" y="230859"/>
                    <a:pt x="311849" y="225334"/>
                    <a:pt x="342043" y="206665"/>
                  </a:cubicBezTo>
                  <a:cubicBezTo>
                    <a:pt x="384810" y="180281"/>
                    <a:pt x="428816" y="155802"/>
                    <a:pt x="473202" y="132275"/>
                  </a:cubicBezTo>
                  <a:cubicBezTo>
                    <a:pt x="504730" y="115606"/>
                    <a:pt x="538639" y="103414"/>
                    <a:pt x="569881" y="86269"/>
                  </a:cubicBezTo>
                  <a:cubicBezTo>
                    <a:pt x="599313" y="70077"/>
                    <a:pt x="626269" y="49407"/>
                    <a:pt x="654939" y="31596"/>
                  </a:cubicBezTo>
                  <a:cubicBezTo>
                    <a:pt x="679799" y="16165"/>
                    <a:pt x="707136" y="1497"/>
                    <a:pt x="735330" y="18261"/>
                  </a:cubicBezTo>
                  <a:cubicBezTo>
                    <a:pt x="752285" y="28357"/>
                    <a:pt x="765239" y="19213"/>
                    <a:pt x="775907" y="14736"/>
                  </a:cubicBezTo>
                  <a:cubicBezTo>
                    <a:pt x="800862" y="4068"/>
                    <a:pt x="825722" y="-694"/>
                    <a:pt x="851916" y="2068"/>
                  </a:cubicBezTo>
                  <a:cubicBezTo>
                    <a:pt x="868871" y="3783"/>
                    <a:pt x="885825" y="7783"/>
                    <a:pt x="902018" y="13117"/>
                  </a:cubicBezTo>
                  <a:cubicBezTo>
                    <a:pt x="918401" y="18451"/>
                    <a:pt x="932593" y="20928"/>
                    <a:pt x="946785" y="7878"/>
                  </a:cubicBezTo>
                  <a:cubicBezTo>
                    <a:pt x="958310" y="-2790"/>
                    <a:pt x="972979" y="-2980"/>
                    <a:pt x="982409" y="9498"/>
                  </a:cubicBezTo>
                  <a:cubicBezTo>
                    <a:pt x="1004888" y="39025"/>
                    <a:pt x="1039559" y="42549"/>
                    <a:pt x="1069848" y="56551"/>
                  </a:cubicBezTo>
                  <a:cubicBezTo>
                    <a:pt x="1099757" y="70458"/>
                    <a:pt x="1127570" y="89603"/>
                    <a:pt x="1141286" y="124941"/>
                  </a:cubicBezTo>
                  <a:cubicBezTo>
                    <a:pt x="1149763" y="146753"/>
                    <a:pt x="1157954" y="167232"/>
                    <a:pt x="1155002" y="190377"/>
                  </a:cubicBezTo>
                  <a:cubicBezTo>
                    <a:pt x="1152525" y="209332"/>
                    <a:pt x="1151763" y="230097"/>
                    <a:pt x="1143095" y="246099"/>
                  </a:cubicBezTo>
                  <a:cubicBezTo>
                    <a:pt x="1134142" y="262577"/>
                    <a:pt x="1116806" y="274769"/>
                    <a:pt x="1102424" y="288104"/>
                  </a:cubicBezTo>
                  <a:cubicBezTo>
                    <a:pt x="1080707" y="308106"/>
                    <a:pt x="1056799" y="325728"/>
                    <a:pt x="1036701" y="347254"/>
                  </a:cubicBezTo>
                  <a:cubicBezTo>
                    <a:pt x="1004316" y="381925"/>
                    <a:pt x="974408" y="418787"/>
                    <a:pt x="943451" y="454696"/>
                  </a:cubicBezTo>
                  <a:cubicBezTo>
                    <a:pt x="941737" y="456696"/>
                    <a:pt x="939451" y="458125"/>
                    <a:pt x="935927" y="461078"/>
                  </a:cubicBezTo>
                  <a:cubicBezTo>
                    <a:pt x="930973" y="454125"/>
                    <a:pt x="926592" y="447933"/>
                    <a:pt x="921734" y="441171"/>
                  </a:cubicBezTo>
                  <a:cubicBezTo>
                    <a:pt x="914400" y="446124"/>
                    <a:pt x="906304" y="451553"/>
                    <a:pt x="899732" y="455934"/>
                  </a:cubicBezTo>
                  <a:cubicBezTo>
                    <a:pt x="903161" y="466888"/>
                    <a:pt x="907637" y="478032"/>
                    <a:pt x="910114" y="489653"/>
                  </a:cubicBezTo>
                  <a:cubicBezTo>
                    <a:pt x="914686" y="511084"/>
                    <a:pt x="905923" y="527086"/>
                    <a:pt x="888968" y="540516"/>
                  </a:cubicBezTo>
                  <a:cubicBezTo>
                    <a:pt x="871157" y="554613"/>
                    <a:pt x="853821" y="569472"/>
                    <a:pt x="837629" y="585379"/>
                  </a:cubicBezTo>
                  <a:cubicBezTo>
                    <a:pt x="827818" y="594999"/>
                    <a:pt x="818293" y="606334"/>
                    <a:pt x="812959" y="618717"/>
                  </a:cubicBezTo>
                  <a:cubicBezTo>
                    <a:pt x="810387" y="624813"/>
                    <a:pt x="815721" y="636338"/>
                    <a:pt x="820579" y="643291"/>
                  </a:cubicBezTo>
                  <a:cubicBezTo>
                    <a:pt x="834581" y="663389"/>
                    <a:pt x="852202" y="681201"/>
                    <a:pt x="864394" y="702251"/>
                  </a:cubicBezTo>
                  <a:cubicBezTo>
                    <a:pt x="880777" y="730540"/>
                    <a:pt x="873443" y="755019"/>
                    <a:pt x="843629" y="766640"/>
                  </a:cubicBezTo>
                  <a:cubicBezTo>
                    <a:pt x="796290" y="785023"/>
                    <a:pt x="760381" y="819599"/>
                    <a:pt x="719519" y="847126"/>
                  </a:cubicBezTo>
                  <a:cubicBezTo>
                    <a:pt x="652748" y="891989"/>
                    <a:pt x="600551" y="952282"/>
                    <a:pt x="544449" y="1008384"/>
                  </a:cubicBezTo>
                  <a:cubicBezTo>
                    <a:pt x="518636" y="1034102"/>
                    <a:pt x="500063" y="1067154"/>
                    <a:pt x="473869" y="1092300"/>
                  </a:cubicBezTo>
                  <a:cubicBezTo>
                    <a:pt x="442913" y="1122113"/>
                    <a:pt x="406908" y="1146783"/>
                    <a:pt x="373761" y="1174405"/>
                  </a:cubicBezTo>
                  <a:cubicBezTo>
                    <a:pt x="365855" y="1180977"/>
                    <a:pt x="360998" y="1190979"/>
                    <a:pt x="353758" y="1198408"/>
                  </a:cubicBezTo>
                  <a:cubicBezTo>
                    <a:pt x="315278" y="1237365"/>
                    <a:pt x="276511" y="1276132"/>
                    <a:pt x="237649" y="1314708"/>
                  </a:cubicBezTo>
                  <a:cubicBezTo>
                    <a:pt x="225171" y="1327091"/>
                    <a:pt x="212122" y="1338997"/>
                    <a:pt x="199549" y="1350903"/>
                  </a:cubicBezTo>
                  <a:cubicBezTo>
                    <a:pt x="203168" y="1358809"/>
                    <a:pt x="205835" y="1364715"/>
                    <a:pt x="208598" y="1370525"/>
                  </a:cubicBezTo>
                  <a:cubicBezTo>
                    <a:pt x="224219" y="1366143"/>
                    <a:pt x="239363" y="1362143"/>
                    <a:pt x="254318" y="1357666"/>
                  </a:cubicBezTo>
                  <a:cubicBezTo>
                    <a:pt x="284512" y="1348617"/>
                    <a:pt x="314516" y="1339092"/>
                    <a:pt x="344805" y="1330329"/>
                  </a:cubicBezTo>
                  <a:cubicBezTo>
                    <a:pt x="376333" y="1321185"/>
                    <a:pt x="408146" y="1312899"/>
                    <a:pt x="439674" y="1303945"/>
                  </a:cubicBezTo>
                  <a:cubicBezTo>
                    <a:pt x="468725" y="1295658"/>
                    <a:pt x="497681" y="1286705"/>
                    <a:pt x="526733" y="1278228"/>
                  </a:cubicBezTo>
                  <a:cubicBezTo>
                    <a:pt x="551307" y="1271084"/>
                    <a:pt x="572929" y="1253653"/>
                    <a:pt x="600932" y="1257654"/>
                  </a:cubicBezTo>
                  <a:cubicBezTo>
                    <a:pt x="605600" y="1258320"/>
                    <a:pt x="612553" y="1253748"/>
                    <a:pt x="616077" y="1249653"/>
                  </a:cubicBezTo>
                  <a:cubicBezTo>
                    <a:pt x="639128" y="1222792"/>
                    <a:pt x="671132" y="1214410"/>
                    <a:pt x="702755" y="1203837"/>
                  </a:cubicBezTo>
                  <a:cubicBezTo>
                    <a:pt x="719042" y="1198408"/>
                    <a:pt x="736949" y="1196122"/>
                    <a:pt x="747141" y="1174977"/>
                  </a:cubicBezTo>
                  <a:cubicBezTo>
                    <a:pt x="753046" y="1162785"/>
                    <a:pt x="774764" y="1154498"/>
                    <a:pt x="790575" y="1151736"/>
                  </a:cubicBezTo>
                  <a:cubicBezTo>
                    <a:pt x="822103" y="1146211"/>
                    <a:pt x="854488" y="1146211"/>
                    <a:pt x="886396" y="1143068"/>
                  </a:cubicBezTo>
                  <a:cubicBezTo>
                    <a:pt x="896112" y="1142115"/>
                    <a:pt x="905828" y="1139544"/>
                    <a:pt x="915067" y="1136210"/>
                  </a:cubicBezTo>
                  <a:cubicBezTo>
                    <a:pt x="926116" y="1132114"/>
                    <a:pt x="935260" y="1126018"/>
                    <a:pt x="948119" y="1134591"/>
                  </a:cubicBezTo>
                  <a:cubicBezTo>
                    <a:pt x="954786" y="1138972"/>
                    <a:pt x="966788" y="1134686"/>
                    <a:pt x="976122" y="1135924"/>
                  </a:cubicBezTo>
                  <a:cubicBezTo>
                    <a:pt x="1008888" y="1140210"/>
                    <a:pt x="1043178" y="1140496"/>
                    <a:pt x="1073849" y="1150974"/>
                  </a:cubicBezTo>
                  <a:cubicBezTo>
                    <a:pt x="1112615" y="1164213"/>
                    <a:pt x="1114711" y="1182692"/>
                    <a:pt x="1097947" y="1220792"/>
                  </a:cubicBezTo>
                  <a:cubicBezTo>
                    <a:pt x="1085183" y="1249843"/>
                    <a:pt x="1063085" y="1269750"/>
                    <a:pt x="1041845" y="1291182"/>
                  </a:cubicBezTo>
                  <a:cubicBezTo>
                    <a:pt x="1022699" y="1310422"/>
                    <a:pt x="1001744" y="1328234"/>
                    <a:pt x="984885" y="1349379"/>
                  </a:cubicBezTo>
                  <a:cubicBezTo>
                    <a:pt x="960977" y="1379383"/>
                    <a:pt x="938498" y="1410720"/>
                    <a:pt x="918305" y="1443391"/>
                  </a:cubicBezTo>
                  <a:cubicBezTo>
                    <a:pt x="886968" y="1493969"/>
                    <a:pt x="857726" y="1545880"/>
                    <a:pt x="828199" y="1597601"/>
                  </a:cubicBezTo>
                  <a:cubicBezTo>
                    <a:pt x="811721" y="1626366"/>
                    <a:pt x="796481" y="1655799"/>
                    <a:pt x="780669" y="1684850"/>
                  </a:cubicBezTo>
                  <a:cubicBezTo>
                    <a:pt x="776859" y="1691803"/>
                    <a:pt x="772668" y="1698566"/>
                    <a:pt x="771525" y="1706281"/>
                  </a:cubicBezTo>
                  <a:cubicBezTo>
                    <a:pt x="769334" y="1713996"/>
                    <a:pt x="769239" y="1723426"/>
                    <a:pt x="764477" y="1729046"/>
                  </a:cubicBezTo>
                  <a:cubicBezTo>
                    <a:pt x="753904" y="1741809"/>
                    <a:pt x="754475" y="1751811"/>
                    <a:pt x="770858" y="1764765"/>
                  </a:cubicBezTo>
                  <a:cubicBezTo>
                    <a:pt x="795909" y="1746286"/>
                    <a:pt x="822770" y="1728379"/>
                    <a:pt x="847439" y="1707805"/>
                  </a:cubicBezTo>
                  <a:cubicBezTo>
                    <a:pt x="888587" y="1673515"/>
                    <a:pt x="930973" y="1639987"/>
                    <a:pt x="968026" y="1601506"/>
                  </a:cubicBezTo>
                  <a:cubicBezTo>
                    <a:pt x="1006221" y="1561882"/>
                    <a:pt x="1039654" y="1517400"/>
                    <a:pt x="1073658" y="1473871"/>
                  </a:cubicBezTo>
                  <a:cubicBezTo>
                    <a:pt x="1102995" y="1436247"/>
                    <a:pt x="1132618" y="1398528"/>
                    <a:pt x="1157764" y="1358142"/>
                  </a:cubicBezTo>
                  <a:cubicBezTo>
                    <a:pt x="1185672" y="1313375"/>
                    <a:pt x="1219772" y="1274799"/>
                    <a:pt x="1255490" y="1236603"/>
                  </a:cubicBezTo>
                  <a:cubicBezTo>
                    <a:pt x="1270445" y="1220601"/>
                    <a:pt x="1275397" y="1195360"/>
                    <a:pt x="1285399" y="1174596"/>
                  </a:cubicBezTo>
                  <a:cubicBezTo>
                    <a:pt x="1295400" y="1154117"/>
                    <a:pt x="1306068" y="1133924"/>
                    <a:pt x="1316546" y="1113636"/>
                  </a:cubicBezTo>
                  <a:cubicBezTo>
                    <a:pt x="1318451" y="1114398"/>
                    <a:pt x="1320451" y="1115160"/>
                    <a:pt x="1322356" y="1115922"/>
                  </a:cubicBezTo>
                  <a:cubicBezTo>
                    <a:pt x="1320070" y="1126018"/>
                    <a:pt x="1319117" y="1136781"/>
                    <a:pt x="1315212" y="1146211"/>
                  </a:cubicBezTo>
                  <a:cubicBezTo>
                    <a:pt x="1294162" y="1196694"/>
                    <a:pt x="1274445" y="1247938"/>
                    <a:pt x="1250251" y="1296897"/>
                  </a:cubicBezTo>
                  <a:cubicBezTo>
                    <a:pt x="1217105" y="1363857"/>
                    <a:pt x="1179481" y="1428627"/>
                    <a:pt x="1145286" y="1495017"/>
                  </a:cubicBezTo>
                  <a:cubicBezTo>
                    <a:pt x="1132332" y="1520067"/>
                    <a:pt x="1125379" y="1548166"/>
                    <a:pt x="1112044" y="1572931"/>
                  </a:cubicBezTo>
                  <a:cubicBezTo>
                    <a:pt x="1098709" y="1597791"/>
                    <a:pt x="1080992" y="1620366"/>
                    <a:pt x="1064895" y="1643702"/>
                  </a:cubicBezTo>
                  <a:cubicBezTo>
                    <a:pt x="1041083" y="1677992"/>
                    <a:pt x="1019175" y="1713901"/>
                    <a:pt x="992410" y="1745619"/>
                  </a:cubicBezTo>
                  <a:cubicBezTo>
                    <a:pt x="955643" y="1789244"/>
                    <a:pt x="930783" y="1839631"/>
                    <a:pt x="902018" y="1887923"/>
                  </a:cubicBezTo>
                  <a:cubicBezTo>
                    <a:pt x="898112" y="1894495"/>
                    <a:pt x="887921" y="1897067"/>
                    <a:pt x="882396" y="1903163"/>
                  </a:cubicBezTo>
                  <a:cubicBezTo>
                    <a:pt x="868013" y="1919070"/>
                    <a:pt x="855250" y="1936310"/>
                    <a:pt x="840677" y="1951931"/>
                  </a:cubicBezTo>
                  <a:cubicBezTo>
                    <a:pt x="835723" y="1957265"/>
                    <a:pt x="826961" y="1958979"/>
                    <a:pt x="820484" y="1963170"/>
                  </a:cubicBezTo>
                  <a:cubicBezTo>
                    <a:pt x="812768" y="1968123"/>
                    <a:pt x="804577" y="1973076"/>
                    <a:pt x="798386" y="1979744"/>
                  </a:cubicBezTo>
                  <a:cubicBezTo>
                    <a:pt x="772096" y="2007652"/>
                    <a:pt x="746951" y="2036608"/>
                    <a:pt x="720185" y="2064040"/>
                  </a:cubicBezTo>
                  <a:cubicBezTo>
                    <a:pt x="715899" y="2068422"/>
                    <a:pt x="705803" y="2067755"/>
                    <a:pt x="698373" y="2068326"/>
                  </a:cubicBezTo>
                  <a:cubicBezTo>
                    <a:pt x="689420" y="2068993"/>
                    <a:pt x="674561" y="2065278"/>
                    <a:pt x="672560" y="2069088"/>
                  </a:cubicBezTo>
                  <a:cubicBezTo>
                    <a:pt x="667893" y="2077661"/>
                    <a:pt x="669703" y="2089662"/>
                    <a:pt x="668465" y="2100235"/>
                  </a:cubicBezTo>
                  <a:cubicBezTo>
                    <a:pt x="667607" y="2107093"/>
                    <a:pt x="668465" y="2117094"/>
                    <a:pt x="664369" y="2120142"/>
                  </a:cubicBezTo>
                  <a:cubicBezTo>
                    <a:pt x="629412" y="2146050"/>
                    <a:pt x="594646" y="2172816"/>
                    <a:pt x="551783" y="2185484"/>
                  </a:cubicBezTo>
                  <a:cubicBezTo>
                    <a:pt x="534734" y="2190532"/>
                    <a:pt x="518065" y="2197009"/>
                    <a:pt x="500920" y="2201391"/>
                  </a:cubicBezTo>
                  <a:cubicBezTo>
                    <a:pt x="487585" y="2204820"/>
                    <a:pt x="473678" y="2207391"/>
                    <a:pt x="459867" y="2207772"/>
                  </a:cubicBezTo>
                  <a:cubicBezTo>
                    <a:pt x="427863" y="2208725"/>
                    <a:pt x="416147" y="2194152"/>
                    <a:pt x="411671" y="2162529"/>
                  </a:cubicBezTo>
                  <a:cubicBezTo>
                    <a:pt x="407670" y="2135097"/>
                    <a:pt x="397288" y="2108522"/>
                    <a:pt x="385572" y="2083281"/>
                  </a:cubicBezTo>
                  <a:cubicBezTo>
                    <a:pt x="386906" y="2074994"/>
                    <a:pt x="390239" y="2066517"/>
                    <a:pt x="389287" y="2058516"/>
                  </a:cubicBezTo>
                  <a:cubicBezTo>
                    <a:pt x="386334" y="2033274"/>
                    <a:pt x="402241" y="2021178"/>
                    <a:pt x="419862" y="2008700"/>
                  </a:cubicBezTo>
                  <a:cubicBezTo>
                    <a:pt x="427958" y="2002985"/>
                    <a:pt x="432816" y="1992888"/>
                    <a:pt x="440055" y="1985554"/>
                  </a:cubicBezTo>
                  <a:cubicBezTo>
                    <a:pt x="478727" y="1946502"/>
                    <a:pt x="514541" y="1903639"/>
                    <a:pt x="557498" y="1870016"/>
                  </a:cubicBezTo>
                  <a:cubicBezTo>
                    <a:pt x="598932" y="1837631"/>
                    <a:pt x="625412" y="1796769"/>
                    <a:pt x="650939" y="1753335"/>
                  </a:cubicBezTo>
                  <a:cubicBezTo>
                    <a:pt x="661988" y="1734570"/>
                    <a:pt x="677418" y="1718378"/>
                    <a:pt x="688277" y="1699518"/>
                  </a:cubicBezTo>
                  <a:cubicBezTo>
                    <a:pt x="704660" y="1670943"/>
                    <a:pt x="718185" y="1640749"/>
                    <a:pt x="733996" y="1611888"/>
                  </a:cubicBezTo>
                  <a:cubicBezTo>
                    <a:pt x="747046" y="1588171"/>
                    <a:pt x="762191" y="1565692"/>
                    <a:pt x="775335" y="1541975"/>
                  </a:cubicBezTo>
                  <a:cubicBezTo>
                    <a:pt x="782955" y="1528259"/>
                    <a:pt x="788289" y="1513209"/>
                    <a:pt x="794480" y="1498731"/>
                  </a:cubicBezTo>
                  <a:cubicBezTo>
                    <a:pt x="811054" y="1459869"/>
                    <a:pt x="829151" y="1421579"/>
                    <a:pt x="843534" y="1381955"/>
                  </a:cubicBezTo>
                  <a:cubicBezTo>
                    <a:pt x="855821" y="1348141"/>
                    <a:pt x="874490" y="1315470"/>
                    <a:pt x="871823" y="1277656"/>
                  </a:cubicBezTo>
                  <a:cubicBezTo>
                    <a:pt x="870395" y="1257844"/>
                    <a:pt x="868013" y="1237842"/>
                    <a:pt x="863441" y="1218601"/>
                  </a:cubicBezTo>
                  <a:cubicBezTo>
                    <a:pt x="859536" y="1202409"/>
                    <a:pt x="843725" y="1200980"/>
                    <a:pt x="831723" y="1205552"/>
                  </a:cubicBezTo>
                  <a:cubicBezTo>
                    <a:pt x="790575" y="1221268"/>
                    <a:pt x="749522" y="1237556"/>
                    <a:pt x="709803" y="1256511"/>
                  </a:cubicBezTo>
                  <a:cubicBezTo>
                    <a:pt x="690372" y="1265750"/>
                    <a:pt x="674656" y="1282323"/>
                    <a:pt x="656177" y="1293944"/>
                  </a:cubicBezTo>
                  <a:cubicBezTo>
                    <a:pt x="644176" y="1301469"/>
                    <a:pt x="629317" y="1304421"/>
                    <a:pt x="617601" y="1312327"/>
                  </a:cubicBezTo>
                  <a:cubicBezTo>
                    <a:pt x="601980" y="1322900"/>
                    <a:pt x="585311" y="1333949"/>
                    <a:pt x="574358" y="1348713"/>
                  </a:cubicBezTo>
                  <a:cubicBezTo>
                    <a:pt x="557213" y="1371763"/>
                    <a:pt x="542068" y="1392337"/>
                    <a:pt x="508540" y="1388718"/>
                  </a:cubicBezTo>
                  <a:cubicBezTo>
                    <a:pt x="481679" y="1385765"/>
                    <a:pt x="463201" y="1400052"/>
                    <a:pt x="448818" y="1423103"/>
                  </a:cubicBezTo>
                  <a:cubicBezTo>
                    <a:pt x="439103" y="1438724"/>
                    <a:pt x="425577" y="1449297"/>
                    <a:pt x="402908" y="1450916"/>
                  </a:cubicBezTo>
                  <a:cubicBezTo>
                    <a:pt x="380905" y="1452535"/>
                    <a:pt x="359188" y="1464727"/>
                    <a:pt x="338423" y="1474633"/>
                  </a:cubicBezTo>
                  <a:cubicBezTo>
                    <a:pt x="301847" y="1491969"/>
                    <a:pt x="265271" y="1507971"/>
                    <a:pt x="224219" y="1511209"/>
                  </a:cubicBezTo>
                  <a:cubicBezTo>
                    <a:pt x="211264" y="1512257"/>
                    <a:pt x="197453" y="1514924"/>
                    <a:pt x="186023" y="1520829"/>
                  </a:cubicBezTo>
                  <a:cubicBezTo>
                    <a:pt x="176308" y="1525782"/>
                    <a:pt x="163449" y="1535879"/>
                    <a:pt x="162687" y="1544737"/>
                  </a:cubicBezTo>
                  <a:cubicBezTo>
                    <a:pt x="160496" y="1569121"/>
                    <a:pt x="149924" y="1595601"/>
                    <a:pt x="170879" y="1618175"/>
                  </a:cubicBezTo>
                  <a:cubicBezTo>
                    <a:pt x="174403" y="1621890"/>
                    <a:pt x="174974" y="1629319"/>
                    <a:pt x="175165" y="1635034"/>
                  </a:cubicBezTo>
                  <a:cubicBezTo>
                    <a:pt x="175641" y="1656751"/>
                    <a:pt x="176213" y="1678659"/>
                    <a:pt x="174974" y="1700280"/>
                  </a:cubicBezTo>
                  <a:cubicBezTo>
                    <a:pt x="174308" y="1711996"/>
                    <a:pt x="168878" y="1723331"/>
                    <a:pt x="167831" y="1735047"/>
                  </a:cubicBezTo>
                  <a:cubicBezTo>
                    <a:pt x="165259" y="1762764"/>
                    <a:pt x="175070" y="1788291"/>
                    <a:pt x="181356" y="1814866"/>
                  </a:cubicBezTo>
                  <a:cubicBezTo>
                    <a:pt x="188595" y="1845822"/>
                    <a:pt x="187357" y="1878684"/>
                    <a:pt x="190976" y="1910592"/>
                  </a:cubicBezTo>
                  <a:cubicBezTo>
                    <a:pt x="192881" y="1927642"/>
                    <a:pt x="193739" y="1946216"/>
                    <a:pt x="201359" y="1960789"/>
                  </a:cubicBezTo>
                  <a:cubicBezTo>
                    <a:pt x="220409" y="1996984"/>
                    <a:pt x="213932" y="2033465"/>
                    <a:pt x="209741" y="2070708"/>
                  </a:cubicBezTo>
                  <a:cubicBezTo>
                    <a:pt x="208979" y="2077470"/>
                    <a:pt x="213265" y="2085471"/>
                    <a:pt x="216789" y="2092044"/>
                  </a:cubicBezTo>
                  <a:cubicBezTo>
                    <a:pt x="240030" y="2134811"/>
                    <a:pt x="254413" y="2179769"/>
                    <a:pt x="252127" y="2229108"/>
                  </a:cubicBezTo>
                  <a:cubicBezTo>
                    <a:pt x="251651" y="2238729"/>
                    <a:pt x="251651" y="2246063"/>
                    <a:pt x="238601" y="2246730"/>
                  </a:cubicBezTo>
                  <a:cubicBezTo>
                    <a:pt x="231077" y="2247111"/>
                    <a:pt x="222695" y="2250730"/>
                    <a:pt x="216599" y="2255397"/>
                  </a:cubicBezTo>
                  <a:cubicBezTo>
                    <a:pt x="182689" y="2281496"/>
                    <a:pt x="162782" y="2265113"/>
                    <a:pt x="143732" y="2239967"/>
                  </a:cubicBezTo>
                  <a:cubicBezTo>
                    <a:pt x="120872" y="2209773"/>
                    <a:pt x="98298" y="2178721"/>
                    <a:pt x="90107" y="2139383"/>
                  </a:cubicBezTo>
                  <a:cubicBezTo>
                    <a:pt x="86201" y="2120714"/>
                    <a:pt x="73724" y="2103855"/>
                    <a:pt x="65342" y="2086138"/>
                  </a:cubicBezTo>
                  <a:cubicBezTo>
                    <a:pt x="63151" y="2081471"/>
                    <a:pt x="59055" y="2074232"/>
                    <a:pt x="60865" y="2071755"/>
                  </a:cubicBezTo>
                  <a:cubicBezTo>
                    <a:pt x="78105" y="2047752"/>
                    <a:pt x="56388" y="2030798"/>
                    <a:pt x="51245" y="2010986"/>
                  </a:cubicBezTo>
                  <a:cubicBezTo>
                    <a:pt x="49721" y="2004985"/>
                    <a:pt x="51054" y="1998222"/>
                    <a:pt x="49911" y="1992031"/>
                  </a:cubicBezTo>
                  <a:cubicBezTo>
                    <a:pt x="48101" y="1982697"/>
                    <a:pt x="47339" y="1972410"/>
                    <a:pt x="42482" y="1964790"/>
                  </a:cubicBezTo>
                  <a:cubicBezTo>
                    <a:pt x="32290" y="1948692"/>
                    <a:pt x="27908" y="1931928"/>
                    <a:pt x="30004" y="1913259"/>
                  </a:cubicBezTo>
                  <a:cubicBezTo>
                    <a:pt x="34766" y="1870206"/>
                    <a:pt x="21527" y="1830487"/>
                    <a:pt x="8668" y="1790482"/>
                  </a:cubicBezTo>
                  <a:cubicBezTo>
                    <a:pt x="5429" y="1780576"/>
                    <a:pt x="7049" y="1768956"/>
                    <a:pt x="6953" y="1758192"/>
                  </a:cubicBezTo>
                  <a:cubicBezTo>
                    <a:pt x="6763" y="1739809"/>
                    <a:pt x="5334" y="1721331"/>
                    <a:pt x="7239" y="1703138"/>
                  </a:cubicBezTo>
                  <a:cubicBezTo>
                    <a:pt x="11240" y="1664181"/>
                    <a:pt x="18193" y="1625509"/>
                    <a:pt x="21812" y="1586552"/>
                  </a:cubicBezTo>
                  <a:cubicBezTo>
                    <a:pt x="25813" y="1543118"/>
                    <a:pt x="28861" y="1499398"/>
                    <a:pt x="29623" y="1455869"/>
                  </a:cubicBezTo>
                  <a:cubicBezTo>
                    <a:pt x="30194" y="1420245"/>
                    <a:pt x="33433" y="1385574"/>
                    <a:pt x="44005" y="1351284"/>
                  </a:cubicBezTo>
                  <a:cubicBezTo>
                    <a:pt x="49625" y="1333092"/>
                    <a:pt x="50864" y="1313375"/>
                    <a:pt x="52387" y="1294134"/>
                  </a:cubicBezTo>
                  <a:cubicBezTo>
                    <a:pt x="55626" y="1253367"/>
                    <a:pt x="57626" y="1212410"/>
                    <a:pt x="60484" y="1171643"/>
                  </a:cubicBezTo>
                  <a:cubicBezTo>
                    <a:pt x="62865" y="1136972"/>
                    <a:pt x="62484" y="1101634"/>
                    <a:pt x="69437" y="1067820"/>
                  </a:cubicBezTo>
                  <a:cubicBezTo>
                    <a:pt x="74581" y="1042960"/>
                    <a:pt x="79629" y="1019910"/>
                    <a:pt x="71247" y="995430"/>
                  </a:cubicBezTo>
                  <a:cubicBezTo>
                    <a:pt x="70485" y="993144"/>
                    <a:pt x="74581" y="989430"/>
                    <a:pt x="74200" y="986667"/>
                  </a:cubicBezTo>
                  <a:cubicBezTo>
                    <a:pt x="72962" y="976571"/>
                    <a:pt x="73724" y="964474"/>
                    <a:pt x="68294" y="957140"/>
                  </a:cubicBezTo>
                  <a:cubicBezTo>
                    <a:pt x="60579" y="946567"/>
                    <a:pt x="47816" y="945996"/>
                    <a:pt x="34671" y="951901"/>
                  </a:cubicBezTo>
                  <a:cubicBezTo>
                    <a:pt x="24479" y="956473"/>
                    <a:pt x="12954" y="958092"/>
                    <a:pt x="2000" y="961045"/>
                  </a:cubicBezTo>
                  <a:cubicBezTo>
                    <a:pt x="1238" y="958759"/>
                    <a:pt x="571" y="956759"/>
                    <a:pt x="0" y="954759"/>
                  </a:cubicBezTo>
                  <a:close/>
                  <a:moveTo>
                    <a:pt x="309753" y="805692"/>
                  </a:moveTo>
                  <a:cubicBezTo>
                    <a:pt x="328041" y="802549"/>
                    <a:pt x="347377" y="802168"/>
                    <a:pt x="364236" y="795596"/>
                  </a:cubicBezTo>
                  <a:cubicBezTo>
                    <a:pt x="404146" y="780070"/>
                    <a:pt x="443770" y="763306"/>
                    <a:pt x="481870" y="743780"/>
                  </a:cubicBezTo>
                  <a:cubicBezTo>
                    <a:pt x="517112" y="725778"/>
                    <a:pt x="553498" y="707394"/>
                    <a:pt x="583502" y="682248"/>
                  </a:cubicBezTo>
                  <a:cubicBezTo>
                    <a:pt x="611600" y="658722"/>
                    <a:pt x="626840" y="623479"/>
                    <a:pt x="641318" y="588808"/>
                  </a:cubicBezTo>
                  <a:cubicBezTo>
                    <a:pt x="663416" y="535754"/>
                    <a:pt x="687610" y="483366"/>
                    <a:pt x="713899" y="432217"/>
                  </a:cubicBezTo>
                  <a:cubicBezTo>
                    <a:pt x="745141" y="371543"/>
                    <a:pt x="770001" y="308773"/>
                    <a:pt x="789432" y="243336"/>
                  </a:cubicBezTo>
                  <a:cubicBezTo>
                    <a:pt x="792861" y="231906"/>
                    <a:pt x="796290" y="223524"/>
                    <a:pt x="785527" y="218190"/>
                  </a:cubicBezTo>
                  <a:cubicBezTo>
                    <a:pt x="775621" y="213237"/>
                    <a:pt x="763715" y="211428"/>
                    <a:pt x="752475" y="210094"/>
                  </a:cubicBezTo>
                  <a:cubicBezTo>
                    <a:pt x="747903" y="209523"/>
                    <a:pt x="742379" y="216000"/>
                    <a:pt x="737997" y="215333"/>
                  </a:cubicBezTo>
                  <a:cubicBezTo>
                    <a:pt x="709994" y="210951"/>
                    <a:pt x="688943" y="229906"/>
                    <a:pt x="664178" y="235907"/>
                  </a:cubicBezTo>
                  <a:cubicBezTo>
                    <a:pt x="626459" y="245051"/>
                    <a:pt x="588645" y="254004"/>
                    <a:pt x="550640" y="261624"/>
                  </a:cubicBezTo>
                  <a:cubicBezTo>
                    <a:pt x="529876" y="265815"/>
                    <a:pt x="507397" y="264006"/>
                    <a:pt x="487680" y="270673"/>
                  </a:cubicBezTo>
                  <a:cubicBezTo>
                    <a:pt x="457391" y="280960"/>
                    <a:pt x="427196" y="285627"/>
                    <a:pt x="395383" y="284961"/>
                  </a:cubicBezTo>
                  <a:cubicBezTo>
                    <a:pt x="361855" y="284199"/>
                    <a:pt x="329565" y="290390"/>
                    <a:pt x="299657" y="307154"/>
                  </a:cubicBezTo>
                  <a:cubicBezTo>
                    <a:pt x="281273" y="317441"/>
                    <a:pt x="277558" y="326680"/>
                    <a:pt x="285845" y="346016"/>
                  </a:cubicBezTo>
                  <a:cubicBezTo>
                    <a:pt x="290513" y="356874"/>
                    <a:pt x="296228" y="368114"/>
                    <a:pt x="297085" y="379544"/>
                  </a:cubicBezTo>
                  <a:cubicBezTo>
                    <a:pt x="300704" y="428407"/>
                    <a:pt x="302800" y="477461"/>
                    <a:pt x="305276" y="526419"/>
                  </a:cubicBezTo>
                  <a:cubicBezTo>
                    <a:pt x="305562" y="531753"/>
                    <a:pt x="304609" y="537183"/>
                    <a:pt x="303562" y="542421"/>
                  </a:cubicBezTo>
                  <a:cubicBezTo>
                    <a:pt x="299180" y="564996"/>
                    <a:pt x="294227" y="587379"/>
                    <a:pt x="290036" y="609954"/>
                  </a:cubicBezTo>
                  <a:cubicBezTo>
                    <a:pt x="288608" y="617859"/>
                    <a:pt x="290894" y="626908"/>
                    <a:pt x="287941" y="634052"/>
                  </a:cubicBezTo>
                  <a:cubicBezTo>
                    <a:pt x="276511" y="661484"/>
                    <a:pt x="263843" y="688344"/>
                    <a:pt x="251365" y="715395"/>
                  </a:cubicBezTo>
                  <a:cubicBezTo>
                    <a:pt x="232696" y="756067"/>
                    <a:pt x="264986" y="806073"/>
                    <a:pt x="309753" y="805692"/>
                  </a:cubicBezTo>
                  <a:close/>
                  <a:moveTo>
                    <a:pt x="230886" y="993144"/>
                  </a:moveTo>
                  <a:cubicBezTo>
                    <a:pt x="227076" y="1020386"/>
                    <a:pt x="224219" y="1043532"/>
                    <a:pt x="220504" y="1066487"/>
                  </a:cubicBezTo>
                  <a:cubicBezTo>
                    <a:pt x="218027" y="1081441"/>
                    <a:pt x="214979" y="1096395"/>
                    <a:pt x="210598" y="1110969"/>
                  </a:cubicBezTo>
                  <a:cubicBezTo>
                    <a:pt x="202121" y="1138972"/>
                    <a:pt x="201168" y="1166880"/>
                    <a:pt x="214884" y="1192884"/>
                  </a:cubicBezTo>
                  <a:cubicBezTo>
                    <a:pt x="230791" y="1222983"/>
                    <a:pt x="245459" y="1227745"/>
                    <a:pt x="275939" y="1211076"/>
                  </a:cubicBezTo>
                  <a:cubicBezTo>
                    <a:pt x="298418" y="1198694"/>
                    <a:pt x="318135" y="1181263"/>
                    <a:pt x="339662" y="1166880"/>
                  </a:cubicBezTo>
                  <a:cubicBezTo>
                    <a:pt x="372523" y="1145068"/>
                    <a:pt x="399383" y="1117827"/>
                    <a:pt x="419767" y="1083918"/>
                  </a:cubicBezTo>
                  <a:cubicBezTo>
                    <a:pt x="431959" y="1063629"/>
                    <a:pt x="443008" y="1041722"/>
                    <a:pt x="459010" y="1024767"/>
                  </a:cubicBezTo>
                  <a:cubicBezTo>
                    <a:pt x="484442" y="997716"/>
                    <a:pt x="505016" y="968856"/>
                    <a:pt x="518065" y="933708"/>
                  </a:cubicBezTo>
                  <a:cubicBezTo>
                    <a:pt x="531876" y="896561"/>
                    <a:pt x="531590" y="889322"/>
                    <a:pt x="502920" y="861795"/>
                  </a:cubicBezTo>
                  <a:cubicBezTo>
                    <a:pt x="489395" y="848745"/>
                    <a:pt x="453676" y="846936"/>
                    <a:pt x="439674" y="859318"/>
                  </a:cubicBezTo>
                  <a:cubicBezTo>
                    <a:pt x="412718" y="883226"/>
                    <a:pt x="379190" y="891703"/>
                    <a:pt x="345472" y="897037"/>
                  </a:cubicBezTo>
                  <a:cubicBezTo>
                    <a:pt x="308515" y="902943"/>
                    <a:pt x="273082" y="912563"/>
                    <a:pt x="240411" y="930184"/>
                  </a:cubicBezTo>
                  <a:cubicBezTo>
                    <a:pt x="232220" y="934661"/>
                    <a:pt x="223076" y="945900"/>
                    <a:pt x="222695" y="954473"/>
                  </a:cubicBezTo>
                  <a:cubicBezTo>
                    <a:pt x="222028" y="968284"/>
                    <a:pt x="228314" y="982381"/>
                    <a:pt x="230886" y="993144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0A457160-4C4E-4AF0-92F5-C526F8360DD9}"/>
              </a:ext>
            </a:extLst>
          </p:cNvPr>
          <p:cNvGrpSpPr/>
          <p:nvPr/>
        </p:nvGrpSpPr>
        <p:grpSpPr>
          <a:xfrm>
            <a:off x="9492816" y="5403645"/>
            <a:ext cx="702896" cy="720000"/>
            <a:chOff x="8010970" y="213689"/>
            <a:chExt cx="702896" cy="720000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225CDE79-B352-4594-ABC8-5B90BE1863F0}"/>
                </a:ext>
              </a:extLst>
            </p:cNvPr>
            <p:cNvGrpSpPr/>
            <p:nvPr/>
          </p:nvGrpSpPr>
          <p:grpSpPr>
            <a:xfrm>
              <a:off x="8010970" y="213689"/>
              <a:ext cx="702896" cy="720000"/>
              <a:chOff x="6309039" y="4619229"/>
              <a:chExt cx="702896" cy="720000"/>
            </a:xfrm>
          </p:grpSpPr>
          <p:sp useBgFill="1"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3E77892F-B672-4779-9380-869770F9425D}"/>
                  </a:ext>
                </a:extLst>
              </p:cNvPr>
              <p:cNvSpPr/>
              <p:nvPr/>
            </p:nvSpPr>
            <p:spPr>
              <a:xfrm>
                <a:off x="6599586" y="4619229"/>
                <a:ext cx="412349" cy="720000"/>
              </a:xfrm>
              <a:custGeom>
                <a:avLst/>
                <a:gdLst>
                  <a:gd name="connsiteX0" fmla="*/ 1112617 w 2438400"/>
                  <a:gd name="connsiteY0" fmla="*/ 4224153 h 4257675"/>
                  <a:gd name="connsiteX1" fmla="*/ 1122238 w 2438400"/>
                  <a:gd name="connsiteY1" fmla="*/ 4237964 h 4257675"/>
                  <a:gd name="connsiteX2" fmla="*/ 1005271 w 2438400"/>
                  <a:gd name="connsiteY2" fmla="*/ 4248537 h 4257675"/>
                  <a:gd name="connsiteX3" fmla="*/ 1002889 w 2438400"/>
                  <a:gd name="connsiteY3" fmla="*/ 4214057 h 4257675"/>
                  <a:gd name="connsiteX4" fmla="*/ 971076 w 2438400"/>
                  <a:gd name="connsiteY4" fmla="*/ 4157954 h 4257675"/>
                  <a:gd name="connsiteX5" fmla="*/ 953740 w 2438400"/>
                  <a:gd name="connsiteY5" fmla="*/ 4122807 h 4257675"/>
                  <a:gd name="connsiteX6" fmla="*/ 956979 w 2438400"/>
                  <a:gd name="connsiteY6" fmla="*/ 4088041 h 4257675"/>
                  <a:gd name="connsiteX7" fmla="*/ 971171 w 2438400"/>
                  <a:gd name="connsiteY7" fmla="*/ 4064705 h 4257675"/>
                  <a:gd name="connsiteX8" fmla="*/ 967647 w 2438400"/>
                  <a:gd name="connsiteY8" fmla="*/ 4015460 h 4257675"/>
                  <a:gd name="connsiteX9" fmla="*/ 971266 w 2438400"/>
                  <a:gd name="connsiteY9" fmla="*/ 3951833 h 4257675"/>
                  <a:gd name="connsiteX10" fmla="*/ 983554 w 2438400"/>
                  <a:gd name="connsiteY10" fmla="*/ 3919925 h 4257675"/>
                  <a:gd name="connsiteX11" fmla="*/ 987078 w 2438400"/>
                  <a:gd name="connsiteY11" fmla="*/ 3881920 h 4257675"/>
                  <a:gd name="connsiteX12" fmla="*/ 960884 w 2438400"/>
                  <a:gd name="connsiteY12" fmla="*/ 3823055 h 4257675"/>
                  <a:gd name="connsiteX13" fmla="*/ 976696 w 2438400"/>
                  <a:gd name="connsiteY13" fmla="*/ 3772287 h 4257675"/>
                  <a:gd name="connsiteX14" fmla="*/ 980124 w 2438400"/>
                  <a:gd name="connsiteY14" fmla="*/ 3756285 h 4257675"/>
                  <a:gd name="connsiteX15" fmla="*/ 962313 w 2438400"/>
                  <a:gd name="connsiteY15" fmla="*/ 3724757 h 4257675"/>
                  <a:gd name="connsiteX16" fmla="*/ 993459 w 2438400"/>
                  <a:gd name="connsiteY16" fmla="*/ 3629888 h 4257675"/>
                  <a:gd name="connsiteX17" fmla="*/ 992602 w 2438400"/>
                  <a:gd name="connsiteY17" fmla="*/ 3542163 h 4257675"/>
                  <a:gd name="connsiteX18" fmla="*/ 981934 w 2438400"/>
                  <a:gd name="connsiteY18" fmla="*/ 3412718 h 4257675"/>
                  <a:gd name="connsiteX19" fmla="*/ 992126 w 2438400"/>
                  <a:gd name="connsiteY19" fmla="*/ 3340328 h 4257675"/>
                  <a:gd name="connsiteX20" fmla="*/ 984411 w 2438400"/>
                  <a:gd name="connsiteY20" fmla="*/ 3310610 h 4257675"/>
                  <a:gd name="connsiteX21" fmla="*/ 979934 w 2438400"/>
                  <a:gd name="connsiteY21" fmla="*/ 3271558 h 4257675"/>
                  <a:gd name="connsiteX22" fmla="*/ 993840 w 2438400"/>
                  <a:gd name="connsiteY22" fmla="*/ 3171545 h 4257675"/>
                  <a:gd name="connsiteX23" fmla="*/ 1004699 w 2438400"/>
                  <a:gd name="connsiteY23" fmla="*/ 3040005 h 4257675"/>
                  <a:gd name="connsiteX24" fmla="*/ 1023463 w 2438400"/>
                  <a:gd name="connsiteY24" fmla="*/ 2981045 h 4257675"/>
                  <a:gd name="connsiteX25" fmla="*/ 1034322 w 2438400"/>
                  <a:gd name="connsiteY25" fmla="*/ 2901607 h 4257675"/>
                  <a:gd name="connsiteX26" fmla="*/ 1023749 w 2438400"/>
                  <a:gd name="connsiteY26" fmla="*/ 2821406 h 4257675"/>
                  <a:gd name="connsiteX27" fmla="*/ 1016224 w 2438400"/>
                  <a:gd name="connsiteY27" fmla="*/ 2744730 h 4257675"/>
                  <a:gd name="connsiteX28" fmla="*/ 1027559 w 2438400"/>
                  <a:gd name="connsiteY28" fmla="*/ 2582710 h 4257675"/>
                  <a:gd name="connsiteX29" fmla="*/ 1037941 w 2438400"/>
                  <a:gd name="connsiteY29" fmla="*/ 2371541 h 4257675"/>
                  <a:gd name="connsiteX30" fmla="*/ 1050038 w 2438400"/>
                  <a:gd name="connsiteY30" fmla="*/ 2232476 h 4257675"/>
                  <a:gd name="connsiteX31" fmla="*/ 1059849 w 2438400"/>
                  <a:gd name="connsiteY31" fmla="*/ 2127415 h 4257675"/>
                  <a:gd name="connsiteX32" fmla="*/ 1069850 w 2438400"/>
                  <a:gd name="connsiteY32" fmla="*/ 1971205 h 4257675"/>
                  <a:gd name="connsiteX33" fmla="*/ 1079851 w 2438400"/>
                  <a:gd name="connsiteY33" fmla="*/ 1935772 h 4257675"/>
                  <a:gd name="connsiteX34" fmla="*/ 1073089 w 2438400"/>
                  <a:gd name="connsiteY34" fmla="*/ 1911959 h 4257675"/>
                  <a:gd name="connsiteX35" fmla="*/ 1071374 w 2438400"/>
                  <a:gd name="connsiteY35" fmla="*/ 1887099 h 4257675"/>
                  <a:gd name="connsiteX36" fmla="*/ 1080328 w 2438400"/>
                  <a:gd name="connsiteY36" fmla="*/ 1842903 h 4257675"/>
                  <a:gd name="connsiteX37" fmla="*/ 1080328 w 2438400"/>
                  <a:gd name="connsiteY37" fmla="*/ 1783753 h 4257675"/>
                  <a:gd name="connsiteX38" fmla="*/ 1099473 w 2438400"/>
                  <a:gd name="connsiteY38" fmla="*/ 1714315 h 4257675"/>
                  <a:gd name="connsiteX39" fmla="*/ 1101282 w 2438400"/>
                  <a:gd name="connsiteY39" fmla="*/ 1710791 h 4257675"/>
                  <a:gd name="connsiteX40" fmla="*/ 1113093 w 2438400"/>
                  <a:gd name="connsiteY40" fmla="*/ 1575536 h 4257675"/>
                  <a:gd name="connsiteX41" fmla="*/ 1065278 w 2438400"/>
                  <a:gd name="connsiteY41" fmla="*/ 1531150 h 4257675"/>
                  <a:gd name="connsiteX42" fmla="*/ 1019463 w 2438400"/>
                  <a:gd name="connsiteY42" fmla="*/ 1521244 h 4257675"/>
                  <a:gd name="connsiteX43" fmla="*/ 1009938 w 2438400"/>
                  <a:gd name="connsiteY43" fmla="*/ 1521339 h 4257675"/>
                  <a:gd name="connsiteX44" fmla="*/ 943834 w 2438400"/>
                  <a:gd name="connsiteY44" fmla="*/ 1530102 h 4257675"/>
                  <a:gd name="connsiteX45" fmla="*/ 856299 w 2438400"/>
                  <a:gd name="connsiteY45" fmla="*/ 1511243 h 4257675"/>
                  <a:gd name="connsiteX46" fmla="*/ 754191 w 2438400"/>
                  <a:gd name="connsiteY46" fmla="*/ 1499717 h 4257675"/>
                  <a:gd name="connsiteX47" fmla="*/ 720092 w 2438400"/>
                  <a:gd name="connsiteY47" fmla="*/ 1534579 h 4257675"/>
                  <a:gd name="connsiteX48" fmla="*/ 712758 w 2438400"/>
                  <a:gd name="connsiteY48" fmla="*/ 1560773 h 4257675"/>
                  <a:gd name="connsiteX49" fmla="*/ 729046 w 2438400"/>
                  <a:gd name="connsiteY49" fmla="*/ 1651355 h 4257675"/>
                  <a:gd name="connsiteX50" fmla="*/ 719997 w 2438400"/>
                  <a:gd name="connsiteY50" fmla="*/ 1713649 h 4257675"/>
                  <a:gd name="connsiteX51" fmla="*/ 727426 w 2438400"/>
                  <a:gd name="connsiteY51" fmla="*/ 1741557 h 4257675"/>
                  <a:gd name="connsiteX52" fmla="*/ 728379 w 2438400"/>
                  <a:gd name="connsiteY52" fmla="*/ 1776609 h 4257675"/>
                  <a:gd name="connsiteX53" fmla="*/ 719711 w 2438400"/>
                  <a:gd name="connsiteY53" fmla="*/ 1820995 h 4257675"/>
                  <a:gd name="connsiteX54" fmla="*/ 719044 w 2438400"/>
                  <a:gd name="connsiteY54" fmla="*/ 1873955 h 4257675"/>
                  <a:gd name="connsiteX55" fmla="*/ 703709 w 2438400"/>
                  <a:gd name="connsiteY55" fmla="*/ 1934057 h 4257675"/>
                  <a:gd name="connsiteX56" fmla="*/ 693327 w 2438400"/>
                  <a:gd name="connsiteY56" fmla="*/ 1998923 h 4257675"/>
                  <a:gd name="connsiteX57" fmla="*/ 676372 w 2438400"/>
                  <a:gd name="connsiteY57" fmla="*/ 2022735 h 4257675"/>
                  <a:gd name="connsiteX58" fmla="*/ 683706 w 2438400"/>
                  <a:gd name="connsiteY58" fmla="*/ 2033308 h 4257675"/>
                  <a:gd name="connsiteX59" fmla="*/ 700280 w 2438400"/>
                  <a:gd name="connsiteY59" fmla="*/ 2125415 h 4257675"/>
                  <a:gd name="connsiteX60" fmla="*/ 701042 w 2438400"/>
                  <a:gd name="connsiteY60" fmla="*/ 2180945 h 4257675"/>
                  <a:gd name="connsiteX61" fmla="*/ 686945 w 2438400"/>
                  <a:gd name="connsiteY61" fmla="*/ 2264194 h 4257675"/>
                  <a:gd name="connsiteX62" fmla="*/ 696851 w 2438400"/>
                  <a:gd name="connsiteY62" fmla="*/ 2305532 h 4257675"/>
                  <a:gd name="connsiteX63" fmla="*/ 681801 w 2438400"/>
                  <a:gd name="connsiteY63" fmla="*/ 2361920 h 4257675"/>
                  <a:gd name="connsiteX64" fmla="*/ 676087 w 2438400"/>
                  <a:gd name="connsiteY64" fmla="*/ 2378494 h 4257675"/>
                  <a:gd name="connsiteX65" fmla="*/ 635224 w 2438400"/>
                  <a:gd name="connsiteY65" fmla="*/ 2417165 h 4257675"/>
                  <a:gd name="connsiteX66" fmla="*/ 594457 w 2438400"/>
                  <a:gd name="connsiteY66" fmla="*/ 2418118 h 4257675"/>
                  <a:gd name="connsiteX67" fmla="*/ 584551 w 2438400"/>
                  <a:gd name="connsiteY67" fmla="*/ 2426500 h 4257675"/>
                  <a:gd name="connsiteX68" fmla="*/ 644940 w 2438400"/>
                  <a:gd name="connsiteY68" fmla="*/ 2438501 h 4257675"/>
                  <a:gd name="connsiteX69" fmla="*/ 665228 w 2438400"/>
                  <a:gd name="connsiteY69" fmla="*/ 2458504 h 4257675"/>
                  <a:gd name="connsiteX70" fmla="*/ 665038 w 2438400"/>
                  <a:gd name="connsiteY70" fmla="*/ 2513558 h 4257675"/>
                  <a:gd name="connsiteX71" fmla="*/ 632081 w 2438400"/>
                  <a:gd name="connsiteY71" fmla="*/ 2565279 h 4257675"/>
                  <a:gd name="connsiteX72" fmla="*/ 654084 w 2438400"/>
                  <a:gd name="connsiteY72" fmla="*/ 2596616 h 4257675"/>
                  <a:gd name="connsiteX73" fmla="*/ 647130 w 2438400"/>
                  <a:gd name="connsiteY73" fmla="*/ 2637193 h 4257675"/>
                  <a:gd name="connsiteX74" fmla="*/ 641987 w 2438400"/>
                  <a:gd name="connsiteY74" fmla="*/ 2662529 h 4257675"/>
                  <a:gd name="connsiteX75" fmla="*/ 625223 w 2438400"/>
                  <a:gd name="connsiteY75" fmla="*/ 2680913 h 4257675"/>
                  <a:gd name="connsiteX76" fmla="*/ 597696 w 2438400"/>
                  <a:gd name="connsiteY76" fmla="*/ 2657291 h 4257675"/>
                  <a:gd name="connsiteX77" fmla="*/ 592076 w 2438400"/>
                  <a:gd name="connsiteY77" fmla="*/ 2655576 h 4257675"/>
                  <a:gd name="connsiteX78" fmla="*/ 548356 w 2438400"/>
                  <a:gd name="connsiteY78" fmla="*/ 2621762 h 4257675"/>
                  <a:gd name="connsiteX79" fmla="*/ 514828 w 2438400"/>
                  <a:gd name="connsiteY79" fmla="*/ 2577852 h 4257675"/>
                  <a:gd name="connsiteX80" fmla="*/ 489873 w 2438400"/>
                  <a:gd name="connsiteY80" fmla="*/ 2524512 h 4257675"/>
                  <a:gd name="connsiteX81" fmla="*/ 421102 w 2438400"/>
                  <a:gd name="connsiteY81" fmla="*/ 2406212 h 4257675"/>
                  <a:gd name="connsiteX82" fmla="*/ 402814 w 2438400"/>
                  <a:gd name="connsiteY82" fmla="*/ 2361825 h 4257675"/>
                  <a:gd name="connsiteX83" fmla="*/ 382621 w 2438400"/>
                  <a:gd name="connsiteY83" fmla="*/ 2292864 h 4257675"/>
                  <a:gd name="connsiteX84" fmla="*/ 370810 w 2438400"/>
                  <a:gd name="connsiteY84" fmla="*/ 2253621 h 4257675"/>
                  <a:gd name="connsiteX85" fmla="*/ 352522 w 2438400"/>
                  <a:gd name="connsiteY85" fmla="*/ 2219617 h 4257675"/>
                  <a:gd name="connsiteX86" fmla="*/ 336711 w 2438400"/>
                  <a:gd name="connsiteY86" fmla="*/ 2180469 h 4257675"/>
                  <a:gd name="connsiteX87" fmla="*/ 302802 w 2438400"/>
                  <a:gd name="connsiteY87" fmla="*/ 2132273 h 4257675"/>
                  <a:gd name="connsiteX88" fmla="*/ 281751 w 2438400"/>
                  <a:gd name="connsiteY88" fmla="*/ 2103698 h 4257675"/>
                  <a:gd name="connsiteX89" fmla="*/ 273846 w 2438400"/>
                  <a:gd name="connsiteY89" fmla="*/ 2073884 h 4257675"/>
                  <a:gd name="connsiteX90" fmla="*/ 276703 w 2438400"/>
                  <a:gd name="connsiteY90" fmla="*/ 2045119 h 4257675"/>
                  <a:gd name="connsiteX91" fmla="*/ 281847 w 2438400"/>
                  <a:gd name="connsiteY91" fmla="*/ 2028450 h 4257675"/>
                  <a:gd name="connsiteX92" fmla="*/ 302706 w 2438400"/>
                  <a:gd name="connsiteY92" fmla="*/ 1928914 h 4257675"/>
                  <a:gd name="connsiteX93" fmla="*/ 314708 w 2438400"/>
                  <a:gd name="connsiteY93" fmla="*/ 1859000 h 4257675"/>
                  <a:gd name="connsiteX94" fmla="*/ 315660 w 2438400"/>
                  <a:gd name="connsiteY94" fmla="*/ 1810137 h 4257675"/>
                  <a:gd name="connsiteX95" fmla="*/ 327471 w 2438400"/>
                  <a:gd name="connsiteY95" fmla="*/ 1793373 h 4257675"/>
                  <a:gd name="connsiteX96" fmla="*/ 346902 w 2438400"/>
                  <a:gd name="connsiteY96" fmla="*/ 1768418 h 4257675"/>
                  <a:gd name="connsiteX97" fmla="*/ 332901 w 2438400"/>
                  <a:gd name="connsiteY97" fmla="*/ 1736032 h 4257675"/>
                  <a:gd name="connsiteX98" fmla="*/ 330615 w 2438400"/>
                  <a:gd name="connsiteY98" fmla="*/ 1696694 h 4257675"/>
                  <a:gd name="connsiteX99" fmla="*/ 346902 w 2438400"/>
                  <a:gd name="connsiteY99" fmla="*/ 1651165 h 4257675"/>
                  <a:gd name="connsiteX100" fmla="*/ 337092 w 2438400"/>
                  <a:gd name="connsiteY100" fmla="*/ 1624876 h 4257675"/>
                  <a:gd name="connsiteX101" fmla="*/ 333091 w 2438400"/>
                  <a:gd name="connsiteY101" fmla="*/ 1584204 h 4257675"/>
                  <a:gd name="connsiteX102" fmla="*/ 336615 w 2438400"/>
                  <a:gd name="connsiteY102" fmla="*/ 1577156 h 4257675"/>
                  <a:gd name="connsiteX103" fmla="*/ 348331 w 2438400"/>
                  <a:gd name="connsiteY103" fmla="*/ 1502956 h 4257675"/>
                  <a:gd name="connsiteX104" fmla="*/ 358523 w 2438400"/>
                  <a:gd name="connsiteY104" fmla="*/ 1482286 h 4257675"/>
                  <a:gd name="connsiteX105" fmla="*/ 380907 w 2438400"/>
                  <a:gd name="connsiteY105" fmla="*/ 1434947 h 4257675"/>
                  <a:gd name="connsiteX106" fmla="*/ 392241 w 2438400"/>
                  <a:gd name="connsiteY106" fmla="*/ 1307789 h 4257675"/>
                  <a:gd name="connsiteX107" fmla="*/ 462631 w 2438400"/>
                  <a:gd name="connsiteY107" fmla="*/ 1201680 h 4257675"/>
                  <a:gd name="connsiteX108" fmla="*/ 498636 w 2438400"/>
                  <a:gd name="connsiteY108" fmla="*/ 1177963 h 4257675"/>
                  <a:gd name="connsiteX109" fmla="*/ 615222 w 2438400"/>
                  <a:gd name="connsiteY109" fmla="*/ 1070711 h 4257675"/>
                  <a:gd name="connsiteX110" fmla="*/ 673705 w 2438400"/>
                  <a:gd name="connsiteY110" fmla="*/ 980510 h 4257675"/>
                  <a:gd name="connsiteX111" fmla="*/ 673420 w 2438400"/>
                  <a:gd name="connsiteY111" fmla="*/ 965460 h 4257675"/>
                  <a:gd name="connsiteX112" fmla="*/ 678563 w 2438400"/>
                  <a:gd name="connsiteY112" fmla="*/ 910025 h 4257675"/>
                  <a:gd name="connsiteX113" fmla="*/ 687516 w 2438400"/>
                  <a:gd name="connsiteY113" fmla="*/ 895070 h 4257675"/>
                  <a:gd name="connsiteX114" fmla="*/ 712567 w 2438400"/>
                  <a:gd name="connsiteY114" fmla="*/ 875258 h 4257675"/>
                  <a:gd name="connsiteX115" fmla="*/ 744571 w 2438400"/>
                  <a:gd name="connsiteY115" fmla="*/ 867733 h 4257675"/>
                  <a:gd name="connsiteX116" fmla="*/ 804388 w 2438400"/>
                  <a:gd name="connsiteY116" fmla="*/ 877544 h 4257675"/>
                  <a:gd name="connsiteX117" fmla="*/ 861253 w 2438400"/>
                  <a:gd name="connsiteY117" fmla="*/ 896880 h 4257675"/>
                  <a:gd name="connsiteX118" fmla="*/ 892018 w 2438400"/>
                  <a:gd name="connsiteY118" fmla="*/ 910215 h 4257675"/>
                  <a:gd name="connsiteX119" fmla="*/ 976124 w 2438400"/>
                  <a:gd name="connsiteY119" fmla="*/ 896594 h 4257675"/>
                  <a:gd name="connsiteX120" fmla="*/ 989554 w 2438400"/>
                  <a:gd name="connsiteY120" fmla="*/ 862590 h 4257675"/>
                  <a:gd name="connsiteX121" fmla="*/ 977172 w 2438400"/>
                  <a:gd name="connsiteY121" fmla="*/ 765530 h 4257675"/>
                  <a:gd name="connsiteX122" fmla="*/ 915831 w 2438400"/>
                  <a:gd name="connsiteY122" fmla="*/ 674376 h 4257675"/>
                  <a:gd name="connsiteX123" fmla="*/ 854871 w 2438400"/>
                  <a:gd name="connsiteY123" fmla="*/ 566934 h 4257675"/>
                  <a:gd name="connsiteX124" fmla="*/ 837535 w 2438400"/>
                  <a:gd name="connsiteY124" fmla="*/ 538454 h 4257675"/>
                  <a:gd name="connsiteX125" fmla="*/ 725902 w 2438400"/>
                  <a:gd name="connsiteY125" fmla="*/ 491782 h 4257675"/>
                  <a:gd name="connsiteX126" fmla="*/ 599124 w 2438400"/>
                  <a:gd name="connsiteY126" fmla="*/ 505021 h 4257675"/>
                  <a:gd name="connsiteX127" fmla="*/ 495778 w 2438400"/>
                  <a:gd name="connsiteY127" fmla="*/ 513308 h 4257675"/>
                  <a:gd name="connsiteX128" fmla="*/ 316232 w 2438400"/>
                  <a:gd name="connsiteY128" fmla="*/ 514165 h 4257675"/>
                  <a:gd name="connsiteX129" fmla="*/ 222601 w 2438400"/>
                  <a:gd name="connsiteY129" fmla="*/ 493687 h 4257675"/>
                  <a:gd name="connsiteX130" fmla="*/ 175452 w 2438400"/>
                  <a:gd name="connsiteY130" fmla="*/ 480828 h 4257675"/>
                  <a:gd name="connsiteX131" fmla="*/ 164213 w 2438400"/>
                  <a:gd name="connsiteY131" fmla="*/ 477208 h 4257675"/>
                  <a:gd name="connsiteX132" fmla="*/ 129732 w 2438400"/>
                  <a:gd name="connsiteY132" fmla="*/ 454539 h 4257675"/>
                  <a:gd name="connsiteX133" fmla="*/ 44293 w 2438400"/>
                  <a:gd name="connsiteY133" fmla="*/ 378910 h 4257675"/>
                  <a:gd name="connsiteX134" fmla="*/ 5336 w 2438400"/>
                  <a:gd name="connsiteY134" fmla="*/ 328999 h 4257675"/>
                  <a:gd name="connsiteX135" fmla="*/ 32006 w 2438400"/>
                  <a:gd name="connsiteY135" fmla="*/ 272516 h 4257675"/>
                  <a:gd name="connsiteX136" fmla="*/ 119350 w 2438400"/>
                  <a:gd name="connsiteY136" fmla="*/ 235083 h 4257675"/>
                  <a:gd name="connsiteX137" fmla="*/ 177072 w 2438400"/>
                  <a:gd name="connsiteY137" fmla="*/ 206413 h 4257675"/>
                  <a:gd name="connsiteX138" fmla="*/ 272417 w 2438400"/>
                  <a:gd name="connsiteY138" fmla="*/ 186220 h 4257675"/>
                  <a:gd name="connsiteX139" fmla="*/ 339854 w 2438400"/>
                  <a:gd name="connsiteY139" fmla="*/ 204793 h 4257675"/>
                  <a:gd name="connsiteX140" fmla="*/ 343473 w 2438400"/>
                  <a:gd name="connsiteY140" fmla="*/ 206508 h 4257675"/>
                  <a:gd name="connsiteX141" fmla="*/ 490825 w 2438400"/>
                  <a:gd name="connsiteY141" fmla="*/ 216985 h 4257675"/>
                  <a:gd name="connsiteX142" fmla="*/ 543403 w 2438400"/>
                  <a:gd name="connsiteY142" fmla="*/ 191554 h 4257675"/>
                  <a:gd name="connsiteX143" fmla="*/ 613222 w 2438400"/>
                  <a:gd name="connsiteY143" fmla="*/ 205270 h 4257675"/>
                  <a:gd name="connsiteX144" fmla="*/ 665609 w 2438400"/>
                  <a:gd name="connsiteY144" fmla="*/ 179457 h 4257675"/>
                  <a:gd name="connsiteX145" fmla="*/ 674372 w 2438400"/>
                  <a:gd name="connsiteY145" fmla="*/ 174980 h 4257675"/>
                  <a:gd name="connsiteX146" fmla="*/ 750477 w 2438400"/>
                  <a:gd name="connsiteY146" fmla="*/ 163074 h 4257675"/>
                  <a:gd name="connsiteX147" fmla="*/ 781623 w 2438400"/>
                  <a:gd name="connsiteY147" fmla="*/ 150882 h 4257675"/>
                  <a:gd name="connsiteX148" fmla="*/ 813151 w 2438400"/>
                  <a:gd name="connsiteY148" fmla="*/ 142119 h 4257675"/>
                  <a:gd name="connsiteX149" fmla="*/ 894780 w 2438400"/>
                  <a:gd name="connsiteY149" fmla="*/ 141357 h 4257675"/>
                  <a:gd name="connsiteX150" fmla="*/ 995364 w 2438400"/>
                  <a:gd name="connsiteY150" fmla="*/ 130022 h 4257675"/>
                  <a:gd name="connsiteX151" fmla="*/ 1092329 w 2438400"/>
                  <a:gd name="connsiteY151" fmla="*/ 107353 h 4257675"/>
                  <a:gd name="connsiteX152" fmla="*/ 1164909 w 2438400"/>
                  <a:gd name="connsiteY152" fmla="*/ 97447 h 4257675"/>
                  <a:gd name="connsiteX153" fmla="*/ 1197866 w 2438400"/>
                  <a:gd name="connsiteY153" fmla="*/ 84874 h 4257675"/>
                  <a:gd name="connsiteX154" fmla="*/ 1227584 w 2438400"/>
                  <a:gd name="connsiteY154" fmla="*/ 76301 h 4257675"/>
                  <a:gd name="connsiteX155" fmla="*/ 1314928 w 2438400"/>
                  <a:gd name="connsiteY155" fmla="*/ 55918 h 4257675"/>
                  <a:gd name="connsiteX156" fmla="*/ 1362458 w 2438400"/>
                  <a:gd name="connsiteY156" fmla="*/ 44011 h 4257675"/>
                  <a:gd name="connsiteX157" fmla="*/ 1427895 w 2438400"/>
                  <a:gd name="connsiteY157" fmla="*/ 31248 h 4257675"/>
                  <a:gd name="connsiteX158" fmla="*/ 1508095 w 2438400"/>
                  <a:gd name="connsiteY158" fmla="*/ 19532 h 4257675"/>
                  <a:gd name="connsiteX159" fmla="*/ 1570674 w 2438400"/>
                  <a:gd name="connsiteY159" fmla="*/ 10198 h 4257675"/>
                  <a:gd name="connsiteX160" fmla="*/ 1613061 w 2438400"/>
                  <a:gd name="connsiteY160" fmla="*/ 863 h 4257675"/>
                  <a:gd name="connsiteX161" fmla="*/ 1766508 w 2438400"/>
                  <a:gd name="connsiteY161" fmla="*/ 11245 h 4257675"/>
                  <a:gd name="connsiteX162" fmla="*/ 1852043 w 2438400"/>
                  <a:gd name="connsiteY162" fmla="*/ 30105 h 4257675"/>
                  <a:gd name="connsiteX163" fmla="*/ 1945388 w 2438400"/>
                  <a:gd name="connsiteY163" fmla="*/ 65252 h 4257675"/>
                  <a:gd name="connsiteX164" fmla="*/ 1977392 w 2438400"/>
                  <a:gd name="connsiteY164" fmla="*/ 110496 h 4257675"/>
                  <a:gd name="connsiteX165" fmla="*/ 1977392 w 2438400"/>
                  <a:gd name="connsiteY165" fmla="*/ 155359 h 4257675"/>
                  <a:gd name="connsiteX166" fmla="*/ 1948150 w 2438400"/>
                  <a:gd name="connsiteY166" fmla="*/ 185362 h 4257675"/>
                  <a:gd name="connsiteX167" fmla="*/ 1859949 w 2438400"/>
                  <a:gd name="connsiteY167" fmla="*/ 210889 h 4257675"/>
                  <a:gd name="connsiteX168" fmla="*/ 1755174 w 2438400"/>
                  <a:gd name="connsiteY168" fmla="*/ 262515 h 4257675"/>
                  <a:gd name="connsiteX169" fmla="*/ 1687641 w 2438400"/>
                  <a:gd name="connsiteY169" fmla="*/ 292995 h 4257675"/>
                  <a:gd name="connsiteX170" fmla="*/ 1643160 w 2438400"/>
                  <a:gd name="connsiteY170" fmla="*/ 294614 h 4257675"/>
                  <a:gd name="connsiteX171" fmla="*/ 1607346 w 2438400"/>
                  <a:gd name="connsiteY171" fmla="*/ 308806 h 4257675"/>
                  <a:gd name="connsiteX172" fmla="*/ 1553815 w 2438400"/>
                  <a:gd name="connsiteY172" fmla="*/ 352907 h 4257675"/>
                  <a:gd name="connsiteX173" fmla="*/ 1507809 w 2438400"/>
                  <a:gd name="connsiteY173" fmla="*/ 432727 h 4257675"/>
                  <a:gd name="connsiteX174" fmla="*/ 1521049 w 2438400"/>
                  <a:gd name="connsiteY174" fmla="*/ 477589 h 4257675"/>
                  <a:gd name="connsiteX175" fmla="*/ 1539242 w 2438400"/>
                  <a:gd name="connsiteY175" fmla="*/ 565315 h 4257675"/>
                  <a:gd name="connsiteX176" fmla="*/ 1521525 w 2438400"/>
                  <a:gd name="connsiteY176" fmla="*/ 597128 h 4257675"/>
                  <a:gd name="connsiteX177" fmla="*/ 1562007 w 2438400"/>
                  <a:gd name="connsiteY177" fmla="*/ 664279 h 4257675"/>
                  <a:gd name="connsiteX178" fmla="*/ 1561626 w 2438400"/>
                  <a:gd name="connsiteY178" fmla="*/ 700951 h 4257675"/>
                  <a:gd name="connsiteX179" fmla="*/ 1552958 w 2438400"/>
                  <a:gd name="connsiteY179" fmla="*/ 736669 h 4257675"/>
                  <a:gd name="connsiteX180" fmla="*/ 1551243 w 2438400"/>
                  <a:gd name="connsiteY180" fmla="*/ 748671 h 4257675"/>
                  <a:gd name="connsiteX181" fmla="*/ 1597725 w 2438400"/>
                  <a:gd name="connsiteY181" fmla="*/ 838777 h 4257675"/>
                  <a:gd name="connsiteX182" fmla="*/ 1619062 w 2438400"/>
                  <a:gd name="connsiteY182" fmla="*/ 841063 h 4257675"/>
                  <a:gd name="connsiteX183" fmla="*/ 1679164 w 2438400"/>
                  <a:gd name="connsiteY183" fmla="*/ 817727 h 4257675"/>
                  <a:gd name="connsiteX184" fmla="*/ 1708787 w 2438400"/>
                  <a:gd name="connsiteY184" fmla="*/ 809250 h 4257675"/>
                  <a:gd name="connsiteX185" fmla="*/ 1752697 w 2438400"/>
                  <a:gd name="connsiteY185" fmla="*/ 799915 h 4257675"/>
                  <a:gd name="connsiteX186" fmla="*/ 1764604 w 2438400"/>
                  <a:gd name="connsiteY186" fmla="*/ 799820 h 4257675"/>
                  <a:gd name="connsiteX187" fmla="*/ 1806514 w 2438400"/>
                  <a:gd name="connsiteY187" fmla="*/ 808964 h 4257675"/>
                  <a:gd name="connsiteX188" fmla="*/ 1852805 w 2438400"/>
                  <a:gd name="connsiteY188" fmla="*/ 817918 h 4257675"/>
                  <a:gd name="connsiteX189" fmla="*/ 1904526 w 2438400"/>
                  <a:gd name="connsiteY189" fmla="*/ 799439 h 4257675"/>
                  <a:gd name="connsiteX190" fmla="*/ 1973010 w 2438400"/>
                  <a:gd name="connsiteY190" fmla="*/ 821061 h 4257675"/>
                  <a:gd name="connsiteX191" fmla="*/ 2151128 w 2438400"/>
                  <a:gd name="connsiteY191" fmla="*/ 832205 h 4257675"/>
                  <a:gd name="connsiteX192" fmla="*/ 2236472 w 2438400"/>
                  <a:gd name="connsiteY192" fmla="*/ 852684 h 4257675"/>
                  <a:gd name="connsiteX193" fmla="*/ 2265904 w 2438400"/>
                  <a:gd name="connsiteY193" fmla="*/ 861923 h 4257675"/>
                  <a:gd name="connsiteX194" fmla="*/ 2283621 w 2438400"/>
                  <a:gd name="connsiteY194" fmla="*/ 889355 h 4257675"/>
                  <a:gd name="connsiteX195" fmla="*/ 2313720 w 2438400"/>
                  <a:gd name="connsiteY195" fmla="*/ 928598 h 4257675"/>
                  <a:gd name="connsiteX196" fmla="*/ 2349724 w 2438400"/>
                  <a:gd name="connsiteY196" fmla="*/ 982033 h 4257675"/>
                  <a:gd name="connsiteX197" fmla="*/ 2361249 w 2438400"/>
                  <a:gd name="connsiteY197" fmla="*/ 1012228 h 4257675"/>
                  <a:gd name="connsiteX198" fmla="*/ 2433449 w 2438400"/>
                  <a:gd name="connsiteY198" fmla="*/ 1094714 h 4257675"/>
                  <a:gd name="connsiteX199" fmla="*/ 2436592 w 2438400"/>
                  <a:gd name="connsiteY199" fmla="*/ 1103763 h 4257675"/>
                  <a:gd name="connsiteX200" fmla="*/ 2435164 w 2438400"/>
                  <a:gd name="connsiteY200" fmla="*/ 1180725 h 4257675"/>
                  <a:gd name="connsiteX201" fmla="*/ 2384872 w 2438400"/>
                  <a:gd name="connsiteY201" fmla="*/ 1281785 h 4257675"/>
                  <a:gd name="connsiteX202" fmla="*/ 2365726 w 2438400"/>
                  <a:gd name="connsiteY202" fmla="*/ 1290167 h 4257675"/>
                  <a:gd name="connsiteX203" fmla="*/ 2349058 w 2438400"/>
                  <a:gd name="connsiteY203" fmla="*/ 1307407 h 4257675"/>
                  <a:gd name="connsiteX204" fmla="*/ 2366774 w 2438400"/>
                  <a:gd name="connsiteY204" fmla="*/ 1323410 h 4257675"/>
                  <a:gd name="connsiteX205" fmla="*/ 2425067 w 2438400"/>
                  <a:gd name="connsiteY205" fmla="*/ 1319695 h 4257675"/>
                  <a:gd name="connsiteX206" fmla="*/ 2417447 w 2438400"/>
                  <a:gd name="connsiteY206" fmla="*/ 1425708 h 4257675"/>
                  <a:gd name="connsiteX207" fmla="*/ 2415066 w 2438400"/>
                  <a:gd name="connsiteY207" fmla="*/ 1441615 h 4257675"/>
                  <a:gd name="connsiteX208" fmla="*/ 2414971 w 2438400"/>
                  <a:gd name="connsiteY208" fmla="*/ 1506956 h 4257675"/>
                  <a:gd name="connsiteX209" fmla="*/ 2387729 w 2438400"/>
                  <a:gd name="connsiteY209" fmla="*/ 1587252 h 4257675"/>
                  <a:gd name="connsiteX210" fmla="*/ 2385253 w 2438400"/>
                  <a:gd name="connsiteY210" fmla="*/ 1615065 h 4257675"/>
                  <a:gd name="connsiteX211" fmla="*/ 2385062 w 2438400"/>
                  <a:gd name="connsiteY211" fmla="*/ 1677454 h 4257675"/>
                  <a:gd name="connsiteX212" fmla="*/ 2371156 w 2438400"/>
                  <a:gd name="connsiteY212" fmla="*/ 1724317 h 4257675"/>
                  <a:gd name="connsiteX213" fmla="*/ 2360678 w 2438400"/>
                  <a:gd name="connsiteY213" fmla="*/ 1747367 h 4257675"/>
                  <a:gd name="connsiteX214" fmla="*/ 2329055 w 2438400"/>
                  <a:gd name="connsiteY214" fmla="*/ 1833283 h 4257675"/>
                  <a:gd name="connsiteX215" fmla="*/ 2327912 w 2438400"/>
                  <a:gd name="connsiteY215" fmla="*/ 1879860 h 4257675"/>
                  <a:gd name="connsiteX216" fmla="*/ 2312482 w 2438400"/>
                  <a:gd name="connsiteY216" fmla="*/ 1934438 h 4257675"/>
                  <a:gd name="connsiteX217" fmla="*/ 2293717 w 2438400"/>
                  <a:gd name="connsiteY217" fmla="*/ 1993779 h 4257675"/>
                  <a:gd name="connsiteX218" fmla="*/ 2277715 w 2438400"/>
                  <a:gd name="connsiteY218" fmla="*/ 2068169 h 4257675"/>
                  <a:gd name="connsiteX219" fmla="*/ 2276096 w 2438400"/>
                  <a:gd name="connsiteY219" fmla="*/ 2075408 h 4257675"/>
                  <a:gd name="connsiteX220" fmla="*/ 2283335 w 2438400"/>
                  <a:gd name="connsiteY220" fmla="*/ 2123891 h 4257675"/>
                  <a:gd name="connsiteX221" fmla="*/ 2282954 w 2438400"/>
                  <a:gd name="connsiteY221" fmla="*/ 2293245 h 4257675"/>
                  <a:gd name="connsiteX222" fmla="*/ 2297432 w 2438400"/>
                  <a:gd name="connsiteY222" fmla="*/ 2348204 h 4257675"/>
                  <a:gd name="connsiteX223" fmla="*/ 2290955 w 2438400"/>
                  <a:gd name="connsiteY223" fmla="*/ 2405069 h 4257675"/>
                  <a:gd name="connsiteX224" fmla="*/ 2283525 w 2438400"/>
                  <a:gd name="connsiteY224" fmla="*/ 2413260 h 4257675"/>
                  <a:gd name="connsiteX225" fmla="*/ 2321245 w 2438400"/>
                  <a:gd name="connsiteY225" fmla="*/ 2461361 h 4257675"/>
                  <a:gd name="connsiteX226" fmla="*/ 2325531 w 2438400"/>
                  <a:gd name="connsiteY226" fmla="*/ 2487460 h 4257675"/>
                  <a:gd name="connsiteX227" fmla="*/ 2306576 w 2438400"/>
                  <a:gd name="connsiteY227" fmla="*/ 2493651 h 4257675"/>
                  <a:gd name="connsiteX228" fmla="*/ 2213041 w 2438400"/>
                  <a:gd name="connsiteY228" fmla="*/ 2514320 h 4257675"/>
                  <a:gd name="connsiteX229" fmla="*/ 2211135 w 2438400"/>
                  <a:gd name="connsiteY229" fmla="*/ 2514892 h 4257675"/>
                  <a:gd name="connsiteX230" fmla="*/ 2088073 w 2438400"/>
                  <a:gd name="connsiteY230" fmla="*/ 2526131 h 4257675"/>
                  <a:gd name="connsiteX231" fmla="*/ 2067022 w 2438400"/>
                  <a:gd name="connsiteY231" fmla="*/ 2516225 h 4257675"/>
                  <a:gd name="connsiteX232" fmla="*/ 1907383 w 2438400"/>
                  <a:gd name="connsiteY232" fmla="*/ 2448026 h 4257675"/>
                  <a:gd name="connsiteX233" fmla="*/ 1857187 w 2438400"/>
                  <a:gd name="connsiteY233" fmla="*/ 2392114 h 4257675"/>
                  <a:gd name="connsiteX234" fmla="*/ 1832803 w 2438400"/>
                  <a:gd name="connsiteY234" fmla="*/ 2345252 h 4257675"/>
                  <a:gd name="connsiteX235" fmla="*/ 1797560 w 2438400"/>
                  <a:gd name="connsiteY235" fmla="*/ 2321344 h 4257675"/>
                  <a:gd name="connsiteX236" fmla="*/ 1758698 w 2438400"/>
                  <a:gd name="connsiteY236" fmla="*/ 2277243 h 4257675"/>
                  <a:gd name="connsiteX237" fmla="*/ 1690213 w 2438400"/>
                  <a:gd name="connsiteY237" fmla="*/ 2209330 h 4257675"/>
                  <a:gd name="connsiteX238" fmla="*/ 1659448 w 2438400"/>
                  <a:gd name="connsiteY238" fmla="*/ 2169706 h 4257675"/>
                  <a:gd name="connsiteX239" fmla="*/ 1639921 w 2438400"/>
                  <a:gd name="connsiteY239" fmla="*/ 2106936 h 4257675"/>
                  <a:gd name="connsiteX240" fmla="*/ 1660972 w 2438400"/>
                  <a:gd name="connsiteY240" fmla="*/ 2055311 h 4257675"/>
                  <a:gd name="connsiteX241" fmla="*/ 1710978 w 2438400"/>
                  <a:gd name="connsiteY241" fmla="*/ 2044833 h 4257675"/>
                  <a:gd name="connsiteX242" fmla="*/ 1764508 w 2438400"/>
                  <a:gd name="connsiteY242" fmla="*/ 2032451 h 4257675"/>
                  <a:gd name="connsiteX243" fmla="*/ 1778415 w 2438400"/>
                  <a:gd name="connsiteY243" fmla="*/ 2018735 h 4257675"/>
                  <a:gd name="connsiteX244" fmla="*/ 1806323 w 2438400"/>
                  <a:gd name="connsiteY244" fmla="*/ 2001494 h 4257675"/>
                  <a:gd name="connsiteX245" fmla="*/ 1877760 w 2438400"/>
                  <a:gd name="connsiteY245" fmla="*/ 2001018 h 4257675"/>
                  <a:gd name="connsiteX246" fmla="*/ 1927195 w 2438400"/>
                  <a:gd name="connsiteY246" fmla="*/ 1989207 h 4257675"/>
                  <a:gd name="connsiteX247" fmla="*/ 1936815 w 2438400"/>
                  <a:gd name="connsiteY247" fmla="*/ 1971014 h 4257675"/>
                  <a:gd name="connsiteX248" fmla="*/ 1955770 w 2438400"/>
                  <a:gd name="connsiteY248" fmla="*/ 1924151 h 4257675"/>
                  <a:gd name="connsiteX249" fmla="*/ 1974154 w 2438400"/>
                  <a:gd name="connsiteY249" fmla="*/ 1879193 h 4257675"/>
                  <a:gd name="connsiteX250" fmla="*/ 1976821 w 2438400"/>
                  <a:gd name="connsiteY250" fmla="*/ 1873859 h 4257675"/>
                  <a:gd name="connsiteX251" fmla="*/ 1988155 w 2438400"/>
                  <a:gd name="connsiteY251" fmla="*/ 1791468 h 4257675"/>
                  <a:gd name="connsiteX252" fmla="*/ 2000252 w 2438400"/>
                  <a:gd name="connsiteY252" fmla="*/ 1682788 h 4257675"/>
                  <a:gd name="connsiteX253" fmla="*/ 2019492 w 2438400"/>
                  <a:gd name="connsiteY253" fmla="*/ 1623733 h 4257675"/>
                  <a:gd name="connsiteX254" fmla="*/ 2019207 w 2438400"/>
                  <a:gd name="connsiteY254" fmla="*/ 1591824 h 4257675"/>
                  <a:gd name="connsiteX255" fmla="*/ 2013206 w 2438400"/>
                  <a:gd name="connsiteY255" fmla="*/ 1497241 h 4257675"/>
                  <a:gd name="connsiteX256" fmla="*/ 2020826 w 2438400"/>
                  <a:gd name="connsiteY256" fmla="*/ 1391418 h 4257675"/>
                  <a:gd name="connsiteX257" fmla="*/ 2037781 w 2438400"/>
                  <a:gd name="connsiteY257" fmla="*/ 1365320 h 4257675"/>
                  <a:gd name="connsiteX258" fmla="*/ 2050163 w 2438400"/>
                  <a:gd name="connsiteY258" fmla="*/ 1354747 h 4257675"/>
                  <a:gd name="connsiteX259" fmla="*/ 2021112 w 2438400"/>
                  <a:gd name="connsiteY259" fmla="*/ 1277690 h 4257675"/>
                  <a:gd name="connsiteX260" fmla="*/ 1964438 w 2438400"/>
                  <a:gd name="connsiteY260" fmla="*/ 1195870 h 4257675"/>
                  <a:gd name="connsiteX261" fmla="*/ 1949293 w 2438400"/>
                  <a:gd name="connsiteY261" fmla="*/ 1192345 h 4257675"/>
                  <a:gd name="connsiteX262" fmla="*/ 1919861 w 2438400"/>
                  <a:gd name="connsiteY262" fmla="*/ 1175772 h 4257675"/>
                  <a:gd name="connsiteX263" fmla="*/ 1891096 w 2438400"/>
                  <a:gd name="connsiteY263" fmla="*/ 1176344 h 4257675"/>
                  <a:gd name="connsiteX264" fmla="*/ 1836041 w 2438400"/>
                  <a:gd name="connsiteY264" fmla="*/ 1201966 h 4257675"/>
                  <a:gd name="connsiteX265" fmla="*/ 1811943 w 2438400"/>
                  <a:gd name="connsiteY265" fmla="*/ 1189583 h 4257675"/>
                  <a:gd name="connsiteX266" fmla="*/ 1788130 w 2438400"/>
                  <a:gd name="connsiteY266" fmla="*/ 1160246 h 4257675"/>
                  <a:gd name="connsiteX267" fmla="*/ 1752602 w 2438400"/>
                  <a:gd name="connsiteY267" fmla="*/ 1179391 h 4257675"/>
                  <a:gd name="connsiteX268" fmla="*/ 1726218 w 2438400"/>
                  <a:gd name="connsiteY268" fmla="*/ 1175296 h 4257675"/>
                  <a:gd name="connsiteX269" fmla="*/ 1690118 w 2438400"/>
                  <a:gd name="connsiteY269" fmla="*/ 1179296 h 4257675"/>
                  <a:gd name="connsiteX270" fmla="*/ 1615251 w 2438400"/>
                  <a:gd name="connsiteY270" fmla="*/ 1225778 h 4257675"/>
                  <a:gd name="connsiteX271" fmla="*/ 1528003 w 2438400"/>
                  <a:gd name="connsiteY271" fmla="*/ 1324172 h 4257675"/>
                  <a:gd name="connsiteX272" fmla="*/ 1503047 w 2438400"/>
                  <a:gd name="connsiteY272" fmla="*/ 1377226 h 4257675"/>
                  <a:gd name="connsiteX273" fmla="*/ 1489807 w 2438400"/>
                  <a:gd name="connsiteY273" fmla="*/ 1411611 h 4257675"/>
                  <a:gd name="connsiteX274" fmla="*/ 1465899 w 2438400"/>
                  <a:gd name="connsiteY274" fmla="*/ 1452854 h 4257675"/>
                  <a:gd name="connsiteX275" fmla="*/ 1493427 w 2438400"/>
                  <a:gd name="connsiteY275" fmla="*/ 1454759 h 4257675"/>
                  <a:gd name="connsiteX276" fmla="*/ 1503428 w 2438400"/>
                  <a:gd name="connsiteY276" fmla="*/ 1475048 h 4257675"/>
                  <a:gd name="connsiteX277" fmla="*/ 1503047 w 2438400"/>
                  <a:gd name="connsiteY277" fmla="*/ 1533817 h 4257675"/>
                  <a:gd name="connsiteX278" fmla="*/ 1517239 w 2438400"/>
                  <a:gd name="connsiteY278" fmla="*/ 1606302 h 4257675"/>
                  <a:gd name="connsiteX279" fmla="*/ 1506762 w 2438400"/>
                  <a:gd name="connsiteY279" fmla="*/ 1721555 h 4257675"/>
                  <a:gd name="connsiteX280" fmla="*/ 1508286 w 2438400"/>
                  <a:gd name="connsiteY280" fmla="*/ 1822329 h 4257675"/>
                  <a:gd name="connsiteX281" fmla="*/ 1482282 w 2438400"/>
                  <a:gd name="connsiteY281" fmla="*/ 1867097 h 4257675"/>
                  <a:gd name="connsiteX282" fmla="*/ 1442563 w 2438400"/>
                  <a:gd name="connsiteY282" fmla="*/ 1885194 h 4257675"/>
                  <a:gd name="connsiteX283" fmla="*/ 1454755 w 2438400"/>
                  <a:gd name="connsiteY283" fmla="*/ 1899862 h 4257675"/>
                  <a:gd name="connsiteX284" fmla="*/ 1476282 w 2438400"/>
                  <a:gd name="connsiteY284" fmla="*/ 1942439 h 4257675"/>
                  <a:gd name="connsiteX285" fmla="*/ 1511715 w 2438400"/>
                  <a:gd name="connsiteY285" fmla="*/ 2033498 h 4257675"/>
                  <a:gd name="connsiteX286" fmla="*/ 1516096 w 2438400"/>
                  <a:gd name="connsiteY286" fmla="*/ 2094077 h 4257675"/>
                  <a:gd name="connsiteX287" fmla="*/ 1484092 w 2438400"/>
                  <a:gd name="connsiteY287" fmla="*/ 2179421 h 4257675"/>
                  <a:gd name="connsiteX288" fmla="*/ 1475329 w 2438400"/>
                  <a:gd name="connsiteY288" fmla="*/ 2250002 h 4257675"/>
                  <a:gd name="connsiteX289" fmla="*/ 1484664 w 2438400"/>
                  <a:gd name="connsiteY289" fmla="*/ 2297531 h 4257675"/>
                  <a:gd name="connsiteX290" fmla="*/ 1467138 w 2438400"/>
                  <a:gd name="connsiteY290" fmla="*/ 2365063 h 4257675"/>
                  <a:gd name="connsiteX291" fmla="*/ 1465614 w 2438400"/>
                  <a:gd name="connsiteY291" fmla="*/ 2390591 h 4257675"/>
                  <a:gd name="connsiteX292" fmla="*/ 1474758 w 2438400"/>
                  <a:gd name="connsiteY292" fmla="*/ 2428310 h 4257675"/>
                  <a:gd name="connsiteX293" fmla="*/ 1482187 w 2438400"/>
                  <a:gd name="connsiteY293" fmla="*/ 2452217 h 4257675"/>
                  <a:gd name="connsiteX294" fmla="*/ 1483045 w 2438400"/>
                  <a:gd name="connsiteY294" fmla="*/ 2479459 h 4257675"/>
                  <a:gd name="connsiteX295" fmla="*/ 1474853 w 2438400"/>
                  <a:gd name="connsiteY295" fmla="*/ 2511177 h 4257675"/>
                  <a:gd name="connsiteX296" fmla="*/ 1463042 w 2438400"/>
                  <a:gd name="connsiteY296" fmla="*/ 3001810 h 4257675"/>
                  <a:gd name="connsiteX297" fmla="*/ 1445230 w 2438400"/>
                  <a:gd name="connsiteY297" fmla="*/ 3059627 h 4257675"/>
                  <a:gd name="connsiteX298" fmla="*/ 1457708 w 2438400"/>
                  <a:gd name="connsiteY298" fmla="*/ 3073724 h 4257675"/>
                  <a:gd name="connsiteX299" fmla="*/ 1460184 w 2438400"/>
                  <a:gd name="connsiteY299" fmla="*/ 3093250 h 4257675"/>
                  <a:gd name="connsiteX300" fmla="*/ 1461137 w 2438400"/>
                  <a:gd name="connsiteY300" fmla="*/ 3144494 h 4257675"/>
                  <a:gd name="connsiteX301" fmla="*/ 1430562 w 2438400"/>
                  <a:gd name="connsiteY301" fmla="*/ 3239554 h 4257675"/>
                  <a:gd name="connsiteX302" fmla="*/ 1425418 w 2438400"/>
                  <a:gd name="connsiteY302" fmla="*/ 3260128 h 4257675"/>
                  <a:gd name="connsiteX303" fmla="*/ 1425228 w 2438400"/>
                  <a:gd name="connsiteY303" fmla="*/ 3291941 h 4257675"/>
                  <a:gd name="connsiteX304" fmla="*/ 1429133 w 2438400"/>
                  <a:gd name="connsiteY304" fmla="*/ 3320421 h 4257675"/>
                  <a:gd name="connsiteX305" fmla="*/ 1420751 w 2438400"/>
                  <a:gd name="connsiteY305" fmla="*/ 3356045 h 4257675"/>
                  <a:gd name="connsiteX306" fmla="*/ 1403320 w 2438400"/>
                  <a:gd name="connsiteY306" fmla="*/ 3402908 h 4257675"/>
                  <a:gd name="connsiteX307" fmla="*/ 1398367 w 2438400"/>
                  <a:gd name="connsiteY307" fmla="*/ 3419386 h 4257675"/>
                  <a:gd name="connsiteX308" fmla="*/ 1398367 w 2438400"/>
                  <a:gd name="connsiteY308" fmla="*/ 3480632 h 4257675"/>
                  <a:gd name="connsiteX309" fmla="*/ 1373983 w 2438400"/>
                  <a:gd name="connsiteY309" fmla="*/ 3541687 h 4257675"/>
                  <a:gd name="connsiteX310" fmla="*/ 1348742 w 2438400"/>
                  <a:gd name="connsiteY310" fmla="*/ 3574072 h 4257675"/>
                  <a:gd name="connsiteX311" fmla="*/ 1363791 w 2438400"/>
                  <a:gd name="connsiteY311" fmla="*/ 3655034 h 4257675"/>
                  <a:gd name="connsiteX312" fmla="*/ 1329406 w 2438400"/>
                  <a:gd name="connsiteY312" fmla="*/ 3751808 h 4257675"/>
                  <a:gd name="connsiteX313" fmla="*/ 1318453 w 2438400"/>
                  <a:gd name="connsiteY313" fmla="*/ 3812387 h 4257675"/>
                  <a:gd name="connsiteX314" fmla="*/ 1320262 w 2438400"/>
                  <a:gd name="connsiteY314" fmla="*/ 3879158 h 4257675"/>
                  <a:gd name="connsiteX315" fmla="*/ 1281876 w 2438400"/>
                  <a:gd name="connsiteY315" fmla="*/ 3871538 h 4257675"/>
                  <a:gd name="connsiteX316" fmla="*/ 1277495 w 2438400"/>
                  <a:gd name="connsiteY316" fmla="*/ 3880110 h 4257675"/>
                  <a:gd name="connsiteX317" fmla="*/ 1327692 w 2438400"/>
                  <a:gd name="connsiteY317" fmla="*/ 3918496 h 4257675"/>
                  <a:gd name="connsiteX318" fmla="*/ 1255206 w 2438400"/>
                  <a:gd name="connsiteY318" fmla="*/ 4022890 h 4257675"/>
                  <a:gd name="connsiteX319" fmla="*/ 1227393 w 2438400"/>
                  <a:gd name="connsiteY319" fmla="*/ 4069277 h 4257675"/>
                  <a:gd name="connsiteX320" fmla="*/ 1190722 w 2438400"/>
                  <a:gd name="connsiteY320" fmla="*/ 4155954 h 4257675"/>
                  <a:gd name="connsiteX321" fmla="*/ 1149955 w 2438400"/>
                  <a:gd name="connsiteY321" fmla="*/ 4201579 h 4257675"/>
                  <a:gd name="connsiteX322" fmla="*/ 1112617 w 2438400"/>
                  <a:gd name="connsiteY322" fmla="*/ 4224153 h 425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</a:cxnLst>
                <a:rect l="l" t="t" r="r" b="b"/>
                <a:pathLst>
                  <a:path w="2438400" h="4257675">
                    <a:moveTo>
                      <a:pt x="1112617" y="4224153"/>
                    </a:moveTo>
                    <a:cubicBezTo>
                      <a:pt x="1117189" y="4230630"/>
                      <a:pt x="1119761" y="4234345"/>
                      <a:pt x="1122238" y="4237964"/>
                    </a:cubicBezTo>
                    <a:cubicBezTo>
                      <a:pt x="1094520" y="4270730"/>
                      <a:pt x="1028226" y="4277303"/>
                      <a:pt x="1005271" y="4248537"/>
                    </a:cubicBezTo>
                    <a:cubicBezTo>
                      <a:pt x="1021654" y="4236155"/>
                      <a:pt x="1012605" y="4226820"/>
                      <a:pt x="1002889" y="4214057"/>
                    </a:cubicBezTo>
                    <a:cubicBezTo>
                      <a:pt x="990030" y="4197102"/>
                      <a:pt x="981267" y="4176909"/>
                      <a:pt x="971076" y="4157954"/>
                    </a:cubicBezTo>
                    <a:cubicBezTo>
                      <a:pt x="964980" y="4146429"/>
                      <a:pt x="959836" y="4134332"/>
                      <a:pt x="953740" y="4122807"/>
                    </a:cubicBezTo>
                    <a:cubicBezTo>
                      <a:pt x="947168" y="4110329"/>
                      <a:pt x="945930" y="4099471"/>
                      <a:pt x="956979" y="4088041"/>
                    </a:cubicBezTo>
                    <a:cubicBezTo>
                      <a:pt x="963170" y="4081659"/>
                      <a:pt x="967551" y="4072991"/>
                      <a:pt x="971171" y="4064705"/>
                    </a:cubicBezTo>
                    <a:cubicBezTo>
                      <a:pt x="984411" y="4033939"/>
                      <a:pt x="984220" y="4033844"/>
                      <a:pt x="967647" y="4015460"/>
                    </a:cubicBezTo>
                    <a:cubicBezTo>
                      <a:pt x="968885" y="3990791"/>
                      <a:pt x="968599" y="3971169"/>
                      <a:pt x="971266" y="3951833"/>
                    </a:cubicBezTo>
                    <a:cubicBezTo>
                      <a:pt x="972790" y="3940689"/>
                      <a:pt x="976696" y="3928402"/>
                      <a:pt x="983554" y="3919925"/>
                    </a:cubicBezTo>
                    <a:cubicBezTo>
                      <a:pt x="994126" y="3906971"/>
                      <a:pt x="995460" y="3896588"/>
                      <a:pt x="987078" y="3881920"/>
                    </a:cubicBezTo>
                    <a:cubicBezTo>
                      <a:pt x="976505" y="3863251"/>
                      <a:pt x="965932" y="3843629"/>
                      <a:pt x="960884" y="3823055"/>
                    </a:cubicBezTo>
                    <a:cubicBezTo>
                      <a:pt x="956598" y="3805434"/>
                      <a:pt x="956407" y="3784955"/>
                      <a:pt x="976696" y="3772287"/>
                    </a:cubicBezTo>
                    <a:cubicBezTo>
                      <a:pt x="980029" y="3770192"/>
                      <a:pt x="981934" y="3760571"/>
                      <a:pt x="980124" y="3756285"/>
                    </a:cubicBezTo>
                    <a:cubicBezTo>
                      <a:pt x="975362" y="3744950"/>
                      <a:pt x="968123" y="3734663"/>
                      <a:pt x="962313" y="3724757"/>
                    </a:cubicBezTo>
                    <a:cubicBezTo>
                      <a:pt x="976314" y="3693992"/>
                      <a:pt x="997460" y="3667036"/>
                      <a:pt x="993459" y="3629888"/>
                    </a:cubicBezTo>
                    <a:cubicBezTo>
                      <a:pt x="990316" y="3600932"/>
                      <a:pt x="993650" y="3571405"/>
                      <a:pt x="992602" y="3542163"/>
                    </a:cubicBezTo>
                    <a:cubicBezTo>
                      <a:pt x="991078" y="3498824"/>
                      <a:pt x="975457" y="3456629"/>
                      <a:pt x="981934" y="3412718"/>
                    </a:cubicBezTo>
                    <a:cubicBezTo>
                      <a:pt x="985458" y="3388620"/>
                      <a:pt x="990316" y="3364617"/>
                      <a:pt x="992126" y="3340328"/>
                    </a:cubicBezTo>
                    <a:cubicBezTo>
                      <a:pt x="992888" y="3330708"/>
                      <a:pt x="986125" y="3320707"/>
                      <a:pt x="984411" y="3310610"/>
                    </a:cubicBezTo>
                    <a:cubicBezTo>
                      <a:pt x="982220" y="3297942"/>
                      <a:pt x="974600" y="3288608"/>
                      <a:pt x="979934" y="3271558"/>
                    </a:cubicBezTo>
                    <a:cubicBezTo>
                      <a:pt x="989840" y="3239839"/>
                      <a:pt x="984697" y="3203645"/>
                      <a:pt x="993840" y="3171545"/>
                    </a:cubicBezTo>
                    <a:cubicBezTo>
                      <a:pt x="1006223" y="3127635"/>
                      <a:pt x="1000413" y="3083630"/>
                      <a:pt x="1004699" y="3040005"/>
                    </a:cubicBezTo>
                    <a:cubicBezTo>
                      <a:pt x="1006699" y="3019907"/>
                      <a:pt x="1018891" y="3001143"/>
                      <a:pt x="1023463" y="2981045"/>
                    </a:cubicBezTo>
                    <a:cubicBezTo>
                      <a:pt x="1029369" y="2954756"/>
                      <a:pt x="1040227" y="2925800"/>
                      <a:pt x="1034322" y="2901607"/>
                    </a:cubicBezTo>
                    <a:cubicBezTo>
                      <a:pt x="1027559" y="2874270"/>
                      <a:pt x="1033179" y="2845505"/>
                      <a:pt x="1023749" y="2821406"/>
                    </a:cubicBezTo>
                    <a:cubicBezTo>
                      <a:pt x="1013462" y="2795117"/>
                      <a:pt x="1009842" y="2768066"/>
                      <a:pt x="1016224" y="2744730"/>
                    </a:cubicBezTo>
                    <a:cubicBezTo>
                      <a:pt x="1030988" y="2690533"/>
                      <a:pt x="1015462" y="2634621"/>
                      <a:pt x="1027559" y="2582710"/>
                    </a:cubicBezTo>
                    <a:cubicBezTo>
                      <a:pt x="1044132" y="2511749"/>
                      <a:pt x="1026416" y="2440883"/>
                      <a:pt x="1037941" y="2371541"/>
                    </a:cubicBezTo>
                    <a:cubicBezTo>
                      <a:pt x="1045656" y="2324773"/>
                      <a:pt x="1039370" y="2276862"/>
                      <a:pt x="1050038" y="2232476"/>
                    </a:cubicBezTo>
                    <a:cubicBezTo>
                      <a:pt x="1058706" y="2196471"/>
                      <a:pt x="1049562" y="2160276"/>
                      <a:pt x="1059849" y="2127415"/>
                    </a:cubicBezTo>
                    <a:cubicBezTo>
                      <a:pt x="1076137" y="2075218"/>
                      <a:pt x="1064611" y="2023021"/>
                      <a:pt x="1069850" y="1971205"/>
                    </a:cubicBezTo>
                    <a:cubicBezTo>
                      <a:pt x="1071088" y="1959203"/>
                      <a:pt x="1078518" y="1947773"/>
                      <a:pt x="1079851" y="1935772"/>
                    </a:cubicBezTo>
                    <a:cubicBezTo>
                      <a:pt x="1080708" y="1928152"/>
                      <a:pt x="1074708" y="1920056"/>
                      <a:pt x="1073089" y="1911959"/>
                    </a:cubicBezTo>
                    <a:cubicBezTo>
                      <a:pt x="1071469" y="1903577"/>
                      <a:pt x="1067469" y="1891290"/>
                      <a:pt x="1071374" y="1887099"/>
                    </a:cubicBezTo>
                    <a:cubicBezTo>
                      <a:pt x="1084138" y="1873383"/>
                      <a:pt x="1079851" y="1857857"/>
                      <a:pt x="1080328" y="1842903"/>
                    </a:cubicBezTo>
                    <a:cubicBezTo>
                      <a:pt x="1080899" y="1823186"/>
                      <a:pt x="1081089" y="1803470"/>
                      <a:pt x="1080328" y="1783753"/>
                    </a:cubicBezTo>
                    <a:cubicBezTo>
                      <a:pt x="1079375" y="1758416"/>
                      <a:pt x="1089186" y="1736414"/>
                      <a:pt x="1099473" y="1714315"/>
                    </a:cubicBezTo>
                    <a:cubicBezTo>
                      <a:pt x="1100044" y="1713077"/>
                      <a:pt x="1100997" y="1712030"/>
                      <a:pt x="1101282" y="1710791"/>
                    </a:cubicBezTo>
                    <a:cubicBezTo>
                      <a:pt x="1112046" y="1666310"/>
                      <a:pt x="1116141" y="1621256"/>
                      <a:pt x="1113093" y="1575536"/>
                    </a:cubicBezTo>
                    <a:cubicBezTo>
                      <a:pt x="1112236" y="1562773"/>
                      <a:pt x="1078137" y="1531912"/>
                      <a:pt x="1065278" y="1531150"/>
                    </a:cubicBezTo>
                    <a:cubicBezTo>
                      <a:pt x="1049562" y="1530197"/>
                      <a:pt x="1032607" y="1535436"/>
                      <a:pt x="1019463" y="1521244"/>
                    </a:cubicBezTo>
                    <a:cubicBezTo>
                      <a:pt x="1017939" y="1519624"/>
                      <a:pt x="1011747" y="1519624"/>
                      <a:pt x="1009938" y="1521339"/>
                    </a:cubicBezTo>
                    <a:cubicBezTo>
                      <a:pt x="990030" y="1539913"/>
                      <a:pt x="965361" y="1532007"/>
                      <a:pt x="943834" y="1530102"/>
                    </a:cubicBezTo>
                    <a:cubicBezTo>
                      <a:pt x="914307" y="1527530"/>
                      <a:pt x="885732" y="1515338"/>
                      <a:pt x="856299" y="1511243"/>
                    </a:cubicBezTo>
                    <a:cubicBezTo>
                      <a:pt x="822200" y="1506575"/>
                      <a:pt x="788481" y="1489049"/>
                      <a:pt x="754191" y="1499717"/>
                    </a:cubicBezTo>
                    <a:cubicBezTo>
                      <a:pt x="740380" y="1504003"/>
                      <a:pt x="729998" y="1521530"/>
                      <a:pt x="720092" y="1534579"/>
                    </a:cubicBezTo>
                    <a:cubicBezTo>
                      <a:pt x="715425" y="1540675"/>
                      <a:pt x="715425" y="1550390"/>
                      <a:pt x="712758" y="1560773"/>
                    </a:cubicBezTo>
                    <a:cubicBezTo>
                      <a:pt x="724569" y="1587919"/>
                      <a:pt x="739237" y="1619732"/>
                      <a:pt x="729046" y="1651355"/>
                    </a:cubicBezTo>
                    <a:cubicBezTo>
                      <a:pt x="722188" y="1672596"/>
                      <a:pt x="719044" y="1692503"/>
                      <a:pt x="719997" y="1713649"/>
                    </a:cubicBezTo>
                    <a:cubicBezTo>
                      <a:pt x="720378" y="1722983"/>
                      <a:pt x="726093" y="1732032"/>
                      <a:pt x="727426" y="1741557"/>
                    </a:cubicBezTo>
                    <a:cubicBezTo>
                      <a:pt x="729141" y="1753368"/>
                      <a:pt x="733903" y="1769275"/>
                      <a:pt x="728379" y="1776609"/>
                    </a:cubicBezTo>
                    <a:cubicBezTo>
                      <a:pt x="717425" y="1791278"/>
                      <a:pt x="720187" y="1805946"/>
                      <a:pt x="719711" y="1820995"/>
                    </a:cubicBezTo>
                    <a:cubicBezTo>
                      <a:pt x="719139" y="1838712"/>
                      <a:pt x="721521" y="1856619"/>
                      <a:pt x="719044" y="1873955"/>
                    </a:cubicBezTo>
                    <a:cubicBezTo>
                      <a:pt x="716377" y="1893005"/>
                      <a:pt x="709710" y="1911483"/>
                      <a:pt x="703709" y="1934057"/>
                    </a:cubicBezTo>
                    <a:cubicBezTo>
                      <a:pt x="713805" y="1949011"/>
                      <a:pt x="714472" y="1992350"/>
                      <a:pt x="693327" y="1998923"/>
                    </a:cubicBezTo>
                    <a:cubicBezTo>
                      <a:pt x="679325" y="2003304"/>
                      <a:pt x="673515" y="2009114"/>
                      <a:pt x="676372" y="2022735"/>
                    </a:cubicBezTo>
                    <a:cubicBezTo>
                      <a:pt x="677230" y="2026640"/>
                      <a:pt x="680278" y="2031498"/>
                      <a:pt x="683706" y="2033308"/>
                    </a:cubicBezTo>
                    <a:cubicBezTo>
                      <a:pt x="724283" y="2053977"/>
                      <a:pt x="731522" y="2092458"/>
                      <a:pt x="700280" y="2125415"/>
                    </a:cubicBezTo>
                    <a:cubicBezTo>
                      <a:pt x="709519" y="2143703"/>
                      <a:pt x="710757" y="2159609"/>
                      <a:pt x="701042" y="2180945"/>
                    </a:cubicBezTo>
                    <a:cubicBezTo>
                      <a:pt x="689707" y="2205901"/>
                      <a:pt x="680658" y="2234762"/>
                      <a:pt x="686945" y="2264194"/>
                    </a:cubicBezTo>
                    <a:cubicBezTo>
                      <a:pt x="689898" y="2278100"/>
                      <a:pt x="697994" y="2292197"/>
                      <a:pt x="696851" y="2305532"/>
                    </a:cubicBezTo>
                    <a:cubicBezTo>
                      <a:pt x="695232" y="2324582"/>
                      <a:pt x="687231" y="2343156"/>
                      <a:pt x="681801" y="2361920"/>
                    </a:cubicBezTo>
                    <a:cubicBezTo>
                      <a:pt x="680182" y="2367540"/>
                      <a:pt x="676563" y="2372874"/>
                      <a:pt x="676087" y="2378494"/>
                    </a:cubicBezTo>
                    <a:cubicBezTo>
                      <a:pt x="673991" y="2403259"/>
                      <a:pt x="660465" y="2416499"/>
                      <a:pt x="635224" y="2417165"/>
                    </a:cubicBezTo>
                    <a:cubicBezTo>
                      <a:pt x="621604" y="2417546"/>
                      <a:pt x="608078" y="2417546"/>
                      <a:pt x="594457" y="2418118"/>
                    </a:cubicBezTo>
                    <a:cubicBezTo>
                      <a:pt x="592933" y="2418213"/>
                      <a:pt x="591505" y="2420499"/>
                      <a:pt x="584551" y="2426500"/>
                    </a:cubicBezTo>
                    <a:cubicBezTo>
                      <a:pt x="607602" y="2431358"/>
                      <a:pt x="626080" y="2437072"/>
                      <a:pt x="644940" y="2438501"/>
                    </a:cubicBezTo>
                    <a:cubicBezTo>
                      <a:pt x="659418" y="2439644"/>
                      <a:pt x="666085" y="2442978"/>
                      <a:pt x="665228" y="2458504"/>
                    </a:cubicBezTo>
                    <a:cubicBezTo>
                      <a:pt x="664275" y="2476792"/>
                      <a:pt x="665038" y="2495270"/>
                      <a:pt x="665038" y="2513558"/>
                    </a:cubicBezTo>
                    <a:cubicBezTo>
                      <a:pt x="665038" y="2549468"/>
                      <a:pt x="665038" y="2549468"/>
                      <a:pt x="632081" y="2565279"/>
                    </a:cubicBezTo>
                    <a:cubicBezTo>
                      <a:pt x="650083" y="2569565"/>
                      <a:pt x="657417" y="2579662"/>
                      <a:pt x="654084" y="2596616"/>
                    </a:cubicBezTo>
                    <a:cubicBezTo>
                      <a:pt x="651417" y="2610046"/>
                      <a:pt x="649512" y="2623667"/>
                      <a:pt x="647130" y="2637193"/>
                    </a:cubicBezTo>
                    <a:cubicBezTo>
                      <a:pt x="645606" y="2645670"/>
                      <a:pt x="645416" y="2654814"/>
                      <a:pt x="641987" y="2662529"/>
                    </a:cubicBezTo>
                    <a:cubicBezTo>
                      <a:pt x="639130" y="2668816"/>
                      <a:pt x="632462" y="2673293"/>
                      <a:pt x="625223" y="2680913"/>
                    </a:cubicBezTo>
                    <a:cubicBezTo>
                      <a:pt x="622270" y="2662529"/>
                      <a:pt x="613983" y="2654338"/>
                      <a:pt x="597696" y="2657291"/>
                    </a:cubicBezTo>
                    <a:cubicBezTo>
                      <a:pt x="595981" y="2657576"/>
                      <a:pt x="593600" y="2656624"/>
                      <a:pt x="592076" y="2655576"/>
                    </a:cubicBezTo>
                    <a:cubicBezTo>
                      <a:pt x="577312" y="2644527"/>
                      <a:pt x="561215" y="2634716"/>
                      <a:pt x="548356" y="2621762"/>
                    </a:cubicBezTo>
                    <a:cubicBezTo>
                      <a:pt x="535402" y="2608808"/>
                      <a:pt x="524163" y="2593568"/>
                      <a:pt x="514828" y="2577852"/>
                    </a:cubicBezTo>
                    <a:cubicBezTo>
                      <a:pt x="504827" y="2560993"/>
                      <a:pt x="497493" y="2542610"/>
                      <a:pt x="489873" y="2524512"/>
                    </a:cubicBezTo>
                    <a:cubicBezTo>
                      <a:pt x="471966" y="2482221"/>
                      <a:pt x="458155" y="2438216"/>
                      <a:pt x="421102" y="2406212"/>
                    </a:cubicBezTo>
                    <a:cubicBezTo>
                      <a:pt x="410244" y="2396877"/>
                      <a:pt x="407767" y="2377255"/>
                      <a:pt x="402814" y="2361825"/>
                    </a:cubicBezTo>
                    <a:cubicBezTo>
                      <a:pt x="395480" y="2339060"/>
                      <a:pt x="389479" y="2315819"/>
                      <a:pt x="382621" y="2292864"/>
                    </a:cubicBezTo>
                    <a:cubicBezTo>
                      <a:pt x="378716" y="2279720"/>
                      <a:pt x="371191" y="2266766"/>
                      <a:pt x="370810" y="2253621"/>
                    </a:cubicBezTo>
                    <a:cubicBezTo>
                      <a:pt x="370334" y="2237905"/>
                      <a:pt x="363381" y="2228285"/>
                      <a:pt x="352522" y="2219617"/>
                    </a:cubicBezTo>
                    <a:cubicBezTo>
                      <a:pt x="339759" y="2209425"/>
                      <a:pt x="335758" y="2196757"/>
                      <a:pt x="336711" y="2180469"/>
                    </a:cubicBezTo>
                    <a:cubicBezTo>
                      <a:pt x="338044" y="2158371"/>
                      <a:pt x="323852" y="2140178"/>
                      <a:pt x="302802" y="2132273"/>
                    </a:cubicBezTo>
                    <a:cubicBezTo>
                      <a:pt x="289752" y="2127415"/>
                      <a:pt x="282418" y="2118938"/>
                      <a:pt x="281751" y="2103698"/>
                    </a:cubicBezTo>
                    <a:cubicBezTo>
                      <a:pt x="281370" y="2093696"/>
                      <a:pt x="274893" y="2083981"/>
                      <a:pt x="273846" y="2073884"/>
                    </a:cubicBezTo>
                    <a:cubicBezTo>
                      <a:pt x="272893" y="2064455"/>
                      <a:pt x="275084" y="2054644"/>
                      <a:pt x="276703" y="2045119"/>
                    </a:cubicBezTo>
                    <a:cubicBezTo>
                      <a:pt x="277656" y="2039404"/>
                      <a:pt x="281942" y="2033974"/>
                      <a:pt x="281847" y="2028450"/>
                    </a:cubicBezTo>
                    <a:cubicBezTo>
                      <a:pt x="280989" y="1993493"/>
                      <a:pt x="291467" y="1961489"/>
                      <a:pt x="302706" y="1928914"/>
                    </a:cubicBezTo>
                    <a:cubicBezTo>
                      <a:pt x="310326" y="1906816"/>
                      <a:pt x="312136" y="1882527"/>
                      <a:pt x="314708" y="1859000"/>
                    </a:cubicBezTo>
                    <a:cubicBezTo>
                      <a:pt x="316422" y="1842903"/>
                      <a:pt x="313946" y="1826234"/>
                      <a:pt x="315660" y="1810137"/>
                    </a:cubicBezTo>
                    <a:cubicBezTo>
                      <a:pt x="316232" y="1804232"/>
                      <a:pt x="323090" y="1798707"/>
                      <a:pt x="327471" y="1793373"/>
                    </a:cubicBezTo>
                    <a:cubicBezTo>
                      <a:pt x="334139" y="1784991"/>
                      <a:pt x="344807" y="1777657"/>
                      <a:pt x="346902" y="1768418"/>
                    </a:cubicBezTo>
                    <a:cubicBezTo>
                      <a:pt x="349284" y="1757369"/>
                      <a:pt x="354522" y="1741462"/>
                      <a:pt x="332901" y="1736032"/>
                    </a:cubicBezTo>
                    <a:cubicBezTo>
                      <a:pt x="328805" y="1734985"/>
                      <a:pt x="328043" y="1709839"/>
                      <a:pt x="330615" y="1696694"/>
                    </a:cubicBezTo>
                    <a:cubicBezTo>
                      <a:pt x="333663" y="1681073"/>
                      <a:pt x="343855" y="1666786"/>
                      <a:pt x="346902" y="1651165"/>
                    </a:cubicBezTo>
                    <a:cubicBezTo>
                      <a:pt x="348426" y="1643164"/>
                      <a:pt x="343092" y="1631639"/>
                      <a:pt x="337092" y="1624876"/>
                    </a:cubicBezTo>
                    <a:cubicBezTo>
                      <a:pt x="325185" y="1611445"/>
                      <a:pt x="320423" y="1599253"/>
                      <a:pt x="333091" y="1584204"/>
                    </a:cubicBezTo>
                    <a:cubicBezTo>
                      <a:pt x="334710" y="1582204"/>
                      <a:pt x="336234" y="1579632"/>
                      <a:pt x="336615" y="1577156"/>
                    </a:cubicBezTo>
                    <a:cubicBezTo>
                      <a:pt x="340521" y="1552390"/>
                      <a:pt x="343664" y="1527530"/>
                      <a:pt x="348331" y="1502956"/>
                    </a:cubicBezTo>
                    <a:cubicBezTo>
                      <a:pt x="349665" y="1495717"/>
                      <a:pt x="355189" y="1489240"/>
                      <a:pt x="358523" y="1482286"/>
                    </a:cubicBezTo>
                    <a:cubicBezTo>
                      <a:pt x="366048" y="1466570"/>
                      <a:pt x="373001" y="1450568"/>
                      <a:pt x="380907" y="1434947"/>
                    </a:cubicBezTo>
                    <a:cubicBezTo>
                      <a:pt x="401481" y="1393895"/>
                      <a:pt x="385479" y="1349699"/>
                      <a:pt x="392241" y="1307789"/>
                    </a:cubicBezTo>
                    <a:cubicBezTo>
                      <a:pt x="399480" y="1262831"/>
                      <a:pt x="414054" y="1220920"/>
                      <a:pt x="462631" y="1201680"/>
                    </a:cubicBezTo>
                    <a:cubicBezTo>
                      <a:pt x="475776" y="1196441"/>
                      <a:pt x="487968" y="1187393"/>
                      <a:pt x="498636" y="1177963"/>
                    </a:cubicBezTo>
                    <a:cubicBezTo>
                      <a:pt x="538260" y="1143006"/>
                      <a:pt x="579503" y="1109478"/>
                      <a:pt x="615222" y="1070711"/>
                    </a:cubicBezTo>
                    <a:cubicBezTo>
                      <a:pt x="639225" y="1044708"/>
                      <a:pt x="654941" y="1011085"/>
                      <a:pt x="673705" y="980510"/>
                    </a:cubicBezTo>
                    <a:cubicBezTo>
                      <a:pt x="675991" y="976795"/>
                      <a:pt x="675515" y="969556"/>
                      <a:pt x="673420" y="965460"/>
                    </a:cubicBezTo>
                    <a:cubicBezTo>
                      <a:pt x="660561" y="940504"/>
                      <a:pt x="661513" y="929265"/>
                      <a:pt x="678563" y="910025"/>
                    </a:cubicBezTo>
                    <a:cubicBezTo>
                      <a:pt x="682373" y="905738"/>
                      <a:pt x="683516" y="898975"/>
                      <a:pt x="687516" y="895070"/>
                    </a:cubicBezTo>
                    <a:cubicBezTo>
                      <a:pt x="695137" y="887641"/>
                      <a:pt x="703138" y="879735"/>
                      <a:pt x="712567" y="875258"/>
                    </a:cubicBezTo>
                    <a:cubicBezTo>
                      <a:pt x="722283" y="870591"/>
                      <a:pt x="733998" y="867067"/>
                      <a:pt x="744571" y="867733"/>
                    </a:cubicBezTo>
                    <a:cubicBezTo>
                      <a:pt x="764669" y="869067"/>
                      <a:pt x="784862" y="872591"/>
                      <a:pt x="804388" y="877544"/>
                    </a:cubicBezTo>
                    <a:cubicBezTo>
                      <a:pt x="823724" y="882402"/>
                      <a:pt x="842488" y="889927"/>
                      <a:pt x="861253" y="896880"/>
                    </a:cubicBezTo>
                    <a:cubicBezTo>
                      <a:pt x="871730" y="900690"/>
                      <a:pt x="882207" y="904786"/>
                      <a:pt x="892018" y="910215"/>
                    </a:cubicBezTo>
                    <a:cubicBezTo>
                      <a:pt x="922117" y="926788"/>
                      <a:pt x="956026" y="922598"/>
                      <a:pt x="976124" y="896594"/>
                    </a:cubicBezTo>
                    <a:cubicBezTo>
                      <a:pt x="983268" y="887355"/>
                      <a:pt x="983839" y="873258"/>
                      <a:pt x="989554" y="862590"/>
                    </a:cubicBezTo>
                    <a:cubicBezTo>
                      <a:pt x="1000032" y="843159"/>
                      <a:pt x="992793" y="781056"/>
                      <a:pt x="977172" y="765530"/>
                    </a:cubicBezTo>
                    <a:cubicBezTo>
                      <a:pt x="950692" y="739241"/>
                      <a:pt x="932214" y="707809"/>
                      <a:pt x="915831" y="674376"/>
                    </a:cubicBezTo>
                    <a:cubicBezTo>
                      <a:pt x="897733" y="637514"/>
                      <a:pt x="875445" y="602653"/>
                      <a:pt x="854871" y="566934"/>
                    </a:cubicBezTo>
                    <a:cubicBezTo>
                      <a:pt x="849346" y="557314"/>
                      <a:pt x="845155" y="546074"/>
                      <a:pt x="837535" y="538454"/>
                    </a:cubicBezTo>
                    <a:cubicBezTo>
                      <a:pt x="806865" y="507974"/>
                      <a:pt x="771527" y="487495"/>
                      <a:pt x="725902" y="491782"/>
                    </a:cubicBezTo>
                    <a:cubicBezTo>
                      <a:pt x="683516" y="495782"/>
                      <a:pt x="638939" y="492734"/>
                      <a:pt x="599124" y="505021"/>
                    </a:cubicBezTo>
                    <a:cubicBezTo>
                      <a:pt x="563691" y="515975"/>
                      <a:pt x="530068" y="512260"/>
                      <a:pt x="495778" y="513308"/>
                    </a:cubicBezTo>
                    <a:cubicBezTo>
                      <a:pt x="435961" y="515213"/>
                      <a:pt x="376049" y="512832"/>
                      <a:pt x="316232" y="514165"/>
                    </a:cubicBezTo>
                    <a:cubicBezTo>
                      <a:pt x="282894" y="514927"/>
                      <a:pt x="252414" y="508736"/>
                      <a:pt x="222601" y="493687"/>
                    </a:cubicBezTo>
                    <a:cubicBezTo>
                      <a:pt x="208314" y="486543"/>
                      <a:pt x="191264" y="485019"/>
                      <a:pt x="175452" y="480828"/>
                    </a:cubicBezTo>
                    <a:cubicBezTo>
                      <a:pt x="171642" y="479780"/>
                      <a:pt x="167451" y="479209"/>
                      <a:pt x="164213" y="477208"/>
                    </a:cubicBezTo>
                    <a:cubicBezTo>
                      <a:pt x="152592" y="469874"/>
                      <a:pt x="142115" y="460254"/>
                      <a:pt x="129732" y="454539"/>
                    </a:cubicBezTo>
                    <a:cubicBezTo>
                      <a:pt x="93537" y="437775"/>
                      <a:pt x="72011" y="404818"/>
                      <a:pt x="44293" y="378910"/>
                    </a:cubicBezTo>
                    <a:cubicBezTo>
                      <a:pt x="29053" y="364718"/>
                      <a:pt x="17242" y="346430"/>
                      <a:pt x="5336" y="328999"/>
                    </a:cubicBezTo>
                    <a:cubicBezTo>
                      <a:pt x="-8856" y="308140"/>
                      <a:pt x="7050" y="278422"/>
                      <a:pt x="32006" y="272516"/>
                    </a:cubicBezTo>
                    <a:cubicBezTo>
                      <a:pt x="62962" y="265182"/>
                      <a:pt x="93442" y="257467"/>
                      <a:pt x="119350" y="235083"/>
                    </a:cubicBezTo>
                    <a:cubicBezTo>
                      <a:pt x="135066" y="221462"/>
                      <a:pt x="158212" y="216700"/>
                      <a:pt x="177072" y="206413"/>
                    </a:cubicBezTo>
                    <a:cubicBezTo>
                      <a:pt x="207075" y="190030"/>
                      <a:pt x="238794" y="181171"/>
                      <a:pt x="272417" y="186220"/>
                    </a:cubicBezTo>
                    <a:cubicBezTo>
                      <a:pt x="295372" y="189649"/>
                      <a:pt x="317470" y="198316"/>
                      <a:pt x="339854" y="204793"/>
                    </a:cubicBezTo>
                    <a:cubicBezTo>
                      <a:pt x="341092" y="205174"/>
                      <a:pt x="342235" y="206222"/>
                      <a:pt x="343473" y="206508"/>
                    </a:cubicBezTo>
                    <a:cubicBezTo>
                      <a:pt x="391956" y="219271"/>
                      <a:pt x="441676" y="222891"/>
                      <a:pt x="490825" y="216985"/>
                    </a:cubicBezTo>
                    <a:cubicBezTo>
                      <a:pt x="511494" y="214509"/>
                      <a:pt x="530544" y="198126"/>
                      <a:pt x="543403" y="191554"/>
                    </a:cubicBezTo>
                    <a:cubicBezTo>
                      <a:pt x="570549" y="197459"/>
                      <a:pt x="592457" y="207175"/>
                      <a:pt x="613222" y="205270"/>
                    </a:cubicBezTo>
                    <a:cubicBezTo>
                      <a:pt x="631319" y="203555"/>
                      <a:pt x="648178" y="188601"/>
                      <a:pt x="665609" y="179457"/>
                    </a:cubicBezTo>
                    <a:cubicBezTo>
                      <a:pt x="668562" y="177933"/>
                      <a:pt x="671324" y="175456"/>
                      <a:pt x="674372" y="174980"/>
                    </a:cubicBezTo>
                    <a:cubicBezTo>
                      <a:pt x="699708" y="170884"/>
                      <a:pt x="725235" y="168027"/>
                      <a:pt x="750477" y="163074"/>
                    </a:cubicBezTo>
                    <a:cubicBezTo>
                      <a:pt x="761240" y="160978"/>
                      <a:pt x="771051" y="154597"/>
                      <a:pt x="781623" y="150882"/>
                    </a:cubicBezTo>
                    <a:cubicBezTo>
                      <a:pt x="791910" y="147262"/>
                      <a:pt x="802483" y="142595"/>
                      <a:pt x="813151" y="142119"/>
                    </a:cubicBezTo>
                    <a:cubicBezTo>
                      <a:pt x="840297" y="140881"/>
                      <a:pt x="867634" y="143167"/>
                      <a:pt x="894780" y="141357"/>
                    </a:cubicBezTo>
                    <a:cubicBezTo>
                      <a:pt x="928404" y="139071"/>
                      <a:pt x="962122" y="135547"/>
                      <a:pt x="995364" y="130022"/>
                    </a:cubicBezTo>
                    <a:cubicBezTo>
                      <a:pt x="1028130" y="124593"/>
                      <a:pt x="1062421" y="120402"/>
                      <a:pt x="1092329" y="107353"/>
                    </a:cubicBezTo>
                    <a:cubicBezTo>
                      <a:pt x="1117189" y="96494"/>
                      <a:pt x="1140906" y="101161"/>
                      <a:pt x="1164909" y="97447"/>
                    </a:cubicBezTo>
                    <a:cubicBezTo>
                      <a:pt x="1176244" y="95732"/>
                      <a:pt x="1186722" y="88779"/>
                      <a:pt x="1197866" y="84874"/>
                    </a:cubicBezTo>
                    <a:cubicBezTo>
                      <a:pt x="1207581" y="81445"/>
                      <a:pt x="1217583" y="78682"/>
                      <a:pt x="1227584" y="76301"/>
                    </a:cubicBezTo>
                    <a:cubicBezTo>
                      <a:pt x="1256635" y="69348"/>
                      <a:pt x="1285782" y="62871"/>
                      <a:pt x="1314928" y="55918"/>
                    </a:cubicBezTo>
                    <a:cubicBezTo>
                      <a:pt x="1330835" y="52108"/>
                      <a:pt x="1346456" y="47345"/>
                      <a:pt x="1362458" y="44011"/>
                    </a:cubicBezTo>
                    <a:cubicBezTo>
                      <a:pt x="1384270" y="39535"/>
                      <a:pt x="1408178" y="40106"/>
                      <a:pt x="1427895" y="31248"/>
                    </a:cubicBezTo>
                    <a:cubicBezTo>
                      <a:pt x="1454755" y="19056"/>
                      <a:pt x="1483521" y="28295"/>
                      <a:pt x="1508095" y="19532"/>
                    </a:cubicBezTo>
                    <a:cubicBezTo>
                      <a:pt x="1529526" y="11817"/>
                      <a:pt x="1549720" y="12579"/>
                      <a:pt x="1570674" y="10198"/>
                    </a:cubicBezTo>
                    <a:cubicBezTo>
                      <a:pt x="1585153" y="8483"/>
                      <a:pt x="1601631" y="-3233"/>
                      <a:pt x="1613061" y="863"/>
                    </a:cubicBezTo>
                    <a:cubicBezTo>
                      <a:pt x="1663829" y="19532"/>
                      <a:pt x="1715835" y="4673"/>
                      <a:pt x="1766508" y="11245"/>
                    </a:cubicBezTo>
                    <a:cubicBezTo>
                      <a:pt x="1795369" y="14960"/>
                      <a:pt x="1823278" y="28771"/>
                      <a:pt x="1852043" y="30105"/>
                    </a:cubicBezTo>
                    <a:cubicBezTo>
                      <a:pt x="1888238" y="31724"/>
                      <a:pt x="1914337" y="53632"/>
                      <a:pt x="1945388" y="65252"/>
                    </a:cubicBezTo>
                    <a:cubicBezTo>
                      <a:pt x="1977297" y="77158"/>
                      <a:pt x="1977392" y="76968"/>
                      <a:pt x="1977392" y="110496"/>
                    </a:cubicBezTo>
                    <a:cubicBezTo>
                      <a:pt x="1977392" y="125450"/>
                      <a:pt x="1977582" y="140404"/>
                      <a:pt x="1977392" y="155359"/>
                    </a:cubicBezTo>
                    <a:cubicBezTo>
                      <a:pt x="1977106" y="176028"/>
                      <a:pt x="1968153" y="186029"/>
                      <a:pt x="1948150" y="185362"/>
                    </a:cubicBezTo>
                    <a:cubicBezTo>
                      <a:pt x="1915765" y="184124"/>
                      <a:pt x="1887952" y="198602"/>
                      <a:pt x="1859949" y="210889"/>
                    </a:cubicBezTo>
                    <a:cubicBezTo>
                      <a:pt x="1824421" y="226606"/>
                      <a:pt x="1790226" y="245465"/>
                      <a:pt x="1755174" y="262515"/>
                    </a:cubicBezTo>
                    <a:cubicBezTo>
                      <a:pt x="1732981" y="273373"/>
                      <a:pt x="1710978" y="285280"/>
                      <a:pt x="1687641" y="292995"/>
                    </a:cubicBezTo>
                    <a:cubicBezTo>
                      <a:pt x="1674021" y="297472"/>
                      <a:pt x="1658019" y="295662"/>
                      <a:pt x="1643160" y="294614"/>
                    </a:cubicBezTo>
                    <a:cubicBezTo>
                      <a:pt x="1628396" y="293566"/>
                      <a:pt x="1618014" y="298805"/>
                      <a:pt x="1607346" y="308806"/>
                    </a:cubicBezTo>
                    <a:cubicBezTo>
                      <a:pt x="1590487" y="324618"/>
                      <a:pt x="1570770" y="337191"/>
                      <a:pt x="1553815" y="352907"/>
                    </a:cubicBezTo>
                    <a:cubicBezTo>
                      <a:pt x="1530384" y="374529"/>
                      <a:pt x="1504381" y="396151"/>
                      <a:pt x="1507809" y="432727"/>
                    </a:cubicBezTo>
                    <a:cubicBezTo>
                      <a:pt x="1509238" y="447967"/>
                      <a:pt x="1514191" y="463778"/>
                      <a:pt x="1521049" y="477589"/>
                    </a:cubicBezTo>
                    <a:cubicBezTo>
                      <a:pt x="1534956" y="505593"/>
                      <a:pt x="1544195" y="534358"/>
                      <a:pt x="1539242" y="565315"/>
                    </a:cubicBezTo>
                    <a:cubicBezTo>
                      <a:pt x="1537432" y="576650"/>
                      <a:pt x="1527622" y="586651"/>
                      <a:pt x="1521525" y="597128"/>
                    </a:cubicBezTo>
                    <a:cubicBezTo>
                      <a:pt x="1552196" y="608654"/>
                      <a:pt x="1562292" y="633323"/>
                      <a:pt x="1562007" y="664279"/>
                    </a:cubicBezTo>
                    <a:cubicBezTo>
                      <a:pt x="1561912" y="676567"/>
                      <a:pt x="1563150" y="688949"/>
                      <a:pt x="1561626" y="700951"/>
                    </a:cubicBezTo>
                    <a:cubicBezTo>
                      <a:pt x="1560102" y="713048"/>
                      <a:pt x="1555815" y="724763"/>
                      <a:pt x="1552958" y="736669"/>
                    </a:cubicBezTo>
                    <a:cubicBezTo>
                      <a:pt x="1552006" y="740575"/>
                      <a:pt x="1551243" y="744671"/>
                      <a:pt x="1551243" y="748671"/>
                    </a:cubicBezTo>
                    <a:cubicBezTo>
                      <a:pt x="1551243" y="786676"/>
                      <a:pt x="1568674" y="816108"/>
                      <a:pt x="1597725" y="838777"/>
                    </a:cubicBezTo>
                    <a:cubicBezTo>
                      <a:pt x="1602679" y="842587"/>
                      <a:pt x="1612775" y="843159"/>
                      <a:pt x="1619062" y="841063"/>
                    </a:cubicBezTo>
                    <a:cubicBezTo>
                      <a:pt x="1639445" y="834301"/>
                      <a:pt x="1659066" y="825252"/>
                      <a:pt x="1679164" y="817727"/>
                    </a:cubicBezTo>
                    <a:cubicBezTo>
                      <a:pt x="1688784" y="814108"/>
                      <a:pt x="1698786" y="811631"/>
                      <a:pt x="1708787" y="809250"/>
                    </a:cubicBezTo>
                    <a:cubicBezTo>
                      <a:pt x="1723360" y="805821"/>
                      <a:pt x="1738029" y="802773"/>
                      <a:pt x="1752697" y="799915"/>
                    </a:cubicBezTo>
                    <a:cubicBezTo>
                      <a:pt x="1756507" y="799154"/>
                      <a:pt x="1760793" y="799058"/>
                      <a:pt x="1764604" y="799820"/>
                    </a:cubicBezTo>
                    <a:cubicBezTo>
                      <a:pt x="1778605" y="802678"/>
                      <a:pt x="1792416" y="806964"/>
                      <a:pt x="1806514" y="808964"/>
                    </a:cubicBezTo>
                    <a:cubicBezTo>
                      <a:pt x="1822039" y="811155"/>
                      <a:pt x="1836803" y="809345"/>
                      <a:pt x="1852805" y="817918"/>
                    </a:cubicBezTo>
                    <a:cubicBezTo>
                      <a:pt x="1871664" y="828014"/>
                      <a:pt x="1892143" y="819061"/>
                      <a:pt x="1904526" y="799439"/>
                    </a:cubicBezTo>
                    <a:cubicBezTo>
                      <a:pt x="1926719" y="812679"/>
                      <a:pt x="1947579" y="820585"/>
                      <a:pt x="1973010" y="821061"/>
                    </a:cubicBezTo>
                    <a:cubicBezTo>
                      <a:pt x="2032447" y="822204"/>
                      <a:pt x="2091978" y="826109"/>
                      <a:pt x="2151128" y="832205"/>
                    </a:cubicBezTo>
                    <a:cubicBezTo>
                      <a:pt x="2179989" y="835158"/>
                      <a:pt x="2208088" y="845350"/>
                      <a:pt x="2236472" y="852684"/>
                    </a:cubicBezTo>
                    <a:cubicBezTo>
                      <a:pt x="2246473" y="855256"/>
                      <a:pt x="2255903" y="860971"/>
                      <a:pt x="2265904" y="861923"/>
                    </a:cubicBezTo>
                    <a:cubicBezTo>
                      <a:pt x="2284668" y="863828"/>
                      <a:pt x="2284288" y="875925"/>
                      <a:pt x="2283621" y="889355"/>
                    </a:cubicBezTo>
                    <a:cubicBezTo>
                      <a:pt x="2282573" y="910786"/>
                      <a:pt x="2299242" y="920978"/>
                      <a:pt x="2313720" y="928598"/>
                    </a:cubicBezTo>
                    <a:cubicBezTo>
                      <a:pt x="2339056" y="941838"/>
                      <a:pt x="2348105" y="953458"/>
                      <a:pt x="2349724" y="982033"/>
                    </a:cubicBezTo>
                    <a:cubicBezTo>
                      <a:pt x="2350296" y="992416"/>
                      <a:pt x="2354677" y="1004227"/>
                      <a:pt x="2361249" y="1012228"/>
                    </a:cubicBezTo>
                    <a:cubicBezTo>
                      <a:pt x="2384395" y="1040422"/>
                      <a:pt x="2409351" y="1067187"/>
                      <a:pt x="2433449" y="1094714"/>
                    </a:cubicBezTo>
                    <a:cubicBezTo>
                      <a:pt x="2435449" y="1097000"/>
                      <a:pt x="2436497" y="1100715"/>
                      <a:pt x="2436592" y="1103763"/>
                    </a:cubicBezTo>
                    <a:cubicBezTo>
                      <a:pt x="2436878" y="1129576"/>
                      <a:pt x="2443450" y="1157960"/>
                      <a:pt x="2435164" y="1180725"/>
                    </a:cubicBezTo>
                    <a:cubicBezTo>
                      <a:pt x="2422400" y="1215682"/>
                      <a:pt x="2421543" y="1258449"/>
                      <a:pt x="2384872" y="1281785"/>
                    </a:cubicBezTo>
                    <a:cubicBezTo>
                      <a:pt x="2378966" y="1285500"/>
                      <a:pt x="2372203" y="1289977"/>
                      <a:pt x="2365726" y="1290167"/>
                    </a:cubicBezTo>
                    <a:cubicBezTo>
                      <a:pt x="2353439" y="1290644"/>
                      <a:pt x="2349058" y="1295120"/>
                      <a:pt x="2349058" y="1307407"/>
                    </a:cubicBezTo>
                    <a:cubicBezTo>
                      <a:pt x="2349058" y="1320361"/>
                      <a:pt x="2355249" y="1324172"/>
                      <a:pt x="2366774" y="1323410"/>
                    </a:cubicBezTo>
                    <a:cubicBezTo>
                      <a:pt x="2385062" y="1322171"/>
                      <a:pt x="2403350" y="1321028"/>
                      <a:pt x="2425067" y="1319695"/>
                    </a:cubicBezTo>
                    <a:cubicBezTo>
                      <a:pt x="2421543" y="1352556"/>
                      <a:pt x="2435354" y="1389608"/>
                      <a:pt x="2417447" y="1425708"/>
                    </a:cubicBezTo>
                    <a:cubicBezTo>
                      <a:pt x="2415161" y="1430280"/>
                      <a:pt x="2415161" y="1436281"/>
                      <a:pt x="2415066" y="1441615"/>
                    </a:cubicBezTo>
                    <a:cubicBezTo>
                      <a:pt x="2414780" y="1463427"/>
                      <a:pt x="2414875" y="1485144"/>
                      <a:pt x="2414971" y="1506956"/>
                    </a:cubicBezTo>
                    <a:cubicBezTo>
                      <a:pt x="2415161" y="1536865"/>
                      <a:pt x="2407732" y="1563630"/>
                      <a:pt x="2387729" y="1587252"/>
                    </a:cubicBezTo>
                    <a:cubicBezTo>
                      <a:pt x="2382681" y="1593253"/>
                      <a:pt x="2381538" y="1607921"/>
                      <a:pt x="2385253" y="1615065"/>
                    </a:cubicBezTo>
                    <a:cubicBezTo>
                      <a:pt x="2396492" y="1636687"/>
                      <a:pt x="2396492" y="1655737"/>
                      <a:pt x="2385062" y="1677454"/>
                    </a:cubicBezTo>
                    <a:cubicBezTo>
                      <a:pt x="2377633" y="1691551"/>
                      <a:pt x="2376108" y="1708791"/>
                      <a:pt x="2371156" y="1724317"/>
                    </a:cubicBezTo>
                    <a:cubicBezTo>
                      <a:pt x="2368584" y="1732318"/>
                      <a:pt x="2363726" y="1739557"/>
                      <a:pt x="2360678" y="1747367"/>
                    </a:cubicBezTo>
                    <a:cubicBezTo>
                      <a:pt x="2349724" y="1775847"/>
                      <a:pt x="2337532" y="1804041"/>
                      <a:pt x="2329055" y="1833283"/>
                    </a:cubicBezTo>
                    <a:cubicBezTo>
                      <a:pt x="2324864" y="1847761"/>
                      <a:pt x="2326007" y="1864525"/>
                      <a:pt x="2327912" y="1879860"/>
                    </a:cubicBezTo>
                    <a:cubicBezTo>
                      <a:pt x="2330484" y="1900815"/>
                      <a:pt x="2321530" y="1917865"/>
                      <a:pt x="2312482" y="1934438"/>
                    </a:cubicBezTo>
                    <a:cubicBezTo>
                      <a:pt x="2302195" y="1953298"/>
                      <a:pt x="2294956" y="1971395"/>
                      <a:pt x="2293717" y="1993779"/>
                    </a:cubicBezTo>
                    <a:cubicBezTo>
                      <a:pt x="2292289" y="2018830"/>
                      <a:pt x="2283335" y="2043404"/>
                      <a:pt x="2277715" y="2068169"/>
                    </a:cubicBezTo>
                    <a:cubicBezTo>
                      <a:pt x="2277144" y="2070551"/>
                      <a:pt x="2275715" y="2073122"/>
                      <a:pt x="2276096" y="2075408"/>
                    </a:cubicBezTo>
                    <a:cubicBezTo>
                      <a:pt x="2278477" y="2091601"/>
                      <a:pt x="2283049" y="2107698"/>
                      <a:pt x="2283335" y="2123891"/>
                    </a:cubicBezTo>
                    <a:cubicBezTo>
                      <a:pt x="2284288" y="2180374"/>
                      <a:pt x="2285049" y="2236857"/>
                      <a:pt x="2282954" y="2293245"/>
                    </a:cubicBezTo>
                    <a:cubicBezTo>
                      <a:pt x="2282192" y="2314105"/>
                      <a:pt x="2289145" y="2331345"/>
                      <a:pt x="2297432" y="2348204"/>
                    </a:cubicBezTo>
                    <a:cubicBezTo>
                      <a:pt x="2309815" y="2373541"/>
                      <a:pt x="2309719" y="2384971"/>
                      <a:pt x="2290955" y="2405069"/>
                    </a:cubicBezTo>
                    <a:cubicBezTo>
                      <a:pt x="2289145" y="2406974"/>
                      <a:pt x="2287335" y="2408974"/>
                      <a:pt x="2283525" y="2413260"/>
                    </a:cubicBezTo>
                    <a:cubicBezTo>
                      <a:pt x="2296289" y="2429262"/>
                      <a:pt x="2310005" y="2444502"/>
                      <a:pt x="2321245" y="2461361"/>
                    </a:cubicBezTo>
                    <a:cubicBezTo>
                      <a:pt x="2325816" y="2468219"/>
                      <a:pt x="2326769" y="2479078"/>
                      <a:pt x="2325531" y="2487460"/>
                    </a:cubicBezTo>
                    <a:cubicBezTo>
                      <a:pt x="2325055" y="2490508"/>
                      <a:pt x="2313243" y="2493746"/>
                      <a:pt x="2306576" y="2493651"/>
                    </a:cubicBezTo>
                    <a:cubicBezTo>
                      <a:pt x="2273620" y="2493270"/>
                      <a:pt x="2242949" y="2502033"/>
                      <a:pt x="2213041" y="2514320"/>
                    </a:cubicBezTo>
                    <a:cubicBezTo>
                      <a:pt x="2212374" y="2514606"/>
                      <a:pt x="2211802" y="2514892"/>
                      <a:pt x="2211135" y="2514892"/>
                    </a:cubicBezTo>
                    <a:cubicBezTo>
                      <a:pt x="2170178" y="2518797"/>
                      <a:pt x="2129221" y="2523274"/>
                      <a:pt x="2088073" y="2526131"/>
                    </a:cubicBezTo>
                    <a:cubicBezTo>
                      <a:pt x="2081310" y="2526608"/>
                      <a:pt x="2074452" y="2518511"/>
                      <a:pt x="2067022" y="2516225"/>
                    </a:cubicBezTo>
                    <a:cubicBezTo>
                      <a:pt x="2011587" y="2498509"/>
                      <a:pt x="1957580" y="2476887"/>
                      <a:pt x="1907383" y="2448026"/>
                    </a:cubicBezTo>
                    <a:cubicBezTo>
                      <a:pt x="1886714" y="2436120"/>
                      <a:pt x="1871950" y="2412403"/>
                      <a:pt x="1857187" y="2392114"/>
                    </a:cubicBezTo>
                    <a:cubicBezTo>
                      <a:pt x="1846899" y="2378018"/>
                      <a:pt x="1843471" y="2358872"/>
                      <a:pt x="1832803" y="2345252"/>
                    </a:cubicBezTo>
                    <a:cubicBezTo>
                      <a:pt x="1824325" y="2334393"/>
                      <a:pt x="1810514" y="2323725"/>
                      <a:pt x="1797560" y="2321344"/>
                    </a:cubicBezTo>
                    <a:cubicBezTo>
                      <a:pt x="1770890" y="2316391"/>
                      <a:pt x="1772033" y="2291245"/>
                      <a:pt x="1758698" y="2277243"/>
                    </a:cubicBezTo>
                    <a:cubicBezTo>
                      <a:pt x="1736505" y="2254002"/>
                      <a:pt x="1713454" y="2231618"/>
                      <a:pt x="1690213" y="2209330"/>
                    </a:cubicBezTo>
                    <a:cubicBezTo>
                      <a:pt x="1678021" y="2197614"/>
                      <a:pt x="1662496" y="2190470"/>
                      <a:pt x="1659448" y="2169706"/>
                    </a:cubicBezTo>
                    <a:cubicBezTo>
                      <a:pt x="1656304" y="2148275"/>
                      <a:pt x="1648017" y="2127320"/>
                      <a:pt x="1639921" y="2106936"/>
                    </a:cubicBezTo>
                    <a:cubicBezTo>
                      <a:pt x="1631730" y="2086172"/>
                      <a:pt x="1641826" y="2066645"/>
                      <a:pt x="1660972" y="2055311"/>
                    </a:cubicBezTo>
                    <a:cubicBezTo>
                      <a:pt x="1677640" y="2045500"/>
                      <a:pt x="1693928" y="2047024"/>
                      <a:pt x="1710978" y="2044833"/>
                    </a:cubicBezTo>
                    <a:cubicBezTo>
                      <a:pt x="1729075" y="2042547"/>
                      <a:pt x="1746982" y="2037880"/>
                      <a:pt x="1764508" y="2032451"/>
                    </a:cubicBezTo>
                    <a:cubicBezTo>
                      <a:pt x="1770223" y="2030736"/>
                      <a:pt x="1777939" y="2023878"/>
                      <a:pt x="1778415" y="2018735"/>
                    </a:cubicBezTo>
                    <a:cubicBezTo>
                      <a:pt x="1780224" y="1999113"/>
                      <a:pt x="1793464" y="2001494"/>
                      <a:pt x="1806323" y="2001494"/>
                    </a:cubicBezTo>
                    <a:cubicBezTo>
                      <a:pt x="1830135" y="2001590"/>
                      <a:pt x="1854043" y="2002923"/>
                      <a:pt x="1877760" y="2001018"/>
                    </a:cubicBezTo>
                    <a:cubicBezTo>
                      <a:pt x="1894524" y="1999685"/>
                      <a:pt x="1911289" y="1994922"/>
                      <a:pt x="1927195" y="1989207"/>
                    </a:cubicBezTo>
                    <a:cubicBezTo>
                      <a:pt x="1931958" y="1987493"/>
                      <a:pt x="1934148" y="1977491"/>
                      <a:pt x="1936815" y="1971014"/>
                    </a:cubicBezTo>
                    <a:cubicBezTo>
                      <a:pt x="1943292" y="1955489"/>
                      <a:pt x="1949484" y="1939772"/>
                      <a:pt x="1955770" y="1924151"/>
                    </a:cubicBezTo>
                    <a:cubicBezTo>
                      <a:pt x="1961866" y="1909197"/>
                      <a:pt x="1967962" y="1894148"/>
                      <a:pt x="1974154" y="1879193"/>
                    </a:cubicBezTo>
                    <a:cubicBezTo>
                      <a:pt x="1974915" y="1877384"/>
                      <a:pt x="1976630" y="1875669"/>
                      <a:pt x="1976821" y="1873859"/>
                    </a:cubicBezTo>
                    <a:cubicBezTo>
                      <a:pt x="1980726" y="1846427"/>
                      <a:pt x="1984917" y="1818995"/>
                      <a:pt x="1988155" y="1791468"/>
                    </a:cubicBezTo>
                    <a:cubicBezTo>
                      <a:pt x="1992346" y="1755273"/>
                      <a:pt x="1994251" y="1718697"/>
                      <a:pt x="2000252" y="1682788"/>
                    </a:cubicBezTo>
                    <a:cubicBezTo>
                      <a:pt x="2003586" y="1662595"/>
                      <a:pt x="2014254" y="1643735"/>
                      <a:pt x="2019492" y="1623733"/>
                    </a:cubicBezTo>
                    <a:cubicBezTo>
                      <a:pt x="2022159" y="1613636"/>
                      <a:pt x="2023779" y="1600015"/>
                      <a:pt x="2019207" y="1591824"/>
                    </a:cubicBezTo>
                    <a:cubicBezTo>
                      <a:pt x="2001681" y="1560773"/>
                      <a:pt x="2004919" y="1525244"/>
                      <a:pt x="2013206" y="1497241"/>
                    </a:cubicBezTo>
                    <a:cubicBezTo>
                      <a:pt x="2023969" y="1461046"/>
                      <a:pt x="2017111" y="1426470"/>
                      <a:pt x="2020826" y="1391418"/>
                    </a:cubicBezTo>
                    <a:cubicBezTo>
                      <a:pt x="2022159" y="1379226"/>
                      <a:pt x="2018921" y="1366653"/>
                      <a:pt x="2037781" y="1365320"/>
                    </a:cubicBezTo>
                    <a:cubicBezTo>
                      <a:pt x="2043019" y="1364939"/>
                      <a:pt x="2047687" y="1357033"/>
                      <a:pt x="2050163" y="1354747"/>
                    </a:cubicBezTo>
                    <a:cubicBezTo>
                      <a:pt x="2039781" y="1327410"/>
                      <a:pt x="2028732" y="1303026"/>
                      <a:pt x="2021112" y="1277690"/>
                    </a:cubicBezTo>
                    <a:cubicBezTo>
                      <a:pt x="2011015" y="1243876"/>
                      <a:pt x="1990727" y="1217873"/>
                      <a:pt x="1964438" y="1195870"/>
                    </a:cubicBezTo>
                    <a:cubicBezTo>
                      <a:pt x="1960818" y="1192917"/>
                      <a:pt x="1954437" y="1192536"/>
                      <a:pt x="1949293" y="1192345"/>
                    </a:cubicBezTo>
                    <a:cubicBezTo>
                      <a:pt x="1936720" y="1191869"/>
                      <a:pt x="1922814" y="1195298"/>
                      <a:pt x="1919861" y="1175772"/>
                    </a:cubicBezTo>
                    <a:cubicBezTo>
                      <a:pt x="1919671" y="1174248"/>
                      <a:pt x="1894810" y="1171390"/>
                      <a:pt x="1891096" y="1176344"/>
                    </a:cubicBezTo>
                    <a:cubicBezTo>
                      <a:pt x="1876903" y="1195584"/>
                      <a:pt x="1853091" y="1190631"/>
                      <a:pt x="1836041" y="1201966"/>
                    </a:cubicBezTo>
                    <a:cubicBezTo>
                      <a:pt x="1828992" y="1206633"/>
                      <a:pt x="1816229" y="1206157"/>
                      <a:pt x="1811943" y="1189583"/>
                    </a:cubicBezTo>
                    <a:cubicBezTo>
                      <a:pt x="1809085" y="1178534"/>
                      <a:pt x="1796512" y="1170057"/>
                      <a:pt x="1788130" y="1160246"/>
                    </a:cubicBezTo>
                    <a:cubicBezTo>
                      <a:pt x="1775557" y="1167295"/>
                      <a:pt x="1764794" y="1175677"/>
                      <a:pt x="1752602" y="1179391"/>
                    </a:cubicBezTo>
                    <a:cubicBezTo>
                      <a:pt x="1744791" y="1181773"/>
                      <a:pt x="1733838" y="1179296"/>
                      <a:pt x="1726218" y="1175296"/>
                    </a:cubicBezTo>
                    <a:cubicBezTo>
                      <a:pt x="1712406" y="1168152"/>
                      <a:pt x="1700691" y="1166628"/>
                      <a:pt x="1690118" y="1179296"/>
                    </a:cubicBezTo>
                    <a:cubicBezTo>
                      <a:pt x="1670115" y="1203014"/>
                      <a:pt x="1639635" y="1209681"/>
                      <a:pt x="1615251" y="1225778"/>
                    </a:cubicBezTo>
                    <a:cubicBezTo>
                      <a:pt x="1578009" y="1250353"/>
                      <a:pt x="1535623" y="1270927"/>
                      <a:pt x="1528003" y="1324172"/>
                    </a:cubicBezTo>
                    <a:cubicBezTo>
                      <a:pt x="1525335" y="1342650"/>
                      <a:pt x="1511239" y="1359319"/>
                      <a:pt x="1503047" y="1377226"/>
                    </a:cubicBezTo>
                    <a:cubicBezTo>
                      <a:pt x="1497999" y="1388370"/>
                      <a:pt x="1495237" y="1400657"/>
                      <a:pt x="1489807" y="1411611"/>
                    </a:cubicBezTo>
                    <a:cubicBezTo>
                      <a:pt x="1483235" y="1424946"/>
                      <a:pt x="1474853" y="1437519"/>
                      <a:pt x="1465899" y="1452854"/>
                    </a:cubicBezTo>
                    <a:cubicBezTo>
                      <a:pt x="1475424" y="1453521"/>
                      <a:pt x="1484378" y="1454283"/>
                      <a:pt x="1493427" y="1454759"/>
                    </a:cubicBezTo>
                    <a:cubicBezTo>
                      <a:pt x="1508857" y="1455616"/>
                      <a:pt x="1509905" y="1463427"/>
                      <a:pt x="1503428" y="1475048"/>
                    </a:cubicBezTo>
                    <a:cubicBezTo>
                      <a:pt x="1492665" y="1494669"/>
                      <a:pt x="1495617" y="1512766"/>
                      <a:pt x="1503047" y="1533817"/>
                    </a:cubicBezTo>
                    <a:cubicBezTo>
                      <a:pt x="1511239" y="1556867"/>
                      <a:pt x="1528098" y="1582109"/>
                      <a:pt x="1517239" y="1606302"/>
                    </a:cubicBezTo>
                    <a:cubicBezTo>
                      <a:pt x="1499999" y="1644593"/>
                      <a:pt x="1512858" y="1683645"/>
                      <a:pt x="1506762" y="1721555"/>
                    </a:cubicBezTo>
                    <a:cubicBezTo>
                      <a:pt x="1501332" y="1755464"/>
                      <a:pt x="1508667" y="1788706"/>
                      <a:pt x="1508286" y="1822329"/>
                    </a:cubicBezTo>
                    <a:cubicBezTo>
                      <a:pt x="1508000" y="1844713"/>
                      <a:pt x="1496094" y="1856333"/>
                      <a:pt x="1482282" y="1867097"/>
                    </a:cubicBezTo>
                    <a:cubicBezTo>
                      <a:pt x="1471805" y="1875288"/>
                      <a:pt x="1457517" y="1878717"/>
                      <a:pt x="1442563" y="1885194"/>
                    </a:cubicBezTo>
                    <a:cubicBezTo>
                      <a:pt x="1446754" y="1890433"/>
                      <a:pt x="1450088" y="1895957"/>
                      <a:pt x="1454755" y="1899862"/>
                    </a:cubicBezTo>
                    <a:cubicBezTo>
                      <a:pt x="1468471" y="1911293"/>
                      <a:pt x="1469995" y="1927485"/>
                      <a:pt x="1476282" y="1942439"/>
                    </a:cubicBezTo>
                    <a:cubicBezTo>
                      <a:pt x="1488855" y="1972538"/>
                      <a:pt x="1474472" y="2013591"/>
                      <a:pt x="1511715" y="2033498"/>
                    </a:cubicBezTo>
                    <a:cubicBezTo>
                      <a:pt x="1513524" y="2053786"/>
                      <a:pt x="1520192" y="2075123"/>
                      <a:pt x="1516096" y="2094077"/>
                    </a:cubicBezTo>
                    <a:cubicBezTo>
                      <a:pt x="1509619" y="2123605"/>
                      <a:pt x="1499332" y="2153513"/>
                      <a:pt x="1484092" y="2179421"/>
                    </a:cubicBezTo>
                    <a:cubicBezTo>
                      <a:pt x="1470186" y="2203234"/>
                      <a:pt x="1475424" y="2226570"/>
                      <a:pt x="1475329" y="2250002"/>
                    </a:cubicBezTo>
                    <a:cubicBezTo>
                      <a:pt x="1475234" y="2265813"/>
                      <a:pt x="1486188" y="2282196"/>
                      <a:pt x="1484664" y="2297531"/>
                    </a:cubicBezTo>
                    <a:cubicBezTo>
                      <a:pt x="1482282" y="2320391"/>
                      <a:pt x="1472662" y="2342394"/>
                      <a:pt x="1467138" y="2365063"/>
                    </a:cubicBezTo>
                    <a:cubicBezTo>
                      <a:pt x="1465138" y="2373255"/>
                      <a:pt x="1464375" y="2382304"/>
                      <a:pt x="1465614" y="2390591"/>
                    </a:cubicBezTo>
                    <a:cubicBezTo>
                      <a:pt x="1467519" y="2403354"/>
                      <a:pt x="1471329" y="2415832"/>
                      <a:pt x="1474758" y="2428310"/>
                    </a:cubicBezTo>
                    <a:cubicBezTo>
                      <a:pt x="1476948" y="2436406"/>
                      <a:pt x="1480854" y="2444026"/>
                      <a:pt x="1482187" y="2452217"/>
                    </a:cubicBezTo>
                    <a:cubicBezTo>
                      <a:pt x="1483616" y="2461171"/>
                      <a:pt x="1484283" y="2470601"/>
                      <a:pt x="1483045" y="2479459"/>
                    </a:cubicBezTo>
                    <a:cubicBezTo>
                      <a:pt x="1481521" y="2490222"/>
                      <a:pt x="1476472" y="2500414"/>
                      <a:pt x="1474853" y="2511177"/>
                    </a:cubicBezTo>
                    <a:cubicBezTo>
                      <a:pt x="1450183" y="2674245"/>
                      <a:pt x="1470662" y="2838361"/>
                      <a:pt x="1463042" y="3001810"/>
                    </a:cubicBezTo>
                    <a:cubicBezTo>
                      <a:pt x="1462185" y="3020574"/>
                      <a:pt x="1451898" y="3038862"/>
                      <a:pt x="1445230" y="3059627"/>
                    </a:cubicBezTo>
                    <a:cubicBezTo>
                      <a:pt x="1448278" y="3062865"/>
                      <a:pt x="1454660" y="3067532"/>
                      <a:pt x="1457708" y="3073724"/>
                    </a:cubicBezTo>
                    <a:cubicBezTo>
                      <a:pt x="1460565" y="3079343"/>
                      <a:pt x="1462661" y="3088202"/>
                      <a:pt x="1460184" y="3093250"/>
                    </a:cubicBezTo>
                    <a:cubicBezTo>
                      <a:pt x="1450183" y="3113347"/>
                      <a:pt x="1449707" y="3127254"/>
                      <a:pt x="1461137" y="3144494"/>
                    </a:cubicBezTo>
                    <a:cubicBezTo>
                      <a:pt x="1447326" y="3175355"/>
                      <a:pt x="1424656" y="3202502"/>
                      <a:pt x="1430562" y="3239554"/>
                    </a:cubicBezTo>
                    <a:cubicBezTo>
                      <a:pt x="1431609" y="3245936"/>
                      <a:pt x="1426085" y="3253079"/>
                      <a:pt x="1425418" y="3260128"/>
                    </a:cubicBezTo>
                    <a:cubicBezTo>
                      <a:pt x="1424466" y="3270605"/>
                      <a:pt x="1424466" y="3281369"/>
                      <a:pt x="1425228" y="3291941"/>
                    </a:cubicBezTo>
                    <a:cubicBezTo>
                      <a:pt x="1425895" y="3301466"/>
                      <a:pt x="1430085" y="3311182"/>
                      <a:pt x="1429133" y="3320421"/>
                    </a:cubicBezTo>
                    <a:cubicBezTo>
                      <a:pt x="1427990" y="3332518"/>
                      <a:pt x="1421037" y="3344138"/>
                      <a:pt x="1420751" y="3356045"/>
                    </a:cubicBezTo>
                    <a:cubicBezTo>
                      <a:pt x="1420370" y="3374142"/>
                      <a:pt x="1420656" y="3390906"/>
                      <a:pt x="1403320" y="3402908"/>
                    </a:cubicBezTo>
                    <a:cubicBezTo>
                      <a:pt x="1399606" y="3405479"/>
                      <a:pt x="1398463" y="3413671"/>
                      <a:pt x="1398367" y="3419386"/>
                    </a:cubicBezTo>
                    <a:cubicBezTo>
                      <a:pt x="1397796" y="3439769"/>
                      <a:pt x="1397320" y="3460248"/>
                      <a:pt x="1398367" y="3480632"/>
                    </a:cubicBezTo>
                    <a:cubicBezTo>
                      <a:pt x="1399606" y="3505111"/>
                      <a:pt x="1389128" y="3523970"/>
                      <a:pt x="1373983" y="3541687"/>
                    </a:cubicBezTo>
                    <a:cubicBezTo>
                      <a:pt x="1365792" y="3551307"/>
                      <a:pt x="1358362" y="3561594"/>
                      <a:pt x="1348742" y="3574072"/>
                    </a:cubicBezTo>
                    <a:cubicBezTo>
                      <a:pt x="1376460" y="3592646"/>
                      <a:pt x="1368364" y="3626650"/>
                      <a:pt x="1363791" y="3655034"/>
                    </a:cubicBezTo>
                    <a:cubicBezTo>
                      <a:pt x="1358457" y="3688181"/>
                      <a:pt x="1354457" y="3723233"/>
                      <a:pt x="1329406" y="3751808"/>
                    </a:cubicBezTo>
                    <a:cubicBezTo>
                      <a:pt x="1316452" y="3766477"/>
                      <a:pt x="1302070" y="3784670"/>
                      <a:pt x="1318453" y="3812387"/>
                    </a:cubicBezTo>
                    <a:cubicBezTo>
                      <a:pt x="1328454" y="3829342"/>
                      <a:pt x="1320262" y="3856964"/>
                      <a:pt x="1320262" y="3879158"/>
                    </a:cubicBezTo>
                    <a:cubicBezTo>
                      <a:pt x="1306737" y="3876491"/>
                      <a:pt x="1294259" y="3874014"/>
                      <a:pt x="1281876" y="3871538"/>
                    </a:cubicBezTo>
                    <a:cubicBezTo>
                      <a:pt x="1280448" y="3874395"/>
                      <a:pt x="1278924" y="3877253"/>
                      <a:pt x="1277495" y="3880110"/>
                    </a:cubicBezTo>
                    <a:cubicBezTo>
                      <a:pt x="1293402" y="3892302"/>
                      <a:pt x="1309308" y="3904494"/>
                      <a:pt x="1327692" y="3918496"/>
                    </a:cubicBezTo>
                    <a:cubicBezTo>
                      <a:pt x="1276733" y="3941642"/>
                      <a:pt x="1264255" y="3980218"/>
                      <a:pt x="1255206" y="4022890"/>
                    </a:cubicBezTo>
                    <a:cubicBezTo>
                      <a:pt x="1251587" y="4039749"/>
                      <a:pt x="1240157" y="4057180"/>
                      <a:pt x="1227393" y="4069277"/>
                    </a:cubicBezTo>
                    <a:cubicBezTo>
                      <a:pt x="1201962" y="4093470"/>
                      <a:pt x="1191580" y="4122426"/>
                      <a:pt x="1190722" y="4155954"/>
                    </a:cubicBezTo>
                    <a:cubicBezTo>
                      <a:pt x="1189865" y="4185482"/>
                      <a:pt x="1178245" y="4196150"/>
                      <a:pt x="1149955" y="4201579"/>
                    </a:cubicBezTo>
                    <a:cubicBezTo>
                      <a:pt x="1136049" y="4203389"/>
                      <a:pt x="1125095" y="4215866"/>
                      <a:pt x="1112617" y="4224153"/>
                    </a:cubicBezTo>
                    <a:close/>
                  </a:path>
                </a:pathLst>
              </a:custGeom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 useBgFill="1"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816F2F3B-E589-43E1-87B3-ACF19439A4AB}"/>
                  </a:ext>
                </a:extLst>
              </p:cNvPr>
              <p:cNvSpPr/>
              <p:nvPr/>
            </p:nvSpPr>
            <p:spPr>
              <a:xfrm>
                <a:off x="6309039" y="4644989"/>
                <a:ext cx="277047" cy="549262"/>
              </a:xfrm>
              <a:custGeom>
                <a:avLst/>
                <a:gdLst>
                  <a:gd name="connsiteX0" fmla="*/ 1475054 w 1638300"/>
                  <a:gd name="connsiteY0" fmla="*/ 670636 h 3248025"/>
                  <a:gd name="connsiteX1" fmla="*/ 1453908 w 1638300"/>
                  <a:gd name="connsiteY1" fmla="*/ 740550 h 3248025"/>
                  <a:gd name="connsiteX2" fmla="*/ 1474768 w 1638300"/>
                  <a:gd name="connsiteY2" fmla="*/ 747884 h 3248025"/>
                  <a:gd name="connsiteX3" fmla="*/ 1443145 w 1638300"/>
                  <a:gd name="connsiteY3" fmla="*/ 827132 h 3248025"/>
                  <a:gd name="connsiteX4" fmla="*/ 1452384 w 1638300"/>
                  <a:gd name="connsiteY4" fmla="*/ 874852 h 3248025"/>
                  <a:gd name="connsiteX5" fmla="*/ 1438668 w 1638300"/>
                  <a:gd name="connsiteY5" fmla="*/ 927621 h 3248025"/>
                  <a:gd name="connsiteX6" fmla="*/ 1419523 w 1638300"/>
                  <a:gd name="connsiteY6" fmla="*/ 982866 h 3248025"/>
                  <a:gd name="connsiteX7" fmla="*/ 1404854 w 1638300"/>
                  <a:gd name="connsiteY7" fmla="*/ 1016679 h 3248025"/>
                  <a:gd name="connsiteX8" fmla="*/ 1379613 w 1638300"/>
                  <a:gd name="connsiteY8" fmla="*/ 1054113 h 3248025"/>
                  <a:gd name="connsiteX9" fmla="*/ 1387138 w 1638300"/>
                  <a:gd name="connsiteY9" fmla="*/ 1088593 h 3248025"/>
                  <a:gd name="connsiteX10" fmla="*/ 1378184 w 1638300"/>
                  <a:gd name="connsiteY10" fmla="*/ 1127074 h 3248025"/>
                  <a:gd name="connsiteX11" fmla="*/ 1355134 w 1638300"/>
                  <a:gd name="connsiteY11" fmla="*/ 1141266 h 3248025"/>
                  <a:gd name="connsiteX12" fmla="*/ 1356848 w 1638300"/>
                  <a:gd name="connsiteY12" fmla="*/ 1147458 h 3248025"/>
                  <a:gd name="connsiteX13" fmla="*/ 1375327 w 1638300"/>
                  <a:gd name="connsiteY13" fmla="*/ 1145076 h 3248025"/>
                  <a:gd name="connsiteX14" fmla="*/ 1396282 w 1638300"/>
                  <a:gd name="connsiteY14" fmla="*/ 1141457 h 3248025"/>
                  <a:gd name="connsiteX15" fmla="*/ 1394758 w 1638300"/>
                  <a:gd name="connsiteY15" fmla="*/ 1167841 h 3248025"/>
                  <a:gd name="connsiteX16" fmla="*/ 1376279 w 1638300"/>
                  <a:gd name="connsiteY16" fmla="*/ 1226801 h 3248025"/>
                  <a:gd name="connsiteX17" fmla="*/ 1366564 w 1638300"/>
                  <a:gd name="connsiteY17" fmla="*/ 1251566 h 3248025"/>
                  <a:gd name="connsiteX18" fmla="*/ 1268075 w 1638300"/>
                  <a:gd name="connsiteY18" fmla="*/ 1303287 h 3248025"/>
                  <a:gd name="connsiteX19" fmla="*/ 1214640 w 1638300"/>
                  <a:gd name="connsiteY19" fmla="*/ 1327290 h 3248025"/>
                  <a:gd name="connsiteX20" fmla="*/ 1190732 w 1638300"/>
                  <a:gd name="connsiteY20" fmla="*/ 1334529 h 3248025"/>
                  <a:gd name="connsiteX21" fmla="*/ 1074432 w 1638300"/>
                  <a:gd name="connsiteY21" fmla="*/ 1335386 h 3248025"/>
                  <a:gd name="connsiteX22" fmla="*/ 1021473 w 1638300"/>
                  <a:gd name="connsiteY22" fmla="*/ 1313478 h 3248025"/>
                  <a:gd name="connsiteX23" fmla="*/ 991660 w 1638300"/>
                  <a:gd name="connsiteY23" fmla="*/ 1309859 h 3248025"/>
                  <a:gd name="connsiteX24" fmla="*/ 978420 w 1638300"/>
                  <a:gd name="connsiteY24" fmla="*/ 1313097 h 3248025"/>
                  <a:gd name="connsiteX25" fmla="*/ 911078 w 1638300"/>
                  <a:gd name="connsiteY25" fmla="*/ 1313193 h 3248025"/>
                  <a:gd name="connsiteX26" fmla="*/ 905078 w 1638300"/>
                  <a:gd name="connsiteY26" fmla="*/ 1312812 h 3248025"/>
                  <a:gd name="connsiteX27" fmla="*/ 835736 w 1638300"/>
                  <a:gd name="connsiteY27" fmla="*/ 1332719 h 3248025"/>
                  <a:gd name="connsiteX28" fmla="*/ 777824 w 1638300"/>
                  <a:gd name="connsiteY28" fmla="*/ 1339101 h 3248025"/>
                  <a:gd name="connsiteX29" fmla="*/ 714959 w 1638300"/>
                  <a:gd name="connsiteY29" fmla="*/ 1344339 h 3248025"/>
                  <a:gd name="connsiteX30" fmla="*/ 675430 w 1638300"/>
                  <a:gd name="connsiteY30" fmla="*/ 1335481 h 3248025"/>
                  <a:gd name="connsiteX31" fmla="*/ 643712 w 1638300"/>
                  <a:gd name="connsiteY31" fmla="*/ 1313002 h 3248025"/>
                  <a:gd name="connsiteX32" fmla="*/ 631996 w 1638300"/>
                  <a:gd name="connsiteY32" fmla="*/ 1302620 h 3248025"/>
                  <a:gd name="connsiteX33" fmla="*/ 622947 w 1638300"/>
                  <a:gd name="connsiteY33" fmla="*/ 1315574 h 3248025"/>
                  <a:gd name="connsiteX34" fmla="*/ 600278 w 1638300"/>
                  <a:gd name="connsiteY34" fmla="*/ 1335005 h 3248025"/>
                  <a:gd name="connsiteX35" fmla="*/ 583990 w 1638300"/>
                  <a:gd name="connsiteY35" fmla="*/ 1334814 h 3248025"/>
                  <a:gd name="connsiteX36" fmla="*/ 512457 w 1638300"/>
                  <a:gd name="connsiteY36" fmla="*/ 1383106 h 3248025"/>
                  <a:gd name="connsiteX37" fmla="*/ 471690 w 1638300"/>
                  <a:gd name="connsiteY37" fmla="*/ 1471498 h 3248025"/>
                  <a:gd name="connsiteX38" fmla="*/ 469118 w 1638300"/>
                  <a:gd name="connsiteY38" fmla="*/ 1532268 h 3248025"/>
                  <a:gd name="connsiteX39" fmla="*/ 464165 w 1638300"/>
                  <a:gd name="connsiteY39" fmla="*/ 1575130 h 3248025"/>
                  <a:gd name="connsiteX40" fmla="*/ 491312 w 1638300"/>
                  <a:gd name="connsiteY40" fmla="*/ 1657712 h 3248025"/>
                  <a:gd name="connsiteX41" fmla="*/ 490835 w 1638300"/>
                  <a:gd name="connsiteY41" fmla="*/ 1708671 h 3248025"/>
                  <a:gd name="connsiteX42" fmla="*/ 506171 w 1638300"/>
                  <a:gd name="connsiteY42" fmla="*/ 1750295 h 3248025"/>
                  <a:gd name="connsiteX43" fmla="*/ 512743 w 1638300"/>
                  <a:gd name="connsiteY43" fmla="*/ 1770012 h 3248025"/>
                  <a:gd name="connsiteX44" fmla="*/ 513029 w 1638300"/>
                  <a:gd name="connsiteY44" fmla="*/ 1833258 h 3248025"/>
                  <a:gd name="connsiteX45" fmla="*/ 528745 w 1638300"/>
                  <a:gd name="connsiteY45" fmla="*/ 1849260 h 3248025"/>
                  <a:gd name="connsiteX46" fmla="*/ 632758 w 1638300"/>
                  <a:gd name="connsiteY46" fmla="*/ 1822590 h 3248025"/>
                  <a:gd name="connsiteX47" fmla="*/ 730580 w 1638300"/>
                  <a:gd name="connsiteY47" fmla="*/ 1772298 h 3248025"/>
                  <a:gd name="connsiteX48" fmla="*/ 833259 w 1638300"/>
                  <a:gd name="connsiteY48" fmla="*/ 1761058 h 3248025"/>
                  <a:gd name="connsiteX49" fmla="*/ 892314 w 1638300"/>
                  <a:gd name="connsiteY49" fmla="*/ 1747056 h 3248025"/>
                  <a:gd name="connsiteX50" fmla="*/ 942606 w 1638300"/>
                  <a:gd name="connsiteY50" fmla="*/ 1747437 h 3248025"/>
                  <a:gd name="connsiteX51" fmla="*/ 960227 w 1638300"/>
                  <a:gd name="connsiteY51" fmla="*/ 1750295 h 3248025"/>
                  <a:gd name="connsiteX52" fmla="*/ 1047953 w 1638300"/>
                  <a:gd name="connsiteY52" fmla="*/ 1750962 h 3248025"/>
                  <a:gd name="connsiteX53" fmla="*/ 1103960 w 1638300"/>
                  <a:gd name="connsiteY53" fmla="*/ 1733912 h 3248025"/>
                  <a:gd name="connsiteX54" fmla="*/ 1118723 w 1638300"/>
                  <a:gd name="connsiteY54" fmla="*/ 1728959 h 3248025"/>
                  <a:gd name="connsiteX55" fmla="*/ 1437811 w 1638300"/>
                  <a:gd name="connsiteY55" fmla="*/ 1717719 h 3248025"/>
                  <a:gd name="connsiteX56" fmla="*/ 1452098 w 1638300"/>
                  <a:gd name="connsiteY56" fmla="*/ 1717910 h 3248025"/>
                  <a:gd name="connsiteX57" fmla="*/ 1462957 w 1638300"/>
                  <a:gd name="connsiteY57" fmla="*/ 1721910 h 3248025"/>
                  <a:gd name="connsiteX58" fmla="*/ 1515440 w 1638300"/>
                  <a:gd name="connsiteY58" fmla="*/ 1739722 h 3248025"/>
                  <a:gd name="connsiteX59" fmla="*/ 1554206 w 1638300"/>
                  <a:gd name="connsiteY59" fmla="*/ 1739436 h 3248025"/>
                  <a:gd name="connsiteX60" fmla="*/ 1595640 w 1638300"/>
                  <a:gd name="connsiteY60" fmla="*/ 1754962 h 3248025"/>
                  <a:gd name="connsiteX61" fmla="*/ 1611547 w 1638300"/>
                  <a:gd name="connsiteY61" fmla="*/ 1761153 h 3248025"/>
                  <a:gd name="connsiteX62" fmla="*/ 1634502 w 1638300"/>
                  <a:gd name="connsiteY62" fmla="*/ 1805826 h 3248025"/>
                  <a:gd name="connsiteX63" fmla="*/ 1551539 w 1638300"/>
                  <a:gd name="connsiteY63" fmla="*/ 1870786 h 3248025"/>
                  <a:gd name="connsiteX64" fmla="*/ 1427143 w 1638300"/>
                  <a:gd name="connsiteY64" fmla="*/ 1947081 h 3248025"/>
                  <a:gd name="connsiteX65" fmla="*/ 1387900 w 1638300"/>
                  <a:gd name="connsiteY65" fmla="*/ 2012518 h 3248025"/>
                  <a:gd name="connsiteX66" fmla="*/ 1363040 w 1638300"/>
                  <a:gd name="connsiteY66" fmla="*/ 2054714 h 3248025"/>
                  <a:gd name="connsiteX67" fmla="*/ 1333417 w 1638300"/>
                  <a:gd name="connsiteY67" fmla="*/ 2138629 h 3248025"/>
                  <a:gd name="connsiteX68" fmla="*/ 1345037 w 1638300"/>
                  <a:gd name="connsiteY68" fmla="*/ 2202732 h 3248025"/>
                  <a:gd name="connsiteX69" fmla="*/ 1357610 w 1638300"/>
                  <a:gd name="connsiteY69" fmla="*/ 2218068 h 3248025"/>
                  <a:gd name="connsiteX70" fmla="*/ 1391424 w 1638300"/>
                  <a:gd name="connsiteY70" fmla="*/ 2245405 h 3248025"/>
                  <a:gd name="connsiteX71" fmla="*/ 1294841 w 1638300"/>
                  <a:gd name="connsiteY71" fmla="*/ 2234356 h 3248025"/>
                  <a:gd name="connsiteX72" fmla="*/ 1316748 w 1638300"/>
                  <a:gd name="connsiteY72" fmla="*/ 2275694 h 3248025"/>
                  <a:gd name="connsiteX73" fmla="*/ 1390662 w 1638300"/>
                  <a:gd name="connsiteY73" fmla="*/ 2287696 h 3248025"/>
                  <a:gd name="connsiteX74" fmla="*/ 1408760 w 1638300"/>
                  <a:gd name="connsiteY74" fmla="*/ 2306841 h 3248025"/>
                  <a:gd name="connsiteX75" fmla="*/ 1419999 w 1638300"/>
                  <a:gd name="connsiteY75" fmla="*/ 2415807 h 3248025"/>
                  <a:gd name="connsiteX76" fmla="*/ 1407236 w 1638300"/>
                  <a:gd name="connsiteY76" fmla="*/ 2447430 h 3248025"/>
                  <a:gd name="connsiteX77" fmla="*/ 1387233 w 1638300"/>
                  <a:gd name="connsiteY77" fmla="*/ 2467432 h 3248025"/>
                  <a:gd name="connsiteX78" fmla="*/ 1385519 w 1638300"/>
                  <a:gd name="connsiteY78" fmla="*/ 2541727 h 3248025"/>
                  <a:gd name="connsiteX79" fmla="*/ 1384376 w 1638300"/>
                  <a:gd name="connsiteY79" fmla="*/ 2618118 h 3248025"/>
                  <a:gd name="connsiteX80" fmla="*/ 1381709 w 1638300"/>
                  <a:gd name="connsiteY80" fmla="*/ 2658027 h 3248025"/>
                  <a:gd name="connsiteX81" fmla="*/ 1357801 w 1638300"/>
                  <a:gd name="connsiteY81" fmla="*/ 2699080 h 3248025"/>
                  <a:gd name="connsiteX82" fmla="*/ 1393424 w 1638300"/>
                  <a:gd name="connsiteY82" fmla="*/ 2714034 h 3248025"/>
                  <a:gd name="connsiteX83" fmla="*/ 1401235 w 1638300"/>
                  <a:gd name="connsiteY83" fmla="*/ 2758802 h 3248025"/>
                  <a:gd name="connsiteX84" fmla="*/ 1328273 w 1638300"/>
                  <a:gd name="connsiteY84" fmla="*/ 2812142 h 3248025"/>
                  <a:gd name="connsiteX85" fmla="*/ 1290840 w 1638300"/>
                  <a:gd name="connsiteY85" fmla="*/ 2837478 h 3248025"/>
                  <a:gd name="connsiteX86" fmla="*/ 1243501 w 1638300"/>
                  <a:gd name="connsiteY86" fmla="*/ 2872816 h 3248025"/>
                  <a:gd name="connsiteX87" fmla="*/ 1181207 w 1638300"/>
                  <a:gd name="connsiteY87" fmla="*/ 2925871 h 3248025"/>
                  <a:gd name="connsiteX88" fmla="*/ 1165777 w 1638300"/>
                  <a:gd name="connsiteY88" fmla="*/ 2950635 h 3248025"/>
                  <a:gd name="connsiteX89" fmla="*/ 1131773 w 1638300"/>
                  <a:gd name="connsiteY89" fmla="*/ 2973972 h 3248025"/>
                  <a:gd name="connsiteX90" fmla="*/ 1082433 w 1638300"/>
                  <a:gd name="connsiteY90" fmla="*/ 3001785 h 3248025"/>
                  <a:gd name="connsiteX91" fmla="*/ 1062145 w 1638300"/>
                  <a:gd name="connsiteY91" fmla="*/ 3007690 h 3248025"/>
                  <a:gd name="connsiteX92" fmla="*/ 1011186 w 1638300"/>
                  <a:gd name="connsiteY92" fmla="*/ 3029407 h 3248025"/>
                  <a:gd name="connsiteX93" fmla="*/ 972324 w 1638300"/>
                  <a:gd name="connsiteY93" fmla="*/ 3067983 h 3248025"/>
                  <a:gd name="connsiteX94" fmla="*/ 900315 w 1638300"/>
                  <a:gd name="connsiteY94" fmla="*/ 3115513 h 3248025"/>
                  <a:gd name="connsiteX95" fmla="*/ 847928 w 1638300"/>
                  <a:gd name="connsiteY95" fmla="*/ 3117418 h 3248025"/>
                  <a:gd name="connsiteX96" fmla="*/ 809732 w 1638300"/>
                  <a:gd name="connsiteY96" fmla="*/ 3130944 h 3248025"/>
                  <a:gd name="connsiteX97" fmla="*/ 734485 w 1638300"/>
                  <a:gd name="connsiteY97" fmla="*/ 3161614 h 3248025"/>
                  <a:gd name="connsiteX98" fmla="*/ 701814 w 1638300"/>
                  <a:gd name="connsiteY98" fmla="*/ 3161709 h 3248025"/>
                  <a:gd name="connsiteX99" fmla="*/ 609326 w 1638300"/>
                  <a:gd name="connsiteY99" fmla="*/ 3173521 h 3248025"/>
                  <a:gd name="connsiteX100" fmla="*/ 565511 w 1638300"/>
                  <a:gd name="connsiteY100" fmla="*/ 3195047 h 3248025"/>
                  <a:gd name="connsiteX101" fmla="*/ 511409 w 1638300"/>
                  <a:gd name="connsiteY101" fmla="*/ 3205334 h 3248025"/>
                  <a:gd name="connsiteX102" fmla="*/ 437019 w 1638300"/>
                  <a:gd name="connsiteY102" fmla="*/ 3215526 h 3248025"/>
                  <a:gd name="connsiteX103" fmla="*/ 412921 w 1638300"/>
                  <a:gd name="connsiteY103" fmla="*/ 3208953 h 3248025"/>
                  <a:gd name="connsiteX104" fmla="*/ 389585 w 1638300"/>
                  <a:gd name="connsiteY104" fmla="*/ 3206382 h 3248025"/>
                  <a:gd name="connsiteX105" fmla="*/ 296144 w 1638300"/>
                  <a:gd name="connsiteY105" fmla="*/ 3228099 h 3248025"/>
                  <a:gd name="connsiteX106" fmla="*/ 236804 w 1638300"/>
                  <a:gd name="connsiteY106" fmla="*/ 3246196 h 3248025"/>
                  <a:gd name="connsiteX107" fmla="*/ 225088 w 1638300"/>
                  <a:gd name="connsiteY107" fmla="*/ 3248768 h 3248025"/>
                  <a:gd name="connsiteX108" fmla="*/ 123075 w 1638300"/>
                  <a:gd name="connsiteY108" fmla="*/ 3248577 h 3248025"/>
                  <a:gd name="connsiteX109" fmla="*/ 97643 w 1638300"/>
                  <a:gd name="connsiteY109" fmla="*/ 3222860 h 3248025"/>
                  <a:gd name="connsiteX110" fmla="*/ 97834 w 1638300"/>
                  <a:gd name="connsiteY110" fmla="*/ 3157614 h 3248025"/>
                  <a:gd name="connsiteX111" fmla="*/ 80784 w 1638300"/>
                  <a:gd name="connsiteY111" fmla="*/ 3093606 h 3248025"/>
                  <a:gd name="connsiteX112" fmla="*/ 79260 w 1638300"/>
                  <a:gd name="connsiteY112" fmla="*/ 3022168 h 3248025"/>
                  <a:gd name="connsiteX113" fmla="*/ 96881 w 1638300"/>
                  <a:gd name="connsiteY113" fmla="*/ 2977020 h 3248025"/>
                  <a:gd name="connsiteX114" fmla="*/ 96500 w 1638300"/>
                  <a:gd name="connsiteY114" fmla="*/ 2961113 h 3248025"/>
                  <a:gd name="connsiteX115" fmla="*/ 86785 w 1638300"/>
                  <a:gd name="connsiteY115" fmla="*/ 2898819 h 3248025"/>
                  <a:gd name="connsiteX116" fmla="*/ 86499 w 1638300"/>
                  <a:gd name="connsiteY116" fmla="*/ 2870244 h 3248025"/>
                  <a:gd name="connsiteX117" fmla="*/ 74498 w 1638300"/>
                  <a:gd name="connsiteY117" fmla="*/ 2744991 h 3248025"/>
                  <a:gd name="connsiteX118" fmla="*/ 46685 w 1638300"/>
                  <a:gd name="connsiteY118" fmla="*/ 2694413 h 3248025"/>
                  <a:gd name="connsiteX119" fmla="*/ 61734 w 1638300"/>
                  <a:gd name="connsiteY119" fmla="*/ 2558586 h 3248025"/>
                  <a:gd name="connsiteX120" fmla="*/ 54590 w 1638300"/>
                  <a:gd name="connsiteY120" fmla="*/ 2398090 h 3248025"/>
                  <a:gd name="connsiteX121" fmla="*/ 64592 w 1638300"/>
                  <a:gd name="connsiteY121" fmla="*/ 2362657 h 3248025"/>
                  <a:gd name="connsiteX122" fmla="*/ 49923 w 1638300"/>
                  <a:gd name="connsiteY122" fmla="*/ 2310079 h 3248025"/>
                  <a:gd name="connsiteX123" fmla="*/ 12204 w 1638300"/>
                  <a:gd name="connsiteY123" fmla="*/ 2236927 h 3248025"/>
                  <a:gd name="connsiteX124" fmla="*/ 21539 w 1638300"/>
                  <a:gd name="connsiteY124" fmla="*/ 2192446 h 3248025"/>
                  <a:gd name="connsiteX125" fmla="*/ 25730 w 1638300"/>
                  <a:gd name="connsiteY125" fmla="*/ 2163394 h 3248025"/>
                  <a:gd name="connsiteX126" fmla="*/ 25349 w 1638300"/>
                  <a:gd name="connsiteY126" fmla="*/ 2123389 h 3248025"/>
                  <a:gd name="connsiteX127" fmla="*/ 25253 w 1638300"/>
                  <a:gd name="connsiteY127" fmla="*/ 2096243 h 3248025"/>
                  <a:gd name="connsiteX128" fmla="*/ 31635 w 1638300"/>
                  <a:gd name="connsiteY128" fmla="*/ 2066430 h 3248025"/>
                  <a:gd name="connsiteX129" fmla="*/ 31826 w 1638300"/>
                  <a:gd name="connsiteY129" fmla="*/ 2031759 h 3248025"/>
                  <a:gd name="connsiteX130" fmla="*/ 18586 w 1638300"/>
                  <a:gd name="connsiteY130" fmla="*/ 1829448 h 3248025"/>
                  <a:gd name="connsiteX131" fmla="*/ 9823 w 1638300"/>
                  <a:gd name="connsiteY131" fmla="*/ 1662760 h 3248025"/>
                  <a:gd name="connsiteX132" fmla="*/ 12 w 1638300"/>
                  <a:gd name="connsiteY132" fmla="*/ 1623898 h 3248025"/>
                  <a:gd name="connsiteX133" fmla="*/ 9918 w 1638300"/>
                  <a:gd name="connsiteY133" fmla="*/ 1568844 h 3248025"/>
                  <a:gd name="connsiteX134" fmla="*/ 18395 w 1638300"/>
                  <a:gd name="connsiteY134" fmla="*/ 1514170 h 3248025"/>
                  <a:gd name="connsiteX135" fmla="*/ 31730 w 1638300"/>
                  <a:gd name="connsiteY135" fmla="*/ 1446924 h 3248025"/>
                  <a:gd name="connsiteX136" fmla="*/ 52495 w 1638300"/>
                  <a:gd name="connsiteY136" fmla="*/ 1339196 h 3248025"/>
                  <a:gd name="connsiteX137" fmla="*/ 53733 w 1638300"/>
                  <a:gd name="connsiteY137" fmla="*/ 1327099 h 3248025"/>
                  <a:gd name="connsiteX138" fmla="*/ 66497 w 1638300"/>
                  <a:gd name="connsiteY138" fmla="*/ 1224991 h 3248025"/>
                  <a:gd name="connsiteX139" fmla="*/ 74307 w 1638300"/>
                  <a:gd name="connsiteY139" fmla="*/ 1121740 h 3248025"/>
                  <a:gd name="connsiteX140" fmla="*/ 49923 w 1638300"/>
                  <a:gd name="connsiteY140" fmla="*/ 1020394 h 3248025"/>
                  <a:gd name="connsiteX141" fmla="*/ 58210 w 1638300"/>
                  <a:gd name="connsiteY141" fmla="*/ 961720 h 3248025"/>
                  <a:gd name="connsiteX142" fmla="*/ 62210 w 1638300"/>
                  <a:gd name="connsiteY142" fmla="*/ 927430 h 3248025"/>
                  <a:gd name="connsiteX143" fmla="*/ 75926 w 1638300"/>
                  <a:gd name="connsiteY143" fmla="*/ 893616 h 3248025"/>
                  <a:gd name="connsiteX144" fmla="*/ 75164 w 1638300"/>
                  <a:gd name="connsiteY144" fmla="*/ 852945 h 3248025"/>
                  <a:gd name="connsiteX145" fmla="*/ 56876 w 1638300"/>
                  <a:gd name="connsiteY145" fmla="*/ 785508 h 3248025"/>
                  <a:gd name="connsiteX146" fmla="*/ 47637 w 1638300"/>
                  <a:gd name="connsiteY146" fmla="*/ 749694 h 3248025"/>
                  <a:gd name="connsiteX147" fmla="*/ 63544 w 1638300"/>
                  <a:gd name="connsiteY147" fmla="*/ 688924 h 3248025"/>
                  <a:gd name="connsiteX148" fmla="*/ 94976 w 1638300"/>
                  <a:gd name="connsiteY148" fmla="*/ 609486 h 3248025"/>
                  <a:gd name="connsiteX149" fmla="*/ 75831 w 1638300"/>
                  <a:gd name="connsiteY149" fmla="*/ 557289 h 3248025"/>
                  <a:gd name="connsiteX150" fmla="*/ 67830 w 1638300"/>
                  <a:gd name="connsiteY150" fmla="*/ 533667 h 3248025"/>
                  <a:gd name="connsiteX151" fmla="*/ 71164 w 1638300"/>
                  <a:gd name="connsiteY151" fmla="*/ 514331 h 3248025"/>
                  <a:gd name="connsiteX152" fmla="*/ 91928 w 1638300"/>
                  <a:gd name="connsiteY152" fmla="*/ 492138 h 3248025"/>
                  <a:gd name="connsiteX153" fmla="*/ 96310 w 1638300"/>
                  <a:gd name="connsiteY153" fmla="*/ 477945 h 3248025"/>
                  <a:gd name="connsiteX154" fmla="*/ 113645 w 1638300"/>
                  <a:gd name="connsiteY154" fmla="*/ 405079 h 3248025"/>
                  <a:gd name="connsiteX155" fmla="*/ 172319 w 1638300"/>
                  <a:gd name="connsiteY155" fmla="*/ 312210 h 3248025"/>
                  <a:gd name="connsiteX156" fmla="*/ 149174 w 1638300"/>
                  <a:gd name="connsiteY156" fmla="*/ 250774 h 3248025"/>
                  <a:gd name="connsiteX157" fmla="*/ 131267 w 1638300"/>
                  <a:gd name="connsiteY157" fmla="*/ 221532 h 3248025"/>
                  <a:gd name="connsiteX158" fmla="*/ 119932 w 1638300"/>
                  <a:gd name="connsiteY158" fmla="*/ 143332 h 3248025"/>
                  <a:gd name="connsiteX159" fmla="*/ 158222 w 1638300"/>
                  <a:gd name="connsiteY159" fmla="*/ 32271 h 3248025"/>
                  <a:gd name="connsiteX160" fmla="*/ 163080 w 1638300"/>
                  <a:gd name="connsiteY160" fmla="*/ 21603 h 3248025"/>
                  <a:gd name="connsiteX161" fmla="*/ 191179 w 1638300"/>
                  <a:gd name="connsiteY161" fmla="*/ 171 h 3248025"/>
                  <a:gd name="connsiteX162" fmla="*/ 333387 w 1638300"/>
                  <a:gd name="connsiteY162" fmla="*/ 66942 h 3248025"/>
                  <a:gd name="connsiteX163" fmla="*/ 337959 w 1638300"/>
                  <a:gd name="connsiteY163" fmla="*/ 79705 h 3248025"/>
                  <a:gd name="connsiteX164" fmla="*/ 368725 w 1638300"/>
                  <a:gd name="connsiteY164" fmla="*/ 146190 h 3248025"/>
                  <a:gd name="connsiteX165" fmla="*/ 427113 w 1638300"/>
                  <a:gd name="connsiteY165" fmla="*/ 225438 h 3248025"/>
                  <a:gd name="connsiteX166" fmla="*/ 475976 w 1638300"/>
                  <a:gd name="connsiteY166" fmla="*/ 285445 h 3248025"/>
                  <a:gd name="connsiteX167" fmla="*/ 481596 w 1638300"/>
                  <a:gd name="connsiteY167" fmla="*/ 291160 h 3248025"/>
                  <a:gd name="connsiteX168" fmla="*/ 595325 w 1638300"/>
                  <a:gd name="connsiteY168" fmla="*/ 328117 h 3248025"/>
                  <a:gd name="connsiteX169" fmla="*/ 675335 w 1638300"/>
                  <a:gd name="connsiteY169" fmla="*/ 302781 h 3248025"/>
                  <a:gd name="connsiteX170" fmla="*/ 722388 w 1638300"/>
                  <a:gd name="connsiteY170" fmla="*/ 284874 h 3248025"/>
                  <a:gd name="connsiteX171" fmla="*/ 794207 w 1638300"/>
                  <a:gd name="connsiteY171" fmla="*/ 251155 h 3248025"/>
                  <a:gd name="connsiteX172" fmla="*/ 846213 w 1638300"/>
                  <a:gd name="connsiteY172" fmla="*/ 220104 h 3248025"/>
                  <a:gd name="connsiteX173" fmla="*/ 895648 w 1638300"/>
                  <a:gd name="connsiteY173" fmla="*/ 192291 h 3248025"/>
                  <a:gd name="connsiteX174" fmla="*/ 916031 w 1638300"/>
                  <a:gd name="connsiteY174" fmla="*/ 186004 h 3248025"/>
                  <a:gd name="connsiteX175" fmla="*/ 973753 w 1638300"/>
                  <a:gd name="connsiteY175" fmla="*/ 168478 h 3248025"/>
                  <a:gd name="connsiteX176" fmla="*/ 993089 w 1638300"/>
                  <a:gd name="connsiteY176" fmla="*/ 164478 h 3248025"/>
                  <a:gd name="connsiteX177" fmla="*/ 1082909 w 1638300"/>
                  <a:gd name="connsiteY177" fmla="*/ 164573 h 3248025"/>
                  <a:gd name="connsiteX178" fmla="*/ 1105198 w 1638300"/>
                  <a:gd name="connsiteY178" fmla="*/ 170859 h 3248025"/>
                  <a:gd name="connsiteX179" fmla="*/ 1138631 w 1638300"/>
                  <a:gd name="connsiteY179" fmla="*/ 173812 h 3248025"/>
                  <a:gd name="connsiteX180" fmla="*/ 1174540 w 1638300"/>
                  <a:gd name="connsiteY180" fmla="*/ 155810 h 3248025"/>
                  <a:gd name="connsiteX181" fmla="*/ 1269885 w 1638300"/>
                  <a:gd name="connsiteY181" fmla="*/ 215055 h 3248025"/>
                  <a:gd name="connsiteX182" fmla="*/ 1368564 w 1638300"/>
                  <a:gd name="connsiteY182" fmla="*/ 263347 h 3248025"/>
                  <a:gd name="connsiteX183" fmla="*/ 1397615 w 1638300"/>
                  <a:gd name="connsiteY183" fmla="*/ 288017 h 3248025"/>
                  <a:gd name="connsiteX184" fmla="*/ 1424476 w 1638300"/>
                  <a:gd name="connsiteY184" fmla="*/ 307448 h 3248025"/>
                  <a:gd name="connsiteX185" fmla="*/ 1452289 w 1638300"/>
                  <a:gd name="connsiteY185" fmla="*/ 345072 h 3248025"/>
                  <a:gd name="connsiteX186" fmla="*/ 1489151 w 1638300"/>
                  <a:gd name="connsiteY186" fmla="*/ 414128 h 3248025"/>
                  <a:gd name="connsiteX187" fmla="*/ 1496961 w 1638300"/>
                  <a:gd name="connsiteY187" fmla="*/ 458229 h 3248025"/>
                  <a:gd name="connsiteX188" fmla="*/ 1513058 w 1638300"/>
                  <a:gd name="connsiteY188" fmla="*/ 503568 h 3248025"/>
                  <a:gd name="connsiteX189" fmla="*/ 1518107 w 1638300"/>
                  <a:gd name="connsiteY189" fmla="*/ 518427 h 3248025"/>
                  <a:gd name="connsiteX190" fmla="*/ 1467053 w 1638300"/>
                  <a:gd name="connsiteY190" fmla="*/ 503949 h 3248025"/>
                  <a:gd name="connsiteX191" fmla="*/ 1453813 w 1638300"/>
                  <a:gd name="connsiteY191" fmla="*/ 512521 h 3248025"/>
                  <a:gd name="connsiteX192" fmla="*/ 1463814 w 1638300"/>
                  <a:gd name="connsiteY192" fmla="*/ 524713 h 3248025"/>
                  <a:gd name="connsiteX193" fmla="*/ 1509629 w 1638300"/>
                  <a:gd name="connsiteY193" fmla="*/ 554812 h 3248025"/>
                  <a:gd name="connsiteX194" fmla="*/ 1511249 w 1638300"/>
                  <a:gd name="connsiteY194" fmla="*/ 593293 h 3248025"/>
                  <a:gd name="connsiteX195" fmla="*/ 1498104 w 1638300"/>
                  <a:gd name="connsiteY195" fmla="*/ 622821 h 3248025"/>
                  <a:gd name="connsiteX196" fmla="*/ 1475054 w 1638300"/>
                  <a:gd name="connsiteY196" fmla="*/ 670636 h 3248025"/>
                  <a:gd name="connsiteX197" fmla="*/ 513600 w 1638300"/>
                  <a:gd name="connsiteY197" fmla="*/ 947147 h 3248025"/>
                  <a:gd name="connsiteX198" fmla="*/ 508361 w 1638300"/>
                  <a:gd name="connsiteY198" fmla="*/ 948099 h 3248025"/>
                  <a:gd name="connsiteX199" fmla="*/ 523982 w 1638300"/>
                  <a:gd name="connsiteY199" fmla="*/ 1004487 h 3248025"/>
                  <a:gd name="connsiteX200" fmla="*/ 535603 w 1638300"/>
                  <a:gd name="connsiteY200" fmla="*/ 1058304 h 3248025"/>
                  <a:gd name="connsiteX201" fmla="*/ 552843 w 1638300"/>
                  <a:gd name="connsiteY201" fmla="*/ 1094975 h 3248025"/>
                  <a:gd name="connsiteX202" fmla="*/ 622471 w 1638300"/>
                  <a:gd name="connsiteY202" fmla="*/ 1126503 h 3248025"/>
                  <a:gd name="connsiteX203" fmla="*/ 679430 w 1638300"/>
                  <a:gd name="connsiteY203" fmla="*/ 1127455 h 3248025"/>
                  <a:gd name="connsiteX204" fmla="*/ 739628 w 1638300"/>
                  <a:gd name="connsiteY204" fmla="*/ 1103262 h 3248025"/>
                  <a:gd name="connsiteX205" fmla="*/ 784301 w 1638300"/>
                  <a:gd name="connsiteY205" fmla="*/ 1097166 h 3248025"/>
                  <a:gd name="connsiteX206" fmla="*/ 843641 w 1638300"/>
                  <a:gd name="connsiteY206" fmla="*/ 1102404 h 3248025"/>
                  <a:gd name="connsiteX207" fmla="*/ 902887 w 1638300"/>
                  <a:gd name="connsiteY207" fmla="*/ 1108405 h 3248025"/>
                  <a:gd name="connsiteX208" fmla="*/ 978134 w 1638300"/>
                  <a:gd name="connsiteY208" fmla="*/ 1126503 h 3248025"/>
                  <a:gd name="connsiteX209" fmla="*/ 1095578 w 1638300"/>
                  <a:gd name="connsiteY209" fmla="*/ 1104881 h 3248025"/>
                  <a:gd name="connsiteX210" fmla="*/ 1155776 w 1638300"/>
                  <a:gd name="connsiteY210" fmla="*/ 1043254 h 3248025"/>
                  <a:gd name="connsiteX211" fmla="*/ 1169015 w 1638300"/>
                  <a:gd name="connsiteY211" fmla="*/ 974103 h 3248025"/>
                  <a:gd name="connsiteX212" fmla="*/ 1170444 w 1638300"/>
                  <a:gd name="connsiteY212" fmla="*/ 912762 h 3248025"/>
                  <a:gd name="connsiteX213" fmla="*/ 1160443 w 1638300"/>
                  <a:gd name="connsiteY213" fmla="*/ 820274 h 3248025"/>
                  <a:gd name="connsiteX214" fmla="*/ 1170254 w 1638300"/>
                  <a:gd name="connsiteY214" fmla="*/ 673398 h 3248025"/>
                  <a:gd name="connsiteX215" fmla="*/ 1174921 w 1638300"/>
                  <a:gd name="connsiteY215" fmla="*/ 666921 h 3248025"/>
                  <a:gd name="connsiteX216" fmla="*/ 1188732 w 1638300"/>
                  <a:gd name="connsiteY216" fmla="*/ 607009 h 3248025"/>
                  <a:gd name="connsiteX217" fmla="*/ 1110341 w 1638300"/>
                  <a:gd name="connsiteY217" fmla="*/ 493852 h 3248025"/>
                  <a:gd name="connsiteX218" fmla="*/ 1053191 w 1638300"/>
                  <a:gd name="connsiteY218" fmla="*/ 470421 h 3248025"/>
                  <a:gd name="connsiteX219" fmla="*/ 1006328 w 1638300"/>
                  <a:gd name="connsiteY219" fmla="*/ 470230 h 3248025"/>
                  <a:gd name="connsiteX220" fmla="*/ 966990 w 1638300"/>
                  <a:gd name="connsiteY220" fmla="*/ 460324 h 3248025"/>
                  <a:gd name="connsiteX221" fmla="*/ 905840 w 1638300"/>
                  <a:gd name="connsiteY221" fmla="*/ 450132 h 3248025"/>
                  <a:gd name="connsiteX222" fmla="*/ 824972 w 1638300"/>
                  <a:gd name="connsiteY222" fmla="*/ 459657 h 3248025"/>
                  <a:gd name="connsiteX223" fmla="*/ 812876 w 1638300"/>
                  <a:gd name="connsiteY223" fmla="*/ 460991 h 3248025"/>
                  <a:gd name="connsiteX224" fmla="*/ 739724 w 1638300"/>
                  <a:gd name="connsiteY224" fmla="*/ 493090 h 3248025"/>
                  <a:gd name="connsiteX225" fmla="*/ 680383 w 1638300"/>
                  <a:gd name="connsiteY225" fmla="*/ 527666 h 3248025"/>
                  <a:gd name="connsiteX226" fmla="*/ 624376 w 1638300"/>
                  <a:gd name="connsiteY226" fmla="*/ 583482 h 3248025"/>
                  <a:gd name="connsiteX227" fmla="*/ 611327 w 1638300"/>
                  <a:gd name="connsiteY227" fmla="*/ 611105 h 3248025"/>
                  <a:gd name="connsiteX228" fmla="*/ 595515 w 1638300"/>
                  <a:gd name="connsiteY228" fmla="*/ 655110 h 3248025"/>
                  <a:gd name="connsiteX229" fmla="*/ 578180 w 1638300"/>
                  <a:gd name="connsiteY229" fmla="*/ 715023 h 3248025"/>
                  <a:gd name="connsiteX230" fmla="*/ 578751 w 1638300"/>
                  <a:gd name="connsiteY230" fmla="*/ 759885 h 3248025"/>
                  <a:gd name="connsiteX231" fmla="*/ 583895 w 1638300"/>
                  <a:gd name="connsiteY231" fmla="*/ 776554 h 3248025"/>
                  <a:gd name="connsiteX232" fmla="*/ 558177 w 1638300"/>
                  <a:gd name="connsiteY232" fmla="*/ 853326 h 3248025"/>
                  <a:gd name="connsiteX233" fmla="*/ 543128 w 1638300"/>
                  <a:gd name="connsiteY233" fmla="*/ 862184 h 3248025"/>
                  <a:gd name="connsiteX234" fmla="*/ 513600 w 1638300"/>
                  <a:gd name="connsiteY234" fmla="*/ 947147 h 3248025"/>
                  <a:gd name="connsiteX235" fmla="*/ 1020902 w 1638300"/>
                  <a:gd name="connsiteY235" fmla="*/ 2135105 h 3248025"/>
                  <a:gd name="connsiteX236" fmla="*/ 1010329 w 1638300"/>
                  <a:gd name="connsiteY236" fmla="*/ 2142820 h 3248025"/>
                  <a:gd name="connsiteX237" fmla="*/ 946416 w 1638300"/>
                  <a:gd name="connsiteY237" fmla="*/ 2155107 h 3248025"/>
                  <a:gd name="connsiteX238" fmla="*/ 932414 w 1638300"/>
                  <a:gd name="connsiteY238" fmla="*/ 2157108 h 3248025"/>
                  <a:gd name="connsiteX239" fmla="*/ 853357 w 1638300"/>
                  <a:gd name="connsiteY239" fmla="*/ 2177396 h 3248025"/>
                  <a:gd name="connsiteX240" fmla="*/ 806970 w 1638300"/>
                  <a:gd name="connsiteY240" fmla="*/ 2196160 h 3248025"/>
                  <a:gd name="connsiteX241" fmla="*/ 768965 w 1638300"/>
                  <a:gd name="connsiteY241" fmla="*/ 2210162 h 3248025"/>
                  <a:gd name="connsiteX242" fmla="*/ 598754 w 1638300"/>
                  <a:gd name="connsiteY242" fmla="*/ 2199589 h 3248025"/>
                  <a:gd name="connsiteX243" fmla="*/ 541794 w 1638300"/>
                  <a:gd name="connsiteY243" fmla="*/ 2198922 h 3248025"/>
                  <a:gd name="connsiteX244" fmla="*/ 519601 w 1638300"/>
                  <a:gd name="connsiteY244" fmla="*/ 2199970 h 3248025"/>
                  <a:gd name="connsiteX245" fmla="*/ 435686 w 1638300"/>
                  <a:gd name="connsiteY245" fmla="*/ 2279314 h 3248025"/>
                  <a:gd name="connsiteX246" fmla="*/ 416350 w 1638300"/>
                  <a:gd name="connsiteY246" fmla="*/ 2323795 h 3248025"/>
                  <a:gd name="connsiteX247" fmla="*/ 404063 w 1638300"/>
                  <a:gd name="connsiteY247" fmla="*/ 2373135 h 3248025"/>
                  <a:gd name="connsiteX248" fmla="*/ 403682 w 1638300"/>
                  <a:gd name="connsiteY248" fmla="*/ 2648598 h 3248025"/>
                  <a:gd name="connsiteX249" fmla="*/ 407873 w 1638300"/>
                  <a:gd name="connsiteY249" fmla="*/ 2667838 h 3248025"/>
                  <a:gd name="connsiteX250" fmla="*/ 407206 w 1638300"/>
                  <a:gd name="connsiteY250" fmla="*/ 2746800 h 3248025"/>
                  <a:gd name="connsiteX251" fmla="*/ 429780 w 1638300"/>
                  <a:gd name="connsiteY251" fmla="*/ 2788901 h 3248025"/>
                  <a:gd name="connsiteX252" fmla="*/ 538556 w 1638300"/>
                  <a:gd name="connsiteY252" fmla="*/ 2777661 h 3248025"/>
                  <a:gd name="connsiteX253" fmla="*/ 542270 w 1638300"/>
                  <a:gd name="connsiteY253" fmla="*/ 2776138 h 3248025"/>
                  <a:gd name="connsiteX254" fmla="*/ 611422 w 1638300"/>
                  <a:gd name="connsiteY254" fmla="*/ 2746229 h 3248025"/>
                  <a:gd name="connsiteX255" fmla="*/ 650951 w 1638300"/>
                  <a:gd name="connsiteY255" fmla="*/ 2725846 h 3248025"/>
                  <a:gd name="connsiteX256" fmla="*/ 756583 w 1638300"/>
                  <a:gd name="connsiteY256" fmla="*/ 2741276 h 3248025"/>
                  <a:gd name="connsiteX257" fmla="*/ 785539 w 1638300"/>
                  <a:gd name="connsiteY257" fmla="*/ 2734989 h 3248025"/>
                  <a:gd name="connsiteX258" fmla="*/ 885456 w 1638300"/>
                  <a:gd name="connsiteY258" fmla="*/ 2733942 h 3248025"/>
                  <a:gd name="connsiteX259" fmla="*/ 938225 w 1638300"/>
                  <a:gd name="connsiteY259" fmla="*/ 2716892 h 3248025"/>
                  <a:gd name="connsiteX260" fmla="*/ 1014520 w 1638300"/>
                  <a:gd name="connsiteY260" fmla="*/ 2690413 h 3248025"/>
                  <a:gd name="connsiteX261" fmla="*/ 1041190 w 1638300"/>
                  <a:gd name="connsiteY261" fmla="*/ 2680983 h 3248025"/>
                  <a:gd name="connsiteX262" fmla="*/ 1060907 w 1638300"/>
                  <a:gd name="connsiteY262" fmla="*/ 2616117 h 3248025"/>
                  <a:gd name="connsiteX263" fmla="*/ 1050143 w 1638300"/>
                  <a:gd name="connsiteY263" fmla="*/ 2521344 h 3248025"/>
                  <a:gd name="connsiteX264" fmla="*/ 1062431 w 1638300"/>
                  <a:gd name="connsiteY264" fmla="*/ 2444382 h 3248025"/>
                  <a:gd name="connsiteX265" fmla="*/ 1100340 w 1638300"/>
                  <a:gd name="connsiteY265" fmla="*/ 2451144 h 3248025"/>
                  <a:gd name="connsiteX266" fmla="*/ 1104626 w 1638300"/>
                  <a:gd name="connsiteY266" fmla="*/ 2443143 h 3248025"/>
                  <a:gd name="connsiteX267" fmla="*/ 1087767 w 1638300"/>
                  <a:gd name="connsiteY267" fmla="*/ 2430380 h 3248025"/>
                  <a:gd name="connsiteX268" fmla="*/ 1070622 w 1638300"/>
                  <a:gd name="connsiteY268" fmla="*/ 2402472 h 3248025"/>
                  <a:gd name="connsiteX269" fmla="*/ 1070527 w 1638300"/>
                  <a:gd name="connsiteY269" fmla="*/ 2371897 h 3248025"/>
                  <a:gd name="connsiteX270" fmla="*/ 1097673 w 1638300"/>
                  <a:gd name="connsiteY270" fmla="*/ 2296554 h 3248025"/>
                  <a:gd name="connsiteX271" fmla="*/ 1100626 w 1638300"/>
                  <a:gd name="connsiteY271" fmla="*/ 2279218 h 3248025"/>
                  <a:gd name="connsiteX272" fmla="*/ 1098911 w 1638300"/>
                  <a:gd name="connsiteY272" fmla="*/ 2216067 h 3248025"/>
                  <a:gd name="connsiteX273" fmla="*/ 1082147 w 1638300"/>
                  <a:gd name="connsiteY273" fmla="*/ 2198446 h 3248025"/>
                  <a:gd name="connsiteX274" fmla="*/ 1050810 w 1638300"/>
                  <a:gd name="connsiteY274" fmla="*/ 2151488 h 3248025"/>
                  <a:gd name="connsiteX275" fmla="*/ 1020902 w 1638300"/>
                  <a:gd name="connsiteY275" fmla="*/ 2135105 h 3248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</a:cxnLst>
                <a:rect l="l" t="t" r="r" b="b"/>
                <a:pathLst>
                  <a:path w="1638300" h="3248025">
                    <a:moveTo>
                      <a:pt x="1475054" y="670636"/>
                    </a:moveTo>
                    <a:cubicBezTo>
                      <a:pt x="1504867" y="707022"/>
                      <a:pt x="1466195" y="718642"/>
                      <a:pt x="1453908" y="740550"/>
                    </a:cubicBezTo>
                    <a:cubicBezTo>
                      <a:pt x="1460671" y="742931"/>
                      <a:pt x="1466672" y="745026"/>
                      <a:pt x="1474768" y="747884"/>
                    </a:cubicBezTo>
                    <a:cubicBezTo>
                      <a:pt x="1452575" y="770649"/>
                      <a:pt x="1443431" y="797890"/>
                      <a:pt x="1443145" y="827132"/>
                    </a:cubicBezTo>
                    <a:cubicBezTo>
                      <a:pt x="1442954" y="843039"/>
                      <a:pt x="1453051" y="859136"/>
                      <a:pt x="1452384" y="874852"/>
                    </a:cubicBezTo>
                    <a:cubicBezTo>
                      <a:pt x="1451622" y="892664"/>
                      <a:pt x="1446574" y="911523"/>
                      <a:pt x="1438668" y="927621"/>
                    </a:cubicBezTo>
                    <a:cubicBezTo>
                      <a:pt x="1429905" y="945528"/>
                      <a:pt x="1419904" y="961530"/>
                      <a:pt x="1419523" y="982866"/>
                    </a:cubicBezTo>
                    <a:cubicBezTo>
                      <a:pt x="1419332" y="994296"/>
                      <a:pt x="1411141" y="1006011"/>
                      <a:pt x="1404854" y="1016679"/>
                    </a:cubicBezTo>
                    <a:cubicBezTo>
                      <a:pt x="1397234" y="1029633"/>
                      <a:pt x="1386662" y="1040968"/>
                      <a:pt x="1379613" y="1054113"/>
                    </a:cubicBezTo>
                    <a:cubicBezTo>
                      <a:pt x="1373041" y="1066495"/>
                      <a:pt x="1376089" y="1078020"/>
                      <a:pt x="1387138" y="1088593"/>
                    </a:cubicBezTo>
                    <a:cubicBezTo>
                      <a:pt x="1404569" y="1105167"/>
                      <a:pt x="1400663" y="1118216"/>
                      <a:pt x="1378184" y="1127074"/>
                    </a:cubicBezTo>
                    <a:cubicBezTo>
                      <a:pt x="1369898" y="1130313"/>
                      <a:pt x="1362849" y="1136409"/>
                      <a:pt x="1355134" y="1141266"/>
                    </a:cubicBezTo>
                    <a:cubicBezTo>
                      <a:pt x="1355705" y="1143362"/>
                      <a:pt x="1356277" y="1145457"/>
                      <a:pt x="1356848" y="1147458"/>
                    </a:cubicBezTo>
                    <a:cubicBezTo>
                      <a:pt x="1363040" y="1146696"/>
                      <a:pt x="1369231" y="1146029"/>
                      <a:pt x="1375327" y="1145076"/>
                    </a:cubicBezTo>
                    <a:cubicBezTo>
                      <a:pt x="1382375" y="1144029"/>
                      <a:pt x="1389329" y="1142695"/>
                      <a:pt x="1396282" y="1141457"/>
                    </a:cubicBezTo>
                    <a:cubicBezTo>
                      <a:pt x="1395996" y="1150506"/>
                      <a:pt x="1399235" y="1164603"/>
                      <a:pt x="1394758" y="1167841"/>
                    </a:cubicBezTo>
                    <a:cubicBezTo>
                      <a:pt x="1372565" y="1183557"/>
                      <a:pt x="1377899" y="1205655"/>
                      <a:pt x="1376279" y="1226801"/>
                    </a:cubicBezTo>
                    <a:cubicBezTo>
                      <a:pt x="1375613" y="1235278"/>
                      <a:pt x="1371707" y="1244613"/>
                      <a:pt x="1366564" y="1251566"/>
                    </a:cubicBezTo>
                    <a:cubicBezTo>
                      <a:pt x="1341989" y="1284141"/>
                      <a:pt x="1309128" y="1299477"/>
                      <a:pt x="1268075" y="1303287"/>
                    </a:cubicBezTo>
                    <a:cubicBezTo>
                      <a:pt x="1249692" y="1305001"/>
                      <a:pt x="1232547" y="1319289"/>
                      <a:pt x="1214640" y="1327290"/>
                    </a:cubicBezTo>
                    <a:cubicBezTo>
                      <a:pt x="1207020" y="1330623"/>
                      <a:pt x="1198733" y="1334338"/>
                      <a:pt x="1190732" y="1334529"/>
                    </a:cubicBezTo>
                    <a:cubicBezTo>
                      <a:pt x="1151966" y="1335291"/>
                      <a:pt x="1113104" y="1333671"/>
                      <a:pt x="1074432" y="1335386"/>
                    </a:cubicBezTo>
                    <a:cubicBezTo>
                      <a:pt x="1052334" y="1336338"/>
                      <a:pt x="1034999" y="1331671"/>
                      <a:pt x="1021473" y="1313478"/>
                    </a:cubicBezTo>
                    <a:cubicBezTo>
                      <a:pt x="1013472" y="1302810"/>
                      <a:pt x="1003852" y="1295762"/>
                      <a:pt x="991660" y="1309859"/>
                    </a:cubicBezTo>
                    <a:cubicBezTo>
                      <a:pt x="989183" y="1312716"/>
                      <a:pt x="982992" y="1313002"/>
                      <a:pt x="978420" y="1313097"/>
                    </a:cubicBezTo>
                    <a:cubicBezTo>
                      <a:pt x="955941" y="1313383"/>
                      <a:pt x="933557" y="1313193"/>
                      <a:pt x="911078" y="1313193"/>
                    </a:cubicBezTo>
                    <a:cubicBezTo>
                      <a:pt x="909078" y="1313193"/>
                      <a:pt x="906411" y="1313764"/>
                      <a:pt x="905078" y="1312812"/>
                    </a:cubicBezTo>
                    <a:cubicBezTo>
                      <a:pt x="874217" y="1290237"/>
                      <a:pt x="857929" y="1317765"/>
                      <a:pt x="835736" y="1332719"/>
                    </a:cubicBezTo>
                    <a:cubicBezTo>
                      <a:pt x="815257" y="1311192"/>
                      <a:pt x="795445" y="1329480"/>
                      <a:pt x="777824" y="1339101"/>
                    </a:cubicBezTo>
                    <a:cubicBezTo>
                      <a:pt x="756488" y="1350721"/>
                      <a:pt x="735818" y="1345482"/>
                      <a:pt x="714959" y="1344339"/>
                    </a:cubicBezTo>
                    <a:cubicBezTo>
                      <a:pt x="701624" y="1343673"/>
                      <a:pt x="688670" y="1336053"/>
                      <a:pt x="675430" y="1335481"/>
                    </a:cubicBezTo>
                    <a:cubicBezTo>
                      <a:pt x="658856" y="1334624"/>
                      <a:pt x="649331" y="1328147"/>
                      <a:pt x="643712" y="1313002"/>
                    </a:cubicBezTo>
                    <a:cubicBezTo>
                      <a:pt x="642092" y="1308716"/>
                      <a:pt x="635996" y="1306049"/>
                      <a:pt x="631996" y="1302620"/>
                    </a:cubicBezTo>
                    <a:cubicBezTo>
                      <a:pt x="628853" y="1307001"/>
                      <a:pt x="622661" y="1311478"/>
                      <a:pt x="622947" y="1315574"/>
                    </a:cubicBezTo>
                    <a:cubicBezTo>
                      <a:pt x="624185" y="1333290"/>
                      <a:pt x="614660" y="1336338"/>
                      <a:pt x="600278" y="1335005"/>
                    </a:cubicBezTo>
                    <a:cubicBezTo>
                      <a:pt x="594848" y="1334529"/>
                      <a:pt x="589324" y="1335481"/>
                      <a:pt x="583990" y="1334814"/>
                    </a:cubicBezTo>
                    <a:cubicBezTo>
                      <a:pt x="545795" y="1329861"/>
                      <a:pt x="526554" y="1352340"/>
                      <a:pt x="512457" y="1383106"/>
                    </a:cubicBezTo>
                    <a:cubicBezTo>
                      <a:pt x="498836" y="1412634"/>
                      <a:pt x="481787" y="1440923"/>
                      <a:pt x="471690" y="1471498"/>
                    </a:cubicBezTo>
                    <a:cubicBezTo>
                      <a:pt x="465594" y="1489977"/>
                      <a:pt x="470166" y="1511884"/>
                      <a:pt x="469118" y="1532268"/>
                    </a:cubicBezTo>
                    <a:cubicBezTo>
                      <a:pt x="468452" y="1545126"/>
                      <a:pt x="466261" y="1557890"/>
                      <a:pt x="464165" y="1575130"/>
                    </a:cubicBezTo>
                    <a:cubicBezTo>
                      <a:pt x="486263" y="1594180"/>
                      <a:pt x="494169" y="1623803"/>
                      <a:pt x="491312" y="1657712"/>
                    </a:cubicBezTo>
                    <a:cubicBezTo>
                      <a:pt x="489883" y="1674571"/>
                      <a:pt x="491788" y="1691716"/>
                      <a:pt x="490835" y="1708671"/>
                    </a:cubicBezTo>
                    <a:cubicBezTo>
                      <a:pt x="489883" y="1725149"/>
                      <a:pt x="492740" y="1738865"/>
                      <a:pt x="506171" y="1750295"/>
                    </a:cubicBezTo>
                    <a:cubicBezTo>
                      <a:pt x="510743" y="1754200"/>
                      <a:pt x="512552" y="1763249"/>
                      <a:pt x="512743" y="1770012"/>
                    </a:cubicBezTo>
                    <a:cubicBezTo>
                      <a:pt x="513600" y="1791062"/>
                      <a:pt x="513314" y="1812207"/>
                      <a:pt x="513029" y="1833258"/>
                    </a:cubicBezTo>
                    <a:cubicBezTo>
                      <a:pt x="512838" y="1844497"/>
                      <a:pt x="517696" y="1847831"/>
                      <a:pt x="528745" y="1849260"/>
                    </a:cubicBezTo>
                    <a:cubicBezTo>
                      <a:pt x="567321" y="1854403"/>
                      <a:pt x="600182" y="1840401"/>
                      <a:pt x="632758" y="1822590"/>
                    </a:cubicBezTo>
                    <a:cubicBezTo>
                      <a:pt x="664857" y="1804968"/>
                      <a:pt x="698766" y="1790490"/>
                      <a:pt x="730580" y="1772298"/>
                    </a:cubicBezTo>
                    <a:cubicBezTo>
                      <a:pt x="763822" y="1753438"/>
                      <a:pt x="799255" y="1765725"/>
                      <a:pt x="833259" y="1761058"/>
                    </a:cubicBezTo>
                    <a:cubicBezTo>
                      <a:pt x="853262" y="1758391"/>
                      <a:pt x="874407" y="1755629"/>
                      <a:pt x="892314" y="1747056"/>
                    </a:cubicBezTo>
                    <a:cubicBezTo>
                      <a:pt x="910697" y="1738293"/>
                      <a:pt x="925461" y="1736007"/>
                      <a:pt x="942606" y="1747437"/>
                    </a:cubicBezTo>
                    <a:cubicBezTo>
                      <a:pt x="947178" y="1750485"/>
                      <a:pt x="954322" y="1750200"/>
                      <a:pt x="960227" y="1750295"/>
                    </a:cubicBezTo>
                    <a:cubicBezTo>
                      <a:pt x="989469" y="1750581"/>
                      <a:pt x="1018806" y="1748961"/>
                      <a:pt x="1047953" y="1750962"/>
                    </a:cubicBezTo>
                    <a:cubicBezTo>
                      <a:pt x="1069574" y="1752486"/>
                      <a:pt x="1086243" y="1742865"/>
                      <a:pt x="1103960" y="1733912"/>
                    </a:cubicBezTo>
                    <a:cubicBezTo>
                      <a:pt x="1108532" y="1731531"/>
                      <a:pt x="1113675" y="1729149"/>
                      <a:pt x="1118723" y="1728959"/>
                    </a:cubicBezTo>
                    <a:cubicBezTo>
                      <a:pt x="1225118" y="1725054"/>
                      <a:pt x="1331417" y="1721434"/>
                      <a:pt x="1437811" y="1717719"/>
                    </a:cubicBezTo>
                    <a:cubicBezTo>
                      <a:pt x="1442573" y="1717529"/>
                      <a:pt x="1447431" y="1717243"/>
                      <a:pt x="1452098" y="1717910"/>
                    </a:cubicBezTo>
                    <a:cubicBezTo>
                      <a:pt x="1455908" y="1718481"/>
                      <a:pt x="1461242" y="1719339"/>
                      <a:pt x="1462957" y="1721910"/>
                    </a:cubicBezTo>
                    <a:cubicBezTo>
                      <a:pt x="1475816" y="1742103"/>
                      <a:pt x="1495723" y="1740198"/>
                      <a:pt x="1515440" y="1739722"/>
                    </a:cubicBezTo>
                    <a:cubicBezTo>
                      <a:pt x="1528394" y="1739436"/>
                      <a:pt x="1541348" y="1740389"/>
                      <a:pt x="1554206" y="1739436"/>
                    </a:cubicBezTo>
                    <a:cubicBezTo>
                      <a:pt x="1570685" y="1738198"/>
                      <a:pt x="1584591" y="1741056"/>
                      <a:pt x="1595640" y="1754962"/>
                    </a:cubicBezTo>
                    <a:cubicBezTo>
                      <a:pt x="1598783" y="1758867"/>
                      <a:pt x="1606022" y="1760487"/>
                      <a:pt x="1611547" y="1761153"/>
                    </a:cubicBezTo>
                    <a:cubicBezTo>
                      <a:pt x="1636979" y="1764106"/>
                      <a:pt x="1643551" y="1783061"/>
                      <a:pt x="1634502" y="1805826"/>
                    </a:cubicBezTo>
                    <a:cubicBezTo>
                      <a:pt x="1618881" y="1844973"/>
                      <a:pt x="1583162" y="1854498"/>
                      <a:pt x="1551539" y="1870786"/>
                    </a:cubicBezTo>
                    <a:cubicBezTo>
                      <a:pt x="1508105" y="1893170"/>
                      <a:pt x="1458194" y="1905457"/>
                      <a:pt x="1427143" y="1947081"/>
                    </a:cubicBezTo>
                    <a:cubicBezTo>
                      <a:pt x="1411998" y="1967370"/>
                      <a:pt x="1400854" y="1990611"/>
                      <a:pt x="1387900" y="2012518"/>
                    </a:cubicBezTo>
                    <a:cubicBezTo>
                      <a:pt x="1379613" y="2026615"/>
                      <a:pt x="1371136" y="2040522"/>
                      <a:pt x="1363040" y="2054714"/>
                    </a:cubicBezTo>
                    <a:cubicBezTo>
                      <a:pt x="1348085" y="2080908"/>
                      <a:pt x="1328464" y="2105577"/>
                      <a:pt x="1333417" y="2138629"/>
                    </a:cubicBezTo>
                    <a:cubicBezTo>
                      <a:pt x="1336655" y="2160060"/>
                      <a:pt x="1340180" y="2181587"/>
                      <a:pt x="1345037" y="2202732"/>
                    </a:cubicBezTo>
                    <a:cubicBezTo>
                      <a:pt x="1346371" y="2208543"/>
                      <a:pt x="1352657" y="2213781"/>
                      <a:pt x="1357610" y="2218068"/>
                    </a:cubicBezTo>
                    <a:cubicBezTo>
                      <a:pt x="1368183" y="2227307"/>
                      <a:pt x="1379327" y="2235689"/>
                      <a:pt x="1391424" y="2245405"/>
                    </a:cubicBezTo>
                    <a:cubicBezTo>
                      <a:pt x="1349990" y="2274075"/>
                      <a:pt x="1322463" y="2254358"/>
                      <a:pt x="1294841" y="2234356"/>
                    </a:cubicBezTo>
                    <a:cubicBezTo>
                      <a:pt x="1282553" y="2255501"/>
                      <a:pt x="1292364" y="2273217"/>
                      <a:pt x="1316748" y="2275694"/>
                    </a:cubicBezTo>
                    <a:cubicBezTo>
                      <a:pt x="1341608" y="2278266"/>
                      <a:pt x="1366469" y="2281885"/>
                      <a:pt x="1390662" y="2287696"/>
                    </a:cubicBezTo>
                    <a:cubicBezTo>
                      <a:pt x="1397996" y="2289505"/>
                      <a:pt x="1407617" y="2299506"/>
                      <a:pt x="1408760" y="2306841"/>
                    </a:cubicBezTo>
                    <a:cubicBezTo>
                      <a:pt x="1414094" y="2342940"/>
                      <a:pt x="1418189" y="2379326"/>
                      <a:pt x="1419999" y="2415807"/>
                    </a:cubicBezTo>
                    <a:cubicBezTo>
                      <a:pt x="1420475" y="2426189"/>
                      <a:pt x="1413236" y="2437809"/>
                      <a:pt x="1407236" y="2447430"/>
                    </a:cubicBezTo>
                    <a:cubicBezTo>
                      <a:pt x="1402378" y="2455240"/>
                      <a:pt x="1394853" y="2462003"/>
                      <a:pt x="1387233" y="2467432"/>
                    </a:cubicBezTo>
                    <a:cubicBezTo>
                      <a:pt x="1358277" y="2488292"/>
                      <a:pt x="1357515" y="2518963"/>
                      <a:pt x="1385519" y="2541727"/>
                    </a:cubicBezTo>
                    <a:cubicBezTo>
                      <a:pt x="1374089" y="2567064"/>
                      <a:pt x="1372374" y="2591448"/>
                      <a:pt x="1384376" y="2618118"/>
                    </a:cubicBezTo>
                    <a:cubicBezTo>
                      <a:pt x="1389233" y="2628976"/>
                      <a:pt x="1386090" y="2645645"/>
                      <a:pt x="1381709" y="2658027"/>
                    </a:cubicBezTo>
                    <a:cubicBezTo>
                      <a:pt x="1376660" y="2672410"/>
                      <a:pt x="1366278" y="2684983"/>
                      <a:pt x="1357801" y="2699080"/>
                    </a:cubicBezTo>
                    <a:cubicBezTo>
                      <a:pt x="1369421" y="2703938"/>
                      <a:pt x="1381613" y="2708510"/>
                      <a:pt x="1393424" y="2714034"/>
                    </a:cubicBezTo>
                    <a:cubicBezTo>
                      <a:pt x="1411808" y="2722607"/>
                      <a:pt x="1416856" y="2745943"/>
                      <a:pt x="1401235" y="2758802"/>
                    </a:cubicBezTo>
                    <a:cubicBezTo>
                      <a:pt x="1378089" y="2777947"/>
                      <a:pt x="1352848" y="2794711"/>
                      <a:pt x="1328273" y="2812142"/>
                    </a:cubicBezTo>
                    <a:cubicBezTo>
                      <a:pt x="1315986" y="2820905"/>
                      <a:pt x="1302937" y="2828620"/>
                      <a:pt x="1290840" y="2837478"/>
                    </a:cubicBezTo>
                    <a:cubicBezTo>
                      <a:pt x="1274933" y="2849194"/>
                      <a:pt x="1261122" y="2865672"/>
                      <a:pt x="1243501" y="2872816"/>
                    </a:cubicBezTo>
                    <a:cubicBezTo>
                      <a:pt x="1215974" y="2883865"/>
                      <a:pt x="1201686" y="2907964"/>
                      <a:pt x="1181207" y="2925871"/>
                    </a:cubicBezTo>
                    <a:cubicBezTo>
                      <a:pt x="1174159" y="2931966"/>
                      <a:pt x="1172635" y="2944254"/>
                      <a:pt x="1165777" y="2950635"/>
                    </a:cubicBezTo>
                    <a:cubicBezTo>
                      <a:pt x="1155871" y="2959875"/>
                      <a:pt x="1143584" y="2966828"/>
                      <a:pt x="1131773" y="2973972"/>
                    </a:cubicBezTo>
                    <a:cubicBezTo>
                      <a:pt x="1115580" y="2983687"/>
                      <a:pt x="1099197" y="2993022"/>
                      <a:pt x="1082433" y="3001785"/>
                    </a:cubicBezTo>
                    <a:cubicBezTo>
                      <a:pt x="1076242" y="3005023"/>
                      <a:pt x="1068622" y="3008547"/>
                      <a:pt x="1062145" y="3007690"/>
                    </a:cubicBezTo>
                    <a:cubicBezTo>
                      <a:pt x="1040333" y="3004833"/>
                      <a:pt x="1024902" y="3013119"/>
                      <a:pt x="1011186" y="3029407"/>
                    </a:cubicBezTo>
                    <a:cubicBezTo>
                      <a:pt x="999470" y="3043314"/>
                      <a:pt x="986707" y="3056934"/>
                      <a:pt x="972324" y="3067983"/>
                    </a:cubicBezTo>
                    <a:cubicBezTo>
                      <a:pt x="949464" y="3085414"/>
                      <a:pt x="926128" y="3103607"/>
                      <a:pt x="900315" y="3115513"/>
                    </a:cubicBezTo>
                    <a:cubicBezTo>
                      <a:pt x="885647" y="3122276"/>
                      <a:pt x="865454" y="3118275"/>
                      <a:pt x="847928" y="3117418"/>
                    </a:cubicBezTo>
                    <a:cubicBezTo>
                      <a:pt x="832783" y="3116656"/>
                      <a:pt x="822305" y="3122657"/>
                      <a:pt x="809732" y="3130944"/>
                    </a:cubicBezTo>
                    <a:cubicBezTo>
                      <a:pt x="787253" y="3145898"/>
                      <a:pt x="764584" y="3163710"/>
                      <a:pt x="734485" y="3161614"/>
                    </a:cubicBezTo>
                    <a:cubicBezTo>
                      <a:pt x="723626" y="3160852"/>
                      <a:pt x="712577" y="3160566"/>
                      <a:pt x="701814" y="3161709"/>
                    </a:cubicBezTo>
                    <a:cubicBezTo>
                      <a:pt x="670858" y="3164948"/>
                      <a:pt x="639711" y="3167329"/>
                      <a:pt x="609326" y="3173521"/>
                    </a:cubicBezTo>
                    <a:cubicBezTo>
                      <a:pt x="593801" y="3176664"/>
                      <a:pt x="578370" y="3185427"/>
                      <a:pt x="565511" y="3195047"/>
                    </a:cubicBezTo>
                    <a:cubicBezTo>
                      <a:pt x="548366" y="3208001"/>
                      <a:pt x="529793" y="3203429"/>
                      <a:pt x="511409" y="3205334"/>
                    </a:cubicBezTo>
                    <a:cubicBezTo>
                      <a:pt x="486549" y="3208001"/>
                      <a:pt x="461879" y="3213144"/>
                      <a:pt x="437019" y="3215526"/>
                    </a:cubicBezTo>
                    <a:cubicBezTo>
                      <a:pt x="429304" y="3216288"/>
                      <a:pt x="421112" y="3210668"/>
                      <a:pt x="412921" y="3208953"/>
                    </a:cubicBezTo>
                    <a:cubicBezTo>
                      <a:pt x="405206" y="3207334"/>
                      <a:pt x="396157" y="3204000"/>
                      <a:pt x="389585" y="3206382"/>
                    </a:cubicBezTo>
                    <a:cubicBezTo>
                      <a:pt x="359295" y="3217526"/>
                      <a:pt x="328625" y="3225051"/>
                      <a:pt x="296144" y="3228099"/>
                    </a:cubicBezTo>
                    <a:cubicBezTo>
                      <a:pt x="275951" y="3229908"/>
                      <a:pt x="256520" y="3239910"/>
                      <a:pt x="236804" y="3246196"/>
                    </a:cubicBezTo>
                    <a:cubicBezTo>
                      <a:pt x="232994" y="3247434"/>
                      <a:pt x="228993" y="3248673"/>
                      <a:pt x="225088" y="3248768"/>
                    </a:cubicBezTo>
                    <a:cubicBezTo>
                      <a:pt x="191084" y="3248958"/>
                      <a:pt x="157079" y="3249435"/>
                      <a:pt x="123075" y="3248577"/>
                    </a:cubicBezTo>
                    <a:cubicBezTo>
                      <a:pt x="107740" y="3248197"/>
                      <a:pt x="98024" y="3238862"/>
                      <a:pt x="97643" y="3222860"/>
                    </a:cubicBezTo>
                    <a:cubicBezTo>
                      <a:pt x="97072" y="3201143"/>
                      <a:pt x="96024" y="3179235"/>
                      <a:pt x="97834" y="3157614"/>
                    </a:cubicBezTo>
                    <a:cubicBezTo>
                      <a:pt x="99834" y="3133515"/>
                      <a:pt x="87356" y="3114847"/>
                      <a:pt x="80784" y="3093606"/>
                    </a:cubicBezTo>
                    <a:cubicBezTo>
                      <a:pt x="74021" y="3071603"/>
                      <a:pt x="76403" y="3045790"/>
                      <a:pt x="79260" y="3022168"/>
                    </a:cubicBezTo>
                    <a:cubicBezTo>
                      <a:pt x="81165" y="3006642"/>
                      <a:pt x="91357" y="2992260"/>
                      <a:pt x="96881" y="2977020"/>
                    </a:cubicBezTo>
                    <a:cubicBezTo>
                      <a:pt x="98596" y="2972257"/>
                      <a:pt x="99167" y="2964351"/>
                      <a:pt x="96500" y="2961113"/>
                    </a:cubicBezTo>
                    <a:cubicBezTo>
                      <a:pt x="80498" y="2942063"/>
                      <a:pt x="88499" y="2919679"/>
                      <a:pt x="86785" y="2898819"/>
                    </a:cubicBezTo>
                    <a:cubicBezTo>
                      <a:pt x="86023" y="2889390"/>
                      <a:pt x="87356" y="2879769"/>
                      <a:pt x="86499" y="2870244"/>
                    </a:cubicBezTo>
                    <a:cubicBezTo>
                      <a:pt x="83070" y="2828430"/>
                      <a:pt x="81356" y="2786329"/>
                      <a:pt x="74498" y="2744991"/>
                    </a:cubicBezTo>
                    <a:cubicBezTo>
                      <a:pt x="71640" y="2728036"/>
                      <a:pt x="57353" y="2712987"/>
                      <a:pt x="46685" y="2694413"/>
                    </a:cubicBezTo>
                    <a:cubicBezTo>
                      <a:pt x="77546" y="2654980"/>
                      <a:pt x="71354" y="2602878"/>
                      <a:pt x="61734" y="2558586"/>
                    </a:cubicBezTo>
                    <a:cubicBezTo>
                      <a:pt x="49828" y="2504103"/>
                      <a:pt x="58781" y="2451335"/>
                      <a:pt x="54590" y="2398090"/>
                    </a:cubicBezTo>
                    <a:cubicBezTo>
                      <a:pt x="53733" y="2386660"/>
                      <a:pt x="61544" y="2374659"/>
                      <a:pt x="64592" y="2362657"/>
                    </a:cubicBezTo>
                    <a:cubicBezTo>
                      <a:pt x="69735" y="2342559"/>
                      <a:pt x="57829" y="2326462"/>
                      <a:pt x="49923" y="2310079"/>
                    </a:cubicBezTo>
                    <a:cubicBezTo>
                      <a:pt x="38112" y="2285314"/>
                      <a:pt x="22301" y="2262264"/>
                      <a:pt x="12204" y="2236927"/>
                    </a:cubicBezTo>
                    <a:cubicBezTo>
                      <a:pt x="6489" y="2222735"/>
                      <a:pt x="5727" y="2204828"/>
                      <a:pt x="21539" y="2192446"/>
                    </a:cubicBezTo>
                    <a:cubicBezTo>
                      <a:pt x="31730" y="2184444"/>
                      <a:pt x="34016" y="2177206"/>
                      <a:pt x="25730" y="2163394"/>
                    </a:cubicBezTo>
                    <a:cubicBezTo>
                      <a:pt x="19824" y="2153488"/>
                      <a:pt x="24491" y="2136915"/>
                      <a:pt x="25349" y="2123389"/>
                    </a:cubicBezTo>
                    <a:cubicBezTo>
                      <a:pt x="25825" y="2114531"/>
                      <a:pt x="27825" y="2105768"/>
                      <a:pt x="25253" y="2096243"/>
                    </a:cubicBezTo>
                    <a:cubicBezTo>
                      <a:pt x="27444" y="2086337"/>
                      <a:pt x="30683" y="2076431"/>
                      <a:pt x="31635" y="2066430"/>
                    </a:cubicBezTo>
                    <a:cubicBezTo>
                      <a:pt x="32778" y="2055000"/>
                      <a:pt x="32397" y="2043284"/>
                      <a:pt x="31826" y="2031759"/>
                    </a:cubicBezTo>
                    <a:cubicBezTo>
                      <a:pt x="28301" y="1964131"/>
                      <a:pt x="31921" y="1895075"/>
                      <a:pt x="18586" y="1829448"/>
                    </a:cubicBezTo>
                    <a:cubicBezTo>
                      <a:pt x="7156" y="1773060"/>
                      <a:pt x="15919" y="1718005"/>
                      <a:pt x="9823" y="1662760"/>
                    </a:cubicBezTo>
                    <a:cubicBezTo>
                      <a:pt x="8394" y="1649616"/>
                      <a:pt x="-369" y="1636757"/>
                      <a:pt x="12" y="1623898"/>
                    </a:cubicBezTo>
                    <a:cubicBezTo>
                      <a:pt x="584" y="1605420"/>
                      <a:pt x="7061" y="1587227"/>
                      <a:pt x="9918" y="1568844"/>
                    </a:cubicBezTo>
                    <a:cubicBezTo>
                      <a:pt x="12776" y="1550746"/>
                      <a:pt x="8585" y="1533125"/>
                      <a:pt x="18395" y="1514170"/>
                    </a:cubicBezTo>
                    <a:cubicBezTo>
                      <a:pt x="28492" y="1494739"/>
                      <a:pt x="27825" y="1469593"/>
                      <a:pt x="31730" y="1446924"/>
                    </a:cubicBezTo>
                    <a:cubicBezTo>
                      <a:pt x="38017" y="1410919"/>
                      <a:pt x="39065" y="1373867"/>
                      <a:pt x="52495" y="1339196"/>
                    </a:cubicBezTo>
                    <a:cubicBezTo>
                      <a:pt x="53924" y="1335576"/>
                      <a:pt x="53352" y="1331195"/>
                      <a:pt x="53733" y="1327099"/>
                    </a:cubicBezTo>
                    <a:cubicBezTo>
                      <a:pt x="57448" y="1292809"/>
                      <a:pt x="54781" y="1256138"/>
                      <a:pt x="66497" y="1224991"/>
                    </a:cubicBezTo>
                    <a:cubicBezTo>
                      <a:pt x="79832" y="1189749"/>
                      <a:pt x="76498" y="1155554"/>
                      <a:pt x="74307" y="1121740"/>
                    </a:cubicBezTo>
                    <a:cubicBezTo>
                      <a:pt x="72116" y="1088117"/>
                      <a:pt x="58781" y="1055160"/>
                      <a:pt x="49923" y="1020394"/>
                    </a:cubicBezTo>
                    <a:cubicBezTo>
                      <a:pt x="66116" y="1010583"/>
                      <a:pt x="71354" y="983723"/>
                      <a:pt x="58210" y="961720"/>
                    </a:cubicBezTo>
                    <a:cubicBezTo>
                      <a:pt x="51066" y="949719"/>
                      <a:pt x="49828" y="937431"/>
                      <a:pt x="62210" y="927430"/>
                    </a:cubicBezTo>
                    <a:cubicBezTo>
                      <a:pt x="73164" y="918572"/>
                      <a:pt x="77165" y="907713"/>
                      <a:pt x="75926" y="893616"/>
                    </a:cubicBezTo>
                    <a:cubicBezTo>
                      <a:pt x="74783" y="880091"/>
                      <a:pt x="77831" y="865994"/>
                      <a:pt x="75164" y="852945"/>
                    </a:cubicBezTo>
                    <a:cubicBezTo>
                      <a:pt x="70592" y="830180"/>
                      <a:pt x="62972" y="807987"/>
                      <a:pt x="56876" y="785508"/>
                    </a:cubicBezTo>
                    <a:cubicBezTo>
                      <a:pt x="53638" y="773601"/>
                      <a:pt x="50685" y="761600"/>
                      <a:pt x="47637" y="749694"/>
                    </a:cubicBezTo>
                    <a:cubicBezTo>
                      <a:pt x="53066" y="730167"/>
                      <a:pt x="63353" y="709593"/>
                      <a:pt x="63544" y="688924"/>
                    </a:cubicBezTo>
                    <a:cubicBezTo>
                      <a:pt x="63734" y="656634"/>
                      <a:pt x="72116" y="630155"/>
                      <a:pt x="94976" y="609486"/>
                    </a:cubicBezTo>
                    <a:cubicBezTo>
                      <a:pt x="88309" y="591388"/>
                      <a:pt x="82022" y="574338"/>
                      <a:pt x="75831" y="557289"/>
                    </a:cubicBezTo>
                    <a:cubicBezTo>
                      <a:pt x="72974" y="549478"/>
                      <a:pt x="68973" y="541763"/>
                      <a:pt x="67830" y="533667"/>
                    </a:cubicBezTo>
                    <a:cubicBezTo>
                      <a:pt x="66973" y="527380"/>
                      <a:pt x="67830" y="519379"/>
                      <a:pt x="71164" y="514331"/>
                    </a:cubicBezTo>
                    <a:cubicBezTo>
                      <a:pt x="76784" y="506044"/>
                      <a:pt x="85547" y="500043"/>
                      <a:pt x="91928" y="492138"/>
                    </a:cubicBezTo>
                    <a:cubicBezTo>
                      <a:pt x="94881" y="488423"/>
                      <a:pt x="98024" y="480993"/>
                      <a:pt x="96310" y="477945"/>
                    </a:cubicBezTo>
                    <a:cubicBezTo>
                      <a:pt x="79260" y="447846"/>
                      <a:pt x="98882" y="427368"/>
                      <a:pt x="113645" y="405079"/>
                    </a:cubicBezTo>
                    <a:cubicBezTo>
                      <a:pt x="133838" y="374504"/>
                      <a:pt x="154222" y="344024"/>
                      <a:pt x="172319" y="312210"/>
                    </a:cubicBezTo>
                    <a:cubicBezTo>
                      <a:pt x="184226" y="291255"/>
                      <a:pt x="170795" y="264395"/>
                      <a:pt x="149174" y="250774"/>
                    </a:cubicBezTo>
                    <a:cubicBezTo>
                      <a:pt x="140411" y="245250"/>
                      <a:pt x="133648" y="232296"/>
                      <a:pt x="131267" y="221532"/>
                    </a:cubicBezTo>
                    <a:cubicBezTo>
                      <a:pt x="125647" y="195815"/>
                      <a:pt x="121265" y="169621"/>
                      <a:pt x="119932" y="143332"/>
                    </a:cubicBezTo>
                    <a:cubicBezTo>
                      <a:pt x="117932" y="101803"/>
                      <a:pt x="129743" y="63989"/>
                      <a:pt x="158222" y="32271"/>
                    </a:cubicBezTo>
                    <a:cubicBezTo>
                      <a:pt x="160699" y="29508"/>
                      <a:pt x="161651" y="25222"/>
                      <a:pt x="163080" y="21603"/>
                    </a:cubicBezTo>
                    <a:cubicBezTo>
                      <a:pt x="167938" y="8553"/>
                      <a:pt x="176129" y="838"/>
                      <a:pt x="191179" y="171"/>
                    </a:cubicBezTo>
                    <a:cubicBezTo>
                      <a:pt x="250329" y="-2305"/>
                      <a:pt x="296621" y="22174"/>
                      <a:pt x="333387" y="66942"/>
                    </a:cubicBezTo>
                    <a:cubicBezTo>
                      <a:pt x="336149" y="70275"/>
                      <a:pt x="338054" y="75514"/>
                      <a:pt x="337959" y="79705"/>
                    </a:cubicBezTo>
                    <a:cubicBezTo>
                      <a:pt x="336911" y="107328"/>
                      <a:pt x="351485" y="126378"/>
                      <a:pt x="368725" y="146190"/>
                    </a:cubicBezTo>
                    <a:cubicBezTo>
                      <a:pt x="390156" y="170859"/>
                      <a:pt x="407301" y="199339"/>
                      <a:pt x="427113" y="225438"/>
                    </a:cubicBezTo>
                    <a:cubicBezTo>
                      <a:pt x="442734" y="246012"/>
                      <a:pt x="459593" y="265538"/>
                      <a:pt x="475976" y="285445"/>
                    </a:cubicBezTo>
                    <a:cubicBezTo>
                      <a:pt x="477691" y="287541"/>
                      <a:pt x="479405" y="290874"/>
                      <a:pt x="481596" y="291160"/>
                    </a:cubicBezTo>
                    <a:cubicBezTo>
                      <a:pt x="521411" y="297732"/>
                      <a:pt x="549509" y="341166"/>
                      <a:pt x="595325" y="328117"/>
                    </a:cubicBezTo>
                    <a:cubicBezTo>
                      <a:pt x="622185" y="320497"/>
                      <a:pt x="648855" y="311734"/>
                      <a:pt x="675335" y="302781"/>
                    </a:cubicBezTo>
                    <a:cubicBezTo>
                      <a:pt x="691241" y="297447"/>
                      <a:pt x="706291" y="289160"/>
                      <a:pt x="722388" y="284874"/>
                    </a:cubicBezTo>
                    <a:cubicBezTo>
                      <a:pt x="748487" y="277920"/>
                      <a:pt x="773442" y="271634"/>
                      <a:pt x="794207" y="251155"/>
                    </a:cubicBezTo>
                    <a:cubicBezTo>
                      <a:pt x="808208" y="237439"/>
                      <a:pt x="828592" y="230200"/>
                      <a:pt x="846213" y="220104"/>
                    </a:cubicBezTo>
                    <a:cubicBezTo>
                      <a:pt x="862596" y="210674"/>
                      <a:pt x="878884" y="201054"/>
                      <a:pt x="895648" y="192291"/>
                    </a:cubicBezTo>
                    <a:cubicBezTo>
                      <a:pt x="901839" y="189052"/>
                      <a:pt x="909173" y="188004"/>
                      <a:pt x="916031" y="186004"/>
                    </a:cubicBezTo>
                    <a:cubicBezTo>
                      <a:pt x="935272" y="180194"/>
                      <a:pt x="954512" y="174193"/>
                      <a:pt x="973753" y="168478"/>
                    </a:cubicBezTo>
                    <a:cubicBezTo>
                      <a:pt x="980039" y="166668"/>
                      <a:pt x="986612" y="164573"/>
                      <a:pt x="993089" y="164478"/>
                    </a:cubicBezTo>
                    <a:cubicBezTo>
                      <a:pt x="1022997" y="164097"/>
                      <a:pt x="1053001" y="163811"/>
                      <a:pt x="1082909" y="164573"/>
                    </a:cubicBezTo>
                    <a:cubicBezTo>
                      <a:pt x="1090434" y="164763"/>
                      <a:pt x="1097673" y="169621"/>
                      <a:pt x="1105198" y="170859"/>
                    </a:cubicBezTo>
                    <a:cubicBezTo>
                      <a:pt x="1116342" y="172764"/>
                      <a:pt x="1128344" y="176289"/>
                      <a:pt x="1138631" y="173812"/>
                    </a:cubicBezTo>
                    <a:cubicBezTo>
                      <a:pt x="1151013" y="170859"/>
                      <a:pt x="1162062" y="162382"/>
                      <a:pt x="1174540" y="155810"/>
                    </a:cubicBezTo>
                    <a:cubicBezTo>
                      <a:pt x="1205687" y="175336"/>
                      <a:pt x="1236929" y="196767"/>
                      <a:pt x="1269885" y="215055"/>
                    </a:cubicBezTo>
                    <a:cubicBezTo>
                      <a:pt x="1301889" y="232772"/>
                      <a:pt x="1336179" y="246297"/>
                      <a:pt x="1368564" y="263347"/>
                    </a:cubicBezTo>
                    <a:cubicBezTo>
                      <a:pt x="1379518" y="269062"/>
                      <a:pt x="1387614" y="280111"/>
                      <a:pt x="1397615" y="288017"/>
                    </a:cubicBezTo>
                    <a:cubicBezTo>
                      <a:pt x="1406283" y="294875"/>
                      <a:pt x="1417142" y="299447"/>
                      <a:pt x="1424476" y="307448"/>
                    </a:cubicBezTo>
                    <a:cubicBezTo>
                      <a:pt x="1435049" y="318783"/>
                      <a:pt x="1444383" y="331737"/>
                      <a:pt x="1452289" y="345072"/>
                    </a:cubicBezTo>
                    <a:cubicBezTo>
                      <a:pt x="1465624" y="367551"/>
                      <a:pt x="1478864" y="390315"/>
                      <a:pt x="1489151" y="414128"/>
                    </a:cubicBezTo>
                    <a:cubicBezTo>
                      <a:pt x="1494961" y="427463"/>
                      <a:pt x="1496390" y="443370"/>
                      <a:pt x="1496961" y="458229"/>
                    </a:cubicBezTo>
                    <a:cubicBezTo>
                      <a:pt x="1497628" y="475469"/>
                      <a:pt x="1496866" y="491661"/>
                      <a:pt x="1513058" y="503568"/>
                    </a:cubicBezTo>
                    <a:cubicBezTo>
                      <a:pt x="1517154" y="506520"/>
                      <a:pt x="1517154" y="515093"/>
                      <a:pt x="1518107" y="518427"/>
                    </a:cubicBezTo>
                    <a:cubicBezTo>
                      <a:pt x="1499819" y="513093"/>
                      <a:pt x="1483626" y="507568"/>
                      <a:pt x="1467053" y="503949"/>
                    </a:cubicBezTo>
                    <a:cubicBezTo>
                      <a:pt x="1463433" y="503187"/>
                      <a:pt x="1458290" y="509473"/>
                      <a:pt x="1453813" y="512521"/>
                    </a:cubicBezTo>
                    <a:cubicBezTo>
                      <a:pt x="1457147" y="516617"/>
                      <a:pt x="1459623" y="521856"/>
                      <a:pt x="1463814" y="524713"/>
                    </a:cubicBezTo>
                    <a:cubicBezTo>
                      <a:pt x="1478864" y="535095"/>
                      <a:pt x="1495247" y="543573"/>
                      <a:pt x="1509629" y="554812"/>
                    </a:cubicBezTo>
                    <a:cubicBezTo>
                      <a:pt x="1523250" y="565480"/>
                      <a:pt x="1521821" y="579196"/>
                      <a:pt x="1511249" y="593293"/>
                    </a:cubicBezTo>
                    <a:cubicBezTo>
                      <a:pt x="1504867" y="601770"/>
                      <a:pt x="1498390" y="612724"/>
                      <a:pt x="1498104" y="622821"/>
                    </a:cubicBezTo>
                    <a:cubicBezTo>
                      <a:pt x="1497247" y="642347"/>
                      <a:pt x="1496390" y="659873"/>
                      <a:pt x="1475054" y="670636"/>
                    </a:cubicBezTo>
                    <a:close/>
                    <a:moveTo>
                      <a:pt x="513600" y="947147"/>
                    </a:moveTo>
                    <a:cubicBezTo>
                      <a:pt x="511886" y="947433"/>
                      <a:pt x="510076" y="947718"/>
                      <a:pt x="508361" y="948099"/>
                    </a:cubicBezTo>
                    <a:cubicBezTo>
                      <a:pt x="513314" y="966959"/>
                      <a:pt x="516077" y="986866"/>
                      <a:pt x="523982" y="1004487"/>
                    </a:cubicBezTo>
                    <a:cubicBezTo>
                      <a:pt x="531888" y="1022204"/>
                      <a:pt x="533888" y="1039635"/>
                      <a:pt x="535603" y="1058304"/>
                    </a:cubicBezTo>
                    <a:cubicBezTo>
                      <a:pt x="536746" y="1070972"/>
                      <a:pt x="545128" y="1083926"/>
                      <a:pt x="552843" y="1094975"/>
                    </a:cubicBezTo>
                    <a:cubicBezTo>
                      <a:pt x="569417" y="1118787"/>
                      <a:pt x="596944" y="1122312"/>
                      <a:pt x="622471" y="1126503"/>
                    </a:cubicBezTo>
                    <a:cubicBezTo>
                      <a:pt x="641045" y="1129551"/>
                      <a:pt x="660666" y="1125550"/>
                      <a:pt x="679430" y="1127455"/>
                    </a:cubicBezTo>
                    <a:cubicBezTo>
                      <a:pt x="704386" y="1130027"/>
                      <a:pt x="723912" y="1123169"/>
                      <a:pt x="739628" y="1103262"/>
                    </a:cubicBezTo>
                    <a:cubicBezTo>
                      <a:pt x="752011" y="1087641"/>
                      <a:pt x="768489" y="1094594"/>
                      <a:pt x="784301" y="1097166"/>
                    </a:cubicBezTo>
                    <a:cubicBezTo>
                      <a:pt x="804303" y="1100404"/>
                      <a:pt x="830497" y="1110977"/>
                      <a:pt x="843641" y="1102404"/>
                    </a:cubicBezTo>
                    <a:cubicBezTo>
                      <a:pt x="868502" y="1086117"/>
                      <a:pt x="883742" y="1107072"/>
                      <a:pt x="902887" y="1108405"/>
                    </a:cubicBezTo>
                    <a:cubicBezTo>
                      <a:pt x="928223" y="1110215"/>
                      <a:pt x="952703" y="1122978"/>
                      <a:pt x="978134" y="1126503"/>
                    </a:cubicBezTo>
                    <a:cubicBezTo>
                      <a:pt x="1019092" y="1132027"/>
                      <a:pt x="1057192" y="1117359"/>
                      <a:pt x="1095578" y="1104881"/>
                    </a:cubicBezTo>
                    <a:cubicBezTo>
                      <a:pt x="1127010" y="1094689"/>
                      <a:pt x="1142155" y="1067829"/>
                      <a:pt x="1155776" y="1043254"/>
                    </a:cubicBezTo>
                    <a:cubicBezTo>
                      <a:pt x="1166539" y="1023728"/>
                      <a:pt x="1165110" y="997439"/>
                      <a:pt x="1169015" y="974103"/>
                    </a:cubicBezTo>
                    <a:cubicBezTo>
                      <a:pt x="1172444" y="953814"/>
                      <a:pt x="1177302" y="935241"/>
                      <a:pt x="1170444" y="912762"/>
                    </a:cubicBezTo>
                    <a:cubicBezTo>
                      <a:pt x="1161491" y="883615"/>
                      <a:pt x="1167682" y="851992"/>
                      <a:pt x="1160443" y="820274"/>
                    </a:cubicBezTo>
                    <a:cubicBezTo>
                      <a:pt x="1149584" y="772649"/>
                      <a:pt x="1157109" y="721785"/>
                      <a:pt x="1170254" y="673398"/>
                    </a:cubicBezTo>
                    <a:cubicBezTo>
                      <a:pt x="1170920" y="671017"/>
                      <a:pt x="1173778" y="669303"/>
                      <a:pt x="1174921" y="666921"/>
                    </a:cubicBezTo>
                    <a:cubicBezTo>
                      <a:pt x="1184446" y="648062"/>
                      <a:pt x="1199210" y="628250"/>
                      <a:pt x="1188732" y="607009"/>
                    </a:cubicBezTo>
                    <a:cubicBezTo>
                      <a:pt x="1168349" y="565671"/>
                      <a:pt x="1146060" y="524808"/>
                      <a:pt x="1110341" y="493852"/>
                    </a:cubicBezTo>
                    <a:cubicBezTo>
                      <a:pt x="1094054" y="479755"/>
                      <a:pt x="1076147" y="469182"/>
                      <a:pt x="1053191" y="470421"/>
                    </a:cubicBezTo>
                    <a:cubicBezTo>
                      <a:pt x="1037570" y="471278"/>
                      <a:pt x="1021759" y="471849"/>
                      <a:pt x="1006328" y="470230"/>
                    </a:cubicBezTo>
                    <a:cubicBezTo>
                      <a:pt x="992993" y="468801"/>
                      <a:pt x="978992" y="466039"/>
                      <a:pt x="966990" y="460324"/>
                    </a:cubicBezTo>
                    <a:cubicBezTo>
                      <a:pt x="947083" y="450894"/>
                      <a:pt x="924223" y="440703"/>
                      <a:pt x="905840" y="450132"/>
                    </a:cubicBezTo>
                    <a:cubicBezTo>
                      <a:pt x="878598" y="464134"/>
                      <a:pt x="851833" y="456800"/>
                      <a:pt x="824972" y="459657"/>
                    </a:cubicBezTo>
                    <a:cubicBezTo>
                      <a:pt x="820972" y="460134"/>
                      <a:pt x="816495" y="459467"/>
                      <a:pt x="812876" y="460991"/>
                    </a:cubicBezTo>
                    <a:cubicBezTo>
                      <a:pt x="788301" y="471373"/>
                      <a:pt x="763536" y="481279"/>
                      <a:pt x="739724" y="493090"/>
                    </a:cubicBezTo>
                    <a:cubicBezTo>
                      <a:pt x="719245" y="503187"/>
                      <a:pt x="698195" y="513569"/>
                      <a:pt x="680383" y="527666"/>
                    </a:cubicBezTo>
                    <a:cubicBezTo>
                      <a:pt x="659809" y="543954"/>
                      <a:pt x="641997" y="563861"/>
                      <a:pt x="624376" y="583482"/>
                    </a:cubicBezTo>
                    <a:cubicBezTo>
                      <a:pt x="617899" y="590721"/>
                      <a:pt x="614946" y="601580"/>
                      <a:pt x="611327" y="611105"/>
                    </a:cubicBezTo>
                    <a:cubicBezTo>
                      <a:pt x="605802" y="625678"/>
                      <a:pt x="603040" y="641680"/>
                      <a:pt x="595515" y="655110"/>
                    </a:cubicBezTo>
                    <a:cubicBezTo>
                      <a:pt x="584847" y="674065"/>
                      <a:pt x="575798" y="692258"/>
                      <a:pt x="578180" y="715023"/>
                    </a:cubicBezTo>
                    <a:cubicBezTo>
                      <a:pt x="579704" y="729786"/>
                      <a:pt x="577989" y="744931"/>
                      <a:pt x="578751" y="759885"/>
                    </a:cubicBezTo>
                    <a:cubicBezTo>
                      <a:pt x="579037" y="765505"/>
                      <a:pt x="580942" y="771696"/>
                      <a:pt x="583895" y="776554"/>
                    </a:cubicBezTo>
                    <a:cubicBezTo>
                      <a:pt x="597992" y="799509"/>
                      <a:pt x="583228" y="843801"/>
                      <a:pt x="558177" y="853326"/>
                    </a:cubicBezTo>
                    <a:cubicBezTo>
                      <a:pt x="552843" y="855326"/>
                      <a:pt x="547509" y="858469"/>
                      <a:pt x="543128" y="862184"/>
                    </a:cubicBezTo>
                    <a:cubicBezTo>
                      <a:pt x="516267" y="884377"/>
                      <a:pt x="508933" y="913714"/>
                      <a:pt x="513600" y="947147"/>
                    </a:cubicBezTo>
                    <a:close/>
                    <a:moveTo>
                      <a:pt x="1020902" y="2135105"/>
                    </a:moveTo>
                    <a:cubicBezTo>
                      <a:pt x="1017758" y="2137486"/>
                      <a:pt x="1014425" y="2141963"/>
                      <a:pt x="1010329" y="2142820"/>
                    </a:cubicBezTo>
                    <a:cubicBezTo>
                      <a:pt x="989183" y="2147392"/>
                      <a:pt x="967752" y="2151202"/>
                      <a:pt x="946416" y="2155107"/>
                    </a:cubicBezTo>
                    <a:cubicBezTo>
                      <a:pt x="941749" y="2155965"/>
                      <a:pt x="936986" y="2155965"/>
                      <a:pt x="932414" y="2157108"/>
                    </a:cubicBezTo>
                    <a:cubicBezTo>
                      <a:pt x="906030" y="2163680"/>
                      <a:pt x="879455" y="2169776"/>
                      <a:pt x="853357" y="2177396"/>
                    </a:cubicBezTo>
                    <a:cubicBezTo>
                      <a:pt x="837355" y="2182063"/>
                      <a:pt x="819924" y="2186540"/>
                      <a:pt x="806970" y="2196160"/>
                    </a:cubicBezTo>
                    <a:cubicBezTo>
                      <a:pt x="794778" y="2205304"/>
                      <a:pt x="784205" y="2210543"/>
                      <a:pt x="768965" y="2210162"/>
                    </a:cubicBezTo>
                    <a:cubicBezTo>
                      <a:pt x="712101" y="2208828"/>
                      <a:pt x="655142" y="2212734"/>
                      <a:pt x="598754" y="2199589"/>
                    </a:cubicBezTo>
                    <a:cubicBezTo>
                      <a:pt x="580656" y="2195398"/>
                      <a:pt x="560844" y="2198827"/>
                      <a:pt x="541794" y="2198922"/>
                    </a:cubicBezTo>
                    <a:cubicBezTo>
                      <a:pt x="534365" y="2198922"/>
                      <a:pt x="525506" y="2196827"/>
                      <a:pt x="519601" y="2199970"/>
                    </a:cubicBezTo>
                    <a:cubicBezTo>
                      <a:pt x="484549" y="2218639"/>
                      <a:pt x="453878" y="2242738"/>
                      <a:pt x="435686" y="2279314"/>
                    </a:cubicBezTo>
                    <a:cubicBezTo>
                      <a:pt x="428447" y="2293791"/>
                      <a:pt x="421493" y="2308555"/>
                      <a:pt x="416350" y="2323795"/>
                    </a:cubicBezTo>
                    <a:cubicBezTo>
                      <a:pt x="410921" y="2339797"/>
                      <a:pt x="404253" y="2356561"/>
                      <a:pt x="404063" y="2373135"/>
                    </a:cubicBezTo>
                    <a:cubicBezTo>
                      <a:pt x="402920" y="2464956"/>
                      <a:pt x="403396" y="2556777"/>
                      <a:pt x="403682" y="2648598"/>
                    </a:cubicBezTo>
                    <a:cubicBezTo>
                      <a:pt x="403682" y="2654980"/>
                      <a:pt x="405396" y="2661742"/>
                      <a:pt x="407873" y="2667838"/>
                    </a:cubicBezTo>
                    <a:cubicBezTo>
                      <a:pt x="418445" y="2694318"/>
                      <a:pt x="420160" y="2721178"/>
                      <a:pt x="407206" y="2746800"/>
                    </a:cubicBezTo>
                    <a:cubicBezTo>
                      <a:pt x="397490" y="2766041"/>
                      <a:pt x="408063" y="2790234"/>
                      <a:pt x="429780" y="2788901"/>
                    </a:cubicBezTo>
                    <a:cubicBezTo>
                      <a:pt x="466166" y="2786806"/>
                      <a:pt x="502265" y="2781567"/>
                      <a:pt x="538556" y="2777661"/>
                    </a:cubicBezTo>
                    <a:cubicBezTo>
                      <a:pt x="539794" y="2777566"/>
                      <a:pt x="541127" y="2776804"/>
                      <a:pt x="542270" y="2776138"/>
                    </a:cubicBezTo>
                    <a:cubicBezTo>
                      <a:pt x="564083" y="2763755"/>
                      <a:pt x="591896" y="2766327"/>
                      <a:pt x="611422" y="2746229"/>
                    </a:cubicBezTo>
                    <a:cubicBezTo>
                      <a:pt x="621423" y="2735942"/>
                      <a:pt x="637711" y="2725560"/>
                      <a:pt x="650951" y="2725846"/>
                    </a:cubicBezTo>
                    <a:cubicBezTo>
                      <a:pt x="687717" y="2726703"/>
                      <a:pt x="728675" y="2707939"/>
                      <a:pt x="756583" y="2741276"/>
                    </a:cubicBezTo>
                    <a:cubicBezTo>
                      <a:pt x="768108" y="2738704"/>
                      <a:pt x="776776" y="2735180"/>
                      <a:pt x="785539" y="2734989"/>
                    </a:cubicBezTo>
                    <a:cubicBezTo>
                      <a:pt x="818876" y="2734323"/>
                      <a:pt x="852309" y="2736609"/>
                      <a:pt x="885456" y="2733942"/>
                    </a:cubicBezTo>
                    <a:cubicBezTo>
                      <a:pt x="903744" y="2732513"/>
                      <a:pt x="927366" y="2728893"/>
                      <a:pt x="938225" y="2716892"/>
                    </a:cubicBezTo>
                    <a:cubicBezTo>
                      <a:pt x="960418" y="2692413"/>
                      <a:pt x="985183" y="2689174"/>
                      <a:pt x="1014520" y="2690413"/>
                    </a:cubicBezTo>
                    <a:cubicBezTo>
                      <a:pt x="1023378" y="2690793"/>
                      <a:pt x="1034141" y="2686602"/>
                      <a:pt x="1041190" y="2680983"/>
                    </a:cubicBezTo>
                    <a:cubicBezTo>
                      <a:pt x="1062335" y="2664314"/>
                      <a:pt x="1066431" y="2643264"/>
                      <a:pt x="1060907" y="2616117"/>
                    </a:cubicBezTo>
                    <a:cubicBezTo>
                      <a:pt x="1054715" y="2585256"/>
                      <a:pt x="1060145" y="2553348"/>
                      <a:pt x="1050143" y="2521344"/>
                    </a:cubicBezTo>
                    <a:cubicBezTo>
                      <a:pt x="1042238" y="2496198"/>
                      <a:pt x="1044047" y="2465527"/>
                      <a:pt x="1062431" y="2444382"/>
                    </a:cubicBezTo>
                    <a:cubicBezTo>
                      <a:pt x="1076147" y="2446858"/>
                      <a:pt x="1088243" y="2448954"/>
                      <a:pt x="1100340" y="2451144"/>
                    </a:cubicBezTo>
                    <a:cubicBezTo>
                      <a:pt x="1101769" y="2448477"/>
                      <a:pt x="1103198" y="2445810"/>
                      <a:pt x="1104626" y="2443143"/>
                    </a:cubicBezTo>
                    <a:cubicBezTo>
                      <a:pt x="1099007" y="2438667"/>
                      <a:pt x="1093768" y="2431047"/>
                      <a:pt x="1087767" y="2430380"/>
                    </a:cubicBezTo>
                    <a:cubicBezTo>
                      <a:pt x="1068527" y="2428284"/>
                      <a:pt x="1070527" y="2415331"/>
                      <a:pt x="1070622" y="2402472"/>
                    </a:cubicBezTo>
                    <a:cubicBezTo>
                      <a:pt x="1070717" y="2392280"/>
                      <a:pt x="1071384" y="2381993"/>
                      <a:pt x="1070527" y="2371897"/>
                    </a:cubicBezTo>
                    <a:cubicBezTo>
                      <a:pt x="1067955" y="2342464"/>
                      <a:pt x="1070146" y="2315413"/>
                      <a:pt x="1097673" y="2296554"/>
                    </a:cubicBezTo>
                    <a:cubicBezTo>
                      <a:pt x="1101197" y="2294077"/>
                      <a:pt x="1103198" y="2282742"/>
                      <a:pt x="1100626" y="2279218"/>
                    </a:cubicBezTo>
                    <a:cubicBezTo>
                      <a:pt x="1084910" y="2256930"/>
                      <a:pt x="1091387" y="2235308"/>
                      <a:pt x="1098911" y="2216067"/>
                    </a:cubicBezTo>
                    <a:cubicBezTo>
                      <a:pt x="1092530" y="2209686"/>
                      <a:pt x="1083290" y="2204733"/>
                      <a:pt x="1082147" y="2198446"/>
                    </a:cubicBezTo>
                    <a:cubicBezTo>
                      <a:pt x="1078337" y="2177777"/>
                      <a:pt x="1074146" y="2159298"/>
                      <a:pt x="1050810" y="2151488"/>
                    </a:cubicBezTo>
                    <a:cubicBezTo>
                      <a:pt x="1040428" y="2148154"/>
                      <a:pt x="1031284" y="2141010"/>
                      <a:pt x="1020902" y="2135105"/>
                    </a:cubicBezTo>
                    <a:close/>
                  </a:path>
                </a:pathLst>
              </a:custGeom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 useBgFill="1"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113ED690-8317-4966-90F8-5A9792C3479E}"/>
                </a:ext>
              </a:extLst>
            </p:cNvPr>
            <p:cNvSpPr/>
            <p:nvPr/>
          </p:nvSpPr>
          <p:spPr>
            <a:xfrm>
              <a:off x="8301517" y="213689"/>
              <a:ext cx="412349" cy="720000"/>
            </a:xfrm>
            <a:custGeom>
              <a:avLst/>
              <a:gdLst>
                <a:gd name="connsiteX0" fmla="*/ 1112617 w 2438400"/>
                <a:gd name="connsiteY0" fmla="*/ 4224153 h 4257675"/>
                <a:gd name="connsiteX1" fmla="*/ 1122238 w 2438400"/>
                <a:gd name="connsiteY1" fmla="*/ 4237964 h 4257675"/>
                <a:gd name="connsiteX2" fmla="*/ 1005271 w 2438400"/>
                <a:gd name="connsiteY2" fmla="*/ 4248537 h 4257675"/>
                <a:gd name="connsiteX3" fmla="*/ 1002889 w 2438400"/>
                <a:gd name="connsiteY3" fmla="*/ 4214057 h 4257675"/>
                <a:gd name="connsiteX4" fmla="*/ 971076 w 2438400"/>
                <a:gd name="connsiteY4" fmla="*/ 4157954 h 4257675"/>
                <a:gd name="connsiteX5" fmla="*/ 953740 w 2438400"/>
                <a:gd name="connsiteY5" fmla="*/ 4122807 h 4257675"/>
                <a:gd name="connsiteX6" fmla="*/ 956979 w 2438400"/>
                <a:gd name="connsiteY6" fmla="*/ 4088041 h 4257675"/>
                <a:gd name="connsiteX7" fmla="*/ 971171 w 2438400"/>
                <a:gd name="connsiteY7" fmla="*/ 4064705 h 4257675"/>
                <a:gd name="connsiteX8" fmla="*/ 967647 w 2438400"/>
                <a:gd name="connsiteY8" fmla="*/ 4015460 h 4257675"/>
                <a:gd name="connsiteX9" fmla="*/ 971266 w 2438400"/>
                <a:gd name="connsiteY9" fmla="*/ 3951833 h 4257675"/>
                <a:gd name="connsiteX10" fmla="*/ 983554 w 2438400"/>
                <a:gd name="connsiteY10" fmla="*/ 3919925 h 4257675"/>
                <a:gd name="connsiteX11" fmla="*/ 987078 w 2438400"/>
                <a:gd name="connsiteY11" fmla="*/ 3881920 h 4257675"/>
                <a:gd name="connsiteX12" fmla="*/ 960884 w 2438400"/>
                <a:gd name="connsiteY12" fmla="*/ 3823055 h 4257675"/>
                <a:gd name="connsiteX13" fmla="*/ 976696 w 2438400"/>
                <a:gd name="connsiteY13" fmla="*/ 3772287 h 4257675"/>
                <a:gd name="connsiteX14" fmla="*/ 980124 w 2438400"/>
                <a:gd name="connsiteY14" fmla="*/ 3756285 h 4257675"/>
                <a:gd name="connsiteX15" fmla="*/ 962313 w 2438400"/>
                <a:gd name="connsiteY15" fmla="*/ 3724757 h 4257675"/>
                <a:gd name="connsiteX16" fmla="*/ 993459 w 2438400"/>
                <a:gd name="connsiteY16" fmla="*/ 3629888 h 4257675"/>
                <a:gd name="connsiteX17" fmla="*/ 992602 w 2438400"/>
                <a:gd name="connsiteY17" fmla="*/ 3542163 h 4257675"/>
                <a:gd name="connsiteX18" fmla="*/ 981934 w 2438400"/>
                <a:gd name="connsiteY18" fmla="*/ 3412718 h 4257675"/>
                <a:gd name="connsiteX19" fmla="*/ 992126 w 2438400"/>
                <a:gd name="connsiteY19" fmla="*/ 3340328 h 4257675"/>
                <a:gd name="connsiteX20" fmla="*/ 984411 w 2438400"/>
                <a:gd name="connsiteY20" fmla="*/ 3310610 h 4257675"/>
                <a:gd name="connsiteX21" fmla="*/ 979934 w 2438400"/>
                <a:gd name="connsiteY21" fmla="*/ 3271558 h 4257675"/>
                <a:gd name="connsiteX22" fmla="*/ 993840 w 2438400"/>
                <a:gd name="connsiteY22" fmla="*/ 3171545 h 4257675"/>
                <a:gd name="connsiteX23" fmla="*/ 1004699 w 2438400"/>
                <a:gd name="connsiteY23" fmla="*/ 3040005 h 4257675"/>
                <a:gd name="connsiteX24" fmla="*/ 1023463 w 2438400"/>
                <a:gd name="connsiteY24" fmla="*/ 2981045 h 4257675"/>
                <a:gd name="connsiteX25" fmla="*/ 1034322 w 2438400"/>
                <a:gd name="connsiteY25" fmla="*/ 2901607 h 4257675"/>
                <a:gd name="connsiteX26" fmla="*/ 1023749 w 2438400"/>
                <a:gd name="connsiteY26" fmla="*/ 2821406 h 4257675"/>
                <a:gd name="connsiteX27" fmla="*/ 1016224 w 2438400"/>
                <a:gd name="connsiteY27" fmla="*/ 2744730 h 4257675"/>
                <a:gd name="connsiteX28" fmla="*/ 1027559 w 2438400"/>
                <a:gd name="connsiteY28" fmla="*/ 2582710 h 4257675"/>
                <a:gd name="connsiteX29" fmla="*/ 1037941 w 2438400"/>
                <a:gd name="connsiteY29" fmla="*/ 2371541 h 4257675"/>
                <a:gd name="connsiteX30" fmla="*/ 1050038 w 2438400"/>
                <a:gd name="connsiteY30" fmla="*/ 2232476 h 4257675"/>
                <a:gd name="connsiteX31" fmla="*/ 1059849 w 2438400"/>
                <a:gd name="connsiteY31" fmla="*/ 2127415 h 4257675"/>
                <a:gd name="connsiteX32" fmla="*/ 1069850 w 2438400"/>
                <a:gd name="connsiteY32" fmla="*/ 1971205 h 4257675"/>
                <a:gd name="connsiteX33" fmla="*/ 1079851 w 2438400"/>
                <a:gd name="connsiteY33" fmla="*/ 1935772 h 4257675"/>
                <a:gd name="connsiteX34" fmla="*/ 1073089 w 2438400"/>
                <a:gd name="connsiteY34" fmla="*/ 1911959 h 4257675"/>
                <a:gd name="connsiteX35" fmla="*/ 1071374 w 2438400"/>
                <a:gd name="connsiteY35" fmla="*/ 1887099 h 4257675"/>
                <a:gd name="connsiteX36" fmla="*/ 1080328 w 2438400"/>
                <a:gd name="connsiteY36" fmla="*/ 1842903 h 4257675"/>
                <a:gd name="connsiteX37" fmla="*/ 1080328 w 2438400"/>
                <a:gd name="connsiteY37" fmla="*/ 1783753 h 4257675"/>
                <a:gd name="connsiteX38" fmla="*/ 1099473 w 2438400"/>
                <a:gd name="connsiteY38" fmla="*/ 1714315 h 4257675"/>
                <a:gd name="connsiteX39" fmla="*/ 1101282 w 2438400"/>
                <a:gd name="connsiteY39" fmla="*/ 1710791 h 4257675"/>
                <a:gd name="connsiteX40" fmla="*/ 1113093 w 2438400"/>
                <a:gd name="connsiteY40" fmla="*/ 1575536 h 4257675"/>
                <a:gd name="connsiteX41" fmla="*/ 1065278 w 2438400"/>
                <a:gd name="connsiteY41" fmla="*/ 1531150 h 4257675"/>
                <a:gd name="connsiteX42" fmla="*/ 1019463 w 2438400"/>
                <a:gd name="connsiteY42" fmla="*/ 1521244 h 4257675"/>
                <a:gd name="connsiteX43" fmla="*/ 1009938 w 2438400"/>
                <a:gd name="connsiteY43" fmla="*/ 1521339 h 4257675"/>
                <a:gd name="connsiteX44" fmla="*/ 943834 w 2438400"/>
                <a:gd name="connsiteY44" fmla="*/ 1530102 h 4257675"/>
                <a:gd name="connsiteX45" fmla="*/ 856299 w 2438400"/>
                <a:gd name="connsiteY45" fmla="*/ 1511243 h 4257675"/>
                <a:gd name="connsiteX46" fmla="*/ 754191 w 2438400"/>
                <a:gd name="connsiteY46" fmla="*/ 1499717 h 4257675"/>
                <a:gd name="connsiteX47" fmla="*/ 720092 w 2438400"/>
                <a:gd name="connsiteY47" fmla="*/ 1534579 h 4257675"/>
                <a:gd name="connsiteX48" fmla="*/ 712758 w 2438400"/>
                <a:gd name="connsiteY48" fmla="*/ 1560773 h 4257675"/>
                <a:gd name="connsiteX49" fmla="*/ 729046 w 2438400"/>
                <a:gd name="connsiteY49" fmla="*/ 1651355 h 4257675"/>
                <a:gd name="connsiteX50" fmla="*/ 719997 w 2438400"/>
                <a:gd name="connsiteY50" fmla="*/ 1713649 h 4257675"/>
                <a:gd name="connsiteX51" fmla="*/ 727426 w 2438400"/>
                <a:gd name="connsiteY51" fmla="*/ 1741557 h 4257675"/>
                <a:gd name="connsiteX52" fmla="*/ 728379 w 2438400"/>
                <a:gd name="connsiteY52" fmla="*/ 1776609 h 4257675"/>
                <a:gd name="connsiteX53" fmla="*/ 719711 w 2438400"/>
                <a:gd name="connsiteY53" fmla="*/ 1820995 h 4257675"/>
                <a:gd name="connsiteX54" fmla="*/ 719044 w 2438400"/>
                <a:gd name="connsiteY54" fmla="*/ 1873955 h 4257675"/>
                <a:gd name="connsiteX55" fmla="*/ 703709 w 2438400"/>
                <a:gd name="connsiteY55" fmla="*/ 1934057 h 4257675"/>
                <a:gd name="connsiteX56" fmla="*/ 693327 w 2438400"/>
                <a:gd name="connsiteY56" fmla="*/ 1998923 h 4257675"/>
                <a:gd name="connsiteX57" fmla="*/ 676372 w 2438400"/>
                <a:gd name="connsiteY57" fmla="*/ 2022735 h 4257675"/>
                <a:gd name="connsiteX58" fmla="*/ 683706 w 2438400"/>
                <a:gd name="connsiteY58" fmla="*/ 2033308 h 4257675"/>
                <a:gd name="connsiteX59" fmla="*/ 700280 w 2438400"/>
                <a:gd name="connsiteY59" fmla="*/ 2125415 h 4257675"/>
                <a:gd name="connsiteX60" fmla="*/ 701042 w 2438400"/>
                <a:gd name="connsiteY60" fmla="*/ 2180945 h 4257675"/>
                <a:gd name="connsiteX61" fmla="*/ 686945 w 2438400"/>
                <a:gd name="connsiteY61" fmla="*/ 2264194 h 4257675"/>
                <a:gd name="connsiteX62" fmla="*/ 696851 w 2438400"/>
                <a:gd name="connsiteY62" fmla="*/ 2305532 h 4257675"/>
                <a:gd name="connsiteX63" fmla="*/ 681801 w 2438400"/>
                <a:gd name="connsiteY63" fmla="*/ 2361920 h 4257675"/>
                <a:gd name="connsiteX64" fmla="*/ 676087 w 2438400"/>
                <a:gd name="connsiteY64" fmla="*/ 2378494 h 4257675"/>
                <a:gd name="connsiteX65" fmla="*/ 635224 w 2438400"/>
                <a:gd name="connsiteY65" fmla="*/ 2417165 h 4257675"/>
                <a:gd name="connsiteX66" fmla="*/ 594457 w 2438400"/>
                <a:gd name="connsiteY66" fmla="*/ 2418118 h 4257675"/>
                <a:gd name="connsiteX67" fmla="*/ 584551 w 2438400"/>
                <a:gd name="connsiteY67" fmla="*/ 2426500 h 4257675"/>
                <a:gd name="connsiteX68" fmla="*/ 644940 w 2438400"/>
                <a:gd name="connsiteY68" fmla="*/ 2438501 h 4257675"/>
                <a:gd name="connsiteX69" fmla="*/ 665228 w 2438400"/>
                <a:gd name="connsiteY69" fmla="*/ 2458504 h 4257675"/>
                <a:gd name="connsiteX70" fmla="*/ 665038 w 2438400"/>
                <a:gd name="connsiteY70" fmla="*/ 2513558 h 4257675"/>
                <a:gd name="connsiteX71" fmla="*/ 632081 w 2438400"/>
                <a:gd name="connsiteY71" fmla="*/ 2565279 h 4257675"/>
                <a:gd name="connsiteX72" fmla="*/ 654084 w 2438400"/>
                <a:gd name="connsiteY72" fmla="*/ 2596616 h 4257675"/>
                <a:gd name="connsiteX73" fmla="*/ 647130 w 2438400"/>
                <a:gd name="connsiteY73" fmla="*/ 2637193 h 4257675"/>
                <a:gd name="connsiteX74" fmla="*/ 641987 w 2438400"/>
                <a:gd name="connsiteY74" fmla="*/ 2662529 h 4257675"/>
                <a:gd name="connsiteX75" fmla="*/ 625223 w 2438400"/>
                <a:gd name="connsiteY75" fmla="*/ 2680913 h 4257675"/>
                <a:gd name="connsiteX76" fmla="*/ 597696 w 2438400"/>
                <a:gd name="connsiteY76" fmla="*/ 2657291 h 4257675"/>
                <a:gd name="connsiteX77" fmla="*/ 592076 w 2438400"/>
                <a:gd name="connsiteY77" fmla="*/ 2655576 h 4257675"/>
                <a:gd name="connsiteX78" fmla="*/ 548356 w 2438400"/>
                <a:gd name="connsiteY78" fmla="*/ 2621762 h 4257675"/>
                <a:gd name="connsiteX79" fmla="*/ 514828 w 2438400"/>
                <a:gd name="connsiteY79" fmla="*/ 2577852 h 4257675"/>
                <a:gd name="connsiteX80" fmla="*/ 489873 w 2438400"/>
                <a:gd name="connsiteY80" fmla="*/ 2524512 h 4257675"/>
                <a:gd name="connsiteX81" fmla="*/ 421102 w 2438400"/>
                <a:gd name="connsiteY81" fmla="*/ 2406212 h 4257675"/>
                <a:gd name="connsiteX82" fmla="*/ 402814 w 2438400"/>
                <a:gd name="connsiteY82" fmla="*/ 2361825 h 4257675"/>
                <a:gd name="connsiteX83" fmla="*/ 382621 w 2438400"/>
                <a:gd name="connsiteY83" fmla="*/ 2292864 h 4257675"/>
                <a:gd name="connsiteX84" fmla="*/ 370810 w 2438400"/>
                <a:gd name="connsiteY84" fmla="*/ 2253621 h 4257675"/>
                <a:gd name="connsiteX85" fmla="*/ 352522 w 2438400"/>
                <a:gd name="connsiteY85" fmla="*/ 2219617 h 4257675"/>
                <a:gd name="connsiteX86" fmla="*/ 336711 w 2438400"/>
                <a:gd name="connsiteY86" fmla="*/ 2180469 h 4257675"/>
                <a:gd name="connsiteX87" fmla="*/ 302802 w 2438400"/>
                <a:gd name="connsiteY87" fmla="*/ 2132273 h 4257675"/>
                <a:gd name="connsiteX88" fmla="*/ 281751 w 2438400"/>
                <a:gd name="connsiteY88" fmla="*/ 2103698 h 4257675"/>
                <a:gd name="connsiteX89" fmla="*/ 273846 w 2438400"/>
                <a:gd name="connsiteY89" fmla="*/ 2073884 h 4257675"/>
                <a:gd name="connsiteX90" fmla="*/ 276703 w 2438400"/>
                <a:gd name="connsiteY90" fmla="*/ 2045119 h 4257675"/>
                <a:gd name="connsiteX91" fmla="*/ 281847 w 2438400"/>
                <a:gd name="connsiteY91" fmla="*/ 2028450 h 4257675"/>
                <a:gd name="connsiteX92" fmla="*/ 302706 w 2438400"/>
                <a:gd name="connsiteY92" fmla="*/ 1928914 h 4257675"/>
                <a:gd name="connsiteX93" fmla="*/ 314708 w 2438400"/>
                <a:gd name="connsiteY93" fmla="*/ 1859000 h 4257675"/>
                <a:gd name="connsiteX94" fmla="*/ 315660 w 2438400"/>
                <a:gd name="connsiteY94" fmla="*/ 1810137 h 4257675"/>
                <a:gd name="connsiteX95" fmla="*/ 327471 w 2438400"/>
                <a:gd name="connsiteY95" fmla="*/ 1793373 h 4257675"/>
                <a:gd name="connsiteX96" fmla="*/ 346902 w 2438400"/>
                <a:gd name="connsiteY96" fmla="*/ 1768418 h 4257675"/>
                <a:gd name="connsiteX97" fmla="*/ 332901 w 2438400"/>
                <a:gd name="connsiteY97" fmla="*/ 1736032 h 4257675"/>
                <a:gd name="connsiteX98" fmla="*/ 330615 w 2438400"/>
                <a:gd name="connsiteY98" fmla="*/ 1696694 h 4257675"/>
                <a:gd name="connsiteX99" fmla="*/ 346902 w 2438400"/>
                <a:gd name="connsiteY99" fmla="*/ 1651165 h 4257675"/>
                <a:gd name="connsiteX100" fmla="*/ 337092 w 2438400"/>
                <a:gd name="connsiteY100" fmla="*/ 1624876 h 4257675"/>
                <a:gd name="connsiteX101" fmla="*/ 333091 w 2438400"/>
                <a:gd name="connsiteY101" fmla="*/ 1584204 h 4257675"/>
                <a:gd name="connsiteX102" fmla="*/ 336615 w 2438400"/>
                <a:gd name="connsiteY102" fmla="*/ 1577156 h 4257675"/>
                <a:gd name="connsiteX103" fmla="*/ 348331 w 2438400"/>
                <a:gd name="connsiteY103" fmla="*/ 1502956 h 4257675"/>
                <a:gd name="connsiteX104" fmla="*/ 358523 w 2438400"/>
                <a:gd name="connsiteY104" fmla="*/ 1482286 h 4257675"/>
                <a:gd name="connsiteX105" fmla="*/ 380907 w 2438400"/>
                <a:gd name="connsiteY105" fmla="*/ 1434947 h 4257675"/>
                <a:gd name="connsiteX106" fmla="*/ 392241 w 2438400"/>
                <a:gd name="connsiteY106" fmla="*/ 1307789 h 4257675"/>
                <a:gd name="connsiteX107" fmla="*/ 462631 w 2438400"/>
                <a:gd name="connsiteY107" fmla="*/ 1201680 h 4257675"/>
                <a:gd name="connsiteX108" fmla="*/ 498636 w 2438400"/>
                <a:gd name="connsiteY108" fmla="*/ 1177963 h 4257675"/>
                <a:gd name="connsiteX109" fmla="*/ 615222 w 2438400"/>
                <a:gd name="connsiteY109" fmla="*/ 1070711 h 4257675"/>
                <a:gd name="connsiteX110" fmla="*/ 673705 w 2438400"/>
                <a:gd name="connsiteY110" fmla="*/ 980510 h 4257675"/>
                <a:gd name="connsiteX111" fmla="*/ 673420 w 2438400"/>
                <a:gd name="connsiteY111" fmla="*/ 965460 h 4257675"/>
                <a:gd name="connsiteX112" fmla="*/ 678563 w 2438400"/>
                <a:gd name="connsiteY112" fmla="*/ 910025 h 4257675"/>
                <a:gd name="connsiteX113" fmla="*/ 687516 w 2438400"/>
                <a:gd name="connsiteY113" fmla="*/ 895070 h 4257675"/>
                <a:gd name="connsiteX114" fmla="*/ 712567 w 2438400"/>
                <a:gd name="connsiteY114" fmla="*/ 875258 h 4257675"/>
                <a:gd name="connsiteX115" fmla="*/ 744571 w 2438400"/>
                <a:gd name="connsiteY115" fmla="*/ 867733 h 4257675"/>
                <a:gd name="connsiteX116" fmla="*/ 804388 w 2438400"/>
                <a:gd name="connsiteY116" fmla="*/ 877544 h 4257675"/>
                <a:gd name="connsiteX117" fmla="*/ 861253 w 2438400"/>
                <a:gd name="connsiteY117" fmla="*/ 896880 h 4257675"/>
                <a:gd name="connsiteX118" fmla="*/ 892018 w 2438400"/>
                <a:gd name="connsiteY118" fmla="*/ 910215 h 4257675"/>
                <a:gd name="connsiteX119" fmla="*/ 976124 w 2438400"/>
                <a:gd name="connsiteY119" fmla="*/ 896594 h 4257675"/>
                <a:gd name="connsiteX120" fmla="*/ 989554 w 2438400"/>
                <a:gd name="connsiteY120" fmla="*/ 862590 h 4257675"/>
                <a:gd name="connsiteX121" fmla="*/ 977172 w 2438400"/>
                <a:gd name="connsiteY121" fmla="*/ 765530 h 4257675"/>
                <a:gd name="connsiteX122" fmla="*/ 915831 w 2438400"/>
                <a:gd name="connsiteY122" fmla="*/ 674376 h 4257675"/>
                <a:gd name="connsiteX123" fmla="*/ 854871 w 2438400"/>
                <a:gd name="connsiteY123" fmla="*/ 566934 h 4257675"/>
                <a:gd name="connsiteX124" fmla="*/ 837535 w 2438400"/>
                <a:gd name="connsiteY124" fmla="*/ 538454 h 4257675"/>
                <a:gd name="connsiteX125" fmla="*/ 725902 w 2438400"/>
                <a:gd name="connsiteY125" fmla="*/ 491782 h 4257675"/>
                <a:gd name="connsiteX126" fmla="*/ 599124 w 2438400"/>
                <a:gd name="connsiteY126" fmla="*/ 505021 h 4257675"/>
                <a:gd name="connsiteX127" fmla="*/ 495778 w 2438400"/>
                <a:gd name="connsiteY127" fmla="*/ 513308 h 4257675"/>
                <a:gd name="connsiteX128" fmla="*/ 316232 w 2438400"/>
                <a:gd name="connsiteY128" fmla="*/ 514165 h 4257675"/>
                <a:gd name="connsiteX129" fmla="*/ 222601 w 2438400"/>
                <a:gd name="connsiteY129" fmla="*/ 493687 h 4257675"/>
                <a:gd name="connsiteX130" fmla="*/ 175452 w 2438400"/>
                <a:gd name="connsiteY130" fmla="*/ 480828 h 4257675"/>
                <a:gd name="connsiteX131" fmla="*/ 164213 w 2438400"/>
                <a:gd name="connsiteY131" fmla="*/ 477208 h 4257675"/>
                <a:gd name="connsiteX132" fmla="*/ 129732 w 2438400"/>
                <a:gd name="connsiteY132" fmla="*/ 454539 h 4257675"/>
                <a:gd name="connsiteX133" fmla="*/ 44293 w 2438400"/>
                <a:gd name="connsiteY133" fmla="*/ 378910 h 4257675"/>
                <a:gd name="connsiteX134" fmla="*/ 5336 w 2438400"/>
                <a:gd name="connsiteY134" fmla="*/ 328999 h 4257675"/>
                <a:gd name="connsiteX135" fmla="*/ 32006 w 2438400"/>
                <a:gd name="connsiteY135" fmla="*/ 272516 h 4257675"/>
                <a:gd name="connsiteX136" fmla="*/ 119350 w 2438400"/>
                <a:gd name="connsiteY136" fmla="*/ 235083 h 4257675"/>
                <a:gd name="connsiteX137" fmla="*/ 177072 w 2438400"/>
                <a:gd name="connsiteY137" fmla="*/ 206413 h 4257675"/>
                <a:gd name="connsiteX138" fmla="*/ 272417 w 2438400"/>
                <a:gd name="connsiteY138" fmla="*/ 186220 h 4257675"/>
                <a:gd name="connsiteX139" fmla="*/ 339854 w 2438400"/>
                <a:gd name="connsiteY139" fmla="*/ 204793 h 4257675"/>
                <a:gd name="connsiteX140" fmla="*/ 343473 w 2438400"/>
                <a:gd name="connsiteY140" fmla="*/ 206508 h 4257675"/>
                <a:gd name="connsiteX141" fmla="*/ 490825 w 2438400"/>
                <a:gd name="connsiteY141" fmla="*/ 216985 h 4257675"/>
                <a:gd name="connsiteX142" fmla="*/ 543403 w 2438400"/>
                <a:gd name="connsiteY142" fmla="*/ 191554 h 4257675"/>
                <a:gd name="connsiteX143" fmla="*/ 613222 w 2438400"/>
                <a:gd name="connsiteY143" fmla="*/ 205270 h 4257675"/>
                <a:gd name="connsiteX144" fmla="*/ 665609 w 2438400"/>
                <a:gd name="connsiteY144" fmla="*/ 179457 h 4257675"/>
                <a:gd name="connsiteX145" fmla="*/ 674372 w 2438400"/>
                <a:gd name="connsiteY145" fmla="*/ 174980 h 4257675"/>
                <a:gd name="connsiteX146" fmla="*/ 750477 w 2438400"/>
                <a:gd name="connsiteY146" fmla="*/ 163074 h 4257675"/>
                <a:gd name="connsiteX147" fmla="*/ 781623 w 2438400"/>
                <a:gd name="connsiteY147" fmla="*/ 150882 h 4257675"/>
                <a:gd name="connsiteX148" fmla="*/ 813151 w 2438400"/>
                <a:gd name="connsiteY148" fmla="*/ 142119 h 4257675"/>
                <a:gd name="connsiteX149" fmla="*/ 894780 w 2438400"/>
                <a:gd name="connsiteY149" fmla="*/ 141357 h 4257675"/>
                <a:gd name="connsiteX150" fmla="*/ 995364 w 2438400"/>
                <a:gd name="connsiteY150" fmla="*/ 130022 h 4257675"/>
                <a:gd name="connsiteX151" fmla="*/ 1092329 w 2438400"/>
                <a:gd name="connsiteY151" fmla="*/ 107353 h 4257675"/>
                <a:gd name="connsiteX152" fmla="*/ 1164909 w 2438400"/>
                <a:gd name="connsiteY152" fmla="*/ 97447 h 4257675"/>
                <a:gd name="connsiteX153" fmla="*/ 1197866 w 2438400"/>
                <a:gd name="connsiteY153" fmla="*/ 84874 h 4257675"/>
                <a:gd name="connsiteX154" fmla="*/ 1227584 w 2438400"/>
                <a:gd name="connsiteY154" fmla="*/ 76301 h 4257675"/>
                <a:gd name="connsiteX155" fmla="*/ 1314928 w 2438400"/>
                <a:gd name="connsiteY155" fmla="*/ 55918 h 4257675"/>
                <a:gd name="connsiteX156" fmla="*/ 1362458 w 2438400"/>
                <a:gd name="connsiteY156" fmla="*/ 44011 h 4257675"/>
                <a:gd name="connsiteX157" fmla="*/ 1427895 w 2438400"/>
                <a:gd name="connsiteY157" fmla="*/ 31248 h 4257675"/>
                <a:gd name="connsiteX158" fmla="*/ 1508095 w 2438400"/>
                <a:gd name="connsiteY158" fmla="*/ 19532 h 4257675"/>
                <a:gd name="connsiteX159" fmla="*/ 1570674 w 2438400"/>
                <a:gd name="connsiteY159" fmla="*/ 10198 h 4257675"/>
                <a:gd name="connsiteX160" fmla="*/ 1613061 w 2438400"/>
                <a:gd name="connsiteY160" fmla="*/ 863 h 4257675"/>
                <a:gd name="connsiteX161" fmla="*/ 1766508 w 2438400"/>
                <a:gd name="connsiteY161" fmla="*/ 11245 h 4257675"/>
                <a:gd name="connsiteX162" fmla="*/ 1852043 w 2438400"/>
                <a:gd name="connsiteY162" fmla="*/ 30105 h 4257675"/>
                <a:gd name="connsiteX163" fmla="*/ 1945388 w 2438400"/>
                <a:gd name="connsiteY163" fmla="*/ 65252 h 4257675"/>
                <a:gd name="connsiteX164" fmla="*/ 1977392 w 2438400"/>
                <a:gd name="connsiteY164" fmla="*/ 110496 h 4257675"/>
                <a:gd name="connsiteX165" fmla="*/ 1977392 w 2438400"/>
                <a:gd name="connsiteY165" fmla="*/ 155359 h 4257675"/>
                <a:gd name="connsiteX166" fmla="*/ 1948150 w 2438400"/>
                <a:gd name="connsiteY166" fmla="*/ 185362 h 4257675"/>
                <a:gd name="connsiteX167" fmla="*/ 1859949 w 2438400"/>
                <a:gd name="connsiteY167" fmla="*/ 210889 h 4257675"/>
                <a:gd name="connsiteX168" fmla="*/ 1755174 w 2438400"/>
                <a:gd name="connsiteY168" fmla="*/ 262515 h 4257675"/>
                <a:gd name="connsiteX169" fmla="*/ 1687641 w 2438400"/>
                <a:gd name="connsiteY169" fmla="*/ 292995 h 4257675"/>
                <a:gd name="connsiteX170" fmla="*/ 1643160 w 2438400"/>
                <a:gd name="connsiteY170" fmla="*/ 294614 h 4257675"/>
                <a:gd name="connsiteX171" fmla="*/ 1607346 w 2438400"/>
                <a:gd name="connsiteY171" fmla="*/ 308806 h 4257675"/>
                <a:gd name="connsiteX172" fmla="*/ 1553815 w 2438400"/>
                <a:gd name="connsiteY172" fmla="*/ 352907 h 4257675"/>
                <a:gd name="connsiteX173" fmla="*/ 1507809 w 2438400"/>
                <a:gd name="connsiteY173" fmla="*/ 432727 h 4257675"/>
                <a:gd name="connsiteX174" fmla="*/ 1521049 w 2438400"/>
                <a:gd name="connsiteY174" fmla="*/ 477589 h 4257675"/>
                <a:gd name="connsiteX175" fmla="*/ 1539242 w 2438400"/>
                <a:gd name="connsiteY175" fmla="*/ 565315 h 4257675"/>
                <a:gd name="connsiteX176" fmla="*/ 1521525 w 2438400"/>
                <a:gd name="connsiteY176" fmla="*/ 597128 h 4257675"/>
                <a:gd name="connsiteX177" fmla="*/ 1562007 w 2438400"/>
                <a:gd name="connsiteY177" fmla="*/ 664279 h 4257675"/>
                <a:gd name="connsiteX178" fmla="*/ 1561626 w 2438400"/>
                <a:gd name="connsiteY178" fmla="*/ 700951 h 4257675"/>
                <a:gd name="connsiteX179" fmla="*/ 1552958 w 2438400"/>
                <a:gd name="connsiteY179" fmla="*/ 736669 h 4257675"/>
                <a:gd name="connsiteX180" fmla="*/ 1551243 w 2438400"/>
                <a:gd name="connsiteY180" fmla="*/ 748671 h 4257675"/>
                <a:gd name="connsiteX181" fmla="*/ 1597725 w 2438400"/>
                <a:gd name="connsiteY181" fmla="*/ 838777 h 4257675"/>
                <a:gd name="connsiteX182" fmla="*/ 1619062 w 2438400"/>
                <a:gd name="connsiteY182" fmla="*/ 841063 h 4257675"/>
                <a:gd name="connsiteX183" fmla="*/ 1679164 w 2438400"/>
                <a:gd name="connsiteY183" fmla="*/ 817727 h 4257675"/>
                <a:gd name="connsiteX184" fmla="*/ 1708787 w 2438400"/>
                <a:gd name="connsiteY184" fmla="*/ 809250 h 4257675"/>
                <a:gd name="connsiteX185" fmla="*/ 1752697 w 2438400"/>
                <a:gd name="connsiteY185" fmla="*/ 799915 h 4257675"/>
                <a:gd name="connsiteX186" fmla="*/ 1764604 w 2438400"/>
                <a:gd name="connsiteY186" fmla="*/ 799820 h 4257675"/>
                <a:gd name="connsiteX187" fmla="*/ 1806514 w 2438400"/>
                <a:gd name="connsiteY187" fmla="*/ 808964 h 4257675"/>
                <a:gd name="connsiteX188" fmla="*/ 1852805 w 2438400"/>
                <a:gd name="connsiteY188" fmla="*/ 817918 h 4257675"/>
                <a:gd name="connsiteX189" fmla="*/ 1904526 w 2438400"/>
                <a:gd name="connsiteY189" fmla="*/ 799439 h 4257675"/>
                <a:gd name="connsiteX190" fmla="*/ 1973010 w 2438400"/>
                <a:gd name="connsiteY190" fmla="*/ 821061 h 4257675"/>
                <a:gd name="connsiteX191" fmla="*/ 2151128 w 2438400"/>
                <a:gd name="connsiteY191" fmla="*/ 832205 h 4257675"/>
                <a:gd name="connsiteX192" fmla="*/ 2236472 w 2438400"/>
                <a:gd name="connsiteY192" fmla="*/ 852684 h 4257675"/>
                <a:gd name="connsiteX193" fmla="*/ 2265904 w 2438400"/>
                <a:gd name="connsiteY193" fmla="*/ 861923 h 4257675"/>
                <a:gd name="connsiteX194" fmla="*/ 2283621 w 2438400"/>
                <a:gd name="connsiteY194" fmla="*/ 889355 h 4257675"/>
                <a:gd name="connsiteX195" fmla="*/ 2313720 w 2438400"/>
                <a:gd name="connsiteY195" fmla="*/ 928598 h 4257675"/>
                <a:gd name="connsiteX196" fmla="*/ 2349724 w 2438400"/>
                <a:gd name="connsiteY196" fmla="*/ 982033 h 4257675"/>
                <a:gd name="connsiteX197" fmla="*/ 2361249 w 2438400"/>
                <a:gd name="connsiteY197" fmla="*/ 1012228 h 4257675"/>
                <a:gd name="connsiteX198" fmla="*/ 2433449 w 2438400"/>
                <a:gd name="connsiteY198" fmla="*/ 1094714 h 4257675"/>
                <a:gd name="connsiteX199" fmla="*/ 2436592 w 2438400"/>
                <a:gd name="connsiteY199" fmla="*/ 1103763 h 4257675"/>
                <a:gd name="connsiteX200" fmla="*/ 2435164 w 2438400"/>
                <a:gd name="connsiteY200" fmla="*/ 1180725 h 4257675"/>
                <a:gd name="connsiteX201" fmla="*/ 2384872 w 2438400"/>
                <a:gd name="connsiteY201" fmla="*/ 1281785 h 4257675"/>
                <a:gd name="connsiteX202" fmla="*/ 2365726 w 2438400"/>
                <a:gd name="connsiteY202" fmla="*/ 1290167 h 4257675"/>
                <a:gd name="connsiteX203" fmla="*/ 2349058 w 2438400"/>
                <a:gd name="connsiteY203" fmla="*/ 1307407 h 4257675"/>
                <a:gd name="connsiteX204" fmla="*/ 2366774 w 2438400"/>
                <a:gd name="connsiteY204" fmla="*/ 1323410 h 4257675"/>
                <a:gd name="connsiteX205" fmla="*/ 2425067 w 2438400"/>
                <a:gd name="connsiteY205" fmla="*/ 1319695 h 4257675"/>
                <a:gd name="connsiteX206" fmla="*/ 2417447 w 2438400"/>
                <a:gd name="connsiteY206" fmla="*/ 1425708 h 4257675"/>
                <a:gd name="connsiteX207" fmla="*/ 2415066 w 2438400"/>
                <a:gd name="connsiteY207" fmla="*/ 1441615 h 4257675"/>
                <a:gd name="connsiteX208" fmla="*/ 2414971 w 2438400"/>
                <a:gd name="connsiteY208" fmla="*/ 1506956 h 4257675"/>
                <a:gd name="connsiteX209" fmla="*/ 2387729 w 2438400"/>
                <a:gd name="connsiteY209" fmla="*/ 1587252 h 4257675"/>
                <a:gd name="connsiteX210" fmla="*/ 2385253 w 2438400"/>
                <a:gd name="connsiteY210" fmla="*/ 1615065 h 4257675"/>
                <a:gd name="connsiteX211" fmla="*/ 2385062 w 2438400"/>
                <a:gd name="connsiteY211" fmla="*/ 1677454 h 4257675"/>
                <a:gd name="connsiteX212" fmla="*/ 2371156 w 2438400"/>
                <a:gd name="connsiteY212" fmla="*/ 1724317 h 4257675"/>
                <a:gd name="connsiteX213" fmla="*/ 2360678 w 2438400"/>
                <a:gd name="connsiteY213" fmla="*/ 1747367 h 4257675"/>
                <a:gd name="connsiteX214" fmla="*/ 2329055 w 2438400"/>
                <a:gd name="connsiteY214" fmla="*/ 1833283 h 4257675"/>
                <a:gd name="connsiteX215" fmla="*/ 2327912 w 2438400"/>
                <a:gd name="connsiteY215" fmla="*/ 1879860 h 4257675"/>
                <a:gd name="connsiteX216" fmla="*/ 2312482 w 2438400"/>
                <a:gd name="connsiteY216" fmla="*/ 1934438 h 4257675"/>
                <a:gd name="connsiteX217" fmla="*/ 2293717 w 2438400"/>
                <a:gd name="connsiteY217" fmla="*/ 1993779 h 4257675"/>
                <a:gd name="connsiteX218" fmla="*/ 2277715 w 2438400"/>
                <a:gd name="connsiteY218" fmla="*/ 2068169 h 4257675"/>
                <a:gd name="connsiteX219" fmla="*/ 2276096 w 2438400"/>
                <a:gd name="connsiteY219" fmla="*/ 2075408 h 4257675"/>
                <a:gd name="connsiteX220" fmla="*/ 2283335 w 2438400"/>
                <a:gd name="connsiteY220" fmla="*/ 2123891 h 4257675"/>
                <a:gd name="connsiteX221" fmla="*/ 2282954 w 2438400"/>
                <a:gd name="connsiteY221" fmla="*/ 2293245 h 4257675"/>
                <a:gd name="connsiteX222" fmla="*/ 2297432 w 2438400"/>
                <a:gd name="connsiteY222" fmla="*/ 2348204 h 4257675"/>
                <a:gd name="connsiteX223" fmla="*/ 2290955 w 2438400"/>
                <a:gd name="connsiteY223" fmla="*/ 2405069 h 4257675"/>
                <a:gd name="connsiteX224" fmla="*/ 2283525 w 2438400"/>
                <a:gd name="connsiteY224" fmla="*/ 2413260 h 4257675"/>
                <a:gd name="connsiteX225" fmla="*/ 2321245 w 2438400"/>
                <a:gd name="connsiteY225" fmla="*/ 2461361 h 4257675"/>
                <a:gd name="connsiteX226" fmla="*/ 2325531 w 2438400"/>
                <a:gd name="connsiteY226" fmla="*/ 2487460 h 4257675"/>
                <a:gd name="connsiteX227" fmla="*/ 2306576 w 2438400"/>
                <a:gd name="connsiteY227" fmla="*/ 2493651 h 4257675"/>
                <a:gd name="connsiteX228" fmla="*/ 2213041 w 2438400"/>
                <a:gd name="connsiteY228" fmla="*/ 2514320 h 4257675"/>
                <a:gd name="connsiteX229" fmla="*/ 2211135 w 2438400"/>
                <a:gd name="connsiteY229" fmla="*/ 2514892 h 4257675"/>
                <a:gd name="connsiteX230" fmla="*/ 2088073 w 2438400"/>
                <a:gd name="connsiteY230" fmla="*/ 2526131 h 4257675"/>
                <a:gd name="connsiteX231" fmla="*/ 2067022 w 2438400"/>
                <a:gd name="connsiteY231" fmla="*/ 2516225 h 4257675"/>
                <a:gd name="connsiteX232" fmla="*/ 1907383 w 2438400"/>
                <a:gd name="connsiteY232" fmla="*/ 2448026 h 4257675"/>
                <a:gd name="connsiteX233" fmla="*/ 1857187 w 2438400"/>
                <a:gd name="connsiteY233" fmla="*/ 2392114 h 4257675"/>
                <a:gd name="connsiteX234" fmla="*/ 1832803 w 2438400"/>
                <a:gd name="connsiteY234" fmla="*/ 2345252 h 4257675"/>
                <a:gd name="connsiteX235" fmla="*/ 1797560 w 2438400"/>
                <a:gd name="connsiteY235" fmla="*/ 2321344 h 4257675"/>
                <a:gd name="connsiteX236" fmla="*/ 1758698 w 2438400"/>
                <a:gd name="connsiteY236" fmla="*/ 2277243 h 4257675"/>
                <a:gd name="connsiteX237" fmla="*/ 1690213 w 2438400"/>
                <a:gd name="connsiteY237" fmla="*/ 2209330 h 4257675"/>
                <a:gd name="connsiteX238" fmla="*/ 1659448 w 2438400"/>
                <a:gd name="connsiteY238" fmla="*/ 2169706 h 4257675"/>
                <a:gd name="connsiteX239" fmla="*/ 1639921 w 2438400"/>
                <a:gd name="connsiteY239" fmla="*/ 2106936 h 4257675"/>
                <a:gd name="connsiteX240" fmla="*/ 1660972 w 2438400"/>
                <a:gd name="connsiteY240" fmla="*/ 2055311 h 4257675"/>
                <a:gd name="connsiteX241" fmla="*/ 1710978 w 2438400"/>
                <a:gd name="connsiteY241" fmla="*/ 2044833 h 4257675"/>
                <a:gd name="connsiteX242" fmla="*/ 1764508 w 2438400"/>
                <a:gd name="connsiteY242" fmla="*/ 2032451 h 4257675"/>
                <a:gd name="connsiteX243" fmla="*/ 1778415 w 2438400"/>
                <a:gd name="connsiteY243" fmla="*/ 2018735 h 4257675"/>
                <a:gd name="connsiteX244" fmla="*/ 1806323 w 2438400"/>
                <a:gd name="connsiteY244" fmla="*/ 2001494 h 4257675"/>
                <a:gd name="connsiteX245" fmla="*/ 1877760 w 2438400"/>
                <a:gd name="connsiteY245" fmla="*/ 2001018 h 4257675"/>
                <a:gd name="connsiteX246" fmla="*/ 1927195 w 2438400"/>
                <a:gd name="connsiteY246" fmla="*/ 1989207 h 4257675"/>
                <a:gd name="connsiteX247" fmla="*/ 1936815 w 2438400"/>
                <a:gd name="connsiteY247" fmla="*/ 1971014 h 4257675"/>
                <a:gd name="connsiteX248" fmla="*/ 1955770 w 2438400"/>
                <a:gd name="connsiteY248" fmla="*/ 1924151 h 4257675"/>
                <a:gd name="connsiteX249" fmla="*/ 1974154 w 2438400"/>
                <a:gd name="connsiteY249" fmla="*/ 1879193 h 4257675"/>
                <a:gd name="connsiteX250" fmla="*/ 1976821 w 2438400"/>
                <a:gd name="connsiteY250" fmla="*/ 1873859 h 4257675"/>
                <a:gd name="connsiteX251" fmla="*/ 1988155 w 2438400"/>
                <a:gd name="connsiteY251" fmla="*/ 1791468 h 4257675"/>
                <a:gd name="connsiteX252" fmla="*/ 2000252 w 2438400"/>
                <a:gd name="connsiteY252" fmla="*/ 1682788 h 4257675"/>
                <a:gd name="connsiteX253" fmla="*/ 2019492 w 2438400"/>
                <a:gd name="connsiteY253" fmla="*/ 1623733 h 4257675"/>
                <a:gd name="connsiteX254" fmla="*/ 2019207 w 2438400"/>
                <a:gd name="connsiteY254" fmla="*/ 1591824 h 4257675"/>
                <a:gd name="connsiteX255" fmla="*/ 2013206 w 2438400"/>
                <a:gd name="connsiteY255" fmla="*/ 1497241 h 4257675"/>
                <a:gd name="connsiteX256" fmla="*/ 2020826 w 2438400"/>
                <a:gd name="connsiteY256" fmla="*/ 1391418 h 4257675"/>
                <a:gd name="connsiteX257" fmla="*/ 2037781 w 2438400"/>
                <a:gd name="connsiteY257" fmla="*/ 1365320 h 4257675"/>
                <a:gd name="connsiteX258" fmla="*/ 2050163 w 2438400"/>
                <a:gd name="connsiteY258" fmla="*/ 1354747 h 4257675"/>
                <a:gd name="connsiteX259" fmla="*/ 2021112 w 2438400"/>
                <a:gd name="connsiteY259" fmla="*/ 1277690 h 4257675"/>
                <a:gd name="connsiteX260" fmla="*/ 1964438 w 2438400"/>
                <a:gd name="connsiteY260" fmla="*/ 1195870 h 4257675"/>
                <a:gd name="connsiteX261" fmla="*/ 1949293 w 2438400"/>
                <a:gd name="connsiteY261" fmla="*/ 1192345 h 4257675"/>
                <a:gd name="connsiteX262" fmla="*/ 1919861 w 2438400"/>
                <a:gd name="connsiteY262" fmla="*/ 1175772 h 4257675"/>
                <a:gd name="connsiteX263" fmla="*/ 1891096 w 2438400"/>
                <a:gd name="connsiteY263" fmla="*/ 1176344 h 4257675"/>
                <a:gd name="connsiteX264" fmla="*/ 1836041 w 2438400"/>
                <a:gd name="connsiteY264" fmla="*/ 1201966 h 4257675"/>
                <a:gd name="connsiteX265" fmla="*/ 1811943 w 2438400"/>
                <a:gd name="connsiteY265" fmla="*/ 1189583 h 4257675"/>
                <a:gd name="connsiteX266" fmla="*/ 1788130 w 2438400"/>
                <a:gd name="connsiteY266" fmla="*/ 1160246 h 4257675"/>
                <a:gd name="connsiteX267" fmla="*/ 1752602 w 2438400"/>
                <a:gd name="connsiteY267" fmla="*/ 1179391 h 4257675"/>
                <a:gd name="connsiteX268" fmla="*/ 1726218 w 2438400"/>
                <a:gd name="connsiteY268" fmla="*/ 1175296 h 4257675"/>
                <a:gd name="connsiteX269" fmla="*/ 1690118 w 2438400"/>
                <a:gd name="connsiteY269" fmla="*/ 1179296 h 4257675"/>
                <a:gd name="connsiteX270" fmla="*/ 1615251 w 2438400"/>
                <a:gd name="connsiteY270" fmla="*/ 1225778 h 4257675"/>
                <a:gd name="connsiteX271" fmla="*/ 1528003 w 2438400"/>
                <a:gd name="connsiteY271" fmla="*/ 1324172 h 4257675"/>
                <a:gd name="connsiteX272" fmla="*/ 1503047 w 2438400"/>
                <a:gd name="connsiteY272" fmla="*/ 1377226 h 4257675"/>
                <a:gd name="connsiteX273" fmla="*/ 1489807 w 2438400"/>
                <a:gd name="connsiteY273" fmla="*/ 1411611 h 4257675"/>
                <a:gd name="connsiteX274" fmla="*/ 1465899 w 2438400"/>
                <a:gd name="connsiteY274" fmla="*/ 1452854 h 4257675"/>
                <a:gd name="connsiteX275" fmla="*/ 1493427 w 2438400"/>
                <a:gd name="connsiteY275" fmla="*/ 1454759 h 4257675"/>
                <a:gd name="connsiteX276" fmla="*/ 1503428 w 2438400"/>
                <a:gd name="connsiteY276" fmla="*/ 1475048 h 4257675"/>
                <a:gd name="connsiteX277" fmla="*/ 1503047 w 2438400"/>
                <a:gd name="connsiteY277" fmla="*/ 1533817 h 4257675"/>
                <a:gd name="connsiteX278" fmla="*/ 1517239 w 2438400"/>
                <a:gd name="connsiteY278" fmla="*/ 1606302 h 4257675"/>
                <a:gd name="connsiteX279" fmla="*/ 1506762 w 2438400"/>
                <a:gd name="connsiteY279" fmla="*/ 1721555 h 4257675"/>
                <a:gd name="connsiteX280" fmla="*/ 1508286 w 2438400"/>
                <a:gd name="connsiteY280" fmla="*/ 1822329 h 4257675"/>
                <a:gd name="connsiteX281" fmla="*/ 1482282 w 2438400"/>
                <a:gd name="connsiteY281" fmla="*/ 1867097 h 4257675"/>
                <a:gd name="connsiteX282" fmla="*/ 1442563 w 2438400"/>
                <a:gd name="connsiteY282" fmla="*/ 1885194 h 4257675"/>
                <a:gd name="connsiteX283" fmla="*/ 1454755 w 2438400"/>
                <a:gd name="connsiteY283" fmla="*/ 1899862 h 4257675"/>
                <a:gd name="connsiteX284" fmla="*/ 1476282 w 2438400"/>
                <a:gd name="connsiteY284" fmla="*/ 1942439 h 4257675"/>
                <a:gd name="connsiteX285" fmla="*/ 1511715 w 2438400"/>
                <a:gd name="connsiteY285" fmla="*/ 2033498 h 4257675"/>
                <a:gd name="connsiteX286" fmla="*/ 1516096 w 2438400"/>
                <a:gd name="connsiteY286" fmla="*/ 2094077 h 4257675"/>
                <a:gd name="connsiteX287" fmla="*/ 1484092 w 2438400"/>
                <a:gd name="connsiteY287" fmla="*/ 2179421 h 4257675"/>
                <a:gd name="connsiteX288" fmla="*/ 1475329 w 2438400"/>
                <a:gd name="connsiteY288" fmla="*/ 2250002 h 4257675"/>
                <a:gd name="connsiteX289" fmla="*/ 1484664 w 2438400"/>
                <a:gd name="connsiteY289" fmla="*/ 2297531 h 4257675"/>
                <a:gd name="connsiteX290" fmla="*/ 1467138 w 2438400"/>
                <a:gd name="connsiteY290" fmla="*/ 2365063 h 4257675"/>
                <a:gd name="connsiteX291" fmla="*/ 1465614 w 2438400"/>
                <a:gd name="connsiteY291" fmla="*/ 2390591 h 4257675"/>
                <a:gd name="connsiteX292" fmla="*/ 1474758 w 2438400"/>
                <a:gd name="connsiteY292" fmla="*/ 2428310 h 4257675"/>
                <a:gd name="connsiteX293" fmla="*/ 1482187 w 2438400"/>
                <a:gd name="connsiteY293" fmla="*/ 2452217 h 4257675"/>
                <a:gd name="connsiteX294" fmla="*/ 1483045 w 2438400"/>
                <a:gd name="connsiteY294" fmla="*/ 2479459 h 4257675"/>
                <a:gd name="connsiteX295" fmla="*/ 1474853 w 2438400"/>
                <a:gd name="connsiteY295" fmla="*/ 2511177 h 4257675"/>
                <a:gd name="connsiteX296" fmla="*/ 1463042 w 2438400"/>
                <a:gd name="connsiteY296" fmla="*/ 3001810 h 4257675"/>
                <a:gd name="connsiteX297" fmla="*/ 1445230 w 2438400"/>
                <a:gd name="connsiteY297" fmla="*/ 3059627 h 4257675"/>
                <a:gd name="connsiteX298" fmla="*/ 1457708 w 2438400"/>
                <a:gd name="connsiteY298" fmla="*/ 3073724 h 4257675"/>
                <a:gd name="connsiteX299" fmla="*/ 1460184 w 2438400"/>
                <a:gd name="connsiteY299" fmla="*/ 3093250 h 4257675"/>
                <a:gd name="connsiteX300" fmla="*/ 1461137 w 2438400"/>
                <a:gd name="connsiteY300" fmla="*/ 3144494 h 4257675"/>
                <a:gd name="connsiteX301" fmla="*/ 1430562 w 2438400"/>
                <a:gd name="connsiteY301" fmla="*/ 3239554 h 4257675"/>
                <a:gd name="connsiteX302" fmla="*/ 1425418 w 2438400"/>
                <a:gd name="connsiteY302" fmla="*/ 3260128 h 4257675"/>
                <a:gd name="connsiteX303" fmla="*/ 1425228 w 2438400"/>
                <a:gd name="connsiteY303" fmla="*/ 3291941 h 4257675"/>
                <a:gd name="connsiteX304" fmla="*/ 1429133 w 2438400"/>
                <a:gd name="connsiteY304" fmla="*/ 3320421 h 4257675"/>
                <a:gd name="connsiteX305" fmla="*/ 1420751 w 2438400"/>
                <a:gd name="connsiteY305" fmla="*/ 3356045 h 4257675"/>
                <a:gd name="connsiteX306" fmla="*/ 1403320 w 2438400"/>
                <a:gd name="connsiteY306" fmla="*/ 3402908 h 4257675"/>
                <a:gd name="connsiteX307" fmla="*/ 1398367 w 2438400"/>
                <a:gd name="connsiteY307" fmla="*/ 3419386 h 4257675"/>
                <a:gd name="connsiteX308" fmla="*/ 1398367 w 2438400"/>
                <a:gd name="connsiteY308" fmla="*/ 3480632 h 4257675"/>
                <a:gd name="connsiteX309" fmla="*/ 1373983 w 2438400"/>
                <a:gd name="connsiteY309" fmla="*/ 3541687 h 4257675"/>
                <a:gd name="connsiteX310" fmla="*/ 1348742 w 2438400"/>
                <a:gd name="connsiteY310" fmla="*/ 3574072 h 4257675"/>
                <a:gd name="connsiteX311" fmla="*/ 1363791 w 2438400"/>
                <a:gd name="connsiteY311" fmla="*/ 3655034 h 4257675"/>
                <a:gd name="connsiteX312" fmla="*/ 1329406 w 2438400"/>
                <a:gd name="connsiteY312" fmla="*/ 3751808 h 4257675"/>
                <a:gd name="connsiteX313" fmla="*/ 1318453 w 2438400"/>
                <a:gd name="connsiteY313" fmla="*/ 3812387 h 4257675"/>
                <a:gd name="connsiteX314" fmla="*/ 1320262 w 2438400"/>
                <a:gd name="connsiteY314" fmla="*/ 3879158 h 4257675"/>
                <a:gd name="connsiteX315" fmla="*/ 1281876 w 2438400"/>
                <a:gd name="connsiteY315" fmla="*/ 3871538 h 4257675"/>
                <a:gd name="connsiteX316" fmla="*/ 1277495 w 2438400"/>
                <a:gd name="connsiteY316" fmla="*/ 3880110 h 4257675"/>
                <a:gd name="connsiteX317" fmla="*/ 1327692 w 2438400"/>
                <a:gd name="connsiteY317" fmla="*/ 3918496 h 4257675"/>
                <a:gd name="connsiteX318" fmla="*/ 1255206 w 2438400"/>
                <a:gd name="connsiteY318" fmla="*/ 4022890 h 4257675"/>
                <a:gd name="connsiteX319" fmla="*/ 1227393 w 2438400"/>
                <a:gd name="connsiteY319" fmla="*/ 4069277 h 4257675"/>
                <a:gd name="connsiteX320" fmla="*/ 1190722 w 2438400"/>
                <a:gd name="connsiteY320" fmla="*/ 4155954 h 4257675"/>
                <a:gd name="connsiteX321" fmla="*/ 1149955 w 2438400"/>
                <a:gd name="connsiteY321" fmla="*/ 4201579 h 4257675"/>
                <a:gd name="connsiteX322" fmla="*/ 1112617 w 2438400"/>
                <a:gd name="connsiteY322" fmla="*/ 4224153 h 425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</a:cxnLst>
              <a:rect l="l" t="t" r="r" b="b"/>
              <a:pathLst>
                <a:path w="2438400" h="4257675">
                  <a:moveTo>
                    <a:pt x="1112617" y="4224153"/>
                  </a:moveTo>
                  <a:cubicBezTo>
                    <a:pt x="1117189" y="4230630"/>
                    <a:pt x="1119761" y="4234345"/>
                    <a:pt x="1122238" y="4237964"/>
                  </a:cubicBezTo>
                  <a:cubicBezTo>
                    <a:pt x="1094520" y="4270730"/>
                    <a:pt x="1028226" y="4277303"/>
                    <a:pt x="1005271" y="4248537"/>
                  </a:cubicBezTo>
                  <a:cubicBezTo>
                    <a:pt x="1021654" y="4236155"/>
                    <a:pt x="1012605" y="4226820"/>
                    <a:pt x="1002889" y="4214057"/>
                  </a:cubicBezTo>
                  <a:cubicBezTo>
                    <a:pt x="990030" y="4197102"/>
                    <a:pt x="981267" y="4176909"/>
                    <a:pt x="971076" y="4157954"/>
                  </a:cubicBezTo>
                  <a:cubicBezTo>
                    <a:pt x="964980" y="4146429"/>
                    <a:pt x="959836" y="4134332"/>
                    <a:pt x="953740" y="4122807"/>
                  </a:cubicBezTo>
                  <a:cubicBezTo>
                    <a:pt x="947168" y="4110329"/>
                    <a:pt x="945930" y="4099471"/>
                    <a:pt x="956979" y="4088041"/>
                  </a:cubicBezTo>
                  <a:cubicBezTo>
                    <a:pt x="963170" y="4081659"/>
                    <a:pt x="967551" y="4072991"/>
                    <a:pt x="971171" y="4064705"/>
                  </a:cubicBezTo>
                  <a:cubicBezTo>
                    <a:pt x="984411" y="4033939"/>
                    <a:pt x="984220" y="4033844"/>
                    <a:pt x="967647" y="4015460"/>
                  </a:cubicBezTo>
                  <a:cubicBezTo>
                    <a:pt x="968885" y="3990791"/>
                    <a:pt x="968599" y="3971169"/>
                    <a:pt x="971266" y="3951833"/>
                  </a:cubicBezTo>
                  <a:cubicBezTo>
                    <a:pt x="972790" y="3940689"/>
                    <a:pt x="976696" y="3928402"/>
                    <a:pt x="983554" y="3919925"/>
                  </a:cubicBezTo>
                  <a:cubicBezTo>
                    <a:pt x="994126" y="3906971"/>
                    <a:pt x="995460" y="3896588"/>
                    <a:pt x="987078" y="3881920"/>
                  </a:cubicBezTo>
                  <a:cubicBezTo>
                    <a:pt x="976505" y="3863251"/>
                    <a:pt x="965932" y="3843629"/>
                    <a:pt x="960884" y="3823055"/>
                  </a:cubicBezTo>
                  <a:cubicBezTo>
                    <a:pt x="956598" y="3805434"/>
                    <a:pt x="956407" y="3784955"/>
                    <a:pt x="976696" y="3772287"/>
                  </a:cubicBezTo>
                  <a:cubicBezTo>
                    <a:pt x="980029" y="3770192"/>
                    <a:pt x="981934" y="3760571"/>
                    <a:pt x="980124" y="3756285"/>
                  </a:cubicBezTo>
                  <a:cubicBezTo>
                    <a:pt x="975362" y="3744950"/>
                    <a:pt x="968123" y="3734663"/>
                    <a:pt x="962313" y="3724757"/>
                  </a:cubicBezTo>
                  <a:cubicBezTo>
                    <a:pt x="976314" y="3693992"/>
                    <a:pt x="997460" y="3667036"/>
                    <a:pt x="993459" y="3629888"/>
                  </a:cubicBezTo>
                  <a:cubicBezTo>
                    <a:pt x="990316" y="3600932"/>
                    <a:pt x="993650" y="3571405"/>
                    <a:pt x="992602" y="3542163"/>
                  </a:cubicBezTo>
                  <a:cubicBezTo>
                    <a:pt x="991078" y="3498824"/>
                    <a:pt x="975457" y="3456629"/>
                    <a:pt x="981934" y="3412718"/>
                  </a:cubicBezTo>
                  <a:cubicBezTo>
                    <a:pt x="985458" y="3388620"/>
                    <a:pt x="990316" y="3364617"/>
                    <a:pt x="992126" y="3340328"/>
                  </a:cubicBezTo>
                  <a:cubicBezTo>
                    <a:pt x="992888" y="3330708"/>
                    <a:pt x="986125" y="3320707"/>
                    <a:pt x="984411" y="3310610"/>
                  </a:cubicBezTo>
                  <a:cubicBezTo>
                    <a:pt x="982220" y="3297942"/>
                    <a:pt x="974600" y="3288608"/>
                    <a:pt x="979934" y="3271558"/>
                  </a:cubicBezTo>
                  <a:cubicBezTo>
                    <a:pt x="989840" y="3239839"/>
                    <a:pt x="984697" y="3203645"/>
                    <a:pt x="993840" y="3171545"/>
                  </a:cubicBezTo>
                  <a:cubicBezTo>
                    <a:pt x="1006223" y="3127635"/>
                    <a:pt x="1000413" y="3083630"/>
                    <a:pt x="1004699" y="3040005"/>
                  </a:cubicBezTo>
                  <a:cubicBezTo>
                    <a:pt x="1006699" y="3019907"/>
                    <a:pt x="1018891" y="3001143"/>
                    <a:pt x="1023463" y="2981045"/>
                  </a:cubicBezTo>
                  <a:cubicBezTo>
                    <a:pt x="1029369" y="2954756"/>
                    <a:pt x="1040227" y="2925800"/>
                    <a:pt x="1034322" y="2901607"/>
                  </a:cubicBezTo>
                  <a:cubicBezTo>
                    <a:pt x="1027559" y="2874270"/>
                    <a:pt x="1033179" y="2845505"/>
                    <a:pt x="1023749" y="2821406"/>
                  </a:cubicBezTo>
                  <a:cubicBezTo>
                    <a:pt x="1013462" y="2795117"/>
                    <a:pt x="1009842" y="2768066"/>
                    <a:pt x="1016224" y="2744730"/>
                  </a:cubicBezTo>
                  <a:cubicBezTo>
                    <a:pt x="1030988" y="2690533"/>
                    <a:pt x="1015462" y="2634621"/>
                    <a:pt x="1027559" y="2582710"/>
                  </a:cubicBezTo>
                  <a:cubicBezTo>
                    <a:pt x="1044132" y="2511749"/>
                    <a:pt x="1026416" y="2440883"/>
                    <a:pt x="1037941" y="2371541"/>
                  </a:cubicBezTo>
                  <a:cubicBezTo>
                    <a:pt x="1045656" y="2324773"/>
                    <a:pt x="1039370" y="2276862"/>
                    <a:pt x="1050038" y="2232476"/>
                  </a:cubicBezTo>
                  <a:cubicBezTo>
                    <a:pt x="1058706" y="2196471"/>
                    <a:pt x="1049562" y="2160276"/>
                    <a:pt x="1059849" y="2127415"/>
                  </a:cubicBezTo>
                  <a:cubicBezTo>
                    <a:pt x="1076137" y="2075218"/>
                    <a:pt x="1064611" y="2023021"/>
                    <a:pt x="1069850" y="1971205"/>
                  </a:cubicBezTo>
                  <a:cubicBezTo>
                    <a:pt x="1071088" y="1959203"/>
                    <a:pt x="1078518" y="1947773"/>
                    <a:pt x="1079851" y="1935772"/>
                  </a:cubicBezTo>
                  <a:cubicBezTo>
                    <a:pt x="1080708" y="1928152"/>
                    <a:pt x="1074708" y="1920056"/>
                    <a:pt x="1073089" y="1911959"/>
                  </a:cubicBezTo>
                  <a:cubicBezTo>
                    <a:pt x="1071469" y="1903577"/>
                    <a:pt x="1067469" y="1891290"/>
                    <a:pt x="1071374" y="1887099"/>
                  </a:cubicBezTo>
                  <a:cubicBezTo>
                    <a:pt x="1084138" y="1873383"/>
                    <a:pt x="1079851" y="1857857"/>
                    <a:pt x="1080328" y="1842903"/>
                  </a:cubicBezTo>
                  <a:cubicBezTo>
                    <a:pt x="1080899" y="1823186"/>
                    <a:pt x="1081089" y="1803470"/>
                    <a:pt x="1080328" y="1783753"/>
                  </a:cubicBezTo>
                  <a:cubicBezTo>
                    <a:pt x="1079375" y="1758416"/>
                    <a:pt x="1089186" y="1736414"/>
                    <a:pt x="1099473" y="1714315"/>
                  </a:cubicBezTo>
                  <a:cubicBezTo>
                    <a:pt x="1100044" y="1713077"/>
                    <a:pt x="1100997" y="1712030"/>
                    <a:pt x="1101282" y="1710791"/>
                  </a:cubicBezTo>
                  <a:cubicBezTo>
                    <a:pt x="1112046" y="1666310"/>
                    <a:pt x="1116141" y="1621256"/>
                    <a:pt x="1113093" y="1575536"/>
                  </a:cubicBezTo>
                  <a:cubicBezTo>
                    <a:pt x="1112236" y="1562773"/>
                    <a:pt x="1078137" y="1531912"/>
                    <a:pt x="1065278" y="1531150"/>
                  </a:cubicBezTo>
                  <a:cubicBezTo>
                    <a:pt x="1049562" y="1530197"/>
                    <a:pt x="1032607" y="1535436"/>
                    <a:pt x="1019463" y="1521244"/>
                  </a:cubicBezTo>
                  <a:cubicBezTo>
                    <a:pt x="1017939" y="1519624"/>
                    <a:pt x="1011747" y="1519624"/>
                    <a:pt x="1009938" y="1521339"/>
                  </a:cubicBezTo>
                  <a:cubicBezTo>
                    <a:pt x="990030" y="1539913"/>
                    <a:pt x="965361" y="1532007"/>
                    <a:pt x="943834" y="1530102"/>
                  </a:cubicBezTo>
                  <a:cubicBezTo>
                    <a:pt x="914307" y="1527530"/>
                    <a:pt x="885732" y="1515338"/>
                    <a:pt x="856299" y="1511243"/>
                  </a:cubicBezTo>
                  <a:cubicBezTo>
                    <a:pt x="822200" y="1506575"/>
                    <a:pt x="788481" y="1489049"/>
                    <a:pt x="754191" y="1499717"/>
                  </a:cubicBezTo>
                  <a:cubicBezTo>
                    <a:pt x="740380" y="1504003"/>
                    <a:pt x="729998" y="1521530"/>
                    <a:pt x="720092" y="1534579"/>
                  </a:cubicBezTo>
                  <a:cubicBezTo>
                    <a:pt x="715425" y="1540675"/>
                    <a:pt x="715425" y="1550390"/>
                    <a:pt x="712758" y="1560773"/>
                  </a:cubicBezTo>
                  <a:cubicBezTo>
                    <a:pt x="724569" y="1587919"/>
                    <a:pt x="739237" y="1619732"/>
                    <a:pt x="729046" y="1651355"/>
                  </a:cubicBezTo>
                  <a:cubicBezTo>
                    <a:pt x="722188" y="1672596"/>
                    <a:pt x="719044" y="1692503"/>
                    <a:pt x="719997" y="1713649"/>
                  </a:cubicBezTo>
                  <a:cubicBezTo>
                    <a:pt x="720378" y="1722983"/>
                    <a:pt x="726093" y="1732032"/>
                    <a:pt x="727426" y="1741557"/>
                  </a:cubicBezTo>
                  <a:cubicBezTo>
                    <a:pt x="729141" y="1753368"/>
                    <a:pt x="733903" y="1769275"/>
                    <a:pt x="728379" y="1776609"/>
                  </a:cubicBezTo>
                  <a:cubicBezTo>
                    <a:pt x="717425" y="1791278"/>
                    <a:pt x="720187" y="1805946"/>
                    <a:pt x="719711" y="1820995"/>
                  </a:cubicBezTo>
                  <a:cubicBezTo>
                    <a:pt x="719139" y="1838712"/>
                    <a:pt x="721521" y="1856619"/>
                    <a:pt x="719044" y="1873955"/>
                  </a:cubicBezTo>
                  <a:cubicBezTo>
                    <a:pt x="716377" y="1893005"/>
                    <a:pt x="709710" y="1911483"/>
                    <a:pt x="703709" y="1934057"/>
                  </a:cubicBezTo>
                  <a:cubicBezTo>
                    <a:pt x="713805" y="1949011"/>
                    <a:pt x="714472" y="1992350"/>
                    <a:pt x="693327" y="1998923"/>
                  </a:cubicBezTo>
                  <a:cubicBezTo>
                    <a:pt x="679325" y="2003304"/>
                    <a:pt x="673515" y="2009114"/>
                    <a:pt x="676372" y="2022735"/>
                  </a:cubicBezTo>
                  <a:cubicBezTo>
                    <a:pt x="677230" y="2026640"/>
                    <a:pt x="680278" y="2031498"/>
                    <a:pt x="683706" y="2033308"/>
                  </a:cubicBezTo>
                  <a:cubicBezTo>
                    <a:pt x="724283" y="2053977"/>
                    <a:pt x="731522" y="2092458"/>
                    <a:pt x="700280" y="2125415"/>
                  </a:cubicBezTo>
                  <a:cubicBezTo>
                    <a:pt x="709519" y="2143703"/>
                    <a:pt x="710757" y="2159609"/>
                    <a:pt x="701042" y="2180945"/>
                  </a:cubicBezTo>
                  <a:cubicBezTo>
                    <a:pt x="689707" y="2205901"/>
                    <a:pt x="680658" y="2234762"/>
                    <a:pt x="686945" y="2264194"/>
                  </a:cubicBezTo>
                  <a:cubicBezTo>
                    <a:pt x="689898" y="2278100"/>
                    <a:pt x="697994" y="2292197"/>
                    <a:pt x="696851" y="2305532"/>
                  </a:cubicBezTo>
                  <a:cubicBezTo>
                    <a:pt x="695232" y="2324582"/>
                    <a:pt x="687231" y="2343156"/>
                    <a:pt x="681801" y="2361920"/>
                  </a:cubicBezTo>
                  <a:cubicBezTo>
                    <a:pt x="680182" y="2367540"/>
                    <a:pt x="676563" y="2372874"/>
                    <a:pt x="676087" y="2378494"/>
                  </a:cubicBezTo>
                  <a:cubicBezTo>
                    <a:pt x="673991" y="2403259"/>
                    <a:pt x="660465" y="2416499"/>
                    <a:pt x="635224" y="2417165"/>
                  </a:cubicBezTo>
                  <a:cubicBezTo>
                    <a:pt x="621604" y="2417546"/>
                    <a:pt x="608078" y="2417546"/>
                    <a:pt x="594457" y="2418118"/>
                  </a:cubicBezTo>
                  <a:cubicBezTo>
                    <a:pt x="592933" y="2418213"/>
                    <a:pt x="591505" y="2420499"/>
                    <a:pt x="584551" y="2426500"/>
                  </a:cubicBezTo>
                  <a:cubicBezTo>
                    <a:pt x="607602" y="2431358"/>
                    <a:pt x="626080" y="2437072"/>
                    <a:pt x="644940" y="2438501"/>
                  </a:cubicBezTo>
                  <a:cubicBezTo>
                    <a:pt x="659418" y="2439644"/>
                    <a:pt x="666085" y="2442978"/>
                    <a:pt x="665228" y="2458504"/>
                  </a:cubicBezTo>
                  <a:cubicBezTo>
                    <a:pt x="664275" y="2476792"/>
                    <a:pt x="665038" y="2495270"/>
                    <a:pt x="665038" y="2513558"/>
                  </a:cubicBezTo>
                  <a:cubicBezTo>
                    <a:pt x="665038" y="2549468"/>
                    <a:pt x="665038" y="2549468"/>
                    <a:pt x="632081" y="2565279"/>
                  </a:cubicBezTo>
                  <a:cubicBezTo>
                    <a:pt x="650083" y="2569565"/>
                    <a:pt x="657417" y="2579662"/>
                    <a:pt x="654084" y="2596616"/>
                  </a:cubicBezTo>
                  <a:cubicBezTo>
                    <a:pt x="651417" y="2610046"/>
                    <a:pt x="649512" y="2623667"/>
                    <a:pt x="647130" y="2637193"/>
                  </a:cubicBezTo>
                  <a:cubicBezTo>
                    <a:pt x="645606" y="2645670"/>
                    <a:pt x="645416" y="2654814"/>
                    <a:pt x="641987" y="2662529"/>
                  </a:cubicBezTo>
                  <a:cubicBezTo>
                    <a:pt x="639130" y="2668816"/>
                    <a:pt x="632462" y="2673293"/>
                    <a:pt x="625223" y="2680913"/>
                  </a:cubicBezTo>
                  <a:cubicBezTo>
                    <a:pt x="622270" y="2662529"/>
                    <a:pt x="613983" y="2654338"/>
                    <a:pt x="597696" y="2657291"/>
                  </a:cubicBezTo>
                  <a:cubicBezTo>
                    <a:pt x="595981" y="2657576"/>
                    <a:pt x="593600" y="2656624"/>
                    <a:pt x="592076" y="2655576"/>
                  </a:cubicBezTo>
                  <a:cubicBezTo>
                    <a:pt x="577312" y="2644527"/>
                    <a:pt x="561215" y="2634716"/>
                    <a:pt x="548356" y="2621762"/>
                  </a:cubicBezTo>
                  <a:cubicBezTo>
                    <a:pt x="535402" y="2608808"/>
                    <a:pt x="524163" y="2593568"/>
                    <a:pt x="514828" y="2577852"/>
                  </a:cubicBezTo>
                  <a:cubicBezTo>
                    <a:pt x="504827" y="2560993"/>
                    <a:pt x="497493" y="2542610"/>
                    <a:pt x="489873" y="2524512"/>
                  </a:cubicBezTo>
                  <a:cubicBezTo>
                    <a:pt x="471966" y="2482221"/>
                    <a:pt x="458155" y="2438216"/>
                    <a:pt x="421102" y="2406212"/>
                  </a:cubicBezTo>
                  <a:cubicBezTo>
                    <a:pt x="410244" y="2396877"/>
                    <a:pt x="407767" y="2377255"/>
                    <a:pt x="402814" y="2361825"/>
                  </a:cubicBezTo>
                  <a:cubicBezTo>
                    <a:pt x="395480" y="2339060"/>
                    <a:pt x="389479" y="2315819"/>
                    <a:pt x="382621" y="2292864"/>
                  </a:cubicBezTo>
                  <a:cubicBezTo>
                    <a:pt x="378716" y="2279720"/>
                    <a:pt x="371191" y="2266766"/>
                    <a:pt x="370810" y="2253621"/>
                  </a:cubicBezTo>
                  <a:cubicBezTo>
                    <a:pt x="370334" y="2237905"/>
                    <a:pt x="363381" y="2228285"/>
                    <a:pt x="352522" y="2219617"/>
                  </a:cubicBezTo>
                  <a:cubicBezTo>
                    <a:pt x="339759" y="2209425"/>
                    <a:pt x="335758" y="2196757"/>
                    <a:pt x="336711" y="2180469"/>
                  </a:cubicBezTo>
                  <a:cubicBezTo>
                    <a:pt x="338044" y="2158371"/>
                    <a:pt x="323852" y="2140178"/>
                    <a:pt x="302802" y="2132273"/>
                  </a:cubicBezTo>
                  <a:cubicBezTo>
                    <a:pt x="289752" y="2127415"/>
                    <a:pt x="282418" y="2118938"/>
                    <a:pt x="281751" y="2103698"/>
                  </a:cubicBezTo>
                  <a:cubicBezTo>
                    <a:pt x="281370" y="2093696"/>
                    <a:pt x="274893" y="2083981"/>
                    <a:pt x="273846" y="2073884"/>
                  </a:cubicBezTo>
                  <a:cubicBezTo>
                    <a:pt x="272893" y="2064455"/>
                    <a:pt x="275084" y="2054644"/>
                    <a:pt x="276703" y="2045119"/>
                  </a:cubicBezTo>
                  <a:cubicBezTo>
                    <a:pt x="277656" y="2039404"/>
                    <a:pt x="281942" y="2033974"/>
                    <a:pt x="281847" y="2028450"/>
                  </a:cubicBezTo>
                  <a:cubicBezTo>
                    <a:pt x="280989" y="1993493"/>
                    <a:pt x="291467" y="1961489"/>
                    <a:pt x="302706" y="1928914"/>
                  </a:cubicBezTo>
                  <a:cubicBezTo>
                    <a:pt x="310326" y="1906816"/>
                    <a:pt x="312136" y="1882527"/>
                    <a:pt x="314708" y="1859000"/>
                  </a:cubicBezTo>
                  <a:cubicBezTo>
                    <a:pt x="316422" y="1842903"/>
                    <a:pt x="313946" y="1826234"/>
                    <a:pt x="315660" y="1810137"/>
                  </a:cubicBezTo>
                  <a:cubicBezTo>
                    <a:pt x="316232" y="1804232"/>
                    <a:pt x="323090" y="1798707"/>
                    <a:pt x="327471" y="1793373"/>
                  </a:cubicBezTo>
                  <a:cubicBezTo>
                    <a:pt x="334139" y="1784991"/>
                    <a:pt x="344807" y="1777657"/>
                    <a:pt x="346902" y="1768418"/>
                  </a:cubicBezTo>
                  <a:cubicBezTo>
                    <a:pt x="349284" y="1757369"/>
                    <a:pt x="354522" y="1741462"/>
                    <a:pt x="332901" y="1736032"/>
                  </a:cubicBezTo>
                  <a:cubicBezTo>
                    <a:pt x="328805" y="1734985"/>
                    <a:pt x="328043" y="1709839"/>
                    <a:pt x="330615" y="1696694"/>
                  </a:cubicBezTo>
                  <a:cubicBezTo>
                    <a:pt x="333663" y="1681073"/>
                    <a:pt x="343855" y="1666786"/>
                    <a:pt x="346902" y="1651165"/>
                  </a:cubicBezTo>
                  <a:cubicBezTo>
                    <a:pt x="348426" y="1643164"/>
                    <a:pt x="343092" y="1631639"/>
                    <a:pt x="337092" y="1624876"/>
                  </a:cubicBezTo>
                  <a:cubicBezTo>
                    <a:pt x="325185" y="1611445"/>
                    <a:pt x="320423" y="1599253"/>
                    <a:pt x="333091" y="1584204"/>
                  </a:cubicBezTo>
                  <a:cubicBezTo>
                    <a:pt x="334710" y="1582204"/>
                    <a:pt x="336234" y="1579632"/>
                    <a:pt x="336615" y="1577156"/>
                  </a:cubicBezTo>
                  <a:cubicBezTo>
                    <a:pt x="340521" y="1552390"/>
                    <a:pt x="343664" y="1527530"/>
                    <a:pt x="348331" y="1502956"/>
                  </a:cubicBezTo>
                  <a:cubicBezTo>
                    <a:pt x="349665" y="1495717"/>
                    <a:pt x="355189" y="1489240"/>
                    <a:pt x="358523" y="1482286"/>
                  </a:cubicBezTo>
                  <a:cubicBezTo>
                    <a:pt x="366048" y="1466570"/>
                    <a:pt x="373001" y="1450568"/>
                    <a:pt x="380907" y="1434947"/>
                  </a:cubicBezTo>
                  <a:cubicBezTo>
                    <a:pt x="401481" y="1393895"/>
                    <a:pt x="385479" y="1349699"/>
                    <a:pt x="392241" y="1307789"/>
                  </a:cubicBezTo>
                  <a:cubicBezTo>
                    <a:pt x="399480" y="1262831"/>
                    <a:pt x="414054" y="1220920"/>
                    <a:pt x="462631" y="1201680"/>
                  </a:cubicBezTo>
                  <a:cubicBezTo>
                    <a:pt x="475776" y="1196441"/>
                    <a:pt x="487968" y="1187393"/>
                    <a:pt x="498636" y="1177963"/>
                  </a:cubicBezTo>
                  <a:cubicBezTo>
                    <a:pt x="538260" y="1143006"/>
                    <a:pt x="579503" y="1109478"/>
                    <a:pt x="615222" y="1070711"/>
                  </a:cubicBezTo>
                  <a:cubicBezTo>
                    <a:pt x="639225" y="1044708"/>
                    <a:pt x="654941" y="1011085"/>
                    <a:pt x="673705" y="980510"/>
                  </a:cubicBezTo>
                  <a:cubicBezTo>
                    <a:pt x="675991" y="976795"/>
                    <a:pt x="675515" y="969556"/>
                    <a:pt x="673420" y="965460"/>
                  </a:cubicBezTo>
                  <a:cubicBezTo>
                    <a:pt x="660561" y="940504"/>
                    <a:pt x="661513" y="929265"/>
                    <a:pt x="678563" y="910025"/>
                  </a:cubicBezTo>
                  <a:cubicBezTo>
                    <a:pt x="682373" y="905738"/>
                    <a:pt x="683516" y="898975"/>
                    <a:pt x="687516" y="895070"/>
                  </a:cubicBezTo>
                  <a:cubicBezTo>
                    <a:pt x="695137" y="887641"/>
                    <a:pt x="703138" y="879735"/>
                    <a:pt x="712567" y="875258"/>
                  </a:cubicBezTo>
                  <a:cubicBezTo>
                    <a:pt x="722283" y="870591"/>
                    <a:pt x="733998" y="867067"/>
                    <a:pt x="744571" y="867733"/>
                  </a:cubicBezTo>
                  <a:cubicBezTo>
                    <a:pt x="764669" y="869067"/>
                    <a:pt x="784862" y="872591"/>
                    <a:pt x="804388" y="877544"/>
                  </a:cubicBezTo>
                  <a:cubicBezTo>
                    <a:pt x="823724" y="882402"/>
                    <a:pt x="842488" y="889927"/>
                    <a:pt x="861253" y="896880"/>
                  </a:cubicBezTo>
                  <a:cubicBezTo>
                    <a:pt x="871730" y="900690"/>
                    <a:pt x="882207" y="904786"/>
                    <a:pt x="892018" y="910215"/>
                  </a:cubicBezTo>
                  <a:cubicBezTo>
                    <a:pt x="922117" y="926788"/>
                    <a:pt x="956026" y="922598"/>
                    <a:pt x="976124" y="896594"/>
                  </a:cubicBezTo>
                  <a:cubicBezTo>
                    <a:pt x="983268" y="887355"/>
                    <a:pt x="983839" y="873258"/>
                    <a:pt x="989554" y="862590"/>
                  </a:cubicBezTo>
                  <a:cubicBezTo>
                    <a:pt x="1000032" y="843159"/>
                    <a:pt x="992793" y="781056"/>
                    <a:pt x="977172" y="765530"/>
                  </a:cubicBezTo>
                  <a:cubicBezTo>
                    <a:pt x="950692" y="739241"/>
                    <a:pt x="932214" y="707809"/>
                    <a:pt x="915831" y="674376"/>
                  </a:cubicBezTo>
                  <a:cubicBezTo>
                    <a:pt x="897733" y="637514"/>
                    <a:pt x="875445" y="602653"/>
                    <a:pt x="854871" y="566934"/>
                  </a:cubicBezTo>
                  <a:cubicBezTo>
                    <a:pt x="849346" y="557314"/>
                    <a:pt x="845155" y="546074"/>
                    <a:pt x="837535" y="538454"/>
                  </a:cubicBezTo>
                  <a:cubicBezTo>
                    <a:pt x="806865" y="507974"/>
                    <a:pt x="771527" y="487495"/>
                    <a:pt x="725902" y="491782"/>
                  </a:cubicBezTo>
                  <a:cubicBezTo>
                    <a:pt x="683516" y="495782"/>
                    <a:pt x="638939" y="492734"/>
                    <a:pt x="599124" y="505021"/>
                  </a:cubicBezTo>
                  <a:cubicBezTo>
                    <a:pt x="563691" y="515975"/>
                    <a:pt x="530068" y="512260"/>
                    <a:pt x="495778" y="513308"/>
                  </a:cubicBezTo>
                  <a:cubicBezTo>
                    <a:pt x="435961" y="515213"/>
                    <a:pt x="376049" y="512832"/>
                    <a:pt x="316232" y="514165"/>
                  </a:cubicBezTo>
                  <a:cubicBezTo>
                    <a:pt x="282894" y="514927"/>
                    <a:pt x="252414" y="508736"/>
                    <a:pt x="222601" y="493687"/>
                  </a:cubicBezTo>
                  <a:cubicBezTo>
                    <a:pt x="208314" y="486543"/>
                    <a:pt x="191264" y="485019"/>
                    <a:pt x="175452" y="480828"/>
                  </a:cubicBezTo>
                  <a:cubicBezTo>
                    <a:pt x="171642" y="479780"/>
                    <a:pt x="167451" y="479209"/>
                    <a:pt x="164213" y="477208"/>
                  </a:cubicBezTo>
                  <a:cubicBezTo>
                    <a:pt x="152592" y="469874"/>
                    <a:pt x="142115" y="460254"/>
                    <a:pt x="129732" y="454539"/>
                  </a:cubicBezTo>
                  <a:cubicBezTo>
                    <a:pt x="93537" y="437775"/>
                    <a:pt x="72011" y="404818"/>
                    <a:pt x="44293" y="378910"/>
                  </a:cubicBezTo>
                  <a:cubicBezTo>
                    <a:pt x="29053" y="364718"/>
                    <a:pt x="17242" y="346430"/>
                    <a:pt x="5336" y="328999"/>
                  </a:cubicBezTo>
                  <a:cubicBezTo>
                    <a:pt x="-8856" y="308140"/>
                    <a:pt x="7050" y="278422"/>
                    <a:pt x="32006" y="272516"/>
                  </a:cubicBezTo>
                  <a:cubicBezTo>
                    <a:pt x="62962" y="265182"/>
                    <a:pt x="93442" y="257467"/>
                    <a:pt x="119350" y="235083"/>
                  </a:cubicBezTo>
                  <a:cubicBezTo>
                    <a:pt x="135066" y="221462"/>
                    <a:pt x="158212" y="216700"/>
                    <a:pt x="177072" y="206413"/>
                  </a:cubicBezTo>
                  <a:cubicBezTo>
                    <a:pt x="207075" y="190030"/>
                    <a:pt x="238794" y="181171"/>
                    <a:pt x="272417" y="186220"/>
                  </a:cubicBezTo>
                  <a:cubicBezTo>
                    <a:pt x="295372" y="189649"/>
                    <a:pt x="317470" y="198316"/>
                    <a:pt x="339854" y="204793"/>
                  </a:cubicBezTo>
                  <a:cubicBezTo>
                    <a:pt x="341092" y="205174"/>
                    <a:pt x="342235" y="206222"/>
                    <a:pt x="343473" y="206508"/>
                  </a:cubicBezTo>
                  <a:cubicBezTo>
                    <a:pt x="391956" y="219271"/>
                    <a:pt x="441676" y="222891"/>
                    <a:pt x="490825" y="216985"/>
                  </a:cubicBezTo>
                  <a:cubicBezTo>
                    <a:pt x="511494" y="214509"/>
                    <a:pt x="530544" y="198126"/>
                    <a:pt x="543403" y="191554"/>
                  </a:cubicBezTo>
                  <a:cubicBezTo>
                    <a:pt x="570549" y="197459"/>
                    <a:pt x="592457" y="207175"/>
                    <a:pt x="613222" y="205270"/>
                  </a:cubicBezTo>
                  <a:cubicBezTo>
                    <a:pt x="631319" y="203555"/>
                    <a:pt x="648178" y="188601"/>
                    <a:pt x="665609" y="179457"/>
                  </a:cubicBezTo>
                  <a:cubicBezTo>
                    <a:pt x="668562" y="177933"/>
                    <a:pt x="671324" y="175456"/>
                    <a:pt x="674372" y="174980"/>
                  </a:cubicBezTo>
                  <a:cubicBezTo>
                    <a:pt x="699708" y="170884"/>
                    <a:pt x="725235" y="168027"/>
                    <a:pt x="750477" y="163074"/>
                  </a:cubicBezTo>
                  <a:cubicBezTo>
                    <a:pt x="761240" y="160978"/>
                    <a:pt x="771051" y="154597"/>
                    <a:pt x="781623" y="150882"/>
                  </a:cubicBezTo>
                  <a:cubicBezTo>
                    <a:pt x="791910" y="147262"/>
                    <a:pt x="802483" y="142595"/>
                    <a:pt x="813151" y="142119"/>
                  </a:cubicBezTo>
                  <a:cubicBezTo>
                    <a:pt x="840297" y="140881"/>
                    <a:pt x="867634" y="143167"/>
                    <a:pt x="894780" y="141357"/>
                  </a:cubicBezTo>
                  <a:cubicBezTo>
                    <a:pt x="928404" y="139071"/>
                    <a:pt x="962122" y="135547"/>
                    <a:pt x="995364" y="130022"/>
                  </a:cubicBezTo>
                  <a:cubicBezTo>
                    <a:pt x="1028130" y="124593"/>
                    <a:pt x="1062421" y="120402"/>
                    <a:pt x="1092329" y="107353"/>
                  </a:cubicBezTo>
                  <a:cubicBezTo>
                    <a:pt x="1117189" y="96494"/>
                    <a:pt x="1140906" y="101161"/>
                    <a:pt x="1164909" y="97447"/>
                  </a:cubicBezTo>
                  <a:cubicBezTo>
                    <a:pt x="1176244" y="95732"/>
                    <a:pt x="1186722" y="88779"/>
                    <a:pt x="1197866" y="84874"/>
                  </a:cubicBezTo>
                  <a:cubicBezTo>
                    <a:pt x="1207581" y="81445"/>
                    <a:pt x="1217583" y="78682"/>
                    <a:pt x="1227584" y="76301"/>
                  </a:cubicBezTo>
                  <a:cubicBezTo>
                    <a:pt x="1256635" y="69348"/>
                    <a:pt x="1285782" y="62871"/>
                    <a:pt x="1314928" y="55918"/>
                  </a:cubicBezTo>
                  <a:cubicBezTo>
                    <a:pt x="1330835" y="52108"/>
                    <a:pt x="1346456" y="47345"/>
                    <a:pt x="1362458" y="44011"/>
                  </a:cubicBezTo>
                  <a:cubicBezTo>
                    <a:pt x="1384270" y="39535"/>
                    <a:pt x="1408178" y="40106"/>
                    <a:pt x="1427895" y="31248"/>
                  </a:cubicBezTo>
                  <a:cubicBezTo>
                    <a:pt x="1454755" y="19056"/>
                    <a:pt x="1483521" y="28295"/>
                    <a:pt x="1508095" y="19532"/>
                  </a:cubicBezTo>
                  <a:cubicBezTo>
                    <a:pt x="1529526" y="11817"/>
                    <a:pt x="1549720" y="12579"/>
                    <a:pt x="1570674" y="10198"/>
                  </a:cubicBezTo>
                  <a:cubicBezTo>
                    <a:pt x="1585153" y="8483"/>
                    <a:pt x="1601631" y="-3233"/>
                    <a:pt x="1613061" y="863"/>
                  </a:cubicBezTo>
                  <a:cubicBezTo>
                    <a:pt x="1663829" y="19532"/>
                    <a:pt x="1715835" y="4673"/>
                    <a:pt x="1766508" y="11245"/>
                  </a:cubicBezTo>
                  <a:cubicBezTo>
                    <a:pt x="1795369" y="14960"/>
                    <a:pt x="1823278" y="28771"/>
                    <a:pt x="1852043" y="30105"/>
                  </a:cubicBezTo>
                  <a:cubicBezTo>
                    <a:pt x="1888238" y="31724"/>
                    <a:pt x="1914337" y="53632"/>
                    <a:pt x="1945388" y="65252"/>
                  </a:cubicBezTo>
                  <a:cubicBezTo>
                    <a:pt x="1977297" y="77158"/>
                    <a:pt x="1977392" y="76968"/>
                    <a:pt x="1977392" y="110496"/>
                  </a:cubicBezTo>
                  <a:cubicBezTo>
                    <a:pt x="1977392" y="125450"/>
                    <a:pt x="1977582" y="140404"/>
                    <a:pt x="1977392" y="155359"/>
                  </a:cubicBezTo>
                  <a:cubicBezTo>
                    <a:pt x="1977106" y="176028"/>
                    <a:pt x="1968153" y="186029"/>
                    <a:pt x="1948150" y="185362"/>
                  </a:cubicBezTo>
                  <a:cubicBezTo>
                    <a:pt x="1915765" y="184124"/>
                    <a:pt x="1887952" y="198602"/>
                    <a:pt x="1859949" y="210889"/>
                  </a:cubicBezTo>
                  <a:cubicBezTo>
                    <a:pt x="1824421" y="226606"/>
                    <a:pt x="1790226" y="245465"/>
                    <a:pt x="1755174" y="262515"/>
                  </a:cubicBezTo>
                  <a:cubicBezTo>
                    <a:pt x="1732981" y="273373"/>
                    <a:pt x="1710978" y="285280"/>
                    <a:pt x="1687641" y="292995"/>
                  </a:cubicBezTo>
                  <a:cubicBezTo>
                    <a:pt x="1674021" y="297472"/>
                    <a:pt x="1658019" y="295662"/>
                    <a:pt x="1643160" y="294614"/>
                  </a:cubicBezTo>
                  <a:cubicBezTo>
                    <a:pt x="1628396" y="293566"/>
                    <a:pt x="1618014" y="298805"/>
                    <a:pt x="1607346" y="308806"/>
                  </a:cubicBezTo>
                  <a:cubicBezTo>
                    <a:pt x="1590487" y="324618"/>
                    <a:pt x="1570770" y="337191"/>
                    <a:pt x="1553815" y="352907"/>
                  </a:cubicBezTo>
                  <a:cubicBezTo>
                    <a:pt x="1530384" y="374529"/>
                    <a:pt x="1504381" y="396151"/>
                    <a:pt x="1507809" y="432727"/>
                  </a:cubicBezTo>
                  <a:cubicBezTo>
                    <a:pt x="1509238" y="447967"/>
                    <a:pt x="1514191" y="463778"/>
                    <a:pt x="1521049" y="477589"/>
                  </a:cubicBezTo>
                  <a:cubicBezTo>
                    <a:pt x="1534956" y="505593"/>
                    <a:pt x="1544195" y="534358"/>
                    <a:pt x="1539242" y="565315"/>
                  </a:cubicBezTo>
                  <a:cubicBezTo>
                    <a:pt x="1537432" y="576650"/>
                    <a:pt x="1527622" y="586651"/>
                    <a:pt x="1521525" y="597128"/>
                  </a:cubicBezTo>
                  <a:cubicBezTo>
                    <a:pt x="1552196" y="608654"/>
                    <a:pt x="1562292" y="633323"/>
                    <a:pt x="1562007" y="664279"/>
                  </a:cubicBezTo>
                  <a:cubicBezTo>
                    <a:pt x="1561912" y="676567"/>
                    <a:pt x="1563150" y="688949"/>
                    <a:pt x="1561626" y="700951"/>
                  </a:cubicBezTo>
                  <a:cubicBezTo>
                    <a:pt x="1560102" y="713048"/>
                    <a:pt x="1555815" y="724763"/>
                    <a:pt x="1552958" y="736669"/>
                  </a:cubicBezTo>
                  <a:cubicBezTo>
                    <a:pt x="1552006" y="740575"/>
                    <a:pt x="1551243" y="744671"/>
                    <a:pt x="1551243" y="748671"/>
                  </a:cubicBezTo>
                  <a:cubicBezTo>
                    <a:pt x="1551243" y="786676"/>
                    <a:pt x="1568674" y="816108"/>
                    <a:pt x="1597725" y="838777"/>
                  </a:cubicBezTo>
                  <a:cubicBezTo>
                    <a:pt x="1602679" y="842587"/>
                    <a:pt x="1612775" y="843159"/>
                    <a:pt x="1619062" y="841063"/>
                  </a:cubicBezTo>
                  <a:cubicBezTo>
                    <a:pt x="1639445" y="834301"/>
                    <a:pt x="1659066" y="825252"/>
                    <a:pt x="1679164" y="817727"/>
                  </a:cubicBezTo>
                  <a:cubicBezTo>
                    <a:pt x="1688784" y="814108"/>
                    <a:pt x="1698786" y="811631"/>
                    <a:pt x="1708787" y="809250"/>
                  </a:cubicBezTo>
                  <a:cubicBezTo>
                    <a:pt x="1723360" y="805821"/>
                    <a:pt x="1738029" y="802773"/>
                    <a:pt x="1752697" y="799915"/>
                  </a:cubicBezTo>
                  <a:cubicBezTo>
                    <a:pt x="1756507" y="799154"/>
                    <a:pt x="1760793" y="799058"/>
                    <a:pt x="1764604" y="799820"/>
                  </a:cubicBezTo>
                  <a:cubicBezTo>
                    <a:pt x="1778605" y="802678"/>
                    <a:pt x="1792416" y="806964"/>
                    <a:pt x="1806514" y="808964"/>
                  </a:cubicBezTo>
                  <a:cubicBezTo>
                    <a:pt x="1822039" y="811155"/>
                    <a:pt x="1836803" y="809345"/>
                    <a:pt x="1852805" y="817918"/>
                  </a:cubicBezTo>
                  <a:cubicBezTo>
                    <a:pt x="1871664" y="828014"/>
                    <a:pt x="1892143" y="819061"/>
                    <a:pt x="1904526" y="799439"/>
                  </a:cubicBezTo>
                  <a:cubicBezTo>
                    <a:pt x="1926719" y="812679"/>
                    <a:pt x="1947579" y="820585"/>
                    <a:pt x="1973010" y="821061"/>
                  </a:cubicBezTo>
                  <a:cubicBezTo>
                    <a:pt x="2032447" y="822204"/>
                    <a:pt x="2091978" y="826109"/>
                    <a:pt x="2151128" y="832205"/>
                  </a:cubicBezTo>
                  <a:cubicBezTo>
                    <a:pt x="2179989" y="835158"/>
                    <a:pt x="2208088" y="845350"/>
                    <a:pt x="2236472" y="852684"/>
                  </a:cubicBezTo>
                  <a:cubicBezTo>
                    <a:pt x="2246473" y="855256"/>
                    <a:pt x="2255903" y="860971"/>
                    <a:pt x="2265904" y="861923"/>
                  </a:cubicBezTo>
                  <a:cubicBezTo>
                    <a:pt x="2284668" y="863828"/>
                    <a:pt x="2284288" y="875925"/>
                    <a:pt x="2283621" y="889355"/>
                  </a:cubicBezTo>
                  <a:cubicBezTo>
                    <a:pt x="2282573" y="910786"/>
                    <a:pt x="2299242" y="920978"/>
                    <a:pt x="2313720" y="928598"/>
                  </a:cubicBezTo>
                  <a:cubicBezTo>
                    <a:pt x="2339056" y="941838"/>
                    <a:pt x="2348105" y="953458"/>
                    <a:pt x="2349724" y="982033"/>
                  </a:cubicBezTo>
                  <a:cubicBezTo>
                    <a:pt x="2350296" y="992416"/>
                    <a:pt x="2354677" y="1004227"/>
                    <a:pt x="2361249" y="1012228"/>
                  </a:cubicBezTo>
                  <a:cubicBezTo>
                    <a:pt x="2384395" y="1040422"/>
                    <a:pt x="2409351" y="1067187"/>
                    <a:pt x="2433449" y="1094714"/>
                  </a:cubicBezTo>
                  <a:cubicBezTo>
                    <a:pt x="2435449" y="1097000"/>
                    <a:pt x="2436497" y="1100715"/>
                    <a:pt x="2436592" y="1103763"/>
                  </a:cubicBezTo>
                  <a:cubicBezTo>
                    <a:pt x="2436878" y="1129576"/>
                    <a:pt x="2443450" y="1157960"/>
                    <a:pt x="2435164" y="1180725"/>
                  </a:cubicBezTo>
                  <a:cubicBezTo>
                    <a:pt x="2422400" y="1215682"/>
                    <a:pt x="2421543" y="1258449"/>
                    <a:pt x="2384872" y="1281785"/>
                  </a:cubicBezTo>
                  <a:cubicBezTo>
                    <a:pt x="2378966" y="1285500"/>
                    <a:pt x="2372203" y="1289977"/>
                    <a:pt x="2365726" y="1290167"/>
                  </a:cubicBezTo>
                  <a:cubicBezTo>
                    <a:pt x="2353439" y="1290644"/>
                    <a:pt x="2349058" y="1295120"/>
                    <a:pt x="2349058" y="1307407"/>
                  </a:cubicBezTo>
                  <a:cubicBezTo>
                    <a:pt x="2349058" y="1320361"/>
                    <a:pt x="2355249" y="1324172"/>
                    <a:pt x="2366774" y="1323410"/>
                  </a:cubicBezTo>
                  <a:cubicBezTo>
                    <a:pt x="2385062" y="1322171"/>
                    <a:pt x="2403350" y="1321028"/>
                    <a:pt x="2425067" y="1319695"/>
                  </a:cubicBezTo>
                  <a:cubicBezTo>
                    <a:pt x="2421543" y="1352556"/>
                    <a:pt x="2435354" y="1389608"/>
                    <a:pt x="2417447" y="1425708"/>
                  </a:cubicBezTo>
                  <a:cubicBezTo>
                    <a:pt x="2415161" y="1430280"/>
                    <a:pt x="2415161" y="1436281"/>
                    <a:pt x="2415066" y="1441615"/>
                  </a:cubicBezTo>
                  <a:cubicBezTo>
                    <a:pt x="2414780" y="1463427"/>
                    <a:pt x="2414875" y="1485144"/>
                    <a:pt x="2414971" y="1506956"/>
                  </a:cubicBezTo>
                  <a:cubicBezTo>
                    <a:pt x="2415161" y="1536865"/>
                    <a:pt x="2407732" y="1563630"/>
                    <a:pt x="2387729" y="1587252"/>
                  </a:cubicBezTo>
                  <a:cubicBezTo>
                    <a:pt x="2382681" y="1593253"/>
                    <a:pt x="2381538" y="1607921"/>
                    <a:pt x="2385253" y="1615065"/>
                  </a:cubicBezTo>
                  <a:cubicBezTo>
                    <a:pt x="2396492" y="1636687"/>
                    <a:pt x="2396492" y="1655737"/>
                    <a:pt x="2385062" y="1677454"/>
                  </a:cubicBezTo>
                  <a:cubicBezTo>
                    <a:pt x="2377633" y="1691551"/>
                    <a:pt x="2376108" y="1708791"/>
                    <a:pt x="2371156" y="1724317"/>
                  </a:cubicBezTo>
                  <a:cubicBezTo>
                    <a:pt x="2368584" y="1732318"/>
                    <a:pt x="2363726" y="1739557"/>
                    <a:pt x="2360678" y="1747367"/>
                  </a:cubicBezTo>
                  <a:cubicBezTo>
                    <a:pt x="2349724" y="1775847"/>
                    <a:pt x="2337532" y="1804041"/>
                    <a:pt x="2329055" y="1833283"/>
                  </a:cubicBezTo>
                  <a:cubicBezTo>
                    <a:pt x="2324864" y="1847761"/>
                    <a:pt x="2326007" y="1864525"/>
                    <a:pt x="2327912" y="1879860"/>
                  </a:cubicBezTo>
                  <a:cubicBezTo>
                    <a:pt x="2330484" y="1900815"/>
                    <a:pt x="2321530" y="1917865"/>
                    <a:pt x="2312482" y="1934438"/>
                  </a:cubicBezTo>
                  <a:cubicBezTo>
                    <a:pt x="2302195" y="1953298"/>
                    <a:pt x="2294956" y="1971395"/>
                    <a:pt x="2293717" y="1993779"/>
                  </a:cubicBezTo>
                  <a:cubicBezTo>
                    <a:pt x="2292289" y="2018830"/>
                    <a:pt x="2283335" y="2043404"/>
                    <a:pt x="2277715" y="2068169"/>
                  </a:cubicBezTo>
                  <a:cubicBezTo>
                    <a:pt x="2277144" y="2070551"/>
                    <a:pt x="2275715" y="2073122"/>
                    <a:pt x="2276096" y="2075408"/>
                  </a:cubicBezTo>
                  <a:cubicBezTo>
                    <a:pt x="2278477" y="2091601"/>
                    <a:pt x="2283049" y="2107698"/>
                    <a:pt x="2283335" y="2123891"/>
                  </a:cubicBezTo>
                  <a:cubicBezTo>
                    <a:pt x="2284288" y="2180374"/>
                    <a:pt x="2285049" y="2236857"/>
                    <a:pt x="2282954" y="2293245"/>
                  </a:cubicBezTo>
                  <a:cubicBezTo>
                    <a:pt x="2282192" y="2314105"/>
                    <a:pt x="2289145" y="2331345"/>
                    <a:pt x="2297432" y="2348204"/>
                  </a:cubicBezTo>
                  <a:cubicBezTo>
                    <a:pt x="2309815" y="2373541"/>
                    <a:pt x="2309719" y="2384971"/>
                    <a:pt x="2290955" y="2405069"/>
                  </a:cubicBezTo>
                  <a:cubicBezTo>
                    <a:pt x="2289145" y="2406974"/>
                    <a:pt x="2287335" y="2408974"/>
                    <a:pt x="2283525" y="2413260"/>
                  </a:cubicBezTo>
                  <a:cubicBezTo>
                    <a:pt x="2296289" y="2429262"/>
                    <a:pt x="2310005" y="2444502"/>
                    <a:pt x="2321245" y="2461361"/>
                  </a:cubicBezTo>
                  <a:cubicBezTo>
                    <a:pt x="2325816" y="2468219"/>
                    <a:pt x="2326769" y="2479078"/>
                    <a:pt x="2325531" y="2487460"/>
                  </a:cubicBezTo>
                  <a:cubicBezTo>
                    <a:pt x="2325055" y="2490508"/>
                    <a:pt x="2313243" y="2493746"/>
                    <a:pt x="2306576" y="2493651"/>
                  </a:cubicBezTo>
                  <a:cubicBezTo>
                    <a:pt x="2273620" y="2493270"/>
                    <a:pt x="2242949" y="2502033"/>
                    <a:pt x="2213041" y="2514320"/>
                  </a:cubicBezTo>
                  <a:cubicBezTo>
                    <a:pt x="2212374" y="2514606"/>
                    <a:pt x="2211802" y="2514892"/>
                    <a:pt x="2211135" y="2514892"/>
                  </a:cubicBezTo>
                  <a:cubicBezTo>
                    <a:pt x="2170178" y="2518797"/>
                    <a:pt x="2129221" y="2523274"/>
                    <a:pt x="2088073" y="2526131"/>
                  </a:cubicBezTo>
                  <a:cubicBezTo>
                    <a:pt x="2081310" y="2526608"/>
                    <a:pt x="2074452" y="2518511"/>
                    <a:pt x="2067022" y="2516225"/>
                  </a:cubicBezTo>
                  <a:cubicBezTo>
                    <a:pt x="2011587" y="2498509"/>
                    <a:pt x="1957580" y="2476887"/>
                    <a:pt x="1907383" y="2448026"/>
                  </a:cubicBezTo>
                  <a:cubicBezTo>
                    <a:pt x="1886714" y="2436120"/>
                    <a:pt x="1871950" y="2412403"/>
                    <a:pt x="1857187" y="2392114"/>
                  </a:cubicBezTo>
                  <a:cubicBezTo>
                    <a:pt x="1846899" y="2378018"/>
                    <a:pt x="1843471" y="2358872"/>
                    <a:pt x="1832803" y="2345252"/>
                  </a:cubicBezTo>
                  <a:cubicBezTo>
                    <a:pt x="1824325" y="2334393"/>
                    <a:pt x="1810514" y="2323725"/>
                    <a:pt x="1797560" y="2321344"/>
                  </a:cubicBezTo>
                  <a:cubicBezTo>
                    <a:pt x="1770890" y="2316391"/>
                    <a:pt x="1772033" y="2291245"/>
                    <a:pt x="1758698" y="2277243"/>
                  </a:cubicBezTo>
                  <a:cubicBezTo>
                    <a:pt x="1736505" y="2254002"/>
                    <a:pt x="1713454" y="2231618"/>
                    <a:pt x="1690213" y="2209330"/>
                  </a:cubicBezTo>
                  <a:cubicBezTo>
                    <a:pt x="1678021" y="2197614"/>
                    <a:pt x="1662496" y="2190470"/>
                    <a:pt x="1659448" y="2169706"/>
                  </a:cubicBezTo>
                  <a:cubicBezTo>
                    <a:pt x="1656304" y="2148275"/>
                    <a:pt x="1648017" y="2127320"/>
                    <a:pt x="1639921" y="2106936"/>
                  </a:cubicBezTo>
                  <a:cubicBezTo>
                    <a:pt x="1631730" y="2086172"/>
                    <a:pt x="1641826" y="2066645"/>
                    <a:pt x="1660972" y="2055311"/>
                  </a:cubicBezTo>
                  <a:cubicBezTo>
                    <a:pt x="1677640" y="2045500"/>
                    <a:pt x="1693928" y="2047024"/>
                    <a:pt x="1710978" y="2044833"/>
                  </a:cubicBezTo>
                  <a:cubicBezTo>
                    <a:pt x="1729075" y="2042547"/>
                    <a:pt x="1746982" y="2037880"/>
                    <a:pt x="1764508" y="2032451"/>
                  </a:cubicBezTo>
                  <a:cubicBezTo>
                    <a:pt x="1770223" y="2030736"/>
                    <a:pt x="1777939" y="2023878"/>
                    <a:pt x="1778415" y="2018735"/>
                  </a:cubicBezTo>
                  <a:cubicBezTo>
                    <a:pt x="1780224" y="1999113"/>
                    <a:pt x="1793464" y="2001494"/>
                    <a:pt x="1806323" y="2001494"/>
                  </a:cubicBezTo>
                  <a:cubicBezTo>
                    <a:pt x="1830135" y="2001590"/>
                    <a:pt x="1854043" y="2002923"/>
                    <a:pt x="1877760" y="2001018"/>
                  </a:cubicBezTo>
                  <a:cubicBezTo>
                    <a:pt x="1894524" y="1999685"/>
                    <a:pt x="1911289" y="1994922"/>
                    <a:pt x="1927195" y="1989207"/>
                  </a:cubicBezTo>
                  <a:cubicBezTo>
                    <a:pt x="1931958" y="1987493"/>
                    <a:pt x="1934148" y="1977491"/>
                    <a:pt x="1936815" y="1971014"/>
                  </a:cubicBezTo>
                  <a:cubicBezTo>
                    <a:pt x="1943292" y="1955489"/>
                    <a:pt x="1949484" y="1939772"/>
                    <a:pt x="1955770" y="1924151"/>
                  </a:cubicBezTo>
                  <a:cubicBezTo>
                    <a:pt x="1961866" y="1909197"/>
                    <a:pt x="1967962" y="1894148"/>
                    <a:pt x="1974154" y="1879193"/>
                  </a:cubicBezTo>
                  <a:cubicBezTo>
                    <a:pt x="1974915" y="1877384"/>
                    <a:pt x="1976630" y="1875669"/>
                    <a:pt x="1976821" y="1873859"/>
                  </a:cubicBezTo>
                  <a:cubicBezTo>
                    <a:pt x="1980726" y="1846427"/>
                    <a:pt x="1984917" y="1818995"/>
                    <a:pt x="1988155" y="1791468"/>
                  </a:cubicBezTo>
                  <a:cubicBezTo>
                    <a:pt x="1992346" y="1755273"/>
                    <a:pt x="1994251" y="1718697"/>
                    <a:pt x="2000252" y="1682788"/>
                  </a:cubicBezTo>
                  <a:cubicBezTo>
                    <a:pt x="2003586" y="1662595"/>
                    <a:pt x="2014254" y="1643735"/>
                    <a:pt x="2019492" y="1623733"/>
                  </a:cubicBezTo>
                  <a:cubicBezTo>
                    <a:pt x="2022159" y="1613636"/>
                    <a:pt x="2023779" y="1600015"/>
                    <a:pt x="2019207" y="1591824"/>
                  </a:cubicBezTo>
                  <a:cubicBezTo>
                    <a:pt x="2001681" y="1560773"/>
                    <a:pt x="2004919" y="1525244"/>
                    <a:pt x="2013206" y="1497241"/>
                  </a:cubicBezTo>
                  <a:cubicBezTo>
                    <a:pt x="2023969" y="1461046"/>
                    <a:pt x="2017111" y="1426470"/>
                    <a:pt x="2020826" y="1391418"/>
                  </a:cubicBezTo>
                  <a:cubicBezTo>
                    <a:pt x="2022159" y="1379226"/>
                    <a:pt x="2018921" y="1366653"/>
                    <a:pt x="2037781" y="1365320"/>
                  </a:cubicBezTo>
                  <a:cubicBezTo>
                    <a:pt x="2043019" y="1364939"/>
                    <a:pt x="2047687" y="1357033"/>
                    <a:pt x="2050163" y="1354747"/>
                  </a:cubicBezTo>
                  <a:cubicBezTo>
                    <a:pt x="2039781" y="1327410"/>
                    <a:pt x="2028732" y="1303026"/>
                    <a:pt x="2021112" y="1277690"/>
                  </a:cubicBezTo>
                  <a:cubicBezTo>
                    <a:pt x="2011015" y="1243876"/>
                    <a:pt x="1990727" y="1217873"/>
                    <a:pt x="1964438" y="1195870"/>
                  </a:cubicBezTo>
                  <a:cubicBezTo>
                    <a:pt x="1960818" y="1192917"/>
                    <a:pt x="1954437" y="1192536"/>
                    <a:pt x="1949293" y="1192345"/>
                  </a:cubicBezTo>
                  <a:cubicBezTo>
                    <a:pt x="1936720" y="1191869"/>
                    <a:pt x="1922814" y="1195298"/>
                    <a:pt x="1919861" y="1175772"/>
                  </a:cubicBezTo>
                  <a:cubicBezTo>
                    <a:pt x="1919671" y="1174248"/>
                    <a:pt x="1894810" y="1171390"/>
                    <a:pt x="1891096" y="1176344"/>
                  </a:cubicBezTo>
                  <a:cubicBezTo>
                    <a:pt x="1876903" y="1195584"/>
                    <a:pt x="1853091" y="1190631"/>
                    <a:pt x="1836041" y="1201966"/>
                  </a:cubicBezTo>
                  <a:cubicBezTo>
                    <a:pt x="1828992" y="1206633"/>
                    <a:pt x="1816229" y="1206157"/>
                    <a:pt x="1811943" y="1189583"/>
                  </a:cubicBezTo>
                  <a:cubicBezTo>
                    <a:pt x="1809085" y="1178534"/>
                    <a:pt x="1796512" y="1170057"/>
                    <a:pt x="1788130" y="1160246"/>
                  </a:cubicBezTo>
                  <a:cubicBezTo>
                    <a:pt x="1775557" y="1167295"/>
                    <a:pt x="1764794" y="1175677"/>
                    <a:pt x="1752602" y="1179391"/>
                  </a:cubicBezTo>
                  <a:cubicBezTo>
                    <a:pt x="1744791" y="1181773"/>
                    <a:pt x="1733838" y="1179296"/>
                    <a:pt x="1726218" y="1175296"/>
                  </a:cubicBezTo>
                  <a:cubicBezTo>
                    <a:pt x="1712406" y="1168152"/>
                    <a:pt x="1700691" y="1166628"/>
                    <a:pt x="1690118" y="1179296"/>
                  </a:cubicBezTo>
                  <a:cubicBezTo>
                    <a:pt x="1670115" y="1203014"/>
                    <a:pt x="1639635" y="1209681"/>
                    <a:pt x="1615251" y="1225778"/>
                  </a:cubicBezTo>
                  <a:cubicBezTo>
                    <a:pt x="1578009" y="1250353"/>
                    <a:pt x="1535623" y="1270927"/>
                    <a:pt x="1528003" y="1324172"/>
                  </a:cubicBezTo>
                  <a:cubicBezTo>
                    <a:pt x="1525335" y="1342650"/>
                    <a:pt x="1511239" y="1359319"/>
                    <a:pt x="1503047" y="1377226"/>
                  </a:cubicBezTo>
                  <a:cubicBezTo>
                    <a:pt x="1497999" y="1388370"/>
                    <a:pt x="1495237" y="1400657"/>
                    <a:pt x="1489807" y="1411611"/>
                  </a:cubicBezTo>
                  <a:cubicBezTo>
                    <a:pt x="1483235" y="1424946"/>
                    <a:pt x="1474853" y="1437519"/>
                    <a:pt x="1465899" y="1452854"/>
                  </a:cubicBezTo>
                  <a:cubicBezTo>
                    <a:pt x="1475424" y="1453521"/>
                    <a:pt x="1484378" y="1454283"/>
                    <a:pt x="1493427" y="1454759"/>
                  </a:cubicBezTo>
                  <a:cubicBezTo>
                    <a:pt x="1508857" y="1455616"/>
                    <a:pt x="1509905" y="1463427"/>
                    <a:pt x="1503428" y="1475048"/>
                  </a:cubicBezTo>
                  <a:cubicBezTo>
                    <a:pt x="1492665" y="1494669"/>
                    <a:pt x="1495617" y="1512766"/>
                    <a:pt x="1503047" y="1533817"/>
                  </a:cubicBezTo>
                  <a:cubicBezTo>
                    <a:pt x="1511239" y="1556867"/>
                    <a:pt x="1528098" y="1582109"/>
                    <a:pt x="1517239" y="1606302"/>
                  </a:cubicBezTo>
                  <a:cubicBezTo>
                    <a:pt x="1499999" y="1644593"/>
                    <a:pt x="1512858" y="1683645"/>
                    <a:pt x="1506762" y="1721555"/>
                  </a:cubicBezTo>
                  <a:cubicBezTo>
                    <a:pt x="1501332" y="1755464"/>
                    <a:pt x="1508667" y="1788706"/>
                    <a:pt x="1508286" y="1822329"/>
                  </a:cubicBezTo>
                  <a:cubicBezTo>
                    <a:pt x="1508000" y="1844713"/>
                    <a:pt x="1496094" y="1856333"/>
                    <a:pt x="1482282" y="1867097"/>
                  </a:cubicBezTo>
                  <a:cubicBezTo>
                    <a:pt x="1471805" y="1875288"/>
                    <a:pt x="1457517" y="1878717"/>
                    <a:pt x="1442563" y="1885194"/>
                  </a:cubicBezTo>
                  <a:cubicBezTo>
                    <a:pt x="1446754" y="1890433"/>
                    <a:pt x="1450088" y="1895957"/>
                    <a:pt x="1454755" y="1899862"/>
                  </a:cubicBezTo>
                  <a:cubicBezTo>
                    <a:pt x="1468471" y="1911293"/>
                    <a:pt x="1469995" y="1927485"/>
                    <a:pt x="1476282" y="1942439"/>
                  </a:cubicBezTo>
                  <a:cubicBezTo>
                    <a:pt x="1488855" y="1972538"/>
                    <a:pt x="1474472" y="2013591"/>
                    <a:pt x="1511715" y="2033498"/>
                  </a:cubicBezTo>
                  <a:cubicBezTo>
                    <a:pt x="1513524" y="2053786"/>
                    <a:pt x="1520192" y="2075123"/>
                    <a:pt x="1516096" y="2094077"/>
                  </a:cubicBezTo>
                  <a:cubicBezTo>
                    <a:pt x="1509619" y="2123605"/>
                    <a:pt x="1499332" y="2153513"/>
                    <a:pt x="1484092" y="2179421"/>
                  </a:cubicBezTo>
                  <a:cubicBezTo>
                    <a:pt x="1470186" y="2203234"/>
                    <a:pt x="1475424" y="2226570"/>
                    <a:pt x="1475329" y="2250002"/>
                  </a:cubicBezTo>
                  <a:cubicBezTo>
                    <a:pt x="1475234" y="2265813"/>
                    <a:pt x="1486188" y="2282196"/>
                    <a:pt x="1484664" y="2297531"/>
                  </a:cubicBezTo>
                  <a:cubicBezTo>
                    <a:pt x="1482282" y="2320391"/>
                    <a:pt x="1472662" y="2342394"/>
                    <a:pt x="1467138" y="2365063"/>
                  </a:cubicBezTo>
                  <a:cubicBezTo>
                    <a:pt x="1465138" y="2373255"/>
                    <a:pt x="1464375" y="2382304"/>
                    <a:pt x="1465614" y="2390591"/>
                  </a:cubicBezTo>
                  <a:cubicBezTo>
                    <a:pt x="1467519" y="2403354"/>
                    <a:pt x="1471329" y="2415832"/>
                    <a:pt x="1474758" y="2428310"/>
                  </a:cubicBezTo>
                  <a:cubicBezTo>
                    <a:pt x="1476948" y="2436406"/>
                    <a:pt x="1480854" y="2444026"/>
                    <a:pt x="1482187" y="2452217"/>
                  </a:cubicBezTo>
                  <a:cubicBezTo>
                    <a:pt x="1483616" y="2461171"/>
                    <a:pt x="1484283" y="2470601"/>
                    <a:pt x="1483045" y="2479459"/>
                  </a:cubicBezTo>
                  <a:cubicBezTo>
                    <a:pt x="1481521" y="2490222"/>
                    <a:pt x="1476472" y="2500414"/>
                    <a:pt x="1474853" y="2511177"/>
                  </a:cubicBezTo>
                  <a:cubicBezTo>
                    <a:pt x="1450183" y="2674245"/>
                    <a:pt x="1470662" y="2838361"/>
                    <a:pt x="1463042" y="3001810"/>
                  </a:cubicBezTo>
                  <a:cubicBezTo>
                    <a:pt x="1462185" y="3020574"/>
                    <a:pt x="1451898" y="3038862"/>
                    <a:pt x="1445230" y="3059627"/>
                  </a:cubicBezTo>
                  <a:cubicBezTo>
                    <a:pt x="1448278" y="3062865"/>
                    <a:pt x="1454660" y="3067532"/>
                    <a:pt x="1457708" y="3073724"/>
                  </a:cubicBezTo>
                  <a:cubicBezTo>
                    <a:pt x="1460565" y="3079343"/>
                    <a:pt x="1462661" y="3088202"/>
                    <a:pt x="1460184" y="3093250"/>
                  </a:cubicBezTo>
                  <a:cubicBezTo>
                    <a:pt x="1450183" y="3113347"/>
                    <a:pt x="1449707" y="3127254"/>
                    <a:pt x="1461137" y="3144494"/>
                  </a:cubicBezTo>
                  <a:cubicBezTo>
                    <a:pt x="1447326" y="3175355"/>
                    <a:pt x="1424656" y="3202502"/>
                    <a:pt x="1430562" y="3239554"/>
                  </a:cubicBezTo>
                  <a:cubicBezTo>
                    <a:pt x="1431609" y="3245936"/>
                    <a:pt x="1426085" y="3253079"/>
                    <a:pt x="1425418" y="3260128"/>
                  </a:cubicBezTo>
                  <a:cubicBezTo>
                    <a:pt x="1424466" y="3270605"/>
                    <a:pt x="1424466" y="3281369"/>
                    <a:pt x="1425228" y="3291941"/>
                  </a:cubicBezTo>
                  <a:cubicBezTo>
                    <a:pt x="1425895" y="3301466"/>
                    <a:pt x="1430085" y="3311182"/>
                    <a:pt x="1429133" y="3320421"/>
                  </a:cubicBezTo>
                  <a:cubicBezTo>
                    <a:pt x="1427990" y="3332518"/>
                    <a:pt x="1421037" y="3344138"/>
                    <a:pt x="1420751" y="3356045"/>
                  </a:cubicBezTo>
                  <a:cubicBezTo>
                    <a:pt x="1420370" y="3374142"/>
                    <a:pt x="1420656" y="3390906"/>
                    <a:pt x="1403320" y="3402908"/>
                  </a:cubicBezTo>
                  <a:cubicBezTo>
                    <a:pt x="1399606" y="3405479"/>
                    <a:pt x="1398463" y="3413671"/>
                    <a:pt x="1398367" y="3419386"/>
                  </a:cubicBezTo>
                  <a:cubicBezTo>
                    <a:pt x="1397796" y="3439769"/>
                    <a:pt x="1397320" y="3460248"/>
                    <a:pt x="1398367" y="3480632"/>
                  </a:cubicBezTo>
                  <a:cubicBezTo>
                    <a:pt x="1399606" y="3505111"/>
                    <a:pt x="1389128" y="3523970"/>
                    <a:pt x="1373983" y="3541687"/>
                  </a:cubicBezTo>
                  <a:cubicBezTo>
                    <a:pt x="1365792" y="3551307"/>
                    <a:pt x="1358362" y="3561594"/>
                    <a:pt x="1348742" y="3574072"/>
                  </a:cubicBezTo>
                  <a:cubicBezTo>
                    <a:pt x="1376460" y="3592646"/>
                    <a:pt x="1368364" y="3626650"/>
                    <a:pt x="1363791" y="3655034"/>
                  </a:cubicBezTo>
                  <a:cubicBezTo>
                    <a:pt x="1358457" y="3688181"/>
                    <a:pt x="1354457" y="3723233"/>
                    <a:pt x="1329406" y="3751808"/>
                  </a:cubicBezTo>
                  <a:cubicBezTo>
                    <a:pt x="1316452" y="3766477"/>
                    <a:pt x="1302070" y="3784670"/>
                    <a:pt x="1318453" y="3812387"/>
                  </a:cubicBezTo>
                  <a:cubicBezTo>
                    <a:pt x="1328454" y="3829342"/>
                    <a:pt x="1320262" y="3856964"/>
                    <a:pt x="1320262" y="3879158"/>
                  </a:cubicBezTo>
                  <a:cubicBezTo>
                    <a:pt x="1306737" y="3876491"/>
                    <a:pt x="1294259" y="3874014"/>
                    <a:pt x="1281876" y="3871538"/>
                  </a:cubicBezTo>
                  <a:cubicBezTo>
                    <a:pt x="1280448" y="3874395"/>
                    <a:pt x="1278924" y="3877253"/>
                    <a:pt x="1277495" y="3880110"/>
                  </a:cubicBezTo>
                  <a:cubicBezTo>
                    <a:pt x="1293402" y="3892302"/>
                    <a:pt x="1309308" y="3904494"/>
                    <a:pt x="1327692" y="3918496"/>
                  </a:cubicBezTo>
                  <a:cubicBezTo>
                    <a:pt x="1276733" y="3941642"/>
                    <a:pt x="1264255" y="3980218"/>
                    <a:pt x="1255206" y="4022890"/>
                  </a:cubicBezTo>
                  <a:cubicBezTo>
                    <a:pt x="1251587" y="4039749"/>
                    <a:pt x="1240157" y="4057180"/>
                    <a:pt x="1227393" y="4069277"/>
                  </a:cubicBezTo>
                  <a:cubicBezTo>
                    <a:pt x="1201962" y="4093470"/>
                    <a:pt x="1191580" y="4122426"/>
                    <a:pt x="1190722" y="4155954"/>
                  </a:cubicBezTo>
                  <a:cubicBezTo>
                    <a:pt x="1189865" y="4185482"/>
                    <a:pt x="1178245" y="4196150"/>
                    <a:pt x="1149955" y="4201579"/>
                  </a:cubicBezTo>
                  <a:cubicBezTo>
                    <a:pt x="1136049" y="4203389"/>
                    <a:pt x="1125095" y="4215866"/>
                    <a:pt x="1112617" y="4224153"/>
                  </a:cubicBezTo>
                  <a:close/>
                </a:path>
              </a:pathLst>
            </a:custGeom>
            <a:solidFill>
              <a:srgbClr val="AF4352">
                <a:alpha val="8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9DBEA523-4983-4B66-AB12-CAD6AF54AA49}"/>
                </a:ext>
              </a:extLst>
            </p:cNvPr>
            <p:cNvSpPr/>
            <p:nvPr/>
          </p:nvSpPr>
          <p:spPr>
            <a:xfrm>
              <a:off x="8010970" y="239449"/>
              <a:ext cx="277047" cy="549262"/>
            </a:xfrm>
            <a:custGeom>
              <a:avLst/>
              <a:gdLst>
                <a:gd name="connsiteX0" fmla="*/ 1475054 w 1638300"/>
                <a:gd name="connsiteY0" fmla="*/ 670636 h 3248025"/>
                <a:gd name="connsiteX1" fmla="*/ 1453908 w 1638300"/>
                <a:gd name="connsiteY1" fmla="*/ 740550 h 3248025"/>
                <a:gd name="connsiteX2" fmla="*/ 1474768 w 1638300"/>
                <a:gd name="connsiteY2" fmla="*/ 747884 h 3248025"/>
                <a:gd name="connsiteX3" fmla="*/ 1443145 w 1638300"/>
                <a:gd name="connsiteY3" fmla="*/ 827132 h 3248025"/>
                <a:gd name="connsiteX4" fmla="*/ 1452384 w 1638300"/>
                <a:gd name="connsiteY4" fmla="*/ 874852 h 3248025"/>
                <a:gd name="connsiteX5" fmla="*/ 1438668 w 1638300"/>
                <a:gd name="connsiteY5" fmla="*/ 927621 h 3248025"/>
                <a:gd name="connsiteX6" fmla="*/ 1419523 w 1638300"/>
                <a:gd name="connsiteY6" fmla="*/ 982866 h 3248025"/>
                <a:gd name="connsiteX7" fmla="*/ 1404854 w 1638300"/>
                <a:gd name="connsiteY7" fmla="*/ 1016679 h 3248025"/>
                <a:gd name="connsiteX8" fmla="*/ 1379613 w 1638300"/>
                <a:gd name="connsiteY8" fmla="*/ 1054113 h 3248025"/>
                <a:gd name="connsiteX9" fmla="*/ 1387138 w 1638300"/>
                <a:gd name="connsiteY9" fmla="*/ 1088593 h 3248025"/>
                <a:gd name="connsiteX10" fmla="*/ 1378184 w 1638300"/>
                <a:gd name="connsiteY10" fmla="*/ 1127074 h 3248025"/>
                <a:gd name="connsiteX11" fmla="*/ 1355134 w 1638300"/>
                <a:gd name="connsiteY11" fmla="*/ 1141266 h 3248025"/>
                <a:gd name="connsiteX12" fmla="*/ 1356848 w 1638300"/>
                <a:gd name="connsiteY12" fmla="*/ 1147458 h 3248025"/>
                <a:gd name="connsiteX13" fmla="*/ 1375327 w 1638300"/>
                <a:gd name="connsiteY13" fmla="*/ 1145076 h 3248025"/>
                <a:gd name="connsiteX14" fmla="*/ 1396282 w 1638300"/>
                <a:gd name="connsiteY14" fmla="*/ 1141457 h 3248025"/>
                <a:gd name="connsiteX15" fmla="*/ 1394758 w 1638300"/>
                <a:gd name="connsiteY15" fmla="*/ 1167841 h 3248025"/>
                <a:gd name="connsiteX16" fmla="*/ 1376279 w 1638300"/>
                <a:gd name="connsiteY16" fmla="*/ 1226801 h 3248025"/>
                <a:gd name="connsiteX17" fmla="*/ 1366564 w 1638300"/>
                <a:gd name="connsiteY17" fmla="*/ 1251566 h 3248025"/>
                <a:gd name="connsiteX18" fmla="*/ 1268075 w 1638300"/>
                <a:gd name="connsiteY18" fmla="*/ 1303287 h 3248025"/>
                <a:gd name="connsiteX19" fmla="*/ 1214640 w 1638300"/>
                <a:gd name="connsiteY19" fmla="*/ 1327290 h 3248025"/>
                <a:gd name="connsiteX20" fmla="*/ 1190732 w 1638300"/>
                <a:gd name="connsiteY20" fmla="*/ 1334529 h 3248025"/>
                <a:gd name="connsiteX21" fmla="*/ 1074432 w 1638300"/>
                <a:gd name="connsiteY21" fmla="*/ 1335386 h 3248025"/>
                <a:gd name="connsiteX22" fmla="*/ 1021473 w 1638300"/>
                <a:gd name="connsiteY22" fmla="*/ 1313478 h 3248025"/>
                <a:gd name="connsiteX23" fmla="*/ 991660 w 1638300"/>
                <a:gd name="connsiteY23" fmla="*/ 1309859 h 3248025"/>
                <a:gd name="connsiteX24" fmla="*/ 978420 w 1638300"/>
                <a:gd name="connsiteY24" fmla="*/ 1313097 h 3248025"/>
                <a:gd name="connsiteX25" fmla="*/ 911078 w 1638300"/>
                <a:gd name="connsiteY25" fmla="*/ 1313193 h 3248025"/>
                <a:gd name="connsiteX26" fmla="*/ 905078 w 1638300"/>
                <a:gd name="connsiteY26" fmla="*/ 1312812 h 3248025"/>
                <a:gd name="connsiteX27" fmla="*/ 835736 w 1638300"/>
                <a:gd name="connsiteY27" fmla="*/ 1332719 h 3248025"/>
                <a:gd name="connsiteX28" fmla="*/ 777824 w 1638300"/>
                <a:gd name="connsiteY28" fmla="*/ 1339101 h 3248025"/>
                <a:gd name="connsiteX29" fmla="*/ 714959 w 1638300"/>
                <a:gd name="connsiteY29" fmla="*/ 1344339 h 3248025"/>
                <a:gd name="connsiteX30" fmla="*/ 675430 w 1638300"/>
                <a:gd name="connsiteY30" fmla="*/ 1335481 h 3248025"/>
                <a:gd name="connsiteX31" fmla="*/ 643712 w 1638300"/>
                <a:gd name="connsiteY31" fmla="*/ 1313002 h 3248025"/>
                <a:gd name="connsiteX32" fmla="*/ 631996 w 1638300"/>
                <a:gd name="connsiteY32" fmla="*/ 1302620 h 3248025"/>
                <a:gd name="connsiteX33" fmla="*/ 622947 w 1638300"/>
                <a:gd name="connsiteY33" fmla="*/ 1315574 h 3248025"/>
                <a:gd name="connsiteX34" fmla="*/ 600278 w 1638300"/>
                <a:gd name="connsiteY34" fmla="*/ 1335005 h 3248025"/>
                <a:gd name="connsiteX35" fmla="*/ 583990 w 1638300"/>
                <a:gd name="connsiteY35" fmla="*/ 1334814 h 3248025"/>
                <a:gd name="connsiteX36" fmla="*/ 512457 w 1638300"/>
                <a:gd name="connsiteY36" fmla="*/ 1383106 h 3248025"/>
                <a:gd name="connsiteX37" fmla="*/ 471690 w 1638300"/>
                <a:gd name="connsiteY37" fmla="*/ 1471498 h 3248025"/>
                <a:gd name="connsiteX38" fmla="*/ 469118 w 1638300"/>
                <a:gd name="connsiteY38" fmla="*/ 1532268 h 3248025"/>
                <a:gd name="connsiteX39" fmla="*/ 464165 w 1638300"/>
                <a:gd name="connsiteY39" fmla="*/ 1575130 h 3248025"/>
                <a:gd name="connsiteX40" fmla="*/ 491312 w 1638300"/>
                <a:gd name="connsiteY40" fmla="*/ 1657712 h 3248025"/>
                <a:gd name="connsiteX41" fmla="*/ 490835 w 1638300"/>
                <a:gd name="connsiteY41" fmla="*/ 1708671 h 3248025"/>
                <a:gd name="connsiteX42" fmla="*/ 506171 w 1638300"/>
                <a:gd name="connsiteY42" fmla="*/ 1750295 h 3248025"/>
                <a:gd name="connsiteX43" fmla="*/ 512743 w 1638300"/>
                <a:gd name="connsiteY43" fmla="*/ 1770012 h 3248025"/>
                <a:gd name="connsiteX44" fmla="*/ 513029 w 1638300"/>
                <a:gd name="connsiteY44" fmla="*/ 1833258 h 3248025"/>
                <a:gd name="connsiteX45" fmla="*/ 528745 w 1638300"/>
                <a:gd name="connsiteY45" fmla="*/ 1849260 h 3248025"/>
                <a:gd name="connsiteX46" fmla="*/ 632758 w 1638300"/>
                <a:gd name="connsiteY46" fmla="*/ 1822590 h 3248025"/>
                <a:gd name="connsiteX47" fmla="*/ 730580 w 1638300"/>
                <a:gd name="connsiteY47" fmla="*/ 1772298 h 3248025"/>
                <a:gd name="connsiteX48" fmla="*/ 833259 w 1638300"/>
                <a:gd name="connsiteY48" fmla="*/ 1761058 h 3248025"/>
                <a:gd name="connsiteX49" fmla="*/ 892314 w 1638300"/>
                <a:gd name="connsiteY49" fmla="*/ 1747056 h 3248025"/>
                <a:gd name="connsiteX50" fmla="*/ 942606 w 1638300"/>
                <a:gd name="connsiteY50" fmla="*/ 1747437 h 3248025"/>
                <a:gd name="connsiteX51" fmla="*/ 960227 w 1638300"/>
                <a:gd name="connsiteY51" fmla="*/ 1750295 h 3248025"/>
                <a:gd name="connsiteX52" fmla="*/ 1047953 w 1638300"/>
                <a:gd name="connsiteY52" fmla="*/ 1750962 h 3248025"/>
                <a:gd name="connsiteX53" fmla="*/ 1103960 w 1638300"/>
                <a:gd name="connsiteY53" fmla="*/ 1733912 h 3248025"/>
                <a:gd name="connsiteX54" fmla="*/ 1118723 w 1638300"/>
                <a:gd name="connsiteY54" fmla="*/ 1728959 h 3248025"/>
                <a:gd name="connsiteX55" fmla="*/ 1437811 w 1638300"/>
                <a:gd name="connsiteY55" fmla="*/ 1717719 h 3248025"/>
                <a:gd name="connsiteX56" fmla="*/ 1452098 w 1638300"/>
                <a:gd name="connsiteY56" fmla="*/ 1717910 h 3248025"/>
                <a:gd name="connsiteX57" fmla="*/ 1462957 w 1638300"/>
                <a:gd name="connsiteY57" fmla="*/ 1721910 h 3248025"/>
                <a:gd name="connsiteX58" fmla="*/ 1515440 w 1638300"/>
                <a:gd name="connsiteY58" fmla="*/ 1739722 h 3248025"/>
                <a:gd name="connsiteX59" fmla="*/ 1554206 w 1638300"/>
                <a:gd name="connsiteY59" fmla="*/ 1739436 h 3248025"/>
                <a:gd name="connsiteX60" fmla="*/ 1595640 w 1638300"/>
                <a:gd name="connsiteY60" fmla="*/ 1754962 h 3248025"/>
                <a:gd name="connsiteX61" fmla="*/ 1611547 w 1638300"/>
                <a:gd name="connsiteY61" fmla="*/ 1761153 h 3248025"/>
                <a:gd name="connsiteX62" fmla="*/ 1634502 w 1638300"/>
                <a:gd name="connsiteY62" fmla="*/ 1805826 h 3248025"/>
                <a:gd name="connsiteX63" fmla="*/ 1551539 w 1638300"/>
                <a:gd name="connsiteY63" fmla="*/ 1870786 h 3248025"/>
                <a:gd name="connsiteX64" fmla="*/ 1427143 w 1638300"/>
                <a:gd name="connsiteY64" fmla="*/ 1947081 h 3248025"/>
                <a:gd name="connsiteX65" fmla="*/ 1387900 w 1638300"/>
                <a:gd name="connsiteY65" fmla="*/ 2012518 h 3248025"/>
                <a:gd name="connsiteX66" fmla="*/ 1363040 w 1638300"/>
                <a:gd name="connsiteY66" fmla="*/ 2054714 h 3248025"/>
                <a:gd name="connsiteX67" fmla="*/ 1333417 w 1638300"/>
                <a:gd name="connsiteY67" fmla="*/ 2138629 h 3248025"/>
                <a:gd name="connsiteX68" fmla="*/ 1345037 w 1638300"/>
                <a:gd name="connsiteY68" fmla="*/ 2202732 h 3248025"/>
                <a:gd name="connsiteX69" fmla="*/ 1357610 w 1638300"/>
                <a:gd name="connsiteY69" fmla="*/ 2218068 h 3248025"/>
                <a:gd name="connsiteX70" fmla="*/ 1391424 w 1638300"/>
                <a:gd name="connsiteY70" fmla="*/ 2245405 h 3248025"/>
                <a:gd name="connsiteX71" fmla="*/ 1294841 w 1638300"/>
                <a:gd name="connsiteY71" fmla="*/ 2234356 h 3248025"/>
                <a:gd name="connsiteX72" fmla="*/ 1316748 w 1638300"/>
                <a:gd name="connsiteY72" fmla="*/ 2275694 h 3248025"/>
                <a:gd name="connsiteX73" fmla="*/ 1390662 w 1638300"/>
                <a:gd name="connsiteY73" fmla="*/ 2287696 h 3248025"/>
                <a:gd name="connsiteX74" fmla="*/ 1408760 w 1638300"/>
                <a:gd name="connsiteY74" fmla="*/ 2306841 h 3248025"/>
                <a:gd name="connsiteX75" fmla="*/ 1419999 w 1638300"/>
                <a:gd name="connsiteY75" fmla="*/ 2415807 h 3248025"/>
                <a:gd name="connsiteX76" fmla="*/ 1407236 w 1638300"/>
                <a:gd name="connsiteY76" fmla="*/ 2447430 h 3248025"/>
                <a:gd name="connsiteX77" fmla="*/ 1387233 w 1638300"/>
                <a:gd name="connsiteY77" fmla="*/ 2467432 h 3248025"/>
                <a:gd name="connsiteX78" fmla="*/ 1385519 w 1638300"/>
                <a:gd name="connsiteY78" fmla="*/ 2541727 h 3248025"/>
                <a:gd name="connsiteX79" fmla="*/ 1384376 w 1638300"/>
                <a:gd name="connsiteY79" fmla="*/ 2618118 h 3248025"/>
                <a:gd name="connsiteX80" fmla="*/ 1381709 w 1638300"/>
                <a:gd name="connsiteY80" fmla="*/ 2658027 h 3248025"/>
                <a:gd name="connsiteX81" fmla="*/ 1357801 w 1638300"/>
                <a:gd name="connsiteY81" fmla="*/ 2699080 h 3248025"/>
                <a:gd name="connsiteX82" fmla="*/ 1393424 w 1638300"/>
                <a:gd name="connsiteY82" fmla="*/ 2714034 h 3248025"/>
                <a:gd name="connsiteX83" fmla="*/ 1401235 w 1638300"/>
                <a:gd name="connsiteY83" fmla="*/ 2758802 h 3248025"/>
                <a:gd name="connsiteX84" fmla="*/ 1328273 w 1638300"/>
                <a:gd name="connsiteY84" fmla="*/ 2812142 h 3248025"/>
                <a:gd name="connsiteX85" fmla="*/ 1290840 w 1638300"/>
                <a:gd name="connsiteY85" fmla="*/ 2837478 h 3248025"/>
                <a:gd name="connsiteX86" fmla="*/ 1243501 w 1638300"/>
                <a:gd name="connsiteY86" fmla="*/ 2872816 h 3248025"/>
                <a:gd name="connsiteX87" fmla="*/ 1181207 w 1638300"/>
                <a:gd name="connsiteY87" fmla="*/ 2925871 h 3248025"/>
                <a:gd name="connsiteX88" fmla="*/ 1165777 w 1638300"/>
                <a:gd name="connsiteY88" fmla="*/ 2950635 h 3248025"/>
                <a:gd name="connsiteX89" fmla="*/ 1131773 w 1638300"/>
                <a:gd name="connsiteY89" fmla="*/ 2973972 h 3248025"/>
                <a:gd name="connsiteX90" fmla="*/ 1082433 w 1638300"/>
                <a:gd name="connsiteY90" fmla="*/ 3001785 h 3248025"/>
                <a:gd name="connsiteX91" fmla="*/ 1062145 w 1638300"/>
                <a:gd name="connsiteY91" fmla="*/ 3007690 h 3248025"/>
                <a:gd name="connsiteX92" fmla="*/ 1011186 w 1638300"/>
                <a:gd name="connsiteY92" fmla="*/ 3029407 h 3248025"/>
                <a:gd name="connsiteX93" fmla="*/ 972324 w 1638300"/>
                <a:gd name="connsiteY93" fmla="*/ 3067983 h 3248025"/>
                <a:gd name="connsiteX94" fmla="*/ 900315 w 1638300"/>
                <a:gd name="connsiteY94" fmla="*/ 3115513 h 3248025"/>
                <a:gd name="connsiteX95" fmla="*/ 847928 w 1638300"/>
                <a:gd name="connsiteY95" fmla="*/ 3117418 h 3248025"/>
                <a:gd name="connsiteX96" fmla="*/ 809732 w 1638300"/>
                <a:gd name="connsiteY96" fmla="*/ 3130944 h 3248025"/>
                <a:gd name="connsiteX97" fmla="*/ 734485 w 1638300"/>
                <a:gd name="connsiteY97" fmla="*/ 3161614 h 3248025"/>
                <a:gd name="connsiteX98" fmla="*/ 701814 w 1638300"/>
                <a:gd name="connsiteY98" fmla="*/ 3161709 h 3248025"/>
                <a:gd name="connsiteX99" fmla="*/ 609326 w 1638300"/>
                <a:gd name="connsiteY99" fmla="*/ 3173521 h 3248025"/>
                <a:gd name="connsiteX100" fmla="*/ 565511 w 1638300"/>
                <a:gd name="connsiteY100" fmla="*/ 3195047 h 3248025"/>
                <a:gd name="connsiteX101" fmla="*/ 511409 w 1638300"/>
                <a:gd name="connsiteY101" fmla="*/ 3205334 h 3248025"/>
                <a:gd name="connsiteX102" fmla="*/ 437019 w 1638300"/>
                <a:gd name="connsiteY102" fmla="*/ 3215526 h 3248025"/>
                <a:gd name="connsiteX103" fmla="*/ 412921 w 1638300"/>
                <a:gd name="connsiteY103" fmla="*/ 3208953 h 3248025"/>
                <a:gd name="connsiteX104" fmla="*/ 389585 w 1638300"/>
                <a:gd name="connsiteY104" fmla="*/ 3206382 h 3248025"/>
                <a:gd name="connsiteX105" fmla="*/ 296144 w 1638300"/>
                <a:gd name="connsiteY105" fmla="*/ 3228099 h 3248025"/>
                <a:gd name="connsiteX106" fmla="*/ 236804 w 1638300"/>
                <a:gd name="connsiteY106" fmla="*/ 3246196 h 3248025"/>
                <a:gd name="connsiteX107" fmla="*/ 225088 w 1638300"/>
                <a:gd name="connsiteY107" fmla="*/ 3248768 h 3248025"/>
                <a:gd name="connsiteX108" fmla="*/ 123075 w 1638300"/>
                <a:gd name="connsiteY108" fmla="*/ 3248577 h 3248025"/>
                <a:gd name="connsiteX109" fmla="*/ 97643 w 1638300"/>
                <a:gd name="connsiteY109" fmla="*/ 3222860 h 3248025"/>
                <a:gd name="connsiteX110" fmla="*/ 97834 w 1638300"/>
                <a:gd name="connsiteY110" fmla="*/ 3157614 h 3248025"/>
                <a:gd name="connsiteX111" fmla="*/ 80784 w 1638300"/>
                <a:gd name="connsiteY111" fmla="*/ 3093606 h 3248025"/>
                <a:gd name="connsiteX112" fmla="*/ 79260 w 1638300"/>
                <a:gd name="connsiteY112" fmla="*/ 3022168 h 3248025"/>
                <a:gd name="connsiteX113" fmla="*/ 96881 w 1638300"/>
                <a:gd name="connsiteY113" fmla="*/ 2977020 h 3248025"/>
                <a:gd name="connsiteX114" fmla="*/ 96500 w 1638300"/>
                <a:gd name="connsiteY114" fmla="*/ 2961113 h 3248025"/>
                <a:gd name="connsiteX115" fmla="*/ 86785 w 1638300"/>
                <a:gd name="connsiteY115" fmla="*/ 2898819 h 3248025"/>
                <a:gd name="connsiteX116" fmla="*/ 86499 w 1638300"/>
                <a:gd name="connsiteY116" fmla="*/ 2870244 h 3248025"/>
                <a:gd name="connsiteX117" fmla="*/ 74498 w 1638300"/>
                <a:gd name="connsiteY117" fmla="*/ 2744991 h 3248025"/>
                <a:gd name="connsiteX118" fmla="*/ 46685 w 1638300"/>
                <a:gd name="connsiteY118" fmla="*/ 2694413 h 3248025"/>
                <a:gd name="connsiteX119" fmla="*/ 61734 w 1638300"/>
                <a:gd name="connsiteY119" fmla="*/ 2558586 h 3248025"/>
                <a:gd name="connsiteX120" fmla="*/ 54590 w 1638300"/>
                <a:gd name="connsiteY120" fmla="*/ 2398090 h 3248025"/>
                <a:gd name="connsiteX121" fmla="*/ 64592 w 1638300"/>
                <a:gd name="connsiteY121" fmla="*/ 2362657 h 3248025"/>
                <a:gd name="connsiteX122" fmla="*/ 49923 w 1638300"/>
                <a:gd name="connsiteY122" fmla="*/ 2310079 h 3248025"/>
                <a:gd name="connsiteX123" fmla="*/ 12204 w 1638300"/>
                <a:gd name="connsiteY123" fmla="*/ 2236927 h 3248025"/>
                <a:gd name="connsiteX124" fmla="*/ 21539 w 1638300"/>
                <a:gd name="connsiteY124" fmla="*/ 2192446 h 3248025"/>
                <a:gd name="connsiteX125" fmla="*/ 25730 w 1638300"/>
                <a:gd name="connsiteY125" fmla="*/ 2163394 h 3248025"/>
                <a:gd name="connsiteX126" fmla="*/ 25349 w 1638300"/>
                <a:gd name="connsiteY126" fmla="*/ 2123389 h 3248025"/>
                <a:gd name="connsiteX127" fmla="*/ 25253 w 1638300"/>
                <a:gd name="connsiteY127" fmla="*/ 2096243 h 3248025"/>
                <a:gd name="connsiteX128" fmla="*/ 31635 w 1638300"/>
                <a:gd name="connsiteY128" fmla="*/ 2066430 h 3248025"/>
                <a:gd name="connsiteX129" fmla="*/ 31826 w 1638300"/>
                <a:gd name="connsiteY129" fmla="*/ 2031759 h 3248025"/>
                <a:gd name="connsiteX130" fmla="*/ 18586 w 1638300"/>
                <a:gd name="connsiteY130" fmla="*/ 1829448 h 3248025"/>
                <a:gd name="connsiteX131" fmla="*/ 9823 w 1638300"/>
                <a:gd name="connsiteY131" fmla="*/ 1662760 h 3248025"/>
                <a:gd name="connsiteX132" fmla="*/ 12 w 1638300"/>
                <a:gd name="connsiteY132" fmla="*/ 1623898 h 3248025"/>
                <a:gd name="connsiteX133" fmla="*/ 9918 w 1638300"/>
                <a:gd name="connsiteY133" fmla="*/ 1568844 h 3248025"/>
                <a:gd name="connsiteX134" fmla="*/ 18395 w 1638300"/>
                <a:gd name="connsiteY134" fmla="*/ 1514170 h 3248025"/>
                <a:gd name="connsiteX135" fmla="*/ 31730 w 1638300"/>
                <a:gd name="connsiteY135" fmla="*/ 1446924 h 3248025"/>
                <a:gd name="connsiteX136" fmla="*/ 52495 w 1638300"/>
                <a:gd name="connsiteY136" fmla="*/ 1339196 h 3248025"/>
                <a:gd name="connsiteX137" fmla="*/ 53733 w 1638300"/>
                <a:gd name="connsiteY137" fmla="*/ 1327099 h 3248025"/>
                <a:gd name="connsiteX138" fmla="*/ 66497 w 1638300"/>
                <a:gd name="connsiteY138" fmla="*/ 1224991 h 3248025"/>
                <a:gd name="connsiteX139" fmla="*/ 74307 w 1638300"/>
                <a:gd name="connsiteY139" fmla="*/ 1121740 h 3248025"/>
                <a:gd name="connsiteX140" fmla="*/ 49923 w 1638300"/>
                <a:gd name="connsiteY140" fmla="*/ 1020394 h 3248025"/>
                <a:gd name="connsiteX141" fmla="*/ 58210 w 1638300"/>
                <a:gd name="connsiteY141" fmla="*/ 961720 h 3248025"/>
                <a:gd name="connsiteX142" fmla="*/ 62210 w 1638300"/>
                <a:gd name="connsiteY142" fmla="*/ 927430 h 3248025"/>
                <a:gd name="connsiteX143" fmla="*/ 75926 w 1638300"/>
                <a:gd name="connsiteY143" fmla="*/ 893616 h 3248025"/>
                <a:gd name="connsiteX144" fmla="*/ 75164 w 1638300"/>
                <a:gd name="connsiteY144" fmla="*/ 852945 h 3248025"/>
                <a:gd name="connsiteX145" fmla="*/ 56876 w 1638300"/>
                <a:gd name="connsiteY145" fmla="*/ 785508 h 3248025"/>
                <a:gd name="connsiteX146" fmla="*/ 47637 w 1638300"/>
                <a:gd name="connsiteY146" fmla="*/ 749694 h 3248025"/>
                <a:gd name="connsiteX147" fmla="*/ 63544 w 1638300"/>
                <a:gd name="connsiteY147" fmla="*/ 688924 h 3248025"/>
                <a:gd name="connsiteX148" fmla="*/ 94976 w 1638300"/>
                <a:gd name="connsiteY148" fmla="*/ 609486 h 3248025"/>
                <a:gd name="connsiteX149" fmla="*/ 75831 w 1638300"/>
                <a:gd name="connsiteY149" fmla="*/ 557289 h 3248025"/>
                <a:gd name="connsiteX150" fmla="*/ 67830 w 1638300"/>
                <a:gd name="connsiteY150" fmla="*/ 533667 h 3248025"/>
                <a:gd name="connsiteX151" fmla="*/ 71164 w 1638300"/>
                <a:gd name="connsiteY151" fmla="*/ 514331 h 3248025"/>
                <a:gd name="connsiteX152" fmla="*/ 91928 w 1638300"/>
                <a:gd name="connsiteY152" fmla="*/ 492138 h 3248025"/>
                <a:gd name="connsiteX153" fmla="*/ 96310 w 1638300"/>
                <a:gd name="connsiteY153" fmla="*/ 477945 h 3248025"/>
                <a:gd name="connsiteX154" fmla="*/ 113645 w 1638300"/>
                <a:gd name="connsiteY154" fmla="*/ 405079 h 3248025"/>
                <a:gd name="connsiteX155" fmla="*/ 172319 w 1638300"/>
                <a:gd name="connsiteY155" fmla="*/ 312210 h 3248025"/>
                <a:gd name="connsiteX156" fmla="*/ 149174 w 1638300"/>
                <a:gd name="connsiteY156" fmla="*/ 250774 h 3248025"/>
                <a:gd name="connsiteX157" fmla="*/ 131267 w 1638300"/>
                <a:gd name="connsiteY157" fmla="*/ 221532 h 3248025"/>
                <a:gd name="connsiteX158" fmla="*/ 119932 w 1638300"/>
                <a:gd name="connsiteY158" fmla="*/ 143332 h 3248025"/>
                <a:gd name="connsiteX159" fmla="*/ 158222 w 1638300"/>
                <a:gd name="connsiteY159" fmla="*/ 32271 h 3248025"/>
                <a:gd name="connsiteX160" fmla="*/ 163080 w 1638300"/>
                <a:gd name="connsiteY160" fmla="*/ 21603 h 3248025"/>
                <a:gd name="connsiteX161" fmla="*/ 191179 w 1638300"/>
                <a:gd name="connsiteY161" fmla="*/ 171 h 3248025"/>
                <a:gd name="connsiteX162" fmla="*/ 333387 w 1638300"/>
                <a:gd name="connsiteY162" fmla="*/ 66942 h 3248025"/>
                <a:gd name="connsiteX163" fmla="*/ 337959 w 1638300"/>
                <a:gd name="connsiteY163" fmla="*/ 79705 h 3248025"/>
                <a:gd name="connsiteX164" fmla="*/ 368725 w 1638300"/>
                <a:gd name="connsiteY164" fmla="*/ 146190 h 3248025"/>
                <a:gd name="connsiteX165" fmla="*/ 427113 w 1638300"/>
                <a:gd name="connsiteY165" fmla="*/ 225438 h 3248025"/>
                <a:gd name="connsiteX166" fmla="*/ 475976 w 1638300"/>
                <a:gd name="connsiteY166" fmla="*/ 285445 h 3248025"/>
                <a:gd name="connsiteX167" fmla="*/ 481596 w 1638300"/>
                <a:gd name="connsiteY167" fmla="*/ 291160 h 3248025"/>
                <a:gd name="connsiteX168" fmla="*/ 595325 w 1638300"/>
                <a:gd name="connsiteY168" fmla="*/ 328117 h 3248025"/>
                <a:gd name="connsiteX169" fmla="*/ 675335 w 1638300"/>
                <a:gd name="connsiteY169" fmla="*/ 302781 h 3248025"/>
                <a:gd name="connsiteX170" fmla="*/ 722388 w 1638300"/>
                <a:gd name="connsiteY170" fmla="*/ 284874 h 3248025"/>
                <a:gd name="connsiteX171" fmla="*/ 794207 w 1638300"/>
                <a:gd name="connsiteY171" fmla="*/ 251155 h 3248025"/>
                <a:gd name="connsiteX172" fmla="*/ 846213 w 1638300"/>
                <a:gd name="connsiteY172" fmla="*/ 220104 h 3248025"/>
                <a:gd name="connsiteX173" fmla="*/ 895648 w 1638300"/>
                <a:gd name="connsiteY173" fmla="*/ 192291 h 3248025"/>
                <a:gd name="connsiteX174" fmla="*/ 916031 w 1638300"/>
                <a:gd name="connsiteY174" fmla="*/ 186004 h 3248025"/>
                <a:gd name="connsiteX175" fmla="*/ 973753 w 1638300"/>
                <a:gd name="connsiteY175" fmla="*/ 168478 h 3248025"/>
                <a:gd name="connsiteX176" fmla="*/ 993089 w 1638300"/>
                <a:gd name="connsiteY176" fmla="*/ 164478 h 3248025"/>
                <a:gd name="connsiteX177" fmla="*/ 1082909 w 1638300"/>
                <a:gd name="connsiteY177" fmla="*/ 164573 h 3248025"/>
                <a:gd name="connsiteX178" fmla="*/ 1105198 w 1638300"/>
                <a:gd name="connsiteY178" fmla="*/ 170859 h 3248025"/>
                <a:gd name="connsiteX179" fmla="*/ 1138631 w 1638300"/>
                <a:gd name="connsiteY179" fmla="*/ 173812 h 3248025"/>
                <a:gd name="connsiteX180" fmla="*/ 1174540 w 1638300"/>
                <a:gd name="connsiteY180" fmla="*/ 155810 h 3248025"/>
                <a:gd name="connsiteX181" fmla="*/ 1269885 w 1638300"/>
                <a:gd name="connsiteY181" fmla="*/ 215055 h 3248025"/>
                <a:gd name="connsiteX182" fmla="*/ 1368564 w 1638300"/>
                <a:gd name="connsiteY182" fmla="*/ 263347 h 3248025"/>
                <a:gd name="connsiteX183" fmla="*/ 1397615 w 1638300"/>
                <a:gd name="connsiteY183" fmla="*/ 288017 h 3248025"/>
                <a:gd name="connsiteX184" fmla="*/ 1424476 w 1638300"/>
                <a:gd name="connsiteY184" fmla="*/ 307448 h 3248025"/>
                <a:gd name="connsiteX185" fmla="*/ 1452289 w 1638300"/>
                <a:gd name="connsiteY185" fmla="*/ 345072 h 3248025"/>
                <a:gd name="connsiteX186" fmla="*/ 1489151 w 1638300"/>
                <a:gd name="connsiteY186" fmla="*/ 414128 h 3248025"/>
                <a:gd name="connsiteX187" fmla="*/ 1496961 w 1638300"/>
                <a:gd name="connsiteY187" fmla="*/ 458229 h 3248025"/>
                <a:gd name="connsiteX188" fmla="*/ 1513058 w 1638300"/>
                <a:gd name="connsiteY188" fmla="*/ 503568 h 3248025"/>
                <a:gd name="connsiteX189" fmla="*/ 1518107 w 1638300"/>
                <a:gd name="connsiteY189" fmla="*/ 518427 h 3248025"/>
                <a:gd name="connsiteX190" fmla="*/ 1467053 w 1638300"/>
                <a:gd name="connsiteY190" fmla="*/ 503949 h 3248025"/>
                <a:gd name="connsiteX191" fmla="*/ 1453813 w 1638300"/>
                <a:gd name="connsiteY191" fmla="*/ 512521 h 3248025"/>
                <a:gd name="connsiteX192" fmla="*/ 1463814 w 1638300"/>
                <a:gd name="connsiteY192" fmla="*/ 524713 h 3248025"/>
                <a:gd name="connsiteX193" fmla="*/ 1509629 w 1638300"/>
                <a:gd name="connsiteY193" fmla="*/ 554812 h 3248025"/>
                <a:gd name="connsiteX194" fmla="*/ 1511249 w 1638300"/>
                <a:gd name="connsiteY194" fmla="*/ 593293 h 3248025"/>
                <a:gd name="connsiteX195" fmla="*/ 1498104 w 1638300"/>
                <a:gd name="connsiteY195" fmla="*/ 622821 h 3248025"/>
                <a:gd name="connsiteX196" fmla="*/ 1475054 w 1638300"/>
                <a:gd name="connsiteY196" fmla="*/ 670636 h 3248025"/>
                <a:gd name="connsiteX197" fmla="*/ 513600 w 1638300"/>
                <a:gd name="connsiteY197" fmla="*/ 947147 h 3248025"/>
                <a:gd name="connsiteX198" fmla="*/ 508361 w 1638300"/>
                <a:gd name="connsiteY198" fmla="*/ 948099 h 3248025"/>
                <a:gd name="connsiteX199" fmla="*/ 523982 w 1638300"/>
                <a:gd name="connsiteY199" fmla="*/ 1004487 h 3248025"/>
                <a:gd name="connsiteX200" fmla="*/ 535603 w 1638300"/>
                <a:gd name="connsiteY200" fmla="*/ 1058304 h 3248025"/>
                <a:gd name="connsiteX201" fmla="*/ 552843 w 1638300"/>
                <a:gd name="connsiteY201" fmla="*/ 1094975 h 3248025"/>
                <a:gd name="connsiteX202" fmla="*/ 622471 w 1638300"/>
                <a:gd name="connsiteY202" fmla="*/ 1126503 h 3248025"/>
                <a:gd name="connsiteX203" fmla="*/ 679430 w 1638300"/>
                <a:gd name="connsiteY203" fmla="*/ 1127455 h 3248025"/>
                <a:gd name="connsiteX204" fmla="*/ 739628 w 1638300"/>
                <a:gd name="connsiteY204" fmla="*/ 1103262 h 3248025"/>
                <a:gd name="connsiteX205" fmla="*/ 784301 w 1638300"/>
                <a:gd name="connsiteY205" fmla="*/ 1097166 h 3248025"/>
                <a:gd name="connsiteX206" fmla="*/ 843641 w 1638300"/>
                <a:gd name="connsiteY206" fmla="*/ 1102404 h 3248025"/>
                <a:gd name="connsiteX207" fmla="*/ 902887 w 1638300"/>
                <a:gd name="connsiteY207" fmla="*/ 1108405 h 3248025"/>
                <a:gd name="connsiteX208" fmla="*/ 978134 w 1638300"/>
                <a:gd name="connsiteY208" fmla="*/ 1126503 h 3248025"/>
                <a:gd name="connsiteX209" fmla="*/ 1095578 w 1638300"/>
                <a:gd name="connsiteY209" fmla="*/ 1104881 h 3248025"/>
                <a:gd name="connsiteX210" fmla="*/ 1155776 w 1638300"/>
                <a:gd name="connsiteY210" fmla="*/ 1043254 h 3248025"/>
                <a:gd name="connsiteX211" fmla="*/ 1169015 w 1638300"/>
                <a:gd name="connsiteY211" fmla="*/ 974103 h 3248025"/>
                <a:gd name="connsiteX212" fmla="*/ 1170444 w 1638300"/>
                <a:gd name="connsiteY212" fmla="*/ 912762 h 3248025"/>
                <a:gd name="connsiteX213" fmla="*/ 1160443 w 1638300"/>
                <a:gd name="connsiteY213" fmla="*/ 820274 h 3248025"/>
                <a:gd name="connsiteX214" fmla="*/ 1170254 w 1638300"/>
                <a:gd name="connsiteY214" fmla="*/ 673398 h 3248025"/>
                <a:gd name="connsiteX215" fmla="*/ 1174921 w 1638300"/>
                <a:gd name="connsiteY215" fmla="*/ 666921 h 3248025"/>
                <a:gd name="connsiteX216" fmla="*/ 1188732 w 1638300"/>
                <a:gd name="connsiteY216" fmla="*/ 607009 h 3248025"/>
                <a:gd name="connsiteX217" fmla="*/ 1110341 w 1638300"/>
                <a:gd name="connsiteY217" fmla="*/ 493852 h 3248025"/>
                <a:gd name="connsiteX218" fmla="*/ 1053191 w 1638300"/>
                <a:gd name="connsiteY218" fmla="*/ 470421 h 3248025"/>
                <a:gd name="connsiteX219" fmla="*/ 1006328 w 1638300"/>
                <a:gd name="connsiteY219" fmla="*/ 470230 h 3248025"/>
                <a:gd name="connsiteX220" fmla="*/ 966990 w 1638300"/>
                <a:gd name="connsiteY220" fmla="*/ 460324 h 3248025"/>
                <a:gd name="connsiteX221" fmla="*/ 905840 w 1638300"/>
                <a:gd name="connsiteY221" fmla="*/ 450132 h 3248025"/>
                <a:gd name="connsiteX222" fmla="*/ 824972 w 1638300"/>
                <a:gd name="connsiteY222" fmla="*/ 459657 h 3248025"/>
                <a:gd name="connsiteX223" fmla="*/ 812876 w 1638300"/>
                <a:gd name="connsiteY223" fmla="*/ 460991 h 3248025"/>
                <a:gd name="connsiteX224" fmla="*/ 739724 w 1638300"/>
                <a:gd name="connsiteY224" fmla="*/ 493090 h 3248025"/>
                <a:gd name="connsiteX225" fmla="*/ 680383 w 1638300"/>
                <a:gd name="connsiteY225" fmla="*/ 527666 h 3248025"/>
                <a:gd name="connsiteX226" fmla="*/ 624376 w 1638300"/>
                <a:gd name="connsiteY226" fmla="*/ 583482 h 3248025"/>
                <a:gd name="connsiteX227" fmla="*/ 611327 w 1638300"/>
                <a:gd name="connsiteY227" fmla="*/ 611105 h 3248025"/>
                <a:gd name="connsiteX228" fmla="*/ 595515 w 1638300"/>
                <a:gd name="connsiteY228" fmla="*/ 655110 h 3248025"/>
                <a:gd name="connsiteX229" fmla="*/ 578180 w 1638300"/>
                <a:gd name="connsiteY229" fmla="*/ 715023 h 3248025"/>
                <a:gd name="connsiteX230" fmla="*/ 578751 w 1638300"/>
                <a:gd name="connsiteY230" fmla="*/ 759885 h 3248025"/>
                <a:gd name="connsiteX231" fmla="*/ 583895 w 1638300"/>
                <a:gd name="connsiteY231" fmla="*/ 776554 h 3248025"/>
                <a:gd name="connsiteX232" fmla="*/ 558177 w 1638300"/>
                <a:gd name="connsiteY232" fmla="*/ 853326 h 3248025"/>
                <a:gd name="connsiteX233" fmla="*/ 543128 w 1638300"/>
                <a:gd name="connsiteY233" fmla="*/ 862184 h 3248025"/>
                <a:gd name="connsiteX234" fmla="*/ 513600 w 1638300"/>
                <a:gd name="connsiteY234" fmla="*/ 947147 h 3248025"/>
                <a:gd name="connsiteX235" fmla="*/ 1020902 w 1638300"/>
                <a:gd name="connsiteY235" fmla="*/ 2135105 h 3248025"/>
                <a:gd name="connsiteX236" fmla="*/ 1010329 w 1638300"/>
                <a:gd name="connsiteY236" fmla="*/ 2142820 h 3248025"/>
                <a:gd name="connsiteX237" fmla="*/ 946416 w 1638300"/>
                <a:gd name="connsiteY237" fmla="*/ 2155107 h 3248025"/>
                <a:gd name="connsiteX238" fmla="*/ 932414 w 1638300"/>
                <a:gd name="connsiteY238" fmla="*/ 2157108 h 3248025"/>
                <a:gd name="connsiteX239" fmla="*/ 853357 w 1638300"/>
                <a:gd name="connsiteY239" fmla="*/ 2177396 h 3248025"/>
                <a:gd name="connsiteX240" fmla="*/ 806970 w 1638300"/>
                <a:gd name="connsiteY240" fmla="*/ 2196160 h 3248025"/>
                <a:gd name="connsiteX241" fmla="*/ 768965 w 1638300"/>
                <a:gd name="connsiteY241" fmla="*/ 2210162 h 3248025"/>
                <a:gd name="connsiteX242" fmla="*/ 598754 w 1638300"/>
                <a:gd name="connsiteY242" fmla="*/ 2199589 h 3248025"/>
                <a:gd name="connsiteX243" fmla="*/ 541794 w 1638300"/>
                <a:gd name="connsiteY243" fmla="*/ 2198922 h 3248025"/>
                <a:gd name="connsiteX244" fmla="*/ 519601 w 1638300"/>
                <a:gd name="connsiteY244" fmla="*/ 2199970 h 3248025"/>
                <a:gd name="connsiteX245" fmla="*/ 435686 w 1638300"/>
                <a:gd name="connsiteY245" fmla="*/ 2279314 h 3248025"/>
                <a:gd name="connsiteX246" fmla="*/ 416350 w 1638300"/>
                <a:gd name="connsiteY246" fmla="*/ 2323795 h 3248025"/>
                <a:gd name="connsiteX247" fmla="*/ 404063 w 1638300"/>
                <a:gd name="connsiteY247" fmla="*/ 2373135 h 3248025"/>
                <a:gd name="connsiteX248" fmla="*/ 403682 w 1638300"/>
                <a:gd name="connsiteY248" fmla="*/ 2648598 h 3248025"/>
                <a:gd name="connsiteX249" fmla="*/ 407873 w 1638300"/>
                <a:gd name="connsiteY249" fmla="*/ 2667838 h 3248025"/>
                <a:gd name="connsiteX250" fmla="*/ 407206 w 1638300"/>
                <a:gd name="connsiteY250" fmla="*/ 2746800 h 3248025"/>
                <a:gd name="connsiteX251" fmla="*/ 429780 w 1638300"/>
                <a:gd name="connsiteY251" fmla="*/ 2788901 h 3248025"/>
                <a:gd name="connsiteX252" fmla="*/ 538556 w 1638300"/>
                <a:gd name="connsiteY252" fmla="*/ 2777661 h 3248025"/>
                <a:gd name="connsiteX253" fmla="*/ 542270 w 1638300"/>
                <a:gd name="connsiteY253" fmla="*/ 2776138 h 3248025"/>
                <a:gd name="connsiteX254" fmla="*/ 611422 w 1638300"/>
                <a:gd name="connsiteY254" fmla="*/ 2746229 h 3248025"/>
                <a:gd name="connsiteX255" fmla="*/ 650951 w 1638300"/>
                <a:gd name="connsiteY255" fmla="*/ 2725846 h 3248025"/>
                <a:gd name="connsiteX256" fmla="*/ 756583 w 1638300"/>
                <a:gd name="connsiteY256" fmla="*/ 2741276 h 3248025"/>
                <a:gd name="connsiteX257" fmla="*/ 785539 w 1638300"/>
                <a:gd name="connsiteY257" fmla="*/ 2734989 h 3248025"/>
                <a:gd name="connsiteX258" fmla="*/ 885456 w 1638300"/>
                <a:gd name="connsiteY258" fmla="*/ 2733942 h 3248025"/>
                <a:gd name="connsiteX259" fmla="*/ 938225 w 1638300"/>
                <a:gd name="connsiteY259" fmla="*/ 2716892 h 3248025"/>
                <a:gd name="connsiteX260" fmla="*/ 1014520 w 1638300"/>
                <a:gd name="connsiteY260" fmla="*/ 2690413 h 3248025"/>
                <a:gd name="connsiteX261" fmla="*/ 1041190 w 1638300"/>
                <a:gd name="connsiteY261" fmla="*/ 2680983 h 3248025"/>
                <a:gd name="connsiteX262" fmla="*/ 1060907 w 1638300"/>
                <a:gd name="connsiteY262" fmla="*/ 2616117 h 3248025"/>
                <a:gd name="connsiteX263" fmla="*/ 1050143 w 1638300"/>
                <a:gd name="connsiteY263" fmla="*/ 2521344 h 3248025"/>
                <a:gd name="connsiteX264" fmla="*/ 1062431 w 1638300"/>
                <a:gd name="connsiteY264" fmla="*/ 2444382 h 3248025"/>
                <a:gd name="connsiteX265" fmla="*/ 1100340 w 1638300"/>
                <a:gd name="connsiteY265" fmla="*/ 2451144 h 3248025"/>
                <a:gd name="connsiteX266" fmla="*/ 1104626 w 1638300"/>
                <a:gd name="connsiteY266" fmla="*/ 2443143 h 3248025"/>
                <a:gd name="connsiteX267" fmla="*/ 1087767 w 1638300"/>
                <a:gd name="connsiteY267" fmla="*/ 2430380 h 3248025"/>
                <a:gd name="connsiteX268" fmla="*/ 1070622 w 1638300"/>
                <a:gd name="connsiteY268" fmla="*/ 2402472 h 3248025"/>
                <a:gd name="connsiteX269" fmla="*/ 1070527 w 1638300"/>
                <a:gd name="connsiteY269" fmla="*/ 2371897 h 3248025"/>
                <a:gd name="connsiteX270" fmla="*/ 1097673 w 1638300"/>
                <a:gd name="connsiteY270" fmla="*/ 2296554 h 3248025"/>
                <a:gd name="connsiteX271" fmla="*/ 1100626 w 1638300"/>
                <a:gd name="connsiteY271" fmla="*/ 2279218 h 3248025"/>
                <a:gd name="connsiteX272" fmla="*/ 1098911 w 1638300"/>
                <a:gd name="connsiteY272" fmla="*/ 2216067 h 3248025"/>
                <a:gd name="connsiteX273" fmla="*/ 1082147 w 1638300"/>
                <a:gd name="connsiteY273" fmla="*/ 2198446 h 3248025"/>
                <a:gd name="connsiteX274" fmla="*/ 1050810 w 1638300"/>
                <a:gd name="connsiteY274" fmla="*/ 2151488 h 3248025"/>
                <a:gd name="connsiteX275" fmla="*/ 1020902 w 1638300"/>
                <a:gd name="connsiteY275" fmla="*/ 2135105 h 324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</a:cxnLst>
              <a:rect l="l" t="t" r="r" b="b"/>
              <a:pathLst>
                <a:path w="1638300" h="3248025">
                  <a:moveTo>
                    <a:pt x="1475054" y="670636"/>
                  </a:moveTo>
                  <a:cubicBezTo>
                    <a:pt x="1504867" y="707022"/>
                    <a:pt x="1466195" y="718642"/>
                    <a:pt x="1453908" y="740550"/>
                  </a:cubicBezTo>
                  <a:cubicBezTo>
                    <a:pt x="1460671" y="742931"/>
                    <a:pt x="1466672" y="745026"/>
                    <a:pt x="1474768" y="747884"/>
                  </a:cubicBezTo>
                  <a:cubicBezTo>
                    <a:pt x="1452575" y="770649"/>
                    <a:pt x="1443431" y="797890"/>
                    <a:pt x="1443145" y="827132"/>
                  </a:cubicBezTo>
                  <a:cubicBezTo>
                    <a:pt x="1442954" y="843039"/>
                    <a:pt x="1453051" y="859136"/>
                    <a:pt x="1452384" y="874852"/>
                  </a:cubicBezTo>
                  <a:cubicBezTo>
                    <a:pt x="1451622" y="892664"/>
                    <a:pt x="1446574" y="911523"/>
                    <a:pt x="1438668" y="927621"/>
                  </a:cubicBezTo>
                  <a:cubicBezTo>
                    <a:pt x="1429905" y="945528"/>
                    <a:pt x="1419904" y="961530"/>
                    <a:pt x="1419523" y="982866"/>
                  </a:cubicBezTo>
                  <a:cubicBezTo>
                    <a:pt x="1419332" y="994296"/>
                    <a:pt x="1411141" y="1006011"/>
                    <a:pt x="1404854" y="1016679"/>
                  </a:cubicBezTo>
                  <a:cubicBezTo>
                    <a:pt x="1397234" y="1029633"/>
                    <a:pt x="1386662" y="1040968"/>
                    <a:pt x="1379613" y="1054113"/>
                  </a:cubicBezTo>
                  <a:cubicBezTo>
                    <a:pt x="1373041" y="1066495"/>
                    <a:pt x="1376089" y="1078020"/>
                    <a:pt x="1387138" y="1088593"/>
                  </a:cubicBezTo>
                  <a:cubicBezTo>
                    <a:pt x="1404569" y="1105167"/>
                    <a:pt x="1400663" y="1118216"/>
                    <a:pt x="1378184" y="1127074"/>
                  </a:cubicBezTo>
                  <a:cubicBezTo>
                    <a:pt x="1369898" y="1130313"/>
                    <a:pt x="1362849" y="1136409"/>
                    <a:pt x="1355134" y="1141266"/>
                  </a:cubicBezTo>
                  <a:cubicBezTo>
                    <a:pt x="1355705" y="1143362"/>
                    <a:pt x="1356277" y="1145457"/>
                    <a:pt x="1356848" y="1147458"/>
                  </a:cubicBezTo>
                  <a:cubicBezTo>
                    <a:pt x="1363040" y="1146696"/>
                    <a:pt x="1369231" y="1146029"/>
                    <a:pt x="1375327" y="1145076"/>
                  </a:cubicBezTo>
                  <a:cubicBezTo>
                    <a:pt x="1382375" y="1144029"/>
                    <a:pt x="1389329" y="1142695"/>
                    <a:pt x="1396282" y="1141457"/>
                  </a:cubicBezTo>
                  <a:cubicBezTo>
                    <a:pt x="1395996" y="1150506"/>
                    <a:pt x="1399235" y="1164603"/>
                    <a:pt x="1394758" y="1167841"/>
                  </a:cubicBezTo>
                  <a:cubicBezTo>
                    <a:pt x="1372565" y="1183557"/>
                    <a:pt x="1377899" y="1205655"/>
                    <a:pt x="1376279" y="1226801"/>
                  </a:cubicBezTo>
                  <a:cubicBezTo>
                    <a:pt x="1375613" y="1235278"/>
                    <a:pt x="1371707" y="1244613"/>
                    <a:pt x="1366564" y="1251566"/>
                  </a:cubicBezTo>
                  <a:cubicBezTo>
                    <a:pt x="1341989" y="1284141"/>
                    <a:pt x="1309128" y="1299477"/>
                    <a:pt x="1268075" y="1303287"/>
                  </a:cubicBezTo>
                  <a:cubicBezTo>
                    <a:pt x="1249692" y="1305001"/>
                    <a:pt x="1232547" y="1319289"/>
                    <a:pt x="1214640" y="1327290"/>
                  </a:cubicBezTo>
                  <a:cubicBezTo>
                    <a:pt x="1207020" y="1330623"/>
                    <a:pt x="1198733" y="1334338"/>
                    <a:pt x="1190732" y="1334529"/>
                  </a:cubicBezTo>
                  <a:cubicBezTo>
                    <a:pt x="1151966" y="1335291"/>
                    <a:pt x="1113104" y="1333671"/>
                    <a:pt x="1074432" y="1335386"/>
                  </a:cubicBezTo>
                  <a:cubicBezTo>
                    <a:pt x="1052334" y="1336338"/>
                    <a:pt x="1034999" y="1331671"/>
                    <a:pt x="1021473" y="1313478"/>
                  </a:cubicBezTo>
                  <a:cubicBezTo>
                    <a:pt x="1013472" y="1302810"/>
                    <a:pt x="1003852" y="1295762"/>
                    <a:pt x="991660" y="1309859"/>
                  </a:cubicBezTo>
                  <a:cubicBezTo>
                    <a:pt x="989183" y="1312716"/>
                    <a:pt x="982992" y="1313002"/>
                    <a:pt x="978420" y="1313097"/>
                  </a:cubicBezTo>
                  <a:cubicBezTo>
                    <a:pt x="955941" y="1313383"/>
                    <a:pt x="933557" y="1313193"/>
                    <a:pt x="911078" y="1313193"/>
                  </a:cubicBezTo>
                  <a:cubicBezTo>
                    <a:pt x="909078" y="1313193"/>
                    <a:pt x="906411" y="1313764"/>
                    <a:pt x="905078" y="1312812"/>
                  </a:cubicBezTo>
                  <a:cubicBezTo>
                    <a:pt x="874217" y="1290237"/>
                    <a:pt x="857929" y="1317765"/>
                    <a:pt x="835736" y="1332719"/>
                  </a:cubicBezTo>
                  <a:cubicBezTo>
                    <a:pt x="815257" y="1311192"/>
                    <a:pt x="795445" y="1329480"/>
                    <a:pt x="777824" y="1339101"/>
                  </a:cubicBezTo>
                  <a:cubicBezTo>
                    <a:pt x="756488" y="1350721"/>
                    <a:pt x="735818" y="1345482"/>
                    <a:pt x="714959" y="1344339"/>
                  </a:cubicBezTo>
                  <a:cubicBezTo>
                    <a:pt x="701624" y="1343673"/>
                    <a:pt x="688670" y="1336053"/>
                    <a:pt x="675430" y="1335481"/>
                  </a:cubicBezTo>
                  <a:cubicBezTo>
                    <a:pt x="658856" y="1334624"/>
                    <a:pt x="649331" y="1328147"/>
                    <a:pt x="643712" y="1313002"/>
                  </a:cubicBezTo>
                  <a:cubicBezTo>
                    <a:pt x="642092" y="1308716"/>
                    <a:pt x="635996" y="1306049"/>
                    <a:pt x="631996" y="1302620"/>
                  </a:cubicBezTo>
                  <a:cubicBezTo>
                    <a:pt x="628853" y="1307001"/>
                    <a:pt x="622661" y="1311478"/>
                    <a:pt x="622947" y="1315574"/>
                  </a:cubicBezTo>
                  <a:cubicBezTo>
                    <a:pt x="624185" y="1333290"/>
                    <a:pt x="614660" y="1336338"/>
                    <a:pt x="600278" y="1335005"/>
                  </a:cubicBezTo>
                  <a:cubicBezTo>
                    <a:pt x="594848" y="1334529"/>
                    <a:pt x="589324" y="1335481"/>
                    <a:pt x="583990" y="1334814"/>
                  </a:cubicBezTo>
                  <a:cubicBezTo>
                    <a:pt x="545795" y="1329861"/>
                    <a:pt x="526554" y="1352340"/>
                    <a:pt x="512457" y="1383106"/>
                  </a:cubicBezTo>
                  <a:cubicBezTo>
                    <a:pt x="498836" y="1412634"/>
                    <a:pt x="481787" y="1440923"/>
                    <a:pt x="471690" y="1471498"/>
                  </a:cubicBezTo>
                  <a:cubicBezTo>
                    <a:pt x="465594" y="1489977"/>
                    <a:pt x="470166" y="1511884"/>
                    <a:pt x="469118" y="1532268"/>
                  </a:cubicBezTo>
                  <a:cubicBezTo>
                    <a:pt x="468452" y="1545126"/>
                    <a:pt x="466261" y="1557890"/>
                    <a:pt x="464165" y="1575130"/>
                  </a:cubicBezTo>
                  <a:cubicBezTo>
                    <a:pt x="486263" y="1594180"/>
                    <a:pt x="494169" y="1623803"/>
                    <a:pt x="491312" y="1657712"/>
                  </a:cubicBezTo>
                  <a:cubicBezTo>
                    <a:pt x="489883" y="1674571"/>
                    <a:pt x="491788" y="1691716"/>
                    <a:pt x="490835" y="1708671"/>
                  </a:cubicBezTo>
                  <a:cubicBezTo>
                    <a:pt x="489883" y="1725149"/>
                    <a:pt x="492740" y="1738865"/>
                    <a:pt x="506171" y="1750295"/>
                  </a:cubicBezTo>
                  <a:cubicBezTo>
                    <a:pt x="510743" y="1754200"/>
                    <a:pt x="512552" y="1763249"/>
                    <a:pt x="512743" y="1770012"/>
                  </a:cubicBezTo>
                  <a:cubicBezTo>
                    <a:pt x="513600" y="1791062"/>
                    <a:pt x="513314" y="1812207"/>
                    <a:pt x="513029" y="1833258"/>
                  </a:cubicBezTo>
                  <a:cubicBezTo>
                    <a:pt x="512838" y="1844497"/>
                    <a:pt x="517696" y="1847831"/>
                    <a:pt x="528745" y="1849260"/>
                  </a:cubicBezTo>
                  <a:cubicBezTo>
                    <a:pt x="567321" y="1854403"/>
                    <a:pt x="600182" y="1840401"/>
                    <a:pt x="632758" y="1822590"/>
                  </a:cubicBezTo>
                  <a:cubicBezTo>
                    <a:pt x="664857" y="1804968"/>
                    <a:pt x="698766" y="1790490"/>
                    <a:pt x="730580" y="1772298"/>
                  </a:cubicBezTo>
                  <a:cubicBezTo>
                    <a:pt x="763822" y="1753438"/>
                    <a:pt x="799255" y="1765725"/>
                    <a:pt x="833259" y="1761058"/>
                  </a:cubicBezTo>
                  <a:cubicBezTo>
                    <a:pt x="853262" y="1758391"/>
                    <a:pt x="874407" y="1755629"/>
                    <a:pt x="892314" y="1747056"/>
                  </a:cubicBezTo>
                  <a:cubicBezTo>
                    <a:pt x="910697" y="1738293"/>
                    <a:pt x="925461" y="1736007"/>
                    <a:pt x="942606" y="1747437"/>
                  </a:cubicBezTo>
                  <a:cubicBezTo>
                    <a:pt x="947178" y="1750485"/>
                    <a:pt x="954322" y="1750200"/>
                    <a:pt x="960227" y="1750295"/>
                  </a:cubicBezTo>
                  <a:cubicBezTo>
                    <a:pt x="989469" y="1750581"/>
                    <a:pt x="1018806" y="1748961"/>
                    <a:pt x="1047953" y="1750962"/>
                  </a:cubicBezTo>
                  <a:cubicBezTo>
                    <a:pt x="1069574" y="1752486"/>
                    <a:pt x="1086243" y="1742865"/>
                    <a:pt x="1103960" y="1733912"/>
                  </a:cubicBezTo>
                  <a:cubicBezTo>
                    <a:pt x="1108532" y="1731531"/>
                    <a:pt x="1113675" y="1729149"/>
                    <a:pt x="1118723" y="1728959"/>
                  </a:cubicBezTo>
                  <a:cubicBezTo>
                    <a:pt x="1225118" y="1725054"/>
                    <a:pt x="1331417" y="1721434"/>
                    <a:pt x="1437811" y="1717719"/>
                  </a:cubicBezTo>
                  <a:cubicBezTo>
                    <a:pt x="1442573" y="1717529"/>
                    <a:pt x="1447431" y="1717243"/>
                    <a:pt x="1452098" y="1717910"/>
                  </a:cubicBezTo>
                  <a:cubicBezTo>
                    <a:pt x="1455908" y="1718481"/>
                    <a:pt x="1461242" y="1719339"/>
                    <a:pt x="1462957" y="1721910"/>
                  </a:cubicBezTo>
                  <a:cubicBezTo>
                    <a:pt x="1475816" y="1742103"/>
                    <a:pt x="1495723" y="1740198"/>
                    <a:pt x="1515440" y="1739722"/>
                  </a:cubicBezTo>
                  <a:cubicBezTo>
                    <a:pt x="1528394" y="1739436"/>
                    <a:pt x="1541348" y="1740389"/>
                    <a:pt x="1554206" y="1739436"/>
                  </a:cubicBezTo>
                  <a:cubicBezTo>
                    <a:pt x="1570685" y="1738198"/>
                    <a:pt x="1584591" y="1741056"/>
                    <a:pt x="1595640" y="1754962"/>
                  </a:cubicBezTo>
                  <a:cubicBezTo>
                    <a:pt x="1598783" y="1758867"/>
                    <a:pt x="1606022" y="1760487"/>
                    <a:pt x="1611547" y="1761153"/>
                  </a:cubicBezTo>
                  <a:cubicBezTo>
                    <a:pt x="1636979" y="1764106"/>
                    <a:pt x="1643551" y="1783061"/>
                    <a:pt x="1634502" y="1805826"/>
                  </a:cubicBezTo>
                  <a:cubicBezTo>
                    <a:pt x="1618881" y="1844973"/>
                    <a:pt x="1583162" y="1854498"/>
                    <a:pt x="1551539" y="1870786"/>
                  </a:cubicBezTo>
                  <a:cubicBezTo>
                    <a:pt x="1508105" y="1893170"/>
                    <a:pt x="1458194" y="1905457"/>
                    <a:pt x="1427143" y="1947081"/>
                  </a:cubicBezTo>
                  <a:cubicBezTo>
                    <a:pt x="1411998" y="1967370"/>
                    <a:pt x="1400854" y="1990611"/>
                    <a:pt x="1387900" y="2012518"/>
                  </a:cubicBezTo>
                  <a:cubicBezTo>
                    <a:pt x="1379613" y="2026615"/>
                    <a:pt x="1371136" y="2040522"/>
                    <a:pt x="1363040" y="2054714"/>
                  </a:cubicBezTo>
                  <a:cubicBezTo>
                    <a:pt x="1348085" y="2080908"/>
                    <a:pt x="1328464" y="2105577"/>
                    <a:pt x="1333417" y="2138629"/>
                  </a:cubicBezTo>
                  <a:cubicBezTo>
                    <a:pt x="1336655" y="2160060"/>
                    <a:pt x="1340180" y="2181587"/>
                    <a:pt x="1345037" y="2202732"/>
                  </a:cubicBezTo>
                  <a:cubicBezTo>
                    <a:pt x="1346371" y="2208543"/>
                    <a:pt x="1352657" y="2213781"/>
                    <a:pt x="1357610" y="2218068"/>
                  </a:cubicBezTo>
                  <a:cubicBezTo>
                    <a:pt x="1368183" y="2227307"/>
                    <a:pt x="1379327" y="2235689"/>
                    <a:pt x="1391424" y="2245405"/>
                  </a:cubicBezTo>
                  <a:cubicBezTo>
                    <a:pt x="1349990" y="2274075"/>
                    <a:pt x="1322463" y="2254358"/>
                    <a:pt x="1294841" y="2234356"/>
                  </a:cubicBezTo>
                  <a:cubicBezTo>
                    <a:pt x="1282553" y="2255501"/>
                    <a:pt x="1292364" y="2273217"/>
                    <a:pt x="1316748" y="2275694"/>
                  </a:cubicBezTo>
                  <a:cubicBezTo>
                    <a:pt x="1341608" y="2278266"/>
                    <a:pt x="1366469" y="2281885"/>
                    <a:pt x="1390662" y="2287696"/>
                  </a:cubicBezTo>
                  <a:cubicBezTo>
                    <a:pt x="1397996" y="2289505"/>
                    <a:pt x="1407617" y="2299506"/>
                    <a:pt x="1408760" y="2306841"/>
                  </a:cubicBezTo>
                  <a:cubicBezTo>
                    <a:pt x="1414094" y="2342940"/>
                    <a:pt x="1418189" y="2379326"/>
                    <a:pt x="1419999" y="2415807"/>
                  </a:cubicBezTo>
                  <a:cubicBezTo>
                    <a:pt x="1420475" y="2426189"/>
                    <a:pt x="1413236" y="2437809"/>
                    <a:pt x="1407236" y="2447430"/>
                  </a:cubicBezTo>
                  <a:cubicBezTo>
                    <a:pt x="1402378" y="2455240"/>
                    <a:pt x="1394853" y="2462003"/>
                    <a:pt x="1387233" y="2467432"/>
                  </a:cubicBezTo>
                  <a:cubicBezTo>
                    <a:pt x="1358277" y="2488292"/>
                    <a:pt x="1357515" y="2518963"/>
                    <a:pt x="1385519" y="2541727"/>
                  </a:cubicBezTo>
                  <a:cubicBezTo>
                    <a:pt x="1374089" y="2567064"/>
                    <a:pt x="1372374" y="2591448"/>
                    <a:pt x="1384376" y="2618118"/>
                  </a:cubicBezTo>
                  <a:cubicBezTo>
                    <a:pt x="1389233" y="2628976"/>
                    <a:pt x="1386090" y="2645645"/>
                    <a:pt x="1381709" y="2658027"/>
                  </a:cubicBezTo>
                  <a:cubicBezTo>
                    <a:pt x="1376660" y="2672410"/>
                    <a:pt x="1366278" y="2684983"/>
                    <a:pt x="1357801" y="2699080"/>
                  </a:cubicBezTo>
                  <a:cubicBezTo>
                    <a:pt x="1369421" y="2703938"/>
                    <a:pt x="1381613" y="2708510"/>
                    <a:pt x="1393424" y="2714034"/>
                  </a:cubicBezTo>
                  <a:cubicBezTo>
                    <a:pt x="1411808" y="2722607"/>
                    <a:pt x="1416856" y="2745943"/>
                    <a:pt x="1401235" y="2758802"/>
                  </a:cubicBezTo>
                  <a:cubicBezTo>
                    <a:pt x="1378089" y="2777947"/>
                    <a:pt x="1352848" y="2794711"/>
                    <a:pt x="1328273" y="2812142"/>
                  </a:cubicBezTo>
                  <a:cubicBezTo>
                    <a:pt x="1315986" y="2820905"/>
                    <a:pt x="1302937" y="2828620"/>
                    <a:pt x="1290840" y="2837478"/>
                  </a:cubicBezTo>
                  <a:cubicBezTo>
                    <a:pt x="1274933" y="2849194"/>
                    <a:pt x="1261122" y="2865672"/>
                    <a:pt x="1243501" y="2872816"/>
                  </a:cubicBezTo>
                  <a:cubicBezTo>
                    <a:pt x="1215974" y="2883865"/>
                    <a:pt x="1201686" y="2907964"/>
                    <a:pt x="1181207" y="2925871"/>
                  </a:cubicBezTo>
                  <a:cubicBezTo>
                    <a:pt x="1174159" y="2931966"/>
                    <a:pt x="1172635" y="2944254"/>
                    <a:pt x="1165777" y="2950635"/>
                  </a:cubicBezTo>
                  <a:cubicBezTo>
                    <a:pt x="1155871" y="2959875"/>
                    <a:pt x="1143584" y="2966828"/>
                    <a:pt x="1131773" y="2973972"/>
                  </a:cubicBezTo>
                  <a:cubicBezTo>
                    <a:pt x="1115580" y="2983687"/>
                    <a:pt x="1099197" y="2993022"/>
                    <a:pt x="1082433" y="3001785"/>
                  </a:cubicBezTo>
                  <a:cubicBezTo>
                    <a:pt x="1076242" y="3005023"/>
                    <a:pt x="1068622" y="3008547"/>
                    <a:pt x="1062145" y="3007690"/>
                  </a:cubicBezTo>
                  <a:cubicBezTo>
                    <a:pt x="1040333" y="3004833"/>
                    <a:pt x="1024902" y="3013119"/>
                    <a:pt x="1011186" y="3029407"/>
                  </a:cubicBezTo>
                  <a:cubicBezTo>
                    <a:pt x="999470" y="3043314"/>
                    <a:pt x="986707" y="3056934"/>
                    <a:pt x="972324" y="3067983"/>
                  </a:cubicBezTo>
                  <a:cubicBezTo>
                    <a:pt x="949464" y="3085414"/>
                    <a:pt x="926128" y="3103607"/>
                    <a:pt x="900315" y="3115513"/>
                  </a:cubicBezTo>
                  <a:cubicBezTo>
                    <a:pt x="885647" y="3122276"/>
                    <a:pt x="865454" y="3118275"/>
                    <a:pt x="847928" y="3117418"/>
                  </a:cubicBezTo>
                  <a:cubicBezTo>
                    <a:pt x="832783" y="3116656"/>
                    <a:pt x="822305" y="3122657"/>
                    <a:pt x="809732" y="3130944"/>
                  </a:cubicBezTo>
                  <a:cubicBezTo>
                    <a:pt x="787253" y="3145898"/>
                    <a:pt x="764584" y="3163710"/>
                    <a:pt x="734485" y="3161614"/>
                  </a:cubicBezTo>
                  <a:cubicBezTo>
                    <a:pt x="723626" y="3160852"/>
                    <a:pt x="712577" y="3160566"/>
                    <a:pt x="701814" y="3161709"/>
                  </a:cubicBezTo>
                  <a:cubicBezTo>
                    <a:pt x="670858" y="3164948"/>
                    <a:pt x="639711" y="3167329"/>
                    <a:pt x="609326" y="3173521"/>
                  </a:cubicBezTo>
                  <a:cubicBezTo>
                    <a:pt x="593801" y="3176664"/>
                    <a:pt x="578370" y="3185427"/>
                    <a:pt x="565511" y="3195047"/>
                  </a:cubicBezTo>
                  <a:cubicBezTo>
                    <a:pt x="548366" y="3208001"/>
                    <a:pt x="529793" y="3203429"/>
                    <a:pt x="511409" y="3205334"/>
                  </a:cubicBezTo>
                  <a:cubicBezTo>
                    <a:pt x="486549" y="3208001"/>
                    <a:pt x="461879" y="3213144"/>
                    <a:pt x="437019" y="3215526"/>
                  </a:cubicBezTo>
                  <a:cubicBezTo>
                    <a:pt x="429304" y="3216288"/>
                    <a:pt x="421112" y="3210668"/>
                    <a:pt x="412921" y="3208953"/>
                  </a:cubicBezTo>
                  <a:cubicBezTo>
                    <a:pt x="405206" y="3207334"/>
                    <a:pt x="396157" y="3204000"/>
                    <a:pt x="389585" y="3206382"/>
                  </a:cubicBezTo>
                  <a:cubicBezTo>
                    <a:pt x="359295" y="3217526"/>
                    <a:pt x="328625" y="3225051"/>
                    <a:pt x="296144" y="3228099"/>
                  </a:cubicBezTo>
                  <a:cubicBezTo>
                    <a:pt x="275951" y="3229908"/>
                    <a:pt x="256520" y="3239910"/>
                    <a:pt x="236804" y="3246196"/>
                  </a:cubicBezTo>
                  <a:cubicBezTo>
                    <a:pt x="232994" y="3247434"/>
                    <a:pt x="228993" y="3248673"/>
                    <a:pt x="225088" y="3248768"/>
                  </a:cubicBezTo>
                  <a:cubicBezTo>
                    <a:pt x="191084" y="3248958"/>
                    <a:pt x="157079" y="3249435"/>
                    <a:pt x="123075" y="3248577"/>
                  </a:cubicBezTo>
                  <a:cubicBezTo>
                    <a:pt x="107740" y="3248197"/>
                    <a:pt x="98024" y="3238862"/>
                    <a:pt x="97643" y="3222860"/>
                  </a:cubicBezTo>
                  <a:cubicBezTo>
                    <a:pt x="97072" y="3201143"/>
                    <a:pt x="96024" y="3179235"/>
                    <a:pt x="97834" y="3157614"/>
                  </a:cubicBezTo>
                  <a:cubicBezTo>
                    <a:pt x="99834" y="3133515"/>
                    <a:pt x="87356" y="3114847"/>
                    <a:pt x="80784" y="3093606"/>
                  </a:cubicBezTo>
                  <a:cubicBezTo>
                    <a:pt x="74021" y="3071603"/>
                    <a:pt x="76403" y="3045790"/>
                    <a:pt x="79260" y="3022168"/>
                  </a:cubicBezTo>
                  <a:cubicBezTo>
                    <a:pt x="81165" y="3006642"/>
                    <a:pt x="91357" y="2992260"/>
                    <a:pt x="96881" y="2977020"/>
                  </a:cubicBezTo>
                  <a:cubicBezTo>
                    <a:pt x="98596" y="2972257"/>
                    <a:pt x="99167" y="2964351"/>
                    <a:pt x="96500" y="2961113"/>
                  </a:cubicBezTo>
                  <a:cubicBezTo>
                    <a:pt x="80498" y="2942063"/>
                    <a:pt x="88499" y="2919679"/>
                    <a:pt x="86785" y="2898819"/>
                  </a:cubicBezTo>
                  <a:cubicBezTo>
                    <a:pt x="86023" y="2889390"/>
                    <a:pt x="87356" y="2879769"/>
                    <a:pt x="86499" y="2870244"/>
                  </a:cubicBezTo>
                  <a:cubicBezTo>
                    <a:pt x="83070" y="2828430"/>
                    <a:pt x="81356" y="2786329"/>
                    <a:pt x="74498" y="2744991"/>
                  </a:cubicBezTo>
                  <a:cubicBezTo>
                    <a:pt x="71640" y="2728036"/>
                    <a:pt x="57353" y="2712987"/>
                    <a:pt x="46685" y="2694413"/>
                  </a:cubicBezTo>
                  <a:cubicBezTo>
                    <a:pt x="77546" y="2654980"/>
                    <a:pt x="71354" y="2602878"/>
                    <a:pt x="61734" y="2558586"/>
                  </a:cubicBezTo>
                  <a:cubicBezTo>
                    <a:pt x="49828" y="2504103"/>
                    <a:pt x="58781" y="2451335"/>
                    <a:pt x="54590" y="2398090"/>
                  </a:cubicBezTo>
                  <a:cubicBezTo>
                    <a:pt x="53733" y="2386660"/>
                    <a:pt x="61544" y="2374659"/>
                    <a:pt x="64592" y="2362657"/>
                  </a:cubicBezTo>
                  <a:cubicBezTo>
                    <a:pt x="69735" y="2342559"/>
                    <a:pt x="57829" y="2326462"/>
                    <a:pt x="49923" y="2310079"/>
                  </a:cubicBezTo>
                  <a:cubicBezTo>
                    <a:pt x="38112" y="2285314"/>
                    <a:pt x="22301" y="2262264"/>
                    <a:pt x="12204" y="2236927"/>
                  </a:cubicBezTo>
                  <a:cubicBezTo>
                    <a:pt x="6489" y="2222735"/>
                    <a:pt x="5727" y="2204828"/>
                    <a:pt x="21539" y="2192446"/>
                  </a:cubicBezTo>
                  <a:cubicBezTo>
                    <a:pt x="31730" y="2184444"/>
                    <a:pt x="34016" y="2177206"/>
                    <a:pt x="25730" y="2163394"/>
                  </a:cubicBezTo>
                  <a:cubicBezTo>
                    <a:pt x="19824" y="2153488"/>
                    <a:pt x="24491" y="2136915"/>
                    <a:pt x="25349" y="2123389"/>
                  </a:cubicBezTo>
                  <a:cubicBezTo>
                    <a:pt x="25825" y="2114531"/>
                    <a:pt x="27825" y="2105768"/>
                    <a:pt x="25253" y="2096243"/>
                  </a:cubicBezTo>
                  <a:cubicBezTo>
                    <a:pt x="27444" y="2086337"/>
                    <a:pt x="30683" y="2076431"/>
                    <a:pt x="31635" y="2066430"/>
                  </a:cubicBezTo>
                  <a:cubicBezTo>
                    <a:pt x="32778" y="2055000"/>
                    <a:pt x="32397" y="2043284"/>
                    <a:pt x="31826" y="2031759"/>
                  </a:cubicBezTo>
                  <a:cubicBezTo>
                    <a:pt x="28301" y="1964131"/>
                    <a:pt x="31921" y="1895075"/>
                    <a:pt x="18586" y="1829448"/>
                  </a:cubicBezTo>
                  <a:cubicBezTo>
                    <a:pt x="7156" y="1773060"/>
                    <a:pt x="15919" y="1718005"/>
                    <a:pt x="9823" y="1662760"/>
                  </a:cubicBezTo>
                  <a:cubicBezTo>
                    <a:pt x="8394" y="1649616"/>
                    <a:pt x="-369" y="1636757"/>
                    <a:pt x="12" y="1623898"/>
                  </a:cubicBezTo>
                  <a:cubicBezTo>
                    <a:pt x="584" y="1605420"/>
                    <a:pt x="7061" y="1587227"/>
                    <a:pt x="9918" y="1568844"/>
                  </a:cubicBezTo>
                  <a:cubicBezTo>
                    <a:pt x="12776" y="1550746"/>
                    <a:pt x="8585" y="1533125"/>
                    <a:pt x="18395" y="1514170"/>
                  </a:cubicBezTo>
                  <a:cubicBezTo>
                    <a:pt x="28492" y="1494739"/>
                    <a:pt x="27825" y="1469593"/>
                    <a:pt x="31730" y="1446924"/>
                  </a:cubicBezTo>
                  <a:cubicBezTo>
                    <a:pt x="38017" y="1410919"/>
                    <a:pt x="39065" y="1373867"/>
                    <a:pt x="52495" y="1339196"/>
                  </a:cubicBezTo>
                  <a:cubicBezTo>
                    <a:pt x="53924" y="1335576"/>
                    <a:pt x="53352" y="1331195"/>
                    <a:pt x="53733" y="1327099"/>
                  </a:cubicBezTo>
                  <a:cubicBezTo>
                    <a:pt x="57448" y="1292809"/>
                    <a:pt x="54781" y="1256138"/>
                    <a:pt x="66497" y="1224991"/>
                  </a:cubicBezTo>
                  <a:cubicBezTo>
                    <a:pt x="79832" y="1189749"/>
                    <a:pt x="76498" y="1155554"/>
                    <a:pt x="74307" y="1121740"/>
                  </a:cubicBezTo>
                  <a:cubicBezTo>
                    <a:pt x="72116" y="1088117"/>
                    <a:pt x="58781" y="1055160"/>
                    <a:pt x="49923" y="1020394"/>
                  </a:cubicBezTo>
                  <a:cubicBezTo>
                    <a:pt x="66116" y="1010583"/>
                    <a:pt x="71354" y="983723"/>
                    <a:pt x="58210" y="961720"/>
                  </a:cubicBezTo>
                  <a:cubicBezTo>
                    <a:pt x="51066" y="949719"/>
                    <a:pt x="49828" y="937431"/>
                    <a:pt x="62210" y="927430"/>
                  </a:cubicBezTo>
                  <a:cubicBezTo>
                    <a:pt x="73164" y="918572"/>
                    <a:pt x="77165" y="907713"/>
                    <a:pt x="75926" y="893616"/>
                  </a:cubicBezTo>
                  <a:cubicBezTo>
                    <a:pt x="74783" y="880091"/>
                    <a:pt x="77831" y="865994"/>
                    <a:pt x="75164" y="852945"/>
                  </a:cubicBezTo>
                  <a:cubicBezTo>
                    <a:pt x="70592" y="830180"/>
                    <a:pt x="62972" y="807987"/>
                    <a:pt x="56876" y="785508"/>
                  </a:cubicBezTo>
                  <a:cubicBezTo>
                    <a:pt x="53638" y="773601"/>
                    <a:pt x="50685" y="761600"/>
                    <a:pt x="47637" y="749694"/>
                  </a:cubicBezTo>
                  <a:cubicBezTo>
                    <a:pt x="53066" y="730167"/>
                    <a:pt x="63353" y="709593"/>
                    <a:pt x="63544" y="688924"/>
                  </a:cubicBezTo>
                  <a:cubicBezTo>
                    <a:pt x="63734" y="656634"/>
                    <a:pt x="72116" y="630155"/>
                    <a:pt x="94976" y="609486"/>
                  </a:cubicBezTo>
                  <a:cubicBezTo>
                    <a:pt x="88309" y="591388"/>
                    <a:pt x="82022" y="574338"/>
                    <a:pt x="75831" y="557289"/>
                  </a:cubicBezTo>
                  <a:cubicBezTo>
                    <a:pt x="72974" y="549478"/>
                    <a:pt x="68973" y="541763"/>
                    <a:pt x="67830" y="533667"/>
                  </a:cubicBezTo>
                  <a:cubicBezTo>
                    <a:pt x="66973" y="527380"/>
                    <a:pt x="67830" y="519379"/>
                    <a:pt x="71164" y="514331"/>
                  </a:cubicBezTo>
                  <a:cubicBezTo>
                    <a:pt x="76784" y="506044"/>
                    <a:pt x="85547" y="500043"/>
                    <a:pt x="91928" y="492138"/>
                  </a:cubicBezTo>
                  <a:cubicBezTo>
                    <a:pt x="94881" y="488423"/>
                    <a:pt x="98024" y="480993"/>
                    <a:pt x="96310" y="477945"/>
                  </a:cubicBezTo>
                  <a:cubicBezTo>
                    <a:pt x="79260" y="447846"/>
                    <a:pt x="98882" y="427368"/>
                    <a:pt x="113645" y="405079"/>
                  </a:cubicBezTo>
                  <a:cubicBezTo>
                    <a:pt x="133838" y="374504"/>
                    <a:pt x="154222" y="344024"/>
                    <a:pt x="172319" y="312210"/>
                  </a:cubicBezTo>
                  <a:cubicBezTo>
                    <a:pt x="184226" y="291255"/>
                    <a:pt x="170795" y="264395"/>
                    <a:pt x="149174" y="250774"/>
                  </a:cubicBezTo>
                  <a:cubicBezTo>
                    <a:pt x="140411" y="245250"/>
                    <a:pt x="133648" y="232296"/>
                    <a:pt x="131267" y="221532"/>
                  </a:cubicBezTo>
                  <a:cubicBezTo>
                    <a:pt x="125647" y="195815"/>
                    <a:pt x="121265" y="169621"/>
                    <a:pt x="119932" y="143332"/>
                  </a:cubicBezTo>
                  <a:cubicBezTo>
                    <a:pt x="117932" y="101803"/>
                    <a:pt x="129743" y="63989"/>
                    <a:pt x="158222" y="32271"/>
                  </a:cubicBezTo>
                  <a:cubicBezTo>
                    <a:pt x="160699" y="29508"/>
                    <a:pt x="161651" y="25222"/>
                    <a:pt x="163080" y="21603"/>
                  </a:cubicBezTo>
                  <a:cubicBezTo>
                    <a:pt x="167938" y="8553"/>
                    <a:pt x="176129" y="838"/>
                    <a:pt x="191179" y="171"/>
                  </a:cubicBezTo>
                  <a:cubicBezTo>
                    <a:pt x="250329" y="-2305"/>
                    <a:pt x="296621" y="22174"/>
                    <a:pt x="333387" y="66942"/>
                  </a:cubicBezTo>
                  <a:cubicBezTo>
                    <a:pt x="336149" y="70275"/>
                    <a:pt x="338054" y="75514"/>
                    <a:pt x="337959" y="79705"/>
                  </a:cubicBezTo>
                  <a:cubicBezTo>
                    <a:pt x="336911" y="107328"/>
                    <a:pt x="351485" y="126378"/>
                    <a:pt x="368725" y="146190"/>
                  </a:cubicBezTo>
                  <a:cubicBezTo>
                    <a:pt x="390156" y="170859"/>
                    <a:pt x="407301" y="199339"/>
                    <a:pt x="427113" y="225438"/>
                  </a:cubicBezTo>
                  <a:cubicBezTo>
                    <a:pt x="442734" y="246012"/>
                    <a:pt x="459593" y="265538"/>
                    <a:pt x="475976" y="285445"/>
                  </a:cubicBezTo>
                  <a:cubicBezTo>
                    <a:pt x="477691" y="287541"/>
                    <a:pt x="479405" y="290874"/>
                    <a:pt x="481596" y="291160"/>
                  </a:cubicBezTo>
                  <a:cubicBezTo>
                    <a:pt x="521411" y="297732"/>
                    <a:pt x="549509" y="341166"/>
                    <a:pt x="595325" y="328117"/>
                  </a:cubicBezTo>
                  <a:cubicBezTo>
                    <a:pt x="622185" y="320497"/>
                    <a:pt x="648855" y="311734"/>
                    <a:pt x="675335" y="302781"/>
                  </a:cubicBezTo>
                  <a:cubicBezTo>
                    <a:pt x="691241" y="297447"/>
                    <a:pt x="706291" y="289160"/>
                    <a:pt x="722388" y="284874"/>
                  </a:cubicBezTo>
                  <a:cubicBezTo>
                    <a:pt x="748487" y="277920"/>
                    <a:pt x="773442" y="271634"/>
                    <a:pt x="794207" y="251155"/>
                  </a:cubicBezTo>
                  <a:cubicBezTo>
                    <a:pt x="808208" y="237439"/>
                    <a:pt x="828592" y="230200"/>
                    <a:pt x="846213" y="220104"/>
                  </a:cubicBezTo>
                  <a:cubicBezTo>
                    <a:pt x="862596" y="210674"/>
                    <a:pt x="878884" y="201054"/>
                    <a:pt x="895648" y="192291"/>
                  </a:cubicBezTo>
                  <a:cubicBezTo>
                    <a:pt x="901839" y="189052"/>
                    <a:pt x="909173" y="188004"/>
                    <a:pt x="916031" y="186004"/>
                  </a:cubicBezTo>
                  <a:cubicBezTo>
                    <a:pt x="935272" y="180194"/>
                    <a:pt x="954512" y="174193"/>
                    <a:pt x="973753" y="168478"/>
                  </a:cubicBezTo>
                  <a:cubicBezTo>
                    <a:pt x="980039" y="166668"/>
                    <a:pt x="986612" y="164573"/>
                    <a:pt x="993089" y="164478"/>
                  </a:cubicBezTo>
                  <a:cubicBezTo>
                    <a:pt x="1022997" y="164097"/>
                    <a:pt x="1053001" y="163811"/>
                    <a:pt x="1082909" y="164573"/>
                  </a:cubicBezTo>
                  <a:cubicBezTo>
                    <a:pt x="1090434" y="164763"/>
                    <a:pt x="1097673" y="169621"/>
                    <a:pt x="1105198" y="170859"/>
                  </a:cubicBezTo>
                  <a:cubicBezTo>
                    <a:pt x="1116342" y="172764"/>
                    <a:pt x="1128344" y="176289"/>
                    <a:pt x="1138631" y="173812"/>
                  </a:cubicBezTo>
                  <a:cubicBezTo>
                    <a:pt x="1151013" y="170859"/>
                    <a:pt x="1162062" y="162382"/>
                    <a:pt x="1174540" y="155810"/>
                  </a:cubicBezTo>
                  <a:cubicBezTo>
                    <a:pt x="1205687" y="175336"/>
                    <a:pt x="1236929" y="196767"/>
                    <a:pt x="1269885" y="215055"/>
                  </a:cubicBezTo>
                  <a:cubicBezTo>
                    <a:pt x="1301889" y="232772"/>
                    <a:pt x="1336179" y="246297"/>
                    <a:pt x="1368564" y="263347"/>
                  </a:cubicBezTo>
                  <a:cubicBezTo>
                    <a:pt x="1379518" y="269062"/>
                    <a:pt x="1387614" y="280111"/>
                    <a:pt x="1397615" y="288017"/>
                  </a:cubicBezTo>
                  <a:cubicBezTo>
                    <a:pt x="1406283" y="294875"/>
                    <a:pt x="1417142" y="299447"/>
                    <a:pt x="1424476" y="307448"/>
                  </a:cubicBezTo>
                  <a:cubicBezTo>
                    <a:pt x="1435049" y="318783"/>
                    <a:pt x="1444383" y="331737"/>
                    <a:pt x="1452289" y="345072"/>
                  </a:cubicBezTo>
                  <a:cubicBezTo>
                    <a:pt x="1465624" y="367551"/>
                    <a:pt x="1478864" y="390315"/>
                    <a:pt x="1489151" y="414128"/>
                  </a:cubicBezTo>
                  <a:cubicBezTo>
                    <a:pt x="1494961" y="427463"/>
                    <a:pt x="1496390" y="443370"/>
                    <a:pt x="1496961" y="458229"/>
                  </a:cubicBezTo>
                  <a:cubicBezTo>
                    <a:pt x="1497628" y="475469"/>
                    <a:pt x="1496866" y="491661"/>
                    <a:pt x="1513058" y="503568"/>
                  </a:cubicBezTo>
                  <a:cubicBezTo>
                    <a:pt x="1517154" y="506520"/>
                    <a:pt x="1517154" y="515093"/>
                    <a:pt x="1518107" y="518427"/>
                  </a:cubicBezTo>
                  <a:cubicBezTo>
                    <a:pt x="1499819" y="513093"/>
                    <a:pt x="1483626" y="507568"/>
                    <a:pt x="1467053" y="503949"/>
                  </a:cubicBezTo>
                  <a:cubicBezTo>
                    <a:pt x="1463433" y="503187"/>
                    <a:pt x="1458290" y="509473"/>
                    <a:pt x="1453813" y="512521"/>
                  </a:cubicBezTo>
                  <a:cubicBezTo>
                    <a:pt x="1457147" y="516617"/>
                    <a:pt x="1459623" y="521856"/>
                    <a:pt x="1463814" y="524713"/>
                  </a:cubicBezTo>
                  <a:cubicBezTo>
                    <a:pt x="1478864" y="535095"/>
                    <a:pt x="1495247" y="543573"/>
                    <a:pt x="1509629" y="554812"/>
                  </a:cubicBezTo>
                  <a:cubicBezTo>
                    <a:pt x="1523250" y="565480"/>
                    <a:pt x="1521821" y="579196"/>
                    <a:pt x="1511249" y="593293"/>
                  </a:cubicBezTo>
                  <a:cubicBezTo>
                    <a:pt x="1504867" y="601770"/>
                    <a:pt x="1498390" y="612724"/>
                    <a:pt x="1498104" y="622821"/>
                  </a:cubicBezTo>
                  <a:cubicBezTo>
                    <a:pt x="1497247" y="642347"/>
                    <a:pt x="1496390" y="659873"/>
                    <a:pt x="1475054" y="670636"/>
                  </a:cubicBezTo>
                  <a:close/>
                  <a:moveTo>
                    <a:pt x="513600" y="947147"/>
                  </a:moveTo>
                  <a:cubicBezTo>
                    <a:pt x="511886" y="947433"/>
                    <a:pt x="510076" y="947718"/>
                    <a:pt x="508361" y="948099"/>
                  </a:cubicBezTo>
                  <a:cubicBezTo>
                    <a:pt x="513314" y="966959"/>
                    <a:pt x="516077" y="986866"/>
                    <a:pt x="523982" y="1004487"/>
                  </a:cubicBezTo>
                  <a:cubicBezTo>
                    <a:pt x="531888" y="1022204"/>
                    <a:pt x="533888" y="1039635"/>
                    <a:pt x="535603" y="1058304"/>
                  </a:cubicBezTo>
                  <a:cubicBezTo>
                    <a:pt x="536746" y="1070972"/>
                    <a:pt x="545128" y="1083926"/>
                    <a:pt x="552843" y="1094975"/>
                  </a:cubicBezTo>
                  <a:cubicBezTo>
                    <a:pt x="569417" y="1118787"/>
                    <a:pt x="596944" y="1122312"/>
                    <a:pt x="622471" y="1126503"/>
                  </a:cubicBezTo>
                  <a:cubicBezTo>
                    <a:pt x="641045" y="1129551"/>
                    <a:pt x="660666" y="1125550"/>
                    <a:pt x="679430" y="1127455"/>
                  </a:cubicBezTo>
                  <a:cubicBezTo>
                    <a:pt x="704386" y="1130027"/>
                    <a:pt x="723912" y="1123169"/>
                    <a:pt x="739628" y="1103262"/>
                  </a:cubicBezTo>
                  <a:cubicBezTo>
                    <a:pt x="752011" y="1087641"/>
                    <a:pt x="768489" y="1094594"/>
                    <a:pt x="784301" y="1097166"/>
                  </a:cubicBezTo>
                  <a:cubicBezTo>
                    <a:pt x="804303" y="1100404"/>
                    <a:pt x="830497" y="1110977"/>
                    <a:pt x="843641" y="1102404"/>
                  </a:cubicBezTo>
                  <a:cubicBezTo>
                    <a:pt x="868502" y="1086117"/>
                    <a:pt x="883742" y="1107072"/>
                    <a:pt x="902887" y="1108405"/>
                  </a:cubicBezTo>
                  <a:cubicBezTo>
                    <a:pt x="928223" y="1110215"/>
                    <a:pt x="952703" y="1122978"/>
                    <a:pt x="978134" y="1126503"/>
                  </a:cubicBezTo>
                  <a:cubicBezTo>
                    <a:pt x="1019092" y="1132027"/>
                    <a:pt x="1057192" y="1117359"/>
                    <a:pt x="1095578" y="1104881"/>
                  </a:cubicBezTo>
                  <a:cubicBezTo>
                    <a:pt x="1127010" y="1094689"/>
                    <a:pt x="1142155" y="1067829"/>
                    <a:pt x="1155776" y="1043254"/>
                  </a:cubicBezTo>
                  <a:cubicBezTo>
                    <a:pt x="1166539" y="1023728"/>
                    <a:pt x="1165110" y="997439"/>
                    <a:pt x="1169015" y="974103"/>
                  </a:cubicBezTo>
                  <a:cubicBezTo>
                    <a:pt x="1172444" y="953814"/>
                    <a:pt x="1177302" y="935241"/>
                    <a:pt x="1170444" y="912762"/>
                  </a:cubicBezTo>
                  <a:cubicBezTo>
                    <a:pt x="1161491" y="883615"/>
                    <a:pt x="1167682" y="851992"/>
                    <a:pt x="1160443" y="820274"/>
                  </a:cubicBezTo>
                  <a:cubicBezTo>
                    <a:pt x="1149584" y="772649"/>
                    <a:pt x="1157109" y="721785"/>
                    <a:pt x="1170254" y="673398"/>
                  </a:cubicBezTo>
                  <a:cubicBezTo>
                    <a:pt x="1170920" y="671017"/>
                    <a:pt x="1173778" y="669303"/>
                    <a:pt x="1174921" y="666921"/>
                  </a:cubicBezTo>
                  <a:cubicBezTo>
                    <a:pt x="1184446" y="648062"/>
                    <a:pt x="1199210" y="628250"/>
                    <a:pt x="1188732" y="607009"/>
                  </a:cubicBezTo>
                  <a:cubicBezTo>
                    <a:pt x="1168349" y="565671"/>
                    <a:pt x="1146060" y="524808"/>
                    <a:pt x="1110341" y="493852"/>
                  </a:cubicBezTo>
                  <a:cubicBezTo>
                    <a:pt x="1094054" y="479755"/>
                    <a:pt x="1076147" y="469182"/>
                    <a:pt x="1053191" y="470421"/>
                  </a:cubicBezTo>
                  <a:cubicBezTo>
                    <a:pt x="1037570" y="471278"/>
                    <a:pt x="1021759" y="471849"/>
                    <a:pt x="1006328" y="470230"/>
                  </a:cubicBezTo>
                  <a:cubicBezTo>
                    <a:pt x="992993" y="468801"/>
                    <a:pt x="978992" y="466039"/>
                    <a:pt x="966990" y="460324"/>
                  </a:cubicBezTo>
                  <a:cubicBezTo>
                    <a:pt x="947083" y="450894"/>
                    <a:pt x="924223" y="440703"/>
                    <a:pt x="905840" y="450132"/>
                  </a:cubicBezTo>
                  <a:cubicBezTo>
                    <a:pt x="878598" y="464134"/>
                    <a:pt x="851833" y="456800"/>
                    <a:pt x="824972" y="459657"/>
                  </a:cubicBezTo>
                  <a:cubicBezTo>
                    <a:pt x="820972" y="460134"/>
                    <a:pt x="816495" y="459467"/>
                    <a:pt x="812876" y="460991"/>
                  </a:cubicBezTo>
                  <a:cubicBezTo>
                    <a:pt x="788301" y="471373"/>
                    <a:pt x="763536" y="481279"/>
                    <a:pt x="739724" y="493090"/>
                  </a:cubicBezTo>
                  <a:cubicBezTo>
                    <a:pt x="719245" y="503187"/>
                    <a:pt x="698195" y="513569"/>
                    <a:pt x="680383" y="527666"/>
                  </a:cubicBezTo>
                  <a:cubicBezTo>
                    <a:pt x="659809" y="543954"/>
                    <a:pt x="641997" y="563861"/>
                    <a:pt x="624376" y="583482"/>
                  </a:cubicBezTo>
                  <a:cubicBezTo>
                    <a:pt x="617899" y="590721"/>
                    <a:pt x="614946" y="601580"/>
                    <a:pt x="611327" y="611105"/>
                  </a:cubicBezTo>
                  <a:cubicBezTo>
                    <a:pt x="605802" y="625678"/>
                    <a:pt x="603040" y="641680"/>
                    <a:pt x="595515" y="655110"/>
                  </a:cubicBezTo>
                  <a:cubicBezTo>
                    <a:pt x="584847" y="674065"/>
                    <a:pt x="575798" y="692258"/>
                    <a:pt x="578180" y="715023"/>
                  </a:cubicBezTo>
                  <a:cubicBezTo>
                    <a:pt x="579704" y="729786"/>
                    <a:pt x="577989" y="744931"/>
                    <a:pt x="578751" y="759885"/>
                  </a:cubicBezTo>
                  <a:cubicBezTo>
                    <a:pt x="579037" y="765505"/>
                    <a:pt x="580942" y="771696"/>
                    <a:pt x="583895" y="776554"/>
                  </a:cubicBezTo>
                  <a:cubicBezTo>
                    <a:pt x="597992" y="799509"/>
                    <a:pt x="583228" y="843801"/>
                    <a:pt x="558177" y="853326"/>
                  </a:cubicBezTo>
                  <a:cubicBezTo>
                    <a:pt x="552843" y="855326"/>
                    <a:pt x="547509" y="858469"/>
                    <a:pt x="543128" y="862184"/>
                  </a:cubicBezTo>
                  <a:cubicBezTo>
                    <a:pt x="516267" y="884377"/>
                    <a:pt x="508933" y="913714"/>
                    <a:pt x="513600" y="947147"/>
                  </a:cubicBezTo>
                  <a:close/>
                  <a:moveTo>
                    <a:pt x="1020902" y="2135105"/>
                  </a:moveTo>
                  <a:cubicBezTo>
                    <a:pt x="1017758" y="2137486"/>
                    <a:pt x="1014425" y="2141963"/>
                    <a:pt x="1010329" y="2142820"/>
                  </a:cubicBezTo>
                  <a:cubicBezTo>
                    <a:pt x="989183" y="2147392"/>
                    <a:pt x="967752" y="2151202"/>
                    <a:pt x="946416" y="2155107"/>
                  </a:cubicBezTo>
                  <a:cubicBezTo>
                    <a:pt x="941749" y="2155965"/>
                    <a:pt x="936986" y="2155965"/>
                    <a:pt x="932414" y="2157108"/>
                  </a:cubicBezTo>
                  <a:cubicBezTo>
                    <a:pt x="906030" y="2163680"/>
                    <a:pt x="879455" y="2169776"/>
                    <a:pt x="853357" y="2177396"/>
                  </a:cubicBezTo>
                  <a:cubicBezTo>
                    <a:pt x="837355" y="2182063"/>
                    <a:pt x="819924" y="2186540"/>
                    <a:pt x="806970" y="2196160"/>
                  </a:cubicBezTo>
                  <a:cubicBezTo>
                    <a:pt x="794778" y="2205304"/>
                    <a:pt x="784205" y="2210543"/>
                    <a:pt x="768965" y="2210162"/>
                  </a:cubicBezTo>
                  <a:cubicBezTo>
                    <a:pt x="712101" y="2208828"/>
                    <a:pt x="655142" y="2212734"/>
                    <a:pt x="598754" y="2199589"/>
                  </a:cubicBezTo>
                  <a:cubicBezTo>
                    <a:pt x="580656" y="2195398"/>
                    <a:pt x="560844" y="2198827"/>
                    <a:pt x="541794" y="2198922"/>
                  </a:cubicBezTo>
                  <a:cubicBezTo>
                    <a:pt x="534365" y="2198922"/>
                    <a:pt x="525506" y="2196827"/>
                    <a:pt x="519601" y="2199970"/>
                  </a:cubicBezTo>
                  <a:cubicBezTo>
                    <a:pt x="484549" y="2218639"/>
                    <a:pt x="453878" y="2242738"/>
                    <a:pt x="435686" y="2279314"/>
                  </a:cubicBezTo>
                  <a:cubicBezTo>
                    <a:pt x="428447" y="2293791"/>
                    <a:pt x="421493" y="2308555"/>
                    <a:pt x="416350" y="2323795"/>
                  </a:cubicBezTo>
                  <a:cubicBezTo>
                    <a:pt x="410921" y="2339797"/>
                    <a:pt x="404253" y="2356561"/>
                    <a:pt x="404063" y="2373135"/>
                  </a:cubicBezTo>
                  <a:cubicBezTo>
                    <a:pt x="402920" y="2464956"/>
                    <a:pt x="403396" y="2556777"/>
                    <a:pt x="403682" y="2648598"/>
                  </a:cubicBezTo>
                  <a:cubicBezTo>
                    <a:pt x="403682" y="2654980"/>
                    <a:pt x="405396" y="2661742"/>
                    <a:pt x="407873" y="2667838"/>
                  </a:cubicBezTo>
                  <a:cubicBezTo>
                    <a:pt x="418445" y="2694318"/>
                    <a:pt x="420160" y="2721178"/>
                    <a:pt x="407206" y="2746800"/>
                  </a:cubicBezTo>
                  <a:cubicBezTo>
                    <a:pt x="397490" y="2766041"/>
                    <a:pt x="408063" y="2790234"/>
                    <a:pt x="429780" y="2788901"/>
                  </a:cubicBezTo>
                  <a:cubicBezTo>
                    <a:pt x="466166" y="2786806"/>
                    <a:pt x="502265" y="2781567"/>
                    <a:pt x="538556" y="2777661"/>
                  </a:cubicBezTo>
                  <a:cubicBezTo>
                    <a:pt x="539794" y="2777566"/>
                    <a:pt x="541127" y="2776804"/>
                    <a:pt x="542270" y="2776138"/>
                  </a:cubicBezTo>
                  <a:cubicBezTo>
                    <a:pt x="564083" y="2763755"/>
                    <a:pt x="591896" y="2766327"/>
                    <a:pt x="611422" y="2746229"/>
                  </a:cubicBezTo>
                  <a:cubicBezTo>
                    <a:pt x="621423" y="2735942"/>
                    <a:pt x="637711" y="2725560"/>
                    <a:pt x="650951" y="2725846"/>
                  </a:cubicBezTo>
                  <a:cubicBezTo>
                    <a:pt x="687717" y="2726703"/>
                    <a:pt x="728675" y="2707939"/>
                    <a:pt x="756583" y="2741276"/>
                  </a:cubicBezTo>
                  <a:cubicBezTo>
                    <a:pt x="768108" y="2738704"/>
                    <a:pt x="776776" y="2735180"/>
                    <a:pt x="785539" y="2734989"/>
                  </a:cubicBezTo>
                  <a:cubicBezTo>
                    <a:pt x="818876" y="2734323"/>
                    <a:pt x="852309" y="2736609"/>
                    <a:pt x="885456" y="2733942"/>
                  </a:cubicBezTo>
                  <a:cubicBezTo>
                    <a:pt x="903744" y="2732513"/>
                    <a:pt x="927366" y="2728893"/>
                    <a:pt x="938225" y="2716892"/>
                  </a:cubicBezTo>
                  <a:cubicBezTo>
                    <a:pt x="960418" y="2692413"/>
                    <a:pt x="985183" y="2689174"/>
                    <a:pt x="1014520" y="2690413"/>
                  </a:cubicBezTo>
                  <a:cubicBezTo>
                    <a:pt x="1023378" y="2690793"/>
                    <a:pt x="1034141" y="2686602"/>
                    <a:pt x="1041190" y="2680983"/>
                  </a:cubicBezTo>
                  <a:cubicBezTo>
                    <a:pt x="1062335" y="2664314"/>
                    <a:pt x="1066431" y="2643264"/>
                    <a:pt x="1060907" y="2616117"/>
                  </a:cubicBezTo>
                  <a:cubicBezTo>
                    <a:pt x="1054715" y="2585256"/>
                    <a:pt x="1060145" y="2553348"/>
                    <a:pt x="1050143" y="2521344"/>
                  </a:cubicBezTo>
                  <a:cubicBezTo>
                    <a:pt x="1042238" y="2496198"/>
                    <a:pt x="1044047" y="2465527"/>
                    <a:pt x="1062431" y="2444382"/>
                  </a:cubicBezTo>
                  <a:cubicBezTo>
                    <a:pt x="1076147" y="2446858"/>
                    <a:pt x="1088243" y="2448954"/>
                    <a:pt x="1100340" y="2451144"/>
                  </a:cubicBezTo>
                  <a:cubicBezTo>
                    <a:pt x="1101769" y="2448477"/>
                    <a:pt x="1103198" y="2445810"/>
                    <a:pt x="1104626" y="2443143"/>
                  </a:cubicBezTo>
                  <a:cubicBezTo>
                    <a:pt x="1099007" y="2438667"/>
                    <a:pt x="1093768" y="2431047"/>
                    <a:pt x="1087767" y="2430380"/>
                  </a:cubicBezTo>
                  <a:cubicBezTo>
                    <a:pt x="1068527" y="2428284"/>
                    <a:pt x="1070527" y="2415331"/>
                    <a:pt x="1070622" y="2402472"/>
                  </a:cubicBezTo>
                  <a:cubicBezTo>
                    <a:pt x="1070717" y="2392280"/>
                    <a:pt x="1071384" y="2381993"/>
                    <a:pt x="1070527" y="2371897"/>
                  </a:cubicBezTo>
                  <a:cubicBezTo>
                    <a:pt x="1067955" y="2342464"/>
                    <a:pt x="1070146" y="2315413"/>
                    <a:pt x="1097673" y="2296554"/>
                  </a:cubicBezTo>
                  <a:cubicBezTo>
                    <a:pt x="1101197" y="2294077"/>
                    <a:pt x="1103198" y="2282742"/>
                    <a:pt x="1100626" y="2279218"/>
                  </a:cubicBezTo>
                  <a:cubicBezTo>
                    <a:pt x="1084910" y="2256930"/>
                    <a:pt x="1091387" y="2235308"/>
                    <a:pt x="1098911" y="2216067"/>
                  </a:cubicBezTo>
                  <a:cubicBezTo>
                    <a:pt x="1092530" y="2209686"/>
                    <a:pt x="1083290" y="2204733"/>
                    <a:pt x="1082147" y="2198446"/>
                  </a:cubicBezTo>
                  <a:cubicBezTo>
                    <a:pt x="1078337" y="2177777"/>
                    <a:pt x="1074146" y="2159298"/>
                    <a:pt x="1050810" y="2151488"/>
                  </a:cubicBezTo>
                  <a:cubicBezTo>
                    <a:pt x="1040428" y="2148154"/>
                    <a:pt x="1031284" y="2141010"/>
                    <a:pt x="1020902" y="2135105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13183366-0392-4DC7-B403-79941A108C97}"/>
              </a:ext>
            </a:extLst>
          </p:cNvPr>
          <p:cNvGrpSpPr/>
          <p:nvPr/>
        </p:nvGrpSpPr>
        <p:grpSpPr>
          <a:xfrm>
            <a:off x="930929" y="1755532"/>
            <a:ext cx="571605" cy="900001"/>
            <a:chOff x="3303370" y="1524070"/>
            <a:chExt cx="571605" cy="900001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816A8EF8-0CE9-44E0-BDD8-00DF5BDFFCE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03370" y="1524071"/>
              <a:ext cx="571605" cy="900000"/>
              <a:chOff x="4653196" y="1471115"/>
              <a:chExt cx="2885607" cy="4543425"/>
            </a:xfrm>
            <a:effectLst>
              <a:outerShdw blurRad="63500" sx="102000" sy="102000" algn="ctr" rotWithShape="0">
                <a:schemeClr val="bg1">
                  <a:lumMod val="50000"/>
                  <a:alpha val="25000"/>
                </a:schemeClr>
              </a:outerShdw>
            </a:effectLst>
          </p:grpSpPr>
          <p:sp useBgFill="1"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3AA516EB-96AB-472D-B01E-C45356693897}"/>
                  </a:ext>
                </a:extLst>
              </p:cNvPr>
              <p:cNvSpPr/>
              <p:nvPr/>
            </p:nvSpPr>
            <p:spPr>
              <a:xfrm>
                <a:off x="5833828" y="1471115"/>
                <a:ext cx="1704975" cy="4543425"/>
              </a:xfrm>
              <a:custGeom>
                <a:avLst/>
                <a:gdLst>
                  <a:gd name="connsiteX0" fmla="*/ 890386 w 1704975"/>
                  <a:gd name="connsiteY0" fmla="*/ 4550893 h 4543425"/>
                  <a:gd name="connsiteX1" fmla="*/ 872669 w 1704975"/>
                  <a:gd name="connsiteY1" fmla="*/ 4462596 h 4543425"/>
                  <a:gd name="connsiteX2" fmla="*/ 885814 w 1704975"/>
                  <a:gd name="connsiteY2" fmla="*/ 4367536 h 4543425"/>
                  <a:gd name="connsiteX3" fmla="*/ 888005 w 1704975"/>
                  <a:gd name="connsiteY3" fmla="*/ 4358297 h 4543425"/>
                  <a:gd name="connsiteX4" fmla="*/ 895720 w 1704975"/>
                  <a:gd name="connsiteY4" fmla="*/ 4311339 h 4543425"/>
                  <a:gd name="connsiteX5" fmla="*/ 911912 w 1704975"/>
                  <a:gd name="connsiteY5" fmla="*/ 4217803 h 4543425"/>
                  <a:gd name="connsiteX6" fmla="*/ 905054 w 1704975"/>
                  <a:gd name="connsiteY6" fmla="*/ 4170845 h 4543425"/>
                  <a:gd name="connsiteX7" fmla="*/ 911341 w 1704975"/>
                  <a:gd name="connsiteY7" fmla="*/ 4083025 h 4543425"/>
                  <a:gd name="connsiteX8" fmla="*/ 897625 w 1704975"/>
                  <a:gd name="connsiteY8" fmla="*/ 3995204 h 4543425"/>
                  <a:gd name="connsiteX9" fmla="*/ 896767 w 1704975"/>
                  <a:gd name="connsiteY9" fmla="*/ 3989203 h 4543425"/>
                  <a:gd name="connsiteX10" fmla="*/ 889148 w 1704975"/>
                  <a:gd name="connsiteY10" fmla="*/ 3862616 h 4543425"/>
                  <a:gd name="connsiteX11" fmla="*/ 888766 w 1704975"/>
                  <a:gd name="connsiteY11" fmla="*/ 3780987 h 4543425"/>
                  <a:gd name="connsiteX12" fmla="*/ 900863 w 1704975"/>
                  <a:gd name="connsiteY12" fmla="*/ 3568008 h 4543425"/>
                  <a:gd name="connsiteX13" fmla="*/ 886385 w 1704975"/>
                  <a:gd name="connsiteY13" fmla="*/ 3540957 h 4543425"/>
                  <a:gd name="connsiteX14" fmla="*/ 873336 w 1704975"/>
                  <a:gd name="connsiteY14" fmla="*/ 3489522 h 4543425"/>
                  <a:gd name="connsiteX15" fmla="*/ 873431 w 1704975"/>
                  <a:gd name="connsiteY15" fmla="*/ 3442564 h 4543425"/>
                  <a:gd name="connsiteX16" fmla="*/ 865811 w 1704975"/>
                  <a:gd name="connsiteY16" fmla="*/ 3252540 h 4543425"/>
                  <a:gd name="connsiteX17" fmla="*/ 858382 w 1704975"/>
                  <a:gd name="connsiteY17" fmla="*/ 3129953 h 4543425"/>
                  <a:gd name="connsiteX18" fmla="*/ 851048 w 1704975"/>
                  <a:gd name="connsiteY18" fmla="*/ 3007461 h 4543425"/>
                  <a:gd name="connsiteX19" fmla="*/ 856096 w 1704975"/>
                  <a:gd name="connsiteY19" fmla="*/ 2984602 h 4543425"/>
                  <a:gd name="connsiteX20" fmla="*/ 858096 w 1704975"/>
                  <a:gd name="connsiteY20" fmla="*/ 2968790 h 4543425"/>
                  <a:gd name="connsiteX21" fmla="*/ 843904 w 1704975"/>
                  <a:gd name="connsiteY21" fmla="*/ 2897067 h 4543425"/>
                  <a:gd name="connsiteX22" fmla="*/ 842951 w 1704975"/>
                  <a:gd name="connsiteY22" fmla="*/ 2884875 h 4543425"/>
                  <a:gd name="connsiteX23" fmla="*/ 833807 w 1704975"/>
                  <a:gd name="connsiteY23" fmla="*/ 2774861 h 4543425"/>
                  <a:gd name="connsiteX24" fmla="*/ 833712 w 1704975"/>
                  <a:gd name="connsiteY24" fmla="*/ 2696946 h 4543425"/>
                  <a:gd name="connsiteX25" fmla="*/ 834760 w 1704975"/>
                  <a:gd name="connsiteY25" fmla="*/ 2470442 h 4543425"/>
                  <a:gd name="connsiteX26" fmla="*/ 827997 w 1704975"/>
                  <a:gd name="connsiteY26" fmla="*/ 2444058 h 4543425"/>
                  <a:gd name="connsiteX27" fmla="*/ 838760 w 1704975"/>
                  <a:gd name="connsiteY27" fmla="*/ 2387860 h 4543425"/>
                  <a:gd name="connsiteX28" fmla="*/ 842380 w 1704975"/>
                  <a:gd name="connsiteY28" fmla="*/ 2366620 h 4543425"/>
                  <a:gd name="connsiteX29" fmla="*/ 828378 w 1704975"/>
                  <a:gd name="connsiteY29" fmla="*/ 2305183 h 4543425"/>
                  <a:gd name="connsiteX30" fmla="*/ 811138 w 1704975"/>
                  <a:gd name="connsiteY30" fmla="*/ 2188883 h 4543425"/>
                  <a:gd name="connsiteX31" fmla="*/ 804375 w 1704975"/>
                  <a:gd name="connsiteY31" fmla="*/ 2060105 h 4543425"/>
                  <a:gd name="connsiteX32" fmla="*/ 797898 w 1704975"/>
                  <a:gd name="connsiteY32" fmla="*/ 1947615 h 4543425"/>
                  <a:gd name="connsiteX33" fmla="*/ 774276 w 1704975"/>
                  <a:gd name="connsiteY33" fmla="*/ 1901895 h 4543425"/>
                  <a:gd name="connsiteX34" fmla="*/ 700267 w 1704975"/>
                  <a:gd name="connsiteY34" fmla="*/ 1865605 h 4543425"/>
                  <a:gd name="connsiteX35" fmla="*/ 674264 w 1704975"/>
                  <a:gd name="connsiteY35" fmla="*/ 1847697 h 4543425"/>
                  <a:gd name="connsiteX36" fmla="*/ 689884 w 1704975"/>
                  <a:gd name="connsiteY36" fmla="*/ 1812074 h 4543425"/>
                  <a:gd name="connsiteX37" fmla="*/ 732366 w 1704975"/>
                  <a:gd name="connsiteY37" fmla="*/ 1796834 h 4543425"/>
                  <a:gd name="connsiteX38" fmla="*/ 773800 w 1704975"/>
                  <a:gd name="connsiteY38" fmla="*/ 1732445 h 4543425"/>
                  <a:gd name="connsiteX39" fmla="*/ 773800 w 1704975"/>
                  <a:gd name="connsiteY39" fmla="*/ 1724254 h 4543425"/>
                  <a:gd name="connsiteX40" fmla="*/ 765894 w 1704975"/>
                  <a:gd name="connsiteY40" fmla="*/ 1509941 h 4543425"/>
                  <a:gd name="connsiteX41" fmla="*/ 758083 w 1704975"/>
                  <a:gd name="connsiteY41" fmla="*/ 1395736 h 4543425"/>
                  <a:gd name="connsiteX42" fmla="*/ 749321 w 1704975"/>
                  <a:gd name="connsiteY42" fmla="*/ 1348968 h 4543425"/>
                  <a:gd name="connsiteX43" fmla="*/ 733128 w 1704975"/>
                  <a:gd name="connsiteY43" fmla="*/ 1336967 h 4543425"/>
                  <a:gd name="connsiteX44" fmla="*/ 691123 w 1704975"/>
                  <a:gd name="connsiteY44" fmla="*/ 1346968 h 4543425"/>
                  <a:gd name="connsiteX45" fmla="*/ 601588 w 1704975"/>
                  <a:gd name="connsiteY45" fmla="*/ 1444409 h 4543425"/>
                  <a:gd name="connsiteX46" fmla="*/ 574441 w 1704975"/>
                  <a:gd name="connsiteY46" fmla="*/ 1509751 h 4543425"/>
                  <a:gd name="connsiteX47" fmla="*/ 526626 w 1704975"/>
                  <a:gd name="connsiteY47" fmla="*/ 1580235 h 4543425"/>
                  <a:gd name="connsiteX48" fmla="*/ 476906 w 1704975"/>
                  <a:gd name="connsiteY48" fmla="*/ 1665675 h 4543425"/>
                  <a:gd name="connsiteX49" fmla="*/ 513100 w 1704975"/>
                  <a:gd name="connsiteY49" fmla="*/ 1745209 h 4543425"/>
                  <a:gd name="connsiteX50" fmla="*/ 584062 w 1704975"/>
                  <a:gd name="connsiteY50" fmla="*/ 1788643 h 4543425"/>
                  <a:gd name="connsiteX51" fmla="*/ 626353 w 1704975"/>
                  <a:gd name="connsiteY51" fmla="*/ 1804168 h 4543425"/>
                  <a:gd name="connsiteX52" fmla="*/ 635497 w 1704975"/>
                  <a:gd name="connsiteY52" fmla="*/ 1812550 h 4543425"/>
                  <a:gd name="connsiteX53" fmla="*/ 622924 w 1704975"/>
                  <a:gd name="connsiteY53" fmla="*/ 1819313 h 4543425"/>
                  <a:gd name="connsiteX54" fmla="*/ 537961 w 1704975"/>
                  <a:gd name="connsiteY54" fmla="*/ 1794453 h 4543425"/>
                  <a:gd name="connsiteX55" fmla="*/ 525388 w 1704975"/>
                  <a:gd name="connsiteY55" fmla="*/ 1789309 h 4543425"/>
                  <a:gd name="connsiteX56" fmla="*/ 413183 w 1704975"/>
                  <a:gd name="connsiteY56" fmla="*/ 1781118 h 4543425"/>
                  <a:gd name="connsiteX57" fmla="*/ 366225 w 1704975"/>
                  <a:gd name="connsiteY57" fmla="*/ 1774164 h 4543425"/>
                  <a:gd name="connsiteX58" fmla="*/ 329554 w 1704975"/>
                  <a:gd name="connsiteY58" fmla="*/ 1781308 h 4543425"/>
                  <a:gd name="connsiteX59" fmla="*/ 245638 w 1704975"/>
                  <a:gd name="connsiteY59" fmla="*/ 1754352 h 4543425"/>
                  <a:gd name="connsiteX60" fmla="*/ 198013 w 1704975"/>
                  <a:gd name="connsiteY60" fmla="*/ 1722253 h 4543425"/>
                  <a:gd name="connsiteX61" fmla="*/ 153913 w 1704975"/>
                  <a:gd name="connsiteY61" fmla="*/ 1677486 h 4543425"/>
                  <a:gd name="connsiteX62" fmla="*/ 80761 w 1704975"/>
                  <a:gd name="connsiteY62" fmla="*/ 1604143 h 4543425"/>
                  <a:gd name="connsiteX63" fmla="*/ 45518 w 1704975"/>
                  <a:gd name="connsiteY63" fmla="*/ 1543088 h 4543425"/>
                  <a:gd name="connsiteX64" fmla="*/ 45709 w 1704975"/>
                  <a:gd name="connsiteY64" fmla="*/ 1520704 h 4543425"/>
                  <a:gd name="connsiteX65" fmla="*/ 39041 w 1704975"/>
                  <a:gd name="connsiteY65" fmla="*/ 1302106 h 4543425"/>
                  <a:gd name="connsiteX66" fmla="*/ 52757 w 1704975"/>
                  <a:gd name="connsiteY66" fmla="*/ 1199617 h 4543425"/>
                  <a:gd name="connsiteX67" fmla="*/ 59520 w 1704975"/>
                  <a:gd name="connsiteY67" fmla="*/ 1164755 h 4543425"/>
                  <a:gd name="connsiteX68" fmla="*/ 78094 w 1704975"/>
                  <a:gd name="connsiteY68" fmla="*/ 1115416 h 4543425"/>
                  <a:gd name="connsiteX69" fmla="*/ 84094 w 1704975"/>
                  <a:gd name="connsiteY69" fmla="*/ 1086745 h 4543425"/>
                  <a:gd name="connsiteX70" fmla="*/ 103049 w 1704975"/>
                  <a:gd name="connsiteY70" fmla="*/ 999877 h 4543425"/>
                  <a:gd name="connsiteX71" fmla="*/ 152674 w 1704975"/>
                  <a:gd name="connsiteY71" fmla="*/ 894245 h 4543425"/>
                  <a:gd name="connsiteX72" fmla="*/ 225445 w 1704975"/>
                  <a:gd name="connsiteY72" fmla="*/ 776135 h 4543425"/>
                  <a:gd name="connsiteX73" fmla="*/ 315552 w 1704975"/>
                  <a:gd name="connsiteY73" fmla="*/ 640785 h 4543425"/>
                  <a:gd name="connsiteX74" fmla="*/ 375655 w 1704975"/>
                  <a:gd name="connsiteY74" fmla="*/ 556584 h 4543425"/>
                  <a:gd name="connsiteX75" fmla="*/ 397277 w 1704975"/>
                  <a:gd name="connsiteY75" fmla="*/ 525723 h 4543425"/>
                  <a:gd name="connsiteX76" fmla="*/ 354414 w 1704975"/>
                  <a:gd name="connsiteY76" fmla="*/ 453333 h 4543425"/>
                  <a:gd name="connsiteX77" fmla="*/ 215635 w 1704975"/>
                  <a:gd name="connsiteY77" fmla="*/ 437235 h 4543425"/>
                  <a:gd name="connsiteX78" fmla="*/ 101335 w 1704975"/>
                  <a:gd name="connsiteY78" fmla="*/ 407898 h 4543425"/>
                  <a:gd name="connsiteX79" fmla="*/ 60568 w 1704975"/>
                  <a:gd name="connsiteY79" fmla="*/ 399612 h 4543425"/>
                  <a:gd name="connsiteX80" fmla="*/ 179 w 1704975"/>
                  <a:gd name="connsiteY80" fmla="*/ 347224 h 4543425"/>
                  <a:gd name="connsiteX81" fmla="*/ 846 w 1704975"/>
                  <a:gd name="connsiteY81" fmla="*/ 341128 h 4543425"/>
                  <a:gd name="connsiteX82" fmla="*/ 69712 w 1704975"/>
                  <a:gd name="connsiteY82" fmla="*/ 330555 h 4543425"/>
                  <a:gd name="connsiteX83" fmla="*/ 141245 w 1704975"/>
                  <a:gd name="connsiteY83" fmla="*/ 316363 h 4543425"/>
                  <a:gd name="connsiteX84" fmla="*/ 210015 w 1704975"/>
                  <a:gd name="connsiteY84" fmla="*/ 298932 h 4543425"/>
                  <a:gd name="connsiteX85" fmla="*/ 306027 w 1704975"/>
                  <a:gd name="connsiteY85" fmla="*/ 276358 h 4543425"/>
                  <a:gd name="connsiteX86" fmla="*/ 352223 w 1704975"/>
                  <a:gd name="connsiteY86" fmla="*/ 249688 h 4543425"/>
                  <a:gd name="connsiteX87" fmla="*/ 429090 w 1704975"/>
                  <a:gd name="connsiteY87" fmla="*/ 214065 h 4543425"/>
                  <a:gd name="connsiteX88" fmla="*/ 519673 w 1704975"/>
                  <a:gd name="connsiteY88" fmla="*/ 174345 h 4543425"/>
                  <a:gd name="connsiteX89" fmla="*/ 593491 w 1704975"/>
                  <a:gd name="connsiteY89" fmla="*/ 140246 h 4543425"/>
                  <a:gd name="connsiteX90" fmla="*/ 609494 w 1704975"/>
                  <a:gd name="connsiteY90" fmla="*/ 138817 h 4543425"/>
                  <a:gd name="connsiteX91" fmla="*/ 693218 w 1704975"/>
                  <a:gd name="connsiteY91" fmla="*/ 108147 h 4543425"/>
                  <a:gd name="connsiteX92" fmla="*/ 752654 w 1704975"/>
                  <a:gd name="connsiteY92" fmla="*/ 64713 h 4543425"/>
                  <a:gd name="connsiteX93" fmla="*/ 776562 w 1704975"/>
                  <a:gd name="connsiteY93" fmla="*/ 56235 h 4543425"/>
                  <a:gd name="connsiteX94" fmla="*/ 871145 w 1704975"/>
                  <a:gd name="connsiteY94" fmla="*/ 13944 h 4543425"/>
                  <a:gd name="connsiteX95" fmla="*/ 926485 w 1704975"/>
                  <a:gd name="connsiteY95" fmla="*/ 895 h 4543425"/>
                  <a:gd name="connsiteX96" fmla="*/ 1050977 w 1704975"/>
                  <a:gd name="connsiteY96" fmla="*/ 38 h 4543425"/>
                  <a:gd name="connsiteX97" fmla="*/ 1132607 w 1704975"/>
                  <a:gd name="connsiteY97" fmla="*/ 27375 h 4543425"/>
                  <a:gd name="connsiteX98" fmla="*/ 1227285 w 1704975"/>
                  <a:gd name="connsiteY98" fmla="*/ 85477 h 4543425"/>
                  <a:gd name="connsiteX99" fmla="*/ 1244621 w 1704975"/>
                  <a:gd name="connsiteY99" fmla="*/ 114528 h 4543425"/>
                  <a:gd name="connsiteX100" fmla="*/ 1265861 w 1704975"/>
                  <a:gd name="connsiteY100" fmla="*/ 198634 h 4543425"/>
                  <a:gd name="connsiteX101" fmla="*/ 1211950 w 1704975"/>
                  <a:gd name="connsiteY101" fmla="*/ 268833 h 4543425"/>
                  <a:gd name="connsiteX102" fmla="*/ 1130892 w 1704975"/>
                  <a:gd name="connsiteY102" fmla="*/ 300552 h 4543425"/>
                  <a:gd name="connsiteX103" fmla="*/ 1037261 w 1704975"/>
                  <a:gd name="connsiteY103" fmla="*/ 330555 h 4543425"/>
                  <a:gd name="connsiteX104" fmla="*/ 976111 w 1704975"/>
                  <a:gd name="connsiteY104" fmla="*/ 347510 h 4543425"/>
                  <a:gd name="connsiteX105" fmla="*/ 934867 w 1704975"/>
                  <a:gd name="connsiteY105" fmla="*/ 360559 h 4543425"/>
                  <a:gd name="connsiteX106" fmla="*/ 831045 w 1704975"/>
                  <a:gd name="connsiteY106" fmla="*/ 377133 h 4543425"/>
                  <a:gd name="connsiteX107" fmla="*/ 761608 w 1704975"/>
                  <a:gd name="connsiteY107" fmla="*/ 398850 h 4543425"/>
                  <a:gd name="connsiteX108" fmla="*/ 688456 w 1704975"/>
                  <a:gd name="connsiteY108" fmla="*/ 422853 h 4543425"/>
                  <a:gd name="connsiteX109" fmla="*/ 617304 w 1704975"/>
                  <a:gd name="connsiteY109" fmla="*/ 460953 h 4543425"/>
                  <a:gd name="connsiteX110" fmla="*/ 571394 w 1704975"/>
                  <a:gd name="connsiteY110" fmla="*/ 492195 h 4543425"/>
                  <a:gd name="connsiteX111" fmla="*/ 518530 w 1704975"/>
                  <a:gd name="connsiteY111" fmla="*/ 544582 h 4543425"/>
                  <a:gd name="connsiteX112" fmla="*/ 555106 w 1704975"/>
                  <a:gd name="connsiteY112" fmla="*/ 605638 h 4543425"/>
                  <a:gd name="connsiteX113" fmla="*/ 683693 w 1704975"/>
                  <a:gd name="connsiteY113" fmla="*/ 623163 h 4543425"/>
                  <a:gd name="connsiteX114" fmla="*/ 724651 w 1704975"/>
                  <a:gd name="connsiteY114" fmla="*/ 646786 h 4543425"/>
                  <a:gd name="connsiteX115" fmla="*/ 785992 w 1704975"/>
                  <a:gd name="connsiteY115" fmla="*/ 708984 h 4543425"/>
                  <a:gd name="connsiteX116" fmla="*/ 796660 w 1704975"/>
                  <a:gd name="connsiteY116" fmla="*/ 754894 h 4543425"/>
                  <a:gd name="connsiteX117" fmla="*/ 860668 w 1704975"/>
                  <a:gd name="connsiteY117" fmla="*/ 919581 h 4543425"/>
                  <a:gd name="connsiteX118" fmla="*/ 908293 w 1704975"/>
                  <a:gd name="connsiteY118" fmla="*/ 938346 h 4543425"/>
                  <a:gd name="connsiteX119" fmla="*/ 994875 w 1704975"/>
                  <a:gd name="connsiteY119" fmla="*/ 896531 h 4543425"/>
                  <a:gd name="connsiteX120" fmla="*/ 1143275 w 1704975"/>
                  <a:gd name="connsiteY120" fmla="*/ 836905 h 4543425"/>
                  <a:gd name="connsiteX121" fmla="*/ 1240810 w 1704975"/>
                  <a:gd name="connsiteY121" fmla="*/ 812901 h 4543425"/>
                  <a:gd name="connsiteX122" fmla="*/ 1350062 w 1704975"/>
                  <a:gd name="connsiteY122" fmla="*/ 826237 h 4543425"/>
                  <a:gd name="connsiteX123" fmla="*/ 1392163 w 1704975"/>
                  <a:gd name="connsiteY123" fmla="*/ 836809 h 4543425"/>
                  <a:gd name="connsiteX124" fmla="*/ 1504463 w 1704975"/>
                  <a:gd name="connsiteY124" fmla="*/ 887768 h 4543425"/>
                  <a:gd name="connsiteX125" fmla="*/ 1559041 w 1704975"/>
                  <a:gd name="connsiteY125" fmla="*/ 913867 h 4543425"/>
                  <a:gd name="connsiteX126" fmla="*/ 1660387 w 1704975"/>
                  <a:gd name="connsiteY126" fmla="*/ 961110 h 4543425"/>
                  <a:gd name="connsiteX127" fmla="*/ 1687247 w 1704975"/>
                  <a:gd name="connsiteY127" fmla="*/ 1023975 h 4543425"/>
                  <a:gd name="connsiteX128" fmla="*/ 1700011 w 1704975"/>
                  <a:gd name="connsiteY128" fmla="*/ 1085602 h 4543425"/>
                  <a:gd name="connsiteX129" fmla="*/ 1709155 w 1704975"/>
                  <a:gd name="connsiteY129" fmla="*/ 1148467 h 4543425"/>
                  <a:gd name="connsiteX130" fmla="*/ 1709631 w 1704975"/>
                  <a:gd name="connsiteY130" fmla="*/ 1232097 h 4543425"/>
                  <a:gd name="connsiteX131" fmla="*/ 1684866 w 1704975"/>
                  <a:gd name="connsiteY131" fmla="*/ 1303915 h 4543425"/>
                  <a:gd name="connsiteX132" fmla="*/ 1681056 w 1704975"/>
                  <a:gd name="connsiteY132" fmla="*/ 1317917 h 4543425"/>
                  <a:gd name="connsiteX133" fmla="*/ 1675817 w 1704975"/>
                  <a:gd name="connsiteY133" fmla="*/ 1403547 h 4543425"/>
                  <a:gd name="connsiteX134" fmla="*/ 1646671 w 1704975"/>
                  <a:gd name="connsiteY134" fmla="*/ 1516418 h 4543425"/>
                  <a:gd name="connsiteX135" fmla="*/ 1615429 w 1704975"/>
                  <a:gd name="connsiteY135" fmla="*/ 1594999 h 4543425"/>
                  <a:gd name="connsiteX136" fmla="*/ 1552659 w 1704975"/>
                  <a:gd name="connsiteY136" fmla="*/ 1682248 h 4543425"/>
                  <a:gd name="connsiteX137" fmla="*/ 1534847 w 1704975"/>
                  <a:gd name="connsiteY137" fmla="*/ 1716634 h 4543425"/>
                  <a:gd name="connsiteX138" fmla="*/ 1525989 w 1704975"/>
                  <a:gd name="connsiteY138" fmla="*/ 1769497 h 4543425"/>
                  <a:gd name="connsiteX139" fmla="*/ 1414356 w 1704975"/>
                  <a:gd name="connsiteY139" fmla="*/ 1932946 h 4543425"/>
                  <a:gd name="connsiteX140" fmla="*/ 1308724 w 1704975"/>
                  <a:gd name="connsiteY140" fmla="*/ 1965426 h 4543425"/>
                  <a:gd name="connsiteX141" fmla="*/ 1271481 w 1704975"/>
                  <a:gd name="connsiteY141" fmla="*/ 1977618 h 4543425"/>
                  <a:gd name="connsiteX142" fmla="*/ 1229952 w 1704975"/>
                  <a:gd name="connsiteY142" fmla="*/ 1978476 h 4543425"/>
                  <a:gd name="connsiteX143" fmla="*/ 1169564 w 1704975"/>
                  <a:gd name="connsiteY143" fmla="*/ 1989429 h 4543425"/>
                  <a:gd name="connsiteX144" fmla="*/ 1072027 w 1704975"/>
                  <a:gd name="connsiteY144" fmla="*/ 1990477 h 4543425"/>
                  <a:gd name="connsiteX145" fmla="*/ 974682 w 1704975"/>
                  <a:gd name="connsiteY145" fmla="*/ 1958092 h 4543425"/>
                  <a:gd name="connsiteX146" fmla="*/ 924961 w 1704975"/>
                  <a:gd name="connsiteY146" fmla="*/ 2036293 h 4543425"/>
                  <a:gd name="connsiteX147" fmla="*/ 927152 w 1704975"/>
                  <a:gd name="connsiteY147" fmla="*/ 2044008 h 4543425"/>
                  <a:gd name="connsiteX148" fmla="*/ 935725 w 1704975"/>
                  <a:gd name="connsiteY148" fmla="*/ 2152117 h 4543425"/>
                  <a:gd name="connsiteX149" fmla="*/ 943059 w 1704975"/>
                  <a:gd name="connsiteY149" fmla="*/ 2403291 h 4543425"/>
                  <a:gd name="connsiteX150" fmla="*/ 951155 w 1704975"/>
                  <a:gd name="connsiteY150" fmla="*/ 2493111 h 4543425"/>
                  <a:gd name="connsiteX151" fmla="*/ 973063 w 1704975"/>
                  <a:gd name="connsiteY151" fmla="*/ 2603506 h 4543425"/>
                  <a:gd name="connsiteX152" fmla="*/ 973634 w 1704975"/>
                  <a:gd name="connsiteY152" fmla="*/ 2642178 h 4543425"/>
                  <a:gd name="connsiteX153" fmla="*/ 974015 w 1704975"/>
                  <a:gd name="connsiteY153" fmla="*/ 2799340 h 4543425"/>
                  <a:gd name="connsiteX154" fmla="*/ 981731 w 1704975"/>
                  <a:gd name="connsiteY154" fmla="*/ 2907640 h 4543425"/>
                  <a:gd name="connsiteX155" fmla="*/ 992208 w 1704975"/>
                  <a:gd name="connsiteY155" fmla="*/ 2955741 h 4543425"/>
                  <a:gd name="connsiteX156" fmla="*/ 988493 w 1704975"/>
                  <a:gd name="connsiteY156" fmla="*/ 3008795 h 4543425"/>
                  <a:gd name="connsiteX157" fmla="*/ 981445 w 1704975"/>
                  <a:gd name="connsiteY157" fmla="*/ 3092710 h 4543425"/>
                  <a:gd name="connsiteX158" fmla="*/ 1000971 w 1704975"/>
                  <a:gd name="connsiteY158" fmla="*/ 3179102 h 4543425"/>
                  <a:gd name="connsiteX159" fmla="*/ 1003924 w 1704975"/>
                  <a:gd name="connsiteY159" fmla="*/ 3194533 h 4543425"/>
                  <a:gd name="connsiteX160" fmla="*/ 990208 w 1704975"/>
                  <a:gd name="connsiteY160" fmla="*/ 3266351 h 4543425"/>
                  <a:gd name="connsiteX161" fmla="*/ 981921 w 1704975"/>
                  <a:gd name="connsiteY161" fmla="*/ 3307118 h 4543425"/>
                  <a:gd name="connsiteX162" fmla="*/ 987446 w 1704975"/>
                  <a:gd name="connsiteY162" fmla="*/ 3428086 h 4543425"/>
                  <a:gd name="connsiteX163" fmla="*/ 988589 w 1704975"/>
                  <a:gd name="connsiteY163" fmla="*/ 3436086 h 4543425"/>
                  <a:gd name="connsiteX164" fmla="*/ 996494 w 1704975"/>
                  <a:gd name="connsiteY164" fmla="*/ 3611728 h 4543425"/>
                  <a:gd name="connsiteX165" fmla="*/ 1004495 w 1704975"/>
                  <a:gd name="connsiteY165" fmla="*/ 3736315 h 4543425"/>
                  <a:gd name="connsiteX166" fmla="*/ 1011067 w 1704975"/>
                  <a:gd name="connsiteY166" fmla="*/ 3789178 h 4543425"/>
                  <a:gd name="connsiteX167" fmla="*/ 1003638 w 1704975"/>
                  <a:gd name="connsiteY167" fmla="*/ 3993394 h 4543425"/>
                  <a:gd name="connsiteX168" fmla="*/ 989541 w 1704975"/>
                  <a:gd name="connsiteY168" fmla="*/ 4067023 h 4543425"/>
                  <a:gd name="connsiteX169" fmla="*/ 981540 w 1704975"/>
                  <a:gd name="connsiteY169" fmla="*/ 4124363 h 4543425"/>
                  <a:gd name="connsiteX170" fmla="*/ 973730 w 1704975"/>
                  <a:gd name="connsiteY170" fmla="*/ 4222471 h 4543425"/>
                  <a:gd name="connsiteX171" fmla="*/ 965062 w 1704975"/>
                  <a:gd name="connsiteY171" fmla="*/ 4357154 h 4543425"/>
                  <a:gd name="connsiteX172" fmla="*/ 942488 w 1704975"/>
                  <a:gd name="connsiteY172" fmla="*/ 4424210 h 4543425"/>
                  <a:gd name="connsiteX173" fmla="*/ 912198 w 1704975"/>
                  <a:gd name="connsiteY173" fmla="*/ 4509554 h 4543425"/>
                  <a:gd name="connsiteX174" fmla="*/ 894863 w 1704975"/>
                  <a:gd name="connsiteY174" fmla="*/ 4551464 h 4543425"/>
                  <a:gd name="connsiteX175" fmla="*/ 890386 w 1704975"/>
                  <a:gd name="connsiteY175" fmla="*/ 4550893 h 4543425"/>
                  <a:gd name="connsiteX176" fmla="*/ 962395 w 1704975"/>
                  <a:gd name="connsiteY176" fmla="*/ 1753305 h 4543425"/>
                  <a:gd name="connsiteX177" fmla="*/ 1031070 w 1704975"/>
                  <a:gd name="connsiteY177" fmla="*/ 1736064 h 4543425"/>
                  <a:gd name="connsiteX178" fmla="*/ 1175564 w 1704975"/>
                  <a:gd name="connsiteY178" fmla="*/ 1690726 h 4543425"/>
                  <a:gd name="connsiteX179" fmla="*/ 1225761 w 1704975"/>
                  <a:gd name="connsiteY179" fmla="*/ 1666722 h 4543425"/>
                  <a:gd name="connsiteX180" fmla="*/ 1326059 w 1704975"/>
                  <a:gd name="connsiteY180" fmla="*/ 1608144 h 4543425"/>
                  <a:gd name="connsiteX181" fmla="*/ 1381114 w 1704975"/>
                  <a:gd name="connsiteY181" fmla="*/ 1544326 h 4543425"/>
                  <a:gd name="connsiteX182" fmla="*/ 1418357 w 1704975"/>
                  <a:gd name="connsiteY182" fmla="*/ 1461744 h 4543425"/>
                  <a:gd name="connsiteX183" fmla="*/ 1452456 w 1704975"/>
                  <a:gd name="connsiteY183" fmla="*/ 1390974 h 4543425"/>
                  <a:gd name="connsiteX184" fmla="*/ 1486936 w 1704975"/>
                  <a:gd name="connsiteY184" fmla="*/ 1260005 h 4543425"/>
                  <a:gd name="connsiteX185" fmla="*/ 1441121 w 1704975"/>
                  <a:gd name="connsiteY185" fmla="*/ 1199997 h 4543425"/>
                  <a:gd name="connsiteX186" fmla="*/ 1381209 w 1704975"/>
                  <a:gd name="connsiteY186" fmla="*/ 1147229 h 4543425"/>
                  <a:gd name="connsiteX187" fmla="*/ 1303009 w 1704975"/>
                  <a:gd name="connsiteY187" fmla="*/ 1071124 h 4543425"/>
                  <a:gd name="connsiteX188" fmla="*/ 1269576 w 1704975"/>
                  <a:gd name="connsiteY188" fmla="*/ 1059123 h 4543425"/>
                  <a:gd name="connsiteX189" fmla="*/ 1208235 w 1704975"/>
                  <a:gd name="connsiteY189" fmla="*/ 1044740 h 4543425"/>
                  <a:gd name="connsiteX190" fmla="*/ 1102222 w 1704975"/>
                  <a:gd name="connsiteY190" fmla="*/ 1060551 h 4543425"/>
                  <a:gd name="connsiteX191" fmla="*/ 1042786 w 1704975"/>
                  <a:gd name="connsiteY191" fmla="*/ 1087031 h 4543425"/>
                  <a:gd name="connsiteX192" fmla="*/ 924676 w 1704975"/>
                  <a:gd name="connsiteY192" fmla="*/ 1159802 h 4543425"/>
                  <a:gd name="connsiteX193" fmla="*/ 895243 w 1704975"/>
                  <a:gd name="connsiteY193" fmla="*/ 1233906 h 4543425"/>
                  <a:gd name="connsiteX194" fmla="*/ 884861 w 1704975"/>
                  <a:gd name="connsiteY194" fmla="*/ 1306297 h 4543425"/>
                  <a:gd name="connsiteX195" fmla="*/ 882290 w 1704975"/>
                  <a:gd name="connsiteY195" fmla="*/ 1315345 h 4543425"/>
                  <a:gd name="connsiteX196" fmla="*/ 908007 w 1704975"/>
                  <a:gd name="connsiteY196" fmla="*/ 1389735 h 4543425"/>
                  <a:gd name="connsiteX197" fmla="*/ 934391 w 1704975"/>
                  <a:gd name="connsiteY197" fmla="*/ 1488796 h 4543425"/>
                  <a:gd name="connsiteX198" fmla="*/ 929343 w 1704975"/>
                  <a:gd name="connsiteY198" fmla="*/ 1499083 h 4543425"/>
                  <a:gd name="connsiteX199" fmla="*/ 920008 w 1704975"/>
                  <a:gd name="connsiteY199" fmla="*/ 1518228 h 4543425"/>
                  <a:gd name="connsiteX200" fmla="*/ 910007 w 1704975"/>
                  <a:gd name="connsiteY200" fmla="*/ 1564710 h 4543425"/>
                  <a:gd name="connsiteX201" fmla="*/ 905911 w 1704975"/>
                  <a:gd name="connsiteY201" fmla="*/ 1614144 h 4543425"/>
                  <a:gd name="connsiteX202" fmla="*/ 919627 w 1704975"/>
                  <a:gd name="connsiteY202" fmla="*/ 1704251 h 4543425"/>
                  <a:gd name="connsiteX203" fmla="*/ 962395 w 1704975"/>
                  <a:gd name="connsiteY203" fmla="*/ 1753305 h 4543425"/>
                  <a:gd name="connsiteX204" fmla="*/ 677978 w 1704975"/>
                  <a:gd name="connsiteY204" fmla="*/ 1044264 h 4543425"/>
                  <a:gd name="connsiteX205" fmla="*/ 663786 w 1704975"/>
                  <a:gd name="connsiteY205" fmla="*/ 999306 h 4543425"/>
                  <a:gd name="connsiteX206" fmla="*/ 659404 w 1704975"/>
                  <a:gd name="connsiteY206" fmla="*/ 986352 h 4543425"/>
                  <a:gd name="connsiteX207" fmla="*/ 635211 w 1704975"/>
                  <a:gd name="connsiteY207" fmla="*/ 839952 h 4543425"/>
                  <a:gd name="connsiteX208" fmla="*/ 602826 w 1704975"/>
                  <a:gd name="connsiteY208" fmla="*/ 770896 h 4543425"/>
                  <a:gd name="connsiteX209" fmla="*/ 470714 w 1704975"/>
                  <a:gd name="connsiteY209" fmla="*/ 681838 h 4543425"/>
                  <a:gd name="connsiteX210" fmla="*/ 384799 w 1704975"/>
                  <a:gd name="connsiteY210" fmla="*/ 702411 h 4543425"/>
                  <a:gd name="connsiteX211" fmla="*/ 337078 w 1704975"/>
                  <a:gd name="connsiteY211" fmla="*/ 821760 h 4543425"/>
                  <a:gd name="connsiteX212" fmla="*/ 326696 w 1704975"/>
                  <a:gd name="connsiteY212" fmla="*/ 882339 h 4543425"/>
                  <a:gd name="connsiteX213" fmla="*/ 324220 w 1704975"/>
                  <a:gd name="connsiteY213" fmla="*/ 939584 h 4543425"/>
                  <a:gd name="connsiteX214" fmla="*/ 310694 w 1704975"/>
                  <a:gd name="connsiteY214" fmla="*/ 968826 h 4543425"/>
                  <a:gd name="connsiteX215" fmla="*/ 221731 w 1704975"/>
                  <a:gd name="connsiteY215" fmla="*/ 1111415 h 4543425"/>
                  <a:gd name="connsiteX216" fmla="*/ 212396 w 1704975"/>
                  <a:gd name="connsiteY216" fmla="*/ 1206760 h 4543425"/>
                  <a:gd name="connsiteX217" fmla="*/ 225445 w 1704975"/>
                  <a:gd name="connsiteY217" fmla="*/ 1287723 h 4543425"/>
                  <a:gd name="connsiteX218" fmla="*/ 232589 w 1704975"/>
                  <a:gd name="connsiteY218" fmla="*/ 1367923 h 4543425"/>
                  <a:gd name="connsiteX219" fmla="*/ 215540 w 1704975"/>
                  <a:gd name="connsiteY219" fmla="*/ 1451172 h 4543425"/>
                  <a:gd name="connsiteX220" fmla="*/ 228017 w 1704975"/>
                  <a:gd name="connsiteY220" fmla="*/ 1479747 h 4543425"/>
                  <a:gd name="connsiteX221" fmla="*/ 271166 w 1704975"/>
                  <a:gd name="connsiteY221" fmla="*/ 1473460 h 4543425"/>
                  <a:gd name="connsiteX222" fmla="*/ 449092 w 1704975"/>
                  <a:gd name="connsiteY222" fmla="*/ 1305249 h 4543425"/>
                  <a:gd name="connsiteX223" fmla="*/ 475667 w 1704975"/>
                  <a:gd name="connsiteY223" fmla="*/ 1289723 h 4543425"/>
                  <a:gd name="connsiteX224" fmla="*/ 506338 w 1704975"/>
                  <a:gd name="connsiteY224" fmla="*/ 1264291 h 4543425"/>
                  <a:gd name="connsiteX225" fmla="*/ 554249 w 1704975"/>
                  <a:gd name="connsiteY225" fmla="*/ 1215714 h 4543425"/>
                  <a:gd name="connsiteX226" fmla="*/ 608255 w 1704975"/>
                  <a:gd name="connsiteY226" fmla="*/ 1175328 h 4543425"/>
                  <a:gd name="connsiteX227" fmla="*/ 642736 w 1704975"/>
                  <a:gd name="connsiteY227" fmla="*/ 1133894 h 4543425"/>
                  <a:gd name="connsiteX228" fmla="*/ 677978 w 1704975"/>
                  <a:gd name="connsiteY228" fmla="*/ 1044264 h 454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</a:cxnLst>
                <a:rect l="l" t="t" r="r" b="b"/>
                <a:pathLst>
                  <a:path w="1704975" h="4543425">
                    <a:moveTo>
                      <a:pt x="890386" y="4550893"/>
                    </a:moveTo>
                    <a:cubicBezTo>
                      <a:pt x="884766" y="4521365"/>
                      <a:pt x="882861" y="4490409"/>
                      <a:pt x="872669" y="4462596"/>
                    </a:cubicBezTo>
                    <a:cubicBezTo>
                      <a:pt x="859620" y="4426972"/>
                      <a:pt x="878384" y="4398683"/>
                      <a:pt x="885814" y="4367536"/>
                    </a:cubicBezTo>
                    <a:cubicBezTo>
                      <a:pt x="886576" y="4364393"/>
                      <a:pt x="889148" y="4360107"/>
                      <a:pt x="888005" y="4358297"/>
                    </a:cubicBezTo>
                    <a:cubicBezTo>
                      <a:pt x="875908" y="4340104"/>
                      <a:pt x="888957" y="4325627"/>
                      <a:pt x="895720" y="4311339"/>
                    </a:cubicBezTo>
                    <a:cubicBezTo>
                      <a:pt x="909912" y="4281430"/>
                      <a:pt x="915151" y="4250379"/>
                      <a:pt x="911912" y="4217803"/>
                    </a:cubicBezTo>
                    <a:cubicBezTo>
                      <a:pt x="910293" y="4202087"/>
                      <a:pt x="904673" y="4186466"/>
                      <a:pt x="905054" y="4170845"/>
                    </a:cubicBezTo>
                    <a:cubicBezTo>
                      <a:pt x="905816" y="4141508"/>
                      <a:pt x="912484" y="4112171"/>
                      <a:pt x="911341" y="4083025"/>
                    </a:cubicBezTo>
                    <a:cubicBezTo>
                      <a:pt x="910198" y="4053592"/>
                      <a:pt x="902483" y="4024446"/>
                      <a:pt x="897625" y="3995204"/>
                    </a:cubicBezTo>
                    <a:cubicBezTo>
                      <a:pt x="897339" y="3993204"/>
                      <a:pt x="896863" y="3991203"/>
                      <a:pt x="896767" y="3989203"/>
                    </a:cubicBezTo>
                    <a:cubicBezTo>
                      <a:pt x="894100" y="3947008"/>
                      <a:pt x="890957" y="3904907"/>
                      <a:pt x="889148" y="3862616"/>
                    </a:cubicBezTo>
                    <a:cubicBezTo>
                      <a:pt x="888005" y="3835470"/>
                      <a:pt x="889624" y="3808133"/>
                      <a:pt x="888766" y="3780987"/>
                    </a:cubicBezTo>
                    <a:cubicBezTo>
                      <a:pt x="886671" y="3709549"/>
                      <a:pt x="892862" y="3638778"/>
                      <a:pt x="900863" y="3568008"/>
                    </a:cubicBezTo>
                    <a:cubicBezTo>
                      <a:pt x="901816" y="3559626"/>
                      <a:pt x="892386" y="3549339"/>
                      <a:pt x="886385" y="3540957"/>
                    </a:cubicBezTo>
                    <a:cubicBezTo>
                      <a:pt x="875241" y="3525336"/>
                      <a:pt x="872288" y="3508191"/>
                      <a:pt x="873336" y="3489522"/>
                    </a:cubicBezTo>
                    <a:cubicBezTo>
                      <a:pt x="874193" y="3473901"/>
                      <a:pt x="874003" y="3458185"/>
                      <a:pt x="873431" y="3442564"/>
                    </a:cubicBezTo>
                    <a:cubicBezTo>
                      <a:pt x="871145" y="3379222"/>
                      <a:pt x="868764" y="3315881"/>
                      <a:pt x="865811" y="3252540"/>
                    </a:cubicBezTo>
                    <a:cubicBezTo>
                      <a:pt x="863906" y="3211678"/>
                      <a:pt x="860954" y="3170815"/>
                      <a:pt x="858382" y="3129953"/>
                    </a:cubicBezTo>
                    <a:cubicBezTo>
                      <a:pt x="855810" y="3089091"/>
                      <a:pt x="852952" y="3048324"/>
                      <a:pt x="851048" y="3007461"/>
                    </a:cubicBezTo>
                    <a:cubicBezTo>
                      <a:pt x="850666" y="2999937"/>
                      <a:pt x="854572" y="2992221"/>
                      <a:pt x="856096" y="2984602"/>
                    </a:cubicBezTo>
                    <a:cubicBezTo>
                      <a:pt x="857143" y="2979363"/>
                      <a:pt x="858953" y="2973743"/>
                      <a:pt x="858096" y="2968790"/>
                    </a:cubicBezTo>
                    <a:cubicBezTo>
                      <a:pt x="853810" y="2944787"/>
                      <a:pt x="848571" y="2920975"/>
                      <a:pt x="843904" y="2897067"/>
                    </a:cubicBezTo>
                    <a:cubicBezTo>
                      <a:pt x="843142" y="2893066"/>
                      <a:pt x="843237" y="2888970"/>
                      <a:pt x="842951" y="2884875"/>
                    </a:cubicBezTo>
                    <a:cubicBezTo>
                      <a:pt x="840380" y="2848108"/>
                      <a:pt x="841523" y="2810580"/>
                      <a:pt x="833807" y="2774861"/>
                    </a:cubicBezTo>
                    <a:cubicBezTo>
                      <a:pt x="827902" y="2747620"/>
                      <a:pt x="832379" y="2723236"/>
                      <a:pt x="833712" y="2696946"/>
                    </a:cubicBezTo>
                    <a:cubicBezTo>
                      <a:pt x="837522" y="2621604"/>
                      <a:pt x="835331" y="2545975"/>
                      <a:pt x="834760" y="2470442"/>
                    </a:cubicBezTo>
                    <a:cubicBezTo>
                      <a:pt x="834665" y="2461584"/>
                      <a:pt x="827140" y="2452535"/>
                      <a:pt x="827997" y="2444058"/>
                    </a:cubicBezTo>
                    <a:cubicBezTo>
                      <a:pt x="829902" y="2425103"/>
                      <a:pt x="835046" y="2406529"/>
                      <a:pt x="838760" y="2387860"/>
                    </a:cubicBezTo>
                    <a:cubicBezTo>
                      <a:pt x="840189" y="2380812"/>
                      <a:pt x="843618" y="2373287"/>
                      <a:pt x="842380" y="2366620"/>
                    </a:cubicBezTo>
                    <a:cubicBezTo>
                      <a:pt x="838570" y="2345950"/>
                      <a:pt x="831712" y="2325853"/>
                      <a:pt x="828378" y="2305183"/>
                    </a:cubicBezTo>
                    <a:cubicBezTo>
                      <a:pt x="822091" y="2266607"/>
                      <a:pt x="809614" y="2229364"/>
                      <a:pt x="811138" y="2188883"/>
                    </a:cubicBezTo>
                    <a:cubicBezTo>
                      <a:pt x="812757" y="2146116"/>
                      <a:pt x="807042" y="2103063"/>
                      <a:pt x="804375" y="2060105"/>
                    </a:cubicBezTo>
                    <a:cubicBezTo>
                      <a:pt x="801994" y="2022576"/>
                      <a:pt x="797041" y="1985048"/>
                      <a:pt x="797898" y="1947615"/>
                    </a:cubicBezTo>
                    <a:cubicBezTo>
                      <a:pt x="798374" y="1925802"/>
                      <a:pt x="789992" y="1911229"/>
                      <a:pt x="774276" y="1901895"/>
                    </a:cubicBezTo>
                    <a:cubicBezTo>
                      <a:pt x="750749" y="1887893"/>
                      <a:pt x="724746" y="1877987"/>
                      <a:pt x="700267" y="1865605"/>
                    </a:cubicBezTo>
                    <a:cubicBezTo>
                      <a:pt x="690837" y="1860842"/>
                      <a:pt x="680074" y="1855698"/>
                      <a:pt x="674264" y="1847697"/>
                    </a:cubicBezTo>
                    <a:cubicBezTo>
                      <a:pt x="664167" y="1833791"/>
                      <a:pt x="672930" y="1817313"/>
                      <a:pt x="689884" y="1812074"/>
                    </a:cubicBezTo>
                    <a:cubicBezTo>
                      <a:pt x="704267" y="1807597"/>
                      <a:pt x="718650" y="1802930"/>
                      <a:pt x="732366" y="1796834"/>
                    </a:cubicBezTo>
                    <a:cubicBezTo>
                      <a:pt x="759798" y="1784547"/>
                      <a:pt x="774752" y="1763401"/>
                      <a:pt x="773800" y="1732445"/>
                    </a:cubicBezTo>
                    <a:cubicBezTo>
                      <a:pt x="773705" y="1729683"/>
                      <a:pt x="773895" y="1727016"/>
                      <a:pt x="773800" y="1724254"/>
                    </a:cubicBezTo>
                    <a:cubicBezTo>
                      <a:pt x="771228" y="1652816"/>
                      <a:pt x="769037" y="1581379"/>
                      <a:pt x="765894" y="1509941"/>
                    </a:cubicBezTo>
                    <a:cubicBezTo>
                      <a:pt x="764180" y="1471841"/>
                      <a:pt x="761417" y="1433741"/>
                      <a:pt x="758083" y="1395736"/>
                    </a:cubicBezTo>
                    <a:cubicBezTo>
                      <a:pt x="756750" y="1379925"/>
                      <a:pt x="753892" y="1364018"/>
                      <a:pt x="749321" y="1348968"/>
                    </a:cubicBezTo>
                    <a:cubicBezTo>
                      <a:pt x="747701" y="1343539"/>
                      <a:pt x="738367" y="1336586"/>
                      <a:pt x="733128" y="1336967"/>
                    </a:cubicBezTo>
                    <a:cubicBezTo>
                      <a:pt x="718841" y="1338205"/>
                      <a:pt x="703029" y="1339920"/>
                      <a:pt x="691123" y="1346968"/>
                    </a:cubicBezTo>
                    <a:cubicBezTo>
                      <a:pt x="651880" y="1370209"/>
                      <a:pt x="625210" y="1406785"/>
                      <a:pt x="601588" y="1444409"/>
                    </a:cubicBezTo>
                    <a:cubicBezTo>
                      <a:pt x="589205" y="1464126"/>
                      <a:pt x="585871" y="1489272"/>
                      <a:pt x="574441" y="1509751"/>
                    </a:cubicBezTo>
                    <a:cubicBezTo>
                      <a:pt x="560630" y="1534420"/>
                      <a:pt x="541961" y="1556328"/>
                      <a:pt x="526626" y="1580235"/>
                    </a:cubicBezTo>
                    <a:cubicBezTo>
                      <a:pt x="508814" y="1608048"/>
                      <a:pt x="486811" y="1635004"/>
                      <a:pt x="476906" y="1665675"/>
                    </a:cubicBezTo>
                    <a:cubicBezTo>
                      <a:pt x="466619" y="1697679"/>
                      <a:pt x="488145" y="1725682"/>
                      <a:pt x="513100" y="1745209"/>
                    </a:cubicBezTo>
                    <a:cubicBezTo>
                      <a:pt x="534722" y="1762258"/>
                      <a:pt x="559583" y="1775498"/>
                      <a:pt x="584062" y="1788643"/>
                    </a:cubicBezTo>
                    <a:cubicBezTo>
                      <a:pt x="597111" y="1795691"/>
                      <a:pt x="612351" y="1798644"/>
                      <a:pt x="626353" y="1804168"/>
                    </a:cubicBezTo>
                    <a:cubicBezTo>
                      <a:pt x="629972" y="1805597"/>
                      <a:pt x="632449" y="1809693"/>
                      <a:pt x="635497" y="1812550"/>
                    </a:cubicBezTo>
                    <a:cubicBezTo>
                      <a:pt x="631306" y="1814836"/>
                      <a:pt x="627305" y="1818742"/>
                      <a:pt x="622924" y="1819313"/>
                    </a:cubicBezTo>
                    <a:cubicBezTo>
                      <a:pt x="591206" y="1823123"/>
                      <a:pt x="565298" y="1806359"/>
                      <a:pt x="537961" y="1794453"/>
                    </a:cubicBezTo>
                    <a:cubicBezTo>
                      <a:pt x="533770" y="1792643"/>
                      <a:pt x="529674" y="1789595"/>
                      <a:pt x="525388" y="1789309"/>
                    </a:cubicBezTo>
                    <a:cubicBezTo>
                      <a:pt x="487954" y="1786356"/>
                      <a:pt x="450521" y="1784356"/>
                      <a:pt x="413183" y="1781118"/>
                    </a:cubicBezTo>
                    <a:cubicBezTo>
                      <a:pt x="397467" y="1779784"/>
                      <a:pt x="381941" y="1774450"/>
                      <a:pt x="366225" y="1774164"/>
                    </a:cubicBezTo>
                    <a:cubicBezTo>
                      <a:pt x="354033" y="1773974"/>
                      <a:pt x="341841" y="1779022"/>
                      <a:pt x="329554" y="1781308"/>
                    </a:cubicBezTo>
                    <a:cubicBezTo>
                      <a:pt x="296883" y="1787214"/>
                      <a:pt x="271832" y="1768068"/>
                      <a:pt x="245638" y="1754352"/>
                    </a:cubicBezTo>
                    <a:cubicBezTo>
                      <a:pt x="228779" y="1745494"/>
                      <a:pt x="212491" y="1734541"/>
                      <a:pt x="198013" y="1722253"/>
                    </a:cubicBezTo>
                    <a:cubicBezTo>
                      <a:pt x="182107" y="1708728"/>
                      <a:pt x="168677" y="1692440"/>
                      <a:pt x="153913" y="1677486"/>
                    </a:cubicBezTo>
                    <a:cubicBezTo>
                      <a:pt x="129624" y="1652911"/>
                      <a:pt x="105335" y="1628337"/>
                      <a:pt x="80761" y="1604143"/>
                    </a:cubicBezTo>
                    <a:cubicBezTo>
                      <a:pt x="63330" y="1586998"/>
                      <a:pt x="39327" y="1574044"/>
                      <a:pt x="45518" y="1543088"/>
                    </a:cubicBezTo>
                    <a:cubicBezTo>
                      <a:pt x="46947" y="1535849"/>
                      <a:pt x="45994" y="1528134"/>
                      <a:pt x="45709" y="1520704"/>
                    </a:cubicBezTo>
                    <a:cubicBezTo>
                      <a:pt x="43232" y="1447838"/>
                      <a:pt x="38851" y="1374972"/>
                      <a:pt x="39041" y="1302106"/>
                    </a:cubicBezTo>
                    <a:cubicBezTo>
                      <a:pt x="39136" y="1267911"/>
                      <a:pt x="47709" y="1233716"/>
                      <a:pt x="52757" y="1199617"/>
                    </a:cubicBezTo>
                    <a:cubicBezTo>
                      <a:pt x="54472" y="1187901"/>
                      <a:pt x="55996" y="1175994"/>
                      <a:pt x="59520" y="1164755"/>
                    </a:cubicBezTo>
                    <a:cubicBezTo>
                      <a:pt x="64854" y="1148086"/>
                      <a:pt x="72474" y="1132084"/>
                      <a:pt x="78094" y="1115416"/>
                    </a:cubicBezTo>
                    <a:cubicBezTo>
                      <a:pt x="81142" y="1106176"/>
                      <a:pt x="82094" y="1096270"/>
                      <a:pt x="84094" y="1086745"/>
                    </a:cubicBezTo>
                    <a:cubicBezTo>
                      <a:pt x="90095" y="1057694"/>
                      <a:pt x="92953" y="1027500"/>
                      <a:pt x="103049" y="999877"/>
                    </a:cubicBezTo>
                    <a:cubicBezTo>
                      <a:pt x="116479" y="963492"/>
                      <a:pt x="133815" y="928249"/>
                      <a:pt x="152674" y="894245"/>
                    </a:cubicBezTo>
                    <a:cubicBezTo>
                      <a:pt x="175058" y="853859"/>
                      <a:pt x="200299" y="814997"/>
                      <a:pt x="225445" y="776135"/>
                    </a:cubicBezTo>
                    <a:cubicBezTo>
                      <a:pt x="254878" y="730605"/>
                      <a:pt x="285072" y="685552"/>
                      <a:pt x="315552" y="640785"/>
                    </a:cubicBezTo>
                    <a:cubicBezTo>
                      <a:pt x="334983" y="612305"/>
                      <a:pt x="355652" y="584587"/>
                      <a:pt x="375655" y="556584"/>
                    </a:cubicBezTo>
                    <a:cubicBezTo>
                      <a:pt x="382989" y="546392"/>
                      <a:pt x="391085" y="536581"/>
                      <a:pt x="397277" y="525723"/>
                    </a:cubicBezTo>
                    <a:cubicBezTo>
                      <a:pt x="415088" y="494576"/>
                      <a:pt x="391847" y="456857"/>
                      <a:pt x="354414" y="453333"/>
                    </a:cubicBezTo>
                    <a:cubicBezTo>
                      <a:pt x="308027" y="449046"/>
                      <a:pt x="261355" y="445332"/>
                      <a:pt x="215635" y="437235"/>
                    </a:cubicBezTo>
                    <a:cubicBezTo>
                      <a:pt x="176963" y="430473"/>
                      <a:pt x="139435" y="417614"/>
                      <a:pt x="101335" y="407898"/>
                    </a:cubicBezTo>
                    <a:cubicBezTo>
                      <a:pt x="87904" y="404469"/>
                      <a:pt x="73807" y="403612"/>
                      <a:pt x="60568" y="399612"/>
                    </a:cubicBezTo>
                    <a:cubicBezTo>
                      <a:pt x="32850" y="391325"/>
                      <a:pt x="10276" y="376085"/>
                      <a:pt x="179" y="347224"/>
                    </a:cubicBezTo>
                    <a:cubicBezTo>
                      <a:pt x="-392" y="345510"/>
                      <a:pt x="560" y="343319"/>
                      <a:pt x="846" y="341128"/>
                    </a:cubicBezTo>
                    <a:cubicBezTo>
                      <a:pt x="23896" y="337604"/>
                      <a:pt x="46852" y="334556"/>
                      <a:pt x="69712" y="330555"/>
                    </a:cubicBezTo>
                    <a:cubicBezTo>
                      <a:pt x="93619" y="326365"/>
                      <a:pt x="117527" y="321602"/>
                      <a:pt x="141245" y="316363"/>
                    </a:cubicBezTo>
                    <a:cubicBezTo>
                      <a:pt x="164390" y="311315"/>
                      <a:pt x="189060" y="308934"/>
                      <a:pt x="210015" y="298932"/>
                    </a:cubicBezTo>
                    <a:cubicBezTo>
                      <a:pt x="240971" y="284073"/>
                      <a:pt x="275452" y="288550"/>
                      <a:pt x="306027" y="276358"/>
                    </a:cubicBezTo>
                    <a:cubicBezTo>
                      <a:pt x="322410" y="269786"/>
                      <a:pt x="337459" y="259594"/>
                      <a:pt x="352223" y="249688"/>
                    </a:cubicBezTo>
                    <a:cubicBezTo>
                      <a:pt x="376036" y="233686"/>
                      <a:pt x="400706" y="221780"/>
                      <a:pt x="429090" y="214065"/>
                    </a:cubicBezTo>
                    <a:cubicBezTo>
                      <a:pt x="460523" y="205587"/>
                      <a:pt x="489669" y="188157"/>
                      <a:pt x="519673" y="174345"/>
                    </a:cubicBezTo>
                    <a:cubicBezTo>
                      <a:pt x="544342" y="163106"/>
                      <a:pt x="568727" y="151200"/>
                      <a:pt x="593491" y="140246"/>
                    </a:cubicBezTo>
                    <a:cubicBezTo>
                      <a:pt x="598159" y="138150"/>
                      <a:pt x="604255" y="138246"/>
                      <a:pt x="609494" y="138817"/>
                    </a:cubicBezTo>
                    <a:cubicBezTo>
                      <a:pt x="642450" y="142056"/>
                      <a:pt x="668263" y="126339"/>
                      <a:pt x="693218" y="108147"/>
                    </a:cubicBezTo>
                    <a:cubicBezTo>
                      <a:pt x="713030" y="93669"/>
                      <a:pt x="732366" y="78524"/>
                      <a:pt x="752654" y="64713"/>
                    </a:cubicBezTo>
                    <a:cubicBezTo>
                      <a:pt x="759512" y="60045"/>
                      <a:pt x="768751" y="55664"/>
                      <a:pt x="776562" y="56235"/>
                    </a:cubicBezTo>
                    <a:cubicBezTo>
                      <a:pt x="816091" y="59188"/>
                      <a:pt x="836760" y="21660"/>
                      <a:pt x="871145" y="13944"/>
                    </a:cubicBezTo>
                    <a:cubicBezTo>
                      <a:pt x="889719" y="9753"/>
                      <a:pt x="907912" y="1848"/>
                      <a:pt x="926485" y="895"/>
                    </a:cubicBezTo>
                    <a:cubicBezTo>
                      <a:pt x="967919" y="-1105"/>
                      <a:pt x="1009448" y="1086"/>
                      <a:pt x="1050977" y="38"/>
                    </a:cubicBezTo>
                    <a:cubicBezTo>
                      <a:pt x="1081934" y="-724"/>
                      <a:pt x="1110413" y="10039"/>
                      <a:pt x="1132607" y="27375"/>
                    </a:cubicBezTo>
                    <a:cubicBezTo>
                      <a:pt x="1162420" y="50520"/>
                      <a:pt x="1199282" y="60903"/>
                      <a:pt x="1227285" y="85477"/>
                    </a:cubicBezTo>
                    <a:cubicBezTo>
                      <a:pt x="1235381" y="92621"/>
                      <a:pt x="1240810" y="104051"/>
                      <a:pt x="1244621" y="114528"/>
                    </a:cubicBezTo>
                    <a:cubicBezTo>
                      <a:pt x="1254336" y="141770"/>
                      <a:pt x="1265290" y="168249"/>
                      <a:pt x="1265861" y="198634"/>
                    </a:cubicBezTo>
                    <a:cubicBezTo>
                      <a:pt x="1266528" y="229114"/>
                      <a:pt x="1238429" y="258927"/>
                      <a:pt x="1211950" y="268833"/>
                    </a:cubicBezTo>
                    <a:cubicBezTo>
                      <a:pt x="1184804" y="279025"/>
                      <a:pt x="1158229" y="290836"/>
                      <a:pt x="1130892" y="300552"/>
                    </a:cubicBezTo>
                    <a:cubicBezTo>
                      <a:pt x="1100031" y="311410"/>
                      <a:pt x="1068599" y="321030"/>
                      <a:pt x="1037261" y="330555"/>
                    </a:cubicBezTo>
                    <a:cubicBezTo>
                      <a:pt x="1017068" y="336747"/>
                      <a:pt x="996399" y="341604"/>
                      <a:pt x="976111" y="347510"/>
                    </a:cubicBezTo>
                    <a:cubicBezTo>
                      <a:pt x="962299" y="351510"/>
                      <a:pt x="948965" y="357988"/>
                      <a:pt x="934867" y="360559"/>
                    </a:cubicBezTo>
                    <a:cubicBezTo>
                      <a:pt x="900387" y="366846"/>
                      <a:pt x="865335" y="370084"/>
                      <a:pt x="831045" y="377133"/>
                    </a:cubicBezTo>
                    <a:cubicBezTo>
                      <a:pt x="807423" y="382086"/>
                      <a:pt x="784658" y="391420"/>
                      <a:pt x="761608" y="398850"/>
                    </a:cubicBezTo>
                    <a:cubicBezTo>
                      <a:pt x="737129" y="406660"/>
                      <a:pt x="711983" y="412756"/>
                      <a:pt x="688456" y="422853"/>
                    </a:cubicBezTo>
                    <a:cubicBezTo>
                      <a:pt x="663786" y="433425"/>
                      <a:pt x="640450" y="447332"/>
                      <a:pt x="617304" y="460953"/>
                    </a:cubicBezTo>
                    <a:cubicBezTo>
                      <a:pt x="601397" y="470382"/>
                      <a:pt x="587300" y="482765"/>
                      <a:pt x="571394" y="492195"/>
                    </a:cubicBezTo>
                    <a:cubicBezTo>
                      <a:pt x="549200" y="505434"/>
                      <a:pt x="527388" y="519150"/>
                      <a:pt x="518530" y="544582"/>
                    </a:cubicBezTo>
                    <a:cubicBezTo>
                      <a:pt x="505290" y="582492"/>
                      <a:pt x="512624" y="606209"/>
                      <a:pt x="555106" y="605638"/>
                    </a:cubicBezTo>
                    <a:cubicBezTo>
                      <a:pt x="599397" y="605066"/>
                      <a:pt x="641593" y="613353"/>
                      <a:pt x="683693" y="623163"/>
                    </a:cubicBezTo>
                    <a:cubicBezTo>
                      <a:pt x="698457" y="626592"/>
                      <a:pt x="712935" y="636498"/>
                      <a:pt x="724651" y="646786"/>
                    </a:cubicBezTo>
                    <a:cubicBezTo>
                      <a:pt x="746558" y="666026"/>
                      <a:pt x="768561" y="685933"/>
                      <a:pt x="785992" y="708984"/>
                    </a:cubicBezTo>
                    <a:cubicBezTo>
                      <a:pt x="794659" y="720414"/>
                      <a:pt x="794564" y="739178"/>
                      <a:pt x="796660" y="754894"/>
                    </a:cubicBezTo>
                    <a:cubicBezTo>
                      <a:pt x="804566" y="815092"/>
                      <a:pt x="829235" y="868623"/>
                      <a:pt x="860668" y="919581"/>
                    </a:cubicBezTo>
                    <a:cubicBezTo>
                      <a:pt x="869621" y="934155"/>
                      <a:pt x="892100" y="940251"/>
                      <a:pt x="908293" y="938346"/>
                    </a:cubicBezTo>
                    <a:cubicBezTo>
                      <a:pt x="942392" y="934250"/>
                      <a:pt x="967062" y="912723"/>
                      <a:pt x="994875" y="896531"/>
                    </a:cubicBezTo>
                    <a:cubicBezTo>
                      <a:pt x="1041262" y="869385"/>
                      <a:pt x="1091363" y="850621"/>
                      <a:pt x="1143275" y="836905"/>
                    </a:cubicBezTo>
                    <a:cubicBezTo>
                      <a:pt x="1175659" y="828332"/>
                      <a:pt x="1209950" y="825093"/>
                      <a:pt x="1240810" y="812901"/>
                    </a:cubicBezTo>
                    <a:cubicBezTo>
                      <a:pt x="1281387" y="796804"/>
                      <a:pt x="1314534" y="815188"/>
                      <a:pt x="1350062" y="826237"/>
                    </a:cubicBezTo>
                    <a:cubicBezTo>
                      <a:pt x="1363874" y="830523"/>
                      <a:pt x="1377875" y="835000"/>
                      <a:pt x="1392163" y="836809"/>
                    </a:cubicBezTo>
                    <a:cubicBezTo>
                      <a:pt x="1435121" y="842143"/>
                      <a:pt x="1471316" y="859860"/>
                      <a:pt x="1504463" y="887768"/>
                    </a:cubicBezTo>
                    <a:cubicBezTo>
                      <a:pt x="1519417" y="900341"/>
                      <a:pt x="1540181" y="906627"/>
                      <a:pt x="1559041" y="913867"/>
                    </a:cubicBezTo>
                    <a:cubicBezTo>
                      <a:pt x="1593998" y="927297"/>
                      <a:pt x="1633622" y="931297"/>
                      <a:pt x="1660387" y="961110"/>
                    </a:cubicBezTo>
                    <a:cubicBezTo>
                      <a:pt x="1676103" y="978541"/>
                      <a:pt x="1685818" y="998925"/>
                      <a:pt x="1687247" y="1023975"/>
                    </a:cubicBezTo>
                    <a:cubicBezTo>
                      <a:pt x="1688390" y="1044645"/>
                      <a:pt x="1696201" y="1064933"/>
                      <a:pt x="1700011" y="1085602"/>
                    </a:cubicBezTo>
                    <a:cubicBezTo>
                      <a:pt x="1703821" y="1106462"/>
                      <a:pt x="1707917" y="1127417"/>
                      <a:pt x="1709155" y="1148467"/>
                    </a:cubicBezTo>
                    <a:cubicBezTo>
                      <a:pt x="1710679" y="1176280"/>
                      <a:pt x="1709345" y="1204284"/>
                      <a:pt x="1709631" y="1232097"/>
                    </a:cubicBezTo>
                    <a:cubicBezTo>
                      <a:pt x="1709822" y="1259052"/>
                      <a:pt x="1700868" y="1282579"/>
                      <a:pt x="1684866" y="1303915"/>
                    </a:cubicBezTo>
                    <a:cubicBezTo>
                      <a:pt x="1682104" y="1307630"/>
                      <a:pt x="1679342" y="1314774"/>
                      <a:pt x="1681056" y="1317917"/>
                    </a:cubicBezTo>
                    <a:cubicBezTo>
                      <a:pt x="1696677" y="1347635"/>
                      <a:pt x="1682294" y="1375829"/>
                      <a:pt x="1675817" y="1403547"/>
                    </a:cubicBezTo>
                    <a:cubicBezTo>
                      <a:pt x="1666959" y="1441266"/>
                      <a:pt x="1649624" y="1476032"/>
                      <a:pt x="1646671" y="1516418"/>
                    </a:cubicBezTo>
                    <a:cubicBezTo>
                      <a:pt x="1644766" y="1543279"/>
                      <a:pt x="1627430" y="1569377"/>
                      <a:pt x="1615429" y="1594999"/>
                    </a:cubicBezTo>
                    <a:cubicBezTo>
                      <a:pt x="1600093" y="1627956"/>
                      <a:pt x="1579234" y="1656912"/>
                      <a:pt x="1552659" y="1682248"/>
                    </a:cubicBezTo>
                    <a:cubicBezTo>
                      <a:pt x="1543801" y="1690726"/>
                      <a:pt x="1538276" y="1704346"/>
                      <a:pt x="1534847" y="1716634"/>
                    </a:cubicBezTo>
                    <a:cubicBezTo>
                      <a:pt x="1529990" y="1733779"/>
                      <a:pt x="1526846" y="1751781"/>
                      <a:pt x="1525989" y="1769497"/>
                    </a:cubicBezTo>
                    <a:cubicBezTo>
                      <a:pt x="1522560" y="1846555"/>
                      <a:pt x="1486365" y="1899704"/>
                      <a:pt x="1414356" y="1932946"/>
                    </a:cubicBezTo>
                    <a:cubicBezTo>
                      <a:pt x="1381209" y="1948282"/>
                      <a:pt x="1343966" y="1954759"/>
                      <a:pt x="1308724" y="1965426"/>
                    </a:cubicBezTo>
                    <a:cubicBezTo>
                      <a:pt x="1296246" y="1969236"/>
                      <a:pt x="1284149" y="1975428"/>
                      <a:pt x="1271481" y="1977618"/>
                    </a:cubicBezTo>
                    <a:cubicBezTo>
                      <a:pt x="1257765" y="1980000"/>
                      <a:pt x="1241192" y="1983905"/>
                      <a:pt x="1229952" y="1978476"/>
                    </a:cubicBezTo>
                    <a:cubicBezTo>
                      <a:pt x="1205473" y="1966569"/>
                      <a:pt x="1185470" y="1976666"/>
                      <a:pt x="1169564" y="1989429"/>
                    </a:cubicBezTo>
                    <a:cubicBezTo>
                      <a:pt x="1134797" y="2017243"/>
                      <a:pt x="1106794" y="2020386"/>
                      <a:pt x="1072027" y="1990477"/>
                    </a:cubicBezTo>
                    <a:cubicBezTo>
                      <a:pt x="1043548" y="1965998"/>
                      <a:pt x="1009924" y="1958759"/>
                      <a:pt x="974682" y="1958092"/>
                    </a:cubicBezTo>
                    <a:cubicBezTo>
                      <a:pt x="935630" y="1957426"/>
                      <a:pt x="910007" y="1999431"/>
                      <a:pt x="924961" y="2036293"/>
                    </a:cubicBezTo>
                    <a:cubicBezTo>
                      <a:pt x="925914" y="2038769"/>
                      <a:pt x="926962" y="2041341"/>
                      <a:pt x="927152" y="2044008"/>
                    </a:cubicBezTo>
                    <a:cubicBezTo>
                      <a:pt x="929915" y="2080108"/>
                      <a:pt x="929629" y="2116684"/>
                      <a:pt x="935725" y="2152117"/>
                    </a:cubicBezTo>
                    <a:cubicBezTo>
                      <a:pt x="950012" y="2235746"/>
                      <a:pt x="938773" y="2319661"/>
                      <a:pt x="943059" y="2403291"/>
                    </a:cubicBezTo>
                    <a:cubicBezTo>
                      <a:pt x="944583" y="2433295"/>
                      <a:pt x="946488" y="2463489"/>
                      <a:pt x="951155" y="2493111"/>
                    </a:cubicBezTo>
                    <a:cubicBezTo>
                      <a:pt x="956966" y="2530164"/>
                      <a:pt x="966491" y="2566645"/>
                      <a:pt x="973063" y="2603506"/>
                    </a:cubicBezTo>
                    <a:cubicBezTo>
                      <a:pt x="975254" y="2616079"/>
                      <a:pt x="973634" y="2629319"/>
                      <a:pt x="973634" y="2642178"/>
                    </a:cubicBezTo>
                    <a:cubicBezTo>
                      <a:pt x="973634" y="2694565"/>
                      <a:pt x="972682" y="2746953"/>
                      <a:pt x="974015" y="2799340"/>
                    </a:cubicBezTo>
                    <a:cubicBezTo>
                      <a:pt x="974873" y="2835440"/>
                      <a:pt x="978016" y="2871635"/>
                      <a:pt x="981731" y="2907640"/>
                    </a:cubicBezTo>
                    <a:cubicBezTo>
                      <a:pt x="983445" y="2923832"/>
                      <a:pt x="991160" y="2939548"/>
                      <a:pt x="992208" y="2955741"/>
                    </a:cubicBezTo>
                    <a:cubicBezTo>
                      <a:pt x="993351" y="2973267"/>
                      <a:pt x="990017" y="2991078"/>
                      <a:pt x="988493" y="3008795"/>
                    </a:cubicBezTo>
                    <a:cubicBezTo>
                      <a:pt x="986112" y="3036799"/>
                      <a:pt x="982969" y="3064707"/>
                      <a:pt x="981445" y="3092710"/>
                    </a:cubicBezTo>
                    <a:cubicBezTo>
                      <a:pt x="979730" y="3123190"/>
                      <a:pt x="986874" y="3151956"/>
                      <a:pt x="1000971" y="3179102"/>
                    </a:cubicBezTo>
                    <a:cubicBezTo>
                      <a:pt x="1003352" y="3183579"/>
                      <a:pt x="1004781" y="3189675"/>
                      <a:pt x="1003924" y="3194533"/>
                    </a:cubicBezTo>
                    <a:cubicBezTo>
                      <a:pt x="999828" y="3218536"/>
                      <a:pt x="994970" y="3242443"/>
                      <a:pt x="990208" y="3266351"/>
                    </a:cubicBezTo>
                    <a:cubicBezTo>
                      <a:pt x="987541" y="3279972"/>
                      <a:pt x="983064" y="3293402"/>
                      <a:pt x="981921" y="3307118"/>
                    </a:cubicBezTo>
                    <a:cubicBezTo>
                      <a:pt x="978778" y="3347599"/>
                      <a:pt x="964395" y="3388747"/>
                      <a:pt x="987446" y="3428086"/>
                    </a:cubicBezTo>
                    <a:cubicBezTo>
                      <a:pt x="988684" y="3430276"/>
                      <a:pt x="988493" y="3433324"/>
                      <a:pt x="988589" y="3436086"/>
                    </a:cubicBezTo>
                    <a:cubicBezTo>
                      <a:pt x="991256" y="3494665"/>
                      <a:pt x="993446" y="3553149"/>
                      <a:pt x="996494" y="3611728"/>
                    </a:cubicBezTo>
                    <a:cubicBezTo>
                      <a:pt x="998590" y="3653257"/>
                      <a:pt x="1001257" y="3694786"/>
                      <a:pt x="1004495" y="3736315"/>
                    </a:cubicBezTo>
                    <a:cubicBezTo>
                      <a:pt x="1005924" y="3754031"/>
                      <a:pt x="1014401" y="3772700"/>
                      <a:pt x="1011067" y="3789178"/>
                    </a:cubicBezTo>
                    <a:cubicBezTo>
                      <a:pt x="997447" y="3857092"/>
                      <a:pt x="1008686" y="3925481"/>
                      <a:pt x="1003638" y="3993394"/>
                    </a:cubicBezTo>
                    <a:cubicBezTo>
                      <a:pt x="1001828" y="4018159"/>
                      <a:pt x="993827" y="4042353"/>
                      <a:pt x="989541" y="4067023"/>
                    </a:cubicBezTo>
                    <a:cubicBezTo>
                      <a:pt x="986207" y="4085977"/>
                      <a:pt x="983445" y="4105123"/>
                      <a:pt x="981540" y="4124363"/>
                    </a:cubicBezTo>
                    <a:cubicBezTo>
                      <a:pt x="978397" y="4157034"/>
                      <a:pt x="975825" y="4189704"/>
                      <a:pt x="973730" y="4222471"/>
                    </a:cubicBezTo>
                    <a:cubicBezTo>
                      <a:pt x="970777" y="4267334"/>
                      <a:pt x="970586" y="4312577"/>
                      <a:pt x="965062" y="4357154"/>
                    </a:cubicBezTo>
                    <a:cubicBezTo>
                      <a:pt x="962204" y="4380110"/>
                      <a:pt x="950393" y="4401922"/>
                      <a:pt x="942488" y="4424210"/>
                    </a:cubicBezTo>
                    <a:cubicBezTo>
                      <a:pt x="932486" y="4452690"/>
                      <a:pt x="922580" y="4481265"/>
                      <a:pt x="912198" y="4509554"/>
                    </a:cubicBezTo>
                    <a:cubicBezTo>
                      <a:pt x="906959" y="4523747"/>
                      <a:pt x="900673" y="4537463"/>
                      <a:pt x="894863" y="4551464"/>
                    </a:cubicBezTo>
                    <a:cubicBezTo>
                      <a:pt x="893339" y="4551083"/>
                      <a:pt x="891910" y="4550988"/>
                      <a:pt x="890386" y="4550893"/>
                    </a:cubicBezTo>
                    <a:close/>
                    <a:moveTo>
                      <a:pt x="962395" y="1753305"/>
                    </a:moveTo>
                    <a:cubicBezTo>
                      <a:pt x="985255" y="1747209"/>
                      <a:pt x="1008019" y="1736636"/>
                      <a:pt x="1031070" y="1736064"/>
                    </a:cubicBezTo>
                    <a:cubicBezTo>
                      <a:pt x="1084219" y="1734731"/>
                      <a:pt x="1130035" y="1714062"/>
                      <a:pt x="1175564" y="1690726"/>
                    </a:cubicBezTo>
                    <a:cubicBezTo>
                      <a:pt x="1192138" y="1682248"/>
                      <a:pt x="1208235" y="1672342"/>
                      <a:pt x="1225761" y="1666722"/>
                    </a:cubicBezTo>
                    <a:cubicBezTo>
                      <a:pt x="1263766" y="1654531"/>
                      <a:pt x="1298056" y="1636433"/>
                      <a:pt x="1326059" y="1608144"/>
                    </a:cubicBezTo>
                    <a:cubicBezTo>
                      <a:pt x="1345776" y="1588141"/>
                      <a:pt x="1366445" y="1567948"/>
                      <a:pt x="1381114" y="1544326"/>
                    </a:cubicBezTo>
                    <a:cubicBezTo>
                      <a:pt x="1396925" y="1518894"/>
                      <a:pt x="1405974" y="1489272"/>
                      <a:pt x="1418357" y="1461744"/>
                    </a:cubicBezTo>
                    <a:cubicBezTo>
                      <a:pt x="1429120" y="1437837"/>
                      <a:pt x="1437597" y="1412119"/>
                      <a:pt x="1452456" y="1390974"/>
                    </a:cubicBezTo>
                    <a:cubicBezTo>
                      <a:pt x="1480555" y="1350873"/>
                      <a:pt x="1509034" y="1312202"/>
                      <a:pt x="1486936" y="1260005"/>
                    </a:cubicBezTo>
                    <a:cubicBezTo>
                      <a:pt x="1476935" y="1236478"/>
                      <a:pt x="1466648" y="1214190"/>
                      <a:pt x="1441121" y="1199997"/>
                    </a:cubicBezTo>
                    <a:cubicBezTo>
                      <a:pt x="1418357" y="1187329"/>
                      <a:pt x="1398735" y="1167136"/>
                      <a:pt x="1381209" y="1147229"/>
                    </a:cubicBezTo>
                    <a:cubicBezTo>
                      <a:pt x="1357016" y="1119702"/>
                      <a:pt x="1339871" y="1085412"/>
                      <a:pt x="1303009" y="1071124"/>
                    </a:cubicBezTo>
                    <a:cubicBezTo>
                      <a:pt x="1291960" y="1066838"/>
                      <a:pt x="1281006" y="1062171"/>
                      <a:pt x="1269576" y="1059123"/>
                    </a:cubicBezTo>
                    <a:cubicBezTo>
                      <a:pt x="1249288" y="1053693"/>
                      <a:pt x="1229000" y="1047788"/>
                      <a:pt x="1208235" y="1044740"/>
                    </a:cubicBezTo>
                    <a:cubicBezTo>
                      <a:pt x="1171564" y="1039406"/>
                      <a:pt x="1136512" y="1049788"/>
                      <a:pt x="1102222" y="1060551"/>
                    </a:cubicBezTo>
                    <a:cubicBezTo>
                      <a:pt x="1081648" y="1067029"/>
                      <a:pt x="1061455" y="1076077"/>
                      <a:pt x="1042786" y="1087031"/>
                    </a:cubicBezTo>
                    <a:cubicBezTo>
                      <a:pt x="1002876" y="1110367"/>
                      <a:pt x="964490" y="1136275"/>
                      <a:pt x="924676" y="1159802"/>
                    </a:cubicBezTo>
                    <a:cubicBezTo>
                      <a:pt x="898482" y="1175328"/>
                      <a:pt x="889814" y="1202379"/>
                      <a:pt x="895243" y="1233906"/>
                    </a:cubicBezTo>
                    <a:cubicBezTo>
                      <a:pt x="899339" y="1257624"/>
                      <a:pt x="909341" y="1285246"/>
                      <a:pt x="884861" y="1306297"/>
                    </a:cubicBezTo>
                    <a:cubicBezTo>
                      <a:pt x="882861" y="1308011"/>
                      <a:pt x="881432" y="1312869"/>
                      <a:pt x="882290" y="1315345"/>
                    </a:cubicBezTo>
                    <a:cubicBezTo>
                      <a:pt x="890672" y="1340206"/>
                      <a:pt x="900482" y="1364589"/>
                      <a:pt x="908007" y="1389735"/>
                    </a:cubicBezTo>
                    <a:cubicBezTo>
                      <a:pt x="917818" y="1422501"/>
                      <a:pt x="926105" y="1455648"/>
                      <a:pt x="934391" y="1488796"/>
                    </a:cubicBezTo>
                    <a:cubicBezTo>
                      <a:pt x="935058" y="1491653"/>
                      <a:pt x="931058" y="1495558"/>
                      <a:pt x="929343" y="1499083"/>
                    </a:cubicBezTo>
                    <a:cubicBezTo>
                      <a:pt x="926105" y="1505464"/>
                      <a:pt x="921818" y="1511560"/>
                      <a:pt x="920008" y="1518228"/>
                    </a:cubicBezTo>
                    <a:cubicBezTo>
                      <a:pt x="915913" y="1533563"/>
                      <a:pt x="912293" y="1549089"/>
                      <a:pt x="910007" y="1564710"/>
                    </a:cubicBezTo>
                    <a:cubicBezTo>
                      <a:pt x="907531" y="1581093"/>
                      <a:pt x="904292" y="1597952"/>
                      <a:pt x="905911" y="1614144"/>
                    </a:cubicBezTo>
                    <a:cubicBezTo>
                      <a:pt x="908864" y="1644339"/>
                      <a:pt x="916294" y="1674152"/>
                      <a:pt x="919627" y="1704251"/>
                    </a:cubicBezTo>
                    <a:cubicBezTo>
                      <a:pt x="922390" y="1730159"/>
                      <a:pt x="939249" y="1750543"/>
                      <a:pt x="962395" y="1753305"/>
                    </a:cubicBezTo>
                    <a:close/>
                    <a:moveTo>
                      <a:pt x="677978" y="1044264"/>
                    </a:moveTo>
                    <a:cubicBezTo>
                      <a:pt x="673311" y="1029309"/>
                      <a:pt x="668549" y="1014260"/>
                      <a:pt x="663786" y="999306"/>
                    </a:cubicBezTo>
                    <a:cubicBezTo>
                      <a:pt x="662357" y="994924"/>
                      <a:pt x="659214" y="990638"/>
                      <a:pt x="659404" y="986352"/>
                    </a:cubicBezTo>
                    <a:cubicBezTo>
                      <a:pt x="661595" y="935869"/>
                      <a:pt x="648356" y="887673"/>
                      <a:pt x="635211" y="839952"/>
                    </a:cubicBezTo>
                    <a:cubicBezTo>
                      <a:pt x="628448" y="815568"/>
                      <a:pt x="619495" y="788422"/>
                      <a:pt x="602826" y="770896"/>
                    </a:cubicBezTo>
                    <a:cubicBezTo>
                      <a:pt x="565869" y="732130"/>
                      <a:pt x="524245" y="697744"/>
                      <a:pt x="470714" y="681838"/>
                    </a:cubicBezTo>
                    <a:cubicBezTo>
                      <a:pt x="448426" y="675170"/>
                      <a:pt x="398420" y="684695"/>
                      <a:pt x="384799" y="702411"/>
                    </a:cubicBezTo>
                    <a:cubicBezTo>
                      <a:pt x="357748" y="737559"/>
                      <a:pt x="342032" y="777468"/>
                      <a:pt x="337078" y="821760"/>
                    </a:cubicBezTo>
                    <a:cubicBezTo>
                      <a:pt x="334792" y="842048"/>
                      <a:pt x="329268" y="862050"/>
                      <a:pt x="326696" y="882339"/>
                    </a:cubicBezTo>
                    <a:cubicBezTo>
                      <a:pt x="324315" y="901484"/>
                      <a:pt x="318314" y="922820"/>
                      <a:pt x="324220" y="939584"/>
                    </a:cubicBezTo>
                    <a:cubicBezTo>
                      <a:pt x="331078" y="958729"/>
                      <a:pt x="324982" y="962634"/>
                      <a:pt x="310694" y="968826"/>
                    </a:cubicBezTo>
                    <a:cubicBezTo>
                      <a:pt x="248306" y="995686"/>
                      <a:pt x="221636" y="1044550"/>
                      <a:pt x="221731" y="1111415"/>
                    </a:cubicBezTo>
                    <a:cubicBezTo>
                      <a:pt x="221826" y="1143324"/>
                      <a:pt x="222493" y="1177328"/>
                      <a:pt x="212396" y="1206760"/>
                    </a:cubicBezTo>
                    <a:cubicBezTo>
                      <a:pt x="201347" y="1238955"/>
                      <a:pt x="209253" y="1264577"/>
                      <a:pt x="225445" y="1287723"/>
                    </a:cubicBezTo>
                    <a:cubicBezTo>
                      <a:pt x="244305" y="1314679"/>
                      <a:pt x="238209" y="1340587"/>
                      <a:pt x="232589" y="1367923"/>
                    </a:cubicBezTo>
                    <a:cubicBezTo>
                      <a:pt x="226874" y="1395736"/>
                      <a:pt x="219159" y="1423168"/>
                      <a:pt x="215540" y="1451172"/>
                    </a:cubicBezTo>
                    <a:cubicBezTo>
                      <a:pt x="214396" y="1460506"/>
                      <a:pt x="222112" y="1478699"/>
                      <a:pt x="228017" y="1479747"/>
                    </a:cubicBezTo>
                    <a:cubicBezTo>
                      <a:pt x="241924" y="1482128"/>
                      <a:pt x="261926" y="1481842"/>
                      <a:pt x="271166" y="1473460"/>
                    </a:cubicBezTo>
                    <a:cubicBezTo>
                      <a:pt x="331649" y="1418692"/>
                      <a:pt x="389752" y="1361256"/>
                      <a:pt x="449092" y="1305249"/>
                    </a:cubicBezTo>
                    <a:cubicBezTo>
                      <a:pt x="456332" y="1298391"/>
                      <a:pt x="467285" y="1295724"/>
                      <a:pt x="475667" y="1289723"/>
                    </a:cubicBezTo>
                    <a:cubicBezTo>
                      <a:pt x="486431" y="1282008"/>
                      <a:pt x="496813" y="1273531"/>
                      <a:pt x="506338" y="1264291"/>
                    </a:cubicBezTo>
                    <a:cubicBezTo>
                      <a:pt x="522625" y="1248385"/>
                      <a:pt x="537104" y="1230573"/>
                      <a:pt x="554249" y="1215714"/>
                    </a:cubicBezTo>
                    <a:cubicBezTo>
                      <a:pt x="571203" y="1201045"/>
                      <a:pt x="591587" y="1190282"/>
                      <a:pt x="608255" y="1175328"/>
                    </a:cubicBezTo>
                    <a:cubicBezTo>
                      <a:pt x="621495" y="1163517"/>
                      <a:pt x="632258" y="1148563"/>
                      <a:pt x="642736" y="1133894"/>
                    </a:cubicBezTo>
                    <a:cubicBezTo>
                      <a:pt x="661214" y="1107319"/>
                      <a:pt x="674264" y="1078554"/>
                      <a:pt x="677978" y="1044264"/>
                    </a:cubicBezTo>
                    <a:close/>
                  </a:path>
                </a:pathLst>
              </a:custGeom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 useBgFill="1"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0F55CEEF-44CE-4E56-AE71-045BC373006B}"/>
                  </a:ext>
                </a:extLst>
              </p:cNvPr>
              <p:cNvSpPr/>
              <p:nvPr/>
            </p:nvSpPr>
            <p:spPr>
              <a:xfrm>
                <a:off x="4653196" y="2126377"/>
                <a:ext cx="266700" cy="1362075"/>
              </a:xfrm>
              <a:custGeom>
                <a:avLst/>
                <a:gdLst>
                  <a:gd name="connsiteX0" fmla="*/ 252028 w 266700"/>
                  <a:gd name="connsiteY0" fmla="*/ 502634 h 1362075"/>
                  <a:gd name="connsiteX1" fmla="*/ 261363 w 266700"/>
                  <a:gd name="connsiteY1" fmla="*/ 601313 h 1362075"/>
                  <a:gd name="connsiteX2" fmla="*/ 267364 w 266700"/>
                  <a:gd name="connsiteY2" fmla="*/ 758857 h 1362075"/>
                  <a:gd name="connsiteX3" fmla="*/ 260887 w 266700"/>
                  <a:gd name="connsiteY3" fmla="*/ 809911 h 1362075"/>
                  <a:gd name="connsiteX4" fmla="*/ 267554 w 266700"/>
                  <a:gd name="connsiteY4" fmla="*/ 844772 h 1362075"/>
                  <a:gd name="connsiteX5" fmla="*/ 259458 w 266700"/>
                  <a:gd name="connsiteY5" fmla="*/ 1022414 h 1362075"/>
                  <a:gd name="connsiteX6" fmla="*/ 238884 w 266700"/>
                  <a:gd name="connsiteY6" fmla="*/ 1098042 h 1362075"/>
                  <a:gd name="connsiteX7" fmla="*/ 230026 w 266700"/>
                  <a:gd name="connsiteY7" fmla="*/ 1140714 h 1362075"/>
                  <a:gd name="connsiteX8" fmla="*/ 221453 w 266700"/>
                  <a:gd name="connsiteY8" fmla="*/ 1207961 h 1362075"/>
                  <a:gd name="connsiteX9" fmla="*/ 181448 w 266700"/>
                  <a:gd name="connsiteY9" fmla="*/ 1346168 h 1362075"/>
                  <a:gd name="connsiteX10" fmla="*/ 130775 w 266700"/>
                  <a:gd name="connsiteY10" fmla="*/ 1353693 h 1362075"/>
                  <a:gd name="connsiteX11" fmla="*/ 66196 w 266700"/>
                  <a:gd name="connsiteY11" fmla="*/ 1303687 h 1362075"/>
                  <a:gd name="connsiteX12" fmla="*/ 22381 w 266700"/>
                  <a:gd name="connsiteY12" fmla="*/ 1214342 h 1362075"/>
                  <a:gd name="connsiteX13" fmla="*/ 759 w 266700"/>
                  <a:gd name="connsiteY13" fmla="*/ 1112139 h 1362075"/>
                  <a:gd name="connsiteX14" fmla="*/ 5426 w 266700"/>
                  <a:gd name="connsiteY14" fmla="*/ 1046702 h 1362075"/>
                  <a:gd name="connsiteX15" fmla="*/ 7141 w 266700"/>
                  <a:gd name="connsiteY15" fmla="*/ 1028605 h 1362075"/>
                  <a:gd name="connsiteX16" fmla="*/ 7522 w 266700"/>
                  <a:gd name="connsiteY16" fmla="*/ 881729 h 1362075"/>
                  <a:gd name="connsiteX17" fmla="*/ 14665 w 266700"/>
                  <a:gd name="connsiteY17" fmla="*/ 834866 h 1362075"/>
                  <a:gd name="connsiteX18" fmla="*/ 16666 w 266700"/>
                  <a:gd name="connsiteY18" fmla="*/ 785622 h 1362075"/>
                  <a:gd name="connsiteX19" fmla="*/ 15808 w 266700"/>
                  <a:gd name="connsiteY19" fmla="*/ 692182 h 1362075"/>
                  <a:gd name="connsiteX20" fmla="*/ 36573 w 266700"/>
                  <a:gd name="connsiteY20" fmla="*/ 599789 h 1362075"/>
                  <a:gd name="connsiteX21" fmla="*/ 44955 w 266700"/>
                  <a:gd name="connsiteY21" fmla="*/ 554831 h 1362075"/>
                  <a:gd name="connsiteX22" fmla="*/ 52670 w 266700"/>
                  <a:gd name="connsiteY22" fmla="*/ 350711 h 1362075"/>
                  <a:gd name="connsiteX23" fmla="*/ 46003 w 266700"/>
                  <a:gd name="connsiteY23" fmla="*/ 316135 h 1362075"/>
                  <a:gd name="connsiteX24" fmla="*/ 60290 w 266700"/>
                  <a:gd name="connsiteY24" fmla="*/ 213931 h 1362075"/>
                  <a:gd name="connsiteX25" fmla="*/ 68291 w 266700"/>
                  <a:gd name="connsiteY25" fmla="*/ 150686 h 1362075"/>
                  <a:gd name="connsiteX26" fmla="*/ 64481 w 266700"/>
                  <a:gd name="connsiteY26" fmla="*/ 135636 h 1362075"/>
                  <a:gd name="connsiteX27" fmla="*/ 59338 w 266700"/>
                  <a:gd name="connsiteY27" fmla="*/ 104965 h 1362075"/>
                  <a:gd name="connsiteX28" fmla="*/ 49146 w 266700"/>
                  <a:gd name="connsiteY28" fmla="*/ 34957 h 1362075"/>
                  <a:gd name="connsiteX29" fmla="*/ 55528 w 266700"/>
                  <a:gd name="connsiteY29" fmla="*/ 0 h 1362075"/>
                  <a:gd name="connsiteX30" fmla="*/ 82007 w 266700"/>
                  <a:gd name="connsiteY30" fmla="*/ 7525 h 1362075"/>
                  <a:gd name="connsiteX31" fmla="*/ 129442 w 266700"/>
                  <a:gd name="connsiteY31" fmla="*/ 83439 h 1362075"/>
                  <a:gd name="connsiteX32" fmla="*/ 186401 w 266700"/>
                  <a:gd name="connsiteY32" fmla="*/ 206026 h 1362075"/>
                  <a:gd name="connsiteX33" fmla="*/ 214024 w 266700"/>
                  <a:gd name="connsiteY33" fmla="*/ 277082 h 1362075"/>
                  <a:gd name="connsiteX34" fmla="*/ 236026 w 266700"/>
                  <a:gd name="connsiteY34" fmla="*/ 346519 h 1362075"/>
                  <a:gd name="connsiteX35" fmla="*/ 237360 w 266700"/>
                  <a:gd name="connsiteY35" fmla="*/ 358616 h 1362075"/>
                  <a:gd name="connsiteX36" fmla="*/ 251838 w 266700"/>
                  <a:gd name="connsiteY36" fmla="*/ 448437 h 1362075"/>
                  <a:gd name="connsiteX37" fmla="*/ 252028 w 266700"/>
                  <a:gd name="connsiteY37" fmla="*/ 502634 h 1362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66700" h="1362075">
                    <a:moveTo>
                      <a:pt x="252028" y="502634"/>
                    </a:moveTo>
                    <a:cubicBezTo>
                      <a:pt x="254505" y="532162"/>
                      <a:pt x="253457" y="567785"/>
                      <a:pt x="261363" y="601313"/>
                    </a:cubicBezTo>
                    <a:cubicBezTo>
                      <a:pt x="273650" y="653891"/>
                      <a:pt x="264982" y="706374"/>
                      <a:pt x="267364" y="758857"/>
                    </a:cubicBezTo>
                    <a:cubicBezTo>
                      <a:pt x="268126" y="775716"/>
                      <a:pt x="261268" y="792861"/>
                      <a:pt x="260887" y="809911"/>
                    </a:cubicBezTo>
                    <a:cubicBezTo>
                      <a:pt x="260601" y="821436"/>
                      <a:pt x="267840" y="833152"/>
                      <a:pt x="267554" y="844772"/>
                    </a:cubicBezTo>
                    <a:cubicBezTo>
                      <a:pt x="265935" y="904018"/>
                      <a:pt x="264601" y="963358"/>
                      <a:pt x="259458" y="1022414"/>
                    </a:cubicBezTo>
                    <a:cubicBezTo>
                      <a:pt x="257172" y="1048036"/>
                      <a:pt x="245647" y="1072706"/>
                      <a:pt x="238884" y="1098042"/>
                    </a:cubicBezTo>
                    <a:cubicBezTo>
                      <a:pt x="235169" y="1112044"/>
                      <a:pt x="232216" y="1126331"/>
                      <a:pt x="230026" y="1140714"/>
                    </a:cubicBezTo>
                    <a:cubicBezTo>
                      <a:pt x="226692" y="1163098"/>
                      <a:pt x="225739" y="1185767"/>
                      <a:pt x="221453" y="1207961"/>
                    </a:cubicBezTo>
                    <a:cubicBezTo>
                      <a:pt x="212309" y="1255204"/>
                      <a:pt x="205927" y="1303496"/>
                      <a:pt x="181448" y="1346168"/>
                    </a:cubicBezTo>
                    <a:cubicBezTo>
                      <a:pt x="169351" y="1367218"/>
                      <a:pt x="151063" y="1369314"/>
                      <a:pt x="130775" y="1353693"/>
                    </a:cubicBezTo>
                    <a:cubicBezTo>
                      <a:pt x="109249" y="1337024"/>
                      <a:pt x="86960" y="1321308"/>
                      <a:pt x="66196" y="1303687"/>
                    </a:cubicBezTo>
                    <a:cubicBezTo>
                      <a:pt x="38764" y="1280541"/>
                      <a:pt x="29048" y="1248156"/>
                      <a:pt x="22381" y="1214342"/>
                    </a:cubicBezTo>
                    <a:cubicBezTo>
                      <a:pt x="15618" y="1180148"/>
                      <a:pt x="5140" y="1146620"/>
                      <a:pt x="759" y="1112139"/>
                    </a:cubicBezTo>
                    <a:cubicBezTo>
                      <a:pt x="-2003" y="1090898"/>
                      <a:pt x="3521" y="1068515"/>
                      <a:pt x="5426" y="1046702"/>
                    </a:cubicBezTo>
                    <a:cubicBezTo>
                      <a:pt x="5902" y="1040702"/>
                      <a:pt x="7141" y="1034606"/>
                      <a:pt x="7141" y="1028605"/>
                    </a:cubicBezTo>
                    <a:cubicBezTo>
                      <a:pt x="7236" y="979646"/>
                      <a:pt x="6664" y="930688"/>
                      <a:pt x="7522" y="881729"/>
                    </a:cubicBezTo>
                    <a:cubicBezTo>
                      <a:pt x="7807" y="866108"/>
                      <a:pt x="11808" y="850392"/>
                      <a:pt x="14665" y="834866"/>
                    </a:cubicBezTo>
                    <a:cubicBezTo>
                      <a:pt x="17713" y="818483"/>
                      <a:pt x="20285" y="803815"/>
                      <a:pt x="16666" y="785622"/>
                    </a:cubicBezTo>
                    <a:cubicBezTo>
                      <a:pt x="10665" y="755523"/>
                      <a:pt x="12189" y="723043"/>
                      <a:pt x="15808" y="692182"/>
                    </a:cubicBezTo>
                    <a:cubicBezTo>
                      <a:pt x="19428" y="661035"/>
                      <a:pt x="29620" y="630650"/>
                      <a:pt x="36573" y="599789"/>
                    </a:cubicBezTo>
                    <a:cubicBezTo>
                      <a:pt x="39907" y="584930"/>
                      <a:pt x="44193" y="569976"/>
                      <a:pt x="44955" y="554831"/>
                    </a:cubicBezTo>
                    <a:cubicBezTo>
                      <a:pt x="48289" y="486823"/>
                      <a:pt x="50860" y="418719"/>
                      <a:pt x="52670" y="350711"/>
                    </a:cubicBezTo>
                    <a:cubicBezTo>
                      <a:pt x="52956" y="339281"/>
                      <a:pt x="44860" y="327374"/>
                      <a:pt x="46003" y="316135"/>
                    </a:cubicBezTo>
                    <a:cubicBezTo>
                      <a:pt x="49432" y="281940"/>
                      <a:pt x="55528" y="248031"/>
                      <a:pt x="60290" y="213931"/>
                    </a:cubicBezTo>
                    <a:cubicBezTo>
                      <a:pt x="63243" y="192881"/>
                      <a:pt x="66196" y="171831"/>
                      <a:pt x="68291" y="150686"/>
                    </a:cubicBezTo>
                    <a:cubicBezTo>
                      <a:pt x="68767" y="145828"/>
                      <a:pt x="66672" y="140303"/>
                      <a:pt x="64481" y="135636"/>
                    </a:cubicBezTo>
                    <a:cubicBezTo>
                      <a:pt x="59719" y="125730"/>
                      <a:pt x="59242" y="116395"/>
                      <a:pt x="59338" y="104965"/>
                    </a:cubicBezTo>
                    <a:cubicBezTo>
                      <a:pt x="59528" y="81724"/>
                      <a:pt x="51241" y="58483"/>
                      <a:pt x="49146" y="34957"/>
                    </a:cubicBezTo>
                    <a:cubicBezTo>
                      <a:pt x="48098" y="23527"/>
                      <a:pt x="53242" y="11621"/>
                      <a:pt x="55528" y="0"/>
                    </a:cubicBezTo>
                    <a:cubicBezTo>
                      <a:pt x="64386" y="2381"/>
                      <a:pt x="74197" y="3143"/>
                      <a:pt x="82007" y="7525"/>
                    </a:cubicBezTo>
                    <a:cubicBezTo>
                      <a:pt x="111535" y="23908"/>
                      <a:pt x="121536" y="54007"/>
                      <a:pt x="129442" y="83439"/>
                    </a:cubicBezTo>
                    <a:cubicBezTo>
                      <a:pt x="141348" y="127921"/>
                      <a:pt x="154683" y="169831"/>
                      <a:pt x="186401" y="206026"/>
                    </a:cubicBezTo>
                    <a:cubicBezTo>
                      <a:pt x="202117" y="224028"/>
                      <a:pt x="205737" y="252889"/>
                      <a:pt x="214024" y="277082"/>
                    </a:cubicBezTo>
                    <a:cubicBezTo>
                      <a:pt x="221929" y="300037"/>
                      <a:pt x="228883" y="323278"/>
                      <a:pt x="236026" y="346519"/>
                    </a:cubicBezTo>
                    <a:cubicBezTo>
                      <a:pt x="237169" y="350329"/>
                      <a:pt x="236693" y="354616"/>
                      <a:pt x="237360" y="358616"/>
                    </a:cubicBezTo>
                    <a:cubicBezTo>
                      <a:pt x="242218" y="388525"/>
                      <a:pt x="248123" y="418338"/>
                      <a:pt x="251838" y="448437"/>
                    </a:cubicBezTo>
                    <a:cubicBezTo>
                      <a:pt x="253648" y="464534"/>
                      <a:pt x="252028" y="481012"/>
                      <a:pt x="252028" y="502634"/>
                    </a:cubicBezTo>
                    <a:close/>
                  </a:path>
                </a:pathLst>
              </a:custGeom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 useBgFill="1"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1EBEB8DD-5EA4-4527-916A-DF7DDAF1FF98}"/>
                  </a:ext>
                </a:extLst>
              </p:cNvPr>
              <p:cNvSpPr/>
              <p:nvPr/>
            </p:nvSpPr>
            <p:spPr>
              <a:xfrm>
                <a:off x="5113130" y="2636756"/>
                <a:ext cx="514350" cy="809625"/>
              </a:xfrm>
              <a:custGeom>
                <a:avLst/>
                <a:gdLst>
                  <a:gd name="connsiteX0" fmla="*/ 271773 w 514350"/>
                  <a:gd name="connsiteY0" fmla="*/ 816263 h 809625"/>
                  <a:gd name="connsiteX1" fmla="*/ 216338 w 514350"/>
                  <a:gd name="connsiteY1" fmla="*/ 792260 h 809625"/>
                  <a:gd name="connsiteX2" fmla="*/ 144138 w 514350"/>
                  <a:gd name="connsiteY2" fmla="*/ 762638 h 809625"/>
                  <a:gd name="connsiteX3" fmla="*/ 16599 w 514350"/>
                  <a:gd name="connsiteY3" fmla="*/ 663387 h 809625"/>
                  <a:gd name="connsiteX4" fmla="*/ 32982 w 514350"/>
                  <a:gd name="connsiteY4" fmla="*/ 592807 h 809625"/>
                  <a:gd name="connsiteX5" fmla="*/ 69367 w 514350"/>
                  <a:gd name="connsiteY5" fmla="*/ 557469 h 809625"/>
                  <a:gd name="connsiteX6" fmla="*/ 144710 w 514350"/>
                  <a:gd name="connsiteY6" fmla="*/ 456980 h 809625"/>
                  <a:gd name="connsiteX7" fmla="*/ 190525 w 514350"/>
                  <a:gd name="connsiteY7" fmla="*/ 389924 h 809625"/>
                  <a:gd name="connsiteX8" fmla="*/ 237579 w 514350"/>
                  <a:gd name="connsiteY8" fmla="*/ 262004 h 809625"/>
                  <a:gd name="connsiteX9" fmla="*/ 204908 w 514350"/>
                  <a:gd name="connsiteY9" fmla="*/ 224570 h 809625"/>
                  <a:gd name="connsiteX10" fmla="*/ 139281 w 514350"/>
                  <a:gd name="connsiteY10" fmla="*/ 209807 h 809625"/>
                  <a:gd name="connsiteX11" fmla="*/ 102895 w 514350"/>
                  <a:gd name="connsiteY11" fmla="*/ 208283 h 809625"/>
                  <a:gd name="connsiteX12" fmla="*/ 8598 w 514350"/>
                  <a:gd name="connsiteY12" fmla="*/ 168087 h 809625"/>
                  <a:gd name="connsiteX13" fmla="*/ 11360 w 514350"/>
                  <a:gd name="connsiteY13" fmla="*/ 145513 h 809625"/>
                  <a:gd name="connsiteX14" fmla="*/ 115849 w 514350"/>
                  <a:gd name="connsiteY14" fmla="*/ 100460 h 809625"/>
                  <a:gd name="connsiteX15" fmla="*/ 171856 w 514350"/>
                  <a:gd name="connsiteY15" fmla="*/ 71694 h 809625"/>
                  <a:gd name="connsiteX16" fmla="*/ 243294 w 514350"/>
                  <a:gd name="connsiteY16" fmla="*/ 39690 h 809625"/>
                  <a:gd name="connsiteX17" fmla="*/ 293109 w 514350"/>
                  <a:gd name="connsiteY17" fmla="*/ 11020 h 809625"/>
                  <a:gd name="connsiteX18" fmla="*/ 367785 w 514350"/>
                  <a:gd name="connsiteY18" fmla="*/ 9401 h 809625"/>
                  <a:gd name="connsiteX19" fmla="*/ 389883 w 514350"/>
                  <a:gd name="connsiteY19" fmla="*/ 29308 h 809625"/>
                  <a:gd name="connsiteX20" fmla="*/ 459035 w 514350"/>
                  <a:gd name="connsiteY20" fmla="*/ 93792 h 809625"/>
                  <a:gd name="connsiteX21" fmla="*/ 516756 w 514350"/>
                  <a:gd name="connsiteY21" fmla="*/ 170659 h 809625"/>
                  <a:gd name="connsiteX22" fmla="*/ 512946 w 514350"/>
                  <a:gd name="connsiteY22" fmla="*/ 188947 h 809625"/>
                  <a:gd name="connsiteX23" fmla="*/ 465131 w 514350"/>
                  <a:gd name="connsiteY23" fmla="*/ 283816 h 809625"/>
                  <a:gd name="connsiteX24" fmla="*/ 457701 w 514350"/>
                  <a:gd name="connsiteY24" fmla="*/ 290579 h 809625"/>
                  <a:gd name="connsiteX25" fmla="*/ 364928 w 514350"/>
                  <a:gd name="connsiteY25" fmla="*/ 361254 h 809625"/>
                  <a:gd name="connsiteX26" fmla="*/ 319017 w 514350"/>
                  <a:gd name="connsiteY26" fmla="*/ 407450 h 809625"/>
                  <a:gd name="connsiteX27" fmla="*/ 282441 w 514350"/>
                  <a:gd name="connsiteY27" fmla="*/ 459171 h 809625"/>
                  <a:gd name="connsiteX28" fmla="*/ 209099 w 514350"/>
                  <a:gd name="connsiteY28" fmla="*/ 538991 h 809625"/>
                  <a:gd name="connsiteX29" fmla="*/ 183191 w 514350"/>
                  <a:gd name="connsiteY29" fmla="*/ 601665 h 809625"/>
                  <a:gd name="connsiteX30" fmla="*/ 250533 w 514350"/>
                  <a:gd name="connsiteY30" fmla="*/ 644718 h 809625"/>
                  <a:gd name="connsiteX31" fmla="*/ 351974 w 514350"/>
                  <a:gd name="connsiteY31" fmla="*/ 633764 h 809625"/>
                  <a:gd name="connsiteX32" fmla="*/ 362451 w 514350"/>
                  <a:gd name="connsiteY32" fmla="*/ 632145 h 809625"/>
                  <a:gd name="connsiteX33" fmla="*/ 380263 w 514350"/>
                  <a:gd name="connsiteY33" fmla="*/ 632526 h 809625"/>
                  <a:gd name="connsiteX34" fmla="*/ 448938 w 514350"/>
                  <a:gd name="connsiteY34" fmla="*/ 670721 h 809625"/>
                  <a:gd name="connsiteX35" fmla="*/ 488467 w 514350"/>
                  <a:gd name="connsiteY35" fmla="*/ 731205 h 809625"/>
                  <a:gd name="connsiteX36" fmla="*/ 462178 w 514350"/>
                  <a:gd name="connsiteY36" fmla="*/ 767400 h 809625"/>
                  <a:gd name="connsiteX37" fmla="*/ 379787 w 514350"/>
                  <a:gd name="connsiteY37" fmla="*/ 806072 h 809625"/>
                  <a:gd name="connsiteX38" fmla="*/ 373786 w 514350"/>
                  <a:gd name="connsiteY38" fmla="*/ 807215 h 809625"/>
                  <a:gd name="connsiteX39" fmla="*/ 271773 w 514350"/>
                  <a:gd name="connsiteY39" fmla="*/ 816263 h 8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14350" h="809625">
                    <a:moveTo>
                      <a:pt x="271773" y="816263"/>
                    </a:moveTo>
                    <a:cubicBezTo>
                      <a:pt x="256152" y="818835"/>
                      <a:pt x="237102" y="807405"/>
                      <a:pt x="216338" y="792260"/>
                    </a:cubicBezTo>
                    <a:cubicBezTo>
                      <a:pt x="195764" y="777306"/>
                      <a:pt x="169189" y="765019"/>
                      <a:pt x="144138" y="762638"/>
                    </a:cubicBezTo>
                    <a:cubicBezTo>
                      <a:pt x="82035" y="756732"/>
                      <a:pt x="30981" y="722728"/>
                      <a:pt x="16599" y="663387"/>
                    </a:cubicBezTo>
                    <a:cubicBezTo>
                      <a:pt x="10979" y="640146"/>
                      <a:pt x="6978" y="612238"/>
                      <a:pt x="32982" y="592807"/>
                    </a:cubicBezTo>
                    <a:cubicBezTo>
                      <a:pt x="46412" y="582806"/>
                      <a:pt x="56032" y="567661"/>
                      <a:pt x="69367" y="557469"/>
                    </a:cubicBezTo>
                    <a:cubicBezTo>
                      <a:pt x="104133" y="530894"/>
                      <a:pt x="120802" y="491366"/>
                      <a:pt x="144710" y="456980"/>
                    </a:cubicBezTo>
                    <a:cubicBezTo>
                      <a:pt x="160236" y="434787"/>
                      <a:pt x="174999" y="412118"/>
                      <a:pt x="190525" y="389924"/>
                    </a:cubicBezTo>
                    <a:cubicBezTo>
                      <a:pt x="217481" y="351443"/>
                      <a:pt x="241770" y="312296"/>
                      <a:pt x="237579" y="262004"/>
                    </a:cubicBezTo>
                    <a:cubicBezTo>
                      <a:pt x="235674" y="238953"/>
                      <a:pt x="227768" y="225428"/>
                      <a:pt x="204908" y="224570"/>
                    </a:cubicBezTo>
                    <a:cubicBezTo>
                      <a:pt x="181667" y="223713"/>
                      <a:pt x="160617" y="218474"/>
                      <a:pt x="139281" y="209807"/>
                    </a:cubicBezTo>
                    <a:cubicBezTo>
                      <a:pt x="128708" y="205520"/>
                      <a:pt x="115087" y="209235"/>
                      <a:pt x="102895" y="208283"/>
                    </a:cubicBezTo>
                    <a:cubicBezTo>
                      <a:pt x="66986" y="205520"/>
                      <a:pt x="32696" y="198948"/>
                      <a:pt x="8598" y="168087"/>
                    </a:cubicBezTo>
                    <a:cubicBezTo>
                      <a:pt x="1644" y="159134"/>
                      <a:pt x="-7881" y="152847"/>
                      <a:pt x="11360" y="145513"/>
                    </a:cubicBezTo>
                    <a:cubicBezTo>
                      <a:pt x="46793" y="131892"/>
                      <a:pt x="81369" y="116176"/>
                      <a:pt x="115849" y="100460"/>
                    </a:cubicBezTo>
                    <a:cubicBezTo>
                      <a:pt x="134899" y="91792"/>
                      <a:pt x="152901" y="80648"/>
                      <a:pt x="171856" y="71694"/>
                    </a:cubicBezTo>
                    <a:cubicBezTo>
                      <a:pt x="195478" y="60550"/>
                      <a:pt x="219957" y="51215"/>
                      <a:pt x="243294" y="39690"/>
                    </a:cubicBezTo>
                    <a:cubicBezTo>
                      <a:pt x="260439" y="31213"/>
                      <a:pt x="276250" y="20069"/>
                      <a:pt x="293109" y="11020"/>
                    </a:cubicBezTo>
                    <a:cubicBezTo>
                      <a:pt x="317493" y="-1934"/>
                      <a:pt x="343020" y="-4696"/>
                      <a:pt x="367785" y="9401"/>
                    </a:cubicBezTo>
                    <a:cubicBezTo>
                      <a:pt x="376263" y="14163"/>
                      <a:pt x="382740" y="22450"/>
                      <a:pt x="389883" y="29308"/>
                    </a:cubicBezTo>
                    <a:cubicBezTo>
                      <a:pt x="412743" y="51406"/>
                      <a:pt x="431793" y="82457"/>
                      <a:pt x="459035" y="93792"/>
                    </a:cubicBezTo>
                    <a:cubicBezTo>
                      <a:pt x="497135" y="109699"/>
                      <a:pt x="505612" y="139417"/>
                      <a:pt x="516756" y="170659"/>
                    </a:cubicBezTo>
                    <a:cubicBezTo>
                      <a:pt x="518566" y="175707"/>
                      <a:pt x="515518" y="183327"/>
                      <a:pt x="512946" y="188947"/>
                    </a:cubicBezTo>
                    <a:cubicBezTo>
                      <a:pt x="498278" y="221141"/>
                      <a:pt x="493039" y="258194"/>
                      <a:pt x="465131" y="283816"/>
                    </a:cubicBezTo>
                    <a:cubicBezTo>
                      <a:pt x="462654" y="286102"/>
                      <a:pt x="460464" y="290198"/>
                      <a:pt x="457701" y="290579"/>
                    </a:cubicBezTo>
                    <a:cubicBezTo>
                      <a:pt x="413505" y="296865"/>
                      <a:pt x="394170" y="335632"/>
                      <a:pt x="364928" y="361254"/>
                    </a:cubicBezTo>
                    <a:cubicBezTo>
                      <a:pt x="348640" y="375542"/>
                      <a:pt x="333019" y="390877"/>
                      <a:pt x="319017" y="407450"/>
                    </a:cubicBezTo>
                    <a:cubicBezTo>
                      <a:pt x="305397" y="423548"/>
                      <a:pt x="291395" y="440312"/>
                      <a:pt x="282441" y="459171"/>
                    </a:cubicBezTo>
                    <a:cubicBezTo>
                      <a:pt x="266058" y="493842"/>
                      <a:pt x="233483" y="512416"/>
                      <a:pt x="209099" y="538991"/>
                    </a:cubicBezTo>
                    <a:cubicBezTo>
                      <a:pt x="192144" y="557374"/>
                      <a:pt x="181667" y="575757"/>
                      <a:pt x="183191" y="601665"/>
                    </a:cubicBezTo>
                    <a:cubicBezTo>
                      <a:pt x="185001" y="632717"/>
                      <a:pt x="220243" y="653576"/>
                      <a:pt x="250533" y="644718"/>
                    </a:cubicBezTo>
                    <a:cubicBezTo>
                      <a:pt x="283108" y="635193"/>
                      <a:pt x="316731" y="624430"/>
                      <a:pt x="351974" y="633764"/>
                    </a:cubicBezTo>
                    <a:cubicBezTo>
                      <a:pt x="355117" y="634622"/>
                      <a:pt x="358927" y="632336"/>
                      <a:pt x="362451" y="632145"/>
                    </a:cubicBezTo>
                    <a:cubicBezTo>
                      <a:pt x="368452" y="631859"/>
                      <a:pt x="375501" y="630145"/>
                      <a:pt x="380263" y="632526"/>
                    </a:cubicBezTo>
                    <a:cubicBezTo>
                      <a:pt x="403504" y="644528"/>
                      <a:pt x="426936" y="656529"/>
                      <a:pt x="448938" y="670721"/>
                    </a:cubicBezTo>
                    <a:cubicBezTo>
                      <a:pt x="470560" y="684628"/>
                      <a:pt x="484371" y="707488"/>
                      <a:pt x="488467" y="731205"/>
                    </a:cubicBezTo>
                    <a:cubicBezTo>
                      <a:pt x="490277" y="741778"/>
                      <a:pt x="474465" y="760066"/>
                      <a:pt x="462178" y="767400"/>
                    </a:cubicBezTo>
                    <a:cubicBezTo>
                      <a:pt x="436270" y="782926"/>
                      <a:pt x="407409" y="793499"/>
                      <a:pt x="379787" y="806072"/>
                    </a:cubicBezTo>
                    <a:cubicBezTo>
                      <a:pt x="377977" y="806929"/>
                      <a:pt x="375786" y="807024"/>
                      <a:pt x="373786" y="807215"/>
                    </a:cubicBezTo>
                    <a:cubicBezTo>
                      <a:pt x="343211" y="809977"/>
                      <a:pt x="312636" y="812644"/>
                      <a:pt x="271773" y="816263"/>
                    </a:cubicBezTo>
                    <a:close/>
                  </a:path>
                </a:pathLst>
              </a:custGeom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 useBgFill="1"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6EBB6F43-A4E2-45C3-A83E-31CE34AA1939}"/>
                  </a:ext>
                </a:extLst>
              </p:cNvPr>
              <p:cNvSpPr/>
              <p:nvPr/>
            </p:nvSpPr>
            <p:spPr>
              <a:xfrm>
                <a:off x="4904367" y="1709671"/>
                <a:ext cx="628650" cy="628650"/>
              </a:xfrm>
              <a:custGeom>
                <a:avLst/>
                <a:gdLst>
                  <a:gd name="connsiteX0" fmla="*/ 0 w 628650"/>
                  <a:gd name="connsiteY0" fmla="*/ 175343 h 628650"/>
                  <a:gd name="connsiteX1" fmla="*/ 84963 w 628650"/>
                  <a:gd name="connsiteY1" fmla="*/ 134957 h 628650"/>
                  <a:gd name="connsiteX2" fmla="*/ 199168 w 628650"/>
                  <a:gd name="connsiteY2" fmla="*/ 91333 h 628650"/>
                  <a:gd name="connsiteX3" fmla="*/ 244031 w 628650"/>
                  <a:gd name="connsiteY3" fmla="*/ 68092 h 628650"/>
                  <a:gd name="connsiteX4" fmla="*/ 290513 w 628650"/>
                  <a:gd name="connsiteY4" fmla="*/ 53328 h 628650"/>
                  <a:gd name="connsiteX5" fmla="*/ 376047 w 628650"/>
                  <a:gd name="connsiteY5" fmla="*/ 30087 h 628650"/>
                  <a:gd name="connsiteX6" fmla="*/ 397192 w 628650"/>
                  <a:gd name="connsiteY6" fmla="*/ 15418 h 628650"/>
                  <a:gd name="connsiteX7" fmla="*/ 505206 w 628650"/>
                  <a:gd name="connsiteY7" fmla="*/ 4941 h 628650"/>
                  <a:gd name="connsiteX8" fmla="*/ 607695 w 628650"/>
                  <a:gd name="connsiteY8" fmla="*/ 58948 h 628650"/>
                  <a:gd name="connsiteX9" fmla="*/ 615315 w 628650"/>
                  <a:gd name="connsiteY9" fmla="*/ 156293 h 628650"/>
                  <a:gd name="connsiteX10" fmla="*/ 528542 w 628650"/>
                  <a:gd name="connsiteY10" fmla="*/ 223159 h 628650"/>
                  <a:gd name="connsiteX11" fmla="*/ 474345 w 628650"/>
                  <a:gd name="connsiteY11" fmla="*/ 274213 h 628650"/>
                  <a:gd name="connsiteX12" fmla="*/ 427577 w 628650"/>
                  <a:gd name="connsiteY12" fmla="*/ 336220 h 628650"/>
                  <a:gd name="connsiteX13" fmla="*/ 408623 w 628650"/>
                  <a:gd name="connsiteY13" fmla="*/ 391942 h 628650"/>
                  <a:gd name="connsiteX14" fmla="*/ 416052 w 628650"/>
                  <a:gd name="connsiteY14" fmla="*/ 432232 h 628650"/>
                  <a:gd name="connsiteX15" fmla="*/ 442532 w 628650"/>
                  <a:gd name="connsiteY15" fmla="*/ 461474 h 628650"/>
                  <a:gd name="connsiteX16" fmla="*/ 484727 w 628650"/>
                  <a:gd name="connsiteY16" fmla="*/ 469666 h 628650"/>
                  <a:gd name="connsiteX17" fmla="*/ 538067 w 628650"/>
                  <a:gd name="connsiteY17" fmla="*/ 479762 h 628650"/>
                  <a:gd name="connsiteX18" fmla="*/ 581978 w 628650"/>
                  <a:gd name="connsiteY18" fmla="*/ 496621 h 628650"/>
                  <a:gd name="connsiteX19" fmla="*/ 619506 w 628650"/>
                  <a:gd name="connsiteY19" fmla="*/ 532340 h 628650"/>
                  <a:gd name="connsiteX20" fmla="*/ 618934 w 628650"/>
                  <a:gd name="connsiteY20" fmla="*/ 596253 h 628650"/>
                  <a:gd name="connsiteX21" fmla="*/ 539877 w 628650"/>
                  <a:gd name="connsiteY21" fmla="*/ 626828 h 628650"/>
                  <a:gd name="connsiteX22" fmla="*/ 515017 w 628650"/>
                  <a:gd name="connsiteY22" fmla="*/ 621494 h 628650"/>
                  <a:gd name="connsiteX23" fmla="*/ 397669 w 628650"/>
                  <a:gd name="connsiteY23" fmla="*/ 580632 h 628650"/>
                  <a:gd name="connsiteX24" fmla="*/ 351473 w 628650"/>
                  <a:gd name="connsiteY24" fmla="*/ 510147 h 628650"/>
                  <a:gd name="connsiteX25" fmla="*/ 351758 w 628650"/>
                  <a:gd name="connsiteY25" fmla="*/ 425660 h 628650"/>
                  <a:gd name="connsiteX26" fmla="*/ 360331 w 628650"/>
                  <a:gd name="connsiteY26" fmla="*/ 332125 h 628650"/>
                  <a:gd name="connsiteX27" fmla="*/ 271272 w 628650"/>
                  <a:gd name="connsiteY27" fmla="*/ 253353 h 628650"/>
                  <a:gd name="connsiteX28" fmla="*/ 154972 w 628650"/>
                  <a:gd name="connsiteY28" fmla="*/ 266783 h 628650"/>
                  <a:gd name="connsiteX29" fmla="*/ 78962 w 628650"/>
                  <a:gd name="connsiteY29" fmla="*/ 248781 h 628650"/>
                  <a:gd name="connsiteX30" fmla="*/ 13145 w 628650"/>
                  <a:gd name="connsiteY30" fmla="*/ 204966 h 628650"/>
                  <a:gd name="connsiteX31" fmla="*/ 0 w 628650"/>
                  <a:gd name="connsiteY31" fmla="*/ 175343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28650" h="628650">
                    <a:moveTo>
                      <a:pt x="0" y="175343"/>
                    </a:moveTo>
                    <a:cubicBezTo>
                      <a:pt x="31337" y="160294"/>
                      <a:pt x="57626" y="146292"/>
                      <a:pt x="84963" y="134957"/>
                    </a:cubicBezTo>
                    <a:cubicBezTo>
                      <a:pt x="122587" y="119431"/>
                      <a:pt x="161354" y="106573"/>
                      <a:pt x="199168" y="91333"/>
                    </a:cubicBezTo>
                    <a:cubicBezTo>
                      <a:pt x="214694" y="85046"/>
                      <a:pt x="228600" y="74664"/>
                      <a:pt x="244031" y="68092"/>
                    </a:cubicBezTo>
                    <a:cubicBezTo>
                      <a:pt x="258985" y="61805"/>
                      <a:pt x="274892" y="57709"/>
                      <a:pt x="290513" y="53328"/>
                    </a:cubicBezTo>
                    <a:cubicBezTo>
                      <a:pt x="318992" y="45422"/>
                      <a:pt x="347853" y="38659"/>
                      <a:pt x="376047" y="30087"/>
                    </a:cubicBezTo>
                    <a:cubicBezTo>
                      <a:pt x="383858" y="27706"/>
                      <a:pt x="389763" y="19609"/>
                      <a:pt x="397192" y="15418"/>
                    </a:cubicBezTo>
                    <a:cubicBezTo>
                      <a:pt x="431673" y="-3536"/>
                      <a:pt x="466630" y="-2393"/>
                      <a:pt x="505206" y="4941"/>
                    </a:cubicBezTo>
                    <a:cubicBezTo>
                      <a:pt x="546354" y="12751"/>
                      <a:pt x="575024" y="38850"/>
                      <a:pt x="607695" y="58948"/>
                    </a:cubicBezTo>
                    <a:cubicBezTo>
                      <a:pt x="637508" y="77331"/>
                      <a:pt x="637699" y="131052"/>
                      <a:pt x="615315" y="156293"/>
                    </a:cubicBezTo>
                    <a:cubicBezTo>
                      <a:pt x="590550" y="184201"/>
                      <a:pt x="558451" y="202013"/>
                      <a:pt x="528542" y="223159"/>
                    </a:cubicBezTo>
                    <a:cubicBezTo>
                      <a:pt x="508445" y="237351"/>
                      <a:pt x="492062" y="256782"/>
                      <a:pt x="474345" y="274213"/>
                    </a:cubicBezTo>
                    <a:cubicBezTo>
                      <a:pt x="455676" y="292501"/>
                      <a:pt x="436055" y="310027"/>
                      <a:pt x="427577" y="336220"/>
                    </a:cubicBezTo>
                    <a:cubicBezTo>
                      <a:pt x="421481" y="354889"/>
                      <a:pt x="411766" y="372796"/>
                      <a:pt x="408623" y="391942"/>
                    </a:cubicBezTo>
                    <a:cubicBezTo>
                      <a:pt x="406432" y="404705"/>
                      <a:pt x="410146" y="420326"/>
                      <a:pt x="416052" y="432232"/>
                    </a:cubicBezTo>
                    <a:cubicBezTo>
                      <a:pt x="421672" y="443567"/>
                      <a:pt x="434150" y="451282"/>
                      <a:pt x="442532" y="461474"/>
                    </a:cubicBezTo>
                    <a:cubicBezTo>
                      <a:pt x="454819" y="476524"/>
                      <a:pt x="466630" y="474619"/>
                      <a:pt x="484727" y="469666"/>
                    </a:cubicBezTo>
                    <a:cubicBezTo>
                      <a:pt x="500539" y="465379"/>
                      <a:pt x="520541" y="474523"/>
                      <a:pt x="538067" y="479762"/>
                    </a:cubicBezTo>
                    <a:cubicBezTo>
                      <a:pt x="553212" y="484334"/>
                      <a:pt x="567690" y="497383"/>
                      <a:pt x="581978" y="496621"/>
                    </a:cubicBezTo>
                    <a:cubicBezTo>
                      <a:pt x="610076" y="495097"/>
                      <a:pt x="615410" y="516814"/>
                      <a:pt x="619506" y="532340"/>
                    </a:cubicBezTo>
                    <a:cubicBezTo>
                      <a:pt x="624840" y="552438"/>
                      <a:pt x="624840" y="576346"/>
                      <a:pt x="618934" y="596253"/>
                    </a:cubicBezTo>
                    <a:cubicBezTo>
                      <a:pt x="610362" y="625590"/>
                      <a:pt x="569500" y="638639"/>
                      <a:pt x="539877" y="626828"/>
                    </a:cubicBezTo>
                    <a:cubicBezTo>
                      <a:pt x="532067" y="623685"/>
                      <a:pt x="523208" y="621208"/>
                      <a:pt x="515017" y="621494"/>
                    </a:cubicBezTo>
                    <a:cubicBezTo>
                      <a:pt x="470345" y="623113"/>
                      <a:pt x="428530" y="609778"/>
                      <a:pt x="397669" y="580632"/>
                    </a:cubicBezTo>
                    <a:cubicBezTo>
                      <a:pt x="378714" y="562725"/>
                      <a:pt x="356521" y="542246"/>
                      <a:pt x="351473" y="510147"/>
                    </a:cubicBezTo>
                    <a:cubicBezTo>
                      <a:pt x="346900" y="481191"/>
                      <a:pt x="345567" y="454521"/>
                      <a:pt x="351758" y="425660"/>
                    </a:cubicBezTo>
                    <a:cubicBezTo>
                      <a:pt x="358331" y="395180"/>
                      <a:pt x="362712" y="362986"/>
                      <a:pt x="360331" y="332125"/>
                    </a:cubicBezTo>
                    <a:cubicBezTo>
                      <a:pt x="357092" y="291358"/>
                      <a:pt x="314325" y="250686"/>
                      <a:pt x="271272" y="253353"/>
                    </a:cubicBezTo>
                    <a:cubicBezTo>
                      <a:pt x="232315" y="255734"/>
                      <a:pt x="193834" y="266307"/>
                      <a:pt x="154972" y="266783"/>
                    </a:cubicBezTo>
                    <a:cubicBezTo>
                      <a:pt x="129540" y="267069"/>
                      <a:pt x="102584" y="259163"/>
                      <a:pt x="78962" y="248781"/>
                    </a:cubicBezTo>
                    <a:cubicBezTo>
                      <a:pt x="55150" y="238303"/>
                      <a:pt x="33433" y="221825"/>
                      <a:pt x="13145" y="204966"/>
                    </a:cubicBezTo>
                    <a:cubicBezTo>
                      <a:pt x="5144" y="198394"/>
                      <a:pt x="3524" y="183820"/>
                      <a:pt x="0" y="175343"/>
                    </a:cubicBezTo>
                    <a:close/>
                  </a:path>
                </a:pathLst>
              </a:custGeom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6EE3A1A4-6DA3-4844-960B-203B8DA8E2E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03370" y="1524070"/>
              <a:ext cx="571605" cy="900000"/>
              <a:chOff x="4653196" y="1471115"/>
              <a:chExt cx="2885607" cy="4543425"/>
            </a:xfrm>
            <a:solidFill>
              <a:srgbClr val="AF4352">
                <a:alpha val="80000"/>
              </a:srgbClr>
            </a:solidFill>
            <a:effectLst/>
          </p:grpSpPr>
          <p:sp useBgFill="1"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09D144E2-490B-4C09-9C1C-556CCA2607DD}"/>
                  </a:ext>
                </a:extLst>
              </p:cNvPr>
              <p:cNvSpPr/>
              <p:nvPr/>
            </p:nvSpPr>
            <p:spPr>
              <a:xfrm>
                <a:off x="5833828" y="1471115"/>
                <a:ext cx="1704975" cy="4543425"/>
              </a:xfrm>
              <a:custGeom>
                <a:avLst/>
                <a:gdLst>
                  <a:gd name="connsiteX0" fmla="*/ 890386 w 1704975"/>
                  <a:gd name="connsiteY0" fmla="*/ 4550893 h 4543425"/>
                  <a:gd name="connsiteX1" fmla="*/ 872669 w 1704975"/>
                  <a:gd name="connsiteY1" fmla="*/ 4462596 h 4543425"/>
                  <a:gd name="connsiteX2" fmla="*/ 885814 w 1704975"/>
                  <a:gd name="connsiteY2" fmla="*/ 4367536 h 4543425"/>
                  <a:gd name="connsiteX3" fmla="*/ 888005 w 1704975"/>
                  <a:gd name="connsiteY3" fmla="*/ 4358297 h 4543425"/>
                  <a:gd name="connsiteX4" fmla="*/ 895720 w 1704975"/>
                  <a:gd name="connsiteY4" fmla="*/ 4311339 h 4543425"/>
                  <a:gd name="connsiteX5" fmla="*/ 911912 w 1704975"/>
                  <a:gd name="connsiteY5" fmla="*/ 4217803 h 4543425"/>
                  <a:gd name="connsiteX6" fmla="*/ 905054 w 1704975"/>
                  <a:gd name="connsiteY6" fmla="*/ 4170845 h 4543425"/>
                  <a:gd name="connsiteX7" fmla="*/ 911341 w 1704975"/>
                  <a:gd name="connsiteY7" fmla="*/ 4083025 h 4543425"/>
                  <a:gd name="connsiteX8" fmla="*/ 897625 w 1704975"/>
                  <a:gd name="connsiteY8" fmla="*/ 3995204 h 4543425"/>
                  <a:gd name="connsiteX9" fmla="*/ 896767 w 1704975"/>
                  <a:gd name="connsiteY9" fmla="*/ 3989203 h 4543425"/>
                  <a:gd name="connsiteX10" fmla="*/ 889148 w 1704975"/>
                  <a:gd name="connsiteY10" fmla="*/ 3862616 h 4543425"/>
                  <a:gd name="connsiteX11" fmla="*/ 888766 w 1704975"/>
                  <a:gd name="connsiteY11" fmla="*/ 3780987 h 4543425"/>
                  <a:gd name="connsiteX12" fmla="*/ 900863 w 1704975"/>
                  <a:gd name="connsiteY12" fmla="*/ 3568008 h 4543425"/>
                  <a:gd name="connsiteX13" fmla="*/ 886385 w 1704975"/>
                  <a:gd name="connsiteY13" fmla="*/ 3540957 h 4543425"/>
                  <a:gd name="connsiteX14" fmla="*/ 873336 w 1704975"/>
                  <a:gd name="connsiteY14" fmla="*/ 3489522 h 4543425"/>
                  <a:gd name="connsiteX15" fmla="*/ 873431 w 1704975"/>
                  <a:gd name="connsiteY15" fmla="*/ 3442564 h 4543425"/>
                  <a:gd name="connsiteX16" fmla="*/ 865811 w 1704975"/>
                  <a:gd name="connsiteY16" fmla="*/ 3252540 h 4543425"/>
                  <a:gd name="connsiteX17" fmla="*/ 858382 w 1704975"/>
                  <a:gd name="connsiteY17" fmla="*/ 3129953 h 4543425"/>
                  <a:gd name="connsiteX18" fmla="*/ 851048 w 1704975"/>
                  <a:gd name="connsiteY18" fmla="*/ 3007461 h 4543425"/>
                  <a:gd name="connsiteX19" fmla="*/ 856096 w 1704975"/>
                  <a:gd name="connsiteY19" fmla="*/ 2984602 h 4543425"/>
                  <a:gd name="connsiteX20" fmla="*/ 858096 w 1704975"/>
                  <a:gd name="connsiteY20" fmla="*/ 2968790 h 4543425"/>
                  <a:gd name="connsiteX21" fmla="*/ 843904 w 1704975"/>
                  <a:gd name="connsiteY21" fmla="*/ 2897067 h 4543425"/>
                  <a:gd name="connsiteX22" fmla="*/ 842951 w 1704975"/>
                  <a:gd name="connsiteY22" fmla="*/ 2884875 h 4543425"/>
                  <a:gd name="connsiteX23" fmla="*/ 833807 w 1704975"/>
                  <a:gd name="connsiteY23" fmla="*/ 2774861 h 4543425"/>
                  <a:gd name="connsiteX24" fmla="*/ 833712 w 1704975"/>
                  <a:gd name="connsiteY24" fmla="*/ 2696946 h 4543425"/>
                  <a:gd name="connsiteX25" fmla="*/ 834760 w 1704975"/>
                  <a:gd name="connsiteY25" fmla="*/ 2470442 h 4543425"/>
                  <a:gd name="connsiteX26" fmla="*/ 827997 w 1704975"/>
                  <a:gd name="connsiteY26" fmla="*/ 2444058 h 4543425"/>
                  <a:gd name="connsiteX27" fmla="*/ 838760 w 1704975"/>
                  <a:gd name="connsiteY27" fmla="*/ 2387860 h 4543425"/>
                  <a:gd name="connsiteX28" fmla="*/ 842380 w 1704975"/>
                  <a:gd name="connsiteY28" fmla="*/ 2366620 h 4543425"/>
                  <a:gd name="connsiteX29" fmla="*/ 828378 w 1704975"/>
                  <a:gd name="connsiteY29" fmla="*/ 2305183 h 4543425"/>
                  <a:gd name="connsiteX30" fmla="*/ 811138 w 1704975"/>
                  <a:gd name="connsiteY30" fmla="*/ 2188883 h 4543425"/>
                  <a:gd name="connsiteX31" fmla="*/ 804375 w 1704975"/>
                  <a:gd name="connsiteY31" fmla="*/ 2060105 h 4543425"/>
                  <a:gd name="connsiteX32" fmla="*/ 797898 w 1704975"/>
                  <a:gd name="connsiteY32" fmla="*/ 1947615 h 4543425"/>
                  <a:gd name="connsiteX33" fmla="*/ 774276 w 1704975"/>
                  <a:gd name="connsiteY33" fmla="*/ 1901895 h 4543425"/>
                  <a:gd name="connsiteX34" fmla="*/ 700267 w 1704975"/>
                  <a:gd name="connsiteY34" fmla="*/ 1865605 h 4543425"/>
                  <a:gd name="connsiteX35" fmla="*/ 674264 w 1704975"/>
                  <a:gd name="connsiteY35" fmla="*/ 1847697 h 4543425"/>
                  <a:gd name="connsiteX36" fmla="*/ 689884 w 1704975"/>
                  <a:gd name="connsiteY36" fmla="*/ 1812074 h 4543425"/>
                  <a:gd name="connsiteX37" fmla="*/ 732366 w 1704975"/>
                  <a:gd name="connsiteY37" fmla="*/ 1796834 h 4543425"/>
                  <a:gd name="connsiteX38" fmla="*/ 773800 w 1704975"/>
                  <a:gd name="connsiteY38" fmla="*/ 1732445 h 4543425"/>
                  <a:gd name="connsiteX39" fmla="*/ 773800 w 1704975"/>
                  <a:gd name="connsiteY39" fmla="*/ 1724254 h 4543425"/>
                  <a:gd name="connsiteX40" fmla="*/ 765894 w 1704975"/>
                  <a:gd name="connsiteY40" fmla="*/ 1509941 h 4543425"/>
                  <a:gd name="connsiteX41" fmla="*/ 758083 w 1704975"/>
                  <a:gd name="connsiteY41" fmla="*/ 1395736 h 4543425"/>
                  <a:gd name="connsiteX42" fmla="*/ 749321 w 1704975"/>
                  <a:gd name="connsiteY42" fmla="*/ 1348968 h 4543425"/>
                  <a:gd name="connsiteX43" fmla="*/ 733128 w 1704975"/>
                  <a:gd name="connsiteY43" fmla="*/ 1336967 h 4543425"/>
                  <a:gd name="connsiteX44" fmla="*/ 691123 w 1704975"/>
                  <a:gd name="connsiteY44" fmla="*/ 1346968 h 4543425"/>
                  <a:gd name="connsiteX45" fmla="*/ 601588 w 1704975"/>
                  <a:gd name="connsiteY45" fmla="*/ 1444409 h 4543425"/>
                  <a:gd name="connsiteX46" fmla="*/ 574441 w 1704975"/>
                  <a:gd name="connsiteY46" fmla="*/ 1509751 h 4543425"/>
                  <a:gd name="connsiteX47" fmla="*/ 526626 w 1704975"/>
                  <a:gd name="connsiteY47" fmla="*/ 1580235 h 4543425"/>
                  <a:gd name="connsiteX48" fmla="*/ 476906 w 1704975"/>
                  <a:gd name="connsiteY48" fmla="*/ 1665675 h 4543425"/>
                  <a:gd name="connsiteX49" fmla="*/ 513100 w 1704975"/>
                  <a:gd name="connsiteY49" fmla="*/ 1745209 h 4543425"/>
                  <a:gd name="connsiteX50" fmla="*/ 584062 w 1704975"/>
                  <a:gd name="connsiteY50" fmla="*/ 1788643 h 4543425"/>
                  <a:gd name="connsiteX51" fmla="*/ 626353 w 1704975"/>
                  <a:gd name="connsiteY51" fmla="*/ 1804168 h 4543425"/>
                  <a:gd name="connsiteX52" fmla="*/ 635497 w 1704975"/>
                  <a:gd name="connsiteY52" fmla="*/ 1812550 h 4543425"/>
                  <a:gd name="connsiteX53" fmla="*/ 622924 w 1704975"/>
                  <a:gd name="connsiteY53" fmla="*/ 1819313 h 4543425"/>
                  <a:gd name="connsiteX54" fmla="*/ 537961 w 1704975"/>
                  <a:gd name="connsiteY54" fmla="*/ 1794453 h 4543425"/>
                  <a:gd name="connsiteX55" fmla="*/ 525388 w 1704975"/>
                  <a:gd name="connsiteY55" fmla="*/ 1789309 h 4543425"/>
                  <a:gd name="connsiteX56" fmla="*/ 413183 w 1704975"/>
                  <a:gd name="connsiteY56" fmla="*/ 1781118 h 4543425"/>
                  <a:gd name="connsiteX57" fmla="*/ 366225 w 1704975"/>
                  <a:gd name="connsiteY57" fmla="*/ 1774164 h 4543425"/>
                  <a:gd name="connsiteX58" fmla="*/ 329554 w 1704975"/>
                  <a:gd name="connsiteY58" fmla="*/ 1781308 h 4543425"/>
                  <a:gd name="connsiteX59" fmla="*/ 245638 w 1704975"/>
                  <a:gd name="connsiteY59" fmla="*/ 1754352 h 4543425"/>
                  <a:gd name="connsiteX60" fmla="*/ 198013 w 1704975"/>
                  <a:gd name="connsiteY60" fmla="*/ 1722253 h 4543425"/>
                  <a:gd name="connsiteX61" fmla="*/ 153913 w 1704975"/>
                  <a:gd name="connsiteY61" fmla="*/ 1677486 h 4543425"/>
                  <a:gd name="connsiteX62" fmla="*/ 80761 w 1704975"/>
                  <a:gd name="connsiteY62" fmla="*/ 1604143 h 4543425"/>
                  <a:gd name="connsiteX63" fmla="*/ 45518 w 1704975"/>
                  <a:gd name="connsiteY63" fmla="*/ 1543088 h 4543425"/>
                  <a:gd name="connsiteX64" fmla="*/ 45709 w 1704975"/>
                  <a:gd name="connsiteY64" fmla="*/ 1520704 h 4543425"/>
                  <a:gd name="connsiteX65" fmla="*/ 39041 w 1704975"/>
                  <a:gd name="connsiteY65" fmla="*/ 1302106 h 4543425"/>
                  <a:gd name="connsiteX66" fmla="*/ 52757 w 1704975"/>
                  <a:gd name="connsiteY66" fmla="*/ 1199617 h 4543425"/>
                  <a:gd name="connsiteX67" fmla="*/ 59520 w 1704975"/>
                  <a:gd name="connsiteY67" fmla="*/ 1164755 h 4543425"/>
                  <a:gd name="connsiteX68" fmla="*/ 78094 w 1704975"/>
                  <a:gd name="connsiteY68" fmla="*/ 1115416 h 4543425"/>
                  <a:gd name="connsiteX69" fmla="*/ 84094 w 1704975"/>
                  <a:gd name="connsiteY69" fmla="*/ 1086745 h 4543425"/>
                  <a:gd name="connsiteX70" fmla="*/ 103049 w 1704975"/>
                  <a:gd name="connsiteY70" fmla="*/ 999877 h 4543425"/>
                  <a:gd name="connsiteX71" fmla="*/ 152674 w 1704975"/>
                  <a:gd name="connsiteY71" fmla="*/ 894245 h 4543425"/>
                  <a:gd name="connsiteX72" fmla="*/ 225445 w 1704975"/>
                  <a:gd name="connsiteY72" fmla="*/ 776135 h 4543425"/>
                  <a:gd name="connsiteX73" fmla="*/ 315552 w 1704975"/>
                  <a:gd name="connsiteY73" fmla="*/ 640785 h 4543425"/>
                  <a:gd name="connsiteX74" fmla="*/ 375655 w 1704975"/>
                  <a:gd name="connsiteY74" fmla="*/ 556584 h 4543425"/>
                  <a:gd name="connsiteX75" fmla="*/ 397277 w 1704975"/>
                  <a:gd name="connsiteY75" fmla="*/ 525723 h 4543425"/>
                  <a:gd name="connsiteX76" fmla="*/ 354414 w 1704975"/>
                  <a:gd name="connsiteY76" fmla="*/ 453333 h 4543425"/>
                  <a:gd name="connsiteX77" fmla="*/ 215635 w 1704975"/>
                  <a:gd name="connsiteY77" fmla="*/ 437235 h 4543425"/>
                  <a:gd name="connsiteX78" fmla="*/ 101335 w 1704975"/>
                  <a:gd name="connsiteY78" fmla="*/ 407898 h 4543425"/>
                  <a:gd name="connsiteX79" fmla="*/ 60568 w 1704975"/>
                  <a:gd name="connsiteY79" fmla="*/ 399612 h 4543425"/>
                  <a:gd name="connsiteX80" fmla="*/ 179 w 1704975"/>
                  <a:gd name="connsiteY80" fmla="*/ 347224 h 4543425"/>
                  <a:gd name="connsiteX81" fmla="*/ 846 w 1704975"/>
                  <a:gd name="connsiteY81" fmla="*/ 341128 h 4543425"/>
                  <a:gd name="connsiteX82" fmla="*/ 69712 w 1704975"/>
                  <a:gd name="connsiteY82" fmla="*/ 330555 h 4543425"/>
                  <a:gd name="connsiteX83" fmla="*/ 141245 w 1704975"/>
                  <a:gd name="connsiteY83" fmla="*/ 316363 h 4543425"/>
                  <a:gd name="connsiteX84" fmla="*/ 210015 w 1704975"/>
                  <a:gd name="connsiteY84" fmla="*/ 298932 h 4543425"/>
                  <a:gd name="connsiteX85" fmla="*/ 306027 w 1704975"/>
                  <a:gd name="connsiteY85" fmla="*/ 276358 h 4543425"/>
                  <a:gd name="connsiteX86" fmla="*/ 352223 w 1704975"/>
                  <a:gd name="connsiteY86" fmla="*/ 249688 h 4543425"/>
                  <a:gd name="connsiteX87" fmla="*/ 429090 w 1704975"/>
                  <a:gd name="connsiteY87" fmla="*/ 214065 h 4543425"/>
                  <a:gd name="connsiteX88" fmla="*/ 519673 w 1704975"/>
                  <a:gd name="connsiteY88" fmla="*/ 174345 h 4543425"/>
                  <a:gd name="connsiteX89" fmla="*/ 593491 w 1704975"/>
                  <a:gd name="connsiteY89" fmla="*/ 140246 h 4543425"/>
                  <a:gd name="connsiteX90" fmla="*/ 609494 w 1704975"/>
                  <a:gd name="connsiteY90" fmla="*/ 138817 h 4543425"/>
                  <a:gd name="connsiteX91" fmla="*/ 693218 w 1704975"/>
                  <a:gd name="connsiteY91" fmla="*/ 108147 h 4543425"/>
                  <a:gd name="connsiteX92" fmla="*/ 752654 w 1704975"/>
                  <a:gd name="connsiteY92" fmla="*/ 64713 h 4543425"/>
                  <a:gd name="connsiteX93" fmla="*/ 776562 w 1704975"/>
                  <a:gd name="connsiteY93" fmla="*/ 56235 h 4543425"/>
                  <a:gd name="connsiteX94" fmla="*/ 871145 w 1704975"/>
                  <a:gd name="connsiteY94" fmla="*/ 13944 h 4543425"/>
                  <a:gd name="connsiteX95" fmla="*/ 926485 w 1704975"/>
                  <a:gd name="connsiteY95" fmla="*/ 895 h 4543425"/>
                  <a:gd name="connsiteX96" fmla="*/ 1050977 w 1704975"/>
                  <a:gd name="connsiteY96" fmla="*/ 38 h 4543425"/>
                  <a:gd name="connsiteX97" fmla="*/ 1132607 w 1704975"/>
                  <a:gd name="connsiteY97" fmla="*/ 27375 h 4543425"/>
                  <a:gd name="connsiteX98" fmla="*/ 1227285 w 1704975"/>
                  <a:gd name="connsiteY98" fmla="*/ 85477 h 4543425"/>
                  <a:gd name="connsiteX99" fmla="*/ 1244621 w 1704975"/>
                  <a:gd name="connsiteY99" fmla="*/ 114528 h 4543425"/>
                  <a:gd name="connsiteX100" fmla="*/ 1265861 w 1704975"/>
                  <a:gd name="connsiteY100" fmla="*/ 198634 h 4543425"/>
                  <a:gd name="connsiteX101" fmla="*/ 1211950 w 1704975"/>
                  <a:gd name="connsiteY101" fmla="*/ 268833 h 4543425"/>
                  <a:gd name="connsiteX102" fmla="*/ 1130892 w 1704975"/>
                  <a:gd name="connsiteY102" fmla="*/ 300552 h 4543425"/>
                  <a:gd name="connsiteX103" fmla="*/ 1037261 w 1704975"/>
                  <a:gd name="connsiteY103" fmla="*/ 330555 h 4543425"/>
                  <a:gd name="connsiteX104" fmla="*/ 976111 w 1704975"/>
                  <a:gd name="connsiteY104" fmla="*/ 347510 h 4543425"/>
                  <a:gd name="connsiteX105" fmla="*/ 934867 w 1704975"/>
                  <a:gd name="connsiteY105" fmla="*/ 360559 h 4543425"/>
                  <a:gd name="connsiteX106" fmla="*/ 831045 w 1704975"/>
                  <a:gd name="connsiteY106" fmla="*/ 377133 h 4543425"/>
                  <a:gd name="connsiteX107" fmla="*/ 761608 w 1704975"/>
                  <a:gd name="connsiteY107" fmla="*/ 398850 h 4543425"/>
                  <a:gd name="connsiteX108" fmla="*/ 688456 w 1704975"/>
                  <a:gd name="connsiteY108" fmla="*/ 422853 h 4543425"/>
                  <a:gd name="connsiteX109" fmla="*/ 617304 w 1704975"/>
                  <a:gd name="connsiteY109" fmla="*/ 460953 h 4543425"/>
                  <a:gd name="connsiteX110" fmla="*/ 571394 w 1704975"/>
                  <a:gd name="connsiteY110" fmla="*/ 492195 h 4543425"/>
                  <a:gd name="connsiteX111" fmla="*/ 518530 w 1704975"/>
                  <a:gd name="connsiteY111" fmla="*/ 544582 h 4543425"/>
                  <a:gd name="connsiteX112" fmla="*/ 555106 w 1704975"/>
                  <a:gd name="connsiteY112" fmla="*/ 605638 h 4543425"/>
                  <a:gd name="connsiteX113" fmla="*/ 683693 w 1704975"/>
                  <a:gd name="connsiteY113" fmla="*/ 623163 h 4543425"/>
                  <a:gd name="connsiteX114" fmla="*/ 724651 w 1704975"/>
                  <a:gd name="connsiteY114" fmla="*/ 646786 h 4543425"/>
                  <a:gd name="connsiteX115" fmla="*/ 785992 w 1704975"/>
                  <a:gd name="connsiteY115" fmla="*/ 708984 h 4543425"/>
                  <a:gd name="connsiteX116" fmla="*/ 796660 w 1704975"/>
                  <a:gd name="connsiteY116" fmla="*/ 754894 h 4543425"/>
                  <a:gd name="connsiteX117" fmla="*/ 860668 w 1704975"/>
                  <a:gd name="connsiteY117" fmla="*/ 919581 h 4543425"/>
                  <a:gd name="connsiteX118" fmla="*/ 908293 w 1704975"/>
                  <a:gd name="connsiteY118" fmla="*/ 938346 h 4543425"/>
                  <a:gd name="connsiteX119" fmla="*/ 994875 w 1704975"/>
                  <a:gd name="connsiteY119" fmla="*/ 896531 h 4543425"/>
                  <a:gd name="connsiteX120" fmla="*/ 1143275 w 1704975"/>
                  <a:gd name="connsiteY120" fmla="*/ 836905 h 4543425"/>
                  <a:gd name="connsiteX121" fmla="*/ 1240810 w 1704975"/>
                  <a:gd name="connsiteY121" fmla="*/ 812901 h 4543425"/>
                  <a:gd name="connsiteX122" fmla="*/ 1350062 w 1704975"/>
                  <a:gd name="connsiteY122" fmla="*/ 826237 h 4543425"/>
                  <a:gd name="connsiteX123" fmla="*/ 1392163 w 1704975"/>
                  <a:gd name="connsiteY123" fmla="*/ 836809 h 4543425"/>
                  <a:gd name="connsiteX124" fmla="*/ 1504463 w 1704975"/>
                  <a:gd name="connsiteY124" fmla="*/ 887768 h 4543425"/>
                  <a:gd name="connsiteX125" fmla="*/ 1559041 w 1704975"/>
                  <a:gd name="connsiteY125" fmla="*/ 913867 h 4543425"/>
                  <a:gd name="connsiteX126" fmla="*/ 1660387 w 1704975"/>
                  <a:gd name="connsiteY126" fmla="*/ 961110 h 4543425"/>
                  <a:gd name="connsiteX127" fmla="*/ 1687247 w 1704975"/>
                  <a:gd name="connsiteY127" fmla="*/ 1023975 h 4543425"/>
                  <a:gd name="connsiteX128" fmla="*/ 1700011 w 1704975"/>
                  <a:gd name="connsiteY128" fmla="*/ 1085602 h 4543425"/>
                  <a:gd name="connsiteX129" fmla="*/ 1709155 w 1704975"/>
                  <a:gd name="connsiteY129" fmla="*/ 1148467 h 4543425"/>
                  <a:gd name="connsiteX130" fmla="*/ 1709631 w 1704975"/>
                  <a:gd name="connsiteY130" fmla="*/ 1232097 h 4543425"/>
                  <a:gd name="connsiteX131" fmla="*/ 1684866 w 1704975"/>
                  <a:gd name="connsiteY131" fmla="*/ 1303915 h 4543425"/>
                  <a:gd name="connsiteX132" fmla="*/ 1681056 w 1704975"/>
                  <a:gd name="connsiteY132" fmla="*/ 1317917 h 4543425"/>
                  <a:gd name="connsiteX133" fmla="*/ 1675817 w 1704975"/>
                  <a:gd name="connsiteY133" fmla="*/ 1403547 h 4543425"/>
                  <a:gd name="connsiteX134" fmla="*/ 1646671 w 1704975"/>
                  <a:gd name="connsiteY134" fmla="*/ 1516418 h 4543425"/>
                  <a:gd name="connsiteX135" fmla="*/ 1615429 w 1704975"/>
                  <a:gd name="connsiteY135" fmla="*/ 1594999 h 4543425"/>
                  <a:gd name="connsiteX136" fmla="*/ 1552659 w 1704975"/>
                  <a:gd name="connsiteY136" fmla="*/ 1682248 h 4543425"/>
                  <a:gd name="connsiteX137" fmla="*/ 1534847 w 1704975"/>
                  <a:gd name="connsiteY137" fmla="*/ 1716634 h 4543425"/>
                  <a:gd name="connsiteX138" fmla="*/ 1525989 w 1704975"/>
                  <a:gd name="connsiteY138" fmla="*/ 1769497 h 4543425"/>
                  <a:gd name="connsiteX139" fmla="*/ 1414356 w 1704975"/>
                  <a:gd name="connsiteY139" fmla="*/ 1932946 h 4543425"/>
                  <a:gd name="connsiteX140" fmla="*/ 1308724 w 1704975"/>
                  <a:gd name="connsiteY140" fmla="*/ 1965426 h 4543425"/>
                  <a:gd name="connsiteX141" fmla="*/ 1271481 w 1704975"/>
                  <a:gd name="connsiteY141" fmla="*/ 1977618 h 4543425"/>
                  <a:gd name="connsiteX142" fmla="*/ 1229952 w 1704975"/>
                  <a:gd name="connsiteY142" fmla="*/ 1978476 h 4543425"/>
                  <a:gd name="connsiteX143" fmla="*/ 1169564 w 1704975"/>
                  <a:gd name="connsiteY143" fmla="*/ 1989429 h 4543425"/>
                  <a:gd name="connsiteX144" fmla="*/ 1072027 w 1704975"/>
                  <a:gd name="connsiteY144" fmla="*/ 1990477 h 4543425"/>
                  <a:gd name="connsiteX145" fmla="*/ 974682 w 1704975"/>
                  <a:gd name="connsiteY145" fmla="*/ 1958092 h 4543425"/>
                  <a:gd name="connsiteX146" fmla="*/ 924961 w 1704975"/>
                  <a:gd name="connsiteY146" fmla="*/ 2036293 h 4543425"/>
                  <a:gd name="connsiteX147" fmla="*/ 927152 w 1704975"/>
                  <a:gd name="connsiteY147" fmla="*/ 2044008 h 4543425"/>
                  <a:gd name="connsiteX148" fmla="*/ 935725 w 1704975"/>
                  <a:gd name="connsiteY148" fmla="*/ 2152117 h 4543425"/>
                  <a:gd name="connsiteX149" fmla="*/ 943059 w 1704975"/>
                  <a:gd name="connsiteY149" fmla="*/ 2403291 h 4543425"/>
                  <a:gd name="connsiteX150" fmla="*/ 951155 w 1704975"/>
                  <a:gd name="connsiteY150" fmla="*/ 2493111 h 4543425"/>
                  <a:gd name="connsiteX151" fmla="*/ 973063 w 1704975"/>
                  <a:gd name="connsiteY151" fmla="*/ 2603506 h 4543425"/>
                  <a:gd name="connsiteX152" fmla="*/ 973634 w 1704975"/>
                  <a:gd name="connsiteY152" fmla="*/ 2642178 h 4543425"/>
                  <a:gd name="connsiteX153" fmla="*/ 974015 w 1704975"/>
                  <a:gd name="connsiteY153" fmla="*/ 2799340 h 4543425"/>
                  <a:gd name="connsiteX154" fmla="*/ 981731 w 1704975"/>
                  <a:gd name="connsiteY154" fmla="*/ 2907640 h 4543425"/>
                  <a:gd name="connsiteX155" fmla="*/ 992208 w 1704975"/>
                  <a:gd name="connsiteY155" fmla="*/ 2955741 h 4543425"/>
                  <a:gd name="connsiteX156" fmla="*/ 988493 w 1704975"/>
                  <a:gd name="connsiteY156" fmla="*/ 3008795 h 4543425"/>
                  <a:gd name="connsiteX157" fmla="*/ 981445 w 1704975"/>
                  <a:gd name="connsiteY157" fmla="*/ 3092710 h 4543425"/>
                  <a:gd name="connsiteX158" fmla="*/ 1000971 w 1704975"/>
                  <a:gd name="connsiteY158" fmla="*/ 3179102 h 4543425"/>
                  <a:gd name="connsiteX159" fmla="*/ 1003924 w 1704975"/>
                  <a:gd name="connsiteY159" fmla="*/ 3194533 h 4543425"/>
                  <a:gd name="connsiteX160" fmla="*/ 990208 w 1704975"/>
                  <a:gd name="connsiteY160" fmla="*/ 3266351 h 4543425"/>
                  <a:gd name="connsiteX161" fmla="*/ 981921 w 1704975"/>
                  <a:gd name="connsiteY161" fmla="*/ 3307118 h 4543425"/>
                  <a:gd name="connsiteX162" fmla="*/ 987446 w 1704975"/>
                  <a:gd name="connsiteY162" fmla="*/ 3428086 h 4543425"/>
                  <a:gd name="connsiteX163" fmla="*/ 988589 w 1704975"/>
                  <a:gd name="connsiteY163" fmla="*/ 3436086 h 4543425"/>
                  <a:gd name="connsiteX164" fmla="*/ 996494 w 1704975"/>
                  <a:gd name="connsiteY164" fmla="*/ 3611728 h 4543425"/>
                  <a:gd name="connsiteX165" fmla="*/ 1004495 w 1704975"/>
                  <a:gd name="connsiteY165" fmla="*/ 3736315 h 4543425"/>
                  <a:gd name="connsiteX166" fmla="*/ 1011067 w 1704975"/>
                  <a:gd name="connsiteY166" fmla="*/ 3789178 h 4543425"/>
                  <a:gd name="connsiteX167" fmla="*/ 1003638 w 1704975"/>
                  <a:gd name="connsiteY167" fmla="*/ 3993394 h 4543425"/>
                  <a:gd name="connsiteX168" fmla="*/ 989541 w 1704975"/>
                  <a:gd name="connsiteY168" fmla="*/ 4067023 h 4543425"/>
                  <a:gd name="connsiteX169" fmla="*/ 981540 w 1704975"/>
                  <a:gd name="connsiteY169" fmla="*/ 4124363 h 4543425"/>
                  <a:gd name="connsiteX170" fmla="*/ 973730 w 1704975"/>
                  <a:gd name="connsiteY170" fmla="*/ 4222471 h 4543425"/>
                  <a:gd name="connsiteX171" fmla="*/ 965062 w 1704975"/>
                  <a:gd name="connsiteY171" fmla="*/ 4357154 h 4543425"/>
                  <a:gd name="connsiteX172" fmla="*/ 942488 w 1704975"/>
                  <a:gd name="connsiteY172" fmla="*/ 4424210 h 4543425"/>
                  <a:gd name="connsiteX173" fmla="*/ 912198 w 1704975"/>
                  <a:gd name="connsiteY173" fmla="*/ 4509554 h 4543425"/>
                  <a:gd name="connsiteX174" fmla="*/ 894863 w 1704975"/>
                  <a:gd name="connsiteY174" fmla="*/ 4551464 h 4543425"/>
                  <a:gd name="connsiteX175" fmla="*/ 890386 w 1704975"/>
                  <a:gd name="connsiteY175" fmla="*/ 4550893 h 4543425"/>
                  <a:gd name="connsiteX176" fmla="*/ 962395 w 1704975"/>
                  <a:gd name="connsiteY176" fmla="*/ 1753305 h 4543425"/>
                  <a:gd name="connsiteX177" fmla="*/ 1031070 w 1704975"/>
                  <a:gd name="connsiteY177" fmla="*/ 1736064 h 4543425"/>
                  <a:gd name="connsiteX178" fmla="*/ 1175564 w 1704975"/>
                  <a:gd name="connsiteY178" fmla="*/ 1690726 h 4543425"/>
                  <a:gd name="connsiteX179" fmla="*/ 1225761 w 1704975"/>
                  <a:gd name="connsiteY179" fmla="*/ 1666722 h 4543425"/>
                  <a:gd name="connsiteX180" fmla="*/ 1326059 w 1704975"/>
                  <a:gd name="connsiteY180" fmla="*/ 1608144 h 4543425"/>
                  <a:gd name="connsiteX181" fmla="*/ 1381114 w 1704975"/>
                  <a:gd name="connsiteY181" fmla="*/ 1544326 h 4543425"/>
                  <a:gd name="connsiteX182" fmla="*/ 1418357 w 1704975"/>
                  <a:gd name="connsiteY182" fmla="*/ 1461744 h 4543425"/>
                  <a:gd name="connsiteX183" fmla="*/ 1452456 w 1704975"/>
                  <a:gd name="connsiteY183" fmla="*/ 1390974 h 4543425"/>
                  <a:gd name="connsiteX184" fmla="*/ 1486936 w 1704975"/>
                  <a:gd name="connsiteY184" fmla="*/ 1260005 h 4543425"/>
                  <a:gd name="connsiteX185" fmla="*/ 1441121 w 1704975"/>
                  <a:gd name="connsiteY185" fmla="*/ 1199997 h 4543425"/>
                  <a:gd name="connsiteX186" fmla="*/ 1381209 w 1704975"/>
                  <a:gd name="connsiteY186" fmla="*/ 1147229 h 4543425"/>
                  <a:gd name="connsiteX187" fmla="*/ 1303009 w 1704975"/>
                  <a:gd name="connsiteY187" fmla="*/ 1071124 h 4543425"/>
                  <a:gd name="connsiteX188" fmla="*/ 1269576 w 1704975"/>
                  <a:gd name="connsiteY188" fmla="*/ 1059123 h 4543425"/>
                  <a:gd name="connsiteX189" fmla="*/ 1208235 w 1704975"/>
                  <a:gd name="connsiteY189" fmla="*/ 1044740 h 4543425"/>
                  <a:gd name="connsiteX190" fmla="*/ 1102222 w 1704975"/>
                  <a:gd name="connsiteY190" fmla="*/ 1060551 h 4543425"/>
                  <a:gd name="connsiteX191" fmla="*/ 1042786 w 1704975"/>
                  <a:gd name="connsiteY191" fmla="*/ 1087031 h 4543425"/>
                  <a:gd name="connsiteX192" fmla="*/ 924676 w 1704975"/>
                  <a:gd name="connsiteY192" fmla="*/ 1159802 h 4543425"/>
                  <a:gd name="connsiteX193" fmla="*/ 895243 w 1704975"/>
                  <a:gd name="connsiteY193" fmla="*/ 1233906 h 4543425"/>
                  <a:gd name="connsiteX194" fmla="*/ 884861 w 1704975"/>
                  <a:gd name="connsiteY194" fmla="*/ 1306297 h 4543425"/>
                  <a:gd name="connsiteX195" fmla="*/ 882290 w 1704975"/>
                  <a:gd name="connsiteY195" fmla="*/ 1315345 h 4543425"/>
                  <a:gd name="connsiteX196" fmla="*/ 908007 w 1704975"/>
                  <a:gd name="connsiteY196" fmla="*/ 1389735 h 4543425"/>
                  <a:gd name="connsiteX197" fmla="*/ 934391 w 1704975"/>
                  <a:gd name="connsiteY197" fmla="*/ 1488796 h 4543425"/>
                  <a:gd name="connsiteX198" fmla="*/ 929343 w 1704975"/>
                  <a:gd name="connsiteY198" fmla="*/ 1499083 h 4543425"/>
                  <a:gd name="connsiteX199" fmla="*/ 920008 w 1704975"/>
                  <a:gd name="connsiteY199" fmla="*/ 1518228 h 4543425"/>
                  <a:gd name="connsiteX200" fmla="*/ 910007 w 1704975"/>
                  <a:gd name="connsiteY200" fmla="*/ 1564710 h 4543425"/>
                  <a:gd name="connsiteX201" fmla="*/ 905911 w 1704975"/>
                  <a:gd name="connsiteY201" fmla="*/ 1614144 h 4543425"/>
                  <a:gd name="connsiteX202" fmla="*/ 919627 w 1704975"/>
                  <a:gd name="connsiteY202" fmla="*/ 1704251 h 4543425"/>
                  <a:gd name="connsiteX203" fmla="*/ 962395 w 1704975"/>
                  <a:gd name="connsiteY203" fmla="*/ 1753305 h 4543425"/>
                  <a:gd name="connsiteX204" fmla="*/ 677978 w 1704975"/>
                  <a:gd name="connsiteY204" fmla="*/ 1044264 h 4543425"/>
                  <a:gd name="connsiteX205" fmla="*/ 663786 w 1704975"/>
                  <a:gd name="connsiteY205" fmla="*/ 999306 h 4543425"/>
                  <a:gd name="connsiteX206" fmla="*/ 659404 w 1704975"/>
                  <a:gd name="connsiteY206" fmla="*/ 986352 h 4543425"/>
                  <a:gd name="connsiteX207" fmla="*/ 635211 w 1704975"/>
                  <a:gd name="connsiteY207" fmla="*/ 839952 h 4543425"/>
                  <a:gd name="connsiteX208" fmla="*/ 602826 w 1704975"/>
                  <a:gd name="connsiteY208" fmla="*/ 770896 h 4543425"/>
                  <a:gd name="connsiteX209" fmla="*/ 470714 w 1704975"/>
                  <a:gd name="connsiteY209" fmla="*/ 681838 h 4543425"/>
                  <a:gd name="connsiteX210" fmla="*/ 384799 w 1704975"/>
                  <a:gd name="connsiteY210" fmla="*/ 702411 h 4543425"/>
                  <a:gd name="connsiteX211" fmla="*/ 337078 w 1704975"/>
                  <a:gd name="connsiteY211" fmla="*/ 821760 h 4543425"/>
                  <a:gd name="connsiteX212" fmla="*/ 326696 w 1704975"/>
                  <a:gd name="connsiteY212" fmla="*/ 882339 h 4543425"/>
                  <a:gd name="connsiteX213" fmla="*/ 324220 w 1704975"/>
                  <a:gd name="connsiteY213" fmla="*/ 939584 h 4543425"/>
                  <a:gd name="connsiteX214" fmla="*/ 310694 w 1704975"/>
                  <a:gd name="connsiteY214" fmla="*/ 968826 h 4543425"/>
                  <a:gd name="connsiteX215" fmla="*/ 221731 w 1704975"/>
                  <a:gd name="connsiteY215" fmla="*/ 1111415 h 4543425"/>
                  <a:gd name="connsiteX216" fmla="*/ 212396 w 1704975"/>
                  <a:gd name="connsiteY216" fmla="*/ 1206760 h 4543425"/>
                  <a:gd name="connsiteX217" fmla="*/ 225445 w 1704975"/>
                  <a:gd name="connsiteY217" fmla="*/ 1287723 h 4543425"/>
                  <a:gd name="connsiteX218" fmla="*/ 232589 w 1704975"/>
                  <a:gd name="connsiteY218" fmla="*/ 1367923 h 4543425"/>
                  <a:gd name="connsiteX219" fmla="*/ 215540 w 1704975"/>
                  <a:gd name="connsiteY219" fmla="*/ 1451172 h 4543425"/>
                  <a:gd name="connsiteX220" fmla="*/ 228017 w 1704975"/>
                  <a:gd name="connsiteY220" fmla="*/ 1479747 h 4543425"/>
                  <a:gd name="connsiteX221" fmla="*/ 271166 w 1704975"/>
                  <a:gd name="connsiteY221" fmla="*/ 1473460 h 4543425"/>
                  <a:gd name="connsiteX222" fmla="*/ 449092 w 1704975"/>
                  <a:gd name="connsiteY222" fmla="*/ 1305249 h 4543425"/>
                  <a:gd name="connsiteX223" fmla="*/ 475667 w 1704975"/>
                  <a:gd name="connsiteY223" fmla="*/ 1289723 h 4543425"/>
                  <a:gd name="connsiteX224" fmla="*/ 506338 w 1704975"/>
                  <a:gd name="connsiteY224" fmla="*/ 1264291 h 4543425"/>
                  <a:gd name="connsiteX225" fmla="*/ 554249 w 1704975"/>
                  <a:gd name="connsiteY225" fmla="*/ 1215714 h 4543425"/>
                  <a:gd name="connsiteX226" fmla="*/ 608255 w 1704975"/>
                  <a:gd name="connsiteY226" fmla="*/ 1175328 h 4543425"/>
                  <a:gd name="connsiteX227" fmla="*/ 642736 w 1704975"/>
                  <a:gd name="connsiteY227" fmla="*/ 1133894 h 4543425"/>
                  <a:gd name="connsiteX228" fmla="*/ 677978 w 1704975"/>
                  <a:gd name="connsiteY228" fmla="*/ 1044264 h 454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</a:cxnLst>
                <a:rect l="l" t="t" r="r" b="b"/>
                <a:pathLst>
                  <a:path w="1704975" h="4543425">
                    <a:moveTo>
                      <a:pt x="890386" y="4550893"/>
                    </a:moveTo>
                    <a:cubicBezTo>
                      <a:pt x="884766" y="4521365"/>
                      <a:pt x="882861" y="4490409"/>
                      <a:pt x="872669" y="4462596"/>
                    </a:cubicBezTo>
                    <a:cubicBezTo>
                      <a:pt x="859620" y="4426972"/>
                      <a:pt x="878384" y="4398683"/>
                      <a:pt x="885814" y="4367536"/>
                    </a:cubicBezTo>
                    <a:cubicBezTo>
                      <a:pt x="886576" y="4364393"/>
                      <a:pt x="889148" y="4360107"/>
                      <a:pt x="888005" y="4358297"/>
                    </a:cubicBezTo>
                    <a:cubicBezTo>
                      <a:pt x="875908" y="4340104"/>
                      <a:pt x="888957" y="4325627"/>
                      <a:pt x="895720" y="4311339"/>
                    </a:cubicBezTo>
                    <a:cubicBezTo>
                      <a:pt x="909912" y="4281430"/>
                      <a:pt x="915151" y="4250379"/>
                      <a:pt x="911912" y="4217803"/>
                    </a:cubicBezTo>
                    <a:cubicBezTo>
                      <a:pt x="910293" y="4202087"/>
                      <a:pt x="904673" y="4186466"/>
                      <a:pt x="905054" y="4170845"/>
                    </a:cubicBezTo>
                    <a:cubicBezTo>
                      <a:pt x="905816" y="4141508"/>
                      <a:pt x="912484" y="4112171"/>
                      <a:pt x="911341" y="4083025"/>
                    </a:cubicBezTo>
                    <a:cubicBezTo>
                      <a:pt x="910198" y="4053592"/>
                      <a:pt x="902483" y="4024446"/>
                      <a:pt x="897625" y="3995204"/>
                    </a:cubicBezTo>
                    <a:cubicBezTo>
                      <a:pt x="897339" y="3993204"/>
                      <a:pt x="896863" y="3991203"/>
                      <a:pt x="896767" y="3989203"/>
                    </a:cubicBezTo>
                    <a:cubicBezTo>
                      <a:pt x="894100" y="3947008"/>
                      <a:pt x="890957" y="3904907"/>
                      <a:pt x="889148" y="3862616"/>
                    </a:cubicBezTo>
                    <a:cubicBezTo>
                      <a:pt x="888005" y="3835470"/>
                      <a:pt x="889624" y="3808133"/>
                      <a:pt x="888766" y="3780987"/>
                    </a:cubicBezTo>
                    <a:cubicBezTo>
                      <a:pt x="886671" y="3709549"/>
                      <a:pt x="892862" y="3638778"/>
                      <a:pt x="900863" y="3568008"/>
                    </a:cubicBezTo>
                    <a:cubicBezTo>
                      <a:pt x="901816" y="3559626"/>
                      <a:pt x="892386" y="3549339"/>
                      <a:pt x="886385" y="3540957"/>
                    </a:cubicBezTo>
                    <a:cubicBezTo>
                      <a:pt x="875241" y="3525336"/>
                      <a:pt x="872288" y="3508191"/>
                      <a:pt x="873336" y="3489522"/>
                    </a:cubicBezTo>
                    <a:cubicBezTo>
                      <a:pt x="874193" y="3473901"/>
                      <a:pt x="874003" y="3458185"/>
                      <a:pt x="873431" y="3442564"/>
                    </a:cubicBezTo>
                    <a:cubicBezTo>
                      <a:pt x="871145" y="3379222"/>
                      <a:pt x="868764" y="3315881"/>
                      <a:pt x="865811" y="3252540"/>
                    </a:cubicBezTo>
                    <a:cubicBezTo>
                      <a:pt x="863906" y="3211678"/>
                      <a:pt x="860954" y="3170815"/>
                      <a:pt x="858382" y="3129953"/>
                    </a:cubicBezTo>
                    <a:cubicBezTo>
                      <a:pt x="855810" y="3089091"/>
                      <a:pt x="852952" y="3048324"/>
                      <a:pt x="851048" y="3007461"/>
                    </a:cubicBezTo>
                    <a:cubicBezTo>
                      <a:pt x="850666" y="2999937"/>
                      <a:pt x="854572" y="2992221"/>
                      <a:pt x="856096" y="2984602"/>
                    </a:cubicBezTo>
                    <a:cubicBezTo>
                      <a:pt x="857143" y="2979363"/>
                      <a:pt x="858953" y="2973743"/>
                      <a:pt x="858096" y="2968790"/>
                    </a:cubicBezTo>
                    <a:cubicBezTo>
                      <a:pt x="853810" y="2944787"/>
                      <a:pt x="848571" y="2920975"/>
                      <a:pt x="843904" y="2897067"/>
                    </a:cubicBezTo>
                    <a:cubicBezTo>
                      <a:pt x="843142" y="2893066"/>
                      <a:pt x="843237" y="2888970"/>
                      <a:pt x="842951" y="2884875"/>
                    </a:cubicBezTo>
                    <a:cubicBezTo>
                      <a:pt x="840380" y="2848108"/>
                      <a:pt x="841523" y="2810580"/>
                      <a:pt x="833807" y="2774861"/>
                    </a:cubicBezTo>
                    <a:cubicBezTo>
                      <a:pt x="827902" y="2747620"/>
                      <a:pt x="832379" y="2723236"/>
                      <a:pt x="833712" y="2696946"/>
                    </a:cubicBezTo>
                    <a:cubicBezTo>
                      <a:pt x="837522" y="2621604"/>
                      <a:pt x="835331" y="2545975"/>
                      <a:pt x="834760" y="2470442"/>
                    </a:cubicBezTo>
                    <a:cubicBezTo>
                      <a:pt x="834665" y="2461584"/>
                      <a:pt x="827140" y="2452535"/>
                      <a:pt x="827997" y="2444058"/>
                    </a:cubicBezTo>
                    <a:cubicBezTo>
                      <a:pt x="829902" y="2425103"/>
                      <a:pt x="835046" y="2406529"/>
                      <a:pt x="838760" y="2387860"/>
                    </a:cubicBezTo>
                    <a:cubicBezTo>
                      <a:pt x="840189" y="2380812"/>
                      <a:pt x="843618" y="2373287"/>
                      <a:pt x="842380" y="2366620"/>
                    </a:cubicBezTo>
                    <a:cubicBezTo>
                      <a:pt x="838570" y="2345950"/>
                      <a:pt x="831712" y="2325853"/>
                      <a:pt x="828378" y="2305183"/>
                    </a:cubicBezTo>
                    <a:cubicBezTo>
                      <a:pt x="822091" y="2266607"/>
                      <a:pt x="809614" y="2229364"/>
                      <a:pt x="811138" y="2188883"/>
                    </a:cubicBezTo>
                    <a:cubicBezTo>
                      <a:pt x="812757" y="2146116"/>
                      <a:pt x="807042" y="2103063"/>
                      <a:pt x="804375" y="2060105"/>
                    </a:cubicBezTo>
                    <a:cubicBezTo>
                      <a:pt x="801994" y="2022576"/>
                      <a:pt x="797041" y="1985048"/>
                      <a:pt x="797898" y="1947615"/>
                    </a:cubicBezTo>
                    <a:cubicBezTo>
                      <a:pt x="798374" y="1925802"/>
                      <a:pt x="789992" y="1911229"/>
                      <a:pt x="774276" y="1901895"/>
                    </a:cubicBezTo>
                    <a:cubicBezTo>
                      <a:pt x="750749" y="1887893"/>
                      <a:pt x="724746" y="1877987"/>
                      <a:pt x="700267" y="1865605"/>
                    </a:cubicBezTo>
                    <a:cubicBezTo>
                      <a:pt x="690837" y="1860842"/>
                      <a:pt x="680074" y="1855698"/>
                      <a:pt x="674264" y="1847697"/>
                    </a:cubicBezTo>
                    <a:cubicBezTo>
                      <a:pt x="664167" y="1833791"/>
                      <a:pt x="672930" y="1817313"/>
                      <a:pt x="689884" y="1812074"/>
                    </a:cubicBezTo>
                    <a:cubicBezTo>
                      <a:pt x="704267" y="1807597"/>
                      <a:pt x="718650" y="1802930"/>
                      <a:pt x="732366" y="1796834"/>
                    </a:cubicBezTo>
                    <a:cubicBezTo>
                      <a:pt x="759798" y="1784547"/>
                      <a:pt x="774752" y="1763401"/>
                      <a:pt x="773800" y="1732445"/>
                    </a:cubicBezTo>
                    <a:cubicBezTo>
                      <a:pt x="773705" y="1729683"/>
                      <a:pt x="773895" y="1727016"/>
                      <a:pt x="773800" y="1724254"/>
                    </a:cubicBezTo>
                    <a:cubicBezTo>
                      <a:pt x="771228" y="1652816"/>
                      <a:pt x="769037" y="1581379"/>
                      <a:pt x="765894" y="1509941"/>
                    </a:cubicBezTo>
                    <a:cubicBezTo>
                      <a:pt x="764180" y="1471841"/>
                      <a:pt x="761417" y="1433741"/>
                      <a:pt x="758083" y="1395736"/>
                    </a:cubicBezTo>
                    <a:cubicBezTo>
                      <a:pt x="756750" y="1379925"/>
                      <a:pt x="753892" y="1364018"/>
                      <a:pt x="749321" y="1348968"/>
                    </a:cubicBezTo>
                    <a:cubicBezTo>
                      <a:pt x="747701" y="1343539"/>
                      <a:pt x="738367" y="1336586"/>
                      <a:pt x="733128" y="1336967"/>
                    </a:cubicBezTo>
                    <a:cubicBezTo>
                      <a:pt x="718841" y="1338205"/>
                      <a:pt x="703029" y="1339920"/>
                      <a:pt x="691123" y="1346968"/>
                    </a:cubicBezTo>
                    <a:cubicBezTo>
                      <a:pt x="651880" y="1370209"/>
                      <a:pt x="625210" y="1406785"/>
                      <a:pt x="601588" y="1444409"/>
                    </a:cubicBezTo>
                    <a:cubicBezTo>
                      <a:pt x="589205" y="1464126"/>
                      <a:pt x="585871" y="1489272"/>
                      <a:pt x="574441" y="1509751"/>
                    </a:cubicBezTo>
                    <a:cubicBezTo>
                      <a:pt x="560630" y="1534420"/>
                      <a:pt x="541961" y="1556328"/>
                      <a:pt x="526626" y="1580235"/>
                    </a:cubicBezTo>
                    <a:cubicBezTo>
                      <a:pt x="508814" y="1608048"/>
                      <a:pt x="486811" y="1635004"/>
                      <a:pt x="476906" y="1665675"/>
                    </a:cubicBezTo>
                    <a:cubicBezTo>
                      <a:pt x="466619" y="1697679"/>
                      <a:pt x="488145" y="1725682"/>
                      <a:pt x="513100" y="1745209"/>
                    </a:cubicBezTo>
                    <a:cubicBezTo>
                      <a:pt x="534722" y="1762258"/>
                      <a:pt x="559583" y="1775498"/>
                      <a:pt x="584062" y="1788643"/>
                    </a:cubicBezTo>
                    <a:cubicBezTo>
                      <a:pt x="597111" y="1795691"/>
                      <a:pt x="612351" y="1798644"/>
                      <a:pt x="626353" y="1804168"/>
                    </a:cubicBezTo>
                    <a:cubicBezTo>
                      <a:pt x="629972" y="1805597"/>
                      <a:pt x="632449" y="1809693"/>
                      <a:pt x="635497" y="1812550"/>
                    </a:cubicBezTo>
                    <a:cubicBezTo>
                      <a:pt x="631306" y="1814836"/>
                      <a:pt x="627305" y="1818742"/>
                      <a:pt x="622924" y="1819313"/>
                    </a:cubicBezTo>
                    <a:cubicBezTo>
                      <a:pt x="591206" y="1823123"/>
                      <a:pt x="565298" y="1806359"/>
                      <a:pt x="537961" y="1794453"/>
                    </a:cubicBezTo>
                    <a:cubicBezTo>
                      <a:pt x="533770" y="1792643"/>
                      <a:pt x="529674" y="1789595"/>
                      <a:pt x="525388" y="1789309"/>
                    </a:cubicBezTo>
                    <a:cubicBezTo>
                      <a:pt x="487954" y="1786356"/>
                      <a:pt x="450521" y="1784356"/>
                      <a:pt x="413183" y="1781118"/>
                    </a:cubicBezTo>
                    <a:cubicBezTo>
                      <a:pt x="397467" y="1779784"/>
                      <a:pt x="381941" y="1774450"/>
                      <a:pt x="366225" y="1774164"/>
                    </a:cubicBezTo>
                    <a:cubicBezTo>
                      <a:pt x="354033" y="1773974"/>
                      <a:pt x="341841" y="1779022"/>
                      <a:pt x="329554" y="1781308"/>
                    </a:cubicBezTo>
                    <a:cubicBezTo>
                      <a:pt x="296883" y="1787214"/>
                      <a:pt x="271832" y="1768068"/>
                      <a:pt x="245638" y="1754352"/>
                    </a:cubicBezTo>
                    <a:cubicBezTo>
                      <a:pt x="228779" y="1745494"/>
                      <a:pt x="212491" y="1734541"/>
                      <a:pt x="198013" y="1722253"/>
                    </a:cubicBezTo>
                    <a:cubicBezTo>
                      <a:pt x="182107" y="1708728"/>
                      <a:pt x="168677" y="1692440"/>
                      <a:pt x="153913" y="1677486"/>
                    </a:cubicBezTo>
                    <a:cubicBezTo>
                      <a:pt x="129624" y="1652911"/>
                      <a:pt x="105335" y="1628337"/>
                      <a:pt x="80761" y="1604143"/>
                    </a:cubicBezTo>
                    <a:cubicBezTo>
                      <a:pt x="63330" y="1586998"/>
                      <a:pt x="39327" y="1574044"/>
                      <a:pt x="45518" y="1543088"/>
                    </a:cubicBezTo>
                    <a:cubicBezTo>
                      <a:pt x="46947" y="1535849"/>
                      <a:pt x="45994" y="1528134"/>
                      <a:pt x="45709" y="1520704"/>
                    </a:cubicBezTo>
                    <a:cubicBezTo>
                      <a:pt x="43232" y="1447838"/>
                      <a:pt x="38851" y="1374972"/>
                      <a:pt x="39041" y="1302106"/>
                    </a:cubicBezTo>
                    <a:cubicBezTo>
                      <a:pt x="39136" y="1267911"/>
                      <a:pt x="47709" y="1233716"/>
                      <a:pt x="52757" y="1199617"/>
                    </a:cubicBezTo>
                    <a:cubicBezTo>
                      <a:pt x="54472" y="1187901"/>
                      <a:pt x="55996" y="1175994"/>
                      <a:pt x="59520" y="1164755"/>
                    </a:cubicBezTo>
                    <a:cubicBezTo>
                      <a:pt x="64854" y="1148086"/>
                      <a:pt x="72474" y="1132084"/>
                      <a:pt x="78094" y="1115416"/>
                    </a:cubicBezTo>
                    <a:cubicBezTo>
                      <a:pt x="81142" y="1106176"/>
                      <a:pt x="82094" y="1096270"/>
                      <a:pt x="84094" y="1086745"/>
                    </a:cubicBezTo>
                    <a:cubicBezTo>
                      <a:pt x="90095" y="1057694"/>
                      <a:pt x="92953" y="1027500"/>
                      <a:pt x="103049" y="999877"/>
                    </a:cubicBezTo>
                    <a:cubicBezTo>
                      <a:pt x="116479" y="963492"/>
                      <a:pt x="133815" y="928249"/>
                      <a:pt x="152674" y="894245"/>
                    </a:cubicBezTo>
                    <a:cubicBezTo>
                      <a:pt x="175058" y="853859"/>
                      <a:pt x="200299" y="814997"/>
                      <a:pt x="225445" y="776135"/>
                    </a:cubicBezTo>
                    <a:cubicBezTo>
                      <a:pt x="254878" y="730605"/>
                      <a:pt x="285072" y="685552"/>
                      <a:pt x="315552" y="640785"/>
                    </a:cubicBezTo>
                    <a:cubicBezTo>
                      <a:pt x="334983" y="612305"/>
                      <a:pt x="355652" y="584587"/>
                      <a:pt x="375655" y="556584"/>
                    </a:cubicBezTo>
                    <a:cubicBezTo>
                      <a:pt x="382989" y="546392"/>
                      <a:pt x="391085" y="536581"/>
                      <a:pt x="397277" y="525723"/>
                    </a:cubicBezTo>
                    <a:cubicBezTo>
                      <a:pt x="415088" y="494576"/>
                      <a:pt x="391847" y="456857"/>
                      <a:pt x="354414" y="453333"/>
                    </a:cubicBezTo>
                    <a:cubicBezTo>
                      <a:pt x="308027" y="449046"/>
                      <a:pt x="261355" y="445332"/>
                      <a:pt x="215635" y="437235"/>
                    </a:cubicBezTo>
                    <a:cubicBezTo>
                      <a:pt x="176963" y="430473"/>
                      <a:pt x="139435" y="417614"/>
                      <a:pt x="101335" y="407898"/>
                    </a:cubicBezTo>
                    <a:cubicBezTo>
                      <a:pt x="87904" y="404469"/>
                      <a:pt x="73807" y="403612"/>
                      <a:pt x="60568" y="399612"/>
                    </a:cubicBezTo>
                    <a:cubicBezTo>
                      <a:pt x="32850" y="391325"/>
                      <a:pt x="10276" y="376085"/>
                      <a:pt x="179" y="347224"/>
                    </a:cubicBezTo>
                    <a:cubicBezTo>
                      <a:pt x="-392" y="345510"/>
                      <a:pt x="560" y="343319"/>
                      <a:pt x="846" y="341128"/>
                    </a:cubicBezTo>
                    <a:cubicBezTo>
                      <a:pt x="23896" y="337604"/>
                      <a:pt x="46852" y="334556"/>
                      <a:pt x="69712" y="330555"/>
                    </a:cubicBezTo>
                    <a:cubicBezTo>
                      <a:pt x="93619" y="326365"/>
                      <a:pt x="117527" y="321602"/>
                      <a:pt x="141245" y="316363"/>
                    </a:cubicBezTo>
                    <a:cubicBezTo>
                      <a:pt x="164390" y="311315"/>
                      <a:pt x="189060" y="308934"/>
                      <a:pt x="210015" y="298932"/>
                    </a:cubicBezTo>
                    <a:cubicBezTo>
                      <a:pt x="240971" y="284073"/>
                      <a:pt x="275452" y="288550"/>
                      <a:pt x="306027" y="276358"/>
                    </a:cubicBezTo>
                    <a:cubicBezTo>
                      <a:pt x="322410" y="269786"/>
                      <a:pt x="337459" y="259594"/>
                      <a:pt x="352223" y="249688"/>
                    </a:cubicBezTo>
                    <a:cubicBezTo>
                      <a:pt x="376036" y="233686"/>
                      <a:pt x="400706" y="221780"/>
                      <a:pt x="429090" y="214065"/>
                    </a:cubicBezTo>
                    <a:cubicBezTo>
                      <a:pt x="460523" y="205587"/>
                      <a:pt x="489669" y="188157"/>
                      <a:pt x="519673" y="174345"/>
                    </a:cubicBezTo>
                    <a:cubicBezTo>
                      <a:pt x="544342" y="163106"/>
                      <a:pt x="568727" y="151200"/>
                      <a:pt x="593491" y="140246"/>
                    </a:cubicBezTo>
                    <a:cubicBezTo>
                      <a:pt x="598159" y="138150"/>
                      <a:pt x="604255" y="138246"/>
                      <a:pt x="609494" y="138817"/>
                    </a:cubicBezTo>
                    <a:cubicBezTo>
                      <a:pt x="642450" y="142056"/>
                      <a:pt x="668263" y="126339"/>
                      <a:pt x="693218" y="108147"/>
                    </a:cubicBezTo>
                    <a:cubicBezTo>
                      <a:pt x="713030" y="93669"/>
                      <a:pt x="732366" y="78524"/>
                      <a:pt x="752654" y="64713"/>
                    </a:cubicBezTo>
                    <a:cubicBezTo>
                      <a:pt x="759512" y="60045"/>
                      <a:pt x="768751" y="55664"/>
                      <a:pt x="776562" y="56235"/>
                    </a:cubicBezTo>
                    <a:cubicBezTo>
                      <a:pt x="816091" y="59188"/>
                      <a:pt x="836760" y="21660"/>
                      <a:pt x="871145" y="13944"/>
                    </a:cubicBezTo>
                    <a:cubicBezTo>
                      <a:pt x="889719" y="9753"/>
                      <a:pt x="907912" y="1848"/>
                      <a:pt x="926485" y="895"/>
                    </a:cubicBezTo>
                    <a:cubicBezTo>
                      <a:pt x="967919" y="-1105"/>
                      <a:pt x="1009448" y="1086"/>
                      <a:pt x="1050977" y="38"/>
                    </a:cubicBezTo>
                    <a:cubicBezTo>
                      <a:pt x="1081934" y="-724"/>
                      <a:pt x="1110413" y="10039"/>
                      <a:pt x="1132607" y="27375"/>
                    </a:cubicBezTo>
                    <a:cubicBezTo>
                      <a:pt x="1162420" y="50520"/>
                      <a:pt x="1199282" y="60903"/>
                      <a:pt x="1227285" y="85477"/>
                    </a:cubicBezTo>
                    <a:cubicBezTo>
                      <a:pt x="1235381" y="92621"/>
                      <a:pt x="1240810" y="104051"/>
                      <a:pt x="1244621" y="114528"/>
                    </a:cubicBezTo>
                    <a:cubicBezTo>
                      <a:pt x="1254336" y="141770"/>
                      <a:pt x="1265290" y="168249"/>
                      <a:pt x="1265861" y="198634"/>
                    </a:cubicBezTo>
                    <a:cubicBezTo>
                      <a:pt x="1266528" y="229114"/>
                      <a:pt x="1238429" y="258927"/>
                      <a:pt x="1211950" y="268833"/>
                    </a:cubicBezTo>
                    <a:cubicBezTo>
                      <a:pt x="1184804" y="279025"/>
                      <a:pt x="1158229" y="290836"/>
                      <a:pt x="1130892" y="300552"/>
                    </a:cubicBezTo>
                    <a:cubicBezTo>
                      <a:pt x="1100031" y="311410"/>
                      <a:pt x="1068599" y="321030"/>
                      <a:pt x="1037261" y="330555"/>
                    </a:cubicBezTo>
                    <a:cubicBezTo>
                      <a:pt x="1017068" y="336747"/>
                      <a:pt x="996399" y="341604"/>
                      <a:pt x="976111" y="347510"/>
                    </a:cubicBezTo>
                    <a:cubicBezTo>
                      <a:pt x="962299" y="351510"/>
                      <a:pt x="948965" y="357988"/>
                      <a:pt x="934867" y="360559"/>
                    </a:cubicBezTo>
                    <a:cubicBezTo>
                      <a:pt x="900387" y="366846"/>
                      <a:pt x="865335" y="370084"/>
                      <a:pt x="831045" y="377133"/>
                    </a:cubicBezTo>
                    <a:cubicBezTo>
                      <a:pt x="807423" y="382086"/>
                      <a:pt x="784658" y="391420"/>
                      <a:pt x="761608" y="398850"/>
                    </a:cubicBezTo>
                    <a:cubicBezTo>
                      <a:pt x="737129" y="406660"/>
                      <a:pt x="711983" y="412756"/>
                      <a:pt x="688456" y="422853"/>
                    </a:cubicBezTo>
                    <a:cubicBezTo>
                      <a:pt x="663786" y="433425"/>
                      <a:pt x="640450" y="447332"/>
                      <a:pt x="617304" y="460953"/>
                    </a:cubicBezTo>
                    <a:cubicBezTo>
                      <a:pt x="601397" y="470382"/>
                      <a:pt x="587300" y="482765"/>
                      <a:pt x="571394" y="492195"/>
                    </a:cubicBezTo>
                    <a:cubicBezTo>
                      <a:pt x="549200" y="505434"/>
                      <a:pt x="527388" y="519150"/>
                      <a:pt x="518530" y="544582"/>
                    </a:cubicBezTo>
                    <a:cubicBezTo>
                      <a:pt x="505290" y="582492"/>
                      <a:pt x="512624" y="606209"/>
                      <a:pt x="555106" y="605638"/>
                    </a:cubicBezTo>
                    <a:cubicBezTo>
                      <a:pt x="599397" y="605066"/>
                      <a:pt x="641593" y="613353"/>
                      <a:pt x="683693" y="623163"/>
                    </a:cubicBezTo>
                    <a:cubicBezTo>
                      <a:pt x="698457" y="626592"/>
                      <a:pt x="712935" y="636498"/>
                      <a:pt x="724651" y="646786"/>
                    </a:cubicBezTo>
                    <a:cubicBezTo>
                      <a:pt x="746558" y="666026"/>
                      <a:pt x="768561" y="685933"/>
                      <a:pt x="785992" y="708984"/>
                    </a:cubicBezTo>
                    <a:cubicBezTo>
                      <a:pt x="794659" y="720414"/>
                      <a:pt x="794564" y="739178"/>
                      <a:pt x="796660" y="754894"/>
                    </a:cubicBezTo>
                    <a:cubicBezTo>
                      <a:pt x="804566" y="815092"/>
                      <a:pt x="829235" y="868623"/>
                      <a:pt x="860668" y="919581"/>
                    </a:cubicBezTo>
                    <a:cubicBezTo>
                      <a:pt x="869621" y="934155"/>
                      <a:pt x="892100" y="940251"/>
                      <a:pt x="908293" y="938346"/>
                    </a:cubicBezTo>
                    <a:cubicBezTo>
                      <a:pt x="942392" y="934250"/>
                      <a:pt x="967062" y="912723"/>
                      <a:pt x="994875" y="896531"/>
                    </a:cubicBezTo>
                    <a:cubicBezTo>
                      <a:pt x="1041262" y="869385"/>
                      <a:pt x="1091363" y="850621"/>
                      <a:pt x="1143275" y="836905"/>
                    </a:cubicBezTo>
                    <a:cubicBezTo>
                      <a:pt x="1175659" y="828332"/>
                      <a:pt x="1209950" y="825093"/>
                      <a:pt x="1240810" y="812901"/>
                    </a:cubicBezTo>
                    <a:cubicBezTo>
                      <a:pt x="1281387" y="796804"/>
                      <a:pt x="1314534" y="815188"/>
                      <a:pt x="1350062" y="826237"/>
                    </a:cubicBezTo>
                    <a:cubicBezTo>
                      <a:pt x="1363874" y="830523"/>
                      <a:pt x="1377875" y="835000"/>
                      <a:pt x="1392163" y="836809"/>
                    </a:cubicBezTo>
                    <a:cubicBezTo>
                      <a:pt x="1435121" y="842143"/>
                      <a:pt x="1471316" y="859860"/>
                      <a:pt x="1504463" y="887768"/>
                    </a:cubicBezTo>
                    <a:cubicBezTo>
                      <a:pt x="1519417" y="900341"/>
                      <a:pt x="1540181" y="906627"/>
                      <a:pt x="1559041" y="913867"/>
                    </a:cubicBezTo>
                    <a:cubicBezTo>
                      <a:pt x="1593998" y="927297"/>
                      <a:pt x="1633622" y="931297"/>
                      <a:pt x="1660387" y="961110"/>
                    </a:cubicBezTo>
                    <a:cubicBezTo>
                      <a:pt x="1676103" y="978541"/>
                      <a:pt x="1685818" y="998925"/>
                      <a:pt x="1687247" y="1023975"/>
                    </a:cubicBezTo>
                    <a:cubicBezTo>
                      <a:pt x="1688390" y="1044645"/>
                      <a:pt x="1696201" y="1064933"/>
                      <a:pt x="1700011" y="1085602"/>
                    </a:cubicBezTo>
                    <a:cubicBezTo>
                      <a:pt x="1703821" y="1106462"/>
                      <a:pt x="1707917" y="1127417"/>
                      <a:pt x="1709155" y="1148467"/>
                    </a:cubicBezTo>
                    <a:cubicBezTo>
                      <a:pt x="1710679" y="1176280"/>
                      <a:pt x="1709345" y="1204284"/>
                      <a:pt x="1709631" y="1232097"/>
                    </a:cubicBezTo>
                    <a:cubicBezTo>
                      <a:pt x="1709822" y="1259052"/>
                      <a:pt x="1700868" y="1282579"/>
                      <a:pt x="1684866" y="1303915"/>
                    </a:cubicBezTo>
                    <a:cubicBezTo>
                      <a:pt x="1682104" y="1307630"/>
                      <a:pt x="1679342" y="1314774"/>
                      <a:pt x="1681056" y="1317917"/>
                    </a:cubicBezTo>
                    <a:cubicBezTo>
                      <a:pt x="1696677" y="1347635"/>
                      <a:pt x="1682294" y="1375829"/>
                      <a:pt x="1675817" y="1403547"/>
                    </a:cubicBezTo>
                    <a:cubicBezTo>
                      <a:pt x="1666959" y="1441266"/>
                      <a:pt x="1649624" y="1476032"/>
                      <a:pt x="1646671" y="1516418"/>
                    </a:cubicBezTo>
                    <a:cubicBezTo>
                      <a:pt x="1644766" y="1543279"/>
                      <a:pt x="1627430" y="1569377"/>
                      <a:pt x="1615429" y="1594999"/>
                    </a:cubicBezTo>
                    <a:cubicBezTo>
                      <a:pt x="1600093" y="1627956"/>
                      <a:pt x="1579234" y="1656912"/>
                      <a:pt x="1552659" y="1682248"/>
                    </a:cubicBezTo>
                    <a:cubicBezTo>
                      <a:pt x="1543801" y="1690726"/>
                      <a:pt x="1538276" y="1704346"/>
                      <a:pt x="1534847" y="1716634"/>
                    </a:cubicBezTo>
                    <a:cubicBezTo>
                      <a:pt x="1529990" y="1733779"/>
                      <a:pt x="1526846" y="1751781"/>
                      <a:pt x="1525989" y="1769497"/>
                    </a:cubicBezTo>
                    <a:cubicBezTo>
                      <a:pt x="1522560" y="1846555"/>
                      <a:pt x="1486365" y="1899704"/>
                      <a:pt x="1414356" y="1932946"/>
                    </a:cubicBezTo>
                    <a:cubicBezTo>
                      <a:pt x="1381209" y="1948282"/>
                      <a:pt x="1343966" y="1954759"/>
                      <a:pt x="1308724" y="1965426"/>
                    </a:cubicBezTo>
                    <a:cubicBezTo>
                      <a:pt x="1296246" y="1969236"/>
                      <a:pt x="1284149" y="1975428"/>
                      <a:pt x="1271481" y="1977618"/>
                    </a:cubicBezTo>
                    <a:cubicBezTo>
                      <a:pt x="1257765" y="1980000"/>
                      <a:pt x="1241192" y="1983905"/>
                      <a:pt x="1229952" y="1978476"/>
                    </a:cubicBezTo>
                    <a:cubicBezTo>
                      <a:pt x="1205473" y="1966569"/>
                      <a:pt x="1185470" y="1976666"/>
                      <a:pt x="1169564" y="1989429"/>
                    </a:cubicBezTo>
                    <a:cubicBezTo>
                      <a:pt x="1134797" y="2017243"/>
                      <a:pt x="1106794" y="2020386"/>
                      <a:pt x="1072027" y="1990477"/>
                    </a:cubicBezTo>
                    <a:cubicBezTo>
                      <a:pt x="1043548" y="1965998"/>
                      <a:pt x="1009924" y="1958759"/>
                      <a:pt x="974682" y="1958092"/>
                    </a:cubicBezTo>
                    <a:cubicBezTo>
                      <a:pt x="935630" y="1957426"/>
                      <a:pt x="910007" y="1999431"/>
                      <a:pt x="924961" y="2036293"/>
                    </a:cubicBezTo>
                    <a:cubicBezTo>
                      <a:pt x="925914" y="2038769"/>
                      <a:pt x="926962" y="2041341"/>
                      <a:pt x="927152" y="2044008"/>
                    </a:cubicBezTo>
                    <a:cubicBezTo>
                      <a:pt x="929915" y="2080108"/>
                      <a:pt x="929629" y="2116684"/>
                      <a:pt x="935725" y="2152117"/>
                    </a:cubicBezTo>
                    <a:cubicBezTo>
                      <a:pt x="950012" y="2235746"/>
                      <a:pt x="938773" y="2319661"/>
                      <a:pt x="943059" y="2403291"/>
                    </a:cubicBezTo>
                    <a:cubicBezTo>
                      <a:pt x="944583" y="2433295"/>
                      <a:pt x="946488" y="2463489"/>
                      <a:pt x="951155" y="2493111"/>
                    </a:cubicBezTo>
                    <a:cubicBezTo>
                      <a:pt x="956966" y="2530164"/>
                      <a:pt x="966491" y="2566645"/>
                      <a:pt x="973063" y="2603506"/>
                    </a:cubicBezTo>
                    <a:cubicBezTo>
                      <a:pt x="975254" y="2616079"/>
                      <a:pt x="973634" y="2629319"/>
                      <a:pt x="973634" y="2642178"/>
                    </a:cubicBezTo>
                    <a:cubicBezTo>
                      <a:pt x="973634" y="2694565"/>
                      <a:pt x="972682" y="2746953"/>
                      <a:pt x="974015" y="2799340"/>
                    </a:cubicBezTo>
                    <a:cubicBezTo>
                      <a:pt x="974873" y="2835440"/>
                      <a:pt x="978016" y="2871635"/>
                      <a:pt x="981731" y="2907640"/>
                    </a:cubicBezTo>
                    <a:cubicBezTo>
                      <a:pt x="983445" y="2923832"/>
                      <a:pt x="991160" y="2939548"/>
                      <a:pt x="992208" y="2955741"/>
                    </a:cubicBezTo>
                    <a:cubicBezTo>
                      <a:pt x="993351" y="2973267"/>
                      <a:pt x="990017" y="2991078"/>
                      <a:pt x="988493" y="3008795"/>
                    </a:cubicBezTo>
                    <a:cubicBezTo>
                      <a:pt x="986112" y="3036799"/>
                      <a:pt x="982969" y="3064707"/>
                      <a:pt x="981445" y="3092710"/>
                    </a:cubicBezTo>
                    <a:cubicBezTo>
                      <a:pt x="979730" y="3123190"/>
                      <a:pt x="986874" y="3151956"/>
                      <a:pt x="1000971" y="3179102"/>
                    </a:cubicBezTo>
                    <a:cubicBezTo>
                      <a:pt x="1003352" y="3183579"/>
                      <a:pt x="1004781" y="3189675"/>
                      <a:pt x="1003924" y="3194533"/>
                    </a:cubicBezTo>
                    <a:cubicBezTo>
                      <a:pt x="999828" y="3218536"/>
                      <a:pt x="994970" y="3242443"/>
                      <a:pt x="990208" y="3266351"/>
                    </a:cubicBezTo>
                    <a:cubicBezTo>
                      <a:pt x="987541" y="3279972"/>
                      <a:pt x="983064" y="3293402"/>
                      <a:pt x="981921" y="3307118"/>
                    </a:cubicBezTo>
                    <a:cubicBezTo>
                      <a:pt x="978778" y="3347599"/>
                      <a:pt x="964395" y="3388747"/>
                      <a:pt x="987446" y="3428086"/>
                    </a:cubicBezTo>
                    <a:cubicBezTo>
                      <a:pt x="988684" y="3430276"/>
                      <a:pt x="988493" y="3433324"/>
                      <a:pt x="988589" y="3436086"/>
                    </a:cubicBezTo>
                    <a:cubicBezTo>
                      <a:pt x="991256" y="3494665"/>
                      <a:pt x="993446" y="3553149"/>
                      <a:pt x="996494" y="3611728"/>
                    </a:cubicBezTo>
                    <a:cubicBezTo>
                      <a:pt x="998590" y="3653257"/>
                      <a:pt x="1001257" y="3694786"/>
                      <a:pt x="1004495" y="3736315"/>
                    </a:cubicBezTo>
                    <a:cubicBezTo>
                      <a:pt x="1005924" y="3754031"/>
                      <a:pt x="1014401" y="3772700"/>
                      <a:pt x="1011067" y="3789178"/>
                    </a:cubicBezTo>
                    <a:cubicBezTo>
                      <a:pt x="997447" y="3857092"/>
                      <a:pt x="1008686" y="3925481"/>
                      <a:pt x="1003638" y="3993394"/>
                    </a:cubicBezTo>
                    <a:cubicBezTo>
                      <a:pt x="1001828" y="4018159"/>
                      <a:pt x="993827" y="4042353"/>
                      <a:pt x="989541" y="4067023"/>
                    </a:cubicBezTo>
                    <a:cubicBezTo>
                      <a:pt x="986207" y="4085977"/>
                      <a:pt x="983445" y="4105123"/>
                      <a:pt x="981540" y="4124363"/>
                    </a:cubicBezTo>
                    <a:cubicBezTo>
                      <a:pt x="978397" y="4157034"/>
                      <a:pt x="975825" y="4189704"/>
                      <a:pt x="973730" y="4222471"/>
                    </a:cubicBezTo>
                    <a:cubicBezTo>
                      <a:pt x="970777" y="4267334"/>
                      <a:pt x="970586" y="4312577"/>
                      <a:pt x="965062" y="4357154"/>
                    </a:cubicBezTo>
                    <a:cubicBezTo>
                      <a:pt x="962204" y="4380110"/>
                      <a:pt x="950393" y="4401922"/>
                      <a:pt x="942488" y="4424210"/>
                    </a:cubicBezTo>
                    <a:cubicBezTo>
                      <a:pt x="932486" y="4452690"/>
                      <a:pt x="922580" y="4481265"/>
                      <a:pt x="912198" y="4509554"/>
                    </a:cubicBezTo>
                    <a:cubicBezTo>
                      <a:pt x="906959" y="4523747"/>
                      <a:pt x="900673" y="4537463"/>
                      <a:pt x="894863" y="4551464"/>
                    </a:cubicBezTo>
                    <a:cubicBezTo>
                      <a:pt x="893339" y="4551083"/>
                      <a:pt x="891910" y="4550988"/>
                      <a:pt x="890386" y="4550893"/>
                    </a:cubicBezTo>
                    <a:close/>
                    <a:moveTo>
                      <a:pt x="962395" y="1753305"/>
                    </a:moveTo>
                    <a:cubicBezTo>
                      <a:pt x="985255" y="1747209"/>
                      <a:pt x="1008019" y="1736636"/>
                      <a:pt x="1031070" y="1736064"/>
                    </a:cubicBezTo>
                    <a:cubicBezTo>
                      <a:pt x="1084219" y="1734731"/>
                      <a:pt x="1130035" y="1714062"/>
                      <a:pt x="1175564" y="1690726"/>
                    </a:cubicBezTo>
                    <a:cubicBezTo>
                      <a:pt x="1192138" y="1682248"/>
                      <a:pt x="1208235" y="1672342"/>
                      <a:pt x="1225761" y="1666722"/>
                    </a:cubicBezTo>
                    <a:cubicBezTo>
                      <a:pt x="1263766" y="1654531"/>
                      <a:pt x="1298056" y="1636433"/>
                      <a:pt x="1326059" y="1608144"/>
                    </a:cubicBezTo>
                    <a:cubicBezTo>
                      <a:pt x="1345776" y="1588141"/>
                      <a:pt x="1366445" y="1567948"/>
                      <a:pt x="1381114" y="1544326"/>
                    </a:cubicBezTo>
                    <a:cubicBezTo>
                      <a:pt x="1396925" y="1518894"/>
                      <a:pt x="1405974" y="1489272"/>
                      <a:pt x="1418357" y="1461744"/>
                    </a:cubicBezTo>
                    <a:cubicBezTo>
                      <a:pt x="1429120" y="1437837"/>
                      <a:pt x="1437597" y="1412119"/>
                      <a:pt x="1452456" y="1390974"/>
                    </a:cubicBezTo>
                    <a:cubicBezTo>
                      <a:pt x="1480555" y="1350873"/>
                      <a:pt x="1509034" y="1312202"/>
                      <a:pt x="1486936" y="1260005"/>
                    </a:cubicBezTo>
                    <a:cubicBezTo>
                      <a:pt x="1476935" y="1236478"/>
                      <a:pt x="1466648" y="1214190"/>
                      <a:pt x="1441121" y="1199997"/>
                    </a:cubicBezTo>
                    <a:cubicBezTo>
                      <a:pt x="1418357" y="1187329"/>
                      <a:pt x="1398735" y="1167136"/>
                      <a:pt x="1381209" y="1147229"/>
                    </a:cubicBezTo>
                    <a:cubicBezTo>
                      <a:pt x="1357016" y="1119702"/>
                      <a:pt x="1339871" y="1085412"/>
                      <a:pt x="1303009" y="1071124"/>
                    </a:cubicBezTo>
                    <a:cubicBezTo>
                      <a:pt x="1291960" y="1066838"/>
                      <a:pt x="1281006" y="1062171"/>
                      <a:pt x="1269576" y="1059123"/>
                    </a:cubicBezTo>
                    <a:cubicBezTo>
                      <a:pt x="1249288" y="1053693"/>
                      <a:pt x="1229000" y="1047788"/>
                      <a:pt x="1208235" y="1044740"/>
                    </a:cubicBezTo>
                    <a:cubicBezTo>
                      <a:pt x="1171564" y="1039406"/>
                      <a:pt x="1136512" y="1049788"/>
                      <a:pt x="1102222" y="1060551"/>
                    </a:cubicBezTo>
                    <a:cubicBezTo>
                      <a:pt x="1081648" y="1067029"/>
                      <a:pt x="1061455" y="1076077"/>
                      <a:pt x="1042786" y="1087031"/>
                    </a:cubicBezTo>
                    <a:cubicBezTo>
                      <a:pt x="1002876" y="1110367"/>
                      <a:pt x="964490" y="1136275"/>
                      <a:pt x="924676" y="1159802"/>
                    </a:cubicBezTo>
                    <a:cubicBezTo>
                      <a:pt x="898482" y="1175328"/>
                      <a:pt x="889814" y="1202379"/>
                      <a:pt x="895243" y="1233906"/>
                    </a:cubicBezTo>
                    <a:cubicBezTo>
                      <a:pt x="899339" y="1257624"/>
                      <a:pt x="909341" y="1285246"/>
                      <a:pt x="884861" y="1306297"/>
                    </a:cubicBezTo>
                    <a:cubicBezTo>
                      <a:pt x="882861" y="1308011"/>
                      <a:pt x="881432" y="1312869"/>
                      <a:pt x="882290" y="1315345"/>
                    </a:cubicBezTo>
                    <a:cubicBezTo>
                      <a:pt x="890672" y="1340206"/>
                      <a:pt x="900482" y="1364589"/>
                      <a:pt x="908007" y="1389735"/>
                    </a:cubicBezTo>
                    <a:cubicBezTo>
                      <a:pt x="917818" y="1422501"/>
                      <a:pt x="926105" y="1455648"/>
                      <a:pt x="934391" y="1488796"/>
                    </a:cubicBezTo>
                    <a:cubicBezTo>
                      <a:pt x="935058" y="1491653"/>
                      <a:pt x="931058" y="1495558"/>
                      <a:pt x="929343" y="1499083"/>
                    </a:cubicBezTo>
                    <a:cubicBezTo>
                      <a:pt x="926105" y="1505464"/>
                      <a:pt x="921818" y="1511560"/>
                      <a:pt x="920008" y="1518228"/>
                    </a:cubicBezTo>
                    <a:cubicBezTo>
                      <a:pt x="915913" y="1533563"/>
                      <a:pt x="912293" y="1549089"/>
                      <a:pt x="910007" y="1564710"/>
                    </a:cubicBezTo>
                    <a:cubicBezTo>
                      <a:pt x="907531" y="1581093"/>
                      <a:pt x="904292" y="1597952"/>
                      <a:pt x="905911" y="1614144"/>
                    </a:cubicBezTo>
                    <a:cubicBezTo>
                      <a:pt x="908864" y="1644339"/>
                      <a:pt x="916294" y="1674152"/>
                      <a:pt x="919627" y="1704251"/>
                    </a:cubicBezTo>
                    <a:cubicBezTo>
                      <a:pt x="922390" y="1730159"/>
                      <a:pt x="939249" y="1750543"/>
                      <a:pt x="962395" y="1753305"/>
                    </a:cubicBezTo>
                    <a:close/>
                    <a:moveTo>
                      <a:pt x="677978" y="1044264"/>
                    </a:moveTo>
                    <a:cubicBezTo>
                      <a:pt x="673311" y="1029309"/>
                      <a:pt x="668549" y="1014260"/>
                      <a:pt x="663786" y="999306"/>
                    </a:cubicBezTo>
                    <a:cubicBezTo>
                      <a:pt x="662357" y="994924"/>
                      <a:pt x="659214" y="990638"/>
                      <a:pt x="659404" y="986352"/>
                    </a:cubicBezTo>
                    <a:cubicBezTo>
                      <a:pt x="661595" y="935869"/>
                      <a:pt x="648356" y="887673"/>
                      <a:pt x="635211" y="839952"/>
                    </a:cubicBezTo>
                    <a:cubicBezTo>
                      <a:pt x="628448" y="815568"/>
                      <a:pt x="619495" y="788422"/>
                      <a:pt x="602826" y="770896"/>
                    </a:cubicBezTo>
                    <a:cubicBezTo>
                      <a:pt x="565869" y="732130"/>
                      <a:pt x="524245" y="697744"/>
                      <a:pt x="470714" y="681838"/>
                    </a:cubicBezTo>
                    <a:cubicBezTo>
                      <a:pt x="448426" y="675170"/>
                      <a:pt x="398420" y="684695"/>
                      <a:pt x="384799" y="702411"/>
                    </a:cubicBezTo>
                    <a:cubicBezTo>
                      <a:pt x="357748" y="737559"/>
                      <a:pt x="342032" y="777468"/>
                      <a:pt x="337078" y="821760"/>
                    </a:cubicBezTo>
                    <a:cubicBezTo>
                      <a:pt x="334792" y="842048"/>
                      <a:pt x="329268" y="862050"/>
                      <a:pt x="326696" y="882339"/>
                    </a:cubicBezTo>
                    <a:cubicBezTo>
                      <a:pt x="324315" y="901484"/>
                      <a:pt x="318314" y="922820"/>
                      <a:pt x="324220" y="939584"/>
                    </a:cubicBezTo>
                    <a:cubicBezTo>
                      <a:pt x="331078" y="958729"/>
                      <a:pt x="324982" y="962634"/>
                      <a:pt x="310694" y="968826"/>
                    </a:cubicBezTo>
                    <a:cubicBezTo>
                      <a:pt x="248306" y="995686"/>
                      <a:pt x="221636" y="1044550"/>
                      <a:pt x="221731" y="1111415"/>
                    </a:cubicBezTo>
                    <a:cubicBezTo>
                      <a:pt x="221826" y="1143324"/>
                      <a:pt x="222493" y="1177328"/>
                      <a:pt x="212396" y="1206760"/>
                    </a:cubicBezTo>
                    <a:cubicBezTo>
                      <a:pt x="201347" y="1238955"/>
                      <a:pt x="209253" y="1264577"/>
                      <a:pt x="225445" y="1287723"/>
                    </a:cubicBezTo>
                    <a:cubicBezTo>
                      <a:pt x="244305" y="1314679"/>
                      <a:pt x="238209" y="1340587"/>
                      <a:pt x="232589" y="1367923"/>
                    </a:cubicBezTo>
                    <a:cubicBezTo>
                      <a:pt x="226874" y="1395736"/>
                      <a:pt x="219159" y="1423168"/>
                      <a:pt x="215540" y="1451172"/>
                    </a:cubicBezTo>
                    <a:cubicBezTo>
                      <a:pt x="214396" y="1460506"/>
                      <a:pt x="222112" y="1478699"/>
                      <a:pt x="228017" y="1479747"/>
                    </a:cubicBezTo>
                    <a:cubicBezTo>
                      <a:pt x="241924" y="1482128"/>
                      <a:pt x="261926" y="1481842"/>
                      <a:pt x="271166" y="1473460"/>
                    </a:cubicBezTo>
                    <a:cubicBezTo>
                      <a:pt x="331649" y="1418692"/>
                      <a:pt x="389752" y="1361256"/>
                      <a:pt x="449092" y="1305249"/>
                    </a:cubicBezTo>
                    <a:cubicBezTo>
                      <a:pt x="456332" y="1298391"/>
                      <a:pt x="467285" y="1295724"/>
                      <a:pt x="475667" y="1289723"/>
                    </a:cubicBezTo>
                    <a:cubicBezTo>
                      <a:pt x="486431" y="1282008"/>
                      <a:pt x="496813" y="1273531"/>
                      <a:pt x="506338" y="1264291"/>
                    </a:cubicBezTo>
                    <a:cubicBezTo>
                      <a:pt x="522625" y="1248385"/>
                      <a:pt x="537104" y="1230573"/>
                      <a:pt x="554249" y="1215714"/>
                    </a:cubicBezTo>
                    <a:cubicBezTo>
                      <a:pt x="571203" y="1201045"/>
                      <a:pt x="591587" y="1190282"/>
                      <a:pt x="608255" y="1175328"/>
                    </a:cubicBezTo>
                    <a:cubicBezTo>
                      <a:pt x="621495" y="1163517"/>
                      <a:pt x="632258" y="1148563"/>
                      <a:pt x="642736" y="1133894"/>
                    </a:cubicBezTo>
                    <a:cubicBezTo>
                      <a:pt x="661214" y="1107319"/>
                      <a:pt x="674264" y="1078554"/>
                      <a:pt x="677978" y="10442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 useBgFill="1"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4724FC54-287A-4EB2-B39D-6DE388EB63A7}"/>
                  </a:ext>
                </a:extLst>
              </p:cNvPr>
              <p:cNvSpPr/>
              <p:nvPr/>
            </p:nvSpPr>
            <p:spPr>
              <a:xfrm>
                <a:off x="4653196" y="2126377"/>
                <a:ext cx="266700" cy="1362075"/>
              </a:xfrm>
              <a:custGeom>
                <a:avLst/>
                <a:gdLst>
                  <a:gd name="connsiteX0" fmla="*/ 252028 w 266700"/>
                  <a:gd name="connsiteY0" fmla="*/ 502634 h 1362075"/>
                  <a:gd name="connsiteX1" fmla="*/ 261363 w 266700"/>
                  <a:gd name="connsiteY1" fmla="*/ 601313 h 1362075"/>
                  <a:gd name="connsiteX2" fmla="*/ 267364 w 266700"/>
                  <a:gd name="connsiteY2" fmla="*/ 758857 h 1362075"/>
                  <a:gd name="connsiteX3" fmla="*/ 260887 w 266700"/>
                  <a:gd name="connsiteY3" fmla="*/ 809911 h 1362075"/>
                  <a:gd name="connsiteX4" fmla="*/ 267554 w 266700"/>
                  <a:gd name="connsiteY4" fmla="*/ 844772 h 1362075"/>
                  <a:gd name="connsiteX5" fmla="*/ 259458 w 266700"/>
                  <a:gd name="connsiteY5" fmla="*/ 1022414 h 1362075"/>
                  <a:gd name="connsiteX6" fmla="*/ 238884 w 266700"/>
                  <a:gd name="connsiteY6" fmla="*/ 1098042 h 1362075"/>
                  <a:gd name="connsiteX7" fmla="*/ 230026 w 266700"/>
                  <a:gd name="connsiteY7" fmla="*/ 1140714 h 1362075"/>
                  <a:gd name="connsiteX8" fmla="*/ 221453 w 266700"/>
                  <a:gd name="connsiteY8" fmla="*/ 1207961 h 1362075"/>
                  <a:gd name="connsiteX9" fmla="*/ 181448 w 266700"/>
                  <a:gd name="connsiteY9" fmla="*/ 1346168 h 1362075"/>
                  <a:gd name="connsiteX10" fmla="*/ 130775 w 266700"/>
                  <a:gd name="connsiteY10" fmla="*/ 1353693 h 1362075"/>
                  <a:gd name="connsiteX11" fmla="*/ 66196 w 266700"/>
                  <a:gd name="connsiteY11" fmla="*/ 1303687 h 1362075"/>
                  <a:gd name="connsiteX12" fmla="*/ 22381 w 266700"/>
                  <a:gd name="connsiteY12" fmla="*/ 1214342 h 1362075"/>
                  <a:gd name="connsiteX13" fmla="*/ 759 w 266700"/>
                  <a:gd name="connsiteY13" fmla="*/ 1112139 h 1362075"/>
                  <a:gd name="connsiteX14" fmla="*/ 5426 w 266700"/>
                  <a:gd name="connsiteY14" fmla="*/ 1046702 h 1362075"/>
                  <a:gd name="connsiteX15" fmla="*/ 7141 w 266700"/>
                  <a:gd name="connsiteY15" fmla="*/ 1028605 h 1362075"/>
                  <a:gd name="connsiteX16" fmla="*/ 7522 w 266700"/>
                  <a:gd name="connsiteY16" fmla="*/ 881729 h 1362075"/>
                  <a:gd name="connsiteX17" fmla="*/ 14665 w 266700"/>
                  <a:gd name="connsiteY17" fmla="*/ 834866 h 1362075"/>
                  <a:gd name="connsiteX18" fmla="*/ 16666 w 266700"/>
                  <a:gd name="connsiteY18" fmla="*/ 785622 h 1362075"/>
                  <a:gd name="connsiteX19" fmla="*/ 15808 w 266700"/>
                  <a:gd name="connsiteY19" fmla="*/ 692182 h 1362075"/>
                  <a:gd name="connsiteX20" fmla="*/ 36573 w 266700"/>
                  <a:gd name="connsiteY20" fmla="*/ 599789 h 1362075"/>
                  <a:gd name="connsiteX21" fmla="*/ 44955 w 266700"/>
                  <a:gd name="connsiteY21" fmla="*/ 554831 h 1362075"/>
                  <a:gd name="connsiteX22" fmla="*/ 52670 w 266700"/>
                  <a:gd name="connsiteY22" fmla="*/ 350711 h 1362075"/>
                  <a:gd name="connsiteX23" fmla="*/ 46003 w 266700"/>
                  <a:gd name="connsiteY23" fmla="*/ 316135 h 1362075"/>
                  <a:gd name="connsiteX24" fmla="*/ 60290 w 266700"/>
                  <a:gd name="connsiteY24" fmla="*/ 213931 h 1362075"/>
                  <a:gd name="connsiteX25" fmla="*/ 68291 w 266700"/>
                  <a:gd name="connsiteY25" fmla="*/ 150686 h 1362075"/>
                  <a:gd name="connsiteX26" fmla="*/ 64481 w 266700"/>
                  <a:gd name="connsiteY26" fmla="*/ 135636 h 1362075"/>
                  <a:gd name="connsiteX27" fmla="*/ 59338 w 266700"/>
                  <a:gd name="connsiteY27" fmla="*/ 104965 h 1362075"/>
                  <a:gd name="connsiteX28" fmla="*/ 49146 w 266700"/>
                  <a:gd name="connsiteY28" fmla="*/ 34957 h 1362075"/>
                  <a:gd name="connsiteX29" fmla="*/ 55528 w 266700"/>
                  <a:gd name="connsiteY29" fmla="*/ 0 h 1362075"/>
                  <a:gd name="connsiteX30" fmla="*/ 82007 w 266700"/>
                  <a:gd name="connsiteY30" fmla="*/ 7525 h 1362075"/>
                  <a:gd name="connsiteX31" fmla="*/ 129442 w 266700"/>
                  <a:gd name="connsiteY31" fmla="*/ 83439 h 1362075"/>
                  <a:gd name="connsiteX32" fmla="*/ 186401 w 266700"/>
                  <a:gd name="connsiteY32" fmla="*/ 206026 h 1362075"/>
                  <a:gd name="connsiteX33" fmla="*/ 214024 w 266700"/>
                  <a:gd name="connsiteY33" fmla="*/ 277082 h 1362075"/>
                  <a:gd name="connsiteX34" fmla="*/ 236026 w 266700"/>
                  <a:gd name="connsiteY34" fmla="*/ 346519 h 1362075"/>
                  <a:gd name="connsiteX35" fmla="*/ 237360 w 266700"/>
                  <a:gd name="connsiteY35" fmla="*/ 358616 h 1362075"/>
                  <a:gd name="connsiteX36" fmla="*/ 251838 w 266700"/>
                  <a:gd name="connsiteY36" fmla="*/ 448437 h 1362075"/>
                  <a:gd name="connsiteX37" fmla="*/ 252028 w 266700"/>
                  <a:gd name="connsiteY37" fmla="*/ 502634 h 1362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66700" h="1362075">
                    <a:moveTo>
                      <a:pt x="252028" y="502634"/>
                    </a:moveTo>
                    <a:cubicBezTo>
                      <a:pt x="254505" y="532162"/>
                      <a:pt x="253457" y="567785"/>
                      <a:pt x="261363" y="601313"/>
                    </a:cubicBezTo>
                    <a:cubicBezTo>
                      <a:pt x="273650" y="653891"/>
                      <a:pt x="264982" y="706374"/>
                      <a:pt x="267364" y="758857"/>
                    </a:cubicBezTo>
                    <a:cubicBezTo>
                      <a:pt x="268126" y="775716"/>
                      <a:pt x="261268" y="792861"/>
                      <a:pt x="260887" y="809911"/>
                    </a:cubicBezTo>
                    <a:cubicBezTo>
                      <a:pt x="260601" y="821436"/>
                      <a:pt x="267840" y="833152"/>
                      <a:pt x="267554" y="844772"/>
                    </a:cubicBezTo>
                    <a:cubicBezTo>
                      <a:pt x="265935" y="904018"/>
                      <a:pt x="264601" y="963358"/>
                      <a:pt x="259458" y="1022414"/>
                    </a:cubicBezTo>
                    <a:cubicBezTo>
                      <a:pt x="257172" y="1048036"/>
                      <a:pt x="245647" y="1072706"/>
                      <a:pt x="238884" y="1098042"/>
                    </a:cubicBezTo>
                    <a:cubicBezTo>
                      <a:pt x="235169" y="1112044"/>
                      <a:pt x="232216" y="1126331"/>
                      <a:pt x="230026" y="1140714"/>
                    </a:cubicBezTo>
                    <a:cubicBezTo>
                      <a:pt x="226692" y="1163098"/>
                      <a:pt x="225739" y="1185767"/>
                      <a:pt x="221453" y="1207961"/>
                    </a:cubicBezTo>
                    <a:cubicBezTo>
                      <a:pt x="212309" y="1255204"/>
                      <a:pt x="205927" y="1303496"/>
                      <a:pt x="181448" y="1346168"/>
                    </a:cubicBezTo>
                    <a:cubicBezTo>
                      <a:pt x="169351" y="1367218"/>
                      <a:pt x="151063" y="1369314"/>
                      <a:pt x="130775" y="1353693"/>
                    </a:cubicBezTo>
                    <a:cubicBezTo>
                      <a:pt x="109249" y="1337024"/>
                      <a:pt x="86960" y="1321308"/>
                      <a:pt x="66196" y="1303687"/>
                    </a:cubicBezTo>
                    <a:cubicBezTo>
                      <a:pt x="38764" y="1280541"/>
                      <a:pt x="29048" y="1248156"/>
                      <a:pt x="22381" y="1214342"/>
                    </a:cubicBezTo>
                    <a:cubicBezTo>
                      <a:pt x="15618" y="1180148"/>
                      <a:pt x="5140" y="1146620"/>
                      <a:pt x="759" y="1112139"/>
                    </a:cubicBezTo>
                    <a:cubicBezTo>
                      <a:pt x="-2003" y="1090898"/>
                      <a:pt x="3521" y="1068515"/>
                      <a:pt x="5426" y="1046702"/>
                    </a:cubicBezTo>
                    <a:cubicBezTo>
                      <a:pt x="5902" y="1040702"/>
                      <a:pt x="7141" y="1034606"/>
                      <a:pt x="7141" y="1028605"/>
                    </a:cubicBezTo>
                    <a:cubicBezTo>
                      <a:pt x="7236" y="979646"/>
                      <a:pt x="6664" y="930688"/>
                      <a:pt x="7522" y="881729"/>
                    </a:cubicBezTo>
                    <a:cubicBezTo>
                      <a:pt x="7807" y="866108"/>
                      <a:pt x="11808" y="850392"/>
                      <a:pt x="14665" y="834866"/>
                    </a:cubicBezTo>
                    <a:cubicBezTo>
                      <a:pt x="17713" y="818483"/>
                      <a:pt x="20285" y="803815"/>
                      <a:pt x="16666" y="785622"/>
                    </a:cubicBezTo>
                    <a:cubicBezTo>
                      <a:pt x="10665" y="755523"/>
                      <a:pt x="12189" y="723043"/>
                      <a:pt x="15808" y="692182"/>
                    </a:cubicBezTo>
                    <a:cubicBezTo>
                      <a:pt x="19428" y="661035"/>
                      <a:pt x="29620" y="630650"/>
                      <a:pt x="36573" y="599789"/>
                    </a:cubicBezTo>
                    <a:cubicBezTo>
                      <a:pt x="39907" y="584930"/>
                      <a:pt x="44193" y="569976"/>
                      <a:pt x="44955" y="554831"/>
                    </a:cubicBezTo>
                    <a:cubicBezTo>
                      <a:pt x="48289" y="486823"/>
                      <a:pt x="50860" y="418719"/>
                      <a:pt x="52670" y="350711"/>
                    </a:cubicBezTo>
                    <a:cubicBezTo>
                      <a:pt x="52956" y="339281"/>
                      <a:pt x="44860" y="327374"/>
                      <a:pt x="46003" y="316135"/>
                    </a:cubicBezTo>
                    <a:cubicBezTo>
                      <a:pt x="49432" y="281940"/>
                      <a:pt x="55528" y="248031"/>
                      <a:pt x="60290" y="213931"/>
                    </a:cubicBezTo>
                    <a:cubicBezTo>
                      <a:pt x="63243" y="192881"/>
                      <a:pt x="66196" y="171831"/>
                      <a:pt x="68291" y="150686"/>
                    </a:cubicBezTo>
                    <a:cubicBezTo>
                      <a:pt x="68767" y="145828"/>
                      <a:pt x="66672" y="140303"/>
                      <a:pt x="64481" y="135636"/>
                    </a:cubicBezTo>
                    <a:cubicBezTo>
                      <a:pt x="59719" y="125730"/>
                      <a:pt x="59242" y="116395"/>
                      <a:pt x="59338" y="104965"/>
                    </a:cubicBezTo>
                    <a:cubicBezTo>
                      <a:pt x="59528" y="81724"/>
                      <a:pt x="51241" y="58483"/>
                      <a:pt x="49146" y="34957"/>
                    </a:cubicBezTo>
                    <a:cubicBezTo>
                      <a:pt x="48098" y="23527"/>
                      <a:pt x="53242" y="11621"/>
                      <a:pt x="55528" y="0"/>
                    </a:cubicBezTo>
                    <a:cubicBezTo>
                      <a:pt x="64386" y="2381"/>
                      <a:pt x="74197" y="3143"/>
                      <a:pt x="82007" y="7525"/>
                    </a:cubicBezTo>
                    <a:cubicBezTo>
                      <a:pt x="111535" y="23908"/>
                      <a:pt x="121536" y="54007"/>
                      <a:pt x="129442" y="83439"/>
                    </a:cubicBezTo>
                    <a:cubicBezTo>
                      <a:pt x="141348" y="127921"/>
                      <a:pt x="154683" y="169831"/>
                      <a:pt x="186401" y="206026"/>
                    </a:cubicBezTo>
                    <a:cubicBezTo>
                      <a:pt x="202117" y="224028"/>
                      <a:pt x="205737" y="252889"/>
                      <a:pt x="214024" y="277082"/>
                    </a:cubicBezTo>
                    <a:cubicBezTo>
                      <a:pt x="221929" y="300037"/>
                      <a:pt x="228883" y="323278"/>
                      <a:pt x="236026" y="346519"/>
                    </a:cubicBezTo>
                    <a:cubicBezTo>
                      <a:pt x="237169" y="350329"/>
                      <a:pt x="236693" y="354616"/>
                      <a:pt x="237360" y="358616"/>
                    </a:cubicBezTo>
                    <a:cubicBezTo>
                      <a:pt x="242218" y="388525"/>
                      <a:pt x="248123" y="418338"/>
                      <a:pt x="251838" y="448437"/>
                    </a:cubicBezTo>
                    <a:cubicBezTo>
                      <a:pt x="253648" y="464534"/>
                      <a:pt x="252028" y="481012"/>
                      <a:pt x="252028" y="5026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 useBgFill="1"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A96CD6B-DE59-4E7F-8FAE-DCBF61BB7569}"/>
                  </a:ext>
                </a:extLst>
              </p:cNvPr>
              <p:cNvSpPr/>
              <p:nvPr/>
            </p:nvSpPr>
            <p:spPr>
              <a:xfrm>
                <a:off x="5113130" y="2636756"/>
                <a:ext cx="514350" cy="809625"/>
              </a:xfrm>
              <a:custGeom>
                <a:avLst/>
                <a:gdLst>
                  <a:gd name="connsiteX0" fmla="*/ 271773 w 514350"/>
                  <a:gd name="connsiteY0" fmla="*/ 816263 h 809625"/>
                  <a:gd name="connsiteX1" fmla="*/ 216338 w 514350"/>
                  <a:gd name="connsiteY1" fmla="*/ 792260 h 809625"/>
                  <a:gd name="connsiteX2" fmla="*/ 144138 w 514350"/>
                  <a:gd name="connsiteY2" fmla="*/ 762638 h 809625"/>
                  <a:gd name="connsiteX3" fmla="*/ 16599 w 514350"/>
                  <a:gd name="connsiteY3" fmla="*/ 663387 h 809625"/>
                  <a:gd name="connsiteX4" fmla="*/ 32982 w 514350"/>
                  <a:gd name="connsiteY4" fmla="*/ 592807 h 809625"/>
                  <a:gd name="connsiteX5" fmla="*/ 69367 w 514350"/>
                  <a:gd name="connsiteY5" fmla="*/ 557469 h 809625"/>
                  <a:gd name="connsiteX6" fmla="*/ 144710 w 514350"/>
                  <a:gd name="connsiteY6" fmla="*/ 456980 h 809625"/>
                  <a:gd name="connsiteX7" fmla="*/ 190525 w 514350"/>
                  <a:gd name="connsiteY7" fmla="*/ 389924 h 809625"/>
                  <a:gd name="connsiteX8" fmla="*/ 237579 w 514350"/>
                  <a:gd name="connsiteY8" fmla="*/ 262004 h 809625"/>
                  <a:gd name="connsiteX9" fmla="*/ 204908 w 514350"/>
                  <a:gd name="connsiteY9" fmla="*/ 224570 h 809625"/>
                  <a:gd name="connsiteX10" fmla="*/ 139281 w 514350"/>
                  <a:gd name="connsiteY10" fmla="*/ 209807 h 809625"/>
                  <a:gd name="connsiteX11" fmla="*/ 102895 w 514350"/>
                  <a:gd name="connsiteY11" fmla="*/ 208283 h 809625"/>
                  <a:gd name="connsiteX12" fmla="*/ 8598 w 514350"/>
                  <a:gd name="connsiteY12" fmla="*/ 168087 h 809625"/>
                  <a:gd name="connsiteX13" fmla="*/ 11360 w 514350"/>
                  <a:gd name="connsiteY13" fmla="*/ 145513 h 809625"/>
                  <a:gd name="connsiteX14" fmla="*/ 115849 w 514350"/>
                  <a:gd name="connsiteY14" fmla="*/ 100460 h 809625"/>
                  <a:gd name="connsiteX15" fmla="*/ 171856 w 514350"/>
                  <a:gd name="connsiteY15" fmla="*/ 71694 h 809625"/>
                  <a:gd name="connsiteX16" fmla="*/ 243294 w 514350"/>
                  <a:gd name="connsiteY16" fmla="*/ 39690 h 809625"/>
                  <a:gd name="connsiteX17" fmla="*/ 293109 w 514350"/>
                  <a:gd name="connsiteY17" fmla="*/ 11020 h 809625"/>
                  <a:gd name="connsiteX18" fmla="*/ 367785 w 514350"/>
                  <a:gd name="connsiteY18" fmla="*/ 9401 h 809625"/>
                  <a:gd name="connsiteX19" fmla="*/ 389883 w 514350"/>
                  <a:gd name="connsiteY19" fmla="*/ 29308 h 809625"/>
                  <a:gd name="connsiteX20" fmla="*/ 459035 w 514350"/>
                  <a:gd name="connsiteY20" fmla="*/ 93792 h 809625"/>
                  <a:gd name="connsiteX21" fmla="*/ 516756 w 514350"/>
                  <a:gd name="connsiteY21" fmla="*/ 170659 h 809625"/>
                  <a:gd name="connsiteX22" fmla="*/ 512946 w 514350"/>
                  <a:gd name="connsiteY22" fmla="*/ 188947 h 809625"/>
                  <a:gd name="connsiteX23" fmla="*/ 465131 w 514350"/>
                  <a:gd name="connsiteY23" fmla="*/ 283816 h 809625"/>
                  <a:gd name="connsiteX24" fmla="*/ 457701 w 514350"/>
                  <a:gd name="connsiteY24" fmla="*/ 290579 h 809625"/>
                  <a:gd name="connsiteX25" fmla="*/ 364928 w 514350"/>
                  <a:gd name="connsiteY25" fmla="*/ 361254 h 809625"/>
                  <a:gd name="connsiteX26" fmla="*/ 319017 w 514350"/>
                  <a:gd name="connsiteY26" fmla="*/ 407450 h 809625"/>
                  <a:gd name="connsiteX27" fmla="*/ 282441 w 514350"/>
                  <a:gd name="connsiteY27" fmla="*/ 459171 h 809625"/>
                  <a:gd name="connsiteX28" fmla="*/ 209099 w 514350"/>
                  <a:gd name="connsiteY28" fmla="*/ 538991 h 809625"/>
                  <a:gd name="connsiteX29" fmla="*/ 183191 w 514350"/>
                  <a:gd name="connsiteY29" fmla="*/ 601665 h 809625"/>
                  <a:gd name="connsiteX30" fmla="*/ 250533 w 514350"/>
                  <a:gd name="connsiteY30" fmla="*/ 644718 h 809625"/>
                  <a:gd name="connsiteX31" fmla="*/ 351974 w 514350"/>
                  <a:gd name="connsiteY31" fmla="*/ 633764 h 809625"/>
                  <a:gd name="connsiteX32" fmla="*/ 362451 w 514350"/>
                  <a:gd name="connsiteY32" fmla="*/ 632145 h 809625"/>
                  <a:gd name="connsiteX33" fmla="*/ 380263 w 514350"/>
                  <a:gd name="connsiteY33" fmla="*/ 632526 h 809625"/>
                  <a:gd name="connsiteX34" fmla="*/ 448938 w 514350"/>
                  <a:gd name="connsiteY34" fmla="*/ 670721 h 809625"/>
                  <a:gd name="connsiteX35" fmla="*/ 488467 w 514350"/>
                  <a:gd name="connsiteY35" fmla="*/ 731205 h 809625"/>
                  <a:gd name="connsiteX36" fmla="*/ 462178 w 514350"/>
                  <a:gd name="connsiteY36" fmla="*/ 767400 h 809625"/>
                  <a:gd name="connsiteX37" fmla="*/ 379787 w 514350"/>
                  <a:gd name="connsiteY37" fmla="*/ 806072 h 809625"/>
                  <a:gd name="connsiteX38" fmla="*/ 373786 w 514350"/>
                  <a:gd name="connsiteY38" fmla="*/ 807215 h 809625"/>
                  <a:gd name="connsiteX39" fmla="*/ 271773 w 514350"/>
                  <a:gd name="connsiteY39" fmla="*/ 816263 h 8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14350" h="809625">
                    <a:moveTo>
                      <a:pt x="271773" y="816263"/>
                    </a:moveTo>
                    <a:cubicBezTo>
                      <a:pt x="256152" y="818835"/>
                      <a:pt x="237102" y="807405"/>
                      <a:pt x="216338" y="792260"/>
                    </a:cubicBezTo>
                    <a:cubicBezTo>
                      <a:pt x="195764" y="777306"/>
                      <a:pt x="169189" y="765019"/>
                      <a:pt x="144138" y="762638"/>
                    </a:cubicBezTo>
                    <a:cubicBezTo>
                      <a:pt x="82035" y="756732"/>
                      <a:pt x="30981" y="722728"/>
                      <a:pt x="16599" y="663387"/>
                    </a:cubicBezTo>
                    <a:cubicBezTo>
                      <a:pt x="10979" y="640146"/>
                      <a:pt x="6978" y="612238"/>
                      <a:pt x="32982" y="592807"/>
                    </a:cubicBezTo>
                    <a:cubicBezTo>
                      <a:pt x="46412" y="582806"/>
                      <a:pt x="56032" y="567661"/>
                      <a:pt x="69367" y="557469"/>
                    </a:cubicBezTo>
                    <a:cubicBezTo>
                      <a:pt x="104133" y="530894"/>
                      <a:pt x="120802" y="491366"/>
                      <a:pt x="144710" y="456980"/>
                    </a:cubicBezTo>
                    <a:cubicBezTo>
                      <a:pt x="160236" y="434787"/>
                      <a:pt x="174999" y="412118"/>
                      <a:pt x="190525" y="389924"/>
                    </a:cubicBezTo>
                    <a:cubicBezTo>
                      <a:pt x="217481" y="351443"/>
                      <a:pt x="241770" y="312296"/>
                      <a:pt x="237579" y="262004"/>
                    </a:cubicBezTo>
                    <a:cubicBezTo>
                      <a:pt x="235674" y="238953"/>
                      <a:pt x="227768" y="225428"/>
                      <a:pt x="204908" y="224570"/>
                    </a:cubicBezTo>
                    <a:cubicBezTo>
                      <a:pt x="181667" y="223713"/>
                      <a:pt x="160617" y="218474"/>
                      <a:pt x="139281" y="209807"/>
                    </a:cubicBezTo>
                    <a:cubicBezTo>
                      <a:pt x="128708" y="205520"/>
                      <a:pt x="115087" y="209235"/>
                      <a:pt x="102895" y="208283"/>
                    </a:cubicBezTo>
                    <a:cubicBezTo>
                      <a:pt x="66986" y="205520"/>
                      <a:pt x="32696" y="198948"/>
                      <a:pt x="8598" y="168087"/>
                    </a:cubicBezTo>
                    <a:cubicBezTo>
                      <a:pt x="1644" y="159134"/>
                      <a:pt x="-7881" y="152847"/>
                      <a:pt x="11360" y="145513"/>
                    </a:cubicBezTo>
                    <a:cubicBezTo>
                      <a:pt x="46793" y="131892"/>
                      <a:pt x="81369" y="116176"/>
                      <a:pt x="115849" y="100460"/>
                    </a:cubicBezTo>
                    <a:cubicBezTo>
                      <a:pt x="134899" y="91792"/>
                      <a:pt x="152901" y="80648"/>
                      <a:pt x="171856" y="71694"/>
                    </a:cubicBezTo>
                    <a:cubicBezTo>
                      <a:pt x="195478" y="60550"/>
                      <a:pt x="219957" y="51215"/>
                      <a:pt x="243294" y="39690"/>
                    </a:cubicBezTo>
                    <a:cubicBezTo>
                      <a:pt x="260439" y="31213"/>
                      <a:pt x="276250" y="20069"/>
                      <a:pt x="293109" y="11020"/>
                    </a:cubicBezTo>
                    <a:cubicBezTo>
                      <a:pt x="317493" y="-1934"/>
                      <a:pt x="343020" y="-4696"/>
                      <a:pt x="367785" y="9401"/>
                    </a:cubicBezTo>
                    <a:cubicBezTo>
                      <a:pt x="376263" y="14163"/>
                      <a:pt x="382740" y="22450"/>
                      <a:pt x="389883" y="29308"/>
                    </a:cubicBezTo>
                    <a:cubicBezTo>
                      <a:pt x="412743" y="51406"/>
                      <a:pt x="431793" y="82457"/>
                      <a:pt x="459035" y="93792"/>
                    </a:cubicBezTo>
                    <a:cubicBezTo>
                      <a:pt x="497135" y="109699"/>
                      <a:pt x="505612" y="139417"/>
                      <a:pt x="516756" y="170659"/>
                    </a:cubicBezTo>
                    <a:cubicBezTo>
                      <a:pt x="518566" y="175707"/>
                      <a:pt x="515518" y="183327"/>
                      <a:pt x="512946" y="188947"/>
                    </a:cubicBezTo>
                    <a:cubicBezTo>
                      <a:pt x="498278" y="221141"/>
                      <a:pt x="493039" y="258194"/>
                      <a:pt x="465131" y="283816"/>
                    </a:cubicBezTo>
                    <a:cubicBezTo>
                      <a:pt x="462654" y="286102"/>
                      <a:pt x="460464" y="290198"/>
                      <a:pt x="457701" y="290579"/>
                    </a:cubicBezTo>
                    <a:cubicBezTo>
                      <a:pt x="413505" y="296865"/>
                      <a:pt x="394170" y="335632"/>
                      <a:pt x="364928" y="361254"/>
                    </a:cubicBezTo>
                    <a:cubicBezTo>
                      <a:pt x="348640" y="375542"/>
                      <a:pt x="333019" y="390877"/>
                      <a:pt x="319017" y="407450"/>
                    </a:cubicBezTo>
                    <a:cubicBezTo>
                      <a:pt x="305397" y="423548"/>
                      <a:pt x="291395" y="440312"/>
                      <a:pt x="282441" y="459171"/>
                    </a:cubicBezTo>
                    <a:cubicBezTo>
                      <a:pt x="266058" y="493842"/>
                      <a:pt x="233483" y="512416"/>
                      <a:pt x="209099" y="538991"/>
                    </a:cubicBezTo>
                    <a:cubicBezTo>
                      <a:pt x="192144" y="557374"/>
                      <a:pt x="181667" y="575757"/>
                      <a:pt x="183191" y="601665"/>
                    </a:cubicBezTo>
                    <a:cubicBezTo>
                      <a:pt x="185001" y="632717"/>
                      <a:pt x="220243" y="653576"/>
                      <a:pt x="250533" y="644718"/>
                    </a:cubicBezTo>
                    <a:cubicBezTo>
                      <a:pt x="283108" y="635193"/>
                      <a:pt x="316731" y="624430"/>
                      <a:pt x="351974" y="633764"/>
                    </a:cubicBezTo>
                    <a:cubicBezTo>
                      <a:pt x="355117" y="634622"/>
                      <a:pt x="358927" y="632336"/>
                      <a:pt x="362451" y="632145"/>
                    </a:cubicBezTo>
                    <a:cubicBezTo>
                      <a:pt x="368452" y="631859"/>
                      <a:pt x="375501" y="630145"/>
                      <a:pt x="380263" y="632526"/>
                    </a:cubicBezTo>
                    <a:cubicBezTo>
                      <a:pt x="403504" y="644528"/>
                      <a:pt x="426936" y="656529"/>
                      <a:pt x="448938" y="670721"/>
                    </a:cubicBezTo>
                    <a:cubicBezTo>
                      <a:pt x="470560" y="684628"/>
                      <a:pt x="484371" y="707488"/>
                      <a:pt x="488467" y="731205"/>
                    </a:cubicBezTo>
                    <a:cubicBezTo>
                      <a:pt x="490277" y="741778"/>
                      <a:pt x="474465" y="760066"/>
                      <a:pt x="462178" y="767400"/>
                    </a:cubicBezTo>
                    <a:cubicBezTo>
                      <a:pt x="436270" y="782926"/>
                      <a:pt x="407409" y="793499"/>
                      <a:pt x="379787" y="806072"/>
                    </a:cubicBezTo>
                    <a:cubicBezTo>
                      <a:pt x="377977" y="806929"/>
                      <a:pt x="375786" y="807024"/>
                      <a:pt x="373786" y="807215"/>
                    </a:cubicBezTo>
                    <a:cubicBezTo>
                      <a:pt x="343211" y="809977"/>
                      <a:pt x="312636" y="812644"/>
                      <a:pt x="271773" y="8162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 useBgFill="1"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E3489984-C6F1-49C5-BF59-5AD7ACBBE73A}"/>
                  </a:ext>
                </a:extLst>
              </p:cNvPr>
              <p:cNvSpPr/>
              <p:nvPr/>
            </p:nvSpPr>
            <p:spPr>
              <a:xfrm>
                <a:off x="4904367" y="1709671"/>
                <a:ext cx="628650" cy="628650"/>
              </a:xfrm>
              <a:custGeom>
                <a:avLst/>
                <a:gdLst>
                  <a:gd name="connsiteX0" fmla="*/ 0 w 628650"/>
                  <a:gd name="connsiteY0" fmla="*/ 175343 h 628650"/>
                  <a:gd name="connsiteX1" fmla="*/ 84963 w 628650"/>
                  <a:gd name="connsiteY1" fmla="*/ 134957 h 628650"/>
                  <a:gd name="connsiteX2" fmla="*/ 199168 w 628650"/>
                  <a:gd name="connsiteY2" fmla="*/ 91333 h 628650"/>
                  <a:gd name="connsiteX3" fmla="*/ 244031 w 628650"/>
                  <a:gd name="connsiteY3" fmla="*/ 68092 h 628650"/>
                  <a:gd name="connsiteX4" fmla="*/ 290513 w 628650"/>
                  <a:gd name="connsiteY4" fmla="*/ 53328 h 628650"/>
                  <a:gd name="connsiteX5" fmla="*/ 376047 w 628650"/>
                  <a:gd name="connsiteY5" fmla="*/ 30087 h 628650"/>
                  <a:gd name="connsiteX6" fmla="*/ 397192 w 628650"/>
                  <a:gd name="connsiteY6" fmla="*/ 15418 h 628650"/>
                  <a:gd name="connsiteX7" fmla="*/ 505206 w 628650"/>
                  <a:gd name="connsiteY7" fmla="*/ 4941 h 628650"/>
                  <a:gd name="connsiteX8" fmla="*/ 607695 w 628650"/>
                  <a:gd name="connsiteY8" fmla="*/ 58948 h 628650"/>
                  <a:gd name="connsiteX9" fmla="*/ 615315 w 628650"/>
                  <a:gd name="connsiteY9" fmla="*/ 156293 h 628650"/>
                  <a:gd name="connsiteX10" fmla="*/ 528542 w 628650"/>
                  <a:gd name="connsiteY10" fmla="*/ 223159 h 628650"/>
                  <a:gd name="connsiteX11" fmla="*/ 474345 w 628650"/>
                  <a:gd name="connsiteY11" fmla="*/ 274213 h 628650"/>
                  <a:gd name="connsiteX12" fmla="*/ 427577 w 628650"/>
                  <a:gd name="connsiteY12" fmla="*/ 336220 h 628650"/>
                  <a:gd name="connsiteX13" fmla="*/ 408623 w 628650"/>
                  <a:gd name="connsiteY13" fmla="*/ 391942 h 628650"/>
                  <a:gd name="connsiteX14" fmla="*/ 416052 w 628650"/>
                  <a:gd name="connsiteY14" fmla="*/ 432232 h 628650"/>
                  <a:gd name="connsiteX15" fmla="*/ 442532 w 628650"/>
                  <a:gd name="connsiteY15" fmla="*/ 461474 h 628650"/>
                  <a:gd name="connsiteX16" fmla="*/ 484727 w 628650"/>
                  <a:gd name="connsiteY16" fmla="*/ 469666 h 628650"/>
                  <a:gd name="connsiteX17" fmla="*/ 538067 w 628650"/>
                  <a:gd name="connsiteY17" fmla="*/ 479762 h 628650"/>
                  <a:gd name="connsiteX18" fmla="*/ 581978 w 628650"/>
                  <a:gd name="connsiteY18" fmla="*/ 496621 h 628650"/>
                  <a:gd name="connsiteX19" fmla="*/ 619506 w 628650"/>
                  <a:gd name="connsiteY19" fmla="*/ 532340 h 628650"/>
                  <a:gd name="connsiteX20" fmla="*/ 618934 w 628650"/>
                  <a:gd name="connsiteY20" fmla="*/ 596253 h 628650"/>
                  <a:gd name="connsiteX21" fmla="*/ 539877 w 628650"/>
                  <a:gd name="connsiteY21" fmla="*/ 626828 h 628650"/>
                  <a:gd name="connsiteX22" fmla="*/ 515017 w 628650"/>
                  <a:gd name="connsiteY22" fmla="*/ 621494 h 628650"/>
                  <a:gd name="connsiteX23" fmla="*/ 397669 w 628650"/>
                  <a:gd name="connsiteY23" fmla="*/ 580632 h 628650"/>
                  <a:gd name="connsiteX24" fmla="*/ 351473 w 628650"/>
                  <a:gd name="connsiteY24" fmla="*/ 510147 h 628650"/>
                  <a:gd name="connsiteX25" fmla="*/ 351758 w 628650"/>
                  <a:gd name="connsiteY25" fmla="*/ 425660 h 628650"/>
                  <a:gd name="connsiteX26" fmla="*/ 360331 w 628650"/>
                  <a:gd name="connsiteY26" fmla="*/ 332125 h 628650"/>
                  <a:gd name="connsiteX27" fmla="*/ 271272 w 628650"/>
                  <a:gd name="connsiteY27" fmla="*/ 253353 h 628650"/>
                  <a:gd name="connsiteX28" fmla="*/ 154972 w 628650"/>
                  <a:gd name="connsiteY28" fmla="*/ 266783 h 628650"/>
                  <a:gd name="connsiteX29" fmla="*/ 78962 w 628650"/>
                  <a:gd name="connsiteY29" fmla="*/ 248781 h 628650"/>
                  <a:gd name="connsiteX30" fmla="*/ 13145 w 628650"/>
                  <a:gd name="connsiteY30" fmla="*/ 204966 h 628650"/>
                  <a:gd name="connsiteX31" fmla="*/ 0 w 628650"/>
                  <a:gd name="connsiteY31" fmla="*/ 175343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28650" h="628650">
                    <a:moveTo>
                      <a:pt x="0" y="175343"/>
                    </a:moveTo>
                    <a:cubicBezTo>
                      <a:pt x="31337" y="160294"/>
                      <a:pt x="57626" y="146292"/>
                      <a:pt x="84963" y="134957"/>
                    </a:cubicBezTo>
                    <a:cubicBezTo>
                      <a:pt x="122587" y="119431"/>
                      <a:pt x="161354" y="106573"/>
                      <a:pt x="199168" y="91333"/>
                    </a:cubicBezTo>
                    <a:cubicBezTo>
                      <a:pt x="214694" y="85046"/>
                      <a:pt x="228600" y="74664"/>
                      <a:pt x="244031" y="68092"/>
                    </a:cubicBezTo>
                    <a:cubicBezTo>
                      <a:pt x="258985" y="61805"/>
                      <a:pt x="274892" y="57709"/>
                      <a:pt x="290513" y="53328"/>
                    </a:cubicBezTo>
                    <a:cubicBezTo>
                      <a:pt x="318992" y="45422"/>
                      <a:pt x="347853" y="38659"/>
                      <a:pt x="376047" y="30087"/>
                    </a:cubicBezTo>
                    <a:cubicBezTo>
                      <a:pt x="383858" y="27706"/>
                      <a:pt x="389763" y="19609"/>
                      <a:pt x="397192" y="15418"/>
                    </a:cubicBezTo>
                    <a:cubicBezTo>
                      <a:pt x="431673" y="-3536"/>
                      <a:pt x="466630" y="-2393"/>
                      <a:pt x="505206" y="4941"/>
                    </a:cubicBezTo>
                    <a:cubicBezTo>
                      <a:pt x="546354" y="12751"/>
                      <a:pt x="575024" y="38850"/>
                      <a:pt x="607695" y="58948"/>
                    </a:cubicBezTo>
                    <a:cubicBezTo>
                      <a:pt x="637508" y="77331"/>
                      <a:pt x="637699" y="131052"/>
                      <a:pt x="615315" y="156293"/>
                    </a:cubicBezTo>
                    <a:cubicBezTo>
                      <a:pt x="590550" y="184201"/>
                      <a:pt x="558451" y="202013"/>
                      <a:pt x="528542" y="223159"/>
                    </a:cubicBezTo>
                    <a:cubicBezTo>
                      <a:pt x="508445" y="237351"/>
                      <a:pt x="492062" y="256782"/>
                      <a:pt x="474345" y="274213"/>
                    </a:cubicBezTo>
                    <a:cubicBezTo>
                      <a:pt x="455676" y="292501"/>
                      <a:pt x="436055" y="310027"/>
                      <a:pt x="427577" y="336220"/>
                    </a:cubicBezTo>
                    <a:cubicBezTo>
                      <a:pt x="421481" y="354889"/>
                      <a:pt x="411766" y="372796"/>
                      <a:pt x="408623" y="391942"/>
                    </a:cubicBezTo>
                    <a:cubicBezTo>
                      <a:pt x="406432" y="404705"/>
                      <a:pt x="410146" y="420326"/>
                      <a:pt x="416052" y="432232"/>
                    </a:cubicBezTo>
                    <a:cubicBezTo>
                      <a:pt x="421672" y="443567"/>
                      <a:pt x="434150" y="451282"/>
                      <a:pt x="442532" y="461474"/>
                    </a:cubicBezTo>
                    <a:cubicBezTo>
                      <a:pt x="454819" y="476524"/>
                      <a:pt x="466630" y="474619"/>
                      <a:pt x="484727" y="469666"/>
                    </a:cubicBezTo>
                    <a:cubicBezTo>
                      <a:pt x="500539" y="465379"/>
                      <a:pt x="520541" y="474523"/>
                      <a:pt x="538067" y="479762"/>
                    </a:cubicBezTo>
                    <a:cubicBezTo>
                      <a:pt x="553212" y="484334"/>
                      <a:pt x="567690" y="497383"/>
                      <a:pt x="581978" y="496621"/>
                    </a:cubicBezTo>
                    <a:cubicBezTo>
                      <a:pt x="610076" y="495097"/>
                      <a:pt x="615410" y="516814"/>
                      <a:pt x="619506" y="532340"/>
                    </a:cubicBezTo>
                    <a:cubicBezTo>
                      <a:pt x="624840" y="552438"/>
                      <a:pt x="624840" y="576346"/>
                      <a:pt x="618934" y="596253"/>
                    </a:cubicBezTo>
                    <a:cubicBezTo>
                      <a:pt x="610362" y="625590"/>
                      <a:pt x="569500" y="638639"/>
                      <a:pt x="539877" y="626828"/>
                    </a:cubicBezTo>
                    <a:cubicBezTo>
                      <a:pt x="532067" y="623685"/>
                      <a:pt x="523208" y="621208"/>
                      <a:pt x="515017" y="621494"/>
                    </a:cubicBezTo>
                    <a:cubicBezTo>
                      <a:pt x="470345" y="623113"/>
                      <a:pt x="428530" y="609778"/>
                      <a:pt x="397669" y="580632"/>
                    </a:cubicBezTo>
                    <a:cubicBezTo>
                      <a:pt x="378714" y="562725"/>
                      <a:pt x="356521" y="542246"/>
                      <a:pt x="351473" y="510147"/>
                    </a:cubicBezTo>
                    <a:cubicBezTo>
                      <a:pt x="346900" y="481191"/>
                      <a:pt x="345567" y="454521"/>
                      <a:pt x="351758" y="425660"/>
                    </a:cubicBezTo>
                    <a:cubicBezTo>
                      <a:pt x="358331" y="395180"/>
                      <a:pt x="362712" y="362986"/>
                      <a:pt x="360331" y="332125"/>
                    </a:cubicBezTo>
                    <a:cubicBezTo>
                      <a:pt x="357092" y="291358"/>
                      <a:pt x="314325" y="250686"/>
                      <a:pt x="271272" y="253353"/>
                    </a:cubicBezTo>
                    <a:cubicBezTo>
                      <a:pt x="232315" y="255734"/>
                      <a:pt x="193834" y="266307"/>
                      <a:pt x="154972" y="266783"/>
                    </a:cubicBezTo>
                    <a:cubicBezTo>
                      <a:pt x="129540" y="267069"/>
                      <a:pt x="102584" y="259163"/>
                      <a:pt x="78962" y="248781"/>
                    </a:cubicBezTo>
                    <a:cubicBezTo>
                      <a:pt x="55150" y="238303"/>
                      <a:pt x="33433" y="221825"/>
                      <a:pt x="13145" y="204966"/>
                    </a:cubicBezTo>
                    <a:cubicBezTo>
                      <a:pt x="5144" y="198394"/>
                      <a:pt x="3524" y="183820"/>
                      <a:pt x="0" y="1753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4BC8CC32-44DB-46F8-A9FB-43F3D483E284}"/>
              </a:ext>
            </a:extLst>
          </p:cNvPr>
          <p:cNvGrpSpPr/>
          <p:nvPr userDrawn="1"/>
        </p:nvGrpSpPr>
        <p:grpSpPr>
          <a:xfrm>
            <a:off x="3023661" y="784182"/>
            <a:ext cx="721348" cy="792913"/>
            <a:chOff x="3590742" y="7973617"/>
            <a:chExt cx="1504212" cy="1653445"/>
          </a:xfrm>
          <a:solidFill>
            <a:srgbClr val="AF4352"/>
          </a:solidFill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93" name="Freeform 42">
              <a:extLst>
                <a:ext uri="{FF2B5EF4-FFF2-40B4-BE49-F238E27FC236}">
                  <a16:creationId xmlns:a16="http://schemas.microsoft.com/office/drawing/2014/main" id="{9E33450E-D6FC-44EE-A6DE-F0BD11C444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90742" y="8011917"/>
              <a:ext cx="549387" cy="1582130"/>
            </a:xfrm>
            <a:custGeom>
              <a:avLst/>
              <a:gdLst>
                <a:gd name="T0" fmla="*/ 172 w 242"/>
                <a:gd name="T1" fmla="*/ 377 h 698"/>
                <a:gd name="T2" fmla="*/ 61 w 242"/>
                <a:gd name="T3" fmla="*/ 377 h 698"/>
                <a:gd name="T4" fmla="*/ 60 w 242"/>
                <a:gd name="T5" fmla="*/ 373 h 698"/>
                <a:gd name="T6" fmla="*/ 60 w 242"/>
                <a:gd name="T7" fmla="*/ 305 h 698"/>
                <a:gd name="T8" fmla="*/ 71 w 242"/>
                <a:gd name="T9" fmla="*/ 291 h 698"/>
                <a:gd name="T10" fmla="*/ 192 w 242"/>
                <a:gd name="T11" fmla="*/ 290 h 698"/>
                <a:gd name="T12" fmla="*/ 230 w 242"/>
                <a:gd name="T13" fmla="*/ 266 h 698"/>
                <a:gd name="T14" fmla="*/ 223 w 242"/>
                <a:gd name="T15" fmla="*/ 117 h 698"/>
                <a:gd name="T16" fmla="*/ 180 w 242"/>
                <a:gd name="T17" fmla="*/ 101 h 698"/>
                <a:gd name="T18" fmla="*/ 168 w 242"/>
                <a:gd name="T19" fmla="*/ 127 h 698"/>
                <a:gd name="T20" fmla="*/ 75 w 242"/>
                <a:gd name="T21" fmla="*/ 127 h 698"/>
                <a:gd name="T22" fmla="*/ 88 w 242"/>
                <a:gd name="T23" fmla="*/ 75 h 698"/>
                <a:gd name="T24" fmla="*/ 110 w 242"/>
                <a:gd name="T25" fmla="*/ 57 h 698"/>
                <a:gd name="T26" fmla="*/ 201 w 242"/>
                <a:gd name="T27" fmla="*/ 54 h 698"/>
                <a:gd name="T28" fmla="*/ 210 w 242"/>
                <a:gd name="T29" fmla="*/ 56 h 698"/>
                <a:gd name="T30" fmla="*/ 240 w 242"/>
                <a:gd name="T31" fmla="*/ 37 h 698"/>
                <a:gd name="T32" fmla="*/ 221 w 242"/>
                <a:gd name="T33" fmla="*/ 10 h 698"/>
                <a:gd name="T34" fmla="*/ 165 w 242"/>
                <a:gd name="T35" fmla="*/ 2 h 698"/>
                <a:gd name="T36" fmla="*/ 77 w 242"/>
                <a:gd name="T37" fmla="*/ 14 h 698"/>
                <a:gd name="T38" fmla="*/ 34 w 242"/>
                <a:gd name="T39" fmla="*/ 59 h 698"/>
                <a:gd name="T40" fmla="*/ 11 w 242"/>
                <a:gd name="T41" fmla="*/ 198 h 698"/>
                <a:gd name="T42" fmla="*/ 16 w 242"/>
                <a:gd name="T43" fmla="*/ 547 h 698"/>
                <a:gd name="T44" fmla="*/ 31 w 242"/>
                <a:gd name="T45" fmla="*/ 661 h 698"/>
                <a:gd name="T46" fmla="*/ 55 w 242"/>
                <a:gd name="T47" fmla="*/ 691 h 698"/>
                <a:gd name="T48" fmla="*/ 89 w 242"/>
                <a:gd name="T49" fmla="*/ 661 h 698"/>
                <a:gd name="T50" fmla="*/ 79 w 242"/>
                <a:gd name="T51" fmla="*/ 582 h 698"/>
                <a:gd name="T52" fmla="*/ 108 w 242"/>
                <a:gd name="T53" fmla="*/ 544 h 698"/>
                <a:gd name="T54" fmla="*/ 184 w 242"/>
                <a:gd name="T55" fmla="*/ 552 h 698"/>
                <a:gd name="T56" fmla="*/ 223 w 242"/>
                <a:gd name="T57" fmla="*/ 531 h 698"/>
                <a:gd name="T58" fmla="*/ 226 w 242"/>
                <a:gd name="T59" fmla="*/ 364 h 698"/>
                <a:gd name="T60" fmla="*/ 206 w 242"/>
                <a:gd name="T61" fmla="*/ 340 h 698"/>
                <a:gd name="T62" fmla="*/ 180 w 242"/>
                <a:gd name="T63" fmla="*/ 350 h 698"/>
                <a:gd name="T64" fmla="*/ 172 w 242"/>
                <a:gd name="T65" fmla="*/ 377 h 698"/>
                <a:gd name="T66" fmla="*/ 177 w 242"/>
                <a:gd name="T67" fmla="*/ 504 h 698"/>
                <a:gd name="T68" fmla="*/ 62 w 242"/>
                <a:gd name="T69" fmla="*/ 504 h 698"/>
                <a:gd name="T70" fmla="*/ 59 w 242"/>
                <a:gd name="T71" fmla="*/ 453 h 698"/>
                <a:gd name="T72" fmla="*/ 69 w 242"/>
                <a:gd name="T73" fmla="*/ 439 h 698"/>
                <a:gd name="T74" fmla="*/ 173 w 242"/>
                <a:gd name="T75" fmla="*/ 439 h 698"/>
                <a:gd name="T76" fmla="*/ 180 w 242"/>
                <a:gd name="T77" fmla="*/ 446 h 698"/>
                <a:gd name="T78" fmla="*/ 177 w 242"/>
                <a:gd name="T79" fmla="*/ 504 h 698"/>
                <a:gd name="T80" fmla="*/ 183 w 242"/>
                <a:gd name="T81" fmla="*/ 231 h 698"/>
                <a:gd name="T82" fmla="*/ 59 w 242"/>
                <a:gd name="T83" fmla="*/ 239 h 698"/>
                <a:gd name="T84" fmla="*/ 63 w 242"/>
                <a:gd name="T85" fmla="*/ 191 h 698"/>
                <a:gd name="T86" fmla="*/ 70 w 242"/>
                <a:gd name="T87" fmla="*/ 184 h 698"/>
                <a:gd name="T88" fmla="*/ 174 w 242"/>
                <a:gd name="T89" fmla="*/ 181 h 698"/>
                <a:gd name="T90" fmla="*/ 182 w 242"/>
                <a:gd name="T91" fmla="*/ 189 h 698"/>
                <a:gd name="T92" fmla="*/ 183 w 242"/>
                <a:gd name="T93" fmla="*/ 231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2" h="698">
                  <a:moveTo>
                    <a:pt x="172" y="377"/>
                  </a:moveTo>
                  <a:cubicBezTo>
                    <a:pt x="137" y="377"/>
                    <a:pt x="100" y="377"/>
                    <a:pt x="61" y="377"/>
                  </a:cubicBezTo>
                  <a:cubicBezTo>
                    <a:pt x="61" y="378"/>
                    <a:pt x="60" y="375"/>
                    <a:pt x="60" y="373"/>
                  </a:cubicBezTo>
                  <a:cubicBezTo>
                    <a:pt x="60" y="350"/>
                    <a:pt x="60" y="328"/>
                    <a:pt x="60" y="305"/>
                  </a:cubicBezTo>
                  <a:cubicBezTo>
                    <a:pt x="60" y="297"/>
                    <a:pt x="63" y="292"/>
                    <a:pt x="71" y="291"/>
                  </a:cubicBezTo>
                  <a:cubicBezTo>
                    <a:pt x="111" y="281"/>
                    <a:pt x="152" y="278"/>
                    <a:pt x="192" y="290"/>
                  </a:cubicBezTo>
                  <a:cubicBezTo>
                    <a:pt x="214" y="296"/>
                    <a:pt x="226" y="289"/>
                    <a:pt x="230" y="266"/>
                  </a:cubicBezTo>
                  <a:cubicBezTo>
                    <a:pt x="236" y="216"/>
                    <a:pt x="237" y="166"/>
                    <a:pt x="223" y="117"/>
                  </a:cubicBezTo>
                  <a:cubicBezTo>
                    <a:pt x="217" y="95"/>
                    <a:pt x="195" y="86"/>
                    <a:pt x="180" y="101"/>
                  </a:cubicBezTo>
                  <a:cubicBezTo>
                    <a:pt x="175" y="107"/>
                    <a:pt x="173" y="117"/>
                    <a:pt x="168" y="127"/>
                  </a:cubicBezTo>
                  <a:cubicBezTo>
                    <a:pt x="139" y="127"/>
                    <a:pt x="108" y="127"/>
                    <a:pt x="75" y="127"/>
                  </a:cubicBezTo>
                  <a:cubicBezTo>
                    <a:pt x="79" y="110"/>
                    <a:pt x="81" y="92"/>
                    <a:pt x="88" y="75"/>
                  </a:cubicBezTo>
                  <a:cubicBezTo>
                    <a:pt x="91" y="67"/>
                    <a:pt x="101" y="60"/>
                    <a:pt x="110" y="57"/>
                  </a:cubicBezTo>
                  <a:cubicBezTo>
                    <a:pt x="140" y="47"/>
                    <a:pt x="170" y="47"/>
                    <a:pt x="201" y="54"/>
                  </a:cubicBezTo>
                  <a:cubicBezTo>
                    <a:pt x="204" y="54"/>
                    <a:pt x="207" y="55"/>
                    <a:pt x="210" y="56"/>
                  </a:cubicBezTo>
                  <a:cubicBezTo>
                    <a:pt x="224" y="58"/>
                    <a:pt x="237" y="50"/>
                    <a:pt x="240" y="37"/>
                  </a:cubicBezTo>
                  <a:cubicBezTo>
                    <a:pt x="242" y="25"/>
                    <a:pt x="235" y="13"/>
                    <a:pt x="221" y="10"/>
                  </a:cubicBezTo>
                  <a:cubicBezTo>
                    <a:pt x="202" y="6"/>
                    <a:pt x="184" y="3"/>
                    <a:pt x="165" y="2"/>
                  </a:cubicBezTo>
                  <a:cubicBezTo>
                    <a:pt x="135" y="0"/>
                    <a:pt x="105" y="5"/>
                    <a:pt x="77" y="14"/>
                  </a:cubicBezTo>
                  <a:cubicBezTo>
                    <a:pt x="55" y="21"/>
                    <a:pt x="39" y="36"/>
                    <a:pt x="34" y="59"/>
                  </a:cubicBezTo>
                  <a:cubicBezTo>
                    <a:pt x="25" y="105"/>
                    <a:pt x="16" y="151"/>
                    <a:pt x="11" y="198"/>
                  </a:cubicBezTo>
                  <a:cubicBezTo>
                    <a:pt x="0" y="314"/>
                    <a:pt x="4" y="431"/>
                    <a:pt x="16" y="547"/>
                  </a:cubicBezTo>
                  <a:cubicBezTo>
                    <a:pt x="20" y="585"/>
                    <a:pt x="26" y="623"/>
                    <a:pt x="31" y="661"/>
                  </a:cubicBezTo>
                  <a:cubicBezTo>
                    <a:pt x="33" y="676"/>
                    <a:pt x="41" y="686"/>
                    <a:pt x="55" y="691"/>
                  </a:cubicBezTo>
                  <a:cubicBezTo>
                    <a:pt x="76" y="698"/>
                    <a:pt x="91" y="683"/>
                    <a:pt x="89" y="661"/>
                  </a:cubicBezTo>
                  <a:cubicBezTo>
                    <a:pt x="86" y="634"/>
                    <a:pt x="83" y="608"/>
                    <a:pt x="79" y="582"/>
                  </a:cubicBezTo>
                  <a:cubicBezTo>
                    <a:pt x="74" y="550"/>
                    <a:pt x="75" y="548"/>
                    <a:pt x="108" y="544"/>
                  </a:cubicBezTo>
                  <a:cubicBezTo>
                    <a:pt x="133" y="542"/>
                    <a:pt x="159" y="543"/>
                    <a:pt x="184" y="552"/>
                  </a:cubicBezTo>
                  <a:cubicBezTo>
                    <a:pt x="204" y="558"/>
                    <a:pt x="217" y="552"/>
                    <a:pt x="223" y="531"/>
                  </a:cubicBezTo>
                  <a:cubicBezTo>
                    <a:pt x="240" y="476"/>
                    <a:pt x="242" y="420"/>
                    <a:pt x="226" y="364"/>
                  </a:cubicBezTo>
                  <a:cubicBezTo>
                    <a:pt x="223" y="353"/>
                    <a:pt x="218" y="343"/>
                    <a:pt x="206" y="340"/>
                  </a:cubicBezTo>
                  <a:cubicBezTo>
                    <a:pt x="195" y="338"/>
                    <a:pt x="185" y="340"/>
                    <a:pt x="180" y="350"/>
                  </a:cubicBezTo>
                  <a:cubicBezTo>
                    <a:pt x="175" y="357"/>
                    <a:pt x="174" y="367"/>
                    <a:pt x="172" y="377"/>
                  </a:cubicBezTo>
                  <a:close/>
                  <a:moveTo>
                    <a:pt x="177" y="504"/>
                  </a:moveTo>
                  <a:cubicBezTo>
                    <a:pt x="137" y="504"/>
                    <a:pt x="100" y="504"/>
                    <a:pt x="62" y="504"/>
                  </a:cubicBezTo>
                  <a:cubicBezTo>
                    <a:pt x="61" y="488"/>
                    <a:pt x="61" y="471"/>
                    <a:pt x="59" y="453"/>
                  </a:cubicBezTo>
                  <a:cubicBezTo>
                    <a:pt x="58" y="445"/>
                    <a:pt x="61" y="441"/>
                    <a:pt x="69" y="439"/>
                  </a:cubicBezTo>
                  <a:cubicBezTo>
                    <a:pt x="104" y="434"/>
                    <a:pt x="138" y="433"/>
                    <a:pt x="173" y="439"/>
                  </a:cubicBezTo>
                  <a:cubicBezTo>
                    <a:pt x="176" y="440"/>
                    <a:pt x="180" y="443"/>
                    <a:pt x="180" y="446"/>
                  </a:cubicBezTo>
                  <a:cubicBezTo>
                    <a:pt x="180" y="465"/>
                    <a:pt x="178" y="484"/>
                    <a:pt x="177" y="504"/>
                  </a:cubicBezTo>
                  <a:close/>
                  <a:moveTo>
                    <a:pt x="183" y="231"/>
                  </a:moveTo>
                  <a:cubicBezTo>
                    <a:pt x="141" y="234"/>
                    <a:pt x="101" y="236"/>
                    <a:pt x="59" y="239"/>
                  </a:cubicBezTo>
                  <a:cubicBezTo>
                    <a:pt x="61" y="224"/>
                    <a:pt x="61" y="208"/>
                    <a:pt x="63" y="191"/>
                  </a:cubicBezTo>
                  <a:cubicBezTo>
                    <a:pt x="64" y="188"/>
                    <a:pt x="68" y="184"/>
                    <a:pt x="70" y="184"/>
                  </a:cubicBezTo>
                  <a:cubicBezTo>
                    <a:pt x="105" y="176"/>
                    <a:pt x="139" y="176"/>
                    <a:pt x="174" y="181"/>
                  </a:cubicBezTo>
                  <a:cubicBezTo>
                    <a:pt x="177" y="182"/>
                    <a:pt x="182" y="186"/>
                    <a:pt x="182" y="189"/>
                  </a:cubicBezTo>
                  <a:cubicBezTo>
                    <a:pt x="183" y="203"/>
                    <a:pt x="183" y="218"/>
                    <a:pt x="183" y="2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94" name="Freeform 43">
              <a:extLst>
                <a:ext uri="{FF2B5EF4-FFF2-40B4-BE49-F238E27FC236}">
                  <a16:creationId xmlns:a16="http://schemas.microsoft.com/office/drawing/2014/main" id="{E54A1E72-BA2A-47AA-9220-F721000A5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4466" y="7973617"/>
              <a:ext cx="920488" cy="895394"/>
            </a:xfrm>
            <a:custGeom>
              <a:avLst/>
              <a:gdLst>
                <a:gd name="T0" fmla="*/ 151 w 405"/>
                <a:gd name="T1" fmla="*/ 205 h 395"/>
                <a:gd name="T2" fmla="*/ 116 w 405"/>
                <a:gd name="T3" fmla="*/ 360 h 395"/>
                <a:gd name="T4" fmla="*/ 142 w 405"/>
                <a:gd name="T5" fmla="*/ 391 h 395"/>
                <a:gd name="T6" fmla="*/ 168 w 405"/>
                <a:gd name="T7" fmla="*/ 358 h 395"/>
                <a:gd name="T8" fmla="*/ 194 w 405"/>
                <a:gd name="T9" fmla="*/ 236 h 395"/>
                <a:gd name="T10" fmla="*/ 204 w 405"/>
                <a:gd name="T11" fmla="*/ 221 h 395"/>
                <a:gd name="T12" fmla="*/ 237 w 405"/>
                <a:gd name="T13" fmla="*/ 306 h 395"/>
                <a:gd name="T14" fmla="*/ 240 w 405"/>
                <a:gd name="T15" fmla="*/ 358 h 395"/>
                <a:gd name="T16" fmla="*/ 265 w 405"/>
                <a:gd name="T17" fmla="*/ 391 h 395"/>
                <a:gd name="T18" fmla="*/ 292 w 405"/>
                <a:gd name="T19" fmla="*/ 361 h 395"/>
                <a:gd name="T20" fmla="*/ 258 w 405"/>
                <a:gd name="T21" fmla="*/ 208 h 395"/>
                <a:gd name="T22" fmla="*/ 254 w 405"/>
                <a:gd name="T23" fmla="*/ 200 h 395"/>
                <a:gd name="T24" fmla="*/ 295 w 405"/>
                <a:gd name="T25" fmla="*/ 183 h 395"/>
                <a:gd name="T26" fmla="*/ 307 w 405"/>
                <a:gd name="T27" fmla="*/ 191 h 395"/>
                <a:gd name="T28" fmla="*/ 345 w 405"/>
                <a:gd name="T29" fmla="*/ 290 h 395"/>
                <a:gd name="T30" fmla="*/ 350 w 405"/>
                <a:gd name="T31" fmla="*/ 364 h 395"/>
                <a:gd name="T32" fmla="*/ 376 w 405"/>
                <a:gd name="T33" fmla="*/ 394 h 395"/>
                <a:gd name="T34" fmla="*/ 402 w 405"/>
                <a:gd name="T35" fmla="*/ 367 h 395"/>
                <a:gd name="T36" fmla="*/ 342 w 405"/>
                <a:gd name="T37" fmla="*/ 153 h 395"/>
                <a:gd name="T38" fmla="*/ 275 w 405"/>
                <a:gd name="T39" fmla="*/ 136 h 395"/>
                <a:gd name="T40" fmla="*/ 228 w 405"/>
                <a:gd name="T41" fmla="*/ 158 h 395"/>
                <a:gd name="T42" fmla="*/ 228 w 405"/>
                <a:gd name="T43" fmla="*/ 75 h 395"/>
                <a:gd name="T44" fmla="*/ 295 w 405"/>
                <a:gd name="T45" fmla="*/ 87 h 395"/>
                <a:gd name="T46" fmla="*/ 345 w 405"/>
                <a:gd name="T47" fmla="*/ 103 h 395"/>
                <a:gd name="T48" fmla="*/ 380 w 405"/>
                <a:gd name="T49" fmla="*/ 89 h 395"/>
                <a:gd name="T50" fmla="*/ 364 w 405"/>
                <a:gd name="T51" fmla="*/ 55 h 395"/>
                <a:gd name="T52" fmla="*/ 241 w 405"/>
                <a:gd name="T53" fmla="*/ 26 h 395"/>
                <a:gd name="T54" fmla="*/ 223 w 405"/>
                <a:gd name="T55" fmla="*/ 14 h 395"/>
                <a:gd name="T56" fmla="*/ 203 w 405"/>
                <a:gd name="T57" fmla="*/ 1 h 395"/>
                <a:gd name="T58" fmla="*/ 180 w 405"/>
                <a:gd name="T59" fmla="*/ 12 h 395"/>
                <a:gd name="T60" fmla="*/ 160 w 405"/>
                <a:gd name="T61" fmla="*/ 23 h 395"/>
                <a:gd name="T62" fmla="*/ 24 w 405"/>
                <a:gd name="T63" fmla="*/ 60 h 395"/>
                <a:gd name="T64" fmla="*/ 15 w 405"/>
                <a:gd name="T65" fmla="*/ 102 h 395"/>
                <a:gd name="T66" fmla="*/ 50 w 405"/>
                <a:gd name="T67" fmla="*/ 105 h 395"/>
                <a:gd name="T68" fmla="*/ 164 w 405"/>
                <a:gd name="T69" fmla="*/ 74 h 395"/>
                <a:gd name="T70" fmla="*/ 175 w 405"/>
                <a:gd name="T71" fmla="*/ 74 h 395"/>
                <a:gd name="T72" fmla="*/ 175 w 405"/>
                <a:gd name="T73" fmla="*/ 160 h 395"/>
                <a:gd name="T74" fmla="*/ 140 w 405"/>
                <a:gd name="T75" fmla="*/ 139 h 395"/>
                <a:gd name="T76" fmla="*/ 65 w 405"/>
                <a:gd name="T77" fmla="*/ 151 h 395"/>
                <a:gd name="T78" fmla="*/ 9 w 405"/>
                <a:gd name="T79" fmla="*/ 273 h 395"/>
                <a:gd name="T80" fmla="*/ 1 w 405"/>
                <a:gd name="T81" fmla="*/ 362 h 395"/>
                <a:gd name="T82" fmla="*/ 13 w 405"/>
                <a:gd name="T83" fmla="*/ 389 h 395"/>
                <a:gd name="T84" fmla="*/ 41 w 405"/>
                <a:gd name="T85" fmla="*/ 390 h 395"/>
                <a:gd name="T86" fmla="*/ 53 w 405"/>
                <a:gd name="T87" fmla="*/ 364 h 395"/>
                <a:gd name="T88" fmla="*/ 86 w 405"/>
                <a:gd name="T89" fmla="*/ 212 h 395"/>
                <a:gd name="T90" fmla="*/ 135 w 405"/>
                <a:gd name="T91" fmla="*/ 196 h 395"/>
                <a:gd name="T92" fmla="*/ 151 w 405"/>
                <a:gd name="T93" fmla="*/ 20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5" h="395">
                  <a:moveTo>
                    <a:pt x="151" y="205"/>
                  </a:moveTo>
                  <a:cubicBezTo>
                    <a:pt x="124" y="254"/>
                    <a:pt x="115" y="306"/>
                    <a:pt x="116" y="360"/>
                  </a:cubicBezTo>
                  <a:cubicBezTo>
                    <a:pt x="117" y="379"/>
                    <a:pt x="127" y="391"/>
                    <a:pt x="142" y="391"/>
                  </a:cubicBezTo>
                  <a:cubicBezTo>
                    <a:pt x="159" y="391"/>
                    <a:pt x="168" y="379"/>
                    <a:pt x="168" y="358"/>
                  </a:cubicBezTo>
                  <a:cubicBezTo>
                    <a:pt x="167" y="316"/>
                    <a:pt x="173" y="274"/>
                    <a:pt x="194" y="236"/>
                  </a:cubicBezTo>
                  <a:cubicBezTo>
                    <a:pt x="197" y="231"/>
                    <a:pt x="201" y="227"/>
                    <a:pt x="204" y="221"/>
                  </a:cubicBezTo>
                  <a:cubicBezTo>
                    <a:pt x="225" y="247"/>
                    <a:pt x="233" y="276"/>
                    <a:pt x="237" y="306"/>
                  </a:cubicBezTo>
                  <a:cubicBezTo>
                    <a:pt x="240" y="323"/>
                    <a:pt x="240" y="341"/>
                    <a:pt x="240" y="358"/>
                  </a:cubicBezTo>
                  <a:cubicBezTo>
                    <a:pt x="240" y="378"/>
                    <a:pt x="249" y="390"/>
                    <a:pt x="265" y="391"/>
                  </a:cubicBezTo>
                  <a:cubicBezTo>
                    <a:pt x="280" y="392"/>
                    <a:pt x="292" y="381"/>
                    <a:pt x="292" y="361"/>
                  </a:cubicBezTo>
                  <a:cubicBezTo>
                    <a:pt x="294" y="307"/>
                    <a:pt x="286" y="255"/>
                    <a:pt x="258" y="208"/>
                  </a:cubicBezTo>
                  <a:cubicBezTo>
                    <a:pt x="257" y="206"/>
                    <a:pt x="256" y="204"/>
                    <a:pt x="254" y="200"/>
                  </a:cubicBezTo>
                  <a:cubicBezTo>
                    <a:pt x="268" y="194"/>
                    <a:pt x="281" y="188"/>
                    <a:pt x="295" y="183"/>
                  </a:cubicBezTo>
                  <a:cubicBezTo>
                    <a:pt x="298" y="182"/>
                    <a:pt x="304" y="187"/>
                    <a:pt x="307" y="191"/>
                  </a:cubicBezTo>
                  <a:cubicBezTo>
                    <a:pt x="327" y="221"/>
                    <a:pt x="340" y="254"/>
                    <a:pt x="345" y="290"/>
                  </a:cubicBezTo>
                  <a:cubicBezTo>
                    <a:pt x="349" y="315"/>
                    <a:pt x="349" y="340"/>
                    <a:pt x="350" y="364"/>
                  </a:cubicBezTo>
                  <a:cubicBezTo>
                    <a:pt x="351" y="381"/>
                    <a:pt x="360" y="393"/>
                    <a:pt x="376" y="394"/>
                  </a:cubicBezTo>
                  <a:cubicBezTo>
                    <a:pt x="390" y="395"/>
                    <a:pt x="401" y="383"/>
                    <a:pt x="402" y="367"/>
                  </a:cubicBezTo>
                  <a:cubicBezTo>
                    <a:pt x="405" y="289"/>
                    <a:pt x="389" y="216"/>
                    <a:pt x="342" y="153"/>
                  </a:cubicBezTo>
                  <a:cubicBezTo>
                    <a:pt x="321" y="125"/>
                    <a:pt x="307" y="122"/>
                    <a:pt x="275" y="136"/>
                  </a:cubicBezTo>
                  <a:cubicBezTo>
                    <a:pt x="260" y="143"/>
                    <a:pt x="244" y="150"/>
                    <a:pt x="228" y="158"/>
                  </a:cubicBezTo>
                  <a:cubicBezTo>
                    <a:pt x="228" y="130"/>
                    <a:pt x="228" y="104"/>
                    <a:pt x="228" y="75"/>
                  </a:cubicBezTo>
                  <a:cubicBezTo>
                    <a:pt x="251" y="79"/>
                    <a:pt x="273" y="82"/>
                    <a:pt x="295" y="87"/>
                  </a:cubicBezTo>
                  <a:cubicBezTo>
                    <a:pt x="312" y="91"/>
                    <a:pt x="328" y="97"/>
                    <a:pt x="345" y="103"/>
                  </a:cubicBezTo>
                  <a:cubicBezTo>
                    <a:pt x="361" y="108"/>
                    <a:pt x="375" y="103"/>
                    <a:pt x="380" y="89"/>
                  </a:cubicBezTo>
                  <a:cubicBezTo>
                    <a:pt x="386" y="74"/>
                    <a:pt x="380" y="62"/>
                    <a:pt x="364" y="55"/>
                  </a:cubicBezTo>
                  <a:cubicBezTo>
                    <a:pt x="325" y="39"/>
                    <a:pt x="283" y="30"/>
                    <a:pt x="241" y="26"/>
                  </a:cubicBezTo>
                  <a:cubicBezTo>
                    <a:pt x="233" y="25"/>
                    <a:pt x="228" y="23"/>
                    <a:pt x="223" y="14"/>
                  </a:cubicBezTo>
                  <a:cubicBezTo>
                    <a:pt x="220" y="8"/>
                    <a:pt x="210" y="1"/>
                    <a:pt x="203" y="1"/>
                  </a:cubicBezTo>
                  <a:cubicBezTo>
                    <a:pt x="195" y="0"/>
                    <a:pt x="184" y="6"/>
                    <a:pt x="180" y="12"/>
                  </a:cubicBezTo>
                  <a:cubicBezTo>
                    <a:pt x="174" y="21"/>
                    <a:pt x="169" y="23"/>
                    <a:pt x="160" y="23"/>
                  </a:cubicBezTo>
                  <a:cubicBezTo>
                    <a:pt x="112" y="24"/>
                    <a:pt x="66" y="36"/>
                    <a:pt x="24" y="60"/>
                  </a:cubicBezTo>
                  <a:cubicBezTo>
                    <a:pt x="6" y="71"/>
                    <a:pt x="2" y="88"/>
                    <a:pt x="15" y="102"/>
                  </a:cubicBezTo>
                  <a:cubicBezTo>
                    <a:pt x="24" y="112"/>
                    <a:pt x="36" y="113"/>
                    <a:pt x="50" y="105"/>
                  </a:cubicBezTo>
                  <a:cubicBezTo>
                    <a:pt x="85" y="84"/>
                    <a:pt x="124" y="76"/>
                    <a:pt x="164" y="74"/>
                  </a:cubicBezTo>
                  <a:cubicBezTo>
                    <a:pt x="167" y="74"/>
                    <a:pt x="170" y="74"/>
                    <a:pt x="175" y="74"/>
                  </a:cubicBezTo>
                  <a:cubicBezTo>
                    <a:pt x="175" y="102"/>
                    <a:pt x="175" y="130"/>
                    <a:pt x="175" y="160"/>
                  </a:cubicBezTo>
                  <a:cubicBezTo>
                    <a:pt x="162" y="152"/>
                    <a:pt x="151" y="146"/>
                    <a:pt x="140" y="139"/>
                  </a:cubicBezTo>
                  <a:cubicBezTo>
                    <a:pt x="110" y="122"/>
                    <a:pt x="88" y="125"/>
                    <a:pt x="65" y="151"/>
                  </a:cubicBezTo>
                  <a:cubicBezTo>
                    <a:pt x="34" y="186"/>
                    <a:pt x="17" y="228"/>
                    <a:pt x="9" y="273"/>
                  </a:cubicBezTo>
                  <a:cubicBezTo>
                    <a:pt x="4" y="302"/>
                    <a:pt x="3" y="332"/>
                    <a:pt x="1" y="362"/>
                  </a:cubicBezTo>
                  <a:cubicBezTo>
                    <a:pt x="0" y="373"/>
                    <a:pt x="3" y="383"/>
                    <a:pt x="13" y="389"/>
                  </a:cubicBezTo>
                  <a:cubicBezTo>
                    <a:pt x="22" y="395"/>
                    <a:pt x="32" y="395"/>
                    <a:pt x="41" y="390"/>
                  </a:cubicBezTo>
                  <a:cubicBezTo>
                    <a:pt x="51" y="384"/>
                    <a:pt x="54" y="375"/>
                    <a:pt x="53" y="364"/>
                  </a:cubicBezTo>
                  <a:cubicBezTo>
                    <a:pt x="51" y="310"/>
                    <a:pt x="60" y="259"/>
                    <a:pt x="86" y="212"/>
                  </a:cubicBezTo>
                  <a:cubicBezTo>
                    <a:pt x="106" y="174"/>
                    <a:pt x="100" y="179"/>
                    <a:pt x="135" y="196"/>
                  </a:cubicBezTo>
                  <a:cubicBezTo>
                    <a:pt x="140" y="199"/>
                    <a:pt x="145" y="202"/>
                    <a:pt x="151" y="20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95" name="Freeform 44">
              <a:extLst>
                <a:ext uri="{FF2B5EF4-FFF2-40B4-BE49-F238E27FC236}">
                  <a16:creationId xmlns:a16="http://schemas.microsoft.com/office/drawing/2014/main" id="{FA785F99-FD1D-4D7F-BD2C-DFF14D9B9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3710" y="8863730"/>
              <a:ext cx="883510" cy="763332"/>
            </a:xfrm>
            <a:custGeom>
              <a:avLst/>
              <a:gdLst>
                <a:gd name="T0" fmla="*/ 173 w 389"/>
                <a:gd name="T1" fmla="*/ 53 h 337"/>
                <a:gd name="T2" fmla="*/ 172 w 389"/>
                <a:gd name="T3" fmla="*/ 92 h 337"/>
                <a:gd name="T4" fmla="*/ 163 w 389"/>
                <a:gd name="T5" fmla="*/ 100 h 337"/>
                <a:gd name="T6" fmla="*/ 23 w 389"/>
                <a:gd name="T7" fmla="*/ 278 h 337"/>
                <a:gd name="T8" fmla="*/ 27 w 389"/>
                <a:gd name="T9" fmla="*/ 301 h 337"/>
                <a:gd name="T10" fmla="*/ 58 w 389"/>
                <a:gd name="T11" fmla="*/ 317 h 337"/>
                <a:gd name="T12" fmla="*/ 75 w 389"/>
                <a:gd name="T13" fmla="*/ 288 h 337"/>
                <a:gd name="T14" fmla="*/ 160 w 389"/>
                <a:gd name="T15" fmla="*/ 154 h 337"/>
                <a:gd name="T16" fmla="*/ 173 w 389"/>
                <a:gd name="T17" fmla="*/ 152 h 337"/>
                <a:gd name="T18" fmla="*/ 173 w 389"/>
                <a:gd name="T19" fmla="*/ 167 h 337"/>
                <a:gd name="T20" fmla="*/ 173 w 389"/>
                <a:gd name="T21" fmla="*/ 305 h 337"/>
                <a:gd name="T22" fmla="*/ 197 w 389"/>
                <a:gd name="T23" fmla="*/ 336 h 337"/>
                <a:gd name="T24" fmla="*/ 225 w 389"/>
                <a:gd name="T25" fmla="*/ 307 h 337"/>
                <a:gd name="T26" fmla="*/ 225 w 389"/>
                <a:gd name="T27" fmla="*/ 168 h 337"/>
                <a:gd name="T28" fmla="*/ 225 w 389"/>
                <a:gd name="T29" fmla="*/ 151 h 337"/>
                <a:gd name="T30" fmla="*/ 293 w 389"/>
                <a:gd name="T31" fmla="*/ 193 h 337"/>
                <a:gd name="T32" fmla="*/ 328 w 389"/>
                <a:gd name="T33" fmla="*/ 290 h 337"/>
                <a:gd name="T34" fmla="*/ 352 w 389"/>
                <a:gd name="T35" fmla="*/ 315 h 337"/>
                <a:gd name="T36" fmla="*/ 377 w 389"/>
                <a:gd name="T37" fmla="*/ 289 h 337"/>
                <a:gd name="T38" fmla="*/ 236 w 389"/>
                <a:gd name="T39" fmla="*/ 101 h 337"/>
                <a:gd name="T40" fmla="*/ 225 w 389"/>
                <a:gd name="T41" fmla="*/ 86 h 337"/>
                <a:gd name="T42" fmla="*/ 225 w 389"/>
                <a:gd name="T43" fmla="*/ 54 h 337"/>
                <a:gd name="T44" fmla="*/ 280 w 389"/>
                <a:gd name="T45" fmla="*/ 62 h 337"/>
                <a:gd name="T46" fmla="*/ 354 w 389"/>
                <a:gd name="T47" fmla="*/ 80 h 337"/>
                <a:gd name="T48" fmla="*/ 385 w 389"/>
                <a:gd name="T49" fmla="*/ 63 h 337"/>
                <a:gd name="T50" fmla="*/ 368 w 389"/>
                <a:gd name="T51" fmla="*/ 31 h 337"/>
                <a:gd name="T52" fmla="*/ 164 w 389"/>
                <a:gd name="T53" fmla="*/ 4 h 337"/>
                <a:gd name="T54" fmla="*/ 27 w 389"/>
                <a:gd name="T55" fmla="*/ 34 h 337"/>
                <a:gd name="T56" fmla="*/ 5 w 389"/>
                <a:gd name="T57" fmla="*/ 70 h 337"/>
                <a:gd name="T58" fmla="*/ 42 w 389"/>
                <a:gd name="T59" fmla="*/ 83 h 337"/>
                <a:gd name="T60" fmla="*/ 136 w 389"/>
                <a:gd name="T61" fmla="*/ 57 h 337"/>
                <a:gd name="T62" fmla="*/ 173 w 389"/>
                <a:gd name="T63" fmla="*/ 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337">
                  <a:moveTo>
                    <a:pt x="173" y="53"/>
                  </a:moveTo>
                  <a:cubicBezTo>
                    <a:pt x="173" y="68"/>
                    <a:pt x="173" y="80"/>
                    <a:pt x="172" y="92"/>
                  </a:cubicBezTo>
                  <a:cubicBezTo>
                    <a:pt x="172" y="95"/>
                    <a:pt x="167" y="99"/>
                    <a:pt x="163" y="100"/>
                  </a:cubicBezTo>
                  <a:cubicBezTo>
                    <a:pt x="78" y="117"/>
                    <a:pt x="18" y="192"/>
                    <a:pt x="23" y="278"/>
                  </a:cubicBezTo>
                  <a:cubicBezTo>
                    <a:pt x="23" y="286"/>
                    <a:pt x="24" y="294"/>
                    <a:pt x="27" y="301"/>
                  </a:cubicBezTo>
                  <a:cubicBezTo>
                    <a:pt x="32" y="314"/>
                    <a:pt x="46" y="320"/>
                    <a:pt x="58" y="317"/>
                  </a:cubicBezTo>
                  <a:cubicBezTo>
                    <a:pt x="71" y="313"/>
                    <a:pt x="77" y="303"/>
                    <a:pt x="75" y="288"/>
                  </a:cubicBezTo>
                  <a:cubicBezTo>
                    <a:pt x="68" y="233"/>
                    <a:pt x="107" y="170"/>
                    <a:pt x="160" y="154"/>
                  </a:cubicBezTo>
                  <a:cubicBezTo>
                    <a:pt x="163" y="153"/>
                    <a:pt x="167" y="153"/>
                    <a:pt x="173" y="152"/>
                  </a:cubicBezTo>
                  <a:cubicBezTo>
                    <a:pt x="173" y="158"/>
                    <a:pt x="173" y="162"/>
                    <a:pt x="173" y="167"/>
                  </a:cubicBezTo>
                  <a:cubicBezTo>
                    <a:pt x="173" y="213"/>
                    <a:pt x="173" y="259"/>
                    <a:pt x="173" y="305"/>
                  </a:cubicBezTo>
                  <a:cubicBezTo>
                    <a:pt x="173" y="325"/>
                    <a:pt x="182" y="336"/>
                    <a:pt x="197" y="336"/>
                  </a:cubicBezTo>
                  <a:cubicBezTo>
                    <a:pt x="214" y="337"/>
                    <a:pt x="225" y="326"/>
                    <a:pt x="225" y="307"/>
                  </a:cubicBezTo>
                  <a:cubicBezTo>
                    <a:pt x="225" y="260"/>
                    <a:pt x="225" y="214"/>
                    <a:pt x="225" y="168"/>
                  </a:cubicBezTo>
                  <a:cubicBezTo>
                    <a:pt x="225" y="163"/>
                    <a:pt x="225" y="158"/>
                    <a:pt x="225" y="151"/>
                  </a:cubicBezTo>
                  <a:cubicBezTo>
                    <a:pt x="254" y="156"/>
                    <a:pt x="276" y="172"/>
                    <a:pt x="293" y="193"/>
                  </a:cubicBezTo>
                  <a:cubicBezTo>
                    <a:pt x="314" y="222"/>
                    <a:pt x="325" y="255"/>
                    <a:pt x="328" y="290"/>
                  </a:cubicBezTo>
                  <a:cubicBezTo>
                    <a:pt x="330" y="306"/>
                    <a:pt x="338" y="315"/>
                    <a:pt x="352" y="315"/>
                  </a:cubicBezTo>
                  <a:cubicBezTo>
                    <a:pt x="365" y="315"/>
                    <a:pt x="376" y="304"/>
                    <a:pt x="377" y="289"/>
                  </a:cubicBezTo>
                  <a:cubicBezTo>
                    <a:pt x="382" y="208"/>
                    <a:pt x="327" y="118"/>
                    <a:pt x="236" y="101"/>
                  </a:cubicBezTo>
                  <a:cubicBezTo>
                    <a:pt x="226" y="99"/>
                    <a:pt x="224" y="95"/>
                    <a:pt x="225" y="86"/>
                  </a:cubicBezTo>
                  <a:cubicBezTo>
                    <a:pt x="225" y="77"/>
                    <a:pt x="225" y="67"/>
                    <a:pt x="225" y="54"/>
                  </a:cubicBezTo>
                  <a:cubicBezTo>
                    <a:pt x="244" y="57"/>
                    <a:pt x="262" y="58"/>
                    <a:pt x="280" y="62"/>
                  </a:cubicBezTo>
                  <a:cubicBezTo>
                    <a:pt x="305" y="67"/>
                    <a:pt x="329" y="74"/>
                    <a:pt x="354" y="80"/>
                  </a:cubicBezTo>
                  <a:cubicBezTo>
                    <a:pt x="368" y="83"/>
                    <a:pt x="381" y="76"/>
                    <a:pt x="385" y="63"/>
                  </a:cubicBezTo>
                  <a:cubicBezTo>
                    <a:pt x="389" y="49"/>
                    <a:pt x="383" y="35"/>
                    <a:pt x="368" y="31"/>
                  </a:cubicBezTo>
                  <a:cubicBezTo>
                    <a:pt x="302" y="12"/>
                    <a:pt x="234" y="0"/>
                    <a:pt x="164" y="4"/>
                  </a:cubicBezTo>
                  <a:cubicBezTo>
                    <a:pt x="117" y="6"/>
                    <a:pt x="71" y="16"/>
                    <a:pt x="27" y="34"/>
                  </a:cubicBezTo>
                  <a:cubicBezTo>
                    <a:pt x="7" y="42"/>
                    <a:pt x="0" y="54"/>
                    <a:pt x="5" y="70"/>
                  </a:cubicBezTo>
                  <a:cubicBezTo>
                    <a:pt x="11" y="85"/>
                    <a:pt x="26" y="91"/>
                    <a:pt x="42" y="83"/>
                  </a:cubicBezTo>
                  <a:cubicBezTo>
                    <a:pt x="72" y="70"/>
                    <a:pt x="103" y="61"/>
                    <a:pt x="136" y="57"/>
                  </a:cubicBezTo>
                  <a:cubicBezTo>
                    <a:pt x="147" y="56"/>
                    <a:pt x="159" y="55"/>
                    <a:pt x="173" y="5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66CC4B71-3991-4D7B-947A-726BEC24111C}"/>
              </a:ext>
            </a:extLst>
          </p:cNvPr>
          <p:cNvGrpSpPr/>
          <p:nvPr userDrawn="1"/>
        </p:nvGrpSpPr>
        <p:grpSpPr>
          <a:xfrm>
            <a:off x="6898314" y="383595"/>
            <a:ext cx="1114636" cy="1371937"/>
            <a:chOff x="3096870" y="1605724"/>
            <a:chExt cx="2909722" cy="3581400"/>
          </a:xfrm>
          <a:solidFill>
            <a:srgbClr val="AF4352"/>
          </a:solidFill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3742B5FB-ED5E-4072-B2F9-BF4ECAA54F30}"/>
                </a:ext>
              </a:extLst>
            </p:cNvPr>
            <p:cNvSpPr/>
            <p:nvPr/>
          </p:nvSpPr>
          <p:spPr>
            <a:xfrm>
              <a:off x="4292092" y="1605724"/>
              <a:ext cx="1714500" cy="3581400"/>
            </a:xfrm>
            <a:custGeom>
              <a:avLst/>
              <a:gdLst>
                <a:gd name="connsiteX0" fmla="*/ 146911 w 1714500"/>
                <a:gd name="connsiteY0" fmla="*/ 2317337 h 3581400"/>
                <a:gd name="connsiteX1" fmla="*/ 110620 w 1714500"/>
                <a:gd name="connsiteY1" fmla="*/ 2269427 h 3581400"/>
                <a:gd name="connsiteX2" fmla="*/ 30229 w 1714500"/>
                <a:gd name="connsiteY2" fmla="*/ 2164080 h 3581400"/>
                <a:gd name="connsiteX3" fmla="*/ 36040 w 1714500"/>
                <a:gd name="connsiteY3" fmla="*/ 1949387 h 3581400"/>
                <a:gd name="connsiteX4" fmla="*/ 144529 w 1714500"/>
                <a:gd name="connsiteY4" fmla="*/ 1726787 h 3581400"/>
                <a:gd name="connsiteX5" fmla="*/ 284928 w 1714500"/>
                <a:gd name="connsiteY5" fmla="*/ 1346740 h 3581400"/>
                <a:gd name="connsiteX6" fmla="*/ 387607 w 1714500"/>
                <a:gd name="connsiteY6" fmla="*/ 1100995 h 3581400"/>
                <a:gd name="connsiteX7" fmla="*/ 393132 w 1714500"/>
                <a:gd name="connsiteY7" fmla="*/ 1083564 h 3581400"/>
                <a:gd name="connsiteX8" fmla="*/ 451901 w 1714500"/>
                <a:gd name="connsiteY8" fmla="*/ 879062 h 3581400"/>
                <a:gd name="connsiteX9" fmla="*/ 540865 w 1714500"/>
                <a:gd name="connsiteY9" fmla="*/ 690086 h 3581400"/>
                <a:gd name="connsiteX10" fmla="*/ 652117 w 1714500"/>
                <a:gd name="connsiteY10" fmla="*/ 475488 h 3581400"/>
                <a:gd name="connsiteX11" fmla="*/ 660118 w 1714500"/>
                <a:gd name="connsiteY11" fmla="*/ 458629 h 3581400"/>
                <a:gd name="connsiteX12" fmla="*/ 610016 w 1714500"/>
                <a:gd name="connsiteY12" fmla="*/ 311372 h 3581400"/>
                <a:gd name="connsiteX13" fmla="*/ 665737 w 1714500"/>
                <a:gd name="connsiteY13" fmla="*/ 232124 h 3581400"/>
                <a:gd name="connsiteX14" fmla="*/ 806231 w 1714500"/>
                <a:gd name="connsiteY14" fmla="*/ 107728 h 3581400"/>
                <a:gd name="connsiteX15" fmla="*/ 981682 w 1714500"/>
                <a:gd name="connsiteY15" fmla="*/ 47149 h 3581400"/>
                <a:gd name="connsiteX16" fmla="*/ 1068740 w 1714500"/>
                <a:gd name="connsiteY16" fmla="*/ 45339 h 3581400"/>
                <a:gd name="connsiteX17" fmla="*/ 1096172 w 1714500"/>
                <a:gd name="connsiteY17" fmla="*/ 32004 h 3581400"/>
                <a:gd name="connsiteX18" fmla="*/ 1155989 w 1714500"/>
                <a:gd name="connsiteY18" fmla="*/ 0 h 3581400"/>
                <a:gd name="connsiteX19" fmla="*/ 1138654 w 1714500"/>
                <a:gd name="connsiteY19" fmla="*/ 85915 h 3581400"/>
                <a:gd name="connsiteX20" fmla="*/ 1106840 w 1714500"/>
                <a:gd name="connsiteY20" fmla="*/ 132112 h 3581400"/>
                <a:gd name="connsiteX21" fmla="*/ 955202 w 1714500"/>
                <a:gd name="connsiteY21" fmla="*/ 302133 h 3581400"/>
                <a:gd name="connsiteX22" fmla="*/ 940724 w 1714500"/>
                <a:gd name="connsiteY22" fmla="*/ 320326 h 3581400"/>
                <a:gd name="connsiteX23" fmla="*/ 781276 w 1714500"/>
                <a:gd name="connsiteY23" fmla="*/ 514921 h 3581400"/>
                <a:gd name="connsiteX24" fmla="*/ 759463 w 1714500"/>
                <a:gd name="connsiteY24" fmla="*/ 560165 h 3581400"/>
                <a:gd name="connsiteX25" fmla="*/ 735365 w 1714500"/>
                <a:gd name="connsiteY25" fmla="*/ 651701 h 3581400"/>
                <a:gd name="connsiteX26" fmla="*/ 690121 w 1714500"/>
                <a:gd name="connsiteY26" fmla="*/ 698849 h 3581400"/>
                <a:gd name="connsiteX27" fmla="*/ 653069 w 1714500"/>
                <a:gd name="connsiteY27" fmla="*/ 734187 h 3581400"/>
                <a:gd name="connsiteX28" fmla="*/ 607063 w 1714500"/>
                <a:gd name="connsiteY28" fmla="*/ 821341 h 3581400"/>
                <a:gd name="connsiteX29" fmla="*/ 662213 w 1714500"/>
                <a:gd name="connsiteY29" fmla="*/ 911447 h 3581400"/>
                <a:gd name="connsiteX30" fmla="*/ 859857 w 1714500"/>
                <a:gd name="connsiteY30" fmla="*/ 970312 h 3581400"/>
                <a:gd name="connsiteX31" fmla="*/ 892718 w 1714500"/>
                <a:gd name="connsiteY31" fmla="*/ 1059942 h 3581400"/>
                <a:gd name="connsiteX32" fmla="*/ 874430 w 1714500"/>
                <a:gd name="connsiteY32" fmla="*/ 1198531 h 3581400"/>
                <a:gd name="connsiteX33" fmla="*/ 849094 w 1714500"/>
                <a:gd name="connsiteY33" fmla="*/ 1313021 h 3581400"/>
                <a:gd name="connsiteX34" fmla="*/ 838521 w 1714500"/>
                <a:gd name="connsiteY34" fmla="*/ 1338929 h 3581400"/>
                <a:gd name="connsiteX35" fmla="*/ 855856 w 1714500"/>
                <a:gd name="connsiteY35" fmla="*/ 1492949 h 3581400"/>
                <a:gd name="connsiteX36" fmla="*/ 882526 w 1714500"/>
                <a:gd name="connsiteY36" fmla="*/ 1520571 h 3581400"/>
                <a:gd name="connsiteX37" fmla="*/ 891575 w 1714500"/>
                <a:gd name="connsiteY37" fmla="*/ 1520952 h 3581400"/>
                <a:gd name="connsiteX38" fmla="*/ 1059596 w 1714500"/>
                <a:gd name="connsiteY38" fmla="*/ 1514856 h 3581400"/>
                <a:gd name="connsiteX39" fmla="*/ 1103792 w 1714500"/>
                <a:gd name="connsiteY39" fmla="*/ 1513237 h 3581400"/>
                <a:gd name="connsiteX40" fmla="*/ 1144655 w 1714500"/>
                <a:gd name="connsiteY40" fmla="*/ 1514951 h 3581400"/>
                <a:gd name="connsiteX41" fmla="*/ 1242381 w 1714500"/>
                <a:gd name="connsiteY41" fmla="*/ 1498378 h 3581400"/>
                <a:gd name="connsiteX42" fmla="*/ 1314390 w 1714500"/>
                <a:gd name="connsiteY42" fmla="*/ 1478661 h 3581400"/>
                <a:gd name="connsiteX43" fmla="*/ 1349347 w 1714500"/>
                <a:gd name="connsiteY43" fmla="*/ 1469708 h 3581400"/>
                <a:gd name="connsiteX44" fmla="*/ 1516891 w 1714500"/>
                <a:gd name="connsiteY44" fmla="*/ 1463516 h 3581400"/>
                <a:gd name="connsiteX45" fmla="*/ 1574899 w 1714500"/>
                <a:gd name="connsiteY45" fmla="*/ 1517809 h 3581400"/>
                <a:gd name="connsiteX46" fmla="*/ 1706630 w 1714500"/>
                <a:gd name="connsiteY46" fmla="*/ 1684877 h 3581400"/>
                <a:gd name="connsiteX47" fmla="*/ 1697676 w 1714500"/>
                <a:gd name="connsiteY47" fmla="*/ 1737836 h 3581400"/>
                <a:gd name="connsiteX48" fmla="*/ 1556897 w 1714500"/>
                <a:gd name="connsiteY48" fmla="*/ 1861566 h 3581400"/>
                <a:gd name="connsiteX49" fmla="*/ 1463456 w 1714500"/>
                <a:gd name="connsiteY49" fmla="*/ 1948148 h 3581400"/>
                <a:gd name="connsiteX50" fmla="*/ 1434405 w 1714500"/>
                <a:gd name="connsiteY50" fmla="*/ 1957006 h 3581400"/>
                <a:gd name="connsiteX51" fmla="*/ 1377350 w 1714500"/>
                <a:gd name="connsiteY51" fmla="*/ 1982819 h 3581400"/>
                <a:gd name="connsiteX52" fmla="*/ 1414783 w 1714500"/>
                <a:gd name="connsiteY52" fmla="*/ 2023681 h 3581400"/>
                <a:gd name="connsiteX53" fmla="*/ 1293911 w 1714500"/>
                <a:gd name="connsiteY53" fmla="*/ 2107883 h 3581400"/>
                <a:gd name="connsiteX54" fmla="*/ 1212663 w 1714500"/>
                <a:gd name="connsiteY54" fmla="*/ 2160556 h 3581400"/>
                <a:gd name="connsiteX55" fmla="*/ 1116175 w 1714500"/>
                <a:gd name="connsiteY55" fmla="*/ 2226088 h 3581400"/>
                <a:gd name="connsiteX56" fmla="*/ 1033593 w 1714500"/>
                <a:gd name="connsiteY56" fmla="*/ 2301050 h 3581400"/>
                <a:gd name="connsiteX57" fmla="*/ 976919 w 1714500"/>
                <a:gd name="connsiteY57" fmla="*/ 2342388 h 3581400"/>
                <a:gd name="connsiteX58" fmla="*/ 861952 w 1714500"/>
                <a:gd name="connsiteY58" fmla="*/ 2569750 h 3581400"/>
                <a:gd name="connsiteX59" fmla="*/ 842807 w 1714500"/>
                <a:gd name="connsiteY59" fmla="*/ 2797969 h 3581400"/>
                <a:gd name="connsiteX60" fmla="*/ 837568 w 1714500"/>
                <a:gd name="connsiteY60" fmla="*/ 2903315 h 3581400"/>
                <a:gd name="connsiteX61" fmla="*/ 848903 w 1714500"/>
                <a:gd name="connsiteY61" fmla="*/ 3036951 h 3581400"/>
                <a:gd name="connsiteX62" fmla="*/ 844426 w 1714500"/>
                <a:gd name="connsiteY62" fmla="*/ 3299555 h 3581400"/>
                <a:gd name="connsiteX63" fmla="*/ 814232 w 1714500"/>
                <a:gd name="connsiteY63" fmla="*/ 3561112 h 3581400"/>
                <a:gd name="connsiteX64" fmla="*/ 772608 w 1714500"/>
                <a:gd name="connsiteY64" fmla="*/ 3588163 h 3581400"/>
                <a:gd name="connsiteX65" fmla="*/ 721744 w 1714500"/>
                <a:gd name="connsiteY65" fmla="*/ 3549777 h 3581400"/>
                <a:gd name="connsiteX66" fmla="*/ 708124 w 1714500"/>
                <a:gd name="connsiteY66" fmla="*/ 3303461 h 3581400"/>
                <a:gd name="connsiteX67" fmla="*/ 722125 w 1714500"/>
                <a:gd name="connsiteY67" fmla="*/ 3274600 h 3581400"/>
                <a:gd name="connsiteX68" fmla="*/ 720697 w 1714500"/>
                <a:gd name="connsiteY68" fmla="*/ 3211354 h 3581400"/>
                <a:gd name="connsiteX69" fmla="*/ 701837 w 1714500"/>
                <a:gd name="connsiteY69" fmla="*/ 3170206 h 3581400"/>
                <a:gd name="connsiteX70" fmla="*/ 734317 w 1714500"/>
                <a:gd name="connsiteY70" fmla="*/ 2796445 h 3581400"/>
                <a:gd name="connsiteX71" fmla="*/ 735842 w 1714500"/>
                <a:gd name="connsiteY71" fmla="*/ 2773109 h 3581400"/>
                <a:gd name="connsiteX72" fmla="*/ 741366 w 1714500"/>
                <a:gd name="connsiteY72" fmla="*/ 2647664 h 3581400"/>
                <a:gd name="connsiteX73" fmla="*/ 780799 w 1714500"/>
                <a:gd name="connsiteY73" fmla="*/ 2573179 h 3581400"/>
                <a:gd name="connsiteX74" fmla="*/ 762226 w 1714500"/>
                <a:gd name="connsiteY74" fmla="*/ 2456212 h 3581400"/>
                <a:gd name="connsiteX75" fmla="*/ 721554 w 1714500"/>
                <a:gd name="connsiteY75" fmla="*/ 2295239 h 3581400"/>
                <a:gd name="connsiteX76" fmla="*/ 719077 w 1714500"/>
                <a:gd name="connsiteY76" fmla="*/ 2235994 h 3581400"/>
                <a:gd name="connsiteX77" fmla="*/ 680501 w 1714500"/>
                <a:gd name="connsiteY77" fmla="*/ 2160556 h 3581400"/>
                <a:gd name="connsiteX78" fmla="*/ 620398 w 1714500"/>
                <a:gd name="connsiteY78" fmla="*/ 2080260 h 3581400"/>
                <a:gd name="connsiteX79" fmla="*/ 536674 w 1714500"/>
                <a:gd name="connsiteY79" fmla="*/ 1997107 h 3581400"/>
                <a:gd name="connsiteX80" fmla="*/ 433042 w 1714500"/>
                <a:gd name="connsiteY80" fmla="*/ 1981105 h 3581400"/>
                <a:gd name="connsiteX81" fmla="*/ 214348 w 1714500"/>
                <a:gd name="connsiteY81" fmla="*/ 2175891 h 3581400"/>
                <a:gd name="connsiteX82" fmla="*/ 146911 w 1714500"/>
                <a:gd name="connsiteY82" fmla="*/ 2317337 h 3581400"/>
                <a:gd name="connsiteX83" fmla="*/ 572392 w 1714500"/>
                <a:gd name="connsiteY83" fmla="*/ 906113 h 3581400"/>
                <a:gd name="connsiteX84" fmla="*/ 553438 w 1714500"/>
                <a:gd name="connsiteY84" fmla="*/ 984123 h 3581400"/>
                <a:gd name="connsiteX85" fmla="*/ 502860 w 1714500"/>
                <a:gd name="connsiteY85" fmla="*/ 1174242 h 3581400"/>
                <a:gd name="connsiteX86" fmla="*/ 388369 w 1714500"/>
                <a:gd name="connsiteY86" fmla="*/ 1495044 h 3581400"/>
                <a:gd name="connsiteX87" fmla="*/ 356746 w 1714500"/>
                <a:gd name="connsiteY87" fmla="*/ 1563624 h 3581400"/>
                <a:gd name="connsiteX88" fmla="*/ 306835 w 1714500"/>
                <a:gd name="connsiteY88" fmla="*/ 1755458 h 3581400"/>
                <a:gd name="connsiteX89" fmla="*/ 337220 w 1714500"/>
                <a:gd name="connsiteY89" fmla="*/ 1817751 h 3581400"/>
                <a:gd name="connsiteX90" fmla="*/ 418849 w 1714500"/>
                <a:gd name="connsiteY90" fmla="*/ 1795843 h 3581400"/>
                <a:gd name="connsiteX91" fmla="*/ 458854 w 1714500"/>
                <a:gd name="connsiteY91" fmla="*/ 1782604 h 3581400"/>
                <a:gd name="connsiteX92" fmla="*/ 534959 w 1714500"/>
                <a:gd name="connsiteY92" fmla="*/ 1759553 h 3581400"/>
                <a:gd name="connsiteX93" fmla="*/ 609254 w 1714500"/>
                <a:gd name="connsiteY93" fmla="*/ 1682020 h 3581400"/>
                <a:gd name="connsiteX94" fmla="*/ 690788 w 1714500"/>
                <a:gd name="connsiteY94" fmla="*/ 1639062 h 3581400"/>
                <a:gd name="connsiteX95" fmla="*/ 736508 w 1714500"/>
                <a:gd name="connsiteY95" fmla="*/ 1407224 h 3581400"/>
                <a:gd name="connsiteX96" fmla="*/ 727459 w 1714500"/>
                <a:gd name="connsiteY96" fmla="*/ 1351217 h 3581400"/>
                <a:gd name="connsiteX97" fmla="*/ 714791 w 1714500"/>
                <a:gd name="connsiteY97" fmla="*/ 1126712 h 3581400"/>
                <a:gd name="connsiteX98" fmla="*/ 684025 w 1714500"/>
                <a:gd name="connsiteY98" fmla="*/ 1044893 h 3581400"/>
                <a:gd name="connsiteX99" fmla="*/ 572392 w 1714500"/>
                <a:gd name="connsiteY99" fmla="*/ 906113 h 3581400"/>
                <a:gd name="connsiteX100" fmla="*/ 1351442 w 1714500"/>
                <a:gd name="connsiteY100" fmla="*/ 1791462 h 3581400"/>
                <a:gd name="connsiteX101" fmla="*/ 1297055 w 1714500"/>
                <a:gd name="connsiteY101" fmla="*/ 1720501 h 3581400"/>
                <a:gd name="connsiteX102" fmla="*/ 1159799 w 1714500"/>
                <a:gd name="connsiteY102" fmla="*/ 1698308 h 3581400"/>
                <a:gd name="connsiteX103" fmla="*/ 942344 w 1714500"/>
                <a:gd name="connsiteY103" fmla="*/ 1765649 h 3581400"/>
                <a:gd name="connsiteX104" fmla="*/ 908625 w 1714500"/>
                <a:gd name="connsiteY104" fmla="*/ 1781175 h 3581400"/>
                <a:gd name="connsiteX105" fmla="*/ 883098 w 1714500"/>
                <a:gd name="connsiteY105" fmla="*/ 1832324 h 3581400"/>
                <a:gd name="connsiteX106" fmla="*/ 870334 w 1714500"/>
                <a:gd name="connsiteY106" fmla="*/ 1904619 h 3581400"/>
                <a:gd name="connsiteX107" fmla="*/ 848427 w 1714500"/>
                <a:gd name="connsiteY107" fmla="*/ 2085023 h 3581400"/>
                <a:gd name="connsiteX108" fmla="*/ 858333 w 1714500"/>
                <a:gd name="connsiteY108" fmla="*/ 2121408 h 3581400"/>
                <a:gd name="connsiteX109" fmla="*/ 911959 w 1714500"/>
                <a:gd name="connsiteY109" fmla="*/ 2135981 h 3581400"/>
                <a:gd name="connsiteX110" fmla="*/ 1104840 w 1714500"/>
                <a:gd name="connsiteY110" fmla="*/ 1967484 h 3581400"/>
                <a:gd name="connsiteX111" fmla="*/ 1116365 w 1714500"/>
                <a:gd name="connsiteY111" fmla="*/ 1959197 h 3581400"/>
                <a:gd name="connsiteX112" fmla="*/ 1299150 w 1714500"/>
                <a:gd name="connsiteY112" fmla="*/ 1853851 h 3581400"/>
                <a:gd name="connsiteX113" fmla="*/ 1351442 w 1714500"/>
                <a:gd name="connsiteY113" fmla="*/ 1791462 h 3581400"/>
                <a:gd name="connsiteX114" fmla="*/ 743271 w 1714500"/>
                <a:gd name="connsiteY114" fmla="*/ 1987677 h 3581400"/>
                <a:gd name="connsiteX115" fmla="*/ 752510 w 1714500"/>
                <a:gd name="connsiteY115" fmla="*/ 1979200 h 3581400"/>
                <a:gd name="connsiteX116" fmla="*/ 695836 w 1714500"/>
                <a:gd name="connsiteY116" fmla="*/ 1907096 h 3581400"/>
                <a:gd name="connsiteX117" fmla="*/ 551723 w 1714500"/>
                <a:gd name="connsiteY117" fmla="*/ 1932432 h 3581400"/>
                <a:gd name="connsiteX118" fmla="*/ 570202 w 1714500"/>
                <a:gd name="connsiteY118" fmla="*/ 2000250 h 3581400"/>
                <a:gd name="connsiteX119" fmla="*/ 644687 w 1714500"/>
                <a:gd name="connsiteY119" fmla="*/ 2065210 h 3581400"/>
                <a:gd name="connsiteX120" fmla="*/ 688121 w 1714500"/>
                <a:gd name="connsiteY120" fmla="*/ 2093881 h 3581400"/>
                <a:gd name="connsiteX121" fmla="*/ 734603 w 1714500"/>
                <a:gd name="connsiteY121" fmla="*/ 2038541 h 3581400"/>
                <a:gd name="connsiteX122" fmla="*/ 743271 w 1714500"/>
                <a:gd name="connsiteY122" fmla="*/ 1987677 h 3581400"/>
                <a:gd name="connsiteX123" fmla="*/ 865381 w 1714500"/>
                <a:gd name="connsiteY123" fmla="*/ 1619822 h 3581400"/>
                <a:gd name="connsiteX124" fmla="*/ 910054 w 1714500"/>
                <a:gd name="connsiteY124" fmla="*/ 1576768 h 3581400"/>
                <a:gd name="connsiteX125" fmla="*/ 886527 w 1714500"/>
                <a:gd name="connsiteY125" fmla="*/ 1548860 h 3581400"/>
                <a:gd name="connsiteX126" fmla="*/ 848141 w 1714500"/>
                <a:gd name="connsiteY126" fmla="*/ 1585151 h 3581400"/>
                <a:gd name="connsiteX127" fmla="*/ 865381 w 1714500"/>
                <a:gd name="connsiteY127" fmla="*/ 1619822 h 3581400"/>
                <a:gd name="connsiteX128" fmla="*/ 746128 w 1714500"/>
                <a:gd name="connsiteY128" fmla="*/ 476059 h 3581400"/>
                <a:gd name="connsiteX129" fmla="*/ 709743 w 1714500"/>
                <a:gd name="connsiteY129" fmla="*/ 450818 h 3581400"/>
                <a:gd name="connsiteX130" fmla="*/ 684025 w 1714500"/>
                <a:gd name="connsiteY130" fmla="*/ 473297 h 3581400"/>
                <a:gd name="connsiteX131" fmla="*/ 711838 w 1714500"/>
                <a:gd name="connsiteY131" fmla="*/ 504539 h 3581400"/>
                <a:gd name="connsiteX132" fmla="*/ 746128 w 1714500"/>
                <a:gd name="connsiteY132" fmla="*/ 476059 h 3581400"/>
                <a:gd name="connsiteX133" fmla="*/ 1628048 w 1714500"/>
                <a:gd name="connsiteY133" fmla="*/ 1766697 h 3581400"/>
                <a:gd name="connsiteX134" fmla="*/ 1598140 w 1714500"/>
                <a:gd name="connsiteY134" fmla="*/ 1734884 h 3581400"/>
                <a:gd name="connsiteX135" fmla="*/ 1578423 w 1714500"/>
                <a:gd name="connsiteY135" fmla="*/ 1765459 h 3581400"/>
                <a:gd name="connsiteX136" fmla="*/ 1598521 w 1714500"/>
                <a:gd name="connsiteY136" fmla="*/ 1797653 h 3581400"/>
                <a:gd name="connsiteX137" fmla="*/ 1628048 w 1714500"/>
                <a:gd name="connsiteY137" fmla="*/ 1766697 h 358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1714500" h="3581400">
                  <a:moveTo>
                    <a:pt x="146911" y="2317337"/>
                  </a:moveTo>
                  <a:cubicBezTo>
                    <a:pt x="137481" y="2304860"/>
                    <a:pt x="124146" y="2287143"/>
                    <a:pt x="110620" y="2269427"/>
                  </a:cubicBezTo>
                  <a:cubicBezTo>
                    <a:pt x="83855" y="2234279"/>
                    <a:pt x="56995" y="2199227"/>
                    <a:pt x="30229" y="2164080"/>
                  </a:cubicBezTo>
                  <a:cubicBezTo>
                    <a:pt x="-25301" y="2091118"/>
                    <a:pt x="7274" y="2018348"/>
                    <a:pt x="36040" y="1949387"/>
                  </a:cubicBezTo>
                  <a:cubicBezTo>
                    <a:pt x="67758" y="1873282"/>
                    <a:pt x="113573" y="1803083"/>
                    <a:pt x="144529" y="1726787"/>
                  </a:cubicBezTo>
                  <a:cubicBezTo>
                    <a:pt x="195107" y="1601629"/>
                    <a:pt x="239303" y="1473899"/>
                    <a:pt x="284928" y="1346740"/>
                  </a:cubicBezTo>
                  <a:cubicBezTo>
                    <a:pt x="314932" y="1263110"/>
                    <a:pt x="316360" y="1167575"/>
                    <a:pt x="387607" y="1100995"/>
                  </a:cubicBezTo>
                  <a:cubicBezTo>
                    <a:pt x="391608" y="1097280"/>
                    <a:pt x="394370" y="1088803"/>
                    <a:pt x="393132" y="1083564"/>
                  </a:cubicBezTo>
                  <a:cubicBezTo>
                    <a:pt x="374082" y="1004126"/>
                    <a:pt x="421707" y="944213"/>
                    <a:pt x="451901" y="879062"/>
                  </a:cubicBezTo>
                  <a:cubicBezTo>
                    <a:pt x="481238" y="815721"/>
                    <a:pt x="500764" y="745426"/>
                    <a:pt x="540865" y="690086"/>
                  </a:cubicBezTo>
                  <a:cubicBezTo>
                    <a:pt x="589442" y="623030"/>
                    <a:pt x="582108" y="529495"/>
                    <a:pt x="652117" y="475488"/>
                  </a:cubicBezTo>
                  <a:cubicBezTo>
                    <a:pt x="656498" y="472059"/>
                    <a:pt x="658594" y="464630"/>
                    <a:pt x="660118" y="458629"/>
                  </a:cubicBezTo>
                  <a:cubicBezTo>
                    <a:pt x="668023" y="426148"/>
                    <a:pt x="629923" y="325184"/>
                    <a:pt x="610016" y="311372"/>
                  </a:cubicBezTo>
                  <a:cubicBezTo>
                    <a:pt x="628495" y="284416"/>
                    <a:pt x="643163" y="254317"/>
                    <a:pt x="665737" y="232124"/>
                  </a:cubicBezTo>
                  <a:cubicBezTo>
                    <a:pt x="710314" y="188309"/>
                    <a:pt x="759273" y="149066"/>
                    <a:pt x="806231" y="107728"/>
                  </a:cubicBezTo>
                  <a:cubicBezTo>
                    <a:pt x="856523" y="63437"/>
                    <a:pt x="916150" y="50292"/>
                    <a:pt x="981682" y="47149"/>
                  </a:cubicBezTo>
                  <a:cubicBezTo>
                    <a:pt x="1010542" y="45720"/>
                    <a:pt x="1037689" y="10192"/>
                    <a:pt x="1068740" y="45339"/>
                  </a:cubicBezTo>
                  <a:cubicBezTo>
                    <a:pt x="1070550" y="47434"/>
                    <a:pt x="1086838" y="36957"/>
                    <a:pt x="1096172" y="32004"/>
                  </a:cubicBezTo>
                  <a:cubicBezTo>
                    <a:pt x="1115127" y="22003"/>
                    <a:pt x="1133891" y="11811"/>
                    <a:pt x="1155989" y="0"/>
                  </a:cubicBezTo>
                  <a:cubicBezTo>
                    <a:pt x="1168086" y="37528"/>
                    <a:pt x="1168276" y="63246"/>
                    <a:pt x="1138654" y="85915"/>
                  </a:cubicBezTo>
                  <a:cubicBezTo>
                    <a:pt x="1124462" y="96774"/>
                    <a:pt x="1113222" y="114967"/>
                    <a:pt x="1106840" y="132112"/>
                  </a:cubicBezTo>
                  <a:cubicBezTo>
                    <a:pt x="1078361" y="208978"/>
                    <a:pt x="1024735" y="262318"/>
                    <a:pt x="955202" y="302133"/>
                  </a:cubicBezTo>
                  <a:cubicBezTo>
                    <a:pt x="948916" y="305753"/>
                    <a:pt x="944629" y="313658"/>
                    <a:pt x="940724" y="320326"/>
                  </a:cubicBezTo>
                  <a:cubicBezTo>
                    <a:pt x="897862" y="393573"/>
                    <a:pt x="855285" y="466534"/>
                    <a:pt x="781276" y="514921"/>
                  </a:cubicBezTo>
                  <a:cubicBezTo>
                    <a:pt x="769179" y="522827"/>
                    <a:pt x="764131" y="544068"/>
                    <a:pt x="759463" y="560165"/>
                  </a:cubicBezTo>
                  <a:cubicBezTo>
                    <a:pt x="750510" y="590455"/>
                    <a:pt x="748033" y="623221"/>
                    <a:pt x="735365" y="651701"/>
                  </a:cubicBezTo>
                  <a:cubicBezTo>
                    <a:pt x="727078" y="670465"/>
                    <a:pt x="705838" y="683514"/>
                    <a:pt x="690121" y="698849"/>
                  </a:cubicBezTo>
                  <a:cubicBezTo>
                    <a:pt x="677834" y="710755"/>
                    <a:pt x="661832" y="720185"/>
                    <a:pt x="653069" y="734187"/>
                  </a:cubicBezTo>
                  <a:cubicBezTo>
                    <a:pt x="635543" y="761905"/>
                    <a:pt x="620398" y="791337"/>
                    <a:pt x="607063" y="821341"/>
                  </a:cubicBezTo>
                  <a:cubicBezTo>
                    <a:pt x="592014" y="855155"/>
                    <a:pt x="624971" y="901922"/>
                    <a:pt x="662213" y="911447"/>
                  </a:cubicBezTo>
                  <a:cubicBezTo>
                    <a:pt x="728793" y="928497"/>
                    <a:pt x="795373" y="946690"/>
                    <a:pt x="859857" y="970312"/>
                  </a:cubicBezTo>
                  <a:cubicBezTo>
                    <a:pt x="904148" y="986504"/>
                    <a:pt x="905577" y="1013174"/>
                    <a:pt x="892718" y="1059942"/>
                  </a:cubicBezTo>
                  <a:cubicBezTo>
                    <a:pt x="880431" y="1104424"/>
                    <a:pt x="881860" y="1152525"/>
                    <a:pt x="874430" y="1198531"/>
                  </a:cubicBezTo>
                  <a:cubicBezTo>
                    <a:pt x="868239" y="1237107"/>
                    <a:pt x="858142" y="1275017"/>
                    <a:pt x="849094" y="1313021"/>
                  </a:cubicBezTo>
                  <a:cubicBezTo>
                    <a:pt x="846903" y="1322070"/>
                    <a:pt x="837854" y="1330643"/>
                    <a:pt x="838521" y="1338929"/>
                  </a:cubicBezTo>
                  <a:cubicBezTo>
                    <a:pt x="842902" y="1390460"/>
                    <a:pt x="847855" y="1441990"/>
                    <a:pt x="855856" y="1492949"/>
                  </a:cubicBezTo>
                  <a:cubicBezTo>
                    <a:pt x="857476" y="1503331"/>
                    <a:pt x="872906" y="1511808"/>
                    <a:pt x="882526" y="1520571"/>
                  </a:cubicBezTo>
                  <a:cubicBezTo>
                    <a:pt x="884241" y="1522095"/>
                    <a:pt x="890242" y="1519333"/>
                    <a:pt x="891575" y="1520952"/>
                  </a:cubicBezTo>
                  <a:cubicBezTo>
                    <a:pt x="950249" y="1587056"/>
                    <a:pt x="1003780" y="1522667"/>
                    <a:pt x="1059596" y="1514856"/>
                  </a:cubicBezTo>
                  <a:cubicBezTo>
                    <a:pt x="1074074" y="1512760"/>
                    <a:pt x="1089029" y="1513142"/>
                    <a:pt x="1103792" y="1513237"/>
                  </a:cubicBezTo>
                  <a:cubicBezTo>
                    <a:pt x="1117413" y="1513332"/>
                    <a:pt x="1131320" y="1516666"/>
                    <a:pt x="1144655" y="1514951"/>
                  </a:cubicBezTo>
                  <a:cubicBezTo>
                    <a:pt x="1177421" y="1510665"/>
                    <a:pt x="1210091" y="1505236"/>
                    <a:pt x="1242381" y="1498378"/>
                  </a:cubicBezTo>
                  <a:cubicBezTo>
                    <a:pt x="1266670" y="1493234"/>
                    <a:pt x="1290387" y="1485329"/>
                    <a:pt x="1314390" y="1478661"/>
                  </a:cubicBezTo>
                  <a:cubicBezTo>
                    <a:pt x="1326201" y="1475327"/>
                    <a:pt x="1341631" y="1465517"/>
                    <a:pt x="1349347" y="1469708"/>
                  </a:cubicBezTo>
                  <a:cubicBezTo>
                    <a:pt x="1409354" y="1502664"/>
                    <a:pt x="1464028" y="1450372"/>
                    <a:pt x="1516891" y="1463516"/>
                  </a:cubicBezTo>
                  <a:cubicBezTo>
                    <a:pt x="1538037" y="1482566"/>
                    <a:pt x="1565279" y="1496187"/>
                    <a:pt x="1574899" y="1517809"/>
                  </a:cubicBezTo>
                  <a:cubicBezTo>
                    <a:pt x="1604998" y="1585436"/>
                    <a:pt x="1659766" y="1631537"/>
                    <a:pt x="1706630" y="1684877"/>
                  </a:cubicBezTo>
                  <a:cubicBezTo>
                    <a:pt x="1724822" y="1705642"/>
                    <a:pt x="1722060" y="1719167"/>
                    <a:pt x="1697676" y="1737836"/>
                  </a:cubicBezTo>
                  <a:cubicBezTo>
                    <a:pt x="1648241" y="1775841"/>
                    <a:pt x="1603188" y="1819561"/>
                    <a:pt x="1556897" y="1861566"/>
                  </a:cubicBezTo>
                  <a:cubicBezTo>
                    <a:pt x="1525464" y="1890046"/>
                    <a:pt x="1495460" y="1920145"/>
                    <a:pt x="1463456" y="1948148"/>
                  </a:cubicBezTo>
                  <a:cubicBezTo>
                    <a:pt x="1456503" y="1954244"/>
                    <a:pt x="1443739" y="1953101"/>
                    <a:pt x="1434405" y="1957006"/>
                  </a:cubicBezTo>
                  <a:cubicBezTo>
                    <a:pt x="1415164" y="1965008"/>
                    <a:pt x="1396400" y="1974152"/>
                    <a:pt x="1377350" y="1982819"/>
                  </a:cubicBezTo>
                  <a:cubicBezTo>
                    <a:pt x="1388590" y="1995106"/>
                    <a:pt x="1399924" y="2007394"/>
                    <a:pt x="1414783" y="2023681"/>
                  </a:cubicBezTo>
                  <a:cubicBezTo>
                    <a:pt x="1398877" y="2077974"/>
                    <a:pt x="1337250" y="2080736"/>
                    <a:pt x="1293911" y="2107883"/>
                  </a:cubicBezTo>
                  <a:cubicBezTo>
                    <a:pt x="1266574" y="2125028"/>
                    <a:pt x="1239619" y="2142744"/>
                    <a:pt x="1212663" y="2160556"/>
                  </a:cubicBezTo>
                  <a:cubicBezTo>
                    <a:pt x="1180278" y="2181987"/>
                    <a:pt x="1146655" y="2202180"/>
                    <a:pt x="1116175" y="2226088"/>
                  </a:cubicBezTo>
                  <a:cubicBezTo>
                    <a:pt x="1087028" y="2248948"/>
                    <a:pt x="1061787" y="2276761"/>
                    <a:pt x="1033593" y="2301050"/>
                  </a:cubicBezTo>
                  <a:cubicBezTo>
                    <a:pt x="1015876" y="2316290"/>
                    <a:pt x="997398" y="2331625"/>
                    <a:pt x="976919" y="2342388"/>
                  </a:cubicBezTo>
                  <a:cubicBezTo>
                    <a:pt x="865000" y="2401348"/>
                    <a:pt x="863381" y="2445829"/>
                    <a:pt x="861952" y="2569750"/>
                  </a:cubicBezTo>
                  <a:cubicBezTo>
                    <a:pt x="861095" y="2645569"/>
                    <a:pt x="883765" y="2722721"/>
                    <a:pt x="842807" y="2797969"/>
                  </a:cubicBezTo>
                  <a:cubicBezTo>
                    <a:pt x="827567" y="2825877"/>
                    <a:pt x="835949" y="2867882"/>
                    <a:pt x="837568" y="2903315"/>
                  </a:cubicBezTo>
                  <a:cubicBezTo>
                    <a:pt x="839664" y="2947987"/>
                    <a:pt x="851951" y="2992945"/>
                    <a:pt x="848903" y="3036951"/>
                  </a:cubicBezTo>
                  <a:cubicBezTo>
                    <a:pt x="842902" y="3124486"/>
                    <a:pt x="833473" y="3209639"/>
                    <a:pt x="844426" y="3299555"/>
                  </a:cubicBezTo>
                  <a:cubicBezTo>
                    <a:pt x="854809" y="3384423"/>
                    <a:pt x="828520" y="3474149"/>
                    <a:pt x="814232" y="3561112"/>
                  </a:cubicBezTo>
                  <a:cubicBezTo>
                    <a:pt x="812327" y="3572923"/>
                    <a:pt x="783943" y="3591211"/>
                    <a:pt x="772608" y="3588163"/>
                  </a:cubicBezTo>
                  <a:cubicBezTo>
                    <a:pt x="752891" y="3582924"/>
                    <a:pt x="723364" y="3565017"/>
                    <a:pt x="721744" y="3549777"/>
                  </a:cubicBezTo>
                  <a:cubicBezTo>
                    <a:pt x="712981" y="3468148"/>
                    <a:pt x="710981" y="3385661"/>
                    <a:pt x="708124" y="3303461"/>
                  </a:cubicBezTo>
                  <a:cubicBezTo>
                    <a:pt x="707838" y="3293936"/>
                    <a:pt x="715267" y="3282506"/>
                    <a:pt x="722125" y="3274600"/>
                  </a:cubicBezTo>
                  <a:cubicBezTo>
                    <a:pt x="741366" y="3252407"/>
                    <a:pt x="739271" y="3233261"/>
                    <a:pt x="720697" y="3211354"/>
                  </a:cubicBezTo>
                  <a:cubicBezTo>
                    <a:pt x="711172" y="3200114"/>
                    <a:pt x="700885" y="3183541"/>
                    <a:pt x="701837" y="3170206"/>
                  </a:cubicBezTo>
                  <a:cubicBezTo>
                    <a:pt x="711267" y="3045524"/>
                    <a:pt x="723173" y="2921032"/>
                    <a:pt x="734317" y="2796445"/>
                  </a:cubicBezTo>
                  <a:cubicBezTo>
                    <a:pt x="734984" y="2788539"/>
                    <a:pt x="739175" y="2778538"/>
                    <a:pt x="735842" y="2773109"/>
                  </a:cubicBezTo>
                  <a:cubicBezTo>
                    <a:pt x="708886" y="2729484"/>
                    <a:pt x="736984" y="2689384"/>
                    <a:pt x="741366" y="2647664"/>
                  </a:cubicBezTo>
                  <a:cubicBezTo>
                    <a:pt x="744604" y="2616327"/>
                    <a:pt x="749938" y="2592229"/>
                    <a:pt x="780799" y="2573179"/>
                  </a:cubicBezTo>
                  <a:cubicBezTo>
                    <a:pt x="810327" y="2554891"/>
                    <a:pt x="795277" y="2477738"/>
                    <a:pt x="762226" y="2456212"/>
                  </a:cubicBezTo>
                  <a:cubicBezTo>
                    <a:pt x="701837" y="2416969"/>
                    <a:pt x="685073" y="2357057"/>
                    <a:pt x="721554" y="2295239"/>
                  </a:cubicBezTo>
                  <a:cubicBezTo>
                    <a:pt x="735270" y="2271998"/>
                    <a:pt x="734413" y="2257425"/>
                    <a:pt x="719077" y="2235994"/>
                  </a:cubicBezTo>
                  <a:cubicBezTo>
                    <a:pt x="702885" y="2213229"/>
                    <a:pt x="695455" y="2184368"/>
                    <a:pt x="680501" y="2160556"/>
                  </a:cubicBezTo>
                  <a:cubicBezTo>
                    <a:pt x="662689" y="2132362"/>
                    <a:pt x="642592" y="2105120"/>
                    <a:pt x="620398" y="2080260"/>
                  </a:cubicBezTo>
                  <a:cubicBezTo>
                    <a:pt x="594205" y="2051018"/>
                    <a:pt x="563439" y="2025872"/>
                    <a:pt x="536674" y="1997107"/>
                  </a:cubicBezTo>
                  <a:cubicBezTo>
                    <a:pt x="499907" y="1957578"/>
                    <a:pt x="482191" y="1964055"/>
                    <a:pt x="433042" y="1981105"/>
                  </a:cubicBezTo>
                  <a:cubicBezTo>
                    <a:pt x="331410" y="2016347"/>
                    <a:pt x="285499" y="2109978"/>
                    <a:pt x="214348" y="2175891"/>
                  </a:cubicBezTo>
                  <a:cubicBezTo>
                    <a:pt x="180343" y="2207419"/>
                    <a:pt x="170533" y="2265045"/>
                    <a:pt x="146911" y="2317337"/>
                  </a:cubicBezTo>
                  <a:close/>
                  <a:moveTo>
                    <a:pt x="572392" y="906113"/>
                  </a:moveTo>
                  <a:cubicBezTo>
                    <a:pt x="563725" y="941737"/>
                    <a:pt x="558962" y="963073"/>
                    <a:pt x="553438" y="984123"/>
                  </a:cubicBezTo>
                  <a:cubicBezTo>
                    <a:pt x="536959" y="1047559"/>
                    <a:pt x="523529" y="1112139"/>
                    <a:pt x="502860" y="1174242"/>
                  </a:cubicBezTo>
                  <a:cubicBezTo>
                    <a:pt x="467141" y="1281970"/>
                    <a:pt x="427231" y="1388364"/>
                    <a:pt x="388369" y="1495044"/>
                  </a:cubicBezTo>
                  <a:cubicBezTo>
                    <a:pt x="379702" y="1518761"/>
                    <a:pt x="372748" y="1545527"/>
                    <a:pt x="356746" y="1563624"/>
                  </a:cubicBezTo>
                  <a:cubicBezTo>
                    <a:pt x="306835" y="1620107"/>
                    <a:pt x="284356" y="1681925"/>
                    <a:pt x="306835" y="1755458"/>
                  </a:cubicBezTo>
                  <a:cubicBezTo>
                    <a:pt x="313789" y="1778318"/>
                    <a:pt x="324457" y="1816132"/>
                    <a:pt x="337220" y="1817751"/>
                  </a:cubicBezTo>
                  <a:cubicBezTo>
                    <a:pt x="363128" y="1821085"/>
                    <a:pt x="391608" y="1804606"/>
                    <a:pt x="418849" y="1795843"/>
                  </a:cubicBezTo>
                  <a:cubicBezTo>
                    <a:pt x="432661" y="1791462"/>
                    <a:pt x="451615" y="1777841"/>
                    <a:pt x="458854" y="1782604"/>
                  </a:cubicBezTo>
                  <a:cubicBezTo>
                    <a:pt x="495907" y="1806988"/>
                    <a:pt x="514195" y="1781651"/>
                    <a:pt x="534959" y="1759553"/>
                  </a:cubicBezTo>
                  <a:cubicBezTo>
                    <a:pt x="559534" y="1733360"/>
                    <a:pt x="581346" y="1703927"/>
                    <a:pt x="609254" y="1682020"/>
                  </a:cubicBezTo>
                  <a:cubicBezTo>
                    <a:pt x="633067" y="1663351"/>
                    <a:pt x="666214" y="1656969"/>
                    <a:pt x="690788" y="1639062"/>
                  </a:cubicBezTo>
                  <a:cubicBezTo>
                    <a:pt x="765845" y="1584389"/>
                    <a:pt x="782038" y="1489996"/>
                    <a:pt x="736508" y="1407224"/>
                  </a:cubicBezTo>
                  <a:cubicBezTo>
                    <a:pt x="727745" y="1391317"/>
                    <a:pt x="722506" y="1367695"/>
                    <a:pt x="727459" y="1351217"/>
                  </a:cubicBezTo>
                  <a:cubicBezTo>
                    <a:pt x="750510" y="1274159"/>
                    <a:pt x="746986" y="1200150"/>
                    <a:pt x="714791" y="1126712"/>
                  </a:cubicBezTo>
                  <a:cubicBezTo>
                    <a:pt x="702980" y="1099756"/>
                    <a:pt x="681454" y="1070896"/>
                    <a:pt x="684025" y="1044893"/>
                  </a:cubicBezTo>
                  <a:cubicBezTo>
                    <a:pt x="692312" y="961930"/>
                    <a:pt x="622113" y="953167"/>
                    <a:pt x="572392" y="906113"/>
                  </a:cubicBezTo>
                  <a:close/>
                  <a:moveTo>
                    <a:pt x="1351442" y="1791462"/>
                  </a:moveTo>
                  <a:cubicBezTo>
                    <a:pt x="1330106" y="1762220"/>
                    <a:pt x="1318390" y="1728311"/>
                    <a:pt x="1297055" y="1720501"/>
                  </a:cubicBezTo>
                  <a:cubicBezTo>
                    <a:pt x="1253906" y="1704689"/>
                    <a:pt x="1203329" y="1690592"/>
                    <a:pt x="1159799" y="1698308"/>
                  </a:cubicBezTo>
                  <a:cubicBezTo>
                    <a:pt x="1085695" y="1711547"/>
                    <a:pt x="1014543" y="1742027"/>
                    <a:pt x="942344" y="1765649"/>
                  </a:cubicBezTo>
                  <a:cubicBezTo>
                    <a:pt x="930437" y="1769555"/>
                    <a:pt x="915483" y="1772507"/>
                    <a:pt x="908625" y="1781175"/>
                  </a:cubicBezTo>
                  <a:cubicBezTo>
                    <a:pt x="897100" y="1795939"/>
                    <a:pt x="888241" y="1814131"/>
                    <a:pt x="883098" y="1832324"/>
                  </a:cubicBezTo>
                  <a:cubicBezTo>
                    <a:pt x="876335" y="1855756"/>
                    <a:pt x="873573" y="1880330"/>
                    <a:pt x="870334" y="1904619"/>
                  </a:cubicBezTo>
                  <a:cubicBezTo>
                    <a:pt x="862429" y="1964722"/>
                    <a:pt x="854428" y="2024825"/>
                    <a:pt x="848427" y="2085023"/>
                  </a:cubicBezTo>
                  <a:cubicBezTo>
                    <a:pt x="847284" y="2096738"/>
                    <a:pt x="854332" y="2109407"/>
                    <a:pt x="858333" y="2121408"/>
                  </a:cubicBezTo>
                  <a:cubicBezTo>
                    <a:pt x="868715" y="2153126"/>
                    <a:pt x="888146" y="2156555"/>
                    <a:pt x="911959" y="2135981"/>
                  </a:cubicBezTo>
                  <a:cubicBezTo>
                    <a:pt x="976538" y="2080165"/>
                    <a:pt x="1040546" y="2023586"/>
                    <a:pt x="1104840" y="1967484"/>
                  </a:cubicBezTo>
                  <a:cubicBezTo>
                    <a:pt x="1108364" y="1964341"/>
                    <a:pt x="1112270" y="1961579"/>
                    <a:pt x="1116365" y="1959197"/>
                  </a:cubicBezTo>
                  <a:cubicBezTo>
                    <a:pt x="1177516" y="1924336"/>
                    <a:pt x="1239905" y="1891570"/>
                    <a:pt x="1299150" y="1853851"/>
                  </a:cubicBezTo>
                  <a:cubicBezTo>
                    <a:pt x="1319153" y="1841183"/>
                    <a:pt x="1331535" y="1815941"/>
                    <a:pt x="1351442" y="1791462"/>
                  </a:cubicBezTo>
                  <a:close/>
                  <a:moveTo>
                    <a:pt x="743271" y="1987677"/>
                  </a:moveTo>
                  <a:cubicBezTo>
                    <a:pt x="746319" y="1984820"/>
                    <a:pt x="749462" y="1981962"/>
                    <a:pt x="752510" y="1979200"/>
                  </a:cubicBezTo>
                  <a:cubicBezTo>
                    <a:pt x="733746" y="1955102"/>
                    <a:pt x="716601" y="1929479"/>
                    <a:pt x="695836" y="1907096"/>
                  </a:cubicBezTo>
                  <a:cubicBezTo>
                    <a:pt x="650402" y="1858137"/>
                    <a:pt x="580965" y="1871472"/>
                    <a:pt x="551723" y="1932432"/>
                  </a:cubicBezTo>
                  <a:cubicBezTo>
                    <a:pt x="537721" y="1961579"/>
                    <a:pt x="541817" y="1981200"/>
                    <a:pt x="570202" y="2000250"/>
                  </a:cubicBezTo>
                  <a:cubicBezTo>
                    <a:pt x="597348" y="2018443"/>
                    <a:pt x="619351" y="2044065"/>
                    <a:pt x="644687" y="2065210"/>
                  </a:cubicBezTo>
                  <a:cubicBezTo>
                    <a:pt x="658594" y="2076831"/>
                    <a:pt x="683073" y="2097500"/>
                    <a:pt x="688121" y="2093881"/>
                  </a:cubicBezTo>
                  <a:cubicBezTo>
                    <a:pt x="707171" y="2080165"/>
                    <a:pt x="723173" y="2059591"/>
                    <a:pt x="734603" y="2038541"/>
                  </a:cubicBezTo>
                  <a:cubicBezTo>
                    <a:pt x="742414" y="2024253"/>
                    <a:pt x="740699" y="2004727"/>
                    <a:pt x="743271" y="1987677"/>
                  </a:cubicBezTo>
                  <a:close/>
                  <a:moveTo>
                    <a:pt x="865381" y="1619822"/>
                  </a:moveTo>
                  <a:cubicBezTo>
                    <a:pt x="885574" y="1601438"/>
                    <a:pt x="899957" y="1590675"/>
                    <a:pt x="910054" y="1576768"/>
                  </a:cubicBezTo>
                  <a:cubicBezTo>
                    <a:pt x="911768" y="1574387"/>
                    <a:pt x="894814" y="1558481"/>
                    <a:pt x="886527" y="1548860"/>
                  </a:cubicBezTo>
                  <a:cubicBezTo>
                    <a:pt x="873382" y="1560671"/>
                    <a:pt x="858523" y="1571244"/>
                    <a:pt x="848141" y="1585151"/>
                  </a:cubicBezTo>
                  <a:cubicBezTo>
                    <a:pt x="845474" y="1588770"/>
                    <a:pt x="856618" y="1602772"/>
                    <a:pt x="865381" y="1619822"/>
                  </a:cubicBezTo>
                  <a:close/>
                  <a:moveTo>
                    <a:pt x="746128" y="476059"/>
                  </a:moveTo>
                  <a:cubicBezTo>
                    <a:pt x="729936" y="464058"/>
                    <a:pt x="719744" y="450628"/>
                    <a:pt x="709743" y="450818"/>
                  </a:cubicBezTo>
                  <a:cubicBezTo>
                    <a:pt x="700504" y="451009"/>
                    <a:pt x="682406" y="469201"/>
                    <a:pt x="684025" y="473297"/>
                  </a:cubicBezTo>
                  <a:cubicBezTo>
                    <a:pt x="688978" y="485870"/>
                    <a:pt x="699837" y="499300"/>
                    <a:pt x="711838" y="504539"/>
                  </a:cubicBezTo>
                  <a:cubicBezTo>
                    <a:pt x="716887" y="506635"/>
                    <a:pt x="730507" y="489490"/>
                    <a:pt x="746128" y="476059"/>
                  </a:cubicBezTo>
                  <a:close/>
                  <a:moveTo>
                    <a:pt x="1628048" y="1766697"/>
                  </a:moveTo>
                  <a:cubicBezTo>
                    <a:pt x="1615761" y="1753552"/>
                    <a:pt x="1606998" y="1744218"/>
                    <a:pt x="1598140" y="1734884"/>
                  </a:cubicBezTo>
                  <a:cubicBezTo>
                    <a:pt x="1590996" y="1745075"/>
                    <a:pt x="1578137" y="1755458"/>
                    <a:pt x="1578423" y="1765459"/>
                  </a:cubicBezTo>
                  <a:cubicBezTo>
                    <a:pt x="1578709" y="1776317"/>
                    <a:pt x="1591282" y="1786890"/>
                    <a:pt x="1598521" y="1797653"/>
                  </a:cubicBezTo>
                  <a:cubicBezTo>
                    <a:pt x="1607284" y="1788509"/>
                    <a:pt x="1616047" y="1779365"/>
                    <a:pt x="1628048" y="17666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EE78C80-2374-4E0A-ADD2-2ED63FA9F9ED}"/>
                </a:ext>
              </a:extLst>
            </p:cNvPr>
            <p:cNvSpPr/>
            <p:nvPr/>
          </p:nvSpPr>
          <p:spPr>
            <a:xfrm>
              <a:off x="3096870" y="1820227"/>
              <a:ext cx="962025" cy="2495550"/>
            </a:xfrm>
            <a:custGeom>
              <a:avLst/>
              <a:gdLst>
                <a:gd name="connsiteX0" fmla="*/ 316004 w 962025"/>
                <a:gd name="connsiteY0" fmla="*/ 203740 h 2495550"/>
                <a:gd name="connsiteX1" fmla="*/ 529459 w 962025"/>
                <a:gd name="connsiteY1" fmla="*/ 138970 h 2495550"/>
                <a:gd name="connsiteX2" fmla="*/ 693289 w 962025"/>
                <a:gd name="connsiteY2" fmla="*/ 39719 h 2495550"/>
                <a:gd name="connsiteX3" fmla="*/ 736723 w 962025"/>
                <a:gd name="connsiteY3" fmla="*/ 0 h 2495550"/>
                <a:gd name="connsiteX4" fmla="*/ 947225 w 962025"/>
                <a:gd name="connsiteY4" fmla="*/ 184404 h 2495550"/>
                <a:gd name="connsiteX5" fmla="*/ 947987 w 962025"/>
                <a:gd name="connsiteY5" fmla="*/ 265081 h 2495550"/>
                <a:gd name="connsiteX6" fmla="*/ 861119 w 962025"/>
                <a:gd name="connsiteY6" fmla="*/ 369094 h 2495550"/>
                <a:gd name="connsiteX7" fmla="*/ 833973 w 962025"/>
                <a:gd name="connsiteY7" fmla="*/ 385477 h 2495550"/>
                <a:gd name="connsiteX8" fmla="*/ 757773 w 962025"/>
                <a:gd name="connsiteY8" fmla="*/ 424434 h 2495550"/>
                <a:gd name="connsiteX9" fmla="*/ 747772 w 962025"/>
                <a:gd name="connsiteY9" fmla="*/ 544735 h 2495550"/>
                <a:gd name="connsiteX10" fmla="*/ 828544 w 962025"/>
                <a:gd name="connsiteY10" fmla="*/ 605028 h 2495550"/>
                <a:gd name="connsiteX11" fmla="*/ 644426 w 962025"/>
                <a:gd name="connsiteY11" fmla="*/ 720947 h 2495550"/>
                <a:gd name="connsiteX12" fmla="*/ 609183 w 962025"/>
                <a:gd name="connsiteY12" fmla="*/ 744760 h 2495550"/>
                <a:gd name="connsiteX13" fmla="*/ 347531 w 962025"/>
                <a:gd name="connsiteY13" fmla="*/ 968883 h 2495550"/>
                <a:gd name="connsiteX14" fmla="*/ 292096 w 962025"/>
                <a:gd name="connsiteY14" fmla="*/ 1084326 h 2495550"/>
                <a:gd name="connsiteX15" fmla="*/ 214562 w 962025"/>
                <a:gd name="connsiteY15" fmla="*/ 1193387 h 2495550"/>
                <a:gd name="connsiteX16" fmla="*/ 179034 w 962025"/>
                <a:gd name="connsiteY16" fmla="*/ 1295400 h 2495550"/>
                <a:gd name="connsiteX17" fmla="*/ 275618 w 962025"/>
                <a:gd name="connsiteY17" fmla="*/ 1452658 h 2495550"/>
                <a:gd name="connsiteX18" fmla="*/ 227612 w 962025"/>
                <a:gd name="connsiteY18" fmla="*/ 1576483 h 2495550"/>
                <a:gd name="connsiteX19" fmla="*/ 209800 w 962025"/>
                <a:gd name="connsiteY19" fmla="*/ 1758982 h 2495550"/>
                <a:gd name="connsiteX20" fmla="*/ 230945 w 962025"/>
                <a:gd name="connsiteY20" fmla="*/ 2007299 h 2495550"/>
                <a:gd name="connsiteX21" fmla="*/ 220563 w 962025"/>
                <a:gd name="connsiteY21" fmla="*/ 2084737 h 2495550"/>
                <a:gd name="connsiteX22" fmla="*/ 233231 w 962025"/>
                <a:gd name="connsiteY22" fmla="*/ 2146459 h 2495550"/>
                <a:gd name="connsiteX23" fmla="*/ 231993 w 962025"/>
                <a:gd name="connsiteY23" fmla="*/ 2225135 h 2495550"/>
                <a:gd name="connsiteX24" fmla="*/ 233136 w 962025"/>
                <a:gd name="connsiteY24" fmla="*/ 2318195 h 2495550"/>
                <a:gd name="connsiteX25" fmla="*/ 178558 w 962025"/>
                <a:gd name="connsiteY25" fmla="*/ 2498217 h 2495550"/>
                <a:gd name="connsiteX26" fmla="*/ 137315 w 962025"/>
                <a:gd name="connsiteY26" fmla="*/ 2497836 h 2495550"/>
                <a:gd name="connsiteX27" fmla="*/ 11394 w 962025"/>
                <a:gd name="connsiteY27" fmla="*/ 2333530 h 2495550"/>
                <a:gd name="connsiteX28" fmla="*/ 59 w 962025"/>
                <a:gd name="connsiteY28" fmla="*/ 2127599 h 2495550"/>
                <a:gd name="connsiteX29" fmla="*/ 6155 w 962025"/>
                <a:gd name="connsiteY29" fmla="*/ 2081975 h 2495550"/>
                <a:gd name="connsiteX30" fmla="*/ 20633 w 962025"/>
                <a:gd name="connsiteY30" fmla="*/ 1923669 h 2495550"/>
                <a:gd name="connsiteX31" fmla="*/ 47875 w 962025"/>
                <a:gd name="connsiteY31" fmla="*/ 1818608 h 2495550"/>
                <a:gd name="connsiteX32" fmla="*/ 47303 w 962025"/>
                <a:gd name="connsiteY32" fmla="*/ 1730883 h 2495550"/>
                <a:gd name="connsiteX33" fmla="*/ 47399 w 962025"/>
                <a:gd name="connsiteY33" fmla="*/ 1630013 h 2495550"/>
                <a:gd name="connsiteX34" fmla="*/ 87785 w 962025"/>
                <a:gd name="connsiteY34" fmla="*/ 1475423 h 2495550"/>
                <a:gd name="connsiteX35" fmla="*/ 96548 w 962025"/>
                <a:gd name="connsiteY35" fmla="*/ 1400270 h 2495550"/>
                <a:gd name="connsiteX36" fmla="*/ 115502 w 962025"/>
                <a:gd name="connsiteY36" fmla="*/ 1299115 h 2495550"/>
                <a:gd name="connsiteX37" fmla="*/ 114264 w 962025"/>
                <a:gd name="connsiteY37" fmla="*/ 1223486 h 2495550"/>
                <a:gd name="connsiteX38" fmla="*/ 115407 w 962025"/>
                <a:gd name="connsiteY38" fmla="*/ 1008317 h 2495550"/>
                <a:gd name="connsiteX39" fmla="*/ 119503 w 962025"/>
                <a:gd name="connsiteY39" fmla="*/ 888873 h 2495550"/>
                <a:gd name="connsiteX40" fmla="*/ 106263 w 962025"/>
                <a:gd name="connsiteY40" fmla="*/ 733615 h 2495550"/>
                <a:gd name="connsiteX41" fmla="*/ 76736 w 962025"/>
                <a:gd name="connsiteY41" fmla="*/ 561308 h 2495550"/>
                <a:gd name="connsiteX42" fmla="*/ 77402 w 962025"/>
                <a:gd name="connsiteY42" fmla="*/ 424434 h 2495550"/>
                <a:gd name="connsiteX43" fmla="*/ 78831 w 962025"/>
                <a:gd name="connsiteY43" fmla="*/ 325755 h 2495550"/>
                <a:gd name="connsiteX44" fmla="*/ 116074 w 962025"/>
                <a:gd name="connsiteY44" fmla="*/ 298037 h 2495550"/>
                <a:gd name="connsiteX45" fmla="*/ 152840 w 962025"/>
                <a:gd name="connsiteY45" fmla="*/ 326327 h 2495550"/>
                <a:gd name="connsiteX46" fmla="*/ 297525 w 962025"/>
                <a:gd name="connsiteY46" fmla="*/ 557879 h 2495550"/>
                <a:gd name="connsiteX47" fmla="*/ 323147 w 962025"/>
                <a:gd name="connsiteY47" fmla="*/ 613601 h 2495550"/>
                <a:gd name="connsiteX48" fmla="*/ 372296 w 962025"/>
                <a:gd name="connsiteY48" fmla="*/ 674370 h 2495550"/>
                <a:gd name="connsiteX49" fmla="*/ 437543 w 962025"/>
                <a:gd name="connsiteY49" fmla="*/ 638461 h 2495550"/>
                <a:gd name="connsiteX50" fmla="*/ 583466 w 962025"/>
                <a:gd name="connsiteY50" fmla="*/ 476441 h 2495550"/>
                <a:gd name="connsiteX51" fmla="*/ 642997 w 962025"/>
                <a:gd name="connsiteY51" fmla="*/ 391192 h 2495550"/>
                <a:gd name="connsiteX52" fmla="*/ 598515 w 962025"/>
                <a:gd name="connsiteY52" fmla="*/ 305562 h 2495550"/>
                <a:gd name="connsiteX53" fmla="*/ 470309 w 962025"/>
                <a:gd name="connsiteY53" fmla="*/ 273463 h 2495550"/>
                <a:gd name="connsiteX54" fmla="*/ 314384 w 962025"/>
                <a:gd name="connsiteY54" fmla="*/ 230696 h 2495550"/>
                <a:gd name="connsiteX55" fmla="*/ 316004 w 962025"/>
                <a:gd name="connsiteY55" fmla="*/ 203740 h 2495550"/>
                <a:gd name="connsiteX56" fmla="*/ 231803 w 962025"/>
                <a:gd name="connsiteY56" fmla="*/ 1009936 h 2495550"/>
                <a:gd name="connsiteX57" fmla="*/ 246566 w 962025"/>
                <a:gd name="connsiteY57" fmla="*/ 987457 h 2495550"/>
                <a:gd name="connsiteX58" fmla="*/ 191417 w 962025"/>
                <a:gd name="connsiteY58" fmla="*/ 960692 h 2495550"/>
                <a:gd name="connsiteX59" fmla="*/ 172081 w 962025"/>
                <a:gd name="connsiteY59" fmla="*/ 979265 h 2495550"/>
                <a:gd name="connsiteX60" fmla="*/ 209800 w 962025"/>
                <a:gd name="connsiteY60" fmla="*/ 1028319 h 2495550"/>
                <a:gd name="connsiteX61" fmla="*/ 231803 w 962025"/>
                <a:gd name="connsiteY61" fmla="*/ 1009936 h 249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962025" h="2495550">
                  <a:moveTo>
                    <a:pt x="316004" y="203740"/>
                  </a:moveTo>
                  <a:cubicBezTo>
                    <a:pt x="387060" y="181547"/>
                    <a:pt x="456878" y="153352"/>
                    <a:pt x="529459" y="138970"/>
                  </a:cubicBezTo>
                  <a:cubicBezTo>
                    <a:pt x="598515" y="125254"/>
                    <a:pt x="640997" y="76295"/>
                    <a:pt x="693289" y="39719"/>
                  </a:cubicBezTo>
                  <a:cubicBezTo>
                    <a:pt x="709672" y="28289"/>
                    <a:pt x="723102" y="12668"/>
                    <a:pt x="736723" y="0"/>
                  </a:cubicBezTo>
                  <a:cubicBezTo>
                    <a:pt x="809208" y="63341"/>
                    <a:pt x="878455" y="123635"/>
                    <a:pt x="947225" y="184404"/>
                  </a:cubicBezTo>
                  <a:cubicBezTo>
                    <a:pt x="976848" y="210598"/>
                    <a:pt x="974943" y="235839"/>
                    <a:pt x="947987" y="265081"/>
                  </a:cubicBezTo>
                  <a:cubicBezTo>
                    <a:pt x="917412" y="298228"/>
                    <a:pt x="890647" y="334899"/>
                    <a:pt x="861119" y="369094"/>
                  </a:cubicBezTo>
                  <a:cubicBezTo>
                    <a:pt x="854547" y="376714"/>
                    <a:pt x="843403" y="380524"/>
                    <a:pt x="833973" y="385477"/>
                  </a:cubicBezTo>
                  <a:cubicBezTo>
                    <a:pt x="808637" y="398621"/>
                    <a:pt x="782252" y="409956"/>
                    <a:pt x="757773" y="424434"/>
                  </a:cubicBezTo>
                  <a:cubicBezTo>
                    <a:pt x="706338" y="454914"/>
                    <a:pt x="702052" y="507111"/>
                    <a:pt x="747772" y="544735"/>
                  </a:cubicBezTo>
                  <a:cubicBezTo>
                    <a:pt x="771394" y="564261"/>
                    <a:pt x="796826" y="581501"/>
                    <a:pt x="828544" y="605028"/>
                  </a:cubicBezTo>
                  <a:cubicBezTo>
                    <a:pt x="761964" y="646938"/>
                    <a:pt x="703100" y="683800"/>
                    <a:pt x="644426" y="720947"/>
                  </a:cubicBezTo>
                  <a:cubicBezTo>
                    <a:pt x="632424" y="728567"/>
                    <a:pt x="619851" y="735616"/>
                    <a:pt x="609183" y="744760"/>
                  </a:cubicBezTo>
                  <a:cubicBezTo>
                    <a:pt x="522029" y="819531"/>
                    <a:pt x="437162" y="897160"/>
                    <a:pt x="347531" y="968883"/>
                  </a:cubicBezTo>
                  <a:cubicBezTo>
                    <a:pt x="308003" y="1000506"/>
                    <a:pt x="300859" y="1042321"/>
                    <a:pt x="292096" y="1084326"/>
                  </a:cubicBezTo>
                  <a:cubicBezTo>
                    <a:pt x="281904" y="1133380"/>
                    <a:pt x="267426" y="1172528"/>
                    <a:pt x="214562" y="1193387"/>
                  </a:cubicBezTo>
                  <a:cubicBezTo>
                    <a:pt x="169985" y="1211009"/>
                    <a:pt x="173224" y="1247204"/>
                    <a:pt x="179034" y="1295400"/>
                  </a:cubicBezTo>
                  <a:cubicBezTo>
                    <a:pt x="187702" y="1367600"/>
                    <a:pt x="258758" y="1394365"/>
                    <a:pt x="275618" y="1452658"/>
                  </a:cubicBezTo>
                  <a:cubicBezTo>
                    <a:pt x="257901" y="1495330"/>
                    <a:pt x="226469" y="1536383"/>
                    <a:pt x="227612" y="1576483"/>
                  </a:cubicBezTo>
                  <a:cubicBezTo>
                    <a:pt x="229421" y="1639538"/>
                    <a:pt x="213896" y="1698593"/>
                    <a:pt x="209800" y="1758982"/>
                  </a:cubicBezTo>
                  <a:cubicBezTo>
                    <a:pt x="204180" y="1840897"/>
                    <a:pt x="224849" y="1924336"/>
                    <a:pt x="230945" y="2007299"/>
                  </a:cubicBezTo>
                  <a:cubicBezTo>
                    <a:pt x="232755" y="2032730"/>
                    <a:pt x="220658" y="2058924"/>
                    <a:pt x="220563" y="2084737"/>
                  </a:cubicBezTo>
                  <a:cubicBezTo>
                    <a:pt x="220468" y="2105311"/>
                    <a:pt x="231326" y="2125694"/>
                    <a:pt x="233231" y="2146459"/>
                  </a:cubicBezTo>
                  <a:cubicBezTo>
                    <a:pt x="235613" y="2172843"/>
                    <a:pt x="242756" y="2204085"/>
                    <a:pt x="231993" y="2225135"/>
                  </a:cubicBezTo>
                  <a:cubicBezTo>
                    <a:pt x="214467" y="2259425"/>
                    <a:pt x="214848" y="2286476"/>
                    <a:pt x="233136" y="2318195"/>
                  </a:cubicBezTo>
                  <a:cubicBezTo>
                    <a:pt x="276094" y="2392394"/>
                    <a:pt x="249614" y="2479548"/>
                    <a:pt x="178558" y="2498217"/>
                  </a:cubicBezTo>
                  <a:cubicBezTo>
                    <a:pt x="165604" y="2501551"/>
                    <a:pt x="150269" y="2501360"/>
                    <a:pt x="137315" y="2497836"/>
                  </a:cubicBezTo>
                  <a:cubicBezTo>
                    <a:pt x="62829" y="2477643"/>
                    <a:pt x="15680" y="2414873"/>
                    <a:pt x="11394" y="2333530"/>
                  </a:cubicBezTo>
                  <a:cubicBezTo>
                    <a:pt x="7775" y="2264855"/>
                    <a:pt x="3107" y="2196275"/>
                    <a:pt x="59" y="2127599"/>
                  </a:cubicBezTo>
                  <a:cubicBezTo>
                    <a:pt x="-607" y="2112455"/>
                    <a:pt x="4536" y="2097215"/>
                    <a:pt x="6155" y="2081975"/>
                  </a:cubicBezTo>
                  <a:cubicBezTo>
                    <a:pt x="11585" y="2029206"/>
                    <a:pt x="20538" y="1976438"/>
                    <a:pt x="20633" y="1923669"/>
                  </a:cubicBezTo>
                  <a:cubicBezTo>
                    <a:pt x="20729" y="1884998"/>
                    <a:pt x="16633" y="1850612"/>
                    <a:pt x="47875" y="1818608"/>
                  </a:cubicBezTo>
                  <a:cubicBezTo>
                    <a:pt x="71783" y="1794034"/>
                    <a:pt x="80450" y="1760887"/>
                    <a:pt x="47303" y="1730883"/>
                  </a:cubicBezTo>
                  <a:cubicBezTo>
                    <a:pt x="11966" y="1698879"/>
                    <a:pt x="43874" y="1662208"/>
                    <a:pt x="47399" y="1630013"/>
                  </a:cubicBezTo>
                  <a:cubicBezTo>
                    <a:pt x="53114" y="1577626"/>
                    <a:pt x="75212" y="1527239"/>
                    <a:pt x="87785" y="1475423"/>
                  </a:cubicBezTo>
                  <a:cubicBezTo>
                    <a:pt x="93690" y="1451134"/>
                    <a:pt x="92547" y="1425131"/>
                    <a:pt x="96548" y="1400270"/>
                  </a:cubicBezTo>
                  <a:cubicBezTo>
                    <a:pt x="102072" y="1366457"/>
                    <a:pt x="111597" y="1333119"/>
                    <a:pt x="115502" y="1299115"/>
                  </a:cubicBezTo>
                  <a:cubicBezTo>
                    <a:pt x="118360" y="1274255"/>
                    <a:pt x="114455" y="1248728"/>
                    <a:pt x="114264" y="1223486"/>
                  </a:cubicBezTo>
                  <a:cubicBezTo>
                    <a:pt x="113693" y="1151668"/>
                    <a:pt x="108073" y="1079373"/>
                    <a:pt x="115407" y="1008317"/>
                  </a:cubicBezTo>
                  <a:cubicBezTo>
                    <a:pt x="119503" y="968026"/>
                    <a:pt x="131885" y="932498"/>
                    <a:pt x="119503" y="888873"/>
                  </a:cubicBezTo>
                  <a:cubicBezTo>
                    <a:pt x="105501" y="839915"/>
                    <a:pt x="112931" y="785146"/>
                    <a:pt x="106263" y="733615"/>
                  </a:cubicBezTo>
                  <a:cubicBezTo>
                    <a:pt x="98834" y="675894"/>
                    <a:pt x="82832" y="619125"/>
                    <a:pt x="76736" y="561308"/>
                  </a:cubicBezTo>
                  <a:cubicBezTo>
                    <a:pt x="71973" y="516160"/>
                    <a:pt x="76736" y="470059"/>
                    <a:pt x="77402" y="424434"/>
                  </a:cubicBezTo>
                  <a:cubicBezTo>
                    <a:pt x="77879" y="391478"/>
                    <a:pt x="80355" y="358521"/>
                    <a:pt x="78831" y="325755"/>
                  </a:cubicBezTo>
                  <a:cubicBezTo>
                    <a:pt x="77498" y="295275"/>
                    <a:pt x="91023" y="287274"/>
                    <a:pt x="116074" y="298037"/>
                  </a:cubicBezTo>
                  <a:cubicBezTo>
                    <a:pt x="129980" y="303943"/>
                    <a:pt x="144935" y="313944"/>
                    <a:pt x="152840" y="326327"/>
                  </a:cubicBezTo>
                  <a:cubicBezTo>
                    <a:pt x="202180" y="402812"/>
                    <a:pt x="250186" y="480155"/>
                    <a:pt x="297525" y="557879"/>
                  </a:cubicBezTo>
                  <a:cubicBezTo>
                    <a:pt x="308098" y="575215"/>
                    <a:pt x="312384" y="596360"/>
                    <a:pt x="323147" y="613601"/>
                  </a:cubicBezTo>
                  <a:cubicBezTo>
                    <a:pt x="337340" y="636270"/>
                    <a:pt x="351722" y="668560"/>
                    <a:pt x="372296" y="674370"/>
                  </a:cubicBezTo>
                  <a:cubicBezTo>
                    <a:pt x="389632" y="679228"/>
                    <a:pt x="420112" y="656273"/>
                    <a:pt x="437543" y="638461"/>
                  </a:cubicBezTo>
                  <a:cubicBezTo>
                    <a:pt x="488311" y="586454"/>
                    <a:pt x="536317" y="531781"/>
                    <a:pt x="583466" y="476441"/>
                  </a:cubicBezTo>
                  <a:cubicBezTo>
                    <a:pt x="605849" y="450152"/>
                    <a:pt x="626709" y="421577"/>
                    <a:pt x="642997" y="391192"/>
                  </a:cubicBezTo>
                  <a:cubicBezTo>
                    <a:pt x="660428" y="358616"/>
                    <a:pt x="640997" y="320040"/>
                    <a:pt x="598515" y="305562"/>
                  </a:cubicBezTo>
                  <a:cubicBezTo>
                    <a:pt x="556986" y="291465"/>
                    <a:pt x="512981" y="284607"/>
                    <a:pt x="470309" y="273463"/>
                  </a:cubicBezTo>
                  <a:cubicBezTo>
                    <a:pt x="418207" y="259842"/>
                    <a:pt x="366296" y="244983"/>
                    <a:pt x="314384" y="230696"/>
                  </a:cubicBezTo>
                  <a:cubicBezTo>
                    <a:pt x="314861" y="221647"/>
                    <a:pt x="315432" y="212693"/>
                    <a:pt x="316004" y="203740"/>
                  </a:cubicBezTo>
                  <a:close/>
                  <a:moveTo>
                    <a:pt x="231803" y="1009936"/>
                  </a:moveTo>
                  <a:cubicBezTo>
                    <a:pt x="236756" y="1002411"/>
                    <a:pt x="241613" y="994982"/>
                    <a:pt x="246566" y="987457"/>
                  </a:cubicBezTo>
                  <a:cubicBezTo>
                    <a:pt x="228278" y="978122"/>
                    <a:pt x="210562" y="967264"/>
                    <a:pt x="191417" y="960692"/>
                  </a:cubicBezTo>
                  <a:cubicBezTo>
                    <a:pt x="187321" y="959263"/>
                    <a:pt x="171033" y="977646"/>
                    <a:pt x="172081" y="979265"/>
                  </a:cubicBezTo>
                  <a:cubicBezTo>
                    <a:pt x="183320" y="996506"/>
                    <a:pt x="196846" y="1012222"/>
                    <a:pt x="209800" y="1028319"/>
                  </a:cubicBezTo>
                  <a:cubicBezTo>
                    <a:pt x="217134" y="1022223"/>
                    <a:pt x="224468" y="1016127"/>
                    <a:pt x="231803" y="10099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CE5B5D8-2C77-4B8E-B14A-81AE65104A00}"/>
                </a:ext>
              </a:extLst>
            </p:cNvPr>
            <p:cNvSpPr/>
            <p:nvPr/>
          </p:nvSpPr>
          <p:spPr>
            <a:xfrm>
              <a:off x="3414420" y="2908469"/>
              <a:ext cx="971550" cy="1133475"/>
            </a:xfrm>
            <a:custGeom>
              <a:avLst/>
              <a:gdLst>
                <a:gd name="connsiteX0" fmla="*/ 597767 w 971550"/>
                <a:gd name="connsiteY0" fmla="*/ 78475 h 1133475"/>
                <a:gd name="connsiteX1" fmla="*/ 557857 w 971550"/>
                <a:gd name="connsiteY1" fmla="*/ 176487 h 1133475"/>
                <a:gd name="connsiteX2" fmla="*/ 526615 w 971550"/>
                <a:gd name="connsiteY2" fmla="*/ 217064 h 1133475"/>
                <a:gd name="connsiteX3" fmla="*/ 454987 w 971550"/>
                <a:gd name="connsiteY3" fmla="*/ 332126 h 1133475"/>
                <a:gd name="connsiteX4" fmla="*/ 403267 w 971550"/>
                <a:gd name="connsiteY4" fmla="*/ 430328 h 1133475"/>
                <a:gd name="connsiteX5" fmla="*/ 390027 w 971550"/>
                <a:gd name="connsiteY5" fmla="*/ 449283 h 1133475"/>
                <a:gd name="connsiteX6" fmla="*/ 260201 w 971550"/>
                <a:gd name="connsiteY6" fmla="*/ 717031 h 1133475"/>
                <a:gd name="connsiteX7" fmla="*/ 299825 w 971550"/>
                <a:gd name="connsiteY7" fmla="*/ 847619 h 1133475"/>
                <a:gd name="connsiteX8" fmla="*/ 368596 w 971550"/>
                <a:gd name="connsiteY8" fmla="*/ 839046 h 1133475"/>
                <a:gd name="connsiteX9" fmla="*/ 420316 w 971550"/>
                <a:gd name="connsiteY9" fmla="*/ 798660 h 1133475"/>
                <a:gd name="connsiteX10" fmla="*/ 519567 w 971550"/>
                <a:gd name="connsiteY10" fmla="*/ 732176 h 1133475"/>
                <a:gd name="connsiteX11" fmla="*/ 632057 w 971550"/>
                <a:gd name="connsiteY11" fmla="*/ 636640 h 1133475"/>
                <a:gd name="connsiteX12" fmla="*/ 734260 w 971550"/>
                <a:gd name="connsiteY12" fmla="*/ 526340 h 1133475"/>
                <a:gd name="connsiteX13" fmla="*/ 807984 w 971550"/>
                <a:gd name="connsiteY13" fmla="*/ 468524 h 1133475"/>
                <a:gd name="connsiteX14" fmla="*/ 938572 w 971550"/>
                <a:gd name="connsiteY14" fmla="*/ 330983 h 1133475"/>
                <a:gd name="connsiteX15" fmla="*/ 976386 w 971550"/>
                <a:gd name="connsiteY15" fmla="*/ 315362 h 1133475"/>
                <a:gd name="connsiteX16" fmla="*/ 966670 w 971550"/>
                <a:gd name="connsiteY16" fmla="*/ 357081 h 1133475"/>
                <a:gd name="connsiteX17" fmla="*/ 903615 w 971550"/>
                <a:gd name="connsiteY17" fmla="*/ 427947 h 1133475"/>
                <a:gd name="connsiteX18" fmla="*/ 866372 w 971550"/>
                <a:gd name="connsiteY18" fmla="*/ 489764 h 1133475"/>
                <a:gd name="connsiteX19" fmla="*/ 818842 w 971550"/>
                <a:gd name="connsiteY19" fmla="*/ 539961 h 1133475"/>
                <a:gd name="connsiteX20" fmla="*/ 722735 w 971550"/>
                <a:gd name="connsiteY20" fmla="*/ 623686 h 1133475"/>
                <a:gd name="connsiteX21" fmla="*/ 552333 w 971550"/>
                <a:gd name="connsiteY21" fmla="*/ 803804 h 1133475"/>
                <a:gd name="connsiteX22" fmla="*/ 445653 w 971550"/>
                <a:gd name="connsiteY22" fmla="*/ 914103 h 1133475"/>
                <a:gd name="connsiteX23" fmla="*/ 364976 w 971550"/>
                <a:gd name="connsiteY23" fmla="*/ 952584 h 1133475"/>
                <a:gd name="connsiteX24" fmla="*/ 312208 w 971550"/>
                <a:gd name="connsiteY24" fmla="*/ 994113 h 1133475"/>
                <a:gd name="connsiteX25" fmla="*/ 236579 w 971550"/>
                <a:gd name="connsiteY25" fmla="*/ 1055264 h 1133475"/>
                <a:gd name="connsiteX26" fmla="*/ 182096 w 971550"/>
                <a:gd name="connsiteY26" fmla="*/ 1097078 h 1133475"/>
                <a:gd name="connsiteX27" fmla="*/ 98943 w 971550"/>
                <a:gd name="connsiteY27" fmla="*/ 1107937 h 1133475"/>
                <a:gd name="connsiteX28" fmla="*/ 43126 w 971550"/>
                <a:gd name="connsiteY28" fmla="*/ 1050406 h 1133475"/>
                <a:gd name="connsiteX29" fmla="*/ 37602 w 971550"/>
                <a:gd name="connsiteY29" fmla="*/ 910198 h 1133475"/>
                <a:gd name="connsiteX30" fmla="*/ 59033 w 971550"/>
                <a:gd name="connsiteY30" fmla="*/ 855429 h 1133475"/>
                <a:gd name="connsiteX31" fmla="*/ 48841 w 971550"/>
                <a:gd name="connsiteY31" fmla="*/ 682265 h 1133475"/>
                <a:gd name="connsiteX32" fmla="*/ 47984 w 971550"/>
                <a:gd name="connsiteY32" fmla="*/ 638259 h 1133475"/>
                <a:gd name="connsiteX33" fmla="*/ 159903 w 971550"/>
                <a:gd name="connsiteY33" fmla="*/ 541009 h 1133475"/>
                <a:gd name="connsiteX34" fmla="*/ 189526 w 971550"/>
                <a:gd name="connsiteY34" fmla="*/ 520244 h 1133475"/>
                <a:gd name="connsiteX35" fmla="*/ 226292 w 971550"/>
                <a:gd name="connsiteY35" fmla="*/ 380608 h 1133475"/>
                <a:gd name="connsiteX36" fmla="*/ 176476 w 971550"/>
                <a:gd name="connsiteY36" fmla="*/ 346127 h 1133475"/>
                <a:gd name="connsiteX37" fmla="*/ 70749 w 971550"/>
                <a:gd name="connsiteY37" fmla="*/ 351366 h 1133475"/>
                <a:gd name="connsiteX38" fmla="*/ 63700 w 971550"/>
                <a:gd name="connsiteY38" fmla="*/ 336793 h 1133475"/>
                <a:gd name="connsiteX39" fmla="*/ 120279 w 971550"/>
                <a:gd name="connsiteY39" fmla="*/ 286501 h 1133475"/>
                <a:gd name="connsiteX40" fmla="*/ 324019 w 971550"/>
                <a:gd name="connsiteY40" fmla="*/ 108669 h 1133475"/>
                <a:gd name="connsiteX41" fmla="*/ 450225 w 971550"/>
                <a:gd name="connsiteY41" fmla="*/ 5323 h 1133475"/>
                <a:gd name="connsiteX42" fmla="*/ 489182 w 971550"/>
                <a:gd name="connsiteY42" fmla="*/ 4085 h 1133475"/>
                <a:gd name="connsiteX43" fmla="*/ 597767 w 971550"/>
                <a:gd name="connsiteY43" fmla="*/ 78475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971550" h="1133475">
                  <a:moveTo>
                    <a:pt x="597767" y="78475"/>
                  </a:moveTo>
                  <a:cubicBezTo>
                    <a:pt x="583861" y="113051"/>
                    <a:pt x="572431" y="145531"/>
                    <a:pt x="557857" y="176487"/>
                  </a:cubicBezTo>
                  <a:cubicBezTo>
                    <a:pt x="550618" y="191822"/>
                    <a:pt x="540427" y="210110"/>
                    <a:pt x="526615" y="217064"/>
                  </a:cubicBezTo>
                  <a:cubicBezTo>
                    <a:pt x="478038" y="241543"/>
                    <a:pt x="472513" y="289454"/>
                    <a:pt x="454987" y="332126"/>
                  </a:cubicBezTo>
                  <a:cubicBezTo>
                    <a:pt x="440986" y="366225"/>
                    <a:pt x="420983" y="397848"/>
                    <a:pt x="403267" y="430328"/>
                  </a:cubicBezTo>
                  <a:cubicBezTo>
                    <a:pt x="399552" y="437091"/>
                    <a:pt x="390789" y="442616"/>
                    <a:pt x="390027" y="449283"/>
                  </a:cubicBezTo>
                  <a:cubicBezTo>
                    <a:pt x="377549" y="553582"/>
                    <a:pt x="300968" y="626639"/>
                    <a:pt x="260201" y="717031"/>
                  </a:cubicBezTo>
                  <a:cubicBezTo>
                    <a:pt x="239818" y="762179"/>
                    <a:pt x="255153" y="828378"/>
                    <a:pt x="299825" y="847619"/>
                  </a:cubicBezTo>
                  <a:cubicBezTo>
                    <a:pt x="318494" y="855620"/>
                    <a:pt x="347545" y="847714"/>
                    <a:pt x="368596" y="839046"/>
                  </a:cubicBezTo>
                  <a:cubicBezTo>
                    <a:pt x="388027" y="831045"/>
                    <a:pt x="402314" y="811233"/>
                    <a:pt x="420316" y="798660"/>
                  </a:cubicBezTo>
                  <a:cubicBezTo>
                    <a:pt x="452987" y="775895"/>
                    <a:pt x="488039" y="756369"/>
                    <a:pt x="519567" y="732176"/>
                  </a:cubicBezTo>
                  <a:cubicBezTo>
                    <a:pt x="558619" y="702267"/>
                    <a:pt x="596815" y="670835"/>
                    <a:pt x="632057" y="636640"/>
                  </a:cubicBezTo>
                  <a:cubicBezTo>
                    <a:pt x="668062" y="601874"/>
                    <a:pt x="698637" y="561488"/>
                    <a:pt x="734260" y="526340"/>
                  </a:cubicBezTo>
                  <a:cubicBezTo>
                    <a:pt x="756358" y="504528"/>
                    <a:pt x="785981" y="490336"/>
                    <a:pt x="807984" y="468524"/>
                  </a:cubicBezTo>
                  <a:cubicBezTo>
                    <a:pt x="852847" y="424042"/>
                    <a:pt x="894185" y="375941"/>
                    <a:pt x="938572" y="330983"/>
                  </a:cubicBezTo>
                  <a:cubicBezTo>
                    <a:pt x="947430" y="322029"/>
                    <a:pt x="963622" y="320410"/>
                    <a:pt x="976386" y="315362"/>
                  </a:cubicBezTo>
                  <a:cubicBezTo>
                    <a:pt x="973433" y="329459"/>
                    <a:pt x="974481" y="346699"/>
                    <a:pt x="966670" y="357081"/>
                  </a:cubicBezTo>
                  <a:cubicBezTo>
                    <a:pt x="947716" y="382227"/>
                    <a:pt x="923046" y="403087"/>
                    <a:pt x="903615" y="427947"/>
                  </a:cubicBezTo>
                  <a:cubicBezTo>
                    <a:pt x="888946" y="446807"/>
                    <a:pt x="880469" y="470429"/>
                    <a:pt x="866372" y="489764"/>
                  </a:cubicBezTo>
                  <a:cubicBezTo>
                    <a:pt x="852370" y="508814"/>
                    <a:pt x="832368" y="541771"/>
                    <a:pt x="818842" y="539961"/>
                  </a:cubicBezTo>
                  <a:cubicBezTo>
                    <a:pt x="750739" y="530722"/>
                    <a:pt x="728069" y="583014"/>
                    <a:pt x="722735" y="623686"/>
                  </a:cubicBezTo>
                  <a:cubicBezTo>
                    <a:pt x="708733" y="729699"/>
                    <a:pt x="622723" y="756845"/>
                    <a:pt x="552333" y="803804"/>
                  </a:cubicBezTo>
                  <a:cubicBezTo>
                    <a:pt x="509280" y="832474"/>
                    <a:pt x="463369" y="855525"/>
                    <a:pt x="445653" y="914103"/>
                  </a:cubicBezTo>
                  <a:cubicBezTo>
                    <a:pt x="439652" y="934010"/>
                    <a:pt x="393742" y="950489"/>
                    <a:pt x="364976" y="952584"/>
                  </a:cubicBezTo>
                  <a:cubicBezTo>
                    <a:pt x="332591" y="954965"/>
                    <a:pt x="319351" y="966586"/>
                    <a:pt x="312208" y="994113"/>
                  </a:cubicBezTo>
                  <a:cubicBezTo>
                    <a:pt x="302111" y="1032975"/>
                    <a:pt x="273822" y="1051644"/>
                    <a:pt x="236579" y="1055264"/>
                  </a:cubicBezTo>
                  <a:cubicBezTo>
                    <a:pt x="208004" y="1058026"/>
                    <a:pt x="192193" y="1067360"/>
                    <a:pt x="182096" y="1097078"/>
                  </a:cubicBezTo>
                  <a:cubicBezTo>
                    <a:pt x="166189" y="1144037"/>
                    <a:pt x="129613" y="1146323"/>
                    <a:pt x="98943" y="1107937"/>
                  </a:cubicBezTo>
                  <a:cubicBezTo>
                    <a:pt x="82369" y="1087077"/>
                    <a:pt x="63700" y="1067170"/>
                    <a:pt x="43126" y="1050406"/>
                  </a:cubicBezTo>
                  <a:cubicBezTo>
                    <a:pt x="-12881" y="1004591"/>
                    <a:pt x="-13928" y="961252"/>
                    <a:pt x="37602" y="910198"/>
                  </a:cubicBezTo>
                  <a:cubicBezTo>
                    <a:pt x="50461" y="897434"/>
                    <a:pt x="56461" y="874575"/>
                    <a:pt x="59033" y="855429"/>
                  </a:cubicBezTo>
                  <a:cubicBezTo>
                    <a:pt x="66748" y="797517"/>
                    <a:pt x="88370" y="738653"/>
                    <a:pt x="48841" y="682265"/>
                  </a:cubicBezTo>
                  <a:cubicBezTo>
                    <a:pt x="41602" y="671882"/>
                    <a:pt x="40555" y="646451"/>
                    <a:pt x="47984" y="638259"/>
                  </a:cubicBezTo>
                  <a:cubicBezTo>
                    <a:pt x="81226" y="601969"/>
                    <a:pt x="92847" y="539771"/>
                    <a:pt x="159903" y="541009"/>
                  </a:cubicBezTo>
                  <a:cubicBezTo>
                    <a:pt x="169999" y="541199"/>
                    <a:pt x="186382" y="529769"/>
                    <a:pt x="189526" y="520244"/>
                  </a:cubicBezTo>
                  <a:cubicBezTo>
                    <a:pt x="204670" y="474524"/>
                    <a:pt x="219434" y="428042"/>
                    <a:pt x="226292" y="380608"/>
                  </a:cubicBezTo>
                  <a:cubicBezTo>
                    <a:pt x="227626" y="371083"/>
                    <a:pt x="195050" y="348223"/>
                    <a:pt x="176476" y="346127"/>
                  </a:cubicBezTo>
                  <a:cubicBezTo>
                    <a:pt x="141901" y="342222"/>
                    <a:pt x="106087" y="349080"/>
                    <a:pt x="70749" y="351366"/>
                  </a:cubicBezTo>
                  <a:cubicBezTo>
                    <a:pt x="68368" y="346508"/>
                    <a:pt x="66082" y="341651"/>
                    <a:pt x="63700" y="336793"/>
                  </a:cubicBezTo>
                  <a:cubicBezTo>
                    <a:pt x="82465" y="319838"/>
                    <a:pt x="98943" y="299264"/>
                    <a:pt x="120279" y="286501"/>
                  </a:cubicBezTo>
                  <a:cubicBezTo>
                    <a:pt x="199146" y="239447"/>
                    <a:pt x="255534" y="167153"/>
                    <a:pt x="324019" y="108669"/>
                  </a:cubicBezTo>
                  <a:cubicBezTo>
                    <a:pt x="365357" y="73331"/>
                    <a:pt x="406886" y="38089"/>
                    <a:pt x="450225" y="5323"/>
                  </a:cubicBezTo>
                  <a:cubicBezTo>
                    <a:pt x="458988" y="-1249"/>
                    <a:pt x="479562" y="-1821"/>
                    <a:pt x="489182" y="4085"/>
                  </a:cubicBezTo>
                  <a:cubicBezTo>
                    <a:pt x="526615" y="26945"/>
                    <a:pt x="561953" y="53519"/>
                    <a:pt x="597767" y="784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15606E20-2F65-42F4-8185-289783318229}"/>
              </a:ext>
            </a:extLst>
          </p:cNvPr>
          <p:cNvSpPr/>
          <p:nvPr userDrawn="1"/>
        </p:nvSpPr>
        <p:spPr>
          <a:xfrm>
            <a:off x="5458986" y="497407"/>
            <a:ext cx="507164" cy="806607"/>
          </a:xfrm>
          <a:custGeom>
            <a:avLst/>
            <a:gdLst>
              <a:gd name="connsiteX0" fmla="*/ 1502093 w 1790700"/>
              <a:gd name="connsiteY0" fmla="*/ 1607612 h 2847975"/>
              <a:gd name="connsiteX1" fmla="*/ 1407414 w 1790700"/>
              <a:gd name="connsiteY1" fmla="*/ 1560272 h 2847975"/>
              <a:gd name="connsiteX2" fmla="*/ 1302163 w 1790700"/>
              <a:gd name="connsiteY2" fmla="*/ 1411492 h 2847975"/>
              <a:gd name="connsiteX3" fmla="*/ 1235869 w 1790700"/>
              <a:gd name="connsiteY3" fmla="*/ 1416254 h 2847975"/>
              <a:gd name="connsiteX4" fmla="*/ 1201483 w 1790700"/>
              <a:gd name="connsiteY4" fmla="*/ 1548842 h 2847975"/>
              <a:gd name="connsiteX5" fmla="*/ 1222343 w 1790700"/>
              <a:gd name="connsiteY5" fmla="*/ 2067002 h 2847975"/>
              <a:gd name="connsiteX6" fmla="*/ 1225391 w 1790700"/>
              <a:gd name="connsiteY6" fmla="*/ 2169682 h 2847975"/>
              <a:gd name="connsiteX7" fmla="*/ 1204817 w 1790700"/>
              <a:gd name="connsiteY7" fmla="*/ 2708987 h 2847975"/>
              <a:gd name="connsiteX8" fmla="*/ 1162336 w 1790700"/>
              <a:gd name="connsiteY8" fmla="*/ 2851386 h 2847975"/>
              <a:gd name="connsiteX9" fmla="*/ 1146334 w 1790700"/>
              <a:gd name="connsiteY9" fmla="*/ 2847957 h 2847975"/>
              <a:gd name="connsiteX10" fmla="*/ 1143381 w 1790700"/>
              <a:gd name="connsiteY10" fmla="*/ 2813762 h 2847975"/>
              <a:gd name="connsiteX11" fmla="*/ 1143000 w 1790700"/>
              <a:gd name="connsiteY11" fmla="*/ 2532775 h 2847975"/>
              <a:gd name="connsiteX12" fmla="*/ 1133094 w 1790700"/>
              <a:gd name="connsiteY12" fmla="*/ 2067764 h 2847975"/>
              <a:gd name="connsiteX13" fmla="*/ 1105472 w 1790700"/>
              <a:gd name="connsiteY13" fmla="*/ 1529983 h 2847975"/>
              <a:gd name="connsiteX14" fmla="*/ 1095470 w 1790700"/>
              <a:gd name="connsiteY14" fmla="*/ 1163080 h 2847975"/>
              <a:gd name="connsiteX15" fmla="*/ 1084516 w 1790700"/>
              <a:gd name="connsiteY15" fmla="*/ 926860 h 2847975"/>
              <a:gd name="connsiteX16" fmla="*/ 1055370 w 1790700"/>
              <a:gd name="connsiteY16" fmla="*/ 866376 h 2847975"/>
              <a:gd name="connsiteX17" fmla="*/ 964597 w 1790700"/>
              <a:gd name="connsiteY17" fmla="*/ 883902 h 2847975"/>
              <a:gd name="connsiteX18" fmla="*/ 901827 w 1790700"/>
              <a:gd name="connsiteY18" fmla="*/ 953244 h 2847975"/>
              <a:gd name="connsiteX19" fmla="*/ 919258 w 1790700"/>
              <a:gd name="connsiteY19" fmla="*/ 1297287 h 2847975"/>
              <a:gd name="connsiteX20" fmla="*/ 888682 w 1790700"/>
              <a:gd name="connsiteY20" fmla="*/ 1500265 h 2847975"/>
              <a:gd name="connsiteX21" fmla="*/ 849630 w 1790700"/>
              <a:gd name="connsiteY21" fmla="*/ 1530364 h 2847975"/>
              <a:gd name="connsiteX22" fmla="*/ 774192 w 1790700"/>
              <a:gd name="connsiteY22" fmla="*/ 1477595 h 2847975"/>
              <a:gd name="connsiteX23" fmla="*/ 775335 w 1790700"/>
              <a:gd name="connsiteY23" fmla="*/ 1273379 h 2847975"/>
              <a:gd name="connsiteX24" fmla="*/ 801433 w 1790700"/>
              <a:gd name="connsiteY24" fmla="*/ 1160222 h 2847975"/>
              <a:gd name="connsiteX25" fmla="*/ 836200 w 1790700"/>
              <a:gd name="connsiteY25" fmla="*/ 1112407 h 2847975"/>
              <a:gd name="connsiteX26" fmla="*/ 840295 w 1790700"/>
              <a:gd name="connsiteY26" fmla="*/ 930479 h 2847975"/>
              <a:gd name="connsiteX27" fmla="*/ 817436 w 1790700"/>
              <a:gd name="connsiteY27" fmla="*/ 769316 h 2847975"/>
              <a:gd name="connsiteX28" fmla="*/ 989076 w 1790700"/>
              <a:gd name="connsiteY28" fmla="*/ 765983 h 2847975"/>
              <a:gd name="connsiteX29" fmla="*/ 1019461 w 1790700"/>
              <a:gd name="connsiteY29" fmla="*/ 574721 h 2847975"/>
              <a:gd name="connsiteX30" fmla="*/ 935355 w 1790700"/>
              <a:gd name="connsiteY30" fmla="*/ 459849 h 2847975"/>
              <a:gd name="connsiteX31" fmla="*/ 875633 w 1790700"/>
              <a:gd name="connsiteY31" fmla="*/ 434798 h 2847975"/>
              <a:gd name="connsiteX32" fmla="*/ 784955 w 1790700"/>
              <a:gd name="connsiteY32" fmla="*/ 456039 h 2847975"/>
              <a:gd name="connsiteX33" fmla="*/ 622840 w 1790700"/>
              <a:gd name="connsiteY33" fmla="*/ 405747 h 2847975"/>
              <a:gd name="connsiteX34" fmla="*/ 554641 w 1790700"/>
              <a:gd name="connsiteY34" fmla="*/ 402890 h 2847975"/>
              <a:gd name="connsiteX35" fmla="*/ 516065 w 1790700"/>
              <a:gd name="connsiteY35" fmla="*/ 495854 h 2847975"/>
              <a:gd name="connsiteX36" fmla="*/ 550164 w 1790700"/>
              <a:gd name="connsiteY36" fmla="*/ 587294 h 2847975"/>
              <a:gd name="connsiteX37" fmla="*/ 538353 w 1790700"/>
              <a:gd name="connsiteY37" fmla="*/ 626822 h 2847975"/>
              <a:gd name="connsiteX38" fmla="*/ 433102 w 1790700"/>
              <a:gd name="connsiteY38" fmla="*/ 709118 h 2847975"/>
              <a:gd name="connsiteX39" fmla="*/ 298990 w 1790700"/>
              <a:gd name="connsiteY39" fmla="*/ 759315 h 2847975"/>
              <a:gd name="connsiteX40" fmla="*/ 164878 w 1790700"/>
              <a:gd name="connsiteY40" fmla="*/ 779508 h 2847975"/>
              <a:gd name="connsiteX41" fmla="*/ 86106 w 1790700"/>
              <a:gd name="connsiteY41" fmla="*/ 885045 h 2847975"/>
              <a:gd name="connsiteX42" fmla="*/ 110966 w 1790700"/>
              <a:gd name="connsiteY42" fmla="*/ 1013347 h 2847975"/>
              <a:gd name="connsiteX43" fmla="*/ 185166 w 1790700"/>
              <a:gd name="connsiteY43" fmla="*/ 1046970 h 2847975"/>
              <a:gd name="connsiteX44" fmla="*/ 291370 w 1790700"/>
              <a:gd name="connsiteY44" fmla="*/ 962007 h 2847975"/>
              <a:gd name="connsiteX45" fmla="*/ 361188 w 1790700"/>
              <a:gd name="connsiteY45" fmla="*/ 893808 h 2847975"/>
              <a:gd name="connsiteX46" fmla="*/ 373380 w 1790700"/>
              <a:gd name="connsiteY46" fmla="*/ 887141 h 2847975"/>
              <a:gd name="connsiteX47" fmla="*/ 599313 w 1790700"/>
              <a:gd name="connsiteY47" fmla="*/ 899618 h 2847975"/>
              <a:gd name="connsiteX48" fmla="*/ 610076 w 1790700"/>
              <a:gd name="connsiteY48" fmla="*/ 951625 h 2847975"/>
              <a:gd name="connsiteX49" fmla="*/ 484156 w 1790700"/>
              <a:gd name="connsiteY49" fmla="*/ 1214705 h 2847975"/>
              <a:gd name="connsiteX50" fmla="*/ 496633 w 1790700"/>
              <a:gd name="connsiteY50" fmla="*/ 1295954 h 2847975"/>
              <a:gd name="connsiteX51" fmla="*/ 457676 w 1790700"/>
              <a:gd name="connsiteY51" fmla="*/ 1413587 h 2847975"/>
              <a:gd name="connsiteX52" fmla="*/ 206407 w 1790700"/>
              <a:gd name="connsiteY52" fmla="*/ 1520172 h 2847975"/>
              <a:gd name="connsiteX53" fmla="*/ 147352 w 1790700"/>
              <a:gd name="connsiteY53" fmla="*/ 1718673 h 2847975"/>
              <a:gd name="connsiteX54" fmla="*/ 161068 w 1790700"/>
              <a:gd name="connsiteY54" fmla="*/ 1758488 h 2847975"/>
              <a:gd name="connsiteX55" fmla="*/ 119634 w 1790700"/>
              <a:gd name="connsiteY55" fmla="*/ 1818495 h 2847975"/>
              <a:gd name="connsiteX56" fmla="*/ 0 w 1790700"/>
              <a:gd name="connsiteY56" fmla="*/ 1833354 h 2847975"/>
              <a:gd name="connsiteX57" fmla="*/ 0 w 1790700"/>
              <a:gd name="connsiteY57" fmla="*/ 1501884 h 2847975"/>
              <a:gd name="connsiteX58" fmla="*/ 476 w 1790700"/>
              <a:gd name="connsiteY58" fmla="*/ 1482834 h 2847975"/>
              <a:gd name="connsiteX59" fmla="*/ 11240 w 1790700"/>
              <a:gd name="connsiteY59" fmla="*/ 736931 h 2847975"/>
              <a:gd name="connsiteX60" fmla="*/ 38671 w 1790700"/>
              <a:gd name="connsiteY60" fmla="*/ 428226 h 2847975"/>
              <a:gd name="connsiteX61" fmla="*/ 25336 w 1790700"/>
              <a:gd name="connsiteY61" fmla="*/ 296495 h 2847975"/>
              <a:gd name="connsiteX62" fmla="*/ 20193 w 1790700"/>
              <a:gd name="connsiteY62" fmla="*/ 279065 h 2847975"/>
              <a:gd name="connsiteX63" fmla="*/ 26956 w 1790700"/>
              <a:gd name="connsiteY63" fmla="*/ 237345 h 2847975"/>
              <a:gd name="connsiteX64" fmla="*/ 54388 w 1790700"/>
              <a:gd name="connsiteY64" fmla="*/ 266587 h 2847975"/>
              <a:gd name="connsiteX65" fmla="*/ 184404 w 1790700"/>
              <a:gd name="connsiteY65" fmla="*/ 287256 h 2847975"/>
              <a:gd name="connsiteX66" fmla="*/ 309753 w 1790700"/>
              <a:gd name="connsiteY66" fmla="*/ 151906 h 2847975"/>
              <a:gd name="connsiteX67" fmla="*/ 351853 w 1790700"/>
              <a:gd name="connsiteY67" fmla="*/ 61037 h 2847975"/>
              <a:gd name="connsiteX68" fmla="*/ 454914 w 1790700"/>
              <a:gd name="connsiteY68" fmla="*/ 14746 h 2847975"/>
              <a:gd name="connsiteX69" fmla="*/ 514826 w 1790700"/>
              <a:gd name="connsiteY69" fmla="*/ 39701 h 2847975"/>
              <a:gd name="connsiteX70" fmla="*/ 572929 w 1790700"/>
              <a:gd name="connsiteY70" fmla="*/ 201436 h 2847975"/>
              <a:gd name="connsiteX71" fmla="*/ 582549 w 1790700"/>
              <a:gd name="connsiteY71" fmla="*/ 344120 h 2847975"/>
              <a:gd name="connsiteX72" fmla="*/ 653891 w 1790700"/>
              <a:gd name="connsiteY72" fmla="*/ 371838 h 2847975"/>
              <a:gd name="connsiteX73" fmla="*/ 934783 w 1790700"/>
              <a:gd name="connsiteY73" fmla="*/ 312783 h 2847975"/>
              <a:gd name="connsiteX74" fmla="*/ 1160716 w 1790700"/>
              <a:gd name="connsiteY74" fmla="*/ 228963 h 2847975"/>
              <a:gd name="connsiteX75" fmla="*/ 1365980 w 1790700"/>
              <a:gd name="connsiteY75" fmla="*/ 148191 h 2847975"/>
              <a:gd name="connsiteX76" fmla="*/ 1468660 w 1790700"/>
              <a:gd name="connsiteY76" fmla="*/ 82469 h 2847975"/>
              <a:gd name="connsiteX77" fmla="*/ 1600771 w 1790700"/>
              <a:gd name="connsiteY77" fmla="*/ 92660 h 2847975"/>
              <a:gd name="connsiteX78" fmla="*/ 1751267 w 1790700"/>
              <a:gd name="connsiteY78" fmla="*/ 193435 h 2847975"/>
              <a:gd name="connsiteX79" fmla="*/ 1791367 w 1790700"/>
              <a:gd name="connsiteY79" fmla="*/ 248204 h 2847975"/>
              <a:gd name="connsiteX80" fmla="*/ 1427321 w 1790700"/>
              <a:gd name="connsiteY80" fmla="*/ 294876 h 2847975"/>
              <a:gd name="connsiteX81" fmla="*/ 1051941 w 1790700"/>
              <a:gd name="connsiteY81" fmla="*/ 368219 h 2847975"/>
              <a:gd name="connsiteX82" fmla="*/ 999077 w 1790700"/>
              <a:gd name="connsiteY82" fmla="*/ 419654 h 2847975"/>
              <a:gd name="connsiteX83" fmla="*/ 1068800 w 1790700"/>
              <a:gd name="connsiteY83" fmla="*/ 487853 h 2847975"/>
              <a:gd name="connsiteX84" fmla="*/ 1162717 w 1790700"/>
              <a:gd name="connsiteY84" fmla="*/ 549479 h 2847975"/>
              <a:gd name="connsiteX85" fmla="*/ 1276826 w 1790700"/>
              <a:gd name="connsiteY85" fmla="*/ 612249 h 2847975"/>
              <a:gd name="connsiteX86" fmla="*/ 1511141 w 1790700"/>
              <a:gd name="connsiteY86" fmla="*/ 823799 h 2847975"/>
              <a:gd name="connsiteX87" fmla="*/ 1512761 w 1790700"/>
              <a:gd name="connsiteY87" fmla="*/ 1092500 h 2847975"/>
              <a:gd name="connsiteX88" fmla="*/ 1537240 w 1790700"/>
              <a:gd name="connsiteY88" fmla="*/ 1311289 h 2847975"/>
              <a:gd name="connsiteX89" fmla="*/ 1537716 w 1790700"/>
              <a:gd name="connsiteY89" fmla="*/ 1448735 h 2847975"/>
              <a:gd name="connsiteX90" fmla="*/ 1502093 w 1790700"/>
              <a:gd name="connsiteY90" fmla="*/ 1607612 h 2847975"/>
              <a:gd name="connsiteX91" fmla="*/ 1301591 w 1790700"/>
              <a:gd name="connsiteY91" fmla="*/ 740265 h 2847975"/>
              <a:gd name="connsiteX92" fmla="*/ 1206722 w 1790700"/>
              <a:gd name="connsiteY92" fmla="*/ 992773 h 2847975"/>
              <a:gd name="connsiteX93" fmla="*/ 1215009 w 1790700"/>
              <a:gd name="connsiteY93" fmla="*/ 1161842 h 2847975"/>
              <a:gd name="connsiteX94" fmla="*/ 1243298 w 1790700"/>
              <a:gd name="connsiteY94" fmla="*/ 1333387 h 2847975"/>
              <a:gd name="connsiteX95" fmla="*/ 1292543 w 1790700"/>
              <a:gd name="connsiteY95" fmla="*/ 1363486 h 2847975"/>
              <a:gd name="connsiteX96" fmla="*/ 1357789 w 1790700"/>
              <a:gd name="connsiteY96" fmla="*/ 1327862 h 2847975"/>
              <a:gd name="connsiteX97" fmla="*/ 1380173 w 1790700"/>
              <a:gd name="connsiteY97" fmla="*/ 1219849 h 2847975"/>
              <a:gd name="connsiteX98" fmla="*/ 1370076 w 1790700"/>
              <a:gd name="connsiteY98" fmla="*/ 1017633 h 2847975"/>
              <a:gd name="connsiteX99" fmla="*/ 1301591 w 1790700"/>
              <a:gd name="connsiteY99" fmla="*/ 740265 h 2847975"/>
              <a:gd name="connsiteX100" fmla="*/ 357949 w 1790700"/>
              <a:gd name="connsiteY100" fmla="*/ 351359 h 2847975"/>
              <a:gd name="connsiteX101" fmla="*/ 263366 w 1790700"/>
              <a:gd name="connsiteY101" fmla="*/ 351359 h 2847975"/>
              <a:gd name="connsiteX102" fmla="*/ 177736 w 1790700"/>
              <a:gd name="connsiteY102" fmla="*/ 351359 h 2847975"/>
              <a:gd name="connsiteX103" fmla="*/ 82582 w 1790700"/>
              <a:gd name="connsiteY103" fmla="*/ 443371 h 2847975"/>
              <a:gd name="connsiteX104" fmla="*/ 83058 w 1790700"/>
              <a:gd name="connsiteY104" fmla="*/ 614630 h 2847975"/>
              <a:gd name="connsiteX105" fmla="*/ 93726 w 1790700"/>
              <a:gd name="connsiteY105" fmla="*/ 673495 h 2847975"/>
              <a:gd name="connsiteX106" fmla="*/ 133636 w 1790700"/>
              <a:gd name="connsiteY106" fmla="*/ 703975 h 2847975"/>
              <a:gd name="connsiteX107" fmla="*/ 289465 w 1790700"/>
              <a:gd name="connsiteY107" fmla="*/ 610058 h 2847975"/>
              <a:gd name="connsiteX108" fmla="*/ 294894 w 1790700"/>
              <a:gd name="connsiteY108" fmla="*/ 588341 h 2847975"/>
              <a:gd name="connsiteX109" fmla="*/ 336423 w 1790700"/>
              <a:gd name="connsiteY109" fmla="*/ 506141 h 2847975"/>
              <a:gd name="connsiteX110" fmla="*/ 360331 w 1790700"/>
              <a:gd name="connsiteY110" fmla="*/ 467564 h 2847975"/>
              <a:gd name="connsiteX111" fmla="*/ 357949 w 1790700"/>
              <a:gd name="connsiteY111" fmla="*/ 351359 h 2847975"/>
              <a:gd name="connsiteX112" fmla="*/ 115062 w 1790700"/>
              <a:gd name="connsiteY112" fmla="*/ 1147935 h 2847975"/>
              <a:gd name="connsiteX113" fmla="*/ 130969 w 1790700"/>
              <a:gd name="connsiteY113" fmla="*/ 1338626 h 2847975"/>
              <a:gd name="connsiteX114" fmla="*/ 150686 w 1790700"/>
              <a:gd name="connsiteY114" fmla="*/ 1407587 h 2847975"/>
              <a:gd name="connsiteX115" fmla="*/ 205359 w 1790700"/>
              <a:gd name="connsiteY115" fmla="*/ 1363867 h 2847975"/>
              <a:gd name="connsiteX116" fmla="*/ 221552 w 1790700"/>
              <a:gd name="connsiteY116" fmla="*/ 1346627 h 2847975"/>
              <a:gd name="connsiteX117" fmla="*/ 315658 w 1790700"/>
              <a:gd name="connsiteY117" fmla="*/ 1189464 h 2847975"/>
              <a:gd name="connsiteX118" fmla="*/ 264890 w 1790700"/>
              <a:gd name="connsiteY118" fmla="*/ 1124027 h 2847975"/>
              <a:gd name="connsiteX119" fmla="*/ 115062 w 1790700"/>
              <a:gd name="connsiteY119" fmla="*/ 1147935 h 284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790700" h="2847975">
                <a:moveTo>
                  <a:pt x="1502093" y="1607612"/>
                </a:moveTo>
                <a:cubicBezTo>
                  <a:pt x="1466945" y="1605802"/>
                  <a:pt x="1431893" y="1607231"/>
                  <a:pt x="1407414" y="1560272"/>
                </a:cubicBezTo>
                <a:cubicBezTo>
                  <a:pt x="1379601" y="1506932"/>
                  <a:pt x="1338072" y="1460641"/>
                  <a:pt x="1302163" y="1411492"/>
                </a:cubicBezTo>
                <a:cubicBezTo>
                  <a:pt x="1277779" y="1378154"/>
                  <a:pt x="1249108" y="1385393"/>
                  <a:pt x="1235869" y="1416254"/>
                </a:cubicBezTo>
                <a:cubicBezTo>
                  <a:pt x="1217962" y="1458069"/>
                  <a:pt x="1197578" y="1505789"/>
                  <a:pt x="1201483" y="1548842"/>
                </a:cubicBezTo>
                <a:cubicBezTo>
                  <a:pt x="1216914" y="1721435"/>
                  <a:pt x="1235678" y="1893362"/>
                  <a:pt x="1222343" y="2067002"/>
                </a:cubicBezTo>
                <a:cubicBezTo>
                  <a:pt x="1219772" y="2100911"/>
                  <a:pt x="1226439" y="2135487"/>
                  <a:pt x="1225391" y="2169682"/>
                </a:cubicBezTo>
                <a:cubicBezTo>
                  <a:pt x="1219772" y="2349514"/>
                  <a:pt x="1215676" y="2529441"/>
                  <a:pt x="1204817" y="2708987"/>
                </a:cubicBezTo>
                <a:cubicBezTo>
                  <a:pt x="1201865" y="2757089"/>
                  <a:pt x="1177100" y="2803952"/>
                  <a:pt x="1162336" y="2851386"/>
                </a:cubicBezTo>
                <a:cubicBezTo>
                  <a:pt x="1157002" y="2850243"/>
                  <a:pt x="1151668" y="2849100"/>
                  <a:pt x="1146334" y="2847957"/>
                </a:cubicBezTo>
                <a:cubicBezTo>
                  <a:pt x="1145286" y="2836527"/>
                  <a:pt x="1143381" y="2825192"/>
                  <a:pt x="1143381" y="2813762"/>
                </a:cubicBezTo>
                <a:cubicBezTo>
                  <a:pt x="1143095" y="2720132"/>
                  <a:pt x="1144333" y="2626406"/>
                  <a:pt x="1143000" y="2532775"/>
                </a:cubicBezTo>
                <a:cubicBezTo>
                  <a:pt x="1140714" y="2377803"/>
                  <a:pt x="1139190" y="2222736"/>
                  <a:pt x="1133094" y="2067764"/>
                </a:cubicBezTo>
                <a:cubicBezTo>
                  <a:pt x="1126141" y="1888409"/>
                  <a:pt x="1113377" y="1709339"/>
                  <a:pt x="1105472" y="1529983"/>
                </a:cubicBezTo>
                <a:cubicBezTo>
                  <a:pt x="1100137" y="1407777"/>
                  <a:pt x="1099185" y="1285381"/>
                  <a:pt x="1095470" y="1163080"/>
                </a:cubicBezTo>
                <a:cubicBezTo>
                  <a:pt x="1093089" y="1084213"/>
                  <a:pt x="1091851" y="1005251"/>
                  <a:pt x="1084516" y="926860"/>
                </a:cubicBezTo>
                <a:cubicBezTo>
                  <a:pt x="1082135" y="901809"/>
                  <a:pt x="1061561" y="878568"/>
                  <a:pt x="1055370" y="866376"/>
                </a:cubicBezTo>
                <a:cubicBezTo>
                  <a:pt x="1016794" y="874091"/>
                  <a:pt x="990886" y="882569"/>
                  <a:pt x="964597" y="883902"/>
                </a:cubicBezTo>
                <a:cubicBezTo>
                  <a:pt x="911066" y="886664"/>
                  <a:pt x="898398" y="900666"/>
                  <a:pt x="901827" y="953244"/>
                </a:cubicBezTo>
                <a:cubicBezTo>
                  <a:pt x="909257" y="1067830"/>
                  <a:pt x="919639" y="1182606"/>
                  <a:pt x="919258" y="1297287"/>
                </a:cubicBezTo>
                <a:cubicBezTo>
                  <a:pt x="919067" y="1365105"/>
                  <a:pt x="902303" y="1433209"/>
                  <a:pt x="888682" y="1500265"/>
                </a:cubicBezTo>
                <a:cubicBezTo>
                  <a:pt x="886111" y="1513028"/>
                  <a:pt x="862870" y="1530745"/>
                  <a:pt x="849630" y="1530364"/>
                </a:cubicBezTo>
                <a:cubicBezTo>
                  <a:pt x="815435" y="1529507"/>
                  <a:pt x="776478" y="1520744"/>
                  <a:pt x="774192" y="1477595"/>
                </a:cubicBezTo>
                <a:cubicBezTo>
                  <a:pt x="770573" y="1409682"/>
                  <a:pt x="770953" y="1341197"/>
                  <a:pt x="775335" y="1273379"/>
                </a:cubicBezTo>
                <a:cubicBezTo>
                  <a:pt x="777811" y="1235184"/>
                  <a:pt x="788956" y="1196798"/>
                  <a:pt x="801433" y="1160222"/>
                </a:cubicBezTo>
                <a:cubicBezTo>
                  <a:pt x="807529" y="1142220"/>
                  <a:pt x="834676" y="1129171"/>
                  <a:pt x="836200" y="1112407"/>
                </a:cubicBezTo>
                <a:cubicBezTo>
                  <a:pt x="841629" y="1052114"/>
                  <a:pt x="844201" y="990868"/>
                  <a:pt x="840295" y="930479"/>
                </a:cubicBezTo>
                <a:cubicBezTo>
                  <a:pt x="836962" y="877901"/>
                  <a:pt x="823436" y="825990"/>
                  <a:pt x="817436" y="769316"/>
                </a:cubicBezTo>
                <a:cubicBezTo>
                  <a:pt x="878777" y="850469"/>
                  <a:pt x="938117" y="787700"/>
                  <a:pt x="989076" y="765983"/>
                </a:cubicBezTo>
                <a:cubicBezTo>
                  <a:pt x="1088327" y="723692"/>
                  <a:pt x="1093946" y="657112"/>
                  <a:pt x="1019461" y="574721"/>
                </a:cubicBezTo>
                <a:cubicBezTo>
                  <a:pt x="987743" y="539669"/>
                  <a:pt x="961453" y="499473"/>
                  <a:pt x="935355" y="459849"/>
                </a:cubicBezTo>
                <a:cubicBezTo>
                  <a:pt x="920020" y="436418"/>
                  <a:pt x="908590" y="420416"/>
                  <a:pt x="875633" y="434798"/>
                </a:cubicBezTo>
                <a:cubicBezTo>
                  <a:pt x="847630" y="446990"/>
                  <a:pt x="815149" y="448514"/>
                  <a:pt x="784955" y="456039"/>
                </a:cubicBezTo>
                <a:cubicBezTo>
                  <a:pt x="720281" y="472136"/>
                  <a:pt x="677228" y="421273"/>
                  <a:pt x="622840" y="405747"/>
                </a:cubicBezTo>
                <a:cubicBezTo>
                  <a:pt x="600932" y="399461"/>
                  <a:pt x="569595" y="392412"/>
                  <a:pt x="554641" y="402890"/>
                </a:cubicBezTo>
                <a:cubicBezTo>
                  <a:pt x="525970" y="422987"/>
                  <a:pt x="502444" y="454801"/>
                  <a:pt x="516065" y="495854"/>
                </a:cubicBezTo>
                <a:cubicBezTo>
                  <a:pt x="526256" y="526715"/>
                  <a:pt x="541687" y="556052"/>
                  <a:pt x="550164" y="587294"/>
                </a:cubicBezTo>
                <a:cubicBezTo>
                  <a:pt x="553307" y="598914"/>
                  <a:pt x="547307" y="618821"/>
                  <a:pt x="538353" y="626822"/>
                </a:cubicBezTo>
                <a:cubicBezTo>
                  <a:pt x="505111" y="656540"/>
                  <a:pt x="471773" y="687973"/>
                  <a:pt x="433102" y="709118"/>
                </a:cubicBezTo>
                <a:cubicBezTo>
                  <a:pt x="391573" y="731883"/>
                  <a:pt x="344995" y="747314"/>
                  <a:pt x="298990" y="759315"/>
                </a:cubicBezTo>
                <a:cubicBezTo>
                  <a:pt x="255461" y="770650"/>
                  <a:pt x="209836" y="774936"/>
                  <a:pt x="164878" y="779508"/>
                </a:cubicBezTo>
                <a:cubicBezTo>
                  <a:pt x="101060" y="785985"/>
                  <a:pt x="72295" y="823990"/>
                  <a:pt x="86106" y="885045"/>
                </a:cubicBezTo>
                <a:cubicBezTo>
                  <a:pt x="95726" y="927527"/>
                  <a:pt x="104299" y="970294"/>
                  <a:pt x="110966" y="1013347"/>
                </a:cubicBezTo>
                <a:cubicBezTo>
                  <a:pt x="118015" y="1058686"/>
                  <a:pt x="147161" y="1074021"/>
                  <a:pt x="185166" y="1046970"/>
                </a:cubicBezTo>
                <a:cubicBezTo>
                  <a:pt x="222028" y="1020776"/>
                  <a:pt x="257080" y="991630"/>
                  <a:pt x="291370" y="962007"/>
                </a:cubicBezTo>
                <a:cubicBezTo>
                  <a:pt x="315944" y="940766"/>
                  <a:pt x="337757" y="916478"/>
                  <a:pt x="361188" y="893808"/>
                </a:cubicBezTo>
                <a:cubicBezTo>
                  <a:pt x="364427" y="890665"/>
                  <a:pt x="368998" y="887998"/>
                  <a:pt x="373380" y="887141"/>
                </a:cubicBezTo>
                <a:cubicBezTo>
                  <a:pt x="449866" y="872091"/>
                  <a:pt x="527590" y="852755"/>
                  <a:pt x="599313" y="899618"/>
                </a:cubicBezTo>
                <a:cubicBezTo>
                  <a:pt x="610172" y="906762"/>
                  <a:pt x="616172" y="938004"/>
                  <a:pt x="610076" y="951625"/>
                </a:cubicBezTo>
                <a:cubicBezTo>
                  <a:pt x="570452" y="1040398"/>
                  <a:pt x="527685" y="1127837"/>
                  <a:pt x="484156" y="1214705"/>
                </a:cubicBezTo>
                <a:cubicBezTo>
                  <a:pt x="468249" y="1246424"/>
                  <a:pt x="477869" y="1271284"/>
                  <a:pt x="496633" y="1295954"/>
                </a:cubicBezTo>
                <a:cubicBezTo>
                  <a:pt x="560832" y="1380250"/>
                  <a:pt x="557117" y="1381012"/>
                  <a:pt x="457676" y="1413587"/>
                </a:cubicBezTo>
                <a:cubicBezTo>
                  <a:pt x="371475" y="1441781"/>
                  <a:pt x="287845" y="1479786"/>
                  <a:pt x="206407" y="1520172"/>
                </a:cubicBezTo>
                <a:cubicBezTo>
                  <a:pt x="139922" y="1553129"/>
                  <a:pt x="117443" y="1642283"/>
                  <a:pt x="147352" y="1718673"/>
                </a:cubicBezTo>
                <a:cubicBezTo>
                  <a:pt x="152495" y="1731722"/>
                  <a:pt x="156781" y="1745153"/>
                  <a:pt x="161068" y="1758488"/>
                </a:cubicBezTo>
                <a:cubicBezTo>
                  <a:pt x="176784" y="1807732"/>
                  <a:pt x="170593" y="1814876"/>
                  <a:pt x="119634" y="1818495"/>
                </a:cubicBezTo>
                <a:cubicBezTo>
                  <a:pt x="78581" y="1821353"/>
                  <a:pt x="37719" y="1828496"/>
                  <a:pt x="0" y="1833354"/>
                </a:cubicBezTo>
                <a:cubicBezTo>
                  <a:pt x="0" y="1715911"/>
                  <a:pt x="0" y="1608850"/>
                  <a:pt x="0" y="1501884"/>
                </a:cubicBezTo>
                <a:cubicBezTo>
                  <a:pt x="0" y="1495502"/>
                  <a:pt x="381" y="1489216"/>
                  <a:pt x="476" y="1482834"/>
                </a:cubicBezTo>
                <a:cubicBezTo>
                  <a:pt x="3715" y="1234136"/>
                  <a:pt x="4381" y="985439"/>
                  <a:pt x="11240" y="736931"/>
                </a:cubicBezTo>
                <a:cubicBezTo>
                  <a:pt x="14097" y="633871"/>
                  <a:pt x="32575" y="531287"/>
                  <a:pt x="38671" y="428226"/>
                </a:cubicBezTo>
                <a:cubicBezTo>
                  <a:pt x="41243" y="384697"/>
                  <a:pt x="30480" y="340406"/>
                  <a:pt x="25336" y="296495"/>
                </a:cubicBezTo>
                <a:cubicBezTo>
                  <a:pt x="24670" y="290590"/>
                  <a:pt x="19717" y="284684"/>
                  <a:pt x="20193" y="279065"/>
                </a:cubicBezTo>
                <a:cubicBezTo>
                  <a:pt x="21431" y="265063"/>
                  <a:pt x="24575" y="251252"/>
                  <a:pt x="26956" y="237345"/>
                </a:cubicBezTo>
                <a:cubicBezTo>
                  <a:pt x="36290" y="246965"/>
                  <a:pt x="48196" y="255252"/>
                  <a:pt x="54388" y="266587"/>
                </a:cubicBezTo>
                <a:cubicBezTo>
                  <a:pt x="70866" y="297067"/>
                  <a:pt x="159448" y="312974"/>
                  <a:pt x="184404" y="287256"/>
                </a:cubicBezTo>
                <a:cubicBezTo>
                  <a:pt x="227267" y="243155"/>
                  <a:pt x="271462" y="199817"/>
                  <a:pt x="309753" y="151906"/>
                </a:cubicBezTo>
                <a:cubicBezTo>
                  <a:pt x="330041" y="126379"/>
                  <a:pt x="344329" y="93041"/>
                  <a:pt x="351853" y="61037"/>
                </a:cubicBezTo>
                <a:cubicBezTo>
                  <a:pt x="365569" y="2078"/>
                  <a:pt x="402050" y="-15925"/>
                  <a:pt x="454914" y="14746"/>
                </a:cubicBezTo>
                <a:cubicBezTo>
                  <a:pt x="473488" y="25509"/>
                  <a:pt x="494062" y="34272"/>
                  <a:pt x="514826" y="39701"/>
                </a:cubicBezTo>
                <a:cubicBezTo>
                  <a:pt x="588645" y="59228"/>
                  <a:pt x="615506" y="137999"/>
                  <a:pt x="572929" y="201436"/>
                </a:cubicBezTo>
                <a:cubicBezTo>
                  <a:pt x="541496" y="248394"/>
                  <a:pt x="569404" y="298781"/>
                  <a:pt x="582549" y="344120"/>
                </a:cubicBezTo>
                <a:cubicBezTo>
                  <a:pt x="587026" y="359456"/>
                  <a:pt x="629603" y="373172"/>
                  <a:pt x="653891" y="371838"/>
                </a:cubicBezTo>
                <a:cubicBezTo>
                  <a:pt x="749999" y="366695"/>
                  <a:pt x="844772" y="356312"/>
                  <a:pt x="934783" y="312783"/>
                </a:cubicBezTo>
                <a:cubicBezTo>
                  <a:pt x="1006793" y="278017"/>
                  <a:pt x="1086993" y="260681"/>
                  <a:pt x="1160716" y="228963"/>
                </a:cubicBezTo>
                <a:cubicBezTo>
                  <a:pt x="1228249" y="199912"/>
                  <a:pt x="1306449" y="200007"/>
                  <a:pt x="1365980" y="148191"/>
                </a:cubicBezTo>
                <a:cubicBezTo>
                  <a:pt x="1396365" y="121712"/>
                  <a:pt x="1432655" y="101233"/>
                  <a:pt x="1468660" y="82469"/>
                </a:cubicBezTo>
                <a:cubicBezTo>
                  <a:pt x="1513427" y="59132"/>
                  <a:pt x="1557242" y="60371"/>
                  <a:pt x="1600771" y="92660"/>
                </a:cubicBezTo>
                <a:cubicBezTo>
                  <a:pt x="1649159" y="128570"/>
                  <a:pt x="1702022" y="158478"/>
                  <a:pt x="1751267" y="193435"/>
                </a:cubicBezTo>
                <a:cubicBezTo>
                  <a:pt x="1764887" y="203055"/>
                  <a:pt x="1772221" y="221438"/>
                  <a:pt x="1791367" y="248204"/>
                </a:cubicBezTo>
                <a:cubicBezTo>
                  <a:pt x="1661160" y="264587"/>
                  <a:pt x="1543621" y="275921"/>
                  <a:pt x="1427321" y="294876"/>
                </a:cubicBezTo>
                <a:cubicBezTo>
                  <a:pt x="1301591" y="315450"/>
                  <a:pt x="1176814" y="342501"/>
                  <a:pt x="1051941" y="368219"/>
                </a:cubicBezTo>
                <a:cubicBezTo>
                  <a:pt x="1024985" y="373743"/>
                  <a:pt x="990886" y="383078"/>
                  <a:pt x="999077" y="419654"/>
                </a:cubicBezTo>
                <a:cubicBezTo>
                  <a:pt x="1006697" y="453467"/>
                  <a:pt x="1021366" y="489377"/>
                  <a:pt x="1068800" y="487853"/>
                </a:cubicBezTo>
                <a:cubicBezTo>
                  <a:pt x="1113949" y="486424"/>
                  <a:pt x="1143095" y="505760"/>
                  <a:pt x="1162717" y="549479"/>
                </a:cubicBezTo>
                <a:cubicBezTo>
                  <a:pt x="1195007" y="621298"/>
                  <a:pt x="1197674" y="617297"/>
                  <a:pt x="1276826" y="612249"/>
                </a:cubicBezTo>
                <a:cubicBezTo>
                  <a:pt x="1419987" y="603200"/>
                  <a:pt x="1505236" y="661874"/>
                  <a:pt x="1511141" y="823799"/>
                </a:cubicBezTo>
                <a:cubicBezTo>
                  <a:pt x="1514380" y="913239"/>
                  <a:pt x="1508379" y="1003155"/>
                  <a:pt x="1512761" y="1092500"/>
                </a:cubicBezTo>
                <a:cubicBezTo>
                  <a:pt x="1516380" y="1165652"/>
                  <a:pt x="1530953" y="1238137"/>
                  <a:pt x="1537240" y="1311289"/>
                </a:cubicBezTo>
                <a:cubicBezTo>
                  <a:pt x="1541145" y="1356914"/>
                  <a:pt x="1543431" y="1403586"/>
                  <a:pt x="1537716" y="1448735"/>
                </a:cubicBezTo>
                <a:cubicBezTo>
                  <a:pt x="1530953" y="1501027"/>
                  <a:pt x="1514951" y="1551986"/>
                  <a:pt x="1502093" y="1607612"/>
                </a:cubicBezTo>
                <a:close/>
                <a:moveTo>
                  <a:pt x="1301591" y="740265"/>
                </a:moveTo>
                <a:cubicBezTo>
                  <a:pt x="1201198" y="809036"/>
                  <a:pt x="1201769" y="900190"/>
                  <a:pt x="1206722" y="992773"/>
                </a:cubicBezTo>
                <a:cubicBezTo>
                  <a:pt x="1209675" y="1049066"/>
                  <a:pt x="1214152" y="1105454"/>
                  <a:pt x="1215009" y="1161842"/>
                </a:cubicBezTo>
                <a:cubicBezTo>
                  <a:pt x="1215866" y="1220611"/>
                  <a:pt x="1212152" y="1278904"/>
                  <a:pt x="1243298" y="1333387"/>
                </a:cubicBezTo>
                <a:cubicBezTo>
                  <a:pt x="1255776" y="1355199"/>
                  <a:pt x="1267587" y="1371963"/>
                  <a:pt x="1292543" y="1363486"/>
                </a:cubicBezTo>
                <a:cubicBezTo>
                  <a:pt x="1316260" y="1355390"/>
                  <a:pt x="1348835" y="1346246"/>
                  <a:pt x="1357789" y="1327862"/>
                </a:cubicBezTo>
                <a:cubicBezTo>
                  <a:pt x="1373600" y="1295763"/>
                  <a:pt x="1379696" y="1256330"/>
                  <a:pt x="1380173" y="1219849"/>
                </a:cubicBezTo>
                <a:cubicBezTo>
                  <a:pt x="1381030" y="1152412"/>
                  <a:pt x="1381982" y="1083641"/>
                  <a:pt x="1370076" y="1017633"/>
                </a:cubicBezTo>
                <a:cubicBezTo>
                  <a:pt x="1353312" y="924002"/>
                  <a:pt x="1324928" y="832562"/>
                  <a:pt x="1301591" y="740265"/>
                </a:cubicBezTo>
                <a:close/>
                <a:moveTo>
                  <a:pt x="357949" y="351359"/>
                </a:moveTo>
                <a:cubicBezTo>
                  <a:pt x="319278" y="351359"/>
                  <a:pt x="291274" y="351359"/>
                  <a:pt x="263366" y="351359"/>
                </a:cubicBezTo>
                <a:cubicBezTo>
                  <a:pt x="234791" y="351359"/>
                  <a:pt x="206311" y="351264"/>
                  <a:pt x="177736" y="351359"/>
                </a:cubicBezTo>
                <a:cubicBezTo>
                  <a:pt x="116205" y="351550"/>
                  <a:pt x="82677" y="384030"/>
                  <a:pt x="82582" y="443371"/>
                </a:cubicBezTo>
                <a:cubicBezTo>
                  <a:pt x="82582" y="500426"/>
                  <a:pt x="81725" y="557576"/>
                  <a:pt x="83058" y="614630"/>
                </a:cubicBezTo>
                <a:cubicBezTo>
                  <a:pt x="83534" y="634538"/>
                  <a:pt x="84773" y="656731"/>
                  <a:pt x="93726" y="673495"/>
                </a:cubicBezTo>
                <a:cubicBezTo>
                  <a:pt x="101251" y="687592"/>
                  <a:pt x="126968" y="707404"/>
                  <a:pt x="133636" y="703975"/>
                </a:cubicBezTo>
                <a:cubicBezTo>
                  <a:pt x="187166" y="675686"/>
                  <a:pt x="238315" y="642824"/>
                  <a:pt x="289465" y="610058"/>
                </a:cubicBezTo>
                <a:cubicBezTo>
                  <a:pt x="294132" y="607106"/>
                  <a:pt x="295561" y="595580"/>
                  <a:pt x="294894" y="588341"/>
                </a:cubicBezTo>
                <a:cubicBezTo>
                  <a:pt x="291560" y="551956"/>
                  <a:pt x="303276" y="525381"/>
                  <a:pt x="336423" y="506141"/>
                </a:cubicBezTo>
                <a:cubicBezTo>
                  <a:pt x="348234" y="499283"/>
                  <a:pt x="359569" y="481090"/>
                  <a:pt x="360331" y="467564"/>
                </a:cubicBezTo>
                <a:cubicBezTo>
                  <a:pt x="362522" y="427655"/>
                  <a:pt x="359093" y="387459"/>
                  <a:pt x="357949" y="351359"/>
                </a:cubicBezTo>
                <a:close/>
                <a:moveTo>
                  <a:pt x="115062" y="1147935"/>
                </a:moveTo>
                <a:cubicBezTo>
                  <a:pt x="120967" y="1221849"/>
                  <a:pt x="124396" y="1280428"/>
                  <a:pt x="130969" y="1338626"/>
                </a:cubicBezTo>
                <a:cubicBezTo>
                  <a:pt x="133731" y="1363010"/>
                  <a:pt x="136684" y="1401586"/>
                  <a:pt x="150686" y="1407587"/>
                </a:cubicBezTo>
                <a:cubicBezTo>
                  <a:pt x="180118" y="1420255"/>
                  <a:pt x="193167" y="1387584"/>
                  <a:pt x="205359" y="1363867"/>
                </a:cubicBezTo>
                <a:cubicBezTo>
                  <a:pt x="208788" y="1357104"/>
                  <a:pt x="216503" y="1352627"/>
                  <a:pt x="221552" y="1346627"/>
                </a:cubicBezTo>
                <a:cubicBezTo>
                  <a:pt x="261652" y="1299668"/>
                  <a:pt x="305181" y="1256425"/>
                  <a:pt x="315658" y="1189464"/>
                </a:cubicBezTo>
                <a:cubicBezTo>
                  <a:pt x="323374" y="1140601"/>
                  <a:pt x="316802" y="1121170"/>
                  <a:pt x="264890" y="1124027"/>
                </a:cubicBezTo>
                <a:cubicBezTo>
                  <a:pt x="216884" y="1126694"/>
                  <a:pt x="169354" y="1138886"/>
                  <a:pt x="115062" y="1147935"/>
                </a:cubicBezTo>
                <a:close/>
              </a:path>
            </a:pathLst>
          </a:custGeom>
          <a:solidFill>
            <a:srgbClr val="AF4352"/>
          </a:solidFill>
          <a:ln w="9525" cap="flat">
            <a:noFill/>
            <a:prstDash val="solid"/>
            <a:miter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00023FE9-9C6F-4ECE-A047-715C6BE0D0AF}"/>
              </a:ext>
            </a:extLst>
          </p:cNvPr>
          <p:cNvGrpSpPr/>
          <p:nvPr userDrawn="1"/>
        </p:nvGrpSpPr>
        <p:grpSpPr>
          <a:xfrm>
            <a:off x="8557603" y="2354413"/>
            <a:ext cx="335160" cy="419580"/>
            <a:chOff x="2307305" y="2070595"/>
            <a:chExt cx="2426313" cy="3037456"/>
          </a:xfrm>
          <a:solidFill>
            <a:srgbClr val="AF4352"/>
          </a:solidFill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7AF6CF3C-B3D8-4901-B5C8-CF1DAA0620FF}"/>
                </a:ext>
              </a:extLst>
            </p:cNvPr>
            <p:cNvSpPr/>
            <p:nvPr userDrawn="1"/>
          </p:nvSpPr>
          <p:spPr>
            <a:xfrm>
              <a:off x="2307305" y="2070595"/>
              <a:ext cx="2426313" cy="3037456"/>
            </a:xfrm>
            <a:custGeom>
              <a:avLst/>
              <a:gdLst>
                <a:gd name="connsiteX0" fmla="*/ 1344121 w 2426313"/>
                <a:gd name="connsiteY0" fmla="*/ 243 h 3037456"/>
                <a:gd name="connsiteX1" fmla="*/ 1359742 w 2426313"/>
                <a:gd name="connsiteY1" fmla="*/ 4065 h 3037456"/>
                <a:gd name="connsiteX2" fmla="*/ 1386221 w 2426313"/>
                <a:gd name="connsiteY2" fmla="*/ 28449 h 3037456"/>
                <a:gd name="connsiteX3" fmla="*/ 1422892 w 2426313"/>
                <a:gd name="connsiteY3" fmla="*/ 49880 h 3037456"/>
                <a:gd name="connsiteX4" fmla="*/ 1438799 w 2426313"/>
                <a:gd name="connsiteY4" fmla="*/ 71597 h 3037456"/>
                <a:gd name="connsiteX5" fmla="*/ 1461564 w 2426313"/>
                <a:gd name="connsiteY5" fmla="*/ 95695 h 3037456"/>
                <a:gd name="connsiteX6" fmla="*/ 1493473 w 2426313"/>
                <a:gd name="connsiteY6" fmla="*/ 96552 h 3037456"/>
                <a:gd name="connsiteX7" fmla="*/ 1550051 w 2426313"/>
                <a:gd name="connsiteY7" fmla="*/ 125985 h 3037456"/>
                <a:gd name="connsiteX8" fmla="*/ 1552242 w 2426313"/>
                <a:gd name="connsiteY8" fmla="*/ 150369 h 3037456"/>
                <a:gd name="connsiteX9" fmla="*/ 1552432 w 2426313"/>
                <a:gd name="connsiteY9" fmla="*/ 168466 h 3037456"/>
                <a:gd name="connsiteX10" fmla="*/ 1574245 w 2426313"/>
                <a:gd name="connsiteY10" fmla="*/ 208090 h 3037456"/>
                <a:gd name="connsiteX11" fmla="*/ 1613392 w 2426313"/>
                <a:gd name="connsiteY11" fmla="*/ 219711 h 3037456"/>
                <a:gd name="connsiteX12" fmla="*/ 1628918 w 2426313"/>
                <a:gd name="connsiteY12" fmla="*/ 226569 h 3037456"/>
                <a:gd name="connsiteX13" fmla="*/ 1642063 w 2426313"/>
                <a:gd name="connsiteY13" fmla="*/ 228950 h 3037456"/>
                <a:gd name="connsiteX14" fmla="*/ 1661494 w 2426313"/>
                <a:gd name="connsiteY14" fmla="*/ 228855 h 3037456"/>
                <a:gd name="connsiteX15" fmla="*/ 1676543 w 2426313"/>
                <a:gd name="connsiteY15" fmla="*/ 240380 h 3037456"/>
                <a:gd name="connsiteX16" fmla="*/ 1700737 w 2426313"/>
                <a:gd name="connsiteY16" fmla="*/ 268002 h 3037456"/>
                <a:gd name="connsiteX17" fmla="*/ 1707499 w 2426313"/>
                <a:gd name="connsiteY17" fmla="*/ 273241 h 3037456"/>
                <a:gd name="connsiteX18" fmla="*/ 1745599 w 2426313"/>
                <a:gd name="connsiteY18" fmla="*/ 302292 h 3037456"/>
                <a:gd name="connsiteX19" fmla="*/ 1750838 w 2426313"/>
                <a:gd name="connsiteY19" fmla="*/ 304102 h 3037456"/>
                <a:gd name="connsiteX20" fmla="*/ 1801607 w 2426313"/>
                <a:gd name="connsiteY20" fmla="*/ 313913 h 3037456"/>
                <a:gd name="connsiteX21" fmla="*/ 1807036 w 2426313"/>
                <a:gd name="connsiteY21" fmla="*/ 315151 h 3037456"/>
                <a:gd name="connsiteX22" fmla="*/ 1842850 w 2426313"/>
                <a:gd name="connsiteY22" fmla="*/ 324962 h 3037456"/>
                <a:gd name="connsiteX23" fmla="*/ 1860566 w 2426313"/>
                <a:gd name="connsiteY23" fmla="*/ 330296 h 3037456"/>
                <a:gd name="connsiteX24" fmla="*/ 1890665 w 2426313"/>
                <a:gd name="connsiteY24" fmla="*/ 330867 h 3037456"/>
                <a:gd name="connsiteX25" fmla="*/ 1914954 w 2426313"/>
                <a:gd name="connsiteY25" fmla="*/ 325248 h 3037456"/>
                <a:gd name="connsiteX26" fmla="*/ 1955721 w 2426313"/>
                <a:gd name="connsiteY26" fmla="*/ 332772 h 3037456"/>
                <a:gd name="connsiteX27" fmla="*/ 1966770 w 2426313"/>
                <a:gd name="connsiteY27" fmla="*/ 334106 h 3037456"/>
                <a:gd name="connsiteX28" fmla="*/ 1980486 w 2426313"/>
                <a:gd name="connsiteY28" fmla="*/ 340011 h 3037456"/>
                <a:gd name="connsiteX29" fmla="*/ 1997536 w 2426313"/>
                <a:gd name="connsiteY29" fmla="*/ 343536 h 3037456"/>
                <a:gd name="connsiteX30" fmla="*/ 2030302 w 2426313"/>
                <a:gd name="connsiteY30" fmla="*/ 375254 h 3037456"/>
                <a:gd name="connsiteX31" fmla="*/ 2040017 w 2426313"/>
                <a:gd name="connsiteY31" fmla="*/ 430308 h 3037456"/>
                <a:gd name="connsiteX32" fmla="*/ 2053066 w 2426313"/>
                <a:gd name="connsiteY32" fmla="*/ 438214 h 3037456"/>
                <a:gd name="connsiteX33" fmla="*/ 2076593 w 2426313"/>
                <a:gd name="connsiteY33" fmla="*/ 468504 h 3037456"/>
                <a:gd name="connsiteX34" fmla="*/ 2076212 w 2426313"/>
                <a:gd name="connsiteY34" fmla="*/ 482124 h 3037456"/>
                <a:gd name="connsiteX35" fmla="*/ 2073616 w 2426313"/>
                <a:gd name="connsiteY35" fmla="*/ 494384 h 3037456"/>
                <a:gd name="connsiteX36" fmla="*/ 2064592 w 2426313"/>
                <a:gd name="connsiteY36" fmla="*/ 500222 h 3037456"/>
                <a:gd name="connsiteX37" fmla="*/ 2046685 w 2426313"/>
                <a:gd name="connsiteY37" fmla="*/ 492030 h 3037456"/>
                <a:gd name="connsiteX38" fmla="*/ 2034969 w 2426313"/>
                <a:gd name="connsiteY38" fmla="*/ 480219 h 3037456"/>
                <a:gd name="connsiteX39" fmla="*/ 2022396 w 2426313"/>
                <a:gd name="connsiteY39" fmla="*/ 477076 h 3037456"/>
                <a:gd name="connsiteX40" fmla="*/ 2022016 w 2426313"/>
                <a:gd name="connsiteY40" fmla="*/ 477576 h 3037456"/>
                <a:gd name="connsiteX41" fmla="*/ 2021920 w 2426313"/>
                <a:gd name="connsiteY41" fmla="*/ 477552 h 3037456"/>
                <a:gd name="connsiteX42" fmla="*/ 2018110 w 2426313"/>
                <a:gd name="connsiteY42" fmla="*/ 486887 h 3037456"/>
                <a:gd name="connsiteX43" fmla="*/ 2024777 w 2426313"/>
                <a:gd name="connsiteY43" fmla="*/ 506032 h 3037456"/>
                <a:gd name="connsiteX44" fmla="*/ 2024777 w 2426313"/>
                <a:gd name="connsiteY44" fmla="*/ 526416 h 3037456"/>
                <a:gd name="connsiteX45" fmla="*/ 2012845 w 2426313"/>
                <a:gd name="connsiteY45" fmla="*/ 538980 h 3037456"/>
                <a:gd name="connsiteX46" fmla="*/ 1996012 w 2426313"/>
                <a:gd name="connsiteY46" fmla="*/ 545561 h 3037456"/>
                <a:gd name="connsiteX47" fmla="*/ 1984617 w 2426313"/>
                <a:gd name="connsiteY47" fmla="*/ 553253 h 3037456"/>
                <a:gd name="connsiteX48" fmla="*/ 1984224 w 2426313"/>
                <a:gd name="connsiteY48" fmla="*/ 553649 h 3037456"/>
                <a:gd name="connsiteX49" fmla="*/ 1984105 w 2426313"/>
                <a:gd name="connsiteY49" fmla="*/ 553729 h 3037456"/>
                <a:gd name="connsiteX50" fmla="*/ 1973712 w 2426313"/>
                <a:gd name="connsiteY50" fmla="*/ 564236 h 3037456"/>
                <a:gd name="connsiteX51" fmla="*/ 1961055 w 2426313"/>
                <a:gd name="connsiteY51" fmla="*/ 570897 h 3037456"/>
                <a:gd name="connsiteX52" fmla="*/ 1939814 w 2426313"/>
                <a:gd name="connsiteY52" fmla="*/ 581851 h 3037456"/>
                <a:gd name="connsiteX53" fmla="*/ 1908763 w 2426313"/>
                <a:gd name="connsiteY53" fmla="*/ 608140 h 3037456"/>
                <a:gd name="connsiteX54" fmla="*/ 1872949 w 2426313"/>
                <a:gd name="connsiteY54" fmla="*/ 630429 h 3037456"/>
                <a:gd name="connsiteX55" fmla="*/ 1833896 w 2426313"/>
                <a:gd name="connsiteY55" fmla="*/ 646716 h 3037456"/>
                <a:gd name="connsiteX56" fmla="*/ 1833485 w 2426313"/>
                <a:gd name="connsiteY56" fmla="*/ 647159 h 3037456"/>
                <a:gd name="connsiteX57" fmla="*/ 1833420 w 2426313"/>
                <a:gd name="connsiteY57" fmla="*/ 647193 h 3037456"/>
                <a:gd name="connsiteX58" fmla="*/ 1821630 w 2426313"/>
                <a:gd name="connsiteY58" fmla="*/ 659904 h 3037456"/>
                <a:gd name="connsiteX59" fmla="*/ 1808179 w 2426313"/>
                <a:gd name="connsiteY59" fmla="*/ 667671 h 3037456"/>
                <a:gd name="connsiteX60" fmla="*/ 1780175 w 2426313"/>
                <a:gd name="connsiteY60" fmla="*/ 682054 h 3037456"/>
                <a:gd name="connsiteX61" fmla="*/ 1775603 w 2426313"/>
                <a:gd name="connsiteY61" fmla="*/ 684721 h 3037456"/>
                <a:gd name="connsiteX62" fmla="*/ 1765899 w 2426313"/>
                <a:gd name="connsiteY62" fmla="*/ 687495 h 3037456"/>
                <a:gd name="connsiteX63" fmla="*/ 1765416 w 2426313"/>
                <a:gd name="connsiteY63" fmla="*/ 687964 h 3037456"/>
                <a:gd name="connsiteX64" fmla="*/ 1765388 w 2426313"/>
                <a:gd name="connsiteY64" fmla="*/ 687972 h 3037456"/>
                <a:gd name="connsiteX65" fmla="*/ 1761151 w 2426313"/>
                <a:gd name="connsiteY65" fmla="*/ 692105 h 3037456"/>
                <a:gd name="connsiteX66" fmla="*/ 1758553 w 2426313"/>
                <a:gd name="connsiteY66" fmla="*/ 694627 h 3037456"/>
                <a:gd name="connsiteX67" fmla="*/ 1731312 w 2426313"/>
                <a:gd name="connsiteY67" fmla="*/ 714249 h 3037456"/>
                <a:gd name="connsiteX68" fmla="*/ 1715024 w 2426313"/>
                <a:gd name="connsiteY68" fmla="*/ 726441 h 3037456"/>
                <a:gd name="connsiteX69" fmla="*/ 1701499 w 2426313"/>
                <a:gd name="connsiteY69" fmla="*/ 733108 h 3037456"/>
                <a:gd name="connsiteX70" fmla="*/ 1663589 w 2426313"/>
                <a:gd name="connsiteY70" fmla="*/ 744157 h 3037456"/>
                <a:gd name="connsiteX71" fmla="*/ 1629966 w 2426313"/>
                <a:gd name="connsiteY71" fmla="*/ 769303 h 3037456"/>
                <a:gd name="connsiteX72" fmla="*/ 1605582 w 2426313"/>
                <a:gd name="connsiteY72" fmla="*/ 787877 h 3037456"/>
                <a:gd name="connsiteX73" fmla="*/ 1590628 w 2426313"/>
                <a:gd name="connsiteY73" fmla="*/ 782638 h 3037456"/>
                <a:gd name="connsiteX74" fmla="*/ 1589294 w 2426313"/>
                <a:gd name="connsiteY74" fmla="*/ 756444 h 3037456"/>
                <a:gd name="connsiteX75" fmla="*/ 1592319 w 2426313"/>
                <a:gd name="connsiteY75" fmla="*/ 742193 h 3037456"/>
                <a:gd name="connsiteX76" fmla="*/ 1583552 w 2426313"/>
                <a:gd name="connsiteY76" fmla="*/ 727979 h 3037456"/>
                <a:gd name="connsiteX77" fmla="*/ 1586532 w 2426313"/>
                <a:gd name="connsiteY77" fmla="*/ 725964 h 3037456"/>
                <a:gd name="connsiteX78" fmla="*/ 1607296 w 2426313"/>
                <a:gd name="connsiteY78" fmla="*/ 718535 h 3037456"/>
                <a:gd name="connsiteX79" fmla="*/ 1607300 w 2426313"/>
                <a:gd name="connsiteY79" fmla="*/ 718312 h 3037456"/>
                <a:gd name="connsiteX80" fmla="*/ 1607773 w 2426313"/>
                <a:gd name="connsiteY80" fmla="*/ 718059 h 3037456"/>
                <a:gd name="connsiteX81" fmla="*/ 1608344 w 2426313"/>
                <a:gd name="connsiteY81" fmla="*/ 680911 h 3037456"/>
                <a:gd name="connsiteX82" fmla="*/ 1593580 w 2426313"/>
                <a:gd name="connsiteY82" fmla="*/ 678435 h 3037456"/>
                <a:gd name="connsiteX83" fmla="*/ 1555385 w 2426313"/>
                <a:gd name="connsiteY83" fmla="*/ 715010 h 3037456"/>
                <a:gd name="connsiteX84" fmla="*/ 1555386 w 2426313"/>
                <a:gd name="connsiteY84" fmla="*/ 715030 h 3037456"/>
                <a:gd name="connsiteX85" fmla="*/ 1554909 w 2426313"/>
                <a:gd name="connsiteY85" fmla="*/ 715487 h 3037456"/>
                <a:gd name="connsiteX86" fmla="*/ 1555576 w 2426313"/>
                <a:gd name="connsiteY86" fmla="*/ 730727 h 3037456"/>
                <a:gd name="connsiteX87" fmla="*/ 1562529 w 2426313"/>
                <a:gd name="connsiteY87" fmla="*/ 744919 h 3037456"/>
                <a:gd name="connsiteX88" fmla="*/ 1569768 w 2426313"/>
                <a:gd name="connsiteY88" fmla="*/ 762921 h 3037456"/>
                <a:gd name="connsiteX89" fmla="*/ 1568819 w 2426313"/>
                <a:gd name="connsiteY89" fmla="*/ 771840 h 3037456"/>
                <a:gd name="connsiteX90" fmla="*/ 1556528 w 2426313"/>
                <a:gd name="connsiteY90" fmla="*/ 783305 h 3037456"/>
                <a:gd name="connsiteX91" fmla="*/ 1556513 w 2426313"/>
                <a:gd name="connsiteY91" fmla="*/ 783351 h 3037456"/>
                <a:gd name="connsiteX92" fmla="*/ 1556052 w 2426313"/>
                <a:gd name="connsiteY92" fmla="*/ 783781 h 3037456"/>
                <a:gd name="connsiteX93" fmla="*/ 1554242 w 2426313"/>
                <a:gd name="connsiteY93" fmla="*/ 796926 h 3037456"/>
                <a:gd name="connsiteX94" fmla="*/ 1563196 w 2426313"/>
                <a:gd name="connsiteY94" fmla="*/ 823691 h 3037456"/>
                <a:gd name="connsiteX95" fmla="*/ 1568720 w 2426313"/>
                <a:gd name="connsiteY95" fmla="*/ 841407 h 3037456"/>
                <a:gd name="connsiteX96" fmla="*/ 1567577 w 2426313"/>
                <a:gd name="connsiteY96" fmla="*/ 864648 h 3037456"/>
                <a:gd name="connsiteX97" fmla="*/ 1568244 w 2426313"/>
                <a:gd name="connsiteY97" fmla="*/ 898367 h 3037456"/>
                <a:gd name="connsiteX98" fmla="*/ 1570530 w 2426313"/>
                <a:gd name="connsiteY98" fmla="*/ 915988 h 3037456"/>
                <a:gd name="connsiteX99" fmla="*/ 1576912 w 2426313"/>
                <a:gd name="connsiteY99" fmla="*/ 967137 h 3037456"/>
                <a:gd name="connsiteX100" fmla="*/ 1581436 w 2426313"/>
                <a:gd name="connsiteY100" fmla="*/ 990723 h 3037456"/>
                <a:gd name="connsiteX101" fmla="*/ 1572354 w 2426313"/>
                <a:gd name="connsiteY101" fmla="*/ 1014097 h 3037456"/>
                <a:gd name="connsiteX102" fmla="*/ 1563291 w 2426313"/>
                <a:gd name="connsiteY102" fmla="*/ 1018858 h 3037456"/>
                <a:gd name="connsiteX103" fmla="*/ 1548325 w 2426313"/>
                <a:gd name="connsiteY103" fmla="*/ 1026431 h 3037456"/>
                <a:gd name="connsiteX104" fmla="*/ 1548248 w 2426313"/>
                <a:gd name="connsiteY104" fmla="*/ 1026705 h 3037456"/>
                <a:gd name="connsiteX105" fmla="*/ 1547849 w 2426313"/>
                <a:gd name="connsiteY105" fmla="*/ 1026907 h 3037456"/>
                <a:gd name="connsiteX106" fmla="*/ 1543384 w 2426313"/>
                <a:gd name="connsiteY106" fmla="*/ 1042766 h 3037456"/>
                <a:gd name="connsiteX107" fmla="*/ 1544146 w 2426313"/>
                <a:gd name="connsiteY107" fmla="*/ 1055244 h 3037456"/>
                <a:gd name="connsiteX108" fmla="*/ 1550528 w 2426313"/>
                <a:gd name="connsiteY108" fmla="*/ 1064769 h 3037456"/>
                <a:gd name="connsiteX109" fmla="*/ 1561672 w 2426313"/>
                <a:gd name="connsiteY109" fmla="*/ 1058768 h 3037456"/>
                <a:gd name="connsiteX110" fmla="*/ 1561810 w 2426313"/>
                <a:gd name="connsiteY110" fmla="*/ 1058474 h 3037456"/>
                <a:gd name="connsiteX111" fmla="*/ 1562148 w 2426313"/>
                <a:gd name="connsiteY111" fmla="*/ 1058292 h 3037456"/>
                <a:gd name="connsiteX112" fmla="*/ 1563470 w 2426313"/>
                <a:gd name="connsiteY112" fmla="*/ 1055472 h 3037456"/>
                <a:gd name="connsiteX113" fmla="*/ 1573483 w 2426313"/>
                <a:gd name="connsiteY113" fmla="*/ 1048767 h 3037456"/>
                <a:gd name="connsiteX114" fmla="*/ 1580531 w 2426313"/>
                <a:gd name="connsiteY114" fmla="*/ 1056958 h 3037456"/>
                <a:gd name="connsiteX115" fmla="*/ 1590818 w 2426313"/>
                <a:gd name="connsiteY115" fmla="*/ 1139730 h 3037456"/>
                <a:gd name="connsiteX116" fmla="*/ 1597771 w 2426313"/>
                <a:gd name="connsiteY116" fmla="*/ 1164972 h 3037456"/>
                <a:gd name="connsiteX117" fmla="*/ 1596724 w 2426313"/>
                <a:gd name="connsiteY117" fmla="*/ 1178402 h 3037456"/>
                <a:gd name="connsiteX118" fmla="*/ 1598153 w 2426313"/>
                <a:gd name="connsiteY118" fmla="*/ 1201357 h 3037456"/>
                <a:gd name="connsiteX119" fmla="*/ 1647873 w 2426313"/>
                <a:gd name="connsiteY119" fmla="*/ 1203357 h 3037456"/>
                <a:gd name="connsiteX120" fmla="*/ 1672257 w 2426313"/>
                <a:gd name="connsiteY120" fmla="*/ 1200214 h 3037456"/>
                <a:gd name="connsiteX121" fmla="*/ 1688926 w 2426313"/>
                <a:gd name="connsiteY121" fmla="*/ 1193832 h 3037456"/>
                <a:gd name="connsiteX122" fmla="*/ 1691878 w 2426313"/>
                <a:gd name="connsiteY122" fmla="*/ 1192308 h 3037456"/>
                <a:gd name="connsiteX123" fmla="*/ 1744457 w 2426313"/>
                <a:gd name="connsiteY123" fmla="*/ 1182117 h 3037456"/>
                <a:gd name="connsiteX124" fmla="*/ 1764173 w 2426313"/>
                <a:gd name="connsiteY124" fmla="*/ 1174401 h 3037456"/>
                <a:gd name="connsiteX125" fmla="*/ 1772650 w 2426313"/>
                <a:gd name="connsiteY125" fmla="*/ 1172020 h 3037456"/>
                <a:gd name="connsiteX126" fmla="*/ 1797701 w 2426313"/>
                <a:gd name="connsiteY126" fmla="*/ 1170782 h 3037456"/>
                <a:gd name="connsiteX127" fmla="*/ 1823419 w 2426313"/>
                <a:gd name="connsiteY127" fmla="*/ 1164876 h 3037456"/>
                <a:gd name="connsiteX128" fmla="*/ 1845993 w 2426313"/>
                <a:gd name="connsiteY128" fmla="*/ 1162209 h 3037456"/>
                <a:gd name="connsiteX129" fmla="*/ 1894856 w 2426313"/>
                <a:gd name="connsiteY129" fmla="*/ 1161543 h 3037456"/>
                <a:gd name="connsiteX130" fmla="*/ 1924765 w 2426313"/>
                <a:gd name="connsiteY130" fmla="*/ 1169258 h 3037456"/>
                <a:gd name="connsiteX131" fmla="*/ 1941719 w 2426313"/>
                <a:gd name="connsiteY131" fmla="*/ 1168496 h 3037456"/>
                <a:gd name="connsiteX132" fmla="*/ 1957435 w 2426313"/>
                <a:gd name="connsiteY132" fmla="*/ 1162971 h 3037456"/>
                <a:gd name="connsiteX133" fmla="*/ 1997250 w 2426313"/>
                <a:gd name="connsiteY133" fmla="*/ 1164495 h 3037456"/>
                <a:gd name="connsiteX134" fmla="*/ 2040874 w 2426313"/>
                <a:gd name="connsiteY134" fmla="*/ 1179259 h 3037456"/>
                <a:gd name="connsiteX135" fmla="*/ 2067640 w 2426313"/>
                <a:gd name="connsiteY135" fmla="*/ 1189356 h 3037456"/>
                <a:gd name="connsiteX136" fmla="*/ 2109550 w 2426313"/>
                <a:gd name="connsiteY136" fmla="*/ 1201643 h 3037456"/>
                <a:gd name="connsiteX137" fmla="*/ 2123075 w 2426313"/>
                <a:gd name="connsiteY137" fmla="*/ 1222693 h 3037456"/>
                <a:gd name="connsiteX138" fmla="*/ 2130505 w 2426313"/>
                <a:gd name="connsiteY138" fmla="*/ 1241934 h 3037456"/>
                <a:gd name="connsiteX139" fmla="*/ 2131616 w 2426313"/>
                <a:gd name="connsiteY139" fmla="*/ 1245196 h 3037456"/>
                <a:gd name="connsiteX140" fmla="*/ 2132897 w 2426313"/>
                <a:gd name="connsiteY140" fmla="*/ 1252738 h 3037456"/>
                <a:gd name="connsiteX141" fmla="*/ 2133076 w 2426313"/>
                <a:gd name="connsiteY141" fmla="*/ 1257078 h 3037456"/>
                <a:gd name="connsiteX142" fmla="*/ 2148126 w 2426313"/>
                <a:gd name="connsiteY142" fmla="*/ 1288987 h 3037456"/>
                <a:gd name="connsiteX143" fmla="*/ 2163557 w 2426313"/>
                <a:gd name="connsiteY143" fmla="*/ 1311180 h 3037456"/>
                <a:gd name="connsiteX144" fmla="*/ 2169176 w 2426313"/>
                <a:gd name="connsiteY144" fmla="*/ 1315943 h 3037456"/>
                <a:gd name="connsiteX145" fmla="*/ 2169295 w 2426313"/>
                <a:gd name="connsiteY145" fmla="*/ 1315164 h 3037456"/>
                <a:gd name="connsiteX146" fmla="*/ 2169652 w 2426313"/>
                <a:gd name="connsiteY146" fmla="*/ 1315467 h 3037456"/>
                <a:gd name="connsiteX147" fmla="*/ 2171938 w 2426313"/>
                <a:gd name="connsiteY147" fmla="*/ 1300417 h 3037456"/>
                <a:gd name="connsiteX148" fmla="*/ 2161842 w 2426313"/>
                <a:gd name="connsiteY148" fmla="*/ 1252125 h 3037456"/>
                <a:gd name="connsiteX149" fmla="*/ 2154603 w 2426313"/>
                <a:gd name="connsiteY149" fmla="*/ 1248220 h 3037456"/>
                <a:gd name="connsiteX150" fmla="*/ 2142316 w 2426313"/>
                <a:gd name="connsiteY150" fmla="*/ 1235171 h 3037456"/>
                <a:gd name="connsiteX151" fmla="*/ 2146006 w 2426313"/>
                <a:gd name="connsiteY151" fmla="*/ 1224612 h 3037456"/>
                <a:gd name="connsiteX152" fmla="*/ 2156127 w 2426313"/>
                <a:gd name="connsiteY152" fmla="*/ 1219264 h 3037456"/>
                <a:gd name="connsiteX153" fmla="*/ 2191655 w 2426313"/>
                <a:gd name="connsiteY153" fmla="*/ 1230789 h 3037456"/>
                <a:gd name="connsiteX154" fmla="*/ 2211658 w 2426313"/>
                <a:gd name="connsiteY154" fmla="*/ 1238314 h 3037456"/>
                <a:gd name="connsiteX155" fmla="*/ 2239185 w 2426313"/>
                <a:gd name="connsiteY155" fmla="*/ 1254221 h 3037456"/>
                <a:gd name="connsiteX156" fmla="*/ 2242424 w 2426313"/>
                <a:gd name="connsiteY156" fmla="*/ 1256888 h 3037456"/>
                <a:gd name="connsiteX157" fmla="*/ 2262521 w 2426313"/>
                <a:gd name="connsiteY157" fmla="*/ 1269366 h 3037456"/>
                <a:gd name="connsiteX158" fmla="*/ 2289477 w 2426313"/>
                <a:gd name="connsiteY158" fmla="*/ 1287654 h 3037456"/>
                <a:gd name="connsiteX159" fmla="*/ 2294525 w 2426313"/>
                <a:gd name="connsiteY159" fmla="*/ 1293083 h 3037456"/>
                <a:gd name="connsiteX160" fmla="*/ 2312051 w 2426313"/>
                <a:gd name="connsiteY160" fmla="*/ 1315371 h 3037456"/>
                <a:gd name="connsiteX161" fmla="*/ 2321576 w 2426313"/>
                <a:gd name="connsiteY161" fmla="*/ 1328897 h 3037456"/>
                <a:gd name="connsiteX162" fmla="*/ 2340817 w 2426313"/>
                <a:gd name="connsiteY162" fmla="*/ 1356234 h 3037456"/>
                <a:gd name="connsiteX163" fmla="*/ 2352914 w 2426313"/>
                <a:gd name="connsiteY163" fmla="*/ 1381380 h 3037456"/>
                <a:gd name="connsiteX164" fmla="*/ 2364534 w 2426313"/>
                <a:gd name="connsiteY164" fmla="*/ 1438434 h 3037456"/>
                <a:gd name="connsiteX165" fmla="*/ 2376535 w 2426313"/>
                <a:gd name="connsiteY165" fmla="*/ 1459199 h 3037456"/>
                <a:gd name="connsiteX166" fmla="*/ 2380266 w 2426313"/>
                <a:gd name="connsiteY166" fmla="*/ 1475377 h 3037456"/>
                <a:gd name="connsiteX167" fmla="*/ 2368344 w 2426313"/>
                <a:gd name="connsiteY167" fmla="*/ 1486155 h 3037456"/>
                <a:gd name="connsiteX168" fmla="*/ 2368261 w 2426313"/>
                <a:gd name="connsiteY168" fmla="*/ 1486276 h 3037456"/>
                <a:gd name="connsiteX169" fmla="*/ 2367868 w 2426313"/>
                <a:gd name="connsiteY169" fmla="*/ 1486631 h 3037456"/>
                <a:gd name="connsiteX170" fmla="*/ 2362629 w 2426313"/>
                <a:gd name="connsiteY170" fmla="*/ 1508538 h 3037456"/>
                <a:gd name="connsiteX171" fmla="*/ 2371964 w 2426313"/>
                <a:gd name="connsiteY171" fmla="*/ 1514730 h 3037456"/>
                <a:gd name="connsiteX172" fmla="*/ 2385584 w 2426313"/>
                <a:gd name="connsiteY172" fmla="*/ 1514444 h 3037456"/>
                <a:gd name="connsiteX173" fmla="*/ 2401777 w 2426313"/>
                <a:gd name="connsiteY173" fmla="*/ 1525398 h 3037456"/>
                <a:gd name="connsiteX174" fmla="*/ 2410444 w 2426313"/>
                <a:gd name="connsiteY174" fmla="*/ 1576356 h 3037456"/>
                <a:gd name="connsiteX175" fmla="*/ 2416064 w 2426313"/>
                <a:gd name="connsiteY175" fmla="*/ 1592454 h 3037456"/>
                <a:gd name="connsiteX176" fmla="*/ 2418065 w 2426313"/>
                <a:gd name="connsiteY176" fmla="*/ 1599883 h 3037456"/>
                <a:gd name="connsiteX177" fmla="*/ 2420827 w 2426313"/>
                <a:gd name="connsiteY177" fmla="*/ 1736757 h 3037456"/>
                <a:gd name="connsiteX178" fmla="*/ 2425399 w 2426313"/>
                <a:gd name="connsiteY178" fmla="*/ 1764189 h 3037456"/>
                <a:gd name="connsiteX179" fmla="*/ 2426256 w 2426313"/>
                <a:gd name="connsiteY179" fmla="*/ 1768476 h 3037456"/>
                <a:gd name="connsiteX180" fmla="*/ 2419589 w 2426313"/>
                <a:gd name="connsiteY180" fmla="*/ 1801337 h 3037456"/>
                <a:gd name="connsiteX181" fmla="*/ 2404539 w 2426313"/>
                <a:gd name="connsiteY181" fmla="*/ 1822673 h 3037456"/>
                <a:gd name="connsiteX182" fmla="*/ 2409301 w 2426313"/>
                <a:gd name="connsiteY182" fmla="*/ 1850581 h 3037456"/>
                <a:gd name="connsiteX183" fmla="*/ 2409301 w 2426313"/>
                <a:gd name="connsiteY183" fmla="*/ 1880299 h 3037456"/>
                <a:gd name="connsiteX184" fmla="*/ 2403110 w 2426313"/>
                <a:gd name="connsiteY184" fmla="*/ 1896111 h 3037456"/>
                <a:gd name="connsiteX185" fmla="*/ 2401777 w 2426313"/>
                <a:gd name="connsiteY185" fmla="*/ 1897825 h 3037456"/>
                <a:gd name="connsiteX186" fmla="*/ 2390347 w 2426313"/>
                <a:gd name="connsiteY186" fmla="*/ 1943259 h 3037456"/>
                <a:gd name="connsiteX187" fmla="*/ 2385299 w 2426313"/>
                <a:gd name="connsiteY187" fmla="*/ 1954499 h 3037456"/>
                <a:gd name="connsiteX188" fmla="*/ 2380822 w 2426313"/>
                <a:gd name="connsiteY188" fmla="*/ 1970406 h 3037456"/>
                <a:gd name="connsiteX189" fmla="*/ 2374916 w 2426313"/>
                <a:gd name="connsiteY189" fmla="*/ 2003076 h 3037456"/>
                <a:gd name="connsiteX190" fmla="*/ 2374916 w 2426313"/>
                <a:gd name="connsiteY190" fmla="*/ 2007458 h 3037456"/>
                <a:gd name="connsiteX191" fmla="*/ 2379393 w 2426313"/>
                <a:gd name="connsiteY191" fmla="*/ 2038890 h 3037456"/>
                <a:gd name="connsiteX192" fmla="*/ 2374666 w 2426313"/>
                <a:gd name="connsiteY192" fmla="*/ 2048772 h 3037456"/>
                <a:gd name="connsiteX193" fmla="*/ 2366759 w 2426313"/>
                <a:gd name="connsiteY193" fmla="*/ 2057902 h 3037456"/>
                <a:gd name="connsiteX194" fmla="*/ 2366250 w 2426313"/>
                <a:gd name="connsiteY194" fmla="*/ 2058404 h 3037456"/>
                <a:gd name="connsiteX195" fmla="*/ 2357521 w 2426313"/>
                <a:gd name="connsiteY195" fmla="*/ 2066929 h 3037456"/>
                <a:gd name="connsiteX196" fmla="*/ 2352533 w 2426313"/>
                <a:gd name="connsiteY196" fmla="*/ 2078991 h 3037456"/>
                <a:gd name="connsiteX197" fmla="*/ 2345389 w 2426313"/>
                <a:gd name="connsiteY197" fmla="*/ 2098993 h 3037456"/>
                <a:gd name="connsiteX198" fmla="*/ 2343389 w 2426313"/>
                <a:gd name="connsiteY198" fmla="*/ 2116329 h 3037456"/>
                <a:gd name="connsiteX199" fmla="*/ 2330244 w 2426313"/>
                <a:gd name="connsiteY199" fmla="*/ 2145285 h 3037456"/>
                <a:gd name="connsiteX200" fmla="*/ 2325862 w 2426313"/>
                <a:gd name="connsiteY200" fmla="*/ 2151381 h 3037456"/>
                <a:gd name="connsiteX201" fmla="*/ 2304172 w 2426313"/>
                <a:gd name="connsiteY201" fmla="*/ 2207223 h 3037456"/>
                <a:gd name="connsiteX202" fmla="*/ 2296716 w 2426313"/>
                <a:gd name="connsiteY202" fmla="*/ 2213960 h 3037456"/>
                <a:gd name="connsiteX203" fmla="*/ 2296659 w 2426313"/>
                <a:gd name="connsiteY203" fmla="*/ 2214058 h 3037456"/>
                <a:gd name="connsiteX204" fmla="*/ 2296240 w 2426313"/>
                <a:gd name="connsiteY204" fmla="*/ 2214436 h 3037456"/>
                <a:gd name="connsiteX205" fmla="*/ 2276333 w 2426313"/>
                <a:gd name="connsiteY205" fmla="*/ 2262918 h 3037456"/>
                <a:gd name="connsiteX206" fmla="*/ 2267912 w 2426313"/>
                <a:gd name="connsiteY206" fmla="*/ 2275688 h 3037456"/>
                <a:gd name="connsiteX207" fmla="*/ 2243376 w 2426313"/>
                <a:gd name="connsiteY207" fmla="*/ 2286540 h 3037456"/>
                <a:gd name="connsiteX208" fmla="*/ 2243183 w 2426313"/>
                <a:gd name="connsiteY208" fmla="*/ 2286892 h 3037456"/>
                <a:gd name="connsiteX209" fmla="*/ 2242900 w 2426313"/>
                <a:gd name="connsiteY209" fmla="*/ 2287017 h 3037456"/>
                <a:gd name="connsiteX210" fmla="*/ 2238614 w 2426313"/>
                <a:gd name="connsiteY210" fmla="*/ 2294827 h 3037456"/>
                <a:gd name="connsiteX211" fmla="*/ 2239185 w 2426313"/>
                <a:gd name="connsiteY211" fmla="*/ 2319973 h 3037456"/>
                <a:gd name="connsiteX212" fmla="*/ 2235675 w 2426313"/>
                <a:gd name="connsiteY212" fmla="*/ 2339491 h 3037456"/>
                <a:gd name="connsiteX213" fmla="*/ 2221849 w 2426313"/>
                <a:gd name="connsiteY213" fmla="*/ 2353120 h 3037456"/>
                <a:gd name="connsiteX214" fmla="*/ 2215110 w 2426313"/>
                <a:gd name="connsiteY214" fmla="*/ 2359419 h 3037456"/>
                <a:gd name="connsiteX215" fmla="*/ 2215090 w 2426313"/>
                <a:gd name="connsiteY215" fmla="*/ 2359469 h 3037456"/>
                <a:gd name="connsiteX216" fmla="*/ 2214634 w 2426313"/>
                <a:gd name="connsiteY216" fmla="*/ 2359895 h 3037456"/>
                <a:gd name="connsiteX217" fmla="*/ 2211467 w 2426313"/>
                <a:gd name="connsiteY217" fmla="*/ 2367693 h 3037456"/>
                <a:gd name="connsiteX218" fmla="*/ 2185655 w 2426313"/>
                <a:gd name="connsiteY218" fmla="*/ 2409318 h 3037456"/>
                <a:gd name="connsiteX219" fmla="*/ 2176991 w 2426313"/>
                <a:gd name="connsiteY219" fmla="*/ 2419364 h 3037456"/>
                <a:gd name="connsiteX220" fmla="*/ 2162199 w 2426313"/>
                <a:gd name="connsiteY220" fmla="*/ 2430487 h 3037456"/>
                <a:gd name="connsiteX221" fmla="*/ 2144506 w 2426313"/>
                <a:gd name="connsiteY221" fmla="*/ 2437035 h 3037456"/>
                <a:gd name="connsiteX222" fmla="*/ 2131541 w 2426313"/>
                <a:gd name="connsiteY222" fmla="*/ 2447310 h 3037456"/>
                <a:gd name="connsiteX223" fmla="*/ 2131486 w 2426313"/>
                <a:gd name="connsiteY223" fmla="*/ 2447412 h 3037456"/>
                <a:gd name="connsiteX224" fmla="*/ 2131100 w 2426313"/>
                <a:gd name="connsiteY224" fmla="*/ 2447716 h 3037456"/>
                <a:gd name="connsiteX225" fmla="*/ 2123171 w 2426313"/>
                <a:gd name="connsiteY225" fmla="*/ 2462277 h 3037456"/>
                <a:gd name="connsiteX226" fmla="*/ 2117797 w 2426313"/>
                <a:gd name="connsiteY226" fmla="*/ 2469989 h 3037456"/>
                <a:gd name="connsiteX227" fmla="*/ 2109073 w 2426313"/>
                <a:gd name="connsiteY227" fmla="*/ 2475040 h 3037456"/>
                <a:gd name="connsiteX228" fmla="*/ 2099358 w 2426313"/>
                <a:gd name="connsiteY228" fmla="*/ 2480529 h 3037456"/>
                <a:gd name="connsiteX229" fmla="*/ 2099228 w 2426313"/>
                <a:gd name="connsiteY229" fmla="*/ 2480829 h 3037456"/>
                <a:gd name="connsiteX230" fmla="*/ 2098917 w 2426313"/>
                <a:gd name="connsiteY230" fmla="*/ 2481005 h 3037456"/>
                <a:gd name="connsiteX231" fmla="*/ 2094595 w 2426313"/>
                <a:gd name="connsiteY231" fmla="*/ 2490852 h 3037456"/>
                <a:gd name="connsiteX232" fmla="*/ 2085070 w 2426313"/>
                <a:gd name="connsiteY232" fmla="*/ 2526570 h 3037456"/>
                <a:gd name="connsiteX233" fmla="*/ 2079048 w 2426313"/>
                <a:gd name="connsiteY233" fmla="*/ 2532682 h 3037456"/>
                <a:gd name="connsiteX234" fmla="*/ 2065342 w 2426313"/>
                <a:gd name="connsiteY234" fmla="*/ 2541727 h 3037456"/>
                <a:gd name="connsiteX235" fmla="*/ 2065149 w 2426313"/>
                <a:gd name="connsiteY235" fmla="*/ 2542052 h 3037456"/>
                <a:gd name="connsiteX236" fmla="*/ 2064866 w 2426313"/>
                <a:gd name="connsiteY236" fmla="*/ 2542239 h 3037456"/>
                <a:gd name="connsiteX237" fmla="*/ 2056210 w 2426313"/>
                <a:gd name="connsiteY237" fmla="*/ 2556765 h 3037456"/>
                <a:gd name="connsiteX238" fmla="*/ 2049471 w 2426313"/>
                <a:gd name="connsiteY238" fmla="*/ 2564728 h 3037456"/>
                <a:gd name="connsiteX239" fmla="*/ 2039446 w 2426313"/>
                <a:gd name="connsiteY239" fmla="*/ 2571147 h 3037456"/>
                <a:gd name="connsiteX240" fmla="*/ 2002774 w 2426313"/>
                <a:gd name="connsiteY240" fmla="*/ 2592293 h 3037456"/>
                <a:gd name="connsiteX241" fmla="*/ 2002569 w 2426313"/>
                <a:gd name="connsiteY241" fmla="*/ 2592613 h 3037456"/>
                <a:gd name="connsiteX242" fmla="*/ 2002298 w 2426313"/>
                <a:gd name="connsiteY242" fmla="*/ 2592769 h 3037456"/>
                <a:gd name="connsiteX243" fmla="*/ 1991154 w 2426313"/>
                <a:gd name="connsiteY243" fmla="*/ 2613534 h 3037456"/>
                <a:gd name="connsiteX244" fmla="*/ 1971852 w 2426313"/>
                <a:gd name="connsiteY244" fmla="*/ 2641029 h 3037456"/>
                <a:gd name="connsiteX245" fmla="*/ 1962877 w 2426313"/>
                <a:gd name="connsiteY245" fmla="*/ 2646669 h 3037456"/>
                <a:gd name="connsiteX246" fmla="*/ 1951720 w 2426313"/>
                <a:gd name="connsiteY246" fmla="*/ 2643823 h 3037456"/>
                <a:gd name="connsiteX247" fmla="*/ 1921050 w 2426313"/>
                <a:gd name="connsiteY247" fmla="*/ 2638299 h 3037456"/>
                <a:gd name="connsiteX248" fmla="*/ 1916764 w 2426313"/>
                <a:gd name="connsiteY248" fmla="*/ 2641346 h 3037456"/>
                <a:gd name="connsiteX249" fmla="*/ 1916694 w 2426313"/>
                <a:gd name="connsiteY249" fmla="*/ 2641534 h 3037456"/>
                <a:gd name="connsiteX250" fmla="*/ 1916287 w 2426313"/>
                <a:gd name="connsiteY250" fmla="*/ 2641823 h 3037456"/>
                <a:gd name="connsiteX251" fmla="*/ 1905810 w 2426313"/>
                <a:gd name="connsiteY251" fmla="*/ 2676875 h 3037456"/>
                <a:gd name="connsiteX252" fmla="*/ 1901559 w 2426313"/>
                <a:gd name="connsiteY252" fmla="*/ 2691900 h 3037456"/>
                <a:gd name="connsiteX253" fmla="*/ 1892670 w 2426313"/>
                <a:gd name="connsiteY253" fmla="*/ 2703634 h 3037456"/>
                <a:gd name="connsiteX254" fmla="*/ 1875520 w 2426313"/>
                <a:gd name="connsiteY254" fmla="*/ 2720690 h 3037456"/>
                <a:gd name="connsiteX255" fmla="*/ 1855518 w 2426313"/>
                <a:gd name="connsiteY255" fmla="*/ 2733644 h 3037456"/>
                <a:gd name="connsiteX256" fmla="*/ 1818751 w 2426313"/>
                <a:gd name="connsiteY256" fmla="*/ 2768982 h 3037456"/>
                <a:gd name="connsiteX257" fmla="*/ 1796558 w 2426313"/>
                <a:gd name="connsiteY257" fmla="*/ 2781936 h 3037456"/>
                <a:gd name="connsiteX258" fmla="*/ 1780270 w 2426313"/>
                <a:gd name="connsiteY258" fmla="*/ 2768696 h 3037456"/>
                <a:gd name="connsiteX259" fmla="*/ 1769412 w 2426313"/>
                <a:gd name="connsiteY259" fmla="*/ 2753075 h 3037456"/>
                <a:gd name="connsiteX260" fmla="*/ 1761982 w 2426313"/>
                <a:gd name="connsiteY260" fmla="*/ 2757933 h 3037456"/>
                <a:gd name="connsiteX261" fmla="*/ 1761983 w 2426313"/>
                <a:gd name="connsiteY261" fmla="*/ 2757989 h 3037456"/>
                <a:gd name="connsiteX262" fmla="*/ 1761506 w 2426313"/>
                <a:gd name="connsiteY262" fmla="*/ 2758409 h 3037456"/>
                <a:gd name="connsiteX263" fmla="*/ 1768936 w 2426313"/>
                <a:gd name="connsiteY263" fmla="*/ 2784984 h 3037456"/>
                <a:gd name="connsiteX264" fmla="*/ 1761802 w 2426313"/>
                <a:gd name="connsiteY264" fmla="*/ 2805910 h 3037456"/>
                <a:gd name="connsiteX265" fmla="*/ 1759450 w 2426313"/>
                <a:gd name="connsiteY265" fmla="*/ 2808169 h 3037456"/>
                <a:gd name="connsiteX266" fmla="*/ 1753754 w 2426313"/>
                <a:gd name="connsiteY266" fmla="*/ 2813592 h 3037456"/>
                <a:gd name="connsiteX267" fmla="*/ 1743980 w 2426313"/>
                <a:gd name="connsiteY267" fmla="*/ 2817369 h 3037456"/>
                <a:gd name="connsiteX268" fmla="*/ 1724799 w 2426313"/>
                <a:gd name="connsiteY268" fmla="*/ 2823572 h 3037456"/>
                <a:gd name="connsiteX269" fmla="*/ 1724572 w 2426313"/>
                <a:gd name="connsiteY269" fmla="*/ 2823956 h 3037456"/>
                <a:gd name="connsiteX270" fmla="*/ 1724287 w 2426313"/>
                <a:gd name="connsiteY270" fmla="*/ 2824048 h 3037456"/>
                <a:gd name="connsiteX271" fmla="*/ 1714357 w 2426313"/>
                <a:gd name="connsiteY271" fmla="*/ 2840895 h 3037456"/>
                <a:gd name="connsiteX272" fmla="*/ 1710995 w 2426313"/>
                <a:gd name="connsiteY272" fmla="*/ 2845850 h 3037456"/>
                <a:gd name="connsiteX273" fmla="*/ 1682353 w 2426313"/>
                <a:gd name="connsiteY273" fmla="*/ 2858517 h 3037456"/>
                <a:gd name="connsiteX274" fmla="*/ 1647206 w 2426313"/>
                <a:gd name="connsiteY274" fmla="*/ 2881472 h 3037456"/>
                <a:gd name="connsiteX275" fmla="*/ 1631776 w 2426313"/>
                <a:gd name="connsiteY275" fmla="*/ 2889663 h 3037456"/>
                <a:gd name="connsiteX276" fmla="*/ 1616250 w 2426313"/>
                <a:gd name="connsiteY276" fmla="*/ 2888901 h 3037456"/>
                <a:gd name="connsiteX277" fmla="*/ 1599295 w 2426313"/>
                <a:gd name="connsiteY277" fmla="*/ 2871280 h 3037456"/>
                <a:gd name="connsiteX278" fmla="*/ 1588151 w 2426313"/>
                <a:gd name="connsiteY278" fmla="*/ 2858326 h 3037456"/>
                <a:gd name="connsiteX279" fmla="*/ 1573102 w 2426313"/>
                <a:gd name="connsiteY279" fmla="*/ 2844610 h 3037456"/>
                <a:gd name="connsiteX280" fmla="*/ 1556814 w 2426313"/>
                <a:gd name="connsiteY280" fmla="*/ 2838038 h 3037456"/>
                <a:gd name="connsiteX281" fmla="*/ 1556601 w 2426313"/>
                <a:gd name="connsiteY281" fmla="*/ 2838620 h 3037456"/>
                <a:gd name="connsiteX282" fmla="*/ 1556338 w 2426313"/>
                <a:gd name="connsiteY282" fmla="*/ 2838514 h 3037456"/>
                <a:gd name="connsiteX283" fmla="*/ 1551766 w 2426313"/>
                <a:gd name="connsiteY283" fmla="*/ 2850992 h 3037456"/>
                <a:gd name="connsiteX284" fmla="*/ 1576150 w 2426313"/>
                <a:gd name="connsiteY284" fmla="*/ 2886425 h 3037456"/>
                <a:gd name="connsiteX285" fmla="*/ 1589389 w 2426313"/>
                <a:gd name="connsiteY285" fmla="*/ 2905951 h 3037456"/>
                <a:gd name="connsiteX286" fmla="*/ 1589029 w 2426313"/>
                <a:gd name="connsiteY286" fmla="*/ 2912313 h 3037456"/>
                <a:gd name="connsiteX287" fmla="*/ 1583198 w 2426313"/>
                <a:gd name="connsiteY287" fmla="*/ 2915952 h 3037456"/>
                <a:gd name="connsiteX288" fmla="*/ 1556528 w 2426313"/>
                <a:gd name="connsiteY288" fmla="*/ 2931954 h 3037456"/>
                <a:gd name="connsiteX289" fmla="*/ 1540050 w 2426313"/>
                <a:gd name="connsiteY289" fmla="*/ 2940336 h 3037456"/>
                <a:gd name="connsiteX290" fmla="*/ 1520619 w 2426313"/>
                <a:gd name="connsiteY290" fmla="*/ 2938050 h 3037456"/>
                <a:gd name="connsiteX291" fmla="*/ 1502331 w 2426313"/>
                <a:gd name="connsiteY291" fmla="*/ 2928049 h 3037456"/>
                <a:gd name="connsiteX292" fmla="*/ 1486710 w 2426313"/>
                <a:gd name="connsiteY292" fmla="*/ 2935479 h 3037456"/>
                <a:gd name="connsiteX293" fmla="*/ 1486889 w 2426313"/>
                <a:gd name="connsiteY293" fmla="*/ 2935548 h 3037456"/>
                <a:gd name="connsiteX294" fmla="*/ 1486234 w 2426313"/>
                <a:gd name="connsiteY294" fmla="*/ 2935955 h 3037456"/>
                <a:gd name="connsiteX295" fmla="*/ 1490425 w 2426313"/>
                <a:gd name="connsiteY295" fmla="*/ 2937574 h 3037456"/>
                <a:gd name="connsiteX296" fmla="*/ 1493568 w 2426313"/>
                <a:gd name="connsiteY296" fmla="*/ 2959386 h 3037456"/>
                <a:gd name="connsiteX297" fmla="*/ 1485870 w 2426313"/>
                <a:gd name="connsiteY297" fmla="*/ 2968967 h 3037456"/>
                <a:gd name="connsiteX298" fmla="*/ 1471946 w 2426313"/>
                <a:gd name="connsiteY298" fmla="*/ 2972531 h 3037456"/>
                <a:gd name="connsiteX299" fmla="*/ 1457373 w 2426313"/>
                <a:gd name="connsiteY299" fmla="*/ 2978151 h 3037456"/>
                <a:gd name="connsiteX300" fmla="*/ 1448515 w 2426313"/>
                <a:gd name="connsiteY300" fmla="*/ 2975388 h 3037456"/>
                <a:gd name="connsiteX301" fmla="*/ 1448134 w 2426313"/>
                <a:gd name="connsiteY301" fmla="*/ 2959577 h 3037456"/>
                <a:gd name="connsiteX302" fmla="*/ 1437561 w 2426313"/>
                <a:gd name="connsiteY302" fmla="*/ 2935574 h 3037456"/>
                <a:gd name="connsiteX303" fmla="*/ 1433560 w 2426313"/>
                <a:gd name="connsiteY303" fmla="*/ 2934050 h 3037456"/>
                <a:gd name="connsiteX304" fmla="*/ 1412510 w 2426313"/>
                <a:gd name="connsiteY304" fmla="*/ 2947194 h 3037456"/>
                <a:gd name="connsiteX305" fmla="*/ 1412484 w 2426313"/>
                <a:gd name="connsiteY305" fmla="*/ 2947390 h 3037456"/>
                <a:gd name="connsiteX306" fmla="*/ 1412034 w 2426313"/>
                <a:gd name="connsiteY306" fmla="*/ 2947671 h 3037456"/>
                <a:gd name="connsiteX307" fmla="*/ 1409748 w 2426313"/>
                <a:gd name="connsiteY307" fmla="*/ 2964911 h 3037456"/>
                <a:gd name="connsiteX308" fmla="*/ 1415082 w 2426313"/>
                <a:gd name="connsiteY308" fmla="*/ 2972340 h 3037456"/>
                <a:gd name="connsiteX309" fmla="*/ 1420202 w 2426313"/>
                <a:gd name="connsiteY309" fmla="*/ 2981699 h 3037456"/>
                <a:gd name="connsiteX310" fmla="*/ 1417490 w 2426313"/>
                <a:gd name="connsiteY310" fmla="*/ 2990824 h 3037456"/>
                <a:gd name="connsiteX311" fmla="*/ 1401389 w 2426313"/>
                <a:gd name="connsiteY311" fmla="*/ 3004642 h 3037456"/>
                <a:gd name="connsiteX312" fmla="*/ 1380411 w 2426313"/>
                <a:gd name="connsiteY312" fmla="*/ 3011774 h 3037456"/>
                <a:gd name="connsiteX313" fmla="*/ 1368124 w 2426313"/>
                <a:gd name="connsiteY313" fmla="*/ 3019775 h 3037456"/>
                <a:gd name="connsiteX314" fmla="*/ 1342120 w 2426313"/>
                <a:gd name="connsiteY314" fmla="*/ 3036253 h 3037456"/>
                <a:gd name="connsiteX315" fmla="*/ 1323928 w 2426313"/>
                <a:gd name="connsiteY315" fmla="*/ 3025776 h 3037456"/>
                <a:gd name="connsiteX316" fmla="*/ 1314212 w 2426313"/>
                <a:gd name="connsiteY316" fmla="*/ 2989009 h 3037456"/>
                <a:gd name="connsiteX317" fmla="*/ 1315891 w 2426313"/>
                <a:gd name="connsiteY317" fmla="*/ 2976617 h 3037456"/>
                <a:gd name="connsiteX318" fmla="*/ 1327357 w 2426313"/>
                <a:gd name="connsiteY318" fmla="*/ 2970912 h 3037456"/>
                <a:gd name="connsiteX319" fmla="*/ 1345740 w 2426313"/>
                <a:gd name="connsiteY319" fmla="*/ 2963006 h 3037456"/>
                <a:gd name="connsiteX320" fmla="*/ 1357741 w 2426313"/>
                <a:gd name="connsiteY320" fmla="*/ 2964530 h 3037456"/>
                <a:gd name="connsiteX321" fmla="*/ 1379173 w 2426313"/>
                <a:gd name="connsiteY321" fmla="*/ 2960434 h 3037456"/>
                <a:gd name="connsiteX322" fmla="*/ 1379164 w 2426313"/>
                <a:gd name="connsiteY322" fmla="*/ 2960414 h 3037456"/>
                <a:gd name="connsiteX323" fmla="*/ 1379649 w 2426313"/>
                <a:gd name="connsiteY323" fmla="*/ 2959958 h 3037456"/>
                <a:gd name="connsiteX324" fmla="*/ 1372124 w 2426313"/>
                <a:gd name="connsiteY324" fmla="*/ 2942622 h 3037456"/>
                <a:gd name="connsiteX325" fmla="*/ 1383935 w 2426313"/>
                <a:gd name="connsiteY325" fmla="*/ 2916714 h 3037456"/>
                <a:gd name="connsiteX326" fmla="*/ 1396736 w 2426313"/>
                <a:gd name="connsiteY326" fmla="*/ 2902939 h 3037456"/>
                <a:gd name="connsiteX327" fmla="*/ 1414225 w 2426313"/>
                <a:gd name="connsiteY327" fmla="*/ 2892330 h 3037456"/>
                <a:gd name="connsiteX328" fmla="*/ 1425976 w 2426313"/>
                <a:gd name="connsiteY328" fmla="*/ 2884246 h 3037456"/>
                <a:gd name="connsiteX329" fmla="*/ 1426378 w 2426313"/>
                <a:gd name="connsiteY329" fmla="*/ 2883821 h 3037456"/>
                <a:gd name="connsiteX330" fmla="*/ 1426452 w 2426313"/>
                <a:gd name="connsiteY330" fmla="*/ 2883770 h 3037456"/>
                <a:gd name="connsiteX331" fmla="*/ 1437005 w 2426313"/>
                <a:gd name="connsiteY331" fmla="*/ 2872614 h 3037456"/>
                <a:gd name="connsiteX332" fmla="*/ 1446991 w 2426313"/>
                <a:gd name="connsiteY332" fmla="*/ 2863375 h 3037456"/>
                <a:gd name="connsiteX333" fmla="*/ 1456052 w 2426313"/>
                <a:gd name="connsiteY333" fmla="*/ 2855147 h 3037456"/>
                <a:gd name="connsiteX334" fmla="*/ 1456073 w 2426313"/>
                <a:gd name="connsiteY334" fmla="*/ 2855084 h 3037456"/>
                <a:gd name="connsiteX335" fmla="*/ 1456528 w 2426313"/>
                <a:gd name="connsiteY335" fmla="*/ 2854671 h 3037456"/>
                <a:gd name="connsiteX336" fmla="*/ 1460455 w 2426313"/>
                <a:gd name="connsiteY336" fmla="*/ 2842982 h 3037456"/>
                <a:gd name="connsiteX337" fmla="*/ 1463517 w 2426313"/>
                <a:gd name="connsiteY337" fmla="*/ 2840800 h 3037456"/>
                <a:gd name="connsiteX338" fmla="*/ 1469565 w 2426313"/>
                <a:gd name="connsiteY338" fmla="*/ 2839181 h 3037456"/>
                <a:gd name="connsiteX339" fmla="*/ 1494997 w 2426313"/>
                <a:gd name="connsiteY339" fmla="*/ 2823655 h 3037456"/>
                <a:gd name="connsiteX340" fmla="*/ 1495088 w 2426313"/>
                <a:gd name="connsiteY340" fmla="*/ 2823521 h 3037456"/>
                <a:gd name="connsiteX341" fmla="*/ 1495473 w 2426313"/>
                <a:gd name="connsiteY341" fmla="*/ 2823179 h 3037456"/>
                <a:gd name="connsiteX342" fmla="*/ 1514428 w 2426313"/>
                <a:gd name="connsiteY342" fmla="*/ 2790032 h 3037456"/>
                <a:gd name="connsiteX343" fmla="*/ 1523505 w 2426313"/>
                <a:gd name="connsiteY343" fmla="*/ 2778568 h 3037456"/>
                <a:gd name="connsiteX344" fmla="*/ 1537478 w 2426313"/>
                <a:gd name="connsiteY344" fmla="*/ 2773268 h 3037456"/>
                <a:gd name="connsiteX345" fmla="*/ 1549110 w 2426313"/>
                <a:gd name="connsiteY345" fmla="*/ 2769446 h 3037456"/>
                <a:gd name="connsiteX346" fmla="*/ 1549210 w 2426313"/>
                <a:gd name="connsiteY346" fmla="*/ 2769082 h 3037456"/>
                <a:gd name="connsiteX347" fmla="*/ 1549551 w 2426313"/>
                <a:gd name="connsiteY347" fmla="*/ 2768969 h 3037456"/>
                <a:gd name="connsiteX348" fmla="*/ 1553004 w 2426313"/>
                <a:gd name="connsiteY348" fmla="*/ 2756504 h 3037456"/>
                <a:gd name="connsiteX349" fmla="*/ 1562613 w 2426313"/>
                <a:gd name="connsiteY349" fmla="*/ 2731267 h 3037456"/>
                <a:gd name="connsiteX350" fmla="*/ 1584341 w 2426313"/>
                <a:gd name="connsiteY350" fmla="*/ 2714118 h 3037456"/>
                <a:gd name="connsiteX351" fmla="*/ 1599200 w 2426313"/>
                <a:gd name="connsiteY351" fmla="*/ 2700497 h 3037456"/>
                <a:gd name="connsiteX352" fmla="*/ 1599251 w 2426313"/>
                <a:gd name="connsiteY352" fmla="*/ 2700411 h 3037456"/>
                <a:gd name="connsiteX353" fmla="*/ 1599676 w 2426313"/>
                <a:gd name="connsiteY353" fmla="*/ 2700021 h 3037456"/>
                <a:gd name="connsiteX354" fmla="*/ 1611526 w 2426313"/>
                <a:gd name="connsiteY354" fmla="*/ 2679779 h 3037456"/>
                <a:gd name="connsiteX355" fmla="*/ 1631490 w 2426313"/>
                <a:gd name="connsiteY355" fmla="*/ 2667445 h 3037456"/>
                <a:gd name="connsiteX356" fmla="*/ 1645682 w 2426313"/>
                <a:gd name="connsiteY356" fmla="*/ 2655444 h 3037456"/>
                <a:gd name="connsiteX357" fmla="*/ 1646148 w 2426313"/>
                <a:gd name="connsiteY357" fmla="*/ 2654976 h 3037456"/>
                <a:gd name="connsiteX358" fmla="*/ 1646158 w 2426313"/>
                <a:gd name="connsiteY358" fmla="*/ 2654967 h 3037456"/>
                <a:gd name="connsiteX359" fmla="*/ 1663780 w 2426313"/>
                <a:gd name="connsiteY359" fmla="*/ 2637251 h 3037456"/>
                <a:gd name="connsiteX360" fmla="*/ 1667304 w 2426313"/>
                <a:gd name="connsiteY360" fmla="*/ 2618963 h 3037456"/>
                <a:gd name="connsiteX361" fmla="*/ 1671104 w 2426313"/>
                <a:gd name="connsiteY361" fmla="*/ 2602139 h 3037456"/>
                <a:gd name="connsiteX362" fmla="*/ 1683306 w 2426313"/>
                <a:gd name="connsiteY362" fmla="*/ 2591055 h 3037456"/>
                <a:gd name="connsiteX363" fmla="*/ 1695212 w 2426313"/>
                <a:gd name="connsiteY363" fmla="*/ 2580672 h 3037456"/>
                <a:gd name="connsiteX364" fmla="*/ 1707214 w 2426313"/>
                <a:gd name="connsiteY364" fmla="*/ 2571814 h 3037456"/>
                <a:gd name="connsiteX365" fmla="*/ 1712738 w 2426313"/>
                <a:gd name="connsiteY365" fmla="*/ 2568671 h 3037456"/>
                <a:gd name="connsiteX366" fmla="*/ 1712857 w 2426313"/>
                <a:gd name="connsiteY366" fmla="*/ 2568398 h 3037456"/>
                <a:gd name="connsiteX367" fmla="*/ 1713214 w 2426313"/>
                <a:gd name="connsiteY367" fmla="*/ 2568195 h 3037456"/>
                <a:gd name="connsiteX368" fmla="*/ 1724454 w 2426313"/>
                <a:gd name="connsiteY368" fmla="*/ 2542477 h 3037456"/>
                <a:gd name="connsiteX369" fmla="*/ 1736706 w 2426313"/>
                <a:gd name="connsiteY369" fmla="*/ 2524948 h 3037456"/>
                <a:gd name="connsiteX370" fmla="*/ 1753029 w 2426313"/>
                <a:gd name="connsiteY370" fmla="*/ 2511271 h 3037456"/>
                <a:gd name="connsiteX371" fmla="*/ 1753159 w 2426313"/>
                <a:gd name="connsiteY371" fmla="*/ 2511050 h 3037456"/>
                <a:gd name="connsiteX372" fmla="*/ 1753505 w 2426313"/>
                <a:gd name="connsiteY372" fmla="*/ 2510759 h 3037456"/>
                <a:gd name="connsiteX373" fmla="*/ 1764745 w 2426313"/>
                <a:gd name="connsiteY373" fmla="*/ 2491613 h 3037456"/>
                <a:gd name="connsiteX374" fmla="*/ 1777699 w 2426313"/>
                <a:gd name="connsiteY374" fmla="*/ 2474945 h 3037456"/>
                <a:gd name="connsiteX375" fmla="*/ 1790842 w 2426313"/>
                <a:gd name="connsiteY375" fmla="*/ 2454331 h 3037456"/>
                <a:gd name="connsiteX376" fmla="*/ 1807321 w 2426313"/>
                <a:gd name="connsiteY376" fmla="*/ 2440179 h 3037456"/>
                <a:gd name="connsiteX377" fmla="*/ 1807455 w 2426313"/>
                <a:gd name="connsiteY377" fmla="*/ 2439996 h 3037456"/>
                <a:gd name="connsiteX378" fmla="*/ 1807798 w 2426313"/>
                <a:gd name="connsiteY378" fmla="*/ 2439702 h 3037456"/>
                <a:gd name="connsiteX379" fmla="*/ 1818370 w 2426313"/>
                <a:gd name="connsiteY379" fmla="*/ 2425320 h 3037456"/>
                <a:gd name="connsiteX380" fmla="*/ 1831284 w 2426313"/>
                <a:gd name="connsiteY380" fmla="*/ 2409505 h 3037456"/>
                <a:gd name="connsiteX381" fmla="*/ 1840385 w 2426313"/>
                <a:gd name="connsiteY381" fmla="*/ 2402293 h 3037456"/>
                <a:gd name="connsiteX382" fmla="*/ 1840465 w 2426313"/>
                <a:gd name="connsiteY382" fmla="*/ 2402131 h 3037456"/>
                <a:gd name="connsiteX383" fmla="*/ 1840861 w 2426313"/>
                <a:gd name="connsiteY383" fmla="*/ 2401817 h 3037456"/>
                <a:gd name="connsiteX384" fmla="*/ 1845707 w 2426313"/>
                <a:gd name="connsiteY384" fmla="*/ 2391982 h 3037456"/>
                <a:gd name="connsiteX385" fmla="*/ 1854799 w 2426313"/>
                <a:gd name="connsiteY385" fmla="*/ 2369649 h 3037456"/>
                <a:gd name="connsiteX386" fmla="*/ 1867527 w 2426313"/>
                <a:gd name="connsiteY386" fmla="*/ 2356469 h 3037456"/>
                <a:gd name="connsiteX387" fmla="*/ 1871329 w 2426313"/>
                <a:gd name="connsiteY387" fmla="*/ 2352549 h 3037456"/>
                <a:gd name="connsiteX388" fmla="*/ 1871654 w 2426313"/>
                <a:gd name="connsiteY388" fmla="*/ 2352223 h 3037456"/>
                <a:gd name="connsiteX389" fmla="*/ 1885426 w 2426313"/>
                <a:gd name="connsiteY389" fmla="*/ 2338428 h 3037456"/>
                <a:gd name="connsiteX390" fmla="*/ 1885470 w 2426313"/>
                <a:gd name="connsiteY390" fmla="*/ 2338351 h 3037456"/>
                <a:gd name="connsiteX391" fmla="*/ 1885867 w 2426313"/>
                <a:gd name="connsiteY391" fmla="*/ 2337952 h 3037456"/>
                <a:gd name="connsiteX392" fmla="*/ 1896190 w 2426313"/>
                <a:gd name="connsiteY392" fmla="*/ 2319783 h 3037456"/>
                <a:gd name="connsiteX393" fmla="*/ 1907021 w 2426313"/>
                <a:gd name="connsiteY393" fmla="*/ 2291375 h 3037456"/>
                <a:gd name="connsiteX394" fmla="*/ 1932480 w 2426313"/>
                <a:gd name="connsiteY394" fmla="*/ 2268443 h 3037456"/>
                <a:gd name="connsiteX395" fmla="*/ 1932672 w 2426313"/>
                <a:gd name="connsiteY395" fmla="*/ 2268223 h 3037456"/>
                <a:gd name="connsiteX396" fmla="*/ 1932956 w 2426313"/>
                <a:gd name="connsiteY396" fmla="*/ 2267967 h 3037456"/>
                <a:gd name="connsiteX397" fmla="*/ 1944005 w 2426313"/>
                <a:gd name="connsiteY397" fmla="*/ 2255298 h 3037456"/>
                <a:gd name="connsiteX398" fmla="*/ 1959150 w 2426313"/>
                <a:gd name="connsiteY398" fmla="*/ 2228914 h 3037456"/>
                <a:gd name="connsiteX399" fmla="*/ 1970770 w 2426313"/>
                <a:gd name="connsiteY399" fmla="*/ 2205864 h 3037456"/>
                <a:gd name="connsiteX400" fmla="*/ 1979343 w 2426313"/>
                <a:gd name="connsiteY400" fmla="*/ 2190814 h 3037456"/>
                <a:gd name="connsiteX401" fmla="*/ 2007823 w 2426313"/>
                <a:gd name="connsiteY401" fmla="*/ 2160048 h 3037456"/>
                <a:gd name="connsiteX402" fmla="*/ 2017062 w 2426313"/>
                <a:gd name="connsiteY402" fmla="*/ 2140427 h 3037456"/>
                <a:gd name="connsiteX403" fmla="*/ 2026777 w 2426313"/>
                <a:gd name="connsiteY403" fmla="*/ 2118805 h 3037456"/>
                <a:gd name="connsiteX404" fmla="*/ 2041827 w 2426313"/>
                <a:gd name="connsiteY404" fmla="*/ 2102327 h 3037456"/>
                <a:gd name="connsiteX405" fmla="*/ 2056972 w 2426313"/>
                <a:gd name="connsiteY405" fmla="*/ 2074323 h 3037456"/>
                <a:gd name="connsiteX406" fmla="*/ 2071831 w 2426313"/>
                <a:gd name="connsiteY406" fmla="*/ 2038224 h 3037456"/>
                <a:gd name="connsiteX407" fmla="*/ 2075450 w 2426313"/>
                <a:gd name="connsiteY407" fmla="*/ 2024603 h 3037456"/>
                <a:gd name="connsiteX408" fmla="*/ 2081748 w 2426313"/>
                <a:gd name="connsiteY408" fmla="*/ 2009283 h 3037456"/>
                <a:gd name="connsiteX409" fmla="*/ 2094334 w 2426313"/>
                <a:gd name="connsiteY409" fmla="*/ 2000588 h 3037456"/>
                <a:gd name="connsiteX410" fmla="*/ 2110312 w 2426313"/>
                <a:gd name="connsiteY410" fmla="*/ 2001267 h 3037456"/>
                <a:gd name="connsiteX411" fmla="*/ 2122123 w 2426313"/>
                <a:gd name="connsiteY411" fmla="*/ 1998719 h 3037456"/>
                <a:gd name="connsiteX412" fmla="*/ 2122176 w 2426313"/>
                <a:gd name="connsiteY412" fmla="*/ 1998342 h 3037456"/>
                <a:gd name="connsiteX413" fmla="*/ 2122635 w 2426313"/>
                <a:gd name="connsiteY413" fmla="*/ 1998243 h 3037456"/>
                <a:gd name="connsiteX414" fmla="*/ 2124123 w 2426313"/>
                <a:gd name="connsiteY414" fmla="*/ 1987265 h 3037456"/>
                <a:gd name="connsiteX415" fmla="*/ 2122694 w 2426313"/>
                <a:gd name="connsiteY415" fmla="*/ 1983074 h 3037456"/>
                <a:gd name="connsiteX416" fmla="*/ 2117074 w 2426313"/>
                <a:gd name="connsiteY416" fmla="*/ 1938687 h 3037456"/>
                <a:gd name="connsiteX417" fmla="*/ 2134124 w 2426313"/>
                <a:gd name="connsiteY417" fmla="*/ 1891062 h 3037456"/>
                <a:gd name="connsiteX418" fmla="*/ 2142220 w 2426313"/>
                <a:gd name="connsiteY418" fmla="*/ 1881442 h 3037456"/>
                <a:gd name="connsiteX419" fmla="*/ 2164795 w 2426313"/>
                <a:gd name="connsiteY419" fmla="*/ 1826483 h 3037456"/>
                <a:gd name="connsiteX420" fmla="*/ 2173843 w 2426313"/>
                <a:gd name="connsiteY420" fmla="*/ 1786478 h 3037456"/>
                <a:gd name="connsiteX421" fmla="*/ 2182606 w 2426313"/>
                <a:gd name="connsiteY421" fmla="*/ 1747711 h 3037456"/>
                <a:gd name="connsiteX422" fmla="*/ 2192893 w 2426313"/>
                <a:gd name="connsiteY422" fmla="*/ 1728280 h 3037456"/>
                <a:gd name="connsiteX423" fmla="*/ 2200323 w 2426313"/>
                <a:gd name="connsiteY423" fmla="*/ 1686656 h 3037456"/>
                <a:gd name="connsiteX424" fmla="*/ 2202418 w 2426313"/>
                <a:gd name="connsiteY424" fmla="*/ 1609218 h 3037456"/>
                <a:gd name="connsiteX425" fmla="*/ 2207276 w 2426313"/>
                <a:gd name="connsiteY425" fmla="*/ 1568260 h 3037456"/>
                <a:gd name="connsiteX426" fmla="*/ 2200609 w 2426313"/>
                <a:gd name="connsiteY426" fmla="*/ 1515873 h 3037456"/>
                <a:gd name="connsiteX427" fmla="*/ 2206228 w 2426313"/>
                <a:gd name="connsiteY427" fmla="*/ 1481773 h 3037456"/>
                <a:gd name="connsiteX428" fmla="*/ 2197084 w 2426313"/>
                <a:gd name="connsiteY428" fmla="*/ 1456627 h 3037456"/>
                <a:gd name="connsiteX429" fmla="*/ 2175463 w 2426313"/>
                <a:gd name="connsiteY429" fmla="*/ 1436529 h 3037456"/>
                <a:gd name="connsiteX430" fmla="*/ 2172891 w 2426313"/>
                <a:gd name="connsiteY430" fmla="*/ 1431767 h 3037456"/>
                <a:gd name="connsiteX431" fmla="*/ 2144887 w 2426313"/>
                <a:gd name="connsiteY431" fmla="*/ 1386047 h 3037456"/>
                <a:gd name="connsiteX432" fmla="*/ 2091166 w 2426313"/>
                <a:gd name="connsiteY432" fmla="*/ 1351852 h 3037456"/>
                <a:gd name="connsiteX433" fmla="*/ 2054971 w 2426313"/>
                <a:gd name="connsiteY433" fmla="*/ 1336993 h 3037456"/>
                <a:gd name="connsiteX434" fmla="*/ 2031730 w 2426313"/>
                <a:gd name="connsiteY434" fmla="*/ 1336517 h 3037456"/>
                <a:gd name="connsiteX435" fmla="*/ 1993059 w 2426313"/>
                <a:gd name="connsiteY435" fmla="*/ 1342422 h 3037456"/>
                <a:gd name="connsiteX436" fmla="*/ 1923526 w 2426313"/>
                <a:gd name="connsiteY436" fmla="*/ 1344232 h 3037456"/>
                <a:gd name="connsiteX437" fmla="*/ 1897428 w 2426313"/>
                <a:gd name="connsiteY437" fmla="*/ 1352614 h 3037456"/>
                <a:gd name="connsiteX438" fmla="*/ 1871234 w 2426313"/>
                <a:gd name="connsiteY438" fmla="*/ 1353757 h 3037456"/>
                <a:gd name="connsiteX439" fmla="*/ 1857328 w 2426313"/>
                <a:gd name="connsiteY439" fmla="*/ 1358805 h 3037456"/>
                <a:gd name="connsiteX440" fmla="*/ 1830753 w 2426313"/>
                <a:gd name="connsiteY440" fmla="*/ 1362711 h 3037456"/>
                <a:gd name="connsiteX441" fmla="*/ 1789510 w 2426313"/>
                <a:gd name="connsiteY441" fmla="*/ 1377760 h 3037456"/>
                <a:gd name="connsiteX442" fmla="*/ 1758553 w 2426313"/>
                <a:gd name="connsiteY442" fmla="*/ 1389476 h 3037456"/>
                <a:gd name="connsiteX443" fmla="*/ 1712262 w 2426313"/>
                <a:gd name="connsiteY443" fmla="*/ 1406811 h 3037456"/>
                <a:gd name="connsiteX444" fmla="*/ 1683782 w 2426313"/>
                <a:gd name="connsiteY444" fmla="*/ 1420432 h 3037456"/>
                <a:gd name="connsiteX445" fmla="*/ 1644730 w 2426313"/>
                <a:gd name="connsiteY445" fmla="*/ 1435863 h 3037456"/>
                <a:gd name="connsiteX446" fmla="*/ 1623298 w 2426313"/>
                <a:gd name="connsiteY446" fmla="*/ 1446245 h 3037456"/>
                <a:gd name="connsiteX447" fmla="*/ 1619298 w 2426313"/>
                <a:gd name="connsiteY447" fmla="*/ 1449769 h 3037456"/>
                <a:gd name="connsiteX448" fmla="*/ 1619272 w 2426313"/>
                <a:gd name="connsiteY448" fmla="*/ 1449848 h 3037456"/>
                <a:gd name="connsiteX449" fmla="*/ 1618822 w 2426313"/>
                <a:gd name="connsiteY449" fmla="*/ 1450245 h 3037456"/>
                <a:gd name="connsiteX450" fmla="*/ 1608439 w 2426313"/>
                <a:gd name="connsiteY450" fmla="*/ 1493775 h 3037456"/>
                <a:gd name="connsiteX451" fmla="*/ 1606716 w 2426313"/>
                <a:gd name="connsiteY451" fmla="*/ 1503118 h 3037456"/>
                <a:gd name="connsiteX452" fmla="*/ 1602820 w 2426313"/>
                <a:gd name="connsiteY452" fmla="*/ 1503204 h 3037456"/>
                <a:gd name="connsiteX453" fmla="*/ 1600724 w 2426313"/>
                <a:gd name="connsiteY453" fmla="*/ 1488917 h 3037456"/>
                <a:gd name="connsiteX454" fmla="*/ 1590913 w 2426313"/>
                <a:gd name="connsiteY454" fmla="*/ 1476344 h 3037456"/>
                <a:gd name="connsiteX455" fmla="*/ 1575673 w 2426313"/>
                <a:gd name="connsiteY455" fmla="*/ 1479392 h 3037456"/>
                <a:gd name="connsiteX456" fmla="*/ 1575651 w 2426313"/>
                <a:gd name="connsiteY456" fmla="*/ 1479681 h 3037456"/>
                <a:gd name="connsiteX457" fmla="*/ 1575197 w 2426313"/>
                <a:gd name="connsiteY457" fmla="*/ 1479868 h 3037456"/>
                <a:gd name="connsiteX458" fmla="*/ 1576435 w 2426313"/>
                <a:gd name="connsiteY458" fmla="*/ 1495394 h 3037456"/>
                <a:gd name="connsiteX459" fmla="*/ 1579293 w 2426313"/>
                <a:gd name="connsiteY459" fmla="*/ 1512920 h 3037456"/>
                <a:gd name="connsiteX460" fmla="*/ 1585675 w 2426313"/>
                <a:gd name="connsiteY460" fmla="*/ 1524159 h 3037456"/>
                <a:gd name="connsiteX461" fmla="*/ 1594069 w 2426313"/>
                <a:gd name="connsiteY461" fmla="*/ 1525314 h 3037456"/>
                <a:gd name="connsiteX462" fmla="*/ 1596992 w 2426313"/>
                <a:gd name="connsiteY462" fmla="*/ 1522251 h 3037456"/>
                <a:gd name="connsiteX463" fmla="*/ 1600602 w 2426313"/>
                <a:gd name="connsiteY463" fmla="*/ 1518488 h 3037456"/>
                <a:gd name="connsiteX464" fmla="*/ 1605296 w 2426313"/>
                <a:gd name="connsiteY464" fmla="*/ 1514920 h 3037456"/>
                <a:gd name="connsiteX465" fmla="*/ 1608535 w 2426313"/>
                <a:gd name="connsiteY465" fmla="*/ 1520349 h 3037456"/>
                <a:gd name="connsiteX466" fmla="*/ 1608820 w 2426313"/>
                <a:gd name="connsiteY466" fmla="*/ 1532922 h 3037456"/>
                <a:gd name="connsiteX467" fmla="*/ 1609963 w 2426313"/>
                <a:gd name="connsiteY467" fmla="*/ 1540542 h 3037456"/>
                <a:gd name="connsiteX468" fmla="*/ 1619012 w 2426313"/>
                <a:gd name="connsiteY468" fmla="*/ 1570356 h 3037456"/>
                <a:gd name="connsiteX469" fmla="*/ 1625680 w 2426313"/>
                <a:gd name="connsiteY469" fmla="*/ 1591215 h 3037456"/>
                <a:gd name="connsiteX470" fmla="*/ 1624646 w 2426313"/>
                <a:gd name="connsiteY470" fmla="*/ 1617815 h 3037456"/>
                <a:gd name="connsiteX471" fmla="*/ 1614071 w 2426313"/>
                <a:gd name="connsiteY471" fmla="*/ 1620565 h 3037456"/>
                <a:gd name="connsiteX472" fmla="*/ 1599105 w 2426313"/>
                <a:gd name="connsiteY472" fmla="*/ 1613504 h 3037456"/>
                <a:gd name="connsiteX473" fmla="*/ 1579198 w 2426313"/>
                <a:gd name="connsiteY473" fmla="*/ 1594930 h 3037456"/>
                <a:gd name="connsiteX474" fmla="*/ 1557862 w 2426313"/>
                <a:gd name="connsiteY474" fmla="*/ 1591977 h 3037456"/>
                <a:gd name="connsiteX475" fmla="*/ 1557463 w 2426313"/>
                <a:gd name="connsiteY475" fmla="*/ 1592465 h 3037456"/>
                <a:gd name="connsiteX476" fmla="*/ 1557385 w 2426313"/>
                <a:gd name="connsiteY476" fmla="*/ 1592454 h 3037456"/>
                <a:gd name="connsiteX477" fmla="*/ 1551670 w 2426313"/>
                <a:gd name="connsiteY477" fmla="*/ 1604265 h 3037456"/>
                <a:gd name="connsiteX478" fmla="*/ 1561291 w 2426313"/>
                <a:gd name="connsiteY478" fmla="*/ 1634268 h 3037456"/>
                <a:gd name="connsiteX479" fmla="*/ 1573102 w 2426313"/>
                <a:gd name="connsiteY479" fmla="*/ 1639221 h 3037456"/>
                <a:gd name="connsiteX480" fmla="*/ 1615297 w 2426313"/>
                <a:gd name="connsiteY480" fmla="*/ 1639412 h 3037456"/>
                <a:gd name="connsiteX481" fmla="*/ 1625965 w 2426313"/>
                <a:gd name="connsiteY481" fmla="*/ 1644746 h 3037456"/>
                <a:gd name="connsiteX482" fmla="*/ 1622060 w 2426313"/>
                <a:gd name="connsiteY482" fmla="*/ 1657319 h 3037456"/>
                <a:gd name="connsiteX483" fmla="*/ 1622346 w 2426313"/>
                <a:gd name="connsiteY483" fmla="*/ 1686656 h 3037456"/>
                <a:gd name="connsiteX484" fmla="*/ 1627074 w 2426313"/>
                <a:gd name="connsiteY484" fmla="*/ 1691952 h 3037456"/>
                <a:gd name="connsiteX485" fmla="*/ 1619584 w 2426313"/>
                <a:gd name="connsiteY485" fmla="*/ 1698372 h 3037456"/>
                <a:gd name="connsiteX486" fmla="*/ 1619441 w 2426313"/>
                <a:gd name="connsiteY486" fmla="*/ 1698562 h 3037456"/>
                <a:gd name="connsiteX487" fmla="*/ 1619107 w 2426313"/>
                <a:gd name="connsiteY487" fmla="*/ 1698848 h 3037456"/>
                <a:gd name="connsiteX488" fmla="*/ 1611011 w 2426313"/>
                <a:gd name="connsiteY488" fmla="*/ 1711516 h 3037456"/>
                <a:gd name="connsiteX489" fmla="*/ 1632157 w 2426313"/>
                <a:gd name="connsiteY489" fmla="*/ 1725708 h 3037456"/>
                <a:gd name="connsiteX490" fmla="*/ 1647778 w 2426313"/>
                <a:gd name="connsiteY490" fmla="*/ 1742187 h 3037456"/>
                <a:gd name="connsiteX491" fmla="*/ 1641301 w 2426313"/>
                <a:gd name="connsiteY491" fmla="*/ 1764570 h 3037456"/>
                <a:gd name="connsiteX492" fmla="*/ 1640634 w 2426313"/>
                <a:gd name="connsiteY492" fmla="*/ 1770571 h 3037456"/>
                <a:gd name="connsiteX493" fmla="*/ 1642825 w 2426313"/>
                <a:gd name="connsiteY493" fmla="*/ 1774286 h 3037456"/>
                <a:gd name="connsiteX494" fmla="*/ 1648254 w 2426313"/>
                <a:gd name="connsiteY494" fmla="*/ 1813338 h 3037456"/>
                <a:gd name="connsiteX495" fmla="*/ 1648063 w 2426313"/>
                <a:gd name="connsiteY495" fmla="*/ 1855248 h 3037456"/>
                <a:gd name="connsiteX496" fmla="*/ 1646081 w 2426313"/>
                <a:gd name="connsiteY496" fmla="*/ 1863821 h 3037456"/>
                <a:gd name="connsiteX497" fmla="*/ 1637872 w 2426313"/>
                <a:gd name="connsiteY497" fmla="*/ 1867631 h 3037456"/>
                <a:gd name="connsiteX498" fmla="*/ 1623013 w 2426313"/>
                <a:gd name="connsiteY498" fmla="*/ 1874679 h 3037456"/>
                <a:gd name="connsiteX499" fmla="*/ 1622708 w 2426313"/>
                <a:gd name="connsiteY499" fmla="*/ 1875074 h 3037456"/>
                <a:gd name="connsiteX500" fmla="*/ 1622536 w 2426313"/>
                <a:gd name="connsiteY500" fmla="*/ 1875156 h 3037456"/>
                <a:gd name="connsiteX501" fmla="*/ 1622441 w 2426313"/>
                <a:gd name="connsiteY501" fmla="*/ 1886681 h 3037456"/>
                <a:gd name="connsiteX502" fmla="*/ 1623775 w 2426313"/>
                <a:gd name="connsiteY502" fmla="*/ 1925543 h 3037456"/>
                <a:gd name="connsiteX503" fmla="*/ 1618822 w 2426313"/>
                <a:gd name="connsiteY503" fmla="*/ 1939830 h 3037456"/>
                <a:gd name="connsiteX504" fmla="*/ 1617679 w 2426313"/>
                <a:gd name="connsiteY504" fmla="*/ 1967167 h 3037456"/>
                <a:gd name="connsiteX505" fmla="*/ 1611964 w 2426313"/>
                <a:gd name="connsiteY505" fmla="*/ 1983455 h 3037456"/>
                <a:gd name="connsiteX506" fmla="*/ 1609201 w 2426313"/>
                <a:gd name="connsiteY506" fmla="*/ 2004600 h 3037456"/>
                <a:gd name="connsiteX507" fmla="*/ 1601486 w 2426313"/>
                <a:gd name="connsiteY507" fmla="*/ 2032604 h 3037456"/>
                <a:gd name="connsiteX508" fmla="*/ 1600438 w 2426313"/>
                <a:gd name="connsiteY508" fmla="*/ 2041272 h 3037456"/>
                <a:gd name="connsiteX509" fmla="*/ 1587008 w 2426313"/>
                <a:gd name="connsiteY509" fmla="*/ 2083277 h 3037456"/>
                <a:gd name="connsiteX510" fmla="*/ 1579674 w 2426313"/>
                <a:gd name="connsiteY510" fmla="*/ 2100422 h 3037456"/>
                <a:gd name="connsiteX511" fmla="*/ 1556338 w 2426313"/>
                <a:gd name="connsiteY511" fmla="*/ 2135569 h 3037456"/>
                <a:gd name="connsiteX512" fmla="*/ 1546119 w 2426313"/>
                <a:gd name="connsiteY512" fmla="*/ 2146154 h 3037456"/>
                <a:gd name="connsiteX513" fmla="*/ 1532787 w 2426313"/>
                <a:gd name="connsiteY513" fmla="*/ 2151654 h 3037456"/>
                <a:gd name="connsiteX514" fmla="*/ 1521286 w 2426313"/>
                <a:gd name="connsiteY514" fmla="*/ 2143380 h 3037456"/>
                <a:gd name="connsiteX515" fmla="*/ 1493663 w 2426313"/>
                <a:gd name="connsiteY515" fmla="*/ 2134331 h 3037456"/>
                <a:gd name="connsiteX516" fmla="*/ 1486710 w 2426313"/>
                <a:gd name="connsiteY516" fmla="*/ 2140713 h 3037456"/>
                <a:gd name="connsiteX517" fmla="*/ 1486641 w 2426313"/>
                <a:gd name="connsiteY517" fmla="*/ 2140815 h 3037456"/>
                <a:gd name="connsiteX518" fmla="*/ 1486234 w 2426313"/>
                <a:gd name="connsiteY518" fmla="*/ 2141189 h 3037456"/>
                <a:gd name="connsiteX519" fmla="*/ 1472518 w 2426313"/>
                <a:gd name="connsiteY519" fmla="*/ 2161572 h 3037456"/>
                <a:gd name="connsiteX520" fmla="*/ 1473184 w 2426313"/>
                <a:gd name="connsiteY520" fmla="*/ 2199768 h 3037456"/>
                <a:gd name="connsiteX521" fmla="*/ 1483948 w 2426313"/>
                <a:gd name="connsiteY521" fmla="*/ 2210912 h 3037456"/>
                <a:gd name="connsiteX522" fmla="*/ 1484133 w 2426313"/>
                <a:gd name="connsiteY522" fmla="*/ 2216930 h 3037456"/>
                <a:gd name="connsiteX523" fmla="*/ 1465660 w 2426313"/>
                <a:gd name="connsiteY523" fmla="*/ 2228533 h 3037456"/>
                <a:gd name="connsiteX524" fmla="*/ 1437180 w 2426313"/>
                <a:gd name="connsiteY524" fmla="*/ 2242059 h 3037456"/>
                <a:gd name="connsiteX525" fmla="*/ 1421749 w 2426313"/>
                <a:gd name="connsiteY525" fmla="*/ 2244059 h 3037456"/>
                <a:gd name="connsiteX526" fmla="*/ 1381173 w 2426313"/>
                <a:gd name="connsiteY526" fmla="*/ 2250821 h 3037456"/>
                <a:gd name="connsiteX527" fmla="*/ 1366600 w 2426313"/>
                <a:gd name="connsiteY527" fmla="*/ 2254155 h 3037456"/>
                <a:gd name="connsiteX528" fmla="*/ 1327357 w 2426313"/>
                <a:gd name="connsiteY528" fmla="*/ 2245964 h 3037456"/>
                <a:gd name="connsiteX529" fmla="*/ 1292590 w 2426313"/>
                <a:gd name="connsiteY529" fmla="*/ 2224437 h 3037456"/>
                <a:gd name="connsiteX530" fmla="*/ 1286494 w 2426313"/>
                <a:gd name="connsiteY530" fmla="*/ 2188242 h 3037456"/>
                <a:gd name="connsiteX531" fmla="*/ 1271064 w 2426313"/>
                <a:gd name="connsiteY531" fmla="*/ 2171193 h 3037456"/>
                <a:gd name="connsiteX532" fmla="*/ 1259729 w 2426313"/>
                <a:gd name="connsiteY532" fmla="*/ 2171478 h 3037456"/>
                <a:gd name="connsiteX533" fmla="*/ 1250109 w 2426313"/>
                <a:gd name="connsiteY533" fmla="*/ 2177003 h 3037456"/>
                <a:gd name="connsiteX534" fmla="*/ 1250117 w 2426313"/>
                <a:gd name="connsiteY534" fmla="*/ 2177036 h 3037456"/>
                <a:gd name="connsiteX535" fmla="*/ 1249633 w 2426313"/>
                <a:gd name="connsiteY535" fmla="*/ 2177479 h 3037456"/>
                <a:gd name="connsiteX536" fmla="*/ 1253062 w 2426313"/>
                <a:gd name="connsiteY536" fmla="*/ 2191195 h 3037456"/>
                <a:gd name="connsiteX537" fmla="*/ 1256681 w 2426313"/>
                <a:gd name="connsiteY537" fmla="*/ 2199101 h 3037456"/>
                <a:gd name="connsiteX538" fmla="*/ 1258491 w 2426313"/>
                <a:gd name="connsiteY538" fmla="*/ 2206816 h 3037456"/>
                <a:gd name="connsiteX539" fmla="*/ 1263493 w 2426313"/>
                <a:gd name="connsiteY539" fmla="*/ 2217456 h 3037456"/>
                <a:gd name="connsiteX540" fmla="*/ 1237917 w 2426313"/>
                <a:gd name="connsiteY540" fmla="*/ 2216436 h 3037456"/>
                <a:gd name="connsiteX541" fmla="*/ 1225915 w 2426313"/>
                <a:gd name="connsiteY541" fmla="*/ 2209674 h 3037456"/>
                <a:gd name="connsiteX542" fmla="*/ 1211723 w 2426313"/>
                <a:gd name="connsiteY542" fmla="*/ 2196910 h 3037456"/>
                <a:gd name="connsiteX543" fmla="*/ 1193245 w 2426313"/>
                <a:gd name="connsiteY543" fmla="*/ 2189385 h 3037456"/>
                <a:gd name="connsiteX544" fmla="*/ 1152001 w 2426313"/>
                <a:gd name="connsiteY544" fmla="*/ 2173479 h 3037456"/>
                <a:gd name="connsiteX545" fmla="*/ 1144667 w 2426313"/>
                <a:gd name="connsiteY545" fmla="*/ 2171574 h 3037456"/>
                <a:gd name="connsiteX546" fmla="*/ 1132285 w 2426313"/>
                <a:gd name="connsiteY546" fmla="*/ 2161477 h 3037456"/>
                <a:gd name="connsiteX547" fmla="*/ 1122379 w 2426313"/>
                <a:gd name="connsiteY547" fmla="*/ 2153286 h 3037456"/>
                <a:gd name="connsiteX548" fmla="*/ 1086088 w 2426313"/>
                <a:gd name="connsiteY548" fmla="*/ 2135950 h 3037456"/>
                <a:gd name="connsiteX549" fmla="*/ 1081231 w 2426313"/>
                <a:gd name="connsiteY549" fmla="*/ 2133474 h 3037456"/>
                <a:gd name="connsiteX550" fmla="*/ 1044559 w 2426313"/>
                <a:gd name="connsiteY550" fmla="*/ 2116519 h 3037456"/>
                <a:gd name="connsiteX551" fmla="*/ 1017127 w 2426313"/>
                <a:gd name="connsiteY551" fmla="*/ 2104137 h 3037456"/>
                <a:gd name="connsiteX552" fmla="*/ 998935 w 2426313"/>
                <a:gd name="connsiteY552" fmla="*/ 2081753 h 3037456"/>
                <a:gd name="connsiteX553" fmla="*/ 999506 w 2426313"/>
                <a:gd name="connsiteY553" fmla="*/ 2056607 h 3037456"/>
                <a:gd name="connsiteX554" fmla="*/ 1003792 w 2426313"/>
                <a:gd name="connsiteY554" fmla="*/ 2048225 h 3037456"/>
                <a:gd name="connsiteX555" fmla="*/ 1004554 w 2426313"/>
                <a:gd name="connsiteY555" fmla="*/ 2018888 h 3037456"/>
                <a:gd name="connsiteX556" fmla="*/ 1004554 w 2426313"/>
                <a:gd name="connsiteY556" fmla="*/ 1998695 h 3037456"/>
                <a:gd name="connsiteX557" fmla="*/ 1017127 w 2426313"/>
                <a:gd name="connsiteY557" fmla="*/ 1983645 h 3037456"/>
                <a:gd name="connsiteX558" fmla="*/ 1005126 w 2426313"/>
                <a:gd name="connsiteY558" fmla="*/ 1980978 h 3037456"/>
                <a:gd name="connsiteX559" fmla="*/ 973217 w 2426313"/>
                <a:gd name="connsiteY559" fmla="*/ 1981931 h 3037456"/>
                <a:gd name="connsiteX560" fmla="*/ 955310 w 2426313"/>
                <a:gd name="connsiteY560" fmla="*/ 1992980 h 3037456"/>
                <a:gd name="connsiteX561" fmla="*/ 955375 w 2426313"/>
                <a:gd name="connsiteY561" fmla="*/ 1993122 h 3037456"/>
                <a:gd name="connsiteX562" fmla="*/ 954834 w 2426313"/>
                <a:gd name="connsiteY562" fmla="*/ 1993456 h 3037456"/>
                <a:gd name="connsiteX563" fmla="*/ 957596 w 2426313"/>
                <a:gd name="connsiteY563" fmla="*/ 1999457 h 3037456"/>
                <a:gd name="connsiteX564" fmla="*/ 981885 w 2426313"/>
                <a:gd name="connsiteY564" fmla="*/ 2047939 h 3037456"/>
                <a:gd name="connsiteX565" fmla="*/ 989947 w 2426313"/>
                <a:gd name="connsiteY565" fmla="*/ 2064618 h 3037456"/>
                <a:gd name="connsiteX566" fmla="*/ 981445 w 2426313"/>
                <a:gd name="connsiteY566" fmla="*/ 2064739 h 3037456"/>
                <a:gd name="connsiteX567" fmla="*/ 975598 w 2426313"/>
                <a:gd name="connsiteY567" fmla="*/ 2063370 h 3037456"/>
                <a:gd name="connsiteX568" fmla="*/ 953215 w 2426313"/>
                <a:gd name="connsiteY568" fmla="*/ 2056797 h 3037456"/>
                <a:gd name="connsiteX569" fmla="*/ 923211 w 2426313"/>
                <a:gd name="connsiteY569" fmla="*/ 2041748 h 3037456"/>
                <a:gd name="connsiteX570" fmla="*/ 901018 w 2426313"/>
                <a:gd name="connsiteY570" fmla="*/ 2018793 h 3037456"/>
                <a:gd name="connsiteX571" fmla="*/ 895303 w 2426313"/>
                <a:gd name="connsiteY571" fmla="*/ 2006029 h 3037456"/>
                <a:gd name="connsiteX572" fmla="*/ 874157 w 2426313"/>
                <a:gd name="connsiteY572" fmla="*/ 1972120 h 3037456"/>
                <a:gd name="connsiteX573" fmla="*/ 867013 w 2426313"/>
                <a:gd name="connsiteY573" fmla="*/ 1974216 h 3037456"/>
                <a:gd name="connsiteX574" fmla="*/ 849202 w 2426313"/>
                <a:gd name="connsiteY574" fmla="*/ 1975168 h 3037456"/>
                <a:gd name="connsiteX575" fmla="*/ 817102 w 2426313"/>
                <a:gd name="connsiteY575" fmla="*/ 1944879 h 3037456"/>
                <a:gd name="connsiteX576" fmla="*/ 805387 w 2426313"/>
                <a:gd name="connsiteY576" fmla="*/ 1942593 h 3037456"/>
                <a:gd name="connsiteX577" fmla="*/ 778812 w 2426313"/>
                <a:gd name="connsiteY577" fmla="*/ 1928305 h 3037456"/>
                <a:gd name="connsiteX578" fmla="*/ 764620 w 2426313"/>
                <a:gd name="connsiteY578" fmla="*/ 1915256 h 3037456"/>
                <a:gd name="connsiteX579" fmla="*/ 743093 w 2426313"/>
                <a:gd name="connsiteY579" fmla="*/ 1880013 h 3037456"/>
                <a:gd name="connsiteX580" fmla="*/ 743855 w 2426313"/>
                <a:gd name="connsiteY580" fmla="*/ 1856106 h 3037456"/>
                <a:gd name="connsiteX581" fmla="*/ 754237 w 2426313"/>
                <a:gd name="connsiteY581" fmla="*/ 1803051 h 3037456"/>
                <a:gd name="connsiteX582" fmla="*/ 759600 w 2426313"/>
                <a:gd name="connsiteY582" fmla="*/ 1796312 h 3037456"/>
                <a:gd name="connsiteX583" fmla="*/ 767382 w 2426313"/>
                <a:gd name="connsiteY583" fmla="*/ 1790193 h 3037456"/>
                <a:gd name="connsiteX584" fmla="*/ 781098 w 2426313"/>
                <a:gd name="connsiteY584" fmla="*/ 1806671 h 3037456"/>
                <a:gd name="connsiteX585" fmla="*/ 782050 w 2426313"/>
                <a:gd name="connsiteY585" fmla="*/ 1821244 h 3037456"/>
                <a:gd name="connsiteX586" fmla="*/ 801481 w 2426313"/>
                <a:gd name="connsiteY586" fmla="*/ 1873346 h 3037456"/>
                <a:gd name="connsiteX587" fmla="*/ 807292 w 2426313"/>
                <a:gd name="connsiteY587" fmla="*/ 1874298 h 3037456"/>
                <a:gd name="connsiteX588" fmla="*/ 807597 w 2426313"/>
                <a:gd name="connsiteY588" fmla="*/ 1873794 h 3037456"/>
                <a:gd name="connsiteX589" fmla="*/ 807768 w 2426313"/>
                <a:gd name="connsiteY589" fmla="*/ 1873822 h 3037456"/>
                <a:gd name="connsiteX590" fmla="*/ 812054 w 2426313"/>
                <a:gd name="connsiteY590" fmla="*/ 1828007 h 3037456"/>
                <a:gd name="connsiteX591" fmla="*/ 809387 w 2426313"/>
                <a:gd name="connsiteY591" fmla="*/ 1819911 h 3037456"/>
                <a:gd name="connsiteX592" fmla="*/ 809959 w 2426313"/>
                <a:gd name="connsiteY592" fmla="*/ 1793717 h 3037456"/>
                <a:gd name="connsiteX593" fmla="*/ 798433 w 2426313"/>
                <a:gd name="connsiteY593" fmla="*/ 1780668 h 3037456"/>
                <a:gd name="connsiteX594" fmla="*/ 782717 w 2426313"/>
                <a:gd name="connsiteY594" fmla="*/ 1774000 h 3037456"/>
                <a:gd name="connsiteX595" fmla="*/ 788623 w 2426313"/>
                <a:gd name="connsiteY595" fmla="*/ 1751140 h 3037456"/>
                <a:gd name="connsiteX596" fmla="*/ 816817 w 2426313"/>
                <a:gd name="connsiteY596" fmla="*/ 1721708 h 3037456"/>
                <a:gd name="connsiteX597" fmla="*/ 818150 w 2426313"/>
                <a:gd name="connsiteY597" fmla="*/ 1718755 h 3037456"/>
                <a:gd name="connsiteX598" fmla="*/ 829675 w 2426313"/>
                <a:gd name="connsiteY598" fmla="*/ 1673607 h 3037456"/>
                <a:gd name="connsiteX599" fmla="*/ 841103 w 2426313"/>
                <a:gd name="connsiteY599" fmla="*/ 1657216 h 3037456"/>
                <a:gd name="connsiteX600" fmla="*/ 873776 w 2426313"/>
                <a:gd name="connsiteY600" fmla="*/ 1634268 h 3037456"/>
                <a:gd name="connsiteX601" fmla="*/ 898827 w 2426313"/>
                <a:gd name="connsiteY601" fmla="*/ 1612456 h 3037456"/>
                <a:gd name="connsiteX602" fmla="*/ 899116 w 2426313"/>
                <a:gd name="connsiteY602" fmla="*/ 1612143 h 3037456"/>
                <a:gd name="connsiteX603" fmla="*/ 899303 w 2426313"/>
                <a:gd name="connsiteY603" fmla="*/ 1611980 h 3037456"/>
                <a:gd name="connsiteX604" fmla="*/ 922793 w 2426313"/>
                <a:gd name="connsiteY604" fmla="*/ 1586526 h 3037456"/>
                <a:gd name="connsiteX605" fmla="*/ 938498 w 2426313"/>
                <a:gd name="connsiteY605" fmla="*/ 1580369 h 3037456"/>
                <a:gd name="connsiteX606" fmla="*/ 953691 w 2426313"/>
                <a:gd name="connsiteY606" fmla="*/ 1587977 h 3037456"/>
                <a:gd name="connsiteX607" fmla="*/ 963216 w 2426313"/>
                <a:gd name="connsiteY607" fmla="*/ 1602741 h 3037456"/>
                <a:gd name="connsiteX608" fmla="*/ 979313 w 2426313"/>
                <a:gd name="connsiteY608" fmla="*/ 1609122 h 3037456"/>
                <a:gd name="connsiteX609" fmla="*/ 997982 w 2426313"/>
                <a:gd name="connsiteY609" fmla="*/ 1603217 h 3037456"/>
                <a:gd name="connsiteX610" fmla="*/ 998012 w 2426313"/>
                <a:gd name="connsiteY610" fmla="*/ 1602985 h 3037456"/>
                <a:gd name="connsiteX611" fmla="*/ 998458 w 2426313"/>
                <a:gd name="connsiteY611" fmla="*/ 1602740 h 3037456"/>
                <a:gd name="connsiteX612" fmla="*/ 995220 w 2426313"/>
                <a:gd name="connsiteY612" fmla="*/ 1569975 h 3037456"/>
                <a:gd name="connsiteX613" fmla="*/ 992743 w 2426313"/>
                <a:gd name="connsiteY613" fmla="*/ 1553782 h 3037456"/>
                <a:gd name="connsiteX614" fmla="*/ 1009158 w 2426313"/>
                <a:gd name="connsiteY614" fmla="*/ 1529255 h 3037456"/>
                <a:gd name="connsiteX615" fmla="*/ 1029510 w 2426313"/>
                <a:gd name="connsiteY615" fmla="*/ 1513968 h 3037456"/>
                <a:gd name="connsiteX616" fmla="*/ 1045798 w 2426313"/>
                <a:gd name="connsiteY616" fmla="*/ 1501585 h 3037456"/>
                <a:gd name="connsiteX617" fmla="*/ 1046180 w 2426313"/>
                <a:gd name="connsiteY617" fmla="*/ 1501181 h 3037456"/>
                <a:gd name="connsiteX618" fmla="*/ 1046274 w 2426313"/>
                <a:gd name="connsiteY618" fmla="*/ 1501109 h 3037456"/>
                <a:gd name="connsiteX619" fmla="*/ 1056909 w 2426313"/>
                <a:gd name="connsiteY619" fmla="*/ 1489879 h 3037456"/>
                <a:gd name="connsiteX620" fmla="*/ 1071896 w 2426313"/>
                <a:gd name="connsiteY620" fmla="*/ 1483964 h 3037456"/>
                <a:gd name="connsiteX621" fmla="*/ 1083326 w 2426313"/>
                <a:gd name="connsiteY621" fmla="*/ 1475963 h 3037456"/>
                <a:gd name="connsiteX622" fmla="*/ 1125617 w 2426313"/>
                <a:gd name="connsiteY622" fmla="*/ 1442530 h 3037456"/>
                <a:gd name="connsiteX623" fmla="*/ 1158288 w 2426313"/>
                <a:gd name="connsiteY623" fmla="*/ 1428528 h 3037456"/>
                <a:gd name="connsiteX624" fmla="*/ 1200769 w 2426313"/>
                <a:gd name="connsiteY624" fmla="*/ 1405954 h 3037456"/>
                <a:gd name="connsiteX625" fmla="*/ 1229725 w 2426313"/>
                <a:gd name="connsiteY625" fmla="*/ 1387190 h 3037456"/>
                <a:gd name="connsiteX626" fmla="*/ 1260682 w 2426313"/>
                <a:gd name="connsiteY626" fmla="*/ 1373093 h 3037456"/>
                <a:gd name="connsiteX627" fmla="*/ 1281541 w 2426313"/>
                <a:gd name="connsiteY627" fmla="*/ 1362806 h 3037456"/>
                <a:gd name="connsiteX628" fmla="*/ 1327928 w 2426313"/>
                <a:gd name="connsiteY628" fmla="*/ 1334802 h 3037456"/>
                <a:gd name="connsiteX629" fmla="*/ 1344502 w 2426313"/>
                <a:gd name="connsiteY629" fmla="*/ 1319943 h 3037456"/>
                <a:gd name="connsiteX630" fmla="*/ 1353265 w 2426313"/>
                <a:gd name="connsiteY630" fmla="*/ 1313847 h 3037456"/>
                <a:gd name="connsiteX631" fmla="*/ 1368505 w 2426313"/>
                <a:gd name="connsiteY631" fmla="*/ 1300989 h 3037456"/>
                <a:gd name="connsiteX632" fmla="*/ 1368523 w 2426313"/>
                <a:gd name="connsiteY632" fmla="*/ 1300898 h 3037456"/>
                <a:gd name="connsiteX633" fmla="*/ 1368981 w 2426313"/>
                <a:gd name="connsiteY633" fmla="*/ 1300512 h 3037456"/>
                <a:gd name="connsiteX634" fmla="*/ 1364314 w 2426313"/>
                <a:gd name="connsiteY634" fmla="*/ 1284034 h 3037456"/>
                <a:gd name="connsiteX635" fmla="*/ 1358313 w 2426313"/>
                <a:gd name="connsiteY635" fmla="*/ 1227551 h 3037456"/>
                <a:gd name="connsiteX636" fmla="*/ 1358789 w 2426313"/>
                <a:gd name="connsiteY636" fmla="*/ 1219264 h 3037456"/>
                <a:gd name="connsiteX637" fmla="*/ 1358408 w 2426313"/>
                <a:gd name="connsiteY637" fmla="*/ 1169448 h 3037456"/>
                <a:gd name="connsiteX638" fmla="*/ 1362980 w 2426313"/>
                <a:gd name="connsiteY638" fmla="*/ 1135825 h 3037456"/>
                <a:gd name="connsiteX639" fmla="*/ 1360694 w 2426313"/>
                <a:gd name="connsiteY639" fmla="*/ 1092677 h 3037456"/>
                <a:gd name="connsiteX640" fmla="*/ 1356408 w 2426313"/>
                <a:gd name="connsiteY640" fmla="*/ 1074484 h 3037456"/>
                <a:gd name="connsiteX641" fmla="*/ 1357837 w 2426313"/>
                <a:gd name="connsiteY641" fmla="*/ 1066578 h 3037456"/>
                <a:gd name="connsiteX642" fmla="*/ 1357456 w 2426313"/>
                <a:gd name="connsiteY642" fmla="*/ 1045528 h 3037456"/>
                <a:gd name="connsiteX643" fmla="*/ 1354027 w 2426313"/>
                <a:gd name="connsiteY643" fmla="*/ 1030574 h 3037456"/>
                <a:gd name="connsiteX644" fmla="*/ 1352598 w 2426313"/>
                <a:gd name="connsiteY644" fmla="*/ 954088 h 3037456"/>
                <a:gd name="connsiteX645" fmla="*/ 1336882 w 2426313"/>
                <a:gd name="connsiteY645" fmla="*/ 933419 h 3037456"/>
                <a:gd name="connsiteX646" fmla="*/ 1314784 w 2426313"/>
                <a:gd name="connsiteY646" fmla="*/ 939324 h 3037456"/>
                <a:gd name="connsiteX647" fmla="*/ 1290400 w 2426313"/>
                <a:gd name="connsiteY647" fmla="*/ 951612 h 3037456"/>
                <a:gd name="connsiteX648" fmla="*/ 1275350 w 2426313"/>
                <a:gd name="connsiteY648" fmla="*/ 963137 h 3037456"/>
                <a:gd name="connsiteX649" fmla="*/ 1275101 w 2426313"/>
                <a:gd name="connsiteY649" fmla="*/ 963440 h 3037456"/>
                <a:gd name="connsiteX650" fmla="*/ 1274874 w 2426313"/>
                <a:gd name="connsiteY650" fmla="*/ 963613 h 3037456"/>
                <a:gd name="connsiteX651" fmla="*/ 1263182 w 2426313"/>
                <a:gd name="connsiteY651" fmla="*/ 977791 h 3037456"/>
                <a:gd name="connsiteX652" fmla="*/ 1248775 w 2426313"/>
                <a:gd name="connsiteY652" fmla="*/ 974948 h 3037456"/>
                <a:gd name="connsiteX653" fmla="*/ 1229154 w 2426313"/>
                <a:gd name="connsiteY653" fmla="*/ 955231 h 3037456"/>
                <a:gd name="connsiteX654" fmla="*/ 1205341 w 2426313"/>
                <a:gd name="connsiteY654" fmla="*/ 953040 h 3037456"/>
                <a:gd name="connsiteX655" fmla="*/ 1205069 w 2426313"/>
                <a:gd name="connsiteY655" fmla="*/ 953536 h 3037456"/>
                <a:gd name="connsiteX656" fmla="*/ 1204865 w 2426313"/>
                <a:gd name="connsiteY656" fmla="*/ 953517 h 3037456"/>
                <a:gd name="connsiteX657" fmla="*/ 1200960 w 2426313"/>
                <a:gd name="connsiteY657" fmla="*/ 965804 h 3037456"/>
                <a:gd name="connsiteX658" fmla="*/ 1200769 w 2426313"/>
                <a:gd name="connsiteY658" fmla="*/ 1008095 h 3037456"/>
                <a:gd name="connsiteX659" fmla="*/ 1191959 w 2426313"/>
                <a:gd name="connsiteY659" fmla="*/ 1019566 h 3037456"/>
                <a:gd name="connsiteX660" fmla="*/ 1159336 w 2426313"/>
                <a:gd name="connsiteY660" fmla="*/ 1028859 h 3037456"/>
                <a:gd name="connsiteX661" fmla="*/ 1154287 w 2426313"/>
                <a:gd name="connsiteY661" fmla="*/ 1032574 h 3037456"/>
                <a:gd name="connsiteX662" fmla="*/ 1154148 w 2426313"/>
                <a:gd name="connsiteY662" fmla="*/ 1032802 h 3037456"/>
                <a:gd name="connsiteX663" fmla="*/ 1153811 w 2426313"/>
                <a:gd name="connsiteY663" fmla="*/ 1033050 h 3037456"/>
                <a:gd name="connsiteX664" fmla="*/ 1136346 w 2426313"/>
                <a:gd name="connsiteY664" fmla="*/ 1061704 h 3037456"/>
                <a:gd name="connsiteX665" fmla="*/ 1110949 w 2426313"/>
                <a:gd name="connsiteY665" fmla="*/ 1082580 h 3037456"/>
                <a:gd name="connsiteX666" fmla="*/ 1071515 w 2426313"/>
                <a:gd name="connsiteY666" fmla="*/ 1104297 h 3037456"/>
                <a:gd name="connsiteX667" fmla="*/ 1071236 w 2426313"/>
                <a:gd name="connsiteY667" fmla="*/ 1104666 h 3037456"/>
                <a:gd name="connsiteX668" fmla="*/ 1071039 w 2426313"/>
                <a:gd name="connsiteY668" fmla="*/ 1104774 h 3037456"/>
                <a:gd name="connsiteX669" fmla="*/ 1065991 w 2426313"/>
                <a:gd name="connsiteY669" fmla="*/ 1111441 h 3037456"/>
                <a:gd name="connsiteX670" fmla="*/ 1057654 w 2426313"/>
                <a:gd name="connsiteY670" fmla="*/ 1124786 h 3037456"/>
                <a:gd name="connsiteX671" fmla="*/ 1044559 w 2426313"/>
                <a:gd name="connsiteY671" fmla="*/ 1134396 h 3037456"/>
                <a:gd name="connsiteX672" fmla="*/ 1008555 w 2426313"/>
                <a:gd name="connsiteY672" fmla="*/ 1158209 h 3037456"/>
                <a:gd name="connsiteX673" fmla="*/ 1008148 w 2426313"/>
                <a:gd name="connsiteY673" fmla="*/ 1158629 h 3037456"/>
                <a:gd name="connsiteX674" fmla="*/ 1008079 w 2426313"/>
                <a:gd name="connsiteY674" fmla="*/ 1158685 h 3037456"/>
                <a:gd name="connsiteX675" fmla="*/ 960789 w 2426313"/>
                <a:gd name="connsiteY675" fmla="*/ 1207391 h 3037456"/>
                <a:gd name="connsiteX676" fmla="*/ 930259 w 2426313"/>
                <a:gd name="connsiteY676" fmla="*/ 1228789 h 3037456"/>
                <a:gd name="connsiteX677" fmla="*/ 905113 w 2426313"/>
                <a:gd name="connsiteY677" fmla="*/ 1251744 h 3037456"/>
                <a:gd name="connsiteX678" fmla="*/ 904819 w 2426313"/>
                <a:gd name="connsiteY678" fmla="*/ 1252055 h 3037456"/>
                <a:gd name="connsiteX679" fmla="*/ 904637 w 2426313"/>
                <a:gd name="connsiteY679" fmla="*/ 1252221 h 3037456"/>
                <a:gd name="connsiteX680" fmla="*/ 885081 w 2426313"/>
                <a:gd name="connsiteY680" fmla="*/ 1272895 h 3037456"/>
                <a:gd name="connsiteX681" fmla="*/ 872062 w 2426313"/>
                <a:gd name="connsiteY681" fmla="*/ 1275081 h 3037456"/>
                <a:gd name="connsiteX682" fmla="*/ 854524 w 2426313"/>
                <a:gd name="connsiteY682" fmla="*/ 1280796 h 3037456"/>
                <a:gd name="connsiteX683" fmla="*/ 854385 w 2426313"/>
                <a:gd name="connsiteY683" fmla="*/ 1281255 h 3037456"/>
                <a:gd name="connsiteX684" fmla="*/ 854119 w 2426313"/>
                <a:gd name="connsiteY684" fmla="*/ 1281343 h 3037456"/>
                <a:gd name="connsiteX685" fmla="*/ 849011 w 2426313"/>
                <a:gd name="connsiteY685" fmla="*/ 1297845 h 3037456"/>
                <a:gd name="connsiteX686" fmla="*/ 843441 w 2426313"/>
                <a:gd name="connsiteY686" fmla="*/ 1324423 h 3037456"/>
                <a:gd name="connsiteX687" fmla="*/ 824056 w 2426313"/>
                <a:gd name="connsiteY687" fmla="*/ 1342041 h 3037456"/>
                <a:gd name="connsiteX688" fmla="*/ 804148 w 2426313"/>
                <a:gd name="connsiteY688" fmla="*/ 1354519 h 3037456"/>
                <a:gd name="connsiteX689" fmla="*/ 803973 w 2426313"/>
                <a:gd name="connsiteY689" fmla="*/ 1354806 h 3037456"/>
                <a:gd name="connsiteX690" fmla="*/ 803672 w 2426313"/>
                <a:gd name="connsiteY690" fmla="*/ 1354995 h 3037456"/>
                <a:gd name="connsiteX691" fmla="*/ 791956 w 2426313"/>
                <a:gd name="connsiteY691" fmla="*/ 1374236 h 3037456"/>
                <a:gd name="connsiteX692" fmla="*/ 766906 w 2426313"/>
                <a:gd name="connsiteY692" fmla="*/ 1407669 h 3037456"/>
                <a:gd name="connsiteX693" fmla="*/ 761762 w 2426313"/>
                <a:gd name="connsiteY693" fmla="*/ 1416908 h 3037456"/>
                <a:gd name="connsiteX694" fmla="*/ 756660 w 2426313"/>
                <a:gd name="connsiteY694" fmla="*/ 1426737 h 3037456"/>
                <a:gd name="connsiteX695" fmla="*/ 745570 w 2426313"/>
                <a:gd name="connsiteY695" fmla="*/ 1428338 h 3037456"/>
                <a:gd name="connsiteX696" fmla="*/ 734140 w 2426313"/>
                <a:gd name="connsiteY696" fmla="*/ 1414146 h 3037456"/>
                <a:gd name="connsiteX697" fmla="*/ 733663 w 2426313"/>
                <a:gd name="connsiteY697" fmla="*/ 1392524 h 3037456"/>
                <a:gd name="connsiteX698" fmla="*/ 724138 w 2426313"/>
                <a:gd name="connsiteY698" fmla="*/ 1382237 h 3037456"/>
                <a:gd name="connsiteX699" fmla="*/ 723740 w 2426313"/>
                <a:gd name="connsiteY699" fmla="*/ 1382797 h 3037456"/>
                <a:gd name="connsiteX700" fmla="*/ 723662 w 2426313"/>
                <a:gd name="connsiteY700" fmla="*/ 1382713 h 3037456"/>
                <a:gd name="connsiteX701" fmla="*/ 715661 w 2426313"/>
                <a:gd name="connsiteY701" fmla="*/ 1393953 h 3037456"/>
                <a:gd name="connsiteX702" fmla="*/ 715756 w 2426313"/>
                <a:gd name="connsiteY702" fmla="*/ 1431576 h 3037456"/>
                <a:gd name="connsiteX703" fmla="*/ 718423 w 2426313"/>
                <a:gd name="connsiteY703" fmla="*/ 1437482 h 3037456"/>
                <a:gd name="connsiteX704" fmla="*/ 724174 w 2426313"/>
                <a:gd name="connsiteY704" fmla="*/ 1458746 h 3037456"/>
                <a:gd name="connsiteX705" fmla="*/ 710969 w 2426313"/>
                <a:gd name="connsiteY705" fmla="*/ 1476096 h 3037456"/>
                <a:gd name="connsiteX706" fmla="*/ 684514 w 2426313"/>
                <a:gd name="connsiteY706" fmla="*/ 1492441 h 3037456"/>
                <a:gd name="connsiteX707" fmla="*/ 684205 w 2426313"/>
                <a:gd name="connsiteY707" fmla="*/ 1492814 h 3037456"/>
                <a:gd name="connsiteX708" fmla="*/ 684038 w 2426313"/>
                <a:gd name="connsiteY708" fmla="*/ 1492917 h 3037456"/>
                <a:gd name="connsiteX709" fmla="*/ 676799 w 2426313"/>
                <a:gd name="connsiteY709" fmla="*/ 1513491 h 3037456"/>
                <a:gd name="connsiteX710" fmla="*/ 673691 w 2426313"/>
                <a:gd name="connsiteY710" fmla="*/ 1530672 h 3037456"/>
                <a:gd name="connsiteX711" fmla="*/ 662180 w 2426313"/>
                <a:gd name="connsiteY711" fmla="*/ 1543513 h 3037456"/>
                <a:gd name="connsiteX712" fmla="*/ 641604 w 2426313"/>
                <a:gd name="connsiteY712" fmla="*/ 1561664 h 3037456"/>
                <a:gd name="connsiteX713" fmla="*/ 641542 w 2426313"/>
                <a:gd name="connsiteY713" fmla="*/ 1561772 h 3037456"/>
                <a:gd name="connsiteX714" fmla="*/ 641164 w 2426313"/>
                <a:gd name="connsiteY714" fmla="*/ 1562105 h 3037456"/>
                <a:gd name="connsiteX715" fmla="*/ 627174 w 2426313"/>
                <a:gd name="connsiteY715" fmla="*/ 1586358 h 3037456"/>
                <a:gd name="connsiteX716" fmla="*/ 619554 w 2426313"/>
                <a:gd name="connsiteY716" fmla="*/ 1594073 h 3037456"/>
                <a:gd name="connsiteX717" fmla="*/ 592217 w 2426313"/>
                <a:gd name="connsiteY717" fmla="*/ 1631316 h 3037456"/>
                <a:gd name="connsiteX718" fmla="*/ 579644 w 2426313"/>
                <a:gd name="connsiteY718" fmla="*/ 1659033 h 3037456"/>
                <a:gd name="connsiteX719" fmla="*/ 571072 w 2426313"/>
                <a:gd name="connsiteY719" fmla="*/ 1673797 h 3037456"/>
                <a:gd name="connsiteX720" fmla="*/ 547735 w 2426313"/>
                <a:gd name="connsiteY720" fmla="*/ 1705706 h 3037456"/>
                <a:gd name="connsiteX721" fmla="*/ 544783 w 2426313"/>
                <a:gd name="connsiteY721" fmla="*/ 1710278 h 3037456"/>
                <a:gd name="connsiteX722" fmla="*/ 525637 w 2426313"/>
                <a:gd name="connsiteY722" fmla="*/ 1745425 h 3037456"/>
                <a:gd name="connsiteX723" fmla="*/ 524494 w 2426313"/>
                <a:gd name="connsiteY723" fmla="*/ 1748568 h 3037456"/>
                <a:gd name="connsiteX724" fmla="*/ 514303 w 2426313"/>
                <a:gd name="connsiteY724" fmla="*/ 1793241 h 3037456"/>
                <a:gd name="connsiteX725" fmla="*/ 500682 w 2426313"/>
                <a:gd name="connsiteY725" fmla="*/ 1817815 h 3037456"/>
                <a:gd name="connsiteX726" fmla="*/ 485347 w 2426313"/>
                <a:gd name="connsiteY726" fmla="*/ 1838675 h 3037456"/>
                <a:gd name="connsiteX727" fmla="*/ 468773 w 2426313"/>
                <a:gd name="connsiteY727" fmla="*/ 1870107 h 3037456"/>
                <a:gd name="connsiteX728" fmla="*/ 441341 w 2426313"/>
                <a:gd name="connsiteY728" fmla="*/ 1914303 h 3037456"/>
                <a:gd name="connsiteX729" fmla="*/ 438484 w 2426313"/>
                <a:gd name="connsiteY729" fmla="*/ 1929734 h 3037456"/>
                <a:gd name="connsiteX730" fmla="*/ 434997 w 2426313"/>
                <a:gd name="connsiteY730" fmla="*/ 1939733 h 3037456"/>
                <a:gd name="connsiteX731" fmla="*/ 424767 w 2426313"/>
                <a:gd name="connsiteY731" fmla="*/ 1942593 h 3037456"/>
                <a:gd name="connsiteX732" fmla="*/ 413469 w 2426313"/>
                <a:gd name="connsiteY732" fmla="*/ 1943855 h 3037456"/>
                <a:gd name="connsiteX733" fmla="*/ 413254 w 2426313"/>
                <a:gd name="connsiteY733" fmla="*/ 1944371 h 3037456"/>
                <a:gd name="connsiteX734" fmla="*/ 412993 w 2426313"/>
                <a:gd name="connsiteY734" fmla="*/ 1944402 h 3037456"/>
                <a:gd name="connsiteX735" fmla="*/ 408480 w 2426313"/>
                <a:gd name="connsiteY735" fmla="*/ 1955166 h 3037456"/>
                <a:gd name="connsiteX736" fmla="*/ 403567 w 2426313"/>
                <a:gd name="connsiteY736" fmla="*/ 1960692 h 3037456"/>
                <a:gd name="connsiteX737" fmla="*/ 384870 w 2426313"/>
                <a:gd name="connsiteY737" fmla="*/ 1961452 h 3037456"/>
                <a:gd name="connsiteX738" fmla="*/ 369904 w 2426313"/>
                <a:gd name="connsiteY738" fmla="*/ 1948212 h 3037456"/>
                <a:gd name="connsiteX739" fmla="*/ 362665 w 2426313"/>
                <a:gd name="connsiteY739" fmla="*/ 1925257 h 3037456"/>
                <a:gd name="connsiteX740" fmla="*/ 367713 w 2426313"/>
                <a:gd name="connsiteY740" fmla="*/ 1914208 h 3037456"/>
                <a:gd name="connsiteX741" fmla="*/ 368856 w 2426313"/>
                <a:gd name="connsiteY741" fmla="*/ 1897635 h 3037456"/>
                <a:gd name="connsiteX742" fmla="*/ 361331 w 2426313"/>
                <a:gd name="connsiteY742" fmla="*/ 1873060 h 3037456"/>
                <a:gd name="connsiteX743" fmla="*/ 349234 w 2426313"/>
                <a:gd name="connsiteY743" fmla="*/ 1850962 h 3037456"/>
                <a:gd name="connsiteX744" fmla="*/ 333709 w 2426313"/>
                <a:gd name="connsiteY744" fmla="*/ 1855344 h 3037456"/>
                <a:gd name="connsiteX745" fmla="*/ 333693 w 2426313"/>
                <a:gd name="connsiteY745" fmla="*/ 1855377 h 3037456"/>
                <a:gd name="connsiteX746" fmla="*/ 333232 w 2426313"/>
                <a:gd name="connsiteY746" fmla="*/ 1855820 h 3037456"/>
                <a:gd name="connsiteX747" fmla="*/ 326851 w 2426313"/>
                <a:gd name="connsiteY747" fmla="*/ 1868964 h 3037456"/>
                <a:gd name="connsiteX748" fmla="*/ 325898 w 2426313"/>
                <a:gd name="connsiteY748" fmla="*/ 1874298 h 3037456"/>
                <a:gd name="connsiteX749" fmla="*/ 339043 w 2426313"/>
                <a:gd name="connsiteY749" fmla="*/ 1901445 h 3037456"/>
                <a:gd name="connsiteX750" fmla="*/ 339043 w 2426313"/>
                <a:gd name="connsiteY750" fmla="*/ 1935163 h 3037456"/>
                <a:gd name="connsiteX751" fmla="*/ 343329 w 2426313"/>
                <a:gd name="connsiteY751" fmla="*/ 1951070 h 3037456"/>
                <a:gd name="connsiteX752" fmla="*/ 349996 w 2426313"/>
                <a:gd name="connsiteY752" fmla="*/ 1972882 h 3037456"/>
                <a:gd name="connsiteX753" fmla="*/ 351806 w 2426313"/>
                <a:gd name="connsiteY753" fmla="*/ 1983645 h 3037456"/>
                <a:gd name="connsiteX754" fmla="*/ 358569 w 2426313"/>
                <a:gd name="connsiteY754" fmla="*/ 2001457 h 3037456"/>
                <a:gd name="connsiteX755" fmla="*/ 357140 w 2426313"/>
                <a:gd name="connsiteY755" fmla="*/ 2016888 h 3037456"/>
                <a:gd name="connsiteX756" fmla="*/ 350092 w 2426313"/>
                <a:gd name="connsiteY756" fmla="*/ 2025079 h 3037456"/>
                <a:gd name="connsiteX757" fmla="*/ 344377 w 2426313"/>
                <a:gd name="connsiteY757" fmla="*/ 2033747 h 3037456"/>
                <a:gd name="connsiteX758" fmla="*/ 355426 w 2426313"/>
                <a:gd name="connsiteY758" fmla="*/ 2038414 h 3037456"/>
                <a:gd name="connsiteX759" fmla="*/ 376000 w 2426313"/>
                <a:gd name="connsiteY759" fmla="*/ 2039271 h 3037456"/>
                <a:gd name="connsiteX760" fmla="*/ 390001 w 2426313"/>
                <a:gd name="connsiteY760" fmla="*/ 2061560 h 3037456"/>
                <a:gd name="connsiteX761" fmla="*/ 372475 w 2426313"/>
                <a:gd name="connsiteY761" fmla="*/ 2092230 h 3037456"/>
                <a:gd name="connsiteX762" fmla="*/ 369869 w 2426313"/>
                <a:gd name="connsiteY762" fmla="*/ 2095000 h 3037456"/>
                <a:gd name="connsiteX763" fmla="*/ 319231 w 2426313"/>
                <a:gd name="connsiteY763" fmla="*/ 2104708 h 3037456"/>
                <a:gd name="connsiteX764" fmla="*/ 287417 w 2426313"/>
                <a:gd name="connsiteY764" fmla="*/ 2105375 h 3037456"/>
                <a:gd name="connsiteX765" fmla="*/ 269986 w 2426313"/>
                <a:gd name="connsiteY765" fmla="*/ 2115757 h 3037456"/>
                <a:gd name="connsiteX766" fmla="*/ 270046 w 2426313"/>
                <a:gd name="connsiteY766" fmla="*/ 2115914 h 3037456"/>
                <a:gd name="connsiteX767" fmla="*/ 269510 w 2426313"/>
                <a:gd name="connsiteY767" fmla="*/ 2116233 h 3037456"/>
                <a:gd name="connsiteX768" fmla="*/ 281893 w 2426313"/>
                <a:gd name="connsiteY768" fmla="*/ 2131950 h 3037456"/>
                <a:gd name="connsiteX769" fmla="*/ 288655 w 2426313"/>
                <a:gd name="connsiteY769" fmla="*/ 2132997 h 3037456"/>
                <a:gd name="connsiteX770" fmla="*/ 324946 w 2426313"/>
                <a:gd name="connsiteY770" fmla="*/ 2172336 h 3037456"/>
                <a:gd name="connsiteX771" fmla="*/ 325422 w 2426313"/>
                <a:gd name="connsiteY771" fmla="*/ 2202054 h 3037456"/>
                <a:gd name="connsiteX772" fmla="*/ 321529 w 2426313"/>
                <a:gd name="connsiteY772" fmla="*/ 2224902 h 3037456"/>
                <a:gd name="connsiteX773" fmla="*/ 307497 w 2426313"/>
                <a:gd name="connsiteY773" fmla="*/ 2243291 h 3037456"/>
                <a:gd name="connsiteX774" fmla="*/ 279416 w 2426313"/>
                <a:gd name="connsiteY774" fmla="*/ 2269681 h 3037456"/>
                <a:gd name="connsiteX775" fmla="*/ 279423 w 2426313"/>
                <a:gd name="connsiteY775" fmla="*/ 2269703 h 3037456"/>
                <a:gd name="connsiteX776" fmla="*/ 278940 w 2426313"/>
                <a:gd name="connsiteY776" fmla="*/ 2270157 h 3037456"/>
                <a:gd name="connsiteX777" fmla="*/ 284179 w 2426313"/>
                <a:gd name="connsiteY777" fmla="*/ 2320164 h 3037456"/>
                <a:gd name="connsiteX778" fmla="*/ 278819 w 2426313"/>
                <a:gd name="connsiteY778" fmla="*/ 2334133 h 3037456"/>
                <a:gd name="connsiteX779" fmla="*/ 264557 w 2426313"/>
                <a:gd name="connsiteY779" fmla="*/ 2343690 h 3037456"/>
                <a:gd name="connsiteX780" fmla="*/ 259604 w 2426313"/>
                <a:gd name="connsiteY780" fmla="*/ 2347786 h 3037456"/>
                <a:gd name="connsiteX781" fmla="*/ 228838 w 2426313"/>
                <a:gd name="connsiteY781" fmla="*/ 2348072 h 3037456"/>
                <a:gd name="connsiteX782" fmla="*/ 224362 w 2426313"/>
                <a:gd name="connsiteY782" fmla="*/ 2343595 h 3037456"/>
                <a:gd name="connsiteX783" fmla="*/ 188357 w 2426313"/>
                <a:gd name="connsiteY783" fmla="*/ 2325688 h 3037456"/>
                <a:gd name="connsiteX784" fmla="*/ 180642 w 2426313"/>
                <a:gd name="connsiteY784" fmla="*/ 2324355 h 3037456"/>
                <a:gd name="connsiteX785" fmla="*/ 151686 w 2426313"/>
                <a:gd name="connsiteY785" fmla="*/ 2303495 h 3037456"/>
                <a:gd name="connsiteX786" fmla="*/ 137398 w 2426313"/>
                <a:gd name="connsiteY786" fmla="*/ 2284350 h 3037456"/>
                <a:gd name="connsiteX787" fmla="*/ 133969 w 2426313"/>
                <a:gd name="connsiteY787" fmla="*/ 2273015 h 3037456"/>
                <a:gd name="connsiteX788" fmla="*/ 118539 w 2426313"/>
                <a:gd name="connsiteY788" fmla="*/ 2249393 h 3037456"/>
                <a:gd name="connsiteX789" fmla="*/ 100156 w 2426313"/>
                <a:gd name="connsiteY789" fmla="*/ 2236058 h 3037456"/>
                <a:gd name="connsiteX790" fmla="*/ 96756 w 2426313"/>
                <a:gd name="connsiteY790" fmla="*/ 2226431 h 3037456"/>
                <a:gd name="connsiteX791" fmla="*/ 101293 w 2426313"/>
                <a:gd name="connsiteY791" fmla="*/ 2221758 h 3037456"/>
                <a:gd name="connsiteX792" fmla="*/ 103893 w 2426313"/>
                <a:gd name="connsiteY792" fmla="*/ 2219093 h 3037456"/>
                <a:gd name="connsiteX793" fmla="*/ 128350 w 2426313"/>
                <a:gd name="connsiteY793" fmla="*/ 2207864 h 3037456"/>
                <a:gd name="connsiteX794" fmla="*/ 128519 w 2426313"/>
                <a:gd name="connsiteY794" fmla="*/ 2207529 h 3037456"/>
                <a:gd name="connsiteX795" fmla="*/ 128826 w 2426313"/>
                <a:gd name="connsiteY795" fmla="*/ 2207388 h 3037456"/>
                <a:gd name="connsiteX796" fmla="*/ 131588 w 2426313"/>
                <a:gd name="connsiteY796" fmla="*/ 2181480 h 3037456"/>
                <a:gd name="connsiteX797" fmla="*/ 95012 w 2426313"/>
                <a:gd name="connsiteY797" fmla="*/ 2178432 h 3037456"/>
                <a:gd name="connsiteX798" fmla="*/ 61294 w 2426313"/>
                <a:gd name="connsiteY798" fmla="*/ 2179098 h 3037456"/>
                <a:gd name="connsiteX799" fmla="*/ 57769 w 2426313"/>
                <a:gd name="connsiteY799" fmla="*/ 2166621 h 3037456"/>
                <a:gd name="connsiteX800" fmla="*/ 58436 w 2426313"/>
                <a:gd name="connsiteY800" fmla="*/ 2119853 h 3037456"/>
                <a:gd name="connsiteX801" fmla="*/ 44053 w 2426313"/>
                <a:gd name="connsiteY801" fmla="*/ 2087944 h 3037456"/>
                <a:gd name="connsiteX802" fmla="*/ 25003 w 2426313"/>
                <a:gd name="connsiteY802" fmla="*/ 2074609 h 3037456"/>
                <a:gd name="connsiteX803" fmla="*/ 20241 w 2426313"/>
                <a:gd name="connsiteY803" fmla="*/ 2068608 h 3037456"/>
                <a:gd name="connsiteX804" fmla="*/ 7858 w 2426313"/>
                <a:gd name="connsiteY804" fmla="*/ 2048606 h 3037456"/>
                <a:gd name="connsiteX805" fmla="*/ 6430 w 2426313"/>
                <a:gd name="connsiteY805" fmla="*/ 2017269 h 3037456"/>
                <a:gd name="connsiteX806" fmla="*/ 7382 w 2426313"/>
                <a:gd name="connsiteY806" fmla="*/ 2001933 h 3037456"/>
                <a:gd name="connsiteX807" fmla="*/ 238 w 2426313"/>
                <a:gd name="connsiteY807" fmla="*/ 1977835 h 3037456"/>
                <a:gd name="connsiteX808" fmla="*/ 48 w 2426313"/>
                <a:gd name="connsiteY808" fmla="*/ 1857915 h 3037456"/>
                <a:gd name="connsiteX809" fmla="*/ 143 w 2426313"/>
                <a:gd name="connsiteY809" fmla="*/ 1685322 h 3037456"/>
                <a:gd name="connsiteX810" fmla="*/ 1381 w 2426313"/>
                <a:gd name="connsiteY810" fmla="*/ 1636269 h 3037456"/>
                <a:gd name="connsiteX811" fmla="*/ 1762 w 2426313"/>
                <a:gd name="connsiteY811" fmla="*/ 1631792 h 3037456"/>
                <a:gd name="connsiteX812" fmla="*/ 9859 w 2426313"/>
                <a:gd name="connsiteY812" fmla="*/ 1585215 h 3037456"/>
                <a:gd name="connsiteX813" fmla="*/ 9668 w 2426313"/>
                <a:gd name="connsiteY813" fmla="*/ 1467581 h 3037456"/>
                <a:gd name="connsiteX814" fmla="*/ 16717 w 2426313"/>
                <a:gd name="connsiteY814" fmla="*/ 1443959 h 3037456"/>
                <a:gd name="connsiteX815" fmla="*/ 18145 w 2426313"/>
                <a:gd name="connsiteY815" fmla="*/ 1436434 h 3037456"/>
                <a:gd name="connsiteX816" fmla="*/ 18717 w 2426313"/>
                <a:gd name="connsiteY816" fmla="*/ 1397572 h 3037456"/>
                <a:gd name="connsiteX817" fmla="*/ 27766 w 2426313"/>
                <a:gd name="connsiteY817" fmla="*/ 1369854 h 3037456"/>
                <a:gd name="connsiteX818" fmla="*/ 29766 w 2426313"/>
                <a:gd name="connsiteY818" fmla="*/ 1355853 h 3037456"/>
                <a:gd name="connsiteX819" fmla="*/ 31957 w 2426313"/>
                <a:gd name="connsiteY819" fmla="*/ 1256983 h 3037456"/>
                <a:gd name="connsiteX820" fmla="*/ 39196 w 2426313"/>
                <a:gd name="connsiteY820" fmla="*/ 1151160 h 3037456"/>
                <a:gd name="connsiteX821" fmla="*/ 39386 w 2426313"/>
                <a:gd name="connsiteY821" fmla="*/ 1096582 h 3037456"/>
                <a:gd name="connsiteX822" fmla="*/ 44434 w 2426313"/>
                <a:gd name="connsiteY822" fmla="*/ 1084581 h 3037456"/>
                <a:gd name="connsiteX823" fmla="*/ 43863 w 2426313"/>
                <a:gd name="connsiteY823" fmla="*/ 1047433 h 3037456"/>
                <a:gd name="connsiteX824" fmla="*/ 40243 w 2426313"/>
                <a:gd name="connsiteY824" fmla="*/ 1043242 h 3037456"/>
                <a:gd name="connsiteX825" fmla="*/ 30718 w 2426313"/>
                <a:gd name="connsiteY825" fmla="*/ 995427 h 3037456"/>
                <a:gd name="connsiteX826" fmla="*/ 28147 w 2426313"/>
                <a:gd name="connsiteY826" fmla="*/ 913512 h 3037456"/>
                <a:gd name="connsiteX827" fmla="*/ 31257 w 2426313"/>
                <a:gd name="connsiteY827" fmla="*/ 896131 h 3037456"/>
                <a:gd name="connsiteX828" fmla="*/ 35576 w 2426313"/>
                <a:gd name="connsiteY828" fmla="*/ 899129 h 3037456"/>
                <a:gd name="connsiteX829" fmla="*/ 48340 w 2426313"/>
                <a:gd name="connsiteY829" fmla="*/ 944563 h 3037456"/>
                <a:gd name="connsiteX830" fmla="*/ 60913 w 2426313"/>
                <a:gd name="connsiteY830" fmla="*/ 962756 h 3037456"/>
                <a:gd name="connsiteX831" fmla="*/ 82915 w 2426313"/>
                <a:gd name="connsiteY831" fmla="*/ 985521 h 3037456"/>
                <a:gd name="connsiteX832" fmla="*/ 86344 w 2426313"/>
                <a:gd name="connsiteY832" fmla="*/ 995046 h 3037456"/>
                <a:gd name="connsiteX833" fmla="*/ 117396 w 2426313"/>
                <a:gd name="connsiteY833" fmla="*/ 1040480 h 3037456"/>
                <a:gd name="connsiteX834" fmla="*/ 134350 w 2426313"/>
                <a:gd name="connsiteY834" fmla="*/ 1063530 h 3037456"/>
                <a:gd name="connsiteX835" fmla="*/ 166735 w 2426313"/>
                <a:gd name="connsiteY835" fmla="*/ 1115442 h 3037456"/>
                <a:gd name="connsiteX836" fmla="*/ 180356 w 2426313"/>
                <a:gd name="connsiteY836" fmla="*/ 1136778 h 3037456"/>
                <a:gd name="connsiteX837" fmla="*/ 194453 w 2426313"/>
                <a:gd name="connsiteY837" fmla="*/ 1169925 h 3037456"/>
                <a:gd name="connsiteX838" fmla="*/ 202359 w 2426313"/>
                <a:gd name="connsiteY838" fmla="*/ 1207072 h 3037456"/>
                <a:gd name="connsiteX839" fmla="*/ 219599 w 2426313"/>
                <a:gd name="connsiteY839" fmla="*/ 1237838 h 3037456"/>
                <a:gd name="connsiteX840" fmla="*/ 229600 w 2426313"/>
                <a:gd name="connsiteY840" fmla="*/ 1249268 h 3037456"/>
                <a:gd name="connsiteX841" fmla="*/ 237411 w 2426313"/>
                <a:gd name="connsiteY841" fmla="*/ 1284415 h 3037456"/>
                <a:gd name="connsiteX842" fmla="*/ 232458 w 2426313"/>
                <a:gd name="connsiteY842" fmla="*/ 1296226 h 3037456"/>
                <a:gd name="connsiteX843" fmla="*/ 237887 w 2426313"/>
                <a:gd name="connsiteY843" fmla="*/ 1314705 h 3037456"/>
                <a:gd name="connsiteX844" fmla="*/ 252079 w 2426313"/>
                <a:gd name="connsiteY844" fmla="*/ 1325944 h 3037456"/>
                <a:gd name="connsiteX845" fmla="*/ 261509 w 2426313"/>
                <a:gd name="connsiteY845" fmla="*/ 1390524 h 3037456"/>
                <a:gd name="connsiteX846" fmla="*/ 269986 w 2426313"/>
                <a:gd name="connsiteY846" fmla="*/ 1419289 h 3037456"/>
                <a:gd name="connsiteX847" fmla="*/ 276654 w 2426313"/>
                <a:gd name="connsiteY847" fmla="*/ 1424718 h 3037456"/>
                <a:gd name="connsiteX848" fmla="*/ 285036 w 2426313"/>
                <a:gd name="connsiteY848" fmla="*/ 1450150 h 3037456"/>
                <a:gd name="connsiteX849" fmla="*/ 301419 w 2426313"/>
                <a:gd name="connsiteY849" fmla="*/ 1497680 h 3037456"/>
                <a:gd name="connsiteX850" fmla="*/ 314373 w 2426313"/>
                <a:gd name="connsiteY850" fmla="*/ 1543495 h 3037456"/>
                <a:gd name="connsiteX851" fmla="*/ 326089 w 2426313"/>
                <a:gd name="connsiteY851" fmla="*/ 1594549 h 3037456"/>
                <a:gd name="connsiteX852" fmla="*/ 341043 w 2426313"/>
                <a:gd name="connsiteY852" fmla="*/ 1620076 h 3037456"/>
                <a:gd name="connsiteX853" fmla="*/ 342376 w 2426313"/>
                <a:gd name="connsiteY853" fmla="*/ 1623124 h 3037456"/>
                <a:gd name="connsiteX854" fmla="*/ 360379 w 2426313"/>
                <a:gd name="connsiteY854" fmla="*/ 1638840 h 3037456"/>
                <a:gd name="connsiteX855" fmla="*/ 373809 w 2426313"/>
                <a:gd name="connsiteY855" fmla="*/ 1632459 h 3037456"/>
                <a:gd name="connsiteX856" fmla="*/ 373916 w 2426313"/>
                <a:gd name="connsiteY856" fmla="*/ 1632175 h 3037456"/>
                <a:gd name="connsiteX857" fmla="*/ 374321 w 2426313"/>
                <a:gd name="connsiteY857" fmla="*/ 1631983 h 3037456"/>
                <a:gd name="connsiteX858" fmla="*/ 379143 w 2426313"/>
                <a:gd name="connsiteY858" fmla="*/ 1619028 h 3037456"/>
                <a:gd name="connsiteX859" fmla="*/ 386536 w 2426313"/>
                <a:gd name="connsiteY859" fmla="*/ 1599561 h 3037456"/>
                <a:gd name="connsiteX860" fmla="*/ 400153 w 2426313"/>
                <a:gd name="connsiteY860" fmla="*/ 1585182 h 3037456"/>
                <a:gd name="connsiteX861" fmla="*/ 404765 w 2426313"/>
                <a:gd name="connsiteY861" fmla="*/ 1582452 h 3037456"/>
                <a:gd name="connsiteX862" fmla="*/ 420243 w 2426313"/>
                <a:gd name="connsiteY862" fmla="*/ 1574713 h 3037456"/>
                <a:gd name="connsiteX863" fmla="*/ 420465 w 2426313"/>
                <a:gd name="connsiteY863" fmla="*/ 1574347 h 3037456"/>
                <a:gd name="connsiteX864" fmla="*/ 420683 w 2426313"/>
                <a:gd name="connsiteY864" fmla="*/ 1574237 h 3037456"/>
                <a:gd name="connsiteX865" fmla="*/ 429625 w 2426313"/>
                <a:gd name="connsiteY865" fmla="*/ 1559497 h 3037456"/>
                <a:gd name="connsiteX866" fmla="*/ 441916 w 2426313"/>
                <a:gd name="connsiteY866" fmla="*/ 1537575 h 3037456"/>
                <a:gd name="connsiteX867" fmla="*/ 462010 w 2426313"/>
                <a:gd name="connsiteY867" fmla="*/ 1521778 h 3037456"/>
                <a:gd name="connsiteX868" fmla="*/ 469571 w 2426313"/>
                <a:gd name="connsiteY868" fmla="*/ 1514277 h 3037456"/>
                <a:gd name="connsiteX869" fmla="*/ 469624 w 2426313"/>
                <a:gd name="connsiteY869" fmla="*/ 1514187 h 3037456"/>
                <a:gd name="connsiteX870" fmla="*/ 470047 w 2426313"/>
                <a:gd name="connsiteY870" fmla="*/ 1513765 h 3037456"/>
                <a:gd name="connsiteX871" fmla="*/ 476393 w 2426313"/>
                <a:gd name="connsiteY871" fmla="*/ 1503014 h 3037456"/>
                <a:gd name="connsiteX872" fmla="*/ 486835 w 2426313"/>
                <a:gd name="connsiteY872" fmla="*/ 1486782 h 3037456"/>
                <a:gd name="connsiteX873" fmla="*/ 528876 w 2426313"/>
                <a:gd name="connsiteY873" fmla="*/ 1446721 h 3037456"/>
                <a:gd name="connsiteX874" fmla="*/ 528978 w 2426313"/>
                <a:gd name="connsiteY874" fmla="*/ 1446601 h 3037456"/>
                <a:gd name="connsiteX875" fmla="*/ 529352 w 2426313"/>
                <a:gd name="connsiteY875" fmla="*/ 1446245 h 3037456"/>
                <a:gd name="connsiteX876" fmla="*/ 532114 w 2426313"/>
                <a:gd name="connsiteY876" fmla="*/ 1443006 h 3037456"/>
                <a:gd name="connsiteX877" fmla="*/ 542687 w 2426313"/>
                <a:gd name="connsiteY877" fmla="*/ 1423861 h 3037456"/>
                <a:gd name="connsiteX878" fmla="*/ 563356 w 2426313"/>
                <a:gd name="connsiteY878" fmla="*/ 1393667 h 3037456"/>
                <a:gd name="connsiteX879" fmla="*/ 583264 w 2426313"/>
                <a:gd name="connsiteY879" fmla="*/ 1372617 h 3037456"/>
                <a:gd name="connsiteX880" fmla="*/ 608365 w 2426313"/>
                <a:gd name="connsiteY880" fmla="*/ 1346672 h 3037456"/>
                <a:gd name="connsiteX881" fmla="*/ 618792 w 2426313"/>
                <a:gd name="connsiteY881" fmla="*/ 1338993 h 3037456"/>
                <a:gd name="connsiteX882" fmla="*/ 618876 w 2426313"/>
                <a:gd name="connsiteY882" fmla="*/ 1338806 h 3037456"/>
                <a:gd name="connsiteX883" fmla="*/ 619268 w 2426313"/>
                <a:gd name="connsiteY883" fmla="*/ 1338517 h 3037456"/>
                <a:gd name="connsiteX884" fmla="*/ 629365 w 2426313"/>
                <a:gd name="connsiteY884" fmla="*/ 1316038 h 3037456"/>
                <a:gd name="connsiteX885" fmla="*/ 634466 w 2426313"/>
                <a:gd name="connsiteY885" fmla="*/ 1304238 h 3037456"/>
                <a:gd name="connsiteX886" fmla="*/ 644795 w 2426313"/>
                <a:gd name="connsiteY886" fmla="*/ 1296131 h 3037456"/>
                <a:gd name="connsiteX887" fmla="*/ 657463 w 2426313"/>
                <a:gd name="connsiteY887" fmla="*/ 1284510 h 3037456"/>
                <a:gd name="connsiteX888" fmla="*/ 657556 w 2426313"/>
                <a:gd name="connsiteY888" fmla="*/ 1284387 h 3037456"/>
                <a:gd name="connsiteX889" fmla="*/ 657940 w 2426313"/>
                <a:gd name="connsiteY889" fmla="*/ 1284034 h 3037456"/>
                <a:gd name="connsiteX890" fmla="*/ 662512 w 2426313"/>
                <a:gd name="connsiteY890" fmla="*/ 1277938 h 3037456"/>
                <a:gd name="connsiteX891" fmla="*/ 678458 w 2426313"/>
                <a:gd name="connsiteY891" fmla="*/ 1261529 h 3037456"/>
                <a:gd name="connsiteX892" fmla="*/ 684300 w 2426313"/>
                <a:gd name="connsiteY892" fmla="*/ 1257674 h 3037456"/>
                <a:gd name="connsiteX893" fmla="*/ 693754 w 2426313"/>
                <a:gd name="connsiteY893" fmla="*/ 1254507 h 3037456"/>
                <a:gd name="connsiteX894" fmla="*/ 693875 w 2426313"/>
                <a:gd name="connsiteY894" fmla="*/ 1254150 h 3037456"/>
                <a:gd name="connsiteX895" fmla="*/ 694230 w 2426313"/>
                <a:gd name="connsiteY895" fmla="*/ 1254030 h 3037456"/>
                <a:gd name="connsiteX896" fmla="*/ 697841 w 2426313"/>
                <a:gd name="connsiteY896" fmla="*/ 1243397 h 3037456"/>
                <a:gd name="connsiteX897" fmla="*/ 707279 w 2426313"/>
                <a:gd name="connsiteY897" fmla="*/ 1235838 h 3037456"/>
                <a:gd name="connsiteX898" fmla="*/ 707488 w 2426313"/>
                <a:gd name="connsiteY898" fmla="*/ 1235575 h 3037456"/>
                <a:gd name="connsiteX899" fmla="*/ 707755 w 2426313"/>
                <a:gd name="connsiteY899" fmla="*/ 1235361 h 3037456"/>
                <a:gd name="connsiteX900" fmla="*/ 723186 w 2426313"/>
                <a:gd name="connsiteY900" fmla="*/ 1215930 h 3037456"/>
                <a:gd name="connsiteX901" fmla="*/ 746998 w 2426313"/>
                <a:gd name="connsiteY901" fmla="*/ 1190499 h 3037456"/>
                <a:gd name="connsiteX902" fmla="*/ 759952 w 2426313"/>
                <a:gd name="connsiteY902" fmla="*/ 1176306 h 3037456"/>
                <a:gd name="connsiteX903" fmla="*/ 788187 w 2426313"/>
                <a:gd name="connsiteY903" fmla="*/ 1139923 h 3037456"/>
                <a:gd name="connsiteX904" fmla="*/ 804053 w 2426313"/>
                <a:gd name="connsiteY904" fmla="*/ 1126110 h 3037456"/>
                <a:gd name="connsiteX905" fmla="*/ 830723 w 2426313"/>
                <a:gd name="connsiteY905" fmla="*/ 1112679 h 3037456"/>
                <a:gd name="connsiteX906" fmla="*/ 831084 w 2426313"/>
                <a:gd name="connsiteY906" fmla="*/ 1112261 h 3037456"/>
                <a:gd name="connsiteX907" fmla="*/ 831199 w 2426313"/>
                <a:gd name="connsiteY907" fmla="*/ 1112203 h 3037456"/>
                <a:gd name="connsiteX908" fmla="*/ 846154 w 2426313"/>
                <a:gd name="connsiteY908" fmla="*/ 1094868 h 3037456"/>
                <a:gd name="connsiteX909" fmla="*/ 868581 w 2426313"/>
                <a:gd name="connsiteY909" fmla="*/ 1062504 h 3037456"/>
                <a:gd name="connsiteX910" fmla="*/ 887016 w 2426313"/>
                <a:gd name="connsiteY910" fmla="*/ 1047719 h 3037456"/>
                <a:gd name="connsiteX911" fmla="*/ 934641 w 2426313"/>
                <a:gd name="connsiteY911" fmla="*/ 1003332 h 3037456"/>
                <a:gd name="connsiteX912" fmla="*/ 969598 w 2426313"/>
                <a:gd name="connsiteY912" fmla="*/ 971995 h 3037456"/>
                <a:gd name="connsiteX913" fmla="*/ 969795 w 2426313"/>
                <a:gd name="connsiteY913" fmla="*/ 971770 h 3037456"/>
                <a:gd name="connsiteX914" fmla="*/ 970074 w 2426313"/>
                <a:gd name="connsiteY914" fmla="*/ 971519 h 3037456"/>
                <a:gd name="connsiteX915" fmla="*/ 979123 w 2426313"/>
                <a:gd name="connsiteY915" fmla="*/ 961137 h 3037456"/>
                <a:gd name="connsiteX916" fmla="*/ 985564 w 2426313"/>
                <a:gd name="connsiteY916" fmla="*/ 953771 h 3037456"/>
                <a:gd name="connsiteX917" fmla="*/ 995410 w 2426313"/>
                <a:gd name="connsiteY917" fmla="*/ 951802 h 3037456"/>
                <a:gd name="connsiteX918" fmla="*/ 1009317 w 2426313"/>
                <a:gd name="connsiteY918" fmla="*/ 943992 h 3037456"/>
                <a:gd name="connsiteX919" fmla="*/ 1032939 w 2426313"/>
                <a:gd name="connsiteY919" fmla="*/ 923227 h 3037456"/>
                <a:gd name="connsiteX920" fmla="*/ 1033078 w 2426313"/>
                <a:gd name="connsiteY920" fmla="*/ 923047 h 3037456"/>
                <a:gd name="connsiteX921" fmla="*/ 1033415 w 2426313"/>
                <a:gd name="connsiteY921" fmla="*/ 922751 h 3037456"/>
                <a:gd name="connsiteX922" fmla="*/ 1037320 w 2426313"/>
                <a:gd name="connsiteY922" fmla="*/ 917703 h 3037456"/>
                <a:gd name="connsiteX923" fmla="*/ 1049801 w 2426313"/>
                <a:gd name="connsiteY923" fmla="*/ 898279 h 3037456"/>
                <a:gd name="connsiteX924" fmla="*/ 1071610 w 2426313"/>
                <a:gd name="connsiteY924" fmla="*/ 884460 h 3037456"/>
                <a:gd name="connsiteX925" fmla="*/ 1094947 w 2426313"/>
                <a:gd name="connsiteY925" fmla="*/ 862362 h 3037456"/>
                <a:gd name="connsiteX926" fmla="*/ 1099423 w 2426313"/>
                <a:gd name="connsiteY926" fmla="*/ 858171 h 3037456"/>
                <a:gd name="connsiteX927" fmla="*/ 1113341 w 2426313"/>
                <a:gd name="connsiteY927" fmla="*/ 852278 h 3037456"/>
                <a:gd name="connsiteX928" fmla="*/ 1113688 w 2426313"/>
                <a:gd name="connsiteY928" fmla="*/ 851928 h 3037456"/>
                <a:gd name="connsiteX929" fmla="*/ 1113818 w 2426313"/>
                <a:gd name="connsiteY929" fmla="*/ 851873 h 3037456"/>
                <a:gd name="connsiteX930" fmla="*/ 1123915 w 2426313"/>
                <a:gd name="connsiteY930" fmla="*/ 841595 h 3037456"/>
                <a:gd name="connsiteX931" fmla="*/ 1138571 w 2426313"/>
                <a:gd name="connsiteY931" fmla="*/ 837312 h 3037456"/>
                <a:gd name="connsiteX932" fmla="*/ 1152728 w 2426313"/>
                <a:gd name="connsiteY932" fmla="*/ 832501 h 3037456"/>
                <a:gd name="connsiteX933" fmla="*/ 1153032 w 2426313"/>
                <a:gd name="connsiteY933" fmla="*/ 832060 h 3037456"/>
                <a:gd name="connsiteX934" fmla="*/ 1153239 w 2426313"/>
                <a:gd name="connsiteY934" fmla="*/ 831989 h 3037456"/>
                <a:gd name="connsiteX935" fmla="*/ 1161431 w 2426313"/>
                <a:gd name="connsiteY935" fmla="*/ 820071 h 3037456"/>
                <a:gd name="connsiteX936" fmla="*/ 1170421 w 2426313"/>
                <a:gd name="connsiteY936" fmla="*/ 807127 h 3037456"/>
                <a:gd name="connsiteX937" fmla="*/ 1184767 w 2426313"/>
                <a:gd name="connsiteY937" fmla="*/ 798259 h 3037456"/>
                <a:gd name="connsiteX938" fmla="*/ 1205961 w 2426313"/>
                <a:gd name="connsiteY938" fmla="*/ 788318 h 3037456"/>
                <a:gd name="connsiteX939" fmla="*/ 1206144 w 2426313"/>
                <a:gd name="connsiteY939" fmla="*/ 788030 h 3037456"/>
                <a:gd name="connsiteX940" fmla="*/ 1206472 w 2426313"/>
                <a:gd name="connsiteY940" fmla="*/ 787877 h 3037456"/>
                <a:gd name="connsiteX941" fmla="*/ 1219629 w 2426313"/>
                <a:gd name="connsiteY941" fmla="*/ 767112 h 3037456"/>
                <a:gd name="connsiteX942" fmla="*/ 1223345 w 2426313"/>
                <a:gd name="connsiteY942" fmla="*/ 762878 h 3037456"/>
                <a:gd name="connsiteX943" fmla="*/ 1237524 w 2426313"/>
                <a:gd name="connsiteY943" fmla="*/ 756587 h 3037456"/>
                <a:gd name="connsiteX944" fmla="*/ 1243297 w 2426313"/>
                <a:gd name="connsiteY944" fmla="*/ 750590 h 3037456"/>
                <a:gd name="connsiteX945" fmla="*/ 1248319 w 2426313"/>
                <a:gd name="connsiteY945" fmla="*/ 745391 h 3037456"/>
                <a:gd name="connsiteX946" fmla="*/ 1262908 w 2426313"/>
                <a:gd name="connsiteY946" fmla="*/ 742466 h 3037456"/>
                <a:gd name="connsiteX947" fmla="*/ 1276017 w 2426313"/>
                <a:gd name="connsiteY947" fmla="*/ 751110 h 3037456"/>
                <a:gd name="connsiteX948" fmla="*/ 1287447 w 2426313"/>
                <a:gd name="connsiteY948" fmla="*/ 761778 h 3037456"/>
                <a:gd name="connsiteX949" fmla="*/ 1323832 w 2426313"/>
                <a:gd name="connsiteY949" fmla="*/ 785972 h 3037456"/>
                <a:gd name="connsiteX950" fmla="*/ 1329738 w 2426313"/>
                <a:gd name="connsiteY950" fmla="*/ 789591 h 3037456"/>
                <a:gd name="connsiteX951" fmla="*/ 1330051 w 2426313"/>
                <a:gd name="connsiteY951" fmla="*/ 789015 h 3037456"/>
                <a:gd name="connsiteX952" fmla="*/ 1330214 w 2426313"/>
                <a:gd name="connsiteY952" fmla="*/ 789115 h 3037456"/>
                <a:gd name="connsiteX953" fmla="*/ 1333262 w 2426313"/>
                <a:gd name="connsiteY953" fmla="*/ 783495 h 3037456"/>
                <a:gd name="connsiteX954" fmla="*/ 1332405 w 2426313"/>
                <a:gd name="connsiteY954" fmla="*/ 759587 h 3037456"/>
                <a:gd name="connsiteX955" fmla="*/ 1327738 w 2426313"/>
                <a:gd name="connsiteY955" fmla="*/ 754063 h 3037456"/>
                <a:gd name="connsiteX956" fmla="*/ 1303544 w 2426313"/>
                <a:gd name="connsiteY956" fmla="*/ 729393 h 3037456"/>
                <a:gd name="connsiteX957" fmla="*/ 1294019 w 2426313"/>
                <a:gd name="connsiteY957" fmla="*/ 710629 h 3037456"/>
                <a:gd name="connsiteX958" fmla="*/ 1305813 w 2426313"/>
                <a:gd name="connsiteY958" fmla="*/ 695307 h 3037456"/>
                <a:gd name="connsiteX959" fmla="*/ 1328345 w 2426313"/>
                <a:gd name="connsiteY959" fmla="*/ 684590 h 3037456"/>
                <a:gd name="connsiteX960" fmla="*/ 1347550 w 2426313"/>
                <a:gd name="connsiteY960" fmla="*/ 668433 h 3037456"/>
                <a:gd name="connsiteX961" fmla="*/ 1347590 w 2426313"/>
                <a:gd name="connsiteY961" fmla="*/ 668325 h 3037456"/>
                <a:gd name="connsiteX962" fmla="*/ 1348026 w 2426313"/>
                <a:gd name="connsiteY962" fmla="*/ 667957 h 3037456"/>
                <a:gd name="connsiteX963" fmla="*/ 1351741 w 2426313"/>
                <a:gd name="connsiteY963" fmla="*/ 657860 h 3037456"/>
                <a:gd name="connsiteX964" fmla="*/ 1354598 w 2426313"/>
                <a:gd name="connsiteY964" fmla="*/ 608807 h 3037456"/>
                <a:gd name="connsiteX965" fmla="*/ 1360027 w 2426313"/>
                <a:gd name="connsiteY965" fmla="*/ 572517 h 3037456"/>
                <a:gd name="connsiteX966" fmla="*/ 1353741 w 2426313"/>
                <a:gd name="connsiteY966" fmla="*/ 539084 h 3037456"/>
                <a:gd name="connsiteX967" fmla="*/ 1352598 w 2426313"/>
                <a:gd name="connsiteY967" fmla="*/ 390780 h 3037456"/>
                <a:gd name="connsiteX968" fmla="*/ 1352312 w 2426313"/>
                <a:gd name="connsiteY968" fmla="*/ 345155 h 3037456"/>
                <a:gd name="connsiteX969" fmla="*/ 1358789 w 2426313"/>
                <a:gd name="connsiteY969" fmla="*/ 310389 h 3037456"/>
                <a:gd name="connsiteX970" fmla="*/ 1349836 w 2426313"/>
                <a:gd name="connsiteY970" fmla="*/ 285814 h 3037456"/>
                <a:gd name="connsiteX971" fmla="*/ 1347645 w 2426313"/>
                <a:gd name="connsiteY971" fmla="*/ 247428 h 3037456"/>
                <a:gd name="connsiteX972" fmla="*/ 1347264 w 2426313"/>
                <a:gd name="connsiteY972" fmla="*/ 227712 h 3037456"/>
                <a:gd name="connsiteX973" fmla="*/ 1344692 w 2426313"/>
                <a:gd name="connsiteY973" fmla="*/ 222949 h 3037456"/>
                <a:gd name="connsiteX974" fmla="*/ 1325737 w 2426313"/>
                <a:gd name="connsiteY974" fmla="*/ 207804 h 3037456"/>
                <a:gd name="connsiteX975" fmla="*/ 1314784 w 2426313"/>
                <a:gd name="connsiteY975" fmla="*/ 196755 h 3037456"/>
                <a:gd name="connsiteX976" fmla="*/ 1314022 w 2426313"/>
                <a:gd name="connsiteY976" fmla="*/ 177324 h 3037456"/>
                <a:gd name="connsiteX977" fmla="*/ 1291924 w 2426313"/>
                <a:gd name="connsiteY977" fmla="*/ 153131 h 3037456"/>
                <a:gd name="connsiteX978" fmla="*/ 1276303 w 2426313"/>
                <a:gd name="connsiteY978" fmla="*/ 137415 h 3037456"/>
                <a:gd name="connsiteX979" fmla="*/ 1292114 w 2426313"/>
                <a:gd name="connsiteY979" fmla="*/ 84551 h 3037456"/>
                <a:gd name="connsiteX980" fmla="*/ 1297448 w 2426313"/>
                <a:gd name="connsiteY980" fmla="*/ 56071 h 3037456"/>
                <a:gd name="connsiteX981" fmla="*/ 1306713 w 2426313"/>
                <a:gd name="connsiteY981" fmla="*/ 22037 h 3037456"/>
                <a:gd name="connsiteX982" fmla="*/ 1311974 w 2426313"/>
                <a:gd name="connsiteY982" fmla="*/ 19186 h 3037456"/>
                <a:gd name="connsiteX983" fmla="*/ 1320499 w 2426313"/>
                <a:gd name="connsiteY983" fmla="*/ 18257 h 3037456"/>
                <a:gd name="connsiteX984" fmla="*/ 1329429 w 2426313"/>
                <a:gd name="connsiteY984" fmla="*/ 16447 h 3037456"/>
                <a:gd name="connsiteX985" fmla="*/ 1329608 w 2426313"/>
                <a:gd name="connsiteY985" fmla="*/ 16066 h 3037456"/>
                <a:gd name="connsiteX986" fmla="*/ 1329905 w 2426313"/>
                <a:gd name="connsiteY986" fmla="*/ 16007 h 3037456"/>
                <a:gd name="connsiteX987" fmla="*/ 1333743 w 2426313"/>
                <a:gd name="connsiteY987" fmla="*/ 7785 h 3037456"/>
                <a:gd name="connsiteX988" fmla="*/ 1344121 w 2426313"/>
                <a:gd name="connsiteY988" fmla="*/ 243 h 3037456"/>
                <a:gd name="connsiteX989" fmla="*/ 1340596 w 2426313"/>
                <a:gd name="connsiteY989" fmla="*/ 58262 h 3037456"/>
                <a:gd name="connsiteX990" fmla="*/ 1331167 w 2426313"/>
                <a:gd name="connsiteY990" fmla="*/ 64644 h 3037456"/>
                <a:gd name="connsiteX991" fmla="*/ 1329262 w 2426313"/>
                <a:gd name="connsiteY991" fmla="*/ 65787 h 3037456"/>
                <a:gd name="connsiteX992" fmla="*/ 1327166 w 2426313"/>
                <a:gd name="connsiteY992" fmla="*/ 85980 h 3037456"/>
                <a:gd name="connsiteX993" fmla="*/ 1327357 w 2426313"/>
                <a:gd name="connsiteY993" fmla="*/ 105982 h 3037456"/>
                <a:gd name="connsiteX994" fmla="*/ 1335072 w 2426313"/>
                <a:gd name="connsiteY994" fmla="*/ 132747 h 3037456"/>
                <a:gd name="connsiteX995" fmla="*/ 1342406 w 2426313"/>
                <a:gd name="connsiteY995" fmla="*/ 138653 h 3037456"/>
                <a:gd name="connsiteX996" fmla="*/ 1342517 w 2426313"/>
                <a:gd name="connsiteY996" fmla="*/ 138684 h 3037456"/>
                <a:gd name="connsiteX997" fmla="*/ 1342596 w 2426313"/>
                <a:gd name="connsiteY997" fmla="*/ 138748 h 3037456"/>
                <a:gd name="connsiteX998" fmla="*/ 1354122 w 2426313"/>
                <a:gd name="connsiteY998" fmla="*/ 141987 h 3037456"/>
                <a:gd name="connsiteX999" fmla="*/ 1361361 w 2426313"/>
                <a:gd name="connsiteY999" fmla="*/ 133891 h 3037456"/>
                <a:gd name="connsiteX1000" fmla="*/ 1361645 w 2426313"/>
                <a:gd name="connsiteY1000" fmla="*/ 119297 h 3037456"/>
                <a:gd name="connsiteX1001" fmla="*/ 1361647 w 2426313"/>
                <a:gd name="connsiteY1001" fmla="*/ 119222 h 3037456"/>
                <a:gd name="connsiteX1002" fmla="*/ 1362599 w 2426313"/>
                <a:gd name="connsiteY1002" fmla="*/ 119222 h 3037456"/>
                <a:gd name="connsiteX1003" fmla="*/ 1360218 w 2426313"/>
                <a:gd name="connsiteY1003" fmla="*/ 98458 h 3037456"/>
                <a:gd name="connsiteX1004" fmla="*/ 1351264 w 2426313"/>
                <a:gd name="connsiteY1004" fmla="*/ 73216 h 3037456"/>
                <a:gd name="connsiteX1005" fmla="*/ 1340787 w 2426313"/>
                <a:gd name="connsiteY1005" fmla="*/ 58357 h 3037456"/>
                <a:gd name="connsiteX1006" fmla="*/ 1340700 w 2426313"/>
                <a:gd name="connsiteY1006" fmla="*/ 58410 h 3037456"/>
                <a:gd name="connsiteX1007" fmla="*/ 1340596 w 2426313"/>
                <a:gd name="connsiteY1007" fmla="*/ 58262 h 3037456"/>
                <a:gd name="connsiteX1008" fmla="*/ 1414510 w 2426313"/>
                <a:gd name="connsiteY1008" fmla="*/ 132652 h 3037456"/>
                <a:gd name="connsiteX1009" fmla="*/ 1399556 w 2426313"/>
                <a:gd name="connsiteY1009" fmla="*/ 145892 h 3037456"/>
                <a:gd name="connsiteX1010" fmla="*/ 1399175 w 2426313"/>
                <a:gd name="connsiteY1010" fmla="*/ 166371 h 3037456"/>
                <a:gd name="connsiteX1011" fmla="*/ 1395556 w 2426313"/>
                <a:gd name="connsiteY1011" fmla="*/ 178658 h 3037456"/>
                <a:gd name="connsiteX1012" fmla="*/ 1389900 w 2426313"/>
                <a:gd name="connsiteY1012" fmla="*/ 186504 h 3037456"/>
                <a:gd name="connsiteX1013" fmla="*/ 1389923 w 2426313"/>
                <a:gd name="connsiteY1013" fmla="*/ 186567 h 3037456"/>
                <a:gd name="connsiteX1014" fmla="*/ 1389900 w 2426313"/>
                <a:gd name="connsiteY1014" fmla="*/ 186599 h 3037456"/>
                <a:gd name="connsiteX1015" fmla="*/ 1392603 w 2426313"/>
                <a:gd name="connsiteY1015" fmla="*/ 194088 h 3037456"/>
                <a:gd name="connsiteX1016" fmla="*/ 1408414 w 2426313"/>
                <a:gd name="connsiteY1016" fmla="*/ 199232 h 3037456"/>
                <a:gd name="connsiteX1017" fmla="*/ 1415558 w 2426313"/>
                <a:gd name="connsiteY1017" fmla="*/ 196839 h 3037456"/>
                <a:gd name="connsiteX1018" fmla="*/ 1415526 w 2426313"/>
                <a:gd name="connsiteY1018" fmla="*/ 196719 h 3037456"/>
                <a:gd name="connsiteX1019" fmla="*/ 1415558 w 2426313"/>
                <a:gd name="connsiteY1019" fmla="*/ 196708 h 3037456"/>
                <a:gd name="connsiteX1020" fmla="*/ 1413272 w 2426313"/>
                <a:gd name="connsiteY1020" fmla="*/ 188278 h 3037456"/>
                <a:gd name="connsiteX1021" fmla="*/ 1410164 w 2426313"/>
                <a:gd name="connsiteY1021" fmla="*/ 179753 h 3037456"/>
                <a:gd name="connsiteX1022" fmla="*/ 1412203 w 2426313"/>
                <a:gd name="connsiteY1022" fmla="*/ 176315 h 3037456"/>
                <a:gd name="connsiteX1023" fmla="*/ 1415558 w 2426313"/>
                <a:gd name="connsiteY1023" fmla="*/ 170752 h 3037456"/>
                <a:gd name="connsiteX1024" fmla="*/ 1431084 w 2426313"/>
                <a:gd name="connsiteY1024" fmla="*/ 150178 h 3037456"/>
                <a:gd name="connsiteX1025" fmla="*/ 1428417 w 2426313"/>
                <a:gd name="connsiteY1025" fmla="*/ 148654 h 3037456"/>
                <a:gd name="connsiteX1026" fmla="*/ 1427051 w 2426313"/>
                <a:gd name="connsiteY1026" fmla="*/ 142143 h 3037456"/>
                <a:gd name="connsiteX1027" fmla="*/ 1425964 w 2426313"/>
                <a:gd name="connsiteY1027" fmla="*/ 136891 h 3037456"/>
                <a:gd name="connsiteX1028" fmla="*/ 1425947 w 2426313"/>
                <a:gd name="connsiteY1028" fmla="*/ 136885 h 3037456"/>
                <a:gd name="connsiteX1029" fmla="*/ 1425928 w 2426313"/>
                <a:gd name="connsiteY1029" fmla="*/ 136795 h 3037456"/>
                <a:gd name="connsiteX1030" fmla="*/ 1414510 w 2426313"/>
                <a:gd name="connsiteY1030" fmla="*/ 132652 h 3037456"/>
                <a:gd name="connsiteX1031" fmla="*/ 1470136 w 2426313"/>
                <a:gd name="connsiteY1031" fmla="*/ 133604 h 3037456"/>
                <a:gd name="connsiteX1032" fmla="*/ 1465469 w 2426313"/>
                <a:gd name="connsiteY1032" fmla="*/ 141700 h 3037456"/>
                <a:gd name="connsiteX1033" fmla="*/ 1465471 w 2426313"/>
                <a:gd name="connsiteY1033" fmla="*/ 141793 h 3037456"/>
                <a:gd name="connsiteX1034" fmla="*/ 1465469 w 2426313"/>
                <a:gd name="connsiteY1034" fmla="*/ 141796 h 3037456"/>
                <a:gd name="connsiteX1035" fmla="*/ 1465945 w 2426313"/>
                <a:gd name="connsiteY1035" fmla="*/ 169133 h 3037456"/>
                <a:gd name="connsiteX1036" fmla="*/ 1487472 w 2426313"/>
                <a:gd name="connsiteY1036" fmla="*/ 185706 h 3037456"/>
                <a:gd name="connsiteX1037" fmla="*/ 1487460 w 2426313"/>
                <a:gd name="connsiteY1037" fmla="*/ 185606 h 3037456"/>
                <a:gd name="connsiteX1038" fmla="*/ 1487472 w 2426313"/>
                <a:gd name="connsiteY1038" fmla="*/ 185610 h 3037456"/>
                <a:gd name="connsiteX1039" fmla="*/ 1482519 w 2426313"/>
                <a:gd name="connsiteY1039" fmla="*/ 162846 h 3037456"/>
                <a:gd name="connsiteX1040" fmla="*/ 1478161 w 2426313"/>
                <a:gd name="connsiteY1040" fmla="*/ 153725 h 3037456"/>
                <a:gd name="connsiteX1041" fmla="*/ 1482971 w 2426313"/>
                <a:gd name="connsiteY1041" fmla="*/ 146360 h 3037456"/>
                <a:gd name="connsiteX1042" fmla="*/ 1483090 w 2426313"/>
                <a:gd name="connsiteY1042" fmla="*/ 146178 h 3037456"/>
                <a:gd name="connsiteX1043" fmla="*/ 1483090 w 2426313"/>
                <a:gd name="connsiteY1043" fmla="*/ 146178 h 3037456"/>
                <a:gd name="connsiteX1044" fmla="*/ 1483090 w 2426313"/>
                <a:gd name="connsiteY1044" fmla="*/ 146177 h 3037456"/>
                <a:gd name="connsiteX1045" fmla="*/ 1477185 w 2426313"/>
                <a:gd name="connsiteY1045" fmla="*/ 139224 h 3037456"/>
                <a:gd name="connsiteX1046" fmla="*/ 1470136 w 2426313"/>
                <a:gd name="connsiteY1046" fmla="*/ 133604 h 3037456"/>
                <a:gd name="connsiteX1047" fmla="*/ 1613583 w 2426313"/>
                <a:gd name="connsiteY1047" fmla="*/ 265621 h 3037456"/>
                <a:gd name="connsiteX1048" fmla="*/ 1599867 w 2426313"/>
                <a:gd name="connsiteY1048" fmla="*/ 270384 h 3037456"/>
                <a:gd name="connsiteX1049" fmla="*/ 1619774 w 2426313"/>
                <a:gd name="connsiteY1049" fmla="*/ 292672 h 3037456"/>
                <a:gd name="connsiteX1050" fmla="*/ 1628728 w 2426313"/>
                <a:gd name="connsiteY1050" fmla="*/ 291720 h 3037456"/>
                <a:gd name="connsiteX1051" fmla="*/ 1628724 w 2426313"/>
                <a:gd name="connsiteY1051" fmla="*/ 291626 h 3037456"/>
                <a:gd name="connsiteX1052" fmla="*/ 1628728 w 2426313"/>
                <a:gd name="connsiteY1052" fmla="*/ 291624 h 3037456"/>
                <a:gd name="connsiteX1053" fmla="*/ 1627680 w 2426313"/>
                <a:gd name="connsiteY1053" fmla="*/ 269622 h 3037456"/>
                <a:gd name="connsiteX1054" fmla="*/ 1613583 w 2426313"/>
                <a:gd name="connsiteY1054" fmla="*/ 265621 h 3037456"/>
                <a:gd name="connsiteX1055" fmla="*/ 1540752 w 2426313"/>
                <a:gd name="connsiteY1055" fmla="*/ 313187 h 3037456"/>
                <a:gd name="connsiteX1056" fmla="*/ 1533097 w 2426313"/>
                <a:gd name="connsiteY1056" fmla="*/ 320580 h 3037456"/>
                <a:gd name="connsiteX1057" fmla="*/ 1521476 w 2426313"/>
                <a:gd name="connsiteY1057" fmla="*/ 341821 h 3037456"/>
                <a:gd name="connsiteX1058" fmla="*/ 1516523 w 2426313"/>
                <a:gd name="connsiteY1058" fmla="*/ 368967 h 3037456"/>
                <a:gd name="connsiteX1059" fmla="*/ 1524810 w 2426313"/>
                <a:gd name="connsiteY1059" fmla="*/ 401067 h 3037456"/>
                <a:gd name="connsiteX1060" fmla="*/ 1526715 w 2426313"/>
                <a:gd name="connsiteY1060" fmla="*/ 415640 h 3037456"/>
                <a:gd name="connsiteX1061" fmla="*/ 1533859 w 2426313"/>
                <a:gd name="connsiteY1061" fmla="*/ 436119 h 3037456"/>
                <a:gd name="connsiteX1062" fmla="*/ 1539097 w 2426313"/>
                <a:gd name="connsiteY1062" fmla="*/ 448977 h 3037456"/>
                <a:gd name="connsiteX1063" fmla="*/ 1538431 w 2426313"/>
                <a:gd name="connsiteY1063" fmla="*/ 465265 h 3037456"/>
                <a:gd name="connsiteX1064" fmla="*/ 1533954 w 2426313"/>
                <a:gd name="connsiteY1064" fmla="*/ 474885 h 3037456"/>
                <a:gd name="connsiteX1065" fmla="*/ 1545670 w 2426313"/>
                <a:gd name="connsiteY1065" fmla="*/ 513747 h 3037456"/>
                <a:gd name="connsiteX1066" fmla="*/ 1552051 w 2426313"/>
                <a:gd name="connsiteY1066" fmla="*/ 529273 h 3037456"/>
                <a:gd name="connsiteX1067" fmla="*/ 1551861 w 2426313"/>
                <a:gd name="connsiteY1067" fmla="*/ 554324 h 3037456"/>
                <a:gd name="connsiteX1068" fmla="*/ 1531573 w 2426313"/>
                <a:gd name="connsiteY1068" fmla="*/ 582708 h 3037456"/>
                <a:gd name="connsiteX1069" fmla="*/ 1525762 w 2426313"/>
                <a:gd name="connsiteY1069" fmla="*/ 591567 h 3037456"/>
                <a:gd name="connsiteX1070" fmla="*/ 1532906 w 2426313"/>
                <a:gd name="connsiteY1070" fmla="*/ 597853 h 3037456"/>
                <a:gd name="connsiteX1071" fmla="*/ 1550146 w 2426313"/>
                <a:gd name="connsiteY1071" fmla="*/ 602425 h 3037456"/>
                <a:gd name="connsiteX1072" fmla="*/ 1556802 w 2426313"/>
                <a:gd name="connsiteY1072" fmla="*/ 605687 h 3037456"/>
                <a:gd name="connsiteX1073" fmla="*/ 1557041 w 2426313"/>
                <a:gd name="connsiteY1073" fmla="*/ 605582 h 3037456"/>
                <a:gd name="connsiteX1074" fmla="*/ 1557183 w 2426313"/>
                <a:gd name="connsiteY1074" fmla="*/ 605651 h 3037456"/>
                <a:gd name="connsiteX1075" fmla="*/ 1563767 w 2426313"/>
                <a:gd name="connsiteY1075" fmla="*/ 602806 h 3037456"/>
                <a:gd name="connsiteX1076" fmla="*/ 1580340 w 2426313"/>
                <a:gd name="connsiteY1076" fmla="*/ 576612 h 3037456"/>
                <a:gd name="connsiteX1077" fmla="*/ 1584341 w 2426313"/>
                <a:gd name="connsiteY1077" fmla="*/ 560515 h 3037456"/>
                <a:gd name="connsiteX1078" fmla="*/ 1584817 w 2426313"/>
                <a:gd name="connsiteY1078" fmla="*/ 531750 h 3037456"/>
                <a:gd name="connsiteX1079" fmla="*/ 1587580 w 2426313"/>
                <a:gd name="connsiteY1079" fmla="*/ 494221 h 3037456"/>
                <a:gd name="connsiteX1080" fmla="*/ 1610820 w 2426313"/>
                <a:gd name="connsiteY1080" fmla="*/ 470980 h 3037456"/>
                <a:gd name="connsiteX1081" fmla="*/ 1641872 w 2426313"/>
                <a:gd name="connsiteY1081" fmla="*/ 457264 h 3037456"/>
                <a:gd name="connsiteX1082" fmla="*/ 1657969 w 2426313"/>
                <a:gd name="connsiteY1082" fmla="*/ 440976 h 3037456"/>
                <a:gd name="connsiteX1083" fmla="*/ 1658541 w 2426313"/>
                <a:gd name="connsiteY1083" fmla="*/ 431642 h 3037456"/>
                <a:gd name="connsiteX1084" fmla="*/ 1648635 w 2426313"/>
                <a:gd name="connsiteY1084" fmla="*/ 407067 h 3037456"/>
                <a:gd name="connsiteX1085" fmla="*/ 1624441 w 2426313"/>
                <a:gd name="connsiteY1085" fmla="*/ 389637 h 3037456"/>
                <a:gd name="connsiteX1086" fmla="*/ 1609773 w 2426313"/>
                <a:gd name="connsiteY1086" fmla="*/ 373349 h 3037456"/>
                <a:gd name="connsiteX1087" fmla="*/ 1597200 w 2426313"/>
                <a:gd name="connsiteY1087" fmla="*/ 361252 h 3037456"/>
                <a:gd name="connsiteX1088" fmla="*/ 1571292 w 2426313"/>
                <a:gd name="connsiteY1088" fmla="*/ 337725 h 3037456"/>
                <a:gd name="connsiteX1089" fmla="*/ 1550432 w 2426313"/>
                <a:gd name="connsiteY1089" fmla="*/ 314580 h 3037456"/>
                <a:gd name="connsiteX1090" fmla="*/ 1541098 w 2426313"/>
                <a:gd name="connsiteY1090" fmla="*/ 313187 h 3037456"/>
                <a:gd name="connsiteX1091" fmla="*/ 1541052 w 2426313"/>
                <a:gd name="connsiteY1091" fmla="*/ 313232 h 3037456"/>
                <a:gd name="connsiteX1092" fmla="*/ 1540752 w 2426313"/>
                <a:gd name="connsiteY1092" fmla="*/ 313187 h 3037456"/>
                <a:gd name="connsiteX1093" fmla="*/ 1727406 w 2426313"/>
                <a:gd name="connsiteY1093" fmla="*/ 391923 h 3037456"/>
                <a:gd name="connsiteX1094" fmla="*/ 1723025 w 2426313"/>
                <a:gd name="connsiteY1094" fmla="*/ 398876 h 3037456"/>
                <a:gd name="connsiteX1095" fmla="*/ 1727407 w 2426313"/>
                <a:gd name="connsiteY1095" fmla="*/ 391923 h 3037456"/>
                <a:gd name="connsiteX1096" fmla="*/ 1732740 w 2426313"/>
                <a:gd name="connsiteY1096" fmla="*/ 394399 h 3037456"/>
                <a:gd name="connsiteX1097" fmla="*/ 1742932 w 2426313"/>
                <a:gd name="connsiteY1097" fmla="*/ 399828 h 3037456"/>
                <a:gd name="connsiteX1098" fmla="*/ 1732741 w 2426313"/>
                <a:gd name="connsiteY1098" fmla="*/ 394399 h 3037456"/>
                <a:gd name="connsiteX1099" fmla="*/ 1727407 w 2426313"/>
                <a:gd name="connsiteY1099" fmla="*/ 391923 h 3037456"/>
                <a:gd name="connsiteX1100" fmla="*/ 1727407 w 2426313"/>
                <a:gd name="connsiteY1100" fmla="*/ 391923 h 3037456"/>
                <a:gd name="connsiteX1101" fmla="*/ 1727406 w 2426313"/>
                <a:gd name="connsiteY1101" fmla="*/ 391923 h 3037456"/>
                <a:gd name="connsiteX1102" fmla="*/ 1867305 w 2426313"/>
                <a:gd name="connsiteY1102" fmla="*/ 399507 h 3037456"/>
                <a:gd name="connsiteX1103" fmla="*/ 1850938 w 2426313"/>
                <a:gd name="connsiteY1103" fmla="*/ 404728 h 3037456"/>
                <a:gd name="connsiteX1104" fmla="*/ 1850469 w 2426313"/>
                <a:gd name="connsiteY1104" fmla="*/ 404876 h 3037456"/>
                <a:gd name="connsiteX1105" fmla="*/ 1850470 w 2426313"/>
                <a:gd name="connsiteY1105" fmla="*/ 404877 h 3037456"/>
                <a:gd name="connsiteX1106" fmla="*/ 1850470 w 2426313"/>
                <a:gd name="connsiteY1106" fmla="*/ 404877 h 3037456"/>
                <a:gd name="connsiteX1107" fmla="*/ 1884569 w 2426313"/>
                <a:gd name="connsiteY1107" fmla="*/ 413925 h 3037456"/>
                <a:gd name="connsiteX1108" fmla="*/ 1867305 w 2426313"/>
                <a:gd name="connsiteY1108" fmla="*/ 399507 h 3037456"/>
                <a:gd name="connsiteX1109" fmla="*/ 1750433 w 2426313"/>
                <a:gd name="connsiteY1109" fmla="*/ 404710 h 3037456"/>
                <a:gd name="connsiteX1110" fmla="*/ 1750647 w 2426313"/>
                <a:gd name="connsiteY1110" fmla="*/ 413164 h 3037456"/>
                <a:gd name="connsiteX1111" fmla="*/ 1744171 w 2426313"/>
                <a:gd name="connsiteY1111" fmla="*/ 415830 h 3037456"/>
                <a:gd name="connsiteX1112" fmla="*/ 1728835 w 2426313"/>
                <a:gd name="connsiteY1112" fmla="*/ 407734 h 3037456"/>
                <a:gd name="connsiteX1113" fmla="*/ 1744170 w 2426313"/>
                <a:gd name="connsiteY1113" fmla="*/ 415831 h 3037456"/>
                <a:gd name="connsiteX1114" fmla="*/ 1750647 w 2426313"/>
                <a:gd name="connsiteY1114" fmla="*/ 413164 h 3037456"/>
                <a:gd name="connsiteX1115" fmla="*/ 1750647 w 2426313"/>
                <a:gd name="connsiteY1115" fmla="*/ 413164 h 3037456"/>
                <a:gd name="connsiteX1116" fmla="*/ 1750648 w 2426313"/>
                <a:gd name="connsiteY1116" fmla="*/ 413163 h 3037456"/>
                <a:gd name="connsiteX1117" fmla="*/ 1750433 w 2426313"/>
                <a:gd name="connsiteY1117" fmla="*/ 404710 h 3037456"/>
                <a:gd name="connsiteX1118" fmla="*/ 1629299 w 2426313"/>
                <a:gd name="connsiteY1118" fmla="*/ 571564 h 3037456"/>
                <a:gd name="connsiteX1119" fmla="*/ 1619869 w 2426313"/>
                <a:gd name="connsiteY1119" fmla="*/ 581851 h 3037456"/>
                <a:gd name="connsiteX1120" fmla="*/ 1621108 w 2426313"/>
                <a:gd name="connsiteY1120" fmla="*/ 603282 h 3037456"/>
                <a:gd name="connsiteX1121" fmla="*/ 1629109 w 2426313"/>
                <a:gd name="connsiteY1121" fmla="*/ 608807 h 3037456"/>
                <a:gd name="connsiteX1122" fmla="*/ 1636919 w 2426313"/>
                <a:gd name="connsiteY1122" fmla="*/ 603378 h 3037456"/>
                <a:gd name="connsiteX1123" fmla="*/ 1638824 w 2426313"/>
                <a:gd name="connsiteY1123" fmla="*/ 588804 h 3037456"/>
                <a:gd name="connsiteX1124" fmla="*/ 1638348 w 2426313"/>
                <a:gd name="connsiteY1124" fmla="*/ 582041 h 3037456"/>
                <a:gd name="connsiteX1125" fmla="*/ 1629299 w 2426313"/>
                <a:gd name="connsiteY1125" fmla="*/ 571564 h 3037456"/>
                <a:gd name="connsiteX1126" fmla="*/ 1486043 w 2426313"/>
                <a:gd name="connsiteY1126" fmla="*/ 426975 h 3037456"/>
                <a:gd name="connsiteX1127" fmla="*/ 1472755 w 2426313"/>
                <a:gd name="connsiteY1127" fmla="*/ 431904 h 3037456"/>
                <a:gd name="connsiteX1128" fmla="*/ 1469096 w 2426313"/>
                <a:gd name="connsiteY1128" fmla="*/ 441889 h 3037456"/>
                <a:gd name="connsiteX1129" fmla="*/ 1467755 w 2426313"/>
                <a:gd name="connsiteY1129" fmla="*/ 445548 h 3037456"/>
                <a:gd name="connsiteX1130" fmla="*/ 1467755 w 2426313"/>
                <a:gd name="connsiteY1130" fmla="*/ 445549 h 3037456"/>
                <a:gd name="connsiteX1131" fmla="*/ 1467755 w 2426313"/>
                <a:gd name="connsiteY1131" fmla="*/ 445549 h 3037456"/>
                <a:gd name="connsiteX1132" fmla="*/ 1490424 w 2426313"/>
                <a:gd name="connsiteY1132" fmla="*/ 466218 h 3037456"/>
                <a:gd name="connsiteX1133" fmla="*/ 1490425 w 2426313"/>
                <a:gd name="connsiteY1133" fmla="*/ 466218 h 3037456"/>
                <a:gd name="connsiteX1134" fmla="*/ 1490425 w 2426313"/>
                <a:gd name="connsiteY1134" fmla="*/ 466218 h 3037456"/>
                <a:gd name="connsiteX1135" fmla="*/ 1490525 w 2426313"/>
                <a:gd name="connsiteY1135" fmla="*/ 466188 h 3037456"/>
                <a:gd name="connsiteX1136" fmla="*/ 1502295 w 2426313"/>
                <a:gd name="connsiteY1136" fmla="*/ 462705 h 3037456"/>
                <a:gd name="connsiteX1137" fmla="*/ 1505093 w 2426313"/>
                <a:gd name="connsiteY1137" fmla="*/ 446692 h 3037456"/>
                <a:gd name="connsiteX1138" fmla="*/ 1505093 w 2426313"/>
                <a:gd name="connsiteY1138" fmla="*/ 446692 h 3037456"/>
                <a:gd name="connsiteX1139" fmla="*/ 1505093 w 2426313"/>
                <a:gd name="connsiteY1139" fmla="*/ 446691 h 3037456"/>
                <a:gd name="connsiteX1140" fmla="*/ 1505039 w 2426313"/>
                <a:gd name="connsiteY1140" fmla="*/ 446460 h 3037456"/>
                <a:gd name="connsiteX1141" fmla="*/ 1501461 w 2426313"/>
                <a:gd name="connsiteY1141" fmla="*/ 430975 h 3037456"/>
                <a:gd name="connsiteX1142" fmla="*/ 1486043 w 2426313"/>
                <a:gd name="connsiteY1142" fmla="*/ 426975 h 3037456"/>
                <a:gd name="connsiteX1143" fmla="*/ 1426036 w 2426313"/>
                <a:gd name="connsiteY1143" fmla="*/ 544608 h 3037456"/>
                <a:gd name="connsiteX1144" fmla="*/ 1420130 w 2426313"/>
                <a:gd name="connsiteY1144" fmla="*/ 554800 h 3037456"/>
                <a:gd name="connsiteX1145" fmla="*/ 1428131 w 2426313"/>
                <a:gd name="connsiteY1145" fmla="*/ 566230 h 3037456"/>
                <a:gd name="connsiteX1146" fmla="*/ 1434537 w 2426313"/>
                <a:gd name="connsiteY1146" fmla="*/ 559039 h 3037456"/>
                <a:gd name="connsiteX1147" fmla="*/ 1435051 w 2426313"/>
                <a:gd name="connsiteY1147" fmla="*/ 558280 h 3037456"/>
                <a:gd name="connsiteX1148" fmla="*/ 1437180 w 2426313"/>
                <a:gd name="connsiteY1148" fmla="*/ 555276 h 3037456"/>
                <a:gd name="connsiteX1149" fmla="*/ 1426131 w 2426313"/>
                <a:gd name="connsiteY1149" fmla="*/ 544608 h 3037456"/>
                <a:gd name="connsiteX1150" fmla="*/ 1426097 w 2426313"/>
                <a:gd name="connsiteY1150" fmla="*/ 544667 h 3037456"/>
                <a:gd name="connsiteX1151" fmla="*/ 1426036 w 2426313"/>
                <a:gd name="connsiteY1151" fmla="*/ 544608 h 3037456"/>
                <a:gd name="connsiteX1152" fmla="*/ 1442419 w 2426313"/>
                <a:gd name="connsiteY1152" fmla="*/ 620808 h 3037456"/>
                <a:gd name="connsiteX1153" fmla="*/ 1442297 w 2426313"/>
                <a:gd name="connsiteY1153" fmla="*/ 620939 h 3037456"/>
                <a:gd name="connsiteX1154" fmla="*/ 1442228 w 2426313"/>
                <a:gd name="connsiteY1154" fmla="*/ 620903 h 3037456"/>
                <a:gd name="connsiteX1155" fmla="*/ 1429465 w 2426313"/>
                <a:gd name="connsiteY1155" fmla="*/ 634619 h 3037456"/>
                <a:gd name="connsiteX1156" fmla="*/ 1421940 w 2426313"/>
                <a:gd name="connsiteY1156" fmla="*/ 652907 h 3037456"/>
                <a:gd name="connsiteX1157" fmla="*/ 1421940 w 2426313"/>
                <a:gd name="connsiteY1157" fmla="*/ 652907 h 3037456"/>
                <a:gd name="connsiteX1158" fmla="*/ 1421940 w 2426313"/>
                <a:gd name="connsiteY1158" fmla="*/ 652908 h 3037456"/>
                <a:gd name="connsiteX1159" fmla="*/ 1421960 w 2426313"/>
                <a:gd name="connsiteY1159" fmla="*/ 652932 h 3037456"/>
                <a:gd name="connsiteX1160" fmla="*/ 1428417 w 2426313"/>
                <a:gd name="connsiteY1160" fmla="*/ 661289 h 3037456"/>
                <a:gd name="connsiteX1161" fmla="*/ 1433060 w 2426313"/>
                <a:gd name="connsiteY1161" fmla="*/ 666647 h 3037456"/>
                <a:gd name="connsiteX1162" fmla="*/ 1433218 w 2426313"/>
                <a:gd name="connsiteY1162" fmla="*/ 666514 h 3037456"/>
                <a:gd name="connsiteX1163" fmla="*/ 1433251 w 2426313"/>
                <a:gd name="connsiteY1163" fmla="*/ 666552 h 3037456"/>
                <a:gd name="connsiteX1164" fmla="*/ 1438609 w 2426313"/>
                <a:gd name="connsiteY1164" fmla="*/ 662052 h 3037456"/>
                <a:gd name="connsiteX1165" fmla="*/ 1454230 w 2426313"/>
                <a:gd name="connsiteY1165" fmla="*/ 639668 h 3037456"/>
                <a:gd name="connsiteX1166" fmla="*/ 1454325 w 2426313"/>
                <a:gd name="connsiteY1166" fmla="*/ 630333 h 3037456"/>
                <a:gd name="connsiteX1167" fmla="*/ 1442419 w 2426313"/>
                <a:gd name="connsiteY1167" fmla="*/ 620808 h 3037456"/>
                <a:gd name="connsiteX1168" fmla="*/ 1575257 w 2426313"/>
                <a:gd name="connsiteY1168" fmla="*/ 629083 h 3037456"/>
                <a:gd name="connsiteX1169" fmla="*/ 1567768 w 2426313"/>
                <a:gd name="connsiteY1169" fmla="*/ 629190 h 3037456"/>
                <a:gd name="connsiteX1170" fmla="*/ 1567716 w 2426313"/>
                <a:gd name="connsiteY1170" fmla="*/ 629286 h 3037456"/>
                <a:gd name="connsiteX1171" fmla="*/ 1567673 w 2426313"/>
                <a:gd name="connsiteY1171" fmla="*/ 629286 h 3037456"/>
                <a:gd name="connsiteX1172" fmla="*/ 1561862 w 2426313"/>
                <a:gd name="connsiteY1172" fmla="*/ 657480 h 3037456"/>
                <a:gd name="connsiteX1173" fmla="*/ 1572721 w 2426313"/>
                <a:gd name="connsiteY1173" fmla="*/ 666433 h 3037456"/>
                <a:gd name="connsiteX1174" fmla="*/ 1577800 w 2426313"/>
                <a:gd name="connsiteY1174" fmla="*/ 661679 h 3037456"/>
                <a:gd name="connsiteX1175" fmla="*/ 1580126 w 2426313"/>
                <a:gd name="connsiteY1175" fmla="*/ 659504 h 3037456"/>
                <a:gd name="connsiteX1176" fmla="*/ 1580126 w 2426313"/>
                <a:gd name="connsiteY1176" fmla="*/ 659501 h 3037456"/>
                <a:gd name="connsiteX1177" fmla="*/ 1580186 w 2426313"/>
                <a:gd name="connsiteY1177" fmla="*/ 659445 h 3037456"/>
                <a:gd name="connsiteX1178" fmla="*/ 1580722 w 2426313"/>
                <a:gd name="connsiteY1178" fmla="*/ 649384 h 3037456"/>
                <a:gd name="connsiteX1179" fmla="*/ 1580722 w 2426313"/>
                <a:gd name="connsiteY1179" fmla="*/ 649384 h 3037456"/>
                <a:gd name="connsiteX1180" fmla="*/ 1580722 w 2426313"/>
                <a:gd name="connsiteY1180" fmla="*/ 649383 h 3037456"/>
                <a:gd name="connsiteX1181" fmla="*/ 1579674 w 2426313"/>
                <a:gd name="connsiteY1181" fmla="*/ 636906 h 3037456"/>
                <a:gd name="connsiteX1182" fmla="*/ 1575257 w 2426313"/>
                <a:gd name="connsiteY1182" fmla="*/ 629083 h 3037456"/>
                <a:gd name="connsiteX1183" fmla="*/ 1732169 w 2426313"/>
                <a:gd name="connsiteY1183" fmla="*/ 647574 h 3037456"/>
                <a:gd name="connsiteX1184" fmla="*/ 1744551 w 2426313"/>
                <a:gd name="connsiteY1184" fmla="*/ 665671 h 3037456"/>
                <a:gd name="connsiteX1185" fmla="*/ 1741525 w 2426313"/>
                <a:gd name="connsiteY1185" fmla="*/ 674336 h 3037456"/>
                <a:gd name="connsiteX1186" fmla="*/ 1730975 w 2426313"/>
                <a:gd name="connsiteY1186" fmla="*/ 677723 h 3037456"/>
                <a:gd name="connsiteX1187" fmla="*/ 1730836 w 2426313"/>
                <a:gd name="connsiteY1187" fmla="*/ 677768 h 3037456"/>
                <a:gd name="connsiteX1188" fmla="*/ 1715596 w 2426313"/>
                <a:gd name="connsiteY1188" fmla="*/ 660242 h 3037456"/>
                <a:gd name="connsiteX1189" fmla="*/ 1722239 w 2426313"/>
                <a:gd name="connsiteY1189" fmla="*/ 651908 h 3037456"/>
                <a:gd name="connsiteX1190" fmla="*/ 1715595 w 2426313"/>
                <a:gd name="connsiteY1190" fmla="*/ 660242 h 3037456"/>
                <a:gd name="connsiteX1191" fmla="*/ 1730835 w 2426313"/>
                <a:gd name="connsiteY1191" fmla="*/ 677768 h 3037456"/>
                <a:gd name="connsiteX1192" fmla="*/ 1730836 w 2426313"/>
                <a:gd name="connsiteY1192" fmla="*/ 677768 h 3037456"/>
                <a:gd name="connsiteX1193" fmla="*/ 1730836 w 2426313"/>
                <a:gd name="connsiteY1193" fmla="*/ 677768 h 3037456"/>
                <a:gd name="connsiteX1194" fmla="*/ 1730975 w 2426313"/>
                <a:gd name="connsiteY1194" fmla="*/ 677723 h 3037456"/>
                <a:gd name="connsiteX1195" fmla="*/ 1741515 w 2426313"/>
                <a:gd name="connsiteY1195" fmla="*/ 674363 h 3037456"/>
                <a:gd name="connsiteX1196" fmla="*/ 1741525 w 2426313"/>
                <a:gd name="connsiteY1196" fmla="*/ 674336 h 3037456"/>
                <a:gd name="connsiteX1197" fmla="*/ 1741552 w 2426313"/>
                <a:gd name="connsiteY1197" fmla="*/ 674327 h 3037456"/>
                <a:gd name="connsiteX1198" fmla="*/ 1744552 w 2426313"/>
                <a:gd name="connsiteY1198" fmla="*/ 665671 h 3037456"/>
                <a:gd name="connsiteX1199" fmla="*/ 1732169 w 2426313"/>
                <a:gd name="connsiteY1199" fmla="*/ 647574 h 3037456"/>
                <a:gd name="connsiteX1200" fmla="*/ 1511856 w 2426313"/>
                <a:gd name="connsiteY1200" fmla="*/ 648240 h 3037456"/>
                <a:gd name="connsiteX1201" fmla="*/ 1505855 w 2426313"/>
                <a:gd name="connsiteY1201" fmla="*/ 648716 h 3037456"/>
                <a:gd name="connsiteX1202" fmla="*/ 1507284 w 2426313"/>
                <a:gd name="connsiteY1202" fmla="*/ 663385 h 3037456"/>
                <a:gd name="connsiteX1203" fmla="*/ 1512618 w 2426313"/>
                <a:gd name="connsiteY1203" fmla="*/ 663004 h 3037456"/>
                <a:gd name="connsiteX1204" fmla="*/ 1511951 w 2426313"/>
                <a:gd name="connsiteY1204" fmla="*/ 648336 h 3037456"/>
                <a:gd name="connsiteX1205" fmla="*/ 1511861 w 2426313"/>
                <a:gd name="connsiteY1205" fmla="*/ 648343 h 3037456"/>
                <a:gd name="connsiteX1206" fmla="*/ 1511856 w 2426313"/>
                <a:gd name="connsiteY1206" fmla="*/ 648240 h 3037456"/>
                <a:gd name="connsiteX1207" fmla="*/ 1438704 w 2426313"/>
                <a:gd name="connsiteY1207" fmla="*/ 743490 h 3037456"/>
                <a:gd name="connsiteX1208" fmla="*/ 1430131 w 2426313"/>
                <a:gd name="connsiteY1208" fmla="*/ 748158 h 3037456"/>
                <a:gd name="connsiteX1209" fmla="*/ 1433274 w 2426313"/>
                <a:gd name="connsiteY1209" fmla="*/ 760064 h 3037456"/>
                <a:gd name="connsiteX1210" fmla="*/ 1445847 w 2426313"/>
                <a:gd name="connsiteY1210" fmla="*/ 773018 h 3037456"/>
                <a:gd name="connsiteX1211" fmla="*/ 1446191 w 2426313"/>
                <a:gd name="connsiteY1211" fmla="*/ 773535 h 3037456"/>
                <a:gd name="connsiteX1212" fmla="*/ 1458183 w 2426313"/>
                <a:gd name="connsiteY1212" fmla="*/ 791615 h 3037456"/>
                <a:gd name="connsiteX1213" fmla="*/ 1475375 w 2426313"/>
                <a:gd name="connsiteY1213" fmla="*/ 805784 h 3037456"/>
                <a:gd name="connsiteX1214" fmla="*/ 1482137 w 2426313"/>
                <a:gd name="connsiteY1214" fmla="*/ 808070 h 3037456"/>
                <a:gd name="connsiteX1215" fmla="*/ 1482137 w 2426313"/>
                <a:gd name="connsiteY1215" fmla="*/ 808070 h 3037456"/>
                <a:gd name="connsiteX1216" fmla="*/ 1482138 w 2426313"/>
                <a:gd name="connsiteY1216" fmla="*/ 808070 h 3037456"/>
                <a:gd name="connsiteX1217" fmla="*/ 1485376 w 2426313"/>
                <a:gd name="connsiteY1217" fmla="*/ 801688 h 3037456"/>
                <a:gd name="connsiteX1218" fmla="*/ 1482137 w 2426313"/>
                <a:gd name="connsiteY1218" fmla="*/ 808070 h 3037456"/>
                <a:gd name="connsiteX1219" fmla="*/ 1475375 w 2426313"/>
                <a:gd name="connsiteY1219" fmla="*/ 805784 h 3037456"/>
                <a:gd name="connsiteX1220" fmla="*/ 1458218 w 2426313"/>
                <a:gd name="connsiteY1220" fmla="*/ 791615 h 3037456"/>
                <a:gd name="connsiteX1221" fmla="*/ 1446191 w 2426313"/>
                <a:gd name="connsiteY1221" fmla="*/ 773535 h 3037456"/>
                <a:gd name="connsiteX1222" fmla="*/ 1445848 w 2426313"/>
                <a:gd name="connsiteY1222" fmla="*/ 773018 h 3037456"/>
                <a:gd name="connsiteX1223" fmla="*/ 1433275 w 2426313"/>
                <a:gd name="connsiteY1223" fmla="*/ 760064 h 3037456"/>
                <a:gd name="connsiteX1224" fmla="*/ 1430132 w 2426313"/>
                <a:gd name="connsiteY1224" fmla="*/ 748158 h 3037456"/>
                <a:gd name="connsiteX1225" fmla="*/ 1438704 w 2426313"/>
                <a:gd name="connsiteY1225" fmla="*/ 743490 h 3037456"/>
                <a:gd name="connsiteX1226" fmla="*/ 1473755 w 2426313"/>
                <a:gd name="connsiteY1226" fmla="*/ 756635 h 3037456"/>
                <a:gd name="connsiteX1227" fmla="*/ 1486329 w 2426313"/>
                <a:gd name="connsiteY1227" fmla="*/ 784638 h 3037456"/>
                <a:gd name="connsiteX1228" fmla="*/ 1473756 w 2426313"/>
                <a:gd name="connsiteY1228" fmla="*/ 756635 h 3037456"/>
                <a:gd name="connsiteX1229" fmla="*/ 1438704 w 2426313"/>
                <a:gd name="connsiteY1229" fmla="*/ 743490 h 3037456"/>
                <a:gd name="connsiteX1230" fmla="*/ 1239727 w 2426313"/>
                <a:gd name="connsiteY1230" fmla="*/ 799402 h 3037456"/>
                <a:gd name="connsiteX1231" fmla="*/ 1231154 w 2426313"/>
                <a:gd name="connsiteY1231" fmla="*/ 817023 h 3037456"/>
                <a:gd name="connsiteX1232" fmla="*/ 1254967 w 2426313"/>
                <a:gd name="connsiteY1232" fmla="*/ 835978 h 3037456"/>
                <a:gd name="connsiteX1233" fmla="*/ 1266301 w 2426313"/>
                <a:gd name="connsiteY1233" fmla="*/ 852456 h 3037456"/>
                <a:gd name="connsiteX1234" fmla="*/ 1269552 w 2426313"/>
                <a:gd name="connsiteY1234" fmla="*/ 863898 h 3037456"/>
                <a:gd name="connsiteX1235" fmla="*/ 1278884 w 2426313"/>
                <a:gd name="connsiteY1235" fmla="*/ 866332 h 3037456"/>
                <a:gd name="connsiteX1236" fmla="*/ 1279731 w 2426313"/>
                <a:gd name="connsiteY1236" fmla="*/ 866553 h 3037456"/>
                <a:gd name="connsiteX1237" fmla="*/ 1279732 w 2426313"/>
                <a:gd name="connsiteY1237" fmla="*/ 866553 h 3037456"/>
                <a:gd name="connsiteX1238" fmla="*/ 1279732 w 2426313"/>
                <a:gd name="connsiteY1238" fmla="*/ 866553 h 3037456"/>
                <a:gd name="connsiteX1239" fmla="*/ 1292924 w 2426313"/>
                <a:gd name="connsiteY1239" fmla="*/ 862636 h 3037456"/>
                <a:gd name="connsiteX1240" fmla="*/ 1292924 w 2426313"/>
                <a:gd name="connsiteY1240" fmla="*/ 862604 h 3037456"/>
                <a:gd name="connsiteX1241" fmla="*/ 1292935 w 2426313"/>
                <a:gd name="connsiteY1241" fmla="*/ 862601 h 3037456"/>
                <a:gd name="connsiteX1242" fmla="*/ 1293066 w 2426313"/>
                <a:gd name="connsiteY1242" fmla="*/ 852075 h 3037456"/>
                <a:gd name="connsiteX1243" fmla="*/ 1278302 w 2426313"/>
                <a:gd name="connsiteY1243" fmla="*/ 821976 h 3037456"/>
                <a:gd name="connsiteX1244" fmla="*/ 1239821 w 2426313"/>
                <a:gd name="connsiteY1244" fmla="*/ 799402 h 3037456"/>
                <a:gd name="connsiteX1245" fmla="*/ 1239808 w 2426313"/>
                <a:gd name="connsiteY1245" fmla="*/ 799411 h 3037456"/>
                <a:gd name="connsiteX1246" fmla="*/ 1239727 w 2426313"/>
                <a:gd name="connsiteY1246" fmla="*/ 799402 h 3037456"/>
                <a:gd name="connsiteX1247" fmla="*/ 1412606 w 2426313"/>
                <a:gd name="connsiteY1247" fmla="*/ 820166 h 3037456"/>
                <a:gd name="connsiteX1248" fmla="*/ 1412606 w 2426313"/>
                <a:gd name="connsiteY1248" fmla="*/ 820167 h 3037456"/>
                <a:gd name="connsiteX1249" fmla="*/ 1412605 w 2426313"/>
                <a:gd name="connsiteY1249" fmla="*/ 820167 h 3037456"/>
                <a:gd name="connsiteX1250" fmla="*/ 1411939 w 2426313"/>
                <a:gd name="connsiteY1250" fmla="*/ 824929 h 3037456"/>
                <a:gd name="connsiteX1251" fmla="*/ 1412606 w 2426313"/>
                <a:gd name="connsiteY1251" fmla="*/ 820167 h 3037456"/>
                <a:gd name="connsiteX1252" fmla="*/ 1427083 w 2426313"/>
                <a:gd name="connsiteY1252" fmla="*/ 821405 h 3037456"/>
                <a:gd name="connsiteX1253" fmla="*/ 1426512 w 2426313"/>
                <a:gd name="connsiteY1253" fmla="*/ 826548 h 3037456"/>
                <a:gd name="connsiteX1254" fmla="*/ 1427084 w 2426313"/>
                <a:gd name="connsiteY1254" fmla="*/ 821404 h 3037456"/>
                <a:gd name="connsiteX1255" fmla="*/ 1412606 w 2426313"/>
                <a:gd name="connsiteY1255" fmla="*/ 820166 h 3037456"/>
                <a:gd name="connsiteX1256" fmla="*/ 1324309 w 2426313"/>
                <a:gd name="connsiteY1256" fmla="*/ 829691 h 3037456"/>
                <a:gd name="connsiteX1257" fmla="*/ 1315069 w 2426313"/>
                <a:gd name="connsiteY1257" fmla="*/ 837978 h 3037456"/>
                <a:gd name="connsiteX1258" fmla="*/ 1314498 w 2426313"/>
                <a:gd name="connsiteY1258" fmla="*/ 850170 h 3037456"/>
                <a:gd name="connsiteX1259" fmla="*/ 1315069 w 2426313"/>
                <a:gd name="connsiteY1259" fmla="*/ 838074 h 3037456"/>
                <a:gd name="connsiteX1260" fmla="*/ 1324309 w 2426313"/>
                <a:gd name="connsiteY1260" fmla="*/ 829787 h 3037456"/>
                <a:gd name="connsiteX1261" fmla="*/ 1332405 w 2426313"/>
                <a:gd name="connsiteY1261" fmla="*/ 837597 h 3037456"/>
                <a:gd name="connsiteX1262" fmla="*/ 1333449 w 2426313"/>
                <a:gd name="connsiteY1262" fmla="*/ 856762 h 3037456"/>
                <a:gd name="connsiteX1263" fmla="*/ 1331702 w 2426313"/>
                <a:gd name="connsiteY1263" fmla="*/ 865243 h 3037456"/>
                <a:gd name="connsiteX1264" fmla="*/ 1323451 w 2426313"/>
                <a:gd name="connsiteY1264" fmla="*/ 868458 h 3037456"/>
                <a:gd name="connsiteX1265" fmla="*/ 1315467 w 2426313"/>
                <a:gd name="connsiteY1265" fmla="*/ 864772 h 3037456"/>
                <a:gd name="connsiteX1266" fmla="*/ 1314636 w 2426313"/>
                <a:gd name="connsiteY1266" fmla="*/ 857479 h 3037456"/>
                <a:gd name="connsiteX1267" fmla="*/ 1314498 w 2426313"/>
                <a:gd name="connsiteY1267" fmla="*/ 856171 h 3037456"/>
                <a:gd name="connsiteX1268" fmla="*/ 1314498 w 2426313"/>
                <a:gd name="connsiteY1268" fmla="*/ 856266 h 3037456"/>
                <a:gd name="connsiteX1269" fmla="*/ 1314636 w 2426313"/>
                <a:gd name="connsiteY1269" fmla="*/ 857479 h 3037456"/>
                <a:gd name="connsiteX1270" fmla="*/ 1315403 w 2426313"/>
                <a:gd name="connsiteY1270" fmla="*/ 864743 h 3037456"/>
                <a:gd name="connsiteX1271" fmla="*/ 1315467 w 2426313"/>
                <a:gd name="connsiteY1271" fmla="*/ 864772 h 3037456"/>
                <a:gd name="connsiteX1272" fmla="*/ 1315474 w 2426313"/>
                <a:gd name="connsiteY1272" fmla="*/ 864839 h 3037456"/>
                <a:gd name="connsiteX1273" fmla="*/ 1323451 w 2426313"/>
                <a:gd name="connsiteY1273" fmla="*/ 868554 h 3037456"/>
                <a:gd name="connsiteX1274" fmla="*/ 1333453 w 2426313"/>
                <a:gd name="connsiteY1274" fmla="*/ 856838 h 3037456"/>
                <a:gd name="connsiteX1275" fmla="*/ 1333449 w 2426313"/>
                <a:gd name="connsiteY1275" fmla="*/ 856762 h 3037456"/>
                <a:gd name="connsiteX1276" fmla="*/ 1333453 w 2426313"/>
                <a:gd name="connsiteY1276" fmla="*/ 856742 h 3037456"/>
                <a:gd name="connsiteX1277" fmla="*/ 1332405 w 2426313"/>
                <a:gd name="connsiteY1277" fmla="*/ 837502 h 3037456"/>
                <a:gd name="connsiteX1278" fmla="*/ 1324309 w 2426313"/>
                <a:gd name="connsiteY1278" fmla="*/ 829691 h 3037456"/>
                <a:gd name="connsiteX1279" fmla="*/ 1227820 w 2426313"/>
                <a:gd name="connsiteY1279" fmla="*/ 881222 h 3037456"/>
                <a:gd name="connsiteX1280" fmla="*/ 1214676 w 2426313"/>
                <a:gd name="connsiteY1280" fmla="*/ 893033 h 3037456"/>
                <a:gd name="connsiteX1281" fmla="*/ 1227820 w 2426313"/>
                <a:gd name="connsiteY1281" fmla="*/ 881222 h 3037456"/>
                <a:gd name="connsiteX1282" fmla="*/ 1319261 w 2426313"/>
                <a:gd name="connsiteY1282" fmla="*/ 896652 h 3037456"/>
                <a:gd name="connsiteX1283" fmla="*/ 1315451 w 2426313"/>
                <a:gd name="connsiteY1283" fmla="*/ 904558 h 3037456"/>
                <a:gd name="connsiteX1284" fmla="*/ 1315475 w 2426313"/>
                <a:gd name="connsiteY1284" fmla="*/ 904602 h 3037456"/>
                <a:gd name="connsiteX1285" fmla="*/ 1315450 w 2426313"/>
                <a:gd name="connsiteY1285" fmla="*/ 904653 h 3037456"/>
                <a:gd name="connsiteX1286" fmla="*/ 1320022 w 2426313"/>
                <a:gd name="connsiteY1286" fmla="*/ 913131 h 3037456"/>
                <a:gd name="connsiteX1287" fmla="*/ 1325357 w 2426313"/>
                <a:gd name="connsiteY1287" fmla="*/ 904272 h 3037456"/>
                <a:gd name="connsiteX1288" fmla="*/ 1319261 w 2426313"/>
                <a:gd name="connsiteY1288" fmla="*/ 896652 h 3037456"/>
                <a:gd name="connsiteX1289" fmla="*/ 1155050 w 2426313"/>
                <a:gd name="connsiteY1289" fmla="*/ 951992 h 3037456"/>
                <a:gd name="connsiteX1290" fmla="*/ 1144608 w 2426313"/>
                <a:gd name="connsiteY1290" fmla="*/ 954921 h 3037456"/>
                <a:gd name="connsiteX1291" fmla="*/ 1144606 w 2426313"/>
                <a:gd name="connsiteY1291" fmla="*/ 954931 h 3037456"/>
                <a:gd name="connsiteX1292" fmla="*/ 1144596 w 2426313"/>
                <a:gd name="connsiteY1292" fmla="*/ 954934 h 3037456"/>
                <a:gd name="connsiteX1293" fmla="*/ 1142702 w 2426313"/>
                <a:gd name="connsiteY1293" fmla="*/ 965512 h 3037456"/>
                <a:gd name="connsiteX1294" fmla="*/ 1142667 w 2426313"/>
                <a:gd name="connsiteY1294" fmla="*/ 965708 h 3037456"/>
                <a:gd name="connsiteX1295" fmla="*/ 1142667 w 2426313"/>
                <a:gd name="connsiteY1295" fmla="*/ 965709 h 3037456"/>
                <a:gd name="connsiteX1296" fmla="*/ 1142667 w 2426313"/>
                <a:gd name="connsiteY1296" fmla="*/ 965709 h 3037456"/>
                <a:gd name="connsiteX1297" fmla="*/ 1153335 w 2426313"/>
                <a:gd name="connsiteY1297" fmla="*/ 979996 h 3037456"/>
                <a:gd name="connsiteX1298" fmla="*/ 1164384 w 2426313"/>
                <a:gd name="connsiteY1298" fmla="*/ 973733 h 3037456"/>
                <a:gd name="connsiteX1299" fmla="*/ 1164451 w 2426313"/>
                <a:gd name="connsiteY1299" fmla="*/ 973618 h 3037456"/>
                <a:gd name="connsiteX1300" fmla="*/ 1164479 w 2426313"/>
                <a:gd name="connsiteY1300" fmla="*/ 973602 h 3037456"/>
                <a:gd name="connsiteX1301" fmla="*/ 1170671 w 2426313"/>
                <a:gd name="connsiteY1301" fmla="*/ 962946 h 3037456"/>
                <a:gd name="connsiteX1302" fmla="*/ 1155050 w 2426313"/>
                <a:gd name="connsiteY1302" fmla="*/ 951992 h 3037456"/>
                <a:gd name="connsiteX1303" fmla="*/ 1039606 w 2426313"/>
                <a:gd name="connsiteY1303" fmla="*/ 1013524 h 3037456"/>
                <a:gd name="connsiteX1304" fmla="*/ 1039606 w 2426313"/>
                <a:gd name="connsiteY1304" fmla="*/ 1025907 h 3037456"/>
                <a:gd name="connsiteX1305" fmla="*/ 1039702 w 2426313"/>
                <a:gd name="connsiteY1305" fmla="*/ 1025906 h 3037456"/>
                <a:gd name="connsiteX1306" fmla="*/ 1039702 w 2426313"/>
                <a:gd name="connsiteY1306" fmla="*/ 1025907 h 3037456"/>
                <a:gd name="connsiteX1307" fmla="*/ 1045417 w 2426313"/>
                <a:gd name="connsiteY1307" fmla="*/ 1025811 h 3037456"/>
                <a:gd name="connsiteX1308" fmla="*/ 1045607 w 2426313"/>
                <a:gd name="connsiteY1308" fmla="*/ 1013524 h 3037456"/>
                <a:gd name="connsiteX1309" fmla="*/ 1045321 w 2426313"/>
                <a:gd name="connsiteY1309" fmla="*/ 1025811 h 3037456"/>
                <a:gd name="connsiteX1310" fmla="*/ 1039702 w 2426313"/>
                <a:gd name="connsiteY1310" fmla="*/ 1025906 h 3037456"/>
                <a:gd name="connsiteX1311" fmla="*/ 1039702 w 2426313"/>
                <a:gd name="connsiteY1311" fmla="*/ 1013524 h 3037456"/>
                <a:gd name="connsiteX1312" fmla="*/ 1039606 w 2426313"/>
                <a:gd name="connsiteY1312" fmla="*/ 1013524 h 3037456"/>
                <a:gd name="connsiteX1313" fmla="*/ 854822 w 2426313"/>
                <a:gd name="connsiteY1313" fmla="*/ 1162400 h 3037456"/>
                <a:gd name="connsiteX1314" fmla="*/ 854740 w 2426313"/>
                <a:gd name="connsiteY1314" fmla="*/ 1162501 h 3037456"/>
                <a:gd name="connsiteX1315" fmla="*/ 854726 w 2426313"/>
                <a:gd name="connsiteY1315" fmla="*/ 1162495 h 3037456"/>
                <a:gd name="connsiteX1316" fmla="*/ 848154 w 2426313"/>
                <a:gd name="connsiteY1316" fmla="*/ 1170591 h 3037456"/>
                <a:gd name="connsiteX1317" fmla="*/ 847963 w 2426313"/>
                <a:gd name="connsiteY1317" fmla="*/ 1187546 h 3037456"/>
                <a:gd name="connsiteX1318" fmla="*/ 847964 w 2426313"/>
                <a:gd name="connsiteY1318" fmla="*/ 1187546 h 3037456"/>
                <a:gd name="connsiteX1319" fmla="*/ 848630 w 2426313"/>
                <a:gd name="connsiteY1319" fmla="*/ 1187546 h 3037456"/>
                <a:gd name="connsiteX1320" fmla="*/ 848725 w 2426313"/>
                <a:gd name="connsiteY1320" fmla="*/ 1203548 h 3037456"/>
                <a:gd name="connsiteX1321" fmla="*/ 865585 w 2426313"/>
                <a:gd name="connsiteY1321" fmla="*/ 1218216 h 3037456"/>
                <a:gd name="connsiteX1322" fmla="*/ 875765 w 2426313"/>
                <a:gd name="connsiteY1322" fmla="*/ 1213144 h 3037456"/>
                <a:gd name="connsiteX1323" fmla="*/ 875771 w 2426313"/>
                <a:gd name="connsiteY1323" fmla="*/ 1213076 h 3037456"/>
                <a:gd name="connsiteX1324" fmla="*/ 875824 w 2426313"/>
                <a:gd name="connsiteY1324" fmla="*/ 1213049 h 3037456"/>
                <a:gd name="connsiteX1325" fmla="*/ 876824 w 2426313"/>
                <a:gd name="connsiteY1325" fmla="*/ 1202405 h 3037456"/>
                <a:gd name="connsiteX1326" fmla="*/ 866633 w 2426313"/>
                <a:gd name="connsiteY1326" fmla="*/ 1167162 h 3037456"/>
                <a:gd name="connsiteX1327" fmla="*/ 854822 w 2426313"/>
                <a:gd name="connsiteY1327" fmla="*/ 1162400 h 3037456"/>
                <a:gd name="connsiteX1328" fmla="*/ 619649 w 2426313"/>
                <a:gd name="connsiteY1328" fmla="*/ 1427981 h 3037456"/>
                <a:gd name="connsiteX1329" fmla="*/ 600218 w 2426313"/>
                <a:gd name="connsiteY1329" fmla="*/ 1428528 h 3037456"/>
                <a:gd name="connsiteX1330" fmla="*/ 592026 w 2426313"/>
                <a:gd name="connsiteY1330" fmla="*/ 1434719 h 3037456"/>
                <a:gd name="connsiteX1331" fmla="*/ 591974 w 2426313"/>
                <a:gd name="connsiteY1331" fmla="*/ 1435397 h 3037456"/>
                <a:gd name="connsiteX1332" fmla="*/ 590241 w 2426313"/>
                <a:gd name="connsiteY1332" fmla="*/ 1457401 h 3037456"/>
                <a:gd name="connsiteX1333" fmla="*/ 609758 w 2426313"/>
                <a:gd name="connsiteY1333" fmla="*/ 1466742 h 3037456"/>
                <a:gd name="connsiteX1334" fmla="*/ 610314 w 2426313"/>
                <a:gd name="connsiteY1334" fmla="*/ 1467009 h 3037456"/>
                <a:gd name="connsiteX1335" fmla="*/ 617172 w 2426313"/>
                <a:gd name="connsiteY1335" fmla="*/ 1467581 h 3037456"/>
                <a:gd name="connsiteX1336" fmla="*/ 618315 w 2426313"/>
                <a:gd name="connsiteY1336" fmla="*/ 1469962 h 3037456"/>
                <a:gd name="connsiteX1337" fmla="*/ 618316 w 2426313"/>
                <a:gd name="connsiteY1337" fmla="*/ 1469962 h 3037456"/>
                <a:gd name="connsiteX1338" fmla="*/ 618316 w 2426313"/>
                <a:gd name="connsiteY1338" fmla="*/ 1469962 h 3037456"/>
                <a:gd name="connsiteX1339" fmla="*/ 635746 w 2426313"/>
                <a:gd name="connsiteY1339" fmla="*/ 1460723 h 3037456"/>
                <a:gd name="connsiteX1340" fmla="*/ 628459 w 2426313"/>
                <a:gd name="connsiteY1340" fmla="*/ 1466021 h 3037456"/>
                <a:gd name="connsiteX1341" fmla="*/ 618316 w 2426313"/>
                <a:gd name="connsiteY1341" fmla="*/ 1469962 h 3037456"/>
                <a:gd name="connsiteX1342" fmla="*/ 617173 w 2426313"/>
                <a:gd name="connsiteY1342" fmla="*/ 1467581 h 3037456"/>
                <a:gd name="connsiteX1343" fmla="*/ 610315 w 2426313"/>
                <a:gd name="connsiteY1343" fmla="*/ 1467009 h 3037456"/>
                <a:gd name="connsiteX1344" fmla="*/ 609758 w 2426313"/>
                <a:gd name="connsiteY1344" fmla="*/ 1466742 h 3037456"/>
                <a:gd name="connsiteX1345" fmla="*/ 590276 w 2426313"/>
                <a:gd name="connsiteY1345" fmla="*/ 1457401 h 3037456"/>
                <a:gd name="connsiteX1346" fmla="*/ 591974 w 2426313"/>
                <a:gd name="connsiteY1346" fmla="*/ 1435397 h 3037456"/>
                <a:gd name="connsiteX1347" fmla="*/ 592027 w 2426313"/>
                <a:gd name="connsiteY1347" fmla="*/ 1434720 h 3037456"/>
                <a:gd name="connsiteX1348" fmla="*/ 600218 w 2426313"/>
                <a:gd name="connsiteY1348" fmla="*/ 1428528 h 3037456"/>
                <a:gd name="connsiteX1349" fmla="*/ 619652 w 2426313"/>
                <a:gd name="connsiteY1349" fmla="*/ 1427983 h 3037456"/>
                <a:gd name="connsiteX1350" fmla="*/ 634794 w 2426313"/>
                <a:gd name="connsiteY1350" fmla="*/ 1439292 h 3037456"/>
                <a:gd name="connsiteX1351" fmla="*/ 619720 w 2426313"/>
                <a:gd name="connsiteY1351" fmla="*/ 1427981 h 3037456"/>
                <a:gd name="connsiteX1352" fmla="*/ 619652 w 2426313"/>
                <a:gd name="connsiteY1352" fmla="*/ 1427983 h 3037456"/>
                <a:gd name="connsiteX1353" fmla="*/ 619649 w 2426313"/>
                <a:gd name="connsiteY1353" fmla="*/ 1427981 h 3037456"/>
                <a:gd name="connsiteX1354" fmla="*/ 430733 w 2426313"/>
                <a:gd name="connsiteY1354" fmla="*/ 1618362 h 3037456"/>
                <a:gd name="connsiteX1355" fmla="*/ 422005 w 2426313"/>
                <a:gd name="connsiteY1355" fmla="*/ 1619505 h 3037456"/>
                <a:gd name="connsiteX1356" fmla="*/ 408766 w 2426313"/>
                <a:gd name="connsiteY1356" fmla="*/ 1642269 h 3037456"/>
                <a:gd name="connsiteX1357" fmla="*/ 408784 w 2426313"/>
                <a:gd name="connsiteY1357" fmla="*/ 1642303 h 3037456"/>
                <a:gd name="connsiteX1358" fmla="*/ 408765 w 2426313"/>
                <a:gd name="connsiteY1358" fmla="*/ 1642364 h 3037456"/>
                <a:gd name="connsiteX1359" fmla="*/ 419052 w 2426313"/>
                <a:gd name="connsiteY1359" fmla="*/ 1661700 h 3037456"/>
                <a:gd name="connsiteX1360" fmla="*/ 430292 w 2426313"/>
                <a:gd name="connsiteY1360" fmla="*/ 1665700 h 3037456"/>
                <a:gd name="connsiteX1361" fmla="*/ 436483 w 2426313"/>
                <a:gd name="connsiteY1361" fmla="*/ 1656937 h 3037456"/>
                <a:gd name="connsiteX1362" fmla="*/ 437986 w 2426313"/>
                <a:gd name="connsiteY1362" fmla="*/ 1638482 h 3037456"/>
                <a:gd name="connsiteX1363" fmla="*/ 438198 w 2426313"/>
                <a:gd name="connsiteY1363" fmla="*/ 1635888 h 3037456"/>
                <a:gd name="connsiteX1364" fmla="*/ 436960 w 2426313"/>
                <a:gd name="connsiteY1364" fmla="*/ 1626363 h 3037456"/>
                <a:gd name="connsiteX1365" fmla="*/ 430733 w 2426313"/>
                <a:gd name="connsiteY1365" fmla="*/ 1618362 h 3037456"/>
                <a:gd name="connsiteX1366" fmla="*/ 110537 w 2426313"/>
                <a:gd name="connsiteY1366" fmla="*/ 1086867 h 3037456"/>
                <a:gd name="connsiteX1367" fmla="*/ 105870 w 2426313"/>
                <a:gd name="connsiteY1367" fmla="*/ 1095344 h 3037456"/>
                <a:gd name="connsiteX1368" fmla="*/ 110061 w 2426313"/>
                <a:gd name="connsiteY1368" fmla="*/ 1102869 h 3037456"/>
                <a:gd name="connsiteX1369" fmla="*/ 110062 w 2426313"/>
                <a:gd name="connsiteY1369" fmla="*/ 1102868 h 3037456"/>
                <a:gd name="connsiteX1370" fmla="*/ 110062 w 2426313"/>
                <a:gd name="connsiteY1370" fmla="*/ 1102869 h 3037456"/>
                <a:gd name="connsiteX1371" fmla="*/ 113447 w 2426313"/>
                <a:gd name="connsiteY1371" fmla="*/ 1098920 h 3037456"/>
                <a:gd name="connsiteX1372" fmla="*/ 116348 w 2426313"/>
                <a:gd name="connsiteY1372" fmla="*/ 1095535 h 3037456"/>
                <a:gd name="connsiteX1373" fmla="*/ 116348 w 2426313"/>
                <a:gd name="connsiteY1373" fmla="*/ 1095535 h 3037456"/>
                <a:gd name="connsiteX1374" fmla="*/ 116348 w 2426313"/>
                <a:gd name="connsiteY1374" fmla="*/ 1095534 h 3037456"/>
                <a:gd name="connsiteX1375" fmla="*/ 110538 w 2426313"/>
                <a:gd name="connsiteY1375" fmla="*/ 1086867 h 3037456"/>
                <a:gd name="connsiteX1376" fmla="*/ 110538 w 2426313"/>
                <a:gd name="connsiteY1376" fmla="*/ 1086868 h 3037456"/>
                <a:gd name="connsiteX1377" fmla="*/ 110537 w 2426313"/>
                <a:gd name="connsiteY1377" fmla="*/ 1086867 h 3037456"/>
                <a:gd name="connsiteX1378" fmla="*/ 118253 w 2426313"/>
                <a:gd name="connsiteY1378" fmla="*/ 1145636 h 3037456"/>
                <a:gd name="connsiteX1379" fmla="*/ 102251 w 2426313"/>
                <a:gd name="connsiteY1379" fmla="*/ 1154304 h 3037456"/>
                <a:gd name="connsiteX1380" fmla="*/ 96917 w 2426313"/>
                <a:gd name="connsiteY1380" fmla="*/ 1162781 h 3037456"/>
                <a:gd name="connsiteX1381" fmla="*/ 96952 w 2426313"/>
                <a:gd name="connsiteY1381" fmla="*/ 1162820 h 3037456"/>
                <a:gd name="connsiteX1382" fmla="*/ 96917 w 2426313"/>
                <a:gd name="connsiteY1382" fmla="*/ 1162876 h 3037456"/>
                <a:gd name="connsiteX1383" fmla="*/ 103394 w 2426313"/>
                <a:gd name="connsiteY1383" fmla="*/ 1170115 h 3037456"/>
                <a:gd name="connsiteX1384" fmla="*/ 130540 w 2426313"/>
                <a:gd name="connsiteY1384" fmla="*/ 1157352 h 3037456"/>
                <a:gd name="connsiteX1385" fmla="*/ 130491 w 2426313"/>
                <a:gd name="connsiteY1385" fmla="*/ 1157306 h 3037456"/>
                <a:gd name="connsiteX1386" fmla="*/ 130541 w 2426313"/>
                <a:gd name="connsiteY1386" fmla="*/ 1157257 h 3037456"/>
                <a:gd name="connsiteX1387" fmla="*/ 118253 w 2426313"/>
                <a:gd name="connsiteY1387" fmla="*/ 1145636 h 3037456"/>
                <a:gd name="connsiteX1388" fmla="*/ 70438 w 2426313"/>
                <a:gd name="connsiteY1388" fmla="*/ 1212215 h 3037456"/>
                <a:gd name="connsiteX1389" fmla="*/ 66723 w 2426313"/>
                <a:gd name="connsiteY1389" fmla="*/ 1220502 h 3037456"/>
                <a:gd name="connsiteX1390" fmla="*/ 67294 w 2426313"/>
                <a:gd name="connsiteY1390" fmla="*/ 1233933 h 3037456"/>
                <a:gd name="connsiteX1391" fmla="*/ 72343 w 2426313"/>
                <a:gd name="connsiteY1391" fmla="*/ 1238124 h 3037456"/>
                <a:gd name="connsiteX1392" fmla="*/ 76248 w 2426313"/>
                <a:gd name="connsiteY1392" fmla="*/ 1233837 h 3037456"/>
                <a:gd name="connsiteX1393" fmla="*/ 76439 w 2426313"/>
                <a:gd name="connsiteY1393" fmla="*/ 1226026 h 3037456"/>
                <a:gd name="connsiteX1394" fmla="*/ 75962 w 2426313"/>
                <a:gd name="connsiteY1394" fmla="*/ 1226026 h 3037456"/>
                <a:gd name="connsiteX1395" fmla="*/ 75581 w 2426313"/>
                <a:gd name="connsiteY1395" fmla="*/ 1220502 h 3037456"/>
                <a:gd name="connsiteX1396" fmla="*/ 70438 w 2426313"/>
                <a:gd name="connsiteY1396" fmla="*/ 1212215 h 3037456"/>
                <a:gd name="connsiteX1397" fmla="*/ 65389 w 2426313"/>
                <a:gd name="connsiteY1397" fmla="*/ 1244029 h 3037456"/>
                <a:gd name="connsiteX1398" fmla="*/ 81010 w 2426313"/>
                <a:gd name="connsiteY1398" fmla="*/ 1275557 h 3037456"/>
                <a:gd name="connsiteX1399" fmla="*/ 65389 w 2426313"/>
                <a:gd name="connsiteY1399" fmla="*/ 1244029 h 3037456"/>
                <a:gd name="connsiteX1400" fmla="*/ 222552 w 2426313"/>
                <a:gd name="connsiteY1400" fmla="*/ 1333469 h 3037456"/>
                <a:gd name="connsiteX1401" fmla="*/ 222495 w 2426313"/>
                <a:gd name="connsiteY1401" fmla="*/ 1333565 h 3037456"/>
                <a:gd name="connsiteX1402" fmla="*/ 222457 w 2426313"/>
                <a:gd name="connsiteY1402" fmla="*/ 1333564 h 3037456"/>
                <a:gd name="connsiteX1403" fmla="*/ 217980 w 2426313"/>
                <a:gd name="connsiteY1403" fmla="*/ 1341089 h 3037456"/>
                <a:gd name="connsiteX1404" fmla="*/ 223409 w 2426313"/>
                <a:gd name="connsiteY1404" fmla="*/ 1351662 h 3037456"/>
                <a:gd name="connsiteX1405" fmla="*/ 223501 w 2426313"/>
                <a:gd name="connsiteY1405" fmla="*/ 1351560 h 3037456"/>
                <a:gd name="connsiteX1406" fmla="*/ 223504 w 2426313"/>
                <a:gd name="connsiteY1406" fmla="*/ 1351566 h 3037456"/>
                <a:gd name="connsiteX1407" fmla="*/ 229447 w 2426313"/>
                <a:gd name="connsiteY1407" fmla="*/ 1344963 h 3037456"/>
                <a:gd name="connsiteX1408" fmla="*/ 234363 w 2426313"/>
                <a:gd name="connsiteY1408" fmla="*/ 1340898 h 3037456"/>
                <a:gd name="connsiteX1409" fmla="*/ 234363 w 2426313"/>
                <a:gd name="connsiteY1409" fmla="*/ 1340882 h 3037456"/>
                <a:gd name="connsiteX1410" fmla="*/ 234458 w 2426313"/>
                <a:gd name="connsiteY1410" fmla="*/ 1340803 h 3037456"/>
                <a:gd name="connsiteX1411" fmla="*/ 234458 w 2426313"/>
                <a:gd name="connsiteY1411" fmla="*/ 1333755 h 3037456"/>
                <a:gd name="connsiteX1412" fmla="*/ 222552 w 2426313"/>
                <a:gd name="connsiteY1412" fmla="*/ 1333469 h 3037456"/>
                <a:gd name="connsiteX1413" fmla="*/ 85106 w 2426313"/>
                <a:gd name="connsiteY1413" fmla="*/ 1371378 h 3037456"/>
                <a:gd name="connsiteX1414" fmla="*/ 76153 w 2426313"/>
                <a:gd name="connsiteY1414" fmla="*/ 1379856 h 3037456"/>
                <a:gd name="connsiteX1415" fmla="*/ 76154 w 2426313"/>
                <a:gd name="connsiteY1415" fmla="*/ 1379859 h 3037456"/>
                <a:gd name="connsiteX1416" fmla="*/ 76057 w 2426313"/>
                <a:gd name="connsiteY1416" fmla="*/ 1379951 h 3037456"/>
                <a:gd name="connsiteX1417" fmla="*/ 85106 w 2426313"/>
                <a:gd name="connsiteY1417" fmla="*/ 1389571 h 3037456"/>
                <a:gd name="connsiteX1418" fmla="*/ 95488 w 2426313"/>
                <a:gd name="connsiteY1418" fmla="*/ 1383571 h 3037456"/>
                <a:gd name="connsiteX1419" fmla="*/ 95488 w 2426313"/>
                <a:gd name="connsiteY1419" fmla="*/ 1383570 h 3037456"/>
                <a:gd name="connsiteX1420" fmla="*/ 95488 w 2426313"/>
                <a:gd name="connsiteY1420" fmla="*/ 1383570 h 3037456"/>
                <a:gd name="connsiteX1421" fmla="*/ 95473 w 2426313"/>
                <a:gd name="connsiteY1421" fmla="*/ 1383520 h 3037456"/>
                <a:gd name="connsiteX1422" fmla="*/ 92714 w 2426313"/>
                <a:gd name="connsiteY1422" fmla="*/ 1374057 h 3037456"/>
                <a:gd name="connsiteX1423" fmla="*/ 92223 w 2426313"/>
                <a:gd name="connsiteY1423" fmla="*/ 1373892 h 3037456"/>
                <a:gd name="connsiteX1424" fmla="*/ 85106 w 2426313"/>
                <a:gd name="connsiteY1424" fmla="*/ 1371378 h 3037456"/>
                <a:gd name="connsiteX1425" fmla="*/ 154352 w 2426313"/>
                <a:gd name="connsiteY1425" fmla="*/ 1390238 h 3037456"/>
                <a:gd name="connsiteX1426" fmla="*/ 135302 w 2426313"/>
                <a:gd name="connsiteY1426" fmla="*/ 1396905 h 3037456"/>
                <a:gd name="connsiteX1427" fmla="*/ 135279 w 2426313"/>
                <a:gd name="connsiteY1427" fmla="*/ 1397038 h 3037456"/>
                <a:gd name="connsiteX1428" fmla="*/ 135112 w 2426313"/>
                <a:gd name="connsiteY1428" fmla="*/ 1397096 h 3037456"/>
                <a:gd name="connsiteX1429" fmla="*/ 132347 w 2426313"/>
                <a:gd name="connsiteY1429" fmla="*/ 1413564 h 3037456"/>
                <a:gd name="connsiteX1430" fmla="*/ 132028 w 2426313"/>
                <a:gd name="connsiteY1430" fmla="*/ 1415360 h 3037456"/>
                <a:gd name="connsiteX1431" fmla="*/ 132041 w 2426313"/>
                <a:gd name="connsiteY1431" fmla="*/ 1415383 h 3037456"/>
                <a:gd name="connsiteX1432" fmla="*/ 132041 w 2426313"/>
                <a:gd name="connsiteY1432" fmla="*/ 1415384 h 3037456"/>
                <a:gd name="connsiteX1433" fmla="*/ 135839 w 2426313"/>
                <a:gd name="connsiteY1433" fmla="*/ 1422102 h 3037456"/>
                <a:gd name="connsiteX1434" fmla="*/ 142541 w 2426313"/>
                <a:gd name="connsiteY1434" fmla="*/ 1433958 h 3037456"/>
                <a:gd name="connsiteX1435" fmla="*/ 142302 w 2426313"/>
                <a:gd name="connsiteY1435" fmla="*/ 1434236 h 3037456"/>
                <a:gd name="connsiteX1436" fmla="*/ 125647 w 2426313"/>
                <a:gd name="connsiteY1436" fmla="*/ 1453472 h 3037456"/>
                <a:gd name="connsiteX1437" fmla="*/ 124254 w 2426313"/>
                <a:gd name="connsiteY1437" fmla="*/ 1478630 h 3037456"/>
                <a:gd name="connsiteX1438" fmla="*/ 123587 w 2426313"/>
                <a:gd name="connsiteY1438" fmla="*/ 1489965 h 3037456"/>
                <a:gd name="connsiteX1439" fmla="*/ 117586 w 2426313"/>
                <a:gd name="connsiteY1439" fmla="*/ 1504728 h 3037456"/>
                <a:gd name="connsiteX1440" fmla="*/ 118920 w 2426313"/>
                <a:gd name="connsiteY1440" fmla="*/ 1523969 h 3037456"/>
                <a:gd name="connsiteX1441" fmla="*/ 132064 w 2426313"/>
                <a:gd name="connsiteY1441" fmla="*/ 1539590 h 3037456"/>
                <a:gd name="connsiteX1442" fmla="*/ 143018 w 2426313"/>
                <a:gd name="connsiteY1442" fmla="*/ 1557973 h 3037456"/>
                <a:gd name="connsiteX1443" fmla="*/ 168926 w 2426313"/>
                <a:gd name="connsiteY1443" fmla="*/ 1559497 h 3037456"/>
                <a:gd name="connsiteX1444" fmla="*/ 168937 w 2426313"/>
                <a:gd name="connsiteY1444" fmla="*/ 1559357 h 3037456"/>
                <a:gd name="connsiteX1445" fmla="*/ 169116 w 2426313"/>
                <a:gd name="connsiteY1445" fmla="*/ 1559307 h 3037456"/>
                <a:gd name="connsiteX1446" fmla="*/ 166735 w 2426313"/>
                <a:gd name="connsiteY1446" fmla="*/ 1534256 h 3037456"/>
                <a:gd name="connsiteX1447" fmla="*/ 145208 w 2426313"/>
                <a:gd name="connsiteY1447" fmla="*/ 1499775 h 3037456"/>
                <a:gd name="connsiteX1448" fmla="*/ 146256 w 2426313"/>
                <a:gd name="connsiteY1448" fmla="*/ 1477963 h 3037456"/>
                <a:gd name="connsiteX1449" fmla="*/ 151304 w 2426313"/>
                <a:gd name="connsiteY1449" fmla="*/ 1459104 h 3037456"/>
                <a:gd name="connsiteX1450" fmla="*/ 150923 w 2426313"/>
                <a:gd name="connsiteY1450" fmla="*/ 1440911 h 3037456"/>
                <a:gd name="connsiteX1451" fmla="*/ 159401 w 2426313"/>
                <a:gd name="connsiteY1451" fmla="*/ 1416527 h 3037456"/>
                <a:gd name="connsiteX1452" fmla="*/ 161306 w 2426313"/>
                <a:gd name="connsiteY1452" fmla="*/ 1393953 h 3037456"/>
                <a:gd name="connsiteX1453" fmla="*/ 154352 w 2426313"/>
                <a:gd name="connsiteY1453" fmla="*/ 1390238 h 3037456"/>
                <a:gd name="connsiteX1454" fmla="*/ 224552 w 2426313"/>
                <a:gd name="connsiteY1454" fmla="*/ 1628077 h 3037456"/>
                <a:gd name="connsiteX1455" fmla="*/ 220837 w 2426313"/>
                <a:gd name="connsiteY1455" fmla="*/ 1630554 h 3037456"/>
                <a:gd name="connsiteX1456" fmla="*/ 220933 w 2426313"/>
                <a:gd name="connsiteY1456" fmla="*/ 1654080 h 3037456"/>
                <a:gd name="connsiteX1457" fmla="*/ 221028 w 2426313"/>
                <a:gd name="connsiteY1457" fmla="*/ 1654079 h 3037456"/>
                <a:gd name="connsiteX1458" fmla="*/ 221028 w 2426313"/>
                <a:gd name="connsiteY1458" fmla="*/ 1654080 h 3037456"/>
                <a:gd name="connsiteX1459" fmla="*/ 227981 w 2426313"/>
                <a:gd name="connsiteY1459" fmla="*/ 1653985 h 3037456"/>
                <a:gd name="connsiteX1460" fmla="*/ 231791 w 2426313"/>
                <a:gd name="connsiteY1460" fmla="*/ 1648651 h 3037456"/>
                <a:gd name="connsiteX1461" fmla="*/ 236173 w 2426313"/>
                <a:gd name="connsiteY1461" fmla="*/ 1641317 h 3037456"/>
                <a:gd name="connsiteX1462" fmla="*/ 224552 w 2426313"/>
                <a:gd name="connsiteY1462" fmla="*/ 1628077 h 3037456"/>
                <a:gd name="connsiteX1463" fmla="*/ 278737 w 2426313"/>
                <a:gd name="connsiteY1463" fmla="*/ 1637935 h 3037456"/>
                <a:gd name="connsiteX1464" fmla="*/ 260652 w 2426313"/>
                <a:gd name="connsiteY1464" fmla="*/ 1641602 h 3037456"/>
                <a:gd name="connsiteX1465" fmla="*/ 260652 w 2426313"/>
                <a:gd name="connsiteY1465" fmla="*/ 1641603 h 3037456"/>
                <a:gd name="connsiteX1466" fmla="*/ 260652 w 2426313"/>
                <a:gd name="connsiteY1466" fmla="*/ 1641603 h 3037456"/>
                <a:gd name="connsiteX1467" fmla="*/ 267319 w 2426313"/>
                <a:gd name="connsiteY1467" fmla="*/ 1666558 h 3037456"/>
                <a:gd name="connsiteX1468" fmla="*/ 271070 w 2426313"/>
                <a:gd name="connsiteY1468" fmla="*/ 1676369 h 3037456"/>
                <a:gd name="connsiteX1469" fmla="*/ 267320 w 2426313"/>
                <a:gd name="connsiteY1469" fmla="*/ 1666558 h 3037456"/>
                <a:gd name="connsiteX1470" fmla="*/ 260652 w 2426313"/>
                <a:gd name="connsiteY1470" fmla="*/ 1641603 h 3037456"/>
                <a:gd name="connsiteX1471" fmla="*/ 278666 w 2426313"/>
                <a:gd name="connsiteY1471" fmla="*/ 1637971 h 3037456"/>
                <a:gd name="connsiteX1472" fmla="*/ 294466 w 2426313"/>
                <a:gd name="connsiteY1472" fmla="*/ 1651413 h 3037456"/>
                <a:gd name="connsiteX1473" fmla="*/ 303895 w 2426313"/>
                <a:gd name="connsiteY1473" fmla="*/ 1671130 h 3037456"/>
                <a:gd name="connsiteX1474" fmla="*/ 299323 w 2426313"/>
                <a:gd name="connsiteY1474" fmla="*/ 1684084 h 3037456"/>
                <a:gd name="connsiteX1475" fmla="*/ 303896 w 2426313"/>
                <a:gd name="connsiteY1475" fmla="*/ 1671130 h 3037456"/>
                <a:gd name="connsiteX1476" fmla="*/ 294466 w 2426313"/>
                <a:gd name="connsiteY1476" fmla="*/ 1651413 h 3037456"/>
                <a:gd name="connsiteX1477" fmla="*/ 278737 w 2426313"/>
                <a:gd name="connsiteY1477" fmla="*/ 1637935 h 3037456"/>
                <a:gd name="connsiteX1478" fmla="*/ 353425 w 2426313"/>
                <a:gd name="connsiteY1478" fmla="*/ 1668653 h 3037456"/>
                <a:gd name="connsiteX1479" fmla="*/ 353140 w 2426313"/>
                <a:gd name="connsiteY1479" fmla="*/ 1669063 h 3037456"/>
                <a:gd name="connsiteX1480" fmla="*/ 343150 w 2426313"/>
                <a:gd name="connsiteY1480" fmla="*/ 1683358 h 3037456"/>
                <a:gd name="connsiteX1481" fmla="*/ 343156 w 2426313"/>
                <a:gd name="connsiteY1481" fmla="*/ 1683385 h 3037456"/>
                <a:gd name="connsiteX1482" fmla="*/ 343150 w 2426313"/>
                <a:gd name="connsiteY1482" fmla="*/ 1683393 h 3037456"/>
                <a:gd name="connsiteX1483" fmla="*/ 347399 w 2426313"/>
                <a:gd name="connsiteY1483" fmla="*/ 1703141 h 3037456"/>
                <a:gd name="connsiteX1484" fmla="*/ 347520 w 2426313"/>
                <a:gd name="connsiteY1484" fmla="*/ 1703706 h 3037456"/>
                <a:gd name="connsiteX1485" fmla="*/ 368380 w 2426313"/>
                <a:gd name="connsiteY1485" fmla="*/ 1682179 h 3037456"/>
                <a:gd name="connsiteX1486" fmla="*/ 367198 w 2426313"/>
                <a:gd name="connsiteY1486" fmla="*/ 1677800 h 3037456"/>
                <a:gd name="connsiteX1487" fmla="*/ 366879 w 2426313"/>
                <a:gd name="connsiteY1487" fmla="*/ 1676618 h 3037456"/>
                <a:gd name="connsiteX1488" fmla="*/ 362093 w 2426313"/>
                <a:gd name="connsiteY1488" fmla="*/ 1669701 h 3037456"/>
                <a:gd name="connsiteX1489" fmla="*/ 353425 w 2426313"/>
                <a:gd name="connsiteY1489" fmla="*/ 1668653 h 3037456"/>
                <a:gd name="connsiteX1490" fmla="*/ 102442 w 2426313"/>
                <a:gd name="connsiteY1490" fmla="*/ 1703420 h 3037456"/>
                <a:gd name="connsiteX1491" fmla="*/ 97417 w 2426313"/>
                <a:gd name="connsiteY1491" fmla="*/ 1706730 h 3037456"/>
                <a:gd name="connsiteX1492" fmla="*/ 94296 w 2426313"/>
                <a:gd name="connsiteY1492" fmla="*/ 1712667 h 3037456"/>
                <a:gd name="connsiteX1493" fmla="*/ 94250 w 2426313"/>
                <a:gd name="connsiteY1493" fmla="*/ 1712754 h 3037456"/>
                <a:gd name="connsiteX1494" fmla="*/ 94250 w 2426313"/>
                <a:gd name="connsiteY1494" fmla="*/ 1712755 h 3037456"/>
                <a:gd name="connsiteX1495" fmla="*/ 94250 w 2426313"/>
                <a:gd name="connsiteY1495" fmla="*/ 1712755 h 3037456"/>
                <a:gd name="connsiteX1496" fmla="*/ 94536 w 2426313"/>
                <a:gd name="connsiteY1496" fmla="*/ 1742187 h 3037456"/>
                <a:gd name="connsiteX1497" fmla="*/ 90059 w 2426313"/>
                <a:gd name="connsiteY1497" fmla="*/ 1759998 h 3037456"/>
                <a:gd name="connsiteX1498" fmla="*/ 88535 w 2426313"/>
                <a:gd name="connsiteY1498" fmla="*/ 1776953 h 3037456"/>
                <a:gd name="connsiteX1499" fmla="*/ 100822 w 2426313"/>
                <a:gd name="connsiteY1499" fmla="*/ 1783049 h 3037456"/>
                <a:gd name="connsiteX1500" fmla="*/ 113395 w 2426313"/>
                <a:gd name="connsiteY1500" fmla="*/ 1776286 h 3037456"/>
                <a:gd name="connsiteX1501" fmla="*/ 100822 w 2426313"/>
                <a:gd name="connsiteY1501" fmla="*/ 1783049 h 3037456"/>
                <a:gd name="connsiteX1502" fmla="*/ 88535 w 2426313"/>
                <a:gd name="connsiteY1502" fmla="*/ 1776953 h 3037456"/>
                <a:gd name="connsiteX1503" fmla="*/ 90059 w 2426313"/>
                <a:gd name="connsiteY1503" fmla="*/ 1759999 h 3037456"/>
                <a:gd name="connsiteX1504" fmla="*/ 94536 w 2426313"/>
                <a:gd name="connsiteY1504" fmla="*/ 1742187 h 3037456"/>
                <a:gd name="connsiteX1505" fmla="*/ 94250 w 2426313"/>
                <a:gd name="connsiteY1505" fmla="*/ 1712755 h 3037456"/>
                <a:gd name="connsiteX1506" fmla="*/ 94296 w 2426313"/>
                <a:gd name="connsiteY1506" fmla="*/ 1712667 h 3037456"/>
                <a:gd name="connsiteX1507" fmla="*/ 97453 w 2426313"/>
                <a:gd name="connsiteY1507" fmla="*/ 1706730 h 3037456"/>
                <a:gd name="connsiteX1508" fmla="*/ 102442 w 2426313"/>
                <a:gd name="connsiteY1508" fmla="*/ 1703420 h 3037456"/>
                <a:gd name="connsiteX1509" fmla="*/ 359426 w 2426313"/>
                <a:gd name="connsiteY1509" fmla="*/ 1724280 h 3037456"/>
                <a:gd name="connsiteX1510" fmla="*/ 344377 w 2426313"/>
                <a:gd name="connsiteY1510" fmla="*/ 1725232 h 3037456"/>
                <a:gd name="connsiteX1511" fmla="*/ 344480 w 2426313"/>
                <a:gd name="connsiteY1511" fmla="*/ 1725328 h 3037456"/>
                <a:gd name="connsiteX1512" fmla="*/ 344472 w 2426313"/>
                <a:gd name="connsiteY1512" fmla="*/ 1725328 h 3037456"/>
                <a:gd name="connsiteX1513" fmla="*/ 360188 w 2426313"/>
                <a:gd name="connsiteY1513" fmla="*/ 1739901 h 3037456"/>
                <a:gd name="connsiteX1514" fmla="*/ 359522 w 2426313"/>
                <a:gd name="connsiteY1514" fmla="*/ 1724375 h 3037456"/>
                <a:gd name="connsiteX1515" fmla="*/ 359431 w 2426313"/>
                <a:gd name="connsiteY1515" fmla="*/ 1724381 h 3037456"/>
                <a:gd name="connsiteX1516" fmla="*/ 359426 w 2426313"/>
                <a:gd name="connsiteY1516" fmla="*/ 1724280 h 3037456"/>
                <a:gd name="connsiteX1517" fmla="*/ 236458 w 2426313"/>
                <a:gd name="connsiteY1517" fmla="*/ 1753235 h 3037456"/>
                <a:gd name="connsiteX1518" fmla="*/ 230362 w 2426313"/>
                <a:gd name="connsiteY1518" fmla="*/ 1770571 h 3037456"/>
                <a:gd name="connsiteX1519" fmla="*/ 241198 w 2426313"/>
                <a:gd name="connsiteY1519" fmla="*/ 1791583 h 3037456"/>
                <a:gd name="connsiteX1520" fmla="*/ 241316 w 2426313"/>
                <a:gd name="connsiteY1520" fmla="*/ 1791811 h 3037456"/>
                <a:gd name="connsiteX1521" fmla="*/ 238268 w 2426313"/>
                <a:gd name="connsiteY1521" fmla="*/ 1793145 h 3037456"/>
                <a:gd name="connsiteX1522" fmla="*/ 238363 w 2426313"/>
                <a:gd name="connsiteY1522" fmla="*/ 1798860 h 3037456"/>
                <a:gd name="connsiteX1523" fmla="*/ 242459 w 2426313"/>
                <a:gd name="connsiteY1523" fmla="*/ 1808861 h 3037456"/>
                <a:gd name="connsiteX1524" fmla="*/ 242487 w 2426313"/>
                <a:gd name="connsiteY1524" fmla="*/ 1808852 h 3037456"/>
                <a:gd name="connsiteX1525" fmla="*/ 242554 w 2426313"/>
                <a:gd name="connsiteY1525" fmla="*/ 1808957 h 3037456"/>
                <a:gd name="connsiteX1526" fmla="*/ 253508 w 2426313"/>
                <a:gd name="connsiteY1526" fmla="*/ 1805433 h 3037456"/>
                <a:gd name="connsiteX1527" fmla="*/ 252079 w 2426313"/>
                <a:gd name="connsiteY1527" fmla="*/ 1793526 h 3037456"/>
                <a:gd name="connsiteX1528" fmla="*/ 251032 w 2426313"/>
                <a:gd name="connsiteY1528" fmla="*/ 1774572 h 3037456"/>
                <a:gd name="connsiteX1529" fmla="*/ 255127 w 2426313"/>
                <a:gd name="connsiteY1529" fmla="*/ 1756950 h 3037456"/>
                <a:gd name="connsiteX1530" fmla="*/ 255045 w 2426313"/>
                <a:gd name="connsiteY1530" fmla="*/ 1756917 h 3037456"/>
                <a:gd name="connsiteX1531" fmla="*/ 255032 w 2426313"/>
                <a:gd name="connsiteY1531" fmla="*/ 1756855 h 3037456"/>
                <a:gd name="connsiteX1532" fmla="*/ 236458 w 2426313"/>
                <a:gd name="connsiteY1532" fmla="*/ 1753235 h 3037456"/>
                <a:gd name="connsiteX1533" fmla="*/ 423243 w 2426313"/>
                <a:gd name="connsiteY1533" fmla="*/ 1760570 h 3037456"/>
                <a:gd name="connsiteX1534" fmla="*/ 423099 w 2426313"/>
                <a:gd name="connsiteY1534" fmla="*/ 1760991 h 3037456"/>
                <a:gd name="connsiteX1535" fmla="*/ 418005 w 2426313"/>
                <a:gd name="connsiteY1535" fmla="*/ 1775727 h 3037456"/>
                <a:gd name="connsiteX1536" fmla="*/ 421247 w 2426313"/>
                <a:gd name="connsiteY1536" fmla="*/ 1788032 h 3037456"/>
                <a:gd name="connsiteX1537" fmla="*/ 421338 w 2426313"/>
                <a:gd name="connsiteY1537" fmla="*/ 1788383 h 3037456"/>
                <a:gd name="connsiteX1538" fmla="*/ 421367 w 2426313"/>
                <a:gd name="connsiteY1538" fmla="*/ 1788387 h 3037456"/>
                <a:gd name="connsiteX1539" fmla="*/ 427935 w 2426313"/>
                <a:gd name="connsiteY1539" fmla="*/ 1789288 h 3037456"/>
                <a:gd name="connsiteX1540" fmla="*/ 434388 w 2426313"/>
                <a:gd name="connsiteY1540" fmla="*/ 1786764 h 3037456"/>
                <a:gd name="connsiteX1541" fmla="*/ 423244 w 2426313"/>
                <a:gd name="connsiteY1541" fmla="*/ 1760570 h 3037456"/>
                <a:gd name="connsiteX1542" fmla="*/ 423244 w 2426313"/>
                <a:gd name="connsiteY1542" fmla="*/ 1760571 h 3037456"/>
                <a:gd name="connsiteX1543" fmla="*/ 423243 w 2426313"/>
                <a:gd name="connsiteY1543" fmla="*/ 1760570 h 3037456"/>
                <a:gd name="connsiteX1544" fmla="*/ 42577 w 2426313"/>
                <a:gd name="connsiteY1544" fmla="*/ 1705646 h 3037456"/>
                <a:gd name="connsiteX1545" fmla="*/ 38624 w 2426313"/>
                <a:gd name="connsiteY1545" fmla="*/ 1710659 h 3037456"/>
                <a:gd name="connsiteX1546" fmla="*/ 53674 w 2426313"/>
                <a:gd name="connsiteY1546" fmla="*/ 1740758 h 3037456"/>
                <a:gd name="connsiteX1547" fmla="*/ 48244 w 2426313"/>
                <a:gd name="connsiteY1547" fmla="*/ 1708849 h 3037456"/>
                <a:gd name="connsiteX1548" fmla="*/ 42577 w 2426313"/>
                <a:gd name="connsiteY1548" fmla="*/ 1705646 h 3037456"/>
                <a:gd name="connsiteX1549" fmla="*/ 159210 w 2426313"/>
                <a:gd name="connsiteY1549" fmla="*/ 1828578 h 3037456"/>
                <a:gd name="connsiteX1550" fmla="*/ 159048 w 2426313"/>
                <a:gd name="connsiteY1550" fmla="*/ 1828744 h 3037456"/>
                <a:gd name="connsiteX1551" fmla="*/ 147459 w 2426313"/>
                <a:gd name="connsiteY1551" fmla="*/ 1840544 h 3037456"/>
                <a:gd name="connsiteX1552" fmla="*/ 151781 w 2426313"/>
                <a:gd name="connsiteY1552" fmla="*/ 1853724 h 3037456"/>
                <a:gd name="connsiteX1553" fmla="*/ 158163 w 2426313"/>
                <a:gd name="connsiteY1553" fmla="*/ 1856868 h 3037456"/>
                <a:gd name="connsiteX1554" fmla="*/ 162163 w 2426313"/>
                <a:gd name="connsiteY1554" fmla="*/ 1851248 h 3037456"/>
                <a:gd name="connsiteX1555" fmla="*/ 159211 w 2426313"/>
                <a:gd name="connsiteY1555" fmla="*/ 1828578 h 3037456"/>
                <a:gd name="connsiteX1556" fmla="*/ 159210 w 2426313"/>
                <a:gd name="connsiteY1556" fmla="*/ 1828579 h 3037456"/>
                <a:gd name="connsiteX1557" fmla="*/ 159210 w 2426313"/>
                <a:gd name="connsiteY1557" fmla="*/ 1828578 h 3037456"/>
                <a:gd name="connsiteX1558" fmla="*/ 418862 w 2426313"/>
                <a:gd name="connsiteY1558" fmla="*/ 1847152 h 3037456"/>
                <a:gd name="connsiteX1559" fmla="*/ 401812 w 2426313"/>
                <a:gd name="connsiteY1559" fmla="*/ 1855725 h 3037456"/>
                <a:gd name="connsiteX1560" fmla="*/ 388858 w 2426313"/>
                <a:gd name="connsiteY1560" fmla="*/ 1873727 h 3037456"/>
                <a:gd name="connsiteX1561" fmla="*/ 392490 w 2426313"/>
                <a:gd name="connsiteY1561" fmla="*/ 1880811 h 3037456"/>
                <a:gd name="connsiteX1562" fmla="*/ 393230 w 2426313"/>
                <a:gd name="connsiteY1562" fmla="*/ 1881641 h 3037456"/>
                <a:gd name="connsiteX1563" fmla="*/ 396192 w 2426313"/>
                <a:gd name="connsiteY1563" fmla="*/ 1885061 h 3037456"/>
                <a:gd name="connsiteX1564" fmla="*/ 418862 w 2426313"/>
                <a:gd name="connsiteY1564" fmla="*/ 1881251 h 3037456"/>
                <a:gd name="connsiteX1565" fmla="*/ 425720 w 2426313"/>
                <a:gd name="connsiteY1565" fmla="*/ 1876679 h 3037456"/>
                <a:gd name="connsiteX1566" fmla="*/ 435209 w 2426313"/>
                <a:gd name="connsiteY1566" fmla="*/ 1871214 h 3037456"/>
                <a:gd name="connsiteX1567" fmla="*/ 435215 w 2426313"/>
                <a:gd name="connsiteY1567" fmla="*/ 1871137 h 3037456"/>
                <a:gd name="connsiteX1568" fmla="*/ 435245 w 2426313"/>
                <a:gd name="connsiteY1568" fmla="*/ 1871119 h 3037456"/>
                <a:gd name="connsiteX1569" fmla="*/ 435788 w 2426313"/>
                <a:gd name="connsiteY1569" fmla="*/ 1863009 h 3037456"/>
                <a:gd name="connsiteX1570" fmla="*/ 435912 w 2426313"/>
                <a:gd name="connsiteY1570" fmla="*/ 1861249 h 3037456"/>
                <a:gd name="connsiteX1571" fmla="*/ 435907 w 2426313"/>
                <a:gd name="connsiteY1571" fmla="*/ 1861238 h 3037456"/>
                <a:gd name="connsiteX1572" fmla="*/ 435912 w 2426313"/>
                <a:gd name="connsiteY1572" fmla="*/ 1861154 h 3037456"/>
                <a:gd name="connsiteX1573" fmla="*/ 418862 w 2426313"/>
                <a:gd name="connsiteY1573" fmla="*/ 1847152 h 3037456"/>
                <a:gd name="connsiteX1574" fmla="*/ 289417 w 2426313"/>
                <a:gd name="connsiteY1574" fmla="*/ 1941163 h 3037456"/>
                <a:gd name="connsiteX1575" fmla="*/ 278082 w 2426313"/>
                <a:gd name="connsiteY1575" fmla="*/ 1946402 h 3037456"/>
                <a:gd name="connsiteX1576" fmla="*/ 279200 w 2426313"/>
                <a:gd name="connsiteY1576" fmla="*/ 1957832 h 3037456"/>
                <a:gd name="connsiteX1577" fmla="*/ 279321 w 2426313"/>
                <a:gd name="connsiteY1577" fmla="*/ 1959071 h 3037456"/>
                <a:gd name="connsiteX1578" fmla="*/ 286274 w 2426313"/>
                <a:gd name="connsiteY1578" fmla="*/ 1972977 h 3037456"/>
                <a:gd name="connsiteX1579" fmla="*/ 294429 w 2426313"/>
                <a:gd name="connsiteY1579" fmla="*/ 1981109 h 3037456"/>
                <a:gd name="connsiteX1580" fmla="*/ 294430 w 2426313"/>
                <a:gd name="connsiteY1580" fmla="*/ 1981109 h 3037456"/>
                <a:gd name="connsiteX1581" fmla="*/ 294430 w 2426313"/>
                <a:gd name="connsiteY1581" fmla="*/ 1981109 h 3037456"/>
                <a:gd name="connsiteX1582" fmla="*/ 303800 w 2426313"/>
                <a:gd name="connsiteY1582" fmla="*/ 1980026 h 3037456"/>
                <a:gd name="connsiteX1583" fmla="*/ 311992 w 2426313"/>
                <a:gd name="connsiteY1583" fmla="*/ 1956404 h 3037456"/>
                <a:gd name="connsiteX1584" fmla="*/ 309742 w 2426313"/>
                <a:gd name="connsiteY1584" fmla="*/ 1953284 h 3037456"/>
                <a:gd name="connsiteX1585" fmla="*/ 303919 w 2426313"/>
                <a:gd name="connsiteY1585" fmla="*/ 1945211 h 3037456"/>
                <a:gd name="connsiteX1586" fmla="*/ 289417 w 2426313"/>
                <a:gd name="connsiteY1586" fmla="*/ 1941163 h 3037456"/>
                <a:gd name="connsiteX1587" fmla="*/ 239888 w 2426313"/>
                <a:gd name="connsiteY1587" fmla="*/ 1982121 h 3037456"/>
                <a:gd name="connsiteX1588" fmla="*/ 231934 w 2426313"/>
                <a:gd name="connsiteY1588" fmla="*/ 1982681 h 3037456"/>
                <a:gd name="connsiteX1589" fmla="*/ 231332 w 2426313"/>
                <a:gd name="connsiteY1589" fmla="*/ 1984220 h 3037456"/>
                <a:gd name="connsiteX1590" fmla="*/ 228743 w 2426313"/>
                <a:gd name="connsiteY1590" fmla="*/ 1990694 h 3037456"/>
                <a:gd name="connsiteX1591" fmla="*/ 226362 w 2426313"/>
                <a:gd name="connsiteY1591" fmla="*/ 2023079 h 3037456"/>
                <a:gd name="connsiteX1592" fmla="*/ 220266 w 2426313"/>
                <a:gd name="connsiteY1592" fmla="*/ 2053178 h 3037456"/>
                <a:gd name="connsiteX1593" fmla="*/ 220266 w 2426313"/>
                <a:gd name="connsiteY1593" fmla="*/ 2063084 h 3037456"/>
                <a:gd name="connsiteX1594" fmla="*/ 234458 w 2426313"/>
                <a:gd name="connsiteY1594" fmla="*/ 2076038 h 3037456"/>
                <a:gd name="connsiteX1595" fmla="*/ 243543 w 2426313"/>
                <a:gd name="connsiteY1595" fmla="*/ 2073133 h 3037456"/>
                <a:gd name="connsiteX1596" fmla="*/ 243569 w 2426313"/>
                <a:gd name="connsiteY1596" fmla="*/ 2073059 h 3037456"/>
                <a:gd name="connsiteX1597" fmla="*/ 243638 w 2426313"/>
                <a:gd name="connsiteY1597" fmla="*/ 2073037 h 3037456"/>
                <a:gd name="connsiteX1598" fmla="*/ 246936 w 2426313"/>
                <a:gd name="connsiteY1598" fmla="*/ 2063560 h 3037456"/>
                <a:gd name="connsiteX1599" fmla="*/ 254746 w 2426313"/>
                <a:gd name="connsiteY1599" fmla="*/ 2015364 h 3037456"/>
                <a:gd name="connsiteX1600" fmla="*/ 253889 w 2426313"/>
                <a:gd name="connsiteY1600" fmla="*/ 2010125 h 3037456"/>
                <a:gd name="connsiteX1601" fmla="*/ 246650 w 2426313"/>
                <a:gd name="connsiteY1601" fmla="*/ 1989170 h 3037456"/>
                <a:gd name="connsiteX1602" fmla="*/ 239888 w 2426313"/>
                <a:gd name="connsiteY1602" fmla="*/ 1982121 h 3037456"/>
                <a:gd name="connsiteX1603" fmla="*/ 190167 w 2426313"/>
                <a:gd name="connsiteY1603" fmla="*/ 1990694 h 3037456"/>
                <a:gd name="connsiteX1604" fmla="*/ 177784 w 2426313"/>
                <a:gd name="connsiteY1604" fmla="*/ 1996599 h 3037456"/>
                <a:gd name="connsiteX1605" fmla="*/ 185118 w 2426313"/>
                <a:gd name="connsiteY1605" fmla="*/ 2007839 h 3037456"/>
                <a:gd name="connsiteX1606" fmla="*/ 198549 w 2426313"/>
                <a:gd name="connsiteY1606" fmla="*/ 1995742 h 3037456"/>
                <a:gd name="connsiteX1607" fmla="*/ 198485 w 2426313"/>
                <a:gd name="connsiteY1607" fmla="*/ 1995704 h 3037456"/>
                <a:gd name="connsiteX1608" fmla="*/ 198549 w 2426313"/>
                <a:gd name="connsiteY1608" fmla="*/ 1995647 h 3037456"/>
                <a:gd name="connsiteX1609" fmla="*/ 190167 w 2426313"/>
                <a:gd name="connsiteY1609" fmla="*/ 1990694 h 3037456"/>
                <a:gd name="connsiteX1610" fmla="*/ 145494 w 2426313"/>
                <a:gd name="connsiteY1610" fmla="*/ 2068894 h 3037456"/>
                <a:gd name="connsiteX1611" fmla="*/ 133302 w 2426313"/>
                <a:gd name="connsiteY1611" fmla="*/ 2076419 h 3037456"/>
                <a:gd name="connsiteX1612" fmla="*/ 129397 w 2426313"/>
                <a:gd name="connsiteY1612" fmla="*/ 2083086 h 3037456"/>
                <a:gd name="connsiteX1613" fmla="*/ 124444 w 2426313"/>
                <a:gd name="connsiteY1613" fmla="*/ 2088671 h 3037456"/>
                <a:gd name="connsiteX1614" fmla="*/ 124451 w 2426313"/>
                <a:gd name="connsiteY1614" fmla="*/ 2088689 h 3037456"/>
                <a:gd name="connsiteX1615" fmla="*/ 124445 w 2426313"/>
                <a:gd name="connsiteY1615" fmla="*/ 2088695 h 3037456"/>
                <a:gd name="connsiteX1616" fmla="*/ 126921 w 2426313"/>
                <a:gd name="connsiteY1616" fmla="*/ 2094993 h 3037456"/>
                <a:gd name="connsiteX1617" fmla="*/ 146257 w 2426313"/>
                <a:gd name="connsiteY1617" fmla="*/ 2102136 h 3037456"/>
                <a:gd name="connsiteX1618" fmla="*/ 152638 w 2426313"/>
                <a:gd name="connsiteY1618" fmla="*/ 2086325 h 3037456"/>
                <a:gd name="connsiteX1619" fmla="*/ 151114 w 2426313"/>
                <a:gd name="connsiteY1619" fmla="*/ 2085658 h 3037456"/>
                <a:gd name="connsiteX1620" fmla="*/ 151019 w 2426313"/>
                <a:gd name="connsiteY1620" fmla="*/ 2080038 h 3037456"/>
                <a:gd name="connsiteX1621" fmla="*/ 145494 w 2426313"/>
                <a:gd name="connsiteY1621" fmla="*/ 2068894 h 3037456"/>
                <a:gd name="connsiteX1622" fmla="*/ 243602 w 2426313"/>
                <a:gd name="connsiteY1622" fmla="*/ 2133664 h 3037456"/>
                <a:gd name="connsiteX1623" fmla="*/ 239125 w 2426313"/>
                <a:gd name="connsiteY1623" fmla="*/ 2133759 h 3037456"/>
                <a:gd name="connsiteX1624" fmla="*/ 239316 w 2426313"/>
                <a:gd name="connsiteY1624" fmla="*/ 2150619 h 3037456"/>
                <a:gd name="connsiteX1625" fmla="*/ 244078 w 2426313"/>
                <a:gd name="connsiteY1625" fmla="*/ 2151857 h 3037456"/>
                <a:gd name="connsiteX1626" fmla="*/ 244078 w 2426313"/>
                <a:gd name="connsiteY1626" fmla="*/ 2151857 h 3037456"/>
                <a:gd name="connsiteX1627" fmla="*/ 244079 w 2426313"/>
                <a:gd name="connsiteY1627" fmla="*/ 2151857 h 3037456"/>
                <a:gd name="connsiteX1628" fmla="*/ 245793 w 2426313"/>
                <a:gd name="connsiteY1628" fmla="*/ 2137188 h 3037456"/>
                <a:gd name="connsiteX1629" fmla="*/ 244078 w 2426313"/>
                <a:gd name="connsiteY1629" fmla="*/ 2151857 h 3037456"/>
                <a:gd name="connsiteX1630" fmla="*/ 239316 w 2426313"/>
                <a:gd name="connsiteY1630" fmla="*/ 2150618 h 3037456"/>
                <a:gd name="connsiteX1631" fmla="*/ 239126 w 2426313"/>
                <a:gd name="connsiteY1631" fmla="*/ 2133759 h 3037456"/>
                <a:gd name="connsiteX1632" fmla="*/ 243602 w 2426313"/>
                <a:gd name="connsiteY1632" fmla="*/ 2133664 h 3037456"/>
                <a:gd name="connsiteX1633" fmla="*/ 218932 w 2426313"/>
                <a:gd name="connsiteY1633" fmla="*/ 2135188 h 3037456"/>
                <a:gd name="connsiteX1634" fmla="*/ 205026 w 2426313"/>
                <a:gd name="connsiteY1634" fmla="*/ 2138998 h 3037456"/>
                <a:gd name="connsiteX1635" fmla="*/ 201702 w 2426313"/>
                <a:gd name="connsiteY1635" fmla="*/ 2150583 h 3037456"/>
                <a:gd name="connsiteX1636" fmla="*/ 201692 w 2426313"/>
                <a:gd name="connsiteY1636" fmla="*/ 2150618 h 3037456"/>
                <a:gd name="connsiteX1637" fmla="*/ 201692 w 2426313"/>
                <a:gd name="connsiteY1637" fmla="*/ 2150618 h 3037456"/>
                <a:gd name="connsiteX1638" fmla="*/ 201692 w 2426313"/>
                <a:gd name="connsiteY1638" fmla="*/ 2150619 h 3037456"/>
                <a:gd name="connsiteX1639" fmla="*/ 204454 w 2426313"/>
                <a:gd name="connsiteY1639" fmla="*/ 2151095 h 3037456"/>
                <a:gd name="connsiteX1640" fmla="*/ 204470 w 2426313"/>
                <a:gd name="connsiteY1640" fmla="*/ 2151082 h 3037456"/>
                <a:gd name="connsiteX1641" fmla="*/ 204550 w 2426313"/>
                <a:gd name="connsiteY1641" fmla="*/ 2151095 h 3037456"/>
                <a:gd name="connsiteX1642" fmla="*/ 219599 w 2426313"/>
                <a:gd name="connsiteY1642" fmla="*/ 2138141 h 3037456"/>
                <a:gd name="connsiteX1643" fmla="*/ 219027 w 2426313"/>
                <a:gd name="connsiteY1643" fmla="*/ 2135188 h 3037456"/>
                <a:gd name="connsiteX1644" fmla="*/ 218937 w 2426313"/>
                <a:gd name="connsiteY1644" fmla="*/ 2135213 h 3037456"/>
                <a:gd name="connsiteX1645" fmla="*/ 218932 w 2426313"/>
                <a:gd name="connsiteY1645" fmla="*/ 2135188 h 3037456"/>
                <a:gd name="connsiteX1646" fmla="*/ 236934 w 2426313"/>
                <a:gd name="connsiteY1646" fmla="*/ 2171002 h 3037456"/>
                <a:gd name="connsiteX1647" fmla="*/ 236931 w 2426313"/>
                <a:gd name="connsiteY1647" fmla="*/ 2171002 h 3037456"/>
                <a:gd name="connsiteX1648" fmla="*/ 217599 w 2426313"/>
                <a:gd name="connsiteY1648" fmla="*/ 2171288 h 3037456"/>
                <a:gd name="connsiteX1649" fmla="*/ 209026 w 2426313"/>
                <a:gd name="connsiteY1649" fmla="*/ 2177479 h 3037456"/>
                <a:gd name="connsiteX1650" fmla="*/ 209028 w 2426313"/>
                <a:gd name="connsiteY1650" fmla="*/ 2177572 h 3037456"/>
                <a:gd name="connsiteX1651" fmla="*/ 209026 w 2426313"/>
                <a:gd name="connsiteY1651" fmla="*/ 2177574 h 3037456"/>
                <a:gd name="connsiteX1652" fmla="*/ 210074 w 2426313"/>
                <a:gd name="connsiteY1652" fmla="*/ 2220532 h 3037456"/>
                <a:gd name="connsiteX1653" fmla="*/ 221504 w 2426313"/>
                <a:gd name="connsiteY1653" fmla="*/ 2227771 h 3037456"/>
                <a:gd name="connsiteX1654" fmla="*/ 228552 w 2426313"/>
                <a:gd name="connsiteY1654" fmla="*/ 2218818 h 3037456"/>
                <a:gd name="connsiteX1655" fmla="*/ 230838 w 2426313"/>
                <a:gd name="connsiteY1655" fmla="*/ 2211674 h 3037456"/>
                <a:gd name="connsiteX1656" fmla="*/ 264747 w 2426313"/>
                <a:gd name="connsiteY1656" fmla="*/ 2198910 h 3037456"/>
                <a:gd name="connsiteX1657" fmla="*/ 275510 w 2426313"/>
                <a:gd name="connsiteY1657" fmla="*/ 2194053 h 3037456"/>
                <a:gd name="connsiteX1658" fmla="*/ 275483 w 2426313"/>
                <a:gd name="connsiteY1658" fmla="*/ 2193980 h 3037456"/>
                <a:gd name="connsiteX1659" fmla="*/ 275511 w 2426313"/>
                <a:gd name="connsiteY1659" fmla="*/ 2193957 h 3037456"/>
                <a:gd name="connsiteX1660" fmla="*/ 270367 w 2426313"/>
                <a:gd name="connsiteY1660" fmla="*/ 2179860 h 3037456"/>
                <a:gd name="connsiteX1661" fmla="*/ 236935 w 2426313"/>
                <a:gd name="connsiteY1661" fmla="*/ 2171002 h 3037456"/>
                <a:gd name="connsiteX1662" fmla="*/ 236934 w 2426313"/>
                <a:gd name="connsiteY1662" fmla="*/ 2171002 h 3037456"/>
                <a:gd name="connsiteX1663" fmla="*/ 236934 w 2426313"/>
                <a:gd name="connsiteY1663" fmla="*/ 2171002 h 3037456"/>
                <a:gd name="connsiteX1664" fmla="*/ 154543 w 2426313"/>
                <a:gd name="connsiteY1664" fmla="*/ 2182432 h 3037456"/>
                <a:gd name="connsiteX1665" fmla="*/ 143780 w 2426313"/>
                <a:gd name="connsiteY1665" fmla="*/ 2194338 h 3037456"/>
                <a:gd name="connsiteX1666" fmla="*/ 144447 w 2426313"/>
                <a:gd name="connsiteY1666" fmla="*/ 2197767 h 3037456"/>
                <a:gd name="connsiteX1667" fmla="*/ 161878 w 2426313"/>
                <a:gd name="connsiteY1667" fmla="*/ 2198529 h 3037456"/>
                <a:gd name="connsiteX1668" fmla="*/ 170450 w 2426313"/>
                <a:gd name="connsiteY1668" fmla="*/ 2194719 h 3037456"/>
                <a:gd name="connsiteX1669" fmla="*/ 170392 w 2426313"/>
                <a:gd name="connsiteY1669" fmla="*/ 2194650 h 3037456"/>
                <a:gd name="connsiteX1670" fmla="*/ 170450 w 2426313"/>
                <a:gd name="connsiteY1670" fmla="*/ 2194624 h 3037456"/>
                <a:gd name="connsiteX1671" fmla="*/ 161401 w 2426313"/>
                <a:gd name="connsiteY1671" fmla="*/ 2183861 h 3037456"/>
                <a:gd name="connsiteX1672" fmla="*/ 154543 w 2426313"/>
                <a:gd name="connsiteY1672" fmla="*/ 2182432 h 3037456"/>
                <a:gd name="connsiteX1673" fmla="*/ 226826 w 2426313"/>
                <a:gd name="connsiteY1673" fmla="*/ 2258239 h 3037456"/>
                <a:gd name="connsiteX1674" fmla="*/ 220361 w 2426313"/>
                <a:gd name="connsiteY1674" fmla="*/ 2264728 h 3037456"/>
                <a:gd name="connsiteX1675" fmla="*/ 220076 w 2426313"/>
                <a:gd name="connsiteY1675" fmla="*/ 2317972 h 3037456"/>
                <a:gd name="connsiteX1676" fmla="*/ 223505 w 2426313"/>
                <a:gd name="connsiteY1676" fmla="*/ 2322925 h 3037456"/>
                <a:gd name="connsiteX1677" fmla="*/ 223526 w 2426313"/>
                <a:gd name="connsiteY1677" fmla="*/ 2322914 h 3037456"/>
                <a:gd name="connsiteX1678" fmla="*/ 223600 w 2426313"/>
                <a:gd name="connsiteY1678" fmla="*/ 2323021 h 3037456"/>
                <a:gd name="connsiteX1679" fmla="*/ 228838 w 2426313"/>
                <a:gd name="connsiteY1679" fmla="*/ 2320068 h 3037456"/>
                <a:gd name="connsiteX1680" fmla="*/ 239125 w 2426313"/>
                <a:gd name="connsiteY1680" fmla="*/ 2301304 h 3037456"/>
                <a:gd name="connsiteX1681" fmla="*/ 247222 w 2426313"/>
                <a:gd name="connsiteY1681" fmla="*/ 2288255 h 3037456"/>
                <a:gd name="connsiteX1682" fmla="*/ 247222 w 2426313"/>
                <a:gd name="connsiteY1682" fmla="*/ 2288255 h 3037456"/>
                <a:gd name="connsiteX1683" fmla="*/ 247222 w 2426313"/>
                <a:gd name="connsiteY1683" fmla="*/ 2288254 h 3037456"/>
                <a:gd name="connsiteX1684" fmla="*/ 247128 w 2426313"/>
                <a:gd name="connsiteY1684" fmla="*/ 2288035 h 3037456"/>
                <a:gd name="connsiteX1685" fmla="*/ 235315 w 2426313"/>
                <a:gd name="connsiteY1685" fmla="*/ 2260347 h 3037456"/>
                <a:gd name="connsiteX1686" fmla="*/ 235255 w 2426313"/>
                <a:gd name="connsiteY1686" fmla="*/ 2260333 h 3037456"/>
                <a:gd name="connsiteX1687" fmla="*/ 235220 w 2426313"/>
                <a:gd name="connsiteY1687" fmla="*/ 2260251 h 3037456"/>
                <a:gd name="connsiteX1688" fmla="*/ 226826 w 2426313"/>
                <a:gd name="connsiteY1688" fmla="*/ 2258239 h 3037456"/>
                <a:gd name="connsiteX1689" fmla="*/ 1433846 w 2426313"/>
                <a:gd name="connsiteY1689" fmla="*/ 1086486 h 3037456"/>
                <a:gd name="connsiteX1690" fmla="*/ 1426893 w 2426313"/>
                <a:gd name="connsiteY1690" fmla="*/ 1093915 h 3037456"/>
                <a:gd name="connsiteX1691" fmla="*/ 1432894 w 2426313"/>
                <a:gd name="connsiteY1691" fmla="*/ 1103250 h 3037456"/>
                <a:gd name="connsiteX1692" fmla="*/ 1437466 w 2426313"/>
                <a:gd name="connsiteY1692" fmla="*/ 1097154 h 3037456"/>
                <a:gd name="connsiteX1693" fmla="*/ 1437444 w 2426313"/>
                <a:gd name="connsiteY1693" fmla="*/ 1097088 h 3037456"/>
                <a:gd name="connsiteX1694" fmla="*/ 1437466 w 2426313"/>
                <a:gd name="connsiteY1694" fmla="*/ 1097058 h 3037456"/>
                <a:gd name="connsiteX1695" fmla="*/ 1433846 w 2426313"/>
                <a:gd name="connsiteY1695" fmla="*/ 1086486 h 3037456"/>
                <a:gd name="connsiteX1696" fmla="*/ 1494615 w 2426313"/>
                <a:gd name="connsiteY1696" fmla="*/ 1096487 h 3037456"/>
                <a:gd name="connsiteX1697" fmla="*/ 1486709 w 2426313"/>
                <a:gd name="connsiteY1697" fmla="*/ 1099440 h 3037456"/>
                <a:gd name="connsiteX1698" fmla="*/ 1490138 w 2426313"/>
                <a:gd name="connsiteY1698" fmla="*/ 1120966 h 3037456"/>
                <a:gd name="connsiteX1699" fmla="*/ 1492615 w 2426313"/>
                <a:gd name="connsiteY1699" fmla="*/ 1158018 h 3037456"/>
                <a:gd name="connsiteX1700" fmla="*/ 1486424 w 2426313"/>
                <a:gd name="connsiteY1700" fmla="*/ 1178592 h 3037456"/>
                <a:gd name="connsiteX1701" fmla="*/ 1492615 w 2426313"/>
                <a:gd name="connsiteY1701" fmla="*/ 1158018 h 3037456"/>
                <a:gd name="connsiteX1702" fmla="*/ 1490139 w 2426313"/>
                <a:gd name="connsiteY1702" fmla="*/ 1120966 h 3037456"/>
                <a:gd name="connsiteX1703" fmla="*/ 1486710 w 2426313"/>
                <a:gd name="connsiteY1703" fmla="*/ 1099440 h 3037456"/>
                <a:gd name="connsiteX1704" fmla="*/ 1490020 w 2426313"/>
                <a:gd name="connsiteY1704" fmla="*/ 1097249 h 3037456"/>
                <a:gd name="connsiteX1705" fmla="*/ 1494615 w 2426313"/>
                <a:gd name="connsiteY1705" fmla="*/ 1096487 h 3037456"/>
                <a:gd name="connsiteX1706" fmla="*/ 1494891 w 2426313"/>
                <a:gd name="connsiteY1706" fmla="*/ 1096646 h 3037456"/>
                <a:gd name="connsiteX1707" fmla="*/ 1504510 w 2426313"/>
                <a:gd name="connsiteY1707" fmla="*/ 1102190 h 3037456"/>
                <a:gd name="connsiteX1708" fmla="*/ 1511560 w 2426313"/>
                <a:gd name="connsiteY1708" fmla="*/ 1109332 h 3037456"/>
                <a:gd name="connsiteX1709" fmla="*/ 1511760 w 2426313"/>
                <a:gd name="connsiteY1709" fmla="*/ 1109536 h 3037456"/>
                <a:gd name="connsiteX1710" fmla="*/ 1523000 w 2426313"/>
                <a:gd name="connsiteY1710" fmla="*/ 1146588 h 3037456"/>
                <a:gd name="connsiteX1711" fmla="*/ 1519297 w 2426313"/>
                <a:gd name="connsiteY1711" fmla="*/ 1159542 h 3037456"/>
                <a:gd name="connsiteX1712" fmla="*/ 1510482 w 2426313"/>
                <a:gd name="connsiteY1712" fmla="*/ 1168810 h 3037456"/>
                <a:gd name="connsiteX1713" fmla="*/ 1510236 w 2426313"/>
                <a:gd name="connsiteY1713" fmla="*/ 1169067 h 3037456"/>
                <a:gd name="connsiteX1714" fmla="*/ 1504140 w 2426313"/>
                <a:gd name="connsiteY1714" fmla="*/ 1179926 h 3037456"/>
                <a:gd name="connsiteX1715" fmla="*/ 1504021 w 2426313"/>
                <a:gd name="connsiteY1715" fmla="*/ 1180156 h 3037456"/>
                <a:gd name="connsiteX1716" fmla="*/ 1499831 w 2426313"/>
                <a:gd name="connsiteY1716" fmla="*/ 1188213 h 3037456"/>
                <a:gd name="connsiteX1717" fmla="*/ 1491890 w 2426313"/>
                <a:gd name="connsiteY1717" fmla="*/ 1189601 h 3037456"/>
                <a:gd name="connsiteX1718" fmla="*/ 1491663 w 2426313"/>
                <a:gd name="connsiteY1718" fmla="*/ 1189641 h 3037456"/>
                <a:gd name="connsiteX1719" fmla="*/ 1488293 w 2426313"/>
                <a:gd name="connsiteY1719" fmla="*/ 1185510 h 3037456"/>
                <a:gd name="connsiteX1720" fmla="*/ 1491662 w 2426313"/>
                <a:gd name="connsiteY1720" fmla="*/ 1189641 h 3037456"/>
                <a:gd name="connsiteX1721" fmla="*/ 1491663 w 2426313"/>
                <a:gd name="connsiteY1721" fmla="*/ 1189641 h 3037456"/>
                <a:gd name="connsiteX1722" fmla="*/ 1491663 w 2426313"/>
                <a:gd name="connsiteY1722" fmla="*/ 1189641 h 3037456"/>
                <a:gd name="connsiteX1723" fmla="*/ 1491890 w 2426313"/>
                <a:gd name="connsiteY1723" fmla="*/ 1189601 h 3037456"/>
                <a:gd name="connsiteX1724" fmla="*/ 1499866 w 2426313"/>
                <a:gd name="connsiteY1724" fmla="*/ 1188213 h 3037456"/>
                <a:gd name="connsiteX1725" fmla="*/ 1504021 w 2426313"/>
                <a:gd name="connsiteY1725" fmla="*/ 1180156 h 3037456"/>
                <a:gd name="connsiteX1726" fmla="*/ 1504141 w 2426313"/>
                <a:gd name="connsiteY1726" fmla="*/ 1179926 h 3037456"/>
                <a:gd name="connsiteX1727" fmla="*/ 1510237 w 2426313"/>
                <a:gd name="connsiteY1727" fmla="*/ 1169067 h 3037456"/>
                <a:gd name="connsiteX1728" fmla="*/ 1510482 w 2426313"/>
                <a:gd name="connsiteY1728" fmla="*/ 1168810 h 3037456"/>
                <a:gd name="connsiteX1729" fmla="*/ 1519333 w 2426313"/>
                <a:gd name="connsiteY1729" fmla="*/ 1159542 h 3037456"/>
                <a:gd name="connsiteX1730" fmla="*/ 1523000 w 2426313"/>
                <a:gd name="connsiteY1730" fmla="*/ 1146588 h 3037456"/>
                <a:gd name="connsiteX1731" fmla="*/ 1511761 w 2426313"/>
                <a:gd name="connsiteY1731" fmla="*/ 1109536 h 3037456"/>
                <a:gd name="connsiteX1732" fmla="*/ 1511560 w 2426313"/>
                <a:gd name="connsiteY1732" fmla="*/ 1109332 h 3037456"/>
                <a:gd name="connsiteX1733" fmla="*/ 1504545 w 2426313"/>
                <a:gd name="connsiteY1733" fmla="*/ 1102190 h 3037456"/>
                <a:gd name="connsiteX1734" fmla="*/ 1494891 w 2426313"/>
                <a:gd name="connsiteY1734" fmla="*/ 1096646 h 3037456"/>
                <a:gd name="connsiteX1735" fmla="*/ 1494616 w 2426313"/>
                <a:gd name="connsiteY1735" fmla="*/ 1096487 h 3037456"/>
                <a:gd name="connsiteX1736" fmla="*/ 1494615 w 2426313"/>
                <a:gd name="connsiteY1736" fmla="*/ 1096487 h 3037456"/>
                <a:gd name="connsiteX1737" fmla="*/ 1494615 w 2426313"/>
                <a:gd name="connsiteY1737" fmla="*/ 1096487 h 3037456"/>
                <a:gd name="connsiteX1738" fmla="*/ 1548908 w 2426313"/>
                <a:gd name="connsiteY1738" fmla="*/ 1116870 h 3037456"/>
                <a:gd name="connsiteX1739" fmla="*/ 1535478 w 2426313"/>
                <a:gd name="connsiteY1739" fmla="*/ 1118775 h 3037456"/>
                <a:gd name="connsiteX1740" fmla="*/ 1535499 w 2426313"/>
                <a:gd name="connsiteY1740" fmla="*/ 1118868 h 3037456"/>
                <a:gd name="connsiteX1741" fmla="*/ 1535478 w 2426313"/>
                <a:gd name="connsiteY1741" fmla="*/ 1118871 h 3037456"/>
                <a:gd name="connsiteX1742" fmla="*/ 1538526 w 2426313"/>
                <a:gd name="connsiteY1742" fmla="*/ 1132587 h 3037456"/>
                <a:gd name="connsiteX1743" fmla="*/ 1551766 w 2426313"/>
                <a:gd name="connsiteY1743" fmla="*/ 1159828 h 3037456"/>
                <a:gd name="connsiteX1744" fmla="*/ 1552528 w 2426313"/>
                <a:gd name="connsiteY1744" fmla="*/ 1171163 h 3037456"/>
                <a:gd name="connsiteX1745" fmla="*/ 1566244 w 2426313"/>
                <a:gd name="connsiteY1745" fmla="*/ 1180974 h 3037456"/>
                <a:gd name="connsiteX1746" fmla="*/ 1573102 w 2426313"/>
                <a:gd name="connsiteY1746" fmla="*/ 1170687 h 3037456"/>
                <a:gd name="connsiteX1747" fmla="*/ 1573387 w 2426313"/>
                <a:gd name="connsiteY1747" fmla="*/ 1157066 h 3037456"/>
                <a:gd name="connsiteX1748" fmla="*/ 1572804 w 2426313"/>
                <a:gd name="connsiteY1748" fmla="*/ 1140528 h 3037456"/>
                <a:gd name="connsiteX1749" fmla="*/ 1568056 w 2426313"/>
                <a:gd name="connsiteY1749" fmla="*/ 1134003 h 3037456"/>
                <a:gd name="connsiteX1750" fmla="*/ 1563005 w 2426313"/>
                <a:gd name="connsiteY1750" fmla="*/ 1126967 h 3037456"/>
                <a:gd name="connsiteX1751" fmla="*/ 1548908 w 2426313"/>
                <a:gd name="connsiteY1751" fmla="*/ 1116870 h 3037456"/>
                <a:gd name="connsiteX1752" fmla="*/ 1442990 w 2426313"/>
                <a:gd name="connsiteY1752" fmla="*/ 1124109 h 3037456"/>
                <a:gd name="connsiteX1753" fmla="*/ 1435947 w 2426313"/>
                <a:gd name="connsiteY1753" fmla="*/ 1131724 h 3037456"/>
                <a:gd name="connsiteX1754" fmla="*/ 1435941 w 2426313"/>
                <a:gd name="connsiteY1754" fmla="*/ 1131730 h 3037456"/>
                <a:gd name="connsiteX1755" fmla="*/ 1443180 w 2426313"/>
                <a:gd name="connsiteY1755" fmla="*/ 1141540 h 3037456"/>
                <a:gd name="connsiteX1756" fmla="*/ 1447943 w 2426313"/>
                <a:gd name="connsiteY1756" fmla="*/ 1130968 h 3037456"/>
                <a:gd name="connsiteX1757" fmla="*/ 1447916 w 2426313"/>
                <a:gd name="connsiteY1757" fmla="*/ 1130932 h 3037456"/>
                <a:gd name="connsiteX1758" fmla="*/ 1447943 w 2426313"/>
                <a:gd name="connsiteY1758" fmla="*/ 1130872 h 3037456"/>
                <a:gd name="connsiteX1759" fmla="*/ 1442990 w 2426313"/>
                <a:gd name="connsiteY1759" fmla="*/ 1124109 h 3037456"/>
                <a:gd name="connsiteX1760" fmla="*/ 1608511 w 2426313"/>
                <a:gd name="connsiteY1760" fmla="*/ 1244196 h 3037456"/>
                <a:gd name="connsiteX1761" fmla="*/ 1601295 w 2426313"/>
                <a:gd name="connsiteY1761" fmla="*/ 1252507 h 3037456"/>
                <a:gd name="connsiteX1762" fmla="*/ 1601521 w 2426313"/>
                <a:gd name="connsiteY1762" fmla="*/ 1252788 h 3037456"/>
                <a:gd name="connsiteX1763" fmla="*/ 1609511 w 2426313"/>
                <a:gd name="connsiteY1763" fmla="*/ 1262817 h 3037456"/>
                <a:gd name="connsiteX1764" fmla="*/ 1623013 w 2426313"/>
                <a:gd name="connsiteY1764" fmla="*/ 1267842 h 3037456"/>
                <a:gd name="connsiteX1765" fmla="*/ 1609547 w 2426313"/>
                <a:gd name="connsiteY1765" fmla="*/ 1262782 h 3037456"/>
                <a:gd name="connsiteX1766" fmla="*/ 1601521 w 2426313"/>
                <a:gd name="connsiteY1766" fmla="*/ 1252788 h 3037456"/>
                <a:gd name="connsiteX1767" fmla="*/ 1601296 w 2426313"/>
                <a:gd name="connsiteY1767" fmla="*/ 1252506 h 3037456"/>
                <a:gd name="connsiteX1768" fmla="*/ 1608511 w 2426313"/>
                <a:gd name="connsiteY1768" fmla="*/ 1244196 h 3037456"/>
                <a:gd name="connsiteX1769" fmla="*/ 1710833 w 2426313"/>
                <a:gd name="connsiteY1769" fmla="*/ 1266603 h 3037456"/>
                <a:gd name="connsiteX1770" fmla="*/ 1724454 w 2426313"/>
                <a:gd name="connsiteY1770" fmla="*/ 1284034 h 3037456"/>
                <a:gd name="connsiteX1771" fmla="*/ 1713214 w 2426313"/>
                <a:gd name="connsiteY1771" fmla="*/ 1302417 h 3037456"/>
                <a:gd name="connsiteX1772" fmla="*/ 1724454 w 2426313"/>
                <a:gd name="connsiteY1772" fmla="*/ 1284034 h 3037456"/>
                <a:gd name="connsiteX1773" fmla="*/ 1710833 w 2426313"/>
                <a:gd name="connsiteY1773" fmla="*/ 1266603 h 3037456"/>
                <a:gd name="connsiteX1774" fmla="*/ 1573244 w 2426313"/>
                <a:gd name="connsiteY1774" fmla="*/ 1247136 h 3037456"/>
                <a:gd name="connsiteX1775" fmla="*/ 1552718 w 2426313"/>
                <a:gd name="connsiteY1775" fmla="*/ 1252506 h 3037456"/>
                <a:gd name="connsiteX1776" fmla="*/ 1571768 w 2426313"/>
                <a:gd name="connsiteY1776" fmla="*/ 1293559 h 3037456"/>
                <a:gd name="connsiteX1777" fmla="*/ 1552718 w 2426313"/>
                <a:gd name="connsiteY1777" fmla="*/ 1252506 h 3037456"/>
                <a:gd name="connsiteX1778" fmla="*/ 1591199 w 2426313"/>
                <a:gd name="connsiteY1778" fmla="*/ 1259841 h 3037456"/>
                <a:gd name="connsiteX1779" fmla="*/ 1598724 w 2426313"/>
                <a:gd name="connsiteY1779" fmla="*/ 1297369 h 3037456"/>
                <a:gd name="connsiteX1780" fmla="*/ 1586627 w 2426313"/>
                <a:gd name="connsiteY1780" fmla="*/ 1313371 h 3037456"/>
                <a:gd name="connsiteX1781" fmla="*/ 1572911 w 2426313"/>
                <a:gd name="connsiteY1781" fmla="*/ 1305942 h 3037456"/>
                <a:gd name="connsiteX1782" fmla="*/ 1586627 w 2426313"/>
                <a:gd name="connsiteY1782" fmla="*/ 1313371 h 3037456"/>
                <a:gd name="connsiteX1783" fmla="*/ 1598724 w 2426313"/>
                <a:gd name="connsiteY1783" fmla="*/ 1297369 h 3037456"/>
                <a:gd name="connsiteX1784" fmla="*/ 1591199 w 2426313"/>
                <a:gd name="connsiteY1784" fmla="*/ 1259841 h 3037456"/>
                <a:gd name="connsiteX1785" fmla="*/ 1573244 w 2426313"/>
                <a:gd name="connsiteY1785" fmla="*/ 1247136 h 3037456"/>
                <a:gd name="connsiteX1786" fmla="*/ 1407843 w 2426313"/>
                <a:gd name="connsiteY1786" fmla="*/ 1256983 h 3037456"/>
                <a:gd name="connsiteX1787" fmla="*/ 1396508 w 2426313"/>
                <a:gd name="connsiteY1787" fmla="*/ 1264317 h 3037456"/>
                <a:gd name="connsiteX1788" fmla="*/ 1403938 w 2426313"/>
                <a:gd name="connsiteY1788" fmla="*/ 1276033 h 3037456"/>
                <a:gd name="connsiteX1789" fmla="*/ 1403958 w 2426313"/>
                <a:gd name="connsiteY1789" fmla="*/ 1276010 h 3037456"/>
                <a:gd name="connsiteX1790" fmla="*/ 1404033 w 2426313"/>
                <a:gd name="connsiteY1790" fmla="*/ 1276128 h 3037456"/>
                <a:gd name="connsiteX1791" fmla="*/ 1416606 w 2426313"/>
                <a:gd name="connsiteY1791" fmla="*/ 1261746 h 3037456"/>
                <a:gd name="connsiteX1792" fmla="*/ 1416484 w 2426313"/>
                <a:gd name="connsiteY1792" fmla="*/ 1261681 h 3037456"/>
                <a:gd name="connsiteX1793" fmla="*/ 1416511 w 2426313"/>
                <a:gd name="connsiteY1793" fmla="*/ 1261650 h 3037456"/>
                <a:gd name="connsiteX1794" fmla="*/ 1407843 w 2426313"/>
                <a:gd name="connsiteY1794" fmla="*/ 1256983 h 3037456"/>
                <a:gd name="connsiteX1795" fmla="*/ 1401556 w 2426313"/>
                <a:gd name="connsiteY1795" fmla="*/ 1282319 h 3037456"/>
                <a:gd name="connsiteX1796" fmla="*/ 1382506 w 2426313"/>
                <a:gd name="connsiteY1796" fmla="*/ 1289272 h 3037456"/>
                <a:gd name="connsiteX1797" fmla="*/ 1390126 w 2426313"/>
                <a:gd name="connsiteY1797" fmla="*/ 1301560 h 3037456"/>
                <a:gd name="connsiteX1798" fmla="*/ 1382507 w 2426313"/>
                <a:gd name="connsiteY1798" fmla="*/ 1289273 h 3037456"/>
                <a:gd name="connsiteX1799" fmla="*/ 1401557 w 2426313"/>
                <a:gd name="connsiteY1799" fmla="*/ 1282320 h 3037456"/>
                <a:gd name="connsiteX1800" fmla="*/ 1415748 w 2426313"/>
                <a:gd name="connsiteY1800" fmla="*/ 1299845 h 3037456"/>
                <a:gd name="connsiteX1801" fmla="*/ 1405366 w 2426313"/>
                <a:gd name="connsiteY1801" fmla="*/ 1312609 h 3037456"/>
                <a:gd name="connsiteX1802" fmla="*/ 1415749 w 2426313"/>
                <a:gd name="connsiteY1802" fmla="*/ 1299846 h 3037456"/>
                <a:gd name="connsiteX1803" fmla="*/ 1401557 w 2426313"/>
                <a:gd name="connsiteY1803" fmla="*/ 1282320 h 3037456"/>
                <a:gd name="connsiteX1804" fmla="*/ 1401557 w 2426313"/>
                <a:gd name="connsiteY1804" fmla="*/ 1282320 h 3037456"/>
                <a:gd name="connsiteX1805" fmla="*/ 1401556 w 2426313"/>
                <a:gd name="connsiteY1805" fmla="*/ 1282319 h 3037456"/>
                <a:gd name="connsiteX1806" fmla="*/ 1627489 w 2426313"/>
                <a:gd name="connsiteY1806" fmla="*/ 1314514 h 3037456"/>
                <a:gd name="connsiteX1807" fmla="*/ 1612630 w 2426313"/>
                <a:gd name="connsiteY1807" fmla="*/ 1324801 h 3037456"/>
                <a:gd name="connsiteX1808" fmla="*/ 1600248 w 2426313"/>
                <a:gd name="connsiteY1808" fmla="*/ 1339946 h 3037456"/>
                <a:gd name="connsiteX1809" fmla="*/ 1601010 w 2426313"/>
                <a:gd name="connsiteY1809" fmla="*/ 1365759 h 3037456"/>
                <a:gd name="connsiteX1810" fmla="*/ 1613964 w 2426313"/>
                <a:gd name="connsiteY1810" fmla="*/ 1379379 h 3037456"/>
                <a:gd name="connsiteX1811" fmla="*/ 1614010 w 2426313"/>
                <a:gd name="connsiteY1811" fmla="*/ 1379255 h 3037456"/>
                <a:gd name="connsiteX1812" fmla="*/ 1614154 w 2426313"/>
                <a:gd name="connsiteY1812" fmla="*/ 1379379 h 3037456"/>
                <a:gd name="connsiteX1813" fmla="*/ 1619107 w 2426313"/>
                <a:gd name="connsiteY1813" fmla="*/ 1365854 h 3037456"/>
                <a:gd name="connsiteX1814" fmla="*/ 1631966 w 2426313"/>
                <a:gd name="connsiteY1814" fmla="*/ 1340993 h 3037456"/>
                <a:gd name="connsiteX1815" fmla="*/ 1637395 w 2426313"/>
                <a:gd name="connsiteY1815" fmla="*/ 1326706 h 3037456"/>
                <a:gd name="connsiteX1816" fmla="*/ 1627489 w 2426313"/>
                <a:gd name="connsiteY1816" fmla="*/ 1314514 h 3037456"/>
                <a:gd name="connsiteX1817" fmla="*/ 1441751 w 2426313"/>
                <a:gd name="connsiteY1817" fmla="*/ 1334326 h 3037456"/>
                <a:gd name="connsiteX1818" fmla="*/ 1438132 w 2426313"/>
                <a:gd name="connsiteY1818" fmla="*/ 1344994 h 3037456"/>
                <a:gd name="connsiteX1819" fmla="*/ 1438136 w 2426313"/>
                <a:gd name="connsiteY1819" fmla="*/ 1345067 h 3037456"/>
                <a:gd name="connsiteX1820" fmla="*/ 1438132 w 2426313"/>
                <a:gd name="connsiteY1820" fmla="*/ 1345089 h 3037456"/>
                <a:gd name="connsiteX1821" fmla="*/ 1438704 w 2426313"/>
                <a:gd name="connsiteY1821" fmla="*/ 1355281 h 3037456"/>
                <a:gd name="connsiteX1822" fmla="*/ 1442514 w 2426313"/>
                <a:gd name="connsiteY1822" fmla="*/ 1361282 h 3037456"/>
                <a:gd name="connsiteX1823" fmla="*/ 1446895 w 2426313"/>
                <a:gd name="connsiteY1823" fmla="*/ 1355757 h 3037456"/>
                <a:gd name="connsiteX1824" fmla="*/ 1453965 w 2426313"/>
                <a:gd name="connsiteY1824" fmla="*/ 1335774 h 3037456"/>
                <a:gd name="connsiteX1825" fmla="*/ 1454039 w 2426313"/>
                <a:gd name="connsiteY1825" fmla="*/ 1335565 h 3037456"/>
                <a:gd name="connsiteX1826" fmla="*/ 1454039 w 2426313"/>
                <a:gd name="connsiteY1826" fmla="*/ 1335565 h 3037456"/>
                <a:gd name="connsiteX1827" fmla="*/ 1454039 w 2426313"/>
                <a:gd name="connsiteY1827" fmla="*/ 1335564 h 3037456"/>
                <a:gd name="connsiteX1828" fmla="*/ 1453911 w 2426313"/>
                <a:gd name="connsiteY1828" fmla="*/ 1335552 h 3037456"/>
                <a:gd name="connsiteX1829" fmla="*/ 1441751 w 2426313"/>
                <a:gd name="connsiteY1829" fmla="*/ 1334326 h 3037456"/>
                <a:gd name="connsiteX1830" fmla="*/ 1249728 w 2426313"/>
                <a:gd name="connsiteY1830" fmla="*/ 1507776 h 3037456"/>
                <a:gd name="connsiteX1831" fmla="*/ 1238584 w 2426313"/>
                <a:gd name="connsiteY1831" fmla="*/ 1526541 h 3037456"/>
                <a:gd name="connsiteX1832" fmla="*/ 1250776 w 2426313"/>
                <a:gd name="connsiteY1832" fmla="*/ 1558640 h 3037456"/>
                <a:gd name="connsiteX1833" fmla="*/ 1259729 w 2426313"/>
                <a:gd name="connsiteY1833" fmla="*/ 1567879 h 3037456"/>
                <a:gd name="connsiteX1834" fmla="*/ 1259733 w 2426313"/>
                <a:gd name="connsiteY1834" fmla="*/ 1567880 h 3037456"/>
                <a:gd name="connsiteX1835" fmla="*/ 1259824 w 2426313"/>
                <a:gd name="connsiteY1835" fmla="*/ 1567974 h 3037456"/>
                <a:gd name="connsiteX1836" fmla="*/ 1276493 w 2426313"/>
                <a:gd name="connsiteY1836" fmla="*/ 1561878 h 3037456"/>
                <a:gd name="connsiteX1837" fmla="*/ 1276588 w 2426313"/>
                <a:gd name="connsiteY1837" fmla="*/ 1547211 h 3037456"/>
                <a:gd name="connsiteX1838" fmla="*/ 1276588 w 2426313"/>
                <a:gd name="connsiteY1838" fmla="*/ 1547210 h 3037456"/>
                <a:gd name="connsiteX1839" fmla="*/ 1276588 w 2426313"/>
                <a:gd name="connsiteY1839" fmla="*/ 1547210 h 3037456"/>
                <a:gd name="connsiteX1840" fmla="*/ 1276588 w 2426313"/>
                <a:gd name="connsiteY1840" fmla="*/ 1547209 h 3037456"/>
                <a:gd name="connsiteX1841" fmla="*/ 1257538 w 2426313"/>
                <a:gd name="connsiteY1841" fmla="*/ 1509395 h 3037456"/>
                <a:gd name="connsiteX1842" fmla="*/ 1257532 w 2426313"/>
                <a:gd name="connsiteY1842" fmla="*/ 1509394 h 3037456"/>
                <a:gd name="connsiteX1843" fmla="*/ 1257443 w 2426313"/>
                <a:gd name="connsiteY1843" fmla="*/ 1509300 h 3037456"/>
                <a:gd name="connsiteX1844" fmla="*/ 1249728 w 2426313"/>
                <a:gd name="connsiteY1844" fmla="*/ 1507776 h 3037456"/>
                <a:gd name="connsiteX1845" fmla="*/ 1414129 w 2426313"/>
                <a:gd name="connsiteY1845" fmla="*/ 1516730 h 3037456"/>
                <a:gd name="connsiteX1846" fmla="*/ 1411462 w 2426313"/>
                <a:gd name="connsiteY1846" fmla="*/ 1541495 h 3037456"/>
                <a:gd name="connsiteX1847" fmla="*/ 1427179 w 2426313"/>
                <a:gd name="connsiteY1847" fmla="*/ 1537971 h 3037456"/>
                <a:gd name="connsiteX1848" fmla="*/ 1428191 w 2426313"/>
                <a:gd name="connsiteY1848" fmla="*/ 1526243 h 3037456"/>
                <a:gd name="connsiteX1849" fmla="*/ 1428154 w 2426313"/>
                <a:gd name="connsiteY1849" fmla="*/ 1526218 h 3037456"/>
                <a:gd name="connsiteX1850" fmla="*/ 1428155 w 2426313"/>
                <a:gd name="connsiteY1850" fmla="*/ 1526207 h 3037456"/>
                <a:gd name="connsiteX1851" fmla="*/ 1414129 w 2426313"/>
                <a:gd name="connsiteY1851" fmla="*/ 1516730 h 3037456"/>
                <a:gd name="connsiteX1852" fmla="*/ 1514332 w 2426313"/>
                <a:gd name="connsiteY1852" fmla="*/ 1524064 h 3037456"/>
                <a:gd name="connsiteX1853" fmla="*/ 1506903 w 2426313"/>
                <a:gd name="connsiteY1853" fmla="*/ 1532541 h 3037456"/>
                <a:gd name="connsiteX1854" fmla="*/ 1518263 w 2426313"/>
                <a:gd name="connsiteY1854" fmla="*/ 1551853 h 3037456"/>
                <a:gd name="connsiteX1855" fmla="*/ 1518333 w 2426313"/>
                <a:gd name="connsiteY1855" fmla="*/ 1551973 h 3037456"/>
                <a:gd name="connsiteX1856" fmla="*/ 1530430 w 2426313"/>
                <a:gd name="connsiteY1856" fmla="*/ 1531113 h 3037456"/>
                <a:gd name="connsiteX1857" fmla="*/ 1530239 w 2426313"/>
                <a:gd name="connsiteY1857" fmla="*/ 1527017 h 3037456"/>
                <a:gd name="connsiteX1858" fmla="*/ 1514427 w 2426313"/>
                <a:gd name="connsiteY1858" fmla="*/ 1524064 h 3037456"/>
                <a:gd name="connsiteX1859" fmla="*/ 1514408 w 2426313"/>
                <a:gd name="connsiteY1859" fmla="*/ 1524078 h 3037456"/>
                <a:gd name="connsiteX1860" fmla="*/ 1514332 w 2426313"/>
                <a:gd name="connsiteY1860" fmla="*/ 1524064 h 3037456"/>
                <a:gd name="connsiteX1861" fmla="*/ 1097614 w 2426313"/>
                <a:gd name="connsiteY1861" fmla="*/ 1536161 h 3037456"/>
                <a:gd name="connsiteX1862" fmla="*/ 1093899 w 2426313"/>
                <a:gd name="connsiteY1862" fmla="*/ 1540542 h 3037456"/>
                <a:gd name="connsiteX1863" fmla="*/ 1085136 w 2426313"/>
                <a:gd name="connsiteY1863" fmla="*/ 1556068 h 3037456"/>
                <a:gd name="connsiteX1864" fmla="*/ 1091708 w 2426313"/>
                <a:gd name="connsiteY1864" fmla="*/ 1573975 h 3037456"/>
                <a:gd name="connsiteX1865" fmla="*/ 1103233 w 2426313"/>
                <a:gd name="connsiteY1865" fmla="*/ 1590263 h 3037456"/>
                <a:gd name="connsiteX1866" fmla="*/ 1107239 w 2426313"/>
                <a:gd name="connsiteY1866" fmla="*/ 1604533 h 3037456"/>
                <a:gd name="connsiteX1867" fmla="*/ 1107805 w 2426313"/>
                <a:gd name="connsiteY1867" fmla="*/ 1606598 h 3037456"/>
                <a:gd name="connsiteX1868" fmla="*/ 1107826 w 2426313"/>
                <a:gd name="connsiteY1868" fmla="*/ 1606623 h 3037456"/>
                <a:gd name="connsiteX1869" fmla="*/ 1107829 w 2426313"/>
                <a:gd name="connsiteY1869" fmla="*/ 1606634 h 3037456"/>
                <a:gd name="connsiteX1870" fmla="*/ 1118854 w 2426313"/>
                <a:gd name="connsiteY1870" fmla="*/ 1619790 h 3037456"/>
                <a:gd name="connsiteX1871" fmla="*/ 1122664 w 2426313"/>
                <a:gd name="connsiteY1871" fmla="*/ 1545210 h 3037456"/>
                <a:gd name="connsiteX1872" fmla="*/ 1097709 w 2426313"/>
                <a:gd name="connsiteY1872" fmla="*/ 1536161 h 3037456"/>
                <a:gd name="connsiteX1873" fmla="*/ 1097687 w 2426313"/>
                <a:gd name="connsiteY1873" fmla="*/ 1536187 h 3037456"/>
                <a:gd name="connsiteX1874" fmla="*/ 1097614 w 2426313"/>
                <a:gd name="connsiteY1874" fmla="*/ 1536161 h 3037456"/>
                <a:gd name="connsiteX1875" fmla="*/ 1312057 w 2426313"/>
                <a:gd name="connsiteY1875" fmla="*/ 1598765 h 3037456"/>
                <a:gd name="connsiteX1876" fmla="*/ 1293638 w 2426313"/>
                <a:gd name="connsiteY1876" fmla="*/ 1607789 h 3037456"/>
                <a:gd name="connsiteX1877" fmla="*/ 1278112 w 2426313"/>
                <a:gd name="connsiteY1877" fmla="*/ 1618076 h 3037456"/>
                <a:gd name="connsiteX1878" fmla="*/ 1240583 w 2426313"/>
                <a:gd name="connsiteY1878" fmla="*/ 1640746 h 3037456"/>
                <a:gd name="connsiteX1879" fmla="*/ 1223153 w 2426313"/>
                <a:gd name="connsiteY1879" fmla="*/ 1646365 h 3037456"/>
                <a:gd name="connsiteX1880" fmla="*/ 1210770 w 2426313"/>
                <a:gd name="connsiteY1880" fmla="*/ 1628077 h 3037456"/>
                <a:gd name="connsiteX1881" fmla="*/ 1200007 w 2426313"/>
                <a:gd name="connsiteY1881" fmla="*/ 1604360 h 3037456"/>
                <a:gd name="connsiteX1882" fmla="*/ 1194863 w 2426313"/>
                <a:gd name="connsiteY1882" fmla="*/ 1601026 h 3037456"/>
                <a:gd name="connsiteX1883" fmla="*/ 1191815 w 2426313"/>
                <a:gd name="connsiteY1883" fmla="*/ 1606551 h 3037456"/>
                <a:gd name="connsiteX1884" fmla="*/ 1190863 w 2426313"/>
                <a:gd name="connsiteY1884" fmla="*/ 1629316 h 3037456"/>
                <a:gd name="connsiteX1885" fmla="*/ 1181147 w 2426313"/>
                <a:gd name="connsiteY1885" fmla="*/ 1638746 h 3037456"/>
                <a:gd name="connsiteX1886" fmla="*/ 1165812 w 2426313"/>
                <a:gd name="connsiteY1886" fmla="*/ 1635888 h 3037456"/>
                <a:gd name="connsiteX1887" fmla="*/ 1125807 w 2426313"/>
                <a:gd name="connsiteY1887" fmla="*/ 1627220 h 3037456"/>
                <a:gd name="connsiteX1888" fmla="*/ 1116473 w 2426313"/>
                <a:gd name="connsiteY1888" fmla="*/ 1636745 h 3037456"/>
                <a:gd name="connsiteX1889" fmla="*/ 1116512 w 2426313"/>
                <a:gd name="connsiteY1889" fmla="*/ 1636860 h 3037456"/>
                <a:gd name="connsiteX1890" fmla="*/ 1116473 w 2426313"/>
                <a:gd name="connsiteY1890" fmla="*/ 1637031 h 3037456"/>
                <a:gd name="connsiteX1891" fmla="*/ 1122760 w 2426313"/>
                <a:gd name="connsiteY1891" fmla="*/ 1655700 h 3037456"/>
                <a:gd name="connsiteX1892" fmla="*/ 1138857 w 2426313"/>
                <a:gd name="connsiteY1892" fmla="*/ 1666463 h 3037456"/>
                <a:gd name="connsiteX1893" fmla="*/ 1162860 w 2426313"/>
                <a:gd name="connsiteY1893" fmla="*/ 1666653 h 3037456"/>
                <a:gd name="connsiteX1894" fmla="*/ 1177814 w 2426313"/>
                <a:gd name="connsiteY1894" fmla="*/ 1669035 h 3037456"/>
                <a:gd name="connsiteX1895" fmla="*/ 1178994 w 2426313"/>
                <a:gd name="connsiteY1895" fmla="*/ 1674115 h 3037456"/>
                <a:gd name="connsiteX1896" fmla="*/ 1156668 w 2426313"/>
                <a:gd name="connsiteY1896" fmla="*/ 1686466 h 3037456"/>
                <a:gd name="connsiteX1897" fmla="*/ 1150858 w 2426313"/>
                <a:gd name="connsiteY1897" fmla="*/ 1691419 h 3037456"/>
                <a:gd name="connsiteX1898" fmla="*/ 1117520 w 2426313"/>
                <a:gd name="connsiteY1898" fmla="*/ 1716184 h 3037456"/>
                <a:gd name="connsiteX1899" fmla="*/ 1115425 w 2426313"/>
                <a:gd name="connsiteY1899" fmla="*/ 1718660 h 3037456"/>
                <a:gd name="connsiteX1900" fmla="*/ 1089326 w 2426313"/>
                <a:gd name="connsiteY1900" fmla="*/ 1740949 h 3037456"/>
                <a:gd name="connsiteX1901" fmla="*/ 1061990 w 2426313"/>
                <a:gd name="connsiteY1901" fmla="*/ 1753998 h 3037456"/>
                <a:gd name="connsiteX1902" fmla="*/ 1059418 w 2426313"/>
                <a:gd name="connsiteY1902" fmla="*/ 1756093 h 3037456"/>
                <a:gd name="connsiteX1903" fmla="*/ 1057406 w 2426313"/>
                <a:gd name="connsiteY1903" fmla="*/ 1780549 h 3037456"/>
                <a:gd name="connsiteX1904" fmla="*/ 1057454 w 2426313"/>
                <a:gd name="connsiteY1904" fmla="*/ 1780657 h 3037456"/>
                <a:gd name="connsiteX1905" fmla="*/ 1057442 w 2426313"/>
                <a:gd name="connsiteY1905" fmla="*/ 1780799 h 3037456"/>
                <a:gd name="connsiteX1906" fmla="*/ 1071325 w 2426313"/>
                <a:gd name="connsiteY1906" fmla="*/ 1800289 h 3037456"/>
                <a:gd name="connsiteX1907" fmla="*/ 1116283 w 2426313"/>
                <a:gd name="connsiteY1907" fmla="*/ 1808862 h 3037456"/>
                <a:gd name="connsiteX1908" fmla="*/ 1189339 w 2426313"/>
                <a:gd name="connsiteY1908" fmla="*/ 1809243 h 3037456"/>
                <a:gd name="connsiteX1909" fmla="*/ 1201436 w 2426313"/>
                <a:gd name="connsiteY1909" fmla="*/ 1803623 h 3037456"/>
                <a:gd name="connsiteX1910" fmla="*/ 1237155 w 2426313"/>
                <a:gd name="connsiteY1910" fmla="*/ 1790669 h 3037456"/>
                <a:gd name="connsiteX1911" fmla="*/ 1253443 w 2426313"/>
                <a:gd name="connsiteY1911" fmla="*/ 1797622 h 3037456"/>
                <a:gd name="connsiteX1912" fmla="*/ 1298020 w 2426313"/>
                <a:gd name="connsiteY1912" fmla="*/ 1770381 h 3037456"/>
                <a:gd name="connsiteX1913" fmla="*/ 1302401 w 2426313"/>
                <a:gd name="connsiteY1913" fmla="*/ 1767237 h 3037456"/>
                <a:gd name="connsiteX1914" fmla="*/ 1316117 w 2426313"/>
                <a:gd name="connsiteY1914" fmla="*/ 1754664 h 3037456"/>
                <a:gd name="connsiteX1915" fmla="*/ 1332881 w 2426313"/>
                <a:gd name="connsiteY1915" fmla="*/ 1760189 h 3037456"/>
                <a:gd name="connsiteX1916" fmla="*/ 1358313 w 2426313"/>
                <a:gd name="connsiteY1916" fmla="*/ 1770666 h 3037456"/>
                <a:gd name="connsiteX1917" fmla="*/ 1370219 w 2426313"/>
                <a:gd name="connsiteY1917" fmla="*/ 1756093 h 3037456"/>
                <a:gd name="connsiteX1918" fmla="*/ 1370118 w 2426313"/>
                <a:gd name="connsiteY1918" fmla="*/ 1755932 h 3037456"/>
                <a:gd name="connsiteX1919" fmla="*/ 1370219 w 2426313"/>
                <a:gd name="connsiteY1919" fmla="*/ 1755808 h 3037456"/>
                <a:gd name="connsiteX1920" fmla="*/ 1351454 w 2426313"/>
                <a:gd name="connsiteY1920" fmla="*/ 1728566 h 3037456"/>
                <a:gd name="connsiteX1921" fmla="*/ 1329547 w 2426313"/>
                <a:gd name="connsiteY1921" fmla="*/ 1697801 h 3037456"/>
                <a:gd name="connsiteX1922" fmla="*/ 1325661 w 2426313"/>
                <a:gd name="connsiteY1922" fmla="*/ 1678333 h 3037456"/>
                <a:gd name="connsiteX1923" fmla="*/ 1341739 w 2426313"/>
                <a:gd name="connsiteY1923" fmla="*/ 1667892 h 3037456"/>
                <a:gd name="connsiteX1924" fmla="*/ 1371267 w 2426313"/>
                <a:gd name="connsiteY1924" fmla="*/ 1665606 h 3037456"/>
                <a:gd name="connsiteX1925" fmla="*/ 1394127 w 2426313"/>
                <a:gd name="connsiteY1925" fmla="*/ 1672464 h 3037456"/>
                <a:gd name="connsiteX1926" fmla="*/ 1408986 w 2426313"/>
                <a:gd name="connsiteY1926" fmla="*/ 1670844 h 3037456"/>
                <a:gd name="connsiteX1927" fmla="*/ 1410629 w 2426313"/>
                <a:gd name="connsiteY1927" fmla="*/ 1658414 h 3037456"/>
                <a:gd name="connsiteX1928" fmla="*/ 1410626 w 2426313"/>
                <a:gd name="connsiteY1928" fmla="*/ 1658410 h 3037456"/>
                <a:gd name="connsiteX1929" fmla="*/ 1410664 w 2426313"/>
                <a:gd name="connsiteY1929" fmla="*/ 1658129 h 3037456"/>
                <a:gd name="connsiteX1930" fmla="*/ 1403556 w 2426313"/>
                <a:gd name="connsiteY1930" fmla="*/ 1647413 h 3037456"/>
                <a:gd name="connsiteX1931" fmla="*/ 1382125 w 2426313"/>
                <a:gd name="connsiteY1931" fmla="*/ 1634840 h 3037456"/>
                <a:gd name="connsiteX1932" fmla="*/ 1361741 w 2426313"/>
                <a:gd name="connsiteY1932" fmla="*/ 1635317 h 3037456"/>
                <a:gd name="connsiteX1933" fmla="*/ 1342977 w 2426313"/>
                <a:gd name="connsiteY1933" fmla="*/ 1634650 h 3037456"/>
                <a:gd name="connsiteX1934" fmla="*/ 1331833 w 2426313"/>
                <a:gd name="connsiteY1934" fmla="*/ 1599598 h 3037456"/>
                <a:gd name="connsiteX1935" fmla="*/ 1312057 w 2426313"/>
                <a:gd name="connsiteY1935" fmla="*/ 1598765 h 3037456"/>
                <a:gd name="connsiteX1936" fmla="*/ 1449467 w 2426313"/>
                <a:gd name="connsiteY1936" fmla="*/ 1673892 h 3037456"/>
                <a:gd name="connsiteX1937" fmla="*/ 1457182 w 2426313"/>
                <a:gd name="connsiteY1937" fmla="*/ 1688942 h 3037456"/>
                <a:gd name="connsiteX1938" fmla="*/ 1452325 w 2426313"/>
                <a:gd name="connsiteY1938" fmla="*/ 1694657 h 3037456"/>
                <a:gd name="connsiteX1939" fmla="*/ 1457183 w 2426313"/>
                <a:gd name="connsiteY1939" fmla="*/ 1688942 h 3037456"/>
                <a:gd name="connsiteX1940" fmla="*/ 1449467 w 2426313"/>
                <a:gd name="connsiteY1940" fmla="*/ 1673892 h 3037456"/>
                <a:gd name="connsiteX1941" fmla="*/ 1565958 w 2426313"/>
                <a:gd name="connsiteY1941" fmla="*/ 1771714 h 3037456"/>
                <a:gd name="connsiteX1942" fmla="*/ 1553575 w 2426313"/>
                <a:gd name="connsiteY1942" fmla="*/ 1782859 h 3037456"/>
                <a:gd name="connsiteX1943" fmla="*/ 1553620 w 2426313"/>
                <a:gd name="connsiteY1943" fmla="*/ 1782913 h 3037456"/>
                <a:gd name="connsiteX1944" fmla="*/ 1553575 w 2426313"/>
                <a:gd name="connsiteY1944" fmla="*/ 1782954 h 3037456"/>
                <a:gd name="connsiteX1945" fmla="*/ 1558289 w 2426313"/>
                <a:gd name="connsiteY1945" fmla="*/ 1788515 h 3037456"/>
                <a:gd name="connsiteX1946" fmla="*/ 1558338 w 2426313"/>
                <a:gd name="connsiteY1946" fmla="*/ 1788574 h 3037456"/>
                <a:gd name="connsiteX1947" fmla="*/ 1569613 w 2426313"/>
                <a:gd name="connsiteY1947" fmla="*/ 1785645 h 3037456"/>
                <a:gd name="connsiteX1948" fmla="*/ 1570072 w 2426313"/>
                <a:gd name="connsiteY1948" fmla="*/ 1783981 h 3037456"/>
                <a:gd name="connsiteX1949" fmla="*/ 1571959 w 2426313"/>
                <a:gd name="connsiteY1949" fmla="*/ 1777239 h 3037456"/>
                <a:gd name="connsiteX1950" fmla="*/ 1571939 w 2426313"/>
                <a:gd name="connsiteY1950" fmla="*/ 1777213 h 3037456"/>
                <a:gd name="connsiteX1951" fmla="*/ 1571958 w 2426313"/>
                <a:gd name="connsiteY1951" fmla="*/ 1777144 h 3037456"/>
                <a:gd name="connsiteX1952" fmla="*/ 1565958 w 2426313"/>
                <a:gd name="connsiteY1952" fmla="*/ 1771714 h 3037456"/>
                <a:gd name="connsiteX1953" fmla="*/ 940451 w 2426313"/>
                <a:gd name="connsiteY1953" fmla="*/ 1639031 h 3037456"/>
                <a:gd name="connsiteX1954" fmla="*/ 932260 w 2426313"/>
                <a:gd name="connsiteY1954" fmla="*/ 1645698 h 3037456"/>
                <a:gd name="connsiteX1955" fmla="*/ 935368 w 2426313"/>
                <a:gd name="connsiteY1955" fmla="*/ 1663415 h 3037456"/>
                <a:gd name="connsiteX1956" fmla="*/ 937418 w 2426313"/>
                <a:gd name="connsiteY1956" fmla="*/ 1664188 h 3037456"/>
                <a:gd name="connsiteX1957" fmla="*/ 945880 w 2426313"/>
                <a:gd name="connsiteY1957" fmla="*/ 1667415 h 3037456"/>
                <a:gd name="connsiteX1958" fmla="*/ 945912 w 2426313"/>
                <a:gd name="connsiteY1958" fmla="*/ 1667391 h 3037456"/>
                <a:gd name="connsiteX1959" fmla="*/ 945976 w 2426313"/>
                <a:gd name="connsiteY1959" fmla="*/ 1667415 h 3037456"/>
                <a:gd name="connsiteX1960" fmla="*/ 952739 w 2426313"/>
                <a:gd name="connsiteY1960" fmla="*/ 1658747 h 3037456"/>
                <a:gd name="connsiteX1961" fmla="*/ 940547 w 2426313"/>
                <a:gd name="connsiteY1961" fmla="*/ 1639031 h 3037456"/>
                <a:gd name="connsiteX1962" fmla="*/ 940513 w 2426313"/>
                <a:gd name="connsiteY1962" fmla="*/ 1639059 h 3037456"/>
                <a:gd name="connsiteX1963" fmla="*/ 940451 w 2426313"/>
                <a:gd name="connsiteY1963" fmla="*/ 1639031 h 3037456"/>
                <a:gd name="connsiteX1964" fmla="*/ 1006745 w 2426313"/>
                <a:gd name="connsiteY1964" fmla="*/ 1666939 h 3037456"/>
                <a:gd name="connsiteX1965" fmla="*/ 999315 w 2426313"/>
                <a:gd name="connsiteY1965" fmla="*/ 1679226 h 3037456"/>
                <a:gd name="connsiteX1966" fmla="*/ 1008745 w 2426313"/>
                <a:gd name="connsiteY1966" fmla="*/ 1695228 h 3037456"/>
                <a:gd name="connsiteX1967" fmla="*/ 1008799 w 2426313"/>
                <a:gd name="connsiteY1967" fmla="*/ 1695200 h 3037456"/>
                <a:gd name="connsiteX1968" fmla="*/ 1008841 w 2426313"/>
                <a:gd name="connsiteY1968" fmla="*/ 1695228 h 3037456"/>
                <a:gd name="connsiteX1969" fmla="*/ 1013949 w 2426313"/>
                <a:gd name="connsiteY1969" fmla="*/ 1692512 h 3037456"/>
                <a:gd name="connsiteX1970" fmla="*/ 1016865 w 2426313"/>
                <a:gd name="connsiteY1970" fmla="*/ 1690989 h 3037456"/>
                <a:gd name="connsiteX1971" fmla="*/ 1016867 w 2426313"/>
                <a:gd name="connsiteY1971" fmla="*/ 1690960 h 3037456"/>
                <a:gd name="connsiteX1972" fmla="*/ 1016877 w 2426313"/>
                <a:gd name="connsiteY1972" fmla="*/ 1690954 h 3037456"/>
                <a:gd name="connsiteX1973" fmla="*/ 1017413 w 2426313"/>
                <a:gd name="connsiteY1973" fmla="*/ 1681893 h 3037456"/>
                <a:gd name="connsiteX1974" fmla="*/ 1016092 w 2426313"/>
                <a:gd name="connsiteY1974" fmla="*/ 1671487 h 3037456"/>
                <a:gd name="connsiteX1975" fmla="*/ 1016088 w 2426313"/>
                <a:gd name="connsiteY1975" fmla="*/ 1671485 h 3037456"/>
                <a:gd name="connsiteX1976" fmla="*/ 1016079 w 2426313"/>
                <a:gd name="connsiteY1976" fmla="*/ 1671416 h 3037456"/>
                <a:gd name="connsiteX1977" fmla="*/ 1010661 w 2426313"/>
                <a:gd name="connsiteY1977" fmla="*/ 1668817 h 3037456"/>
                <a:gd name="connsiteX1978" fmla="*/ 1006840 w 2426313"/>
                <a:gd name="connsiteY1978" fmla="*/ 1666939 h 3037456"/>
                <a:gd name="connsiteX1979" fmla="*/ 1006797 w 2426313"/>
                <a:gd name="connsiteY1979" fmla="*/ 1666964 h 3037456"/>
                <a:gd name="connsiteX1980" fmla="*/ 1006745 w 2426313"/>
                <a:gd name="connsiteY1980" fmla="*/ 1666939 h 3037456"/>
                <a:gd name="connsiteX1981" fmla="*/ 959215 w 2426313"/>
                <a:gd name="connsiteY1981" fmla="*/ 1685703 h 3037456"/>
                <a:gd name="connsiteX1982" fmla="*/ 938927 w 2426313"/>
                <a:gd name="connsiteY1982" fmla="*/ 1711576 h 3037456"/>
                <a:gd name="connsiteX1983" fmla="*/ 938918 w 2426313"/>
                <a:gd name="connsiteY1983" fmla="*/ 1711619 h 3037456"/>
                <a:gd name="connsiteX1984" fmla="*/ 938915 w 2426313"/>
                <a:gd name="connsiteY1984" fmla="*/ 1711623 h 3037456"/>
                <a:gd name="connsiteX1985" fmla="*/ 932831 w 2426313"/>
                <a:gd name="connsiteY1985" fmla="*/ 1741043 h 3037456"/>
                <a:gd name="connsiteX1986" fmla="*/ 937593 w 2426313"/>
                <a:gd name="connsiteY1986" fmla="*/ 1751997 h 3037456"/>
                <a:gd name="connsiteX1987" fmla="*/ 953405 w 2426313"/>
                <a:gd name="connsiteY1987" fmla="*/ 1747425 h 3037456"/>
                <a:gd name="connsiteX1988" fmla="*/ 953434 w 2426313"/>
                <a:gd name="connsiteY1988" fmla="*/ 1747349 h 3037456"/>
                <a:gd name="connsiteX1989" fmla="*/ 953500 w 2426313"/>
                <a:gd name="connsiteY1989" fmla="*/ 1747330 h 3037456"/>
                <a:gd name="connsiteX1990" fmla="*/ 960549 w 2426313"/>
                <a:gd name="connsiteY1990" fmla="*/ 1728566 h 3037456"/>
                <a:gd name="connsiteX1991" fmla="*/ 959215 w 2426313"/>
                <a:gd name="connsiteY1991" fmla="*/ 1685703 h 3037456"/>
                <a:gd name="connsiteX1992" fmla="*/ 925402 w 2426313"/>
                <a:gd name="connsiteY1992" fmla="*/ 1764475 h 3037456"/>
                <a:gd name="connsiteX1993" fmla="*/ 917540 w 2426313"/>
                <a:gd name="connsiteY1993" fmla="*/ 1772131 h 3037456"/>
                <a:gd name="connsiteX1994" fmla="*/ 915448 w 2426313"/>
                <a:gd name="connsiteY1994" fmla="*/ 1774143 h 3037456"/>
                <a:gd name="connsiteX1995" fmla="*/ 915444 w 2426313"/>
                <a:gd name="connsiteY1995" fmla="*/ 1774171 h 3037456"/>
                <a:gd name="connsiteX1996" fmla="*/ 915436 w 2426313"/>
                <a:gd name="connsiteY1996" fmla="*/ 1774179 h 3037456"/>
                <a:gd name="connsiteX1997" fmla="*/ 913722 w 2426313"/>
                <a:gd name="connsiteY1997" fmla="*/ 1786131 h 3037456"/>
                <a:gd name="connsiteX1998" fmla="*/ 913686 w 2426313"/>
                <a:gd name="connsiteY1998" fmla="*/ 1786382 h 3037456"/>
                <a:gd name="connsiteX1999" fmla="*/ 913686 w 2426313"/>
                <a:gd name="connsiteY1999" fmla="*/ 1786383 h 3037456"/>
                <a:gd name="connsiteX2000" fmla="*/ 913686 w 2426313"/>
                <a:gd name="connsiteY2000" fmla="*/ 1786383 h 3037456"/>
                <a:gd name="connsiteX2001" fmla="*/ 915115 w 2426313"/>
                <a:gd name="connsiteY2001" fmla="*/ 1802861 h 3037456"/>
                <a:gd name="connsiteX2002" fmla="*/ 930736 w 2426313"/>
                <a:gd name="connsiteY2002" fmla="*/ 1814672 h 3037456"/>
                <a:gd name="connsiteX2003" fmla="*/ 930818 w 2426313"/>
                <a:gd name="connsiteY2003" fmla="*/ 1814661 h 3037456"/>
                <a:gd name="connsiteX2004" fmla="*/ 930831 w 2426313"/>
                <a:gd name="connsiteY2004" fmla="*/ 1814671 h 3037456"/>
                <a:gd name="connsiteX2005" fmla="*/ 934426 w 2426313"/>
                <a:gd name="connsiteY2005" fmla="*/ 1814168 h 3037456"/>
                <a:gd name="connsiteX2006" fmla="*/ 941189 w 2426313"/>
                <a:gd name="connsiteY2006" fmla="*/ 1813243 h 3037456"/>
                <a:gd name="connsiteX2007" fmla="*/ 943879 w 2426313"/>
                <a:gd name="connsiteY2007" fmla="*/ 1812466 h 3037456"/>
                <a:gd name="connsiteX2008" fmla="*/ 952167 w 2426313"/>
                <a:gd name="connsiteY2008" fmla="*/ 1810099 h 3037456"/>
                <a:gd name="connsiteX2009" fmla="*/ 960073 w 2426313"/>
                <a:gd name="connsiteY2009" fmla="*/ 1792383 h 3037456"/>
                <a:gd name="connsiteX2010" fmla="*/ 931403 w 2426313"/>
                <a:gd name="connsiteY2010" fmla="*/ 1764475 h 3037456"/>
                <a:gd name="connsiteX2011" fmla="*/ 931307 w 2426313"/>
                <a:gd name="connsiteY2011" fmla="*/ 1764475 h 3037456"/>
                <a:gd name="connsiteX2012" fmla="*/ 959977 w 2426313"/>
                <a:gd name="connsiteY2012" fmla="*/ 1792383 h 3037456"/>
                <a:gd name="connsiteX2013" fmla="*/ 952072 w 2426313"/>
                <a:gd name="connsiteY2013" fmla="*/ 1810100 h 3037456"/>
                <a:gd name="connsiteX2014" fmla="*/ 943879 w 2426313"/>
                <a:gd name="connsiteY2014" fmla="*/ 1812466 h 3037456"/>
                <a:gd name="connsiteX2015" fmla="*/ 941285 w 2426313"/>
                <a:gd name="connsiteY2015" fmla="*/ 1813207 h 3037456"/>
                <a:gd name="connsiteX2016" fmla="*/ 934426 w 2426313"/>
                <a:gd name="connsiteY2016" fmla="*/ 1814168 h 3037456"/>
                <a:gd name="connsiteX2017" fmla="*/ 930818 w 2426313"/>
                <a:gd name="connsiteY2017" fmla="*/ 1814661 h 3037456"/>
                <a:gd name="connsiteX2018" fmla="*/ 915210 w 2426313"/>
                <a:gd name="connsiteY2018" fmla="*/ 1802860 h 3037456"/>
                <a:gd name="connsiteX2019" fmla="*/ 913686 w 2426313"/>
                <a:gd name="connsiteY2019" fmla="*/ 1786383 h 3037456"/>
                <a:gd name="connsiteX2020" fmla="*/ 913722 w 2426313"/>
                <a:gd name="connsiteY2020" fmla="*/ 1786131 h 3037456"/>
                <a:gd name="connsiteX2021" fmla="*/ 915444 w 2426313"/>
                <a:gd name="connsiteY2021" fmla="*/ 1774171 h 3037456"/>
                <a:gd name="connsiteX2022" fmla="*/ 917540 w 2426313"/>
                <a:gd name="connsiteY2022" fmla="*/ 1772131 h 3037456"/>
                <a:gd name="connsiteX2023" fmla="*/ 925497 w 2426313"/>
                <a:gd name="connsiteY2023" fmla="*/ 1764475 h 3037456"/>
                <a:gd name="connsiteX2024" fmla="*/ 925402 w 2426313"/>
                <a:gd name="connsiteY2024" fmla="*/ 1764475 h 3037456"/>
                <a:gd name="connsiteX2025" fmla="*/ 1004340 w 2426313"/>
                <a:gd name="connsiteY2025" fmla="*/ 1774309 h 3037456"/>
                <a:gd name="connsiteX2026" fmla="*/ 1000268 w 2426313"/>
                <a:gd name="connsiteY2026" fmla="*/ 1774476 h 3037456"/>
                <a:gd name="connsiteX2027" fmla="*/ 1004348 w 2426313"/>
                <a:gd name="connsiteY2027" fmla="*/ 1774312 h 3037456"/>
                <a:gd name="connsiteX2028" fmla="*/ 1007698 w 2426313"/>
                <a:gd name="connsiteY2028" fmla="*/ 1775429 h 3037456"/>
                <a:gd name="connsiteX2029" fmla="*/ 1005412 w 2426313"/>
                <a:gd name="connsiteY2029" fmla="*/ 1808957 h 3037456"/>
                <a:gd name="connsiteX2030" fmla="*/ 1007698 w 2426313"/>
                <a:gd name="connsiteY2030" fmla="*/ 1775429 h 3037456"/>
                <a:gd name="connsiteX2031" fmla="*/ 1004412 w 2426313"/>
                <a:gd name="connsiteY2031" fmla="*/ 1774309 h 3037456"/>
                <a:gd name="connsiteX2032" fmla="*/ 1004348 w 2426313"/>
                <a:gd name="connsiteY2032" fmla="*/ 1774312 h 3037456"/>
                <a:gd name="connsiteX2033" fmla="*/ 1004340 w 2426313"/>
                <a:gd name="connsiteY2033" fmla="*/ 1774309 h 3037456"/>
                <a:gd name="connsiteX2034" fmla="*/ 855679 w 2426313"/>
                <a:gd name="connsiteY2034" fmla="*/ 1772571 h 3037456"/>
                <a:gd name="connsiteX2035" fmla="*/ 849106 w 2426313"/>
                <a:gd name="connsiteY2035" fmla="*/ 1772667 h 3037456"/>
                <a:gd name="connsiteX2036" fmla="*/ 849107 w 2426313"/>
                <a:gd name="connsiteY2036" fmla="*/ 1772762 h 3037456"/>
                <a:gd name="connsiteX2037" fmla="*/ 849106 w 2426313"/>
                <a:gd name="connsiteY2037" fmla="*/ 1772762 h 3037456"/>
                <a:gd name="connsiteX2038" fmla="*/ 849297 w 2426313"/>
                <a:gd name="connsiteY2038" fmla="*/ 1795241 h 3037456"/>
                <a:gd name="connsiteX2039" fmla="*/ 852345 w 2426313"/>
                <a:gd name="connsiteY2039" fmla="*/ 1797717 h 3037456"/>
                <a:gd name="connsiteX2040" fmla="*/ 856345 w 2426313"/>
                <a:gd name="connsiteY2040" fmla="*/ 1794860 h 3037456"/>
                <a:gd name="connsiteX2041" fmla="*/ 856342 w 2426313"/>
                <a:gd name="connsiteY2041" fmla="*/ 1794767 h 3037456"/>
                <a:gd name="connsiteX2042" fmla="*/ 856345 w 2426313"/>
                <a:gd name="connsiteY2042" fmla="*/ 1794765 h 3037456"/>
                <a:gd name="connsiteX2043" fmla="*/ 855679 w 2426313"/>
                <a:gd name="connsiteY2043" fmla="*/ 1772571 h 3037456"/>
                <a:gd name="connsiteX2044" fmla="*/ 1563196 w 2426313"/>
                <a:gd name="connsiteY2044" fmla="*/ 1818863 h 3037456"/>
                <a:gd name="connsiteX2045" fmla="*/ 1562909 w 2426313"/>
                <a:gd name="connsiteY2045" fmla="*/ 1819112 h 3037456"/>
                <a:gd name="connsiteX2046" fmla="*/ 1555361 w 2426313"/>
                <a:gd name="connsiteY2046" fmla="*/ 1821422 h 3037456"/>
                <a:gd name="connsiteX2047" fmla="*/ 1551809 w 2426313"/>
                <a:gd name="connsiteY2047" fmla="*/ 1828774 h 3037456"/>
                <a:gd name="connsiteX2048" fmla="*/ 1546908 w 2426313"/>
                <a:gd name="connsiteY2048" fmla="*/ 1838103 h 3037456"/>
                <a:gd name="connsiteX2049" fmla="*/ 1546903 w 2426313"/>
                <a:gd name="connsiteY2049" fmla="*/ 1838120 h 3037456"/>
                <a:gd name="connsiteX2050" fmla="*/ 1546812 w 2426313"/>
                <a:gd name="connsiteY2050" fmla="*/ 1838293 h 3037456"/>
                <a:gd name="connsiteX2051" fmla="*/ 1545098 w 2426313"/>
                <a:gd name="connsiteY2051" fmla="*/ 1844104 h 3037456"/>
                <a:gd name="connsiteX2052" fmla="*/ 1552718 w 2426313"/>
                <a:gd name="connsiteY2052" fmla="*/ 1862773 h 3037456"/>
                <a:gd name="connsiteX2053" fmla="*/ 1559480 w 2426313"/>
                <a:gd name="connsiteY2053" fmla="*/ 1867059 h 3037456"/>
                <a:gd name="connsiteX2054" fmla="*/ 1572985 w 2426313"/>
                <a:gd name="connsiteY2054" fmla="*/ 1861873 h 3037456"/>
                <a:gd name="connsiteX2055" fmla="*/ 1575650 w 2426313"/>
                <a:gd name="connsiteY2055" fmla="*/ 1860880 h 3037456"/>
                <a:gd name="connsiteX2056" fmla="*/ 1582436 w 2426313"/>
                <a:gd name="connsiteY2056" fmla="*/ 1842675 h 3037456"/>
                <a:gd name="connsiteX2057" fmla="*/ 1578519 w 2426313"/>
                <a:gd name="connsiteY2057" fmla="*/ 1822791 h 3037456"/>
                <a:gd name="connsiteX2058" fmla="*/ 1578499 w 2426313"/>
                <a:gd name="connsiteY2058" fmla="*/ 1822786 h 3037456"/>
                <a:gd name="connsiteX2059" fmla="*/ 1578495 w 2426313"/>
                <a:gd name="connsiteY2059" fmla="*/ 1822768 h 3037456"/>
                <a:gd name="connsiteX2060" fmla="*/ 1563196 w 2426313"/>
                <a:gd name="connsiteY2060" fmla="*/ 1818863 h 3037456"/>
                <a:gd name="connsiteX2061" fmla="*/ 869585 w 2426313"/>
                <a:gd name="connsiteY2061" fmla="*/ 1820006 h 3037456"/>
                <a:gd name="connsiteX2062" fmla="*/ 859203 w 2426313"/>
                <a:gd name="connsiteY2062" fmla="*/ 1822863 h 3037456"/>
                <a:gd name="connsiteX2063" fmla="*/ 861870 w 2426313"/>
                <a:gd name="connsiteY2063" fmla="*/ 1837056 h 3037456"/>
                <a:gd name="connsiteX2064" fmla="*/ 863204 w 2426313"/>
                <a:gd name="connsiteY2064" fmla="*/ 1864202 h 3037456"/>
                <a:gd name="connsiteX2065" fmla="*/ 859108 w 2426313"/>
                <a:gd name="connsiteY2065" fmla="*/ 1880966 h 3037456"/>
                <a:gd name="connsiteX2066" fmla="*/ 859203 w 2426313"/>
                <a:gd name="connsiteY2066" fmla="*/ 1881050 h 3037456"/>
                <a:gd name="connsiteX2067" fmla="*/ 859203 w 2426313"/>
                <a:gd name="connsiteY2067" fmla="*/ 1881061 h 3037456"/>
                <a:gd name="connsiteX2068" fmla="*/ 874443 w 2426313"/>
                <a:gd name="connsiteY2068" fmla="*/ 1894396 h 3037456"/>
                <a:gd name="connsiteX2069" fmla="*/ 897112 w 2426313"/>
                <a:gd name="connsiteY2069" fmla="*/ 1875346 h 3037456"/>
                <a:gd name="connsiteX2070" fmla="*/ 887587 w 2426313"/>
                <a:gd name="connsiteY2070" fmla="*/ 1856487 h 3037456"/>
                <a:gd name="connsiteX2071" fmla="*/ 875300 w 2426313"/>
                <a:gd name="connsiteY2071" fmla="*/ 1830102 h 3037456"/>
                <a:gd name="connsiteX2072" fmla="*/ 869680 w 2426313"/>
                <a:gd name="connsiteY2072" fmla="*/ 1820101 h 3037456"/>
                <a:gd name="connsiteX2073" fmla="*/ 869640 w 2426313"/>
                <a:gd name="connsiteY2073" fmla="*/ 1820104 h 3037456"/>
                <a:gd name="connsiteX2074" fmla="*/ 869585 w 2426313"/>
                <a:gd name="connsiteY2074" fmla="*/ 1820006 h 3037456"/>
                <a:gd name="connsiteX2075" fmla="*/ 1499283 w 2426313"/>
                <a:gd name="connsiteY2075" fmla="*/ 1843342 h 3037456"/>
                <a:gd name="connsiteX2076" fmla="*/ 1503474 w 2426313"/>
                <a:gd name="connsiteY2076" fmla="*/ 1871060 h 3037456"/>
                <a:gd name="connsiteX2077" fmla="*/ 1499283 w 2426313"/>
                <a:gd name="connsiteY2077" fmla="*/ 1843342 h 3037456"/>
                <a:gd name="connsiteX2078" fmla="*/ 1511963 w 2426313"/>
                <a:gd name="connsiteY2078" fmla="*/ 1862142 h 3037456"/>
                <a:gd name="connsiteX2079" fmla="*/ 1515958 w 2426313"/>
                <a:gd name="connsiteY2079" fmla="*/ 1872312 h 3037456"/>
                <a:gd name="connsiteX2080" fmla="*/ 1514999 w 2426313"/>
                <a:gd name="connsiteY2080" fmla="*/ 1884300 h 3037456"/>
                <a:gd name="connsiteX2081" fmla="*/ 1515959 w 2426313"/>
                <a:gd name="connsiteY2081" fmla="*/ 1872314 h 3037456"/>
                <a:gd name="connsiteX2082" fmla="*/ 1515958 w 2426313"/>
                <a:gd name="connsiteY2082" fmla="*/ 1872312 h 3037456"/>
                <a:gd name="connsiteX2083" fmla="*/ 1515959 w 2426313"/>
                <a:gd name="connsiteY2083" fmla="*/ 1872301 h 3037456"/>
                <a:gd name="connsiteX2084" fmla="*/ 1499283 w 2426313"/>
                <a:gd name="connsiteY2084" fmla="*/ 1843342 h 3037456"/>
                <a:gd name="connsiteX2085" fmla="*/ 1210294 w 2426313"/>
                <a:gd name="connsiteY2085" fmla="*/ 1847057 h 3037456"/>
                <a:gd name="connsiteX2086" fmla="*/ 1201817 w 2426313"/>
                <a:gd name="connsiteY2086" fmla="*/ 1852581 h 3037456"/>
                <a:gd name="connsiteX2087" fmla="*/ 1201627 w 2426313"/>
                <a:gd name="connsiteY2087" fmla="*/ 1873251 h 3037456"/>
                <a:gd name="connsiteX2088" fmla="*/ 1223248 w 2426313"/>
                <a:gd name="connsiteY2088" fmla="*/ 1885538 h 3037456"/>
                <a:gd name="connsiteX2089" fmla="*/ 1223277 w 2426313"/>
                <a:gd name="connsiteY2089" fmla="*/ 1885523 h 3037456"/>
                <a:gd name="connsiteX2090" fmla="*/ 1223343 w 2426313"/>
                <a:gd name="connsiteY2090" fmla="*/ 1885538 h 3037456"/>
                <a:gd name="connsiteX2091" fmla="*/ 1228772 w 2426313"/>
                <a:gd name="connsiteY2091" fmla="*/ 1882585 h 3037456"/>
                <a:gd name="connsiteX2092" fmla="*/ 1226486 w 2426313"/>
                <a:gd name="connsiteY2092" fmla="*/ 1862869 h 3037456"/>
                <a:gd name="connsiteX2093" fmla="*/ 1210294 w 2426313"/>
                <a:gd name="connsiteY2093" fmla="*/ 1847057 h 3037456"/>
                <a:gd name="connsiteX2094" fmla="*/ 1272873 w 2426313"/>
                <a:gd name="connsiteY2094" fmla="*/ 1859249 h 3037456"/>
                <a:gd name="connsiteX2095" fmla="*/ 1267825 w 2426313"/>
                <a:gd name="connsiteY2095" fmla="*/ 1860487 h 3037456"/>
                <a:gd name="connsiteX2096" fmla="*/ 1258110 w 2426313"/>
                <a:gd name="connsiteY2096" fmla="*/ 1878680 h 3037456"/>
                <a:gd name="connsiteX2097" fmla="*/ 1252680 w 2426313"/>
                <a:gd name="connsiteY2097" fmla="*/ 1885919 h 3037456"/>
                <a:gd name="connsiteX2098" fmla="*/ 1237631 w 2426313"/>
                <a:gd name="connsiteY2098" fmla="*/ 1916875 h 3037456"/>
                <a:gd name="connsiteX2099" fmla="*/ 1237636 w 2426313"/>
                <a:gd name="connsiteY2099" fmla="*/ 1916914 h 3037456"/>
                <a:gd name="connsiteX2100" fmla="*/ 1237631 w 2426313"/>
                <a:gd name="connsiteY2100" fmla="*/ 1916970 h 3037456"/>
                <a:gd name="connsiteX2101" fmla="*/ 1238203 w 2426313"/>
                <a:gd name="connsiteY2101" fmla="*/ 1921447 h 3037456"/>
                <a:gd name="connsiteX2102" fmla="*/ 1251157 w 2426313"/>
                <a:gd name="connsiteY2102" fmla="*/ 1940878 h 3037456"/>
                <a:gd name="connsiteX2103" fmla="*/ 1261158 w 2426313"/>
                <a:gd name="connsiteY2103" fmla="*/ 1934782 h 3037456"/>
                <a:gd name="connsiteX2104" fmla="*/ 1268873 w 2426313"/>
                <a:gd name="connsiteY2104" fmla="*/ 1932972 h 3037456"/>
                <a:gd name="connsiteX2105" fmla="*/ 1275350 w 2426313"/>
                <a:gd name="connsiteY2105" fmla="*/ 1929353 h 3037456"/>
                <a:gd name="connsiteX2106" fmla="*/ 1294972 w 2426313"/>
                <a:gd name="connsiteY2106" fmla="*/ 1910970 h 3037456"/>
                <a:gd name="connsiteX2107" fmla="*/ 1303544 w 2426313"/>
                <a:gd name="connsiteY2107" fmla="*/ 1903088 h 3037456"/>
                <a:gd name="connsiteX2108" fmla="*/ 1303551 w 2426313"/>
                <a:gd name="connsiteY2108" fmla="*/ 1903031 h 3037456"/>
                <a:gd name="connsiteX2109" fmla="*/ 1303580 w 2426313"/>
                <a:gd name="connsiteY2109" fmla="*/ 1903004 h 3037456"/>
                <a:gd name="connsiteX2110" fmla="*/ 1304973 w 2426313"/>
                <a:gd name="connsiteY2110" fmla="*/ 1891348 h 3037456"/>
                <a:gd name="connsiteX2111" fmla="*/ 1308307 w 2426313"/>
                <a:gd name="connsiteY2111" fmla="*/ 1889729 h 3037456"/>
                <a:gd name="connsiteX2112" fmla="*/ 1308259 w 2426313"/>
                <a:gd name="connsiteY2112" fmla="*/ 1889658 h 3037456"/>
                <a:gd name="connsiteX2113" fmla="*/ 1308306 w 2426313"/>
                <a:gd name="connsiteY2113" fmla="*/ 1889633 h 3037456"/>
                <a:gd name="connsiteX2114" fmla="*/ 1294781 w 2426313"/>
                <a:gd name="connsiteY2114" fmla="*/ 1869726 h 3037456"/>
                <a:gd name="connsiteX2115" fmla="*/ 1272873 w 2426313"/>
                <a:gd name="connsiteY2115" fmla="*/ 1859249 h 3037456"/>
                <a:gd name="connsiteX2116" fmla="*/ 1497378 w 2426313"/>
                <a:gd name="connsiteY2116" fmla="*/ 1876013 h 3037456"/>
                <a:gd name="connsiteX2117" fmla="*/ 1496806 w 2426313"/>
                <a:gd name="connsiteY2117" fmla="*/ 1891253 h 3037456"/>
                <a:gd name="connsiteX2118" fmla="*/ 1496840 w 2426313"/>
                <a:gd name="connsiteY2118" fmla="*/ 1891271 h 3037456"/>
                <a:gd name="connsiteX2119" fmla="*/ 1501248 w 2426313"/>
                <a:gd name="connsiteY2119" fmla="*/ 1893670 h 3037456"/>
                <a:gd name="connsiteX2120" fmla="*/ 1507474 w 2426313"/>
                <a:gd name="connsiteY2120" fmla="*/ 1893729 h 3037456"/>
                <a:gd name="connsiteX2121" fmla="*/ 1501247 w 2426313"/>
                <a:gd name="connsiteY2121" fmla="*/ 1893598 h 3037456"/>
                <a:gd name="connsiteX2122" fmla="*/ 1496840 w 2426313"/>
                <a:gd name="connsiteY2122" fmla="*/ 1891271 h 3037456"/>
                <a:gd name="connsiteX2123" fmla="*/ 1496807 w 2426313"/>
                <a:gd name="connsiteY2123" fmla="*/ 1891253 h 3037456"/>
                <a:gd name="connsiteX2124" fmla="*/ 1497378 w 2426313"/>
                <a:gd name="connsiteY2124" fmla="*/ 1876013 h 3037456"/>
                <a:gd name="connsiteX2125" fmla="*/ 942928 w 2426313"/>
                <a:gd name="connsiteY2125" fmla="*/ 1866487 h 3037456"/>
                <a:gd name="connsiteX2126" fmla="*/ 933498 w 2426313"/>
                <a:gd name="connsiteY2126" fmla="*/ 1877060 h 3037456"/>
                <a:gd name="connsiteX2127" fmla="*/ 936739 w 2426313"/>
                <a:gd name="connsiteY2127" fmla="*/ 1882838 h 3037456"/>
                <a:gd name="connsiteX2128" fmla="*/ 940082 w 2426313"/>
                <a:gd name="connsiteY2128" fmla="*/ 1888979 h 3037456"/>
                <a:gd name="connsiteX2129" fmla="*/ 954643 w 2426313"/>
                <a:gd name="connsiteY2129" fmla="*/ 1894968 h 3037456"/>
                <a:gd name="connsiteX2130" fmla="*/ 954644 w 2426313"/>
                <a:gd name="connsiteY2130" fmla="*/ 1894967 h 3037456"/>
                <a:gd name="connsiteX2131" fmla="*/ 954644 w 2426313"/>
                <a:gd name="connsiteY2131" fmla="*/ 1894967 h 3037456"/>
                <a:gd name="connsiteX2132" fmla="*/ 954658 w 2426313"/>
                <a:gd name="connsiteY2132" fmla="*/ 1894949 h 3037456"/>
                <a:gd name="connsiteX2133" fmla="*/ 960930 w 2426313"/>
                <a:gd name="connsiteY2133" fmla="*/ 1886967 h 3037456"/>
                <a:gd name="connsiteX2134" fmla="*/ 943023 w 2426313"/>
                <a:gd name="connsiteY2134" fmla="*/ 1866488 h 3037456"/>
                <a:gd name="connsiteX2135" fmla="*/ 942964 w 2426313"/>
                <a:gd name="connsiteY2135" fmla="*/ 1866508 h 3037456"/>
                <a:gd name="connsiteX2136" fmla="*/ 942928 w 2426313"/>
                <a:gd name="connsiteY2136" fmla="*/ 1866487 h 3037456"/>
                <a:gd name="connsiteX2137" fmla="*/ 1151906 w 2426313"/>
                <a:gd name="connsiteY2137" fmla="*/ 1867916 h 3037456"/>
                <a:gd name="connsiteX2138" fmla="*/ 1144381 w 2426313"/>
                <a:gd name="connsiteY2138" fmla="*/ 1871631 h 3037456"/>
                <a:gd name="connsiteX2139" fmla="*/ 1146953 w 2426313"/>
                <a:gd name="connsiteY2139" fmla="*/ 1881442 h 3037456"/>
                <a:gd name="connsiteX2140" fmla="*/ 1159907 w 2426313"/>
                <a:gd name="connsiteY2140" fmla="*/ 1871822 h 3037456"/>
                <a:gd name="connsiteX2141" fmla="*/ 1151906 w 2426313"/>
                <a:gd name="connsiteY2141" fmla="*/ 1867916 h 3037456"/>
                <a:gd name="connsiteX2142" fmla="*/ 1008174 w 2426313"/>
                <a:gd name="connsiteY2142" fmla="*/ 1886681 h 3037456"/>
                <a:gd name="connsiteX2143" fmla="*/ 992077 w 2426313"/>
                <a:gd name="connsiteY2143" fmla="*/ 1890681 h 3037456"/>
                <a:gd name="connsiteX2144" fmla="*/ 973027 w 2426313"/>
                <a:gd name="connsiteY2144" fmla="*/ 1902588 h 3037456"/>
                <a:gd name="connsiteX2145" fmla="*/ 963228 w 2426313"/>
                <a:gd name="connsiteY2145" fmla="*/ 1907565 h 3037456"/>
                <a:gd name="connsiteX2146" fmla="*/ 959288 w 2426313"/>
                <a:gd name="connsiteY2146" fmla="*/ 1916973 h 3037456"/>
                <a:gd name="connsiteX2147" fmla="*/ 958930 w 2426313"/>
                <a:gd name="connsiteY2147" fmla="*/ 1917827 h 3037456"/>
                <a:gd name="connsiteX2148" fmla="*/ 958930 w 2426313"/>
                <a:gd name="connsiteY2148" fmla="*/ 1917828 h 3037456"/>
                <a:gd name="connsiteX2149" fmla="*/ 958930 w 2426313"/>
                <a:gd name="connsiteY2149" fmla="*/ 1917828 h 3037456"/>
                <a:gd name="connsiteX2150" fmla="*/ 959014 w 2426313"/>
                <a:gd name="connsiteY2150" fmla="*/ 1917980 h 3037456"/>
                <a:gd name="connsiteX2151" fmla="*/ 967026 w 2426313"/>
                <a:gd name="connsiteY2151" fmla="*/ 1932496 h 3037456"/>
                <a:gd name="connsiteX2152" fmla="*/ 983028 w 2426313"/>
                <a:gd name="connsiteY2152" fmla="*/ 1927067 h 3037456"/>
                <a:gd name="connsiteX2153" fmla="*/ 990934 w 2426313"/>
                <a:gd name="connsiteY2153" fmla="*/ 1923257 h 3037456"/>
                <a:gd name="connsiteX2154" fmla="*/ 1000554 w 2426313"/>
                <a:gd name="connsiteY2154" fmla="*/ 1913636 h 3037456"/>
                <a:gd name="connsiteX2155" fmla="*/ 1006460 w 2426313"/>
                <a:gd name="connsiteY2155" fmla="*/ 1903350 h 3037456"/>
                <a:gd name="connsiteX2156" fmla="*/ 1008174 w 2426313"/>
                <a:gd name="connsiteY2156" fmla="*/ 1886776 h 3037456"/>
                <a:gd name="connsiteX2157" fmla="*/ 1008164 w 2426313"/>
                <a:gd name="connsiteY2157" fmla="*/ 1886779 h 3037456"/>
                <a:gd name="connsiteX2158" fmla="*/ 1008174 w 2426313"/>
                <a:gd name="connsiteY2158" fmla="*/ 1886681 h 3037456"/>
                <a:gd name="connsiteX2159" fmla="*/ 813673 w 2426313"/>
                <a:gd name="connsiteY2159" fmla="*/ 1898111 h 3037456"/>
                <a:gd name="connsiteX2160" fmla="*/ 798814 w 2426313"/>
                <a:gd name="connsiteY2160" fmla="*/ 1910112 h 3037456"/>
                <a:gd name="connsiteX2161" fmla="*/ 805565 w 2426313"/>
                <a:gd name="connsiteY2161" fmla="*/ 1924924 h 3037456"/>
                <a:gd name="connsiteX2162" fmla="*/ 813781 w 2426313"/>
                <a:gd name="connsiteY2162" fmla="*/ 1932723 h 3037456"/>
                <a:gd name="connsiteX2163" fmla="*/ 814340 w 2426313"/>
                <a:gd name="connsiteY2163" fmla="*/ 1933258 h 3037456"/>
                <a:gd name="connsiteX2164" fmla="*/ 827960 w 2426313"/>
                <a:gd name="connsiteY2164" fmla="*/ 1913732 h 3037456"/>
                <a:gd name="connsiteX2165" fmla="*/ 822221 w 2426313"/>
                <a:gd name="connsiteY2165" fmla="*/ 1903326 h 3037456"/>
                <a:gd name="connsiteX2166" fmla="*/ 822130 w 2426313"/>
                <a:gd name="connsiteY2166" fmla="*/ 1903271 h 3037456"/>
                <a:gd name="connsiteX2167" fmla="*/ 822127 w 2426313"/>
                <a:gd name="connsiteY2167" fmla="*/ 1903266 h 3037456"/>
                <a:gd name="connsiteX2168" fmla="*/ 813673 w 2426313"/>
                <a:gd name="connsiteY2168" fmla="*/ 1898111 h 3037456"/>
                <a:gd name="connsiteX2169" fmla="*/ 890635 w 2426313"/>
                <a:gd name="connsiteY2169" fmla="*/ 1926400 h 3037456"/>
                <a:gd name="connsiteX2170" fmla="*/ 876824 w 2426313"/>
                <a:gd name="connsiteY2170" fmla="*/ 1927162 h 3037456"/>
                <a:gd name="connsiteX2171" fmla="*/ 864727 w 2426313"/>
                <a:gd name="connsiteY2171" fmla="*/ 1933639 h 3037456"/>
                <a:gd name="connsiteX2172" fmla="*/ 858060 w 2426313"/>
                <a:gd name="connsiteY2172" fmla="*/ 1944307 h 3037456"/>
                <a:gd name="connsiteX2173" fmla="*/ 865394 w 2426313"/>
                <a:gd name="connsiteY2173" fmla="*/ 1953451 h 3037456"/>
                <a:gd name="connsiteX2174" fmla="*/ 874252 w 2426313"/>
                <a:gd name="connsiteY2174" fmla="*/ 1948784 h 3037456"/>
                <a:gd name="connsiteX2175" fmla="*/ 885397 w 2426313"/>
                <a:gd name="connsiteY2175" fmla="*/ 1942688 h 3037456"/>
                <a:gd name="connsiteX2176" fmla="*/ 893588 w 2426313"/>
                <a:gd name="connsiteY2176" fmla="*/ 1937259 h 3037456"/>
                <a:gd name="connsiteX2177" fmla="*/ 890731 w 2426313"/>
                <a:gd name="connsiteY2177" fmla="*/ 1926400 h 3037456"/>
                <a:gd name="connsiteX2178" fmla="*/ 890638 w 2426313"/>
                <a:gd name="connsiteY2178" fmla="*/ 1926405 h 3037456"/>
                <a:gd name="connsiteX2179" fmla="*/ 890635 w 2426313"/>
                <a:gd name="connsiteY2179" fmla="*/ 1926400 h 3037456"/>
                <a:gd name="connsiteX2180" fmla="*/ 1301353 w 2426313"/>
                <a:gd name="connsiteY2180" fmla="*/ 1972311 h 3037456"/>
                <a:gd name="connsiteX2181" fmla="*/ 1301321 w 2426313"/>
                <a:gd name="connsiteY2181" fmla="*/ 1972357 h 3037456"/>
                <a:gd name="connsiteX2182" fmla="*/ 1301259 w 2426313"/>
                <a:gd name="connsiteY2182" fmla="*/ 1972347 h 3037456"/>
                <a:gd name="connsiteX2183" fmla="*/ 1296496 w 2426313"/>
                <a:gd name="connsiteY2183" fmla="*/ 1979169 h 3037456"/>
                <a:gd name="connsiteX2184" fmla="*/ 1309260 w 2426313"/>
                <a:gd name="connsiteY2184" fmla="*/ 1998600 h 3037456"/>
                <a:gd name="connsiteX2185" fmla="*/ 1309295 w 2426313"/>
                <a:gd name="connsiteY2185" fmla="*/ 1998550 h 3037456"/>
                <a:gd name="connsiteX2186" fmla="*/ 1309354 w 2426313"/>
                <a:gd name="connsiteY2186" fmla="*/ 1998600 h 3037456"/>
                <a:gd name="connsiteX2187" fmla="*/ 1317451 w 2426313"/>
                <a:gd name="connsiteY2187" fmla="*/ 1986789 h 3037456"/>
                <a:gd name="connsiteX2188" fmla="*/ 1308402 w 2426313"/>
                <a:gd name="connsiteY2188" fmla="*/ 1973454 h 3037456"/>
                <a:gd name="connsiteX2189" fmla="*/ 1301353 w 2426313"/>
                <a:gd name="connsiteY2189" fmla="*/ 1972311 h 3037456"/>
                <a:gd name="connsiteX2190" fmla="*/ 1569394 w 2426313"/>
                <a:gd name="connsiteY2190" fmla="*/ 1972505 h 3037456"/>
                <a:gd name="connsiteX2191" fmla="*/ 1548432 w 2426313"/>
                <a:gd name="connsiteY2191" fmla="*/ 1982217 h 3037456"/>
                <a:gd name="connsiteX2192" fmla="*/ 1543860 w 2426313"/>
                <a:gd name="connsiteY2192" fmla="*/ 1989646 h 3037456"/>
                <a:gd name="connsiteX2193" fmla="*/ 1549206 w 2426313"/>
                <a:gd name="connsiteY2193" fmla="*/ 2001826 h 3037456"/>
                <a:gd name="connsiteX2194" fmla="*/ 1549409 w 2426313"/>
                <a:gd name="connsiteY2194" fmla="*/ 2001955 h 3037456"/>
                <a:gd name="connsiteX2195" fmla="*/ 1560719 w 2426313"/>
                <a:gd name="connsiteY2195" fmla="*/ 2009172 h 3037456"/>
                <a:gd name="connsiteX2196" fmla="*/ 1572709 w 2426313"/>
                <a:gd name="connsiteY2196" fmla="*/ 2004464 h 3037456"/>
                <a:gd name="connsiteX2197" fmla="*/ 1574471 w 2426313"/>
                <a:gd name="connsiteY2197" fmla="*/ 2003791 h 3037456"/>
                <a:gd name="connsiteX2198" fmla="*/ 1574477 w 2426313"/>
                <a:gd name="connsiteY2198" fmla="*/ 2003770 h 3037456"/>
                <a:gd name="connsiteX2199" fmla="*/ 1574483 w 2426313"/>
                <a:gd name="connsiteY2199" fmla="*/ 2003767 h 3037456"/>
                <a:gd name="connsiteX2200" fmla="*/ 1579674 w 2426313"/>
                <a:gd name="connsiteY2200" fmla="*/ 1983645 h 3037456"/>
                <a:gd name="connsiteX2201" fmla="*/ 1579412 w 2426313"/>
                <a:gd name="connsiteY2201" fmla="*/ 1979193 h 3037456"/>
                <a:gd name="connsiteX2202" fmla="*/ 1578279 w 2426313"/>
                <a:gd name="connsiteY2202" fmla="*/ 1976582 h 3037456"/>
                <a:gd name="connsiteX2203" fmla="*/ 1577388 w 2426313"/>
                <a:gd name="connsiteY2203" fmla="*/ 1974406 h 3037456"/>
                <a:gd name="connsiteX2204" fmla="*/ 1577328 w 2426313"/>
                <a:gd name="connsiteY2204" fmla="*/ 1974392 h 3037456"/>
                <a:gd name="connsiteX2205" fmla="*/ 1577293 w 2426313"/>
                <a:gd name="connsiteY2205" fmla="*/ 1974311 h 3037456"/>
                <a:gd name="connsiteX2206" fmla="*/ 1569394 w 2426313"/>
                <a:gd name="connsiteY2206" fmla="*/ 1972505 h 3037456"/>
                <a:gd name="connsiteX2207" fmla="*/ 1249728 w 2426313"/>
                <a:gd name="connsiteY2207" fmla="*/ 1992408 h 3037456"/>
                <a:gd name="connsiteX2208" fmla="*/ 1250109 w 2426313"/>
                <a:gd name="connsiteY2208" fmla="*/ 1998885 h 3037456"/>
                <a:gd name="connsiteX2209" fmla="*/ 1265063 w 2426313"/>
                <a:gd name="connsiteY2209" fmla="*/ 1997647 h 3037456"/>
                <a:gd name="connsiteX2210" fmla="*/ 1265050 w 2426313"/>
                <a:gd name="connsiteY2210" fmla="*/ 1997553 h 3037456"/>
                <a:gd name="connsiteX2211" fmla="*/ 1265063 w 2426313"/>
                <a:gd name="connsiteY2211" fmla="*/ 1997552 h 3037456"/>
                <a:gd name="connsiteX2212" fmla="*/ 1264396 w 2426313"/>
                <a:gd name="connsiteY2212" fmla="*/ 1992599 h 3037456"/>
                <a:gd name="connsiteX2213" fmla="*/ 1249728 w 2426313"/>
                <a:gd name="connsiteY2213" fmla="*/ 1992408 h 3037456"/>
                <a:gd name="connsiteX2214" fmla="*/ 1058942 w 2426313"/>
                <a:gd name="connsiteY2214" fmla="*/ 2012887 h 3037456"/>
                <a:gd name="connsiteX2215" fmla="*/ 1060752 w 2426313"/>
                <a:gd name="connsiteY2215" fmla="*/ 2025460 h 3037456"/>
                <a:gd name="connsiteX2216" fmla="*/ 1075801 w 2426313"/>
                <a:gd name="connsiteY2216" fmla="*/ 2026603 h 3037456"/>
                <a:gd name="connsiteX2217" fmla="*/ 1075794 w 2426313"/>
                <a:gd name="connsiteY2217" fmla="*/ 2026595 h 3037456"/>
                <a:gd name="connsiteX2218" fmla="*/ 1075897 w 2426313"/>
                <a:gd name="connsiteY2218" fmla="*/ 2026603 h 3037456"/>
                <a:gd name="connsiteX2219" fmla="*/ 1062847 w 2426313"/>
                <a:gd name="connsiteY2219" fmla="*/ 2012887 h 3037456"/>
                <a:gd name="connsiteX2220" fmla="*/ 1075794 w 2426313"/>
                <a:gd name="connsiteY2220" fmla="*/ 2026595 h 3037456"/>
                <a:gd name="connsiteX2221" fmla="*/ 1060847 w 2426313"/>
                <a:gd name="connsiteY2221" fmla="*/ 2025460 h 3037456"/>
                <a:gd name="connsiteX2222" fmla="*/ 1059037 w 2426313"/>
                <a:gd name="connsiteY2222" fmla="*/ 2012887 h 3037456"/>
                <a:gd name="connsiteX2223" fmla="*/ 1058942 w 2426313"/>
                <a:gd name="connsiteY2223" fmla="*/ 2012887 h 3037456"/>
                <a:gd name="connsiteX2224" fmla="*/ 1290114 w 2426313"/>
                <a:gd name="connsiteY2224" fmla="*/ 2069180 h 3037456"/>
                <a:gd name="connsiteX2225" fmla="*/ 1277827 w 2426313"/>
                <a:gd name="connsiteY2225" fmla="*/ 2090325 h 3037456"/>
                <a:gd name="connsiteX2226" fmla="*/ 1277827 w 2426313"/>
                <a:gd name="connsiteY2226" fmla="*/ 2090326 h 3037456"/>
                <a:gd name="connsiteX2227" fmla="*/ 1277827 w 2426313"/>
                <a:gd name="connsiteY2227" fmla="*/ 2090326 h 3037456"/>
                <a:gd name="connsiteX2228" fmla="*/ 1277829 w 2426313"/>
                <a:gd name="connsiteY2228" fmla="*/ 2090341 h 3037456"/>
                <a:gd name="connsiteX2229" fmla="*/ 1279184 w 2426313"/>
                <a:gd name="connsiteY2229" fmla="*/ 2100124 h 3037456"/>
                <a:gd name="connsiteX2230" fmla="*/ 1288971 w 2426313"/>
                <a:gd name="connsiteY2230" fmla="*/ 2104708 h 3037456"/>
                <a:gd name="connsiteX2231" fmla="*/ 1289013 w 2426313"/>
                <a:gd name="connsiteY2231" fmla="*/ 2104683 h 3037456"/>
                <a:gd name="connsiteX2232" fmla="*/ 1289066 w 2426313"/>
                <a:gd name="connsiteY2232" fmla="*/ 2104708 h 3037456"/>
                <a:gd name="connsiteX2233" fmla="*/ 1305640 w 2426313"/>
                <a:gd name="connsiteY2233" fmla="*/ 2086611 h 3037456"/>
                <a:gd name="connsiteX2234" fmla="*/ 1290209 w 2426313"/>
                <a:gd name="connsiteY2234" fmla="*/ 2069180 h 3037456"/>
                <a:gd name="connsiteX2235" fmla="*/ 1290163 w 2426313"/>
                <a:gd name="connsiteY2235" fmla="*/ 2069215 h 3037456"/>
                <a:gd name="connsiteX2236" fmla="*/ 1290114 w 2426313"/>
                <a:gd name="connsiteY2236" fmla="*/ 2069180 h 3037456"/>
                <a:gd name="connsiteX2237" fmla="*/ 1407200 w 2426313"/>
                <a:gd name="connsiteY2237" fmla="*/ 2098303 h 3037456"/>
                <a:gd name="connsiteX2238" fmla="*/ 1394127 w 2426313"/>
                <a:gd name="connsiteY2238" fmla="*/ 2098326 h 3037456"/>
                <a:gd name="connsiteX2239" fmla="*/ 1418415 w 2426313"/>
                <a:gd name="connsiteY2239" fmla="*/ 2100993 h 3037456"/>
                <a:gd name="connsiteX2240" fmla="*/ 1419094 w 2426313"/>
                <a:gd name="connsiteY2240" fmla="*/ 2109101 h 3037456"/>
                <a:gd name="connsiteX2241" fmla="*/ 1404700 w 2426313"/>
                <a:gd name="connsiteY2241" fmla="*/ 2113566 h 3037456"/>
                <a:gd name="connsiteX2242" fmla="*/ 1393841 w 2426313"/>
                <a:gd name="connsiteY2242" fmla="*/ 2102327 h 3037456"/>
                <a:gd name="connsiteX2243" fmla="*/ 1404699 w 2426313"/>
                <a:gd name="connsiteY2243" fmla="*/ 2113566 h 3037456"/>
                <a:gd name="connsiteX2244" fmla="*/ 1404700 w 2426313"/>
                <a:gd name="connsiteY2244" fmla="*/ 2113566 h 3037456"/>
                <a:gd name="connsiteX2245" fmla="*/ 1404700 w 2426313"/>
                <a:gd name="connsiteY2245" fmla="*/ 2113566 h 3037456"/>
                <a:gd name="connsiteX2246" fmla="*/ 1418416 w 2426313"/>
                <a:gd name="connsiteY2246" fmla="*/ 2100993 h 3037456"/>
                <a:gd name="connsiteX2247" fmla="*/ 1407200 w 2426313"/>
                <a:gd name="connsiteY2247" fmla="*/ 2098303 h 3037456"/>
                <a:gd name="connsiteX2248" fmla="*/ 1153715 w 2426313"/>
                <a:gd name="connsiteY2248" fmla="*/ 2078228 h 3037456"/>
                <a:gd name="connsiteX2249" fmla="*/ 1153656 w 2426313"/>
                <a:gd name="connsiteY2249" fmla="*/ 2078253 h 3037456"/>
                <a:gd name="connsiteX2250" fmla="*/ 1153621 w 2426313"/>
                <a:gd name="connsiteY2250" fmla="*/ 2078229 h 3037456"/>
                <a:gd name="connsiteX2251" fmla="*/ 1141131 w 2426313"/>
                <a:gd name="connsiteY2251" fmla="*/ 2083464 h 3037456"/>
                <a:gd name="connsiteX2252" fmla="*/ 1140666 w 2426313"/>
                <a:gd name="connsiteY2252" fmla="*/ 2083657 h 3037456"/>
                <a:gd name="connsiteX2253" fmla="*/ 1140685 w 2426313"/>
                <a:gd name="connsiteY2253" fmla="*/ 2083682 h 3037456"/>
                <a:gd name="connsiteX2254" fmla="*/ 1147906 w 2426313"/>
                <a:gd name="connsiteY2254" fmla="*/ 2093278 h 3037456"/>
                <a:gd name="connsiteX2255" fmla="*/ 1147962 w 2426313"/>
                <a:gd name="connsiteY2255" fmla="*/ 2093229 h 3037456"/>
                <a:gd name="connsiteX2256" fmla="*/ 1148000 w 2426313"/>
                <a:gd name="connsiteY2256" fmla="*/ 2093278 h 3037456"/>
                <a:gd name="connsiteX2257" fmla="*/ 1160097 w 2426313"/>
                <a:gd name="connsiteY2257" fmla="*/ 2082610 h 3037456"/>
                <a:gd name="connsiteX2258" fmla="*/ 1153715 w 2426313"/>
                <a:gd name="connsiteY2258" fmla="*/ 2078228 h 3037456"/>
                <a:gd name="connsiteX2259" fmla="*/ 1386221 w 2426313"/>
                <a:gd name="connsiteY2259" fmla="*/ 2211388 h 3037456"/>
                <a:gd name="connsiteX2260" fmla="*/ 1378410 w 2426313"/>
                <a:gd name="connsiteY2260" fmla="*/ 2220723 h 3037456"/>
                <a:gd name="connsiteX2261" fmla="*/ 1391745 w 2426313"/>
                <a:gd name="connsiteY2261" fmla="*/ 2227771 h 3037456"/>
                <a:gd name="connsiteX2262" fmla="*/ 1391746 w 2426313"/>
                <a:gd name="connsiteY2262" fmla="*/ 2227771 h 3037456"/>
                <a:gd name="connsiteX2263" fmla="*/ 1391746 w 2426313"/>
                <a:gd name="connsiteY2263" fmla="*/ 2227771 h 3037456"/>
                <a:gd name="connsiteX2264" fmla="*/ 1398318 w 2426313"/>
                <a:gd name="connsiteY2264" fmla="*/ 2223771 h 3037456"/>
                <a:gd name="connsiteX2265" fmla="*/ 1386221 w 2426313"/>
                <a:gd name="connsiteY2265" fmla="*/ 2211388 h 3037456"/>
                <a:gd name="connsiteX2266" fmla="*/ 2252710 w 2426313"/>
                <a:gd name="connsiteY2266" fmla="*/ 1468914 h 3037456"/>
                <a:gd name="connsiteX2267" fmla="*/ 2239852 w 2426313"/>
                <a:gd name="connsiteY2267" fmla="*/ 1481678 h 3037456"/>
                <a:gd name="connsiteX2268" fmla="*/ 2238530 w 2426313"/>
                <a:gd name="connsiteY2268" fmla="*/ 1492929 h 3037456"/>
                <a:gd name="connsiteX2269" fmla="*/ 2239442 w 2426313"/>
                <a:gd name="connsiteY2269" fmla="*/ 1496114 h 3037456"/>
                <a:gd name="connsiteX2270" fmla="*/ 2240709 w 2426313"/>
                <a:gd name="connsiteY2270" fmla="*/ 1500632 h 3037456"/>
                <a:gd name="connsiteX2271" fmla="*/ 2265283 w 2426313"/>
                <a:gd name="connsiteY2271" fmla="*/ 1501966 h 3037456"/>
                <a:gd name="connsiteX2272" fmla="*/ 2267665 w 2426313"/>
                <a:gd name="connsiteY2272" fmla="*/ 1492727 h 3037456"/>
                <a:gd name="connsiteX2273" fmla="*/ 2267655 w 2426313"/>
                <a:gd name="connsiteY2273" fmla="*/ 1492688 h 3037456"/>
                <a:gd name="connsiteX2274" fmla="*/ 2267665 w 2426313"/>
                <a:gd name="connsiteY2274" fmla="*/ 1492632 h 3037456"/>
                <a:gd name="connsiteX2275" fmla="*/ 2252710 w 2426313"/>
                <a:gd name="connsiteY2275" fmla="*/ 1468914 h 3037456"/>
                <a:gd name="connsiteX2276" fmla="*/ 2358914 w 2426313"/>
                <a:gd name="connsiteY2276" fmla="*/ 1571118 h 3037456"/>
                <a:gd name="connsiteX2277" fmla="*/ 2352914 w 2426313"/>
                <a:gd name="connsiteY2277" fmla="*/ 1578928 h 3037456"/>
                <a:gd name="connsiteX2278" fmla="*/ 2354009 w 2426313"/>
                <a:gd name="connsiteY2278" fmla="*/ 1587560 h 3037456"/>
                <a:gd name="connsiteX2279" fmla="*/ 2354101 w 2426313"/>
                <a:gd name="connsiteY2279" fmla="*/ 1587590 h 3037456"/>
                <a:gd name="connsiteX2280" fmla="*/ 2354104 w 2426313"/>
                <a:gd name="connsiteY2280" fmla="*/ 1587619 h 3037456"/>
                <a:gd name="connsiteX2281" fmla="*/ 2362343 w 2426313"/>
                <a:gd name="connsiteY2281" fmla="*/ 1590358 h 3037456"/>
                <a:gd name="connsiteX2282" fmla="*/ 2369224 w 2426313"/>
                <a:gd name="connsiteY2282" fmla="*/ 1586022 h 3037456"/>
                <a:gd name="connsiteX2283" fmla="*/ 2369297 w 2426313"/>
                <a:gd name="connsiteY2283" fmla="*/ 1585977 h 3037456"/>
                <a:gd name="connsiteX2284" fmla="*/ 2367070 w 2426313"/>
                <a:gd name="connsiteY2284" fmla="*/ 1574154 h 3037456"/>
                <a:gd name="connsiteX2285" fmla="*/ 2367050 w 2426313"/>
                <a:gd name="connsiteY2285" fmla="*/ 1574146 h 3037456"/>
                <a:gd name="connsiteX2286" fmla="*/ 2367046 w 2426313"/>
                <a:gd name="connsiteY2286" fmla="*/ 1574129 h 3037456"/>
                <a:gd name="connsiteX2287" fmla="*/ 2365318 w 2426313"/>
                <a:gd name="connsiteY2287" fmla="*/ 1573502 h 3037456"/>
                <a:gd name="connsiteX2288" fmla="*/ 2358914 w 2426313"/>
                <a:gd name="connsiteY2288" fmla="*/ 1571118 h 3037456"/>
                <a:gd name="connsiteX2289" fmla="*/ 2285762 w 2426313"/>
                <a:gd name="connsiteY2289" fmla="*/ 1599693 h 3037456"/>
                <a:gd name="connsiteX2290" fmla="*/ 2266236 w 2426313"/>
                <a:gd name="connsiteY2290" fmla="*/ 1613218 h 3037456"/>
                <a:gd name="connsiteX2291" fmla="*/ 2288048 w 2426313"/>
                <a:gd name="connsiteY2291" fmla="*/ 1625695 h 3037456"/>
                <a:gd name="connsiteX2292" fmla="*/ 2292144 w 2426313"/>
                <a:gd name="connsiteY2292" fmla="*/ 1625695 h 3037456"/>
                <a:gd name="connsiteX2293" fmla="*/ 2294335 w 2426313"/>
                <a:gd name="connsiteY2293" fmla="*/ 1605026 h 3037456"/>
                <a:gd name="connsiteX2294" fmla="*/ 2294326 w 2426313"/>
                <a:gd name="connsiteY2294" fmla="*/ 1605017 h 3037456"/>
                <a:gd name="connsiteX2295" fmla="*/ 2294335 w 2426313"/>
                <a:gd name="connsiteY2295" fmla="*/ 1604931 h 3037456"/>
                <a:gd name="connsiteX2296" fmla="*/ 2285762 w 2426313"/>
                <a:gd name="connsiteY2296" fmla="*/ 1599693 h 3037456"/>
                <a:gd name="connsiteX2297" fmla="*/ 2353580 w 2426313"/>
                <a:gd name="connsiteY2297" fmla="*/ 1714945 h 3037456"/>
                <a:gd name="connsiteX2298" fmla="*/ 2343769 w 2426313"/>
                <a:gd name="connsiteY2298" fmla="*/ 1722469 h 3037456"/>
                <a:gd name="connsiteX2299" fmla="*/ 2343769 w 2426313"/>
                <a:gd name="connsiteY2299" fmla="*/ 1722470 h 3037456"/>
                <a:gd name="connsiteX2300" fmla="*/ 2343769 w 2426313"/>
                <a:gd name="connsiteY2300" fmla="*/ 1722470 h 3037456"/>
                <a:gd name="connsiteX2301" fmla="*/ 2343770 w 2426313"/>
                <a:gd name="connsiteY2301" fmla="*/ 1722565 h 3037456"/>
                <a:gd name="connsiteX2302" fmla="*/ 2343864 w 2426313"/>
                <a:gd name="connsiteY2302" fmla="*/ 1737043 h 3037456"/>
                <a:gd name="connsiteX2303" fmla="*/ 2356818 w 2426313"/>
                <a:gd name="connsiteY2303" fmla="*/ 1752568 h 3037456"/>
                <a:gd name="connsiteX2304" fmla="*/ 2356818 w 2426313"/>
                <a:gd name="connsiteY2304" fmla="*/ 1752568 h 3037456"/>
                <a:gd name="connsiteX2305" fmla="*/ 2356819 w 2426313"/>
                <a:gd name="connsiteY2305" fmla="*/ 1752569 h 3037456"/>
                <a:gd name="connsiteX2306" fmla="*/ 2362058 w 2426313"/>
                <a:gd name="connsiteY2306" fmla="*/ 1737043 h 3037456"/>
                <a:gd name="connsiteX2307" fmla="*/ 2362058 w 2426313"/>
                <a:gd name="connsiteY2307" fmla="*/ 1734757 h 3037456"/>
                <a:gd name="connsiteX2308" fmla="*/ 2360915 w 2426313"/>
                <a:gd name="connsiteY2308" fmla="*/ 1722375 h 3037456"/>
                <a:gd name="connsiteX2309" fmla="*/ 2353580 w 2426313"/>
                <a:gd name="connsiteY2309" fmla="*/ 1714945 h 3037456"/>
                <a:gd name="connsiteX2310" fmla="*/ 2357390 w 2426313"/>
                <a:gd name="connsiteY2310" fmla="*/ 1762951 h 3037456"/>
                <a:gd name="connsiteX2311" fmla="*/ 2361010 w 2426313"/>
                <a:gd name="connsiteY2311" fmla="*/ 1772286 h 3037456"/>
                <a:gd name="connsiteX2312" fmla="*/ 2356628 w 2426313"/>
                <a:gd name="connsiteY2312" fmla="*/ 1779810 h 3037456"/>
                <a:gd name="connsiteX2313" fmla="*/ 2361010 w 2426313"/>
                <a:gd name="connsiteY2313" fmla="*/ 1772286 h 3037456"/>
                <a:gd name="connsiteX2314" fmla="*/ 2361010 w 2426313"/>
                <a:gd name="connsiteY2314" fmla="*/ 1772286 h 3037456"/>
                <a:gd name="connsiteX2315" fmla="*/ 2361010 w 2426313"/>
                <a:gd name="connsiteY2315" fmla="*/ 1772285 h 3037456"/>
                <a:gd name="connsiteX2316" fmla="*/ 2357390 w 2426313"/>
                <a:gd name="connsiteY2316" fmla="*/ 1762951 h 3037456"/>
                <a:gd name="connsiteX2317" fmla="*/ 2242804 w 2426313"/>
                <a:gd name="connsiteY2317" fmla="*/ 1811433 h 3037456"/>
                <a:gd name="connsiteX2318" fmla="*/ 2238708 w 2426313"/>
                <a:gd name="connsiteY2318" fmla="*/ 1816005 h 3037456"/>
                <a:gd name="connsiteX2319" fmla="*/ 2235184 w 2426313"/>
                <a:gd name="connsiteY2319" fmla="*/ 1826483 h 3037456"/>
                <a:gd name="connsiteX2320" fmla="*/ 2207562 w 2426313"/>
                <a:gd name="connsiteY2320" fmla="*/ 1848676 h 3037456"/>
                <a:gd name="connsiteX2321" fmla="*/ 2202323 w 2426313"/>
                <a:gd name="connsiteY2321" fmla="*/ 1862011 h 3037456"/>
                <a:gd name="connsiteX2322" fmla="*/ 2202351 w 2426313"/>
                <a:gd name="connsiteY2322" fmla="*/ 1862036 h 3037456"/>
                <a:gd name="connsiteX2323" fmla="*/ 2202323 w 2426313"/>
                <a:gd name="connsiteY2323" fmla="*/ 1862106 h 3037456"/>
                <a:gd name="connsiteX2324" fmla="*/ 2212515 w 2426313"/>
                <a:gd name="connsiteY2324" fmla="*/ 1867631 h 3037456"/>
                <a:gd name="connsiteX2325" fmla="*/ 2238709 w 2426313"/>
                <a:gd name="connsiteY2325" fmla="*/ 1852962 h 3037456"/>
                <a:gd name="connsiteX2326" fmla="*/ 2251567 w 2426313"/>
                <a:gd name="connsiteY2326" fmla="*/ 1832388 h 3037456"/>
                <a:gd name="connsiteX2327" fmla="*/ 2248995 w 2426313"/>
                <a:gd name="connsiteY2327" fmla="*/ 1830578 h 3037456"/>
                <a:gd name="connsiteX2328" fmla="*/ 2246805 w 2426313"/>
                <a:gd name="connsiteY2328" fmla="*/ 1816005 h 3037456"/>
                <a:gd name="connsiteX2329" fmla="*/ 2242804 w 2426313"/>
                <a:gd name="connsiteY2329" fmla="*/ 1811433 h 3037456"/>
                <a:gd name="connsiteX2330" fmla="*/ 2196608 w 2426313"/>
                <a:gd name="connsiteY2330" fmla="*/ 1905159 h 3037456"/>
                <a:gd name="connsiteX2331" fmla="*/ 2182511 w 2426313"/>
                <a:gd name="connsiteY2331" fmla="*/ 1907731 h 3037456"/>
                <a:gd name="connsiteX2332" fmla="*/ 2184035 w 2426313"/>
                <a:gd name="connsiteY2332" fmla="*/ 1913351 h 3037456"/>
                <a:gd name="connsiteX2333" fmla="*/ 2198132 w 2426313"/>
                <a:gd name="connsiteY2333" fmla="*/ 1910780 h 3037456"/>
                <a:gd name="connsiteX2334" fmla="*/ 2198107 w 2426313"/>
                <a:gd name="connsiteY2334" fmla="*/ 1910689 h 3037456"/>
                <a:gd name="connsiteX2335" fmla="*/ 2198132 w 2426313"/>
                <a:gd name="connsiteY2335" fmla="*/ 1910684 h 3037456"/>
                <a:gd name="connsiteX2336" fmla="*/ 2196608 w 2426313"/>
                <a:gd name="connsiteY2336" fmla="*/ 1905159 h 3037456"/>
                <a:gd name="connsiteX2337" fmla="*/ 2219373 w 2426313"/>
                <a:gd name="connsiteY2337" fmla="*/ 1933353 h 3037456"/>
                <a:gd name="connsiteX2338" fmla="*/ 2202228 w 2426313"/>
                <a:gd name="connsiteY2338" fmla="*/ 1949355 h 3037456"/>
                <a:gd name="connsiteX2339" fmla="*/ 2207824 w 2426313"/>
                <a:gd name="connsiteY2339" fmla="*/ 1959344 h 3037456"/>
                <a:gd name="connsiteX2340" fmla="*/ 2221738 w 2426313"/>
                <a:gd name="connsiteY2340" fmla="*/ 1963430 h 3037456"/>
                <a:gd name="connsiteX2341" fmla="*/ 2222135 w 2426313"/>
                <a:gd name="connsiteY2341" fmla="*/ 1963548 h 3037456"/>
                <a:gd name="connsiteX2342" fmla="*/ 2237661 w 2426313"/>
                <a:gd name="connsiteY2342" fmla="*/ 1951832 h 3037456"/>
                <a:gd name="connsiteX2343" fmla="*/ 2237661 w 2426313"/>
                <a:gd name="connsiteY2343" fmla="*/ 1951832 h 3037456"/>
                <a:gd name="connsiteX2344" fmla="*/ 2237661 w 2426313"/>
                <a:gd name="connsiteY2344" fmla="*/ 1951831 h 3037456"/>
                <a:gd name="connsiteX2345" fmla="*/ 2219373 w 2426313"/>
                <a:gd name="connsiteY2345" fmla="*/ 1933353 h 3037456"/>
                <a:gd name="connsiteX2346" fmla="*/ 2178225 w 2426313"/>
                <a:gd name="connsiteY2346" fmla="*/ 1961452 h 3037456"/>
                <a:gd name="connsiteX2347" fmla="*/ 2171177 w 2426313"/>
                <a:gd name="connsiteY2347" fmla="*/ 1970691 h 3037456"/>
                <a:gd name="connsiteX2348" fmla="*/ 2167843 w 2426313"/>
                <a:gd name="connsiteY2348" fmla="*/ 1976502 h 3037456"/>
                <a:gd name="connsiteX2349" fmla="*/ 2168224 w 2426313"/>
                <a:gd name="connsiteY2349" fmla="*/ 2000695 h 3037456"/>
                <a:gd name="connsiteX2350" fmla="*/ 2167843 w 2426313"/>
                <a:gd name="connsiteY2350" fmla="*/ 2011077 h 3037456"/>
                <a:gd name="connsiteX2351" fmla="*/ 2146602 w 2426313"/>
                <a:gd name="connsiteY2351" fmla="*/ 2036033 h 3037456"/>
                <a:gd name="connsiteX2352" fmla="*/ 2130886 w 2426313"/>
                <a:gd name="connsiteY2352" fmla="*/ 2022222 h 3037456"/>
                <a:gd name="connsiteX2353" fmla="*/ 2130652 w 2426313"/>
                <a:gd name="connsiteY2353" fmla="*/ 2022172 h 3037456"/>
                <a:gd name="connsiteX2354" fmla="*/ 2130600 w 2426313"/>
                <a:gd name="connsiteY2354" fmla="*/ 2022127 h 3037456"/>
                <a:gd name="connsiteX2355" fmla="*/ 2118980 w 2426313"/>
                <a:gd name="connsiteY2355" fmla="*/ 2019650 h 3037456"/>
                <a:gd name="connsiteX2356" fmla="*/ 2114312 w 2426313"/>
                <a:gd name="connsiteY2356" fmla="*/ 2028603 h 3037456"/>
                <a:gd name="connsiteX2357" fmla="*/ 2114217 w 2426313"/>
                <a:gd name="connsiteY2357" fmla="*/ 2045558 h 3037456"/>
                <a:gd name="connsiteX2358" fmla="*/ 2120123 w 2426313"/>
                <a:gd name="connsiteY2358" fmla="*/ 2055750 h 3037456"/>
                <a:gd name="connsiteX2359" fmla="*/ 2120271 w 2426313"/>
                <a:gd name="connsiteY2359" fmla="*/ 2055703 h 3037456"/>
                <a:gd name="connsiteX2360" fmla="*/ 2120408 w 2426313"/>
                <a:gd name="connsiteY2360" fmla="*/ 2055845 h 3037456"/>
                <a:gd name="connsiteX2361" fmla="*/ 2133838 w 2426313"/>
                <a:gd name="connsiteY2361" fmla="*/ 2051559 h 3037456"/>
                <a:gd name="connsiteX2362" fmla="*/ 2143474 w 2426313"/>
                <a:gd name="connsiteY2362" fmla="*/ 2047654 h 3037456"/>
                <a:gd name="connsiteX2363" fmla="*/ 2152603 w 2426313"/>
                <a:gd name="connsiteY2363" fmla="*/ 2051559 h 3037456"/>
                <a:gd name="connsiteX2364" fmla="*/ 2158413 w 2426313"/>
                <a:gd name="connsiteY2364" fmla="*/ 2056321 h 3037456"/>
                <a:gd name="connsiteX2365" fmla="*/ 2176630 w 2426313"/>
                <a:gd name="connsiteY2365" fmla="*/ 2064858 h 3037456"/>
                <a:gd name="connsiteX2366" fmla="*/ 2176692 w 2426313"/>
                <a:gd name="connsiteY2366" fmla="*/ 2064865 h 3037456"/>
                <a:gd name="connsiteX2367" fmla="*/ 2176879 w 2426313"/>
                <a:gd name="connsiteY2367" fmla="*/ 2064953 h 3037456"/>
                <a:gd name="connsiteX2368" fmla="*/ 2196830 w 2426313"/>
                <a:gd name="connsiteY2368" fmla="*/ 2067257 h 3037456"/>
                <a:gd name="connsiteX2369" fmla="*/ 2204038 w 2426313"/>
                <a:gd name="connsiteY2369" fmla="*/ 2071656 h 3037456"/>
                <a:gd name="connsiteX2370" fmla="*/ 2204250 w 2426313"/>
                <a:gd name="connsiteY2370" fmla="*/ 2071707 h 3037456"/>
                <a:gd name="connsiteX2371" fmla="*/ 2204324 w 2426313"/>
                <a:gd name="connsiteY2371" fmla="*/ 2071752 h 3037456"/>
                <a:gd name="connsiteX2372" fmla="*/ 2215182 w 2426313"/>
                <a:gd name="connsiteY2372" fmla="*/ 2073085 h 3037456"/>
                <a:gd name="connsiteX2373" fmla="*/ 2217944 w 2426313"/>
                <a:gd name="connsiteY2373" fmla="*/ 2059845 h 3037456"/>
                <a:gd name="connsiteX2374" fmla="*/ 2206657 w 2426313"/>
                <a:gd name="connsiteY2374" fmla="*/ 2046201 h 3037456"/>
                <a:gd name="connsiteX2375" fmla="*/ 2206417 w 2426313"/>
                <a:gd name="connsiteY2375" fmla="*/ 2046089 h 3037456"/>
                <a:gd name="connsiteX2376" fmla="*/ 2206371 w 2426313"/>
                <a:gd name="connsiteY2376" fmla="*/ 2046034 h 3037456"/>
                <a:gd name="connsiteX2377" fmla="*/ 2198670 w 2426313"/>
                <a:gd name="connsiteY2377" fmla="*/ 2042490 h 3037456"/>
                <a:gd name="connsiteX2378" fmla="*/ 2190512 w 2426313"/>
                <a:gd name="connsiteY2378" fmla="*/ 2038700 h 3037456"/>
                <a:gd name="connsiteX2379" fmla="*/ 2180987 w 2426313"/>
                <a:gd name="connsiteY2379" fmla="*/ 2028413 h 3037456"/>
                <a:gd name="connsiteX2380" fmla="*/ 2194989 w 2426313"/>
                <a:gd name="connsiteY2380" fmla="*/ 1983455 h 3037456"/>
                <a:gd name="connsiteX2381" fmla="*/ 2197466 w 2426313"/>
                <a:gd name="connsiteY2381" fmla="*/ 1971930 h 3037456"/>
                <a:gd name="connsiteX2382" fmla="*/ 2189953 w 2426313"/>
                <a:gd name="connsiteY2382" fmla="*/ 1963059 h 3037456"/>
                <a:gd name="connsiteX2383" fmla="*/ 2189722 w 2426313"/>
                <a:gd name="connsiteY2383" fmla="*/ 1963029 h 3037456"/>
                <a:gd name="connsiteX2384" fmla="*/ 2189667 w 2426313"/>
                <a:gd name="connsiteY2384" fmla="*/ 1962964 h 3037456"/>
                <a:gd name="connsiteX2385" fmla="*/ 2178225 w 2426313"/>
                <a:gd name="connsiteY2385" fmla="*/ 1961452 h 3037456"/>
                <a:gd name="connsiteX2386" fmla="*/ 2293382 w 2426313"/>
                <a:gd name="connsiteY2386" fmla="*/ 1963738 h 3037456"/>
                <a:gd name="connsiteX2387" fmla="*/ 2275285 w 2426313"/>
                <a:gd name="connsiteY2387" fmla="*/ 1964119 h 3037456"/>
                <a:gd name="connsiteX2388" fmla="*/ 2268903 w 2426313"/>
                <a:gd name="connsiteY2388" fmla="*/ 1972311 h 3037456"/>
                <a:gd name="connsiteX2389" fmla="*/ 2275570 w 2426313"/>
                <a:gd name="connsiteY2389" fmla="*/ 1978692 h 3037456"/>
                <a:gd name="connsiteX2390" fmla="*/ 2275620 w 2426313"/>
                <a:gd name="connsiteY2390" fmla="*/ 1978666 h 3037456"/>
                <a:gd name="connsiteX2391" fmla="*/ 2275665 w 2426313"/>
                <a:gd name="connsiteY2391" fmla="*/ 1978692 h 3037456"/>
                <a:gd name="connsiteX2392" fmla="*/ 2294517 w 2426313"/>
                <a:gd name="connsiteY2392" fmla="*/ 1968889 h 3037456"/>
                <a:gd name="connsiteX2393" fmla="*/ 2294716 w 2426313"/>
                <a:gd name="connsiteY2393" fmla="*/ 1968786 h 3037456"/>
                <a:gd name="connsiteX2394" fmla="*/ 2294702 w 2426313"/>
                <a:gd name="connsiteY2394" fmla="*/ 1968734 h 3037456"/>
                <a:gd name="connsiteX2395" fmla="*/ 2293477 w 2426313"/>
                <a:gd name="connsiteY2395" fmla="*/ 1963738 h 3037456"/>
                <a:gd name="connsiteX2396" fmla="*/ 2293383 w 2426313"/>
                <a:gd name="connsiteY2396" fmla="*/ 1963740 h 3037456"/>
                <a:gd name="connsiteX2397" fmla="*/ 2293382 w 2426313"/>
                <a:gd name="connsiteY2397" fmla="*/ 1963738 h 3037456"/>
                <a:gd name="connsiteX2398" fmla="*/ 2279475 w 2426313"/>
                <a:gd name="connsiteY2398" fmla="*/ 2040129 h 3037456"/>
                <a:gd name="connsiteX2399" fmla="*/ 2279475 w 2426313"/>
                <a:gd name="connsiteY2399" fmla="*/ 2055845 h 3037456"/>
                <a:gd name="connsiteX2400" fmla="*/ 2279476 w 2426313"/>
                <a:gd name="connsiteY2400" fmla="*/ 2055845 h 3037456"/>
                <a:gd name="connsiteX2401" fmla="*/ 2279476 w 2426313"/>
                <a:gd name="connsiteY2401" fmla="*/ 2040129 h 3037456"/>
                <a:gd name="connsiteX2402" fmla="*/ 2279475 w 2426313"/>
                <a:gd name="connsiteY2402" fmla="*/ 2040129 h 3037456"/>
                <a:gd name="connsiteX2403" fmla="*/ 2325481 w 2426313"/>
                <a:gd name="connsiteY2403" fmla="*/ 2049082 h 3037456"/>
                <a:gd name="connsiteX2404" fmla="*/ 2325481 w 2426313"/>
                <a:gd name="connsiteY2404" fmla="*/ 2064989 h 3037456"/>
                <a:gd name="connsiteX2405" fmla="*/ 2325577 w 2426313"/>
                <a:gd name="connsiteY2405" fmla="*/ 2064988 h 3037456"/>
                <a:gd name="connsiteX2406" fmla="*/ 2325577 w 2426313"/>
                <a:gd name="connsiteY2406" fmla="*/ 2064989 h 3037456"/>
                <a:gd name="connsiteX2407" fmla="*/ 2331673 w 2426313"/>
                <a:gd name="connsiteY2407" fmla="*/ 2064894 h 3037456"/>
                <a:gd name="connsiteX2408" fmla="*/ 2331863 w 2426313"/>
                <a:gd name="connsiteY2408" fmla="*/ 2049273 h 3037456"/>
                <a:gd name="connsiteX2409" fmla="*/ 2325577 w 2426313"/>
                <a:gd name="connsiteY2409" fmla="*/ 2049082 h 3037456"/>
                <a:gd name="connsiteX2410" fmla="*/ 2325577 w 2426313"/>
                <a:gd name="connsiteY2410" fmla="*/ 2049085 h 3037456"/>
                <a:gd name="connsiteX2411" fmla="*/ 2325481 w 2426313"/>
                <a:gd name="connsiteY2411" fmla="*/ 2049082 h 3037456"/>
                <a:gd name="connsiteX2412" fmla="*/ 2126218 w 2426313"/>
                <a:gd name="connsiteY2412" fmla="*/ 2094993 h 3037456"/>
                <a:gd name="connsiteX2413" fmla="*/ 2115455 w 2426313"/>
                <a:gd name="connsiteY2413" fmla="*/ 2101565 h 3037456"/>
                <a:gd name="connsiteX2414" fmla="*/ 2114978 w 2426313"/>
                <a:gd name="connsiteY2414" fmla="*/ 2142808 h 3037456"/>
                <a:gd name="connsiteX2415" fmla="*/ 2114979 w 2426313"/>
                <a:gd name="connsiteY2415" fmla="*/ 2142808 h 3037456"/>
                <a:gd name="connsiteX2416" fmla="*/ 2114979 w 2426313"/>
                <a:gd name="connsiteY2416" fmla="*/ 2142808 h 3037456"/>
                <a:gd name="connsiteX2417" fmla="*/ 2121932 w 2426313"/>
                <a:gd name="connsiteY2417" fmla="*/ 2138522 h 3037456"/>
                <a:gd name="connsiteX2418" fmla="*/ 2128111 w 2426313"/>
                <a:gd name="connsiteY2418" fmla="*/ 2124675 h 3037456"/>
                <a:gd name="connsiteX2419" fmla="*/ 2139091 w 2426313"/>
                <a:gd name="connsiteY2419" fmla="*/ 2114857 h 3037456"/>
                <a:gd name="connsiteX2420" fmla="*/ 2139363 w 2426313"/>
                <a:gd name="connsiteY2420" fmla="*/ 2114614 h 3037456"/>
                <a:gd name="connsiteX2421" fmla="*/ 2141534 w 2426313"/>
                <a:gd name="connsiteY2421" fmla="*/ 2107737 h 3037456"/>
                <a:gd name="connsiteX2422" fmla="*/ 2142220 w 2426313"/>
                <a:gd name="connsiteY2422" fmla="*/ 2105566 h 3037456"/>
                <a:gd name="connsiteX2423" fmla="*/ 2142220 w 2426313"/>
                <a:gd name="connsiteY2423" fmla="*/ 2105566 h 3037456"/>
                <a:gd name="connsiteX2424" fmla="*/ 2142220 w 2426313"/>
                <a:gd name="connsiteY2424" fmla="*/ 2105565 h 3037456"/>
                <a:gd name="connsiteX2425" fmla="*/ 2126218 w 2426313"/>
                <a:gd name="connsiteY2425" fmla="*/ 2094993 h 3037456"/>
                <a:gd name="connsiteX2426" fmla="*/ 2166414 w 2426313"/>
                <a:gd name="connsiteY2426" fmla="*/ 2097088 h 3037456"/>
                <a:gd name="connsiteX2427" fmla="*/ 2166362 w 2426313"/>
                <a:gd name="connsiteY2427" fmla="*/ 2097215 h 3037456"/>
                <a:gd name="connsiteX2428" fmla="*/ 2166319 w 2426313"/>
                <a:gd name="connsiteY2428" fmla="*/ 2097183 h 3037456"/>
                <a:gd name="connsiteX2429" fmla="*/ 2161461 w 2426313"/>
                <a:gd name="connsiteY2429" fmla="*/ 2108994 h 3037456"/>
                <a:gd name="connsiteX2430" fmla="*/ 2170510 w 2426313"/>
                <a:gd name="connsiteY2430" fmla="*/ 2117186 h 3037456"/>
                <a:gd name="connsiteX2431" fmla="*/ 2177844 w 2426313"/>
                <a:gd name="connsiteY2431" fmla="*/ 2122520 h 3037456"/>
                <a:gd name="connsiteX2432" fmla="*/ 2177907 w 2426313"/>
                <a:gd name="connsiteY2432" fmla="*/ 2122402 h 3037456"/>
                <a:gd name="connsiteX2433" fmla="*/ 2177939 w 2426313"/>
                <a:gd name="connsiteY2433" fmla="*/ 2122425 h 3037456"/>
                <a:gd name="connsiteX2434" fmla="*/ 2181559 w 2426313"/>
                <a:gd name="connsiteY2434" fmla="*/ 2115567 h 3037456"/>
                <a:gd name="connsiteX2435" fmla="*/ 2180987 w 2426313"/>
                <a:gd name="connsiteY2435" fmla="*/ 2107946 h 3037456"/>
                <a:gd name="connsiteX2436" fmla="*/ 2166414 w 2426313"/>
                <a:gd name="connsiteY2436" fmla="*/ 2097088 h 3037456"/>
                <a:gd name="connsiteX2437" fmla="*/ 2210134 w 2426313"/>
                <a:gd name="connsiteY2437" fmla="*/ 2180813 h 3037456"/>
                <a:gd name="connsiteX2438" fmla="*/ 2200609 w 2426313"/>
                <a:gd name="connsiteY2438" fmla="*/ 2184242 h 3037456"/>
                <a:gd name="connsiteX2439" fmla="*/ 2199133 w 2426313"/>
                <a:gd name="connsiteY2439" fmla="*/ 2201066 h 3037456"/>
                <a:gd name="connsiteX2440" fmla="*/ 2199134 w 2426313"/>
                <a:gd name="connsiteY2440" fmla="*/ 2201069 h 3037456"/>
                <a:gd name="connsiteX2441" fmla="*/ 2199133 w 2426313"/>
                <a:gd name="connsiteY2441" fmla="*/ 2201078 h 3037456"/>
                <a:gd name="connsiteX2442" fmla="*/ 2205657 w 2426313"/>
                <a:gd name="connsiteY2442" fmla="*/ 2218818 h 3037456"/>
                <a:gd name="connsiteX2443" fmla="*/ 2211562 w 2426313"/>
                <a:gd name="connsiteY2443" fmla="*/ 2209769 h 3037456"/>
                <a:gd name="connsiteX2444" fmla="*/ 2217385 w 2426313"/>
                <a:gd name="connsiteY2444" fmla="*/ 2198815 h 3037456"/>
                <a:gd name="connsiteX2445" fmla="*/ 2216751 w 2426313"/>
                <a:gd name="connsiteY2445" fmla="*/ 2187519 h 3037456"/>
                <a:gd name="connsiteX2446" fmla="*/ 2216706 w 2426313"/>
                <a:gd name="connsiteY2446" fmla="*/ 2186623 h 3037456"/>
                <a:gd name="connsiteX2447" fmla="*/ 2210134 w 2426313"/>
                <a:gd name="connsiteY2447" fmla="*/ 2180813 h 3037456"/>
                <a:gd name="connsiteX2448" fmla="*/ 2156984 w 2426313"/>
                <a:gd name="connsiteY2448" fmla="*/ 2259775 h 3037456"/>
                <a:gd name="connsiteX2449" fmla="*/ 2142506 w 2426313"/>
                <a:gd name="connsiteY2449" fmla="*/ 2291588 h 3037456"/>
                <a:gd name="connsiteX2450" fmla="*/ 2142506 w 2426313"/>
                <a:gd name="connsiteY2450" fmla="*/ 2291588 h 3037456"/>
                <a:gd name="connsiteX2451" fmla="*/ 2142506 w 2426313"/>
                <a:gd name="connsiteY2451" fmla="*/ 2291589 h 3037456"/>
                <a:gd name="connsiteX2452" fmla="*/ 2147650 w 2426313"/>
                <a:gd name="connsiteY2452" fmla="*/ 2302447 h 3037456"/>
                <a:gd name="connsiteX2453" fmla="*/ 2180606 w 2426313"/>
                <a:gd name="connsiteY2453" fmla="*/ 2288636 h 3037456"/>
                <a:gd name="connsiteX2454" fmla="*/ 2147650 w 2426313"/>
                <a:gd name="connsiteY2454" fmla="*/ 2302447 h 3037456"/>
                <a:gd name="connsiteX2455" fmla="*/ 2142506 w 2426313"/>
                <a:gd name="connsiteY2455" fmla="*/ 2291588 h 3037456"/>
                <a:gd name="connsiteX2456" fmla="*/ 2143387 w 2426313"/>
                <a:gd name="connsiteY2456" fmla="*/ 2272753 h 3037456"/>
                <a:gd name="connsiteX2457" fmla="*/ 2156984 w 2426313"/>
                <a:gd name="connsiteY2457" fmla="*/ 2259775 h 3037456"/>
                <a:gd name="connsiteX2458" fmla="*/ 2016955 w 2426313"/>
                <a:gd name="connsiteY2458" fmla="*/ 2285635 h 3037456"/>
                <a:gd name="connsiteX2459" fmla="*/ 2007346 w 2426313"/>
                <a:gd name="connsiteY2459" fmla="*/ 2292065 h 3037456"/>
                <a:gd name="connsiteX2460" fmla="*/ 1978676 w 2426313"/>
                <a:gd name="connsiteY2460" fmla="*/ 2298161 h 3037456"/>
                <a:gd name="connsiteX2461" fmla="*/ 1964579 w 2426313"/>
                <a:gd name="connsiteY2461" fmla="*/ 2298828 h 3037456"/>
                <a:gd name="connsiteX2462" fmla="*/ 1961436 w 2426313"/>
                <a:gd name="connsiteY2462" fmla="*/ 2310162 h 3037456"/>
                <a:gd name="connsiteX2463" fmla="*/ 1968925 w 2426313"/>
                <a:gd name="connsiteY2463" fmla="*/ 2322378 h 3037456"/>
                <a:gd name="connsiteX2464" fmla="*/ 1969045 w 2426313"/>
                <a:gd name="connsiteY2464" fmla="*/ 2322363 h 3037456"/>
                <a:gd name="connsiteX2465" fmla="*/ 1969091 w 2426313"/>
                <a:gd name="connsiteY2465" fmla="*/ 2322437 h 3037456"/>
                <a:gd name="connsiteX2466" fmla="*/ 1984010 w 2426313"/>
                <a:gd name="connsiteY2466" fmla="*/ 2320544 h 3037456"/>
                <a:gd name="connsiteX2467" fmla="*/ 2003345 w 2426313"/>
                <a:gd name="connsiteY2467" fmla="*/ 2320258 h 3037456"/>
                <a:gd name="connsiteX2468" fmla="*/ 2023634 w 2426313"/>
                <a:gd name="connsiteY2468" fmla="*/ 2321497 h 3037456"/>
                <a:gd name="connsiteX2469" fmla="*/ 2024453 w 2426313"/>
                <a:gd name="connsiteY2469" fmla="*/ 2320598 h 3037456"/>
                <a:gd name="connsiteX2470" fmla="*/ 2031385 w 2426313"/>
                <a:gd name="connsiteY2470" fmla="*/ 2314496 h 3037456"/>
                <a:gd name="connsiteX2471" fmla="*/ 2039160 w 2426313"/>
                <a:gd name="connsiteY2471" fmla="*/ 2304447 h 3037456"/>
                <a:gd name="connsiteX2472" fmla="*/ 2039154 w 2426313"/>
                <a:gd name="connsiteY2472" fmla="*/ 2304440 h 3037456"/>
                <a:gd name="connsiteX2473" fmla="*/ 2032730 w 2426313"/>
                <a:gd name="connsiteY2473" fmla="*/ 2294339 h 3037456"/>
                <a:gd name="connsiteX2474" fmla="*/ 2026015 w 2426313"/>
                <a:gd name="connsiteY2474" fmla="*/ 2287302 h 3037456"/>
                <a:gd name="connsiteX2475" fmla="*/ 2025990 w 2426313"/>
                <a:gd name="connsiteY2475" fmla="*/ 2287298 h 3037456"/>
                <a:gd name="connsiteX2476" fmla="*/ 2025920 w 2426313"/>
                <a:gd name="connsiteY2476" fmla="*/ 2287207 h 3037456"/>
                <a:gd name="connsiteX2477" fmla="*/ 2016955 w 2426313"/>
                <a:gd name="connsiteY2477" fmla="*/ 2285635 h 3037456"/>
                <a:gd name="connsiteX2478" fmla="*/ 2099453 w 2426313"/>
                <a:gd name="connsiteY2478" fmla="*/ 2332356 h 3037456"/>
                <a:gd name="connsiteX2479" fmla="*/ 2088214 w 2426313"/>
                <a:gd name="connsiteY2479" fmla="*/ 2339118 h 3037456"/>
                <a:gd name="connsiteX2480" fmla="*/ 2088235 w 2426313"/>
                <a:gd name="connsiteY2480" fmla="*/ 2339144 h 3037456"/>
                <a:gd name="connsiteX2481" fmla="*/ 2088118 w 2426313"/>
                <a:gd name="connsiteY2481" fmla="*/ 2339214 h 3037456"/>
                <a:gd name="connsiteX2482" fmla="*/ 2099549 w 2426313"/>
                <a:gd name="connsiteY2482" fmla="*/ 2350834 h 3037456"/>
                <a:gd name="connsiteX2483" fmla="*/ 2114693 w 2426313"/>
                <a:gd name="connsiteY2483" fmla="*/ 2338642 h 3037456"/>
                <a:gd name="connsiteX2484" fmla="*/ 2114503 w 2426313"/>
                <a:gd name="connsiteY2484" fmla="*/ 2335023 h 3037456"/>
                <a:gd name="connsiteX2485" fmla="*/ 2099453 w 2426313"/>
                <a:gd name="connsiteY2485" fmla="*/ 2332356 h 3037456"/>
                <a:gd name="connsiteX2486" fmla="*/ 2164128 w 2426313"/>
                <a:gd name="connsiteY2486" fmla="*/ 2334070 h 3037456"/>
                <a:gd name="connsiteX2487" fmla="*/ 2154222 w 2426313"/>
                <a:gd name="connsiteY2487" fmla="*/ 2338452 h 3037456"/>
                <a:gd name="connsiteX2488" fmla="*/ 2144887 w 2426313"/>
                <a:gd name="connsiteY2488" fmla="*/ 2370742 h 3037456"/>
                <a:gd name="connsiteX2489" fmla="*/ 2144890 w 2426313"/>
                <a:gd name="connsiteY2489" fmla="*/ 2370922 h 3037456"/>
                <a:gd name="connsiteX2490" fmla="*/ 2144887 w 2426313"/>
                <a:gd name="connsiteY2490" fmla="*/ 2370931 h 3037456"/>
                <a:gd name="connsiteX2491" fmla="*/ 2145077 w 2426313"/>
                <a:gd name="connsiteY2491" fmla="*/ 2384457 h 3037456"/>
                <a:gd name="connsiteX2492" fmla="*/ 2159079 w 2426313"/>
                <a:gd name="connsiteY2492" fmla="*/ 2388648 h 3037456"/>
                <a:gd name="connsiteX2493" fmla="*/ 2167712 w 2426313"/>
                <a:gd name="connsiteY2493" fmla="*/ 2377666 h 3037456"/>
                <a:gd name="connsiteX2494" fmla="*/ 2170355 w 2426313"/>
                <a:gd name="connsiteY2494" fmla="*/ 2374361 h 3037456"/>
                <a:gd name="connsiteX2495" fmla="*/ 2172700 w 2426313"/>
                <a:gd name="connsiteY2495" fmla="*/ 2356263 h 3037456"/>
                <a:gd name="connsiteX2496" fmla="*/ 2171272 w 2426313"/>
                <a:gd name="connsiteY2496" fmla="*/ 2340452 h 3037456"/>
                <a:gd name="connsiteX2497" fmla="*/ 2164128 w 2426313"/>
                <a:gd name="connsiteY2497" fmla="*/ 2334070 h 3037456"/>
                <a:gd name="connsiteX2498" fmla="*/ 1906953 w 2426313"/>
                <a:gd name="connsiteY2498" fmla="*/ 2353882 h 3037456"/>
                <a:gd name="connsiteX2499" fmla="*/ 1905334 w 2426313"/>
                <a:gd name="connsiteY2499" fmla="*/ 2357668 h 3037456"/>
                <a:gd name="connsiteX2500" fmla="*/ 1905335 w 2426313"/>
                <a:gd name="connsiteY2500" fmla="*/ 2357701 h 3037456"/>
                <a:gd name="connsiteX2501" fmla="*/ 1905333 w 2426313"/>
                <a:gd name="connsiteY2501" fmla="*/ 2357704 h 3037456"/>
                <a:gd name="connsiteX2502" fmla="*/ 1905429 w 2426313"/>
                <a:gd name="connsiteY2502" fmla="*/ 2363026 h 3037456"/>
                <a:gd name="connsiteX2503" fmla="*/ 1905335 w 2426313"/>
                <a:gd name="connsiteY2503" fmla="*/ 2357701 h 3037456"/>
                <a:gd name="connsiteX2504" fmla="*/ 1906953 w 2426313"/>
                <a:gd name="connsiteY2504" fmla="*/ 2353882 h 3037456"/>
                <a:gd name="connsiteX2505" fmla="*/ 1922478 w 2426313"/>
                <a:gd name="connsiteY2505" fmla="*/ 2354454 h 3037456"/>
                <a:gd name="connsiteX2506" fmla="*/ 1930039 w 2426313"/>
                <a:gd name="connsiteY2506" fmla="*/ 2365086 h 3037456"/>
                <a:gd name="connsiteX2507" fmla="*/ 1922479 w 2426313"/>
                <a:gd name="connsiteY2507" fmla="*/ 2354454 h 3037456"/>
                <a:gd name="connsiteX2508" fmla="*/ 1906953 w 2426313"/>
                <a:gd name="connsiteY2508" fmla="*/ 2353882 h 3037456"/>
                <a:gd name="connsiteX2509" fmla="*/ 2035445 w 2426313"/>
                <a:gd name="connsiteY2509" fmla="*/ 2360168 h 3037456"/>
                <a:gd name="connsiteX2510" fmla="*/ 2008109 w 2426313"/>
                <a:gd name="connsiteY2510" fmla="*/ 2362930 h 3037456"/>
                <a:gd name="connsiteX2511" fmla="*/ 2003917 w 2426313"/>
                <a:gd name="connsiteY2511" fmla="*/ 2378456 h 3037456"/>
                <a:gd name="connsiteX2512" fmla="*/ 2018491 w 2426313"/>
                <a:gd name="connsiteY2512" fmla="*/ 2395601 h 3037456"/>
                <a:gd name="connsiteX2513" fmla="*/ 2026420 w 2426313"/>
                <a:gd name="connsiteY2513" fmla="*/ 2400923 h 3037456"/>
                <a:gd name="connsiteX2514" fmla="*/ 2026479 w 2426313"/>
                <a:gd name="connsiteY2514" fmla="*/ 2400900 h 3037456"/>
                <a:gd name="connsiteX2515" fmla="*/ 2026515 w 2426313"/>
                <a:gd name="connsiteY2515" fmla="*/ 2400924 h 3037456"/>
                <a:gd name="connsiteX2516" fmla="*/ 2034016 w 2426313"/>
                <a:gd name="connsiteY2516" fmla="*/ 2397888 h 3037456"/>
                <a:gd name="connsiteX2517" fmla="*/ 2062306 w 2426313"/>
                <a:gd name="connsiteY2517" fmla="*/ 2372456 h 3037456"/>
                <a:gd name="connsiteX2518" fmla="*/ 2065377 w 2426313"/>
                <a:gd name="connsiteY2518" fmla="*/ 2366360 h 3037456"/>
                <a:gd name="connsiteX2519" fmla="*/ 2065345 w 2426313"/>
                <a:gd name="connsiteY2519" fmla="*/ 2366341 h 3037456"/>
                <a:gd name="connsiteX2520" fmla="*/ 2065353 w 2426313"/>
                <a:gd name="connsiteY2520" fmla="*/ 2366324 h 3037456"/>
                <a:gd name="connsiteX2521" fmla="*/ 2063875 w 2426313"/>
                <a:gd name="connsiteY2521" fmla="*/ 2365452 h 3037456"/>
                <a:gd name="connsiteX2522" fmla="*/ 2060020 w 2426313"/>
                <a:gd name="connsiteY2522" fmla="*/ 2363121 h 3037456"/>
                <a:gd name="connsiteX2523" fmla="*/ 2037418 w 2426313"/>
                <a:gd name="connsiteY2523" fmla="*/ 2360406 h 3037456"/>
                <a:gd name="connsiteX2524" fmla="*/ 2035445 w 2426313"/>
                <a:gd name="connsiteY2524" fmla="*/ 2360168 h 3037456"/>
                <a:gd name="connsiteX2525" fmla="*/ 2020871 w 2426313"/>
                <a:gd name="connsiteY2525" fmla="*/ 2410175 h 3037456"/>
                <a:gd name="connsiteX2526" fmla="*/ 2020395 w 2426313"/>
                <a:gd name="connsiteY2526" fmla="*/ 2424653 h 3037456"/>
                <a:gd name="connsiteX2527" fmla="*/ 2025158 w 2426313"/>
                <a:gd name="connsiteY2527" fmla="*/ 2425605 h 3037456"/>
                <a:gd name="connsiteX2528" fmla="*/ 2025161 w 2426313"/>
                <a:gd name="connsiteY2528" fmla="*/ 2425587 h 3037456"/>
                <a:gd name="connsiteX2529" fmla="*/ 2025253 w 2426313"/>
                <a:gd name="connsiteY2529" fmla="*/ 2425605 h 3037456"/>
                <a:gd name="connsiteX2530" fmla="*/ 2027349 w 2426313"/>
                <a:gd name="connsiteY2530" fmla="*/ 2410842 h 3037456"/>
                <a:gd name="connsiteX2531" fmla="*/ 2020967 w 2426313"/>
                <a:gd name="connsiteY2531" fmla="*/ 2410175 h 3037456"/>
                <a:gd name="connsiteX2532" fmla="*/ 2020967 w 2426313"/>
                <a:gd name="connsiteY2532" fmla="*/ 2410185 h 3037456"/>
                <a:gd name="connsiteX2533" fmla="*/ 2020871 w 2426313"/>
                <a:gd name="connsiteY2533" fmla="*/ 2410175 h 3037456"/>
                <a:gd name="connsiteX2534" fmla="*/ 1845517 w 2426313"/>
                <a:gd name="connsiteY2534" fmla="*/ 2439131 h 3037456"/>
                <a:gd name="connsiteX2535" fmla="*/ 1829229 w 2426313"/>
                <a:gd name="connsiteY2535" fmla="*/ 2456561 h 3037456"/>
                <a:gd name="connsiteX2536" fmla="*/ 1845612 w 2426313"/>
                <a:gd name="connsiteY2536" fmla="*/ 2475611 h 3037456"/>
                <a:gd name="connsiteX2537" fmla="*/ 1845657 w 2426313"/>
                <a:gd name="connsiteY2537" fmla="*/ 2475587 h 3037456"/>
                <a:gd name="connsiteX2538" fmla="*/ 1845707 w 2426313"/>
                <a:gd name="connsiteY2538" fmla="*/ 2475612 h 3037456"/>
                <a:gd name="connsiteX2539" fmla="*/ 1858090 w 2426313"/>
                <a:gd name="connsiteY2539" fmla="*/ 2459324 h 3037456"/>
                <a:gd name="connsiteX2540" fmla="*/ 1855137 w 2426313"/>
                <a:gd name="connsiteY2540" fmla="*/ 2443762 h 3037456"/>
                <a:gd name="connsiteX2541" fmla="*/ 1855131 w 2426313"/>
                <a:gd name="connsiteY2541" fmla="*/ 2443759 h 3037456"/>
                <a:gd name="connsiteX2542" fmla="*/ 1855125 w 2426313"/>
                <a:gd name="connsiteY2542" fmla="*/ 2443727 h 3037456"/>
                <a:gd name="connsiteX2543" fmla="*/ 1851406 w 2426313"/>
                <a:gd name="connsiteY2543" fmla="*/ 2441948 h 3037456"/>
                <a:gd name="connsiteX2544" fmla="*/ 1845612 w 2426313"/>
                <a:gd name="connsiteY2544" fmla="*/ 2439131 h 3037456"/>
                <a:gd name="connsiteX2545" fmla="*/ 1845567 w 2426313"/>
                <a:gd name="connsiteY2545" fmla="*/ 2439155 h 3037456"/>
                <a:gd name="connsiteX2546" fmla="*/ 1845517 w 2426313"/>
                <a:gd name="connsiteY2546" fmla="*/ 2439131 h 3037456"/>
                <a:gd name="connsiteX2547" fmla="*/ 2046399 w 2426313"/>
                <a:gd name="connsiteY2547" fmla="*/ 2446846 h 3037456"/>
                <a:gd name="connsiteX2548" fmla="*/ 2038207 w 2426313"/>
                <a:gd name="connsiteY2548" fmla="*/ 2453132 h 3037456"/>
                <a:gd name="connsiteX2549" fmla="*/ 2038208 w 2426313"/>
                <a:gd name="connsiteY2549" fmla="*/ 2453133 h 3037456"/>
                <a:gd name="connsiteX2550" fmla="*/ 2038207 w 2426313"/>
                <a:gd name="connsiteY2550" fmla="*/ 2453133 h 3037456"/>
                <a:gd name="connsiteX2551" fmla="*/ 2046970 w 2426313"/>
                <a:gd name="connsiteY2551" fmla="*/ 2456657 h 3037456"/>
                <a:gd name="connsiteX2552" fmla="*/ 2038208 w 2426313"/>
                <a:gd name="connsiteY2552" fmla="*/ 2453133 h 3037456"/>
                <a:gd name="connsiteX2553" fmla="*/ 2046399 w 2426313"/>
                <a:gd name="connsiteY2553" fmla="*/ 2446846 h 3037456"/>
                <a:gd name="connsiteX2554" fmla="*/ 1923574 w 2426313"/>
                <a:gd name="connsiteY2554" fmla="*/ 2488554 h 3037456"/>
                <a:gd name="connsiteX2555" fmla="*/ 1912382 w 2426313"/>
                <a:gd name="connsiteY2555" fmla="*/ 2493900 h 3037456"/>
                <a:gd name="connsiteX2556" fmla="*/ 1905738 w 2426313"/>
                <a:gd name="connsiteY2556" fmla="*/ 2500436 h 3037456"/>
                <a:gd name="connsiteX2557" fmla="*/ 1905738 w 2426313"/>
                <a:gd name="connsiteY2557" fmla="*/ 2500437 h 3037456"/>
                <a:gd name="connsiteX2558" fmla="*/ 1905667 w 2426313"/>
                <a:gd name="connsiteY2558" fmla="*/ 2500507 h 3037456"/>
                <a:gd name="connsiteX2559" fmla="*/ 1905810 w 2426313"/>
                <a:gd name="connsiteY2559" fmla="*/ 2507900 h 3037456"/>
                <a:gd name="connsiteX2560" fmla="*/ 1905810 w 2426313"/>
                <a:gd name="connsiteY2560" fmla="*/ 2507902 h 3037456"/>
                <a:gd name="connsiteX2561" fmla="*/ 1918859 w 2426313"/>
                <a:gd name="connsiteY2561" fmla="*/ 2515045 h 3037456"/>
                <a:gd name="connsiteX2562" fmla="*/ 1905810 w 2426313"/>
                <a:gd name="connsiteY2562" fmla="*/ 2507901 h 3037456"/>
                <a:gd name="connsiteX2563" fmla="*/ 1905810 w 2426313"/>
                <a:gd name="connsiteY2563" fmla="*/ 2507900 h 3037456"/>
                <a:gd name="connsiteX2564" fmla="*/ 1905738 w 2426313"/>
                <a:gd name="connsiteY2564" fmla="*/ 2500437 h 3037456"/>
                <a:gd name="connsiteX2565" fmla="*/ 1912382 w 2426313"/>
                <a:gd name="connsiteY2565" fmla="*/ 2493900 h 3037456"/>
                <a:gd name="connsiteX2566" fmla="*/ 1923538 w 2426313"/>
                <a:gd name="connsiteY2566" fmla="*/ 2488625 h 3037456"/>
                <a:gd name="connsiteX2567" fmla="*/ 1935201 w 2426313"/>
                <a:gd name="connsiteY2567" fmla="*/ 2493368 h 3037456"/>
                <a:gd name="connsiteX2568" fmla="*/ 1935337 w 2426313"/>
                <a:gd name="connsiteY2568" fmla="*/ 2493424 h 3037456"/>
                <a:gd name="connsiteX2569" fmla="*/ 1969151 w 2426313"/>
                <a:gd name="connsiteY2569" fmla="*/ 2504473 h 3037456"/>
                <a:gd name="connsiteX2570" fmla="*/ 1980676 w 2426313"/>
                <a:gd name="connsiteY2570" fmla="*/ 2515617 h 3037456"/>
                <a:gd name="connsiteX2571" fmla="*/ 1974295 w 2426313"/>
                <a:gd name="connsiteY2571" fmla="*/ 2555717 h 3037456"/>
                <a:gd name="connsiteX2572" fmla="*/ 1980676 w 2426313"/>
                <a:gd name="connsiteY2572" fmla="*/ 2515617 h 3037456"/>
                <a:gd name="connsiteX2573" fmla="*/ 1969151 w 2426313"/>
                <a:gd name="connsiteY2573" fmla="*/ 2504472 h 3037456"/>
                <a:gd name="connsiteX2574" fmla="*/ 1935337 w 2426313"/>
                <a:gd name="connsiteY2574" fmla="*/ 2493423 h 3037456"/>
                <a:gd name="connsiteX2575" fmla="*/ 1935201 w 2426313"/>
                <a:gd name="connsiteY2575" fmla="*/ 2493368 h 3037456"/>
                <a:gd name="connsiteX2576" fmla="*/ 1923574 w 2426313"/>
                <a:gd name="connsiteY2576" fmla="*/ 2488554 h 3037456"/>
                <a:gd name="connsiteX2577" fmla="*/ 2018491 w 2426313"/>
                <a:gd name="connsiteY2577" fmla="*/ 2505329 h 3037456"/>
                <a:gd name="connsiteX2578" fmla="*/ 2009632 w 2426313"/>
                <a:gd name="connsiteY2578" fmla="*/ 2516569 h 3037456"/>
                <a:gd name="connsiteX2579" fmla="*/ 2009641 w 2426313"/>
                <a:gd name="connsiteY2579" fmla="*/ 2516609 h 3037456"/>
                <a:gd name="connsiteX2580" fmla="*/ 2009632 w 2426313"/>
                <a:gd name="connsiteY2580" fmla="*/ 2516664 h 3037456"/>
                <a:gd name="connsiteX2581" fmla="*/ 2017253 w 2426313"/>
                <a:gd name="connsiteY2581" fmla="*/ 2524665 h 3037456"/>
                <a:gd name="connsiteX2582" fmla="*/ 2028968 w 2426313"/>
                <a:gd name="connsiteY2582" fmla="*/ 2516474 h 3037456"/>
                <a:gd name="connsiteX2583" fmla="*/ 2028951 w 2426313"/>
                <a:gd name="connsiteY2583" fmla="*/ 2516412 h 3037456"/>
                <a:gd name="connsiteX2584" fmla="*/ 2028968 w 2426313"/>
                <a:gd name="connsiteY2584" fmla="*/ 2516378 h 3037456"/>
                <a:gd name="connsiteX2585" fmla="*/ 2018491 w 2426313"/>
                <a:gd name="connsiteY2585" fmla="*/ 2505329 h 3037456"/>
                <a:gd name="connsiteX2586" fmla="*/ 1850755 w 2426313"/>
                <a:gd name="connsiteY2586" fmla="*/ 2496948 h 3037456"/>
                <a:gd name="connsiteX2587" fmla="*/ 1850702 w 2426313"/>
                <a:gd name="connsiteY2587" fmla="*/ 2497067 h 3037456"/>
                <a:gd name="connsiteX2588" fmla="*/ 1850660 w 2426313"/>
                <a:gd name="connsiteY2588" fmla="*/ 2497043 h 3037456"/>
                <a:gd name="connsiteX2589" fmla="*/ 1847612 w 2426313"/>
                <a:gd name="connsiteY2589" fmla="*/ 2503806 h 3037456"/>
                <a:gd name="connsiteX2590" fmla="*/ 1862471 w 2426313"/>
                <a:gd name="connsiteY2590" fmla="*/ 2532095 h 3037456"/>
                <a:gd name="connsiteX2591" fmla="*/ 1862562 w 2426313"/>
                <a:gd name="connsiteY2591" fmla="*/ 2531996 h 3037456"/>
                <a:gd name="connsiteX2592" fmla="*/ 1862566 w 2426313"/>
                <a:gd name="connsiteY2592" fmla="*/ 2532000 h 3037456"/>
                <a:gd name="connsiteX2593" fmla="*/ 1873091 w 2426313"/>
                <a:gd name="connsiteY2593" fmla="*/ 2520549 h 3037456"/>
                <a:gd name="connsiteX2594" fmla="*/ 1874473 w 2426313"/>
                <a:gd name="connsiteY2594" fmla="*/ 2519046 h 3037456"/>
                <a:gd name="connsiteX2595" fmla="*/ 1874378 w 2426313"/>
                <a:gd name="connsiteY2595" fmla="*/ 2518946 h 3037456"/>
                <a:gd name="connsiteX2596" fmla="*/ 1857041 w 2426313"/>
                <a:gd name="connsiteY2596" fmla="*/ 2500472 h 3037456"/>
                <a:gd name="connsiteX2597" fmla="*/ 1850755 w 2426313"/>
                <a:gd name="connsiteY2597" fmla="*/ 2496948 h 3037456"/>
                <a:gd name="connsiteX2598" fmla="*/ 1933432 w 2426313"/>
                <a:gd name="connsiteY2598" fmla="*/ 2519046 h 3037456"/>
                <a:gd name="connsiteX2599" fmla="*/ 1943374 w 2426313"/>
                <a:gd name="connsiteY2599" fmla="*/ 2531809 h 3037456"/>
                <a:gd name="connsiteX2600" fmla="*/ 1943243 w 2426313"/>
                <a:gd name="connsiteY2600" fmla="*/ 2551145 h 3037456"/>
                <a:gd name="connsiteX2601" fmla="*/ 1942993 w 2426313"/>
                <a:gd name="connsiteY2601" fmla="*/ 2564146 h 3037456"/>
                <a:gd name="connsiteX2602" fmla="*/ 1942993 w 2426313"/>
                <a:gd name="connsiteY2602" fmla="*/ 2564146 h 3037456"/>
                <a:gd name="connsiteX2603" fmla="*/ 1942993 w 2426313"/>
                <a:gd name="connsiteY2603" fmla="*/ 2564147 h 3037456"/>
                <a:gd name="connsiteX2604" fmla="*/ 1952959 w 2426313"/>
                <a:gd name="connsiteY2604" fmla="*/ 2576577 h 3037456"/>
                <a:gd name="connsiteX2605" fmla="*/ 1942993 w 2426313"/>
                <a:gd name="connsiteY2605" fmla="*/ 2564146 h 3037456"/>
                <a:gd name="connsiteX2606" fmla="*/ 1943243 w 2426313"/>
                <a:gd name="connsiteY2606" fmla="*/ 2551145 h 3037456"/>
                <a:gd name="connsiteX2607" fmla="*/ 1943374 w 2426313"/>
                <a:gd name="connsiteY2607" fmla="*/ 2531809 h 3037456"/>
                <a:gd name="connsiteX2608" fmla="*/ 1943374 w 2426313"/>
                <a:gd name="connsiteY2608" fmla="*/ 2531809 h 3037456"/>
                <a:gd name="connsiteX2609" fmla="*/ 1943374 w 2426313"/>
                <a:gd name="connsiteY2609" fmla="*/ 2531773 h 3037456"/>
                <a:gd name="connsiteX2610" fmla="*/ 1933432 w 2426313"/>
                <a:gd name="connsiteY2610" fmla="*/ 2519046 h 3037456"/>
                <a:gd name="connsiteX2611" fmla="*/ 1878283 w 2426313"/>
                <a:gd name="connsiteY2611" fmla="*/ 2572099 h 3037456"/>
                <a:gd name="connsiteX2612" fmla="*/ 1868377 w 2426313"/>
                <a:gd name="connsiteY2612" fmla="*/ 2580863 h 3037456"/>
                <a:gd name="connsiteX2613" fmla="*/ 1868430 w 2426313"/>
                <a:gd name="connsiteY2613" fmla="*/ 2580912 h 3037456"/>
                <a:gd name="connsiteX2614" fmla="*/ 1868377 w 2426313"/>
                <a:gd name="connsiteY2614" fmla="*/ 2580958 h 3037456"/>
                <a:gd name="connsiteX2615" fmla="*/ 1877330 w 2426313"/>
                <a:gd name="connsiteY2615" fmla="*/ 2589150 h 3037456"/>
                <a:gd name="connsiteX2616" fmla="*/ 1887617 w 2426313"/>
                <a:gd name="connsiteY2616" fmla="*/ 2582768 h 3037456"/>
                <a:gd name="connsiteX2617" fmla="*/ 1887617 w 2426313"/>
                <a:gd name="connsiteY2617" fmla="*/ 2582767 h 3037456"/>
                <a:gd name="connsiteX2618" fmla="*/ 1877330 w 2426313"/>
                <a:gd name="connsiteY2618" fmla="*/ 2589054 h 3037456"/>
                <a:gd name="connsiteX2619" fmla="*/ 1868430 w 2426313"/>
                <a:gd name="connsiteY2619" fmla="*/ 2580912 h 3037456"/>
                <a:gd name="connsiteX2620" fmla="*/ 1878283 w 2426313"/>
                <a:gd name="connsiteY2620" fmla="*/ 2572195 h 3037456"/>
                <a:gd name="connsiteX2621" fmla="*/ 1887617 w 2426313"/>
                <a:gd name="connsiteY2621" fmla="*/ 2578196 h 3037456"/>
                <a:gd name="connsiteX2622" fmla="*/ 1887617 w 2426313"/>
                <a:gd name="connsiteY2622" fmla="*/ 2578100 h 3037456"/>
                <a:gd name="connsiteX2623" fmla="*/ 1878283 w 2426313"/>
                <a:gd name="connsiteY2623" fmla="*/ 2572099 h 3037456"/>
                <a:gd name="connsiteX2624" fmla="*/ 1791700 w 2426313"/>
                <a:gd name="connsiteY2624" fmla="*/ 2619153 h 3037456"/>
                <a:gd name="connsiteX2625" fmla="*/ 1757410 w 2426313"/>
                <a:gd name="connsiteY2625" fmla="*/ 2627250 h 3037456"/>
                <a:gd name="connsiteX2626" fmla="*/ 1744171 w 2426313"/>
                <a:gd name="connsiteY2626" fmla="*/ 2649824 h 3037456"/>
                <a:gd name="connsiteX2627" fmla="*/ 1742551 w 2426313"/>
                <a:gd name="connsiteY2627" fmla="*/ 2680494 h 3037456"/>
                <a:gd name="connsiteX2628" fmla="*/ 1742554 w 2426313"/>
                <a:gd name="connsiteY2628" fmla="*/ 2680527 h 3037456"/>
                <a:gd name="connsiteX2629" fmla="*/ 1742551 w 2426313"/>
                <a:gd name="connsiteY2629" fmla="*/ 2680589 h 3037456"/>
                <a:gd name="connsiteX2630" fmla="*/ 1744361 w 2426313"/>
                <a:gd name="connsiteY2630" fmla="*/ 2698592 h 3037456"/>
                <a:gd name="connsiteX2631" fmla="*/ 1766935 w 2426313"/>
                <a:gd name="connsiteY2631" fmla="*/ 2706021 h 3037456"/>
                <a:gd name="connsiteX2632" fmla="*/ 1771984 w 2426313"/>
                <a:gd name="connsiteY2632" fmla="*/ 2696877 h 3037456"/>
                <a:gd name="connsiteX2633" fmla="*/ 1783604 w 2426313"/>
                <a:gd name="connsiteY2633" fmla="*/ 2668683 h 3037456"/>
                <a:gd name="connsiteX2634" fmla="*/ 1811703 w 2426313"/>
                <a:gd name="connsiteY2634" fmla="*/ 2642489 h 3037456"/>
                <a:gd name="connsiteX2635" fmla="*/ 1815227 w 2426313"/>
                <a:gd name="connsiteY2635" fmla="*/ 2639822 h 3037456"/>
                <a:gd name="connsiteX2636" fmla="*/ 1819037 w 2426313"/>
                <a:gd name="connsiteY2636" fmla="*/ 2624773 h 3037456"/>
                <a:gd name="connsiteX2637" fmla="*/ 1819017 w 2426313"/>
                <a:gd name="connsiteY2637" fmla="*/ 2624756 h 3037456"/>
                <a:gd name="connsiteX2638" fmla="*/ 1819037 w 2426313"/>
                <a:gd name="connsiteY2638" fmla="*/ 2624678 h 3037456"/>
                <a:gd name="connsiteX2639" fmla="*/ 1808750 w 2426313"/>
                <a:gd name="connsiteY2639" fmla="*/ 2619249 h 3037456"/>
                <a:gd name="connsiteX2640" fmla="*/ 1791700 w 2426313"/>
                <a:gd name="connsiteY2640" fmla="*/ 2619153 h 3037456"/>
                <a:gd name="connsiteX2641" fmla="*/ 1643491 w 2426313"/>
                <a:gd name="connsiteY2641" fmla="*/ 2674684 h 3037456"/>
                <a:gd name="connsiteX2642" fmla="*/ 1630347 w 2426313"/>
                <a:gd name="connsiteY2642" fmla="*/ 2690115 h 3037456"/>
                <a:gd name="connsiteX2643" fmla="*/ 1662637 w 2426313"/>
                <a:gd name="connsiteY2643" fmla="*/ 2704974 h 3037456"/>
                <a:gd name="connsiteX2644" fmla="*/ 1630347 w 2426313"/>
                <a:gd name="connsiteY2644" fmla="*/ 2690115 h 3037456"/>
                <a:gd name="connsiteX2645" fmla="*/ 1643491 w 2426313"/>
                <a:gd name="connsiteY2645" fmla="*/ 2674684 h 3037456"/>
                <a:gd name="connsiteX2646" fmla="*/ 1658160 w 2426313"/>
                <a:gd name="connsiteY2646" fmla="*/ 2686495 h 3037456"/>
                <a:gd name="connsiteX2647" fmla="*/ 1643491 w 2426313"/>
                <a:gd name="connsiteY2647" fmla="*/ 2674684 h 3037456"/>
                <a:gd name="connsiteX2648" fmla="*/ 1597486 w 2426313"/>
                <a:gd name="connsiteY2648" fmla="*/ 2742978 h 3037456"/>
                <a:gd name="connsiteX2649" fmla="*/ 1589485 w 2426313"/>
                <a:gd name="connsiteY2649" fmla="*/ 2757647 h 3037456"/>
                <a:gd name="connsiteX2650" fmla="*/ 1590175 w 2426313"/>
                <a:gd name="connsiteY2650" fmla="*/ 2767577 h 3037456"/>
                <a:gd name="connsiteX2651" fmla="*/ 1590230 w 2426313"/>
                <a:gd name="connsiteY2651" fmla="*/ 2767608 h 3037456"/>
                <a:gd name="connsiteX2652" fmla="*/ 1590234 w 2426313"/>
                <a:gd name="connsiteY2652" fmla="*/ 2767672 h 3037456"/>
                <a:gd name="connsiteX2653" fmla="*/ 1599676 w 2426313"/>
                <a:gd name="connsiteY2653" fmla="*/ 2772887 h 3037456"/>
                <a:gd name="connsiteX2654" fmla="*/ 1607500 w 2426313"/>
                <a:gd name="connsiteY2654" fmla="*/ 2769158 h 3037456"/>
                <a:gd name="connsiteX2655" fmla="*/ 1608559 w 2426313"/>
                <a:gd name="connsiteY2655" fmla="*/ 2768672 h 3037456"/>
                <a:gd name="connsiteX2656" fmla="*/ 1608560 w 2426313"/>
                <a:gd name="connsiteY2656" fmla="*/ 2768653 h 3037456"/>
                <a:gd name="connsiteX2657" fmla="*/ 1608570 w 2426313"/>
                <a:gd name="connsiteY2657" fmla="*/ 2768648 h 3037456"/>
                <a:gd name="connsiteX2658" fmla="*/ 1609103 w 2426313"/>
                <a:gd name="connsiteY2658" fmla="*/ 2759608 h 3037456"/>
                <a:gd name="connsiteX2659" fmla="*/ 1609106 w 2426313"/>
                <a:gd name="connsiteY2659" fmla="*/ 2759552 h 3037456"/>
                <a:gd name="connsiteX2660" fmla="*/ 1609106 w 2426313"/>
                <a:gd name="connsiteY2660" fmla="*/ 2759552 h 3037456"/>
                <a:gd name="connsiteX2661" fmla="*/ 1609106 w 2426313"/>
                <a:gd name="connsiteY2661" fmla="*/ 2759551 h 3037456"/>
                <a:gd name="connsiteX2662" fmla="*/ 1607844 w 2426313"/>
                <a:gd name="connsiteY2662" fmla="*/ 2747776 h 3037456"/>
                <a:gd name="connsiteX2663" fmla="*/ 1607841 w 2426313"/>
                <a:gd name="connsiteY2663" fmla="*/ 2747775 h 3037456"/>
                <a:gd name="connsiteX2664" fmla="*/ 1607832 w 2426313"/>
                <a:gd name="connsiteY2664" fmla="*/ 2747693 h 3037456"/>
                <a:gd name="connsiteX2665" fmla="*/ 1597486 w 2426313"/>
                <a:gd name="connsiteY2665" fmla="*/ 2742978 h 3037456"/>
                <a:gd name="connsiteX2666" fmla="*/ 1606248 w 2426313"/>
                <a:gd name="connsiteY2666" fmla="*/ 2812511 h 3037456"/>
                <a:gd name="connsiteX2667" fmla="*/ 1599295 w 2426313"/>
                <a:gd name="connsiteY2667" fmla="*/ 2819083 h 3037456"/>
                <a:gd name="connsiteX2668" fmla="*/ 1593536 w 2426313"/>
                <a:gd name="connsiteY2668" fmla="*/ 2825976 h 3037456"/>
                <a:gd name="connsiteX2669" fmla="*/ 1593485 w 2426313"/>
                <a:gd name="connsiteY2669" fmla="*/ 2826036 h 3037456"/>
                <a:gd name="connsiteX2670" fmla="*/ 1593486 w 2426313"/>
                <a:gd name="connsiteY2670" fmla="*/ 2826036 h 3037456"/>
                <a:gd name="connsiteX2671" fmla="*/ 1593485 w 2426313"/>
                <a:gd name="connsiteY2671" fmla="*/ 2826037 h 3037456"/>
                <a:gd name="connsiteX2672" fmla="*/ 1601391 w 2426313"/>
                <a:gd name="connsiteY2672" fmla="*/ 2827084 h 3037456"/>
                <a:gd name="connsiteX2673" fmla="*/ 1601405 w 2426313"/>
                <a:gd name="connsiteY2673" fmla="*/ 2827074 h 3037456"/>
                <a:gd name="connsiteX2674" fmla="*/ 1601486 w 2426313"/>
                <a:gd name="connsiteY2674" fmla="*/ 2827084 h 3037456"/>
                <a:gd name="connsiteX2675" fmla="*/ 1608725 w 2426313"/>
                <a:gd name="connsiteY2675" fmla="*/ 2821369 h 3037456"/>
                <a:gd name="connsiteX2676" fmla="*/ 1606344 w 2426313"/>
                <a:gd name="connsiteY2676" fmla="*/ 2812511 h 3037456"/>
                <a:gd name="connsiteX2677" fmla="*/ 1606268 w 2426313"/>
                <a:gd name="connsiteY2677" fmla="*/ 2812584 h 3037456"/>
                <a:gd name="connsiteX2678" fmla="*/ 1606248 w 2426313"/>
                <a:gd name="connsiteY2678" fmla="*/ 2812511 h 3037456"/>
                <a:gd name="connsiteX2679" fmla="*/ 1467184 w 2426313"/>
                <a:gd name="connsiteY2679" fmla="*/ 2858612 h 3037456"/>
                <a:gd name="connsiteX2680" fmla="*/ 1490996 w 2426313"/>
                <a:gd name="connsiteY2680" fmla="*/ 2858993 h 3037456"/>
                <a:gd name="connsiteX2681" fmla="*/ 1493044 w 2426313"/>
                <a:gd name="connsiteY2681" fmla="*/ 2862244 h 3037456"/>
                <a:gd name="connsiteX2682" fmla="*/ 1490997 w 2426313"/>
                <a:gd name="connsiteY2682" fmla="*/ 2858993 h 3037456"/>
                <a:gd name="connsiteX2683" fmla="*/ 1467184 w 2426313"/>
                <a:gd name="connsiteY2683" fmla="*/ 2858612 h 303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</a:cxnLst>
              <a:rect l="l" t="t" r="r" b="b"/>
              <a:pathLst>
                <a:path w="2426313" h="3037456">
                  <a:moveTo>
                    <a:pt x="1344121" y="243"/>
                  </a:moveTo>
                  <a:cubicBezTo>
                    <a:pt x="1349669" y="-555"/>
                    <a:pt x="1356027" y="588"/>
                    <a:pt x="1359742" y="4065"/>
                  </a:cubicBezTo>
                  <a:cubicBezTo>
                    <a:pt x="1368505" y="12256"/>
                    <a:pt x="1378315" y="19495"/>
                    <a:pt x="1386221" y="28449"/>
                  </a:cubicBezTo>
                  <a:cubicBezTo>
                    <a:pt x="1396318" y="39879"/>
                    <a:pt x="1409081" y="44736"/>
                    <a:pt x="1422892" y="49880"/>
                  </a:cubicBezTo>
                  <a:cubicBezTo>
                    <a:pt x="1430798" y="52737"/>
                    <a:pt x="1439847" y="58643"/>
                    <a:pt x="1438799" y="71597"/>
                  </a:cubicBezTo>
                  <a:cubicBezTo>
                    <a:pt x="1437656" y="85789"/>
                    <a:pt x="1447372" y="94838"/>
                    <a:pt x="1461564" y="95695"/>
                  </a:cubicBezTo>
                  <a:cubicBezTo>
                    <a:pt x="1472232" y="96267"/>
                    <a:pt x="1482900" y="97124"/>
                    <a:pt x="1493473" y="96552"/>
                  </a:cubicBezTo>
                  <a:cubicBezTo>
                    <a:pt x="1518333" y="95219"/>
                    <a:pt x="1535287" y="109506"/>
                    <a:pt x="1550051" y="125985"/>
                  </a:cubicBezTo>
                  <a:cubicBezTo>
                    <a:pt x="1554433" y="130842"/>
                    <a:pt x="1551956" y="142082"/>
                    <a:pt x="1552242" y="150369"/>
                  </a:cubicBezTo>
                  <a:cubicBezTo>
                    <a:pt x="1552432" y="156465"/>
                    <a:pt x="1550242" y="163323"/>
                    <a:pt x="1552432" y="168466"/>
                  </a:cubicBezTo>
                  <a:cubicBezTo>
                    <a:pt x="1558528" y="182373"/>
                    <a:pt x="1563577" y="198756"/>
                    <a:pt x="1574245" y="208090"/>
                  </a:cubicBezTo>
                  <a:cubicBezTo>
                    <a:pt x="1583579" y="216186"/>
                    <a:pt x="1600153" y="215805"/>
                    <a:pt x="1613392" y="219711"/>
                  </a:cubicBezTo>
                  <a:cubicBezTo>
                    <a:pt x="1618822" y="221330"/>
                    <a:pt x="1623584" y="224759"/>
                    <a:pt x="1628918" y="226569"/>
                  </a:cubicBezTo>
                  <a:cubicBezTo>
                    <a:pt x="1633109" y="227997"/>
                    <a:pt x="1637586" y="228664"/>
                    <a:pt x="1642063" y="228950"/>
                  </a:cubicBezTo>
                  <a:cubicBezTo>
                    <a:pt x="1648540" y="229331"/>
                    <a:pt x="1655017" y="228855"/>
                    <a:pt x="1661494" y="228855"/>
                  </a:cubicBezTo>
                  <a:cubicBezTo>
                    <a:pt x="1669495" y="228855"/>
                    <a:pt x="1672924" y="232188"/>
                    <a:pt x="1676543" y="240380"/>
                  </a:cubicBezTo>
                  <a:cubicBezTo>
                    <a:pt x="1681306" y="251238"/>
                    <a:pt x="1684354" y="266002"/>
                    <a:pt x="1700737" y="268002"/>
                  </a:cubicBezTo>
                  <a:cubicBezTo>
                    <a:pt x="1703213" y="268288"/>
                    <a:pt x="1705880" y="270955"/>
                    <a:pt x="1707499" y="273241"/>
                  </a:cubicBezTo>
                  <a:cubicBezTo>
                    <a:pt x="1717215" y="286862"/>
                    <a:pt x="1735217" y="289529"/>
                    <a:pt x="1745599" y="302292"/>
                  </a:cubicBezTo>
                  <a:cubicBezTo>
                    <a:pt x="1746552" y="303531"/>
                    <a:pt x="1749028" y="303816"/>
                    <a:pt x="1750838" y="304102"/>
                  </a:cubicBezTo>
                  <a:cubicBezTo>
                    <a:pt x="1767793" y="307436"/>
                    <a:pt x="1784652" y="310674"/>
                    <a:pt x="1801607" y="313913"/>
                  </a:cubicBezTo>
                  <a:cubicBezTo>
                    <a:pt x="1803511" y="314294"/>
                    <a:pt x="1806178" y="314008"/>
                    <a:pt x="1807036" y="315151"/>
                  </a:cubicBezTo>
                  <a:cubicBezTo>
                    <a:pt x="1816656" y="327248"/>
                    <a:pt x="1830277" y="323533"/>
                    <a:pt x="1842850" y="324962"/>
                  </a:cubicBezTo>
                  <a:cubicBezTo>
                    <a:pt x="1848850" y="325629"/>
                    <a:pt x="1854470" y="329629"/>
                    <a:pt x="1860566" y="330296"/>
                  </a:cubicBezTo>
                  <a:cubicBezTo>
                    <a:pt x="1870472" y="331344"/>
                    <a:pt x="1880664" y="331820"/>
                    <a:pt x="1890665" y="330867"/>
                  </a:cubicBezTo>
                  <a:cubicBezTo>
                    <a:pt x="1898857" y="330105"/>
                    <a:pt x="1906858" y="325248"/>
                    <a:pt x="1914954" y="325248"/>
                  </a:cubicBezTo>
                  <a:cubicBezTo>
                    <a:pt x="1928765" y="325248"/>
                    <a:pt x="1943815" y="320199"/>
                    <a:pt x="1955721" y="332772"/>
                  </a:cubicBezTo>
                  <a:cubicBezTo>
                    <a:pt x="1957626" y="334868"/>
                    <a:pt x="1963246" y="333058"/>
                    <a:pt x="1966770" y="334106"/>
                  </a:cubicBezTo>
                  <a:cubicBezTo>
                    <a:pt x="1971532" y="335535"/>
                    <a:pt x="1975723" y="338487"/>
                    <a:pt x="1980486" y="340011"/>
                  </a:cubicBezTo>
                  <a:cubicBezTo>
                    <a:pt x="1986010" y="341726"/>
                    <a:pt x="1991821" y="343440"/>
                    <a:pt x="1997536" y="343536"/>
                  </a:cubicBezTo>
                  <a:cubicBezTo>
                    <a:pt x="2023158" y="343821"/>
                    <a:pt x="2028587" y="350203"/>
                    <a:pt x="2030302" y="375254"/>
                  </a:cubicBezTo>
                  <a:cubicBezTo>
                    <a:pt x="2031540" y="393732"/>
                    <a:pt x="2035636" y="412211"/>
                    <a:pt x="2040017" y="430308"/>
                  </a:cubicBezTo>
                  <a:cubicBezTo>
                    <a:pt x="2040874" y="433928"/>
                    <a:pt x="2048209" y="437452"/>
                    <a:pt x="2053066" y="438214"/>
                  </a:cubicBezTo>
                  <a:cubicBezTo>
                    <a:pt x="2073164" y="441643"/>
                    <a:pt x="2078689" y="448311"/>
                    <a:pt x="2076593" y="468504"/>
                  </a:cubicBezTo>
                  <a:cubicBezTo>
                    <a:pt x="2076117" y="473076"/>
                    <a:pt x="2075355" y="477838"/>
                    <a:pt x="2076212" y="482124"/>
                  </a:cubicBezTo>
                  <a:lnTo>
                    <a:pt x="2073616" y="494384"/>
                  </a:lnTo>
                  <a:lnTo>
                    <a:pt x="2064592" y="500222"/>
                  </a:lnTo>
                  <a:cubicBezTo>
                    <a:pt x="2059639" y="501555"/>
                    <a:pt x="2052209" y="495840"/>
                    <a:pt x="2046685" y="492030"/>
                  </a:cubicBezTo>
                  <a:cubicBezTo>
                    <a:pt x="2042208" y="488887"/>
                    <a:pt x="2039446" y="483267"/>
                    <a:pt x="2034969" y="480219"/>
                  </a:cubicBezTo>
                  <a:cubicBezTo>
                    <a:pt x="2031540" y="477838"/>
                    <a:pt x="2026492" y="476600"/>
                    <a:pt x="2022396" y="477076"/>
                  </a:cubicBezTo>
                  <a:lnTo>
                    <a:pt x="2022016" y="477576"/>
                  </a:lnTo>
                  <a:lnTo>
                    <a:pt x="2021920" y="477552"/>
                  </a:lnTo>
                  <a:cubicBezTo>
                    <a:pt x="2020205" y="477743"/>
                    <a:pt x="2017538" y="483934"/>
                    <a:pt x="2018110" y="486887"/>
                  </a:cubicBezTo>
                  <a:cubicBezTo>
                    <a:pt x="2019348" y="493459"/>
                    <a:pt x="2021729" y="500031"/>
                    <a:pt x="2024777" y="506032"/>
                  </a:cubicBezTo>
                  <a:cubicBezTo>
                    <a:pt x="2028397" y="513081"/>
                    <a:pt x="2030016" y="518224"/>
                    <a:pt x="2024777" y="526416"/>
                  </a:cubicBezTo>
                  <a:lnTo>
                    <a:pt x="2012845" y="538980"/>
                  </a:lnTo>
                  <a:lnTo>
                    <a:pt x="1996012" y="545561"/>
                  </a:lnTo>
                  <a:cubicBezTo>
                    <a:pt x="1991869" y="546466"/>
                    <a:pt x="1988201" y="549586"/>
                    <a:pt x="1984617" y="553253"/>
                  </a:cubicBezTo>
                  <a:lnTo>
                    <a:pt x="1984224" y="553649"/>
                  </a:lnTo>
                  <a:lnTo>
                    <a:pt x="1984105" y="553729"/>
                  </a:lnTo>
                  <a:lnTo>
                    <a:pt x="1973712" y="564236"/>
                  </a:lnTo>
                  <a:lnTo>
                    <a:pt x="1961055" y="570897"/>
                  </a:lnTo>
                  <a:cubicBezTo>
                    <a:pt x="1952006" y="571564"/>
                    <a:pt x="1946101" y="574136"/>
                    <a:pt x="1939814" y="581851"/>
                  </a:cubicBezTo>
                  <a:cubicBezTo>
                    <a:pt x="1931337" y="592233"/>
                    <a:pt x="1919050" y="599282"/>
                    <a:pt x="1908763" y="608140"/>
                  </a:cubicBezTo>
                  <a:cubicBezTo>
                    <a:pt x="1897809" y="617475"/>
                    <a:pt x="1883712" y="622428"/>
                    <a:pt x="1872949" y="630429"/>
                  </a:cubicBezTo>
                  <a:cubicBezTo>
                    <a:pt x="1860471" y="639763"/>
                    <a:pt x="1843421" y="633477"/>
                    <a:pt x="1833896" y="646716"/>
                  </a:cubicBezTo>
                  <a:lnTo>
                    <a:pt x="1833485" y="647159"/>
                  </a:lnTo>
                  <a:lnTo>
                    <a:pt x="1833420" y="647193"/>
                  </a:lnTo>
                  <a:lnTo>
                    <a:pt x="1821630" y="659904"/>
                  </a:lnTo>
                  <a:lnTo>
                    <a:pt x="1808179" y="667671"/>
                  </a:lnTo>
                  <a:cubicBezTo>
                    <a:pt x="1798844" y="672529"/>
                    <a:pt x="1789510" y="677292"/>
                    <a:pt x="1780175" y="682054"/>
                  </a:cubicBezTo>
                  <a:cubicBezTo>
                    <a:pt x="1778651" y="682816"/>
                    <a:pt x="1777032" y="684912"/>
                    <a:pt x="1775603" y="684721"/>
                  </a:cubicBezTo>
                  <a:cubicBezTo>
                    <a:pt x="1771412" y="684245"/>
                    <a:pt x="1768459" y="685507"/>
                    <a:pt x="1765899" y="687495"/>
                  </a:cubicBezTo>
                  <a:lnTo>
                    <a:pt x="1765416" y="687964"/>
                  </a:lnTo>
                  <a:lnTo>
                    <a:pt x="1765388" y="687972"/>
                  </a:lnTo>
                  <a:lnTo>
                    <a:pt x="1761151" y="692105"/>
                  </a:lnTo>
                  <a:lnTo>
                    <a:pt x="1758553" y="694627"/>
                  </a:lnTo>
                  <a:cubicBezTo>
                    <a:pt x="1750457" y="702247"/>
                    <a:pt x="1740456" y="707676"/>
                    <a:pt x="1731312" y="714249"/>
                  </a:cubicBezTo>
                  <a:cubicBezTo>
                    <a:pt x="1725787" y="718249"/>
                    <a:pt x="1720644" y="722726"/>
                    <a:pt x="1715024" y="726441"/>
                  </a:cubicBezTo>
                  <a:cubicBezTo>
                    <a:pt x="1710738" y="729203"/>
                    <a:pt x="1705690" y="733584"/>
                    <a:pt x="1701499" y="733108"/>
                  </a:cubicBezTo>
                  <a:cubicBezTo>
                    <a:pt x="1687020" y="731394"/>
                    <a:pt x="1675114" y="738537"/>
                    <a:pt x="1663589" y="744157"/>
                  </a:cubicBezTo>
                  <a:cubicBezTo>
                    <a:pt x="1651207" y="750158"/>
                    <a:pt x="1641110" y="760731"/>
                    <a:pt x="1629966" y="769303"/>
                  </a:cubicBezTo>
                  <a:cubicBezTo>
                    <a:pt x="1621870" y="775590"/>
                    <a:pt x="1614345" y="782733"/>
                    <a:pt x="1605582" y="787877"/>
                  </a:cubicBezTo>
                  <a:cubicBezTo>
                    <a:pt x="1600534" y="790925"/>
                    <a:pt x="1593676" y="792639"/>
                    <a:pt x="1590628" y="782638"/>
                  </a:cubicBezTo>
                  <a:cubicBezTo>
                    <a:pt x="1587961" y="773780"/>
                    <a:pt x="1582055" y="767303"/>
                    <a:pt x="1589294" y="756444"/>
                  </a:cubicBezTo>
                  <a:cubicBezTo>
                    <a:pt x="1591914" y="752492"/>
                    <a:pt x="1593104" y="747348"/>
                    <a:pt x="1592319" y="742193"/>
                  </a:cubicBezTo>
                  <a:lnTo>
                    <a:pt x="1583552" y="727979"/>
                  </a:lnTo>
                  <a:lnTo>
                    <a:pt x="1586532" y="725964"/>
                  </a:lnTo>
                  <a:cubicBezTo>
                    <a:pt x="1593771" y="723488"/>
                    <a:pt x="1606344" y="722440"/>
                    <a:pt x="1607296" y="718535"/>
                  </a:cubicBezTo>
                  <a:lnTo>
                    <a:pt x="1607300" y="718312"/>
                  </a:lnTo>
                  <a:lnTo>
                    <a:pt x="1607773" y="718059"/>
                  </a:lnTo>
                  <a:cubicBezTo>
                    <a:pt x="1610630" y="706248"/>
                    <a:pt x="1609487" y="693294"/>
                    <a:pt x="1608344" y="680911"/>
                  </a:cubicBezTo>
                  <a:cubicBezTo>
                    <a:pt x="1608249" y="679482"/>
                    <a:pt x="1596247" y="676244"/>
                    <a:pt x="1593580" y="678435"/>
                  </a:cubicBezTo>
                  <a:cubicBezTo>
                    <a:pt x="1580055" y="689674"/>
                    <a:pt x="1567196" y="701961"/>
                    <a:pt x="1555385" y="715010"/>
                  </a:cubicBezTo>
                  <a:lnTo>
                    <a:pt x="1555386" y="715030"/>
                  </a:lnTo>
                  <a:lnTo>
                    <a:pt x="1554909" y="715487"/>
                  </a:lnTo>
                  <a:cubicBezTo>
                    <a:pt x="1552432" y="718249"/>
                    <a:pt x="1554242" y="725774"/>
                    <a:pt x="1555576" y="730727"/>
                  </a:cubicBezTo>
                  <a:cubicBezTo>
                    <a:pt x="1556909" y="735775"/>
                    <a:pt x="1560338" y="740157"/>
                    <a:pt x="1562529" y="744919"/>
                  </a:cubicBezTo>
                  <a:cubicBezTo>
                    <a:pt x="1565196" y="750825"/>
                    <a:pt x="1567958" y="756730"/>
                    <a:pt x="1569768" y="762921"/>
                  </a:cubicBezTo>
                  <a:lnTo>
                    <a:pt x="1568819" y="771840"/>
                  </a:lnTo>
                  <a:lnTo>
                    <a:pt x="1556528" y="783305"/>
                  </a:lnTo>
                  <a:lnTo>
                    <a:pt x="1556513" y="783351"/>
                  </a:lnTo>
                  <a:lnTo>
                    <a:pt x="1556052" y="783781"/>
                  </a:lnTo>
                  <a:cubicBezTo>
                    <a:pt x="1553766" y="787305"/>
                    <a:pt x="1552432" y="795687"/>
                    <a:pt x="1554242" y="796926"/>
                  </a:cubicBezTo>
                  <a:cubicBezTo>
                    <a:pt x="1564339" y="803974"/>
                    <a:pt x="1560529" y="814833"/>
                    <a:pt x="1563196" y="823691"/>
                  </a:cubicBezTo>
                  <a:cubicBezTo>
                    <a:pt x="1565005" y="829596"/>
                    <a:pt x="1568053" y="835407"/>
                    <a:pt x="1568720" y="841407"/>
                  </a:cubicBezTo>
                  <a:cubicBezTo>
                    <a:pt x="1569482" y="849123"/>
                    <a:pt x="1570435" y="857886"/>
                    <a:pt x="1567577" y="864648"/>
                  </a:cubicBezTo>
                  <a:cubicBezTo>
                    <a:pt x="1562529" y="876555"/>
                    <a:pt x="1560053" y="886651"/>
                    <a:pt x="1568244" y="898367"/>
                  </a:cubicBezTo>
                  <a:cubicBezTo>
                    <a:pt x="1571292" y="902653"/>
                    <a:pt x="1570530" y="909987"/>
                    <a:pt x="1570530" y="915988"/>
                  </a:cubicBezTo>
                  <a:cubicBezTo>
                    <a:pt x="1570530" y="933324"/>
                    <a:pt x="1571578" y="949802"/>
                    <a:pt x="1576912" y="967137"/>
                  </a:cubicBezTo>
                  <a:cubicBezTo>
                    <a:pt x="1579103" y="974186"/>
                    <a:pt x="1581412" y="982449"/>
                    <a:pt x="1581436" y="990723"/>
                  </a:cubicBezTo>
                  <a:lnTo>
                    <a:pt x="1572354" y="1014097"/>
                  </a:lnTo>
                  <a:lnTo>
                    <a:pt x="1563291" y="1018858"/>
                  </a:lnTo>
                  <a:cubicBezTo>
                    <a:pt x="1556481" y="1020192"/>
                    <a:pt x="1551528" y="1022621"/>
                    <a:pt x="1548325" y="1026431"/>
                  </a:cubicBezTo>
                  <a:lnTo>
                    <a:pt x="1548248" y="1026705"/>
                  </a:lnTo>
                  <a:lnTo>
                    <a:pt x="1547849" y="1026907"/>
                  </a:lnTo>
                  <a:cubicBezTo>
                    <a:pt x="1544646" y="1030717"/>
                    <a:pt x="1543194" y="1035908"/>
                    <a:pt x="1543384" y="1042766"/>
                  </a:cubicBezTo>
                  <a:cubicBezTo>
                    <a:pt x="1543479" y="1046957"/>
                    <a:pt x="1542907" y="1051338"/>
                    <a:pt x="1544146" y="1055244"/>
                  </a:cubicBezTo>
                  <a:cubicBezTo>
                    <a:pt x="1545289" y="1058958"/>
                    <a:pt x="1548241" y="1064673"/>
                    <a:pt x="1550528" y="1064769"/>
                  </a:cubicBezTo>
                  <a:cubicBezTo>
                    <a:pt x="1554242" y="1064864"/>
                    <a:pt x="1558052" y="1061149"/>
                    <a:pt x="1561672" y="1058768"/>
                  </a:cubicBezTo>
                  <a:lnTo>
                    <a:pt x="1561810" y="1058474"/>
                  </a:lnTo>
                  <a:lnTo>
                    <a:pt x="1562148" y="1058292"/>
                  </a:lnTo>
                  <a:lnTo>
                    <a:pt x="1563470" y="1055472"/>
                  </a:lnTo>
                  <a:lnTo>
                    <a:pt x="1573483" y="1048767"/>
                  </a:lnTo>
                  <a:cubicBezTo>
                    <a:pt x="1575388" y="1048481"/>
                    <a:pt x="1578531" y="1053815"/>
                    <a:pt x="1580531" y="1056958"/>
                  </a:cubicBezTo>
                  <a:cubicBezTo>
                    <a:pt x="1597581" y="1082771"/>
                    <a:pt x="1586532" y="1112203"/>
                    <a:pt x="1590818" y="1139730"/>
                  </a:cubicBezTo>
                  <a:cubicBezTo>
                    <a:pt x="1592152" y="1148398"/>
                    <a:pt x="1589008" y="1157733"/>
                    <a:pt x="1597771" y="1164972"/>
                  </a:cubicBezTo>
                  <a:cubicBezTo>
                    <a:pt x="1599867" y="1166686"/>
                    <a:pt x="1599105" y="1175354"/>
                    <a:pt x="1596724" y="1178402"/>
                  </a:cubicBezTo>
                  <a:cubicBezTo>
                    <a:pt x="1589675" y="1187165"/>
                    <a:pt x="1587580" y="1192975"/>
                    <a:pt x="1598153" y="1201357"/>
                  </a:cubicBezTo>
                  <a:cubicBezTo>
                    <a:pt x="1613011" y="1213073"/>
                    <a:pt x="1630728" y="1213740"/>
                    <a:pt x="1647873" y="1203357"/>
                  </a:cubicBezTo>
                  <a:cubicBezTo>
                    <a:pt x="1654255" y="1199452"/>
                    <a:pt x="1663970" y="1200976"/>
                    <a:pt x="1672257" y="1200214"/>
                  </a:cubicBezTo>
                  <a:cubicBezTo>
                    <a:pt x="1678448" y="1199643"/>
                    <a:pt x="1685497" y="1201929"/>
                    <a:pt x="1688926" y="1193832"/>
                  </a:cubicBezTo>
                  <a:cubicBezTo>
                    <a:pt x="1689211" y="1193070"/>
                    <a:pt x="1690831" y="1192594"/>
                    <a:pt x="1691878" y="1192308"/>
                  </a:cubicBezTo>
                  <a:cubicBezTo>
                    <a:pt x="1709404" y="1188879"/>
                    <a:pt x="1726930" y="1185260"/>
                    <a:pt x="1744457" y="1182117"/>
                  </a:cubicBezTo>
                  <a:cubicBezTo>
                    <a:pt x="1751600" y="1180878"/>
                    <a:pt x="1759792" y="1183450"/>
                    <a:pt x="1764173" y="1174401"/>
                  </a:cubicBezTo>
                  <a:cubicBezTo>
                    <a:pt x="1765030" y="1172592"/>
                    <a:pt x="1769698" y="1172211"/>
                    <a:pt x="1772650" y="1172020"/>
                  </a:cubicBezTo>
                  <a:cubicBezTo>
                    <a:pt x="1781032" y="1171449"/>
                    <a:pt x="1789510" y="1171925"/>
                    <a:pt x="1797701" y="1170782"/>
                  </a:cubicBezTo>
                  <a:cubicBezTo>
                    <a:pt x="1806369" y="1169544"/>
                    <a:pt x="1814751" y="1166496"/>
                    <a:pt x="1823419" y="1164876"/>
                  </a:cubicBezTo>
                  <a:cubicBezTo>
                    <a:pt x="1830848" y="1163448"/>
                    <a:pt x="1838468" y="1162400"/>
                    <a:pt x="1845993" y="1162209"/>
                  </a:cubicBezTo>
                  <a:cubicBezTo>
                    <a:pt x="1862281" y="1161638"/>
                    <a:pt x="1878568" y="1161733"/>
                    <a:pt x="1894856" y="1161543"/>
                  </a:cubicBezTo>
                  <a:cubicBezTo>
                    <a:pt x="1905429" y="1161447"/>
                    <a:pt x="1915716" y="1160590"/>
                    <a:pt x="1924765" y="1169258"/>
                  </a:cubicBezTo>
                  <a:cubicBezTo>
                    <a:pt x="1927622" y="1172020"/>
                    <a:pt x="1936004" y="1169734"/>
                    <a:pt x="1941719" y="1168496"/>
                  </a:cubicBezTo>
                  <a:cubicBezTo>
                    <a:pt x="1947148" y="1167353"/>
                    <a:pt x="1952197" y="1163162"/>
                    <a:pt x="1957435" y="1162971"/>
                  </a:cubicBezTo>
                  <a:cubicBezTo>
                    <a:pt x="1970675" y="1162495"/>
                    <a:pt x="1984391" y="1161828"/>
                    <a:pt x="1997250" y="1164495"/>
                  </a:cubicBezTo>
                  <a:cubicBezTo>
                    <a:pt x="2012204" y="1167543"/>
                    <a:pt x="2026492" y="1174020"/>
                    <a:pt x="2040874" y="1179259"/>
                  </a:cubicBezTo>
                  <a:cubicBezTo>
                    <a:pt x="2049923" y="1182593"/>
                    <a:pt x="2058782" y="1189451"/>
                    <a:pt x="2067640" y="1189356"/>
                  </a:cubicBezTo>
                  <a:cubicBezTo>
                    <a:pt x="2083356" y="1189165"/>
                    <a:pt x="2096977" y="1194785"/>
                    <a:pt x="2109550" y="1201643"/>
                  </a:cubicBezTo>
                  <a:cubicBezTo>
                    <a:pt x="2116027" y="1205262"/>
                    <a:pt x="2120122" y="1214883"/>
                    <a:pt x="2123075" y="1222693"/>
                  </a:cubicBezTo>
                  <a:cubicBezTo>
                    <a:pt x="2125457" y="1229075"/>
                    <a:pt x="2123647" y="1236314"/>
                    <a:pt x="2130505" y="1241934"/>
                  </a:cubicBezTo>
                  <a:lnTo>
                    <a:pt x="2131616" y="1245196"/>
                  </a:lnTo>
                  <a:lnTo>
                    <a:pt x="2132897" y="1252738"/>
                  </a:lnTo>
                  <a:lnTo>
                    <a:pt x="2133076" y="1257078"/>
                  </a:lnTo>
                  <a:cubicBezTo>
                    <a:pt x="2134029" y="1269556"/>
                    <a:pt x="2131553" y="1282320"/>
                    <a:pt x="2148126" y="1288987"/>
                  </a:cubicBezTo>
                  <a:cubicBezTo>
                    <a:pt x="2155079" y="1291845"/>
                    <a:pt x="2158413" y="1303560"/>
                    <a:pt x="2163557" y="1311180"/>
                  </a:cubicBezTo>
                  <a:cubicBezTo>
                    <a:pt x="2164318" y="1312323"/>
                    <a:pt x="2165652" y="1313085"/>
                    <a:pt x="2169176" y="1315943"/>
                  </a:cubicBezTo>
                  <a:lnTo>
                    <a:pt x="2169295" y="1315164"/>
                  </a:lnTo>
                  <a:lnTo>
                    <a:pt x="2169652" y="1315467"/>
                  </a:lnTo>
                  <a:cubicBezTo>
                    <a:pt x="2170605" y="1309180"/>
                    <a:pt x="2170986" y="1304703"/>
                    <a:pt x="2171938" y="1300417"/>
                  </a:cubicBezTo>
                  <a:cubicBezTo>
                    <a:pt x="2175748" y="1282796"/>
                    <a:pt x="2167843" y="1267651"/>
                    <a:pt x="2161842" y="1252125"/>
                  </a:cubicBezTo>
                  <a:cubicBezTo>
                    <a:pt x="2161080" y="1250125"/>
                    <a:pt x="2157175" y="1248411"/>
                    <a:pt x="2154603" y="1248220"/>
                  </a:cubicBezTo>
                  <a:cubicBezTo>
                    <a:pt x="2146316" y="1247458"/>
                    <a:pt x="2141744" y="1243648"/>
                    <a:pt x="2142316" y="1235171"/>
                  </a:cubicBezTo>
                  <a:lnTo>
                    <a:pt x="2146006" y="1224612"/>
                  </a:lnTo>
                  <a:lnTo>
                    <a:pt x="2156127" y="1219264"/>
                  </a:lnTo>
                  <a:cubicBezTo>
                    <a:pt x="2170415" y="1216502"/>
                    <a:pt x="2180797" y="1223169"/>
                    <a:pt x="2191655" y="1230789"/>
                  </a:cubicBezTo>
                  <a:cubicBezTo>
                    <a:pt x="2197370" y="1234790"/>
                    <a:pt x="2204895" y="1238028"/>
                    <a:pt x="2211658" y="1238314"/>
                  </a:cubicBezTo>
                  <a:cubicBezTo>
                    <a:pt x="2224231" y="1238695"/>
                    <a:pt x="2234232" y="1241457"/>
                    <a:pt x="2239185" y="1254221"/>
                  </a:cubicBezTo>
                  <a:cubicBezTo>
                    <a:pt x="2239661" y="1255364"/>
                    <a:pt x="2241185" y="1256126"/>
                    <a:pt x="2242424" y="1256888"/>
                  </a:cubicBezTo>
                  <a:cubicBezTo>
                    <a:pt x="2249091" y="1261079"/>
                    <a:pt x="2255949" y="1265079"/>
                    <a:pt x="2262521" y="1269366"/>
                  </a:cubicBezTo>
                  <a:cubicBezTo>
                    <a:pt x="2271570" y="1275271"/>
                    <a:pt x="2280619" y="1281462"/>
                    <a:pt x="2289477" y="1287654"/>
                  </a:cubicBezTo>
                  <a:cubicBezTo>
                    <a:pt x="2291477" y="1289082"/>
                    <a:pt x="2293001" y="1291178"/>
                    <a:pt x="2294525" y="1293083"/>
                  </a:cubicBezTo>
                  <a:cubicBezTo>
                    <a:pt x="2300431" y="1300417"/>
                    <a:pt x="2306336" y="1307847"/>
                    <a:pt x="2312051" y="1315371"/>
                  </a:cubicBezTo>
                  <a:cubicBezTo>
                    <a:pt x="2315385" y="1319753"/>
                    <a:pt x="2318338" y="1324420"/>
                    <a:pt x="2321576" y="1328897"/>
                  </a:cubicBezTo>
                  <a:cubicBezTo>
                    <a:pt x="2328053" y="1338041"/>
                    <a:pt x="2335102" y="1346709"/>
                    <a:pt x="2340817" y="1356234"/>
                  </a:cubicBezTo>
                  <a:cubicBezTo>
                    <a:pt x="2345579" y="1364139"/>
                    <a:pt x="2347484" y="1374045"/>
                    <a:pt x="2352914" y="1381380"/>
                  </a:cubicBezTo>
                  <a:cubicBezTo>
                    <a:pt x="2365963" y="1398906"/>
                    <a:pt x="2360534" y="1419480"/>
                    <a:pt x="2364534" y="1438434"/>
                  </a:cubicBezTo>
                  <a:cubicBezTo>
                    <a:pt x="2366153" y="1445864"/>
                    <a:pt x="2372059" y="1452627"/>
                    <a:pt x="2376535" y="1459199"/>
                  </a:cubicBezTo>
                  <a:lnTo>
                    <a:pt x="2380266" y="1475377"/>
                  </a:lnTo>
                  <a:lnTo>
                    <a:pt x="2368344" y="1486155"/>
                  </a:lnTo>
                  <a:lnTo>
                    <a:pt x="2368261" y="1486276"/>
                  </a:lnTo>
                  <a:lnTo>
                    <a:pt x="2367868" y="1486631"/>
                  </a:lnTo>
                  <a:cubicBezTo>
                    <a:pt x="2357200" y="1490822"/>
                    <a:pt x="2362439" y="1501014"/>
                    <a:pt x="2362629" y="1508538"/>
                  </a:cubicBezTo>
                  <a:cubicBezTo>
                    <a:pt x="2362724" y="1510729"/>
                    <a:pt x="2368344" y="1513968"/>
                    <a:pt x="2371964" y="1514730"/>
                  </a:cubicBezTo>
                  <a:cubicBezTo>
                    <a:pt x="2376250" y="1515682"/>
                    <a:pt x="2381012" y="1514253"/>
                    <a:pt x="2385584" y="1514444"/>
                  </a:cubicBezTo>
                  <a:cubicBezTo>
                    <a:pt x="2393109" y="1514825"/>
                    <a:pt x="2396919" y="1518635"/>
                    <a:pt x="2401777" y="1525398"/>
                  </a:cubicBezTo>
                  <a:cubicBezTo>
                    <a:pt x="2413588" y="1541685"/>
                    <a:pt x="2407301" y="1559592"/>
                    <a:pt x="2410444" y="1576356"/>
                  </a:cubicBezTo>
                  <a:cubicBezTo>
                    <a:pt x="2411492" y="1581881"/>
                    <a:pt x="2414255" y="1587120"/>
                    <a:pt x="2416064" y="1592454"/>
                  </a:cubicBezTo>
                  <a:cubicBezTo>
                    <a:pt x="2416922" y="1594930"/>
                    <a:pt x="2417969" y="1597407"/>
                    <a:pt x="2418065" y="1599883"/>
                  </a:cubicBezTo>
                  <a:cubicBezTo>
                    <a:pt x="2419017" y="1645508"/>
                    <a:pt x="2419589" y="1691133"/>
                    <a:pt x="2420827" y="1736757"/>
                  </a:cubicBezTo>
                  <a:cubicBezTo>
                    <a:pt x="2421112" y="1745901"/>
                    <a:pt x="2423780" y="1755045"/>
                    <a:pt x="2425399" y="1764189"/>
                  </a:cubicBezTo>
                  <a:cubicBezTo>
                    <a:pt x="2425684" y="1765618"/>
                    <a:pt x="2426542" y="1767142"/>
                    <a:pt x="2426256" y="1768476"/>
                  </a:cubicBezTo>
                  <a:cubicBezTo>
                    <a:pt x="2424256" y="1779525"/>
                    <a:pt x="2423589" y="1791050"/>
                    <a:pt x="2419589" y="1801337"/>
                  </a:cubicBezTo>
                  <a:cubicBezTo>
                    <a:pt x="2416159" y="1809909"/>
                    <a:pt x="2408825" y="1816863"/>
                    <a:pt x="2404539" y="1822673"/>
                  </a:cubicBezTo>
                  <a:cubicBezTo>
                    <a:pt x="2406253" y="1832484"/>
                    <a:pt x="2408540" y="1841532"/>
                    <a:pt x="2409301" y="1850581"/>
                  </a:cubicBezTo>
                  <a:cubicBezTo>
                    <a:pt x="2410159" y="1860392"/>
                    <a:pt x="2410349" y="1870488"/>
                    <a:pt x="2409301" y="1880299"/>
                  </a:cubicBezTo>
                  <a:cubicBezTo>
                    <a:pt x="2408730" y="1885728"/>
                    <a:pt x="2405301" y="1890872"/>
                    <a:pt x="2403110" y="1896111"/>
                  </a:cubicBezTo>
                  <a:cubicBezTo>
                    <a:pt x="2402825" y="1896777"/>
                    <a:pt x="2401682" y="1897349"/>
                    <a:pt x="2401777" y="1897825"/>
                  </a:cubicBezTo>
                  <a:cubicBezTo>
                    <a:pt x="2405206" y="1914780"/>
                    <a:pt x="2391014" y="1927257"/>
                    <a:pt x="2390347" y="1943259"/>
                  </a:cubicBezTo>
                  <a:cubicBezTo>
                    <a:pt x="2390156" y="1947069"/>
                    <a:pt x="2386632" y="1950594"/>
                    <a:pt x="2385299" y="1954499"/>
                  </a:cubicBezTo>
                  <a:cubicBezTo>
                    <a:pt x="2383489" y="1959738"/>
                    <a:pt x="2381869" y="1965072"/>
                    <a:pt x="2380822" y="1970406"/>
                  </a:cubicBezTo>
                  <a:cubicBezTo>
                    <a:pt x="2378631" y="1981264"/>
                    <a:pt x="2376821" y="1992123"/>
                    <a:pt x="2374916" y="2003076"/>
                  </a:cubicBezTo>
                  <a:cubicBezTo>
                    <a:pt x="2374631" y="2004505"/>
                    <a:pt x="2374726" y="2006029"/>
                    <a:pt x="2374916" y="2007458"/>
                  </a:cubicBezTo>
                  <a:cubicBezTo>
                    <a:pt x="2376631" y="2017935"/>
                    <a:pt x="2380345" y="2028699"/>
                    <a:pt x="2379393" y="2038890"/>
                  </a:cubicBezTo>
                  <a:cubicBezTo>
                    <a:pt x="2379060" y="2042272"/>
                    <a:pt x="2377131" y="2045582"/>
                    <a:pt x="2374666" y="2048772"/>
                  </a:cubicBezTo>
                  <a:lnTo>
                    <a:pt x="2366759" y="2057902"/>
                  </a:lnTo>
                  <a:lnTo>
                    <a:pt x="2366250" y="2058404"/>
                  </a:lnTo>
                  <a:lnTo>
                    <a:pt x="2357521" y="2066929"/>
                  </a:lnTo>
                  <a:cubicBezTo>
                    <a:pt x="2354652" y="2070061"/>
                    <a:pt x="2352485" y="2073705"/>
                    <a:pt x="2352533" y="2078991"/>
                  </a:cubicBezTo>
                  <a:cubicBezTo>
                    <a:pt x="2352533" y="2086230"/>
                    <a:pt x="2353580" y="2093469"/>
                    <a:pt x="2345389" y="2098993"/>
                  </a:cubicBezTo>
                  <a:cubicBezTo>
                    <a:pt x="2342150" y="2101184"/>
                    <a:pt x="2342722" y="2110518"/>
                    <a:pt x="2343389" y="2116329"/>
                  </a:cubicBezTo>
                  <a:cubicBezTo>
                    <a:pt x="2344912" y="2128997"/>
                    <a:pt x="2339102" y="2137665"/>
                    <a:pt x="2330244" y="2145285"/>
                  </a:cubicBezTo>
                  <a:cubicBezTo>
                    <a:pt x="2328339" y="2146904"/>
                    <a:pt x="2326720" y="2149095"/>
                    <a:pt x="2325862" y="2151381"/>
                  </a:cubicBezTo>
                  <a:lnTo>
                    <a:pt x="2304172" y="2207223"/>
                  </a:lnTo>
                  <a:lnTo>
                    <a:pt x="2296716" y="2213960"/>
                  </a:lnTo>
                  <a:lnTo>
                    <a:pt x="2296659" y="2214058"/>
                  </a:lnTo>
                  <a:lnTo>
                    <a:pt x="2296240" y="2214436"/>
                  </a:lnTo>
                  <a:cubicBezTo>
                    <a:pt x="2285381" y="2228819"/>
                    <a:pt x="2278047" y="2244535"/>
                    <a:pt x="2276333" y="2262918"/>
                  </a:cubicBezTo>
                  <a:lnTo>
                    <a:pt x="2267912" y="2275688"/>
                  </a:lnTo>
                  <a:lnTo>
                    <a:pt x="2243376" y="2286540"/>
                  </a:lnTo>
                  <a:lnTo>
                    <a:pt x="2243183" y="2286892"/>
                  </a:lnTo>
                  <a:lnTo>
                    <a:pt x="2242900" y="2287017"/>
                  </a:lnTo>
                  <a:cubicBezTo>
                    <a:pt x="2240709" y="2288160"/>
                    <a:pt x="2238709" y="2292065"/>
                    <a:pt x="2238614" y="2294827"/>
                  </a:cubicBezTo>
                  <a:cubicBezTo>
                    <a:pt x="2238233" y="2303209"/>
                    <a:pt x="2238614" y="2311591"/>
                    <a:pt x="2239185" y="2319973"/>
                  </a:cubicBezTo>
                  <a:lnTo>
                    <a:pt x="2235675" y="2339491"/>
                  </a:lnTo>
                  <a:lnTo>
                    <a:pt x="2221849" y="2353120"/>
                  </a:lnTo>
                  <a:cubicBezTo>
                    <a:pt x="2219516" y="2354501"/>
                    <a:pt x="2217015" y="2356835"/>
                    <a:pt x="2215110" y="2359419"/>
                  </a:cubicBezTo>
                  <a:lnTo>
                    <a:pt x="2215090" y="2359469"/>
                  </a:lnTo>
                  <a:lnTo>
                    <a:pt x="2214634" y="2359895"/>
                  </a:lnTo>
                  <a:cubicBezTo>
                    <a:pt x="2212729" y="2362479"/>
                    <a:pt x="2211420" y="2365312"/>
                    <a:pt x="2211467" y="2367693"/>
                  </a:cubicBezTo>
                  <a:cubicBezTo>
                    <a:pt x="2211848" y="2387696"/>
                    <a:pt x="2197275" y="2397411"/>
                    <a:pt x="2185655" y="2409318"/>
                  </a:cubicBezTo>
                  <a:lnTo>
                    <a:pt x="2176991" y="2419364"/>
                  </a:lnTo>
                  <a:lnTo>
                    <a:pt x="2162199" y="2430487"/>
                  </a:lnTo>
                  <a:cubicBezTo>
                    <a:pt x="2156175" y="2432344"/>
                    <a:pt x="2149698" y="2433416"/>
                    <a:pt x="2144506" y="2437035"/>
                  </a:cubicBezTo>
                  <a:cubicBezTo>
                    <a:pt x="2139601" y="2440464"/>
                    <a:pt x="2135148" y="2443536"/>
                    <a:pt x="2131541" y="2447310"/>
                  </a:cubicBezTo>
                  <a:lnTo>
                    <a:pt x="2131486" y="2447412"/>
                  </a:lnTo>
                  <a:lnTo>
                    <a:pt x="2131100" y="2447716"/>
                  </a:lnTo>
                  <a:cubicBezTo>
                    <a:pt x="2127505" y="2451490"/>
                    <a:pt x="2124743" y="2455991"/>
                    <a:pt x="2123171" y="2462277"/>
                  </a:cubicBezTo>
                  <a:lnTo>
                    <a:pt x="2117797" y="2469989"/>
                  </a:lnTo>
                  <a:lnTo>
                    <a:pt x="2109073" y="2475040"/>
                  </a:lnTo>
                  <a:cubicBezTo>
                    <a:pt x="2104597" y="2476279"/>
                    <a:pt x="2101525" y="2478041"/>
                    <a:pt x="2099358" y="2480529"/>
                  </a:cubicBezTo>
                  <a:lnTo>
                    <a:pt x="2099228" y="2480829"/>
                  </a:lnTo>
                  <a:lnTo>
                    <a:pt x="2098917" y="2481005"/>
                  </a:lnTo>
                  <a:cubicBezTo>
                    <a:pt x="2096762" y="2483494"/>
                    <a:pt x="2095500" y="2486709"/>
                    <a:pt x="2094595" y="2490852"/>
                  </a:cubicBezTo>
                  <a:cubicBezTo>
                    <a:pt x="2092119" y="2502948"/>
                    <a:pt x="2088690" y="2514855"/>
                    <a:pt x="2085070" y="2526570"/>
                  </a:cubicBezTo>
                  <a:lnTo>
                    <a:pt x="2079048" y="2532682"/>
                  </a:lnTo>
                  <a:lnTo>
                    <a:pt x="2065342" y="2541727"/>
                  </a:lnTo>
                  <a:lnTo>
                    <a:pt x="2065149" y="2542052"/>
                  </a:lnTo>
                  <a:lnTo>
                    <a:pt x="2064866" y="2542239"/>
                  </a:lnTo>
                  <a:cubicBezTo>
                    <a:pt x="2061163" y="2546049"/>
                    <a:pt x="2058306" y="2550764"/>
                    <a:pt x="2056210" y="2556765"/>
                  </a:cubicBezTo>
                  <a:lnTo>
                    <a:pt x="2049471" y="2564728"/>
                  </a:lnTo>
                  <a:lnTo>
                    <a:pt x="2039446" y="2571147"/>
                  </a:lnTo>
                  <a:cubicBezTo>
                    <a:pt x="2027349" y="2578577"/>
                    <a:pt x="2013919" y="2583816"/>
                    <a:pt x="2002774" y="2592293"/>
                  </a:cubicBezTo>
                  <a:lnTo>
                    <a:pt x="2002569" y="2592613"/>
                  </a:lnTo>
                  <a:lnTo>
                    <a:pt x="2002298" y="2592769"/>
                  </a:lnTo>
                  <a:cubicBezTo>
                    <a:pt x="1996583" y="2597055"/>
                    <a:pt x="1995345" y="2606771"/>
                    <a:pt x="1991154" y="2613534"/>
                  </a:cubicBezTo>
                  <a:lnTo>
                    <a:pt x="1971852" y="2641029"/>
                  </a:lnTo>
                  <a:lnTo>
                    <a:pt x="1962877" y="2646669"/>
                  </a:lnTo>
                  <a:cubicBezTo>
                    <a:pt x="1959555" y="2646776"/>
                    <a:pt x="1955911" y="2645443"/>
                    <a:pt x="1951720" y="2643823"/>
                  </a:cubicBezTo>
                  <a:cubicBezTo>
                    <a:pt x="1942195" y="2640204"/>
                    <a:pt x="1931337" y="2639727"/>
                    <a:pt x="1921050" y="2638299"/>
                  </a:cubicBezTo>
                  <a:cubicBezTo>
                    <a:pt x="1919716" y="2638108"/>
                    <a:pt x="1917240" y="2639918"/>
                    <a:pt x="1916764" y="2641346"/>
                  </a:cubicBezTo>
                  <a:lnTo>
                    <a:pt x="1916694" y="2641534"/>
                  </a:lnTo>
                  <a:lnTo>
                    <a:pt x="1916287" y="2641823"/>
                  </a:lnTo>
                  <a:cubicBezTo>
                    <a:pt x="1912382" y="2653443"/>
                    <a:pt x="1906191" y="2665064"/>
                    <a:pt x="1905810" y="2676875"/>
                  </a:cubicBezTo>
                  <a:cubicBezTo>
                    <a:pt x="1905572" y="2682876"/>
                    <a:pt x="1903953" y="2687662"/>
                    <a:pt x="1901559" y="2691900"/>
                  </a:cubicBezTo>
                  <a:lnTo>
                    <a:pt x="1892670" y="2703634"/>
                  </a:lnTo>
                  <a:lnTo>
                    <a:pt x="1875520" y="2720690"/>
                  </a:lnTo>
                  <a:cubicBezTo>
                    <a:pt x="1869329" y="2725643"/>
                    <a:pt x="1861328" y="2728405"/>
                    <a:pt x="1855518" y="2733644"/>
                  </a:cubicBezTo>
                  <a:cubicBezTo>
                    <a:pt x="1842850" y="2744979"/>
                    <a:pt x="1831420" y="2757742"/>
                    <a:pt x="1818751" y="2768982"/>
                  </a:cubicBezTo>
                  <a:cubicBezTo>
                    <a:pt x="1812465" y="2774506"/>
                    <a:pt x="1807607" y="2782698"/>
                    <a:pt x="1796558" y="2781936"/>
                  </a:cubicBezTo>
                  <a:cubicBezTo>
                    <a:pt x="1787128" y="2781269"/>
                    <a:pt x="1780937" y="2780697"/>
                    <a:pt x="1780270" y="2768696"/>
                  </a:cubicBezTo>
                  <a:cubicBezTo>
                    <a:pt x="1779889" y="2763171"/>
                    <a:pt x="1773603" y="2757933"/>
                    <a:pt x="1769412" y="2753075"/>
                  </a:cubicBezTo>
                  <a:cubicBezTo>
                    <a:pt x="1769126" y="2752789"/>
                    <a:pt x="1761887" y="2756409"/>
                    <a:pt x="1761982" y="2757933"/>
                  </a:cubicBezTo>
                  <a:lnTo>
                    <a:pt x="1761983" y="2757989"/>
                  </a:lnTo>
                  <a:lnTo>
                    <a:pt x="1761506" y="2758409"/>
                  </a:lnTo>
                  <a:cubicBezTo>
                    <a:pt x="1762173" y="2768220"/>
                    <a:pt x="1759411" y="2779364"/>
                    <a:pt x="1768936" y="2784984"/>
                  </a:cubicBezTo>
                  <a:lnTo>
                    <a:pt x="1761802" y="2805910"/>
                  </a:lnTo>
                  <a:lnTo>
                    <a:pt x="1759450" y="2808169"/>
                  </a:lnTo>
                  <a:lnTo>
                    <a:pt x="1753754" y="2813592"/>
                  </a:lnTo>
                  <a:lnTo>
                    <a:pt x="1743980" y="2817369"/>
                  </a:lnTo>
                  <a:cubicBezTo>
                    <a:pt x="1735408" y="2817226"/>
                    <a:pt x="1729335" y="2819512"/>
                    <a:pt x="1724799" y="2823572"/>
                  </a:cubicBezTo>
                  <a:lnTo>
                    <a:pt x="1724572" y="2823956"/>
                  </a:lnTo>
                  <a:lnTo>
                    <a:pt x="1724287" y="2824048"/>
                  </a:lnTo>
                  <a:cubicBezTo>
                    <a:pt x="1719739" y="2828108"/>
                    <a:pt x="1716739" y="2833942"/>
                    <a:pt x="1714357" y="2840895"/>
                  </a:cubicBezTo>
                  <a:lnTo>
                    <a:pt x="1710995" y="2845850"/>
                  </a:lnTo>
                  <a:lnTo>
                    <a:pt x="1682353" y="2858517"/>
                  </a:lnTo>
                  <a:cubicBezTo>
                    <a:pt x="1670923" y="2866613"/>
                    <a:pt x="1655588" y="2868042"/>
                    <a:pt x="1647206" y="2881472"/>
                  </a:cubicBezTo>
                  <a:cubicBezTo>
                    <a:pt x="1644539" y="2885758"/>
                    <a:pt x="1635871" y="2885758"/>
                    <a:pt x="1631776" y="2889663"/>
                  </a:cubicBezTo>
                  <a:cubicBezTo>
                    <a:pt x="1625299" y="2895759"/>
                    <a:pt x="1621679" y="2890044"/>
                    <a:pt x="1616250" y="2888901"/>
                  </a:cubicBezTo>
                  <a:cubicBezTo>
                    <a:pt x="1605582" y="2886711"/>
                    <a:pt x="1599486" y="2883758"/>
                    <a:pt x="1599295" y="2871280"/>
                  </a:cubicBezTo>
                  <a:cubicBezTo>
                    <a:pt x="1599200" y="2866899"/>
                    <a:pt x="1592247" y="2862422"/>
                    <a:pt x="1588151" y="2858326"/>
                  </a:cubicBezTo>
                  <a:cubicBezTo>
                    <a:pt x="1583293" y="2853563"/>
                    <a:pt x="1578721" y="2848325"/>
                    <a:pt x="1573102" y="2844610"/>
                  </a:cubicBezTo>
                  <a:cubicBezTo>
                    <a:pt x="1568339" y="2841467"/>
                    <a:pt x="1562338" y="2840133"/>
                    <a:pt x="1556814" y="2838038"/>
                  </a:cubicBezTo>
                  <a:lnTo>
                    <a:pt x="1556601" y="2838620"/>
                  </a:lnTo>
                  <a:lnTo>
                    <a:pt x="1556338" y="2838514"/>
                  </a:lnTo>
                  <a:cubicBezTo>
                    <a:pt x="1554718" y="2842705"/>
                    <a:pt x="1551861" y="2846801"/>
                    <a:pt x="1551766" y="2850992"/>
                  </a:cubicBezTo>
                  <a:cubicBezTo>
                    <a:pt x="1551194" y="2867375"/>
                    <a:pt x="1561005" y="2878614"/>
                    <a:pt x="1576150" y="2886425"/>
                  </a:cubicBezTo>
                  <a:cubicBezTo>
                    <a:pt x="1582341" y="2889568"/>
                    <a:pt x="1585865" y="2898903"/>
                    <a:pt x="1589389" y="2905951"/>
                  </a:cubicBezTo>
                  <a:lnTo>
                    <a:pt x="1589029" y="2912313"/>
                  </a:lnTo>
                  <a:lnTo>
                    <a:pt x="1583198" y="2915952"/>
                  </a:lnTo>
                  <a:cubicBezTo>
                    <a:pt x="1573959" y="2920620"/>
                    <a:pt x="1565482" y="2926716"/>
                    <a:pt x="1556528" y="2931954"/>
                  </a:cubicBezTo>
                  <a:cubicBezTo>
                    <a:pt x="1551194" y="2935098"/>
                    <a:pt x="1545860" y="2939384"/>
                    <a:pt x="1540050" y="2940336"/>
                  </a:cubicBezTo>
                  <a:cubicBezTo>
                    <a:pt x="1533763" y="2941384"/>
                    <a:pt x="1526620" y="2940241"/>
                    <a:pt x="1520619" y="2938050"/>
                  </a:cubicBezTo>
                  <a:cubicBezTo>
                    <a:pt x="1514142" y="2935669"/>
                    <a:pt x="1508713" y="2929002"/>
                    <a:pt x="1502331" y="2928049"/>
                  </a:cubicBezTo>
                  <a:cubicBezTo>
                    <a:pt x="1497568" y="2927382"/>
                    <a:pt x="1491949" y="2932812"/>
                    <a:pt x="1486710" y="2935479"/>
                  </a:cubicBezTo>
                  <a:lnTo>
                    <a:pt x="1486889" y="2935548"/>
                  </a:lnTo>
                  <a:lnTo>
                    <a:pt x="1486234" y="2935955"/>
                  </a:lnTo>
                  <a:cubicBezTo>
                    <a:pt x="1487662" y="2936526"/>
                    <a:pt x="1488996" y="2937003"/>
                    <a:pt x="1490425" y="2937574"/>
                  </a:cubicBezTo>
                  <a:cubicBezTo>
                    <a:pt x="1491758" y="2945004"/>
                    <a:pt x="1496140" y="2953767"/>
                    <a:pt x="1493568" y="2959386"/>
                  </a:cubicBezTo>
                  <a:lnTo>
                    <a:pt x="1485870" y="2968967"/>
                  </a:lnTo>
                  <a:lnTo>
                    <a:pt x="1471946" y="2972531"/>
                  </a:lnTo>
                  <a:cubicBezTo>
                    <a:pt x="1467279" y="2972150"/>
                    <a:pt x="1462421" y="2977008"/>
                    <a:pt x="1457373" y="2978151"/>
                  </a:cubicBezTo>
                  <a:cubicBezTo>
                    <a:pt x="1454611" y="2978722"/>
                    <a:pt x="1448895" y="2977008"/>
                    <a:pt x="1448515" y="2975388"/>
                  </a:cubicBezTo>
                  <a:cubicBezTo>
                    <a:pt x="1447276" y="2970340"/>
                    <a:pt x="1446991" y="2964625"/>
                    <a:pt x="1448134" y="2959577"/>
                  </a:cubicBezTo>
                  <a:cubicBezTo>
                    <a:pt x="1450515" y="2948623"/>
                    <a:pt x="1444609" y="2941956"/>
                    <a:pt x="1437561" y="2935574"/>
                  </a:cubicBezTo>
                  <a:cubicBezTo>
                    <a:pt x="1436513" y="2934621"/>
                    <a:pt x="1434418" y="2933574"/>
                    <a:pt x="1433560" y="2934050"/>
                  </a:cubicBezTo>
                  <a:cubicBezTo>
                    <a:pt x="1426321" y="2938146"/>
                    <a:pt x="1417939" y="2941289"/>
                    <a:pt x="1412510" y="2947194"/>
                  </a:cubicBezTo>
                  <a:lnTo>
                    <a:pt x="1412484" y="2947390"/>
                  </a:lnTo>
                  <a:lnTo>
                    <a:pt x="1412034" y="2947671"/>
                  </a:lnTo>
                  <a:cubicBezTo>
                    <a:pt x="1408795" y="2951195"/>
                    <a:pt x="1409462" y="2959005"/>
                    <a:pt x="1409748" y="2964911"/>
                  </a:cubicBezTo>
                  <a:cubicBezTo>
                    <a:pt x="1409843" y="2967483"/>
                    <a:pt x="1412701" y="2970435"/>
                    <a:pt x="1415082" y="2972340"/>
                  </a:cubicBezTo>
                  <a:cubicBezTo>
                    <a:pt x="1417749" y="2974388"/>
                    <a:pt x="1419630" y="2978055"/>
                    <a:pt x="1420202" y="2981699"/>
                  </a:cubicBezTo>
                  <a:lnTo>
                    <a:pt x="1417490" y="2990824"/>
                  </a:lnTo>
                  <a:lnTo>
                    <a:pt x="1401389" y="3004642"/>
                  </a:lnTo>
                  <a:cubicBezTo>
                    <a:pt x="1395603" y="3008964"/>
                    <a:pt x="1389079" y="3012108"/>
                    <a:pt x="1380411" y="3011774"/>
                  </a:cubicBezTo>
                  <a:cubicBezTo>
                    <a:pt x="1376410" y="3011679"/>
                    <a:pt x="1372315" y="3017013"/>
                    <a:pt x="1368124" y="3019775"/>
                  </a:cubicBezTo>
                  <a:cubicBezTo>
                    <a:pt x="1359551" y="3025395"/>
                    <a:pt x="1351264" y="3031776"/>
                    <a:pt x="1342120" y="3036253"/>
                  </a:cubicBezTo>
                  <a:cubicBezTo>
                    <a:pt x="1332310" y="3041111"/>
                    <a:pt x="1329357" y="3029967"/>
                    <a:pt x="1323928" y="3025776"/>
                  </a:cubicBezTo>
                  <a:cubicBezTo>
                    <a:pt x="1311736" y="3016441"/>
                    <a:pt x="1313831" y="3002249"/>
                    <a:pt x="1314212" y="2989009"/>
                  </a:cubicBezTo>
                  <a:lnTo>
                    <a:pt x="1315891" y="2976617"/>
                  </a:lnTo>
                  <a:lnTo>
                    <a:pt x="1327357" y="2970912"/>
                  </a:lnTo>
                  <a:cubicBezTo>
                    <a:pt x="1333548" y="2970721"/>
                    <a:pt x="1339358" y="2964816"/>
                    <a:pt x="1345740" y="2963006"/>
                  </a:cubicBezTo>
                  <a:cubicBezTo>
                    <a:pt x="1349455" y="2961958"/>
                    <a:pt x="1355741" y="2962244"/>
                    <a:pt x="1357741" y="2964530"/>
                  </a:cubicBezTo>
                  <a:cubicBezTo>
                    <a:pt x="1369267" y="2978055"/>
                    <a:pt x="1372982" y="2963387"/>
                    <a:pt x="1379173" y="2960434"/>
                  </a:cubicBezTo>
                  <a:lnTo>
                    <a:pt x="1379164" y="2960414"/>
                  </a:lnTo>
                  <a:lnTo>
                    <a:pt x="1379649" y="2959958"/>
                  </a:lnTo>
                  <a:cubicBezTo>
                    <a:pt x="1376887" y="2953481"/>
                    <a:pt x="1374029" y="2948242"/>
                    <a:pt x="1372124" y="2942622"/>
                  </a:cubicBezTo>
                  <a:cubicBezTo>
                    <a:pt x="1368124" y="2930716"/>
                    <a:pt x="1377934" y="2922429"/>
                    <a:pt x="1383935" y="2916714"/>
                  </a:cubicBezTo>
                  <a:lnTo>
                    <a:pt x="1396736" y="2902939"/>
                  </a:lnTo>
                  <a:lnTo>
                    <a:pt x="1414225" y="2892330"/>
                  </a:lnTo>
                  <a:cubicBezTo>
                    <a:pt x="1418559" y="2891187"/>
                    <a:pt x="1422345" y="2887996"/>
                    <a:pt x="1425976" y="2884246"/>
                  </a:cubicBezTo>
                  <a:lnTo>
                    <a:pt x="1426378" y="2883821"/>
                  </a:lnTo>
                  <a:lnTo>
                    <a:pt x="1426452" y="2883770"/>
                  </a:lnTo>
                  <a:lnTo>
                    <a:pt x="1437005" y="2872614"/>
                  </a:lnTo>
                  <a:lnTo>
                    <a:pt x="1446991" y="2863375"/>
                  </a:lnTo>
                  <a:cubicBezTo>
                    <a:pt x="1449849" y="2860517"/>
                    <a:pt x="1453373" y="2858136"/>
                    <a:pt x="1456052" y="2855147"/>
                  </a:cubicBezTo>
                  <a:lnTo>
                    <a:pt x="1456073" y="2855084"/>
                  </a:lnTo>
                  <a:lnTo>
                    <a:pt x="1456528" y="2854671"/>
                  </a:lnTo>
                  <a:lnTo>
                    <a:pt x="1460455" y="2842982"/>
                  </a:lnTo>
                  <a:lnTo>
                    <a:pt x="1463517" y="2840800"/>
                  </a:lnTo>
                  <a:cubicBezTo>
                    <a:pt x="1465493" y="2839919"/>
                    <a:pt x="1467898" y="2839181"/>
                    <a:pt x="1469565" y="2839181"/>
                  </a:cubicBezTo>
                  <a:cubicBezTo>
                    <a:pt x="1481471" y="2839086"/>
                    <a:pt x="1486996" y="2829751"/>
                    <a:pt x="1494997" y="2823655"/>
                  </a:cubicBezTo>
                  <a:lnTo>
                    <a:pt x="1495088" y="2823521"/>
                  </a:lnTo>
                  <a:lnTo>
                    <a:pt x="1495473" y="2823179"/>
                  </a:lnTo>
                  <a:cubicBezTo>
                    <a:pt x="1506712" y="2814702"/>
                    <a:pt x="1506617" y="2800319"/>
                    <a:pt x="1514428" y="2790032"/>
                  </a:cubicBezTo>
                  <a:lnTo>
                    <a:pt x="1523505" y="2778568"/>
                  </a:lnTo>
                  <a:lnTo>
                    <a:pt x="1537478" y="2773268"/>
                  </a:lnTo>
                  <a:cubicBezTo>
                    <a:pt x="1542860" y="2773411"/>
                    <a:pt x="1546670" y="2772149"/>
                    <a:pt x="1549110" y="2769446"/>
                  </a:cubicBezTo>
                  <a:lnTo>
                    <a:pt x="1549210" y="2769082"/>
                  </a:lnTo>
                  <a:lnTo>
                    <a:pt x="1549551" y="2768969"/>
                  </a:lnTo>
                  <a:cubicBezTo>
                    <a:pt x="1551980" y="2766267"/>
                    <a:pt x="1553052" y="2762124"/>
                    <a:pt x="1553004" y="2756504"/>
                  </a:cubicBezTo>
                  <a:lnTo>
                    <a:pt x="1562613" y="2731267"/>
                  </a:lnTo>
                  <a:lnTo>
                    <a:pt x="1584341" y="2714118"/>
                  </a:lnTo>
                  <a:cubicBezTo>
                    <a:pt x="1590247" y="2711641"/>
                    <a:pt x="1597200" y="2706117"/>
                    <a:pt x="1599200" y="2700497"/>
                  </a:cubicBezTo>
                  <a:lnTo>
                    <a:pt x="1599251" y="2700411"/>
                  </a:lnTo>
                  <a:lnTo>
                    <a:pt x="1599676" y="2700021"/>
                  </a:lnTo>
                  <a:lnTo>
                    <a:pt x="1611526" y="2679779"/>
                  </a:lnTo>
                  <a:lnTo>
                    <a:pt x="1631490" y="2667445"/>
                  </a:lnTo>
                  <a:cubicBezTo>
                    <a:pt x="1636919" y="2665540"/>
                    <a:pt x="1641110" y="2659635"/>
                    <a:pt x="1645682" y="2655444"/>
                  </a:cubicBezTo>
                  <a:lnTo>
                    <a:pt x="1646148" y="2654976"/>
                  </a:lnTo>
                  <a:lnTo>
                    <a:pt x="1646158" y="2654967"/>
                  </a:lnTo>
                  <a:cubicBezTo>
                    <a:pt x="1652254" y="2649252"/>
                    <a:pt x="1659303" y="2644109"/>
                    <a:pt x="1663780" y="2637251"/>
                  </a:cubicBezTo>
                  <a:cubicBezTo>
                    <a:pt x="1666923" y="2632298"/>
                    <a:pt x="1667970" y="2624963"/>
                    <a:pt x="1667304" y="2618963"/>
                  </a:cubicBezTo>
                  <a:lnTo>
                    <a:pt x="1671104" y="2602139"/>
                  </a:lnTo>
                  <a:lnTo>
                    <a:pt x="1683306" y="2591055"/>
                  </a:lnTo>
                  <a:cubicBezTo>
                    <a:pt x="1687592" y="2588102"/>
                    <a:pt x="1691116" y="2584006"/>
                    <a:pt x="1695212" y="2580672"/>
                  </a:cubicBezTo>
                  <a:cubicBezTo>
                    <a:pt x="1699117" y="2577529"/>
                    <a:pt x="1703118" y="2574672"/>
                    <a:pt x="1707214" y="2571814"/>
                  </a:cubicBezTo>
                  <a:cubicBezTo>
                    <a:pt x="1709023" y="2570576"/>
                    <a:pt x="1711976" y="2570195"/>
                    <a:pt x="1712738" y="2568671"/>
                  </a:cubicBezTo>
                  <a:lnTo>
                    <a:pt x="1712857" y="2568398"/>
                  </a:lnTo>
                  <a:lnTo>
                    <a:pt x="1713214" y="2568195"/>
                  </a:lnTo>
                  <a:cubicBezTo>
                    <a:pt x="1717215" y="2559717"/>
                    <a:pt x="1720168" y="2550764"/>
                    <a:pt x="1724454" y="2542477"/>
                  </a:cubicBezTo>
                  <a:lnTo>
                    <a:pt x="1736706" y="2524948"/>
                  </a:lnTo>
                  <a:lnTo>
                    <a:pt x="1753029" y="2511271"/>
                  </a:lnTo>
                  <a:lnTo>
                    <a:pt x="1753159" y="2511050"/>
                  </a:lnTo>
                  <a:lnTo>
                    <a:pt x="1753505" y="2510759"/>
                  </a:lnTo>
                  <a:cubicBezTo>
                    <a:pt x="1758768" y="2505853"/>
                    <a:pt x="1763126" y="2500091"/>
                    <a:pt x="1764745" y="2491613"/>
                  </a:cubicBezTo>
                  <a:cubicBezTo>
                    <a:pt x="1765888" y="2485518"/>
                    <a:pt x="1773603" y="2480755"/>
                    <a:pt x="1777699" y="2474945"/>
                  </a:cubicBezTo>
                  <a:lnTo>
                    <a:pt x="1790842" y="2454331"/>
                  </a:lnTo>
                  <a:lnTo>
                    <a:pt x="1807321" y="2440179"/>
                  </a:lnTo>
                  <a:lnTo>
                    <a:pt x="1807455" y="2439996"/>
                  </a:lnTo>
                  <a:lnTo>
                    <a:pt x="1807798" y="2439702"/>
                  </a:lnTo>
                  <a:cubicBezTo>
                    <a:pt x="1814370" y="2436369"/>
                    <a:pt x="1818180" y="2432749"/>
                    <a:pt x="1818370" y="2425320"/>
                  </a:cubicBezTo>
                  <a:lnTo>
                    <a:pt x="1831284" y="2409505"/>
                  </a:lnTo>
                  <a:lnTo>
                    <a:pt x="1840385" y="2402293"/>
                  </a:lnTo>
                  <a:lnTo>
                    <a:pt x="1840465" y="2402131"/>
                  </a:lnTo>
                  <a:lnTo>
                    <a:pt x="1840861" y="2401817"/>
                  </a:lnTo>
                  <a:cubicBezTo>
                    <a:pt x="1843588" y="2398650"/>
                    <a:pt x="1845564" y="2395078"/>
                    <a:pt x="1845707" y="2391982"/>
                  </a:cubicBezTo>
                  <a:lnTo>
                    <a:pt x="1854799" y="2369649"/>
                  </a:lnTo>
                  <a:lnTo>
                    <a:pt x="1867527" y="2356469"/>
                  </a:lnTo>
                  <a:lnTo>
                    <a:pt x="1871329" y="2352549"/>
                  </a:lnTo>
                  <a:lnTo>
                    <a:pt x="1871654" y="2352223"/>
                  </a:lnTo>
                  <a:lnTo>
                    <a:pt x="1885426" y="2338428"/>
                  </a:lnTo>
                  <a:lnTo>
                    <a:pt x="1885470" y="2338351"/>
                  </a:lnTo>
                  <a:lnTo>
                    <a:pt x="1885867" y="2337952"/>
                  </a:lnTo>
                  <a:cubicBezTo>
                    <a:pt x="1890498" y="2332880"/>
                    <a:pt x="1894428" y="2327213"/>
                    <a:pt x="1896190" y="2319783"/>
                  </a:cubicBezTo>
                  <a:lnTo>
                    <a:pt x="1907021" y="2291375"/>
                  </a:lnTo>
                  <a:lnTo>
                    <a:pt x="1932480" y="2268443"/>
                  </a:lnTo>
                  <a:lnTo>
                    <a:pt x="1932672" y="2268223"/>
                  </a:lnTo>
                  <a:lnTo>
                    <a:pt x="1932956" y="2267967"/>
                  </a:lnTo>
                  <a:cubicBezTo>
                    <a:pt x="1938100" y="2264442"/>
                    <a:pt x="1941624" y="2261680"/>
                    <a:pt x="1944005" y="2255298"/>
                  </a:cubicBezTo>
                  <a:cubicBezTo>
                    <a:pt x="1947529" y="2245964"/>
                    <a:pt x="1954197" y="2237772"/>
                    <a:pt x="1959150" y="2228914"/>
                  </a:cubicBezTo>
                  <a:cubicBezTo>
                    <a:pt x="1963341" y="2221389"/>
                    <a:pt x="1966770" y="2213484"/>
                    <a:pt x="1970770" y="2205864"/>
                  </a:cubicBezTo>
                  <a:cubicBezTo>
                    <a:pt x="1973437" y="2200720"/>
                    <a:pt x="1975628" y="2195100"/>
                    <a:pt x="1979343" y="2190814"/>
                  </a:cubicBezTo>
                  <a:cubicBezTo>
                    <a:pt x="1988487" y="2180241"/>
                    <a:pt x="1998964" y="2170812"/>
                    <a:pt x="2007823" y="2160048"/>
                  </a:cubicBezTo>
                  <a:cubicBezTo>
                    <a:pt x="2012299" y="2154619"/>
                    <a:pt x="2015728" y="2147380"/>
                    <a:pt x="2017062" y="2140427"/>
                  </a:cubicBezTo>
                  <a:cubicBezTo>
                    <a:pt x="2018681" y="2132045"/>
                    <a:pt x="2022777" y="2125854"/>
                    <a:pt x="2026777" y="2118805"/>
                  </a:cubicBezTo>
                  <a:cubicBezTo>
                    <a:pt x="2030873" y="2111661"/>
                    <a:pt x="2035636" y="2107375"/>
                    <a:pt x="2041827" y="2102327"/>
                  </a:cubicBezTo>
                  <a:cubicBezTo>
                    <a:pt x="2049733" y="2095945"/>
                    <a:pt x="2057734" y="2086325"/>
                    <a:pt x="2056972" y="2074323"/>
                  </a:cubicBezTo>
                  <a:cubicBezTo>
                    <a:pt x="2056019" y="2059560"/>
                    <a:pt x="2066687" y="2050130"/>
                    <a:pt x="2071831" y="2038224"/>
                  </a:cubicBezTo>
                  <a:cubicBezTo>
                    <a:pt x="2073640" y="2033937"/>
                    <a:pt x="2073926" y="2029080"/>
                    <a:pt x="2075450" y="2024603"/>
                  </a:cubicBezTo>
                  <a:lnTo>
                    <a:pt x="2081748" y="2009283"/>
                  </a:lnTo>
                  <a:lnTo>
                    <a:pt x="2094334" y="2000588"/>
                  </a:lnTo>
                  <a:cubicBezTo>
                    <a:pt x="2099382" y="1999981"/>
                    <a:pt x="2104931" y="2000981"/>
                    <a:pt x="2110312" y="2001267"/>
                  </a:cubicBezTo>
                  <a:cubicBezTo>
                    <a:pt x="2116218" y="2001600"/>
                    <a:pt x="2120028" y="2000862"/>
                    <a:pt x="2122123" y="1998719"/>
                  </a:cubicBezTo>
                  <a:lnTo>
                    <a:pt x="2122176" y="1998342"/>
                  </a:lnTo>
                  <a:lnTo>
                    <a:pt x="2122635" y="1998243"/>
                  </a:lnTo>
                  <a:cubicBezTo>
                    <a:pt x="2124718" y="1996100"/>
                    <a:pt x="2125076" y="1992552"/>
                    <a:pt x="2124123" y="1987265"/>
                  </a:cubicBezTo>
                  <a:cubicBezTo>
                    <a:pt x="2123837" y="1985836"/>
                    <a:pt x="2123647" y="1983836"/>
                    <a:pt x="2122694" y="1983074"/>
                  </a:cubicBezTo>
                  <a:cubicBezTo>
                    <a:pt x="2106025" y="1970215"/>
                    <a:pt x="2111740" y="1951451"/>
                    <a:pt x="2117074" y="1938687"/>
                  </a:cubicBezTo>
                  <a:cubicBezTo>
                    <a:pt x="2123551" y="1922971"/>
                    <a:pt x="2131171" y="1908112"/>
                    <a:pt x="2134124" y="1891062"/>
                  </a:cubicBezTo>
                  <a:cubicBezTo>
                    <a:pt x="2134791" y="1887443"/>
                    <a:pt x="2139744" y="1884871"/>
                    <a:pt x="2142220" y="1881442"/>
                  </a:cubicBezTo>
                  <a:cubicBezTo>
                    <a:pt x="2154317" y="1864964"/>
                    <a:pt x="2159365" y="1846104"/>
                    <a:pt x="2164795" y="1826483"/>
                  </a:cubicBezTo>
                  <a:cubicBezTo>
                    <a:pt x="2168605" y="1812957"/>
                    <a:pt x="2168319" y="1798194"/>
                    <a:pt x="2173843" y="1786478"/>
                  </a:cubicBezTo>
                  <a:cubicBezTo>
                    <a:pt x="2179939" y="1773429"/>
                    <a:pt x="2180035" y="1760665"/>
                    <a:pt x="2182606" y="1747711"/>
                  </a:cubicBezTo>
                  <a:cubicBezTo>
                    <a:pt x="2183940" y="1740853"/>
                    <a:pt x="2188607" y="1734281"/>
                    <a:pt x="2192893" y="1728280"/>
                  </a:cubicBezTo>
                  <a:cubicBezTo>
                    <a:pt x="2202037" y="1715421"/>
                    <a:pt x="2199466" y="1700658"/>
                    <a:pt x="2200323" y="1686656"/>
                  </a:cubicBezTo>
                  <a:cubicBezTo>
                    <a:pt x="2201847" y="1660843"/>
                    <a:pt x="2201180" y="1635030"/>
                    <a:pt x="2202418" y="1609218"/>
                  </a:cubicBezTo>
                  <a:cubicBezTo>
                    <a:pt x="2203085" y="1595502"/>
                    <a:pt x="2207752" y="1581881"/>
                    <a:pt x="2207276" y="1568260"/>
                  </a:cubicBezTo>
                  <a:cubicBezTo>
                    <a:pt x="2206705" y="1550734"/>
                    <a:pt x="2202514" y="1533399"/>
                    <a:pt x="2200609" y="1515873"/>
                  </a:cubicBezTo>
                  <a:cubicBezTo>
                    <a:pt x="2199370" y="1504252"/>
                    <a:pt x="2197084" y="1493203"/>
                    <a:pt x="2206228" y="1481773"/>
                  </a:cubicBezTo>
                  <a:cubicBezTo>
                    <a:pt x="2213372" y="1473010"/>
                    <a:pt x="2202704" y="1463771"/>
                    <a:pt x="2197084" y="1456627"/>
                  </a:cubicBezTo>
                  <a:cubicBezTo>
                    <a:pt x="2191084" y="1449007"/>
                    <a:pt x="2182701" y="1443292"/>
                    <a:pt x="2175463" y="1436529"/>
                  </a:cubicBezTo>
                  <a:cubicBezTo>
                    <a:pt x="2174224" y="1435291"/>
                    <a:pt x="2173176" y="1433481"/>
                    <a:pt x="2172891" y="1431767"/>
                  </a:cubicBezTo>
                  <a:cubicBezTo>
                    <a:pt x="2169272" y="1413003"/>
                    <a:pt x="2158222" y="1398239"/>
                    <a:pt x="2144887" y="1386047"/>
                  </a:cubicBezTo>
                  <a:cubicBezTo>
                    <a:pt x="2129171" y="1371759"/>
                    <a:pt x="2113931" y="1356424"/>
                    <a:pt x="2091166" y="1351852"/>
                  </a:cubicBezTo>
                  <a:cubicBezTo>
                    <a:pt x="2078593" y="1349280"/>
                    <a:pt x="2067354" y="1340898"/>
                    <a:pt x="2054971" y="1336993"/>
                  </a:cubicBezTo>
                  <a:cubicBezTo>
                    <a:pt x="2047637" y="1334707"/>
                    <a:pt x="2037541" y="1333183"/>
                    <a:pt x="2031730" y="1336517"/>
                  </a:cubicBezTo>
                  <a:cubicBezTo>
                    <a:pt x="2018967" y="1343946"/>
                    <a:pt x="2006108" y="1342136"/>
                    <a:pt x="1993059" y="1342422"/>
                  </a:cubicBezTo>
                  <a:cubicBezTo>
                    <a:pt x="1969913" y="1342803"/>
                    <a:pt x="1946672" y="1342613"/>
                    <a:pt x="1923526" y="1344232"/>
                  </a:cubicBezTo>
                  <a:cubicBezTo>
                    <a:pt x="1914668" y="1344804"/>
                    <a:pt x="1906381" y="1350900"/>
                    <a:pt x="1897428" y="1352614"/>
                  </a:cubicBezTo>
                  <a:cubicBezTo>
                    <a:pt x="1888951" y="1354233"/>
                    <a:pt x="1879902" y="1352709"/>
                    <a:pt x="1871234" y="1353757"/>
                  </a:cubicBezTo>
                  <a:cubicBezTo>
                    <a:pt x="1866472" y="1354233"/>
                    <a:pt x="1862090" y="1357758"/>
                    <a:pt x="1857328" y="1358805"/>
                  </a:cubicBezTo>
                  <a:cubicBezTo>
                    <a:pt x="1848565" y="1360710"/>
                    <a:pt x="1839516" y="1363092"/>
                    <a:pt x="1830753" y="1362711"/>
                  </a:cubicBezTo>
                  <a:cubicBezTo>
                    <a:pt x="1814560" y="1362044"/>
                    <a:pt x="1802845" y="1371474"/>
                    <a:pt x="1789510" y="1377760"/>
                  </a:cubicBezTo>
                  <a:cubicBezTo>
                    <a:pt x="1779508" y="1382523"/>
                    <a:pt x="1769221" y="1388142"/>
                    <a:pt x="1758553" y="1389476"/>
                  </a:cubicBezTo>
                  <a:cubicBezTo>
                    <a:pt x="1741408" y="1391667"/>
                    <a:pt x="1726549" y="1397382"/>
                    <a:pt x="1712262" y="1406811"/>
                  </a:cubicBezTo>
                  <a:cubicBezTo>
                    <a:pt x="1703499" y="1412526"/>
                    <a:pt x="1690450" y="1413288"/>
                    <a:pt x="1683782" y="1420432"/>
                  </a:cubicBezTo>
                  <a:cubicBezTo>
                    <a:pt x="1672638" y="1432338"/>
                    <a:pt x="1655207" y="1423099"/>
                    <a:pt x="1644730" y="1435863"/>
                  </a:cubicBezTo>
                  <a:cubicBezTo>
                    <a:pt x="1640158" y="1441387"/>
                    <a:pt x="1630537" y="1442816"/>
                    <a:pt x="1623298" y="1446245"/>
                  </a:cubicBezTo>
                  <a:cubicBezTo>
                    <a:pt x="1621679" y="1447007"/>
                    <a:pt x="1619298" y="1448531"/>
                    <a:pt x="1619298" y="1449769"/>
                  </a:cubicBezTo>
                  <a:lnTo>
                    <a:pt x="1619272" y="1449848"/>
                  </a:lnTo>
                  <a:lnTo>
                    <a:pt x="1618822" y="1450245"/>
                  </a:lnTo>
                  <a:cubicBezTo>
                    <a:pt x="1618822" y="1465581"/>
                    <a:pt x="1603867" y="1477201"/>
                    <a:pt x="1608439" y="1493775"/>
                  </a:cubicBezTo>
                  <a:lnTo>
                    <a:pt x="1606716" y="1503118"/>
                  </a:lnTo>
                  <a:lnTo>
                    <a:pt x="1602820" y="1503204"/>
                  </a:lnTo>
                  <a:cubicBezTo>
                    <a:pt x="1602058" y="1498442"/>
                    <a:pt x="1600819" y="1493679"/>
                    <a:pt x="1600724" y="1488917"/>
                  </a:cubicBezTo>
                  <a:cubicBezTo>
                    <a:pt x="1600534" y="1482059"/>
                    <a:pt x="1598724" y="1476439"/>
                    <a:pt x="1590913" y="1476344"/>
                  </a:cubicBezTo>
                  <a:cubicBezTo>
                    <a:pt x="1585579" y="1476344"/>
                    <a:pt x="1577959" y="1476249"/>
                    <a:pt x="1575673" y="1479392"/>
                  </a:cubicBezTo>
                  <a:lnTo>
                    <a:pt x="1575651" y="1479681"/>
                  </a:lnTo>
                  <a:lnTo>
                    <a:pt x="1575197" y="1479868"/>
                  </a:lnTo>
                  <a:cubicBezTo>
                    <a:pt x="1572816" y="1483011"/>
                    <a:pt x="1575673" y="1490060"/>
                    <a:pt x="1576435" y="1495394"/>
                  </a:cubicBezTo>
                  <a:cubicBezTo>
                    <a:pt x="1577197" y="1501299"/>
                    <a:pt x="1577674" y="1507300"/>
                    <a:pt x="1579293" y="1512920"/>
                  </a:cubicBezTo>
                  <a:cubicBezTo>
                    <a:pt x="1580531" y="1517111"/>
                    <a:pt x="1582627" y="1523112"/>
                    <a:pt x="1585675" y="1524159"/>
                  </a:cubicBezTo>
                  <a:cubicBezTo>
                    <a:pt x="1588199" y="1525017"/>
                    <a:pt x="1591295" y="1525826"/>
                    <a:pt x="1594069" y="1525314"/>
                  </a:cubicBezTo>
                  <a:lnTo>
                    <a:pt x="1596992" y="1522251"/>
                  </a:lnTo>
                  <a:lnTo>
                    <a:pt x="1600602" y="1518488"/>
                  </a:lnTo>
                  <a:lnTo>
                    <a:pt x="1605296" y="1514920"/>
                  </a:lnTo>
                  <a:cubicBezTo>
                    <a:pt x="1606439" y="1516730"/>
                    <a:pt x="1608249" y="1518444"/>
                    <a:pt x="1608535" y="1520349"/>
                  </a:cubicBezTo>
                  <a:cubicBezTo>
                    <a:pt x="1609106" y="1524445"/>
                    <a:pt x="1608630" y="1528731"/>
                    <a:pt x="1608820" y="1532922"/>
                  </a:cubicBezTo>
                  <a:cubicBezTo>
                    <a:pt x="1608916" y="1535589"/>
                    <a:pt x="1608535" y="1539685"/>
                    <a:pt x="1609963" y="1540542"/>
                  </a:cubicBezTo>
                  <a:cubicBezTo>
                    <a:pt x="1621774" y="1548067"/>
                    <a:pt x="1616917" y="1560164"/>
                    <a:pt x="1619012" y="1570356"/>
                  </a:cubicBezTo>
                  <a:cubicBezTo>
                    <a:pt x="1620536" y="1577499"/>
                    <a:pt x="1624822" y="1584072"/>
                    <a:pt x="1625680" y="1591215"/>
                  </a:cubicBezTo>
                  <a:lnTo>
                    <a:pt x="1624646" y="1617815"/>
                  </a:lnTo>
                  <a:lnTo>
                    <a:pt x="1614071" y="1620565"/>
                  </a:lnTo>
                  <a:cubicBezTo>
                    <a:pt x="1608797" y="1619648"/>
                    <a:pt x="1602868" y="1617076"/>
                    <a:pt x="1599105" y="1613504"/>
                  </a:cubicBezTo>
                  <a:cubicBezTo>
                    <a:pt x="1592533" y="1607217"/>
                    <a:pt x="1586818" y="1599311"/>
                    <a:pt x="1579198" y="1594930"/>
                  </a:cubicBezTo>
                  <a:cubicBezTo>
                    <a:pt x="1573292" y="1591501"/>
                    <a:pt x="1564910" y="1591311"/>
                    <a:pt x="1557862" y="1591977"/>
                  </a:cubicBezTo>
                  <a:lnTo>
                    <a:pt x="1557463" y="1592465"/>
                  </a:lnTo>
                  <a:lnTo>
                    <a:pt x="1557385" y="1592454"/>
                  </a:lnTo>
                  <a:cubicBezTo>
                    <a:pt x="1555004" y="1592644"/>
                    <a:pt x="1552051" y="1599978"/>
                    <a:pt x="1551670" y="1604265"/>
                  </a:cubicBezTo>
                  <a:cubicBezTo>
                    <a:pt x="1550718" y="1615314"/>
                    <a:pt x="1549480" y="1627125"/>
                    <a:pt x="1561291" y="1634268"/>
                  </a:cubicBezTo>
                  <a:cubicBezTo>
                    <a:pt x="1564910" y="1636459"/>
                    <a:pt x="1569101" y="1639031"/>
                    <a:pt x="1573102" y="1639221"/>
                  </a:cubicBezTo>
                  <a:cubicBezTo>
                    <a:pt x="1587199" y="1639698"/>
                    <a:pt x="1601296" y="1638840"/>
                    <a:pt x="1615297" y="1639412"/>
                  </a:cubicBezTo>
                  <a:cubicBezTo>
                    <a:pt x="1619107" y="1639602"/>
                    <a:pt x="1625299" y="1642174"/>
                    <a:pt x="1625965" y="1644746"/>
                  </a:cubicBezTo>
                  <a:cubicBezTo>
                    <a:pt x="1626918" y="1648461"/>
                    <a:pt x="1624727" y="1653985"/>
                    <a:pt x="1622060" y="1657319"/>
                  </a:cubicBezTo>
                  <a:cubicBezTo>
                    <a:pt x="1616536" y="1664272"/>
                    <a:pt x="1616059" y="1679607"/>
                    <a:pt x="1622346" y="1686656"/>
                  </a:cubicBezTo>
                  <a:lnTo>
                    <a:pt x="1627074" y="1691952"/>
                  </a:lnTo>
                  <a:lnTo>
                    <a:pt x="1619584" y="1698372"/>
                  </a:lnTo>
                  <a:lnTo>
                    <a:pt x="1619441" y="1698562"/>
                  </a:lnTo>
                  <a:lnTo>
                    <a:pt x="1619107" y="1698848"/>
                  </a:lnTo>
                  <a:cubicBezTo>
                    <a:pt x="1615869" y="1702944"/>
                    <a:pt x="1609963" y="1710373"/>
                    <a:pt x="1611011" y="1711516"/>
                  </a:cubicBezTo>
                  <a:cubicBezTo>
                    <a:pt x="1616440" y="1717993"/>
                    <a:pt x="1621393" y="1725708"/>
                    <a:pt x="1632157" y="1725708"/>
                  </a:cubicBezTo>
                  <a:cubicBezTo>
                    <a:pt x="1647778" y="1725708"/>
                    <a:pt x="1648159" y="1726470"/>
                    <a:pt x="1647778" y="1742187"/>
                  </a:cubicBezTo>
                  <a:cubicBezTo>
                    <a:pt x="1647587" y="1749997"/>
                    <a:pt x="1651588" y="1759332"/>
                    <a:pt x="1641301" y="1764570"/>
                  </a:cubicBezTo>
                  <a:cubicBezTo>
                    <a:pt x="1640253" y="1765142"/>
                    <a:pt x="1640348" y="1768571"/>
                    <a:pt x="1640634" y="1770571"/>
                  </a:cubicBezTo>
                  <a:cubicBezTo>
                    <a:pt x="1640824" y="1771905"/>
                    <a:pt x="1643206" y="1773714"/>
                    <a:pt x="1642825" y="1774286"/>
                  </a:cubicBezTo>
                  <a:cubicBezTo>
                    <a:pt x="1634157" y="1788669"/>
                    <a:pt x="1650540" y="1799241"/>
                    <a:pt x="1648254" y="1813338"/>
                  </a:cubicBezTo>
                  <a:cubicBezTo>
                    <a:pt x="1646063" y="1826959"/>
                    <a:pt x="1647873" y="1841247"/>
                    <a:pt x="1648063" y="1855248"/>
                  </a:cubicBezTo>
                  <a:lnTo>
                    <a:pt x="1646081" y="1863821"/>
                  </a:lnTo>
                  <a:lnTo>
                    <a:pt x="1637872" y="1867631"/>
                  </a:lnTo>
                  <a:cubicBezTo>
                    <a:pt x="1632728" y="1868202"/>
                    <a:pt x="1627680" y="1871727"/>
                    <a:pt x="1623013" y="1874679"/>
                  </a:cubicBezTo>
                  <a:lnTo>
                    <a:pt x="1622708" y="1875074"/>
                  </a:lnTo>
                  <a:lnTo>
                    <a:pt x="1622536" y="1875156"/>
                  </a:lnTo>
                  <a:cubicBezTo>
                    <a:pt x="1617107" y="1878585"/>
                    <a:pt x="1617107" y="1882109"/>
                    <a:pt x="1622441" y="1886681"/>
                  </a:cubicBezTo>
                  <a:cubicBezTo>
                    <a:pt x="1632633" y="1895444"/>
                    <a:pt x="1632347" y="1915923"/>
                    <a:pt x="1623775" y="1925543"/>
                  </a:cubicBezTo>
                  <a:cubicBezTo>
                    <a:pt x="1620632" y="1929067"/>
                    <a:pt x="1619393" y="1934877"/>
                    <a:pt x="1618822" y="1939830"/>
                  </a:cubicBezTo>
                  <a:cubicBezTo>
                    <a:pt x="1617869" y="1948879"/>
                    <a:pt x="1618822" y="1958118"/>
                    <a:pt x="1617679" y="1967167"/>
                  </a:cubicBezTo>
                  <a:cubicBezTo>
                    <a:pt x="1617012" y="1972692"/>
                    <a:pt x="1613202" y="1977835"/>
                    <a:pt x="1611964" y="1983455"/>
                  </a:cubicBezTo>
                  <a:cubicBezTo>
                    <a:pt x="1610440" y="1990408"/>
                    <a:pt x="1609868" y="1997552"/>
                    <a:pt x="1609201" y="2004600"/>
                  </a:cubicBezTo>
                  <a:cubicBezTo>
                    <a:pt x="1608249" y="2014316"/>
                    <a:pt x="1612059" y="2025174"/>
                    <a:pt x="1601486" y="2032604"/>
                  </a:cubicBezTo>
                  <a:cubicBezTo>
                    <a:pt x="1599867" y="2033747"/>
                    <a:pt x="1599772" y="2038605"/>
                    <a:pt x="1600438" y="2041272"/>
                  </a:cubicBezTo>
                  <a:cubicBezTo>
                    <a:pt x="1604915" y="2058226"/>
                    <a:pt x="1592818" y="2069751"/>
                    <a:pt x="1587008" y="2083277"/>
                  </a:cubicBezTo>
                  <a:cubicBezTo>
                    <a:pt x="1584532" y="2088992"/>
                    <a:pt x="1581007" y="2094421"/>
                    <a:pt x="1579674" y="2100422"/>
                  </a:cubicBezTo>
                  <a:cubicBezTo>
                    <a:pt x="1576531" y="2115471"/>
                    <a:pt x="1568720" y="2126806"/>
                    <a:pt x="1556338" y="2135569"/>
                  </a:cubicBezTo>
                  <a:lnTo>
                    <a:pt x="1546119" y="2146154"/>
                  </a:lnTo>
                  <a:lnTo>
                    <a:pt x="1532787" y="2151654"/>
                  </a:lnTo>
                  <a:cubicBezTo>
                    <a:pt x="1528787" y="2151214"/>
                    <a:pt x="1525096" y="2148476"/>
                    <a:pt x="1521286" y="2143380"/>
                  </a:cubicBezTo>
                  <a:cubicBezTo>
                    <a:pt x="1514047" y="2133759"/>
                    <a:pt x="1505093" y="2130045"/>
                    <a:pt x="1493663" y="2134331"/>
                  </a:cubicBezTo>
                  <a:cubicBezTo>
                    <a:pt x="1490901" y="2135379"/>
                    <a:pt x="1488520" y="2138141"/>
                    <a:pt x="1486710" y="2140713"/>
                  </a:cubicBezTo>
                  <a:lnTo>
                    <a:pt x="1486641" y="2140815"/>
                  </a:lnTo>
                  <a:lnTo>
                    <a:pt x="1486234" y="2141189"/>
                  </a:lnTo>
                  <a:cubicBezTo>
                    <a:pt x="1481471" y="2147856"/>
                    <a:pt x="1478042" y="2155667"/>
                    <a:pt x="1472518" y="2161572"/>
                  </a:cubicBezTo>
                  <a:cubicBezTo>
                    <a:pt x="1464040" y="2170526"/>
                    <a:pt x="1463850" y="2191576"/>
                    <a:pt x="1473184" y="2199768"/>
                  </a:cubicBezTo>
                  <a:cubicBezTo>
                    <a:pt x="1477090" y="2203197"/>
                    <a:pt x="1480804" y="2206911"/>
                    <a:pt x="1483948" y="2210912"/>
                  </a:cubicBezTo>
                  <a:lnTo>
                    <a:pt x="1484133" y="2216930"/>
                  </a:lnTo>
                  <a:lnTo>
                    <a:pt x="1465660" y="2228533"/>
                  </a:lnTo>
                  <a:cubicBezTo>
                    <a:pt x="1456325" y="2233391"/>
                    <a:pt x="1446895" y="2238153"/>
                    <a:pt x="1437180" y="2242059"/>
                  </a:cubicBezTo>
                  <a:cubicBezTo>
                    <a:pt x="1432417" y="2243963"/>
                    <a:pt x="1425750" y="2245964"/>
                    <a:pt x="1421749" y="2244059"/>
                  </a:cubicBezTo>
                  <a:cubicBezTo>
                    <a:pt x="1400985" y="2234438"/>
                    <a:pt x="1393841" y="2234438"/>
                    <a:pt x="1381173" y="2250821"/>
                  </a:cubicBezTo>
                  <a:cubicBezTo>
                    <a:pt x="1376125" y="2257299"/>
                    <a:pt x="1370124" y="2256918"/>
                    <a:pt x="1366600" y="2254155"/>
                  </a:cubicBezTo>
                  <a:cubicBezTo>
                    <a:pt x="1354503" y="2244726"/>
                    <a:pt x="1340406" y="2248536"/>
                    <a:pt x="1327357" y="2245964"/>
                  </a:cubicBezTo>
                  <a:cubicBezTo>
                    <a:pt x="1313450" y="2243202"/>
                    <a:pt x="1301353" y="2239011"/>
                    <a:pt x="1292590" y="2224437"/>
                  </a:cubicBezTo>
                  <a:cubicBezTo>
                    <a:pt x="1285066" y="2211864"/>
                    <a:pt x="1285542" y="2200815"/>
                    <a:pt x="1286494" y="2188242"/>
                  </a:cubicBezTo>
                  <a:cubicBezTo>
                    <a:pt x="1287447" y="2176050"/>
                    <a:pt x="1283446" y="2171764"/>
                    <a:pt x="1271064" y="2171193"/>
                  </a:cubicBezTo>
                  <a:cubicBezTo>
                    <a:pt x="1267254" y="2171097"/>
                    <a:pt x="1263253" y="2170526"/>
                    <a:pt x="1259729" y="2171478"/>
                  </a:cubicBezTo>
                  <a:cubicBezTo>
                    <a:pt x="1256110" y="2172431"/>
                    <a:pt x="1250395" y="2174717"/>
                    <a:pt x="1250109" y="2177003"/>
                  </a:cubicBezTo>
                  <a:lnTo>
                    <a:pt x="1250117" y="2177036"/>
                  </a:lnTo>
                  <a:lnTo>
                    <a:pt x="1249633" y="2177479"/>
                  </a:lnTo>
                  <a:cubicBezTo>
                    <a:pt x="1249061" y="2181861"/>
                    <a:pt x="1251538" y="2186623"/>
                    <a:pt x="1253062" y="2191195"/>
                  </a:cubicBezTo>
                  <a:cubicBezTo>
                    <a:pt x="1254014" y="2193957"/>
                    <a:pt x="1255729" y="2196339"/>
                    <a:pt x="1256681" y="2199101"/>
                  </a:cubicBezTo>
                  <a:cubicBezTo>
                    <a:pt x="1257538" y="2201577"/>
                    <a:pt x="1257538" y="2204435"/>
                    <a:pt x="1258491" y="2206816"/>
                  </a:cubicBezTo>
                  <a:lnTo>
                    <a:pt x="1263493" y="2217456"/>
                  </a:lnTo>
                  <a:lnTo>
                    <a:pt x="1237917" y="2216436"/>
                  </a:lnTo>
                  <a:cubicBezTo>
                    <a:pt x="1233726" y="2215770"/>
                    <a:pt x="1229630" y="2212436"/>
                    <a:pt x="1225915" y="2209674"/>
                  </a:cubicBezTo>
                  <a:cubicBezTo>
                    <a:pt x="1220867" y="2205768"/>
                    <a:pt x="1214485" y="2202244"/>
                    <a:pt x="1211723" y="2196910"/>
                  </a:cubicBezTo>
                  <a:cubicBezTo>
                    <a:pt x="1207151" y="2188242"/>
                    <a:pt x="1200103" y="2189195"/>
                    <a:pt x="1193245" y="2189385"/>
                  </a:cubicBezTo>
                  <a:cubicBezTo>
                    <a:pt x="1177147" y="2189862"/>
                    <a:pt x="1164098" y="2183289"/>
                    <a:pt x="1152001" y="2173479"/>
                  </a:cubicBezTo>
                  <a:cubicBezTo>
                    <a:pt x="1150191" y="2172050"/>
                    <a:pt x="1147144" y="2171478"/>
                    <a:pt x="1144667" y="2171574"/>
                  </a:cubicBezTo>
                  <a:cubicBezTo>
                    <a:pt x="1137428" y="2171764"/>
                    <a:pt x="1134190" y="2168621"/>
                    <a:pt x="1132285" y="2161477"/>
                  </a:cubicBezTo>
                  <a:cubicBezTo>
                    <a:pt x="1131427" y="2157953"/>
                    <a:pt x="1126093" y="2153667"/>
                    <a:pt x="1122379" y="2153286"/>
                  </a:cubicBezTo>
                  <a:cubicBezTo>
                    <a:pt x="1107901" y="2151857"/>
                    <a:pt x="1097423" y="2143284"/>
                    <a:pt x="1086088" y="2135950"/>
                  </a:cubicBezTo>
                  <a:cubicBezTo>
                    <a:pt x="1084564" y="2134998"/>
                    <a:pt x="1082945" y="2133759"/>
                    <a:pt x="1081231" y="2133474"/>
                  </a:cubicBezTo>
                  <a:cubicBezTo>
                    <a:pt x="1067419" y="2131092"/>
                    <a:pt x="1056085" y="2124044"/>
                    <a:pt x="1044559" y="2116519"/>
                  </a:cubicBezTo>
                  <a:cubicBezTo>
                    <a:pt x="1036273" y="2111090"/>
                    <a:pt x="1025986" y="2108804"/>
                    <a:pt x="1017127" y="2104137"/>
                  </a:cubicBezTo>
                  <a:cubicBezTo>
                    <a:pt x="1008174" y="2099374"/>
                    <a:pt x="998458" y="2094612"/>
                    <a:pt x="998935" y="2081753"/>
                  </a:cubicBezTo>
                  <a:cubicBezTo>
                    <a:pt x="999220" y="2073371"/>
                    <a:pt x="998839" y="2064894"/>
                    <a:pt x="999506" y="2056607"/>
                  </a:cubicBezTo>
                  <a:cubicBezTo>
                    <a:pt x="999697" y="2053654"/>
                    <a:pt x="1001506" y="2050130"/>
                    <a:pt x="1003792" y="2048225"/>
                  </a:cubicBezTo>
                  <a:cubicBezTo>
                    <a:pt x="1012365" y="2040986"/>
                    <a:pt x="1013032" y="2026127"/>
                    <a:pt x="1004554" y="2018888"/>
                  </a:cubicBezTo>
                  <a:cubicBezTo>
                    <a:pt x="996839" y="2012316"/>
                    <a:pt x="997125" y="2006124"/>
                    <a:pt x="1004554" y="1998695"/>
                  </a:cubicBezTo>
                  <a:cubicBezTo>
                    <a:pt x="1008650" y="1994599"/>
                    <a:pt x="1012079" y="1989741"/>
                    <a:pt x="1017127" y="1983645"/>
                  </a:cubicBezTo>
                  <a:cubicBezTo>
                    <a:pt x="1012270" y="1982788"/>
                    <a:pt x="1008460" y="1981550"/>
                    <a:pt x="1005126" y="1980978"/>
                  </a:cubicBezTo>
                  <a:cubicBezTo>
                    <a:pt x="994458" y="1980883"/>
                    <a:pt x="983504" y="1980026"/>
                    <a:pt x="973217" y="1981931"/>
                  </a:cubicBezTo>
                  <a:cubicBezTo>
                    <a:pt x="966740" y="1983169"/>
                    <a:pt x="961025" y="1988884"/>
                    <a:pt x="955310" y="1992980"/>
                  </a:cubicBezTo>
                  <a:lnTo>
                    <a:pt x="955375" y="1993122"/>
                  </a:lnTo>
                  <a:lnTo>
                    <a:pt x="954834" y="1993456"/>
                  </a:lnTo>
                  <a:cubicBezTo>
                    <a:pt x="954453" y="1993742"/>
                    <a:pt x="956072" y="1997933"/>
                    <a:pt x="957596" y="1999457"/>
                  </a:cubicBezTo>
                  <a:cubicBezTo>
                    <a:pt x="970550" y="2013173"/>
                    <a:pt x="981123" y="2027841"/>
                    <a:pt x="981885" y="2047939"/>
                  </a:cubicBezTo>
                  <a:lnTo>
                    <a:pt x="989947" y="2064618"/>
                  </a:lnTo>
                  <a:lnTo>
                    <a:pt x="981445" y="2064739"/>
                  </a:lnTo>
                  <a:cubicBezTo>
                    <a:pt x="978647" y="2064775"/>
                    <a:pt x="976408" y="2064561"/>
                    <a:pt x="975598" y="2063370"/>
                  </a:cubicBezTo>
                  <a:cubicBezTo>
                    <a:pt x="969502" y="2054321"/>
                    <a:pt x="960930" y="2055559"/>
                    <a:pt x="953215" y="2056797"/>
                  </a:cubicBezTo>
                  <a:cubicBezTo>
                    <a:pt x="939118" y="2058988"/>
                    <a:pt x="931116" y="2051749"/>
                    <a:pt x="923211" y="2041748"/>
                  </a:cubicBezTo>
                  <a:cubicBezTo>
                    <a:pt x="916639" y="2033461"/>
                    <a:pt x="907971" y="2026794"/>
                    <a:pt x="901018" y="2018793"/>
                  </a:cubicBezTo>
                  <a:cubicBezTo>
                    <a:pt x="898065" y="2015364"/>
                    <a:pt x="895303" y="2010315"/>
                    <a:pt x="895303" y="2006029"/>
                  </a:cubicBezTo>
                  <a:cubicBezTo>
                    <a:pt x="895303" y="1990027"/>
                    <a:pt x="883587" y="1981836"/>
                    <a:pt x="874157" y="1972120"/>
                  </a:cubicBezTo>
                  <a:cubicBezTo>
                    <a:pt x="873300" y="1971263"/>
                    <a:pt x="868442" y="1972596"/>
                    <a:pt x="867013" y="1974216"/>
                  </a:cubicBezTo>
                  <a:cubicBezTo>
                    <a:pt x="861108" y="1980693"/>
                    <a:pt x="855012" y="1980502"/>
                    <a:pt x="849202" y="1975168"/>
                  </a:cubicBezTo>
                  <a:cubicBezTo>
                    <a:pt x="838343" y="1965262"/>
                    <a:pt x="828151" y="1954499"/>
                    <a:pt x="817102" y="1944879"/>
                  </a:cubicBezTo>
                  <a:cubicBezTo>
                    <a:pt x="814531" y="1942593"/>
                    <a:pt x="809387" y="1942497"/>
                    <a:pt x="805387" y="1942593"/>
                  </a:cubicBezTo>
                  <a:cubicBezTo>
                    <a:pt x="793861" y="1942783"/>
                    <a:pt x="782812" y="1944021"/>
                    <a:pt x="778812" y="1928305"/>
                  </a:cubicBezTo>
                  <a:cubicBezTo>
                    <a:pt x="777478" y="1922971"/>
                    <a:pt x="770239" y="1918018"/>
                    <a:pt x="764620" y="1915256"/>
                  </a:cubicBezTo>
                  <a:cubicBezTo>
                    <a:pt x="749570" y="1907922"/>
                    <a:pt x="740236" y="1898206"/>
                    <a:pt x="743093" y="1880013"/>
                  </a:cubicBezTo>
                  <a:cubicBezTo>
                    <a:pt x="744331" y="1872203"/>
                    <a:pt x="742617" y="1863916"/>
                    <a:pt x="743855" y="1856106"/>
                  </a:cubicBezTo>
                  <a:cubicBezTo>
                    <a:pt x="746617" y="1838294"/>
                    <a:pt x="749570" y="1820387"/>
                    <a:pt x="754237" y="1803051"/>
                  </a:cubicBezTo>
                  <a:lnTo>
                    <a:pt x="759600" y="1796312"/>
                  </a:lnTo>
                  <a:lnTo>
                    <a:pt x="767382" y="1790193"/>
                  </a:lnTo>
                  <a:cubicBezTo>
                    <a:pt x="772049" y="1795622"/>
                    <a:pt x="777764" y="1800480"/>
                    <a:pt x="781098" y="1806671"/>
                  </a:cubicBezTo>
                  <a:cubicBezTo>
                    <a:pt x="783193" y="1810576"/>
                    <a:pt x="782812" y="1816482"/>
                    <a:pt x="782050" y="1821244"/>
                  </a:cubicBezTo>
                  <a:cubicBezTo>
                    <a:pt x="778526" y="1842485"/>
                    <a:pt x="792433" y="1856963"/>
                    <a:pt x="801481" y="1873346"/>
                  </a:cubicBezTo>
                  <a:cubicBezTo>
                    <a:pt x="802053" y="1874489"/>
                    <a:pt x="805863" y="1875060"/>
                    <a:pt x="807292" y="1874298"/>
                  </a:cubicBezTo>
                  <a:lnTo>
                    <a:pt x="807597" y="1873794"/>
                  </a:lnTo>
                  <a:lnTo>
                    <a:pt x="807768" y="1873822"/>
                  </a:lnTo>
                  <a:cubicBezTo>
                    <a:pt x="823198" y="1865250"/>
                    <a:pt x="825199" y="1841056"/>
                    <a:pt x="812054" y="1828007"/>
                  </a:cubicBezTo>
                  <a:cubicBezTo>
                    <a:pt x="810244" y="1826197"/>
                    <a:pt x="809482" y="1822673"/>
                    <a:pt x="809387" y="1819911"/>
                  </a:cubicBezTo>
                  <a:cubicBezTo>
                    <a:pt x="809292" y="1811243"/>
                    <a:pt x="809387" y="1802480"/>
                    <a:pt x="809959" y="1793717"/>
                  </a:cubicBezTo>
                  <a:cubicBezTo>
                    <a:pt x="810530" y="1785144"/>
                    <a:pt x="807196" y="1781620"/>
                    <a:pt x="798433" y="1780668"/>
                  </a:cubicBezTo>
                  <a:cubicBezTo>
                    <a:pt x="792814" y="1780096"/>
                    <a:pt x="784432" y="1777905"/>
                    <a:pt x="782717" y="1774000"/>
                  </a:cubicBezTo>
                  <a:cubicBezTo>
                    <a:pt x="779383" y="1766380"/>
                    <a:pt x="779574" y="1758093"/>
                    <a:pt x="788623" y="1751140"/>
                  </a:cubicBezTo>
                  <a:cubicBezTo>
                    <a:pt x="799195" y="1742853"/>
                    <a:pt x="807577" y="1731709"/>
                    <a:pt x="816817" y="1721708"/>
                  </a:cubicBezTo>
                  <a:cubicBezTo>
                    <a:pt x="817483" y="1720946"/>
                    <a:pt x="818245" y="1719708"/>
                    <a:pt x="818150" y="1718755"/>
                  </a:cubicBezTo>
                  <a:cubicBezTo>
                    <a:pt x="815578" y="1702086"/>
                    <a:pt x="824818" y="1688275"/>
                    <a:pt x="829675" y="1673607"/>
                  </a:cubicBezTo>
                  <a:lnTo>
                    <a:pt x="841103" y="1657216"/>
                  </a:lnTo>
                  <a:lnTo>
                    <a:pt x="873776" y="1634268"/>
                  </a:lnTo>
                  <a:cubicBezTo>
                    <a:pt x="882539" y="1627601"/>
                    <a:pt x="890921" y="1620171"/>
                    <a:pt x="898827" y="1612456"/>
                  </a:cubicBezTo>
                  <a:lnTo>
                    <a:pt x="899116" y="1612143"/>
                  </a:lnTo>
                  <a:lnTo>
                    <a:pt x="899303" y="1611980"/>
                  </a:lnTo>
                  <a:lnTo>
                    <a:pt x="922793" y="1586526"/>
                  </a:lnTo>
                  <a:lnTo>
                    <a:pt x="938498" y="1580369"/>
                  </a:lnTo>
                  <a:cubicBezTo>
                    <a:pt x="944475" y="1580595"/>
                    <a:pt x="950357" y="1583119"/>
                    <a:pt x="953691" y="1587977"/>
                  </a:cubicBezTo>
                  <a:cubicBezTo>
                    <a:pt x="957025" y="1592835"/>
                    <a:pt x="958930" y="1599121"/>
                    <a:pt x="963216" y="1602741"/>
                  </a:cubicBezTo>
                  <a:cubicBezTo>
                    <a:pt x="967502" y="1606360"/>
                    <a:pt x="973884" y="1609122"/>
                    <a:pt x="979313" y="1609122"/>
                  </a:cubicBezTo>
                  <a:cubicBezTo>
                    <a:pt x="985695" y="1609122"/>
                    <a:pt x="994363" y="1607503"/>
                    <a:pt x="997982" y="1603217"/>
                  </a:cubicBezTo>
                  <a:lnTo>
                    <a:pt x="998012" y="1602985"/>
                  </a:lnTo>
                  <a:lnTo>
                    <a:pt x="998458" y="1602740"/>
                  </a:lnTo>
                  <a:cubicBezTo>
                    <a:pt x="1004173" y="1595692"/>
                    <a:pt x="999316" y="1576166"/>
                    <a:pt x="995220" y="1569975"/>
                  </a:cubicBezTo>
                  <a:cubicBezTo>
                    <a:pt x="992362" y="1565688"/>
                    <a:pt x="990838" y="1558068"/>
                    <a:pt x="992743" y="1553782"/>
                  </a:cubicBezTo>
                  <a:lnTo>
                    <a:pt x="1009158" y="1529255"/>
                  </a:lnTo>
                  <a:lnTo>
                    <a:pt x="1029510" y="1513968"/>
                  </a:lnTo>
                  <a:cubicBezTo>
                    <a:pt x="1035034" y="1509967"/>
                    <a:pt x="1041511" y="1506729"/>
                    <a:pt x="1045798" y="1501585"/>
                  </a:cubicBezTo>
                  <a:lnTo>
                    <a:pt x="1046180" y="1501181"/>
                  </a:lnTo>
                  <a:lnTo>
                    <a:pt x="1046274" y="1501109"/>
                  </a:lnTo>
                  <a:lnTo>
                    <a:pt x="1056909" y="1489879"/>
                  </a:lnTo>
                  <a:lnTo>
                    <a:pt x="1071896" y="1483964"/>
                  </a:lnTo>
                  <a:cubicBezTo>
                    <a:pt x="1075897" y="1483678"/>
                    <a:pt x="1079611" y="1478916"/>
                    <a:pt x="1083326" y="1475963"/>
                  </a:cubicBezTo>
                  <a:cubicBezTo>
                    <a:pt x="1097423" y="1464723"/>
                    <a:pt x="1110758" y="1452436"/>
                    <a:pt x="1125617" y="1442530"/>
                  </a:cubicBezTo>
                  <a:cubicBezTo>
                    <a:pt x="1135333" y="1436053"/>
                    <a:pt x="1147144" y="1432624"/>
                    <a:pt x="1158288" y="1428528"/>
                  </a:cubicBezTo>
                  <a:cubicBezTo>
                    <a:pt x="1173528" y="1422813"/>
                    <a:pt x="1188863" y="1417479"/>
                    <a:pt x="1200769" y="1405954"/>
                  </a:cubicBezTo>
                  <a:cubicBezTo>
                    <a:pt x="1209342" y="1397667"/>
                    <a:pt x="1217914" y="1391667"/>
                    <a:pt x="1229725" y="1387190"/>
                  </a:cubicBezTo>
                  <a:cubicBezTo>
                    <a:pt x="1239536" y="1383475"/>
                    <a:pt x="1252014" y="1382904"/>
                    <a:pt x="1260682" y="1373093"/>
                  </a:cubicBezTo>
                  <a:cubicBezTo>
                    <a:pt x="1264778" y="1368426"/>
                    <a:pt x="1274588" y="1367854"/>
                    <a:pt x="1281541" y="1362806"/>
                  </a:cubicBezTo>
                  <a:cubicBezTo>
                    <a:pt x="1296115" y="1352233"/>
                    <a:pt x="1312688" y="1344518"/>
                    <a:pt x="1327928" y="1334802"/>
                  </a:cubicBezTo>
                  <a:cubicBezTo>
                    <a:pt x="1334119" y="1330897"/>
                    <a:pt x="1338882" y="1324801"/>
                    <a:pt x="1344502" y="1319943"/>
                  </a:cubicBezTo>
                  <a:cubicBezTo>
                    <a:pt x="1347169" y="1317657"/>
                    <a:pt x="1350503" y="1316038"/>
                    <a:pt x="1353265" y="1313847"/>
                  </a:cubicBezTo>
                  <a:cubicBezTo>
                    <a:pt x="1358503" y="1309752"/>
                    <a:pt x="1364314" y="1306037"/>
                    <a:pt x="1368505" y="1300989"/>
                  </a:cubicBezTo>
                  <a:lnTo>
                    <a:pt x="1368523" y="1300898"/>
                  </a:lnTo>
                  <a:lnTo>
                    <a:pt x="1368981" y="1300512"/>
                  </a:lnTo>
                  <a:cubicBezTo>
                    <a:pt x="1374886" y="1293464"/>
                    <a:pt x="1369552" y="1289654"/>
                    <a:pt x="1364314" y="1284034"/>
                  </a:cubicBezTo>
                  <a:cubicBezTo>
                    <a:pt x="1349074" y="1267651"/>
                    <a:pt x="1350502" y="1243458"/>
                    <a:pt x="1358313" y="1227551"/>
                  </a:cubicBezTo>
                  <a:cubicBezTo>
                    <a:pt x="1359456" y="1225265"/>
                    <a:pt x="1359932" y="1221360"/>
                    <a:pt x="1358789" y="1219264"/>
                  </a:cubicBezTo>
                  <a:cubicBezTo>
                    <a:pt x="1350026" y="1202595"/>
                    <a:pt x="1351264" y="1186689"/>
                    <a:pt x="1358408" y="1169448"/>
                  </a:cubicBezTo>
                  <a:cubicBezTo>
                    <a:pt x="1362599" y="1159257"/>
                    <a:pt x="1362790" y="1147160"/>
                    <a:pt x="1362980" y="1135825"/>
                  </a:cubicBezTo>
                  <a:cubicBezTo>
                    <a:pt x="1363266" y="1121442"/>
                    <a:pt x="1362028" y="1107060"/>
                    <a:pt x="1360694" y="1092677"/>
                  </a:cubicBezTo>
                  <a:cubicBezTo>
                    <a:pt x="1360218" y="1086581"/>
                    <a:pt x="1357456" y="1080675"/>
                    <a:pt x="1356408" y="1074484"/>
                  </a:cubicBezTo>
                  <a:cubicBezTo>
                    <a:pt x="1356027" y="1072008"/>
                    <a:pt x="1356598" y="1068864"/>
                    <a:pt x="1357837" y="1066578"/>
                  </a:cubicBezTo>
                  <a:cubicBezTo>
                    <a:pt x="1361837" y="1059339"/>
                    <a:pt x="1362409" y="1052958"/>
                    <a:pt x="1357456" y="1045528"/>
                  </a:cubicBezTo>
                  <a:cubicBezTo>
                    <a:pt x="1354789" y="1041528"/>
                    <a:pt x="1354217" y="1035622"/>
                    <a:pt x="1354027" y="1030574"/>
                  </a:cubicBezTo>
                  <a:cubicBezTo>
                    <a:pt x="1353265" y="1005142"/>
                    <a:pt x="1352598" y="979615"/>
                    <a:pt x="1352598" y="954088"/>
                  </a:cubicBezTo>
                  <a:cubicBezTo>
                    <a:pt x="1352598" y="942658"/>
                    <a:pt x="1344787" y="937229"/>
                    <a:pt x="1336882" y="933419"/>
                  </a:cubicBezTo>
                  <a:cubicBezTo>
                    <a:pt x="1329262" y="929704"/>
                    <a:pt x="1321832" y="932085"/>
                    <a:pt x="1314784" y="939324"/>
                  </a:cubicBezTo>
                  <a:cubicBezTo>
                    <a:pt x="1308783" y="945516"/>
                    <a:pt x="1299067" y="949230"/>
                    <a:pt x="1290400" y="951612"/>
                  </a:cubicBezTo>
                  <a:cubicBezTo>
                    <a:pt x="1283161" y="953612"/>
                    <a:pt x="1278493" y="955993"/>
                    <a:pt x="1275350" y="963137"/>
                  </a:cubicBezTo>
                  <a:lnTo>
                    <a:pt x="1275101" y="963440"/>
                  </a:lnTo>
                  <a:lnTo>
                    <a:pt x="1274874" y="963613"/>
                  </a:lnTo>
                  <a:lnTo>
                    <a:pt x="1263182" y="977791"/>
                  </a:lnTo>
                  <a:lnTo>
                    <a:pt x="1248775" y="974948"/>
                  </a:lnTo>
                  <a:cubicBezTo>
                    <a:pt x="1241632" y="969138"/>
                    <a:pt x="1236964" y="959613"/>
                    <a:pt x="1229154" y="955231"/>
                  </a:cubicBezTo>
                  <a:cubicBezTo>
                    <a:pt x="1222677" y="951612"/>
                    <a:pt x="1213247" y="952469"/>
                    <a:pt x="1205341" y="953040"/>
                  </a:cubicBezTo>
                  <a:lnTo>
                    <a:pt x="1205069" y="953536"/>
                  </a:lnTo>
                  <a:lnTo>
                    <a:pt x="1204865" y="953517"/>
                  </a:lnTo>
                  <a:cubicBezTo>
                    <a:pt x="1203151" y="953612"/>
                    <a:pt x="1201055" y="961518"/>
                    <a:pt x="1200960" y="965804"/>
                  </a:cubicBezTo>
                  <a:cubicBezTo>
                    <a:pt x="1200484" y="979901"/>
                    <a:pt x="1200769" y="993998"/>
                    <a:pt x="1200769" y="1008095"/>
                  </a:cubicBezTo>
                  <a:lnTo>
                    <a:pt x="1191959" y="1019566"/>
                  </a:lnTo>
                  <a:lnTo>
                    <a:pt x="1159336" y="1028859"/>
                  </a:lnTo>
                  <a:cubicBezTo>
                    <a:pt x="1157526" y="1028955"/>
                    <a:pt x="1154668" y="1030955"/>
                    <a:pt x="1154287" y="1032574"/>
                  </a:cubicBezTo>
                  <a:lnTo>
                    <a:pt x="1154148" y="1032802"/>
                  </a:lnTo>
                  <a:lnTo>
                    <a:pt x="1153811" y="1033050"/>
                  </a:lnTo>
                  <a:lnTo>
                    <a:pt x="1136346" y="1061704"/>
                  </a:lnTo>
                  <a:lnTo>
                    <a:pt x="1110949" y="1082580"/>
                  </a:lnTo>
                  <a:cubicBezTo>
                    <a:pt x="1099614" y="1092010"/>
                    <a:pt x="1084660" y="1096963"/>
                    <a:pt x="1071515" y="1104297"/>
                  </a:cubicBezTo>
                  <a:lnTo>
                    <a:pt x="1071236" y="1104666"/>
                  </a:lnTo>
                  <a:lnTo>
                    <a:pt x="1071039" y="1104774"/>
                  </a:lnTo>
                  <a:cubicBezTo>
                    <a:pt x="1068753" y="1106012"/>
                    <a:pt x="1066848" y="1108869"/>
                    <a:pt x="1065991" y="1111441"/>
                  </a:cubicBezTo>
                  <a:lnTo>
                    <a:pt x="1057654" y="1124786"/>
                  </a:lnTo>
                  <a:lnTo>
                    <a:pt x="1044559" y="1134396"/>
                  </a:lnTo>
                  <a:cubicBezTo>
                    <a:pt x="1032558" y="1141921"/>
                    <a:pt x="1018270" y="1144874"/>
                    <a:pt x="1008555" y="1158209"/>
                  </a:cubicBezTo>
                  <a:lnTo>
                    <a:pt x="1008148" y="1158629"/>
                  </a:lnTo>
                  <a:lnTo>
                    <a:pt x="1008079" y="1158685"/>
                  </a:lnTo>
                  <a:lnTo>
                    <a:pt x="960789" y="1207391"/>
                  </a:lnTo>
                  <a:lnTo>
                    <a:pt x="930259" y="1228789"/>
                  </a:lnTo>
                  <a:cubicBezTo>
                    <a:pt x="921306" y="1235838"/>
                    <a:pt x="913210" y="1243743"/>
                    <a:pt x="905113" y="1251744"/>
                  </a:cubicBezTo>
                  <a:lnTo>
                    <a:pt x="904819" y="1252055"/>
                  </a:lnTo>
                  <a:lnTo>
                    <a:pt x="904637" y="1252221"/>
                  </a:lnTo>
                  <a:lnTo>
                    <a:pt x="885081" y="1272895"/>
                  </a:lnTo>
                  <a:lnTo>
                    <a:pt x="872062" y="1275081"/>
                  </a:lnTo>
                  <a:cubicBezTo>
                    <a:pt x="864252" y="1275367"/>
                    <a:pt x="858346" y="1277176"/>
                    <a:pt x="854524" y="1280796"/>
                  </a:cubicBezTo>
                  <a:lnTo>
                    <a:pt x="854385" y="1281255"/>
                  </a:lnTo>
                  <a:lnTo>
                    <a:pt x="854119" y="1281343"/>
                  </a:lnTo>
                  <a:cubicBezTo>
                    <a:pt x="850297" y="1284963"/>
                    <a:pt x="848535" y="1290368"/>
                    <a:pt x="849011" y="1297845"/>
                  </a:cubicBezTo>
                  <a:lnTo>
                    <a:pt x="843441" y="1324423"/>
                  </a:lnTo>
                  <a:lnTo>
                    <a:pt x="824056" y="1342041"/>
                  </a:lnTo>
                  <a:cubicBezTo>
                    <a:pt x="817198" y="1345851"/>
                    <a:pt x="809578" y="1349185"/>
                    <a:pt x="804148" y="1354519"/>
                  </a:cubicBezTo>
                  <a:lnTo>
                    <a:pt x="803973" y="1354806"/>
                  </a:lnTo>
                  <a:lnTo>
                    <a:pt x="803672" y="1354995"/>
                  </a:lnTo>
                  <a:cubicBezTo>
                    <a:pt x="798433" y="1360139"/>
                    <a:pt x="793195" y="1367283"/>
                    <a:pt x="791956" y="1374236"/>
                  </a:cubicBezTo>
                  <a:cubicBezTo>
                    <a:pt x="789194" y="1390143"/>
                    <a:pt x="773954" y="1395667"/>
                    <a:pt x="766906" y="1407669"/>
                  </a:cubicBezTo>
                  <a:cubicBezTo>
                    <a:pt x="765096" y="1410717"/>
                    <a:pt x="761953" y="1413765"/>
                    <a:pt x="761762" y="1416908"/>
                  </a:cubicBezTo>
                  <a:lnTo>
                    <a:pt x="756660" y="1426737"/>
                  </a:lnTo>
                  <a:lnTo>
                    <a:pt x="745570" y="1428338"/>
                  </a:lnTo>
                  <a:cubicBezTo>
                    <a:pt x="735664" y="1428338"/>
                    <a:pt x="733759" y="1422528"/>
                    <a:pt x="734140" y="1414146"/>
                  </a:cubicBezTo>
                  <a:cubicBezTo>
                    <a:pt x="734521" y="1406907"/>
                    <a:pt x="735283" y="1399382"/>
                    <a:pt x="733663" y="1392524"/>
                  </a:cubicBezTo>
                  <a:cubicBezTo>
                    <a:pt x="732711" y="1388523"/>
                    <a:pt x="727472" y="1385571"/>
                    <a:pt x="724138" y="1382237"/>
                  </a:cubicBezTo>
                  <a:lnTo>
                    <a:pt x="723740" y="1382797"/>
                  </a:lnTo>
                  <a:lnTo>
                    <a:pt x="723662" y="1382713"/>
                  </a:lnTo>
                  <a:cubicBezTo>
                    <a:pt x="720900" y="1386428"/>
                    <a:pt x="715947" y="1390047"/>
                    <a:pt x="715661" y="1393953"/>
                  </a:cubicBezTo>
                  <a:cubicBezTo>
                    <a:pt x="714709" y="1406430"/>
                    <a:pt x="715375" y="1419003"/>
                    <a:pt x="715756" y="1431576"/>
                  </a:cubicBezTo>
                  <a:cubicBezTo>
                    <a:pt x="715852" y="1433577"/>
                    <a:pt x="717185" y="1435767"/>
                    <a:pt x="718423" y="1437482"/>
                  </a:cubicBezTo>
                  <a:cubicBezTo>
                    <a:pt x="723710" y="1444435"/>
                    <a:pt x="725543" y="1451888"/>
                    <a:pt x="724174" y="1458746"/>
                  </a:cubicBezTo>
                  <a:lnTo>
                    <a:pt x="710969" y="1476096"/>
                  </a:lnTo>
                  <a:lnTo>
                    <a:pt x="684514" y="1492441"/>
                  </a:lnTo>
                  <a:lnTo>
                    <a:pt x="684205" y="1492814"/>
                  </a:lnTo>
                  <a:lnTo>
                    <a:pt x="684038" y="1492917"/>
                  </a:lnTo>
                  <a:cubicBezTo>
                    <a:pt x="674323" y="1497775"/>
                    <a:pt x="675561" y="1506062"/>
                    <a:pt x="676799" y="1513491"/>
                  </a:cubicBezTo>
                  <a:cubicBezTo>
                    <a:pt x="677990" y="1520635"/>
                    <a:pt x="676561" y="1525993"/>
                    <a:pt x="673691" y="1530672"/>
                  </a:cubicBezTo>
                  <a:lnTo>
                    <a:pt x="662180" y="1543513"/>
                  </a:lnTo>
                  <a:lnTo>
                    <a:pt x="641604" y="1561664"/>
                  </a:lnTo>
                  <a:lnTo>
                    <a:pt x="641542" y="1561772"/>
                  </a:lnTo>
                  <a:lnTo>
                    <a:pt x="641164" y="1562105"/>
                  </a:lnTo>
                  <a:cubicBezTo>
                    <a:pt x="634603" y="1568594"/>
                    <a:pt x="629174" y="1576071"/>
                    <a:pt x="627174" y="1586358"/>
                  </a:cubicBezTo>
                  <a:cubicBezTo>
                    <a:pt x="626602" y="1589310"/>
                    <a:pt x="621840" y="1591215"/>
                    <a:pt x="619554" y="1594073"/>
                  </a:cubicBezTo>
                  <a:cubicBezTo>
                    <a:pt x="610219" y="1606360"/>
                    <a:pt x="600409" y="1618362"/>
                    <a:pt x="592217" y="1631316"/>
                  </a:cubicBezTo>
                  <a:cubicBezTo>
                    <a:pt x="586788" y="1639793"/>
                    <a:pt x="584026" y="1649794"/>
                    <a:pt x="579644" y="1659033"/>
                  </a:cubicBezTo>
                  <a:cubicBezTo>
                    <a:pt x="577168" y="1664177"/>
                    <a:pt x="574882" y="1669701"/>
                    <a:pt x="571072" y="1673797"/>
                  </a:cubicBezTo>
                  <a:cubicBezTo>
                    <a:pt x="561928" y="1683513"/>
                    <a:pt x="560308" y="1698562"/>
                    <a:pt x="547735" y="1705706"/>
                  </a:cubicBezTo>
                  <a:cubicBezTo>
                    <a:pt x="546307" y="1706468"/>
                    <a:pt x="545640" y="1708659"/>
                    <a:pt x="544783" y="1710278"/>
                  </a:cubicBezTo>
                  <a:cubicBezTo>
                    <a:pt x="538401" y="1721994"/>
                    <a:pt x="532019" y="1733709"/>
                    <a:pt x="525637" y="1745425"/>
                  </a:cubicBezTo>
                  <a:cubicBezTo>
                    <a:pt x="525066" y="1746378"/>
                    <a:pt x="524304" y="1747521"/>
                    <a:pt x="524494" y="1748568"/>
                  </a:cubicBezTo>
                  <a:cubicBezTo>
                    <a:pt x="526304" y="1764666"/>
                    <a:pt x="520208" y="1779048"/>
                    <a:pt x="514303" y="1793241"/>
                  </a:cubicBezTo>
                  <a:cubicBezTo>
                    <a:pt x="510683" y="1801813"/>
                    <a:pt x="505730" y="1810005"/>
                    <a:pt x="500682" y="1817815"/>
                  </a:cubicBezTo>
                  <a:cubicBezTo>
                    <a:pt x="496015" y="1825054"/>
                    <a:pt x="489823" y="1831341"/>
                    <a:pt x="485347" y="1838675"/>
                  </a:cubicBezTo>
                  <a:cubicBezTo>
                    <a:pt x="479155" y="1848771"/>
                    <a:pt x="471059" y="1858963"/>
                    <a:pt x="468773" y="1870107"/>
                  </a:cubicBezTo>
                  <a:cubicBezTo>
                    <a:pt x="464963" y="1888967"/>
                    <a:pt x="448485" y="1898492"/>
                    <a:pt x="441341" y="1914303"/>
                  </a:cubicBezTo>
                  <a:cubicBezTo>
                    <a:pt x="439246" y="1918971"/>
                    <a:pt x="438865" y="1924495"/>
                    <a:pt x="438484" y="1929734"/>
                  </a:cubicBezTo>
                  <a:lnTo>
                    <a:pt x="434997" y="1939733"/>
                  </a:lnTo>
                  <a:lnTo>
                    <a:pt x="424767" y="1942593"/>
                  </a:lnTo>
                  <a:cubicBezTo>
                    <a:pt x="420481" y="1942212"/>
                    <a:pt x="416409" y="1942236"/>
                    <a:pt x="413469" y="1943855"/>
                  </a:cubicBezTo>
                  <a:lnTo>
                    <a:pt x="413254" y="1944371"/>
                  </a:lnTo>
                  <a:lnTo>
                    <a:pt x="412993" y="1944402"/>
                  </a:lnTo>
                  <a:cubicBezTo>
                    <a:pt x="410052" y="1946022"/>
                    <a:pt x="408242" y="1949213"/>
                    <a:pt x="408480" y="1955166"/>
                  </a:cubicBezTo>
                  <a:lnTo>
                    <a:pt x="403567" y="1960692"/>
                  </a:lnTo>
                  <a:lnTo>
                    <a:pt x="384870" y="1961452"/>
                  </a:lnTo>
                  <a:cubicBezTo>
                    <a:pt x="379167" y="1959142"/>
                    <a:pt x="374095" y="1954499"/>
                    <a:pt x="369904" y="1948212"/>
                  </a:cubicBezTo>
                  <a:cubicBezTo>
                    <a:pt x="364855" y="1940688"/>
                    <a:pt x="359998" y="1934401"/>
                    <a:pt x="362665" y="1925257"/>
                  </a:cubicBezTo>
                  <a:cubicBezTo>
                    <a:pt x="363712" y="1921447"/>
                    <a:pt x="366856" y="1918113"/>
                    <a:pt x="367713" y="1914208"/>
                  </a:cubicBezTo>
                  <a:cubicBezTo>
                    <a:pt x="368951" y="1908684"/>
                    <a:pt x="371237" y="1899349"/>
                    <a:pt x="368856" y="1897635"/>
                  </a:cubicBezTo>
                  <a:cubicBezTo>
                    <a:pt x="359331" y="1890872"/>
                    <a:pt x="359902" y="1881442"/>
                    <a:pt x="361331" y="1873060"/>
                  </a:cubicBezTo>
                  <a:cubicBezTo>
                    <a:pt x="363331" y="1861535"/>
                    <a:pt x="355330" y="1856296"/>
                    <a:pt x="349234" y="1850962"/>
                  </a:cubicBezTo>
                  <a:cubicBezTo>
                    <a:pt x="344853" y="1847057"/>
                    <a:pt x="336947" y="1846200"/>
                    <a:pt x="333709" y="1855344"/>
                  </a:cubicBezTo>
                  <a:lnTo>
                    <a:pt x="333693" y="1855377"/>
                  </a:lnTo>
                  <a:lnTo>
                    <a:pt x="333232" y="1855820"/>
                  </a:lnTo>
                  <a:cubicBezTo>
                    <a:pt x="331613" y="1860392"/>
                    <a:pt x="328851" y="1864488"/>
                    <a:pt x="326851" y="1868964"/>
                  </a:cubicBezTo>
                  <a:cubicBezTo>
                    <a:pt x="326089" y="1870584"/>
                    <a:pt x="325231" y="1872965"/>
                    <a:pt x="325898" y="1874298"/>
                  </a:cubicBezTo>
                  <a:cubicBezTo>
                    <a:pt x="329994" y="1883347"/>
                    <a:pt x="334566" y="1892301"/>
                    <a:pt x="339043" y="1901445"/>
                  </a:cubicBezTo>
                  <a:cubicBezTo>
                    <a:pt x="331899" y="1909636"/>
                    <a:pt x="332470" y="1926210"/>
                    <a:pt x="339043" y="1935163"/>
                  </a:cubicBezTo>
                  <a:cubicBezTo>
                    <a:pt x="342091" y="1939259"/>
                    <a:pt x="342376" y="1945641"/>
                    <a:pt x="343329" y="1951070"/>
                  </a:cubicBezTo>
                  <a:cubicBezTo>
                    <a:pt x="344567" y="1958595"/>
                    <a:pt x="341710" y="1966977"/>
                    <a:pt x="349996" y="1972882"/>
                  </a:cubicBezTo>
                  <a:cubicBezTo>
                    <a:pt x="352092" y="1974311"/>
                    <a:pt x="350663" y="1980216"/>
                    <a:pt x="351806" y="1983645"/>
                  </a:cubicBezTo>
                  <a:cubicBezTo>
                    <a:pt x="353711" y="1989741"/>
                    <a:pt x="357331" y="1995361"/>
                    <a:pt x="358569" y="2001457"/>
                  </a:cubicBezTo>
                  <a:cubicBezTo>
                    <a:pt x="359521" y="2006410"/>
                    <a:pt x="358664" y="2012030"/>
                    <a:pt x="357140" y="2016888"/>
                  </a:cubicBezTo>
                  <a:cubicBezTo>
                    <a:pt x="356188" y="2020031"/>
                    <a:pt x="352378" y="2022222"/>
                    <a:pt x="350092" y="2025079"/>
                  </a:cubicBezTo>
                  <a:cubicBezTo>
                    <a:pt x="347996" y="2027841"/>
                    <a:pt x="346282" y="2030889"/>
                    <a:pt x="344377" y="2033747"/>
                  </a:cubicBezTo>
                  <a:cubicBezTo>
                    <a:pt x="348091" y="2035366"/>
                    <a:pt x="351616" y="2037843"/>
                    <a:pt x="355426" y="2038414"/>
                  </a:cubicBezTo>
                  <a:cubicBezTo>
                    <a:pt x="362188" y="2039367"/>
                    <a:pt x="369142" y="2039176"/>
                    <a:pt x="376000" y="2039271"/>
                  </a:cubicBezTo>
                  <a:cubicBezTo>
                    <a:pt x="389811" y="2039462"/>
                    <a:pt x="396097" y="2048606"/>
                    <a:pt x="390001" y="2061560"/>
                  </a:cubicBezTo>
                  <a:cubicBezTo>
                    <a:pt x="385048" y="2072133"/>
                    <a:pt x="378476" y="2082039"/>
                    <a:pt x="372475" y="2092230"/>
                  </a:cubicBezTo>
                  <a:lnTo>
                    <a:pt x="369869" y="2095000"/>
                  </a:lnTo>
                  <a:lnTo>
                    <a:pt x="319231" y="2104708"/>
                  </a:lnTo>
                  <a:cubicBezTo>
                    <a:pt x="308753" y="2106137"/>
                    <a:pt x="297799" y="2103660"/>
                    <a:pt x="287417" y="2105375"/>
                  </a:cubicBezTo>
                  <a:cubicBezTo>
                    <a:pt x="281131" y="2106423"/>
                    <a:pt x="275320" y="2111566"/>
                    <a:pt x="269986" y="2115757"/>
                  </a:cubicBezTo>
                  <a:lnTo>
                    <a:pt x="270046" y="2115914"/>
                  </a:lnTo>
                  <a:lnTo>
                    <a:pt x="269510" y="2116233"/>
                  </a:lnTo>
                  <a:cubicBezTo>
                    <a:pt x="266843" y="2118329"/>
                    <a:pt x="275892" y="2130045"/>
                    <a:pt x="281893" y="2131950"/>
                  </a:cubicBezTo>
                  <a:cubicBezTo>
                    <a:pt x="284083" y="2132616"/>
                    <a:pt x="286369" y="2132712"/>
                    <a:pt x="288655" y="2132997"/>
                  </a:cubicBezTo>
                  <a:cubicBezTo>
                    <a:pt x="315325" y="2136426"/>
                    <a:pt x="323898" y="2145570"/>
                    <a:pt x="324946" y="2172336"/>
                  </a:cubicBezTo>
                  <a:cubicBezTo>
                    <a:pt x="325327" y="2182242"/>
                    <a:pt x="325041" y="2192148"/>
                    <a:pt x="325422" y="2202054"/>
                  </a:cubicBezTo>
                  <a:cubicBezTo>
                    <a:pt x="325708" y="2210436"/>
                    <a:pt x="324469" y="2218032"/>
                    <a:pt x="321529" y="2224902"/>
                  </a:cubicBezTo>
                  <a:lnTo>
                    <a:pt x="307497" y="2243291"/>
                  </a:lnTo>
                  <a:lnTo>
                    <a:pt x="279416" y="2269681"/>
                  </a:lnTo>
                  <a:lnTo>
                    <a:pt x="279423" y="2269703"/>
                  </a:lnTo>
                  <a:lnTo>
                    <a:pt x="278940" y="2270157"/>
                  </a:lnTo>
                  <a:cubicBezTo>
                    <a:pt x="289894" y="2285874"/>
                    <a:pt x="288084" y="2304257"/>
                    <a:pt x="284179" y="2320164"/>
                  </a:cubicBezTo>
                  <a:lnTo>
                    <a:pt x="278819" y="2334133"/>
                  </a:lnTo>
                  <a:lnTo>
                    <a:pt x="264557" y="2343690"/>
                  </a:lnTo>
                  <a:cubicBezTo>
                    <a:pt x="262747" y="2343881"/>
                    <a:pt x="260938" y="2346167"/>
                    <a:pt x="259604" y="2347786"/>
                  </a:cubicBezTo>
                  <a:cubicBezTo>
                    <a:pt x="252746" y="2356073"/>
                    <a:pt x="235506" y="2356263"/>
                    <a:pt x="228838" y="2348072"/>
                  </a:cubicBezTo>
                  <a:cubicBezTo>
                    <a:pt x="227505" y="2346453"/>
                    <a:pt x="226076" y="2343976"/>
                    <a:pt x="224362" y="2343595"/>
                  </a:cubicBezTo>
                  <a:cubicBezTo>
                    <a:pt x="210741" y="2340833"/>
                    <a:pt x="199216" y="2333975"/>
                    <a:pt x="188357" y="2325688"/>
                  </a:cubicBezTo>
                  <a:cubicBezTo>
                    <a:pt x="186547" y="2324259"/>
                    <a:pt x="183214" y="2324355"/>
                    <a:pt x="180642" y="2324355"/>
                  </a:cubicBezTo>
                  <a:cubicBezTo>
                    <a:pt x="165973" y="2324355"/>
                    <a:pt x="158353" y="2315020"/>
                    <a:pt x="151686" y="2303495"/>
                  </a:cubicBezTo>
                  <a:cubicBezTo>
                    <a:pt x="147685" y="2296637"/>
                    <a:pt x="141780" y="2291017"/>
                    <a:pt x="137398" y="2284350"/>
                  </a:cubicBezTo>
                  <a:cubicBezTo>
                    <a:pt x="135303" y="2281111"/>
                    <a:pt x="133493" y="2276634"/>
                    <a:pt x="133969" y="2273015"/>
                  </a:cubicBezTo>
                  <a:cubicBezTo>
                    <a:pt x="135589" y="2260442"/>
                    <a:pt x="125683" y="2255679"/>
                    <a:pt x="118539" y="2249393"/>
                  </a:cubicBezTo>
                  <a:cubicBezTo>
                    <a:pt x="112919" y="2244345"/>
                    <a:pt x="105775" y="2241011"/>
                    <a:pt x="100156" y="2236058"/>
                  </a:cubicBezTo>
                  <a:lnTo>
                    <a:pt x="96756" y="2226431"/>
                  </a:lnTo>
                  <a:lnTo>
                    <a:pt x="101293" y="2221758"/>
                  </a:lnTo>
                  <a:lnTo>
                    <a:pt x="103893" y="2219093"/>
                  </a:lnTo>
                  <a:lnTo>
                    <a:pt x="128350" y="2207864"/>
                  </a:lnTo>
                  <a:lnTo>
                    <a:pt x="128519" y="2207529"/>
                  </a:lnTo>
                  <a:lnTo>
                    <a:pt x="128826" y="2207388"/>
                  </a:lnTo>
                  <a:cubicBezTo>
                    <a:pt x="135589" y="2203673"/>
                    <a:pt x="137017" y="2187957"/>
                    <a:pt x="131588" y="2181480"/>
                  </a:cubicBezTo>
                  <a:cubicBezTo>
                    <a:pt x="121396" y="2169288"/>
                    <a:pt x="107680" y="2168145"/>
                    <a:pt x="95012" y="2178432"/>
                  </a:cubicBezTo>
                  <a:cubicBezTo>
                    <a:pt x="88249" y="2183861"/>
                    <a:pt x="66913" y="2185004"/>
                    <a:pt x="61294" y="2179098"/>
                  </a:cubicBezTo>
                  <a:cubicBezTo>
                    <a:pt x="58627" y="2176336"/>
                    <a:pt x="57865" y="2170907"/>
                    <a:pt x="57769" y="2166621"/>
                  </a:cubicBezTo>
                  <a:cubicBezTo>
                    <a:pt x="57579" y="2151000"/>
                    <a:pt x="57102" y="2135379"/>
                    <a:pt x="58436" y="2119853"/>
                  </a:cubicBezTo>
                  <a:cubicBezTo>
                    <a:pt x="59674" y="2105946"/>
                    <a:pt x="55483" y="2095659"/>
                    <a:pt x="44053" y="2087944"/>
                  </a:cubicBezTo>
                  <a:cubicBezTo>
                    <a:pt x="37576" y="2083658"/>
                    <a:pt x="31195" y="2079276"/>
                    <a:pt x="25003" y="2074609"/>
                  </a:cubicBezTo>
                  <a:cubicBezTo>
                    <a:pt x="23003" y="2073085"/>
                    <a:pt x="21574" y="2070799"/>
                    <a:pt x="20241" y="2068608"/>
                  </a:cubicBezTo>
                  <a:cubicBezTo>
                    <a:pt x="16050" y="2061941"/>
                    <a:pt x="12811" y="2054511"/>
                    <a:pt x="7858" y="2048606"/>
                  </a:cubicBezTo>
                  <a:cubicBezTo>
                    <a:pt x="-1000" y="2038128"/>
                    <a:pt x="-1190" y="2028318"/>
                    <a:pt x="6430" y="2017269"/>
                  </a:cubicBezTo>
                  <a:cubicBezTo>
                    <a:pt x="9097" y="2013459"/>
                    <a:pt x="9859" y="2004029"/>
                    <a:pt x="7382" y="2001933"/>
                  </a:cubicBezTo>
                  <a:cubicBezTo>
                    <a:pt x="-905" y="1994980"/>
                    <a:pt x="334" y="1986122"/>
                    <a:pt x="238" y="1977835"/>
                  </a:cubicBezTo>
                  <a:cubicBezTo>
                    <a:pt x="-143" y="1937830"/>
                    <a:pt x="48" y="1897920"/>
                    <a:pt x="48" y="1857915"/>
                  </a:cubicBezTo>
                  <a:cubicBezTo>
                    <a:pt x="48" y="1800384"/>
                    <a:pt x="-47" y="1742853"/>
                    <a:pt x="143" y="1685322"/>
                  </a:cubicBezTo>
                  <a:cubicBezTo>
                    <a:pt x="143" y="1669035"/>
                    <a:pt x="905" y="1652652"/>
                    <a:pt x="1381" y="1636269"/>
                  </a:cubicBezTo>
                  <a:cubicBezTo>
                    <a:pt x="1381" y="1634745"/>
                    <a:pt x="905" y="1632649"/>
                    <a:pt x="1762" y="1631792"/>
                  </a:cubicBezTo>
                  <a:cubicBezTo>
                    <a:pt x="14907" y="1618076"/>
                    <a:pt x="9573" y="1600836"/>
                    <a:pt x="9859" y="1585215"/>
                  </a:cubicBezTo>
                  <a:cubicBezTo>
                    <a:pt x="10621" y="1545972"/>
                    <a:pt x="9573" y="1506824"/>
                    <a:pt x="9668" y="1467581"/>
                  </a:cubicBezTo>
                  <a:cubicBezTo>
                    <a:pt x="9668" y="1459294"/>
                    <a:pt x="7287" y="1449960"/>
                    <a:pt x="16717" y="1443959"/>
                  </a:cubicBezTo>
                  <a:cubicBezTo>
                    <a:pt x="18145" y="1443006"/>
                    <a:pt x="18050" y="1439006"/>
                    <a:pt x="18145" y="1436434"/>
                  </a:cubicBezTo>
                  <a:cubicBezTo>
                    <a:pt x="18526" y="1423480"/>
                    <a:pt x="18622" y="1410526"/>
                    <a:pt x="18717" y="1397572"/>
                  </a:cubicBezTo>
                  <a:cubicBezTo>
                    <a:pt x="18812" y="1387380"/>
                    <a:pt x="17478" y="1377284"/>
                    <a:pt x="27766" y="1369854"/>
                  </a:cubicBezTo>
                  <a:cubicBezTo>
                    <a:pt x="30433" y="1367854"/>
                    <a:pt x="29671" y="1360615"/>
                    <a:pt x="29766" y="1355853"/>
                  </a:cubicBezTo>
                  <a:cubicBezTo>
                    <a:pt x="30147" y="1322801"/>
                    <a:pt x="25289" y="1288701"/>
                    <a:pt x="31957" y="1256983"/>
                  </a:cubicBezTo>
                  <a:cubicBezTo>
                    <a:pt x="39386" y="1221455"/>
                    <a:pt x="36338" y="1186308"/>
                    <a:pt x="39196" y="1151160"/>
                  </a:cubicBezTo>
                  <a:cubicBezTo>
                    <a:pt x="40624" y="1133063"/>
                    <a:pt x="38910" y="1114775"/>
                    <a:pt x="39386" y="1096582"/>
                  </a:cubicBezTo>
                  <a:cubicBezTo>
                    <a:pt x="39481" y="1092486"/>
                    <a:pt x="42053" y="1088200"/>
                    <a:pt x="44434" y="1084581"/>
                  </a:cubicBezTo>
                  <a:cubicBezTo>
                    <a:pt x="49959" y="1076008"/>
                    <a:pt x="49959" y="1055720"/>
                    <a:pt x="43863" y="1047433"/>
                  </a:cubicBezTo>
                  <a:cubicBezTo>
                    <a:pt x="42720" y="1045909"/>
                    <a:pt x="40148" y="1044576"/>
                    <a:pt x="40243" y="1043242"/>
                  </a:cubicBezTo>
                  <a:cubicBezTo>
                    <a:pt x="40910" y="1026383"/>
                    <a:pt x="32719" y="1011238"/>
                    <a:pt x="30718" y="995427"/>
                  </a:cubicBezTo>
                  <a:cubicBezTo>
                    <a:pt x="27194" y="968471"/>
                    <a:pt x="28432" y="940848"/>
                    <a:pt x="28147" y="913512"/>
                  </a:cubicBezTo>
                  <a:lnTo>
                    <a:pt x="31257" y="896131"/>
                  </a:lnTo>
                  <a:lnTo>
                    <a:pt x="35576" y="899129"/>
                  </a:lnTo>
                  <a:cubicBezTo>
                    <a:pt x="39767" y="914274"/>
                    <a:pt x="43101" y="929704"/>
                    <a:pt x="48340" y="944563"/>
                  </a:cubicBezTo>
                  <a:cubicBezTo>
                    <a:pt x="50721" y="951326"/>
                    <a:pt x="56055" y="957231"/>
                    <a:pt x="60913" y="962756"/>
                  </a:cubicBezTo>
                  <a:cubicBezTo>
                    <a:pt x="67866" y="970662"/>
                    <a:pt x="75867" y="977615"/>
                    <a:pt x="82915" y="985521"/>
                  </a:cubicBezTo>
                  <a:cubicBezTo>
                    <a:pt x="85011" y="987902"/>
                    <a:pt x="85868" y="991712"/>
                    <a:pt x="86344" y="995046"/>
                  </a:cubicBezTo>
                  <a:cubicBezTo>
                    <a:pt x="89297" y="1015239"/>
                    <a:pt x="99203" y="1030098"/>
                    <a:pt x="117396" y="1040480"/>
                  </a:cubicBezTo>
                  <a:cubicBezTo>
                    <a:pt x="125492" y="1045147"/>
                    <a:pt x="131683" y="1052100"/>
                    <a:pt x="134350" y="1063530"/>
                  </a:cubicBezTo>
                  <a:cubicBezTo>
                    <a:pt x="139018" y="1083819"/>
                    <a:pt x="149209" y="1102011"/>
                    <a:pt x="166735" y="1115442"/>
                  </a:cubicBezTo>
                  <a:cubicBezTo>
                    <a:pt x="173212" y="1120395"/>
                    <a:pt x="181690" y="1126395"/>
                    <a:pt x="180356" y="1136778"/>
                  </a:cubicBezTo>
                  <a:cubicBezTo>
                    <a:pt x="178546" y="1150779"/>
                    <a:pt x="189786" y="1158876"/>
                    <a:pt x="194453" y="1169925"/>
                  </a:cubicBezTo>
                  <a:cubicBezTo>
                    <a:pt x="199501" y="1181831"/>
                    <a:pt x="210646" y="1191832"/>
                    <a:pt x="202359" y="1207072"/>
                  </a:cubicBezTo>
                  <a:cubicBezTo>
                    <a:pt x="198549" y="1214121"/>
                    <a:pt x="210741" y="1235742"/>
                    <a:pt x="219599" y="1237838"/>
                  </a:cubicBezTo>
                  <a:cubicBezTo>
                    <a:pt x="226648" y="1239457"/>
                    <a:pt x="226743" y="1244601"/>
                    <a:pt x="229600" y="1249268"/>
                  </a:cubicBezTo>
                  <a:cubicBezTo>
                    <a:pt x="236649" y="1260412"/>
                    <a:pt x="238840" y="1271937"/>
                    <a:pt x="237411" y="1284415"/>
                  </a:cubicBezTo>
                  <a:cubicBezTo>
                    <a:pt x="236935" y="1288511"/>
                    <a:pt x="235030" y="1292988"/>
                    <a:pt x="232458" y="1296226"/>
                  </a:cubicBezTo>
                  <a:cubicBezTo>
                    <a:pt x="225886" y="1304513"/>
                    <a:pt x="228172" y="1310990"/>
                    <a:pt x="237887" y="1314705"/>
                  </a:cubicBezTo>
                  <a:cubicBezTo>
                    <a:pt x="243221" y="1316705"/>
                    <a:pt x="247698" y="1321753"/>
                    <a:pt x="252079" y="1325944"/>
                  </a:cubicBezTo>
                  <a:cubicBezTo>
                    <a:pt x="265795" y="1339089"/>
                    <a:pt x="270653" y="1373569"/>
                    <a:pt x="261509" y="1390524"/>
                  </a:cubicBezTo>
                  <a:cubicBezTo>
                    <a:pt x="256556" y="1399572"/>
                    <a:pt x="260557" y="1412622"/>
                    <a:pt x="269986" y="1419289"/>
                  </a:cubicBezTo>
                  <a:cubicBezTo>
                    <a:pt x="272368" y="1420908"/>
                    <a:pt x="274177" y="1423385"/>
                    <a:pt x="276654" y="1424718"/>
                  </a:cubicBezTo>
                  <a:cubicBezTo>
                    <a:pt x="287893" y="1430529"/>
                    <a:pt x="285893" y="1440530"/>
                    <a:pt x="285036" y="1450150"/>
                  </a:cubicBezTo>
                  <a:cubicBezTo>
                    <a:pt x="283226" y="1468629"/>
                    <a:pt x="292942" y="1482345"/>
                    <a:pt x="301419" y="1497680"/>
                  </a:cubicBezTo>
                  <a:cubicBezTo>
                    <a:pt x="309039" y="1511301"/>
                    <a:pt x="314468" y="1528160"/>
                    <a:pt x="314373" y="1543495"/>
                  </a:cubicBezTo>
                  <a:cubicBezTo>
                    <a:pt x="314278" y="1562069"/>
                    <a:pt x="322088" y="1577690"/>
                    <a:pt x="326089" y="1594549"/>
                  </a:cubicBezTo>
                  <a:cubicBezTo>
                    <a:pt x="328279" y="1603693"/>
                    <a:pt x="335899" y="1611599"/>
                    <a:pt x="341043" y="1620076"/>
                  </a:cubicBezTo>
                  <a:cubicBezTo>
                    <a:pt x="341614" y="1621029"/>
                    <a:pt x="342472" y="1622172"/>
                    <a:pt x="342376" y="1623124"/>
                  </a:cubicBezTo>
                  <a:cubicBezTo>
                    <a:pt x="341710" y="1636078"/>
                    <a:pt x="349044" y="1639221"/>
                    <a:pt x="360379" y="1638840"/>
                  </a:cubicBezTo>
                  <a:cubicBezTo>
                    <a:pt x="366761" y="1638602"/>
                    <a:pt x="370999" y="1636078"/>
                    <a:pt x="373809" y="1632459"/>
                  </a:cubicBezTo>
                  <a:lnTo>
                    <a:pt x="373916" y="1632175"/>
                  </a:lnTo>
                  <a:lnTo>
                    <a:pt x="374321" y="1631983"/>
                  </a:lnTo>
                  <a:cubicBezTo>
                    <a:pt x="377143" y="1628363"/>
                    <a:pt x="378524" y="1623648"/>
                    <a:pt x="379143" y="1619028"/>
                  </a:cubicBezTo>
                  <a:cubicBezTo>
                    <a:pt x="380191" y="1611408"/>
                    <a:pt x="382810" y="1605098"/>
                    <a:pt x="386536" y="1599561"/>
                  </a:cubicBezTo>
                  <a:lnTo>
                    <a:pt x="400153" y="1585182"/>
                  </a:lnTo>
                  <a:lnTo>
                    <a:pt x="404765" y="1582452"/>
                  </a:lnTo>
                  <a:cubicBezTo>
                    <a:pt x="412004" y="1582119"/>
                    <a:pt x="416671" y="1579000"/>
                    <a:pt x="420243" y="1574713"/>
                  </a:cubicBezTo>
                  <a:lnTo>
                    <a:pt x="420465" y="1574347"/>
                  </a:lnTo>
                  <a:lnTo>
                    <a:pt x="420683" y="1574237"/>
                  </a:lnTo>
                  <a:cubicBezTo>
                    <a:pt x="424244" y="1569951"/>
                    <a:pt x="426720" y="1564498"/>
                    <a:pt x="429625" y="1559497"/>
                  </a:cubicBezTo>
                  <a:lnTo>
                    <a:pt x="441916" y="1537575"/>
                  </a:lnTo>
                  <a:lnTo>
                    <a:pt x="462010" y="1521778"/>
                  </a:lnTo>
                  <a:cubicBezTo>
                    <a:pt x="465011" y="1520731"/>
                    <a:pt x="467392" y="1517778"/>
                    <a:pt x="469571" y="1514277"/>
                  </a:cubicBezTo>
                  <a:lnTo>
                    <a:pt x="469624" y="1514187"/>
                  </a:lnTo>
                  <a:lnTo>
                    <a:pt x="470047" y="1513765"/>
                  </a:lnTo>
                  <a:cubicBezTo>
                    <a:pt x="472226" y="1510253"/>
                    <a:pt x="474203" y="1506205"/>
                    <a:pt x="476393" y="1503014"/>
                  </a:cubicBezTo>
                  <a:lnTo>
                    <a:pt x="486835" y="1486782"/>
                  </a:lnTo>
                  <a:lnTo>
                    <a:pt x="528876" y="1446721"/>
                  </a:lnTo>
                  <a:lnTo>
                    <a:pt x="528978" y="1446601"/>
                  </a:lnTo>
                  <a:lnTo>
                    <a:pt x="529352" y="1446245"/>
                  </a:lnTo>
                  <a:cubicBezTo>
                    <a:pt x="530400" y="1445292"/>
                    <a:pt x="532210" y="1444054"/>
                    <a:pt x="532114" y="1443006"/>
                  </a:cubicBezTo>
                  <a:cubicBezTo>
                    <a:pt x="531543" y="1434243"/>
                    <a:pt x="537734" y="1429767"/>
                    <a:pt x="542687" y="1423861"/>
                  </a:cubicBezTo>
                  <a:cubicBezTo>
                    <a:pt x="550498" y="1414622"/>
                    <a:pt x="555927" y="1403287"/>
                    <a:pt x="563356" y="1393667"/>
                  </a:cubicBezTo>
                  <a:cubicBezTo>
                    <a:pt x="569167" y="1386047"/>
                    <a:pt x="576596" y="1379570"/>
                    <a:pt x="583264" y="1372617"/>
                  </a:cubicBezTo>
                  <a:lnTo>
                    <a:pt x="608365" y="1346672"/>
                  </a:lnTo>
                  <a:lnTo>
                    <a:pt x="618792" y="1338993"/>
                  </a:lnTo>
                  <a:lnTo>
                    <a:pt x="618876" y="1338806"/>
                  </a:lnTo>
                  <a:lnTo>
                    <a:pt x="619268" y="1338517"/>
                  </a:lnTo>
                  <a:cubicBezTo>
                    <a:pt x="624983" y="1332231"/>
                    <a:pt x="629555" y="1325754"/>
                    <a:pt x="629365" y="1316038"/>
                  </a:cubicBezTo>
                  <a:lnTo>
                    <a:pt x="634466" y="1304238"/>
                  </a:lnTo>
                  <a:lnTo>
                    <a:pt x="644795" y="1296131"/>
                  </a:lnTo>
                  <a:cubicBezTo>
                    <a:pt x="649462" y="1292797"/>
                    <a:pt x="653463" y="1288511"/>
                    <a:pt x="657463" y="1284510"/>
                  </a:cubicBezTo>
                  <a:lnTo>
                    <a:pt x="657556" y="1284387"/>
                  </a:lnTo>
                  <a:lnTo>
                    <a:pt x="657940" y="1284034"/>
                  </a:lnTo>
                  <a:cubicBezTo>
                    <a:pt x="659749" y="1282224"/>
                    <a:pt x="660511" y="1278605"/>
                    <a:pt x="662512" y="1277938"/>
                  </a:cubicBezTo>
                  <a:lnTo>
                    <a:pt x="678458" y="1261529"/>
                  </a:lnTo>
                  <a:lnTo>
                    <a:pt x="684300" y="1257674"/>
                  </a:lnTo>
                  <a:cubicBezTo>
                    <a:pt x="687253" y="1256650"/>
                    <a:pt x="690801" y="1255745"/>
                    <a:pt x="693754" y="1254507"/>
                  </a:cubicBezTo>
                  <a:lnTo>
                    <a:pt x="693875" y="1254150"/>
                  </a:lnTo>
                  <a:lnTo>
                    <a:pt x="694230" y="1254030"/>
                  </a:lnTo>
                  <a:lnTo>
                    <a:pt x="697841" y="1243397"/>
                  </a:lnTo>
                  <a:lnTo>
                    <a:pt x="707279" y="1235838"/>
                  </a:lnTo>
                  <a:lnTo>
                    <a:pt x="707488" y="1235575"/>
                  </a:lnTo>
                  <a:lnTo>
                    <a:pt x="707755" y="1235361"/>
                  </a:lnTo>
                  <a:cubicBezTo>
                    <a:pt x="714328" y="1231265"/>
                    <a:pt x="717757" y="1222217"/>
                    <a:pt x="723186" y="1215930"/>
                  </a:cubicBezTo>
                  <a:cubicBezTo>
                    <a:pt x="730806" y="1207167"/>
                    <a:pt x="739092" y="1198976"/>
                    <a:pt x="746998" y="1190499"/>
                  </a:cubicBezTo>
                  <a:cubicBezTo>
                    <a:pt x="751380" y="1185831"/>
                    <a:pt x="755952" y="1181355"/>
                    <a:pt x="759952" y="1176306"/>
                  </a:cubicBezTo>
                  <a:lnTo>
                    <a:pt x="788187" y="1139923"/>
                  </a:lnTo>
                  <a:lnTo>
                    <a:pt x="804053" y="1126110"/>
                  </a:lnTo>
                  <a:cubicBezTo>
                    <a:pt x="812530" y="1120966"/>
                    <a:pt x="822627" y="1118299"/>
                    <a:pt x="830723" y="1112679"/>
                  </a:cubicBezTo>
                  <a:lnTo>
                    <a:pt x="831084" y="1112261"/>
                  </a:lnTo>
                  <a:lnTo>
                    <a:pt x="831199" y="1112203"/>
                  </a:lnTo>
                  <a:cubicBezTo>
                    <a:pt x="837295" y="1108012"/>
                    <a:pt x="841677" y="1101059"/>
                    <a:pt x="846154" y="1094868"/>
                  </a:cubicBezTo>
                  <a:lnTo>
                    <a:pt x="868581" y="1062504"/>
                  </a:lnTo>
                  <a:lnTo>
                    <a:pt x="887016" y="1047719"/>
                  </a:lnTo>
                  <a:cubicBezTo>
                    <a:pt x="903875" y="1033908"/>
                    <a:pt x="920258" y="1019906"/>
                    <a:pt x="934641" y="1003332"/>
                  </a:cubicBezTo>
                  <a:cubicBezTo>
                    <a:pt x="944737" y="991617"/>
                    <a:pt x="957977" y="982473"/>
                    <a:pt x="969598" y="971995"/>
                  </a:cubicBezTo>
                  <a:lnTo>
                    <a:pt x="969795" y="971770"/>
                  </a:lnTo>
                  <a:lnTo>
                    <a:pt x="970074" y="971519"/>
                  </a:lnTo>
                  <a:cubicBezTo>
                    <a:pt x="973503" y="968376"/>
                    <a:pt x="978075" y="965137"/>
                    <a:pt x="979123" y="961137"/>
                  </a:cubicBezTo>
                  <a:lnTo>
                    <a:pt x="985564" y="953771"/>
                  </a:lnTo>
                  <a:lnTo>
                    <a:pt x="995410" y="951802"/>
                  </a:lnTo>
                  <a:cubicBezTo>
                    <a:pt x="1000459" y="950373"/>
                    <a:pt x="1005221" y="947325"/>
                    <a:pt x="1009317" y="943992"/>
                  </a:cubicBezTo>
                  <a:cubicBezTo>
                    <a:pt x="1017508" y="937419"/>
                    <a:pt x="1025224" y="930276"/>
                    <a:pt x="1032939" y="923227"/>
                  </a:cubicBezTo>
                  <a:lnTo>
                    <a:pt x="1033078" y="923047"/>
                  </a:lnTo>
                  <a:lnTo>
                    <a:pt x="1033415" y="922751"/>
                  </a:lnTo>
                  <a:cubicBezTo>
                    <a:pt x="1034939" y="921322"/>
                    <a:pt x="1036177" y="919512"/>
                    <a:pt x="1037320" y="917703"/>
                  </a:cubicBezTo>
                  <a:lnTo>
                    <a:pt x="1049801" y="898279"/>
                  </a:lnTo>
                  <a:lnTo>
                    <a:pt x="1071610" y="884460"/>
                  </a:lnTo>
                  <a:cubicBezTo>
                    <a:pt x="1079992" y="877793"/>
                    <a:pt x="1087232" y="869792"/>
                    <a:pt x="1094947" y="862362"/>
                  </a:cubicBezTo>
                  <a:cubicBezTo>
                    <a:pt x="1096471" y="860934"/>
                    <a:pt x="1097899" y="858171"/>
                    <a:pt x="1099423" y="858171"/>
                  </a:cubicBezTo>
                  <a:cubicBezTo>
                    <a:pt x="1105329" y="857933"/>
                    <a:pt x="1109615" y="855504"/>
                    <a:pt x="1113341" y="852278"/>
                  </a:cubicBezTo>
                  <a:lnTo>
                    <a:pt x="1113688" y="851928"/>
                  </a:lnTo>
                  <a:lnTo>
                    <a:pt x="1113818" y="851873"/>
                  </a:lnTo>
                  <a:lnTo>
                    <a:pt x="1123915" y="841595"/>
                  </a:lnTo>
                  <a:lnTo>
                    <a:pt x="1138571" y="837312"/>
                  </a:lnTo>
                  <a:cubicBezTo>
                    <a:pt x="1144763" y="837550"/>
                    <a:pt x="1149239" y="835621"/>
                    <a:pt x="1152728" y="832501"/>
                  </a:cubicBezTo>
                  <a:lnTo>
                    <a:pt x="1153032" y="832060"/>
                  </a:lnTo>
                  <a:lnTo>
                    <a:pt x="1153239" y="831989"/>
                  </a:lnTo>
                  <a:cubicBezTo>
                    <a:pt x="1156716" y="828882"/>
                    <a:pt x="1159193" y="824596"/>
                    <a:pt x="1161431" y="820071"/>
                  </a:cubicBezTo>
                  <a:lnTo>
                    <a:pt x="1170421" y="807127"/>
                  </a:lnTo>
                  <a:lnTo>
                    <a:pt x="1184767" y="798259"/>
                  </a:lnTo>
                  <a:cubicBezTo>
                    <a:pt x="1191483" y="795545"/>
                    <a:pt x="1199388" y="792830"/>
                    <a:pt x="1205961" y="788318"/>
                  </a:cubicBezTo>
                  <a:lnTo>
                    <a:pt x="1206144" y="788030"/>
                  </a:lnTo>
                  <a:lnTo>
                    <a:pt x="1206472" y="787877"/>
                  </a:lnTo>
                  <a:cubicBezTo>
                    <a:pt x="1213033" y="783352"/>
                    <a:pt x="1218248" y="777018"/>
                    <a:pt x="1219629" y="767112"/>
                  </a:cubicBezTo>
                  <a:lnTo>
                    <a:pt x="1223345" y="762878"/>
                  </a:lnTo>
                  <a:lnTo>
                    <a:pt x="1237524" y="756587"/>
                  </a:lnTo>
                  <a:lnTo>
                    <a:pt x="1243297" y="750590"/>
                  </a:lnTo>
                  <a:lnTo>
                    <a:pt x="1248319" y="745391"/>
                  </a:lnTo>
                  <a:lnTo>
                    <a:pt x="1262908" y="742466"/>
                  </a:lnTo>
                  <a:cubicBezTo>
                    <a:pt x="1268445" y="743705"/>
                    <a:pt x="1273731" y="746872"/>
                    <a:pt x="1276017" y="751110"/>
                  </a:cubicBezTo>
                  <a:cubicBezTo>
                    <a:pt x="1278303" y="755492"/>
                    <a:pt x="1282970" y="759207"/>
                    <a:pt x="1287447" y="761778"/>
                  </a:cubicBezTo>
                  <a:cubicBezTo>
                    <a:pt x="1300115" y="769017"/>
                    <a:pt x="1314879" y="772923"/>
                    <a:pt x="1323832" y="785972"/>
                  </a:cubicBezTo>
                  <a:cubicBezTo>
                    <a:pt x="1324975" y="787686"/>
                    <a:pt x="1327738" y="788448"/>
                    <a:pt x="1329738" y="789591"/>
                  </a:cubicBezTo>
                  <a:lnTo>
                    <a:pt x="1330051" y="789015"/>
                  </a:lnTo>
                  <a:lnTo>
                    <a:pt x="1330214" y="789115"/>
                  </a:lnTo>
                  <a:cubicBezTo>
                    <a:pt x="1331262" y="787210"/>
                    <a:pt x="1333262" y="785400"/>
                    <a:pt x="1333262" y="783495"/>
                  </a:cubicBezTo>
                  <a:cubicBezTo>
                    <a:pt x="1333357" y="775494"/>
                    <a:pt x="1333167" y="767493"/>
                    <a:pt x="1332405" y="759587"/>
                  </a:cubicBezTo>
                  <a:cubicBezTo>
                    <a:pt x="1332214" y="757587"/>
                    <a:pt x="1329738" y="754635"/>
                    <a:pt x="1327738" y="754063"/>
                  </a:cubicBezTo>
                  <a:cubicBezTo>
                    <a:pt x="1314784" y="750348"/>
                    <a:pt x="1308211" y="741395"/>
                    <a:pt x="1303544" y="729393"/>
                  </a:cubicBezTo>
                  <a:cubicBezTo>
                    <a:pt x="1301068" y="723107"/>
                    <a:pt x="1292305" y="719964"/>
                    <a:pt x="1294019" y="710629"/>
                  </a:cubicBezTo>
                  <a:lnTo>
                    <a:pt x="1305813" y="695307"/>
                  </a:lnTo>
                  <a:lnTo>
                    <a:pt x="1328345" y="684590"/>
                  </a:lnTo>
                  <a:cubicBezTo>
                    <a:pt x="1335810" y="680792"/>
                    <a:pt x="1342692" y="676101"/>
                    <a:pt x="1347550" y="668433"/>
                  </a:cubicBezTo>
                  <a:lnTo>
                    <a:pt x="1347590" y="668325"/>
                  </a:lnTo>
                  <a:lnTo>
                    <a:pt x="1348026" y="667957"/>
                  </a:lnTo>
                  <a:cubicBezTo>
                    <a:pt x="1349931" y="665004"/>
                    <a:pt x="1351455" y="661290"/>
                    <a:pt x="1351741" y="657860"/>
                  </a:cubicBezTo>
                  <a:cubicBezTo>
                    <a:pt x="1352884" y="641478"/>
                    <a:pt x="1353074" y="625095"/>
                    <a:pt x="1354598" y="608807"/>
                  </a:cubicBezTo>
                  <a:cubicBezTo>
                    <a:pt x="1355741" y="596615"/>
                    <a:pt x="1360123" y="584613"/>
                    <a:pt x="1360027" y="572517"/>
                  </a:cubicBezTo>
                  <a:cubicBezTo>
                    <a:pt x="1359932" y="561372"/>
                    <a:pt x="1353931" y="550228"/>
                    <a:pt x="1353741" y="539084"/>
                  </a:cubicBezTo>
                  <a:cubicBezTo>
                    <a:pt x="1352693" y="489649"/>
                    <a:pt x="1352884" y="440214"/>
                    <a:pt x="1352598" y="390780"/>
                  </a:cubicBezTo>
                  <a:cubicBezTo>
                    <a:pt x="1352503" y="375540"/>
                    <a:pt x="1352693" y="360395"/>
                    <a:pt x="1352312" y="345155"/>
                  </a:cubicBezTo>
                  <a:cubicBezTo>
                    <a:pt x="1351931" y="333058"/>
                    <a:pt x="1351169" y="321723"/>
                    <a:pt x="1358789" y="310389"/>
                  </a:cubicBezTo>
                  <a:cubicBezTo>
                    <a:pt x="1365361" y="300673"/>
                    <a:pt x="1354884" y="292577"/>
                    <a:pt x="1349836" y="285814"/>
                  </a:cubicBezTo>
                  <a:cubicBezTo>
                    <a:pt x="1342120" y="275432"/>
                    <a:pt x="1339549" y="258001"/>
                    <a:pt x="1347645" y="247428"/>
                  </a:cubicBezTo>
                  <a:cubicBezTo>
                    <a:pt x="1352884" y="240570"/>
                    <a:pt x="1354027" y="234189"/>
                    <a:pt x="1347264" y="227712"/>
                  </a:cubicBezTo>
                  <a:cubicBezTo>
                    <a:pt x="1346026" y="226473"/>
                    <a:pt x="1344692" y="224568"/>
                    <a:pt x="1344692" y="222949"/>
                  </a:cubicBezTo>
                  <a:cubicBezTo>
                    <a:pt x="1344883" y="209709"/>
                    <a:pt x="1336024" y="207519"/>
                    <a:pt x="1325737" y="207804"/>
                  </a:cubicBezTo>
                  <a:cubicBezTo>
                    <a:pt x="1317546" y="208090"/>
                    <a:pt x="1314974" y="203994"/>
                    <a:pt x="1314784" y="196755"/>
                  </a:cubicBezTo>
                  <a:cubicBezTo>
                    <a:pt x="1314688" y="190278"/>
                    <a:pt x="1314212" y="183801"/>
                    <a:pt x="1314022" y="177324"/>
                  </a:cubicBezTo>
                  <a:cubicBezTo>
                    <a:pt x="1313641" y="161989"/>
                    <a:pt x="1306973" y="154369"/>
                    <a:pt x="1291924" y="153131"/>
                  </a:cubicBezTo>
                  <a:cubicBezTo>
                    <a:pt x="1281922" y="152369"/>
                    <a:pt x="1277731" y="147606"/>
                    <a:pt x="1276303" y="137415"/>
                  </a:cubicBezTo>
                  <a:cubicBezTo>
                    <a:pt x="1273445" y="117031"/>
                    <a:pt x="1280779" y="100934"/>
                    <a:pt x="1292114" y="84551"/>
                  </a:cubicBezTo>
                  <a:cubicBezTo>
                    <a:pt x="1297067" y="77312"/>
                    <a:pt x="1295353" y="65596"/>
                    <a:pt x="1297448" y="56071"/>
                  </a:cubicBezTo>
                  <a:lnTo>
                    <a:pt x="1306713" y="22037"/>
                  </a:lnTo>
                  <a:lnTo>
                    <a:pt x="1311974" y="19186"/>
                  </a:lnTo>
                  <a:cubicBezTo>
                    <a:pt x="1314760" y="18543"/>
                    <a:pt x="1318023" y="18257"/>
                    <a:pt x="1320499" y="18257"/>
                  </a:cubicBezTo>
                  <a:cubicBezTo>
                    <a:pt x="1324309" y="18257"/>
                    <a:pt x="1327286" y="17900"/>
                    <a:pt x="1329429" y="16447"/>
                  </a:cubicBezTo>
                  <a:lnTo>
                    <a:pt x="1329608" y="16066"/>
                  </a:lnTo>
                  <a:lnTo>
                    <a:pt x="1329905" y="16007"/>
                  </a:lnTo>
                  <a:lnTo>
                    <a:pt x="1333743" y="7785"/>
                  </a:lnTo>
                  <a:lnTo>
                    <a:pt x="1344121" y="243"/>
                  </a:lnTo>
                  <a:close/>
                  <a:moveTo>
                    <a:pt x="1340596" y="58262"/>
                  </a:moveTo>
                  <a:cubicBezTo>
                    <a:pt x="1340215" y="57881"/>
                    <a:pt x="1334500" y="62358"/>
                    <a:pt x="1331167" y="64644"/>
                  </a:cubicBezTo>
                  <a:cubicBezTo>
                    <a:pt x="1330500" y="65025"/>
                    <a:pt x="1329833" y="65310"/>
                    <a:pt x="1329262" y="65787"/>
                  </a:cubicBezTo>
                  <a:cubicBezTo>
                    <a:pt x="1322975" y="70835"/>
                    <a:pt x="1321737" y="80360"/>
                    <a:pt x="1327166" y="85980"/>
                  </a:cubicBezTo>
                  <a:cubicBezTo>
                    <a:pt x="1333738" y="92742"/>
                    <a:pt x="1334882" y="98553"/>
                    <a:pt x="1327357" y="105982"/>
                  </a:cubicBezTo>
                  <a:cubicBezTo>
                    <a:pt x="1318594" y="114650"/>
                    <a:pt x="1323356" y="128652"/>
                    <a:pt x="1335072" y="132747"/>
                  </a:cubicBezTo>
                  <a:cubicBezTo>
                    <a:pt x="1337834" y="133700"/>
                    <a:pt x="1339644" y="137319"/>
                    <a:pt x="1342406" y="138653"/>
                  </a:cubicBezTo>
                  <a:lnTo>
                    <a:pt x="1342517" y="138684"/>
                  </a:lnTo>
                  <a:lnTo>
                    <a:pt x="1342596" y="138748"/>
                  </a:lnTo>
                  <a:cubicBezTo>
                    <a:pt x="1346216" y="140463"/>
                    <a:pt x="1350597" y="142749"/>
                    <a:pt x="1354122" y="141987"/>
                  </a:cubicBezTo>
                  <a:cubicBezTo>
                    <a:pt x="1357074" y="141320"/>
                    <a:pt x="1360503" y="137129"/>
                    <a:pt x="1361361" y="133891"/>
                  </a:cubicBezTo>
                  <a:lnTo>
                    <a:pt x="1361645" y="119297"/>
                  </a:lnTo>
                  <a:lnTo>
                    <a:pt x="1361647" y="119222"/>
                  </a:lnTo>
                  <a:lnTo>
                    <a:pt x="1362599" y="119222"/>
                  </a:lnTo>
                  <a:cubicBezTo>
                    <a:pt x="1362027" y="112078"/>
                    <a:pt x="1364123" y="101791"/>
                    <a:pt x="1360218" y="98458"/>
                  </a:cubicBezTo>
                  <a:cubicBezTo>
                    <a:pt x="1351359" y="90933"/>
                    <a:pt x="1353074" y="82170"/>
                    <a:pt x="1351264" y="73216"/>
                  </a:cubicBezTo>
                  <a:cubicBezTo>
                    <a:pt x="1350121" y="67692"/>
                    <a:pt x="1344882" y="62834"/>
                    <a:pt x="1340787" y="58357"/>
                  </a:cubicBezTo>
                  <a:lnTo>
                    <a:pt x="1340700" y="58410"/>
                  </a:lnTo>
                  <a:lnTo>
                    <a:pt x="1340596" y="58262"/>
                  </a:lnTo>
                  <a:close/>
                  <a:moveTo>
                    <a:pt x="1414510" y="132652"/>
                  </a:moveTo>
                  <a:cubicBezTo>
                    <a:pt x="1404033" y="131509"/>
                    <a:pt x="1399937" y="136462"/>
                    <a:pt x="1399556" y="145892"/>
                  </a:cubicBezTo>
                  <a:cubicBezTo>
                    <a:pt x="1399270" y="152750"/>
                    <a:pt x="1399842" y="159608"/>
                    <a:pt x="1399175" y="166371"/>
                  </a:cubicBezTo>
                  <a:cubicBezTo>
                    <a:pt x="1398794" y="170657"/>
                    <a:pt x="1398318" y="176848"/>
                    <a:pt x="1395556" y="178658"/>
                  </a:cubicBezTo>
                  <a:cubicBezTo>
                    <a:pt x="1392032" y="181039"/>
                    <a:pt x="1390269" y="183801"/>
                    <a:pt x="1389900" y="186504"/>
                  </a:cubicBezTo>
                  <a:lnTo>
                    <a:pt x="1389923" y="186567"/>
                  </a:lnTo>
                  <a:lnTo>
                    <a:pt x="1389900" y="186599"/>
                  </a:lnTo>
                  <a:cubicBezTo>
                    <a:pt x="1389531" y="189302"/>
                    <a:pt x="1390555" y="191945"/>
                    <a:pt x="1392603" y="194088"/>
                  </a:cubicBezTo>
                  <a:cubicBezTo>
                    <a:pt x="1396032" y="197708"/>
                    <a:pt x="1403080" y="199327"/>
                    <a:pt x="1408414" y="199232"/>
                  </a:cubicBezTo>
                  <a:cubicBezTo>
                    <a:pt x="1411415" y="199137"/>
                    <a:pt x="1414272" y="198494"/>
                    <a:pt x="1415558" y="196839"/>
                  </a:cubicBezTo>
                  <a:lnTo>
                    <a:pt x="1415526" y="196719"/>
                  </a:lnTo>
                  <a:lnTo>
                    <a:pt x="1415558" y="196708"/>
                  </a:lnTo>
                  <a:cubicBezTo>
                    <a:pt x="1416844" y="195041"/>
                    <a:pt x="1416559" y="192374"/>
                    <a:pt x="1413272" y="188278"/>
                  </a:cubicBezTo>
                  <a:cubicBezTo>
                    <a:pt x="1411177" y="185611"/>
                    <a:pt x="1409962" y="182730"/>
                    <a:pt x="1410164" y="179753"/>
                  </a:cubicBezTo>
                  <a:lnTo>
                    <a:pt x="1412203" y="176315"/>
                  </a:lnTo>
                  <a:lnTo>
                    <a:pt x="1415558" y="170752"/>
                  </a:lnTo>
                  <a:cubicBezTo>
                    <a:pt x="1421940" y="165323"/>
                    <a:pt x="1426036" y="157131"/>
                    <a:pt x="1431084" y="150178"/>
                  </a:cubicBezTo>
                  <a:cubicBezTo>
                    <a:pt x="1430227" y="149702"/>
                    <a:pt x="1429370" y="149226"/>
                    <a:pt x="1428417" y="148654"/>
                  </a:cubicBezTo>
                  <a:lnTo>
                    <a:pt x="1427051" y="142143"/>
                  </a:lnTo>
                  <a:lnTo>
                    <a:pt x="1425964" y="136891"/>
                  </a:lnTo>
                  <a:lnTo>
                    <a:pt x="1425947" y="136885"/>
                  </a:lnTo>
                  <a:lnTo>
                    <a:pt x="1425928" y="136795"/>
                  </a:lnTo>
                  <a:cubicBezTo>
                    <a:pt x="1423440" y="134343"/>
                    <a:pt x="1419463" y="133176"/>
                    <a:pt x="1414510" y="132652"/>
                  </a:cubicBezTo>
                  <a:close/>
                  <a:moveTo>
                    <a:pt x="1470136" y="133604"/>
                  </a:moveTo>
                  <a:cubicBezTo>
                    <a:pt x="1468517" y="136271"/>
                    <a:pt x="1465564" y="138938"/>
                    <a:pt x="1465469" y="141700"/>
                  </a:cubicBezTo>
                  <a:lnTo>
                    <a:pt x="1465471" y="141793"/>
                  </a:lnTo>
                  <a:lnTo>
                    <a:pt x="1465469" y="141796"/>
                  </a:lnTo>
                  <a:cubicBezTo>
                    <a:pt x="1465088" y="150845"/>
                    <a:pt x="1465279" y="159989"/>
                    <a:pt x="1465945" y="169133"/>
                  </a:cubicBezTo>
                  <a:cubicBezTo>
                    <a:pt x="1466803" y="180372"/>
                    <a:pt x="1475280" y="182754"/>
                    <a:pt x="1487472" y="185706"/>
                  </a:cubicBezTo>
                  <a:lnTo>
                    <a:pt x="1487460" y="185606"/>
                  </a:lnTo>
                  <a:lnTo>
                    <a:pt x="1487472" y="185610"/>
                  </a:lnTo>
                  <a:cubicBezTo>
                    <a:pt x="1485757" y="176467"/>
                    <a:pt x="1486710" y="166942"/>
                    <a:pt x="1482519" y="162846"/>
                  </a:cubicBezTo>
                  <a:cubicBezTo>
                    <a:pt x="1478757" y="159179"/>
                    <a:pt x="1477685" y="156321"/>
                    <a:pt x="1478161" y="153725"/>
                  </a:cubicBezTo>
                  <a:lnTo>
                    <a:pt x="1482971" y="146360"/>
                  </a:lnTo>
                  <a:lnTo>
                    <a:pt x="1483090" y="146178"/>
                  </a:lnTo>
                  <a:lnTo>
                    <a:pt x="1483090" y="146178"/>
                  </a:lnTo>
                  <a:lnTo>
                    <a:pt x="1483090" y="146177"/>
                  </a:lnTo>
                  <a:cubicBezTo>
                    <a:pt x="1480995" y="143701"/>
                    <a:pt x="1479280" y="141319"/>
                    <a:pt x="1477185" y="139224"/>
                  </a:cubicBezTo>
                  <a:cubicBezTo>
                    <a:pt x="1474994" y="137224"/>
                    <a:pt x="1472518" y="135509"/>
                    <a:pt x="1470136" y="133604"/>
                  </a:cubicBezTo>
                  <a:close/>
                  <a:moveTo>
                    <a:pt x="1613583" y="265621"/>
                  </a:moveTo>
                  <a:cubicBezTo>
                    <a:pt x="1609583" y="265621"/>
                    <a:pt x="1605487" y="268288"/>
                    <a:pt x="1599867" y="270384"/>
                  </a:cubicBezTo>
                  <a:cubicBezTo>
                    <a:pt x="1607296" y="278861"/>
                    <a:pt x="1613107" y="286195"/>
                    <a:pt x="1619774" y="292672"/>
                  </a:cubicBezTo>
                  <a:cubicBezTo>
                    <a:pt x="1621298" y="294101"/>
                    <a:pt x="1628728" y="292291"/>
                    <a:pt x="1628728" y="291720"/>
                  </a:cubicBezTo>
                  <a:lnTo>
                    <a:pt x="1628724" y="291626"/>
                  </a:lnTo>
                  <a:lnTo>
                    <a:pt x="1628728" y="291624"/>
                  </a:lnTo>
                  <a:cubicBezTo>
                    <a:pt x="1629109" y="284290"/>
                    <a:pt x="1629966" y="276384"/>
                    <a:pt x="1627680" y="269622"/>
                  </a:cubicBezTo>
                  <a:cubicBezTo>
                    <a:pt x="1626728" y="266954"/>
                    <a:pt x="1618536" y="265716"/>
                    <a:pt x="1613583" y="265621"/>
                  </a:cubicBezTo>
                  <a:close/>
                  <a:moveTo>
                    <a:pt x="1540752" y="313187"/>
                  </a:moveTo>
                  <a:cubicBezTo>
                    <a:pt x="1537502" y="314461"/>
                    <a:pt x="1534526" y="317199"/>
                    <a:pt x="1533097" y="320580"/>
                  </a:cubicBezTo>
                  <a:cubicBezTo>
                    <a:pt x="1530049" y="328010"/>
                    <a:pt x="1526620" y="335725"/>
                    <a:pt x="1521476" y="341821"/>
                  </a:cubicBezTo>
                  <a:cubicBezTo>
                    <a:pt x="1514809" y="349822"/>
                    <a:pt x="1510332" y="362109"/>
                    <a:pt x="1516523" y="368967"/>
                  </a:cubicBezTo>
                  <a:cubicBezTo>
                    <a:pt x="1525382" y="378778"/>
                    <a:pt x="1523572" y="390018"/>
                    <a:pt x="1524810" y="401067"/>
                  </a:cubicBezTo>
                  <a:cubicBezTo>
                    <a:pt x="1525286" y="405924"/>
                    <a:pt x="1525477" y="410973"/>
                    <a:pt x="1526715" y="415640"/>
                  </a:cubicBezTo>
                  <a:cubicBezTo>
                    <a:pt x="1528620" y="422593"/>
                    <a:pt x="1531287" y="429356"/>
                    <a:pt x="1533859" y="436119"/>
                  </a:cubicBezTo>
                  <a:cubicBezTo>
                    <a:pt x="1535478" y="440500"/>
                    <a:pt x="1538431" y="444501"/>
                    <a:pt x="1539097" y="448977"/>
                  </a:cubicBezTo>
                  <a:cubicBezTo>
                    <a:pt x="1539859" y="454311"/>
                    <a:pt x="1539383" y="459931"/>
                    <a:pt x="1538431" y="465265"/>
                  </a:cubicBezTo>
                  <a:cubicBezTo>
                    <a:pt x="1537859" y="468599"/>
                    <a:pt x="1535002" y="471552"/>
                    <a:pt x="1533954" y="474885"/>
                  </a:cubicBezTo>
                  <a:cubicBezTo>
                    <a:pt x="1528810" y="490411"/>
                    <a:pt x="1543098" y="500317"/>
                    <a:pt x="1545670" y="513747"/>
                  </a:cubicBezTo>
                  <a:cubicBezTo>
                    <a:pt x="1546717" y="519177"/>
                    <a:pt x="1551385" y="523939"/>
                    <a:pt x="1552051" y="529273"/>
                  </a:cubicBezTo>
                  <a:cubicBezTo>
                    <a:pt x="1553099" y="537465"/>
                    <a:pt x="1552147" y="545942"/>
                    <a:pt x="1551861" y="554324"/>
                  </a:cubicBezTo>
                  <a:cubicBezTo>
                    <a:pt x="1551385" y="571088"/>
                    <a:pt x="1547194" y="576327"/>
                    <a:pt x="1531573" y="582708"/>
                  </a:cubicBezTo>
                  <a:cubicBezTo>
                    <a:pt x="1528715" y="583851"/>
                    <a:pt x="1525953" y="588423"/>
                    <a:pt x="1525762" y="591567"/>
                  </a:cubicBezTo>
                  <a:cubicBezTo>
                    <a:pt x="1525667" y="593567"/>
                    <a:pt x="1530049" y="596805"/>
                    <a:pt x="1532906" y="597853"/>
                  </a:cubicBezTo>
                  <a:cubicBezTo>
                    <a:pt x="1538526" y="599853"/>
                    <a:pt x="1546051" y="598996"/>
                    <a:pt x="1550146" y="602425"/>
                  </a:cubicBezTo>
                  <a:cubicBezTo>
                    <a:pt x="1552861" y="604711"/>
                    <a:pt x="1554838" y="605711"/>
                    <a:pt x="1556802" y="605687"/>
                  </a:cubicBezTo>
                  <a:lnTo>
                    <a:pt x="1557041" y="605582"/>
                  </a:lnTo>
                  <a:lnTo>
                    <a:pt x="1557183" y="605651"/>
                  </a:lnTo>
                  <a:cubicBezTo>
                    <a:pt x="1559147" y="605616"/>
                    <a:pt x="1561100" y="604568"/>
                    <a:pt x="1563767" y="602806"/>
                  </a:cubicBezTo>
                  <a:cubicBezTo>
                    <a:pt x="1573482" y="596329"/>
                    <a:pt x="1579197" y="588328"/>
                    <a:pt x="1580340" y="576612"/>
                  </a:cubicBezTo>
                  <a:cubicBezTo>
                    <a:pt x="1580817" y="571088"/>
                    <a:pt x="1581484" y="564897"/>
                    <a:pt x="1584341" y="560515"/>
                  </a:cubicBezTo>
                  <a:cubicBezTo>
                    <a:pt x="1591389" y="549657"/>
                    <a:pt x="1592152" y="542513"/>
                    <a:pt x="1584817" y="531750"/>
                  </a:cubicBezTo>
                  <a:cubicBezTo>
                    <a:pt x="1578912" y="522987"/>
                    <a:pt x="1580436" y="501555"/>
                    <a:pt x="1587580" y="494221"/>
                  </a:cubicBezTo>
                  <a:cubicBezTo>
                    <a:pt x="1595295" y="486411"/>
                    <a:pt x="1601962" y="477076"/>
                    <a:pt x="1610820" y="470980"/>
                  </a:cubicBezTo>
                  <a:cubicBezTo>
                    <a:pt x="1620060" y="464598"/>
                    <a:pt x="1631014" y="458788"/>
                    <a:pt x="1641872" y="457264"/>
                  </a:cubicBezTo>
                  <a:cubicBezTo>
                    <a:pt x="1653207" y="455645"/>
                    <a:pt x="1658445" y="452311"/>
                    <a:pt x="1657969" y="440976"/>
                  </a:cubicBezTo>
                  <a:cubicBezTo>
                    <a:pt x="1657874" y="437928"/>
                    <a:pt x="1658350" y="434880"/>
                    <a:pt x="1658541" y="431642"/>
                  </a:cubicBezTo>
                  <a:cubicBezTo>
                    <a:pt x="1657112" y="422879"/>
                    <a:pt x="1661303" y="412497"/>
                    <a:pt x="1648635" y="407067"/>
                  </a:cubicBezTo>
                  <a:cubicBezTo>
                    <a:pt x="1639681" y="403353"/>
                    <a:pt x="1631966" y="396114"/>
                    <a:pt x="1624441" y="389637"/>
                  </a:cubicBezTo>
                  <a:cubicBezTo>
                    <a:pt x="1619012" y="384874"/>
                    <a:pt x="1614821" y="378683"/>
                    <a:pt x="1609773" y="373349"/>
                  </a:cubicBezTo>
                  <a:cubicBezTo>
                    <a:pt x="1605772" y="369158"/>
                    <a:pt x="1601486" y="365157"/>
                    <a:pt x="1597200" y="361252"/>
                  </a:cubicBezTo>
                  <a:cubicBezTo>
                    <a:pt x="1588627" y="353346"/>
                    <a:pt x="1579578" y="345917"/>
                    <a:pt x="1571292" y="337725"/>
                  </a:cubicBezTo>
                  <a:cubicBezTo>
                    <a:pt x="1563957" y="330391"/>
                    <a:pt x="1557766" y="321819"/>
                    <a:pt x="1550432" y="314580"/>
                  </a:cubicBezTo>
                  <a:cubicBezTo>
                    <a:pt x="1547908" y="312104"/>
                    <a:pt x="1544360" y="311913"/>
                    <a:pt x="1541098" y="313187"/>
                  </a:cubicBezTo>
                  <a:lnTo>
                    <a:pt x="1541052" y="313232"/>
                  </a:lnTo>
                  <a:lnTo>
                    <a:pt x="1540752" y="313187"/>
                  </a:lnTo>
                  <a:close/>
                  <a:moveTo>
                    <a:pt x="1727406" y="391923"/>
                  </a:moveTo>
                  <a:cubicBezTo>
                    <a:pt x="1725597" y="393256"/>
                    <a:pt x="1724835" y="395828"/>
                    <a:pt x="1723025" y="398876"/>
                  </a:cubicBezTo>
                  <a:lnTo>
                    <a:pt x="1727407" y="391923"/>
                  </a:lnTo>
                  <a:lnTo>
                    <a:pt x="1732740" y="394399"/>
                  </a:lnTo>
                  <a:cubicBezTo>
                    <a:pt x="1736169" y="396209"/>
                    <a:pt x="1739313" y="399352"/>
                    <a:pt x="1742932" y="399828"/>
                  </a:cubicBezTo>
                  <a:cubicBezTo>
                    <a:pt x="1739313" y="399352"/>
                    <a:pt x="1736170" y="396209"/>
                    <a:pt x="1732741" y="394399"/>
                  </a:cubicBezTo>
                  <a:cubicBezTo>
                    <a:pt x="1730931" y="393447"/>
                    <a:pt x="1728169" y="391351"/>
                    <a:pt x="1727407" y="391923"/>
                  </a:cubicBezTo>
                  <a:lnTo>
                    <a:pt x="1727407" y="391923"/>
                  </a:lnTo>
                  <a:lnTo>
                    <a:pt x="1727406" y="391923"/>
                  </a:lnTo>
                  <a:close/>
                  <a:moveTo>
                    <a:pt x="1867305" y="399507"/>
                  </a:moveTo>
                  <a:lnTo>
                    <a:pt x="1850938" y="404728"/>
                  </a:lnTo>
                  <a:lnTo>
                    <a:pt x="1850469" y="404876"/>
                  </a:lnTo>
                  <a:lnTo>
                    <a:pt x="1850470" y="404877"/>
                  </a:lnTo>
                  <a:lnTo>
                    <a:pt x="1850470" y="404877"/>
                  </a:lnTo>
                  <a:cubicBezTo>
                    <a:pt x="1863995" y="421545"/>
                    <a:pt x="1870758" y="423355"/>
                    <a:pt x="1884569" y="413925"/>
                  </a:cubicBezTo>
                  <a:cubicBezTo>
                    <a:pt x="1879283" y="405972"/>
                    <a:pt x="1873258" y="401091"/>
                    <a:pt x="1867305" y="399507"/>
                  </a:cubicBezTo>
                  <a:close/>
                  <a:moveTo>
                    <a:pt x="1750433" y="404710"/>
                  </a:moveTo>
                  <a:lnTo>
                    <a:pt x="1750647" y="413164"/>
                  </a:lnTo>
                  <a:lnTo>
                    <a:pt x="1744171" y="415830"/>
                  </a:lnTo>
                  <a:cubicBezTo>
                    <a:pt x="1738741" y="413830"/>
                    <a:pt x="1733503" y="411068"/>
                    <a:pt x="1728835" y="407734"/>
                  </a:cubicBezTo>
                  <a:cubicBezTo>
                    <a:pt x="1733502" y="411068"/>
                    <a:pt x="1738836" y="413735"/>
                    <a:pt x="1744170" y="415831"/>
                  </a:cubicBezTo>
                  <a:cubicBezTo>
                    <a:pt x="1745885" y="416497"/>
                    <a:pt x="1750457" y="414402"/>
                    <a:pt x="1750647" y="413164"/>
                  </a:cubicBezTo>
                  <a:lnTo>
                    <a:pt x="1750647" y="413164"/>
                  </a:lnTo>
                  <a:lnTo>
                    <a:pt x="1750648" y="413163"/>
                  </a:lnTo>
                  <a:cubicBezTo>
                    <a:pt x="1751077" y="410163"/>
                    <a:pt x="1751362" y="407139"/>
                    <a:pt x="1750433" y="404710"/>
                  </a:cubicBezTo>
                  <a:close/>
                  <a:moveTo>
                    <a:pt x="1629299" y="571564"/>
                  </a:moveTo>
                  <a:cubicBezTo>
                    <a:pt x="1621870" y="571755"/>
                    <a:pt x="1620155" y="576422"/>
                    <a:pt x="1619869" y="581851"/>
                  </a:cubicBezTo>
                  <a:cubicBezTo>
                    <a:pt x="1619488" y="588995"/>
                    <a:pt x="1619679" y="596329"/>
                    <a:pt x="1621108" y="603282"/>
                  </a:cubicBezTo>
                  <a:cubicBezTo>
                    <a:pt x="1621584" y="605664"/>
                    <a:pt x="1626251" y="608712"/>
                    <a:pt x="1629109" y="608807"/>
                  </a:cubicBezTo>
                  <a:cubicBezTo>
                    <a:pt x="1631776" y="608902"/>
                    <a:pt x="1635871" y="605949"/>
                    <a:pt x="1636919" y="603378"/>
                  </a:cubicBezTo>
                  <a:cubicBezTo>
                    <a:pt x="1638634" y="599282"/>
                    <a:pt x="1638253" y="594424"/>
                    <a:pt x="1638824" y="588804"/>
                  </a:cubicBezTo>
                  <a:cubicBezTo>
                    <a:pt x="1638729" y="587280"/>
                    <a:pt x="1638920" y="584518"/>
                    <a:pt x="1638348" y="582041"/>
                  </a:cubicBezTo>
                  <a:cubicBezTo>
                    <a:pt x="1637205" y="577088"/>
                    <a:pt x="1637395" y="571373"/>
                    <a:pt x="1629299" y="571564"/>
                  </a:cubicBezTo>
                  <a:close/>
                  <a:moveTo>
                    <a:pt x="1486043" y="426975"/>
                  </a:moveTo>
                  <a:cubicBezTo>
                    <a:pt x="1480471" y="426928"/>
                    <a:pt x="1475922" y="428690"/>
                    <a:pt x="1472755" y="431904"/>
                  </a:cubicBezTo>
                  <a:lnTo>
                    <a:pt x="1469096" y="441889"/>
                  </a:lnTo>
                  <a:lnTo>
                    <a:pt x="1467755" y="445548"/>
                  </a:lnTo>
                  <a:lnTo>
                    <a:pt x="1467755" y="445549"/>
                  </a:lnTo>
                  <a:lnTo>
                    <a:pt x="1467755" y="445549"/>
                  </a:lnTo>
                  <a:cubicBezTo>
                    <a:pt x="1467659" y="456693"/>
                    <a:pt x="1478042" y="466123"/>
                    <a:pt x="1490424" y="466218"/>
                  </a:cubicBezTo>
                  <a:lnTo>
                    <a:pt x="1490425" y="466218"/>
                  </a:lnTo>
                  <a:lnTo>
                    <a:pt x="1490425" y="466218"/>
                  </a:lnTo>
                  <a:lnTo>
                    <a:pt x="1490525" y="466188"/>
                  </a:lnTo>
                  <a:lnTo>
                    <a:pt x="1502295" y="462705"/>
                  </a:lnTo>
                  <a:cubicBezTo>
                    <a:pt x="1504402" y="459908"/>
                    <a:pt x="1504998" y="455026"/>
                    <a:pt x="1505093" y="446692"/>
                  </a:cubicBezTo>
                  <a:lnTo>
                    <a:pt x="1505093" y="446692"/>
                  </a:lnTo>
                  <a:lnTo>
                    <a:pt x="1505093" y="446691"/>
                  </a:lnTo>
                  <a:lnTo>
                    <a:pt x="1505039" y="446460"/>
                  </a:lnTo>
                  <a:lnTo>
                    <a:pt x="1501461" y="430975"/>
                  </a:lnTo>
                  <a:cubicBezTo>
                    <a:pt x="1498616" y="428023"/>
                    <a:pt x="1493806" y="427023"/>
                    <a:pt x="1486043" y="426975"/>
                  </a:cubicBezTo>
                  <a:close/>
                  <a:moveTo>
                    <a:pt x="1426036" y="544608"/>
                  </a:moveTo>
                  <a:cubicBezTo>
                    <a:pt x="1423940" y="548037"/>
                    <a:pt x="1420321" y="551371"/>
                    <a:pt x="1420130" y="554800"/>
                  </a:cubicBezTo>
                  <a:cubicBezTo>
                    <a:pt x="1420130" y="557753"/>
                    <a:pt x="1424131" y="560801"/>
                    <a:pt x="1428131" y="566230"/>
                  </a:cubicBezTo>
                  <a:cubicBezTo>
                    <a:pt x="1430417" y="563516"/>
                    <a:pt x="1432798" y="560992"/>
                    <a:pt x="1434537" y="559039"/>
                  </a:cubicBezTo>
                  <a:lnTo>
                    <a:pt x="1435051" y="558280"/>
                  </a:lnTo>
                  <a:lnTo>
                    <a:pt x="1437180" y="555276"/>
                  </a:lnTo>
                  <a:cubicBezTo>
                    <a:pt x="1434323" y="551180"/>
                    <a:pt x="1429941" y="548037"/>
                    <a:pt x="1426131" y="544608"/>
                  </a:cubicBezTo>
                  <a:lnTo>
                    <a:pt x="1426097" y="544667"/>
                  </a:lnTo>
                  <a:lnTo>
                    <a:pt x="1426036" y="544608"/>
                  </a:lnTo>
                  <a:close/>
                  <a:moveTo>
                    <a:pt x="1442419" y="620808"/>
                  </a:moveTo>
                  <a:lnTo>
                    <a:pt x="1442297" y="620939"/>
                  </a:lnTo>
                  <a:lnTo>
                    <a:pt x="1442228" y="620903"/>
                  </a:lnTo>
                  <a:cubicBezTo>
                    <a:pt x="1436989" y="623665"/>
                    <a:pt x="1432798" y="629285"/>
                    <a:pt x="1429465" y="634619"/>
                  </a:cubicBezTo>
                  <a:cubicBezTo>
                    <a:pt x="1426321" y="639572"/>
                    <a:pt x="1424797" y="645668"/>
                    <a:pt x="1421940" y="652907"/>
                  </a:cubicBezTo>
                  <a:lnTo>
                    <a:pt x="1421940" y="652907"/>
                  </a:lnTo>
                  <a:lnTo>
                    <a:pt x="1421940" y="652908"/>
                  </a:lnTo>
                  <a:lnTo>
                    <a:pt x="1421960" y="652932"/>
                  </a:lnTo>
                  <a:lnTo>
                    <a:pt x="1428417" y="661289"/>
                  </a:lnTo>
                  <a:cubicBezTo>
                    <a:pt x="1429989" y="664814"/>
                    <a:pt x="1431465" y="666552"/>
                    <a:pt x="1433060" y="666647"/>
                  </a:cubicBezTo>
                  <a:lnTo>
                    <a:pt x="1433218" y="666514"/>
                  </a:lnTo>
                  <a:lnTo>
                    <a:pt x="1433251" y="666552"/>
                  </a:lnTo>
                  <a:cubicBezTo>
                    <a:pt x="1434847" y="666648"/>
                    <a:pt x="1436561" y="665100"/>
                    <a:pt x="1438609" y="662052"/>
                  </a:cubicBezTo>
                  <a:cubicBezTo>
                    <a:pt x="1443657" y="654527"/>
                    <a:pt x="1449467" y="647478"/>
                    <a:pt x="1454230" y="639668"/>
                  </a:cubicBezTo>
                  <a:cubicBezTo>
                    <a:pt x="1455658" y="637287"/>
                    <a:pt x="1455849" y="632238"/>
                    <a:pt x="1454325" y="630333"/>
                  </a:cubicBezTo>
                  <a:cubicBezTo>
                    <a:pt x="1451086" y="626238"/>
                    <a:pt x="1444324" y="619761"/>
                    <a:pt x="1442419" y="620808"/>
                  </a:cubicBezTo>
                  <a:close/>
                  <a:moveTo>
                    <a:pt x="1575257" y="629083"/>
                  </a:moveTo>
                  <a:cubicBezTo>
                    <a:pt x="1572935" y="627833"/>
                    <a:pt x="1570102" y="627905"/>
                    <a:pt x="1567768" y="629190"/>
                  </a:cubicBezTo>
                  <a:lnTo>
                    <a:pt x="1567716" y="629286"/>
                  </a:lnTo>
                  <a:lnTo>
                    <a:pt x="1567673" y="629286"/>
                  </a:lnTo>
                  <a:cubicBezTo>
                    <a:pt x="1555671" y="635763"/>
                    <a:pt x="1562720" y="647764"/>
                    <a:pt x="1561862" y="657480"/>
                  </a:cubicBezTo>
                  <a:cubicBezTo>
                    <a:pt x="1561196" y="664814"/>
                    <a:pt x="1565863" y="667386"/>
                    <a:pt x="1572721" y="666433"/>
                  </a:cubicBezTo>
                  <a:lnTo>
                    <a:pt x="1577800" y="661679"/>
                  </a:lnTo>
                  <a:lnTo>
                    <a:pt x="1580126" y="659504"/>
                  </a:lnTo>
                  <a:lnTo>
                    <a:pt x="1580126" y="659501"/>
                  </a:lnTo>
                  <a:lnTo>
                    <a:pt x="1580186" y="659445"/>
                  </a:lnTo>
                  <a:cubicBezTo>
                    <a:pt x="1580436" y="656123"/>
                    <a:pt x="1579532" y="652289"/>
                    <a:pt x="1580722" y="649384"/>
                  </a:cubicBezTo>
                  <a:lnTo>
                    <a:pt x="1580722" y="649384"/>
                  </a:lnTo>
                  <a:lnTo>
                    <a:pt x="1580722" y="649383"/>
                  </a:lnTo>
                  <a:cubicBezTo>
                    <a:pt x="1580341" y="645192"/>
                    <a:pt x="1579864" y="641097"/>
                    <a:pt x="1579674" y="636906"/>
                  </a:cubicBezTo>
                  <a:cubicBezTo>
                    <a:pt x="1579389" y="632906"/>
                    <a:pt x="1577579" y="630334"/>
                    <a:pt x="1575257" y="629083"/>
                  </a:cubicBezTo>
                  <a:close/>
                  <a:moveTo>
                    <a:pt x="1732169" y="647574"/>
                  </a:moveTo>
                  <a:cubicBezTo>
                    <a:pt x="1740646" y="648621"/>
                    <a:pt x="1745123" y="654908"/>
                    <a:pt x="1744551" y="665671"/>
                  </a:cubicBezTo>
                  <a:lnTo>
                    <a:pt x="1741525" y="674336"/>
                  </a:lnTo>
                  <a:lnTo>
                    <a:pt x="1730975" y="677723"/>
                  </a:lnTo>
                  <a:lnTo>
                    <a:pt x="1730836" y="677768"/>
                  </a:lnTo>
                  <a:lnTo>
                    <a:pt x="1715596" y="660242"/>
                  </a:lnTo>
                  <a:cubicBezTo>
                    <a:pt x="1718358" y="658147"/>
                    <a:pt x="1720025" y="654694"/>
                    <a:pt x="1722239" y="651908"/>
                  </a:cubicBezTo>
                  <a:cubicBezTo>
                    <a:pt x="1720025" y="654694"/>
                    <a:pt x="1718358" y="658147"/>
                    <a:pt x="1715595" y="660242"/>
                  </a:cubicBezTo>
                  <a:cubicBezTo>
                    <a:pt x="1720739" y="666147"/>
                    <a:pt x="1725787" y="671958"/>
                    <a:pt x="1730835" y="677768"/>
                  </a:cubicBezTo>
                  <a:lnTo>
                    <a:pt x="1730836" y="677768"/>
                  </a:lnTo>
                  <a:lnTo>
                    <a:pt x="1730836" y="677768"/>
                  </a:lnTo>
                  <a:lnTo>
                    <a:pt x="1730975" y="677723"/>
                  </a:lnTo>
                  <a:lnTo>
                    <a:pt x="1741515" y="674363"/>
                  </a:lnTo>
                  <a:lnTo>
                    <a:pt x="1741525" y="674336"/>
                  </a:lnTo>
                  <a:lnTo>
                    <a:pt x="1741552" y="674327"/>
                  </a:lnTo>
                  <a:cubicBezTo>
                    <a:pt x="1743600" y="672267"/>
                    <a:pt x="1744362" y="669338"/>
                    <a:pt x="1744552" y="665671"/>
                  </a:cubicBezTo>
                  <a:cubicBezTo>
                    <a:pt x="1745123" y="654908"/>
                    <a:pt x="1740742" y="648621"/>
                    <a:pt x="1732169" y="647574"/>
                  </a:cubicBezTo>
                  <a:close/>
                  <a:moveTo>
                    <a:pt x="1511856" y="648240"/>
                  </a:moveTo>
                  <a:cubicBezTo>
                    <a:pt x="1509855" y="648430"/>
                    <a:pt x="1507855" y="648526"/>
                    <a:pt x="1505855" y="648716"/>
                  </a:cubicBezTo>
                  <a:cubicBezTo>
                    <a:pt x="1506331" y="653574"/>
                    <a:pt x="1506807" y="658527"/>
                    <a:pt x="1507284" y="663385"/>
                  </a:cubicBezTo>
                  <a:cubicBezTo>
                    <a:pt x="1509094" y="663290"/>
                    <a:pt x="1510808" y="663099"/>
                    <a:pt x="1512618" y="663004"/>
                  </a:cubicBezTo>
                  <a:cubicBezTo>
                    <a:pt x="1512428" y="658146"/>
                    <a:pt x="1512142" y="653193"/>
                    <a:pt x="1511951" y="648336"/>
                  </a:cubicBezTo>
                  <a:lnTo>
                    <a:pt x="1511861" y="648343"/>
                  </a:lnTo>
                  <a:lnTo>
                    <a:pt x="1511856" y="648240"/>
                  </a:lnTo>
                  <a:close/>
                  <a:moveTo>
                    <a:pt x="1438704" y="743490"/>
                  </a:moveTo>
                  <a:cubicBezTo>
                    <a:pt x="1435465" y="744252"/>
                    <a:pt x="1430321" y="746253"/>
                    <a:pt x="1430131" y="748158"/>
                  </a:cubicBezTo>
                  <a:cubicBezTo>
                    <a:pt x="1429655" y="751968"/>
                    <a:pt x="1430988" y="756825"/>
                    <a:pt x="1433274" y="760064"/>
                  </a:cubicBezTo>
                  <a:cubicBezTo>
                    <a:pt x="1436799" y="764922"/>
                    <a:pt x="1442704" y="768065"/>
                    <a:pt x="1445847" y="773018"/>
                  </a:cubicBezTo>
                  <a:lnTo>
                    <a:pt x="1446191" y="773535"/>
                  </a:lnTo>
                  <a:lnTo>
                    <a:pt x="1458183" y="791615"/>
                  </a:lnTo>
                  <a:cubicBezTo>
                    <a:pt x="1462755" y="797354"/>
                    <a:pt x="1468136" y="802355"/>
                    <a:pt x="1475375" y="805784"/>
                  </a:cubicBezTo>
                  <a:cubicBezTo>
                    <a:pt x="1477566" y="806832"/>
                    <a:pt x="1480518" y="808737"/>
                    <a:pt x="1482137" y="808070"/>
                  </a:cubicBezTo>
                  <a:lnTo>
                    <a:pt x="1482137" y="808070"/>
                  </a:lnTo>
                  <a:lnTo>
                    <a:pt x="1482138" y="808070"/>
                  </a:lnTo>
                  <a:cubicBezTo>
                    <a:pt x="1483853" y="807308"/>
                    <a:pt x="1485091" y="804069"/>
                    <a:pt x="1485376" y="801688"/>
                  </a:cubicBezTo>
                  <a:lnTo>
                    <a:pt x="1482137" y="808070"/>
                  </a:lnTo>
                  <a:lnTo>
                    <a:pt x="1475375" y="805784"/>
                  </a:lnTo>
                  <a:cubicBezTo>
                    <a:pt x="1468184" y="802355"/>
                    <a:pt x="1462802" y="797354"/>
                    <a:pt x="1458218" y="791615"/>
                  </a:cubicBezTo>
                  <a:lnTo>
                    <a:pt x="1446191" y="773535"/>
                  </a:lnTo>
                  <a:lnTo>
                    <a:pt x="1445848" y="773018"/>
                  </a:lnTo>
                  <a:cubicBezTo>
                    <a:pt x="1442704" y="768065"/>
                    <a:pt x="1436799" y="764922"/>
                    <a:pt x="1433275" y="760064"/>
                  </a:cubicBezTo>
                  <a:cubicBezTo>
                    <a:pt x="1430989" y="756825"/>
                    <a:pt x="1429655" y="751968"/>
                    <a:pt x="1430132" y="748158"/>
                  </a:cubicBezTo>
                  <a:cubicBezTo>
                    <a:pt x="1430417" y="746253"/>
                    <a:pt x="1435465" y="744252"/>
                    <a:pt x="1438704" y="743490"/>
                  </a:cubicBezTo>
                  <a:cubicBezTo>
                    <a:pt x="1453277" y="739871"/>
                    <a:pt x="1461563" y="753396"/>
                    <a:pt x="1473755" y="756635"/>
                  </a:cubicBezTo>
                  <a:cubicBezTo>
                    <a:pt x="1489091" y="760731"/>
                    <a:pt x="1487091" y="773113"/>
                    <a:pt x="1486329" y="784638"/>
                  </a:cubicBezTo>
                  <a:cubicBezTo>
                    <a:pt x="1487091" y="773018"/>
                    <a:pt x="1489091" y="760731"/>
                    <a:pt x="1473756" y="756635"/>
                  </a:cubicBezTo>
                  <a:cubicBezTo>
                    <a:pt x="1461564" y="753396"/>
                    <a:pt x="1453277" y="739871"/>
                    <a:pt x="1438704" y="743490"/>
                  </a:cubicBezTo>
                  <a:close/>
                  <a:moveTo>
                    <a:pt x="1239727" y="799402"/>
                  </a:moveTo>
                  <a:cubicBezTo>
                    <a:pt x="1230583" y="800259"/>
                    <a:pt x="1224963" y="810546"/>
                    <a:pt x="1231154" y="817023"/>
                  </a:cubicBezTo>
                  <a:cubicBezTo>
                    <a:pt x="1238107" y="824358"/>
                    <a:pt x="1246013" y="831597"/>
                    <a:pt x="1254967" y="835978"/>
                  </a:cubicBezTo>
                  <a:cubicBezTo>
                    <a:pt x="1262872" y="839883"/>
                    <a:pt x="1267254" y="843312"/>
                    <a:pt x="1266301" y="852456"/>
                  </a:cubicBezTo>
                  <a:cubicBezTo>
                    <a:pt x="1265825" y="857886"/>
                    <a:pt x="1267111" y="861624"/>
                    <a:pt x="1269552" y="863898"/>
                  </a:cubicBezTo>
                  <a:lnTo>
                    <a:pt x="1278884" y="866332"/>
                  </a:lnTo>
                  <a:lnTo>
                    <a:pt x="1279731" y="866553"/>
                  </a:lnTo>
                  <a:lnTo>
                    <a:pt x="1279732" y="866553"/>
                  </a:lnTo>
                  <a:lnTo>
                    <a:pt x="1279732" y="866553"/>
                  </a:lnTo>
                  <a:cubicBezTo>
                    <a:pt x="1286352" y="866506"/>
                    <a:pt x="1290733" y="865125"/>
                    <a:pt x="1292924" y="862636"/>
                  </a:cubicBezTo>
                  <a:lnTo>
                    <a:pt x="1292924" y="862604"/>
                  </a:lnTo>
                  <a:lnTo>
                    <a:pt x="1292935" y="862601"/>
                  </a:lnTo>
                  <a:cubicBezTo>
                    <a:pt x="1295138" y="860124"/>
                    <a:pt x="1295162" y="856552"/>
                    <a:pt x="1293066" y="852075"/>
                  </a:cubicBezTo>
                  <a:cubicBezTo>
                    <a:pt x="1288304" y="841979"/>
                    <a:pt x="1282779" y="832168"/>
                    <a:pt x="1278302" y="821976"/>
                  </a:cubicBezTo>
                  <a:cubicBezTo>
                    <a:pt x="1269063" y="801117"/>
                    <a:pt x="1262777" y="797211"/>
                    <a:pt x="1239821" y="799402"/>
                  </a:cubicBezTo>
                  <a:lnTo>
                    <a:pt x="1239808" y="799411"/>
                  </a:lnTo>
                  <a:lnTo>
                    <a:pt x="1239727" y="799402"/>
                  </a:lnTo>
                  <a:close/>
                  <a:moveTo>
                    <a:pt x="1412606" y="820166"/>
                  </a:moveTo>
                  <a:lnTo>
                    <a:pt x="1412606" y="820167"/>
                  </a:lnTo>
                  <a:lnTo>
                    <a:pt x="1412605" y="820167"/>
                  </a:lnTo>
                  <a:cubicBezTo>
                    <a:pt x="1412510" y="820167"/>
                    <a:pt x="1412224" y="823310"/>
                    <a:pt x="1411939" y="824929"/>
                  </a:cubicBezTo>
                  <a:lnTo>
                    <a:pt x="1412606" y="820167"/>
                  </a:lnTo>
                  <a:lnTo>
                    <a:pt x="1427083" y="821405"/>
                  </a:lnTo>
                  <a:cubicBezTo>
                    <a:pt x="1426893" y="823119"/>
                    <a:pt x="1426703" y="824834"/>
                    <a:pt x="1426512" y="826548"/>
                  </a:cubicBezTo>
                  <a:cubicBezTo>
                    <a:pt x="1426703" y="824833"/>
                    <a:pt x="1426893" y="823119"/>
                    <a:pt x="1427084" y="821404"/>
                  </a:cubicBezTo>
                  <a:cubicBezTo>
                    <a:pt x="1422226" y="820928"/>
                    <a:pt x="1417464" y="820357"/>
                    <a:pt x="1412606" y="820166"/>
                  </a:cubicBezTo>
                  <a:close/>
                  <a:moveTo>
                    <a:pt x="1324309" y="829691"/>
                  </a:moveTo>
                  <a:cubicBezTo>
                    <a:pt x="1318784" y="828358"/>
                    <a:pt x="1315069" y="831596"/>
                    <a:pt x="1315069" y="837978"/>
                  </a:cubicBezTo>
                  <a:cubicBezTo>
                    <a:pt x="1315069" y="841788"/>
                    <a:pt x="1314688" y="845598"/>
                    <a:pt x="1314498" y="850170"/>
                  </a:cubicBezTo>
                  <a:cubicBezTo>
                    <a:pt x="1314784" y="845598"/>
                    <a:pt x="1315069" y="841788"/>
                    <a:pt x="1315069" y="838074"/>
                  </a:cubicBezTo>
                  <a:cubicBezTo>
                    <a:pt x="1314974" y="831692"/>
                    <a:pt x="1318784" y="828453"/>
                    <a:pt x="1324309" y="829787"/>
                  </a:cubicBezTo>
                  <a:cubicBezTo>
                    <a:pt x="1327547" y="830549"/>
                    <a:pt x="1331643" y="834454"/>
                    <a:pt x="1332405" y="837597"/>
                  </a:cubicBezTo>
                  <a:lnTo>
                    <a:pt x="1333449" y="856762"/>
                  </a:lnTo>
                  <a:lnTo>
                    <a:pt x="1331702" y="865243"/>
                  </a:lnTo>
                  <a:cubicBezTo>
                    <a:pt x="1330238" y="867315"/>
                    <a:pt x="1327690" y="868506"/>
                    <a:pt x="1323451" y="868458"/>
                  </a:cubicBezTo>
                  <a:lnTo>
                    <a:pt x="1315467" y="864772"/>
                  </a:lnTo>
                  <a:lnTo>
                    <a:pt x="1314636" y="857479"/>
                  </a:lnTo>
                  <a:lnTo>
                    <a:pt x="1314498" y="856171"/>
                  </a:lnTo>
                  <a:lnTo>
                    <a:pt x="1314498" y="856266"/>
                  </a:lnTo>
                  <a:lnTo>
                    <a:pt x="1314636" y="857479"/>
                  </a:lnTo>
                  <a:lnTo>
                    <a:pt x="1315403" y="864743"/>
                  </a:lnTo>
                  <a:lnTo>
                    <a:pt x="1315467" y="864772"/>
                  </a:lnTo>
                  <a:lnTo>
                    <a:pt x="1315474" y="864839"/>
                  </a:lnTo>
                  <a:cubicBezTo>
                    <a:pt x="1316641" y="867077"/>
                    <a:pt x="1318975" y="868506"/>
                    <a:pt x="1323451" y="868554"/>
                  </a:cubicBezTo>
                  <a:cubicBezTo>
                    <a:pt x="1331929" y="868649"/>
                    <a:pt x="1333643" y="863696"/>
                    <a:pt x="1333453" y="856838"/>
                  </a:cubicBezTo>
                  <a:lnTo>
                    <a:pt x="1333449" y="856762"/>
                  </a:lnTo>
                  <a:lnTo>
                    <a:pt x="1333453" y="856742"/>
                  </a:lnTo>
                  <a:cubicBezTo>
                    <a:pt x="1333262" y="850361"/>
                    <a:pt x="1333834" y="843693"/>
                    <a:pt x="1332405" y="837502"/>
                  </a:cubicBezTo>
                  <a:cubicBezTo>
                    <a:pt x="1331643" y="834359"/>
                    <a:pt x="1327547" y="830453"/>
                    <a:pt x="1324309" y="829691"/>
                  </a:cubicBezTo>
                  <a:close/>
                  <a:moveTo>
                    <a:pt x="1227820" y="881222"/>
                  </a:moveTo>
                  <a:cubicBezTo>
                    <a:pt x="1227820" y="891985"/>
                    <a:pt x="1222200" y="896367"/>
                    <a:pt x="1214676" y="893033"/>
                  </a:cubicBezTo>
                  <a:cubicBezTo>
                    <a:pt x="1222201" y="896367"/>
                    <a:pt x="1227916" y="892080"/>
                    <a:pt x="1227820" y="881222"/>
                  </a:cubicBezTo>
                  <a:close/>
                  <a:moveTo>
                    <a:pt x="1319261" y="896652"/>
                  </a:moveTo>
                  <a:cubicBezTo>
                    <a:pt x="1317927" y="899319"/>
                    <a:pt x="1315260" y="902081"/>
                    <a:pt x="1315451" y="904558"/>
                  </a:cubicBezTo>
                  <a:lnTo>
                    <a:pt x="1315475" y="904602"/>
                  </a:lnTo>
                  <a:lnTo>
                    <a:pt x="1315450" y="904653"/>
                  </a:lnTo>
                  <a:cubicBezTo>
                    <a:pt x="1315641" y="907606"/>
                    <a:pt x="1318403" y="910273"/>
                    <a:pt x="1320022" y="913131"/>
                  </a:cubicBezTo>
                  <a:cubicBezTo>
                    <a:pt x="1321546" y="910464"/>
                    <a:pt x="1323166" y="907797"/>
                    <a:pt x="1325357" y="904272"/>
                  </a:cubicBezTo>
                  <a:cubicBezTo>
                    <a:pt x="1322976" y="901415"/>
                    <a:pt x="1321166" y="899128"/>
                    <a:pt x="1319261" y="896652"/>
                  </a:cubicBezTo>
                  <a:close/>
                  <a:moveTo>
                    <a:pt x="1155050" y="951992"/>
                  </a:moveTo>
                  <a:cubicBezTo>
                    <a:pt x="1149954" y="951469"/>
                    <a:pt x="1146573" y="952540"/>
                    <a:pt x="1144608" y="954921"/>
                  </a:cubicBezTo>
                  <a:lnTo>
                    <a:pt x="1144606" y="954931"/>
                  </a:lnTo>
                  <a:lnTo>
                    <a:pt x="1144596" y="954934"/>
                  </a:lnTo>
                  <a:lnTo>
                    <a:pt x="1142702" y="965512"/>
                  </a:lnTo>
                  <a:lnTo>
                    <a:pt x="1142667" y="965708"/>
                  </a:lnTo>
                  <a:lnTo>
                    <a:pt x="1142667" y="965709"/>
                  </a:lnTo>
                  <a:lnTo>
                    <a:pt x="1142667" y="965709"/>
                  </a:lnTo>
                  <a:cubicBezTo>
                    <a:pt x="1143715" y="972186"/>
                    <a:pt x="1141905" y="980853"/>
                    <a:pt x="1153335" y="979996"/>
                  </a:cubicBezTo>
                  <a:cubicBezTo>
                    <a:pt x="1156669" y="979758"/>
                    <a:pt x="1160932" y="977115"/>
                    <a:pt x="1164384" y="973733"/>
                  </a:cubicBezTo>
                  <a:lnTo>
                    <a:pt x="1164451" y="973618"/>
                  </a:lnTo>
                  <a:lnTo>
                    <a:pt x="1164479" y="973602"/>
                  </a:lnTo>
                  <a:cubicBezTo>
                    <a:pt x="1167932" y="970233"/>
                    <a:pt x="1170576" y="966137"/>
                    <a:pt x="1170671" y="962946"/>
                  </a:cubicBezTo>
                  <a:cubicBezTo>
                    <a:pt x="1171052" y="951230"/>
                    <a:pt x="1162289" y="952754"/>
                    <a:pt x="1155050" y="951992"/>
                  </a:cubicBezTo>
                  <a:close/>
                  <a:moveTo>
                    <a:pt x="1039606" y="1013524"/>
                  </a:moveTo>
                  <a:cubicBezTo>
                    <a:pt x="1039606" y="1017620"/>
                    <a:pt x="1039606" y="1021811"/>
                    <a:pt x="1039606" y="1025907"/>
                  </a:cubicBezTo>
                  <a:lnTo>
                    <a:pt x="1039702" y="1025906"/>
                  </a:lnTo>
                  <a:lnTo>
                    <a:pt x="1039702" y="1025907"/>
                  </a:lnTo>
                  <a:cubicBezTo>
                    <a:pt x="1041702" y="1025907"/>
                    <a:pt x="1045417" y="1026002"/>
                    <a:pt x="1045417" y="1025811"/>
                  </a:cubicBezTo>
                  <a:cubicBezTo>
                    <a:pt x="1045702" y="1021811"/>
                    <a:pt x="1045607" y="1017620"/>
                    <a:pt x="1045607" y="1013524"/>
                  </a:cubicBezTo>
                  <a:cubicBezTo>
                    <a:pt x="1045607" y="1017620"/>
                    <a:pt x="1045702" y="1021716"/>
                    <a:pt x="1045321" y="1025811"/>
                  </a:cubicBezTo>
                  <a:lnTo>
                    <a:pt x="1039702" y="1025906"/>
                  </a:lnTo>
                  <a:lnTo>
                    <a:pt x="1039702" y="1013524"/>
                  </a:lnTo>
                  <a:lnTo>
                    <a:pt x="1039606" y="1013524"/>
                  </a:lnTo>
                  <a:close/>
                  <a:moveTo>
                    <a:pt x="854822" y="1162400"/>
                  </a:moveTo>
                  <a:lnTo>
                    <a:pt x="854740" y="1162501"/>
                  </a:lnTo>
                  <a:lnTo>
                    <a:pt x="854726" y="1162495"/>
                  </a:lnTo>
                  <a:cubicBezTo>
                    <a:pt x="852345" y="1162590"/>
                    <a:pt x="848821" y="1167448"/>
                    <a:pt x="848154" y="1170591"/>
                  </a:cubicBezTo>
                  <a:cubicBezTo>
                    <a:pt x="847201" y="1176021"/>
                    <a:pt x="847963" y="1181926"/>
                    <a:pt x="847963" y="1187546"/>
                  </a:cubicBezTo>
                  <a:lnTo>
                    <a:pt x="847964" y="1187546"/>
                  </a:lnTo>
                  <a:lnTo>
                    <a:pt x="848630" y="1187546"/>
                  </a:lnTo>
                  <a:cubicBezTo>
                    <a:pt x="848630" y="1192880"/>
                    <a:pt x="848344" y="1198214"/>
                    <a:pt x="848725" y="1203548"/>
                  </a:cubicBezTo>
                  <a:cubicBezTo>
                    <a:pt x="849202" y="1210596"/>
                    <a:pt x="858631" y="1218216"/>
                    <a:pt x="865585" y="1218216"/>
                  </a:cubicBezTo>
                  <a:cubicBezTo>
                    <a:pt x="871157" y="1218169"/>
                    <a:pt x="874229" y="1216121"/>
                    <a:pt x="875765" y="1213144"/>
                  </a:cubicBezTo>
                  <a:lnTo>
                    <a:pt x="875771" y="1213076"/>
                  </a:lnTo>
                  <a:lnTo>
                    <a:pt x="875824" y="1213049"/>
                  </a:lnTo>
                  <a:cubicBezTo>
                    <a:pt x="877348" y="1210073"/>
                    <a:pt x="877348" y="1206168"/>
                    <a:pt x="876824" y="1202405"/>
                  </a:cubicBezTo>
                  <a:cubicBezTo>
                    <a:pt x="875015" y="1190308"/>
                    <a:pt x="878444" y="1176211"/>
                    <a:pt x="866633" y="1167162"/>
                  </a:cubicBezTo>
                  <a:cubicBezTo>
                    <a:pt x="863299" y="1164590"/>
                    <a:pt x="858727" y="1162209"/>
                    <a:pt x="854822" y="1162400"/>
                  </a:cubicBezTo>
                  <a:close/>
                  <a:moveTo>
                    <a:pt x="619649" y="1427981"/>
                  </a:moveTo>
                  <a:cubicBezTo>
                    <a:pt x="613648" y="1426480"/>
                    <a:pt x="606933" y="1426957"/>
                    <a:pt x="600218" y="1428528"/>
                  </a:cubicBezTo>
                  <a:cubicBezTo>
                    <a:pt x="597075" y="1429195"/>
                    <a:pt x="593265" y="1431957"/>
                    <a:pt x="592026" y="1434719"/>
                  </a:cubicBezTo>
                  <a:lnTo>
                    <a:pt x="591974" y="1435397"/>
                  </a:lnTo>
                  <a:lnTo>
                    <a:pt x="590241" y="1457401"/>
                  </a:lnTo>
                  <a:lnTo>
                    <a:pt x="609758" y="1466742"/>
                  </a:lnTo>
                  <a:lnTo>
                    <a:pt x="610314" y="1467009"/>
                  </a:lnTo>
                  <a:cubicBezTo>
                    <a:pt x="612600" y="1467295"/>
                    <a:pt x="614886" y="1467390"/>
                    <a:pt x="617172" y="1467581"/>
                  </a:cubicBezTo>
                  <a:cubicBezTo>
                    <a:pt x="617553" y="1468438"/>
                    <a:pt x="617934" y="1469200"/>
                    <a:pt x="618315" y="1469962"/>
                  </a:cubicBezTo>
                  <a:lnTo>
                    <a:pt x="618316" y="1469962"/>
                  </a:lnTo>
                  <a:lnTo>
                    <a:pt x="618316" y="1469962"/>
                  </a:lnTo>
                  <a:cubicBezTo>
                    <a:pt x="624412" y="1467009"/>
                    <a:pt x="633460" y="1465485"/>
                    <a:pt x="635746" y="1460723"/>
                  </a:cubicBezTo>
                  <a:cubicBezTo>
                    <a:pt x="634603" y="1463104"/>
                    <a:pt x="631769" y="1464676"/>
                    <a:pt x="628459" y="1466021"/>
                  </a:cubicBezTo>
                  <a:lnTo>
                    <a:pt x="618316" y="1469962"/>
                  </a:lnTo>
                  <a:lnTo>
                    <a:pt x="617173" y="1467581"/>
                  </a:lnTo>
                  <a:cubicBezTo>
                    <a:pt x="614887" y="1467486"/>
                    <a:pt x="612601" y="1467295"/>
                    <a:pt x="610315" y="1467009"/>
                  </a:cubicBezTo>
                  <a:lnTo>
                    <a:pt x="609758" y="1466742"/>
                  </a:lnTo>
                  <a:lnTo>
                    <a:pt x="590276" y="1457401"/>
                  </a:lnTo>
                  <a:lnTo>
                    <a:pt x="591974" y="1435397"/>
                  </a:lnTo>
                  <a:lnTo>
                    <a:pt x="592027" y="1434720"/>
                  </a:lnTo>
                  <a:cubicBezTo>
                    <a:pt x="593265" y="1431957"/>
                    <a:pt x="597075" y="1429290"/>
                    <a:pt x="600218" y="1428528"/>
                  </a:cubicBezTo>
                  <a:lnTo>
                    <a:pt x="619652" y="1427983"/>
                  </a:lnTo>
                  <a:lnTo>
                    <a:pt x="634794" y="1439292"/>
                  </a:lnTo>
                  <a:cubicBezTo>
                    <a:pt x="630984" y="1432958"/>
                    <a:pt x="625721" y="1429481"/>
                    <a:pt x="619720" y="1427981"/>
                  </a:cubicBezTo>
                  <a:lnTo>
                    <a:pt x="619652" y="1427983"/>
                  </a:lnTo>
                  <a:lnTo>
                    <a:pt x="619649" y="1427981"/>
                  </a:lnTo>
                  <a:close/>
                  <a:moveTo>
                    <a:pt x="430733" y="1618362"/>
                  </a:moveTo>
                  <a:cubicBezTo>
                    <a:pt x="427768" y="1616933"/>
                    <a:pt x="424387" y="1617029"/>
                    <a:pt x="422005" y="1619505"/>
                  </a:cubicBezTo>
                  <a:cubicBezTo>
                    <a:pt x="416005" y="1625696"/>
                    <a:pt x="407908" y="1630744"/>
                    <a:pt x="408766" y="1642269"/>
                  </a:cubicBezTo>
                  <a:lnTo>
                    <a:pt x="408784" y="1642303"/>
                  </a:lnTo>
                  <a:lnTo>
                    <a:pt x="408765" y="1642364"/>
                  </a:lnTo>
                  <a:cubicBezTo>
                    <a:pt x="409432" y="1651127"/>
                    <a:pt x="412766" y="1657033"/>
                    <a:pt x="419052" y="1661700"/>
                  </a:cubicBezTo>
                  <a:cubicBezTo>
                    <a:pt x="422195" y="1664081"/>
                    <a:pt x="426863" y="1666367"/>
                    <a:pt x="430292" y="1665700"/>
                  </a:cubicBezTo>
                  <a:cubicBezTo>
                    <a:pt x="432863" y="1665224"/>
                    <a:pt x="435721" y="1660271"/>
                    <a:pt x="436483" y="1656937"/>
                  </a:cubicBezTo>
                  <a:lnTo>
                    <a:pt x="437986" y="1638482"/>
                  </a:lnTo>
                  <a:lnTo>
                    <a:pt x="438198" y="1635888"/>
                  </a:lnTo>
                  <a:cubicBezTo>
                    <a:pt x="438007" y="1634554"/>
                    <a:pt x="437817" y="1630458"/>
                    <a:pt x="436960" y="1626363"/>
                  </a:cubicBezTo>
                  <a:cubicBezTo>
                    <a:pt x="436246" y="1622744"/>
                    <a:pt x="433698" y="1619791"/>
                    <a:pt x="430733" y="1618362"/>
                  </a:cubicBezTo>
                  <a:close/>
                  <a:moveTo>
                    <a:pt x="110537" y="1086867"/>
                  </a:moveTo>
                  <a:cubicBezTo>
                    <a:pt x="108918" y="1089724"/>
                    <a:pt x="106156" y="1092392"/>
                    <a:pt x="105870" y="1095344"/>
                  </a:cubicBezTo>
                  <a:cubicBezTo>
                    <a:pt x="105680" y="1097725"/>
                    <a:pt x="108537" y="1100392"/>
                    <a:pt x="110061" y="1102869"/>
                  </a:cubicBezTo>
                  <a:lnTo>
                    <a:pt x="110062" y="1102868"/>
                  </a:lnTo>
                  <a:lnTo>
                    <a:pt x="110062" y="1102869"/>
                  </a:lnTo>
                  <a:lnTo>
                    <a:pt x="113447" y="1098920"/>
                  </a:lnTo>
                  <a:lnTo>
                    <a:pt x="116348" y="1095535"/>
                  </a:lnTo>
                  <a:lnTo>
                    <a:pt x="116348" y="1095535"/>
                  </a:lnTo>
                  <a:lnTo>
                    <a:pt x="116348" y="1095534"/>
                  </a:lnTo>
                  <a:cubicBezTo>
                    <a:pt x="113967" y="1092010"/>
                    <a:pt x="112252" y="1089438"/>
                    <a:pt x="110538" y="1086867"/>
                  </a:cubicBezTo>
                  <a:lnTo>
                    <a:pt x="110538" y="1086868"/>
                  </a:lnTo>
                  <a:lnTo>
                    <a:pt x="110537" y="1086867"/>
                  </a:lnTo>
                  <a:close/>
                  <a:moveTo>
                    <a:pt x="118253" y="1145636"/>
                  </a:moveTo>
                  <a:cubicBezTo>
                    <a:pt x="113586" y="1148112"/>
                    <a:pt x="107585" y="1150684"/>
                    <a:pt x="102251" y="1154304"/>
                  </a:cubicBezTo>
                  <a:cubicBezTo>
                    <a:pt x="99584" y="1156113"/>
                    <a:pt x="96822" y="1160019"/>
                    <a:pt x="96917" y="1162781"/>
                  </a:cubicBezTo>
                  <a:lnTo>
                    <a:pt x="96952" y="1162820"/>
                  </a:lnTo>
                  <a:lnTo>
                    <a:pt x="96917" y="1162876"/>
                  </a:lnTo>
                  <a:cubicBezTo>
                    <a:pt x="97012" y="1165448"/>
                    <a:pt x="100537" y="1169067"/>
                    <a:pt x="103394" y="1170115"/>
                  </a:cubicBezTo>
                  <a:cubicBezTo>
                    <a:pt x="114348" y="1174211"/>
                    <a:pt x="120730" y="1170687"/>
                    <a:pt x="130540" y="1157352"/>
                  </a:cubicBezTo>
                  <a:lnTo>
                    <a:pt x="130491" y="1157306"/>
                  </a:lnTo>
                  <a:lnTo>
                    <a:pt x="130541" y="1157257"/>
                  </a:lnTo>
                  <a:cubicBezTo>
                    <a:pt x="126350" y="1153351"/>
                    <a:pt x="122444" y="1149541"/>
                    <a:pt x="118253" y="1145636"/>
                  </a:cubicBezTo>
                  <a:close/>
                  <a:moveTo>
                    <a:pt x="70438" y="1212215"/>
                  </a:moveTo>
                  <a:cubicBezTo>
                    <a:pt x="69104" y="1214977"/>
                    <a:pt x="67009" y="1217644"/>
                    <a:pt x="66723" y="1220502"/>
                  </a:cubicBezTo>
                  <a:cubicBezTo>
                    <a:pt x="66247" y="1224884"/>
                    <a:pt x="66437" y="1229551"/>
                    <a:pt x="67294" y="1233933"/>
                  </a:cubicBezTo>
                  <a:cubicBezTo>
                    <a:pt x="67675" y="1235742"/>
                    <a:pt x="70342" y="1237647"/>
                    <a:pt x="72343" y="1238124"/>
                  </a:cubicBezTo>
                  <a:cubicBezTo>
                    <a:pt x="73295" y="1238314"/>
                    <a:pt x="75772" y="1235647"/>
                    <a:pt x="76248" y="1233837"/>
                  </a:cubicBezTo>
                  <a:cubicBezTo>
                    <a:pt x="76915" y="1231360"/>
                    <a:pt x="76439" y="1228598"/>
                    <a:pt x="76439" y="1226026"/>
                  </a:cubicBezTo>
                  <a:cubicBezTo>
                    <a:pt x="76343" y="1226026"/>
                    <a:pt x="76153" y="1226026"/>
                    <a:pt x="75962" y="1226026"/>
                  </a:cubicBezTo>
                  <a:cubicBezTo>
                    <a:pt x="75867" y="1224217"/>
                    <a:pt x="76343" y="1222026"/>
                    <a:pt x="75581" y="1220502"/>
                  </a:cubicBezTo>
                  <a:cubicBezTo>
                    <a:pt x="74248" y="1217549"/>
                    <a:pt x="72248" y="1214977"/>
                    <a:pt x="70438" y="1212215"/>
                  </a:cubicBezTo>
                  <a:close/>
                  <a:moveTo>
                    <a:pt x="65389" y="1244029"/>
                  </a:moveTo>
                  <a:cubicBezTo>
                    <a:pt x="82724" y="1248125"/>
                    <a:pt x="87296" y="1258602"/>
                    <a:pt x="81010" y="1275557"/>
                  </a:cubicBezTo>
                  <a:cubicBezTo>
                    <a:pt x="87297" y="1258602"/>
                    <a:pt x="82725" y="1248125"/>
                    <a:pt x="65389" y="1244029"/>
                  </a:cubicBezTo>
                  <a:close/>
                  <a:moveTo>
                    <a:pt x="222552" y="1333469"/>
                  </a:moveTo>
                  <a:lnTo>
                    <a:pt x="222495" y="1333565"/>
                  </a:lnTo>
                  <a:lnTo>
                    <a:pt x="222457" y="1333564"/>
                  </a:lnTo>
                  <a:cubicBezTo>
                    <a:pt x="220647" y="1333945"/>
                    <a:pt x="219694" y="1337946"/>
                    <a:pt x="217980" y="1341089"/>
                  </a:cubicBezTo>
                  <a:cubicBezTo>
                    <a:pt x="219980" y="1344899"/>
                    <a:pt x="221695" y="1348233"/>
                    <a:pt x="223409" y="1351662"/>
                  </a:cubicBezTo>
                  <a:lnTo>
                    <a:pt x="223501" y="1351560"/>
                  </a:lnTo>
                  <a:lnTo>
                    <a:pt x="223504" y="1351566"/>
                  </a:lnTo>
                  <a:lnTo>
                    <a:pt x="229447" y="1344963"/>
                  </a:lnTo>
                  <a:lnTo>
                    <a:pt x="234363" y="1340898"/>
                  </a:lnTo>
                  <a:lnTo>
                    <a:pt x="234363" y="1340882"/>
                  </a:lnTo>
                  <a:lnTo>
                    <a:pt x="234458" y="1340803"/>
                  </a:lnTo>
                  <a:cubicBezTo>
                    <a:pt x="235315" y="1338708"/>
                    <a:pt x="234934" y="1333850"/>
                    <a:pt x="234458" y="1333755"/>
                  </a:cubicBezTo>
                  <a:cubicBezTo>
                    <a:pt x="230553" y="1333088"/>
                    <a:pt x="226267" y="1332421"/>
                    <a:pt x="222552" y="1333469"/>
                  </a:cubicBezTo>
                  <a:close/>
                  <a:moveTo>
                    <a:pt x="85106" y="1371378"/>
                  </a:moveTo>
                  <a:cubicBezTo>
                    <a:pt x="79010" y="1371474"/>
                    <a:pt x="75867" y="1373188"/>
                    <a:pt x="76153" y="1379856"/>
                  </a:cubicBezTo>
                  <a:lnTo>
                    <a:pt x="76154" y="1379859"/>
                  </a:lnTo>
                  <a:lnTo>
                    <a:pt x="76057" y="1379951"/>
                  </a:lnTo>
                  <a:cubicBezTo>
                    <a:pt x="76343" y="1386047"/>
                    <a:pt x="77962" y="1391000"/>
                    <a:pt x="85106" y="1389571"/>
                  </a:cubicBezTo>
                  <a:cubicBezTo>
                    <a:pt x="88820" y="1388809"/>
                    <a:pt x="92059" y="1385666"/>
                    <a:pt x="95488" y="1383571"/>
                  </a:cubicBezTo>
                  <a:lnTo>
                    <a:pt x="95488" y="1383570"/>
                  </a:lnTo>
                  <a:lnTo>
                    <a:pt x="95488" y="1383570"/>
                  </a:lnTo>
                  <a:lnTo>
                    <a:pt x="95473" y="1383520"/>
                  </a:lnTo>
                  <a:lnTo>
                    <a:pt x="92714" y="1374057"/>
                  </a:lnTo>
                  <a:lnTo>
                    <a:pt x="92223" y="1373892"/>
                  </a:lnTo>
                  <a:lnTo>
                    <a:pt x="85106" y="1371378"/>
                  </a:lnTo>
                  <a:close/>
                  <a:moveTo>
                    <a:pt x="154352" y="1390238"/>
                  </a:moveTo>
                  <a:cubicBezTo>
                    <a:pt x="147685" y="1391667"/>
                    <a:pt x="139017" y="1392429"/>
                    <a:pt x="135302" y="1396905"/>
                  </a:cubicBezTo>
                  <a:lnTo>
                    <a:pt x="135279" y="1397038"/>
                  </a:lnTo>
                  <a:lnTo>
                    <a:pt x="135112" y="1397096"/>
                  </a:lnTo>
                  <a:lnTo>
                    <a:pt x="132347" y="1413564"/>
                  </a:lnTo>
                  <a:lnTo>
                    <a:pt x="132028" y="1415360"/>
                  </a:lnTo>
                  <a:lnTo>
                    <a:pt x="132041" y="1415383"/>
                  </a:lnTo>
                  <a:lnTo>
                    <a:pt x="132041" y="1415384"/>
                  </a:lnTo>
                  <a:lnTo>
                    <a:pt x="135839" y="1422102"/>
                  </a:lnTo>
                  <a:lnTo>
                    <a:pt x="142541" y="1433958"/>
                  </a:lnTo>
                  <a:lnTo>
                    <a:pt x="142302" y="1434236"/>
                  </a:lnTo>
                  <a:lnTo>
                    <a:pt x="125647" y="1453472"/>
                  </a:lnTo>
                  <a:cubicBezTo>
                    <a:pt x="122920" y="1461009"/>
                    <a:pt x="122778" y="1469486"/>
                    <a:pt x="124254" y="1478630"/>
                  </a:cubicBezTo>
                  <a:cubicBezTo>
                    <a:pt x="124825" y="1482345"/>
                    <a:pt x="124635" y="1486440"/>
                    <a:pt x="123587" y="1489965"/>
                  </a:cubicBezTo>
                  <a:cubicBezTo>
                    <a:pt x="122063" y="1495013"/>
                    <a:pt x="118253" y="1499585"/>
                    <a:pt x="117586" y="1504728"/>
                  </a:cubicBezTo>
                  <a:cubicBezTo>
                    <a:pt x="116729" y="1511015"/>
                    <a:pt x="116443" y="1518349"/>
                    <a:pt x="118920" y="1523969"/>
                  </a:cubicBezTo>
                  <a:cubicBezTo>
                    <a:pt x="121587" y="1529970"/>
                    <a:pt x="128064" y="1533970"/>
                    <a:pt x="132064" y="1539590"/>
                  </a:cubicBezTo>
                  <a:cubicBezTo>
                    <a:pt x="136160" y="1545400"/>
                    <a:pt x="138637" y="1552353"/>
                    <a:pt x="143018" y="1557973"/>
                  </a:cubicBezTo>
                  <a:cubicBezTo>
                    <a:pt x="147400" y="1563593"/>
                    <a:pt x="168069" y="1564641"/>
                    <a:pt x="168926" y="1559497"/>
                  </a:cubicBezTo>
                  <a:lnTo>
                    <a:pt x="168937" y="1559357"/>
                  </a:lnTo>
                  <a:lnTo>
                    <a:pt x="169116" y="1559307"/>
                  </a:lnTo>
                  <a:cubicBezTo>
                    <a:pt x="170545" y="1551115"/>
                    <a:pt x="171402" y="1539114"/>
                    <a:pt x="166735" y="1534256"/>
                  </a:cubicBezTo>
                  <a:cubicBezTo>
                    <a:pt x="156829" y="1523969"/>
                    <a:pt x="151209" y="1511682"/>
                    <a:pt x="145208" y="1499775"/>
                  </a:cubicBezTo>
                  <a:cubicBezTo>
                    <a:pt x="142351" y="1494061"/>
                    <a:pt x="145113" y="1485202"/>
                    <a:pt x="146256" y="1477963"/>
                  </a:cubicBezTo>
                  <a:cubicBezTo>
                    <a:pt x="147304" y="1471582"/>
                    <a:pt x="150447" y="1465486"/>
                    <a:pt x="151304" y="1459104"/>
                  </a:cubicBezTo>
                  <a:cubicBezTo>
                    <a:pt x="152066" y="1453198"/>
                    <a:pt x="150828" y="1447007"/>
                    <a:pt x="150923" y="1440911"/>
                  </a:cubicBezTo>
                  <a:cubicBezTo>
                    <a:pt x="151114" y="1431958"/>
                    <a:pt x="151019" y="1423957"/>
                    <a:pt x="159401" y="1416527"/>
                  </a:cubicBezTo>
                  <a:cubicBezTo>
                    <a:pt x="163496" y="1412908"/>
                    <a:pt x="161496" y="1401668"/>
                    <a:pt x="161306" y="1393953"/>
                  </a:cubicBezTo>
                  <a:cubicBezTo>
                    <a:pt x="161210" y="1392619"/>
                    <a:pt x="156448" y="1389762"/>
                    <a:pt x="154352" y="1390238"/>
                  </a:cubicBezTo>
                  <a:close/>
                  <a:moveTo>
                    <a:pt x="224552" y="1628077"/>
                  </a:moveTo>
                  <a:cubicBezTo>
                    <a:pt x="223123" y="1629030"/>
                    <a:pt x="220933" y="1629696"/>
                    <a:pt x="220837" y="1630554"/>
                  </a:cubicBezTo>
                  <a:cubicBezTo>
                    <a:pt x="220552" y="1638364"/>
                    <a:pt x="220647" y="1646270"/>
                    <a:pt x="220933" y="1654080"/>
                  </a:cubicBezTo>
                  <a:lnTo>
                    <a:pt x="221028" y="1654079"/>
                  </a:lnTo>
                  <a:lnTo>
                    <a:pt x="221028" y="1654080"/>
                  </a:lnTo>
                  <a:cubicBezTo>
                    <a:pt x="221028" y="1654271"/>
                    <a:pt x="225981" y="1654938"/>
                    <a:pt x="227981" y="1653985"/>
                  </a:cubicBezTo>
                  <a:cubicBezTo>
                    <a:pt x="229696" y="1653223"/>
                    <a:pt x="230553" y="1650556"/>
                    <a:pt x="231791" y="1648651"/>
                  </a:cubicBezTo>
                  <a:cubicBezTo>
                    <a:pt x="233315" y="1646175"/>
                    <a:pt x="236839" y="1642365"/>
                    <a:pt x="236173" y="1641317"/>
                  </a:cubicBezTo>
                  <a:cubicBezTo>
                    <a:pt x="233029" y="1636554"/>
                    <a:pt x="228743" y="1632649"/>
                    <a:pt x="224552" y="1628077"/>
                  </a:cubicBezTo>
                  <a:close/>
                  <a:moveTo>
                    <a:pt x="278737" y="1637935"/>
                  </a:moveTo>
                  <a:cubicBezTo>
                    <a:pt x="272796" y="1636292"/>
                    <a:pt x="266462" y="1637507"/>
                    <a:pt x="260652" y="1641602"/>
                  </a:cubicBezTo>
                  <a:lnTo>
                    <a:pt x="260652" y="1641603"/>
                  </a:lnTo>
                  <a:lnTo>
                    <a:pt x="260652" y="1641603"/>
                  </a:lnTo>
                  <a:cubicBezTo>
                    <a:pt x="262938" y="1650270"/>
                    <a:pt x="264462" y="1658652"/>
                    <a:pt x="267319" y="1666558"/>
                  </a:cubicBezTo>
                  <a:cubicBezTo>
                    <a:pt x="268415" y="1669606"/>
                    <a:pt x="269582" y="1673226"/>
                    <a:pt x="271070" y="1676369"/>
                  </a:cubicBezTo>
                  <a:cubicBezTo>
                    <a:pt x="269582" y="1673226"/>
                    <a:pt x="268415" y="1669606"/>
                    <a:pt x="267320" y="1666558"/>
                  </a:cubicBezTo>
                  <a:lnTo>
                    <a:pt x="260652" y="1641603"/>
                  </a:lnTo>
                  <a:lnTo>
                    <a:pt x="278666" y="1637971"/>
                  </a:lnTo>
                  <a:cubicBezTo>
                    <a:pt x="284607" y="1639626"/>
                    <a:pt x="290180" y="1644127"/>
                    <a:pt x="294466" y="1651413"/>
                  </a:cubicBezTo>
                  <a:cubicBezTo>
                    <a:pt x="298180" y="1657700"/>
                    <a:pt x="302276" y="1664177"/>
                    <a:pt x="303895" y="1671130"/>
                  </a:cubicBezTo>
                  <a:cubicBezTo>
                    <a:pt x="304753" y="1675131"/>
                    <a:pt x="301800" y="1683513"/>
                    <a:pt x="299323" y="1684084"/>
                  </a:cubicBezTo>
                  <a:cubicBezTo>
                    <a:pt x="301800" y="1683607"/>
                    <a:pt x="304848" y="1675130"/>
                    <a:pt x="303896" y="1671130"/>
                  </a:cubicBezTo>
                  <a:cubicBezTo>
                    <a:pt x="302276" y="1664176"/>
                    <a:pt x="298180" y="1657699"/>
                    <a:pt x="294466" y="1651413"/>
                  </a:cubicBezTo>
                  <a:cubicBezTo>
                    <a:pt x="290227" y="1644079"/>
                    <a:pt x="284679" y="1639578"/>
                    <a:pt x="278737" y="1637935"/>
                  </a:cubicBezTo>
                  <a:close/>
                  <a:moveTo>
                    <a:pt x="353425" y="1668653"/>
                  </a:moveTo>
                  <a:lnTo>
                    <a:pt x="353140" y="1669063"/>
                  </a:lnTo>
                  <a:lnTo>
                    <a:pt x="343150" y="1683358"/>
                  </a:lnTo>
                  <a:lnTo>
                    <a:pt x="343156" y="1683385"/>
                  </a:lnTo>
                  <a:lnTo>
                    <a:pt x="343150" y="1683393"/>
                  </a:lnTo>
                  <a:lnTo>
                    <a:pt x="347399" y="1703141"/>
                  </a:lnTo>
                  <a:lnTo>
                    <a:pt x="347520" y="1703706"/>
                  </a:lnTo>
                  <a:cubicBezTo>
                    <a:pt x="355235" y="1695990"/>
                    <a:pt x="362760" y="1689799"/>
                    <a:pt x="368380" y="1682179"/>
                  </a:cubicBezTo>
                  <a:lnTo>
                    <a:pt x="367198" y="1677800"/>
                  </a:lnTo>
                  <a:lnTo>
                    <a:pt x="366879" y="1676618"/>
                  </a:lnTo>
                  <a:cubicBezTo>
                    <a:pt x="365522" y="1674178"/>
                    <a:pt x="363617" y="1671511"/>
                    <a:pt x="362093" y="1669701"/>
                  </a:cubicBezTo>
                  <a:cubicBezTo>
                    <a:pt x="360664" y="1667986"/>
                    <a:pt x="355330" y="1667320"/>
                    <a:pt x="353425" y="1668653"/>
                  </a:cubicBezTo>
                  <a:close/>
                  <a:moveTo>
                    <a:pt x="102442" y="1703420"/>
                  </a:moveTo>
                  <a:cubicBezTo>
                    <a:pt x="101061" y="1703373"/>
                    <a:pt x="99084" y="1704825"/>
                    <a:pt x="97417" y="1706730"/>
                  </a:cubicBezTo>
                  <a:lnTo>
                    <a:pt x="94296" y="1712667"/>
                  </a:lnTo>
                  <a:lnTo>
                    <a:pt x="94250" y="1712754"/>
                  </a:lnTo>
                  <a:lnTo>
                    <a:pt x="94250" y="1712755"/>
                  </a:lnTo>
                  <a:lnTo>
                    <a:pt x="94250" y="1712755"/>
                  </a:lnTo>
                  <a:cubicBezTo>
                    <a:pt x="93393" y="1722470"/>
                    <a:pt x="95107" y="1732376"/>
                    <a:pt x="94536" y="1742187"/>
                  </a:cubicBezTo>
                  <a:cubicBezTo>
                    <a:pt x="94155" y="1748187"/>
                    <a:pt x="91297" y="1753998"/>
                    <a:pt x="90059" y="1759998"/>
                  </a:cubicBezTo>
                  <a:cubicBezTo>
                    <a:pt x="89011" y="1765618"/>
                    <a:pt x="87297" y="1771714"/>
                    <a:pt x="88535" y="1776953"/>
                  </a:cubicBezTo>
                  <a:cubicBezTo>
                    <a:pt x="89107" y="1779620"/>
                    <a:pt x="95774" y="1780763"/>
                    <a:pt x="100822" y="1783049"/>
                  </a:cubicBezTo>
                  <a:cubicBezTo>
                    <a:pt x="105299" y="1780858"/>
                    <a:pt x="112919" y="1779144"/>
                    <a:pt x="113395" y="1776286"/>
                  </a:cubicBezTo>
                  <a:cubicBezTo>
                    <a:pt x="113014" y="1779048"/>
                    <a:pt x="105299" y="1780763"/>
                    <a:pt x="100822" y="1783049"/>
                  </a:cubicBezTo>
                  <a:cubicBezTo>
                    <a:pt x="95774" y="1780668"/>
                    <a:pt x="89107" y="1779525"/>
                    <a:pt x="88535" y="1776953"/>
                  </a:cubicBezTo>
                  <a:cubicBezTo>
                    <a:pt x="87297" y="1771714"/>
                    <a:pt x="88916" y="1765618"/>
                    <a:pt x="90059" y="1759999"/>
                  </a:cubicBezTo>
                  <a:cubicBezTo>
                    <a:pt x="91202" y="1753998"/>
                    <a:pt x="94155" y="1748188"/>
                    <a:pt x="94536" y="1742187"/>
                  </a:cubicBezTo>
                  <a:lnTo>
                    <a:pt x="94250" y="1712755"/>
                  </a:lnTo>
                  <a:lnTo>
                    <a:pt x="94296" y="1712667"/>
                  </a:lnTo>
                  <a:lnTo>
                    <a:pt x="97453" y="1706730"/>
                  </a:lnTo>
                  <a:cubicBezTo>
                    <a:pt x="99108" y="1704825"/>
                    <a:pt x="101061" y="1703373"/>
                    <a:pt x="102442" y="1703420"/>
                  </a:cubicBezTo>
                  <a:close/>
                  <a:moveTo>
                    <a:pt x="359426" y="1724280"/>
                  </a:moveTo>
                  <a:cubicBezTo>
                    <a:pt x="354283" y="1724565"/>
                    <a:pt x="349234" y="1724946"/>
                    <a:pt x="344377" y="1725232"/>
                  </a:cubicBezTo>
                  <a:lnTo>
                    <a:pt x="344480" y="1725328"/>
                  </a:lnTo>
                  <a:lnTo>
                    <a:pt x="344472" y="1725328"/>
                  </a:lnTo>
                  <a:cubicBezTo>
                    <a:pt x="350187" y="1730566"/>
                    <a:pt x="354092" y="1734281"/>
                    <a:pt x="360188" y="1739901"/>
                  </a:cubicBezTo>
                  <a:cubicBezTo>
                    <a:pt x="359903" y="1734757"/>
                    <a:pt x="359617" y="1729519"/>
                    <a:pt x="359522" y="1724375"/>
                  </a:cubicBezTo>
                  <a:lnTo>
                    <a:pt x="359431" y="1724381"/>
                  </a:lnTo>
                  <a:lnTo>
                    <a:pt x="359426" y="1724280"/>
                  </a:lnTo>
                  <a:close/>
                  <a:moveTo>
                    <a:pt x="236458" y="1753235"/>
                  </a:moveTo>
                  <a:cubicBezTo>
                    <a:pt x="228934" y="1753521"/>
                    <a:pt x="226171" y="1764093"/>
                    <a:pt x="230362" y="1770571"/>
                  </a:cubicBezTo>
                  <a:lnTo>
                    <a:pt x="241198" y="1791583"/>
                  </a:lnTo>
                  <a:lnTo>
                    <a:pt x="241316" y="1791811"/>
                  </a:lnTo>
                  <a:lnTo>
                    <a:pt x="238268" y="1793145"/>
                  </a:lnTo>
                  <a:cubicBezTo>
                    <a:pt x="238268" y="1795050"/>
                    <a:pt x="237887" y="1797145"/>
                    <a:pt x="238363" y="1798860"/>
                  </a:cubicBezTo>
                  <a:cubicBezTo>
                    <a:pt x="239411" y="1802479"/>
                    <a:pt x="240364" y="1808385"/>
                    <a:pt x="242459" y="1808861"/>
                  </a:cubicBezTo>
                  <a:lnTo>
                    <a:pt x="242487" y="1808852"/>
                  </a:lnTo>
                  <a:lnTo>
                    <a:pt x="242554" y="1808957"/>
                  </a:lnTo>
                  <a:cubicBezTo>
                    <a:pt x="245888" y="1809814"/>
                    <a:pt x="252079" y="1808004"/>
                    <a:pt x="253508" y="1805433"/>
                  </a:cubicBezTo>
                  <a:cubicBezTo>
                    <a:pt x="255127" y="1802480"/>
                    <a:pt x="254461" y="1795431"/>
                    <a:pt x="252079" y="1793526"/>
                  </a:cubicBezTo>
                  <a:cubicBezTo>
                    <a:pt x="243888" y="1787049"/>
                    <a:pt x="246460" y="1779334"/>
                    <a:pt x="251032" y="1774572"/>
                  </a:cubicBezTo>
                  <a:cubicBezTo>
                    <a:pt x="256747" y="1768666"/>
                    <a:pt x="259509" y="1761618"/>
                    <a:pt x="255127" y="1756950"/>
                  </a:cubicBezTo>
                  <a:lnTo>
                    <a:pt x="255045" y="1756917"/>
                  </a:lnTo>
                  <a:lnTo>
                    <a:pt x="255032" y="1756855"/>
                  </a:lnTo>
                  <a:cubicBezTo>
                    <a:pt x="251508" y="1753140"/>
                    <a:pt x="242840" y="1753045"/>
                    <a:pt x="236458" y="1753235"/>
                  </a:cubicBezTo>
                  <a:close/>
                  <a:moveTo>
                    <a:pt x="423243" y="1760570"/>
                  </a:moveTo>
                  <a:lnTo>
                    <a:pt x="423099" y="1760991"/>
                  </a:lnTo>
                  <a:lnTo>
                    <a:pt x="418005" y="1775727"/>
                  </a:lnTo>
                  <a:lnTo>
                    <a:pt x="421247" y="1788032"/>
                  </a:lnTo>
                  <a:lnTo>
                    <a:pt x="421338" y="1788383"/>
                  </a:lnTo>
                  <a:lnTo>
                    <a:pt x="421367" y="1788387"/>
                  </a:lnTo>
                  <a:lnTo>
                    <a:pt x="427935" y="1789288"/>
                  </a:lnTo>
                  <a:cubicBezTo>
                    <a:pt x="430769" y="1788954"/>
                    <a:pt x="433579" y="1788050"/>
                    <a:pt x="434388" y="1786764"/>
                  </a:cubicBezTo>
                  <a:cubicBezTo>
                    <a:pt x="442103" y="1775048"/>
                    <a:pt x="429530" y="1770666"/>
                    <a:pt x="423244" y="1760570"/>
                  </a:cubicBezTo>
                  <a:lnTo>
                    <a:pt x="423244" y="1760571"/>
                  </a:lnTo>
                  <a:lnTo>
                    <a:pt x="423243" y="1760570"/>
                  </a:lnTo>
                  <a:close/>
                  <a:moveTo>
                    <a:pt x="42577" y="1705646"/>
                  </a:moveTo>
                  <a:cubicBezTo>
                    <a:pt x="41053" y="1705944"/>
                    <a:pt x="39815" y="1707611"/>
                    <a:pt x="38624" y="1710659"/>
                  </a:cubicBezTo>
                  <a:cubicBezTo>
                    <a:pt x="33385" y="1724089"/>
                    <a:pt x="37195" y="1732281"/>
                    <a:pt x="53674" y="1740758"/>
                  </a:cubicBezTo>
                  <a:cubicBezTo>
                    <a:pt x="60151" y="1726470"/>
                    <a:pt x="58722" y="1719898"/>
                    <a:pt x="48244" y="1708849"/>
                  </a:cubicBezTo>
                  <a:cubicBezTo>
                    <a:pt x="45911" y="1706420"/>
                    <a:pt x="44101" y="1705349"/>
                    <a:pt x="42577" y="1705646"/>
                  </a:cubicBezTo>
                  <a:close/>
                  <a:moveTo>
                    <a:pt x="159210" y="1828578"/>
                  </a:moveTo>
                  <a:lnTo>
                    <a:pt x="159048" y="1828744"/>
                  </a:lnTo>
                  <a:lnTo>
                    <a:pt x="147459" y="1840544"/>
                  </a:lnTo>
                  <a:cubicBezTo>
                    <a:pt x="145733" y="1844533"/>
                    <a:pt x="146685" y="1848724"/>
                    <a:pt x="151781" y="1853724"/>
                  </a:cubicBezTo>
                  <a:cubicBezTo>
                    <a:pt x="153496" y="1855344"/>
                    <a:pt x="156353" y="1857249"/>
                    <a:pt x="158163" y="1856868"/>
                  </a:cubicBezTo>
                  <a:cubicBezTo>
                    <a:pt x="159877" y="1856487"/>
                    <a:pt x="162259" y="1853153"/>
                    <a:pt x="162163" y="1851248"/>
                  </a:cubicBezTo>
                  <a:cubicBezTo>
                    <a:pt x="161782" y="1844390"/>
                    <a:pt x="160449" y="1837437"/>
                    <a:pt x="159211" y="1828578"/>
                  </a:cubicBezTo>
                  <a:lnTo>
                    <a:pt x="159210" y="1828579"/>
                  </a:lnTo>
                  <a:lnTo>
                    <a:pt x="159210" y="1828578"/>
                  </a:lnTo>
                  <a:close/>
                  <a:moveTo>
                    <a:pt x="418862" y="1847152"/>
                  </a:moveTo>
                  <a:cubicBezTo>
                    <a:pt x="412861" y="1848771"/>
                    <a:pt x="407813" y="1853820"/>
                    <a:pt x="401812" y="1855725"/>
                  </a:cubicBezTo>
                  <a:cubicBezTo>
                    <a:pt x="393240" y="1858582"/>
                    <a:pt x="389716" y="1863821"/>
                    <a:pt x="388858" y="1873727"/>
                  </a:cubicBezTo>
                  <a:cubicBezTo>
                    <a:pt x="390097" y="1875727"/>
                    <a:pt x="391287" y="1878513"/>
                    <a:pt x="392490" y="1880811"/>
                  </a:cubicBezTo>
                  <a:lnTo>
                    <a:pt x="393230" y="1881641"/>
                  </a:lnTo>
                  <a:lnTo>
                    <a:pt x="396192" y="1885061"/>
                  </a:lnTo>
                  <a:cubicBezTo>
                    <a:pt x="403717" y="1885347"/>
                    <a:pt x="411432" y="1883156"/>
                    <a:pt x="418862" y="1881251"/>
                  </a:cubicBezTo>
                  <a:cubicBezTo>
                    <a:pt x="421433" y="1880680"/>
                    <a:pt x="423243" y="1877251"/>
                    <a:pt x="425720" y="1876679"/>
                  </a:cubicBezTo>
                  <a:cubicBezTo>
                    <a:pt x="430054" y="1875727"/>
                    <a:pt x="433364" y="1873846"/>
                    <a:pt x="435209" y="1871214"/>
                  </a:cubicBezTo>
                  <a:lnTo>
                    <a:pt x="435215" y="1871137"/>
                  </a:lnTo>
                  <a:lnTo>
                    <a:pt x="435245" y="1871119"/>
                  </a:lnTo>
                  <a:lnTo>
                    <a:pt x="435788" y="1863009"/>
                  </a:lnTo>
                  <a:lnTo>
                    <a:pt x="435912" y="1861249"/>
                  </a:lnTo>
                  <a:lnTo>
                    <a:pt x="435907" y="1861238"/>
                  </a:lnTo>
                  <a:lnTo>
                    <a:pt x="435912" y="1861154"/>
                  </a:lnTo>
                  <a:cubicBezTo>
                    <a:pt x="433150" y="1854105"/>
                    <a:pt x="429816" y="1844295"/>
                    <a:pt x="418862" y="1847152"/>
                  </a:cubicBezTo>
                  <a:close/>
                  <a:moveTo>
                    <a:pt x="289417" y="1941163"/>
                  </a:moveTo>
                  <a:cubicBezTo>
                    <a:pt x="285512" y="1942878"/>
                    <a:pt x="279702" y="1943545"/>
                    <a:pt x="278082" y="1946402"/>
                  </a:cubicBezTo>
                  <a:lnTo>
                    <a:pt x="279200" y="1957832"/>
                  </a:lnTo>
                  <a:lnTo>
                    <a:pt x="279321" y="1959071"/>
                  </a:lnTo>
                  <a:cubicBezTo>
                    <a:pt x="281035" y="1963929"/>
                    <a:pt x="284655" y="1968120"/>
                    <a:pt x="286274" y="1972977"/>
                  </a:cubicBezTo>
                  <a:cubicBezTo>
                    <a:pt x="287465" y="1976501"/>
                    <a:pt x="290846" y="1979573"/>
                    <a:pt x="294429" y="1981109"/>
                  </a:cubicBezTo>
                  <a:lnTo>
                    <a:pt x="294430" y="1981109"/>
                  </a:lnTo>
                  <a:lnTo>
                    <a:pt x="294430" y="1981109"/>
                  </a:lnTo>
                  <a:cubicBezTo>
                    <a:pt x="298014" y="1982646"/>
                    <a:pt x="301800" y="1982646"/>
                    <a:pt x="303800" y="1980026"/>
                  </a:cubicBezTo>
                  <a:cubicBezTo>
                    <a:pt x="309039" y="1973168"/>
                    <a:pt x="317707" y="1965357"/>
                    <a:pt x="311992" y="1956404"/>
                  </a:cubicBezTo>
                  <a:lnTo>
                    <a:pt x="309742" y="1953284"/>
                  </a:lnTo>
                  <a:lnTo>
                    <a:pt x="303919" y="1945211"/>
                  </a:lnTo>
                  <a:cubicBezTo>
                    <a:pt x="300466" y="1941973"/>
                    <a:pt x="295942" y="1939925"/>
                    <a:pt x="289417" y="1941163"/>
                  </a:cubicBezTo>
                  <a:close/>
                  <a:moveTo>
                    <a:pt x="239888" y="1982121"/>
                  </a:moveTo>
                  <a:cubicBezTo>
                    <a:pt x="236602" y="1981217"/>
                    <a:pt x="233863" y="1981336"/>
                    <a:pt x="231934" y="1982681"/>
                  </a:cubicBezTo>
                  <a:lnTo>
                    <a:pt x="231332" y="1984220"/>
                  </a:lnTo>
                  <a:lnTo>
                    <a:pt x="228743" y="1990694"/>
                  </a:lnTo>
                  <a:cubicBezTo>
                    <a:pt x="228648" y="2001743"/>
                    <a:pt x="231410" y="2014887"/>
                    <a:pt x="226362" y="2023079"/>
                  </a:cubicBezTo>
                  <a:cubicBezTo>
                    <a:pt x="220647" y="2032413"/>
                    <a:pt x="220742" y="2040986"/>
                    <a:pt x="220266" y="2053178"/>
                  </a:cubicBezTo>
                  <a:cubicBezTo>
                    <a:pt x="220266" y="2054702"/>
                    <a:pt x="220266" y="2058893"/>
                    <a:pt x="220266" y="2063084"/>
                  </a:cubicBezTo>
                  <a:cubicBezTo>
                    <a:pt x="220266" y="2074514"/>
                    <a:pt x="222742" y="2076800"/>
                    <a:pt x="234458" y="2076038"/>
                  </a:cubicBezTo>
                  <a:cubicBezTo>
                    <a:pt x="238364" y="2075800"/>
                    <a:pt x="241435" y="2075014"/>
                    <a:pt x="243543" y="2073133"/>
                  </a:cubicBezTo>
                  <a:lnTo>
                    <a:pt x="243569" y="2073059"/>
                  </a:lnTo>
                  <a:lnTo>
                    <a:pt x="243638" y="2073037"/>
                  </a:lnTo>
                  <a:cubicBezTo>
                    <a:pt x="245746" y="2071156"/>
                    <a:pt x="246889" y="2068180"/>
                    <a:pt x="246936" y="2063560"/>
                  </a:cubicBezTo>
                  <a:cubicBezTo>
                    <a:pt x="247031" y="2047272"/>
                    <a:pt x="242555" y="2029937"/>
                    <a:pt x="254746" y="2015364"/>
                  </a:cubicBezTo>
                  <a:cubicBezTo>
                    <a:pt x="255509" y="2014506"/>
                    <a:pt x="254461" y="2011839"/>
                    <a:pt x="253889" y="2010125"/>
                  </a:cubicBezTo>
                  <a:cubicBezTo>
                    <a:pt x="251603" y="2003076"/>
                    <a:pt x="249603" y="1995933"/>
                    <a:pt x="246650" y="1989170"/>
                  </a:cubicBezTo>
                  <a:cubicBezTo>
                    <a:pt x="245412" y="1986312"/>
                    <a:pt x="242650" y="1982883"/>
                    <a:pt x="239888" y="1982121"/>
                  </a:cubicBezTo>
                  <a:close/>
                  <a:moveTo>
                    <a:pt x="190167" y="1990694"/>
                  </a:moveTo>
                  <a:cubicBezTo>
                    <a:pt x="186452" y="1991075"/>
                    <a:pt x="183023" y="1994028"/>
                    <a:pt x="177784" y="1996599"/>
                  </a:cubicBezTo>
                  <a:cubicBezTo>
                    <a:pt x="181308" y="2002028"/>
                    <a:pt x="183213" y="2004886"/>
                    <a:pt x="185118" y="2007839"/>
                  </a:cubicBezTo>
                  <a:cubicBezTo>
                    <a:pt x="189595" y="2003743"/>
                    <a:pt x="194072" y="1999742"/>
                    <a:pt x="198549" y="1995742"/>
                  </a:cubicBezTo>
                  <a:lnTo>
                    <a:pt x="198485" y="1995704"/>
                  </a:lnTo>
                  <a:lnTo>
                    <a:pt x="198549" y="1995647"/>
                  </a:lnTo>
                  <a:cubicBezTo>
                    <a:pt x="195787" y="1993837"/>
                    <a:pt x="192834" y="1990503"/>
                    <a:pt x="190167" y="1990694"/>
                  </a:cubicBezTo>
                  <a:close/>
                  <a:moveTo>
                    <a:pt x="145494" y="2068894"/>
                  </a:moveTo>
                  <a:cubicBezTo>
                    <a:pt x="141398" y="2071371"/>
                    <a:pt x="137017" y="2073466"/>
                    <a:pt x="133302" y="2076419"/>
                  </a:cubicBezTo>
                  <a:cubicBezTo>
                    <a:pt x="131397" y="2077943"/>
                    <a:pt x="131302" y="2081658"/>
                    <a:pt x="129397" y="2083086"/>
                  </a:cubicBezTo>
                  <a:cubicBezTo>
                    <a:pt x="127159" y="2084849"/>
                    <a:pt x="125182" y="2086706"/>
                    <a:pt x="124444" y="2088671"/>
                  </a:cubicBezTo>
                  <a:lnTo>
                    <a:pt x="124451" y="2088689"/>
                  </a:lnTo>
                  <a:lnTo>
                    <a:pt x="124445" y="2088695"/>
                  </a:lnTo>
                  <a:cubicBezTo>
                    <a:pt x="123707" y="2090659"/>
                    <a:pt x="124207" y="2092755"/>
                    <a:pt x="126921" y="2094993"/>
                  </a:cubicBezTo>
                  <a:cubicBezTo>
                    <a:pt x="132350" y="2099469"/>
                    <a:pt x="137208" y="2109852"/>
                    <a:pt x="146257" y="2102136"/>
                  </a:cubicBezTo>
                  <a:cubicBezTo>
                    <a:pt x="149971" y="2098803"/>
                    <a:pt x="150543" y="2091754"/>
                    <a:pt x="152638" y="2086325"/>
                  </a:cubicBezTo>
                  <a:cubicBezTo>
                    <a:pt x="152066" y="2086134"/>
                    <a:pt x="151590" y="2085944"/>
                    <a:pt x="151114" y="2085658"/>
                  </a:cubicBezTo>
                  <a:cubicBezTo>
                    <a:pt x="151114" y="2083753"/>
                    <a:pt x="151685" y="2081658"/>
                    <a:pt x="151019" y="2080038"/>
                  </a:cubicBezTo>
                  <a:cubicBezTo>
                    <a:pt x="149495" y="2076133"/>
                    <a:pt x="147399" y="2072609"/>
                    <a:pt x="145494" y="2068894"/>
                  </a:cubicBezTo>
                  <a:close/>
                  <a:moveTo>
                    <a:pt x="243602" y="2133664"/>
                  </a:moveTo>
                  <a:cubicBezTo>
                    <a:pt x="242078" y="2133664"/>
                    <a:pt x="240554" y="2133759"/>
                    <a:pt x="239125" y="2133759"/>
                  </a:cubicBezTo>
                  <a:cubicBezTo>
                    <a:pt x="239125" y="2139379"/>
                    <a:pt x="239030" y="2144999"/>
                    <a:pt x="239316" y="2150619"/>
                  </a:cubicBezTo>
                  <a:cubicBezTo>
                    <a:pt x="239316" y="2151095"/>
                    <a:pt x="242459" y="2151476"/>
                    <a:pt x="244078" y="2151857"/>
                  </a:cubicBezTo>
                  <a:lnTo>
                    <a:pt x="244078" y="2151857"/>
                  </a:lnTo>
                  <a:lnTo>
                    <a:pt x="244079" y="2151857"/>
                  </a:lnTo>
                  <a:cubicBezTo>
                    <a:pt x="244650" y="2146999"/>
                    <a:pt x="245507" y="2142046"/>
                    <a:pt x="245793" y="2137188"/>
                  </a:cubicBezTo>
                  <a:lnTo>
                    <a:pt x="244078" y="2151857"/>
                  </a:lnTo>
                  <a:lnTo>
                    <a:pt x="239316" y="2150618"/>
                  </a:lnTo>
                  <a:cubicBezTo>
                    <a:pt x="238935" y="2144999"/>
                    <a:pt x="239126" y="2139379"/>
                    <a:pt x="239126" y="2133759"/>
                  </a:cubicBezTo>
                  <a:cubicBezTo>
                    <a:pt x="240650" y="2133664"/>
                    <a:pt x="242078" y="2133664"/>
                    <a:pt x="243602" y="2133664"/>
                  </a:cubicBezTo>
                  <a:close/>
                  <a:moveTo>
                    <a:pt x="218932" y="2135188"/>
                  </a:moveTo>
                  <a:cubicBezTo>
                    <a:pt x="214170" y="2136331"/>
                    <a:pt x="208550" y="2136236"/>
                    <a:pt x="205026" y="2138998"/>
                  </a:cubicBezTo>
                  <a:lnTo>
                    <a:pt x="201702" y="2150583"/>
                  </a:lnTo>
                  <a:lnTo>
                    <a:pt x="201692" y="2150618"/>
                  </a:lnTo>
                  <a:lnTo>
                    <a:pt x="201692" y="2150618"/>
                  </a:lnTo>
                  <a:lnTo>
                    <a:pt x="201692" y="2150619"/>
                  </a:lnTo>
                  <a:cubicBezTo>
                    <a:pt x="202645" y="2150809"/>
                    <a:pt x="203597" y="2151000"/>
                    <a:pt x="204454" y="2151095"/>
                  </a:cubicBezTo>
                  <a:lnTo>
                    <a:pt x="204470" y="2151082"/>
                  </a:lnTo>
                  <a:lnTo>
                    <a:pt x="204550" y="2151095"/>
                  </a:lnTo>
                  <a:cubicBezTo>
                    <a:pt x="209598" y="2146809"/>
                    <a:pt x="214551" y="2142427"/>
                    <a:pt x="219599" y="2138141"/>
                  </a:cubicBezTo>
                  <a:cubicBezTo>
                    <a:pt x="219409" y="2137188"/>
                    <a:pt x="219218" y="2136140"/>
                    <a:pt x="219027" y="2135188"/>
                  </a:cubicBezTo>
                  <a:lnTo>
                    <a:pt x="218937" y="2135213"/>
                  </a:lnTo>
                  <a:lnTo>
                    <a:pt x="218932" y="2135188"/>
                  </a:lnTo>
                  <a:close/>
                  <a:moveTo>
                    <a:pt x="236934" y="2171002"/>
                  </a:moveTo>
                  <a:lnTo>
                    <a:pt x="236931" y="2171002"/>
                  </a:lnTo>
                  <a:lnTo>
                    <a:pt x="217599" y="2171288"/>
                  </a:lnTo>
                  <a:cubicBezTo>
                    <a:pt x="214360" y="2171764"/>
                    <a:pt x="209122" y="2175288"/>
                    <a:pt x="209026" y="2177479"/>
                  </a:cubicBezTo>
                  <a:lnTo>
                    <a:pt x="209028" y="2177572"/>
                  </a:lnTo>
                  <a:lnTo>
                    <a:pt x="209026" y="2177574"/>
                  </a:lnTo>
                  <a:cubicBezTo>
                    <a:pt x="208645" y="2191862"/>
                    <a:pt x="209407" y="2206245"/>
                    <a:pt x="210074" y="2220532"/>
                  </a:cubicBezTo>
                  <a:cubicBezTo>
                    <a:pt x="210455" y="2227962"/>
                    <a:pt x="216265" y="2229390"/>
                    <a:pt x="221504" y="2227771"/>
                  </a:cubicBezTo>
                  <a:cubicBezTo>
                    <a:pt x="224552" y="2226914"/>
                    <a:pt x="226647" y="2222151"/>
                    <a:pt x="228552" y="2218818"/>
                  </a:cubicBezTo>
                  <a:cubicBezTo>
                    <a:pt x="229790" y="2216627"/>
                    <a:pt x="229790" y="2211864"/>
                    <a:pt x="230838" y="2211674"/>
                  </a:cubicBezTo>
                  <a:cubicBezTo>
                    <a:pt x="243030" y="2209864"/>
                    <a:pt x="250650" y="2196243"/>
                    <a:pt x="264747" y="2198910"/>
                  </a:cubicBezTo>
                  <a:cubicBezTo>
                    <a:pt x="268081" y="2199482"/>
                    <a:pt x="274463" y="2196815"/>
                    <a:pt x="275510" y="2194053"/>
                  </a:cubicBezTo>
                  <a:lnTo>
                    <a:pt x="275483" y="2193980"/>
                  </a:lnTo>
                  <a:lnTo>
                    <a:pt x="275511" y="2193957"/>
                  </a:lnTo>
                  <a:cubicBezTo>
                    <a:pt x="277511" y="2189004"/>
                    <a:pt x="275416" y="2184813"/>
                    <a:pt x="270367" y="2179860"/>
                  </a:cubicBezTo>
                  <a:cubicBezTo>
                    <a:pt x="260080" y="2169954"/>
                    <a:pt x="248650" y="2171669"/>
                    <a:pt x="236935" y="2171002"/>
                  </a:cubicBezTo>
                  <a:lnTo>
                    <a:pt x="236934" y="2171002"/>
                  </a:lnTo>
                  <a:lnTo>
                    <a:pt x="236934" y="2171002"/>
                  </a:lnTo>
                  <a:close/>
                  <a:moveTo>
                    <a:pt x="154543" y="2182432"/>
                  </a:moveTo>
                  <a:cubicBezTo>
                    <a:pt x="150543" y="2185956"/>
                    <a:pt x="147304" y="2190338"/>
                    <a:pt x="143780" y="2194338"/>
                  </a:cubicBezTo>
                  <a:cubicBezTo>
                    <a:pt x="143971" y="2195481"/>
                    <a:pt x="144256" y="2196624"/>
                    <a:pt x="144447" y="2197767"/>
                  </a:cubicBezTo>
                  <a:cubicBezTo>
                    <a:pt x="150257" y="2198148"/>
                    <a:pt x="156163" y="2198910"/>
                    <a:pt x="161878" y="2198529"/>
                  </a:cubicBezTo>
                  <a:cubicBezTo>
                    <a:pt x="164830" y="2198339"/>
                    <a:pt x="167593" y="2196053"/>
                    <a:pt x="170450" y="2194719"/>
                  </a:cubicBezTo>
                  <a:lnTo>
                    <a:pt x="170392" y="2194650"/>
                  </a:lnTo>
                  <a:lnTo>
                    <a:pt x="170450" y="2194624"/>
                  </a:lnTo>
                  <a:cubicBezTo>
                    <a:pt x="167497" y="2191004"/>
                    <a:pt x="164830" y="2187004"/>
                    <a:pt x="161401" y="2183861"/>
                  </a:cubicBezTo>
                  <a:cubicBezTo>
                    <a:pt x="159782" y="2182527"/>
                    <a:pt x="155686" y="2181479"/>
                    <a:pt x="154543" y="2182432"/>
                  </a:cubicBezTo>
                  <a:close/>
                  <a:moveTo>
                    <a:pt x="226826" y="2258239"/>
                  </a:moveTo>
                  <a:cubicBezTo>
                    <a:pt x="223505" y="2259227"/>
                    <a:pt x="220504" y="2261632"/>
                    <a:pt x="220361" y="2264728"/>
                  </a:cubicBezTo>
                  <a:cubicBezTo>
                    <a:pt x="219695" y="2282444"/>
                    <a:pt x="219885" y="2300256"/>
                    <a:pt x="220076" y="2317972"/>
                  </a:cubicBezTo>
                  <a:cubicBezTo>
                    <a:pt x="220076" y="2319687"/>
                    <a:pt x="221981" y="2322544"/>
                    <a:pt x="223505" y="2322925"/>
                  </a:cubicBezTo>
                  <a:lnTo>
                    <a:pt x="223526" y="2322914"/>
                  </a:lnTo>
                  <a:lnTo>
                    <a:pt x="223600" y="2323021"/>
                  </a:lnTo>
                  <a:cubicBezTo>
                    <a:pt x="225028" y="2323402"/>
                    <a:pt x="227219" y="2321307"/>
                    <a:pt x="228838" y="2320068"/>
                  </a:cubicBezTo>
                  <a:cubicBezTo>
                    <a:pt x="234744" y="2315211"/>
                    <a:pt x="238173" y="2309401"/>
                    <a:pt x="239125" y="2301304"/>
                  </a:cubicBezTo>
                  <a:cubicBezTo>
                    <a:pt x="239697" y="2296542"/>
                    <a:pt x="244459" y="2292446"/>
                    <a:pt x="247222" y="2288255"/>
                  </a:cubicBezTo>
                  <a:lnTo>
                    <a:pt x="247222" y="2288255"/>
                  </a:lnTo>
                  <a:lnTo>
                    <a:pt x="247222" y="2288254"/>
                  </a:lnTo>
                  <a:lnTo>
                    <a:pt x="247128" y="2288035"/>
                  </a:lnTo>
                  <a:lnTo>
                    <a:pt x="235315" y="2260347"/>
                  </a:lnTo>
                  <a:lnTo>
                    <a:pt x="235255" y="2260333"/>
                  </a:lnTo>
                  <a:lnTo>
                    <a:pt x="235220" y="2260251"/>
                  </a:lnTo>
                  <a:cubicBezTo>
                    <a:pt x="233792" y="2257679"/>
                    <a:pt x="230148" y="2257250"/>
                    <a:pt x="226826" y="2258239"/>
                  </a:cubicBezTo>
                  <a:close/>
                  <a:moveTo>
                    <a:pt x="1433846" y="1086486"/>
                  </a:moveTo>
                  <a:cubicBezTo>
                    <a:pt x="1431846" y="1088676"/>
                    <a:pt x="1429750" y="1090772"/>
                    <a:pt x="1426893" y="1093915"/>
                  </a:cubicBezTo>
                  <a:cubicBezTo>
                    <a:pt x="1429179" y="1097535"/>
                    <a:pt x="1430989" y="1100392"/>
                    <a:pt x="1432894" y="1103250"/>
                  </a:cubicBezTo>
                  <a:cubicBezTo>
                    <a:pt x="1434513" y="1101154"/>
                    <a:pt x="1437561" y="1099059"/>
                    <a:pt x="1437466" y="1097154"/>
                  </a:cubicBezTo>
                  <a:lnTo>
                    <a:pt x="1437444" y="1097088"/>
                  </a:lnTo>
                  <a:lnTo>
                    <a:pt x="1437466" y="1097058"/>
                  </a:lnTo>
                  <a:cubicBezTo>
                    <a:pt x="1437275" y="1093439"/>
                    <a:pt x="1435180" y="1090010"/>
                    <a:pt x="1433846" y="1086486"/>
                  </a:cubicBezTo>
                  <a:close/>
                  <a:moveTo>
                    <a:pt x="1494615" y="1096487"/>
                  </a:moveTo>
                  <a:cubicBezTo>
                    <a:pt x="1492996" y="1095534"/>
                    <a:pt x="1486614" y="1098487"/>
                    <a:pt x="1486709" y="1099440"/>
                  </a:cubicBezTo>
                  <a:cubicBezTo>
                    <a:pt x="1487091" y="1106679"/>
                    <a:pt x="1486900" y="1114870"/>
                    <a:pt x="1490138" y="1120966"/>
                  </a:cubicBezTo>
                  <a:cubicBezTo>
                    <a:pt x="1494139" y="1128586"/>
                    <a:pt x="1498711" y="1152303"/>
                    <a:pt x="1492615" y="1158018"/>
                  </a:cubicBezTo>
                  <a:cubicBezTo>
                    <a:pt x="1485853" y="1164305"/>
                    <a:pt x="1485948" y="1171353"/>
                    <a:pt x="1486424" y="1178592"/>
                  </a:cubicBezTo>
                  <a:cubicBezTo>
                    <a:pt x="1485947" y="1171353"/>
                    <a:pt x="1485947" y="1164305"/>
                    <a:pt x="1492615" y="1158018"/>
                  </a:cubicBezTo>
                  <a:cubicBezTo>
                    <a:pt x="1498711" y="1152303"/>
                    <a:pt x="1494235" y="1128586"/>
                    <a:pt x="1490139" y="1120966"/>
                  </a:cubicBezTo>
                  <a:cubicBezTo>
                    <a:pt x="1486900" y="1114870"/>
                    <a:pt x="1487186" y="1106774"/>
                    <a:pt x="1486710" y="1099440"/>
                  </a:cubicBezTo>
                  <a:cubicBezTo>
                    <a:pt x="1486663" y="1098964"/>
                    <a:pt x="1488234" y="1097987"/>
                    <a:pt x="1490020" y="1097249"/>
                  </a:cubicBezTo>
                  <a:lnTo>
                    <a:pt x="1494615" y="1096487"/>
                  </a:lnTo>
                  <a:lnTo>
                    <a:pt x="1494891" y="1096646"/>
                  </a:lnTo>
                  <a:lnTo>
                    <a:pt x="1504510" y="1102190"/>
                  </a:lnTo>
                  <a:lnTo>
                    <a:pt x="1511560" y="1109332"/>
                  </a:lnTo>
                  <a:lnTo>
                    <a:pt x="1511760" y="1109536"/>
                  </a:lnTo>
                  <a:cubicBezTo>
                    <a:pt x="1517190" y="1121157"/>
                    <a:pt x="1519380" y="1134111"/>
                    <a:pt x="1523000" y="1146588"/>
                  </a:cubicBezTo>
                  <a:cubicBezTo>
                    <a:pt x="1524334" y="1152446"/>
                    <a:pt x="1522262" y="1156280"/>
                    <a:pt x="1519297" y="1159542"/>
                  </a:cubicBezTo>
                  <a:lnTo>
                    <a:pt x="1510482" y="1168810"/>
                  </a:lnTo>
                  <a:lnTo>
                    <a:pt x="1510236" y="1169067"/>
                  </a:lnTo>
                  <a:cubicBezTo>
                    <a:pt x="1508046" y="1172592"/>
                    <a:pt x="1504521" y="1176116"/>
                    <a:pt x="1504140" y="1179926"/>
                  </a:cubicBezTo>
                  <a:lnTo>
                    <a:pt x="1504021" y="1180156"/>
                  </a:lnTo>
                  <a:lnTo>
                    <a:pt x="1499831" y="1188213"/>
                  </a:lnTo>
                  <a:lnTo>
                    <a:pt x="1491890" y="1189601"/>
                  </a:lnTo>
                  <a:lnTo>
                    <a:pt x="1491663" y="1189641"/>
                  </a:lnTo>
                  <a:lnTo>
                    <a:pt x="1488293" y="1185510"/>
                  </a:lnTo>
                  <a:cubicBezTo>
                    <a:pt x="1489281" y="1187737"/>
                    <a:pt x="1490519" y="1189499"/>
                    <a:pt x="1491662" y="1189641"/>
                  </a:cubicBezTo>
                  <a:lnTo>
                    <a:pt x="1491663" y="1189641"/>
                  </a:lnTo>
                  <a:lnTo>
                    <a:pt x="1491663" y="1189641"/>
                  </a:lnTo>
                  <a:lnTo>
                    <a:pt x="1491890" y="1189601"/>
                  </a:lnTo>
                  <a:lnTo>
                    <a:pt x="1499866" y="1188213"/>
                  </a:lnTo>
                  <a:lnTo>
                    <a:pt x="1504021" y="1180156"/>
                  </a:lnTo>
                  <a:lnTo>
                    <a:pt x="1504141" y="1179926"/>
                  </a:lnTo>
                  <a:cubicBezTo>
                    <a:pt x="1504522" y="1176116"/>
                    <a:pt x="1507951" y="1172592"/>
                    <a:pt x="1510237" y="1169067"/>
                  </a:cubicBezTo>
                  <a:lnTo>
                    <a:pt x="1510482" y="1168810"/>
                  </a:lnTo>
                  <a:lnTo>
                    <a:pt x="1519333" y="1159542"/>
                  </a:lnTo>
                  <a:cubicBezTo>
                    <a:pt x="1522309" y="1156280"/>
                    <a:pt x="1524381" y="1152446"/>
                    <a:pt x="1523000" y="1146588"/>
                  </a:cubicBezTo>
                  <a:cubicBezTo>
                    <a:pt x="1519476" y="1134206"/>
                    <a:pt x="1517190" y="1121157"/>
                    <a:pt x="1511761" y="1109536"/>
                  </a:cubicBezTo>
                  <a:lnTo>
                    <a:pt x="1511560" y="1109332"/>
                  </a:lnTo>
                  <a:lnTo>
                    <a:pt x="1504545" y="1102190"/>
                  </a:lnTo>
                  <a:lnTo>
                    <a:pt x="1494891" y="1096646"/>
                  </a:lnTo>
                  <a:lnTo>
                    <a:pt x="1494616" y="1096487"/>
                  </a:lnTo>
                  <a:lnTo>
                    <a:pt x="1494615" y="1096487"/>
                  </a:lnTo>
                  <a:lnTo>
                    <a:pt x="1494615" y="1096487"/>
                  </a:lnTo>
                  <a:close/>
                  <a:moveTo>
                    <a:pt x="1548908" y="1116870"/>
                  </a:moveTo>
                  <a:cubicBezTo>
                    <a:pt x="1545098" y="1115537"/>
                    <a:pt x="1539955" y="1118013"/>
                    <a:pt x="1535478" y="1118775"/>
                  </a:cubicBezTo>
                  <a:lnTo>
                    <a:pt x="1535499" y="1118868"/>
                  </a:lnTo>
                  <a:lnTo>
                    <a:pt x="1535478" y="1118871"/>
                  </a:lnTo>
                  <a:cubicBezTo>
                    <a:pt x="1536430" y="1123443"/>
                    <a:pt x="1536049" y="1128967"/>
                    <a:pt x="1538526" y="1132587"/>
                  </a:cubicBezTo>
                  <a:cubicBezTo>
                    <a:pt x="1544336" y="1141064"/>
                    <a:pt x="1553575" y="1147446"/>
                    <a:pt x="1551766" y="1159828"/>
                  </a:cubicBezTo>
                  <a:cubicBezTo>
                    <a:pt x="1551194" y="1163448"/>
                    <a:pt x="1552337" y="1167353"/>
                    <a:pt x="1552528" y="1171163"/>
                  </a:cubicBezTo>
                  <a:cubicBezTo>
                    <a:pt x="1553004" y="1180116"/>
                    <a:pt x="1560148" y="1181545"/>
                    <a:pt x="1566244" y="1180974"/>
                  </a:cubicBezTo>
                  <a:cubicBezTo>
                    <a:pt x="1568911" y="1180783"/>
                    <a:pt x="1571959" y="1174592"/>
                    <a:pt x="1573102" y="1170687"/>
                  </a:cubicBezTo>
                  <a:cubicBezTo>
                    <a:pt x="1574340" y="1166400"/>
                    <a:pt x="1573387" y="1161638"/>
                    <a:pt x="1573387" y="1157066"/>
                  </a:cubicBezTo>
                  <a:cubicBezTo>
                    <a:pt x="1573340" y="1151494"/>
                    <a:pt x="1573840" y="1145755"/>
                    <a:pt x="1572804" y="1140528"/>
                  </a:cubicBezTo>
                  <a:lnTo>
                    <a:pt x="1568056" y="1134003"/>
                  </a:lnTo>
                  <a:lnTo>
                    <a:pt x="1563005" y="1126967"/>
                  </a:lnTo>
                  <a:cubicBezTo>
                    <a:pt x="1558052" y="1124109"/>
                    <a:pt x="1554147" y="1118775"/>
                    <a:pt x="1548908" y="1116870"/>
                  </a:cubicBezTo>
                  <a:close/>
                  <a:moveTo>
                    <a:pt x="1442990" y="1124109"/>
                  </a:moveTo>
                  <a:lnTo>
                    <a:pt x="1435947" y="1131724"/>
                  </a:lnTo>
                  <a:lnTo>
                    <a:pt x="1435941" y="1131730"/>
                  </a:lnTo>
                  <a:cubicBezTo>
                    <a:pt x="1438799" y="1135635"/>
                    <a:pt x="1440989" y="1138588"/>
                    <a:pt x="1443180" y="1141540"/>
                  </a:cubicBezTo>
                  <a:cubicBezTo>
                    <a:pt x="1444895" y="1138016"/>
                    <a:pt x="1447562" y="1134587"/>
                    <a:pt x="1447943" y="1130968"/>
                  </a:cubicBezTo>
                  <a:lnTo>
                    <a:pt x="1447916" y="1130932"/>
                  </a:lnTo>
                  <a:lnTo>
                    <a:pt x="1447943" y="1130872"/>
                  </a:lnTo>
                  <a:cubicBezTo>
                    <a:pt x="1448229" y="1128872"/>
                    <a:pt x="1444705" y="1126395"/>
                    <a:pt x="1442990" y="1124109"/>
                  </a:cubicBezTo>
                  <a:close/>
                  <a:moveTo>
                    <a:pt x="1608511" y="1244196"/>
                  </a:moveTo>
                  <a:cubicBezTo>
                    <a:pt x="1604653" y="1247220"/>
                    <a:pt x="1601343" y="1250697"/>
                    <a:pt x="1601295" y="1252507"/>
                  </a:cubicBezTo>
                  <a:lnTo>
                    <a:pt x="1601521" y="1252788"/>
                  </a:lnTo>
                  <a:lnTo>
                    <a:pt x="1609511" y="1262817"/>
                  </a:lnTo>
                  <a:cubicBezTo>
                    <a:pt x="1614083" y="1266175"/>
                    <a:pt x="1619536" y="1268652"/>
                    <a:pt x="1623013" y="1267842"/>
                  </a:cubicBezTo>
                  <a:cubicBezTo>
                    <a:pt x="1619584" y="1268652"/>
                    <a:pt x="1614131" y="1266151"/>
                    <a:pt x="1609547" y="1262782"/>
                  </a:cubicBezTo>
                  <a:lnTo>
                    <a:pt x="1601521" y="1252788"/>
                  </a:lnTo>
                  <a:lnTo>
                    <a:pt x="1601296" y="1252506"/>
                  </a:lnTo>
                  <a:cubicBezTo>
                    <a:pt x="1601344" y="1250697"/>
                    <a:pt x="1604653" y="1247220"/>
                    <a:pt x="1608511" y="1244196"/>
                  </a:cubicBezTo>
                  <a:close/>
                  <a:moveTo>
                    <a:pt x="1710833" y="1266603"/>
                  </a:moveTo>
                  <a:cubicBezTo>
                    <a:pt x="1721215" y="1264793"/>
                    <a:pt x="1724454" y="1268603"/>
                    <a:pt x="1724454" y="1284034"/>
                  </a:cubicBezTo>
                  <a:cubicBezTo>
                    <a:pt x="1728264" y="1293369"/>
                    <a:pt x="1718739" y="1297083"/>
                    <a:pt x="1713214" y="1302417"/>
                  </a:cubicBezTo>
                  <a:cubicBezTo>
                    <a:pt x="1718834" y="1297083"/>
                    <a:pt x="1728264" y="1293368"/>
                    <a:pt x="1724454" y="1284034"/>
                  </a:cubicBezTo>
                  <a:cubicBezTo>
                    <a:pt x="1724454" y="1268508"/>
                    <a:pt x="1721215" y="1264794"/>
                    <a:pt x="1710833" y="1266603"/>
                  </a:cubicBezTo>
                  <a:close/>
                  <a:moveTo>
                    <a:pt x="1573244" y="1247136"/>
                  </a:moveTo>
                  <a:cubicBezTo>
                    <a:pt x="1567268" y="1245362"/>
                    <a:pt x="1560862" y="1246601"/>
                    <a:pt x="1552718" y="1252506"/>
                  </a:cubicBezTo>
                  <a:cubicBezTo>
                    <a:pt x="1566053" y="1263651"/>
                    <a:pt x="1575959" y="1275271"/>
                    <a:pt x="1571768" y="1293559"/>
                  </a:cubicBezTo>
                  <a:cubicBezTo>
                    <a:pt x="1575959" y="1275271"/>
                    <a:pt x="1566053" y="1263555"/>
                    <a:pt x="1552718" y="1252506"/>
                  </a:cubicBezTo>
                  <a:cubicBezTo>
                    <a:pt x="1569006" y="1240791"/>
                    <a:pt x="1578340" y="1247553"/>
                    <a:pt x="1591199" y="1259841"/>
                  </a:cubicBezTo>
                  <a:cubicBezTo>
                    <a:pt x="1602915" y="1270985"/>
                    <a:pt x="1600343" y="1284606"/>
                    <a:pt x="1598724" y="1297369"/>
                  </a:cubicBezTo>
                  <a:cubicBezTo>
                    <a:pt x="1597962" y="1303179"/>
                    <a:pt x="1591770" y="1309180"/>
                    <a:pt x="1586627" y="1313371"/>
                  </a:cubicBezTo>
                  <a:cubicBezTo>
                    <a:pt x="1581484" y="1317562"/>
                    <a:pt x="1574149" y="1313085"/>
                    <a:pt x="1572911" y="1305942"/>
                  </a:cubicBezTo>
                  <a:cubicBezTo>
                    <a:pt x="1574054" y="1313181"/>
                    <a:pt x="1581388" y="1317562"/>
                    <a:pt x="1586627" y="1313371"/>
                  </a:cubicBezTo>
                  <a:cubicBezTo>
                    <a:pt x="1591771" y="1309180"/>
                    <a:pt x="1597962" y="1303179"/>
                    <a:pt x="1598724" y="1297369"/>
                  </a:cubicBezTo>
                  <a:cubicBezTo>
                    <a:pt x="1600438" y="1284606"/>
                    <a:pt x="1602915" y="1270985"/>
                    <a:pt x="1591199" y="1259841"/>
                  </a:cubicBezTo>
                  <a:cubicBezTo>
                    <a:pt x="1584770" y="1253697"/>
                    <a:pt x="1579221" y="1248911"/>
                    <a:pt x="1573244" y="1247136"/>
                  </a:cubicBezTo>
                  <a:close/>
                  <a:moveTo>
                    <a:pt x="1407843" y="1256983"/>
                  </a:moveTo>
                  <a:cubicBezTo>
                    <a:pt x="1404223" y="1257650"/>
                    <a:pt x="1401175" y="1261174"/>
                    <a:pt x="1396508" y="1264317"/>
                  </a:cubicBezTo>
                  <a:cubicBezTo>
                    <a:pt x="1399937" y="1269842"/>
                    <a:pt x="1402033" y="1272985"/>
                    <a:pt x="1403938" y="1276033"/>
                  </a:cubicBezTo>
                  <a:lnTo>
                    <a:pt x="1403958" y="1276010"/>
                  </a:lnTo>
                  <a:lnTo>
                    <a:pt x="1404033" y="1276128"/>
                  </a:lnTo>
                  <a:cubicBezTo>
                    <a:pt x="1408224" y="1271366"/>
                    <a:pt x="1412415" y="1266508"/>
                    <a:pt x="1416606" y="1261746"/>
                  </a:cubicBezTo>
                  <a:lnTo>
                    <a:pt x="1416484" y="1261681"/>
                  </a:lnTo>
                  <a:lnTo>
                    <a:pt x="1416511" y="1261650"/>
                  </a:lnTo>
                  <a:cubicBezTo>
                    <a:pt x="1413653" y="1260031"/>
                    <a:pt x="1410415" y="1256507"/>
                    <a:pt x="1407843" y="1256983"/>
                  </a:cubicBezTo>
                  <a:close/>
                  <a:moveTo>
                    <a:pt x="1401556" y="1282319"/>
                  </a:moveTo>
                  <a:cubicBezTo>
                    <a:pt x="1393650" y="1285272"/>
                    <a:pt x="1388030" y="1287272"/>
                    <a:pt x="1382506" y="1289272"/>
                  </a:cubicBezTo>
                  <a:cubicBezTo>
                    <a:pt x="1384982" y="1293368"/>
                    <a:pt x="1387173" y="1297845"/>
                    <a:pt x="1390126" y="1301560"/>
                  </a:cubicBezTo>
                  <a:cubicBezTo>
                    <a:pt x="1387174" y="1297845"/>
                    <a:pt x="1384983" y="1293369"/>
                    <a:pt x="1382507" y="1289273"/>
                  </a:cubicBezTo>
                  <a:lnTo>
                    <a:pt x="1401557" y="1282320"/>
                  </a:lnTo>
                  <a:lnTo>
                    <a:pt x="1415748" y="1299845"/>
                  </a:lnTo>
                  <a:cubicBezTo>
                    <a:pt x="1416796" y="1302322"/>
                    <a:pt x="1409366" y="1308608"/>
                    <a:pt x="1405366" y="1312609"/>
                  </a:cubicBezTo>
                  <a:cubicBezTo>
                    <a:pt x="1409462" y="1308609"/>
                    <a:pt x="1416796" y="1302322"/>
                    <a:pt x="1415749" y="1299846"/>
                  </a:cubicBezTo>
                  <a:cubicBezTo>
                    <a:pt x="1413082" y="1293273"/>
                    <a:pt x="1406700" y="1288130"/>
                    <a:pt x="1401557" y="1282320"/>
                  </a:cubicBezTo>
                  <a:lnTo>
                    <a:pt x="1401557" y="1282320"/>
                  </a:lnTo>
                  <a:lnTo>
                    <a:pt x="1401556" y="1282319"/>
                  </a:lnTo>
                  <a:close/>
                  <a:moveTo>
                    <a:pt x="1627489" y="1314514"/>
                  </a:moveTo>
                  <a:cubicBezTo>
                    <a:pt x="1620822" y="1319086"/>
                    <a:pt x="1616155" y="1321372"/>
                    <a:pt x="1612630" y="1324801"/>
                  </a:cubicBezTo>
                  <a:cubicBezTo>
                    <a:pt x="1607868" y="1329373"/>
                    <a:pt x="1601582" y="1334136"/>
                    <a:pt x="1600248" y="1339946"/>
                  </a:cubicBezTo>
                  <a:cubicBezTo>
                    <a:pt x="1598343" y="1348137"/>
                    <a:pt x="1598629" y="1357662"/>
                    <a:pt x="1601010" y="1365759"/>
                  </a:cubicBezTo>
                  <a:cubicBezTo>
                    <a:pt x="1602629" y="1371093"/>
                    <a:pt x="1609487" y="1374903"/>
                    <a:pt x="1613964" y="1379379"/>
                  </a:cubicBezTo>
                  <a:lnTo>
                    <a:pt x="1614010" y="1379255"/>
                  </a:lnTo>
                  <a:lnTo>
                    <a:pt x="1614154" y="1379379"/>
                  </a:lnTo>
                  <a:cubicBezTo>
                    <a:pt x="1615868" y="1374902"/>
                    <a:pt x="1619297" y="1370331"/>
                    <a:pt x="1619107" y="1365854"/>
                  </a:cubicBezTo>
                  <a:cubicBezTo>
                    <a:pt x="1618631" y="1354614"/>
                    <a:pt x="1625774" y="1348423"/>
                    <a:pt x="1631966" y="1340993"/>
                  </a:cubicBezTo>
                  <a:cubicBezTo>
                    <a:pt x="1635109" y="1337184"/>
                    <a:pt x="1638252" y="1330992"/>
                    <a:pt x="1637395" y="1326706"/>
                  </a:cubicBezTo>
                  <a:cubicBezTo>
                    <a:pt x="1636347" y="1321943"/>
                    <a:pt x="1630727" y="1318229"/>
                    <a:pt x="1627489" y="1314514"/>
                  </a:cubicBezTo>
                  <a:close/>
                  <a:moveTo>
                    <a:pt x="1441751" y="1334326"/>
                  </a:moveTo>
                  <a:cubicBezTo>
                    <a:pt x="1439465" y="1335088"/>
                    <a:pt x="1438703" y="1341184"/>
                    <a:pt x="1438132" y="1344994"/>
                  </a:cubicBezTo>
                  <a:lnTo>
                    <a:pt x="1438136" y="1345067"/>
                  </a:lnTo>
                  <a:lnTo>
                    <a:pt x="1438132" y="1345089"/>
                  </a:lnTo>
                  <a:cubicBezTo>
                    <a:pt x="1437656" y="1348423"/>
                    <a:pt x="1437942" y="1352043"/>
                    <a:pt x="1438704" y="1355281"/>
                  </a:cubicBezTo>
                  <a:cubicBezTo>
                    <a:pt x="1439180" y="1357472"/>
                    <a:pt x="1441180" y="1359282"/>
                    <a:pt x="1442514" y="1361282"/>
                  </a:cubicBezTo>
                  <a:cubicBezTo>
                    <a:pt x="1444038" y="1359472"/>
                    <a:pt x="1446038" y="1357853"/>
                    <a:pt x="1446895" y="1355757"/>
                  </a:cubicBezTo>
                  <a:lnTo>
                    <a:pt x="1453965" y="1335774"/>
                  </a:lnTo>
                  <a:lnTo>
                    <a:pt x="1454039" y="1335565"/>
                  </a:lnTo>
                  <a:lnTo>
                    <a:pt x="1454039" y="1335565"/>
                  </a:lnTo>
                  <a:lnTo>
                    <a:pt x="1454039" y="1335564"/>
                  </a:lnTo>
                  <a:lnTo>
                    <a:pt x="1453911" y="1335552"/>
                  </a:lnTo>
                  <a:lnTo>
                    <a:pt x="1441751" y="1334326"/>
                  </a:lnTo>
                  <a:close/>
                  <a:moveTo>
                    <a:pt x="1249728" y="1507776"/>
                  </a:moveTo>
                  <a:cubicBezTo>
                    <a:pt x="1243441" y="1512253"/>
                    <a:pt x="1235726" y="1517016"/>
                    <a:pt x="1238584" y="1526541"/>
                  </a:cubicBezTo>
                  <a:cubicBezTo>
                    <a:pt x="1241917" y="1537494"/>
                    <a:pt x="1246108" y="1548258"/>
                    <a:pt x="1250776" y="1558640"/>
                  </a:cubicBezTo>
                  <a:cubicBezTo>
                    <a:pt x="1252395" y="1562355"/>
                    <a:pt x="1256491" y="1565117"/>
                    <a:pt x="1259729" y="1567879"/>
                  </a:cubicBezTo>
                  <a:lnTo>
                    <a:pt x="1259733" y="1567880"/>
                  </a:lnTo>
                  <a:lnTo>
                    <a:pt x="1259824" y="1567974"/>
                  </a:lnTo>
                  <a:cubicBezTo>
                    <a:pt x="1266206" y="1573594"/>
                    <a:pt x="1275350" y="1570355"/>
                    <a:pt x="1276493" y="1561878"/>
                  </a:cubicBezTo>
                  <a:lnTo>
                    <a:pt x="1276588" y="1547211"/>
                  </a:lnTo>
                  <a:lnTo>
                    <a:pt x="1276588" y="1547210"/>
                  </a:lnTo>
                  <a:lnTo>
                    <a:pt x="1276588" y="1547210"/>
                  </a:lnTo>
                  <a:lnTo>
                    <a:pt x="1276588" y="1547209"/>
                  </a:lnTo>
                  <a:cubicBezTo>
                    <a:pt x="1278874" y="1530160"/>
                    <a:pt x="1270302" y="1518539"/>
                    <a:pt x="1257538" y="1509395"/>
                  </a:cubicBezTo>
                  <a:lnTo>
                    <a:pt x="1257532" y="1509394"/>
                  </a:lnTo>
                  <a:lnTo>
                    <a:pt x="1257443" y="1509300"/>
                  </a:lnTo>
                  <a:cubicBezTo>
                    <a:pt x="1255443" y="1507872"/>
                    <a:pt x="1251252" y="1506729"/>
                    <a:pt x="1249728" y="1507776"/>
                  </a:cubicBezTo>
                  <a:close/>
                  <a:moveTo>
                    <a:pt x="1414129" y="1516730"/>
                  </a:moveTo>
                  <a:cubicBezTo>
                    <a:pt x="1407367" y="1526541"/>
                    <a:pt x="1405652" y="1540257"/>
                    <a:pt x="1411462" y="1541495"/>
                  </a:cubicBezTo>
                  <a:cubicBezTo>
                    <a:pt x="1416415" y="1542543"/>
                    <a:pt x="1424702" y="1541400"/>
                    <a:pt x="1427179" y="1537971"/>
                  </a:cubicBezTo>
                  <a:cubicBezTo>
                    <a:pt x="1430227" y="1533780"/>
                    <a:pt x="1430465" y="1529827"/>
                    <a:pt x="1428191" y="1526243"/>
                  </a:cubicBezTo>
                  <a:lnTo>
                    <a:pt x="1428154" y="1526218"/>
                  </a:lnTo>
                  <a:lnTo>
                    <a:pt x="1428155" y="1526207"/>
                  </a:lnTo>
                  <a:cubicBezTo>
                    <a:pt x="1425869" y="1522612"/>
                    <a:pt x="1421083" y="1519397"/>
                    <a:pt x="1414129" y="1516730"/>
                  </a:cubicBezTo>
                  <a:close/>
                  <a:moveTo>
                    <a:pt x="1514332" y="1524064"/>
                  </a:moveTo>
                  <a:cubicBezTo>
                    <a:pt x="1511380" y="1524445"/>
                    <a:pt x="1506236" y="1530732"/>
                    <a:pt x="1506903" y="1532541"/>
                  </a:cubicBezTo>
                  <a:lnTo>
                    <a:pt x="1518263" y="1551853"/>
                  </a:lnTo>
                  <a:lnTo>
                    <a:pt x="1518333" y="1551973"/>
                  </a:lnTo>
                  <a:cubicBezTo>
                    <a:pt x="1523190" y="1543781"/>
                    <a:pt x="1526905" y="1537590"/>
                    <a:pt x="1530430" y="1531113"/>
                  </a:cubicBezTo>
                  <a:cubicBezTo>
                    <a:pt x="1531001" y="1530065"/>
                    <a:pt x="1530620" y="1527112"/>
                    <a:pt x="1530239" y="1527017"/>
                  </a:cubicBezTo>
                  <a:cubicBezTo>
                    <a:pt x="1525000" y="1525683"/>
                    <a:pt x="1519476" y="1523398"/>
                    <a:pt x="1514427" y="1524064"/>
                  </a:cubicBezTo>
                  <a:lnTo>
                    <a:pt x="1514408" y="1524078"/>
                  </a:lnTo>
                  <a:lnTo>
                    <a:pt x="1514332" y="1524064"/>
                  </a:lnTo>
                  <a:close/>
                  <a:moveTo>
                    <a:pt x="1097614" y="1536161"/>
                  </a:moveTo>
                  <a:cubicBezTo>
                    <a:pt x="1097137" y="1536828"/>
                    <a:pt x="1095804" y="1540161"/>
                    <a:pt x="1093899" y="1540542"/>
                  </a:cubicBezTo>
                  <a:cubicBezTo>
                    <a:pt x="1084374" y="1542257"/>
                    <a:pt x="1084469" y="1549305"/>
                    <a:pt x="1085136" y="1556068"/>
                  </a:cubicBezTo>
                  <a:cubicBezTo>
                    <a:pt x="1085707" y="1562355"/>
                    <a:pt x="1083707" y="1569117"/>
                    <a:pt x="1091708" y="1573975"/>
                  </a:cubicBezTo>
                  <a:cubicBezTo>
                    <a:pt x="1097137" y="1577214"/>
                    <a:pt x="1103043" y="1584548"/>
                    <a:pt x="1103233" y="1590263"/>
                  </a:cubicBezTo>
                  <a:lnTo>
                    <a:pt x="1107239" y="1604533"/>
                  </a:lnTo>
                  <a:lnTo>
                    <a:pt x="1107805" y="1606598"/>
                  </a:lnTo>
                  <a:lnTo>
                    <a:pt x="1107826" y="1606623"/>
                  </a:lnTo>
                  <a:lnTo>
                    <a:pt x="1107829" y="1606634"/>
                  </a:lnTo>
                  <a:cubicBezTo>
                    <a:pt x="1110568" y="1611361"/>
                    <a:pt x="1114378" y="1615552"/>
                    <a:pt x="1118854" y="1619790"/>
                  </a:cubicBezTo>
                  <a:cubicBezTo>
                    <a:pt x="1125046" y="1610170"/>
                    <a:pt x="1127046" y="1559592"/>
                    <a:pt x="1122664" y="1545210"/>
                  </a:cubicBezTo>
                  <a:cubicBezTo>
                    <a:pt x="1114187" y="1542066"/>
                    <a:pt x="1106472" y="1539304"/>
                    <a:pt x="1097709" y="1536161"/>
                  </a:cubicBezTo>
                  <a:lnTo>
                    <a:pt x="1097687" y="1536187"/>
                  </a:lnTo>
                  <a:lnTo>
                    <a:pt x="1097614" y="1536161"/>
                  </a:lnTo>
                  <a:close/>
                  <a:moveTo>
                    <a:pt x="1312057" y="1598765"/>
                  </a:moveTo>
                  <a:cubicBezTo>
                    <a:pt x="1305520" y="1598955"/>
                    <a:pt x="1299210" y="1600789"/>
                    <a:pt x="1293638" y="1607789"/>
                  </a:cubicBezTo>
                  <a:cubicBezTo>
                    <a:pt x="1289923" y="1612361"/>
                    <a:pt x="1283446" y="1614933"/>
                    <a:pt x="1278112" y="1618076"/>
                  </a:cubicBezTo>
                  <a:cubicBezTo>
                    <a:pt x="1265444" y="1625506"/>
                    <a:pt x="1251632" y="1631506"/>
                    <a:pt x="1240583" y="1640746"/>
                  </a:cubicBezTo>
                  <a:cubicBezTo>
                    <a:pt x="1234487" y="1645794"/>
                    <a:pt x="1228487" y="1649890"/>
                    <a:pt x="1223153" y="1646365"/>
                  </a:cubicBezTo>
                  <a:cubicBezTo>
                    <a:pt x="1217342" y="1642555"/>
                    <a:pt x="1211818" y="1634840"/>
                    <a:pt x="1210770" y="1628077"/>
                  </a:cubicBezTo>
                  <a:cubicBezTo>
                    <a:pt x="1209341" y="1618743"/>
                    <a:pt x="1209627" y="1609694"/>
                    <a:pt x="1200007" y="1604360"/>
                  </a:cubicBezTo>
                  <a:cubicBezTo>
                    <a:pt x="1198292" y="1603408"/>
                    <a:pt x="1196578" y="1602169"/>
                    <a:pt x="1194863" y="1601026"/>
                  </a:cubicBezTo>
                  <a:cubicBezTo>
                    <a:pt x="1193816" y="1602931"/>
                    <a:pt x="1192006" y="1604646"/>
                    <a:pt x="1191815" y="1606551"/>
                  </a:cubicBezTo>
                  <a:cubicBezTo>
                    <a:pt x="1191149" y="1614076"/>
                    <a:pt x="1190768" y="1621696"/>
                    <a:pt x="1190863" y="1629316"/>
                  </a:cubicBezTo>
                  <a:cubicBezTo>
                    <a:pt x="1190958" y="1636269"/>
                    <a:pt x="1187624" y="1639317"/>
                    <a:pt x="1181147" y="1638746"/>
                  </a:cubicBezTo>
                  <a:cubicBezTo>
                    <a:pt x="1175909" y="1638269"/>
                    <a:pt x="1169241" y="1638841"/>
                    <a:pt x="1165812" y="1635888"/>
                  </a:cubicBezTo>
                  <a:cubicBezTo>
                    <a:pt x="1153715" y="1625506"/>
                    <a:pt x="1139333" y="1628744"/>
                    <a:pt x="1125807" y="1627220"/>
                  </a:cubicBezTo>
                  <a:cubicBezTo>
                    <a:pt x="1119235" y="1626553"/>
                    <a:pt x="1115139" y="1630078"/>
                    <a:pt x="1116473" y="1636745"/>
                  </a:cubicBezTo>
                  <a:lnTo>
                    <a:pt x="1116512" y="1636860"/>
                  </a:lnTo>
                  <a:lnTo>
                    <a:pt x="1116473" y="1637031"/>
                  </a:lnTo>
                  <a:cubicBezTo>
                    <a:pt x="1117807" y="1643412"/>
                    <a:pt x="1120950" y="1649413"/>
                    <a:pt x="1122760" y="1655700"/>
                  </a:cubicBezTo>
                  <a:cubicBezTo>
                    <a:pt x="1125141" y="1664082"/>
                    <a:pt x="1130665" y="1666749"/>
                    <a:pt x="1138857" y="1666463"/>
                  </a:cubicBezTo>
                  <a:cubicBezTo>
                    <a:pt x="1146858" y="1666177"/>
                    <a:pt x="1154859" y="1666177"/>
                    <a:pt x="1162860" y="1666653"/>
                  </a:cubicBezTo>
                  <a:cubicBezTo>
                    <a:pt x="1167908" y="1666653"/>
                    <a:pt x="1172861" y="1668082"/>
                    <a:pt x="1177814" y="1669035"/>
                  </a:cubicBezTo>
                  <a:lnTo>
                    <a:pt x="1178994" y="1674115"/>
                  </a:lnTo>
                  <a:lnTo>
                    <a:pt x="1156668" y="1686466"/>
                  </a:lnTo>
                  <a:cubicBezTo>
                    <a:pt x="1154477" y="1687799"/>
                    <a:pt x="1153049" y="1690371"/>
                    <a:pt x="1150858" y="1691419"/>
                  </a:cubicBezTo>
                  <a:cubicBezTo>
                    <a:pt x="1137999" y="1697324"/>
                    <a:pt x="1134761" y="1716088"/>
                    <a:pt x="1117520" y="1716184"/>
                  </a:cubicBezTo>
                  <a:cubicBezTo>
                    <a:pt x="1116854" y="1716184"/>
                    <a:pt x="1116282" y="1717898"/>
                    <a:pt x="1115425" y="1718660"/>
                  </a:cubicBezTo>
                  <a:cubicBezTo>
                    <a:pt x="1106757" y="1726185"/>
                    <a:pt x="1098756" y="1734662"/>
                    <a:pt x="1089326" y="1740949"/>
                  </a:cubicBezTo>
                  <a:cubicBezTo>
                    <a:pt x="1081040" y="1746473"/>
                    <a:pt x="1071134" y="1749712"/>
                    <a:pt x="1061990" y="1753998"/>
                  </a:cubicBezTo>
                  <a:cubicBezTo>
                    <a:pt x="1061037" y="1754474"/>
                    <a:pt x="1060085" y="1755236"/>
                    <a:pt x="1059418" y="1756093"/>
                  </a:cubicBezTo>
                  <a:cubicBezTo>
                    <a:pt x="1055132" y="1761285"/>
                    <a:pt x="1054941" y="1771334"/>
                    <a:pt x="1057406" y="1780549"/>
                  </a:cubicBezTo>
                  <a:lnTo>
                    <a:pt x="1057454" y="1780657"/>
                  </a:lnTo>
                  <a:lnTo>
                    <a:pt x="1057442" y="1780799"/>
                  </a:lnTo>
                  <a:cubicBezTo>
                    <a:pt x="1059895" y="1790026"/>
                    <a:pt x="1064991" y="1798432"/>
                    <a:pt x="1071325" y="1800289"/>
                  </a:cubicBezTo>
                  <a:cubicBezTo>
                    <a:pt x="1085993" y="1804575"/>
                    <a:pt x="1100376" y="1809433"/>
                    <a:pt x="1116283" y="1808862"/>
                  </a:cubicBezTo>
                  <a:cubicBezTo>
                    <a:pt x="1140571" y="1808004"/>
                    <a:pt x="1164955" y="1809433"/>
                    <a:pt x="1189339" y="1809243"/>
                  </a:cubicBezTo>
                  <a:cubicBezTo>
                    <a:pt x="1193435" y="1809243"/>
                    <a:pt x="1198769" y="1806766"/>
                    <a:pt x="1201436" y="1803623"/>
                  </a:cubicBezTo>
                  <a:cubicBezTo>
                    <a:pt x="1211057" y="1792288"/>
                    <a:pt x="1222677" y="1787145"/>
                    <a:pt x="1237155" y="1790669"/>
                  </a:cubicBezTo>
                  <a:cubicBezTo>
                    <a:pt x="1242775" y="1792002"/>
                    <a:pt x="1248013" y="1795241"/>
                    <a:pt x="1253443" y="1797622"/>
                  </a:cubicBezTo>
                  <a:cubicBezTo>
                    <a:pt x="1268111" y="1785430"/>
                    <a:pt x="1270302" y="1777715"/>
                    <a:pt x="1298020" y="1770381"/>
                  </a:cubicBezTo>
                  <a:cubicBezTo>
                    <a:pt x="1299639" y="1769904"/>
                    <a:pt x="1301163" y="1768476"/>
                    <a:pt x="1302401" y="1767237"/>
                  </a:cubicBezTo>
                  <a:cubicBezTo>
                    <a:pt x="1306973" y="1762951"/>
                    <a:pt x="1310783" y="1757236"/>
                    <a:pt x="1316117" y="1754664"/>
                  </a:cubicBezTo>
                  <a:cubicBezTo>
                    <a:pt x="1322118" y="1751807"/>
                    <a:pt x="1329357" y="1751140"/>
                    <a:pt x="1332881" y="1760189"/>
                  </a:cubicBezTo>
                  <a:cubicBezTo>
                    <a:pt x="1336977" y="1770381"/>
                    <a:pt x="1349074" y="1775905"/>
                    <a:pt x="1358313" y="1770666"/>
                  </a:cubicBezTo>
                  <a:cubicBezTo>
                    <a:pt x="1363361" y="1767809"/>
                    <a:pt x="1366314" y="1761046"/>
                    <a:pt x="1370219" y="1756093"/>
                  </a:cubicBezTo>
                  <a:lnTo>
                    <a:pt x="1370118" y="1755932"/>
                  </a:lnTo>
                  <a:lnTo>
                    <a:pt x="1370219" y="1755808"/>
                  </a:lnTo>
                  <a:cubicBezTo>
                    <a:pt x="1359551" y="1749997"/>
                    <a:pt x="1364408" y="1734662"/>
                    <a:pt x="1351454" y="1728566"/>
                  </a:cubicBezTo>
                  <a:cubicBezTo>
                    <a:pt x="1340024" y="1723137"/>
                    <a:pt x="1335452" y="1709611"/>
                    <a:pt x="1329547" y="1697801"/>
                  </a:cubicBezTo>
                  <a:lnTo>
                    <a:pt x="1325661" y="1678333"/>
                  </a:lnTo>
                  <a:lnTo>
                    <a:pt x="1341739" y="1667892"/>
                  </a:lnTo>
                  <a:cubicBezTo>
                    <a:pt x="1351360" y="1665891"/>
                    <a:pt x="1361361" y="1665701"/>
                    <a:pt x="1371267" y="1665606"/>
                  </a:cubicBezTo>
                  <a:cubicBezTo>
                    <a:pt x="1379268" y="1665510"/>
                    <a:pt x="1387555" y="1664463"/>
                    <a:pt x="1394127" y="1672464"/>
                  </a:cubicBezTo>
                  <a:cubicBezTo>
                    <a:pt x="1396032" y="1674750"/>
                    <a:pt x="1408129" y="1673130"/>
                    <a:pt x="1408986" y="1670844"/>
                  </a:cubicBezTo>
                  <a:cubicBezTo>
                    <a:pt x="1410510" y="1666844"/>
                    <a:pt x="1411296" y="1662486"/>
                    <a:pt x="1410629" y="1658414"/>
                  </a:cubicBezTo>
                  <a:lnTo>
                    <a:pt x="1410626" y="1658410"/>
                  </a:lnTo>
                  <a:lnTo>
                    <a:pt x="1410664" y="1658129"/>
                  </a:lnTo>
                  <a:cubicBezTo>
                    <a:pt x="1410009" y="1654057"/>
                    <a:pt x="1407890" y="1650271"/>
                    <a:pt x="1403556" y="1647413"/>
                  </a:cubicBezTo>
                  <a:cubicBezTo>
                    <a:pt x="1396698" y="1642841"/>
                    <a:pt x="1387745" y="1640555"/>
                    <a:pt x="1382125" y="1634840"/>
                  </a:cubicBezTo>
                  <a:cubicBezTo>
                    <a:pt x="1374124" y="1626744"/>
                    <a:pt x="1368695" y="1627696"/>
                    <a:pt x="1361741" y="1635317"/>
                  </a:cubicBezTo>
                  <a:cubicBezTo>
                    <a:pt x="1356979" y="1640651"/>
                    <a:pt x="1344882" y="1639984"/>
                    <a:pt x="1342977" y="1634650"/>
                  </a:cubicBezTo>
                  <a:cubicBezTo>
                    <a:pt x="1339072" y="1623410"/>
                    <a:pt x="1335738" y="1612076"/>
                    <a:pt x="1331833" y="1599598"/>
                  </a:cubicBezTo>
                  <a:cubicBezTo>
                    <a:pt x="1325356" y="1600027"/>
                    <a:pt x="1318593" y="1598574"/>
                    <a:pt x="1312057" y="1598765"/>
                  </a:cubicBezTo>
                  <a:close/>
                  <a:moveTo>
                    <a:pt x="1449467" y="1673892"/>
                  </a:moveTo>
                  <a:cubicBezTo>
                    <a:pt x="1452991" y="1680465"/>
                    <a:pt x="1455754" y="1684465"/>
                    <a:pt x="1457182" y="1688942"/>
                  </a:cubicBezTo>
                  <a:cubicBezTo>
                    <a:pt x="1457659" y="1690180"/>
                    <a:pt x="1454039" y="1692752"/>
                    <a:pt x="1452325" y="1694657"/>
                  </a:cubicBezTo>
                  <a:cubicBezTo>
                    <a:pt x="1454039" y="1692656"/>
                    <a:pt x="1457563" y="1690180"/>
                    <a:pt x="1457183" y="1688942"/>
                  </a:cubicBezTo>
                  <a:cubicBezTo>
                    <a:pt x="1455754" y="1684465"/>
                    <a:pt x="1452991" y="1680464"/>
                    <a:pt x="1449467" y="1673892"/>
                  </a:cubicBezTo>
                  <a:close/>
                  <a:moveTo>
                    <a:pt x="1565958" y="1771714"/>
                  </a:moveTo>
                  <a:cubicBezTo>
                    <a:pt x="1561386" y="1774858"/>
                    <a:pt x="1557195" y="1778668"/>
                    <a:pt x="1553575" y="1782859"/>
                  </a:cubicBezTo>
                  <a:lnTo>
                    <a:pt x="1553620" y="1782913"/>
                  </a:lnTo>
                  <a:lnTo>
                    <a:pt x="1553575" y="1782954"/>
                  </a:lnTo>
                  <a:lnTo>
                    <a:pt x="1558289" y="1788515"/>
                  </a:lnTo>
                  <a:lnTo>
                    <a:pt x="1558338" y="1788574"/>
                  </a:lnTo>
                  <a:cubicBezTo>
                    <a:pt x="1564434" y="1789193"/>
                    <a:pt x="1567768" y="1787883"/>
                    <a:pt x="1569613" y="1785645"/>
                  </a:cubicBezTo>
                  <a:lnTo>
                    <a:pt x="1570072" y="1783981"/>
                  </a:lnTo>
                  <a:lnTo>
                    <a:pt x="1571959" y="1777239"/>
                  </a:lnTo>
                  <a:lnTo>
                    <a:pt x="1571939" y="1777213"/>
                  </a:lnTo>
                  <a:lnTo>
                    <a:pt x="1571958" y="1777144"/>
                  </a:lnTo>
                  <a:cubicBezTo>
                    <a:pt x="1572054" y="1775334"/>
                    <a:pt x="1566529" y="1771333"/>
                    <a:pt x="1565958" y="1771714"/>
                  </a:cubicBezTo>
                  <a:close/>
                  <a:moveTo>
                    <a:pt x="940451" y="1639031"/>
                  </a:moveTo>
                  <a:cubicBezTo>
                    <a:pt x="936736" y="1639507"/>
                    <a:pt x="933498" y="1644555"/>
                    <a:pt x="932260" y="1645698"/>
                  </a:cubicBezTo>
                  <a:cubicBezTo>
                    <a:pt x="932356" y="1654461"/>
                    <a:pt x="933237" y="1660081"/>
                    <a:pt x="935368" y="1663415"/>
                  </a:cubicBezTo>
                  <a:lnTo>
                    <a:pt x="937418" y="1664188"/>
                  </a:lnTo>
                  <a:lnTo>
                    <a:pt x="945880" y="1667415"/>
                  </a:lnTo>
                  <a:lnTo>
                    <a:pt x="945912" y="1667391"/>
                  </a:lnTo>
                  <a:lnTo>
                    <a:pt x="945976" y="1667415"/>
                  </a:lnTo>
                  <a:cubicBezTo>
                    <a:pt x="948548" y="1667224"/>
                    <a:pt x="952548" y="1661891"/>
                    <a:pt x="952739" y="1658747"/>
                  </a:cubicBezTo>
                  <a:cubicBezTo>
                    <a:pt x="953501" y="1645127"/>
                    <a:pt x="949024" y="1637887"/>
                    <a:pt x="940547" y="1639031"/>
                  </a:cubicBezTo>
                  <a:lnTo>
                    <a:pt x="940513" y="1639059"/>
                  </a:lnTo>
                  <a:lnTo>
                    <a:pt x="940451" y="1639031"/>
                  </a:lnTo>
                  <a:close/>
                  <a:moveTo>
                    <a:pt x="1006745" y="1666939"/>
                  </a:moveTo>
                  <a:cubicBezTo>
                    <a:pt x="998077" y="1666844"/>
                    <a:pt x="998744" y="1674083"/>
                    <a:pt x="999315" y="1679226"/>
                  </a:cubicBezTo>
                  <a:cubicBezTo>
                    <a:pt x="1000077" y="1685513"/>
                    <a:pt x="997601" y="1694752"/>
                    <a:pt x="1008745" y="1695228"/>
                  </a:cubicBezTo>
                  <a:lnTo>
                    <a:pt x="1008799" y="1695200"/>
                  </a:lnTo>
                  <a:lnTo>
                    <a:pt x="1008841" y="1695228"/>
                  </a:lnTo>
                  <a:lnTo>
                    <a:pt x="1013949" y="1692512"/>
                  </a:lnTo>
                  <a:lnTo>
                    <a:pt x="1016865" y="1690989"/>
                  </a:lnTo>
                  <a:lnTo>
                    <a:pt x="1016867" y="1690960"/>
                  </a:lnTo>
                  <a:lnTo>
                    <a:pt x="1016877" y="1690954"/>
                  </a:lnTo>
                  <a:cubicBezTo>
                    <a:pt x="1017675" y="1688299"/>
                    <a:pt x="1017223" y="1684846"/>
                    <a:pt x="1017413" y="1681893"/>
                  </a:cubicBezTo>
                  <a:cubicBezTo>
                    <a:pt x="1017699" y="1677941"/>
                    <a:pt x="1017556" y="1674226"/>
                    <a:pt x="1016092" y="1671487"/>
                  </a:cubicBezTo>
                  <a:lnTo>
                    <a:pt x="1016088" y="1671485"/>
                  </a:lnTo>
                  <a:lnTo>
                    <a:pt x="1016079" y="1671416"/>
                  </a:lnTo>
                  <a:lnTo>
                    <a:pt x="1010661" y="1668817"/>
                  </a:lnTo>
                  <a:lnTo>
                    <a:pt x="1006840" y="1666939"/>
                  </a:lnTo>
                  <a:lnTo>
                    <a:pt x="1006797" y="1666964"/>
                  </a:lnTo>
                  <a:lnTo>
                    <a:pt x="1006745" y="1666939"/>
                  </a:lnTo>
                  <a:close/>
                  <a:moveTo>
                    <a:pt x="959215" y="1685703"/>
                  </a:moveTo>
                  <a:cubicBezTo>
                    <a:pt x="950310" y="1694133"/>
                    <a:pt x="943428" y="1702563"/>
                    <a:pt x="938927" y="1711576"/>
                  </a:cubicBezTo>
                  <a:lnTo>
                    <a:pt x="938918" y="1711619"/>
                  </a:lnTo>
                  <a:lnTo>
                    <a:pt x="938915" y="1711623"/>
                  </a:lnTo>
                  <a:cubicBezTo>
                    <a:pt x="934403" y="1720636"/>
                    <a:pt x="932260" y="1730232"/>
                    <a:pt x="932831" y="1741043"/>
                  </a:cubicBezTo>
                  <a:cubicBezTo>
                    <a:pt x="933116" y="1744949"/>
                    <a:pt x="935974" y="1751997"/>
                    <a:pt x="937593" y="1751997"/>
                  </a:cubicBezTo>
                  <a:cubicBezTo>
                    <a:pt x="943022" y="1751997"/>
                    <a:pt x="950357" y="1751045"/>
                    <a:pt x="953405" y="1747425"/>
                  </a:cubicBezTo>
                  <a:lnTo>
                    <a:pt x="953434" y="1747349"/>
                  </a:lnTo>
                  <a:lnTo>
                    <a:pt x="953500" y="1747330"/>
                  </a:lnTo>
                  <a:cubicBezTo>
                    <a:pt x="957596" y="1742568"/>
                    <a:pt x="960168" y="1735043"/>
                    <a:pt x="960549" y="1728566"/>
                  </a:cubicBezTo>
                  <a:cubicBezTo>
                    <a:pt x="961120" y="1715326"/>
                    <a:pt x="959787" y="1701991"/>
                    <a:pt x="959215" y="1685703"/>
                  </a:cubicBezTo>
                  <a:close/>
                  <a:moveTo>
                    <a:pt x="925402" y="1764475"/>
                  </a:moveTo>
                  <a:lnTo>
                    <a:pt x="917540" y="1772131"/>
                  </a:lnTo>
                  <a:lnTo>
                    <a:pt x="915448" y="1774143"/>
                  </a:lnTo>
                  <a:lnTo>
                    <a:pt x="915444" y="1774171"/>
                  </a:lnTo>
                  <a:lnTo>
                    <a:pt x="915436" y="1774179"/>
                  </a:lnTo>
                  <a:lnTo>
                    <a:pt x="913722" y="1786131"/>
                  </a:lnTo>
                  <a:lnTo>
                    <a:pt x="913686" y="1786382"/>
                  </a:lnTo>
                  <a:lnTo>
                    <a:pt x="913686" y="1786383"/>
                  </a:lnTo>
                  <a:lnTo>
                    <a:pt x="913686" y="1786383"/>
                  </a:lnTo>
                  <a:cubicBezTo>
                    <a:pt x="914162" y="1793336"/>
                    <a:pt x="912733" y="1799527"/>
                    <a:pt x="915115" y="1802861"/>
                  </a:cubicBezTo>
                  <a:cubicBezTo>
                    <a:pt x="918925" y="1808004"/>
                    <a:pt x="924925" y="1813719"/>
                    <a:pt x="930736" y="1814672"/>
                  </a:cubicBezTo>
                  <a:lnTo>
                    <a:pt x="930818" y="1814661"/>
                  </a:lnTo>
                  <a:lnTo>
                    <a:pt x="930831" y="1814671"/>
                  </a:lnTo>
                  <a:lnTo>
                    <a:pt x="934426" y="1814168"/>
                  </a:lnTo>
                  <a:lnTo>
                    <a:pt x="941189" y="1813243"/>
                  </a:lnTo>
                  <a:lnTo>
                    <a:pt x="943879" y="1812466"/>
                  </a:lnTo>
                  <a:lnTo>
                    <a:pt x="952167" y="1810099"/>
                  </a:lnTo>
                  <a:cubicBezTo>
                    <a:pt x="961883" y="1808480"/>
                    <a:pt x="966550" y="1799526"/>
                    <a:pt x="960073" y="1792383"/>
                  </a:cubicBezTo>
                  <a:cubicBezTo>
                    <a:pt x="951119" y="1782572"/>
                    <a:pt x="941213" y="1773523"/>
                    <a:pt x="931403" y="1764475"/>
                  </a:cubicBezTo>
                  <a:lnTo>
                    <a:pt x="931307" y="1764475"/>
                  </a:lnTo>
                  <a:cubicBezTo>
                    <a:pt x="941118" y="1773524"/>
                    <a:pt x="951024" y="1782477"/>
                    <a:pt x="959977" y="1792383"/>
                  </a:cubicBezTo>
                  <a:cubicBezTo>
                    <a:pt x="966454" y="1799527"/>
                    <a:pt x="961787" y="1808576"/>
                    <a:pt x="952072" y="1810100"/>
                  </a:cubicBezTo>
                  <a:lnTo>
                    <a:pt x="943879" y="1812466"/>
                  </a:lnTo>
                  <a:lnTo>
                    <a:pt x="941285" y="1813207"/>
                  </a:lnTo>
                  <a:lnTo>
                    <a:pt x="934426" y="1814168"/>
                  </a:lnTo>
                  <a:lnTo>
                    <a:pt x="930818" y="1814661"/>
                  </a:lnTo>
                  <a:lnTo>
                    <a:pt x="915210" y="1802860"/>
                  </a:lnTo>
                  <a:lnTo>
                    <a:pt x="913686" y="1786383"/>
                  </a:lnTo>
                  <a:lnTo>
                    <a:pt x="913722" y="1786131"/>
                  </a:lnTo>
                  <a:lnTo>
                    <a:pt x="915444" y="1774171"/>
                  </a:lnTo>
                  <a:lnTo>
                    <a:pt x="917540" y="1772131"/>
                  </a:lnTo>
                  <a:lnTo>
                    <a:pt x="925497" y="1764475"/>
                  </a:lnTo>
                  <a:lnTo>
                    <a:pt x="925402" y="1764475"/>
                  </a:lnTo>
                  <a:close/>
                  <a:moveTo>
                    <a:pt x="1004340" y="1774309"/>
                  </a:moveTo>
                  <a:cubicBezTo>
                    <a:pt x="1002626" y="1774000"/>
                    <a:pt x="1000792" y="1773905"/>
                    <a:pt x="1000268" y="1774476"/>
                  </a:cubicBezTo>
                  <a:lnTo>
                    <a:pt x="1004348" y="1774312"/>
                  </a:lnTo>
                  <a:lnTo>
                    <a:pt x="1007698" y="1775429"/>
                  </a:lnTo>
                  <a:cubicBezTo>
                    <a:pt x="1008555" y="1786668"/>
                    <a:pt x="1013984" y="1798384"/>
                    <a:pt x="1005412" y="1808957"/>
                  </a:cubicBezTo>
                  <a:cubicBezTo>
                    <a:pt x="1014079" y="1798384"/>
                    <a:pt x="1008650" y="1786668"/>
                    <a:pt x="1007698" y="1775429"/>
                  </a:cubicBezTo>
                  <a:cubicBezTo>
                    <a:pt x="1007698" y="1775143"/>
                    <a:pt x="1006126" y="1774619"/>
                    <a:pt x="1004412" y="1774309"/>
                  </a:cubicBezTo>
                  <a:lnTo>
                    <a:pt x="1004348" y="1774312"/>
                  </a:lnTo>
                  <a:lnTo>
                    <a:pt x="1004340" y="1774309"/>
                  </a:lnTo>
                  <a:close/>
                  <a:moveTo>
                    <a:pt x="855679" y="1772571"/>
                  </a:moveTo>
                  <a:cubicBezTo>
                    <a:pt x="853488" y="1772571"/>
                    <a:pt x="851297" y="1772667"/>
                    <a:pt x="849106" y="1772667"/>
                  </a:cubicBezTo>
                  <a:lnTo>
                    <a:pt x="849107" y="1772762"/>
                  </a:lnTo>
                  <a:lnTo>
                    <a:pt x="849106" y="1772762"/>
                  </a:lnTo>
                  <a:cubicBezTo>
                    <a:pt x="849106" y="1780286"/>
                    <a:pt x="849011" y="1787716"/>
                    <a:pt x="849297" y="1795241"/>
                  </a:cubicBezTo>
                  <a:cubicBezTo>
                    <a:pt x="849297" y="1796098"/>
                    <a:pt x="851487" y="1797908"/>
                    <a:pt x="852345" y="1797717"/>
                  </a:cubicBezTo>
                  <a:cubicBezTo>
                    <a:pt x="853869" y="1797431"/>
                    <a:pt x="856345" y="1795907"/>
                    <a:pt x="856345" y="1794860"/>
                  </a:cubicBezTo>
                  <a:lnTo>
                    <a:pt x="856342" y="1794767"/>
                  </a:lnTo>
                  <a:lnTo>
                    <a:pt x="856345" y="1794765"/>
                  </a:lnTo>
                  <a:cubicBezTo>
                    <a:pt x="856441" y="1787430"/>
                    <a:pt x="855964" y="1780001"/>
                    <a:pt x="855679" y="1772571"/>
                  </a:cubicBezTo>
                  <a:close/>
                  <a:moveTo>
                    <a:pt x="1563196" y="1818863"/>
                  </a:moveTo>
                  <a:lnTo>
                    <a:pt x="1562909" y="1819112"/>
                  </a:lnTo>
                  <a:lnTo>
                    <a:pt x="1555361" y="1821422"/>
                  </a:lnTo>
                  <a:lnTo>
                    <a:pt x="1551809" y="1828774"/>
                  </a:lnTo>
                  <a:lnTo>
                    <a:pt x="1546908" y="1838103"/>
                  </a:lnTo>
                  <a:lnTo>
                    <a:pt x="1546903" y="1838120"/>
                  </a:lnTo>
                  <a:lnTo>
                    <a:pt x="1546812" y="1838293"/>
                  </a:lnTo>
                  <a:cubicBezTo>
                    <a:pt x="1545860" y="1840103"/>
                    <a:pt x="1544526" y="1842484"/>
                    <a:pt x="1545098" y="1844104"/>
                  </a:cubicBezTo>
                  <a:cubicBezTo>
                    <a:pt x="1547193" y="1850485"/>
                    <a:pt x="1549670" y="1856772"/>
                    <a:pt x="1552718" y="1862773"/>
                  </a:cubicBezTo>
                  <a:cubicBezTo>
                    <a:pt x="1553861" y="1864868"/>
                    <a:pt x="1557004" y="1866773"/>
                    <a:pt x="1559480" y="1867059"/>
                  </a:cubicBezTo>
                  <a:lnTo>
                    <a:pt x="1572985" y="1861873"/>
                  </a:lnTo>
                  <a:lnTo>
                    <a:pt x="1575650" y="1860880"/>
                  </a:lnTo>
                  <a:cubicBezTo>
                    <a:pt x="1579841" y="1856415"/>
                    <a:pt x="1582484" y="1849914"/>
                    <a:pt x="1582436" y="1842675"/>
                  </a:cubicBezTo>
                  <a:cubicBezTo>
                    <a:pt x="1582436" y="1832579"/>
                    <a:pt x="1581436" y="1826340"/>
                    <a:pt x="1578519" y="1822791"/>
                  </a:cubicBezTo>
                  <a:lnTo>
                    <a:pt x="1578499" y="1822786"/>
                  </a:lnTo>
                  <a:lnTo>
                    <a:pt x="1578495" y="1822768"/>
                  </a:lnTo>
                  <a:cubicBezTo>
                    <a:pt x="1575578" y="1819196"/>
                    <a:pt x="1570768" y="1818292"/>
                    <a:pt x="1563196" y="1818863"/>
                  </a:cubicBezTo>
                  <a:close/>
                  <a:moveTo>
                    <a:pt x="869585" y="1820006"/>
                  </a:moveTo>
                  <a:cubicBezTo>
                    <a:pt x="866918" y="1818768"/>
                    <a:pt x="859393" y="1821339"/>
                    <a:pt x="859203" y="1822863"/>
                  </a:cubicBezTo>
                  <a:cubicBezTo>
                    <a:pt x="858631" y="1827531"/>
                    <a:pt x="859203" y="1833436"/>
                    <a:pt x="861870" y="1837056"/>
                  </a:cubicBezTo>
                  <a:cubicBezTo>
                    <a:pt x="866633" y="1843533"/>
                    <a:pt x="867394" y="1857248"/>
                    <a:pt x="863204" y="1864202"/>
                  </a:cubicBezTo>
                  <a:cubicBezTo>
                    <a:pt x="860346" y="1869155"/>
                    <a:pt x="857203" y="1876775"/>
                    <a:pt x="859108" y="1880966"/>
                  </a:cubicBezTo>
                  <a:lnTo>
                    <a:pt x="859203" y="1881050"/>
                  </a:lnTo>
                  <a:lnTo>
                    <a:pt x="859203" y="1881061"/>
                  </a:lnTo>
                  <a:cubicBezTo>
                    <a:pt x="861775" y="1886776"/>
                    <a:pt x="868442" y="1892872"/>
                    <a:pt x="874443" y="1894396"/>
                  </a:cubicBezTo>
                  <a:cubicBezTo>
                    <a:pt x="891397" y="1898492"/>
                    <a:pt x="895017" y="1894587"/>
                    <a:pt x="897112" y="1875346"/>
                  </a:cubicBezTo>
                  <a:cubicBezTo>
                    <a:pt x="893874" y="1869060"/>
                    <a:pt x="890350" y="1862964"/>
                    <a:pt x="887587" y="1856487"/>
                  </a:cubicBezTo>
                  <a:cubicBezTo>
                    <a:pt x="883873" y="1847628"/>
                    <a:pt x="873205" y="1842104"/>
                    <a:pt x="875300" y="1830102"/>
                  </a:cubicBezTo>
                  <a:cubicBezTo>
                    <a:pt x="875872" y="1826959"/>
                    <a:pt x="872633" y="1821435"/>
                    <a:pt x="869680" y="1820101"/>
                  </a:cubicBezTo>
                  <a:lnTo>
                    <a:pt x="869640" y="1820104"/>
                  </a:lnTo>
                  <a:lnTo>
                    <a:pt x="869585" y="1820006"/>
                  </a:lnTo>
                  <a:close/>
                  <a:moveTo>
                    <a:pt x="1499283" y="1843342"/>
                  </a:moveTo>
                  <a:cubicBezTo>
                    <a:pt x="1494806" y="1853248"/>
                    <a:pt x="1493473" y="1862487"/>
                    <a:pt x="1503474" y="1871060"/>
                  </a:cubicBezTo>
                  <a:cubicBezTo>
                    <a:pt x="1493473" y="1862487"/>
                    <a:pt x="1494901" y="1853153"/>
                    <a:pt x="1499283" y="1843342"/>
                  </a:cubicBezTo>
                  <a:cubicBezTo>
                    <a:pt x="1502855" y="1849914"/>
                    <a:pt x="1508213" y="1855748"/>
                    <a:pt x="1511963" y="1862142"/>
                  </a:cubicBezTo>
                  <a:lnTo>
                    <a:pt x="1515958" y="1872312"/>
                  </a:lnTo>
                  <a:lnTo>
                    <a:pt x="1514999" y="1884300"/>
                  </a:lnTo>
                  <a:cubicBezTo>
                    <a:pt x="1516428" y="1879895"/>
                    <a:pt x="1516607" y="1875954"/>
                    <a:pt x="1515959" y="1872314"/>
                  </a:cubicBezTo>
                  <a:lnTo>
                    <a:pt x="1515958" y="1872312"/>
                  </a:lnTo>
                  <a:lnTo>
                    <a:pt x="1515959" y="1872301"/>
                  </a:lnTo>
                  <a:cubicBezTo>
                    <a:pt x="1514017" y="1861362"/>
                    <a:pt x="1504641" y="1853129"/>
                    <a:pt x="1499283" y="1843342"/>
                  </a:cubicBezTo>
                  <a:close/>
                  <a:moveTo>
                    <a:pt x="1210294" y="1847057"/>
                  </a:moveTo>
                  <a:cubicBezTo>
                    <a:pt x="1206294" y="1849629"/>
                    <a:pt x="1202103" y="1850772"/>
                    <a:pt x="1201817" y="1852581"/>
                  </a:cubicBezTo>
                  <a:cubicBezTo>
                    <a:pt x="1200865" y="1859535"/>
                    <a:pt x="1198198" y="1869250"/>
                    <a:pt x="1201627" y="1873251"/>
                  </a:cubicBezTo>
                  <a:cubicBezTo>
                    <a:pt x="1206580" y="1879061"/>
                    <a:pt x="1212580" y="1888014"/>
                    <a:pt x="1223248" y="1885538"/>
                  </a:cubicBezTo>
                  <a:lnTo>
                    <a:pt x="1223277" y="1885523"/>
                  </a:lnTo>
                  <a:lnTo>
                    <a:pt x="1223343" y="1885538"/>
                  </a:lnTo>
                  <a:cubicBezTo>
                    <a:pt x="1225343" y="1885062"/>
                    <a:pt x="1228772" y="1883538"/>
                    <a:pt x="1228772" y="1882585"/>
                  </a:cubicBezTo>
                  <a:cubicBezTo>
                    <a:pt x="1228582" y="1875918"/>
                    <a:pt x="1229439" y="1868298"/>
                    <a:pt x="1226486" y="1862869"/>
                  </a:cubicBezTo>
                  <a:cubicBezTo>
                    <a:pt x="1223057" y="1856773"/>
                    <a:pt x="1216104" y="1852486"/>
                    <a:pt x="1210294" y="1847057"/>
                  </a:cubicBezTo>
                  <a:close/>
                  <a:moveTo>
                    <a:pt x="1272873" y="1859249"/>
                  </a:moveTo>
                  <a:cubicBezTo>
                    <a:pt x="1271540" y="1858677"/>
                    <a:pt x="1268492" y="1859439"/>
                    <a:pt x="1267825" y="1860487"/>
                  </a:cubicBezTo>
                  <a:cubicBezTo>
                    <a:pt x="1264301" y="1866392"/>
                    <a:pt x="1261443" y="1872679"/>
                    <a:pt x="1258110" y="1878680"/>
                  </a:cubicBezTo>
                  <a:cubicBezTo>
                    <a:pt x="1256681" y="1881346"/>
                    <a:pt x="1255062" y="1884299"/>
                    <a:pt x="1252680" y="1885919"/>
                  </a:cubicBezTo>
                  <a:cubicBezTo>
                    <a:pt x="1241631" y="1893443"/>
                    <a:pt x="1232868" y="1901730"/>
                    <a:pt x="1237631" y="1916875"/>
                  </a:cubicBezTo>
                  <a:lnTo>
                    <a:pt x="1237636" y="1916914"/>
                  </a:lnTo>
                  <a:lnTo>
                    <a:pt x="1237631" y="1916970"/>
                  </a:lnTo>
                  <a:cubicBezTo>
                    <a:pt x="1238107" y="1918399"/>
                    <a:pt x="1237536" y="1920304"/>
                    <a:pt x="1238203" y="1921447"/>
                  </a:cubicBezTo>
                  <a:cubicBezTo>
                    <a:pt x="1242203" y="1928115"/>
                    <a:pt x="1246394" y="1934782"/>
                    <a:pt x="1251157" y="1940878"/>
                  </a:cubicBezTo>
                  <a:cubicBezTo>
                    <a:pt x="1251442" y="1941164"/>
                    <a:pt x="1257538" y="1936592"/>
                    <a:pt x="1261158" y="1934782"/>
                  </a:cubicBezTo>
                  <a:cubicBezTo>
                    <a:pt x="1263444" y="1933639"/>
                    <a:pt x="1266397" y="1933830"/>
                    <a:pt x="1268873" y="1932972"/>
                  </a:cubicBezTo>
                  <a:cubicBezTo>
                    <a:pt x="1271159" y="1932115"/>
                    <a:pt x="1273540" y="1930972"/>
                    <a:pt x="1275350" y="1929353"/>
                  </a:cubicBezTo>
                  <a:cubicBezTo>
                    <a:pt x="1282018" y="1923352"/>
                    <a:pt x="1288209" y="1916875"/>
                    <a:pt x="1294972" y="1910970"/>
                  </a:cubicBezTo>
                  <a:cubicBezTo>
                    <a:pt x="1297925" y="1908351"/>
                    <a:pt x="1301330" y="1906041"/>
                    <a:pt x="1303544" y="1903088"/>
                  </a:cubicBezTo>
                  <a:lnTo>
                    <a:pt x="1303551" y="1903031"/>
                  </a:lnTo>
                  <a:lnTo>
                    <a:pt x="1303580" y="1903004"/>
                  </a:lnTo>
                  <a:cubicBezTo>
                    <a:pt x="1305782" y="1900063"/>
                    <a:pt x="1306783" y="1896492"/>
                    <a:pt x="1304973" y="1891348"/>
                  </a:cubicBezTo>
                  <a:cubicBezTo>
                    <a:pt x="1306116" y="1890777"/>
                    <a:pt x="1307164" y="1890205"/>
                    <a:pt x="1308307" y="1889729"/>
                  </a:cubicBezTo>
                  <a:lnTo>
                    <a:pt x="1308259" y="1889658"/>
                  </a:lnTo>
                  <a:lnTo>
                    <a:pt x="1308306" y="1889633"/>
                  </a:lnTo>
                  <a:cubicBezTo>
                    <a:pt x="1303925" y="1882871"/>
                    <a:pt x="1300686" y="1874774"/>
                    <a:pt x="1294781" y="1869726"/>
                  </a:cubicBezTo>
                  <a:cubicBezTo>
                    <a:pt x="1288876" y="1864583"/>
                    <a:pt x="1280398" y="1862392"/>
                    <a:pt x="1272873" y="1859249"/>
                  </a:cubicBezTo>
                  <a:close/>
                  <a:moveTo>
                    <a:pt x="1497378" y="1876013"/>
                  </a:moveTo>
                  <a:cubicBezTo>
                    <a:pt x="1496425" y="1881061"/>
                    <a:pt x="1495473" y="1886585"/>
                    <a:pt x="1496806" y="1891253"/>
                  </a:cubicBezTo>
                  <a:lnTo>
                    <a:pt x="1496840" y="1891271"/>
                  </a:lnTo>
                  <a:lnTo>
                    <a:pt x="1501248" y="1893670"/>
                  </a:lnTo>
                  <a:cubicBezTo>
                    <a:pt x="1503474" y="1894206"/>
                    <a:pt x="1505998" y="1894349"/>
                    <a:pt x="1507474" y="1893729"/>
                  </a:cubicBezTo>
                  <a:cubicBezTo>
                    <a:pt x="1505998" y="1894301"/>
                    <a:pt x="1503474" y="1894134"/>
                    <a:pt x="1501247" y="1893598"/>
                  </a:cubicBezTo>
                  <a:lnTo>
                    <a:pt x="1496840" y="1891271"/>
                  </a:lnTo>
                  <a:lnTo>
                    <a:pt x="1496807" y="1891253"/>
                  </a:lnTo>
                  <a:cubicBezTo>
                    <a:pt x="1495473" y="1886586"/>
                    <a:pt x="1496425" y="1881061"/>
                    <a:pt x="1497378" y="1876013"/>
                  </a:cubicBezTo>
                  <a:close/>
                  <a:moveTo>
                    <a:pt x="942928" y="1866487"/>
                  </a:moveTo>
                  <a:cubicBezTo>
                    <a:pt x="935117" y="1866202"/>
                    <a:pt x="933212" y="1870202"/>
                    <a:pt x="933498" y="1877060"/>
                  </a:cubicBezTo>
                  <a:lnTo>
                    <a:pt x="936739" y="1882838"/>
                  </a:lnTo>
                  <a:lnTo>
                    <a:pt x="940082" y="1888979"/>
                  </a:lnTo>
                  <a:cubicBezTo>
                    <a:pt x="943952" y="1892491"/>
                    <a:pt x="949167" y="1895016"/>
                    <a:pt x="954643" y="1894968"/>
                  </a:cubicBezTo>
                  <a:lnTo>
                    <a:pt x="954644" y="1894967"/>
                  </a:lnTo>
                  <a:lnTo>
                    <a:pt x="954644" y="1894967"/>
                  </a:lnTo>
                  <a:lnTo>
                    <a:pt x="954658" y="1894949"/>
                  </a:lnTo>
                  <a:lnTo>
                    <a:pt x="960930" y="1886967"/>
                  </a:lnTo>
                  <a:cubicBezTo>
                    <a:pt x="962359" y="1878585"/>
                    <a:pt x="950833" y="1866774"/>
                    <a:pt x="943023" y="1866488"/>
                  </a:cubicBezTo>
                  <a:lnTo>
                    <a:pt x="942964" y="1866508"/>
                  </a:lnTo>
                  <a:lnTo>
                    <a:pt x="942928" y="1866487"/>
                  </a:lnTo>
                  <a:close/>
                  <a:moveTo>
                    <a:pt x="1151906" y="1867916"/>
                  </a:moveTo>
                  <a:cubicBezTo>
                    <a:pt x="1149239" y="1867821"/>
                    <a:pt x="1144858" y="1869726"/>
                    <a:pt x="1144381" y="1871631"/>
                  </a:cubicBezTo>
                  <a:cubicBezTo>
                    <a:pt x="1143619" y="1874298"/>
                    <a:pt x="1145810" y="1877727"/>
                    <a:pt x="1146953" y="1881442"/>
                  </a:cubicBezTo>
                  <a:cubicBezTo>
                    <a:pt x="1154573" y="1875727"/>
                    <a:pt x="1157240" y="1873822"/>
                    <a:pt x="1159907" y="1871822"/>
                  </a:cubicBezTo>
                  <a:cubicBezTo>
                    <a:pt x="1157240" y="1870393"/>
                    <a:pt x="1154573" y="1868012"/>
                    <a:pt x="1151906" y="1867916"/>
                  </a:cubicBezTo>
                  <a:close/>
                  <a:moveTo>
                    <a:pt x="1008174" y="1886681"/>
                  </a:moveTo>
                  <a:cubicBezTo>
                    <a:pt x="1002745" y="1887919"/>
                    <a:pt x="996934" y="1888300"/>
                    <a:pt x="992077" y="1890681"/>
                  </a:cubicBezTo>
                  <a:cubicBezTo>
                    <a:pt x="985409" y="1894015"/>
                    <a:pt x="979885" y="1901445"/>
                    <a:pt x="973027" y="1902588"/>
                  </a:cubicBezTo>
                  <a:cubicBezTo>
                    <a:pt x="968265" y="1903445"/>
                    <a:pt x="965288" y="1905064"/>
                    <a:pt x="963228" y="1907565"/>
                  </a:cubicBezTo>
                  <a:lnTo>
                    <a:pt x="959288" y="1916973"/>
                  </a:lnTo>
                  <a:lnTo>
                    <a:pt x="958930" y="1917827"/>
                  </a:lnTo>
                  <a:lnTo>
                    <a:pt x="958930" y="1917828"/>
                  </a:lnTo>
                  <a:lnTo>
                    <a:pt x="958930" y="1917828"/>
                  </a:lnTo>
                  <a:lnTo>
                    <a:pt x="959014" y="1917980"/>
                  </a:lnTo>
                  <a:lnTo>
                    <a:pt x="967026" y="1932496"/>
                  </a:lnTo>
                  <a:cubicBezTo>
                    <a:pt x="972455" y="1935925"/>
                    <a:pt x="979218" y="1934687"/>
                    <a:pt x="983028" y="1927067"/>
                  </a:cubicBezTo>
                  <a:cubicBezTo>
                    <a:pt x="983981" y="1924971"/>
                    <a:pt x="988648" y="1925067"/>
                    <a:pt x="990934" y="1923257"/>
                  </a:cubicBezTo>
                  <a:cubicBezTo>
                    <a:pt x="994458" y="1920399"/>
                    <a:pt x="997792" y="1917161"/>
                    <a:pt x="1000554" y="1913636"/>
                  </a:cubicBezTo>
                  <a:cubicBezTo>
                    <a:pt x="1003031" y="1910493"/>
                    <a:pt x="1005507" y="1907064"/>
                    <a:pt x="1006460" y="1903350"/>
                  </a:cubicBezTo>
                  <a:cubicBezTo>
                    <a:pt x="1007793" y="1898015"/>
                    <a:pt x="1007698" y="1892301"/>
                    <a:pt x="1008174" y="1886776"/>
                  </a:cubicBezTo>
                  <a:lnTo>
                    <a:pt x="1008164" y="1886779"/>
                  </a:lnTo>
                  <a:lnTo>
                    <a:pt x="1008174" y="1886681"/>
                  </a:lnTo>
                  <a:close/>
                  <a:moveTo>
                    <a:pt x="813673" y="1898111"/>
                  </a:moveTo>
                  <a:cubicBezTo>
                    <a:pt x="808244" y="1901064"/>
                    <a:pt x="803767" y="1906017"/>
                    <a:pt x="798814" y="1910112"/>
                  </a:cubicBezTo>
                  <a:cubicBezTo>
                    <a:pt x="799767" y="1914589"/>
                    <a:pt x="802505" y="1920304"/>
                    <a:pt x="805565" y="1924924"/>
                  </a:cubicBezTo>
                  <a:lnTo>
                    <a:pt x="813781" y="1932723"/>
                  </a:lnTo>
                  <a:lnTo>
                    <a:pt x="814340" y="1933258"/>
                  </a:lnTo>
                  <a:cubicBezTo>
                    <a:pt x="819674" y="1933544"/>
                    <a:pt x="827960" y="1921637"/>
                    <a:pt x="827960" y="1913732"/>
                  </a:cubicBezTo>
                  <a:cubicBezTo>
                    <a:pt x="827960" y="1911160"/>
                    <a:pt x="825317" y="1906802"/>
                    <a:pt x="822221" y="1903326"/>
                  </a:cubicBezTo>
                  <a:lnTo>
                    <a:pt x="822130" y="1903271"/>
                  </a:lnTo>
                  <a:lnTo>
                    <a:pt x="822127" y="1903266"/>
                  </a:lnTo>
                  <a:cubicBezTo>
                    <a:pt x="819031" y="1899802"/>
                    <a:pt x="815483" y="1897206"/>
                    <a:pt x="813673" y="1898111"/>
                  </a:cubicBezTo>
                  <a:close/>
                  <a:moveTo>
                    <a:pt x="890635" y="1926400"/>
                  </a:moveTo>
                  <a:cubicBezTo>
                    <a:pt x="886635" y="1924876"/>
                    <a:pt x="881206" y="1925828"/>
                    <a:pt x="876824" y="1927162"/>
                  </a:cubicBezTo>
                  <a:cubicBezTo>
                    <a:pt x="872538" y="1928495"/>
                    <a:pt x="869014" y="1932782"/>
                    <a:pt x="864727" y="1933639"/>
                  </a:cubicBezTo>
                  <a:cubicBezTo>
                    <a:pt x="857965" y="1935068"/>
                    <a:pt x="856440" y="1939163"/>
                    <a:pt x="858060" y="1944307"/>
                  </a:cubicBezTo>
                  <a:cubicBezTo>
                    <a:pt x="859203" y="1947736"/>
                    <a:pt x="862727" y="1950308"/>
                    <a:pt x="865394" y="1953451"/>
                  </a:cubicBezTo>
                  <a:cubicBezTo>
                    <a:pt x="869776" y="1951165"/>
                    <a:pt x="872062" y="1950022"/>
                    <a:pt x="874252" y="1948784"/>
                  </a:cubicBezTo>
                  <a:cubicBezTo>
                    <a:pt x="877967" y="1946784"/>
                    <a:pt x="881682" y="1944783"/>
                    <a:pt x="885397" y="1942688"/>
                  </a:cubicBezTo>
                  <a:cubicBezTo>
                    <a:pt x="888349" y="1940973"/>
                    <a:pt x="893112" y="1939545"/>
                    <a:pt x="893588" y="1937259"/>
                  </a:cubicBezTo>
                  <a:cubicBezTo>
                    <a:pt x="894255" y="1933734"/>
                    <a:pt x="892921" y="1927257"/>
                    <a:pt x="890731" y="1926400"/>
                  </a:cubicBezTo>
                  <a:lnTo>
                    <a:pt x="890638" y="1926405"/>
                  </a:lnTo>
                  <a:lnTo>
                    <a:pt x="890635" y="1926400"/>
                  </a:lnTo>
                  <a:close/>
                  <a:moveTo>
                    <a:pt x="1301353" y="1972311"/>
                  </a:moveTo>
                  <a:lnTo>
                    <a:pt x="1301321" y="1972357"/>
                  </a:lnTo>
                  <a:lnTo>
                    <a:pt x="1301259" y="1972347"/>
                  </a:lnTo>
                  <a:cubicBezTo>
                    <a:pt x="1298949" y="1973025"/>
                    <a:pt x="1297020" y="1975026"/>
                    <a:pt x="1296496" y="1979169"/>
                  </a:cubicBezTo>
                  <a:cubicBezTo>
                    <a:pt x="1295829" y="1984788"/>
                    <a:pt x="1305164" y="2000219"/>
                    <a:pt x="1309260" y="1998600"/>
                  </a:cubicBezTo>
                  <a:lnTo>
                    <a:pt x="1309295" y="1998550"/>
                  </a:lnTo>
                  <a:lnTo>
                    <a:pt x="1309354" y="1998600"/>
                  </a:lnTo>
                  <a:cubicBezTo>
                    <a:pt x="1312593" y="1997266"/>
                    <a:pt x="1314212" y="1991742"/>
                    <a:pt x="1317451" y="1986789"/>
                  </a:cubicBezTo>
                  <a:cubicBezTo>
                    <a:pt x="1314117" y="1981550"/>
                    <a:pt x="1312307" y="1975644"/>
                    <a:pt x="1308402" y="1973454"/>
                  </a:cubicBezTo>
                  <a:cubicBezTo>
                    <a:pt x="1306354" y="1972263"/>
                    <a:pt x="1303663" y="1971620"/>
                    <a:pt x="1301353" y="1972311"/>
                  </a:cubicBezTo>
                  <a:close/>
                  <a:moveTo>
                    <a:pt x="1569394" y="1972505"/>
                  </a:moveTo>
                  <a:cubicBezTo>
                    <a:pt x="1562112" y="1973626"/>
                    <a:pt x="1556290" y="1981859"/>
                    <a:pt x="1548432" y="1982217"/>
                  </a:cubicBezTo>
                  <a:cubicBezTo>
                    <a:pt x="1546717" y="1982312"/>
                    <a:pt x="1544241" y="1986884"/>
                    <a:pt x="1543860" y="1989646"/>
                  </a:cubicBezTo>
                  <a:cubicBezTo>
                    <a:pt x="1543432" y="1993266"/>
                    <a:pt x="1545813" y="1997957"/>
                    <a:pt x="1549206" y="2001826"/>
                  </a:cubicBezTo>
                  <a:lnTo>
                    <a:pt x="1549409" y="2001955"/>
                  </a:lnTo>
                  <a:lnTo>
                    <a:pt x="1560719" y="2009172"/>
                  </a:lnTo>
                  <a:lnTo>
                    <a:pt x="1572709" y="2004464"/>
                  </a:lnTo>
                  <a:lnTo>
                    <a:pt x="1574471" y="2003791"/>
                  </a:lnTo>
                  <a:lnTo>
                    <a:pt x="1574477" y="2003770"/>
                  </a:lnTo>
                  <a:lnTo>
                    <a:pt x="1574483" y="2003767"/>
                  </a:lnTo>
                  <a:cubicBezTo>
                    <a:pt x="1577698" y="1999576"/>
                    <a:pt x="1579484" y="1992932"/>
                    <a:pt x="1579674" y="1983645"/>
                  </a:cubicBezTo>
                  <a:cubicBezTo>
                    <a:pt x="1579579" y="1983122"/>
                    <a:pt x="1579650" y="1981193"/>
                    <a:pt x="1579412" y="1979193"/>
                  </a:cubicBezTo>
                  <a:lnTo>
                    <a:pt x="1578279" y="1976582"/>
                  </a:lnTo>
                  <a:lnTo>
                    <a:pt x="1577388" y="1974406"/>
                  </a:lnTo>
                  <a:lnTo>
                    <a:pt x="1577328" y="1974392"/>
                  </a:lnTo>
                  <a:lnTo>
                    <a:pt x="1577293" y="1974311"/>
                  </a:lnTo>
                  <a:cubicBezTo>
                    <a:pt x="1574412" y="1972549"/>
                    <a:pt x="1571822" y="1972132"/>
                    <a:pt x="1569394" y="1972505"/>
                  </a:cubicBezTo>
                  <a:close/>
                  <a:moveTo>
                    <a:pt x="1249728" y="1992408"/>
                  </a:moveTo>
                  <a:cubicBezTo>
                    <a:pt x="1249823" y="1994599"/>
                    <a:pt x="1249918" y="1996695"/>
                    <a:pt x="1250109" y="1998885"/>
                  </a:cubicBezTo>
                  <a:cubicBezTo>
                    <a:pt x="1255062" y="1998504"/>
                    <a:pt x="1260110" y="1998028"/>
                    <a:pt x="1265063" y="1997647"/>
                  </a:cubicBezTo>
                  <a:lnTo>
                    <a:pt x="1265050" y="1997553"/>
                  </a:lnTo>
                  <a:lnTo>
                    <a:pt x="1265063" y="1997552"/>
                  </a:lnTo>
                  <a:cubicBezTo>
                    <a:pt x="1264778" y="1995837"/>
                    <a:pt x="1264682" y="1992599"/>
                    <a:pt x="1264396" y="1992599"/>
                  </a:cubicBezTo>
                  <a:cubicBezTo>
                    <a:pt x="1259539" y="1992313"/>
                    <a:pt x="1254586" y="1992408"/>
                    <a:pt x="1249728" y="1992408"/>
                  </a:cubicBezTo>
                  <a:close/>
                  <a:moveTo>
                    <a:pt x="1058942" y="2012887"/>
                  </a:moveTo>
                  <a:cubicBezTo>
                    <a:pt x="1059418" y="2017173"/>
                    <a:pt x="1058466" y="2022698"/>
                    <a:pt x="1060752" y="2025460"/>
                  </a:cubicBezTo>
                  <a:cubicBezTo>
                    <a:pt x="1062561" y="2027651"/>
                    <a:pt x="1068467" y="2026222"/>
                    <a:pt x="1075801" y="2026603"/>
                  </a:cubicBezTo>
                  <a:lnTo>
                    <a:pt x="1075794" y="2026595"/>
                  </a:lnTo>
                  <a:lnTo>
                    <a:pt x="1075897" y="2026603"/>
                  </a:lnTo>
                  <a:cubicBezTo>
                    <a:pt x="1069801" y="2020221"/>
                    <a:pt x="1066276" y="2016602"/>
                    <a:pt x="1062847" y="2012887"/>
                  </a:cubicBezTo>
                  <a:lnTo>
                    <a:pt x="1075794" y="2026595"/>
                  </a:lnTo>
                  <a:lnTo>
                    <a:pt x="1060847" y="2025460"/>
                  </a:lnTo>
                  <a:cubicBezTo>
                    <a:pt x="1058561" y="2022698"/>
                    <a:pt x="1059514" y="2017173"/>
                    <a:pt x="1059037" y="2012887"/>
                  </a:cubicBezTo>
                  <a:lnTo>
                    <a:pt x="1058942" y="2012887"/>
                  </a:lnTo>
                  <a:close/>
                  <a:moveTo>
                    <a:pt x="1290114" y="2069180"/>
                  </a:moveTo>
                  <a:cubicBezTo>
                    <a:pt x="1284589" y="2068704"/>
                    <a:pt x="1277827" y="2079562"/>
                    <a:pt x="1277827" y="2090325"/>
                  </a:cubicBezTo>
                  <a:lnTo>
                    <a:pt x="1277827" y="2090326"/>
                  </a:lnTo>
                  <a:lnTo>
                    <a:pt x="1277827" y="2090326"/>
                  </a:lnTo>
                  <a:lnTo>
                    <a:pt x="1277829" y="2090341"/>
                  </a:lnTo>
                  <a:lnTo>
                    <a:pt x="1279184" y="2100124"/>
                  </a:lnTo>
                  <a:cubicBezTo>
                    <a:pt x="1280756" y="2102803"/>
                    <a:pt x="1283732" y="2104613"/>
                    <a:pt x="1288971" y="2104708"/>
                  </a:cubicBezTo>
                  <a:lnTo>
                    <a:pt x="1289013" y="2104683"/>
                  </a:lnTo>
                  <a:lnTo>
                    <a:pt x="1289066" y="2104708"/>
                  </a:lnTo>
                  <a:cubicBezTo>
                    <a:pt x="1295257" y="2104899"/>
                    <a:pt x="1305544" y="2093469"/>
                    <a:pt x="1305640" y="2086611"/>
                  </a:cubicBezTo>
                  <a:cubicBezTo>
                    <a:pt x="1305640" y="2081372"/>
                    <a:pt x="1295353" y="2069656"/>
                    <a:pt x="1290209" y="2069180"/>
                  </a:cubicBezTo>
                  <a:lnTo>
                    <a:pt x="1290163" y="2069215"/>
                  </a:lnTo>
                  <a:lnTo>
                    <a:pt x="1290114" y="2069180"/>
                  </a:lnTo>
                  <a:close/>
                  <a:moveTo>
                    <a:pt x="1407200" y="2098303"/>
                  </a:moveTo>
                  <a:cubicBezTo>
                    <a:pt x="1402890" y="2098208"/>
                    <a:pt x="1398271" y="2098565"/>
                    <a:pt x="1394127" y="2098326"/>
                  </a:cubicBezTo>
                  <a:cubicBezTo>
                    <a:pt x="1402413" y="2098898"/>
                    <a:pt x="1412605" y="2096897"/>
                    <a:pt x="1418415" y="2100993"/>
                  </a:cubicBezTo>
                  <a:cubicBezTo>
                    <a:pt x="1421559" y="2103232"/>
                    <a:pt x="1421583" y="2106470"/>
                    <a:pt x="1419094" y="2109101"/>
                  </a:cubicBezTo>
                  <a:lnTo>
                    <a:pt x="1404700" y="2113566"/>
                  </a:lnTo>
                  <a:lnTo>
                    <a:pt x="1393841" y="2102327"/>
                  </a:lnTo>
                  <a:cubicBezTo>
                    <a:pt x="1398032" y="2106994"/>
                    <a:pt x="1402509" y="2111375"/>
                    <a:pt x="1404699" y="2113566"/>
                  </a:cubicBezTo>
                  <a:lnTo>
                    <a:pt x="1404700" y="2113566"/>
                  </a:lnTo>
                  <a:lnTo>
                    <a:pt x="1404700" y="2113566"/>
                  </a:lnTo>
                  <a:cubicBezTo>
                    <a:pt x="1418511" y="2113947"/>
                    <a:pt x="1424702" y="2105470"/>
                    <a:pt x="1418416" y="2100993"/>
                  </a:cubicBezTo>
                  <a:cubicBezTo>
                    <a:pt x="1415511" y="2098946"/>
                    <a:pt x="1411510" y="2098398"/>
                    <a:pt x="1407200" y="2098303"/>
                  </a:cubicBezTo>
                  <a:close/>
                  <a:moveTo>
                    <a:pt x="1153715" y="2078228"/>
                  </a:moveTo>
                  <a:lnTo>
                    <a:pt x="1153656" y="2078253"/>
                  </a:lnTo>
                  <a:lnTo>
                    <a:pt x="1153621" y="2078229"/>
                  </a:lnTo>
                  <a:lnTo>
                    <a:pt x="1141131" y="2083464"/>
                  </a:lnTo>
                  <a:lnTo>
                    <a:pt x="1140666" y="2083657"/>
                  </a:lnTo>
                  <a:lnTo>
                    <a:pt x="1140685" y="2083682"/>
                  </a:lnTo>
                  <a:lnTo>
                    <a:pt x="1147906" y="2093278"/>
                  </a:lnTo>
                  <a:lnTo>
                    <a:pt x="1147962" y="2093229"/>
                  </a:lnTo>
                  <a:lnTo>
                    <a:pt x="1148000" y="2093278"/>
                  </a:lnTo>
                  <a:cubicBezTo>
                    <a:pt x="1152001" y="2089658"/>
                    <a:pt x="1156097" y="2086134"/>
                    <a:pt x="1160097" y="2082610"/>
                  </a:cubicBezTo>
                  <a:cubicBezTo>
                    <a:pt x="1157906" y="2081086"/>
                    <a:pt x="1155620" y="2077942"/>
                    <a:pt x="1153715" y="2078228"/>
                  </a:cubicBezTo>
                  <a:close/>
                  <a:moveTo>
                    <a:pt x="1386221" y="2211388"/>
                  </a:moveTo>
                  <a:cubicBezTo>
                    <a:pt x="1384411" y="2213579"/>
                    <a:pt x="1382506" y="2215769"/>
                    <a:pt x="1378410" y="2220723"/>
                  </a:cubicBezTo>
                  <a:cubicBezTo>
                    <a:pt x="1384125" y="2223961"/>
                    <a:pt x="1387649" y="2226723"/>
                    <a:pt x="1391745" y="2227771"/>
                  </a:cubicBezTo>
                  <a:lnTo>
                    <a:pt x="1391746" y="2227771"/>
                  </a:lnTo>
                  <a:lnTo>
                    <a:pt x="1391746" y="2227771"/>
                  </a:lnTo>
                  <a:cubicBezTo>
                    <a:pt x="1393460" y="2228247"/>
                    <a:pt x="1396127" y="2225200"/>
                    <a:pt x="1398318" y="2223771"/>
                  </a:cubicBezTo>
                  <a:cubicBezTo>
                    <a:pt x="1394317" y="2219675"/>
                    <a:pt x="1390317" y="2215484"/>
                    <a:pt x="1386221" y="2211388"/>
                  </a:cubicBezTo>
                  <a:close/>
                  <a:moveTo>
                    <a:pt x="2252710" y="1468914"/>
                  </a:moveTo>
                  <a:cubicBezTo>
                    <a:pt x="2248234" y="1473105"/>
                    <a:pt x="2241661" y="1476534"/>
                    <a:pt x="2239852" y="1481678"/>
                  </a:cubicBezTo>
                  <a:cubicBezTo>
                    <a:pt x="2238804" y="1484583"/>
                    <a:pt x="2238375" y="1489060"/>
                    <a:pt x="2238530" y="1492929"/>
                  </a:cubicBezTo>
                  <a:lnTo>
                    <a:pt x="2239442" y="1496114"/>
                  </a:lnTo>
                  <a:lnTo>
                    <a:pt x="2240709" y="1500632"/>
                  </a:lnTo>
                  <a:cubicBezTo>
                    <a:pt x="2248043" y="1503490"/>
                    <a:pt x="2256997" y="1502442"/>
                    <a:pt x="2265283" y="1501966"/>
                  </a:cubicBezTo>
                  <a:cubicBezTo>
                    <a:pt x="2266236" y="1501966"/>
                    <a:pt x="2267093" y="1495965"/>
                    <a:pt x="2267665" y="1492727"/>
                  </a:cubicBezTo>
                  <a:lnTo>
                    <a:pt x="2267655" y="1492688"/>
                  </a:lnTo>
                  <a:lnTo>
                    <a:pt x="2267665" y="1492632"/>
                  </a:lnTo>
                  <a:cubicBezTo>
                    <a:pt x="2269665" y="1481202"/>
                    <a:pt x="2261474" y="1475582"/>
                    <a:pt x="2252710" y="1468914"/>
                  </a:cubicBezTo>
                  <a:close/>
                  <a:moveTo>
                    <a:pt x="2358914" y="1571118"/>
                  </a:moveTo>
                  <a:cubicBezTo>
                    <a:pt x="2357105" y="1570927"/>
                    <a:pt x="2353294" y="1575975"/>
                    <a:pt x="2352914" y="1578928"/>
                  </a:cubicBezTo>
                  <a:cubicBezTo>
                    <a:pt x="2352533" y="1582072"/>
                    <a:pt x="2352675" y="1585310"/>
                    <a:pt x="2354009" y="1587560"/>
                  </a:cubicBezTo>
                  <a:lnTo>
                    <a:pt x="2354101" y="1587590"/>
                  </a:lnTo>
                  <a:lnTo>
                    <a:pt x="2354104" y="1587619"/>
                  </a:lnTo>
                  <a:cubicBezTo>
                    <a:pt x="2355438" y="1589857"/>
                    <a:pt x="2357962" y="1591120"/>
                    <a:pt x="2362343" y="1590358"/>
                  </a:cubicBezTo>
                  <a:lnTo>
                    <a:pt x="2369224" y="1586022"/>
                  </a:lnTo>
                  <a:lnTo>
                    <a:pt x="2369297" y="1585977"/>
                  </a:lnTo>
                  <a:cubicBezTo>
                    <a:pt x="2370297" y="1579786"/>
                    <a:pt x="2369178" y="1576237"/>
                    <a:pt x="2367070" y="1574154"/>
                  </a:cubicBezTo>
                  <a:lnTo>
                    <a:pt x="2367050" y="1574146"/>
                  </a:lnTo>
                  <a:lnTo>
                    <a:pt x="2367046" y="1574129"/>
                  </a:lnTo>
                  <a:lnTo>
                    <a:pt x="2365318" y="1573502"/>
                  </a:lnTo>
                  <a:lnTo>
                    <a:pt x="2358914" y="1571118"/>
                  </a:lnTo>
                  <a:close/>
                  <a:moveTo>
                    <a:pt x="2285762" y="1599693"/>
                  </a:moveTo>
                  <a:cubicBezTo>
                    <a:pt x="2279381" y="1602931"/>
                    <a:pt x="2273856" y="1607694"/>
                    <a:pt x="2266236" y="1613218"/>
                  </a:cubicBezTo>
                  <a:cubicBezTo>
                    <a:pt x="2275285" y="1618361"/>
                    <a:pt x="2281666" y="1622171"/>
                    <a:pt x="2288048" y="1625695"/>
                  </a:cubicBezTo>
                  <a:cubicBezTo>
                    <a:pt x="2289191" y="1626267"/>
                    <a:pt x="2292144" y="1625886"/>
                    <a:pt x="2292144" y="1625695"/>
                  </a:cubicBezTo>
                  <a:cubicBezTo>
                    <a:pt x="2293192" y="1618837"/>
                    <a:pt x="2294716" y="1611884"/>
                    <a:pt x="2294335" y="1605026"/>
                  </a:cubicBezTo>
                  <a:lnTo>
                    <a:pt x="2294326" y="1605017"/>
                  </a:lnTo>
                  <a:lnTo>
                    <a:pt x="2294335" y="1604931"/>
                  </a:lnTo>
                  <a:cubicBezTo>
                    <a:pt x="2294240" y="1602836"/>
                    <a:pt x="2287477" y="1598835"/>
                    <a:pt x="2285762" y="1599693"/>
                  </a:cubicBezTo>
                  <a:close/>
                  <a:moveTo>
                    <a:pt x="2353580" y="1714945"/>
                  </a:moveTo>
                  <a:cubicBezTo>
                    <a:pt x="2348436" y="1713611"/>
                    <a:pt x="2343769" y="1715611"/>
                    <a:pt x="2343769" y="1722469"/>
                  </a:cubicBezTo>
                  <a:lnTo>
                    <a:pt x="2343769" y="1722470"/>
                  </a:lnTo>
                  <a:lnTo>
                    <a:pt x="2343769" y="1722470"/>
                  </a:lnTo>
                  <a:lnTo>
                    <a:pt x="2343770" y="1722565"/>
                  </a:lnTo>
                  <a:lnTo>
                    <a:pt x="2343864" y="1737043"/>
                  </a:lnTo>
                  <a:cubicBezTo>
                    <a:pt x="2346817" y="1742948"/>
                    <a:pt x="2352342" y="1747425"/>
                    <a:pt x="2356818" y="1752568"/>
                  </a:cubicBezTo>
                  <a:lnTo>
                    <a:pt x="2356818" y="1752568"/>
                  </a:lnTo>
                  <a:lnTo>
                    <a:pt x="2356819" y="1752569"/>
                  </a:lnTo>
                  <a:cubicBezTo>
                    <a:pt x="2358533" y="1747425"/>
                    <a:pt x="2360343" y="1742282"/>
                    <a:pt x="2362058" y="1737043"/>
                  </a:cubicBezTo>
                  <a:cubicBezTo>
                    <a:pt x="2362248" y="1736376"/>
                    <a:pt x="2362058" y="1735519"/>
                    <a:pt x="2362058" y="1734757"/>
                  </a:cubicBezTo>
                  <a:cubicBezTo>
                    <a:pt x="2361772" y="1730566"/>
                    <a:pt x="2362343" y="1726089"/>
                    <a:pt x="2360915" y="1722375"/>
                  </a:cubicBezTo>
                  <a:cubicBezTo>
                    <a:pt x="2359772" y="1719327"/>
                    <a:pt x="2356533" y="1715612"/>
                    <a:pt x="2353580" y="1714945"/>
                  </a:cubicBezTo>
                  <a:close/>
                  <a:moveTo>
                    <a:pt x="2357390" y="1762951"/>
                  </a:moveTo>
                  <a:lnTo>
                    <a:pt x="2361010" y="1772286"/>
                  </a:lnTo>
                  <a:lnTo>
                    <a:pt x="2356628" y="1779810"/>
                  </a:lnTo>
                  <a:cubicBezTo>
                    <a:pt x="2358152" y="1777334"/>
                    <a:pt x="2361010" y="1774762"/>
                    <a:pt x="2361010" y="1772286"/>
                  </a:cubicBezTo>
                  <a:lnTo>
                    <a:pt x="2361010" y="1772286"/>
                  </a:lnTo>
                  <a:lnTo>
                    <a:pt x="2361010" y="1772285"/>
                  </a:lnTo>
                  <a:cubicBezTo>
                    <a:pt x="2361010" y="1769142"/>
                    <a:pt x="2358724" y="1766094"/>
                    <a:pt x="2357390" y="1762951"/>
                  </a:cubicBezTo>
                  <a:close/>
                  <a:moveTo>
                    <a:pt x="2242804" y="1811433"/>
                  </a:moveTo>
                  <a:cubicBezTo>
                    <a:pt x="2241375" y="1812957"/>
                    <a:pt x="2239470" y="1814195"/>
                    <a:pt x="2238708" y="1816005"/>
                  </a:cubicBezTo>
                  <a:cubicBezTo>
                    <a:pt x="2237184" y="1819434"/>
                    <a:pt x="2237565" y="1824387"/>
                    <a:pt x="2235184" y="1826483"/>
                  </a:cubicBezTo>
                  <a:cubicBezTo>
                    <a:pt x="2226326" y="1834293"/>
                    <a:pt x="2216229" y="1840675"/>
                    <a:pt x="2207562" y="1848676"/>
                  </a:cubicBezTo>
                  <a:cubicBezTo>
                    <a:pt x="2204228" y="1851629"/>
                    <a:pt x="2202323" y="1857439"/>
                    <a:pt x="2202323" y="1862011"/>
                  </a:cubicBezTo>
                  <a:lnTo>
                    <a:pt x="2202351" y="1862036"/>
                  </a:lnTo>
                  <a:lnTo>
                    <a:pt x="2202323" y="1862106"/>
                  </a:lnTo>
                  <a:cubicBezTo>
                    <a:pt x="2202323" y="1864011"/>
                    <a:pt x="2208800" y="1867250"/>
                    <a:pt x="2212515" y="1867631"/>
                  </a:cubicBezTo>
                  <a:cubicBezTo>
                    <a:pt x="2224231" y="1868774"/>
                    <a:pt x="2231851" y="1860582"/>
                    <a:pt x="2238709" y="1852962"/>
                  </a:cubicBezTo>
                  <a:cubicBezTo>
                    <a:pt x="2244043" y="1847057"/>
                    <a:pt x="2247376" y="1839342"/>
                    <a:pt x="2251567" y="1832388"/>
                  </a:cubicBezTo>
                  <a:cubicBezTo>
                    <a:pt x="2250710" y="1831816"/>
                    <a:pt x="2249853" y="1831340"/>
                    <a:pt x="2248995" y="1830578"/>
                  </a:cubicBezTo>
                  <a:cubicBezTo>
                    <a:pt x="2248329" y="1825721"/>
                    <a:pt x="2247948" y="1820767"/>
                    <a:pt x="2246805" y="1816005"/>
                  </a:cubicBezTo>
                  <a:cubicBezTo>
                    <a:pt x="2246424" y="1814291"/>
                    <a:pt x="2244233" y="1812957"/>
                    <a:pt x="2242804" y="1811433"/>
                  </a:cubicBezTo>
                  <a:close/>
                  <a:moveTo>
                    <a:pt x="2196608" y="1905159"/>
                  </a:moveTo>
                  <a:cubicBezTo>
                    <a:pt x="2191941" y="1905731"/>
                    <a:pt x="2187274" y="1906779"/>
                    <a:pt x="2182511" y="1907731"/>
                  </a:cubicBezTo>
                  <a:cubicBezTo>
                    <a:pt x="2183082" y="1909541"/>
                    <a:pt x="2183559" y="1911351"/>
                    <a:pt x="2184035" y="1913351"/>
                  </a:cubicBezTo>
                  <a:cubicBezTo>
                    <a:pt x="2188702" y="1912494"/>
                    <a:pt x="2193465" y="1911637"/>
                    <a:pt x="2198132" y="1910780"/>
                  </a:cubicBezTo>
                  <a:lnTo>
                    <a:pt x="2198107" y="1910689"/>
                  </a:lnTo>
                  <a:lnTo>
                    <a:pt x="2198132" y="1910684"/>
                  </a:lnTo>
                  <a:cubicBezTo>
                    <a:pt x="2197656" y="1908779"/>
                    <a:pt x="2196894" y="1905159"/>
                    <a:pt x="2196608" y="1905159"/>
                  </a:cubicBezTo>
                  <a:close/>
                  <a:moveTo>
                    <a:pt x="2219373" y="1933353"/>
                  </a:moveTo>
                  <a:cubicBezTo>
                    <a:pt x="2211562" y="1933258"/>
                    <a:pt x="2202418" y="1941830"/>
                    <a:pt x="2202228" y="1949355"/>
                  </a:cubicBezTo>
                  <a:cubicBezTo>
                    <a:pt x="2202180" y="1953213"/>
                    <a:pt x="2204276" y="1956761"/>
                    <a:pt x="2207824" y="1959344"/>
                  </a:cubicBezTo>
                  <a:lnTo>
                    <a:pt x="2221738" y="1963430"/>
                  </a:lnTo>
                  <a:lnTo>
                    <a:pt x="2222135" y="1963548"/>
                  </a:lnTo>
                  <a:cubicBezTo>
                    <a:pt x="2227945" y="1961547"/>
                    <a:pt x="2238137" y="1964595"/>
                    <a:pt x="2237661" y="1951832"/>
                  </a:cubicBezTo>
                  <a:lnTo>
                    <a:pt x="2237661" y="1951832"/>
                  </a:lnTo>
                  <a:lnTo>
                    <a:pt x="2237661" y="1951831"/>
                  </a:lnTo>
                  <a:cubicBezTo>
                    <a:pt x="2237375" y="1943354"/>
                    <a:pt x="2227945" y="1933448"/>
                    <a:pt x="2219373" y="1933353"/>
                  </a:cubicBezTo>
                  <a:close/>
                  <a:moveTo>
                    <a:pt x="2178225" y="1961452"/>
                  </a:moveTo>
                  <a:cubicBezTo>
                    <a:pt x="2175177" y="1962500"/>
                    <a:pt x="2173367" y="1967453"/>
                    <a:pt x="2171177" y="1970691"/>
                  </a:cubicBezTo>
                  <a:cubicBezTo>
                    <a:pt x="2169938" y="1972501"/>
                    <a:pt x="2169176" y="1974787"/>
                    <a:pt x="2167843" y="1976502"/>
                  </a:cubicBezTo>
                  <a:cubicBezTo>
                    <a:pt x="2161556" y="1984693"/>
                    <a:pt x="2161175" y="1992408"/>
                    <a:pt x="2168224" y="2000695"/>
                  </a:cubicBezTo>
                  <a:cubicBezTo>
                    <a:pt x="2169938" y="2002695"/>
                    <a:pt x="2169653" y="2008696"/>
                    <a:pt x="2167843" y="2011077"/>
                  </a:cubicBezTo>
                  <a:cubicBezTo>
                    <a:pt x="2161366" y="2019650"/>
                    <a:pt x="2153936" y="2027556"/>
                    <a:pt x="2146602" y="2036033"/>
                  </a:cubicBezTo>
                  <a:cubicBezTo>
                    <a:pt x="2142220" y="2032128"/>
                    <a:pt x="2136982" y="2026508"/>
                    <a:pt x="2130886" y="2022222"/>
                  </a:cubicBezTo>
                  <a:lnTo>
                    <a:pt x="2130652" y="2022172"/>
                  </a:lnTo>
                  <a:lnTo>
                    <a:pt x="2130600" y="2022127"/>
                  </a:lnTo>
                  <a:cubicBezTo>
                    <a:pt x="2127552" y="2020031"/>
                    <a:pt x="2122504" y="2018793"/>
                    <a:pt x="2118980" y="2019650"/>
                  </a:cubicBezTo>
                  <a:cubicBezTo>
                    <a:pt x="2116789" y="2020221"/>
                    <a:pt x="2114789" y="2025270"/>
                    <a:pt x="2114312" y="2028603"/>
                  </a:cubicBezTo>
                  <a:cubicBezTo>
                    <a:pt x="2113550" y="2034128"/>
                    <a:pt x="2113265" y="2040033"/>
                    <a:pt x="2114217" y="2045558"/>
                  </a:cubicBezTo>
                  <a:cubicBezTo>
                    <a:pt x="2114884" y="2049368"/>
                    <a:pt x="2117646" y="2055464"/>
                    <a:pt x="2120123" y="2055750"/>
                  </a:cubicBezTo>
                  <a:lnTo>
                    <a:pt x="2120271" y="2055703"/>
                  </a:lnTo>
                  <a:lnTo>
                    <a:pt x="2120408" y="2055845"/>
                  </a:lnTo>
                  <a:cubicBezTo>
                    <a:pt x="2124695" y="2056416"/>
                    <a:pt x="2130029" y="2054130"/>
                    <a:pt x="2133838" y="2051559"/>
                  </a:cubicBezTo>
                  <a:lnTo>
                    <a:pt x="2143474" y="2047654"/>
                  </a:lnTo>
                  <a:lnTo>
                    <a:pt x="2152603" y="2051559"/>
                  </a:lnTo>
                  <a:cubicBezTo>
                    <a:pt x="2154412" y="2053273"/>
                    <a:pt x="2156222" y="2055559"/>
                    <a:pt x="2158413" y="2056321"/>
                  </a:cubicBezTo>
                  <a:cubicBezTo>
                    <a:pt x="2164652" y="2058607"/>
                    <a:pt x="2170486" y="2062250"/>
                    <a:pt x="2176630" y="2064858"/>
                  </a:cubicBezTo>
                  <a:lnTo>
                    <a:pt x="2176692" y="2064865"/>
                  </a:lnTo>
                  <a:lnTo>
                    <a:pt x="2176879" y="2064953"/>
                  </a:lnTo>
                  <a:lnTo>
                    <a:pt x="2196830" y="2067257"/>
                  </a:lnTo>
                  <a:lnTo>
                    <a:pt x="2204038" y="2071656"/>
                  </a:lnTo>
                  <a:lnTo>
                    <a:pt x="2204250" y="2071707"/>
                  </a:lnTo>
                  <a:lnTo>
                    <a:pt x="2204324" y="2071752"/>
                  </a:lnTo>
                  <a:cubicBezTo>
                    <a:pt x="2207943" y="2072895"/>
                    <a:pt x="2214420" y="2074323"/>
                    <a:pt x="2215182" y="2073085"/>
                  </a:cubicBezTo>
                  <a:cubicBezTo>
                    <a:pt x="2217373" y="2069275"/>
                    <a:pt x="2219849" y="2061846"/>
                    <a:pt x="2217944" y="2059845"/>
                  </a:cubicBezTo>
                  <a:cubicBezTo>
                    <a:pt x="2213992" y="2055702"/>
                    <a:pt x="2210729" y="2050440"/>
                    <a:pt x="2206657" y="2046201"/>
                  </a:cubicBezTo>
                  <a:lnTo>
                    <a:pt x="2206417" y="2046089"/>
                  </a:lnTo>
                  <a:lnTo>
                    <a:pt x="2206371" y="2046034"/>
                  </a:lnTo>
                  <a:lnTo>
                    <a:pt x="2198670" y="2042490"/>
                  </a:lnTo>
                  <a:lnTo>
                    <a:pt x="2190512" y="2038700"/>
                  </a:lnTo>
                  <a:cubicBezTo>
                    <a:pt x="2183654" y="2038700"/>
                    <a:pt x="2182702" y="2034033"/>
                    <a:pt x="2180987" y="2028413"/>
                  </a:cubicBezTo>
                  <a:cubicBezTo>
                    <a:pt x="2175177" y="2009839"/>
                    <a:pt x="2190703" y="1998504"/>
                    <a:pt x="2194989" y="1983455"/>
                  </a:cubicBezTo>
                  <a:cubicBezTo>
                    <a:pt x="2196132" y="1979550"/>
                    <a:pt x="2198894" y="1974406"/>
                    <a:pt x="2197466" y="1971930"/>
                  </a:cubicBezTo>
                  <a:cubicBezTo>
                    <a:pt x="2195466" y="1968596"/>
                    <a:pt x="2193037" y="1965215"/>
                    <a:pt x="2189953" y="1963059"/>
                  </a:cubicBezTo>
                  <a:lnTo>
                    <a:pt x="2189722" y="1963029"/>
                  </a:lnTo>
                  <a:lnTo>
                    <a:pt x="2189667" y="1962964"/>
                  </a:lnTo>
                  <a:cubicBezTo>
                    <a:pt x="2186583" y="1960809"/>
                    <a:pt x="2182845" y="1959881"/>
                    <a:pt x="2178225" y="1961452"/>
                  </a:cubicBezTo>
                  <a:close/>
                  <a:moveTo>
                    <a:pt x="2293382" y="1963738"/>
                  </a:moveTo>
                  <a:cubicBezTo>
                    <a:pt x="2287382" y="1963738"/>
                    <a:pt x="2281095" y="1962881"/>
                    <a:pt x="2275285" y="1964119"/>
                  </a:cubicBezTo>
                  <a:cubicBezTo>
                    <a:pt x="2272523" y="1964691"/>
                    <a:pt x="2269284" y="1969263"/>
                    <a:pt x="2268903" y="1972311"/>
                  </a:cubicBezTo>
                  <a:cubicBezTo>
                    <a:pt x="2268712" y="1974311"/>
                    <a:pt x="2274237" y="1979264"/>
                    <a:pt x="2275570" y="1978692"/>
                  </a:cubicBezTo>
                  <a:lnTo>
                    <a:pt x="2275620" y="1978666"/>
                  </a:lnTo>
                  <a:lnTo>
                    <a:pt x="2275665" y="1978692"/>
                  </a:lnTo>
                  <a:lnTo>
                    <a:pt x="2294517" y="1968889"/>
                  </a:lnTo>
                  <a:lnTo>
                    <a:pt x="2294716" y="1968786"/>
                  </a:lnTo>
                  <a:lnTo>
                    <a:pt x="2294702" y="1968734"/>
                  </a:lnTo>
                  <a:lnTo>
                    <a:pt x="2293477" y="1963738"/>
                  </a:lnTo>
                  <a:lnTo>
                    <a:pt x="2293383" y="1963740"/>
                  </a:lnTo>
                  <a:lnTo>
                    <a:pt x="2293382" y="1963738"/>
                  </a:lnTo>
                  <a:close/>
                  <a:moveTo>
                    <a:pt x="2279475" y="2040129"/>
                  </a:moveTo>
                  <a:cubicBezTo>
                    <a:pt x="2279475" y="2045368"/>
                    <a:pt x="2279475" y="2050606"/>
                    <a:pt x="2279475" y="2055845"/>
                  </a:cubicBezTo>
                  <a:lnTo>
                    <a:pt x="2279476" y="2055845"/>
                  </a:lnTo>
                  <a:cubicBezTo>
                    <a:pt x="2279476" y="2050606"/>
                    <a:pt x="2279476" y="2045367"/>
                    <a:pt x="2279476" y="2040129"/>
                  </a:cubicBezTo>
                  <a:lnTo>
                    <a:pt x="2279475" y="2040129"/>
                  </a:lnTo>
                  <a:close/>
                  <a:moveTo>
                    <a:pt x="2325481" y="2049082"/>
                  </a:moveTo>
                  <a:cubicBezTo>
                    <a:pt x="2325481" y="2054416"/>
                    <a:pt x="2325481" y="2059655"/>
                    <a:pt x="2325481" y="2064989"/>
                  </a:cubicBezTo>
                  <a:lnTo>
                    <a:pt x="2325577" y="2064988"/>
                  </a:lnTo>
                  <a:lnTo>
                    <a:pt x="2325577" y="2064989"/>
                  </a:lnTo>
                  <a:cubicBezTo>
                    <a:pt x="2327672" y="2064989"/>
                    <a:pt x="2331577" y="2065084"/>
                    <a:pt x="2331673" y="2064894"/>
                  </a:cubicBezTo>
                  <a:cubicBezTo>
                    <a:pt x="2331863" y="2059750"/>
                    <a:pt x="2331863" y="2054511"/>
                    <a:pt x="2331863" y="2049273"/>
                  </a:cubicBezTo>
                  <a:cubicBezTo>
                    <a:pt x="2329768" y="2049177"/>
                    <a:pt x="2327672" y="2049177"/>
                    <a:pt x="2325577" y="2049082"/>
                  </a:cubicBezTo>
                  <a:lnTo>
                    <a:pt x="2325577" y="2049085"/>
                  </a:lnTo>
                  <a:lnTo>
                    <a:pt x="2325481" y="2049082"/>
                  </a:lnTo>
                  <a:close/>
                  <a:moveTo>
                    <a:pt x="2126218" y="2094993"/>
                  </a:moveTo>
                  <a:cubicBezTo>
                    <a:pt x="2123361" y="2094135"/>
                    <a:pt x="2115646" y="2098898"/>
                    <a:pt x="2115455" y="2101565"/>
                  </a:cubicBezTo>
                  <a:cubicBezTo>
                    <a:pt x="2114312" y="2114138"/>
                    <a:pt x="2114978" y="2126997"/>
                    <a:pt x="2114978" y="2142808"/>
                  </a:cubicBezTo>
                  <a:lnTo>
                    <a:pt x="2114979" y="2142808"/>
                  </a:lnTo>
                  <a:lnTo>
                    <a:pt x="2114979" y="2142808"/>
                  </a:lnTo>
                  <a:cubicBezTo>
                    <a:pt x="2119742" y="2139951"/>
                    <a:pt x="2122028" y="2139189"/>
                    <a:pt x="2121932" y="2138522"/>
                  </a:cubicBezTo>
                  <a:cubicBezTo>
                    <a:pt x="2121408" y="2131998"/>
                    <a:pt x="2124337" y="2128021"/>
                    <a:pt x="2128111" y="2124675"/>
                  </a:cubicBezTo>
                  <a:lnTo>
                    <a:pt x="2139091" y="2114857"/>
                  </a:lnTo>
                  <a:lnTo>
                    <a:pt x="2139363" y="2114614"/>
                  </a:lnTo>
                  <a:lnTo>
                    <a:pt x="2141534" y="2107737"/>
                  </a:lnTo>
                  <a:lnTo>
                    <a:pt x="2142220" y="2105566"/>
                  </a:lnTo>
                  <a:lnTo>
                    <a:pt x="2142220" y="2105566"/>
                  </a:lnTo>
                  <a:lnTo>
                    <a:pt x="2142220" y="2105565"/>
                  </a:lnTo>
                  <a:cubicBezTo>
                    <a:pt x="2137553" y="2101184"/>
                    <a:pt x="2132124" y="2096707"/>
                    <a:pt x="2126218" y="2094993"/>
                  </a:cubicBezTo>
                  <a:close/>
                  <a:moveTo>
                    <a:pt x="2166414" y="2097088"/>
                  </a:moveTo>
                  <a:lnTo>
                    <a:pt x="2166362" y="2097215"/>
                  </a:lnTo>
                  <a:lnTo>
                    <a:pt x="2166319" y="2097183"/>
                  </a:lnTo>
                  <a:cubicBezTo>
                    <a:pt x="2164509" y="2101184"/>
                    <a:pt x="2160890" y="2105470"/>
                    <a:pt x="2161461" y="2108994"/>
                  </a:cubicBezTo>
                  <a:cubicBezTo>
                    <a:pt x="2162033" y="2112138"/>
                    <a:pt x="2167271" y="2114519"/>
                    <a:pt x="2170510" y="2117186"/>
                  </a:cubicBezTo>
                  <a:cubicBezTo>
                    <a:pt x="2172891" y="2119091"/>
                    <a:pt x="2175463" y="2120710"/>
                    <a:pt x="2177844" y="2122520"/>
                  </a:cubicBezTo>
                  <a:lnTo>
                    <a:pt x="2177907" y="2122402"/>
                  </a:lnTo>
                  <a:lnTo>
                    <a:pt x="2177939" y="2122425"/>
                  </a:lnTo>
                  <a:cubicBezTo>
                    <a:pt x="2179368" y="2119662"/>
                    <a:pt x="2180892" y="2116900"/>
                    <a:pt x="2181559" y="2115567"/>
                  </a:cubicBezTo>
                  <a:cubicBezTo>
                    <a:pt x="2181273" y="2111661"/>
                    <a:pt x="2181940" y="2108899"/>
                    <a:pt x="2180987" y="2107946"/>
                  </a:cubicBezTo>
                  <a:cubicBezTo>
                    <a:pt x="2176415" y="2104041"/>
                    <a:pt x="2171367" y="2100708"/>
                    <a:pt x="2166414" y="2097088"/>
                  </a:cubicBezTo>
                  <a:close/>
                  <a:moveTo>
                    <a:pt x="2210134" y="2180813"/>
                  </a:moveTo>
                  <a:cubicBezTo>
                    <a:pt x="2206991" y="2180527"/>
                    <a:pt x="2202323" y="2181956"/>
                    <a:pt x="2200609" y="2184242"/>
                  </a:cubicBezTo>
                  <a:cubicBezTo>
                    <a:pt x="2198371" y="2187290"/>
                    <a:pt x="2198085" y="2194101"/>
                    <a:pt x="2199133" y="2201066"/>
                  </a:cubicBezTo>
                  <a:lnTo>
                    <a:pt x="2199134" y="2201069"/>
                  </a:lnTo>
                  <a:lnTo>
                    <a:pt x="2199133" y="2201078"/>
                  </a:lnTo>
                  <a:cubicBezTo>
                    <a:pt x="2200180" y="2208031"/>
                    <a:pt x="2202562" y="2215151"/>
                    <a:pt x="2205657" y="2218818"/>
                  </a:cubicBezTo>
                  <a:cubicBezTo>
                    <a:pt x="2207752" y="2215484"/>
                    <a:pt x="2208991" y="2211579"/>
                    <a:pt x="2211562" y="2209769"/>
                  </a:cubicBezTo>
                  <a:cubicBezTo>
                    <a:pt x="2215849" y="2206578"/>
                    <a:pt x="2217158" y="2202792"/>
                    <a:pt x="2217385" y="2198815"/>
                  </a:cubicBezTo>
                  <a:lnTo>
                    <a:pt x="2216751" y="2187519"/>
                  </a:lnTo>
                  <a:lnTo>
                    <a:pt x="2216706" y="2186623"/>
                  </a:lnTo>
                  <a:cubicBezTo>
                    <a:pt x="2216706" y="2184528"/>
                    <a:pt x="2212610" y="2181099"/>
                    <a:pt x="2210134" y="2180813"/>
                  </a:cubicBezTo>
                  <a:close/>
                  <a:moveTo>
                    <a:pt x="2156984" y="2259775"/>
                  </a:moveTo>
                  <a:cubicBezTo>
                    <a:pt x="2142220" y="2265681"/>
                    <a:pt x="2140220" y="2277873"/>
                    <a:pt x="2142506" y="2291588"/>
                  </a:cubicBezTo>
                  <a:lnTo>
                    <a:pt x="2142506" y="2291588"/>
                  </a:lnTo>
                  <a:lnTo>
                    <a:pt x="2142506" y="2291589"/>
                  </a:lnTo>
                  <a:cubicBezTo>
                    <a:pt x="2143173" y="2295399"/>
                    <a:pt x="2144887" y="2299876"/>
                    <a:pt x="2147650" y="2302447"/>
                  </a:cubicBezTo>
                  <a:cubicBezTo>
                    <a:pt x="2151650" y="2306162"/>
                    <a:pt x="2179082" y="2294160"/>
                    <a:pt x="2180606" y="2288636"/>
                  </a:cubicBezTo>
                  <a:cubicBezTo>
                    <a:pt x="2179082" y="2294160"/>
                    <a:pt x="2151745" y="2306067"/>
                    <a:pt x="2147650" y="2302447"/>
                  </a:cubicBezTo>
                  <a:lnTo>
                    <a:pt x="2142506" y="2291588"/>
                  </a:lnTo>
                  <a:lnTo>
                    <a:pt x="2143387" y="2272753"/>
                  </a:lnTo>
                  <a:cubicBezTo>
                    <a:pt x="2145459" y="2267253"/>
                    <a:pt x="2149650" y="2262728"/>
                    <a:pt x="2156984" y="2259775"/>
                  </a:cubicBezTo>
                  <a:close/>
                  <a:moveTo>
                    <a:pt x="2016955" y="2285635"/>
                  </a:moveTo>
                  <a:cubicBezTo>
                    <a:pt x="2013728" y="2286183"/>
                    <a:pt x="2010394" y="2288065"/>
                    <a:pt x="2007346" y="2292065"/>
                  </a:cubicBezTo>
                  <a:cubicBezTo>
                    <a:pt x="1996393" y="2306448"/>
                    <a:pt x="1995535" y="2305305"/>
                    <a:pt x="1978676" y="2298161"/>
                  </a:cubicBezTo>
                  <a:cubicBezTo>
                    <a:pt x="1974676" y="2296446"/>
                    <a:pt x="1968484" y="2296827"/>
                    <a:pt x="1964579" y="2298828"/>
                  </a:cubicBezTo>
                  <a:cubicBezTo>
                    <a:pt x="1962103" y="2300161"/>
                    <a:pt x="1961245" y="2306257"/>
                    <a:pt x="1961436" y="2310162"/>
                  </a:cubicBezTo>
                  <a:cubicBezTo>
                    <a:pt x="1961674" y="2316020"/>
                    <a:pt x="1964674" y="2320378"/>
                    <a:pt x="1968925" y="2322378"/>
                  </a:cubicBezTo>
                  <a:lnTo>
                    <a:pt x="1969045" y="2322363"/>
                  </a:lnTo>
                  <a:lnTo>
                    <a:pt x="1969091" y="2322437"/>
                  </a:lnTo>
                  <a:cubicBezTo>
                    <a:pt x="1973342" y="2324426"/>
                    <a:pt x="1978819" y="2324069"/>
                    <a:pt x="1984010" y="2320544"/>
                  </a:cubicBezTo>
                  <a:cubicBezTo>
                    <a:pt x="1991153" y="2315591"/>
                    <a:pt x="1995440" y="2313115"/>
                    <a:pt x="2003345" y="2320258"/>
                  </a:cubicBezTo>
                  <a:cubicBezTo>
                    <a:pt x="2007441" y="2323973"/>
                    <a:pt x="2017919" y="2323973"/>
                    <a:pt x="2023634" y="2321497"/>
                  </a:cubicBezTo>
                  <a:lnTo>
                    <a:pt x="2024453" y="2320598"/>
                  </a:lnTo>
                  <a:lnTo>
                    <a:pt x="2031385" y="2314496"/>
                  </a:lnTo>
                  <a:cubicBezTo>
                    <a:pt x="2033802" y="2311424"/>
                    <a:pt x="2036207" y="2307829"/>
                    <a:pt x="2039160" y="2304447"/>
                  </a:cubicBezTo>
                  <a:lnTo>
                    <a:pt x="2039154" y="2304440"/>
                  </a:lnTo>
                  <a:lnTo>
                    <a:pt x="2032730" y="2294339"/>
                  </a:lnTo>
                  <a:cubicBezTo>
                    <a:pt x="2030730" y="2291231"/>
                    <a:pt x="2028682" y="2288636"/>
                    <a:pt x="2026015" y="2287302"/>
                  </a:cubicBezTo>
                  <a:lnTo>
                    <a:pt x="2025990" y="2287298"/>
                  </a:lnTo>
                  <a:lnTo>
                    <a:pt x="2025920" y="2287207"/>
                  </a:lnTo>
                  <a:cubicBezTo>
                    <a:pt x="2023301" y="2285874"/>
                    <a:pt x="2020182" y="2285088"/>
                    <a:pt x="2016955" y="2285635"/>
                  </a:cubicBezTo>
                  <a:close/>
                  <a:moveTo>
                    <a:pt x="2099453" y="2332356"/>
                  </a:moveTo>
                  <a:cubicBezTo>
                    <a:pt x="2095453" y="2332832"/>
                    <a:pt x="2091929" y="2336737"/>
                    <a:pt x="2088214" y="2339118"/>
                  </a:cubicBezTo>
                  <a:lnTo>
                    <a:pt x="2088235" y="2339144"/>
                  </a:lnTo>
                  <a:lnTo>
                    <a:pt x="2088118" y="2339214"/>
                  </a:lnTo>
                  <a:cubicBezTo>
                    <a:pt x="2092024" y="2343405"/>
                    <a:pt x="2097263" y="2351596"/>
                    <a:pt x="2099549" y="2350834"/>
                  </a:cubicBezTo>
                  <a:cubicBezTo>
                    <a:pt x="2105359" y="2348929"/>
                    <a:pt x="2109740" y="2342928"/>
                    <a:pt x="2114693" y="2338642"/>
                  </a:cubicBezTo>
                  <a:cubicBezTo>
                    <a:pt x="2114598" y="2337499"/>
                    <a:pt x="2114503" y="2336261"/>
                    <a:pt x="2114503" y="2335023"/>
                  </a:cubicBezTo>
                  <a:cubicBezTo>
                    <a:pt x="2109455" y="2333975"/>
                    <a:pt x="2104311" y="2331784"/>
                    <a:pt x="2099453" y="2332356"/>
                  </a:cubicBezTo>
                  <a:close/>
                  <a:moveTo>
                    <a:pt x="2164128" y="2334070"/>
                  </a:moveTo>
                  <a:cubicBezTo>
                    <a:pt x="2160794" y="2333880"/>
                    <a:pt x="2155175" y="2335975"/>
                    <a:pt x="2154222" y="2338452"/>
                  </a:cubicBezTo>
                  <a:cubicBezTo>
                    <a:pt x="2150317" y="2348929"/>
                    <a:pt x="2147364" y="2359883"/>
                    <a:pt x="2144887" y="2370742"/>
                  </a:cubicBezTo>
                  <a:lnTo>
                    <a:pt x="2144890" y="2370922"/>
                  </a:lnTo>
                  <a:lnTo>
                    <a:pt x="2144887" y="2370931"/>
                  </a:lnTo>
                  <a:cubicBezTo>
                    <a:pt x="2143839" y="2375218"/>
                    <a:pt x="2144220" y="2380075"/>
                    <a:pt x="2145077" y="2384457"/>
                  </a:cubicBezTo>
                  <a:cubicBezTo>
                    <a:pt x="2146316" y="2390743"/>
                    <a:pt x="2155269" y="2393506"/>
                    <a:pt x="2159079" y="2388648"/>
                  </a:cubicBezTo>
                  <a:lnTo>
                    <a:pt x="2167712" y="2377666"/>
                  </a:lnTo>
                  <a:lnTo>
                    <a:pt x="2170355" y="2374361"/>
                  </a:lnTo>
                  <a:cubicBezTo>
                    <a:pt x="2173391" y="2369289"/>
                    <a:pt x="2174939" y="2363550"/>
                    <a:pt x="2172700" y="2356263"/>
                  </a:cubicBezTo>
                  <a:cubicBezTo>
                    <a:pt x="2172319" y="2350929"/>
                    <a:pt x="2172700" y="2345405"/>
                    <a:pt x="2171272" y="2340452"/>
                  </a:cubicBezTo>
                  <a:cubicBezTo>
                    <a:pt x="2170510" y="2337690"/>
                    <a:pt x="2166700" y="2334165"/>
                    <a:pt x="2164128" y="2334070"/>
                  </a:cubicBezTo>
                  <a:close/>
                  <a:moveTo>
                    <a:pt x="1906953" y="2353882"/>
                  </a:moveTo>
                  <a:cubicBezTo>
                    <a:pt x="1906429" y="2353978"/>
                    <a:pt x="1905739" y="2355692"/>
                    <a:pt x="1905334" y="2357668"/>
                  </a:cubicBezTo>
                  <a:lnTo>
                    <a:pt x="1905335" y="2357701"/>
                  </a:lnTo>
                  <a:lnTo>
                    <a:pt x="1905333" y="2357704"/>
                  </a:lnTo>
                  <a:cubicBezTo>
                    <a:pt x="1904929" y="2359693"/>
                    <a:pt x="1904810" y="2361931"/>
                    <a:pt x="1905429" y="2363026"/>
                  </a:cubicBezTo>
                  <a:lnTo>
                    <a:pt x="1905335" y="2357701"/>
                  </a:lnTo>
                  <a:lnTo>
                    <a:pt x="1906953" y="2353882"/>
                  </a:lnTo>
                  <a:cubicBezTo>
                    <a:pt x="1912096" y="2353120"/>
                    <a:pt x="1919145" y="2351787"/>
                    <a:pt x="1922478" y="2354454"/>
                  </a:cubicBezTo>
                  <a:cubicBezTo>
                    <a:pt x="1928098" y="2358836"/>
                    <a:pt x="1930718" y="2361622"/>
                    <a:pt x="1930039" y="2365086"/>
                  </a:cubicBezTo>
                  <a:cubicBezTo>
                    <a:pt x="1930718" y="2361622"/>
                    <a:pt x="1928099" y="2358836"/>
                    <a:pt x="1922479" y="2354454"/>
                  </a:cubicBezTo>
                  <a:cubicBezTo>
                    <a:pt x="1919145" y="2351787"/>
                    <a:pt x="1912096" y="2353120"/>
                    <a:pt x="1906953" y="2353882"/>
                  </a:cubicBezTo>
                  <a:close/>
                  <a:moveTo>
                    <a:pt x="2035445" y="2360168"/>
                  </a:moveTo>
                  <a:cubicBezTo>
                    <a:pt x="2025444" y="2361025"/>
                    <a:pt x="2016586" y="2361121"/>
                    <a:pt x="2008109" y="2362930"/>
                  </a:cubicBezTo>
                  <a:cubicBezTo>
                    <a:pt x="2000012" y="2364740"/>
                    <a:pt x="1998488" y="2372455"/>
                    <a:pt x="2003917" y="2378456"/>
                  </a:cubicBezTo>
                  <a:cubicBezTo>
                    <a:pt x="2008966" y="2383981"/>
                    <a:pt x="2014681" y="2389219"/>
                    <a:pt x="2018491" y="2395601"/>
                  </a:cubicBezTo>
                  <a:cubicBezTo>
                    <a:pt x="2020872" y="2399554"/>
                    <a:pt x="2023682" y="2400935"/>
                    <a:pt x="2026420" y="2400923"/>
                  </a:cubicBezTo>
                  <a:lnTo>
                    <a:pt x="2026479" y="2400900"/>
                  </a:lnTo>
                  <a:lnTo>
                    <a:pt x="2026515" y="2400924"/>
                  </a:lnTo>
                  <a:cubicBezTo>
                    <a:pt x="2029254" y="2400912"/>
                    <a:pt x="2031921" y="2399507"/>
                    <a:pt x="2034016" y="2397888"/>
                  </a:cubicBezTo>
                  <a:cubicBezTo>
                    <a:pt x="2044018" y="2390172"/>
                    <a:pt x="2052781" y="2380838"/>
                    <a:pt x="2062306" y="2372456"/>
                  </a:cubicBezTo>
                  <a:cubicBezTo>
                    <a:pt x="2065116" y="2369980"/>
                    <a:pt x="2065949" y="2367932"/>
                    <a:pt x="2065377" y="2366360"/>
                  </a:cubicBezTo>
                  <a:lnTo>
                    <a:pt x="2065345" y="2366341"/>
                  </a:lnTo>
                  <a:lnTo>
                    <a:pt x="2065353" y="2366324"/>
                  </a:lnTo>
                  <a:lnTo>
                    <a:pt x="2063875" y="2365452"/>
                  </a:lnTo>
                  <a:lnTo>
                    <a:pt x="2060020" y="2363121"/>
                  </a:lnTo>
                  <a:lnTo>
                    <a:pt x="2037418" y="2360406"/>
                  </a:lnTo>
                  <a:lnTo>
                    <a:pt x="2035445" y="2360168"/>
                  </a:lnTo>
                  <a:close/>
                  <a:moveTo>
                    <a:pt x="2020871" y="2410175"/>
                  </a:moveTo>
                  <a:cubicBezTo>
                    <a:pt x="2020681" y="2414938"/>
                    <a:pt x="2020300" y="2419795"/>
                    <a:pt x="2020395" y="2424653"/>
                  </a:cubicBezTo>
                  <a:cubicBezTo>
                    <a:pt x="2020395" y="2425034"/>
                    <a:pt x="2023538" y="2425320"/>
                    <a:pt x="2025158" y="2425605"/>
                  </a:cubicBezTo>
                  <a:lnTo>
                    <a:pt x="2025161" y="2425587"/>
                  </a:lnTo>
                  <a:lnTo>
                    <a:pt x="2025253" y="2425605"/>
                  </a:lnTo>
                  <a:cubicBezTo>
                    <a:pt x="2025920" y="2420652"/>
                    <a:pt x="2026587" y="2415795"/>
                    <a:pt x="2027349" y="2410842"/>
                  </a:cubicBezTo>
                  <a:cubicBezTo>
                    <a:pt x="2025253" y="2410651"/>
                    <a:pt x="2023063" y="2410365"/>
                    <a:pt x="2020967" y="2410175"/>
                  </a:cubicBezTo>
                  <a:lnTo>
                    <a:pt x="2020967" y="2410185"/>
                  </a:lnTo>
                  <a:lnTo>
                    <a:pt x="2020871" y="2410175"/>
                  </a:lnTo>
                  <a:close/>
                  <a:moveTo>
                    <a:pt x="1845517" y="2439131"/>
                  </a:moveTo>
                  <a:cubicBezTo>
                    <a:pt x="1838468" y="2438940"/>
                    <a:pt x="1829229" y="2448846"/>
                    <a:pt x="1829229" y="2456561"/>
                  </a:cubicBezTo>
                  <a:cubicBezTo>
                    <a:pt x="1829229" y="2466563"/>
                    <a:pt x="1837135" y="2475802"/>
                    <a:pt x="1845612" y="2475611"/>
                  </a:cubicBezTo>
                  <a:lnTo>
                    <a:pt x="1845657" y="2475587"/>
                  </a:lnTo>
                  <a:lnTo>
                    <a:pt x="1845707" y="2475612"/>
                  </a:lnTo>
                  <a:cubicBezTo>
                    <a:pt x="1857804" y="2475326"/>
                    <a:pt x="1857232" y="2466087"/>
                    <a:pt x="1858090" y="2459324"/>
                  </a:cubicBezTo>
                  <a:cubicBezTo>
                    <a:pt x="1858042" y="2451942"/>
                    <a:pt x="1857137" y="2446941"/>
                    <a:pt x="1855137" y="2443762"/>
                  </a:cubicBezTo>
                  <a:lnTo>
                    <a:pt x="1855131" y="2443759"/>
                  </a:lnTo>
                  <a:lnTo>
                    <a:pt x="1855125" y="2443727"/>
                  </a:lnTo>
                  <a:lnTo>
                    <a:pt x="1851406" y="2441948"/>
                  </a:lnTo>
                  <a:lnTo>
                    <a:pt x="1845612" y="2439131"/>
                  </a:lnTo>
                  <a:lnTo>
                    <a:pt x="1845567" y="2439155"/>
                  </a:lnTo>
                  <a:lnTo>
                    <a:pt x="1845517" y="2439131"/>
                  </a:lnTo>
                  <a:close/>
                  <a:moveTo>
                    <a:pt x="2046399" y="2446846"/>
                  </a:moveTo>
                  <a:cubicBezTo>
                    <a:pt x="2044398" y="2448274"/>
                    <a:pt x="2042398" y="2449894"/>
                    <a:pt x="2038207" y="2453132"/>
                  </a:cubicBezTo>
                  <a:lnTo>
                    <a:pt x="2038208" y="2453133"/>
                  </a:lnTo>
                  <a:lnTo>
                    <a:pt x="2038207" y="2453133"/>
                  </a:lnTo>
                  <a:cubicBezTo>
                    <a:pt x="2042589" y="2454942"/>
                    <a:pt x="2044970" y="2456943"/>
                    <a:pt x="2046970" y="2456657"/>
                  </a:cubicBezTo>
                  <a:lnTo>
                    <a:pt x="2038208" y="2453133"/>
                  </a:lnTo>
                  <a:lnTo>
                    <a:pt x="2046399" y="2446846"/>
                  </a:lnTo>
                  <a:close/>
                  <a:moveTo>
                    <a:pt x="1923574" y="2488554"/>
                  </a:moveTo>
                  <a:cubicBezTo>
                    <a:pt x="1920145" y="2488733"/>
                    <a:pt x="1916811" y="2490614"/>
                    <a:pt x="1912382" y="2493900"/>
                  </a:cubicBezTo>
                  <a:cubicBezTo>
                    <a:pt x="1909382" y="2496091"/>
                    <a:pt x="1907000" y="2498186"/>
                    <a:pt x="1905738" y="2500436"/>
                  </a:cubicBezTo>
                  <a:lnTo>
                    <a:pt x="1905738" y="2500437"/>
                  </a:lnTo>
                  <a:lnTo>
                    <a:pt x="1905667" y="2500507"/>
                  </a:lnTo>
                  <a:lnTo>
                    <a:pt x="1905810" y="2507900"/>
                  </a:lnTo>
                  <a:lnTo>
                    <a:pt x="1905810" y="2507902"/>
                  </a:lnTo>
                  <a:cubicBezTo>
                    <a:pt x="1907715" y="2511616"/>
                    <a:pt x="1914192" y="2513236"/>
                    <a:pt x="1918859" y="2515045"/>
                  </a:cubicBezTo>
                  <a:cubicBezTo>
                    <a:pt x="1914192" y="2513235"/>
                    <a:pt x="1907810" y="2511616"/>
                    <a:pt x="1905810" y="2507901"/>
                  </a:cubicBezTo>
                  <a:lnTo>
                    <a:pt x="1905810" y="2507900"/>
                  </a:lnTo>
                  <a:lnTo>
                    <a:pt x="1905738" y="2500437"/>
                  </a:lnTo>
                  <a:lnTo>
                    <a:pt x="1912382" y="2493900"/>
                  </a:lnTo>
                  <a:cubicBezTo>
                    <a:pt x="1916811" y="2490662"/>
                    <a:pt x="1920121" y="2488804"/>
                    <a:pt x="1923538" y="2488625"/>
                  </a:cubicBezTo>
                  <a:lnTo>
                    <a:pt x="1935201" y="2493368"/>
                  </a:lnTo>
                  <a:lnTo>
                    <a:pt x="1935337" y="2493424"/>
                  </a:lnTo>
                  <a:cubicBezTo>
                    <a:pt x="1944481" y="2500091"/>
                    <a:pt x="1957435" y="2502091"/>
                    <a:pt x="1969151" y="2504473"/>
                  </a:cubicBezTo>
                  <a:cubicBezTo>
                    <a:pt x="1976390" y="2505901"/>
                    <a:pt x="1979914" y="2508569"/>
                    <a:pt x="1980676" y="2515617"/>
                  </a:cubicBezTo>
                  <a:cubicBezTo>
                    <a:pt x="1982010" y="2529523"/>
                    <a:pt x="1983724" y="2543144"/>
                    <a:pt x="1974295" y="2555717"/>
                  </a:cubicBezTo>
                  <a:cubicBezTo>
                    <a:pt x="1983724" y="2543144"/>
                    <a:pt x="1982105" y="2529523"/>
                    <a:pt x="1980676" y="2515617"/>
                  </a:cubicBezTo>
                  <a:cubicBezTo>
                    <a:pt x="1980010" y="2508568"/>
                    <a:pt x="1976390" y="2505901"/>
                    <a:pt x="1969151" y="2504472"/>
                  </a:cubicBezTo>
                  <a:cubicBezTo>
                    <a:pt x="1957531" y="2502186"/>
                    <a:pt x="1944577" y="2500091"/>
                    <a:pt x="1935337" y="2493423"/>
                  </a:cubicBezTo>
                  <a:lnTo>
                    <a:pt x="1935201" y="2493368"/>
                  </a:lnTo>
                  <a:lnTo>
                    <a:pt x="1923574" y="2488554"/>
                  </a:lnTo>
                  <a:close/>
                  <a:moveTo>
                    <a:pt x="2018491" y="2505329"/>
                  </a:moveTo>
                  <a:cubicBezTo>
                    <a:pt x="2009347" y="2504472"/>
                    <a:pt x="2010204" y="2511140"/>
                    <a:pt x="2009632" y="2516569"/>
                  </a:cubicBezTo>
                  <a:lnTo>
                    <a:pt x="2009641" y="2516609"/>
                  </a:lnTo>
                  <a:lnTo>
                    <a:pt x="2009632" y="2516664"/>
                  </a:lnTo>
                  <a:cubicBezTo>
                    <a:pt x="2009156" y="2522094"/>
                    <a:pt x="2011061" y="2525904"/>
                    <a:pt x="2017253" y="2524665"/>
                  </a:cubicBezTo>
                  <a:cubicBezTo>
                    <a:pt x="2022110" y="2523713"/>
                    <a:pt x="2030016" y="2525713"/>
                    <a:pt x="2028968" y="2516474"/>
                  </a:cubicBezTo>
                  <a:lnTo>
                    <a:pt x="2028951" y="2516412"/>
                  </a:lnTo>
                  <a:lnTo>
                    <a:pt x="2028968" y="2516378"/>
                  </a:lnTo>
                  <a:cubicBezTo>
                    <a:pt x="2028206" y="2510187"/>
                    <a:pt x="2027063" y="2503900"/>
                    <a:pt x="2018491" y="2505329"/>
                  </a:cubicBezTo>
                  <a:close/>
                  <a:moveTo>
                    <a:pt x="1850755" y="2496948"/>
                  </a:moveTo>
                  <a:lnTo>
                    <a:pt x="1850702" y="2497067"/>
                  </a:lnTo>
                  <a:lnTo>
                    <a:pt x="1850660" y="2497043"/>
                  </a:lnTo>
                  <a:cubicBezTo>
                    <a:pt x="1849612" y="2499329"/>
                    <a:pt x="1847803" y="2501425"/>
                    <a:pt x="1847612" y="2503806"/>
                  </a:cubicBezTo>
                  <a:cubicBezTo>
                    <a:pt x="1846374" y="2516284"/>
                    <a:pt x="1852946" y="2524665"/>
                    <a:pt x="1862471" y="2532095"/>
                  </a:cubicBezTo>
                  <a:lnTo>
                    <a:pt x="1862562" y="2531996"/>
                  </a:lnTo>
                  <a:lnTo>
                    <a:pt x="1862566" y="2532000"/>
                  </a:lnTo>
                  <a:lnTo>
                    <a:pt x="1873091" y="2520549"/>
                  </a:lnTo>
                  <a:lnTo>
                    <a:pt x="1874473" y="2519046"/>
                  </a:lnTo>
                  <a:lnTo>
                    <a:pt x="1874378" y="2518946"/>
                  </a:lnTo>
                  <a:lnTo>
                    <a:pt x="1857041" y="2500472"/>
                  </a:lnTo>
                  <a:cubicBezTo>
                    <a:pt x="1855327" y="2498853"/>
                    <a:pt x="1852850" y="2498091"/>
                    <a:pt x="1850755" y="2496948"/>
                  </a:cubicBezTo>
                  <a:close/>
                  <a:moveTo>
                    <a:pt x="1933432" y="2519046"/>
                  </a:moveTo>
                  <a:lnTo>
                    <a:pt x="1943374" y="2531809"/>
                  </a:lnTo>
                  <a:lnTo>
                    <a:pt x="1943243" y="2551145"/>
                  </a:lnTo>
                  <a:cubicBezTo>
                    <a:pt x="1942719" y="2554812"/>
                    <a:pt x="1942005" y="2559527"/>
                    <a:pt x="1942993" y="2564146"/>
                  </a:cubicBezTo>
                  <a:lnTo>
                    <a:pt x="1942993" y="2564146"/>
                  </a:lnTo>
                  <a:lnTo>
                    <a:pt x="1942993" y="2564147"/>
                  </a:lnTo>
                  <a:cubicBezTo>
                    <a:pt x="1943982" y="2568767"/>
                    <a:pt x="1946673" y="2573291"/>
                    <a:pt x="1952959" y="2576577"/>
                  </a:cubicBezTo>
                  <a:lnTo>
                    <a:pt x="1942993" y="2564146"/>
                  </a:lnTo>
                  <a:lnTo>
                    <a:pt x="1943243" y="2551145"/>
                  </a:lnTo>
                  <a:cubicBezTo>
                    <a:pt x="1943577" y="2543859"/>
                    <a:pt x="1944315" y="2537286"/>
                    <a:pt x="1943374" y="2531809"/>
                  </a:cubicBezTo>
                  <a:lnTo>
                    <a:pt x="1943374" y="2531809"/>
                  </a:lnTo>
                  <a:lnTo>
                    <a:pt x="1943374" y="2531773"/>
                  </a:lnTo>
                  <a:cubicBezTo>
                    <a:pt x="1942434" y="2526309"/>
                    <a:pt x="1939814" y="2521951"/>
                    <a:pt x="1933432" y="2519046"/>
                  </a:cubicBezTo>
                  <a:close/>
                  <a:moveTo>
                    <a:pt x="1878283" y="2572099"/>
                  </a:moveTo>
                  <a:cubicBezTo>
                    <a:pt x="1872282" y="2571052"/>
                    <a:pt x="1868281" y="2573528"/>
                    <a:pt x="1868377" y="2580863"/>
                  </a:cubicBezTo>
                  <a:lnTo>
                    <a:pt x="1868430" y="2580912"/>
                  </a:lnTo>
                  <a:lnTo>
                    <a:pt x="1868377" y="2580958"/>
                  </a:lnTo>
                  <a:cubicBezTo>
                    <a:pt x="1868472" y="2587435"/>
                    <a:pt x="1871329" y="2590578"/>
                    <a:pt x="1877330" y="2589150"/>
                  </a:cubicBezTo>
                  <a:cubicBezTo>
                    <a:pt x="1881045" y="2588102"/>
                    <a:pt x="1884188" y="2584959"/>
                    <a:pt x="1887617" y="2582768"/>
                  </a:cubicBezTo>
                  <a:lnTo>
                    <a:pt x="1887617" y="2582767"/>
                  </a:lnTo>
                  <a:cubicBezTo>
                    <a:pt x="1884188" y="2584958"/>
                    <a:pt x="1881045" y="2588197"/>
                    <a:pt x="1877330" y="2589054"/>
                  </a:cubicBezTo>
                  <a:lnTo>
                    <a:pt x="1868430" y="2580912"/>
                  </a:lnTo>
                  <a:lnTo>
                    <a:pt x="1878283" y="2572195"/>
                  </a:lnTo>
                  <a:cubicBezTo>
                    <a:pt x="1881616" y="2572862"/>
                    <a:pt x="1884569" y="2576101"/>
                    <a:pt x="1887617" y="2578196"/>
                  </a:cubicBezTo>
                  <a:lnTo>
                    <a:pt x="1887617" y="2578100"/>
                  </a:lnTo>
                  <a:cubicBezTo>
                    <a:pt x="1884474" y="2576005"/>
                    <a:pt x="1881616" y="2572766"/>
                    <a:pt x="1878283" y="2572099"/>
                  </a:cubicBezTo>
                  <a:close/>
                  <a:moveTo>
                    <a:pt x="1791700" y="2619153"/>
                  </a:moveTo>
                  <a:cubicBezTo>
                    <a:pt x="1779985" y="2620392"/>
                    <a:pt x="1768078" y="2615725"/>
                    <a:pt x="1757410" y="2627250"/>
                  </a:cubicBezTo>
                  <a:cubicBezTo>
                    <a:pt x="1750838" y="2634298"/>
                    <a:pt x="1744361" y="2639537"/>
                    <a:pt x="1744171" y="2649824"/>
                  </a:cubicBezTo>
                  <a:cubicBezTo>
                    <a:pt x="1743980" y="2660111"/>
                    <a:pt x="1742742" y="2670303"/>
                    <a:pt x="1742551" y="2680494"/>
                  </a:cubicBezTo>
                  <a:lnTo>
                    <a:pt x="1742554" y="2680527"/>
                  </a:lnTo>
                  <a:lnTo>
                    <a:pt x="1742551" y="2680589"/>
                  </a:lnTo>
                  <a:cubicBezTo>
                    <a:pt x="1742456" y="2686590"/>
                    <a:pt x="1742742" y="2692877"/>
                    <a:pt x="1744361" y="2698592"/>
                  </a:cubicBezTo>
                  <a:cubicBezTo>
                    <a:pt x="1748362" y="2712498"/>
                    <a:pt x="1756458" y="2715070"/>
                    <a:pt x="1766935" y="2706021"/>
                  </a:cubicBezTo>
                  <a:cubicBezTo>
                    <a:pt x="1769412" y="2703926"/>
                    <a:pt x="1770650" y="2700116"/>
                    <a:pt x="1771984" y="2696877"/>
                  </a:cubicBezTo>
                  <a:cubicBezTo>
                    <a:pt x="1775889" y="2687543"/>
                    <a:pt x="1778842" y="2677637"/>
                    <a:pt x="1783604" y="2668683"/>
                  </a:cubicBezTo>
                  <a:cubicBezTo>
                    <a:pt x="1789891" y="2656967"/>
                    <a:pt x="1795701" y="2644109"/>
                    <a:pt x="1811703" y="2642489"/>
                  </a:cubicBezTo>
                  <a:cubicBezTo>
                    <a:pt x="1812941" y="2642299"/>
                    <a:pt x="1814846" y="2640965"/>
                    <a:pt x="1815227" y="2639822"/>
                  </a:cubicBezTo>
                  <a:cubicBezTo>
                    <a:pt x="1816942" y="2634869"/>
                    <a:pt x="1819418" y="2629631"/>
                    <a:pt x="1819037" y="2624773"/>
                  </a:cubicBezTo>
                  <a:lnTo>
                    <a:pt x="1819017" y="2624756"/>
                  </a:lnTo>
                  <a:lnTo>
                    <a:pt x="1819037" y="2624678"/>
                  </a:lnTo>
                  <a:cubicBezTo>
                    <a:pt x="1818847" y="2622487"/>
                    <a:pt x="1812560" y="2619915"/>
                    <a:pt x="1808750" y="2619249"/>
                  </a:cubicBezTo>
                  <a:cubicBezTo>
                    <a:pt x="1803226" y="2618487"/>
                    <a:pt x="1797415" y="2619153"/>
                    <a:pt x="1791700" y="2619153"/>
                  </a:cubicBezTo>
                  <a:close/>
                  <a:moveTo>
                    <a:pt x="1643491" y="2674684"/>
                  </a:moveTo>
                  <a:cubicBezTo>
                    <a:pt x="1630633" y="2674589"/>
                    <a:pt x="1626442" y="2679447"/>
                    <a:pt x="1630347" y="2690115"/>
                  </a:cubicBezTo>
                  <a:cubicBezTo>
                    <a:pt x="1634062" y="2700402"/>
                    <a:pt x="1653112" y="2709546"/>
                    <a:pt x="1662637" y="2704974"/>
                  </a:cubicBezTo>
                  <a:cubicBezTo>
                    <a:pt x="1653112" y="2709546"/>
                    <a:pt x="1634062" y="2700306"/>
                    <a:pt x="1630347" y="2690115"/>
                  </a:cubicBezTo>
                  <a:cubicBezTo>
                    <a:pt x="1626442" y="2679542"/>
                    <a:pt x="1630633" y="2674684"/>
                    <a:pt x="1643491" y="2674684"/>
                  </a:cubicBezTo>
                  <a:cubicBezTo>
                    <a:pt x="1651111" y="2675256"/>
                    <a:pt x="1657588" y="2676589"/>
                    <a:pt x="1658160" y="2686495"/>
                  </a:cubicBezTo>
                  <a:cubicBezTo>
                    <a:pt x="1657588" y="2676589"/>
                    <a:pt x="1651111" y="2675160"/>
                    <a:pt x="1643491" y="2674684"/>
                  </a:cubicBezTo>
                  <a:close/>
                  <a:moveTo>
                    <a:pt x="1597486" y="2742978"/>
                  </a:moveTo>
                  <a:cubicBezTo>
                    <a:pt x="1587675" y="2743645"/>
                    <a:pt x="1589389" y="2752313"/>
                    <a:pt x="1589485" y="2757647"/>
                  </a:cubicBezTo>
                  <a:cubicBezTo>
                    <a:pt x="1589533" y="2760695"/>
                    <a:pt x="1589128" y="2764529"/>
                    <a:pt x="1590175" y="2767577"/>
                  </a:cubicBezTo>
                  <a:lnTo>
                    <a:pt x="1590230" y="2767608"/>
                  </a:lnTo>
                  <a:lnTo>
                    <a:pt x="1590234" y="2767672"/>
                  </a:lnTo>
                  <a:cubicBezTo>
                    <a:pt x="1591270" y="2770720"/>
                    <a:pt x="1593771" y="2772982"/>
                    <a:pt x="1599676" y="2772887"/>
                  </a:cubicBezTo>
                  <a:lnTo>
                    <a:pt x="1607500" y="2769158"/>
                  </a:lnTo>
                  <a:lnTo>
                    <a:pt x="1608559" y="2768672"/>
                  </a:lnTo>
                  <a:lnTo>
                    <a:pt x="1608560" y="2768653"/>
                  </a:lnTo>
                  <a:lnTo>
                    <a:pt x="1608570" y="2768648"/>
                  </a:lnTo>
                  <a:lnTo>
                    <a:pt x="1609103" y="2759608"/>
                  </a:lnTo>
                  <a:lnTo>
                    <a:pt x="1609106" y="2759552"/>
                  </a:lnTo>
                  <a:lnTo>
                    <a:pt x="1609106" y="2759552"/>
                  </a:lnTo>
                  <a:lnTo>
                    <a:pt x="1609106" y="2759551"/>
                  </a:lnTo>
                  <a:cubicBezTo>
                    <a:pt x="1609154" y="2755218"/>
                    <a:pt x="1609249" y="2750908"/>
                    <a:pt x="1607844" y="2747776"/>
                  </a:cubicBezTo>
                  <a:lnTo>
                    <a:pt x="1607841" y="2747775"/>
                  </a:lnTo>
                  <a:lnTo>
                    <a:pt x="1607832" y="2747693"/>
                  </a:lnTo>
                  <a:cubicBezTo>
                    <a:pt x="1606415" y="2744550"/>
                    <a:pt x="1603487" y="2742598"/>
                    <a:pt x="1597486" y="2742978"/>
                  </a:cubicBezTo>
                  <a:close/>
                  <a:moveTo>
                    <a:pt x="1606248" y="2812511"/>
                  </a:moveTo>
                  <a:cubicBezTo>
                    <a:pt x="1603867" y="2814702"/>
                    <a:pt x="1601486" y="2816797"/>
                    <a:pt x="1599295" y="2819083"/>
                  </a:cubicBezTo>
                  <a:lnTo>
                    <a:pt x="1593536" y="2825976"/>
                  </a:lnTo>
                  <a:lnTo>
                    <a:pt x="1593485" y="2826036"/>
                  </a:lnTo>
                  <a:lnTo>
                    <a:pt x="1593486" y="2826036"/>
                  </a:lnTo>
                  <a:lnTo>
                    <a:pt x="1593485" y="2826037"/>
                  </a:lnTo>
                  <a:cubicBezTo>
                    <a:pt x="1597105" y="2826608"/>
                    <a:pt x="1599676" y="2827751"/>
                    <a:pt x="1601391" y="2827084"/>
                  </a:cubicBezTo>
                  <a:lnTo>
                    <a:pt x="1601405" y="2827074"/>
                  </a:lnTo>
                  <a:lnTo>
                    <a:pt x="1601486" y="2827084"/>
                  </a:lnTo>
                  <a:cubicBezTo>
                    <a:pt x="1604344" y="2825846"/>
                    <a:pt x="1607868" y="2823846"/>
                    <a:pt x="1608725" y="2821369"/>
                  </a:cubicBezTo>
                  <a:cubicBezTo>
                    <a:pt x="1609487" y="2818893"/>
                    <a:pt x="1607201" y="2815464"/>
                    <a:pt x="1606344" y="2812511"/>
                  </a:cubicBezTo>
                  <a:lnTo>
                    <a:pt x="1606268" y="2812584"/>
                  </a:lnTo>
                  <a:lnTo>
                    <a:pt x="1606248" y="2812511"/>
                  </a:lnTo>
                  <a:close/>
                  <a:moveTo>
                    <a:pt x="1467184" y="2858612"/>
                  </a:moveTo>
                  <a:cubicBezTo>
                    <a:pt x="1476423" y="2858612"/>
                    <a:pt x="1483757" y="2858136"/>
                    <a:pt x="1490996" y="2858993"/>
                  </a:cubicBezTo>
                  <a:cubicBezTo>
                    <a:pt x="1491711" y="2859089"/>
                    <a:pt x="1492473" y="2860494"/>
                    <a:pt x="1493044" y="2862244"/>
                  </a:cubicBezTo>
                  <a:cubicBezTo>
                    <a:pt x="1492473" y="2860494"/>
                    <a:pt x="1491711" y="2859089"/>
                    <a:pt x="1490997" y="2858993"/>
                  </a:cubicBezTo>
                  <a:cubicBezTo>
                    <a:pt x="1483757" y="2858136"/>
                    <a:pt x="1476423" y="2858612"/>
                    <a:pt x="1467184" y="285861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30875AAE-F792-4E03-BA53-A930949162BD}"/>
                </a:ext>
              </a:extLst>
            </p:cNvPr>
            <p:cNvSpPr/>
            <p:nvPr userDrawn="1"/>
          </p:nvSpPr>
          <p:spPr>
            <a:xfrm>
              <a:off x="2536364" y="2271735"/>
              <a:ext cx="437805" cy="551806"/>
            </a:xfrm>
            <a:custGeom>
              <a:avLst/>
              <a:gdLst>
                <a:gd name="connsiteX0" fmla="*/ 105061 w 437805"/>
                <a:gd name="connsiteY0" fmla="*/ 0 h 551806"/>
                <a:gd name="connsiteX1" fmla="*/ 129510 w 437805"/>
                <a:gd name="connsiteY1" fmla="*/ 10855 h 551806"/>
                <a:gd name="connsiteX2" fmla="*/ 131701 w 437805"/>
                <a:gd name="connsiteY2" fmla="*/ 15713 h 551806"/>
                <a:gd name="connsiteX3" fmla="*/ 145798 w 437805"/>
                <a:gd name="connsiteY3" fmla="*/ 38668 h 551806"/>
                <a:gd name="connsiteX4" fmla="*/ 151894 w 437805"/>
                <a:gd name="connsiteY4" fmla="*/ 48955 h 551806"/>
                <a:gd name="connsiteX5" fmla="*/ 163705 w 437805"/>
                <a:gd name="connsiteY5" fmla="*/ 71053 h 551806"/>
                <a:gd name="connsiteX6" fmla="*/ 170929 w 437805"/>
                <a:gd name="connsiteY6" fmla="*/ 85159 h 551806"/>
                <a:gd name="connsiteX7" fmla="*/ 164276 w 437805"/>
                <a:gd name="connsiteY7" fmla="*/ 98866 h 551806"/>
                <a:gd name="connsiteX8" fmla="*/ 164366 w 437805"/>
                <a:gd name="connsiteY8" fmla="*/ 98966 h 551806"/>
                <a:gd name="connsiteX9" fmla="*/ 164276 w 437805"/>
                <a:gd name="connsiteY9" fmla="*/ 99152 h 551806"/>
                <a:gd name="connsiteX10" fmla="*/ 170848 w 437805"/>
                <a:gd name="connsiteY10" fmla="*/ 106391 h 551806"/>
                <a:gd name="connsiteX11" fmla="*/ 188565 w 437805"/>
                <a:gd name="connsiteY11" fmla="*/ 107915 h 551806"/>
                <a:gd name="connsiteX12" fmla="*/ 208281 w 437805"/>
                <a:gd name="connsiteY12" fmla="*/ 111820 h 551806"/>
                <a:gd name="connsiteX13" fmla="*/ 220283 w 437805"/>
                <a:gd name="connsiteY13" fmla="*/ 137252 h 551806"/>
                <a:gd name="connsiteX14" fmla="*/ 249144 w 437805"/>
                <a:gd name="connsiteY14" fmla="*/ 160493 h 551806"/>
                <a:gd name="connsiteX15" fmla="*/ 267813 w 437805"/>
                <a:gd name="connsiteY15" fmla="*/ 171447 h 551806"/>
                <a:gd name="connsiteX16" fmla="*/ 288053 w 437805"/>
                <a:gd name="connsiteY16" fmla="*/ 191949 h 551806"/>
                <a:gd name="connsiteX17" fmla="*/ 294538 w 437805"/>
                <a:gd name="connsiteY17" fmla="*/ 219851 h 551806"/>
                <a:gd name="connsiteX18" fmla="*/ 291625 w 437805"/>
                <a:gd name="connsiteY18" fmla="*/ 227930 h 551806"/>
                <a:gd name="connsiteX19" fmla="*/ 287910 w 437805"/>
                <a:gd name="connsiteY19" fmla="*/ 235919 h 551806"/>
                <a:gd name="connsiteX20" fmla="*/ 287872 w 437805"/>
                <a:gd name="connsiteY20" fmla="*/ 236136 h 551806"/>
                <a:gd name="connsiteX21" fmla="*/ 287839 w 437805"/>
                <a:gd name="connsiteY21" fmla="*/ 236205 h 551806"/>
                <a:gd name="connsiteX22" fmla="*/ 287532 w 437805"/>
                <a:gd name="connsiteY22" fmla="*/ 238064 h 551806"/>
                <a:gd name="connsiteX23" fmla="*/ 286767 w 437805"/>
                <a:gd name="connsiteY23" fmla="*/ 242408 h 551806"/>
                <a:gd name="connsiteX24" fmla="*/ 286810 w 437805"/>
                <a:gd name="connsiteY24" fmla="*/ 242443 h 551806"/>
                <a:gd name="connsiteX25" fmla="*/ 286768 w 437805"/>
                <a:gd name="connsiteY25" fmla="*/ 242694 h 551806"/>
                <a:gd name="connsiteX26" fmla="*/ 302103 w 437805"/>
                <a:gd name="connsiteY26" fmla="*/ 255172 h 551806"/>
                <a:gd name="connsiteX27" fmla="*/ 333821 w 437805"/>
                <a:gd name="connsiteY27" fmla="*/ 264030 h 551806"/>
                <a:gd name="connsiteX28" fmla="*/ 347156 w 437805"/>
                <a:gd name="connsiteY28" fmla="*/ 264982 h 551806"/>
                <a:gd name="connsiteX29" fmla="*/ 381922 w 437805"/>
                <a:gd name="connsiteY29" fmla="*/ 288604 h 551806"/>
                <a:gd name="connsiteX30" fmla="*/ 392781 w 437805"/>
                <a:gd name="connsiteY30" fmla="*/ 303273 h 551806"/>
                <a:gd name="connsiteX31" fmla="*/ 398781 w 437805"/>
                <a:gd name="connsiteY31" fmla="*/ 316132 h 551806"/>
                <a:gd name="connsiteX32" fmla="*/ 410593 w 437805"/>
                <a:gd name="connsiteY32" fmla="*/ 339944 h 551806"/>
                <a:gd name="connsiteX33" fmla="*/ 418784 w 437805"/>
                <a:gd name="connsiteY33" fmla="*/ 351945 h 551806"/>
                <a:gd name="connsiteX34" fmla="*/ 432214 w 437805"/>
                <a:gd name="connsiteY34" fmla="*/ 380902 h 551806"/>
                <a:gd name="connsiteX35" fmla="*/ 437805 w 437805"/>
                <a:gd name="connsiteY35" fmla="*/ 402581 h 551806"/>
                <a:gd name="connsiteX36" fmla="*/ 429071 w 437805"/>
                <a:gd name="connsiteY36" fmla="*/ 421955 h 551806"/>
                <a:gd name="connsiteX37" fmla="*/ 408497 w 437805"/>
                <a:gd name="connsiteY37" fmla="*/ 426431 h 551806"/>
                <a:gd name="connsiteX38" fmla="*/ 385065 w 437805"/>
                <a:gd name="connsiteY38" fmla="*/ 435956 h 551806"/>
                <a:gd name="connsiteX39" fmla="*/ 382337 w 437805"/>
                <a:gd name="connsiteY39" fmla="*/ 448233 h 551806"/>
                <a:gd name="connsiteX40" fmla="*/ 381684 w 437805"/>
                <a:gd name="connsiteY40" fmla="*/ 451101 h 551806"/>
                <a:gd name="connsiteX41" fmla="*/ 387161 w 437805"/>
                <a:gd name="connsiteY41" fmla="*/ 465960 h 551806"/>
                <a:gd name="connsiteX42" fmla="*/ 408973 w 437805"/>
                <a:gd name="connsiteY42" fmla="*/ 476437 h 551806"/>
                <a:gd name="connsiteX43" fmla="*/ 414617 w 437805"/>
                <a:gd name="connsiteY43" fmla="*/ 479759 h 551806"/>
                <a:gd name="connsiteX44" fmla="*/ 417826 w 437805"/>
                <a:gd name="connsiteY44" fmla="*/ 485002 h 551806"/>
                <a:gd name="connsiteX45" fmla="*/ 417069 w 437805"/>
                <a:gd name="connsiteY45" fmla="*/ 525777 h 551806"/>
                <a:gd name="connsiteX46" fmla="*/ 408401 w 437805"/>
                <a:gd name="connsiteY46" fmla="*/ 538922 h 551806"/>
                <a:gd name="connsiteX47" fmla="*/ 386685 w 437805"/>
                <a:gd name="connsiteY47" fmla="*/ 551780 h 551806"/>
                <a:gd name="connsiteX48" fmla="*/ 311723 w 437805"/>
                <a:gd name="connsiteY48" fmla="*/ 548923 h 551806"/>
                <a:gd name="connsiteX49" fmla="*/ 269908 w 437805"/>
                <a:gd name="connsiteY49" fmla="*/ 540350 h 551806"/>
                <a:gd name="connsiteX50" fmla="*/ 246000 w 437805"/>
                <a:gd name="connsiteY50" fmla="*/ 526063 h 551806"/>
                <a:gd name="connsiteX51" fmla="*/ 242190 w 437805"/>
                <a:gd name="connsiteY51" fmla="*/ 523967 h 551806"/>
                <a:gd name="connsiteX52" fmla="*/ 189517 w 437805"/>
                <a:gd name="connsiteY52" fmla="*/ 513014 h 551806"/>
                <a:gd name="connsiteX53" fmla="*/ 158466 w 437805"/>
                <a:gd name="connsiteY53" fmla="*/ 505013 h 551806"/>
                <a:gd name="connsiteX54" fmla="*/ 132462 w 437805"/>
                <a:gd name="connsiteY54" fmla="*/ 502250 h 551806"/>
                <a:gd name="connsiteX55" fmla="*/ 99411 w 437805"/>
                <a:gd name="connsiteY55" fmla="*/ 502155 h 551806"/>
                <a:gd name="connsiteX56" fmla="*/ 85313 w 437805"/>
                <a:gd name="connsiteY56" fmla="*/ 497011 h 551806"/>
                <a:gd name="connsiteX57" fmla="*/ 76931 w 437805"/>
                <a:gd name="connsiteY57" fmla="*/ 494630 h 551806"/>
                <a:gd name="connsiteX58" fmla="*/ 47785 w 437805"/>
                <a:gd name="connsiteY58" fmla="*/ 492344 h 551806"/>
                <a:gd name="connsiteX59" fmla="*/ 24318 w 437805"/>
                <a:gd name="connsiteY59" fmla="*/ 485820 h 551806"/>
                <a:gd name="connsiteX60" fmla="*/ 0 w 437805"/>
                <a:gd name="connsiteY60" fmla="*/ 481336 h 551806"/>
                <a:gd name="connsiteX61" fmla="*/ 10519 w 437805"/>
                <a:gd name="connsiteY61" fmla="*/ 469663 h 551806"/>
                <a:gd name="connsiteX62" fmla="*/ 24830 w 437805"/>
                <a:gd name="connsiteY62" fmla="*/ 465388 h 551806"/>
                <a:gd name="connsiteX63" fmla="*/ 35689 w 437805"/>
                <a:gd name="connsiteY63" fmla="*/ 457673 h 551806"/>
                <a:gd name="connsiteX64" fmla="*/ 53786 w 437805"/>
                <a:gd name="connsiteY64" fmla="*/ 447481 h 551806"/>
                <a:gd name="connsiteX65" fmla="*/ 78265 w 437805"/>
                <a:gd name="connsiteY65" fmla="*/ 432813 h 551806"/>
                <a:gd name="connsiteX66" fmla="*/ 99030 w 437805"/>
                <a:gd name="connsiteY66" fmla="*/ 409572 h 551806"/>
                <a:gd name="connsiteX67" fmla="*/ 123985 w 437805"/>
                <a:gd name="connsiteY67" fmla="*/ 374710 h 551806"/>
                <a:gd name="connsiteX68" fmla="*/ 131224 w 437805"/>
                <a:gd name="connsiteY68" fmla="*/ 355279 h 551806"/>
                <a:gd name="connsiteX69" fmla="*/ 131175 w 437805"/>
                <a:gd name="connsiteY69" fmla="*/ 355157 h 551806"/>
                <a:gd name="connsiteX70" fmla="*/ 131224 w 437805"/>
                <a:gd name="connsiteY70" fmla="*/ 354994 h 551806"/>
                <a:gd name="connsiteX71" fmla="*/ 119318 w 437805"/>
                <a:gd name="connsiteY71" fmla="*/ 325276 h 551806"/>
                <a:gd name="connsiteX72" fmla="*/ 97029 w 437805"/>
                <a:gd name="connsiteY72" fmla="*/ 301368 h 551806"/>
                <a:gd name="connsiteX73" fmla="*/ 95601 w 437805"/>
                <a:gd name="connsiteY73" fmla="*/ 298320 h 551806"/>
                <a:gd name="connsiteX74" fmla="*/ 83694 w 437805"/>
                <a:gd name="connsiteY74" fmla="*/ 256601 h 551806"/>
                <a:gd name="connsiteX75" fmla="*/ 74169 w 437805"/>
                <a:gd name="connsiteY75" fmla="*/ 196593 h 551806"/>
                <a:gd name="connsiteX76" fmla="*/ 62263 w 437805"/>
                <a:gd name="connsiteY76" fmla="*/ 180496 h 551806"/>
                <a:gd name="connsiteX77" fmla="*/ 57596 w 437805"/>
                <a:gd name="connsiteY77" fmla="*/ 174971 h 551806"/>
                <a:gd name="connsiteX78" fmla="*/ 46547 w 437805"/>
                <a:gd name="connsiteY78" fmla="*/ 137538 h 551806"/>
                <a:gd name="connsiteX79" fmla="*/ 38109 w 437805"/>
                <a:gd name="connsiteY79" fmla="*/ 116585 h 551806"/>
                <a:gd name="connsiteX80" fmla="*/ 39364 w 437805"/>
                <a:gd name="connsiteY80" fmla="*/ 110580 h 551806"/>
                <a:gd name="connsiteX81" fmla="*/ 39571 w 437805"/>
                <a:gd name="connsiteY81" fmla="*/ 109638 h 551806"/>
                <a:gd name="connsiteX82" fmla="*/ 44261 w 437805"/>
                <a:gd name="connsiteY82" fmla="*/ 104105 h 551806"/>
                <a:gd name="connsiteX83" fmla="*/ 58168 w 437805"/>
                <a:gd name="connsiteY83" fmla="*/ 110677 h 551806"/>
                <a:gd name="connsiteX84" fmla="*/ 86266 w 437805"/>
                <a:gd name="connsiteY84" fmla="*/ 116011 h 551806"/>
                <a:gd name="connsiteX85" fmla="*/ 97982 w 437805"/>
                <a:gd name="connsiteY85" fmla="*/ 112011 h 551806"/>
                <a:gd name="connsiteX86" fmla="*/ 103792 w 437805"/>
                <a:gd name="connsiteY86" fmla="*/ 105343 h 551806"/>
                <a:gd name="connsiteX87" fmla="*/ 103726 w 437805"/>
                <a:gd name="connsiteY87" fmla="*/ 105134 h 551806"/>
                <a:gd name="connsiteX88" fmla="*/ 103792 w 437805"/>
                <a:gd name="connsiteY88" fmla="*/ 105058 h 551806"/>
                <a:gd name="connsiteX89" fmla="*/ 100649 w 437805"/>
                <a:gd name="connsiteY89" fmla="*/ 95056 h 551806"/>
                <a:gd name="connsiteX90" fmla="*/ 79503 w 437805"/>
                <a:gd name="connsiteY90" fmla="*/ 81817 h 551806"/>
                <a:gd name="connsiteX91" fmla="*/ 78245 w 437805"/>
                <a:gd name="connsiteY91" fmla="*/ 79209 h 551806"/>
                <a:gd name="connsiteX92" fmla="*/ 99292 w 437805"/>
                <a:gd name="connsiteY92" fmla="*/ 42181 h 551806"/>
                <a:gd name="connsiteX93" fmla="*/ 105061 w 437805"/>
                <a:gd name="connsiteY93" fmla="*/ 0 h 551806"/>
                <a:gd name="connsiteX94" fmla="*/ 142273 w 437805"/>
                <a:gd name="connsiteY94" fmla="*/ 154933 h 551806"/>
                <a:gd name="connsiteX95" fmla="*/ 134939 w 437805"/>
                <a:gd name="connsiteY95" fmla="*/ 157541 h 551806"/>
                <a:gd name="connsiteX96" fmla="*/ 134908 w 437805"/>
                <a:gd name="connsiteY96" fmla="*/ 157613 h 551806"/>
                <a:gd name="connsiteX97" fmla="*/ 134843 w 437805"/>
                <a:gd name="connsiteY97" fmla="*/ 157636 h 551806"/>
                <a:gd name="connsiteX98" fmla="*/ 121604 w 437805"/>
                <a:gd name="connsiteY98" fmla="*/ 188306 h 551806"/>
                <a:gd name="connsiteX99" fmla="*/ 121604 w 437805"/>
                <a:gd name="connsiteY99" fmla="*/ 188307 h 551806"/>
                <a:gd name="connsiteX100" fmla="*/ 121604 w 437805"/>
                <a:gd name="connsiteY100" fmla="*/ 188307 h 551806"/>
                <a:gd name="connsiteX101" fmla="*/ 121664 w 437805"/>
                <a:gd name="connsiteY101" fmla="*/ 188512 h 551806"/>
                <a:gd name="connsiteX102" fmla="*/ 126950 w 437805"/>
                <a:gd name="connsiteY102" fmla="*/ 206558 h 551806"/>
                <a:gd name="connsiteX103" fmla="*/ 142940 w 437805"/>
                <a:gd name="connsiteY103" fmla="*/ 207737 h 551806"/>
                <a:gd name="connsiteX104" fmla="*/ 155596 w 437805"/>
                <a:gd name="connsiteY104" fmla="*/ 198843 h 551806"/>
                <a:gd name="connsiteX105" fmla="*/ 157160 w 437805"/>
                <a:gd name="connsiteY105" fmla="*/ 195234 h 551806"/>
                <a:gd name="connsiteX106" fmla="*/ 161990 w 437805"/>
                <a:gd name="connsiteY106" fmla="*/ 184211 h 551806"/>
                <a:gd name="connsiteX107" fmla="*/ 148750 w 437805"/>
                <a:gd name="connsiteY107" fmla="*/ 155255 h 551806"/>
                <a:gd name="connsiteX108" fmla="*/ 142273 w 437805"/>
                <a:gd name="connsiteY108" fmla="*/ 154933 h 551806"/>
                <a:gd name="connsiteX109" fmla="*/ 223616 w 437805"/>
                <a:gd name="connsiteY109" fmla="*/ 190211 h 551806"/>
                <a:gd name="connsiteX110" fmla="*/ 210282 w 437805"/>
                <a:gd name="connsiteY110" fmla="*/ 203737 h 551806"/>
                <a:gd name="connsiteX111" fmla="*/ 222950 w 437805"/>
                <a:gd name="connsiteY111" fmla="*/ 215643 h 551806"/>
                <a:gd name="connsiteX112" fmla="*/ 222984 w 437805"/>
                <a:gd name="connsiteY112" fmla="*/ 215586 h 551806"/>
                <a:gd name="connsiteX113" fmla="*/ 223045 w 437805"/>
                <a:gd name="connsiteY113" fmla="*/ 215643 h 551806"/>
                <a:gd name="connsiteX114" fmla="*/ 230523 w 437805"/>
                <a:gd name="connsiteY114" fmla="*/ 202959 h 551806"/>
                <a:gd name="connsiteX115" fmla="*/ 230570 w 437805"/>
                <a:gd name="connsiteY115" fmla="*/ 202880 h 551806"/>
                <a:gd name="connsiteX116" fmla="*/ 230570 w 437805"/>
                <a:gd name="connsiteY116" fmla="*/ 202880 h 551806"/>
                <a:gd name="connsiteX117" fmla="*/ 230570 w 437805"/>
                <a:gd name="connsiteY117" fmla="*/ 202879 h 551806"/>
                <a:gd name="connsiteX118" fmla="*/ 223712 w 437805"/>
                <a:gd name="connsiteY118" fmla="*/ 190211 h 551806"/>
                <a:gd name="connsiteX119" fmla="*/ 223650 w 437805"/>
                <a:gd name="connsiteY119" fmla="*/ 190274 h 551806"/>
                <a:gd name="connsiteX120" fmla="*/ 223616 w 437805"/>
                <a:gd name="connsiteY120" fmla="*/ 190211 h 551806"/>
                <a:gd name="connsiteX121" fmla="*/ 140999 w 437805"/>
                <a:gd name="connsiteY121" fmla="*/ 237360 h 551806"/>
                <a:gd name="connsiteX122" fmla="*/ 137728 w 437805"/>
                <a:gd name="connsiteY122" fmla="*/ 240375 h 551806"/>
                <a:gd name="connsiteX123" fmla="*/ 134177 w 437805"/>
                <a:gd name="connsiteY123" fmla="*/ 243646 h 551806"/>
                <a:gd name="connsiteX124" fmla="*/ 133920 w 437805"/>
                <a:gd name="connsiteY124" fmla="*/ 245866 h 551806"/>
                <a:gd name="connsiteX125" fmla="*/ 131700 w 437805"/>
                <a:gd name="connsiteY125" fmla="*/ 264982 h 551806"/>
                <a:gd name="connsiteX126" fmla="*/ 132653 w 437805"/>
                <a:gd name="connsiteY126" fmla="*/ 265078 h 551806"/>
                <a:gd name="connsiteX127" fmla="*/ 133796 w 437805"/>
                <a:gd name="connsiteY127" fmla="*/ 280889 h 551806"/>
                <a:gd name="connsiteX128" fmla="*/ 141987 w 437805"/>
                <a:gd name="connsiteY128" fmla="*/ 292891 h 551806"/>
                <a:gd name="connsiteX129" fmla="*/ 154310 w 437805"/>
                <a:gd name="connsiteY129" fmla="*/ 292772 h 551806"/>
                <a:gd name="connsiteX130" fmla="*/ 154311 w 437805"/>
                <a:gd name="connsiteY130" fmla="*/ 292771 h 551806"/>
                <a:gd name="connsiteX131" fmla="*/ 154347 w 437805"/>
                <a:gd name="connsiteY131" fmla="*/ 292771 h 551806"/>
                <a:gd name="connsiteX132" fmla="*/ 161991 w 437805"/>
                <a:gd name="connsiteY132" fmla="*/ 281365 h 551806"/>
                <a:gd name="connsiteX133" fmla="*/ 161893 w 437805"/>
                <a:gd name="connsiteY133" fmla="*/ 280679 h 551806"/>
                <a:gd name="connsiteX134" fmla="*/ 158835 w 437805"/>
                <a:gd name="connsiteY134" fmla="*/ 259149 h 551806"/>
                <a:gd name="connsiteX135" fmla="*/ 148470 w 437805"/>
                <a:gd name="connsiteY135" fmla="*/ 240181 h 551806"/>
                <a:gd name="connsiteX136" fmla="*/ 148179 w 437805"/>
                <a:gd name="connsiteY136" fmla="*/ 239646 h 551806"/>
                <a:gd name="connsiteX137" fmla="*/ 141000 w 437805"/>
                <a:gd name="connsiteY137" fmla="*/ 237360 h 551806"/>
                <a:gd name="connsiteX138" fmla="*/ 141000 w 437805"/>
                <a:gd name="connsiteY138" fmla="*/ 237360 h 551806"/>
                <a:gd name="connsiteX139" fmla="*/ 140999 w 437805"/>
                <a:gd name="connsiteY139" fmla="*/ 237360 h 551806"/>
                <a:gd name="connsiteX140" fmla="*/ 336203 w 437805"/>
                <a:gd name="connsiteY140" fmla="*/ 301558 h 551806"/>
                <a:gd name="connsiteX141" fmla="*/ 336203 w 437805"/>
                <a:gd name="connsiteY141" fmla="*/ 301560 h 551806"/>
                <a:gd name="connsiteX142" fmla="*/ 336202 w 437805"/>
                <a:gd name="connsiteY142" fmla="*/ 301559 h 551806"/>
                <a:gd name="connsiteX143" fmla="*/ 336179 w 437805"/>
                <a:gd name="connsiteY143" fmla="*/ 301708 h 551806"/>
                <a:gd name="connsiteX144" fmla="*/ 333440 w 437805"/>
                <a:gd name="connsiteY144" fmla="*/ 318608 h 551806"/>
                <a:gd name="connsiteX145" fmla="*/ 333250 w 437805"/>
                <a:gd name="connsiteY145" fmla="*/ 345944 h 551806"/>
                <a:gd name="connsiteX146" fmla="*/ 325249 w 437805"/>
                <a:gd name="connsiteY146" fmla="*/ 361756 h 551806"/>
                <a:gd name="connsiteX147" fmla="*/ 316391 w 437805"/>
                <a:gd name="connsiteY147" fmla="*/ 387188 h 551806"/>
                <a:gd name="connsiteX148" fmla="*/ 324201 w 437805"/>
                <a:gd name="connsiteY148" fmla="*/ 401571 h 551806"/>
                <a:gd name="connsiteX149" fmla="*/ 346204 w 437805"/>
                <a:gd name="connsiteY149" fmla="*/ 417382 h 551806"/>
                <a:gd name="connsiteX150" fmla="*/ 346224 w 437805"/>
                <a:gd name="connsiteY150" fmla="*/ 417367 h 551806"/>
                <a:gd name="connsiteX151" fmla="*/ 346299 w 437805"/>
                <a:gd name="connsiteY151" fmla="*/ 417382 h 551806"/>
                <a:gd name="connsiteX152" fmla="*/ 356681 w 437805"/>
                <a:gd name="connsiteY152" fmla="*/ 409667 h 551806"/>
                <a:gd name="connsiteX153" fmla="*/ 368111 w 437805"/>
                <a:gd name="connsiteY153" fmla="*/ 354994 h 551806"/>
                <a:gd name="connsiteX154" fmla="*/ 360395 w 437805"/>
                <a:gd name="connsiteY154" fmla="*/ 333753 h 551806"/>
                <a:gd name="connsiteX155" fmla="*/ 358110 w 437805"/>
                <a:gd name="connsiteY155" fmla="*/ 326324 h 551806"/>
                <a:gd name="connsiteX156" fmla="*/ 336631 w 437805"/>
                <a:gd name="connsiteY156" fmla="*/ 302044 h 551806"/>
                <a:gd name="connsiteX157" fmla="*/ 336203 w 437805"/>
                <a:gd name="connsiteY157" fmla="*/ 301558 h 551806"/>
                <a:gd name="connsiteX158" fmla="*/ 178730 w 437805"/>
                <a:gd name="connsiteY158" fmla="*/ 370935 h 551806"/>
                <a:gd name="connsiteX159" fmla="*/ 171134 w 437805"/>
                <a:gd name="connsiteY159" fmla="*/ 377567 h 551806"/>
                <a:gd name="connsiteX160" fmla="*/ 159323 w 437805"/>
                <a:gd name="connsiteY160" fmla="*/ 413000 h 551806"/>
                <a:gd name="connsiteX161" fmla="*/ 157250 w 437805"/>
                <a:gd name="connsiteY161" fmla="*/ 418811 h 551806"/>
                <a:gd name="connsiteX162" fmla="*/ 153512 w 437805"/>
                <a:gd name="connsiteY162" fmla="*/ 429289 h 551806"/>
                <a:gd name="connsiteX163" fmla="*/ 175896 w 437805"/>
                <a:gd name="connsiteY163" fmla="*/ 463484 h 551806"/>
                <a:gd name="connsiteX164" fmla="*/ 184981 w 437805"/>
                <a:gd name="connsiteY164" fmla="*/ 465293 h 551806"/>
                <a:gd name="connsiteX165" fmla="*/ 184987 w 437805"/>
                <a:gd name="connsiteY165" fmla="*/ 465279 h 551806"/>
                <a:gd name="connsiteX166" fmla="*/ 185053 w 437805"/>
                <a:gd name="connsiteY166" fmla="*/ 465292 h 551806"/>
                <a:gd name="connsiteX167" fmla="*/ 189422 w 437805"/>
                <a:gd name="connsiteY167" fmla="*/ 455101 h 551806"/>
                <a:gd name="connsiteX168" fmla="*/ 191518 w 437805"/>
                <a:gd name="connsiteY168" fmla="*/ 430240 h 551806"/>
                <a:gd name="connsiteX169" fmla="*/ 202186 w 437805"/>
                <a:gd name="connsiteY169" fmla="*/ 404713 h 551806"/>
                <a:gd name="connsiteX170" fmla="*/ 199424 w 437805"/>
                <a:gd name="connsiteY170" fmla="*/ 403571 h 551806"/>
                <a:gd name="connsiteX171" fmla="*/ 199519 w 437805"/>
                <a:gd name="connsiteY171" fmla="*/ 396713 h 551806"/>
                <a:gd name="connsiteX172" fmla="*/ 187327 w 437805"/>
                <a:gd name="connsiteY172" fmla="*/ 372233 h 551806"/>
                <a:gd name="connsiteX173" fmla="*/ 178730 w 437805"/>
                <a:gd name="connsiteY173" fmla="*/ 370935 h 551806"/>
                <a:gd name="connsiteX174" fmla="*/ 242381 w 437805"/>
                <a:gd name="connsiteY174" fmla="*/ 392618 h 551806"/>
                <a:gd name="connsiteX175" fmla="*/ 229617 w 437805"/>
                <a:gd name="connsiteY175" fmla="*/ 404524 h 551806"/>
                <a:gd name="connsiteX176" fmla="*/ 229725 w 437805"/>
                <a:gd name="connsiteY176" fmla="*/ 404656 h 551806"/>
                <a:gd name="connsiteX177" fmla="*/ 238000 w 437805"/>
                <a:gd name="connsiteY177" fmla="*/ 414811 h 551806"/>
                <a:gd name="connsiteX178" fmla="*/ 245334 w 437805"/>
                <a:gd name="connsiteY178" fmla="*/ 415001 h 551806"/>
                <a:gd name="connsiteX179" fmla="*/ 246537 w 437805"/>
                <a:gd name="connsiteY179" fmla="*/ 403786 h 551806"/>
                <a:gd name="connsiteX180" fmla="*/ 246531 w 437805"/>
                <a:gd name="connsiteY180" fmla="*/ 403771 h 551806"/>
                <a:gd name="connsiteX181" fmla="*/ 246536 w 437805"/>
                <a:gd name="connsiteY181" fmla="*/ 403726 h 551806"/>
                <a:gd name="connsiteX182" fmla="*/ 242381 w 437805"/>
                <a:gd name="connsiteY182" fmla="*/ 392618 h 551806"/>
                <a:gd name="connsiteX183" fmla="*/ 294483 w 437805"/>
                <a:gd name="connsiteY183" fmla="*/ 426336 h 551806"/>
                <a:gd name="connsiteX184" fmla="*/ 282957 w 437805"/>
                <a:gd name="connsiteY184" fmla="*/ 439385 h 551806"/>
                <a:gd name="connsiteX185" fmla="*/ 293054 w 437805"/>
                <a:gd name="connsiteY185" fmla="*/ 446815 h 551806"/>
                <a:gd name="connsiteX186" fmla="*/ 304389 w 437805"/>
                <a:gd name="connsiteY186" fmla="*/ 435289 h 551806"/>
                <a:gd name="connsiteX187" fmla="*/ 294483 w 437805"/>
                <a:gd name="connsiteY187" fmla="*/ 426336 h 551806"/>
                <a:gd name="connsiteX188" fmla="*/ 114651 w 437805"/>
                <a:gd name="connsiteY188" fmla="*/ 426240 h 551806"/>
                <a:gd name="connsiteX189" fmla="*/ 114651 w 437805"/>
                <a:gd name="connsiteY189" fmla="*/ 426241 h 551806"/>
                <a:gd name="connsiteX190" fmla="*/ 114651 w 437805"/>
                <a:gd name="connsiteY190" fmla="*/ 426241 h 551806"/>
                <a:gd name="connsiteX191" fmla="*/ 114658 w 437805"/>
                <a:gd name="connsiteY191" fmla="*/ 426609 h 551806"/>
                <a:gd name="connsiteX192" fmla="*/ 115317 w 437805"/>
                <a:gd name="connsiteY192" fmla="*/ 461673 h 551806"/>
                <a:gd name="connsiteX193" fmla="*/ 128652 w 437805"/>
                <a:gd name="connsiteY193" fmla="*/ 465388 h 551806"/>
                <a:gd name="connsiteX194" fmla="*/ 133415 w 437805"/>
                <a:gd name="connsiteY194" fmla="*/ 457292 h 551806"/>
                <a:gd name="connsiteX195" fmla="*/ 133402 w 437805"/>
                <a:gd name="connsiteY195" fmla="*/ 457232 h 551806"/>
                <a:gd name="connsiteX196" fmla="*/ 133415 w 437805"/>
                <a:gd name="connsiteY196" fmla="*/ 457197 h 551806"/>
                <a:gd name="connsiteX197" fmla="*/ 129890 w 437805"/>
                <a:gd name="connsiteY197" fmla="*/ 440576 h 551806"/>
                <a:gd name="connsiteX198" fmla="*/ 114835 w 437805"/>
                <a:gd name="connsiteY198" fmla="*/ 426414 h 551806"/>
                <a:gd name="connsiteX199" fmla="*/ 114651 w 437805"/>
                <a:gd name="connsiteY199" fmla="*/ 426240 h 551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437805" h="551806">
                  <a:moveTo>
                    <a:pt x="105061" y="0"/>
                  </a:moveTo>
                  <a:lnTo>
                    <a:pt x="129510" y="10855"/>
                  </a:lnTo>
                  <a:cubicBezTo>
                    <a:pt x="130748" y="11427"/>
                    <a:pt x="131701" y="13999"/>
                    <a:pt x="131701" y="15713"/>
                  </a:cubicBezTo>
                  <a:cubicBezTo>
                    <a:pt x="131796" y="26286"/>
                    <a:pt x="140368" y="31429"/>
                    <a:pt x="145798" y="38668"/>
                  </a:cubicBezTo>
                  <a:cubicBezTo>
                    <a:pt x="148179" y="41907"/>
                    <a:pt x="152084" y="45622"/>
                    <a:pt x="151894" y="48955"/>
                  </a:cubicBezTo>
                  <a:cubicBezTo>
                    <a:pt x="151322" y="59147"/>
                    <a:pt x="158275" y="64767"/>
                    <a:pt x="163705" y="71053"/>
                  </a:cubicBezTo>
                  <a:lnTo>
                    <a:pt x="170929" y="85159"/>
                  </a:lnTo>
                  <a:lnTo>
                    <a:pt x="164276" y="98866"/>
                  </a:lnTo>
                  <a:lnTo>
                    <a:pt x="164366" y="98966"/>
                  </a:lnTo>
                  <a:lnTo>
                    <a:pt x="164276" y="99152"/>
                  </a:lnTo>
                  <a:cubicBezTo>
                    <a:pt x="166467" y="101533"/>
                    <a:pt x="169229" y="103629"/>
                    <a:pt x="170848" y="106391"/>
                  </a:cubicBezTo>
                  <a:cubicBezTo>
                    <a:pt x="176182" y="115535"/>
                    <a:pt x="182659" y="112678"/>
                    <a:pt x="188565" y="107915"/>
                  </a:cubicBezTo>
                  <a:cubicBezTo>
                    <a:pt x="196375" y="101629"/>
                    <a:pt x="203614" y="102486"/>
                    <a:pt x="208281" y="111820"/>
                  </a:cubicBezTo>
                  <a:cubicBezTo>
                    <a:pt x="212473" y="120298"/>
                    <a:pt x="214282" y="130585"/>
                    <a:pt x="220283" y="137252"/>
                  </a:cubicBezTo>
                  <a:cubicBezTo>
                    <a:pt x="228475" y="146206"/>
                    <a:pt x="235142" y="157540"/>
                    <a:pt x="249144" y="160493"/>
                  </a:cubicBezTo>
                  <a:cubicBezTo>
                    <a:pt x="255906" y="161922"/>
                    <a:pt x="261907" y="167256"/>
                    <a:pt x="267813" y="171447"/>
                  </a:cubicBezTo>
                  <a:cubicBezTo>
                    <a:pt x="276147" y="177353"/>
                    <a:pt x="283243" y="184020"/>
                    <a:pt x="288053" y="191949"/>
                  </a:cubicBezTo>
                  <a:lnTo>
                    <a:pt x="294538" y="219851"/>
                  </a:lnTo>
                  <a:lnTo>
                    <a:pt x="291625" y="227930"/>
                  </a:lnTo>
                  <a:cubicBezTo>
                    <a:pt x="290720" y="230407"/>
                    <a:pt x="289101" y="233288"/>
                    <a:pt x="287910" y="235919"/>
                  </a:cubicBezTo>
                  <a:lnTo>
                    <a:pt x="287872" y="236136"/>
                  </a:lnTo>
                  <a:lnTo>
                    <a:pt x="287839" y="236205"/>
                  </a:lnTo>
                  <a:lnTo>
                    <a:pt x="287532" y="238064"/>
                  </a:lnTo>
                  <a:lnTo>
                    <a:pt x="286767" y="242408"/>
                  </a:lnTo>
                  <a:lnTo>
                    <a:pt x="286810" y="242443"/>
                  </a:lnTo>
                  <a:lnTo>
                    <a:pt x="286768" y="242694"/>
                  </a:lnTo>
                  <a:cubicBezTo>
                    <a:pt x="289911" y="248123"/>
                    <a:pt x="296197" y="253743"/>
                    <a:pt x="302103" y="255172"/>
                  </a:cubicBezTo>
                  <a:cubicBezTo>
                    <a:pt x="312771" y="257743"/>
                    <a:pt x="324582" y="254219"/>
                    <a:pt x="333821" y="264030"/>
                  </a:cubicBezTo>
                  <a:cubicBezTo>
                    <a:pt x="336107" y="266411"/>
                    <a:pt x="342584" y="264887"/>
                    <a:pt x="347156" y="264982"/>
                  </a:cubicBezTo>
                  <a:cubicBezTo>
                    <a:pt x="367444" y="265268"/>
                    <a:pt x="374207" y="270316"/>
                    <a:pt x="381922" y="288604"/>
                  </a:cubicBezTo>
                  <a:cubicBezTo>
                    <a:pt x="384208" y="294034"/>
                    <a:pt x="389447" y="298225"/>
                    <a:pt x="392781" y="303273"/>
                  </a:cubicBezTo>
                  <a:cubicBezTo>
                    <a:pt x="395353" y="307273"/>
                    <a:pt x="399258" y="312131"/>
                    <a:pt x="398781" y="316132"/>
                  </a:cubicBezTo>
                  <a:cubicBezTo>
                    <a:pt x="397353" y="327276"/>
                    <a:pt x="403544" y="333372"/>
                    <a:pt x="410593" y="339944"/>
                  </a:cubicBezTo>
                  <a:cubicBezTo>
                    <a:pt x="414022" y="343183"/>
                    <a:pt x="416689" y="347659"/>
                    <a:pt x="418784" y="351945"/>
                  </a:cubicBezTo>
                  <a:cubicBezTo>
                    <a:pt x="423451" y="361470"/>
                    <a:pt x="426880" y="371758"/>
                    <a:pt x="432214" y="380902"/>
                  </a:cubicBezTo>
                  <a:lnTo>
                    <a:pt x="437805" y="402581"/>
                  </a:lnTo>
                  <a:lnTo>
                    <a:pt x="429071" y="421955"/>
                  </a:lnTo>
                  <a:cubicBezTo>
                    <a:pt x="424499" y="426050"/>
                    <a:pt x="415545" y="426145"/>
                    <a:pt x="408497" y="426431"/>
                  </a:cubicBezTo>
                  <a:cubicBezTo>
                    <a:pt x="399258" y="426717"/>
                    <a:pt x="390876" y="426145"/>
                    <a:pt x="385065" y="435956"/>
                  </a:cubicBezTo>
                  <a:lnTo>
                    <a:pt x="382337" y="448233"/>
                  </a:lnTo>
                  <a:lnTo>
                    <a:pt x="381684" y="451101"/>
                  </a:lnTo>
                  <a:cubicBezTo>
                    <a:pt x="382161" y="456173"/>
                    <a:pt x="384113" y="461245"/>
                    <a:pt x="387161" y="465960"/>
                  </a:cubicBezTo>
                  <a:cubicBezTo>
                    <a:pt x="392971" y="475104"/>
                    <a:pt x="400401" y="475104"/>
                    <a:pt x="408973" y="476437"/>
                  </a:cubicBezTo>
                  <a:cubicBezTo>
                    <a:pt x="410688" y="476723"/>
                    <a:pt x="412855" y="478081"/>
                    <a:pt x="414617" y="479759"/>
                  </a:cubicBezTo>
                  <a:lnTo>
                    <a:pt x="417826" y="485002"/>
                  </a:lnTo>
                  <a:lnTo>
                    <a:pt x="417069" y="525777"/>
                  </a:lnTo>
                  <a:cubicBezTo>
                    <a:pt x="416593" y="530539"/>
                    <a:pt x="412497" y="536255"/>
                    <a:pt x="408401" y="538922"/>
                  </a:cubicBezTo>
                  <a:cubicBezTo>
                    <a:pt x="401448" y="543493"/>
                    <a:pt x="397543" y="552352"/>
                    <a:pt x="386685" y="551780"/>
                  </a:cubicBezTo>
                  <a:cubicBezTo>
                    <a:pt x="361634" y="550542"/>
                    <a:pt x="335916" y="553781"/>
                    <a:pt x="311723" y="548923"/>
                  </a:cubicBezTo>
                  <a:cubicBezTo>
                    <a:pt x="297912" y="546161"/>
                    <a:pt x="283814" y="543493"/>
                    <a:pt x="269908" y="540350"/>
                  </a:cubicBezTo>
                  <a:cubicBezTo>
                    <a:pt x="261336" y="538445"/>
                    <a:pt x="253906" y="531016"/>
                    <a:pt x="246000" y="526063"/>
                  </a:cubicBezTo>
                  <a:cubicBezTo>
                    <a:pt x="244762" y="525301"/>
                    <a:pt x="243524" y="524253"/>
                    <a:pt x="242190" y="523967"/>
                  </a:cubicBezTo>
                  <a:cubicBezTo>
                    <a:pt x="224664" y="520253"/>
                    <a:pt x="207043" y="516919"/>
                    <a:pt x="189517" y="513014"/>
                  </a:cubicBezTo>
                  <a:cubicBezTo>
                    <a:pt x="179135" y="510728"/>
                    <a:pt x="168943" y="507108"/>
                    <a:pt x="158466" y="505013"/>
                  </a:cubicBezTo>
                  <a:cubicBezTo>
                    <a:pt x="149893" y="503298"/>
                    <a:pt x="141130" y="502536"/>
                    <a:pt x="132462" y="502250"/>
                  </a:cubicBezTo>
                  <a:cubicBezTo>
                    <a:pt x="121413" y="501869"/>
                    <a:pt x="110364" y="502822"/>
                    <a:pt x="99411" y="502155"/>
                  </a:cubicBezTo>
                  <a:cubicBezTo>
                    <a:pt x="94648" y="501869"/>
                    <a:pt x="90076" y="498726"/>
                    <a:pt x="85313" y="497011"/>
                  </a:cubicBezTo>
                  <a:cubicBezTo>
                    <a:pt x="82551" y="496059"/>
                    <a:pt x="79789" y="494916"/>
                    <a:pt x="76931" y="494630"/>
                  </a:cubicBezTo>
                  <a:cubicBezTo>
                    <a:pt x="67121" y="493868"/>
                    <a:pt x="55024" y="497011"/>
                    <a:pt x="47785" y="492344"/>
                  </a:cubicBezTo>
                  <a:cubicBezTo>
                    <a:pt x="40451" y="487677"/>
                    <a:pt x="32474" y="486582"/>
                    <a:pt x="24318" y="485820"/>
                  </a:cubicBezTo>
                  <a:lnTo>
                    <a:pt x="0" y="481336"/>
                  </a:lnTo>
                  <a:lnTo>
                    <a:pt x="10519" y="469663"/>
                  </a:lnTo>
                  <a:cubicBezTo>
                    <a:pt x="14305" y="466627"/>
                    <a:pt x="18687" y="464865"/>
                    <a:pt x="24830" y="465388"/>
                  </a:cubicBezTo>
                  <a:cubicBezTo>
                    <a:pt x="28354" y="465674"/>
                    <a:pt x="34260" y="461293"/>
                    <a:pt x="35689" y="457673"/>
                  </a:cubicBezTo>
                  <a:cubicBezTo>
                    <a:pt x="39308" y="448815"/>
                    <a:pt x="45499" y="447005"/>
                    <a:pt x="53786" y="447481"/>
                  </a:cubicBezTo>
                  <a:cubicBezTo>
                    <a:pt x="65121" y="448148"/>
                    <a:pt x="74074" y="447672"/>
                    <a:pt x="78265" y="432813"/>
                  </a:cubicBezTo>
                  <a:cubicBezTo>
                    <a:pt x="80837" y="423764"/>
                    <a:pt x="91219" y="416525"/>
                    <a:pt x="99030" y="409572"/>
                  </a:cubicBezTo>
                  <a:cubicBezTo>
                    <a:pt x="110174" y="399761"/>
                    <a:pt x="121318" y="390712"/>
                    <a:pt x="123985" y="374710"/>
                  </a:cubicBezTo>
                  <a:cubicBezTo>
                    <a:pt x="125128" y="367947"/>
                    <a:pt x="132177" y="361185"/>
                    <a:pt x="131224" y="355279"/>
                  </a:cubicBezTo>
                  <a:lnTo>
                    <a:pt x="131175" y="355157"/>
                  </a:lnTo>
                  <a:lnTo>
                    <a:pt x="131224" y="354994"/>
                  </a:lnTo>
                  <a:cubicBezTo>
                    <a:pt x="129509" y="344611"/>
                    <a:pt x="125128" y="334134"/>
                    <a:pt x="119318" y="325276"/>
                  </a:cubicBezTo>
                  <a:cubicBezTo>
                    <a:pt x="113412" y="316322"/>
                    <a:pt x="104554" y="309274"/>
                    <a:pt x="97029" y="301368"/>
                  </a:cubicBezTo>
                  <a:cubicBezTo>
                    <a:pt x="96267" y="300606"/>
                    <a:pt x="95886" y="299368"/>
                    <a:pt x="95601" y="298320"/>
                  </a:cubicBezTo>
                  <a:cubicBezTo>
                    <a:pt x="91791" y="284318"/>
                    <a:pt x="90743" y="268697"/>
                    <a:pt x="83694" y="256601"/>
                  </a:cubicBezTo>
                  <a:cubicBezTo>
                    <a:pt x="72455" y="237074"/>
                    <a:pt x="76931" y="216595"/>
                    <a:pt x="74169" y="196593"/>
                  </a:cubicBezTo>
                  <a:cubicBezTo>
                    <a:pt x="73407" y="190783"/>
                    <a:pt x="66454" y="185830"/>
                    <a:pt x="62263" y="180496"/>
                  </a:cubicBezTo>
                  <a:cubicBezTo>
                    <a:pt x="60739" y="178591"/>
                    <a:pt x="57310" y="176400"/>
                    <a:pt x="57596" y="174971"/>
                  </a:cubicBezTo>
                  <a:cubicBezTo>
                    <a:pt x="60263" y="160493"/>
                    <a:pt x="50643" y="149825"/>
                    <a:pt x="46547" y="137538"/>
                  </a:cubicBezTo>
                  <a:lnTo>
                    <a:pt x="38109" y="116585"/>
                  </a:lnTo>
                  <a:lnTo>
                    <a:pt x="39364" y="110580"/>
                  </a:lnTo>
                  <a:lnTo>
                    <a:pt x="39571" y="109638"/>
                  </a:lnTo>
                  <a:lnTo>
                    <a:pt x="44261" y="104105"/>
                  </a:lnTo>
                  <a:cubicBezTo>
                    <a:pt x="49690" y="101248"/>
                    <a:pt x="54262" y="103343"/>
                    <a:pt x="58168" y="110677"/>
                  </a:cubicBezTo>
                  <a:cubicBezTo>
                    <a:pt x="65788" y="125060"/>
                    <a:pt x="71312" y="125155"/>
                    <a:pt x="86266" y="116011"/>
                  </a:cubicBezTo>
                  <a:cubicBezTo>
                    <a:pt x="89695" y="113916"/>
                    <a:pt x="94363" y="113916"/>
                    <a:pt x="97982" y="112011"/>
                  </a:cubicBezTo>
                  <a:cubicBezTo>
                    <a:pt x="100458" y="110677"/>
                    <a:pt x="103506" y="107820"/>
                    <a:pt x="103792" y="105343"/>
                  </a:cubicBezTo>
                  <a:lnTo>
                    <a:pt x="103726" y="105134"/>
                  </a:lnTo>
                  <a:lnTo>
                    <a:pt x="103792" y="105058"/>
                  </a:lnTo>
                  <a:cubicBezTo>
                    <a:pt x="104078" y="101819"/>
                    <a:pt x="102935" y="96866"/>
                    <a:pt x="100649" y="95056"/>
                  </a:cubicBezTo>
                  <a:cubicBezTo>
                    <a:pt x="94076" y="90008"/>
                    <a:pt x="86552" y="86198"/>
                    <a:pt x="79503" y="81817"/>
                  </a:cubicBezTo>
                  <a:lnTo>
                    <a:pt x="78245" y="79209"/>
                  </a:lnTo>
                  <a:lnTo>
                    <a:pt x="99292" y="42181"/>
                  </a:lnTo>
                  <a:lnTo>
                    <a:pt x="105061" y="0"/>
                  </a:lnTo>
                  <a:close/>
                  <a:moveTo>
                    <a:pt x="142273" y="154933"/>
                  </a:moveTo>
                  <a:cubicBezTo>
                    <a:pt x="139082" y="155302"/>
                    <a:pt x="135749" y="156160"/>
                    <a:pt x="134939" y="157541"/>
                  </a:cubicBezTo>
                  <a:lnTo>
                    <a:pt x="134908" y="157613"/>
                  </a:lnTo>
                  <a:lnTo>
                    <a:pt x="134843" y="157636"/>
                  </a:lnTo>
                  <a:cubicBezTo>
                    <a:pt x="129414" y="167065"/>
                    <a:pt x="125890" y="177924"/>
                    <a:pt x="121604" y="188306"/>
                  </a:cubicBezTo>
                  <a:lnTo>
                    <a:pt x="121604" y="188307"/>
                  </a:lnTo>
                  <a:lnTo>
                    <a:pt x="121604" y="188307"/>
                  </a:lnTo>
                  <a:lnTo>
                    <a:pt x="121664" y="188512"/>
                  </a:lnTo>
                  <a:lnTo>
                    <a:pt x="126950" y="206558"/>
                  </a:lnTo>
                  <a:cubicBezTo>
                    <a:pt x="130081" y="209428"/>
                    <a:pt x="134987" y="209452"/>
                    <a:pt x="142940" y="207737"/>
                  </a:cubicBezTo>
                  <a:cubicBezTo>
                    <a:pt x="147655" y="206737"/>
                    <a:pt x="152156" y="203261"/>
                    <a:pt x="155596" y="198843"/>
                  </a:cubicBezTo>
                  <a:lnTo>
                    <a:pt x="157160" y="195234"/>
                  </a:lnTo>
                  <a:lnTo>
                    <a:pt x="161990" y="184211"/>
                  </a:lnTo>
                  <a:cubicBezTo>
                    <a:pt x="163324" y="171733"/>
                    <a:pt x="152751" y="165066"/>
                    <a:pt x="148750" y="155255"/>
                  </a:cubicBezTo>
                  <a:cubicBezTo>
                    <a:pt x="148512" y="154684"/>
                    <a:pt x="145464" y="154564"/>
                    <a:pt x="142273" y="154933"/>
                  </a:cubicBezTo>
                  <a:close/>
                  <a:moveTo>
                    <a:pt x="223616" y="190211"/>
                  </a:moveTo>
                  <a:cubicBezTo>
                    <a:pt x="219140" y="194688"/>
                    <a:pt x="214758" y="199260"/>
                    <a:pt x="210282" y="203737"/>
                  </a:cubicBezTo>
                  <a:cubicBezTo>
                    <a:pt x="214472" y="207737"/>
                    <a:pt x="218759" y="211643"/>
                    <a:pt x="222950" y="215643"/>
                  </a:cubicBezTo>
                  <a:lnTo>
                    <a:pt x="222984" y="215586"/>
                  </a:lnTo>
                  <a:lnTo>
                    <a:pt x="223045" y="215643"/>
                  </a:lnTo>
                  <a:lnTo>
                    <a:pt x="230523" y="202959"/>
                  </a:lnTo>
                  <a:lnTo>
                    <a:pt x="230570" y="202880"/>
                  </a:lnTo>
                  <a:lnTo>
                    <a:pt x="230570" y="202880"/>
                  </a:lnTo>
                  <a:lnTo>
                    <a:pt x="230570" y="202879"/>
                  </a:lnTo>
                  <a:cubicBezTo>
                    <a:pt x="227808" y="197831"/>
                    <a:pt x="225712" y="194021"/>
                    <a:pt x="223712" y="190211"/>
                  </a:cubicBezTo>
                  <a:lnTo>
                    <a:pt x="223650" y="190274"/>
                  </a:lnTo>
                  <a:lnTo>
                    <a:pt x="223616" y="190211"/>
                  </a:lnTo>
                  <a:close/>
                  <a:moveTo>
                    <a:pt x="140999" y="237360"/>
                  </a:moveTo>
                  <a:lnTo>
                    <a:pt x="137728" y="240375"/>
                  </a:lnTo>
                  <a:lnTo>
                    <a:pt x="134177" y="243646"/>
                  </a:lnTo>
                  <a:lnTo>
                    <a:pt x="133920" y="245866"/>
                  </a:lnTo>
                  <a:lnTo>
                    <a:pt x="131700" y="264982"/>
                  </a:lnTo>
                  <a:cubicBezTo>
                    <a:pt x="131986" y="264982"/>
                    <a:pt x="132367" y="265078"/>
                    <a:pt x="132653" y="265078"/>
                  </a:cubicBezTo>
                  <a:cubicBezTo>
                    <a:pt x="132939" y="270412"/>
                    <a:pt x="132272" y="276032"/>
                    <a:pt x="133796" y="280889"/>
                  </a:cubicBezTo>
                  <a:cubicBezTo>
                    <a:pt x="135224" y="285366"/>
                    <a:pt x="138177" y="290891"/>
                    <a:pt x="141987" y="292891"/>
                  </a:cubicBezTo>
                  <a:cubicBezTo>
                    <a:pt x="146559" y="295272"/>
                    <a:pt x="150822" y="294963"/>
                    <a:pt x="154310" y="292772"/>
                  </a:cubicBezTo>
                  <a:lnTo>
                    <a:pt x="154311" y="292771"/>
                  </a:lnTo>
                  <a:lnTo>
                    <a:pt x="154347" y="292771"/>
                  </a:lnTo>
                  <a:cubicBezTo>
                    <a:pt x="157824" y="290581"/>
                    <a:pt x="160515" y="286509"/>
                    <a:pt x="161991" y="281365"/>
                  </a:cubicBezTo>
                  <a:lnTo>
                    <a:pt x="161893" y="280679"/>
                  </a:lnTo>
                  <a:lnTo>
                    <a:pt x="158835" y="259149"/>
                  </a:lnTo>
                  <a:lnTo>
                    <a:pt x="148470" y="240181"/>
                  </a:lnTo>
                  <a:lnTo>
                    <a:pt x="148179" y="239646"/>
                  </a:lnTo>
                  <a:cubicBezTo>
                    <a:pt x="147227" y="237074"/>
                    <a:pt x="144083" y="236503"/>
                    <a:pt x="141000" y="237360"/>
                  </a:cubicBezTo>
                  <a:lnTo>
                    <a:pt x="141000" y="237360"/>
                  </a:lnTo>
                  <a:lnTo>
                    <a:pt x="140999" y="237360"/>
                  </a:lnTo>
                  <a:close/>
                  <a:moveTo>
                    <a:pt x="336203" y="301558"/>
                  </a:moveTo>
                  <a:lnTo>
                    <a:pt x="336203" y="301560"/>
                  </a:lnTo>
                  <a:lnTo>
                    <a:pt x="336202" y="301559"/>
                  </a:lnTo>
                  <a:lnTo>
                    <a:pt x="336179" y="301708"/>
                  </a:lnTo>
                  <a:lnTo>
                    <a:pt x="333440" y="318608"/>
                  </a:lnTo>
                  <a:cubicBezTo>
                    <a:pt x="333059" y="327656"/>
                    <a:pt x="333631" y="336800"/>
                    <a:pt x="333250" y="345944"/>
                  </a:cubicBezTo>
                  <a:cubicBezTo>
                    <a:pt x="333059" y="352231"/>
                    <a:pt x="332393" y="357375"/>
                    <a:pt x="325249" y="361756"/>
                  </a:cubicBezTo>
                  <a:cubicBezTo>
                    <a:pt x="312581" y="369471"/>
                    <a:pt x="310676" y="379091"/>
                    <a:pt x="316391" y="387188"/>
                  </a:cubicBezTo>
                  <a:cubicBezTo>
                    <a:pt x="319534" y="391664"/>
                    <a:pt x="322487" y="396522"/>
                    <a:pt x="324201" y="401571"/>
                  </a:cubicBezTo>
                  <a:cubicBezTo>
                    <a:pt x="328106" y="412905"/>
                    <a:pt x="337250" y="420335"/>
                    <a:pt x="346204" y="417382"/>
                  </a:cubicBezTo>
                  <a:lnTo>
                    <a:pt x="346224" y="417367"/>
                  </a:lnTo>
                  <a:lnTo>
                    <a:pt x="346299" y="417382"/>
                  </a:lnTo>
                  <a:cubicBezTo>
                    <a:pt x="350204" y="416049"/>
                    <a:pt x="353061" y="412049"/>
                    <a:pt x="356681" y="409667"/>
                  </a:cubicBezTo>
                  <a:cubicBezTo>
                    <a:pt x="367730" y="402238"/>
                    <a:pt x="377064" y="364519"/>
                    <a:pt x="368111" y="354994"/>
                  </a:cubicBezTo>
                  <a:cubicBezTo>
                    <a:pt x="361729" y="348231"/>
                    <a:pt x="361158" y="341468"/>
                    <a:pt x="360395" y="333753"/>
                  </a:cubicBezTo>
                  <a:cubicBezTo>
                    <a:pt x="360110" y="331181"/>
                    <a:pt x="359634" y="328228"/>
                    <a:pt x="358110" y="326324"/>
                  </a:cubicBezTo>
                  <a:lnTo>
                    <a:pt x="336631" y="302044"/>
                  </a:lnTo>
                  <a:lnTo>
                    <a:pt x="336203" y="301558"/>
                  </a:lnTo>
                  <a:close/>
                  <a:moveTo>
                    <a:pt x="178730" y="370935"/>
                  </a:moveTo>
                  <a:cubicBezTo>
                    <a:pt x="175611" y="372138"/>
                    <a:pt x="172658" y="374662"/>
                    <a:pt x="171134" y="377567"/>
                  </a:cubicBezTo>
                  <a:cubicBezTo>
                    <a:pt x="165229" y="388807"/>
                    <a:pt x="161324" y="400427"/>
                    <a:pt x="159323" y="413000"/>
                  </a:cubicBezTo>
                  <a:lnTo>
                    <a:pt x="157250" y="418811"/>
                  </a:lnTo>
                  <a:lnTo>
                    <a:pt x="153512" y="429289"/>
                  </a:lnTo>
                  <a:cubicBezTo>
                    <a:pt x="150560" y="447101"/>
                    <a:pt x="165800" y="454339"/>
                    <a:pt x="175896" y="463484"/>
                  </a:cubicBezTo>
                  <a:cubicBezTo>
                    <a:pt x="179278" y="466580"/>
                    <a:pt x="182516" y="466937"/>
                    <a:pt x="184981" y="465293"/>
                  </a:cubicBezTo>
                  <a:lnTo>
                    <a:pt x="184987" y="465279"/>
                  </a:lnTo>
                  <a:lnTo>
                    <a:pt x="185053" y="465292"/>
                  </a:lnTo>
                  <a:cubicBezTo>
                    <a:pt x="187517" y="463649"/>
                    <a:pt x="189184" y="460006"/>
                    <a:pt x="189422" y="455101"/>
                  </a:cubicBezTo>
                  <a:cubicBezTo>
                    <a:pt x="189803" y="446814"/>
                    <a:pt x="189422" y="438146"/>
                    <a:pt x="191518" y="430240"/>
                  </a:cubicBezTo>
                  <a:cubicBezTo>
                    <a:pt x="193804" y="421382"/>
                    <a:pt x="198566" y="413191"/>
                    <a:pt x="202186" y="404713"/>
                  </a:cubicBezTo>
                  <a:cubicBezTo>
                    <a:pt x="201329" y="404332"/>
                    <a:pt x="200376" y="403856"/>
                    <a:pt x="199424" y="403571"/>
                  </a:cubicBezTo>
                  <a:cubicBezTo>
                    <a:pt x="199424" y="401284"/>
                    <a:pt x="199043" y="398903"/>
                    <a:pt x="199519" y="396713"/>
                  </a:cubicBezTo>
                  <a:cubicBezTo>
                    <a:pt x="202186" y="385187"/>
                    <a:pt x="193613" y="378996"/>
                    <a:pt x="187327" y="372233"/>
                  </a:cubicBezTo>
                  <a:cubicBezTo>
                    <a:pt x="185136" y="369852"/>
                    <a:pt x="181850" y="369733"/>
                    <a:pt x="178730" y="370935"/>
                  </a:cubicBezTo>
                  <a:close/>
                  <a:moveTo>
                    <a:pt x="242381" y="392618"/>
                  </a:moveTo>
                  <a:cubicBezTo>
                    <a:pt x="238380" y="396428"/>
                    <a:pt x="234284" y="400142"/>
                    <a:pt x="229617" y="404524"/>
                  </a:cubicBezTo>
                  <a:lnTo>
                    <a:pt x="229725" y="404656"/>
                  </a:lnTo>
                  <a:lnTo>
                    <a:pt x="238000" y="414811"/>
                  </a:lnTo>
                  <a:cubicBezTo>
                    <a:pt x="239524" y="416144"/>
                    <a:pt x="244001" y="416240"/>
                    <a:pt x="245334" y="415001"/>
                  </a:cubicBezTo>
                  <a:cubicBezTo>
                    <a:pt x="247144" y="413239"/>
                    <a:pt x="247287" y="408501"/>
                    <a:pt x="246537" y="403786"/>
                  </a:cubicBezTo>
                  <a:lnTo>
                    <a:pt x="246531" y="403771"/>
                  </a:lnTo>
                  <a:lnTo>
                    <a:pt x="246536" y="403726"/>
                  </a:lnTo>
                  <a:cubicBezTo>
                    <a:pt x="245786" y="398999"/>
                    <a:pt x="244143" y="394285"/>
                    <a:pt x="242381" y="392618"/>
                  </a:cubicBezTo>
                  <a:close/>
                  <a:moveTo>
                    <a:pt x="294483" y="426336"/>
                  </a:moveTo>
                  <a:cubicBezTo>
                    <a:pt x="286958" y="426241"/>
                    <a:pt x="284005" y="429384"/>
                    <a:pt x="282957" y="439385"/>
                  </a:cubicBezTo>
                  <a:cubicBezTo>
                    <a:pt x="286291" y="441957"/>
                    <a:pt x="289339" y="446243"/>
                    <a:pt x="293054" y="446815"/>
                  </a:cubicBezTo>
                  <a:cubicBezTo>
                    <a:pt x="300865" y="447958"/>
                    <a:pt x="304389" y="443481"/>
                    <a:pt x="304389" y="435289"/>
                  </a:cubicBezTo>
                  <a:cubicBezTo>
                    <a:pt x="304389" y="427955"/>
                    <a:pt x="300770" y="426431"/>
                    <a:pt x="294483" y="426336"/>
                  </a:cubicBezTo>
                  <a:close/>
                  <a:moveTo>
                    <a:pt x="114651" y="426240"/>
                  </a:moveTo>
                  <a:lnTo>
                    <a:pt x="114651" y="426241"/>
                  </a:lnTo>
                  <a:lnTo>
                    <a:pt x="114651" y="426241"/>
                  </a:lnTo>
                  <a:lnTo>
                    <a:pt x="114658" y="426609"/>
                  </a:lnTo>
                  <a:lnTo>
                    <a:pt x="115317" y="461673"/>
                  </a:lnTo>
                  <a:cubicBezTo>
                    <a:pt x="115508" y="463578"/>
                    <a:pt x="123985" y="465292"/>
                    <a:pt x="128652" y="465388"/>
                  </a:cubicBezTo>
                  <a:cubicBezTo>
                    <a:pt x="130272" y="465388"/>
                    <a:pt x="133129" y="460244"/>
                    <a:pt x="133415" y="457292"/>
                  </a:cubicBezTo>
                  <a:lnTo>
                    <a:pt x="133402" y="457232"/>
                  </a:lnTo>
                  <a:lnTo>
                    <a:pt x="133415" y="457197"/>
                  </a:lnTo>
                  <a:cubicBezTo>
                    <a:pt x="133987" y="451054"/>
                    <a:pt x="132915" y="445624"/>
                    <a:pt x="129890" y="440576"/>
                  </a:cubicBezTo>
                  <a:lnTo>
                    <a:pt x="114835" y="426414"/>
                  </a:lnTo>
                  <a:lnTo>
                    <a:pt x="114651" y="42624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33BDE37C-E18F-4F73-96B8-D7E10B268691}"/>
              </a:ext>
            </a:extLst>
          </p:cNvPr>
          <p:cNvGrpSpPr/>
          <p:nvPr userDrawn="1"/>
        </p:nvGrpSpPr>
        <p:grpSpPr>
          <a:xfrm>
            <a:off x="7421948" y="2443880"/>
            <a:ext cx="505861" cy="506227"/>
            <a:chOff x="1485120" y="2356372"/>
            <a:chExt cx="2503265" cy="2505075"/>
          </a:xfrm>
          <a:solidFill>
            <a:srgbClr val="AF4352"/>
          </a:solidFill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EBDCA10-D950-455D-B335-10C58B832E19}"/>
                </a:ext>
              </a:extLst>
            </p:cNvPr>
            <p:cNvSpPr/>
            <p:nvPr/>
          </p:nvSpPr>
          <p:spPr>
            <a:xfrm>
              <a:off x="2721560" y="2356372"/>
              <a:ext cx="1266825" cy="2505075"/>
            </a:xfrm>
            <a:custGeom>
              <a:avLst/>
              <a:gdLst>
                <a:gd name="connsiteX0" fmla="*/ 775145 w 1266825"/>
                <a:gd name="connsiteY0" fmla="*/ 710149 h 2505075"/>
                <a:gd name="connsiteX1" fmla="*/ 710375 w 1266825"/>
                <a:gd name="connsiteY1" fmla="*/ 751106 h 2505075"/>
                <a:gd name="connsiteX2" fmla="*/ 722757 w 1266825"/>
                <a:gd name="connsiteY2" fmla="*/ 932843 h 2505075"/>
                <a:gd name="connsiteX3" fmla="*/ 745808 w 1266825"/>
                <a:gd name="connsiteY3" fmla="*/ 1094197 h 2505075"/>
                <a:gd name="connsiteX4" fmla="*/ 746570 w 1266825"/>
                <a:gd name="connsiteY4" fmla="*/ 1153347 h 2505075"/>
                <a:gd name="connsiteX5" fmla="*/ 763334 w 1266825"/>
                <a:gd name="connsiteY5" fmla="*/ 1193638 h 2505075"/>
                <a:gd name="connsiteX6" fmla="*/ 811340 w 1266825"/>
                <a:gd name="connsiteY6" fmla="*/ 1192209 h 2505075"/>
                <a:gd name="connsiteX7" fmla="*/ 960025 w 1266825"/>
                <a:gd name="connsiteY7" fmla="*/ 1070765 h 2505075"/>
                <a:gd name="connsiteX8" fmla="*/ 1028605 w 1266825"/>
                <a:gd name="connsiteY8" fmla="*/ 976467 h 2505075"/>
                <a:gd name="connsiteX9" fmla="*/ 981266 w 1266825"/>
                <a:gd name="connsiteY9" fmla="*/ 778538 h 2505075"/>
                <a:gd name="connsiteX10" fmla="*/ 870871 w 1266825"/>
                <a:gd name="connsiteY10" fmla="*/ 748725 h 2505075"/>
                <a:gd name="connsiteX11" fmla="*/ 793433 w 1266825"/>
                <a:gd name="connsiteY11" fmla="*/ 720245 h 2505075"/>
                <a:gd name="connsiteX12" fmla="*/ 818483 w 1266825"/>
                <a:gd name="connsiteY12" fmla="*/ 689575 h 2505075"/>
                <a:gd name="connsiteX13" fmla="*/ 995363 w 1266825"/>
                <a:gd name="connsiteY13" fmla="*/ 656904 h 2505075"/>
                <a:gd name="connsiteX14" fmla="*/ 1016222 w 1266825"/>
                <a:gd name="connsiteY14" fmla="*/ 665857 h 2505075"/>
                <a:gd name="connsiteX15" fmla="*/ 1248251 w 1266825"/>
                <a:gd name="connsiteY15" fmla="*/ 817305 h 2505075"/>
                <a:gd name="connsiteX16" fmla="*/ 1227582 w 1266825"/>
                <a:gd name="connsiteY16" fmla="*/ 1035332 h 2505075"/>
                <a:gd name="connsiteX17" fmla="*/ 1205008 w 1266825"/>
                <a:gd name="connsiteY17" fmla="*/ 1063907 h 2505075"/>
                <a:gd name="connsiteX18" fmla="*/ 1055942 w 1266825"/>
                <a:gd name="connsiteY18" fmla="*/ 1239738 h 2505075"/>
                <a:gd name="connsiteX19" fmla="*/ 900398 w 1266825"/>
                <a:gd name="connsiteY19" fmla="*/ 1346133 h 2505075"/>
                <a:gd name="connsiteX20" fmla="*/ 883825 w 1266825"/>
                <a:gd name="connsiteY20" fmla="*/ 1354896 h 2505075"/>
                <a:gd name="connsiteX21" fmla="*/ 825056 w 1266825"/>
                <a:gd name="connsiteY21" fmla="*/ 1387947 h 2505075"/>
                <a:gd name="connsiteX22" fmla="*/ 810197 w 1266825"/>
                <a:gd name="connsiteY22" fmla="*/ 1487865 h 2505075"/>
                <a:gd name="connsiteX23" fmla="*/ 810673 w 1266825"/>
                <a:gd name="connsiteY23" fmla="*/ 1610547 h 2505075"/>
                <a:gd name="connsiteX24" fmla="*/ 806482 w 1266825"/>
                <a:gd name="connsiteY24" fmla="*/ 1758470 h 2505075"/>
                <a:gd name="connsiteX25" fmla="*/ 756190 w 1266825"/>
                <a:gd name="connsiteY25" fmla="*/ 1943064 h 2505075"/>
                <a:gd name="connsiteX26" fmla="*/ 679037 w 1266825"/>
                <a:gd name="connsiteY26" fmla="*/ 2104609 h 2505075"/>
                <a:gd name="connsiteX27" fmla="*/ 674942 w 1266825"/>
                <a:gd name="connsiteY27" fmla="*/ 2127088 h 2505075"/>
                <a:gd name="connsiteX28" fmla="*/ 620744 w 1266825"/>
                <a:gd name="connsiteY28" fmla="*/ 2249007 h 2505075"/>
                <a:gd name="connsiteX29" fmla="*/ 483108 w 1266825"/>
                <a:gd name="connsiteY29" fmla="*/ 2436936 h 2505075"/>
                <a:gd name="connsiteX30" fmla="*/ 416814 w 1266825"/>
                <a:gd name="connsiteY30" fmla="*/ 2507326 h 2505075"/>
                <a:gd name="connsiteX31" fmla="*/ 402527 w 1266825"/>
                <a:gd name="connsiteY31" fmla="*/ 2499515 h 2505075"/>
                <a:gd name="connsiteX32" fmla="*/ 411861 w 1266825"/>
                <a:gd name="connsiteY32" fmla="*/ 2461224 h 2505075"/>
                <a:gd name="connsiteX33" fmla="*/ 477965 w 1266825"/>
                <a:gd name="connsiteY33" fmla="*/ 2290156 h 2505075"/>
                <a:gd name="connsiteX34" fmla="*/ 479584 w 1266825"/>
                <a:gd name="connsiteY34" fmla="*/ 2280916 h 2505075"/>
                <a:gd name="connsiteX35" fmla="*/ 545592 w 1266825"/>
                <a:gd name="connsiteY35" fmla="*/ 1989451 h 2505075"/>
                <a:gd name="connsiteX36" fmla="*/ 576834 w 1266825"/>
                <a:gd name="connsiteY36" fmla="*/ 1771996 h 2505075"/>
                <a:gd name="connsiteX37" fmla="*/ 582644 w 1266825"/>
                <a:gd name="connsiteY37" fmla="*/ 1711226 h 2505075"/>
                <a:gd name="connsiteX38" fmla="*/ 592265 w 1266825"/>
                <a:gd name="connsiteY38" fmla="*/ 1671888 h 2505075"/>
                <a:gd name="connsiteX39" fmla="*/ 606076 w 1266825"/>
                <a:gd name="connsiteY39" fmla="*/ 1583591 h 2505075"/>
                <a:gd name="connsiteX40" fmla="*/ 583121 w 1266825"/>
                <a:gd name="connsiteY40" fmla="*/ 1427000 h 2505075"/>
                <a:gd name="connsiteX41" fmla="*/ 544449 w 1266825"/>
                <a:gd name="connsiteY41" fmla="*/ 1375470 h 2505075"/>
                <a:gd name="connsiteX42" fmla="*/ 483870 w 1266825"/>
                <a:gd name="connsiteY42" fmla="*/ 1341751 h 2505075"/>
                <a:gd name="connsiteX43" fmla="*/ 466630 w 1266825"/>
                <a:gd name="connsiteY43" fmla="*/ 1326035 h 2505075"/>
                <a:gd name="connsiteX44" fmla="*/ 350234 w 1266825"/>
                <a:gd name="connsiteY44" fmla="*/ 1191351 h 2505075"/>
                <a:gd name="connsiteX45" fmla="*/ 305657 w 1266825"/>
                <a:gd name="connsiteY45" fmla="*/ 1117057 h 2505075"/>
                <a:gd name="connsiteX46" fmla="*/ 313182 w 1266825"/>
                <a:gd name="connsiteY46" fmla="*/ 1073337 h 2505075"/>
                <a:gd name="connsiteX47" fmla="*/ 353473 w 1266825"/>
                <a:gd name="connsiteY47" fmla="*/ 1084576 h 2505075"/>
                <a:gd name="connsiteX48" fmla="*/ 555974 w 1266825"/>
                <a:gd name="connsiteY48" fmla="*/ 1206306 h 2505075"/>
                <a:gd name="connsiteX49" fmla="*/ 612839 w 1266825"/>
                <a:gd name="connsiteY49" fmla="*/ 1207354 h 2505075"/>
                <a:gd name="connsiteX50" fmla="*/ 610743 w 1266825"/>
                <a:gd name="connsiteY50" fmla="*/ 1059716 h 2505075"/>
                <a:gd name="connsiteX51" fmla="*/ 611600 w 1266825"/>
                <a:gd name="connsiteY51" fmla="*/ 942749 h 2505075"/>
                <a:gd name="connsiteX52" fmla="*/ 623221 w 1266825"/>
                <a:gd name="connsiteY52" fmla="*/ 907602 h 2505075"/>
                <a:gd name="connsiteX53" fmla="*/ 640651 w 1266825"/>
                <a:gd name="connsiteY53" fmla="*/ 861977 h 2505075"/>
                <a:gd name="connsiteX54" fmla="*/ 575882 w 1266825"/>
                <a:gd name="connsiteY54" fmla="*/ 761393 h 2505075"/>
                <a:gd name="connsiteX55" fmla="*/ 553974 w 1266825"/>
                <a:gd name="connsiteY55" fmla="*/ 762726 h 2505075"/>
                <a:gd name="connsiteX56" fmla="*/ 397955 w 1266825"/>
                <a:gd name="connsiteY56" fmla="*/ 838450 h 2505075"/>
                <a:gd name="connsiteX57" fmla="*/ 312611 w 1266825"/>
                <a:gd name="connsiteY57" fmla="*/ 931414 h 2505075"/>
                <a:gd name="connsiteX58" fmla="*/ 170974 w 1266825"/>
                <a:gd name="connsiteY58" fmla="*/ 1016758 h 2505075"/>
                <a:gd name="connsiteX59" fmla="*/ 76676 w 1266825"/>
                <a:gd name="connsiteY59" fmla="*/ 850261 h 2505075"/>
                <a:gd name="connsiteX60" fmla="*/ 103918 w 1266825"/>
                <a:gd name="connsiteY60" fmla="*/ 745296 h 2505075"/>
                <a:gd name="connsiteX61" fmla="*/ 168402 w 1266825"/>
                <a:gd name="connsiteY61" fmla="*/ 630805 h 2505075"/>
                <a:gd name="connsiteX62" fmla="*/ 390144 w 1266825"/>
                <a:gd name="connsiteY62" fmla="*/ 483549 h 2505075"/>
                <a:gd name="connsiteX63" fmla="*/ 609029 w 1266825"/>
                <a:gd name="connsiteY63" fmla="*/ 367058 h 2505075"/>
                <a:gd name="connsiteX64" fmla="*/ 634937 w 1266825"/>
                <a:gd name="connsiteY64" fmla="*/ 348865 h 2505075"/>
                <a:gd name="connsiteX65" fmla="*/ 668941 w 1266825"/>
                <a:gd name="connsiteY65" fmla="*/ 176939 h 2505075"/>
                <a:gd name="connsiteX66" fmla="*/ 589026 w 1266825"/>
                <a:gd name="connsiteY66" fmla="*/ 101691 h 2505075"/>
                <a:gd name="connsiteX67" fmla="*/ 421386 w 1266825"/>
                <a:gd name="connsiteY67" fmla="*/ 81689 h 2505075"/>
                <a:gd name="connsiteX68" fmla="*/ 318802 w 1266825"/>
                <a:gd name="connsiteY68" fmla="*/ 52828 h 2505075"/>
                <a:gd name="connsiteX69" fmla="*/ 264700 w 1266825"/>
                <a:gd name="connsiteY69" fmla="*/ 60543 h 2505075"/>
                <a:gd name="connsiteX70" fmla="*/ 158115 w 1266825"/>
                <a:gd name="connsiteY70" fmla="*/ 100548 h 2505075"/>
                <a:gd name="connsiteX71" fmla="*/ 79343 w 1266825"/>
                <a:gd name="connsiteY71" fmla="*/ 109788 h 2505075"/>
                <a:gd name="connsiteX72" fmla="*/ 0 w 1266825"/>
                <a:gd name="connsiteY72" fmla="*/ 86642 h 2505075"/>
                <a:gd name="connsiteX73" fmla="*/ 44672 w 1266825"/>
                <a:gd name="connsiteY73" fmla="*/ 55305 h 2505075"/>
                <a:gd name="connsiteX74" fmla="*/ 257080 w 1266825"/>
                <a:gd name="connsiteY74" fmla="*/ 23777 h 2505075"/>
                <a:gd name="connsiteX75" fmla="*/ 412337 w 1266825"/>
                <a:gd name="connsiteY75" fmla="*/ 8251 h 2505075"/>
                <a:gd name="connsiteX76" fmla="*/ 754666 w 1266825"/>
                <a:gd name="connsiteY76" fmla="*/ 1965 h 2505075"/>
                <a:gd name="connsiteX77" fmla="*/ 943642 w 1266825"/>
                <a:gd name="connsiteY77" fmla="*/ 117598 h 2505075"/>
                <a:gd name="connsiteX78" fmla="*/ 936689 w 1266825"/>
                <a:gd name="connsiteY78" fmla="*/ 194179 h 2505075"/>
                <a:gd name="connsiteX79" fmla="*/ 912781 w 1266825"/>
                <a:gd name="connsiteY79" fmla="*/ 250567 h 2505075"/>
                <a:gd name="connsiteX80" fmla="*/ 875824 w 1266825"/>
                <a:gd name="connsiteY80" fmla="*/ 332292 h 2505075"/>
                <a:gd name="connsiteX81" fmla="*/ 752570 w 1266825"/>
                <a:gd name="connsiteY81" fmla="*/ 461356 h 2505075"/>
                <a:gd name="connsiteX82" fmla="*/ 745046 w 1266825"/>
                <a:gd name="connsiteY82" fmla="*/ 663286 h 2505075"/>
                <a:gd name="connsiteX83" fmla="*/ 775145 w 1266825"/>
                <a:gd name="connsiteY83" fmla="*/ 710149 h 2505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266825" h="2505075">
                  <a:moveTo>
                    <a:pt x="775145" y="710149"/>
                  </a:moveTo>
                  <a:cubicBezTo>
                    <a:pt x="749713" y="726246"/>
                    <a:pt x="730091" y="738724"/>
                    <a:pt x="710375" y="751106"/>
                  </a:cubicBezTo>
                  <a:cubicBezTo>
                    <a:pt x="714280" y="811685"/>
                    <a:pt x="716566" y="872454"/>
                    <a:pt x="722757" y="932843"/>
                  </a:cubicBezTo>
                  <a:cubicBezTo>
                    <a:pt x="728282" y="986850"/>
                    <a:pt x="738950" y="1040285"/>
                    <a:pt x="745808" y="1094197"/>
                  </a:cubicBezTo>
                  <a:cubicBezTo>
                    <a:pt x="748284" y="1113628"/>
                    <a:pt x="743902" y="1134011"/>
                    <a:pt x="746570" y="1153347"/>
                  </a:cubicBezTo>
                  <a:cubicBezTo>
                    <a:pt x="748570" y="1167825"/>
                    <a:pt x="753237" y="1188494"/>
                    <a:pt x="763334" y="1193638"/>
                  </a:cubicBezTo>
                  <a:cubicBezTo>
                    <a:pt x="776192" y="1200210"/>
                    <a:pt x="800291" y="1200400"/>
                    <a:pt x="811340" y="1192209"/>
                  </a:cubicBezTo>
                  <a:cubicBezTo>
                    <a:pt x="862775" y="1154109"/>
                    <a:pt x="913829" y="1114866"/>
                    <a:pt x="960025" y="1070765"/>
                  </a:cubicBezTo>
                  <a:cubicBezTo>
                    <a:pt x="987647" y="1044381"/>
                    <a:pt x="1006412" y="1008471"/>
                    <a:pt x="1028605" y="976467"/>
                  </a:cubicBezTo>
                  <a:cubicBezTo>
                    <a:pt x="1083278" y="897410"/>
                    <a:pt x="1076897" y="819972"/>
                    <a:pt x="981266" y="778538"/>
                  </a:cubicBezTo>
                  <a:cubicBezTo>
                    <a:pt x="946690" y="763584"/>
                    <a:pt x="907447" y="759488"/>
                    <a:pt x="870871" y="748725"/>
                  </a:cubicBezTo>
                  <a:cubicBezTo>
                    <a:pt x="845725" y="741295"/>
                    <a:pt x="821531" y="730722"/>
                    <a:pt x="793433" y="720245"/>
                  </a:cubicBezTo>
                  <a:cubicBezTo>
                    <a:pt x="803624" y="707958"/>
                    <a:pt x="811816" y="699290"/>
                    <a:pt x="818483" y="689575"/>
                  </a:cubicBezTo>
                  <a:cubicBezTo>
                    <a:pt x="858012" y="631948"/>
                    <a:pt x="935926" y="617565"/>
                    <a:pt x="995363" y="656904"/>
                  </a:cubicBezTo>
                  <a:cubicBezTo>
                    <a:pt x="1001649" y="661095"/>
                    <a:pt x="1009269" y="665857"/>
                    <a:pt x="1016222" y="665857"/>
                  </a:cubicBezTo>
                  <a:cubicBezTo>
                    <a:pt x="1126808" y="665381"/>
                    <a:pt x="1183577" y="749011"/>
                    <a:pt x="1248251" y="817305"/>
                  </a:cubicBezTo>
                  <a:cubicBezTo>
                    <a:pt x="1286542" y="857691"/>
                    <a:pt x="1269111" y="997708"/>
                    <a:pt x="1227582" y="1035332"/>
                  </a:cubicBezTo>
                  <a:cubicBezTo>
                    <a:pt x="1218629" y="1043428"/>
                    <a:pt x="1207389" y="1053239"/>
                    <a:pt x="1205008" y="1063907"/>
                  </a:cubicBezTo>
                  <a:cubicBezTo>
                    <a:pt x="1186339" y="1150489"/>
                    <a:pt x="1104424" y="1180969"/>
                    <a:pt x="1055942" y="1239738"/>
                  </a:cubicBezTo>
                  <a:cubicBezTo>
                    <a:pt x="1011269" y="1293936"/>
                    <a:pt x="946023" y="1302604"/>
                    <a:pt x="900398" y="1346133"/>
                  </a:cubicBezTo>
                  <a:cubicBezTo>
                    <a:pt x="896017" y="1350324"/>
                    <a:pt x="889445" y="1352038"/>
                    <a:pt x="883825" y="1354896"/>
                  </a:cubicBezTo>
                  <a:cubicBezTo>
                    <a:pt x="863441" y="1365564"/>
                    <a:pt x="832009" y="1371564"/>
                    <a:pt x="825056" y="1387947"/>
                  </a:cubicBezTo>
                  <a:cubicBezTo>
                    <a:pt x="812292" y="1418047"/>
                    <a:pt x="811816" y="1454146"/>
                    <a:pt x="810197" y="1487865"/>
                  </a:cubicBezTo>
                  <a:cubicBezTo>
                    <a:pt x="808196" y="1528632"/>
                    <a:pt x="810959" y="1569589"/>
                    <a:pt x="810673" y="1610547"/>
                  </a:cubicBezTo>
                  <a:cubicBezTo>
                    <a:pt x="810292" y="1659982"/>
                    <a:pt x="815340" y="1710464"/>
                    <a:pt x="806482" y="1758470"/>
                  </a:cubicBezTo>
                  <a:cubicBezTo>
                    <a:pt x="794957" y="1821049"/>
                    <a:pt x="765048" y="1880485"/>
                    <a:pt x="756190" y="1943064"/>
                  </a:cubicBezTo>
                  <a:cubicBezTo>
                    <a:pt x="747141" y="2007358"/>
                    <a:pt x="718757" y="2057269"/>
                    <a:pt x="679037" y="2104609"/>
                  </a:cubicBezTo>
                  <a:cubicBezTo>
                    <a:pt x="674751" y="2109752"/>
                    <a:pt x="673418" y="2120039"/>
                    <a:pt x="674942" y="2127088"/>
                  </a:cubicBezTo>
                  <a:cubicBezTo>
                    <a:pt x="686657" y="2181571"/>
                    <a:pt x="651891" y="2212051"/>
                    <a:pt x="620744" y="2249007"/>
                  </a:cubicBezTo>
                  <a:cubicBezTo>
                    <a:pt x="570833" y="2308253"/>
                    <a:pt x="529876" y="2374928"/>
                    <a:pt x="483108" y="2436936"/>
                  </a:cubicBezTo>
                  <a:cubicBezTo>
                    <a:pt x="463772" y="2462463"/>
                    <a:pt x="439103" y="2483989"/>
                    <a:pt x="416814" y="2507326"/>
                  </a:cubicBezTo>
                  <a:cubicBezTo>
                    <a:pt x="412052" y="2504754"/>
                    <a:pt x="407289" y="2502087"/>
                    <a:pt x="402527" y="2499515"/>
                  </a:cubicBezTo>
                  <a:cubicBezTo>
                    <a:pt x="405384" y="2486561"/>
                    <a:pt x="404622" y="2470845"/>
                    <a:pt x="411861" y="2461224"/>
                  </a:cubicBezTo>
                  <a:cubicBezTo>
                    <a:pt x="450152" y="2410171"/>
                    <a:pt x="476155" y="2355021"/>
                    <a:pt x="477965" y="2290156"/>
                  </a:cubicBezTo>
                  <a:cubicBezTo>
                    <a:pt x="478060" y="2287012"/>
                    <a:pt x="477869" y="2283107"/>
                    <a:pt x="479584" y="2280916"/>
                  </a:cubicBezTo>
                  <a:cubicBezTo>
                    <a:pt x="548831" y="2194239"/>
                    <a:pt x="539401" y="2090797"/>
                    <a:pt x="545592" y="1989451"/>
                  </a:cubicBezTo>
                  <a:cubicBezTo>
                    <a:pt x="550069" y="1916585"/>
                    <a:pt x="566357" y="1844481"/>
                    <a:pt x="576834" y="1771996"/>
                  </a:cubicBezTo>
                  <a:cubicBezTo>
                    <a:pt x="579692" y="1751898"/>
                    <a:pt x="579977" y="1731324"/>
                    <a:pt x="582644" y="1711226"/>
                  </a:cubicBezTo>
                  <a:cubicBezTo>
                    <a:pt x="584454" y="1697796"/>
                    <a:pt x="584549" y="1681413"/>
                    <a:pt x="592265" y="1671888"/>
                  </a:cubicBezTo>
                  <a:cubicBezTo>
                    <a:pt x="614934" y="1644075"/>
                    <a:pt x="618554" y="1620548"/>
                    <a:pt x="606076" y="1583591"/>
                  </a:cubicBezTo>
                  <a:cubicBezTo>
                    <a:pt x="589502" y="1534347"/>
                    <a:pt x="587693" y="1479673"/>
                    <a:pt x="583121" y="1427000"/>
                  </a:cubicBezTo>
                  <a:cubicBezTo>
                    <a:pt x="580739" y="1399663"/>
                    <a:pt x="581597" y="1379184"/>
                    <a:pt x="544449" y="1375470"/>
                  </a:cubicBezTo>
                  <a:cubicBezTo>
                    <a:pt x="523304" y="1373374"/>
                    <a:pt x="503682" y="1354134"/>
                    <a:pt x="483870" y="1341751"/>
                  </a:cubicBezTo>
                  <a:cubicBezTo>
                    <a:pt x="477298" y="1337655"/>
                    <a:pt x="472821" y="1326511"/>
                    <a:pt x="466630" y="1326035"/>
                  </a:cubicBezTo>
                  <a:cubicBezTo>
                    <a:pt x="383858" y="1318415"/>
                    <a:pt x="375380" y="1248597"/>
                    <a:pt x="350234" y="1191351"/>
                  </a:cubicBezTo>
                  <a:cubicBezTo>
                    <a:pt x="338709" y="1165158"/>
                    <a:pt x="316992" y="1143346"/>
                    <a:pt x="305657" y="1117057"/>
                  </a:cubicBezTo>
                  <a:cubicBezTo>
                    <a:pt x="300704" y="1105722"/>
                    <a:pt x="310229" y="1088101"/>
                    <a:pt x="313182" y="1073337"/>
                  </a:cubicBezTo>
                  <a:cubicBezTo>
                    <a:pt x="326898" y="1076861"/>
                    <a:pt x="345377" y="1075813"/>
                    <a:pt x="353473" y="1084576"/>
                  </a:cubicBezTo>
                  <a:cubicBezTo>
                    <a:pt x="409575" y="1144679"/>
                    <a:pt x="479203" y="1182208"/>
                    <a:pt x="555974" y="1206306"/>
                  </a:cubicBezTo>
                  <a:cubicBezTo>
                    <a:pt x="577310" y="1212973"/>
                    <a:pt x="602552" y="1207354"/>
                    <a:pt x="612839" y="1207354"/>
                  </a:cubicBezTo>
                  <a:cubicBezTo>
                    <a:pt x="611981" y="1150584"/>
                    <a:pt x="611029" y="1105150"/>
                    <a:pt x="610743" y="1059716"/>
                  </a:cubicBezTo>
                  <a:cubicBezTo>
                    <a:pt x="610457" y="1020759"/>
                    <a:pt x="609981" y="981706"/>
                    <a:pt x="611600" y="942749"/>
                  </a:cubicBezTo>
                  <a:cubicBezTo>
                    <a:pt x="612077" y="930843"/>
                    <a:pt x="618744" y="919127"/>
                    <a:pt x="623221" y="907602"/>
                  </a:cubicBezTo>
                  <a:cubicBezTo>
                    <a:pt x="629222" y="891981"/>
                    <a:pt x="645509" y="871883"/>
                    <a:pt x="640651" y="861977"/>
                  </a:cubicBezTo>
                  <a:cubicBezTo>
                    <a:pt x="623126" y="826449"/>
                    <a:pt x="598932" y="793968"/>
                    <a:pt x="575882" y="761393"/>
                  </a:cubicBezTo>
                  <a:cubicBezTo>
                    <a:pt x="573596" y="758154"/>
                    <a:pt x="560451" y="759679"/>
                    <a:pt x="553974" y="762726"/>
                  </a:cubicBezTo>
                  <a:cubicBezTo>
                    <a:pt x="501301" y="786920"/>
                    <a:pt x="445675" y="806732"/>
                    <a:pt x="397955" y="838450"/>
                  </a:cubicBezTo>
                  <a:cubicBezTo>
                    <a:pt x="363950" y="861025"/>
                    <a:pt x="340328" y="899601"/>
                    <a:pt x="312611" y="931414"/>
                  </a:cubicBezTo>
                  <a:cubicBezTo>
                    <a:pt x="274606" y="975039"/>
                    <a:pt x="242316" y="1024188"/>
                    <a:pt x="170974" y="1016758"/>
                  </a:cubicBezTo>
                  <a:cubicBezTo>
                    <a:pt x="96679" y="1009043"/>
                    <a:pt x="43720" y="915888"/>
                    <a:pt x="76676" y="850261"/>
                  </a:cubicBezTo>
                  <a:cubicBezTo>
                    <a:pt x="92774" y="818257"/>
                    <a:pt x="107442" y="779205"/>
                    <a:pt x="103918" y="745296"/>
                  </a:cubicBezTo>
                  <a:cubicBezTo>
                    <a:pt x="97822" y="687193"/>
                    <a:pt x="130588" y="657571"/>
                    <a:pt x="168402" y="630805"/>
                  </a:cubicBezTo>
                  <a:cubicBezTo>
                    <a:pt x="240697" y="579465"/>
                    <a:pt x="314039" y="529078"/>
                    <a:pt x="390144" y="483549"/>
                  </a:cubicBezTo>
                  <a:cubicBezTo>
                    <a:pt x="461010" y="441162"/>
                    <a:pt x="535972" y="405825"/>
                    <a:pt x="609029" y="367058"/>
                  </a:cubicBezTo>
                  <a:cubicBezTo>
                    <a:pt x="618554" y="362010"/>
                    <a:pt x="634651" y="355437"/>
                    <a:pt x="634937" y="348865"/>
                  </a:cubicBezTo>
                  <a:cubicBezTo>
                    <a:pt x="637794" y="289906"/>
                    <a:pt x="691896" y="242090"/>
                    <a:pt x="668941" y="176939"/>
                  </a:cubicBezTo>
                  <a:cubicBezTo>
                    <a:pt x="654558" y="136172"/>
                    <a:pt x="633032" y="107502"/>
                    <a:pt x="589026" y="101691"/>
                  </a:cubicBezTo>
                  <a:cubicBezTo>
                    <a:pt x="533210" y="94357"/>
                    <a:pt x="476822" y="91023"/>
                    <a:pt x="421386" y="81689"/>
                  </a:cubicBezTo>
                  <a:cubicBezTo>
                    <a:pt x="386525" y="75783"/>
                    <a:pt x="353568" y="59591"/>
                    <a:pt x="318802" y="52828"/>
                  </a:cubicBezTo>
                  <a:cubicBezTo>
                    <a:pt x="301752" y="49494"/>
                    <a:pt x="281845" y="54733"/>
                    <a:pt x="264700" y="60543"/>
                  </a:cubicBezTo>
                  <a:cubicBezTo>
                    <a:pt x="228791" y="72640"/>
                    <a:pt x="194405" y="89880"/>
                    <a:pt x="158115" y="100548"/>
                  </a:cubicBezTo>
                  <a:cubicBezTo>
                    <a:pt x="132969" y="107883"/>
                    <a:pt x="105442" y="111407"/>
                    <a:pt x="79343" y="109788"/>
                  </a:cubicBezTo>
                  <a:cubicBezTo>
                    <a:pt x="56769" y="108359"/>
                    <a:pt x="34766" y="97310"/>
                    <a:pt x="0" y="86642"/>
                  </a:cubicBezTo>
                  <a:cubicBezTo>
                    <a:pt x="23336" y="69878"/>
                    <a:pt x="33052" y="57305"/>
                    <a:pt x="44672" y="55305"/>
                  </a:cubicBezTo>
                  <a:cubicBezTo>
                    <a:pt x="115253" y="43398"/>
                    <a:pt x="186119" y="33016"/>
                    <a:pt x="257080" y="23777"/>
                  </a:cubicBezTo>
                  <a:cubicBezTo>
                    <a:pt x="308705" y="17109"/>
                    <a:pt x="360426" y="10251"/>
                    <a:pt x="412337" y="8251"/>
                  </a:cubicBezTo>
                  <a:cubicBezTo>
                    <a:pt x="526447" y="3870"/>
                    <a:pt x="640937" y="-3560"/>
                    <a:pt x="754666" y="1965"/>
                  </a:cubicBezTo>
                  <a:cubicBezTo>
                    <a:pt x="833342" y="5775"/>
                    <a:pt x="893255" y="60924"/>
                    <a:pt x="943642" y="117598"/>
                  </a:cubicBezTo>
                  <a:cubicBezTo>
                    <a:pt x="955453" y="130838"/>
                    <a:pt x="942594" y="168652"/>
                    <a:pt x="936689" y="194179"/>
                  </a:cubicBezTo>
                  <a:cubicBezTo>
                    <a:pt x="932212" y="213801"/>
                    <a:pt x="920972" y="231803"/>
                    <a:pt x="912781" y="250567"/>
                  </a:cubicBezTo>
                  <a:cubicBezTo>
                    <a:pt x="900779" y="278094"/>
                    <a:pt x="894302" y="310098"/>
                    <a:pt x="875824" y="332292"/>
                  </a:cubicBezTo>
                  <a:cubicBezTo>
                    <a:pt x="837914" y="377916"/>
                    <a:pt x="791337" y="416302"/>
                    <a:pt x="752570" y="461356"/>
                  </a:cubicBezTo>
                  <a:cubicBezTo>
                    <a:pt x="697516" y="525363"/>
                    <a:pt x="709136" y="590705"/>
                    <a:pt x="745046" y="663286"/>
                  </a:cubicBezTo>
                  <a:cubicBezTo>
                    <a:pt x="752475" y="678430"/>
                    <a:pt x="763238" y="691861"/>
                    <a:pt x="775145" y="710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91977A13-0E17-410B-935B-52E7EB1DF1D6}"/>
                </a:ext>
              </a:extLst>
            </p:cNvPr>
            <p:cNvSpPr/>
            <p:nvPr/>
          </p:nvSpPr>
          <p:spPr>
            <a:xfrm>
              <a:off x="1999198" y="2500831"/>
              <a:ext cx="361950" cy="1076325"/>
            </a:xfrm>
            <a:custGeom>
              <a:avLst/>
              <a:gdLst>
                <a:gd name="connsiteX0" fmla="*/ 98761 w 361950"/>
                <a:gd name="connsiteY0" fmla="*/ 0 h 1076325"/>
                <a:gd name="connsiteX1" fmla="*/ 254494 w 361950"/>
                <a:gd name="connsiteY1" fmla="*/ 116491 h 1076325"/>
                <a:gd name="connsiteX2" fmla="*/ 264210 w 361950"/>
                <a:gd name="connsiteY2" fmla="*/ 129921 h 1076325"/>
                <a:gd name="connsiteX3" fmla="*/ 310882 w 361950"/>
                <a:gd name="connsiteY3" fmla="*/ 206502 h 1076325"/>
                <a:gd name="connsiteX4" fmla="*/ 300691 w 361950"/>
                <a:gd name="connsiteY4" fmla="*/ 404622 h 1076325"/>
                <a:gd name="connsiteX5" fmla="*/ 283260 w 361950"/>
                <a:gd name="connsiteY5" fmla="*/ 438531 h 1076325"/>
                <a:gd name="connsiteX6" fmla="*/ 309930 w 361950"/>
                <a:gd name="connsiteY6" fmla="*/ 694468 h 1076325"/>
                <a:gd name="connsiteX7" fmla="*/ 306787 w 361950"/>
                <a:gd name="connsiteY7" fmla="*/ 706755 h 1076325"/>
                <a:gd name="connsiteX8" fmla="*/ 362698 w 361950"/>
                <a:gd name="connsiteY8" fmla="*/ 883063 h 1076325"/>
                <a:gd name="connsiteX9" fmla="*/ 201726 w 361950"/>
                <a:gd name="connsiteY9" fmla="*/ 1079087 h 1076325"/>
                <a:gd name="connsiteX10" fmla="*/ 125812 w 361950"/>
                <a:gd name="connsiteY10" fmla="*/ 1038130 h 1076325"/>
                <a:gd name="connsiteX11" fmla="*/ 367 w 361950"/>
                <a:gd name="connsiteY11" fmla="*/ 824770 h 1076325"/>
                <a:gd name="connsiteX12" fmla="*/ 14560 w 361950"/>
                <a:gd name="connsiteY12" fmla="*/ 778955 h 1076325"/>
                <a:gd name="connsiteX13" fmla="*/ 48183 w 361950"/>
                <a:gd name="connsiteY13" fmla="*/ 700754 h 1076325"/>
                <a:gd name="connsiteX14" fmla="*/ 22275 w 361950"/>
                <a:gd name="connsiteY14" fmla="*/ 531019 h 1076325"/>
                <a:gd name="connsiteX15" fmla="*/ 29228 w 361950"/>
                <a:gd name="connsiteY15" fmla="*/ 383000 h 1076325"/>
                <a:gd name="connsiteX16" fmla="*/ 45706 w 361950"/>
                <a:gd name="connsiteY16" fmla="*/ 241268 h 1076325"/>
                <a:gd name="connsiteX17" fmla="*/ 98761 w 361950"/>
                <a:gd name="connsiteY17" fmla="*/ 0 h 107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1950" h="1076325">
                  <a:moveTo>
                    <a:pt x="98761" y="0"/>
                  </a:moveTo>
                  <a:cubicBezTo>
                    <a:pt x="162769" y="31814"/>
                    <a:pt x="231444" y="41720"/>
                    <a:pt x="254494" y="116491"/>
                  </a:cubicBezTo>
                  <a:cubicBezTo>
                    <a:pt x="256114" y="121634"/>
                    <a:pt x="260590" y="129731"/>
                    <a:pt x="264210" y="129921"/>
                  </a:cubicBezTo>
                  <a:cubicBezTo>
                    <a:pt x="315835" y="133826"/>
                    <a:pt x="312025" y="171736"/>
                    <a:pt x="310882" y="206502"/>
                  </a:cubicBezTo>
                  <a:cubicBezTo>
                    <a:pt x="308596" y="272606"/>
                    <a:pt x="305739" y="338709"/>
                    <a:pt x="300691" y="404622"/>
                  </a:cubicBezTo>
                  <a:cubicBezTo>
                    <a:pt x="299738" y="417671"/>
                    <a:pt x="287927" y="429863"/>
                    <a:pt x="283260" y="438531"/>
                  </a:cubicBezTo>
                  <a:cubicBezTo>
                    <a:pt x="281926" y="525590"/>
                    <a:pt x="339267" y="604361"/>
                    <a:pt x="309930" y="694468"/>
                  </a:cubicBezTo>
                  <a:cubicBezTo>
                    <a:pt x="308596" y="698659"/>
                    <a:pt x="305548" y="705898"/>
                    <a:pt x="306787" y="706755"/>
                  </a:cubicBezTo>
                  <a:cubicBezTo>
                    <a:pt x="369461" y="750284"/>
                    <a:pt x="335647" y="824960"/>
                    <a:pt x="362698" y="883063"/>
                  </a:cubicBezTo>
                  <a:cubicBezTo>
                    <a:pt x="400798" y="964692"/>
                    <a:pt x="293928" y="1086993"/>
                    <a:pt x="201726" y="1079087"/>
                  </a:cubicBezTo>
                  <a:cubicBezTo>
                    <a:pt x="175151" y="1076801"/>
                    <a:pt x="145147" y="1058132"/>
                    <a:pt x="125812" y="1038130"/>
                  </a:cubicBezTo>
                  <a:cubicBezTo>
                    <a:pt x="67423" y="977456"/>
                    <a:pt x="11797" y="913067"/>
                    <a:pt x="367" y="824770"/>
                  </a:cubicBezTo>
                  <a:cubicBezTo>
                    <a:pt x="-1538" y="810006"/>
                    <a:pt x="4082" y="788099"/>
                    <a:pt x="14560" y="778955"/>
                  </a:cubicBezTo>
                  <a:cubicBezTo>
                    <a:pt x="39420" y="757142"/>
                    <a:pt x="50088" y="733997"/>
                    <a:pt x="48183" y="700754"/>
                  </a:cubicBezTo>
                  <a:cubicBezTo>
                    <a:pt x="44849" y="643319"/>
                    <a:pt x="44944" y="588264"/>
                    <a:pt x="22275" y="531019"/>
                  </a:cubicBezTo>
                  <a:cubicBezTo>
                    <a:pt x="5701" y="489109"/>
                    <a:pt x="24275" y="432721"/>
                    <a:pt x="29228" y="383000"/>
                  </a:cubicBezTo>
                  <a:cubicBezTo>
                    <a:pt x="33895" y="335566"/>
                    <a:pt x="49802" y="287655"/>
                    <a:pt x="45706" y="241268"/>
                  </a:cubicBezTo>
                  <a:cubicBezTo>
                    <a:pt x="38182" y="157258"/>
                    <a:pt x="82568" y="88392"/>
                    <a:pt x="9876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C690D93-87C4-4B83-A022-016A89CC31A4}"/>
                </a:ext>
              </a:extLst>
            </p:cNvPr>
            <p:cNvSpPr/>
            <p:nvPr/>
          </p:nvSpPr>
          <p:spPr>
            <a:xfrm>
              <a:off x="1485120" y="2516894"/>
              <a:ext cx="333375" cy="923925"/>
            </a:xfrm>
            <a:custGeom>
              <a:avLst/>
              <a:gdLst>
                <a:gd name="connsiteX0" fmla="*/ 0 w 333375"/>
                <a:gd name="connsiteY0" fmla="*/ 633542 h 923925"/>
                <a:gd name="connsiteX1" fmla="*/ 29432 w 333375"/>
                <a:gd name="connsiteY1" fmla="*/ 455329 h 923925"/>
                <a:gd name="connsiteX2" fmla="*/ 57341 w 333375"/>
                <a:gd name="connsiteY2" fmla="*/ 301786 h 923925"/>
                <a:gd name="connsiteX3" fmla="*/ 80010 w 333375"/>
                <a:gd name="connsiteY3" fmla="*/ 248541 h 923925"/>
                <a:gd name="connsiteX4" fmla="*/ 132588 w 333375"/>
                <a:gd name="connsiteY4" fmla="*/ 136337 h 923925"/>
                <a:gd name="connsiteX5" fmla="*/ 181642 w 333375"/>
                <a:gd name="connsiteY5" fmla="*/ 13369 h 923925"/>
                <a:gd name="connsiteX6" fmla="*/ 225457 w 333375"/>
                <a:gd name="connsiteY6" fmla="*/ 22227 h 923925"/>
                <a:gd name="connsiteX7" fmla="*/ 324517 w 333375"/>
                <a:gd name="connsiteY7" fmla="*/ 275973 h 923925"/>
                <a:gd name="connsiteX8" fmla="*/ 325088 w 333375"/>
                <a:gd name="connsiteY8" fmla="*/ 498382 h 923925"/>
                <a:gd name="connsiteX9" fmla="*/ 322993 w 333375"/>
                <a:gd name="connsiteY9" fmla="*/ 651163 h 923925"/>
                <a:gd name="connsiteX10" fmla="*/ 330708 w 333375"/>
                <a:gd name="connsiteY10" fmla="*/ 875477 h 923925"/>
                <a:gd name="connsiteX11" fmla="*/ 250317 w 333375"/>
                <a:gd name="connsiteY11" fmla="*/ 921768 h 923925"/>
                <a:gd name="connsiteX12" fmla="*/ 42863 w 333375"/>
                <a:gd name="connsiteY12" fmla="*/ 798896 h 923925"/>
                <a:gd name="connsiteX13" fmla="*/ 21050 w 333375"/>
                <a:gd name="connsiteY13" fmla="*/ 774893 h 923925"/>
                <a:gd name="connsiteX14" fmla="*/ 0 w 333375"/>
                <a:gd name="connsiteY14" fmla="*/ 633542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3375" h="923925">
                  <a:moveTo>
                    <a:pt x="0" y="633542"/>
                  </a:moveTo>
                  <a:cubicBezTo>
                    <a:pt x="9716" y="574773"/>
                    <a:pt x="19241" y="514956"/>
                    <a:pt x="29432" y="455329"/>
                  </a:cubicBezTo>
                  <a:cubicBezTo>
                    <a:pt x="38195" y="404085"/>
                    <a:pt x="46482" y="352650"/>
                    <a:pt x="57341" y="301786"/>
                  </a:cubicBezTo>
                  <a:cubicBezTo>
                    <a:pt x="61341" y="283308"/>
                    <a:pt x="71818" y="266067"/>
                    <a:pt x="80010" y="248541"/>
                  </a:cubicBezTo>
                  <a:cubicBezTo>
                    <a:pt x="97441" y="211108"/>
                    <a:pt x="116300" y="174246"/>
                    <a:pt x="132588" y="136337"/>
                  </a:cubicBezTo>
                  <a:cubicBezTo>
                    <a:pt x="150019" y="95760"/>
                    <a:pt x="163925" y="53755"/>
                    <a:pt x="181642" y="13369"/>
                  </a:cubicBezTo>
                  <a:cubicBezTo>
                    <a:pt x="190786" y="-7491"/>
                    <a:pt x="213265" y="-3490"/>
                    <a:pt x="225457" y="22227"/>
                  </a:cubicBezTo>
                  <a:cubicBezTo>
                    <a:pt x="264319" y="104523"/>
                    <a:pt x="321945" y="179676"/>
                    <a:pt x="324517" y="275973"/>
                  </a:cubicBezTo>
                  <a:cubicBezTo>
                    <a:pt x="326612" y="350459"/>
                    <a:pt x="342043" y="428373"/>
                    <a:pt x="325088" y="498382"/>
                  </a:cubicBezTo>
                  <a:cubicBezTo>
                    <a:pt x="311563" y="554103"/>
                    <a:pt x="329946" y="604014"/>
                    <a:pt x="322993" y="651163"/>
                  </a:cubicBezTo>
                  <a:cubicBezTo>
                    <a:pt x="311468" y="728506"/>
                    <a:pt x="351568" y="799848"/>
                    <a:pt x="330708" y="875477"/>
                  </a:cubicBezTo>
                  <a:cubicBezTo>
                    <a:pt x="318040" y="921387"/>
                    <a:pt x="295751" y="932436"/>
                    <a:pt x="250317" y="921768"/>
                  </a:cubicBezTo>
                  <a:cubicBezTo>
                    <a:pt x="167259" y="902242"/>
                    <a:pt x="111919" y="839853"/>
                    <a:pt x="42863" y="798896"/>
                  </a:cubicBezTo>
                  <a:cubicBezTo>
                    <a:pt x="33814" y="793467"/>
                    <a:pt x="22765" y="784037"/>
                    <a:pt x="21050" y="774893"/>
                  </a:cubicBezTo>
                  <a:cubicBezTo>
                    <a:pt x="12573" y="728316"/>
                    <a:pt x="6858" y="681262"/>
                    <a:pt x="0" y="6335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13A858AF-C930-443D-B8CB-53EA8F23B4F7}"/>
              </a:ext>
            </a:extLst>
          </p:cNvPr>
          <p:cNvGrpSpPr/>
          <p:nvPr userDrawn="1"/>
        </p:nvGrpSpPr>
        <p:grpSpPr>
          <a:xfrm>
            <a:off x="9512152" y="802549"/>
            <a:ext cx="564977" cy="1143335"/>
            <a:chOff x="5372530" y="2101766"/>
            <a:chExt cx="1299066" cy="2628900"/>
          </a:xfrm>
          <a:solidFill>
            <a:srgbClr val="AF4352"/>
          </a:solidFill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C03A2B92-BD53-4AD0-8FA2-3438134A299D}"/>
                </a:ext>
              </a:extLst>
            </p:cNvPr>
            <p:cNvSpPr/>
            <p:nvPr/>
          </p:nvSpPr>
          <p:spPr>
            <a:xfrm>
              <a:off x="5766721" y="2101766"/>
              <a:ext cx="904875" cy="2628900"/>
            </a:xfrm>
            <a:custGeom>
              <a:avLst/>
              <a:gdLst>
                <a:gd name="connsiteX0" fmla="*/ 269272 w 904875"/>
                <a:gd name="connsiteY0" fmla="*/ 2625967 h 2628900"/>
                <a:gd name="connsiteX1" fmla="*/ 359283 w 904875"/>
                <a:gd name="connsiteY1" fmla="*/ 2464804 h 2628900"/>
                <a:gd name="connsiteX2" fmla="*/ 291560 w 904875"/>
                <a:gd name="connsiteY2" fmla="*/ 2126666 h 2628900"/>
                <a:gd name="connsiteX3" fmla="*/ 264986 w 904875"/>
                <a:gd name="connsiteY3" fmla="*/ 1985030 h 2628900"/>
                <a:gd name="connsiteX4" fmla="*/ 237077 w 904875"/>
                <a:gd name="connsiteY4" fmla="*/ 1729474 h 2628900"/>
                <a:gd name="connsiteX5" fmla="*/ 245840 w 904875"/>
                <a:gd name="connsiteY5" fmla="*/ 1250557 h 2628900"/>
                <a:gd name="connsiteX6" fmla="*/ 304895 w 904875"/>
                <a:gd name="connsiteY6" fmla="*/ 840220 h 2628900"/>
                <a:gd name="connsiteX7" fmla="*/ 302609 w 904875"/>
                <a:gd name="connsiteY7" fmla="*/ 788404 h 2628900"/>
                <a:gd name="connsiteX8" fmla="*/ 243078 w 904875"/>
                <a:gd name="connsiteY8" fmla="*/ 793928 h 2628900"/>
                <a:gd name="connsiteX9" fmla="*/ 76295 w 904875"/>
                <a:gd name="connsiteY9" fmla="*/ 930898 h 2628900"/>
                <a:gd name="connsiteX10" fmla="*/ 0 w 904875"/>
                <a:gd name="connsiteY10" fmla="*/ 940232 h 2628900"/>
                <a:gd name="connsiteX11" fmla="*/ 39243 w 904875"/>
                <a:gd name="connsiteY11" fmla="*/ 868319 h 2628900"/>
                <a:gd name="connsiteX12" fmla="*/ 269081 w 904875"/>
                <a:gd name="connsiteY12" fmla="*/ 517132 h 2628900"/>
                <a:gd name="connsiteX13" fmla="*/ 330899 w 904875"/>
                <a:gd name="connsiteY13" fmla="*/ 282341 h 2628900"/>
                <a:gd name="connsiteX14" fmla="*/ 330803 w 904875"/>
                <a:gd name="connsiteY14" fmla="*/ 194520 h 2628900"/>
                <a:gd name="connsiteX15" fmla="*/ 406622 w 904875"/>
                <a:gd name="connsiteY15" fmla="*/ 185757 h 2628900"/>
                <a:gd name="connsiteX16" fmla="*/ 460058 w 904875"/>
                <a:gd name="connsiteY16" fmla="*/ 124702 h 2628900"/>
                <a:gd name="connsiteX17" fmla="*/ 396812 w 904875"/>
                <a:gd name="connsiteY17" fmla="*/ 92603 h 2628900"/>
                <a:gd name="connsiteX18" fmla="*/ 372142 w 904875"/>
                <a:gd name="connsiteY18" fmla="*/ 86697 h 2628900"/>
                <a:gd name="connsiteX19" fmla="*/ 549212 w 904875"/>
                <a:gd name="connsiteY19" fmla="*/ 36024 h 2628900"/>
                <a:gd name="connsiteX20" fmla="*/ 682466 w 904875"/>
                <a:gd name="connsiteY20" fmla="*/ 7544 h 2628900"/>
                <a:gd name="connsiteX21" fmla="*/ 662940 w 904875"/>
                <a:gd name="connsiteY21" fmla="*/ 46883 h 2628900"/>
                <a:gd name="connsiteX22" fmla="*/ 494252 w 904875"/>
                <a:gd name="connsiteY22" fmla="*/ 219285 h 2628900"/>
                <a:gd name="connsiteX23" fmla="*/ 376333 w 904875"/>
                <a:gd name="connsiteY23" fmla="*/ 607238 h 2628900"/>
                <a:gd name="connsiteX24" fmla="*/ 382810 w 904875"/>
                <a:gd name="connsiteY24" fmla="*/ 621812 h 2628900"/>
                <a:gd name="connsiteX25" fmla="*/ 489109 w 904875"/>
                <a:gd name="connsiteY25" fmla="*/ 586093 h 2628900"/>
                <a:gd name="connsiteX26" fmla="*/ 820388 w 904875"/>
                <a:gd name="connsiteY26" fmla="*/ 505321 h 2628900"/>
                <a:gd name="connsiteX27" fmla="*/ 905351 w 904875"/>
                <a:gd name="connsiteY27" fmla="*/ 622764 h 2628900"/>
                <a:gd name="connsiteX28" fmla="*/ 658178 w 904875"/>
                <a:gd name="connsiteY28" fmla="*/ 931850 h 2628900"/>
                <a:gd name="connsiteX29" fmla="*/ 403765 w 904875"/>
                <a:gd name="connsiteY29" fmla="*/ 948900 h 2628900"/>
                <a:gd name="connsiteX30" fmla="*/ 317183 w 904875"/>
                <a:gd name="connsiteY30" fmla="*/ 1009289 h 2628900"/>
                <a:gd name="connsiteX31" fmla="*/ 295561 w 904875"/>
                <a:gd name="connsiteY31" fmla="*/ 1151306 h 2628900"/>
                <a:gd name="connsiteX32" fmla="*/ 275368 w 904875"/>
                <a:gd name="connsiteY32" fmla="*/ 1325519 h 2628900"/>
                <a:gd name="connsiteX33" fmla="*/ 249650 w 904875"/>
                <a:gd name="connsiteY33" fmla="*/ 1625080 h 2628900"/>
                <a:gd name="connsiteX34" fmla="*/ 262033 w 904875"/>
                <a:gd name="connsiteY34" fmla="*/ 1786910 h 2628900"/>
                <a:gd name="connsiteX35" fmla="*/ 318802 w 904875"/>
                <a:gd name="connsiteY35" fmla="*/ 2108188 h 2628900"/>
                <a:gd name="connsiteX36" fmla="*/ 370046 w 904875"/>
                <a:gd name="connsiteY36" fmla="*/ 2296021 h 2628900"/>
                <a:gd name="connsiteX37" fmla="*/ 393478 w 904875"/>
                <a:gd name="connsiteY37" fmla="*/ 2449945 h 2628900"/>
                <a:gd name="connsiteX38" fmla="*/ 393478 w 904875"/>
                <a:gd name="connsiteY38" fmla="*/ 2560245 h 2628900"/>
                <a:gd name="connsiteX39" fmla="*/ 269272 w 904875"/>
                <a:gd name="connsiteY39" fmla="*/ 2625967 h 2628900"/>
                <a:gd name="connsiteX40" fmla="*/ 531209 w 904875"/>
                <a:gd name="connsiteY40" fmla="*/ 929469 h 2628900"/>
                <a:gd name="connsiteX41" fmla="*/ 531400 w 904875"/>
                <a:gd name="connsiteY41" fmla="*/ 934898 h 2628900"/>
                <a:gd name="connsiteX42" fmla="*/ 558165 w 904875"/>
                <a:gd name="connsiteY42" fmla="*/ 927945 h 2628900"/>
                <a:gd name="connsiteX43" fmla="*/ 784860 w 904875"/>
                <a:gd name="connsiteY43" fmla="*/ 672675 h 2628900"/>
                <a:gd name="connsiteX44" fmla="*/ 762572 w 904875"/>
                <a:gd name="connsiteY44" fmla="*/ 571139 h 2628900"/>
                <a:gd name="connsiteX45" fmla="*/ 689420 w 904875"/>
                <a:gd name="connsiteY45" fmla="*/ 552279 h 2628900"/>
                <a:gd name="connsiteX46" fmla="*/ 534543 w 904875"/>
                <a:gd name="connsiteY46" fmla="*/ 601047 h 2628900"/>
                <a:gd name="connsiteX47" fmla="*/ 369570 w 904875"/>
                <a:gd name="connsiteY47" fmla="*/ 780403 h 2628900"/>
                <a:gd name="connsiteX48" fmla="*/ 366617 w 904875"/>
                <a:gd name="connsiteY48" fmla="*/ 789261 h 2628900"/>
                <a:gd name="connsiteX49" fmla="*/ 437769 w 904875"/>
                <a:gd name="connsiteY49" fmla="*/ 923087 h 2628900"/>
                <a:gd name="connsiteX50" fmla="*/ 531209 w 904875"/>
                <a:gd name="connsiteY50" fmla="*/ 929469 h 2628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904875" h="2628900">
                  <a:moveTo>
                    <a:pt x="269272" y="2625967"/>
                  </a:moveTo>
                  <a:cubicBezTo>
                    <a:pt x="376333" y="2603393"/>
                    <a:pt x="373285" y="2536051"/>
                    <a:pt x="359283" y="2464804"/>
                  </a:cubicBezTo>
                  <a:cubicBezTo>
                    <a:pt x="337185" y="2352028"/>
                    <a:pt x="314039" y="2239443"/>
                    <a:pt x="291560" y="2126666"/>
                  </a:cubicBezTo>
                  <a:cubicBezTo>
                    <a:pt x="282226" y="2079518"/>
                    <a:pt x="271272" y="2032559"/>
                    <a:pt x="264986" y="1985030"/>
                  </a:cubicBezTo>
                  <a:cubicBezTo>
                    <a:pt x="253651" y="1900067"/>
                    <a:pt x="238220" y="1814818"/>
                    <a:pt x="237077" y="1729474"/>
                  </a:cubicBezTo>
                  <a:cubicBezTo>
                    <a:pt x="234982" y="1569835"/>
                    <a:pt x="239554" y="1410101"/>
                    <a:pt x="245840" y="1250557"/>
                  </a:cubicBezTo>
                  <a:cubicBezTo>
                    <a:pt x="251270" y="1112063"/>
                    <a:pt x="276987" y="975856"/>
                    <a:pt x="304895" y="840220"/>
                  </a:cubicBezTo>
                  <a:cubicBezTo>
                    <a:pt x="308229" y="823837"/>
                    <a:pt x="303562" y="805739"/>
                    <a:pt x="302609" y="788404"/>
                  </a:cubicBezTo>
                  <a:cubicBezTo>
                    <a:pt x="282416" y="789833"/>
                    <a:pt x="256794" y="783737"/>
                    <a:pt x="243078" y="793928"/>
                  </a:cubicBezTo>
                  <a:cubicBezTo>
                    <a:pt x="185452" y="836791"/>
                    <a:pt x="130588" y="883749"/>
                    <a:pt x="76295" y="930898"/>
                  </a:cubicBezTo>
                  <a:cubicBezTo>
                    <a:pt x="53531" y="950615"/>
                    <a:pt x="33147" y="967379"/>
                    <a:pt x="0" y="940232"/>
                  </a:cubicBezTo>
                  <a:cubicBezTo>
                    <a:pt x="12668" y="916801"/>
                    <a:pt x="24384" y="891464"/>
                    <a:pt x="39243" y="868319"/>
                  </a:cubicBezTo>
                  <a:cubicBezTo>
                    <a:pt x="114872" y="750590"/>
                    <a:pt x="187071" y="630289"/>
                    <a:pt x="269081" y="517132"/>
                  </a:cubicBezTo>
                  <a:cubicBezTo>
                    <a:pt x="322040" y="444075"/>
                    <a:pt x="333089" y="366637"/>
                    <a:pt x="330899" y="282341"/>
                  </a:cubicBezTo>
                  <a:cubicBezTo>
                    <a:pt x="330137" y="253956"/>
                    <a:pt x="330803" y="225572"/>
                    <a:pt x="330803" y="194520"/>
                  </a:cubicBezTo>
                  <a:cubicBezTo>
                    <a:pt x="357854" y="191377"/>
                    <a:pt x="382143" y="187662"/>
                    <a:pt x="406622" y="185757"/>
                  </a:cubicBezTo>
                  <a:cubicBezTo>
                    <a:pt x="445103" y="182709"/>
                    <a:pt x="465296" y="155849"/>
                    <a:pt x="460058" y="124702"/>
                  </a:cubicBezTo>
                  <a:cubicBezTo>
                    <a:pt x="457676" y="110700"/>
                    <a:pt x="419481" y="102128"/>
                    <a:pt x="396812" y="92603"/>
                  </a:cubicBezTo>
                  <a:cubicBezTo>
                    <a:pt x="390144" y="89745"/>
                    <a:pt x="381191" y="92126"/>
                    <a:pt x="372142" y="86697"/>
                  </a:cubicBezTo>
                  <a:cubicBezTo>
                    <a:pt x="431387" y="70314"/>
                    <a:pt x="492347" y="58313"/>
                    <a:pt x="549212" y="36024"/>
                  </a:cubicBezTo>
                  <a:cubicBezTo>
                    <a:pt x="590550" y="19832"/>
                    <a:pt x="624935" y="-15411"/>
                    <a:pt x="682466" y="7544"/>
                  </a:cubicBezTo>
                  <a:cubicBezTo>
                    <a:pt x="676466" y="20117"/>
                    <a:pt x="672846" y="36596"/>
                    <a:pt x="662940" y="46883"/>
                  </a:cubicBezTo>
                  <a:cubicBezTo>
                    <a:pt x="607028" y="104795"/>
                    <a:pt x="542639" y="155849"/>
                    <a:pt x="494252" y="219285"/>
                  </a:cubicBezTo>
                  <a:cubicBezTo>
                    <a:pt x="408051" y="332252"/>
                    <a:pt x="362998" y="461982"/>
                    <a:pt x="376333" y="607238"/>
                  </a:cubicBezTo>
                  <a:cubicBezTo>
                    <a:pt x="376619" y="610191"/>
                    <a:pt x="378809" y="612953"/>
                    <a:pt x="382810" y="621812"/>
                  </a:cubicBezTo>
                  <a:cubicBezTo>
                    <a:pt x="417767" y="610477"/>
                    <a:pt x="457010" y="604476"/>
                    <a:pt x="489109" y="586093"/>
                  </a:cubicBezTo>
                  <a:cubicBezTo>
                    <a:pt x="592360" y="526657"/>
                    <a:pt x="702088" y="499034"/>
                    <a:pt x="820388" y="505321"/>
                  </a:cubicBezTo>
                  <a:cubicBezTo>
                    <a:pt x="863727" y="507607"/>
                    <a:pt x="918210" y="582188"/>
                    <a:pt x="905351" y="622764"/>
                  </a:cubicBezTo>
                  <a:cubicBezTo>
                    <a:pt x="862584" y="757067"/>
                    <a:pt x="788956" y="866795"/>
                    <a:pt x="658178" y="931850"/>
                  </a:cubicBezTo>
                  <a:cubicBezTo>
                    <a:pt x="574929" y="973284"/>
                    <a:pt x="491109" y="974046"/>
                    <a:pt x="403765" y="948900"/>
                  </a:cubicBezTo>
                  <a:cubicBezTo>
                    <a:pt x="339566" y="930422"/>
                    <a:pt x="322136" y="946328"/>
                    <a:pt x="317183" y="1009289"/>
                  </a:cubicBezTo>
                  <a:cubicBezTo>
                    <a:pt x="313468" y="1056914"/>
                    <a:pt x="295942" y="1103967"/>
                    <a:pt x="295561" y="1151306"/>
                  </a:cubicBezTo>
                  <a:cubicBezTo>
                    <a:pt x="295085" y="1210171"/>
                    <a:pt x="272510" y="1264082"/>
                    <a:pt x="275368" y="1325519"/>
                  </a:cubicBezTo>
                  <a:cubicBezTo>
                    <a:pt x="279845" y="1424769"/>
                    <a:pt x="255461" y="1524877"/>
                    <a:pt x="249650" y="1625080"/>
                  </a:cubicBezTo>
                  <a:cubicBezTo>
                    <a:pt x="246602" y="1678706"/>
                    <a:pt x="253841" y="1733474"/>
                    <a:pt x="262033" y="1786910"/>
                  </a:cubicBezTo>
                  <a:cubicBezTo>
                    <a:pt x="278606" y="1894352"/>
                    <a:pt x="296894" y="2001698"/>
                    <a:pt x="318802" y="2108188"/>
                  </a:cubicBezTo>
                  <a:cubicBezTo>
                    <a:pt x="331851" y="2171624"/>
                    <a:pt x="355664" y="2232775"/>
                    <a:pt x="370046" y="2296021"/>
                  </a:cubicBezTo>
                  <a:cubicBezTo>
                    <a:pt x="381572" y="2346504"/>
                    <a:pt x="388334" y="2398320"/>
                    <a:pt x="393478" y="2449945"/>
                  </a:cubicBezTo>
                  <a:cubicBezTo>
                    <a:pt x="397097" y="2486426"/>
                    <a:pt x="397955" y="2523954"/>
                    <a:pt x="393478" y="2560245"/>
                  </a:cubicBezTo>
                  <a:cubicBezTo>
                    <a:pt x="384715" y="2634444"/>
                    <a:pt x="366236" y="2644922"/>
                    <a:pt x="269272" y="2625967"/>
                  </a:cubicBezTo>
                  <a:close/>
                  <a:moveTo>
                    <a:pt x="531209" y="929469"/>
                  </a:moveTo>
                  <a:cubicBezTo>
                    <a:pt x="531305" y="931279"/>
                    <a:pt x="531305" y="933089"/>
                    <a:pt x="531400" y="934898"/>
                  </a:cubicBezTo>
                  <a:cubicBezTo>
                    <a:pt x="540353" y="932708"/>
                    <a:pt x="550164" y="932041"/>
                    <a:pt x="558165" y="927945"/>
                  </a:cubicBezTo>
                  <a:cubicBezTo>
                    <a:pt x="666560" y="872129"/>
                    <a:pt x="744760" y="789071"/>
                    <a:pt x="784860" y="672675"/>
                  </a:cubicBezTo>
                  <a:cubicBezTo>
                    <a:pt x="797909" y="634670"/>
                    <a:pt x="794290" y="595904"/>
                    <a:pt x="762572" y="571139"/>
                  </a:cubicBezTo>
                  <a:cubicBezTo>
                    <a:pt x="743998" y="556661"/>
                    <a:pt x="712184" y="547802"/>
                    <a:pt x="689420" y="552279"/>
                  </a:cubicBezTo>
                  <a:cubicBezTo>
                    <a:pt x="636461" y="562757"/>
                    <a:pt x="580549" y="574663"/>
                    <a:pt x="534543" y="601047"/>
                  </a:cubicBezTo>
                  <a:cubicBezTo>
                    <a:pt x="462629" y="642290"/>
                    <a:pt x="360998" y="662769"/>
                    <a:pt x="369570" y="780403"/>
                  </a:cubicBezTo>
                  <a:cubicBezTo>
                    <a:pt x="369761" y="783260"/>
                    <a:pt x="367189" y="786213"/>
                    <a:pt x="366617" y="789261"/>
                  </a:cubicBezTo>
                  <a:cubicBezTo>
                    <a:pt x="357854" y="839744"/>
                    <a:pt x="397383" y="916706"/>
                    <a:pt x="437769" y="923087"/>
                  </a:cubicBezTo>
                  <a:cubicBezTo>
                    <a:pt x="468440" y="927850"/>
                    <a:pt x="500063" y="927469"/>
                    <a:pt x="531209" y="9294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41483EE2-DBD8-4CA0-814F-E848ABAFB24D}"/>
                </a:ext>
              </a:extLst>
            </p:cNvPr>
            <p:cNvSpPr/>
            <p:nvPr/>
          </p:nvSpPr>
          <p:spPr>
            <a:xfrm>
              <a:off x="5372530" y="2164365"/>
              <a:ext cx="457200" cy="1057275"/>
            </a:xfrm>
            <a:custGeom>
              <a:avLst/>
              <a:gdLst>
                <a:gd name="connsiteX0" fmla="*/ 6714 w 457200"/>
                <a:gd name="connsiteY0" fmla="*/ 784574 h 1057275"/>
                <a:gd name="connsiteX1" fmla="*/ 55577 w 457200"/>
                <a:gd name="connsiteY1" fmla="*/ 656939 h 1057275"/>
                <a:gd name="connsiteX2" fmla="*/ 196452 w 457200"/>
                <a:gd name="connsiteY2" fmla="*/ 468154 h 1057275"/>
                <a:gd name="connsiteX3" fmla="*/ 189975 w 457200"/>
                <a:gd name="connsiteY3" fmla="*/ 435007 h 1057275"/>
                <a:gd name="connsiteX4" fmla="*/ 167306 w 457200"/>
                <a:gd name="connsiteY4" fmla="*/ 410909 h 1057275"/>
                <a:gd name="connsiteX5" fmla="*/ 180545 w 457200"/>
                <a:gd name="connsiteY5" fmla="*/ 318040 h 1057275"/>
                <a:gd name="connsiteX6" fmla="*/ 310657 w 457200"/>
                <a:gd name="connsiteY6" fmla="*/ 145923 h 1057275"/>
                <a:gd name="connsiteX7" fmla="*/ 315800 w 457200"/>
                <a:gd name="connsiteY7" fmla="*/ 94774 h 1057275"/>
                <a:gd name="connsiteX8" fmla="*/ 185594 w 457200"/>
                <a:gd name="connsiteY8" fmla="*/ 109728 h 1057275"/>
                <a:gd name="connsiteX9" fmla="*/ 449817 w 457200"/>
                <a:gd name="connsiteY9" fmla="*/ 0 h 1057275"/>
                <a:gd name="connsiteX10" fmla="*/ 460866 w 457200"/>
                <a:gd name="connsiteY10" fmla="*/ 16669 h 1057275"/>
                <a:gd name="connsiteX11" fmla="*/ 303227 w 457200"/>
                <a:gd name="connsiteY11" fmla="*/ 252317 h 1057275"/>
                <a:gd name="connsiteX12" fmla="*/ 333898 w 457200"/>
                <a:gd name="connsiteY12" fmla="*/ 276320 h 1057275"/>
                <a:gd name="connsiteX13" fmla="*/ 397334 w 457200"/>
                <a:gd name="connsiteY13" fmla="*/ 308801 h 1057275"/>
                <a:gd name="connsiteX14" fmla="*/ 355520 w 457200"/>
                <a:gd name="connsiteY14" fmla="*/ 363760 h 1057275"/>
                <a:gd name="connsiteX15" fmla="*/ 203882 w 457200"/>
                <a:gd name="connsiteY15" fmla="*/ 565499 h 1057275"/>
                <a:gd name="connsiteX16" fmla="*/ 361997 w 457200"/>
                <a:gd name="connsiteY16" fmla="*/ 543782 h 1057275"/>
                <a:gd name="connsiteX17" fmla="*/ 405240 w 457200"/>
                <a:gd name="connsiteY17" fmla="*/ 528542 h 1057275"/>
                <a:gd name="connsiteX18" fmla="*/ 454389 w 457200"/>
                <a:gd name="connsiteY18" fmla="*/ 600266 h 1057275"/>
                <a:gd name="connsiteX19" fmla="*/ 327516 w 457200"/>
                <a:gd name="connsiteY19" fmla="*/ 790861 h 1057275"/>
                <a:gd name="connsiteX20" fmla="*/ 245696 w 457200"/>
                <a:gd name="connsiteY20" fmla="*/ 902684 h 1057275"/>
                <a:gd name="connsiteX21" fmla="*/ 256841 w 457200"/>
                <a:gd name="connsiteY21" fmla="*/ 960025 h 1057275"/>
                <a:gd name="connsiteX22" fmla="*/ 89677 w 457200"/>
                <a:gd name="connsiteY22" fmla="*/ 1066229 h 1057275"/>
                <a:gd name="connsiteX23" fmla="*/ 51767 w 457200"/>
                <a:gd name="connsiteY23" fmla="*/ 1038796 h 1057275"/>
                <a:gd name="connsiteX24" fmla="*/ 74723 w 457200"/>
                <a:gd name="connsiteY24" fmla="*/ 986314 h 1057275"/>
                <a:gd name="connsiteX25" fmla="*/ 257984 w 457200"/>
                <a:gd name="connsiteY25" fmla="*/ 807911 h 1057275"/>
                <a:gd name="connsiteX26" fmla="*/ 347614 w 457200"/>
                <a:gd name="connsiteY26" fmla="*/ 687991 h 1057275"/>
                <a:gd name="connsiteX27" fmla="*/ 362854 w 457200"/>
                <a:gd name="connsiteY27" fmla="*/ 623411 h 1057275"/>
                <a:gd name="connsiteX28" fmla="*/ 287321 w 457200"/>
                <a:gd name="connsiteY28" fmla="*/ 627507 h 1057275"/>
                <a:gd name="connsiteX29" fmla="*/ 57387 w 457200"/>
                <a:gd name="connsiteY29" fmla="*/ 762191 h 1057275"/>
                <a:gd name="connsiteX30" fmla="*/ 6714 w 457200"/>
                <a:gd name="connsiteY30" fmla="*/ 784574 h 1057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57200" h="1057275">
                  <a:moveTo>
                    <a:pt x="6714" y="784574"/>
                  </a:moveTo>
                  <a:cubicBezTo>
                    <a:pt x="-9764" y="725710"/>
                    <a:pt x="3190" y="687324"/>
                    <a:pt x="55577" y="656939"/>
                  </a:cubicBezTo>
                  <a:cubicBezTo>
                    <a:pt x="127586" y="615220"/>
                    <a:pt x="154161" y="534638"/>
                    <a:pt x="196452" y="468154"/>
                  </a:cubicBezTo>
                  <a:cubicBezTo>
                    <a:pt x="200929" y="461105"/>
                    <a:pt x="195119" y="444913"/>
                    <a:pt x="189975" y="435007"/>
                  </a:cubicBezTo>
                  <a:cubicBezTo>
                    <a:pt x="185117" y="425577"/>
                    <a:pt x="174640" y="419195"/>
                    <a:pt x="167306" y="410909"/>
                  </a:cubicBezTo>
                  <a:cubicBezTo>
                    <a:pt x="132254" y="371570"/>
                    <a:pt x="137492" y="351568"/>
                    <a:pt x="180545" y="318040"/>
                  </a:cubicBezTo>
                  <a:cubicBezTo>
                    <a:pt x="238743" y="272701"/>
                    <a:pt x="293702" y="222980"/>
                    <a:pt x="310657" y="145923"/>
                  </a:cubicBezTo>
                  <a:cubicBezTo>
                    <a:pt x="313895" y="131350"/>
                    <a:pt x="313705" y="116015"/>
                    <a:pt x="315800" y="94774"/>
                  </a:cubicBezTo>
                  <a:cubicBezTo>
                    <a:pt x="268366" y="100203"/>
                    <a:pt x="226932" y="104966"/>
                    <a:pt x="185594" y="109728"/>
                  </a:cubicBezTo>
                  <a:cubicBezTo>
                    <a:pt x="272557" y="66866"/>
                    <a:pt x="350090" y="191"/>
                    <a:pt x="449817" y="0"/>
                  </a:cubicBezTo>
                  <a:cubicBezTo>
                    <a:pt x="453532" y="5524"/>
                    <a:pt x="457151" y="11144"/>
                    <a:pt x="460866" y="16669"/>
                  </a:cubicBezTo>
                  <a:cubicBezTo>
                    <a:pt x="408003" y="95631"/>
                    <a:pt x="355139" y="174689"/>
                    <a:pt x="303227" y="252317"/>
                  </a:cubicBezTo>
                  <a:cubicBezTo>
                    <a:pt x="316658" y="262985"/>
                    <a:pt x="324563" y="271082"/>
                    <a:pt x="333898" y="276320"/>
                  </a:cubicBezTo>
                  <a:cubicBezTo>
                    <a:pt x="354567" y="287941"/>
                    <a:pt x="376094" y="298037"/>
                    <a:pt x="397334" y="308801"/>
                  </a:cubicBezTo>
                  <a:cubicBezTo>
                    <a:pt x="383428" y="327089"/>
                    <a:pt x="369426" y="345377"/>
                    <a:pt x="355520" y="363760"/>
                  </a:cubicBezTo>
                  <a:cubicBezTo>
                    <a:pt x="306752" y="428530"/>
                    <a:pt x="258079" y="493395"/>
                    <a:pt x="203882" y="565499"/>
                  </a:cubicBezTo>
                  <a:cubicBezTo>
                    <a:pt x="262937" y="564261"/>
                    <a:pt x="314753" y="580263"/>
                    <a:pt x="361997" y="543782"/>
                  </a:cubicBezTo>
                  <a:cubicBezTo>
                    <a:pt x="373617" y="534829"/>
                    <a:pt x="390381" y="529876"/>
                    <a:pt x="405240" y="528542"/>
                  </a:cubicBezTo>
                  <a:cubicBezTo>
                    <a:pt x="458866" y="523589"/>
                    <a:pt x="481726" y="554069"/>
                    <a:pt x="454389" y="600266"/>
                  </a:cubicBezTo>
                  <a:cubicBezTo>
                    <a:pt x="415622" y="665893"/>
                    <a:pt x="370855" y="727996"/>
                    <a:pt x="327516" y="790861"/>
                  </a:cubicBezTo>
                  <a:cubicBezTo>
                    <a:pt x="301799" y="828104"/>
                    <a:pt x="274081" y="864013"/>
                    <a:pt x="245696" y="902684"/>
                  </a:cubicBezTo>
                  <a:cubicBezTo>
                    <a:pt x="281701" y="917353"/>
                    <a:pt x="277415" y="934307"/>
                    <a:pt x="256841" y="960025"/>
                  </a:cubicBezTo>
                  <a:cubicBezTo>
                    <a:pt x="212740" y="1015270"/>
                    <a:pt x="166829" y="1066419"/>
                    <a:pt x="89677" y="1066229"/>
                  </a:cubicBezTo>
                  <a:cubicBezTo>
                    <a:pt x="76247" y="1066229"/>
                    <a:pt x="51863" y="1048512"/>
                    <a:pt x="51767" y="1038796"/>
                  </a:cubicBezTo>
                  <a:cubicBezTo>
                    <a:pt x="51672" y="1020890"/>
                    <a:pt x="60911" y="994029"/>
                    <a:pt x="74723" y="986314"/>
                  </a:cubicBezTo>
                  <a:cubicBezTo>
                    <a:pt x="152447" y="943070"/>
                    <a:pt x="211025" y="882682"/>
                    <a:pt x="257984" y="807911"/>
                  </a:cubicBezTo>
                  <a:cubicBezTo>
                    <a:pt x="284463" y="765810"/>
                    <a:pt x="320468" y="729806"/>
                    <a:pt x="347614" y="687991"/>
                  </a:cubicBezTo>
                  <a:cubicBezTo>
                    <a:pt x="359520" y="669608"/>
                    <a:pt x="371522" y="633127"/>
                    <a:pt x="362854" y="623411"/>
                  </a:cubicBezTo>
                  <a:cubicBezTo>
                    <a:pt x="343042" y="601313"/>
                    <a:pt x="315229" y="609695"/>
                    <a:pt x="287321" y="627507"/>
                  </a:cubicBezTo>
                  <a:cubicBezTo>
                    <a:pt x="212549" y="675323"/>
                    <a:pt x="134540" y="718185"/>
                    <a:pt x="57387" y="762191"/>
                  </a:cubicBezTo>
                  <a:cubicBezTo>
                    <a:pt x="41576" y="771335"/>
                    <a:pt x="24050" y="777050"/>
                    <a:pt x="6714" y="7845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43BE6F6D-E6B0-4C0D-B9AB-0E95CFA159E0}"/>
              </a:ext>
            </a:extLst>
          </p:cNvPr>
          <p:cNvGrpSpPr>
            <a:grpSpLocks noChangeAspect="1"/>
          </p:cNvGrpSpPr>
          <p:nvPr/>
        </p:nvGrpSpPr>
        <p:grpSpPr>
          <a:xfrm>
            <a:off x="8491546" y="850675"/>
            <a:ext cx="672227" cy="662462"/>
            <a:chOff x="4037639" y="1371379"/>
            <a:chExt cx="4107796" cy="4048125"/>
          </a:xfrm>
          <a:solidFill>
            <a:srgbClr val="AF4352"/>
          </a:solidFill>
          <a:effectLst>
            <a:outerShdw blurRad="190500" sx="102000" sy="102000" algn="ctr" rotWithShape="0">
              <a:prstClr val="black">
                <a:alpha val="35000"/>
              </a:prstClr>
            </a:outerShdw>
          </a:effectLst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DE7D8519-3C4C-482E-91BE-4D06BD3ACAD8}"/>
                </a:ext>
              </a:extLst>
            </p:cNvPr>
            <p:cNvSpPr/>
            <p:nvPr/>
          </p:nvSpPr>
          <p:spPr>
            <a:xfrm>
              <a:off x="5383185" y="1371379"/>
              <a:ext cx="2762250" cy="4048125"/>
            </a:xfrm>
            <a:custGeom>
              <a:avLst/>
              <a:gdLst>
                <a:gd name="connsiteX0" fmla="*/ 1460051 w 2762250"/>
                <a:gd name="connsiteY0" fmla="*/ 4053584 h 4048125"/>
                <a:gd name="connsiteX1" fmla="*/ 1503389 w 2762250"/>
                <a:gd name="connsiteY1" fmla="*/ 3974051 h 4048125"/>
                <a:gd name="connsiteX2" fmla="*/ 1528821 w 2762250"/>
                <a:gd name="connsiteY2" fmla="*/ 3936617 h 4048125"/>
                <a:gd name="connsiteX3" fmla="*/ 1638645 w 2762250"/>
                <a:gd name="connsiteY3" fmla="*/ 3816698 h 4048125"/>
                <a:gd name="connsiteX4" fmla="*/ 1686555 w 2762250"/>
                <a:gd name="connsiteY4" fmla="*/ 3742117 h 4048125"/>
                <a:gd name="connsiteX5" fmla="*/ 1712463 w 2762250"/>
                <a:gd name="connsiteY5" fmla="*/ 3698492 h 4048125"/>
                <a:gd name="connsiteX6" fmla="*/ 1773709 w 2762250"/>
                <a:gd name="connsiteY6" fmla="*/ 3624959 h 4048125"/>
                <a:gd name="connsiteX7" fmla="*/ 1805904 w 2762250"/>
                <a:gd name="connsiteY7" fmla="*/ 3566762 h 4048125"/>
                <a:gd name="connsiteX8" fmla="*/ 1817524 w 2762250"/>
                <a:gd name="connsiteY8" fmla="*/ 3523423 h 4048125"/>
                <a:gd name="connsiteX9" fmla="*/ 1822572 w 2762250"/>
                <a:gd name="connsiteY9" fmla="*/ 3513326 h 4048125"/>
                <a:gd name="connsiteX10" fmla="*/ 1871245 w 2762250"/>
                <a:gd name="connsiteY10" fmla="*/ 3445794 h 4048125"/>
                <a:gd name="connsiteX11" fmla="*/ 1897153 w 2762250"/>
                <a:gd name="connsiteY11" fmla="*/ 3395312 h 4048125"/>
                <a:gd name="connsiteX12" fmla="*/ 1936682 w 2762250"/>
                <a:gd name="connsiteY12" fmla="*/ 3370356 h 4048125"/>
                <a:gd name="connsiteX13" fmla="*/ 1946778 w 2762250"/>
                <a:gd name="connsiteY13" fmla="*/ 3362450 h 4048125"/>
                <a:gd name="connsiteX14" fmla="*/ 1970210 w 2762250"/>
                <a:gd name="connsiteY14" fmla="*/ 3281964 h 4048125"/>
                <a:gd name="connsiteX15" fmla="*/ 1996689 w 2762250"/>
                <a:gd name="connsiteY15" fmla="*/ 3229291 h 4048125"/>
                <a:gd name="connsiteX16" fmla="*/ 2036504 w 2762250"/>
                <a:gd name="connsiteY16" fmla="*/ 3160139 h 4048125"/>
                <a:gd name="connsiteX17" fmla="*/ 2056506 w 2762250"/>
                <a:gd name="connsiteY17" fmla="*/ 3089464 h 4048125"/>
                <a:gd name="connsiteX18" fmla="*/ 2059173 w 2762250"/>
                <a:gd name="connsiteY18" fmla="*/ 3079939 h 4048125"/>
                <a:gd name="connsiteX19" fmla="*/ 2100321 w 2762250"/>
                <a:gd name="connsiteY19" fmla="*/ 3026599 h 4048125"/>
                <a:gd name="connsiteX20" fmla="*/ 2121467 w 2762250"/>
                <a:gd name="connsiteY20" fmla="*/ 2976879 h 4048125"/>
                <a:gd name="connsiteX21" fmla="*/ 2131087 w 2762250"/>
                <a:gd name="connsiteY21" fmla="*/ 2953923 h 4048125"/>
                <a:gd name="connsiteX22" fmla="*/ 2187570 w 2762250"/>
                <a:gd name="connsiteY22" fmla="*/ 2846957 h 4048125"/>
                <a:gd name="connsiteX23" fmla="*/ 2205954 w 2762250"/>
                <a:gd name="connsiteY23" fmla="*/ 2802095 h 4048125"/>
                <a:gd name="connsiteX24" fmla="*/ 2207573 w 2762250"/>
                <a:gd name="connsiteY24" fmla="*/ 2798380 h 4048125"/>
                <a:gd name="connsiteX25" fmla="*/ 2219384 w 2762250"/>
                <a:gd name="connsiteY25" fmla="*/ 2726371 h 4048125"/>
                <a:gd name="connsiteX26" fmla="*/ 2239481 w 2762250"/>
                <a:gd name="connsiteY26" fmla="*/ 2636931 h 4048125"/>
                <a:gd name="connsiteX27" fmla="*/ 2240434 w 2762250"/>
                <a:gd name="connsiteY27" fmla="*/ 2633026 h 4048125"/>
                <a:gd name="connsiteX28" fmla="*/ 2252055 w 2762250"/>
                <a:gd name="connsiteY28" fmla="*/ 2548730 h 4048125"/>
                <a:gd name="connsiteX29" fmla="*/ 2261865 w 2762250"/>
                <a:gd name="connsiteY29" fmla="*/ 2507391 h 4048125"/>
                <a:gd name="connsiteX30" fmla="*/ 2243672 w 2762250"/>
                <a:gd name="connsiteY30" fmla="*/ 2432048 h 4048125"/>
                <a:gd name="connsiteX31" fmla="*/ 2208430 w 2762250"/>
                <a:gd name="connsiteY31" fmla="*/ 2351372 h 4048125"/>
                <a:gd name="connsiteX32" fmla="*/ 2173188 w 2762250"/>
                <a:gd name="connsiteY32" fmla="*/ 2297270 h 4048125"/>
                <a:gd name="connsiteX33" fmla="*/ 2143374 w 2762250"/>
                <a:gd name="connsiteY33" fmla="*/ 2266885 h 4048125"/>
                <a:gd name="connsiteX34" fmla="*/ 2067270 w 2762250"/>
                <a:gd name="connsiteY34" fmla="*/ 2218212 h 4048125"/>
                <a:gd name="connsiteX35" fmla="*/ 2025169 w 2762250"/>
                <a:gd name="connsiteY35" fmla="*/ 2192971 h 4048125"/>
                <a:gd name="connsiteX36" fmla="*/ 1961828 w 2762250"/>
                <a:gd name="connsiteY36" fmla="*/ 2153538 h 4048125"/>
                <a:gd name="connsiteX37" fmla="*/ 1908869 w 2762250"/>
                <a:gd name="connsiteY37" fmla="*/ 2120010 h 4048125"/>
                <a:gd name="connsiteX38" fmla="*/ 1886390 w 2762250"/>
                <a:gd name="connsiteY38" fmla="*/ 2109913 h 4048125"/>
                <a:gd name="connsiteX39" fmla="*/ 1768946 w 2762250"/>
                <a:gd name="connsiteY39" fmla="*/ 2080576 h 4048125"/>
                <a:gd name="connsiteX40" fmla="*/ 1701986 w 2762250"/>
                <a:gd name="connsiteY40" fmla="*/ 2074575 h 4048125"/>
                <a:gd name="connsiteX41" fmla="*/ 1666553 w 2762250"/>
                <a:gd name="connsiteY41" fmla="*/ 2062478 h 4048125"/>
                <a:gd name="connsiteX42" fmla="*/ 1644550 w 2762250"/>
                <a:gd name="connsiteY42" fmla="*/ 2055620 h 4048125"/>
                <a:gd name="connsiteX43" fmla="*/ 1552729 w 2762250"/>
                <a:gd name="connsiteY43" fmla="*/ 2055049 h 4048125"/>
                <a:gd name="connsiteX44" fmla="*/ 1494341 w 2762250"/>
                <a:gd name="connsiteY44" fmla="*/ 2046000 h 4048125"/>
                <a:gd name="connsiteX45" fmla="*/ 1439953 w 2762250"/>
                <a:gd name="connsiteY45" fmla="*/ 2057716 h 4048125"/>
                <a:gd name="connsiteX46" fmla="*/ 1385375 w 2762250"/>
                <a:gd name="connsiteY46" fmla="*/ 2112104 h 4048125"/>
                <a:gd name="connsiteX47" fmla="*/ 1382803 w 2762250"/>
                <a:gd name="connsiteY47" fmla="*/ 2121629 h 4048125"/>
                <a:gd name="connsiteX48" fmla="*/ 1355085 w 2762250"/>
                <a:gd name="connsiteY48" fmla="*/ 2196400 h 4048125"/>
                <a:gd name="connsiteX49" fmla="*/ 1327748 w 2762250"/>
                <a:gd name="connsiteY49" fmla="*/ 2263265 h 4048125"/>
                <a:gd name="connsiteX50" fmla="*/ 1298983 w 2762250"/>
                <a:gd name="connsiteY50" fmla="*/ 2341275 h 4048125"/>
                <a:gd name="connsiteX51" fmla="*/ 1223831 w 2762250"/>
                <a:gd name="connsiteY51" fmla="*/ 2436716 h 4048125"/>
                <a:gd name="connsiteX52" fmla="*/ 1198685 w 2762250"/>
                <a:gd name="connsiteY52" fmla="*/ 2489008 h 4048125"/>
                <a:gd name="connsiteX53" fmla="*/ 1207638 w 2762250"/>
                <a:gd name="connsiteY53" fmla="*/ 2510725 h 4048125"/>
                <a:gd name="connsiteX54" fmla="*/ 1169824 w 2762250"/>
                <a:gd name="connsiteY54" fmla="*/ 2535014 h 4048125"/>
                <a:gd name="connsiteX55" fmla="*/ 1159537 w 2762250"/>
                <a:gd name="connsiteY55" fmla="*/ 2544729 h 4048125"/>
                <a:gd name="connsiteX56" fmla="*/ 1048095 w 2762250"/>
                <a:gd name="connsiteY56" fmla="*/ 2666078 h 4048125"/>
                <a:gd name="connsiteX57" fmla="*/ 989230 w 2762250"/>
                <a:gd name="connsiteY57" fmla="*/ 2724847 h 4048125"/>
                <a:gd name="connsiteX58" fmla="*/ 903124 w 2762250"/>
                <a:gd name="connsiteY58" fmla="*/ 2774472 h 4048125"/>
                <a:gd name="connsiteX59" fmla="*/ 807207 w 2762250"/>
                <a:gd name="connsiteY59" fmla="*/ 2821430 h 4048125"/>
                <a:gd name="connsiteX60" fmla="*/ 683954 w 2762250"/>
                <a:gd name="connsiteY60" fmla="*/ 2846005 h 4048125"/>
                <a:gd name="connsiteX61" fmla="*/ 619184 w 2762250"/>
                <a:gd name="connsiteY61" fmla="*/ 2856768 h 4048125"/>
                <a:gd name="connsiteX62" fmla="*/ 580417 w 2762250"/>
                <a:gd name="connsiteY62" fmla="*/ 2870198 h 4048125"/>
                <a:gd name="connsiteX63" fmla="*/ 510408 w 2762250"/>
                <a:gd name="connsiteY63" fmla="*/ 2899726 h 4048125"/>
                <a:gd name="connsiteX64" fmla="*/ 457259 w 2762250"/>
                <a:gd name="connsiteY64" fmla="*/ 2913347 h 4048125"/>
                <a:gd name="connsiteX65" fmla="*/ 330862 w 2762250"/>
                <a:gd name="connsiteY65" fmla="*/ 2893630 h 4048125"/>
                <a:gd name="connsiteX66" fmla="*/ 286380 w 2762250"/>
                <a:gd name="connsiteY66" fmla="*/ 2891820 h 4048125"/>
                <a:gd name="connsiteX67" fmla="*/ 256281 w 2762250"/>
                <a:gd name="connsiteY67" fmla="*/ 2879819 h 4048125"/>
                <a:gd name="connsiteX68" fmla="*/ 206275 w 2762250"/>
                <a:gd name="connsiteY68" fmla="*/ 2841052 h 4048125"/>
                <a:gd name="connsiteX69" fmla="*/ 204560 w 2762250"/>
                <a:gd name="connsiteY69" fmla="*/ 2840004 h 4048125"/>
                <a:gd name="connsiteX70" fmla="*/ 46350 w 2762250"/>
                <a:gd name="connsiteY70" fmla="*/ 2725418 h 4048125"/>
                <a:gd name="connsiteX71" fmla="*/ 1773 w 2762250"/>
                <a:gd name="connsiteY71" fmla="*/ 2616643 h 4048125"/>
                <a:gd name="connsiteX72" fmla="*/ 13394 w 2762250"/>
                <a:gd name="connsiteY72" fmla="*/ 2521964 h 4048125"/>
                <a:gd name="connsiteX73" fmla="*/ 19490 w 2762250"/>
                <a:gd name="connsiteY73" fmla="*/ 2512630 h 4048125"/>
                <a:gd name="connsiteX74" fmla="*/ 62162 w 2762250"/>
                <a:gd name="connsiteY74" fmla="*/ 2477578 h 4048125"/>
                <a:gd name="connsiteX75" fmla="*/ 76354 w 2762250"/>
                <a:gd name="connsiteY75" fmla="*/ 2441764 h 4048125"/>
                <a:gd name="connsiteX76" fmla="*/ 89213 w 2762250"/>
                <a:gd name="connsiteY76" fmla="*/ 2394520 h 4048125"/>
                <a:gd name="connsiteX77" fmla="*/ 107786 w 2762250"/>
                <a:gd name="connsiteY77" fmla="*/ 2358230 h 4048125"/>
                <a:gd name="connsiteX78" fmla="*/ 156840 w 2762250"/>
                <a:gd name="connsiteY78" fmla="*/ 2288793 h 4048125"/>
                <a:gd name="connsiteX79" fmla="*/ 194750 w 2762250"/>
                <a:gd name="connsiteY79" fmla="*/ 2262122 h 4048125"/>
                <a:gd name="connsiteX80" fmla="*/ 214752 w 2762250"/>
                <a:gd name="connsiteY80" fmla="*/ 2249930 h 4048125"/>
                <a:gd name="connsiteX81" fmla="*/ 227420 w 2762250"/>
                <a:gd name="connsiteY81" fmla="*/ 2240596 h 4048125"/>
                <a:gd name="connsiteX82" fmla="*/ 296477 w 2762250"/>
                <a:gd name="connsiteY82" fmla="*/ 2198400 h 4048125"/>
                <a:gd name="connsiteX83" fmla="*/ 362104 w 2762250"/>
                <a:gd name="connsiteY83" fmla="*/ 2146298 h 4048125"/>
                <a:gd name="connsiteX84" fmla="*/ 402490 w 2762250"/>
                <a:gd name="connsiteY84" fmla="*/ 2131439 h 4048125"/>
                <a:gd name="connsiteX85" fmla="*/ 450972 w 2762250"/>
                <a:gd name="connsiteY85" fmla="*/ 2111532 h 4048125"/>
                <a:gd name="connsiteX86" fmla="*/ 510789 w 2762250"/>
                <a:gd name="connsiteY86" fmla="*/ 2087529 h 4048125"/>
                <a:gd name="connsiteX87" fmla="*/ 532030 w 2762250"/>
                <a:gd name="connsiteY87" fmla="*/ 2073718 h 4048125"/>
                <a:gd name="connsiteX88" fmla="*/ 558986 w 2762250"/>
                <a:gd name="connsiteY88" fmla="*/ 2074385 h 4048125"/>
                <a:gd name="connsiteX89" fmla="*/ 563653 w 2762250"/>
                <a:gd name="connsiteY89" fmla="*/ 2078385 h 4048125"/>
                <a:gd name="connsiteX90" fmla="*/ 617088 w 2762250"/>
                <a:gd name="connsiteY90" fmla="*/ 2074004 h 4048125"/>
                <a:gd name="connsiteX91" fmla="*/ 649473 w 2762250"/>
                <a:gd name="connsiteY91" fmla="*/ 2045905 h 4048125"/>
                <a:gd name="connsiteX92" fmla="*/ 752819 w 2762250"/>
                <a:gd name="connsiteY92" fmla="*/ 2010377 h 4048125"/>
                <a:gd name="connsiteX93" fmla="*/ 797777 w 2762250"/>
                <a:gd name="connsiteY93" fmla="*/ 1992755 h 4048125"/>
                <a:gd name="connsiteX94" fmla="*/ 803207 w 2762250"/>
                <a:gd name="connsiteY94" fmla="*/ 1990279 h 4048125"/>
                <a:gd name="connsiteX95" fmla="*/ 869120 w 2762250"/>
                <a:gd name="connsiteY95" fmla="*/ 1978468 h 4048125"/>
                <a:gd name="connsiteX96" fmla="*/ 916554 w 2762250"/>
                <a:gd name="connsiteY96" fmla="*/ 1960942 h 4048125"/>
                <a:gd name="connsiteX97" fmla="*/ 959226 w 2762250"/>
                <a:gd name="connsiteY97" fmla="*/ 1946750 h 4048125"/>
                <a:gd name="connsiteX98" fmla="*/ 1002374 w 2762250"/>
                <a:gd name="connsiteY98" fmla="*/ 1899696 h 4048125"/>
                <a:gd name="connsiteX99" fmla="*/ 1020186 w 2762250"/>
                <a:gd name="connsiteY99" fmla="*/ 1846356 h 4048125"/>
                <a:gd name="connsiteX100" fmla="*/ 1033997 w 2762250"/>
                <a:gd name="connsiteY100" fmla="*/ 1791397 h 4048125"/>
                <a:gd name="connsiteX101" fmla="*/ 1045808 w 2762250"/>
                <a:gd name="connsiteY101" fmla="*/ 1610993 h 4048125"/>
                <a:gd name="connsiteX102" fmla="*/ 1055429 w 2762250"/>
                <a:gd name="connsiteY102" fmla="*/ 1594420 h 4048125"/>
                <a:gd name="connsiteX103" fmla="*/ 1069526 w 2762250"/>
                <a:gd name="connsiteY103" fmla="*/ 1496598 h 4048125"/>
                <a:gd name="connsiteX104" fmla="*/ 1067240 w 2762250"/>
                <a:gd name="connsiteY104" fmla="*/ 1476691 h 4048125"/>
                <a:gd name="connsiteX105" fmla="*/ 1066954 w 2762250"/>
                <a:gd name="connsiteY105" fmla="*/ 1288953 h 4048125"/>
                <a:gd name="connsiteX106" fmla="*/ 1038950 w 2762250"/>
                <a:gd name="connsiteY106" fmla="*/ 1235804 h 4048125"/>
                <a:gd name="connsiteX107" fmla="*/ 977895 w 2762250"/>
                <a:gd name="connsiteY107" fmla="*/ 1218849 h 4048125"/>
                <a:gd name="connsiteX108" fmla="*/ 900362 w 2762250"/>
                <a:gd name="connsiteY108" fmla="*/ 1237804 h 4048125"/>
                <a:gd name="connsiteX109" fmla="*/ 888455 w 2762250"/>
                <a:gd name="connsiteY109" fmla="*/ 1239899 h 4048125"/>
                <a:gd name="connsiteX110" fmla="*/ 825400 w 2762250"/>
                <a:gd name="connsiteY110" fmla="*/ 1258949 h 4048125"/>
                <a:gd name="connsiteX111" fmla="*/ 819780 w 2762250"/>
                <a:gd name="connsiteY111" fmla="*/ 1261140 h 4048125"/>
                <a:gd name="connsiteX112" fmla="*/ 727102 w 2762250"/>
                <a:gd name="connsiteY112" fmla="*/ 1272284 h 4048125"/>
                <a:gd name="connsiteX113" fmla="*/ 672047 w 2762250"/>
                <a:gd name="connsiteY113" fmla="*/ 1272189 h 4048125"/>
                <a:gd name="connsiteX114" fmla="*/ 595847 w 2762250"/>
                <a:gd name="connsiteY114" fmla="*/ 1260378 h 4048125"/>
                <a:gd name="connsiteX115" fmla="*/ 578988 w 2762250"/>
                <a:gd name="connsiteY115" fmla="*/ 1246376 h 4048125"/>
                <a:gd name="connsiteX116" fmla="*/ 523934 w 2762250"/>
                <a:gd name="connsiteY116" fmla="*/ 1217611 h 4048125"/>
                <a:gd name="connsiteX117" fmla="*/ 504884 w 2762250"/>
                <a:gd name="connsiteY117" fmla="*/ 1207610 h 4048125"/>
                <a:gd name="connsiteX118" fmla="*/ 398775 w 2762250"/>
                <a:gd name="connsiteY118" fmla="*/ 1162175 h 4048125"/>
                <a:gd name="connsiteX119" fmla="*/ 362390 w 2762250"/>
                <a:gd name="connsiteY119" fmla="*/ 1138839 h 4048125"/>
                <a:gd name="connsiteX120" fmla="*/ 338482 w 2762250"/>
                <a:gd name="connsiteY120" fmla="*/ 1131410 h 4048125"/>
                <a:gd name="connsiteX121" fmla="*/ 280475 w 2762250"/>
                <a:gd name="connsiteY121" fmla="*/ 1101025 h 4048125"/>
                <a:gd name="connsiteX122" fmla="*/ 243137 w 2762250"/>
                <a:gd name="connsiteY122" fmla="*/ 1049685 h 4048125"/>
                <a:gd name="connsiteX123" fmla="*/ 316289 w 2762250"/>
                <a:gd name="connsiteY123" fmla="*/ 1007204 h 4048125"/>
                <a:gd name="connsiteX124" fmla="*/ 391155 w 2762250"/>
                <a:gd name="connsiteY124" fmla="*/ 968437 h 4048125"/>
                <a:gd name="connsiteX125" fmla="*/ 444781 w 2762250"/>
                <a:gd name="connsiteY125" fmla="*/ 943958 h 4048125"/>
                <a:gd name="connsiteX126" fmla="*/ 524600 w 2762250"/>
                <a:gd name="connsiteY126" fmla="*/ 913382 h 4048125"/>
                <a:gd name="connsiteX127" fmla="*/ 569558 w 2762250"/>
                <a:gd name="connsiteY127" fmla="*/ 894904 h 4048125"/>
                <a:gd name="connsiteX128" fmla="*/ 579083 w 2762250"/>
                <a:gd name="connsiteY128" fmla="*/ 892142 h 4048125"/>
                <a:gd name="connsiteX129" fmla="*/ 667571 w 2762250"/>
                <a:gd name="connsiteY129" fmla="*/ 862519 h 4048125"/>
                <a:gd name="connsiteX130" fmla="*/ 700622 w 2762250"/>
                <a:gd name="connsiteY130" fmla="*/ 851089 h 4048125"/>
                <a:gd name="connsiteX131" fmla="*/ 753867 w 2762250"/>
                <a:gd name="connsiteY131" fmla="*/ 837563 h 4048125"/>
                <a:gd name="connsiteX132" fmla="*/ 819209 w 2762250"/>
                <a:gd name="connsiteY132" fmla="*/ 819085 h 4048125"/>
                <a:gd name="connsiteX133" fmla="*/ 830734 w 2762250"/>
                <a:gd name="connsiteY133" fmla="*/ 815846 h 4048125"/>
                <a:gd name="connsiteX134" fmla="*/ 897599 w 2762250"/>
                <a:gd name="connsiteY134" fmla="*/ 795463 h 4048125"/>
                <a:gd name="connsiteX135" fmla="*/ 970180 w 2762250"/>
                <a:gd name="connsiteY135" fmla="*/ 772508 h 4048125"/>
                <a:gd name="connsiteX136" fmla="*/ 1012661 w 2762250"/>
                <a:gd name="connsiteY136" fmla="*/ 719358 h 4048125"/>
                <a:gd name="connsiteX137" fmla="*/ 1013519 w 2762250"/>
                <a:gd name="connsiteY137" fmla="*/ 460183 h 4048125"/>
                <a:gd name="connsiteX138" fmla="*/ 986182 w 2762250"/>
                <a:gd name="connsiteY138" fmla="*/ 370553 h 4048125"/>
                <a:gd name="connsiteX139" fmla="*/ 980467 w 2762250"/>
                <a:gd name="connsiteY139" fmla="*/ 350264 h 4048125"/>
                <a:gd name="connsiteX140" fmla="*/ 953987 w 2762250"/>
                <a:gd name="connsiteY140" fmla="*/ 262444 h 4048125"/>
                <a:gd name="connsiteX141" fmla="*/ 896075 w 2762250"/>
                <a:gd name="connsiteY141" fmla="*/ 228440 h 4048125"/>
                <a:gd name="connsiteX142" fmla="*/ 881693 w 2762250"/>
                <a:gd name="connsiteY142" fmla="*/ 222820 h 4048125"/>
                <a:gd name="connsiteX143" fmla="*/ 870929 w 2762250"/>
                <a:gd name="connsiteY143" fmla="*/ 218629 h 4048125"/>
                <a:gd name="connsiteX144" fmla="*/ 815208 w 2762250"/>
                <a:gd name="connsiteY144" fmla="*/ 235488 h 4048125"/>
                <a:gd name="connsiteX145" fmla="*/ 755772 w 2762250"/>
                <a:gd name="connsiteY145" fmla="*/ 240822 h 4048125"/>
                <a:gd name="connsiteX146" fmla="*/ 752248 w 2762250"/>
                <a:gd name="connsiteY146" fmla="*/ 234631 h 4048125"/>
                <a:gd name="connsiteX147" fmla="*/ 783014 w 2762250"/>
                <a:gd name="connsiteY147" fmla="*/ 193102 h 4048125"/>
                <a:gd name="connsiteX148" fmla="*/ 873025 w 2762250"/>
                <a:gd name="connsiteY148" fmla="*/ 99662 h 4048125"/>
                <a:gd name="connsiteX149" fmla="*/ 941795 w 2762250"/>
                <a:gd name="connsiteY149" fmla="*/ 56609 h 4048125"/>
                <a:gd name="connsiteX150" fmla="*/ 1006756 w 2762250"/>
                <a:gd name="connsiteY150" fmla="*/ 12032 h 4048125"/>
                <a:gd name="connsiteX151" fmla="*/ 1056095 w 2762250"/>
                <a:gd name="connsiteY151" fmla="*/ 6031 h 4048125"/>
                <a:gd name="connsiteX152" fmla="*/ 1066763 w 2762250"/>
                <a:gd name="connsiteY152" fmla="*/ 11079 h 4048125"/>
                <a:gd name="connsiteX153" fmla="*/ 1214496 w 2762250"/>
                <a:gd name="connsiteY153" fmla="*/ 22128 h 4048125"/>
                <a:gd name="connsiteX154" fmla="*/ 1243833 w 2762250"/>
                <a:gd name="connsiteY154" fmla="*/ 38130 h 4048125"/>
                <a:gd name="connsiteX155" fmla="*/ 1304222 w 2762250"/>
                <a:gd name="connsiteY155" fmla="*/ 77945 h 4048125"/>
                <a:gd name="connsiteX156" fmla="*/ 1361753 w 2762250"/>
                <a:gd name="connsiteY156" fmla="*/ 94423 h 4048125"/>
                <a:gd name="connsiteX157" fmla="*/ 1381088 w 2762250"/>
                <a:gd name="connsiteY157" fmla="*/ 98519 h 4048125"/>
                <a:gd name="connsiteX158" fmla="*/ 1438143 w 2762250"/>
                <a:gd name="connsiteY158" fmla="*/ 136142 h 4048125"/>
                <a:gd name="connsiteX159" fmla="*/ 1455479 w 2762250"/>
                <a:gd name="connsiteY159" fmla="*/ 151954 h 4048125"/>
                <a:gd name="connsiteX160" fmla="*/ 1492436 w 2762250"/>
                <a:gd name="connsiteY160" fmla="*/ 164146 h 4048125"/>
                <a:gd name="connsiteX161" fmla="*/ 1512629 w 2762250"/>
                <a:gd name="connsiteY161" fmla="*/ 192816 h 4048125"/>
                <a:gd name="connsiteX162" fmla="*/ 1530345 w 2762250"/>
                <a:gd name="connsiteY162" fmla="*/ 252538 h 4048125"/>
                <a:gd name="connsiteX163" fmla="*/ 1534250 w 2762250"/>
                <a:gd name="connsiteY163" fmla="*/ 269778 h 4048125"/>
                <a:gd name="connsiteX164" fmla="*/ 1534727 w 2762250"/>
                <a:gd name="connsiteY164" fmla="*/ 339120 h 4048125"/>
                <a:gd name="connsiteX165" fmla="*/ 1547490 w 2762250"/>
                <a:gd name="connsiteY165" fmla="*/ 457611 h 4048125"/>
                <a:gd name="connsiteX166" fmla="*/ 1556348 w 2762250"/>
                <a:gd name="connsiteY166" fmla="*/ 530477 h 4048125"/>
                <a:gd name="connsiteX167" fmla="*/ 1563873 w 2762250"/>
                <a:gd name="connsiteY167" fmla="*/ 545813 h 4048125"/>
                <a:gd name="connsiteX168" fmla="*/ 1602068 w 2762250"/>
                <a:gd name="connsiteY168" fmla="*/ 585151 h 4048125"/>
                <a:gd name="connsiteX169" fmla="*/ 1656075 w 2762250"/>
                <a:gd name="connsiteY169" fmla="*/ 591342 h 4048125"/>
                <a:gd name="connsiteX170" fmla="*/ 1686079 w 2762250"/>
                <a:gd name="connsiteY170" fmla="*/ 582198 h 4048125"/>
                <a:gd name="connsiteX171" fmla="*/ 1811333 w 2762250"/>
                <a:gd name="connsiteY171" fmla="*/ 512951 h 4048125"/>
                <a:gd name="connsiteX172" fmla="*/ 1817238 w 2762250"/>
                <a:gd name="connsiteY172" fmla="*/ 511713 h 4048125"/>
                <a:gd name="connsiteX173" fmla="*/ 1954589 w 2762250"/>
                <a:gd name="connsiteY173" fmla="*/ 502093 h 4048125"/>
                <a:gd name="connsiteX174" fmla="*/ 2056030 w 2762250"/>
                <a:gd name="connsiteY174" fmla="*/ 538288 h 4048125"/>
                <a:gd name="connsiteX175" fmla="*/ 2064221 w 2762250"/>
                <a:gd name="connsiteY175" fmla="*/ 543527 h 4048125"/>
                <a:gd name="connsiteX176" fmla="*/ 2123181 w 2762250"/>
                <a:gd name="connsiteY176" fmla="*/ 593342 h 4048125"/>
                <a:gd name="connsiteX177" fmla="*/ 2160043 w 2762250"/>
                <a:gd name="connsiteY177" fmla="*/ 642301 h 4048125"/>
                <a:gd name="connsiteX178" fmla="*/ 2225289 w 2762250"/>
                <a:gd name="connsiteY178" fmla="*/ 720215 h 4048125"/>
                <a:gd name="connsiteX179" fmla="*/ 2232052 w 2762250"/>
                <a:gd name="connsiteY179" fmla="*/ 787938 h 4048125"/>
                <a:gd name="connsiteX180" fmla="*/ 2229956 w 2762250"/>
                <a:gd name="connsiteY180" fmla="*/ 801749 h 4048125"/>
                <a:gd name="connsiteX181" fmla="*/ 2182331 w 2762250"/>
                <a:gd name="connsiteY181" fmla="*/ 848041 h 4048125"/>
                <a:gd name="connsiteX182" fmla="*/ 2076604 w 2762250"/>
                <a:gd name="connsiteY182" fmla="*/ 885665 h 4048125"/>
                <a:gd name="connsiteX183" fmla="*/ 2022502 w 2762250"/>
                <a:gd name="connsiteY183" fmla="*/ 916335 h 4048125"/>
                <a:gd name="connsiteX184" fmla="*/ 1943635 w 2762250"/>
                <a:gd name="connsiteY184" fmla="*/ 925098 h 4048125"/>
                <a:gd name="connsiteX185" fmla="*/ 1924109 w 2762250"/>
                <a:gd name="connsiteY185" fmla="*/ 932718 h 4048125"/>
                <a:gd name="connsiteX186" fmla="*/ 1854576 w 2762250"/>
                <a:gd name="connsiteY186" fmla="*/ 938243 h 4048125"/>
                <a:gd name="connsiteX187" fmla="*/ 1770947 w 2762250"/>
                <a:gd name="connsiteY187" fmla="*/ 980438 h 4048125"/>
                <a:gd name="connsiteX188" fmla="*/ 1697318 w 2762250"/>
                <a:gd name="connsiteY188" fmla="*/ 1017205 h 4048125"/>
                <a:gd name="connsiteX189" fmla="*/ 1686746 w 2762250"/>
                <a:gd name="connsiteY189" fmla="*/ 1022253 h 4048125"/>
                <a:gd name="connsiteX190" fmla="*/ 1573779 w 2762250"/>
                <a:gd name="connsiteY190" fmla="*/ 1033493 h 4048125"/>
                <a:gd name="connsiteX191" fmla="*/ 1554729 w 2762250"/>
                <a:gd name="connsiteY191" fmla="*/ 1041684 h 4048125"/>
                <a:gd name="connsiteX192" fmla="*/ 1510819 w 2762250"/>
                <a:gd name="connsiteY192" fmla="*/ 1119980 h 4048125"/>
                <a:gd name="connsiteX193" fmla="*/ 1501484 w 2762250"/>
                <a:gd name="connsiteY193" fmla="*/ 1184369 h 4048125"/>
                <a:gd name="connsiteX194" fmla="*/ 1496150 w 2762250"/>
                <a:gd name="connsiteY194" fmla="*/ 1196751 h 4048125"/>
                <a:gd name="connsiteX195" fmla="*/ 1491864 w 2762250"/>
                <a:gd name="connsiteY195" fmla="*/ 1211134 h 4048125"/>
                <a:gd name="connsiteX196" fmla="*/ 1500818 w 2762250"/>
                <a:gd name="connsiteY196" fmla="*/ 1277333 h 4048125"/>
                <a:gd name="connsiteX197" fmla="*/ 1481101 w 2762250"/>
                <a:gd name="connsiteY197" fmla="*/ 1377155 h 4048125"/>
                <a:gd name="connsiteX198" fmla="*/ 1480148 w 2762250"/>
                <a:gd name="connsiteY198" fmla="*/ 1395443 h 4048125"/>
                <a:gd name="connsiteX199" fmla="*/ 1477767 w 2762250"/>
                <a:gd name="connsiteY199" fmla="*/ 1605278 h 4048125"/>
                <a:gd name="connsiteX200" fmla="*/ 1469385 w 2762250"/>
                <a:gd name="connsiteY200" fmla="*/ 1867597 h 4048125"/>
                <a:gd name="connsiteX201" fmla="*/ 1502437 w 2762250"/>
                <a:gd name="connsiteY201" fmla="*/ 1914841 h 4048125"/>
                <a:gd name="connsiteX202" fmla="*/ 1595306 w 2762250"/>
                <a:gd name="connsiteY202" fmla="*/ 1924652 h 4048125"/>
                <a:gd name="connsiteX203" fmla="*/ 1640168 w 2762250"/>
                <a:gd name="connsiteY203" fmla="*/ 1925033 h 4048125"/>
                <a:gd name="connsiteX204" fmla="*/ 1752659 w 2762250"/>
                <a:gd name="connsiteY204" fmla="*/ 1938939 h 4048125"/>
                <a:gd name="connsiteX205" fmla="*/ 1831145 w 2762250"/>
                <a:gd name="connsiteY205" fmla="*/ 1947702 h 4048125"/>
                <a:gd name="connsiteX206" fmla="*/ 1946112 w 2762250"/>
                <a:gd name="connsiteY206" fmla="*/ 1959418 h 4048125"/>
                <a:gd name="connsiteX207" fmla="*/ 2027169 w 2762250"/>
                <a:gd name="connsiteY207" fmla="*/ 1986945 h 4048125"/>
                <a:gd name="connsiteX208" fmla="*/ 2067460 w 2762250"/>
                <a:gd name="connsiteY208" fmla="*/ 2000280 h 4048125"/>
                <a:gd name="connsiteX209" fmla="*/ 2210145 w 2762250"/>
                <a:gd name="connsiteY209" fmla="*/ 2051906 h 4048125"/>
                <a:gd name="connsiteX210" fmla="*/ 2301394 w 2762250"/>
                <a:gd name="connsiteY210" fmla="*/ 2097530 h 4048125"/>
                <a:gd name="connsiteX211" fmla="*/ 2336637 w 2762250"/>
                <a:gd name="connsiteY211" fmla="*/ 2104769 h 4048125"/>
                <a:gd name="connsiteX212" fmla="*/ 2413694 w 2762250"/>
                <a:gd name="connsiteY212" fmla="*/ 2113914 h 4048125"/>
                <a:gd name="connsiteX213" fmla="*/ 2465700 w 2762250"/>
                <a:gd name="connsiteY213" fmla="*/ 2141536 h 4048125"/>
                <a:gd name="connsiteX214" fmla="*/ 2514182 w 2762250"/>
                <a:gd name="connsiteY214" fmla="*/ 2189066 h 4048125"/>
                <a:gd name="connsiteX215" fmla="*/ 2554759 w 2762250"/>
                <a:gd name="connsiteY215" fmla="*/ 2218212 h 4048125"/>
                <a:gd name="connsiteX216" fmla="*/ 2571142 w 2762250"/>
                <a:gd name="connsiteY216" fmla="*/ 2228785 h 4048125"/>
                <a:gd name="connsiteX217" fmla="*/ 2654295 w 2762250"/>
                <a:gd name="connsiteY217" fmla="*/ 2312319 h 4048125"/>
                <a:gd name="connsiteX218" fmla="*/ 2675441 w 2762250"/>
                <a:gd name="connsiteY218" fmla="*/ 2361945 h 4048125"/>
                <a:gd name="connsiteX219" fmla="*/ 2698206 w 2762250"/>
                <a:gd name="connsiteY219" fmla="*/ 2392805 h 4048125"/>
                <a:gd name="connsiteX220" fmla="*/ 2732781 w 2762250"/>
                <a:gd name="connsiteY220" fmla="*/ 2481674 h 4048125"/>
                <a:gd name="connsiteX221" fmla="*/ 2748116 w 2762250"/>
                <a:gd name="connsiteY221" fmla="*/ 2512058 h 4048125"/>
                <a:gd name="connsiteX222" fmla="*/ 2762214 w 2762250"/>
                <a:gd name="connsiteY222" fmla="*/ 2513582 h 4048125"/>
                <a:gd name="connsiteX223" fmla="*/ 2762214 w 2762250"/>
                <a:gd name="connsiteY223" fmla="*/ 2536062 h 4048125"/>
                <a:gd name="connsiteX224" fmla="*/ 2761832 w 2762250"/>
                <a:gd name="connsiteY224" fmla="*/ 2705416 h 4048125"/>
                <a:gd name="connsiteX225" fmla="*/ 2749736 w 2762250"/>
                <a:gd name="connsiteY225" fmla="*/ 2817811 h 4048125"/>
                <a:gd name="connsiteX226" fmla="*/ 2726590 w 2762250"/>
                <a:gd name="connsiteY226" fmla="*/ 2858006 h 4048125"/>
                <a:gd name="connsiteX227" fmla="*/ 2673536 w 2762250"/>
                <a:gd name="connsiteY227" fmla="*/ 2951542 h 4048125"/>
                <a:gd name="connsiteX228" fmla="*/ 2626958 w 2762250"/>
                <a:gd name="connsiteY228" fmla="*/ 3033552 h 4048125"/>
                <a:gd name="connsiteX229" fmla="*/ 2599336 w 2762250"/>
                <a:gd name="connsiteY229" fmla="*/ 3085559 h 4048125"/>
                <a:gd name="connsiteX230" fmla="*/ 2534852 w 2762250"/>
                <a:gd name="connsiteY230" fmla="*/ 3179475 h 4048125"/>
                <a:gd name="connsiteX231" fmla="*/ 2522946 w 2762250"/>
                <a:gd name="connsiteY231" fmla="*/ 3186143 h 4048125"/>
                <a:gd name="connsiteX232" fmla="*/ 2451603 w 2762250"/>
                <a:gd name="connsiteY232" fmla="*/ 3231101 h 4048125"/>
                <a:gd name="connsiteX233" fmla="*/ 2435411 w 2762250"/>
                <a:gd name="connsiteY233" fmla="*/ 3255199 h 4048125"/>
                <a:gd name="connsiteX234" fmla="*/ 2407407 w 2762250"/>
                <a:gd name="connsiteY234" fmla="*/ 3288251 h 4048125"/>
                <a:gd name="connsiteX235" fmla="*/ 2374356 w 2762250"/>
                <a:gd name="connsiteY235" fmla="*/ 3330923 h 4048125"/>
                <a:gd name="connsiteX236" fmla="*/ 2323016 w 2762250"/>
                <a:gd name="connsiteY236" fmla="*/ 3380357 h 4048125"/>
                <a:gd name="connsiteX237" fmla="*/ 2291012 w 2762250"/>
                <a:gd name="connsiteY237" fmla="*/ 3402837 h 4048125"/>
                <a:gd name="connsiteX238" fmla="*/ 2240148 w 2762250"/>
                <a:gd name="connsiteY238" fmla="*/ 3452366 h 4048125"/>
                <a:gd name="connsiteX239" fmla="*/ 2169758 w 2762250"/>
                <a:gd name="connsiteY239" fmla="*/ 3502468 h 4048125"/>
                <a:gd name="connsiteX240" fmla="*/ 2132611 w 2762250"/>
                <a:gd name="connsiteY240" fmla="*/ 3528281 h 4048125"/>
                <a:gd name="connsiteX241" fmla="*/ 2047743 w 2762250"/>
                <a:gd name="connsiteY241" fmla="*/ 3601147 h 4048125"/>
                <a:gd name="connsiteX242" fmla="*/ 2019263 w 2762250"/>
                <a:gd name="connsiteY242" fmla="*/ 3621816 h 4048125"/>
                <a:gd name="connsiteX243" fmla="*/ 2007738 w 2762250"/>
                <a:gd name="connsiteY243" fmla="*/ 3641438 h 4048125"/>
                <a:gd name="connsiteX244" fmla="*/ 1912964 w 2762250"/>
                <a:gd name="connsiteY244" fmla="*/ 3736307 h 4048125"/>
                <a:gd name="connsiteX245" fmla="*/ 1864578 w 2762250"/>
                <a:gd name="connsiteY245" fmla="*/ 3776312 h 4048125"/>
                <a:gd name="connsiteX246" fmla="*/ 1819524 w 2762250"/>
                <a:gd name="connsiteY246" fmla="*/ 3829556 h 4048125"/>
                <a:gd name="connsiteX247" fmla="*/ 1761517 w 2762250"/>
                <a:gd name="connsiteY247" fmla="*/ 3860417 h 4048125"/>
                <a:gd name="connsiteX248" fmla="*/ 1752563 w 2762250"/>
                <a:gd name="connsiteY248" fmla="*/ 3864418 h 4048125"/>
                <a:gd name="connsiteX249" fmla="*/ 1677792 w 2762250"/>
                <a:gd name="connsiteY249" fmla="*/ 3927283 h 4048125"/>
                <a:gd name="connsiteX250" fmla="*/ 1628357 w 2762250"/>
                <a:gd name="connsiteY250" fmla="*/ 3958525 h 4048125"/>
                <a:gd name="connsiteX251" fmla="*/ 1583495 w 2762250"/>
                <a:gd name="connsiteY251" fmla="*/ 3990434 h 4048125"/>
                <a:gd name="connsiteX252" fmla="*/ 1546347 w 2762250"/>
                <a:gd name="connsiteY252" fmla="*/ 4027772 h 4048125"/>
                <a:gd name="connsiteX253" fmla="*/ 1460051 w 2762250"/>
                <a:gd name="connsiteY253" fmla="*/ 4053584 h 4048125"/>
                <a:gd name="connsiteX254" fmla="*/ 943510 w 2762250"/>
                <a:gd name="connsiteY254" fmla="*/ 2111913 h 4048125"/>
                <a:gd name="connsiteX255" fmla="*/ 893504 w 2762250"/>
                <a:gd name="connsiteY255" fmla="*/ 2087815 h 4048125"/>
                <a:gd name="connsiteX256" fmla="*/ 829115 w 2762250"/>
                <a:gd name="connsiteY256" fmla="*/ 2096387 h 4048125"/>
                <a:gd name="connsiteX257" fmla="*/ 698051 w 2762250"/>
                <a:gd name="connsiteY257" fmla="*/ 2109056 h 4048125"/>
                <a:gd name="connsiteX258" fmla="*/ 641853 w 2762250"/>
                <a:gd name="connsiteY258" fmla="*/ 2127439 h 4048125"/>
                <a:gd name="connsiteX259" fmla="*/ 636805 w 2762250"/>
                <a:gd name="connsiteY259" fmla="*/ 2130487 h 4048125"/>
                <a:gd name="connsiteX260" fmla="*/ 552413 w 2762250"/>
                <a:gd name="connsiteY260" fmla="*/ 2141917 h 4048125"/>
                <a:gd name="connsiteX261" fmla="*/ 513551 w 2762250"/>
                <a:gd name="connsiteY261" fmla="*/ 2157824 h 4048125"/>
                <a:gd name="connsiteX262" fmla="*/ 455163 w 2762250"/>
                <a:gd name="connsiteY262" fmla="*/ 2197543 h 4048125"/>
                <a:gd name="connsiteX263" fmla="*/ 373439 w 2762250"/>
                <a:gd name="connsiteY263" fmla="*/ 2244120 h 4048125"/>
                <a:gd name="connsiteX264" fmla="*/ 319337 w 2762250"/>
                <a:gd name="connsiteY264" fmla="*/ 2287554 h 4048125"/>
                <a:gd name="connsiteX265" fmla="*/ 243803 w 2762250"/>
                <a:gd name="connsiteY265" fmla="*/ 2341085 h 4048125"/>
                <a:gd name="connsiteX266" fmla="*/ 231707 w 2762250"/>
                <a:gd name="connsiteY266" fmla="*/ 2354515 h 4048125"/>
                <a:gd name="connsiteX267" fmla="*/ 180843 w 2762250"/>
                <a:gd name="connsiteY267" fmla="*/ 2424429 h 4048125"/>
                <a:gd name="connsiteX268" fmla="*/ 143315 w 2762250"/>
                <a:gd name="connsiteY268" fmla="*/ 2506534 h 4048125"/>
                <a:gd name="connsiteX269" fmla="*/ 140552 w 2762250"/>
                <a:gd name="connsiteY269" fmla="*/ 2520155 h 4048125"/>
                <a:gd name="connsiteX270" fmla="*/ 123217 w 2762250"/>
                <a:gd name="connsiteY270" fmla="*/ 2585591 h 4048125"/>
                <a:gd name="connsiteX271" fmla="*/ 130456 w 2762250"/>
                <a:gd name="connsiteY271" fmla="*/ 2707416 h 4048125"/>
                <a:gd name="connsiteX272" fmla="*/ 169699 w 2762250"/>
                <a:gd name="connsiteY272" fmla="*/ 2770376 h 4048125"/>
                <a:gd name="connsiteX273" fmla="*/ 175223 w 2762250"/>
                <a:gd name="connsiteY273" fmla="*/ 2772186 h 4048125"/>
                <a:gd name="connsiteX274" fmla="*/ 278093 w 2762250"/>
                <a:gd name="connsiteY274" fmla="*/ 2783235 h 4048125"/>
                <a:gd name="connsiteX275" fmla="*/ 318765 w 2762250"/>
                <a:gd name="connsiteY275" fmla="*/ 2782949 h 4048125"/>
                <a:gd name="connsiteX276" fmla="*/ 369438 w 2762250"/>
                <a:gd name="connsiteY276" fmla="*/ 2768472 h 4048125"/>
                <a:gd name="connsiteX277" fmla="*/ 433065 w 2762250"/>
                <a:gd name="connsiteY277" fmla="*/ 2750469 h 4048125"/>
                <a:gd name="connsiteX278" fmla="*/ 456020 w 2762250"/>
                <a:gd name="connsiteY278" fmla="*/ 2746850 h 4048125"/>
                <a:gd name="connsiteX279" fmla="*/ 524124 w 2762250"/>
                <a:gd name="connsiteY279" fmla="*/ 2718941 h 4048125"/>
                <a:gd name="connsiteX280" fmla="*/ 576131 w 2762250"/>
                <a:gd name="connsiteY280" fmla="*/ 2693129 h 4048125"/>
                <a:gd name="connsiteX281" fmla="*/ 618422 w 2762250"/>
                <a:gd name="connsiteY281" fmla="*/ 2664268 h 4048125"/>
                <a:gd name="connsiteX282" fmla="*/ 672619 w 2762250"/>
                <a:gd name="connsiteY282" fmla="*/ 2629025 h 4048125"/>
                <a:gd name="connsiteX283" fmla="*/ 718815 w 2762250"/>
                <a:gd name="connsiteY283" fmla="*/ 2583496 h 4048125"/>
                <a:gd name="connsiteX284" fmla="*/ 813779 w 2762250"/>
                <a:gd name="connsiteY284" fmla="*/ 2508725 h 4048125"/>
                <a:gd name="connsiteX285" fmla="*/ 827876 w 2762250"/>
                <a:gd name="connsiteY285" fmla="*/ 2486246 h 4048125"/>
                <a:gd name="connsiteX286" fmla="*/ 846736 w 2762250"/>
                <a:gd name="connsiteY286" fmla="*/ 2433382 h 4048125"/>
                <a:gd name="connsiteX287" fmla="*/ 871882 w 2762250"/>
                <a:gd name="connsiteY287" fmla="*/ 2361564 h 4048125"/>
                <a:gd name="connsiteX288" fmla="*/ 889694 w 2762250"/>
                <a:gd name="connsiteY288" fmla="*/ 2314224 h 4048125"/>
                <a:gd name="connsiteX289" fmla="*/ 904267 w 2762250"/>
                <a:gd name="connsiteY289" fmla="*/ 2263551 h 4048125"/>
                <a:gd name="connsiteX290" fmla="*/ 917792 w 2762250"/>
                <a:gd name="connsiteY290" fmla="*/ 2210306 h 4048125"/>
                <a:gd name="connsiteX291" fmla="*/ 936938 w 2762250"/>
                <a:gd name="connsiteY291" fmla="*/ 2141060 h 4048125"/>
                <a:gd name="connsiteX292" fmla="*/ 943510 w 2762250"/>
                <a:gd name="connsiteY292" fmla="*/ 2111913 h 404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</a:cxnLst>
              <a:rect l="l" t="t" r="r" b="b"/>
              <a:pathLst>
                <a:path w="2762250" h="4048125">
                  <a:moveTo>
                    <a:pt x="1460051" y="4053584"/>
                  </a:moveTo>
                  <a:cubicBezTo>
                    <a:pt x="1475195" y="4025581"/>
                    <a:pt x="1488816" y="3999482"/>
                    <a:pt x="1503389" y="3974051"/>
                  </a:cubicBezTo>
                  <a:cubicBezTo>
                    <a:pt x="1510914" y="3961001"/>
                    <a:pt x="1518915" y="3947857"/>
                    <a:pt x="1528821" y="3936617"/>
                  </a:cubicBezTo>
                  <a:cubicBezTo>
                    <a:pt x="1564730" y="3896041"/>
                    <a:pt x="1600068" y="3854703"/>
                    <a:pt x="1638645" y="3816698"/>
                  </a:cubicBezTo>
                  <a:cubicBezTo>
                    <a:pt x="1660838" y="3794886"/>
                    <a:pt x="1671315" y="3767358"/>
                    <a:pt x="1686555" y="3742117"/>
                  </a:cubicBezTo>
                  <a:cubicBezTo>
                    <a:pt x="1695318" y="3727639"/>
                    <a:pt x="1702176" y="3711732"/>
                    <a:pt x="1712463" y="3698492"/>
                  </a:cubicBezTo>
                  <a:cubicBezTo>
                    <a:pt x="1732085" y="3673347"/>
                    <a:pt x="1754754" y="3650582"/>
                    <a:pt x="1773709" y="3624959"/>
                  </a:cubicBezTo>
                  <a:cubicBezTo>
                    <a:pt x="1786758" y="3607243"/>
                    <a:pt x="1796855" y="3586955"/>
                    <a:pt x="1805904" y="3566762"/>
                  </a:cubicBezTo>
                  <a:cubicBezTo>
                    <a:pt x="1811904" y="3553236"/>
                    <a:pt x="1813619" y="3537901"/>
                    <a:pt x="1817524" y="3523423"/>
                  </a:cubicBezTo>
                  <a:cubicBezTo>
                    <a:pt x="1818476" y="3519708"/>
                    <a:pt x="1820191" y="3513898"/>
                    <a:pt x="1822572" y="3513326"/>
                  </a:cubicBezTo>
                  <a:cubicBezTo>
                    <a:pt x="1858100" y="3504659"/>
                    <a:pt x="1855814" y="3468654"/>
                    <a:pt x="1871245" y="3445794"/>
                  </a:cubicBezTo>
                  <a:cubicBezTo>
                    <a:pt x="1881722" y="3430173"/>
                    <a:pt x="1885437" y="3409695"/>
                    <a:pt x="1897153" y="3395312"/>
                  </a:cubicBezTo>
                  <a:cubicBezTo>
                    <a:pt x="1906487" y="3383882"/>
                    <a:pt x="1923251" y="3378548"/>
                    <a:pt x="1936682" y="3370356"/>
                  </a:cubicBezTo>
                  <a:cubicBezTo>
                    <a:pt x="1940396" y="3368070"/>
                    <a:pt x="1945826" y="3365784"/>
                    <a:pt x="1946778" y="3362450"/>
                  </a:cubicBezTo>
                  <a:cubicBezTo>
                    <a:pt x="1954970" y="3335685"/>
                    <a:pt x="1960875" y="3308253"/>
                    <a:pt x="1970210" y="3281964"/>
                  </a:cubicBezTo>
                  <a:cubicBezTo>
                    <a:pt x="1976782" y="3263581"/>
                    <a:pt x="1987355" y="3246626"/>
                    <a:pt x="1996689" y="3229291"/>
                  </a:cubicBezTo>
                  <a:cubicBezTo>
                    <a:pt x="2009357" y="3205764"/>
                    <a:pt x="2018692" y="3178808"/>
                    <a:pt x="2036504" y="3160139"/>
                  </a:cubicBezTo>
                  <a:cubicBezTo>
                    <a:pt x="2057363" y="3138232"/>
                    <a:pt x="2056506" y="3114896"/>
                    <a:pt x="2056506" y="3089464"/>
                  </a:cubicBezTo>
                  <a:cubicBezTo>
                    <a:pt x="2056506" y="3086225"/>
                    <a:pt x="2057268" y="3082415"/>
                    <a:pt x="2059173" y="3079939"/>
                  </a:cubicBezTo>
                  <a:cubicBezTo>
                    <a:pt x="2072889" y="3062127"/>
                    <a:pt x="2088510" y="3045554"/>
                    <a:pt x="2100321" y="3026599"/>
                  </a:cubicBezTo>
                  <a:cubicBezTo>
                    <a:pt x="2109751" y="3011454"/>
                    <a:pt x="2114609" y="2993547"/>
                    <a:pt x="2121467" y="2976879"/>
                  </a:cubicBezTo>
                  <a:cubicBezTo>
                    <a:pt x="2124610" y="2969163"/>
                    <a:pt x="2126801" y="2960972"/>
                    <a:pt x="2131087" y="2953923"/>
                  </a:cubicBezTo>
                  <a:cubicBezTo>
                    <a:pt x="2151947" y="2919443"/>
                    <a:pt x="2180331" y="2889248"/>
                    <a:pt x="2187570" y="2846957"/>
                  </a:cubicBezTo>
                  <a:cubicBezTo>
                    <a:pt x="2190237" y="2831432"/>
                    <a:pt x="2199667" y="2817049"/>
                    <a:pt x="2205954" y="2802095"/>
                  </a:cubicBezTo>
                  <a:cubicBezTo>
                    <a:pt x="2206525" y="2800856"/>
                    <a:pt x="2207382" y="2799714"/>
                    <a:pt x="2207573" y="2798380"/>
                  </a:cubicBezTo>
                  <a:cubicBezTo>
                    <a:pt x="2211478" y="2774377"/>
                    <a:pt x="2214621" y="2750183"/>
                    <a:pt x="2219384" y="2726371"/>
                  </a:cubicBezTo>
                  <a:cubicBezTo>
                    <a:pt x="2225384" y="2696367"/>
                    <a:pt x="2232719" y="2666745"/>
                    <a:pt x="2239481" y="2636931"/>
                  </a:cubicBezTo>
                  <a:cubicBezTo>
                    <a:pt x="2239767" y="2635598"/>
                    <a:pt x="2240243" y="2634359"/>
                    <a:pt x="2240434" y="2633026"/>
                  </a:cubicBezTo>
                  <a:cubicBezTo>
                    <a:pt x="2244244" y="2604927"/>
                    <a:pt x="2247482" y="2576638"/>
                    <a:pt x="2252055" y="2548730"/>
                  </a:cubicBezTo>
                  <a:cubicBezTo>
                    <a:pt x="2254340" y="2534728"/>
                    <a:pt x="2263580" y="2520440"/>
                    <a:pt x="2261865" y="2507391"/>
                  </a:cubicBezTo>
                  <a:cubicBezTo>
                    <a:pt x="2258531" y="2481959"/>
                    <a:pt x="2247768" y="2457480"/>
                    <a:pt x="2243672" y="2432048"/>
                  </a:cubicBezTo>
                  <a:cubicBezTo>
                    <a:pt x="2238720" y="2401759"/>
                    <a:pt x="2222622" y="2376994"/>
                    <a:pt x="2208430" y="2351372"/>
                  </a:cubicBezTo>
                  <a:cubicBezTo>
                    <a:pt x="2198048" y="2332607"/>
                    <a:pt x="2186141" y="2314415"/>
                    <a:pt x="2173188" y="2297270"/>
                  </a:cubicBezTo>
                  <a:cubicBezTo>
                    <a:pt x="2164710" y="2286030"/>
                    <a:pt x="2152137" y="2277934"/>
                    <a:pt x="2143374" y="2266885"/>
                  </a:cubicBezTo>
                  <a:cubicBezTo>
                    <a:pt x="2123372" y="2241834"/>
                    <a:pt x="2093749" y="2232690"/>
                    <a:pt x="2067270" y="2218212"/>
                  </a:cubicBezTo>
                  <a:cubicBezTo>
                    <a:pt x="2052887" y="2210402"/>
                    <a:pt x="2039075" y="2201543"/>
                    <a:pt x="2025169" y="2192971"/>
                  </a:cubicBezTo>
                  <a:cubicBezTo>
                    <a:pt x="2004023" y="2179922"/>
                    <a:pt x="1982878" y="2166777"/>
                    <a:pt x="1961828" y="2153538"/>
                  </a:cubicBezTo>
                  <a:cubicBezTo>
                    <a:pt x="1944111" y="2142393"/>
                    <a:pt x="1926680" y="2130868"/>
                    <a:pt x="1908869" y="2120010"/>
                  </a:cubicBezTo>
                  <a:cubicBezTo>
                    <a:pt x="1901820" y="2115723"/>
                    <a:pt x="1893914" y="2110008"/>
                    <a:pt x="1886390" y="2109913"/>
                  </a:cubicBezTo>
                  <a:cubicBezTo>
                    <a:pt x="1844765" y="2109151"/>
                    <a:pt x="1807237" y="2096959"/>
                    <a:pt x="1768946" y="2080576"/>
                  </a:cubicBezTo>
                  <a:cubicBezTo>
                    <a:pt x="1751420" y="2073051"/>
                    <a:pt x="1727608" y="2051620"/>
                    <a:pt x="1701986" y="2074575"/>
                  </a:cubicBezTo>
                  <a:cubicBezTo>
                    <a:pt x="1697414" y="2078671"/>
                    <a:pt x="1678745" y="2066860"/>
                    <a:pt x="1666553" y="2062478"/>
                  </a:cubicBezTo>
                  <a:cubicBezTo>
                    <a:pt x="1659314" y="2059907"/>
                    <a:pt x="1651979" y="2055811"/>
                    <a:pt x="1644550" y="2055620"/>
                  </a:cubicBezTo>
                  <a:cubicBezTo>
                    <a:pt x="1613975" y="2054858"/>
                    <a:pt x="1583304" y="2056001"/>
                    <a:pt x="1552729" y="2055049"/>
                  </a:cubicBezTo>
                  <a:cubicBezTo>
                    <a:pt x="1533203" y="2054382"/>
                    <a:pt x="1513962" y="2058573"/>
                    <a:pt x="1494341" y="2046000"/>
                  </a:cubicBezTo>
                  <a:cubicBezTo>
                    <a:pt x="1476624" y="2034665"/>
                    <a:pt x="1457479" y="2050858"/>
                    <a:pt x="1439953" y="2057716"/>
                  </a:cubicBezTo>
                  <a:cubicBezTo>
                    <a:pt x="1414236" y="2067812"/>
                    <a:pt x="1396043" y="2086481"/>
                    <a:pt x="1385375" y="2112104"/>
                  </a:cubicBezTo>
                  <a:cubicBezTo>
                    <a:pt x="1384137" y="2115152"/>
                    <a:pt x="1382422" y="2118581"/>
                    <a:pt x="1382803" y="2121629"/>
                  </a:cubicBezTo>
                  <a:cubicBezTo>
                    <a:pt x="1386327" y="2151347"/>
                    <a:pt x="1364610" y="2171635"/>
                    <a:pt x="1355085" y="2196400"/>
                  </a:cubicBezTo>
                  <a:cubicBezTo>
                    <a:pt x="1346513" y="2218879"/>
                    <a:pt x="1336702" y="2240882"/>
                    <a:pt x="1327748" y="2263265"/>
                  </a:cubicBezTo>
                  <a:cubicBezTo>
                    <a:pt x="1317462" y="2289173"/>
                    <a:pt x="1301079" y="2314701"/>
                    <a:pt x="1298983" y="2341275"/>
                  </a:cubicBezTo>
                  <a:cubicBezTo>
                    <a:pt x="1294887" y="2392424"/>
                    <a:pt x="1244309" y="2401759"/>
                    <a:pt x="1223831" y="2436716"/>
                  </a:cubicBezTo>
                  <a:cubicBezTo>
                    <a:pt x="1214020" y="2453384"/>
                    <a:pt x="1205733" y="2471006"/>
                    <a:pt x="1198685" y="2489008"/>
                  </a:cubicBezTo>
                  <a:cubicBezTo>
                    <a:pt x="1196970" y="2493294"/>
                    <a:pt x="1203162" y="2500629"/>
                    <a:pt x="1207638" y="2510725"/>
                  </a:cubicBezTo>
                  <a:cubicBezTo>
                    <a:pt x="1196018" y="2518155"/>
                    <a:pt x="1182778" y="2526346"/>
                    <a:pt x="1169824" y="2535014"/>
                  </a:cubicBezTo>
                  <a:cubicBezTo>
                    <a:pt x="1165919" y="2537586"/>
                    <a:pt x="1161728" y="2540729"/>
                    <a:pt x="1159537" y="2544729"/>
                  </a:cubicBezTo>
                  <a:cubicBezTo>
                    <a:pt x="1132200" y="2594259"/>
                    <a:pt x="1085147" y="2625501"/>
                    <a:pt x="1048095" y="2666078"/>
                  </a:cubicBezTo>
                  <a:cubicBezTo>
                    <a:pt x="1029330" y="2686556"/>
                    <a:pt x="1011137" y="2708369"/>
                    <a:pt x="989230" y="2724847"/>
                  </a:cubicBezTo>
                  <a:cubicBezTo>
                    <a:pt x="962941" y="2744564"/>
                    <a:pt x="937509" y="2765138"/>
                    <a:pt x="903124" y="2774472"/>
                  </a:cubicBezTo>
                  <a:cubicBezTo>
                    <a:pt x="869310" y="2783712"/>
                    <a:pt x="837306" y="2802571"/>
                    <a:pt x="807207" y="2821430"/>
                  </a:cubicBezTo>
                  <a:cubicBezTo>
                    <a:pt x="768440" y="2845719"/>
                    <a:pt x="725959" y="2859054"/>
                    <a:pt x="683954" y="2846005"/>
                  </a:cubicBezTo>
                  <a:cubicBezTo>
                    <a:pt x="656236" y="2837337"/>
                    <a:pt x="640043" y="2850387"/>
                    <a:pt x="619184" y="2856768"/>
                  </a:cubicBezTo>
                  <a:cubicBezTo>
                    <a:pt x="606134" y="2860864"/>
                    <a:pt x="593085" y="2865055"/>
                    <a:pt x="580417" y="2870198"/>
                  </a:cubicBezTo>
                  <a:cubicBezTo>
                    <a:pt x="556985" y="2879819"/>
                    <a:pt x="534221" y="2891058"/>
                    <a:pt x="510408" y="2899726"/>
                  </a:cubicBezTo>
                  <a:cubicBezTo>
                    <a:pt x="493263" y="2906013"/>
                    <a:pt x="475261" y="2911728"/>
                    <a:pt x="457259" y="2913347"/>
                  </a:cubicBezTo>
                  <a:cubicBezTo>
                    <a:pt x="413825" y="2917252"/>
                    <a:pt x="371819" y="2910394"/>
                    <a:pt x="330862" y="2893630"/>
                  </a:cubicBezTo>
                  <a:cubicBezTo>
                    <a:pt x="318003" y="2888391"/>
                    <a:pt x="301049" y="2893916"/>
                    <a:pt x="286380" y="2891820"/>
                  </a:cubicBezTo>
                  <a:cubicBezTo>
                    <a:pt x="275903" y="2890296"/>
                    <a:pt x="265044" y="2885820"/>
                    <a:pt x="256281" y="2879819"/>
                  </a:cubicBezTo>
                  <a:cubicBezTo>
                    <a:pt x="238946" y="2867913"/>
                    <a:pt x="222848" y="2854101"/>
                    <a:pt x="206275" y="2841052"/>
                  </a:cubicBezTo>
                  <a:cubicBezTo>
                    <a:pt x="205703" y="2840671"/>
                    <a:pt x="205227" y="2840004"/>
                    <a:pt x="204560" y="2840004"/>
                  </a:cubicBezTo>
                  <a:cubicBezTo>
                    <a:pt x="129027" y="2833241"/>
                    <a:pt x="97785" y="2765519"/>
                    <a:pt x="46350" y="2725418"/>
                  </a:cubicBezTo>
                  <a:cubicBezTo>
                    <a:pt x="9965" y="2697034"/>
                    <a:pt x="-5561" y="2662458"/>
                    <a:pt x="1773" y="2616643"/>
                  </a:cubicBezTo>
                  <a:cubicBezTo>
                    <a:pt x="6821" y="2585306"/>
                    <a:pt x="9298" y="2553492"/>
                    <a:pt x="13394" y="2521964"/>
                  </a:cubicBezTo>
                  <a:cubicBezTo>
                    <a:pt x="13870" y="2518631"/>
                    <a:pt x="16727" y="2514916"/>
                    <a:pt x="19490" y="2512630"/>
                  </a:cubicBezTo>
                  <a:cubicBezTo>
                    <a:pt x="33777" y="2500914"/>
                    <a:pt x="50160" y="2491199"/>
                    <a:pt x="62162" y="2477578"/>
                  </a:cubicBezTo>
                  <a:cubicBezTo>
                    <a:pt x="70163" y="2468434"/>
                    <a:pt x="72544" y="2454147"/>
                    <a:pt x="76354" y="2441764"/>
                  </a:cubicBezTo>
                  <a:cubicBezTo>
                    <a:pt x="81116" y="2426143"/>
                    <a:pt x="83688" y="2409855"/>
                    <a:pt x="89213" y="2394520"/>
                  </a:cubicBezTo>
                  <a:cubicBezTo>
                    <a:pt x="93785" y="2381756"/>
                    <a:pt x="99023" y="2368136"/>
                    <a:pt x="107786" y="2358230"/>
                  </a:cubicBezTo>
                  <a:cubicBezTo>
                    <a:pt x="126741" y="2336703"/>
                    <a:pt x="145886" y="2316796"/>
                    <a:pt x="156840" y="2288793"/>
                  </a:cubicBezTo>
                  <a:cubicBezTo>
                    <a:pt x="161507" y="2276791"/>
                    <a:pt x="181510" y="2270695"/>
                    <a:pt x="194750" y="2262122"/>
                  </a:cubicBezTo>
                  <a:cubicBezTo>
                    <a:pt x="201322" y="2257836"/>
                    <a:pt x="208275" y="2254217"/>
                    <a:pt x="214752" y="2249930"/>
                  </a:cubicBezTo>
                  <a:cubicBezTo>
                    <a:pt x="219134" y="2247073"/>
                    <a:pt x="222944" y="2241072"/>
                    <a:pt x="227420" y="2240596"/>
                  </a:cubicBezTo>
                  <a:cubicBezTo>
                    <a:pt x="257329" y="2237548"/>
                    <a:pt x="279998" y="2219260"/>
                    <a:pt x="296477" y="2198400"/>
                  </a:cubicBezTo>
                  <a:cubicBezTo>
                    <a:pt x="314955" y="2175064"/>
                    <a:pt x="337529" y="2159919"/>
                    <a:pt x="362104" y="2146298"/>
                  </a:cubicBezTo>
                  <a:cubicBezTo>
                    <a:pt x="374486" y="2139440"/>
                    <a:pt x="389060" y="2136583"/>
                    <a:pt x="402490" y="2131439"/>
                  </a:cubicBezTo>
                  <a:cubicBezTo>
                    <a:pt x="418778" y="2125153"/>
                    <a:pt x="434780" y="2118105"/>
                    <a:pt x="450972" y="2111532"/>
                  </a:cubicBezTo>
                  <a:cubicBezTo>
                    <a:pt x="470879" y="2103531"/>
                    <a:pt x="491072" y="2096006"/>
                    <a:pt x="510789" y="2087529"/>
                  </a:cubicBezTo>
                  <a:cubicBezTo>
                    <a:pt x="518504" y="2084195"/>
                    <a:pt x="526410" y="2079719"/>
                    <a:pt x="532030" y="2073718"/>
                  </a:cubicBezTo>
                  <a:cubicBezTo>
                    <a:pt x="542031" y="2063145"/>
                    <a:pt x="550223" y="2063621"/>
                    <a:pt x="558986" y="2074385"/>
                  </a:cubicBezTo>
                  <a:cubicBezTo>
                    <a:pt x="560224" y="2075909"/>
                    <a:pt x="562224" y="2076956"/>
                    <a:pt x="563653" y="2078385"/>
                  </a:cubicBezTo>
                  <a:cubicBezTo>
                    <a:pt x="593466" y="2107722"/>
                    <a:pt x="600896" y="2108675"/>
                    <a:pt x="617088" y="2074004"/>
                  </a:cubicBezTo>
                  <a:cubicBezTo>
                    <a:pt x="624803" y="2057430"/>
                    <a:pt x="637472" y="2051525"/>
                    <a:pt x="649473" y="2045905"/>
                  </a:cubicBezTo>
                  <a:cubicBezTo>
                    <a:pt x="682430" y="2030474"/>
                    <a:pt x="714624" y="2012663"/>
                    <a:pt x="752819" y="2010377"/>
                  </a:cubicBezTo>
                  <a:cubicBezTo>
                    <a:pt x="768155" y="2009424"/>
                    <a:pt x="782823" y="1998947"/>
                    <a:pt x="797777" y="1992755"/>
                  </a:cubicBezTo>
                  <a:cubicBezTo>
                    <a:pt x="799587" y="1991993"/>
                    <a:pt x="801302" y="1990565"/>
                    <a:pt x="803207" y="1990279"/>
                  </a:cubicBezTo>
                  <a:cubicBezTo>
                    <a:pt x="825209" y="1986374"/>
                    <a:pt x="847498" y="1983802"/>
                    <a:pt x="869120" y="1978468"/>
                  </a:cubicBezTo>
                  <a:cubicBezTo>
                    <a:pt x="885407" y="1974467"/>
                    <a:pt x="900647" y="1966752"/>
                    <a:pt x="916554" y="1960942"/>
                  </a:cubicBezTo>
                  <a:cubicBezTo>
                    <a:pt x="930651" y="1955894"/>
                    <a:pt x="944653" y="1949798"/>
                    <a:pt x="959226" y="1946750"/>
                  </a:cubicBezTo>
                  <a:cubicBezTo>
                    <a:pt x="983610" y="1941606"/>
                    <a:pt x="997421" y="1925509"/>
                    <a:pt x="1002374" y="1899696"/>
                  </a:cubicBezTo>
                  <a:cubicBezTo>
                    <a:pt x="1005899" y="1881408"/>
                    <a:pt x="1014757" y="1864263"/>
                    <a:pt x="1020186" y="1846356"/>
                  </a:cubicBezTo>
                  <a:cubicBezTo>
                    <a:pt x="1025615" y="1828259"/>
                    <a:pt x="1032473" y="1809971"/>
                    <a:pt x="1033997" y="1791397"/>
                  </a:cubicBezTo>
                  <a:cubicBezTo>
                    <a:pt x="1038950" y="1731294"/>
                    <a:pt x="1041522" y="1671096"/>
                    <a:pt x="1045808" y="1610993"/>
                  </a:cubicBezTo>
                  <a:cubicBezTo>
                    <a:pt x="1046189" y="1605183"/>
                    <a:pt x="1051142" y="1599087"/>
                    <a:pt x="1055429" y="1594420"/>
                  </a:cubicBezTo>
                  <a:cubicBezTo>
                    <a:pt x="1077241" y="1570036"/>
                    <a:pt x="1087623" y="1530507"/>
                    <a:pt x="1069526" y="1496598"/>
                  </a:cubicBezTo>
                  <a:cubicBezTo>
                    <a:pt x="1066573" y="1491074"/>
                    <a:pt x="1067240" y="1483358"/>
                    <a:pt x="1067240" y="1476691"/>
                  </a:cubicBezTo>
                  <a:cubicBezTo>
                    <a:pt x="1067049" y="1414112"/>
                    <a:pt x="1067430" y="1351532"/>
                    <a:pt x="1066954" y="1288953"/>
                  </a:cubicBezTo>
                  <a:cubicBezTo>
                    <a:pt x="1066763" y="1266855"/>
                    <a:pt x="1058477" y="1251615"/>
                    <a:pt x="1038950" y="1235804"/>
                  </a:cubicBezTo>
                  <a:cubicBezTo>
                    <a:pt x="1018567" y="1219325"/>
                    <a:pt x="999422" y="1215706"/>
                    <a:pt x="977895" y="1218849"/>
                  </a:cubicBezTo>
                  <a:cubicBezTo>
                    <a:pt x="951701" y="1222754"/>
                    <a:pt x="926174" y="1231327"/>
                    <a:pt x="900362" y="1237804"/>
                  </a:cubicBezTo>
                  <a:cubicBezTo>
                    <a:pt x="896456" y="1238756"/>
                    <a:pt x="892265" y="1238756"/>
                    <a:pt x="888455" y="1239899"/>
                  </a:cubicBezTo>
                  <a:cubicBezTo>
                    <a:pt x="867405" y="1246091"/>
                    <a:pt x="846355" y="1252568"/>
                    <a:pt x="825400" y="1258949"/>
                  </a:cubicBezTo>
                  <a:cubicBezTo>
                    <a:pt x="823495" y="1259521"/>
                    <a:pt x="821685" y="1260854"/>
                    <a:pt x="819780" y="1261140"/>
                  </a:cubicBezTo>
                  <a:cubicBezTo>
                    <a:pt x="788919" y="1265045"/>
                    <a:pt x="758058" y="1269522"/>
                    <a:pt x="727102" y="1272284"/>
                  </a:cubicBezTo>
                  <a:cubicBezTo>
                    <a:pt x="708909" y="1273904"/>
                    <a:pt x="690240" y="1273999"/>
                    <a:pt x="672047" y="1272189"/>
                  </a:cubicBezTo>
                  <a:cubicBezTo>
                    <a:pt x="646520" y="1269713"/>
                    <a:pt x="620993" y="1265522"/>
                    <a:pt x="595847" y="1260378"/>
                  </a:cubicBezTo>
                  <a:cubicBezTo>
                    <a:pt x="589561" y="1259045"/>
                    <a:pt x="584132" y="1251710"/>
                    <a:pt x="578988" y="1246376"/>
                  </a:cubicBezTo>
                  <a:cubicBezTo>
                    <a:pt x="563843" y="1230565"/>
                    <a:pt x="546698" y="1219516"/>
                    <a:pt x="523934" y="1217611"/>
                  </a:cubicBezTo>
                  <a:cubicBezTo>
                    <a:pt x="517361" y="1217039"/>
                    <a:pt x="511551" y="1210467"/>
                    <a:pt x="504884" y="1207610"/>
                  </a:cubicBezTo>
                  <a:cubicBezTo>
                    <a:pt x="469546" y="1192465"/>
                    <a:pt x="433827" y="1178177"/>
                    <a:pt x="398775" y="1162175"/>
                  </a:cubicBezTo>
                  <a:cubicBezTo>
                    <a:pt x="385821" y="1156270"/>
                    <a:pt x="374963" y="1145888"/>
                    <a:pt x="362390" y="1138839"/>
                  </a:cubicBezTo>
                  <a:cubicBezTo>
                    <a:pt x="355246" y="1134839"/>
                    <a:pt x="346578" y="1131695"/>
                    <a:pt x="338482" y="1131410"/>
                  </a:cubicBezTo>
                  <a:cubicBezTo>
                    <a:pt x="313907" y="1130648"/>
                    <a:pt x="292857" y="1128266"/>
                    <a:pt x="280475" y="1101025"/>
                  </a:cubicBezTo>
                  <a:cubicBezTo>
                    <a:pt x="271712" y="1081784"/>
                    <a:pt x="255424" y="1066068"/>
                    <a:pt x="243137" y="1049685"/>
                  </a:cubicBezTo>
                  <a:cubicBezTo>
                    <a:pt x="267806" y="1035302"/>
                    <a:pt x="291809" y="1020634"/>
                    <a:pt x="316289" y="1007204"/>
                  </a:cubicBezTo>
                  <a:cubicBezTo>
                    <a:pt x="340958" y="993678"/>
                    <a:pt x="366009" y="980915"/>
                    <a:pt x="391155" y="968437"/>
                  </a:cubicBezTo>
                  <a:cubicBezTo>
                    <a:pt x="408776" y="959674"/>
                    <a:pt x="426588" y="951292"/>
                    <a:pt x="444781" y="943958"/>
                  </a:cubicBezTo>
                  <a:cubicBezTo>
                    <a:pt x="471165" y="933194"/>
                    <a:pt x="498026" y="923765"/>
                    <a:pt x="524600" y="913382"/>
                  </a:cubicBezTo>
                  <a:cubicBezTo>
                    <a:pt x="539650" y="907477"/>
                    <a:pt x="554509" y="901000"/>
                    <a:pt x="569558" y="894904"/>
                  </a:cubicBezTo>
                  <a:cubicBezTo>
                    <a:pt x="572606" y="893666"/>
                    <a:pt x="575845" y="892142"/>
                    <a:pt x="579083" y="892142"/>
                  </a:cubicBezTo>
                  <a:cubicBezTo>
                    <a:pt x="611659" y="891475"/>
                    <a:pt x="639758" y="878045"/>
                    <a:pt x="667571" y="862519"/>
                  </a:cubicBezTo>
                  <a:cubicBezTo>
                    <a:pt x="677572" y="856899"/>
                    <a:pt x="689383" y="854232"/>
                    <a:pt x="700622" y="851089"/>
                  </a:cubicBezTo>
                  <a:cubicBezTo>
                    <a:pt x="718244" y="846231"/>
                    <a:pt x="736151" y="842326"/>
                    <a:pt x="753867" y="837563"/>
                  </a:cubicBezTo>
                  <a:cubicBezTo>
                    <a:pt x="775775" y="831658"/>
                    <a:pt x="797492" y="825276"/>
                    <a:pt x="819209" y="819085"/>
                  </a:cubicBezTo>
                  <a:cubicBezTo>
                    <a:pt x="823019" y="818037"/>
                    <a:pt x="826924" y="816989"/>
                    <a:pt x="830734" y="815846"/>
                  </a:cubicBezTo>
                  <a:cubicBezTo>
                    <a:pt x="853022" y="809084"/>
                    <a:pt x="875406" y="802416"/>
                    <a:pt x="897599" y="795463"/>
                  </a:cubicBezTo>
                  <a:cubicBezTo>
                    <a:pt x="921793" y="787843"/>
                    <a:pt x="945605" y="778699"/>
                    <a:pt x="970180" y="772508"/>
                  </a:cubicBezTo>
                  <a:cubicBezTo>
                    <a:pt x="999612" y="765078"/>
                    <a:pt x="1012661" y="750219"/>
                    <a:pt x="1012661" y="719358"/>
                  </a:cubicBezTo>
                  <a:cubicBezTo>
                    <a:pt x="1012661" y="632966"/>
                    <a:pt x="1010852" y="546479"/>
                    <a:pt x="1013519" y="460183"/>
                  </a:cubicBezTo>
                  <a:cubicBezTo>
                    <a:pt x="1014566" y="425607"/>
                    <a:pt x="998755" y="399413"/>
                    <a:pt x="986182" y="370553"/>
                  </a:cubicBezTo>
                  <a:cubicBezTo>
                    <a:pt x="983324" y="364076"/>
                    <a:pt x="979324" y="356456"/>
                    <a:pt x="980467" y="350264"/>
                  </a:cubicBezTo>
                  <a:cubicBezTo>
                    <a:pt x="986468" y="316260"/>
                    <a:pt x="965989" y="290733"/>
                    <a:pt x="953987" y="262444"/>
                  </a:cubicBezTo>
                  <a:cubicBezTo>
                    <a:pt x="943129" y="236726"/>
                    <a:pt x="922650" y="227773"/>
                    <a:pt x="896075" y="228440"/>
                  </a:cubicBezTo>
                  <a:cubicBezTo>
                    <a:pt x="891313" y="228535"/>
                    <a:pt x="886455" y="224820"/>
                    <a:pt x="881693" y="222820"/>
                  </a:cubicBezTo>
                  <a:cubicBezTo>
                    <a:pt x="878073" y="221296"/>
                    <a:pt x="873882" y="217772"/>
                    <a:pt x="870929" y="218629"/>
                  </a:cubicBezTo>
                  <a:cubicBezTo>
                    <a:pt x="852260" y="223868"/>
                    <a:pt x="834163" y="231773"/>
                    <a:pt x="815208" y="235488"/>
                  </a:cubicBezTo>
                  <a:cubicBezTo>
                    <a:pt x="795777" y="239298"/>
                    <a:pt x="775679" y="239203"/>
                    <a:pt x="755772" y="240822"/>
                  </a:cubicBezTo>
                  <a:cubicBezTo>
                    <a:pt x="754629" y="238727"/>
                    <a:pt x="753391" y="236726"/>
                    <a:pt x="752248" y="234631"/>
                  </a:cubicBezTo>
                  <a:cubicBezTo>
                    <a:pt x="762440" y="220724"/>
                    <a:pt x="771298" y="205484"/>
                    <a:pt x="783014" y="193102"/>
                  </a:cubicBezTo>
                  <a:cubicBezTo>
                    <a:pt x="812732" y="161574"/>
                    <a:pt x="847022" y="133856"/>
                    <a:pt x="873025" y="99662"/>
                  </a:cubicBezTo>
                  <a:cubicBezTo>
                    <a:pt x="891884" y="74992"/>
                    <a:pt x="915602" y="64800"/>
                    <a:pt x="941795" y="56609"/>
                  </a:cubicBezTo>
                  <a:cubicBezTo>
                    <a:pt x="968465" y="48227"/>
                    <a:pt x="988277" y="31748"/>
                    <a:pt x="1006756" y="12032"/>
                  </a:cubicBezTo>
                  <a:cubicBezTo>
                    <a:pt x="1019710" y="-1780"/>
                    <a:pt x="1040189" y="-3589"/>
                    <a:pt x="1056095" y="6031"/>
                  </a:cubicBezTo>
                  <a:cubicBezTo>
                    <a:pt x="1059429" y="8031"/>
                    <a:pt x="1063049" y="10793"/>
                    <a:pt x="1066763" y="11079"/>
                  </a:cubicBezTo>
                  <a:cubicBezTo>
                    <a:pt x="1116008" y="14984"/>
                    <a:pt x="1165157" y="18794"/>
                    <a:pt x="1214496" y="22128"/>
                  </a:cubicBezTo>
                  <a:cubicBezTo>
                    <a:pt x="1226974" y="22985"/>
                    <a:pt x="1235165" y="22509"/>
                    <a:pt x="1243833" y="38130"/>
                  </a:cubicBezTo>
                  <a:cubicBezTo>
                    <a:pt x="1255168" y="58609"/>
                    <a:pt x="1272027" y="79469"/>
                    <a:pt x="1304222" y="77945"/>
                  </a:cubicBezTo>
                  <a:cubicBezTo>
                    <a:pt x="1323081" y="77087"/>
                    <a:pt x="1342512" y="88708"/>
                    <a:pt x="1361753" y="94423"/>
                  </a:cubicBezTo>
                  <a:cubicBezTo>
                    <a:pt x="1368039" y="96328"/>
                    <a:pt x="1374516" y="97566"/>
                    <a:pt x="1381088" y="98519"/>
                  </a:cubicBezTo>
                  <a:cubicBezTo>
                    <a:pt x="1405758" y="102329"/>
                    <a:pt x="1429190" y="107186"/>
                    <a:pt x="1438143" y="136142"/>
                  </a:cubicBezTo>
                  <a:cubicBezTo>
                    <a:pt x="1440143" y="142715"/>
                    <a:pt x="1448525" y="148811"/>
                    <a:pt x="1455479" y="151954"/>
                  </a:cubicBezTo>
                  <a:cubicBezTo>
                    <a:pt x="1467195" y="157288"/>
                    <a:pt x="1480244" y="159669"/>
                    <a:pt x="1492436" y="164146"/>
                  </a:cubicBezTo>
                  <a:cubicBezTo>
                    <a:pt x="1505580" y="168908"/>
                    <a:pt x="1514629" y="177671"/>
                    <a:pt x="1512629" y="192816"/>
                  </a:cubicBezTo>
                  <a:cubicBezTo>
                    <a:pt x="1509771" y="215486"/>
                    <a:pt x="1518915" y="234059"/>
                    <a:pt x="1530345" y="252538"/>
                  </a:cubicBezTo>
                  <a:cubicBezTo>
                    <a:pt x="1533298" y="257300"/>
                    <a:pt x="1534155" y="263968"/>
                    <a:pt x="1534250" y="269778"/>
                  </a:cubicBezTo>
                  <a:cubicBezTo>
                    <a:pt x="1534631" y="292924"/>
                    <a:pt x="1533107" y="316165"/>
                    <a:pt x="1534727" y="339120"/>
                  </a:cubicBezTo>
                  <a:cubicBezTo>
                    <a:pt x="1537394" y="378839"/>
                    <a:pt x="1536727" y="419987"/>
                    <a:pt x="1547490" y="457611"/>
                  </a:cubicBezTo>
                  <a:cubicBezTo>
                    <a:pt x="1554539" y="482567"/>
                    <a:pt x="1553681" y="506189"/>
                    <a:pt x="1556348" y="530477"/>
                  </a:cubicBezTo>
                  <a:cubicBezTo>
                    <a:pt x="1556920" y="535907"/>
                    <a:pt x="1560158" y="541717"/>
                    <a:pt x="1563873" y="545813"/>
                  </a:cubicBezTo>
                  <a:cubicBezTo>
                    <a:pt x="1576161" y="559338"/>
                    <a:pt x="1589210" y="572197"/>
                    <a:pt x="1602068" y="585151"/>
                  </a:cubicBezTo>
                  <a:cubicBezTo>
                    <a:pt x="1618642" y="601820"/>
                    <a:pt x="1634168" y="602772"/>
                    <a:pt x="1656075" y="591342"/>
                  </a:cubicBezTo>
                  <a:cubicBezTo>
                    <a:pt x="1665219" y="586580"/>
                    <a:pt x="1677030" y="587056"/>
                    <a:pt x="1686079" y="582198"/>
                  </a:cubicBezTo>
                  <a:cubicBezTo>
                    <a:pt x="1728084" y="559624"/>
                    <a:pt x="1769613" y="536097"/>
                    <a:pt x="1811333" y="512951"/>
                  </a:cubicBezTo>
                  <a:cubicBezTo>
                    <a:pt x="1813047" y="511999"/>
                    <a:pt x="1815238" y="511904"/>
                    <a:pt x="1817238" y="511713"/>
                  </a:cubicBezTo>
                  <a:cubicBezTo>
                    <a:pt x="1863054" y="507998"/>
                    <a:pt x="1909059" y="499521"/>
                    <a:pt x="1954589" y="502093"/>
                  </a:cubicBezTo>
                  <a:cubicBezTo>
                    <a:pt x="1989926" y="504093"/>
                    <a:pt x="2028407" y="509141"/>
                    <a:pt x="2056030" y="538288"/>
                  </a:cubicBezTo>
                  <a:cubicBezTo>
                    <a:pt x="2058221" y="540574"/>
                    <a:pt x="2061364" y="543336"/>
                    <a:pt x="2064221" y="543527"/>
                  </a:cubicBezTo>
                  <a:cubicBezTo>
                    <a:pt x="2096606" y="545336"/>
                    <a:pt x="2109370" y="568863"/>
                    <a:pt x="2123181" y="593342"/>
                  </a:cubicBezTo>
                  <a:cubicBezTo>
                    <a:pt x="2133087" y="610964"/>
                    <a:pt x="2146994" y="626489"/>
                    <a:pt x="2160043" y="642301"/>
                  </a:cubicBezTo>
                  <a:cubicBezTo>
                    <a:pt x="2181665" y="668399"/>
                    <a:pt x="2206620" y="692212"/>
                    <a:pt x="2225289" y="720215"/>
                  </a:cubicBezTo>
                  <a:cubicBezTo>
                    <a:pt x="2238053" y="739361"/>
                    <a:pt x="2253197" y="762887"/>
                    <a:pt x="2232052" y="787938"/>
                  </a:cubicBezTo>
                  <a:cubicBezTo>
                    <a:pt x="2229480" y="790986"/>
                    <a:pt x="2230147" y="796987"/>
                    <a:pt x="2229956" y="801749"/>
                  </a:cubicBezTo>
                  <a:cubicBezTo>
                    <a:pt x="2228718" y="831563"/>
                    <a:pt x="2211478" y="850232"/>
                    <a:pt x="2182331" y="848041"/>
                  </a:cubicBezTo>
                  <a:cubicBezTo>
                    <a:pt x="2140803" y="844993"/>
                    <a:pt x="2109656" y="864424"/>
                    <a:pt x="2076604" y="885665"/>
                  </a:cubicBezTo>
                  <a:cubicBezTo>
                    <a:pt x="2060030" y="896333"/>
                    <a:pt x="2043647" y="909096"/>
                    <a:pt x="2022502" y="916335"/>
                  </a:cubicBezTo>
                  <a:cubicBezTo>
                    <a:pt x="1995261" y="925670"/>
                    <a:pt x="1969638" y="921574"/>
                    <a:pt x="1943635" y="925098"/>
                  </a:cubicBezTo>
                  <a:cubicBezTo>
                    <a:pt x="1936872" y="926051"/>
                    <a:pt x="1929252" y="928432"/>
                    <a:pt x="1924109" y="932718"/>
                  </a:cubicBezTo>
                  <a:cubicBezTo>
                    <a:pt x="1904106" y="949482"/>
                    <a:pt x="1876770" y="952054"/>
                    <a:pt x="1854576" y="938243"/>
                  </a:cubicBezTo>
                  <a:cubicBezTo>
                    <a:pt x="1829621" y="958340"/>
                    <a:pt x="1802189" y="971580"/>
                    <a:pt x="1770947" y="980438"/>
                  </a:cubicBezTo>
                  <a:cubicBezTo>
                    <a:pt x="1745039" y="987868"/>
                    <a:pt x="1721798" y="1004537"/>
                    <a:pt x="1697318" y="1017205"/>
                  </a:cubicBezTo>
                  <a:cubicBezTo>
                    <a:pt x="1693794" y="1019015"/>
                    <a:pt x="1690365" y="1022063"/>
                    <a:pt x="1686746" y="1022253"/>
                  </a:cubicBezTo>
                  <a:cubicBezTo>
                    <a:pt x="1648836" y="1023968"/>
                    <a:pt x="1610355" y="1018538"/>
                    <a:pt x="1573779" y="1033493"/>
                  </a:cubicBezTo>
                  <a:cubicBezTo>
                    <a:pt x="1567207" y="1036160"/>
                    <a:pt x="1557301" y="1036922"/>
                    <a:pt x="1554729" y="1041684"/>
                  </a:cubicBezTo>
                  <a:cubicBezTo>
                    <a:pt x="1540728" y="1067973"/>
                    <a:pt x="1519106" y="1088833"/>
                    <a:pt x="1510819" y="1119980"/>
                  </a:cubicBezTo>
                  <a:cubicBezTo>
                    <a:pt x="1505009" y="1141792"/>
                    <a:pt x="1502818" y="1162652"/>
                    <a:pt x="1501484" y="1184369"/>
                  </a:cubicBezTo>
                  <a:cubicBezTo>
                    <a:pt x="1501199" y="1188560"/>
                    <a:pt x="1497674" y="1192560"/>
                    <a:pt x="1496150" y="1196751"/>
                  </a:cubicBezTo>
                  <a:cubicBezTo>
                    <a:pt x="1494341" y="1201609"/>
                    <a:pt x="1490150" y="1209134"/>
                    <a:pt x="1491864" y="1211134"/>
                  </a:cubicBezTo>
                  <a:cubicBezTo>
                    <a:pt x="1509866" y="1231327"/>
                    <a:pt x="1502913" y="1255806"/>
                    <a:pt x="1500818" y="1277333"/>
                  </a:cubicBezTo>
                  <a:cubicBezTo>
                    <a:pt x="1497579" y="1310956"/>
                    <a:pt x="1487768" y="1343817"/>
                    <a:pt x="1481101" y="1377155"/>
                  </a:cubicBezTo>
                  <a:cubicBezTo>
                    <a:pt x="1479958" y="1383060"/>
                    <a:pt x="1480148" y="1389347"/>
                    <a:pt x="1480148" y="1395443"/>
                  </a:cubicBezTo>
                  <a:cubicBezTo>
                    <a:pt x="1480053" y="1465547"/>
                    <a:pt x="1489197" y="1537079"/>
                    <a:pt x="1477767" y="1605278"/>
                  </a:cubicBezTo>
                  <a:cubicBezTo>
                    <a:pt x="1463004" y="1693289"/>
                    <a:pt x="1475100" y="1780348"/>
                    <a:pt x="1469385" y="1867597"/>
                  </a:cubicBezTo>
                  <a:cubicBezTo>
                    <a:pt x="1467956" y="1888457"/>
                    <a:pt x="1484054" y="1904078"/>
                    <a:pt x="1502437" y="1914841"/>
                  </a:cubicBezTo>
                  <a:cubicBezTo>
                    <a:pt x="1532726" y="1932557"/>
                    <a:pt x="1564445" y="1921794"/>
                    <a:pt x="1595306" y="1924652"/>
                  </a:cubicBezTo>
                  <a:cubicBezTo>
                    <a:pt x="1610165" y="1926080"/>
                    <a:pt x="1625309" y="1923890"/>
                    <a:pt x="1640168" y="1925033"/>
                  </a:cubicBezTo>
                  <a:cubicBezTo>
                    <a:pt x="1677887" y="1927890"/>
                    <a:pt x="1715702" y="1933415"/>
                    <a:pt x="1752659" y="1938939"/>
                  </a:cubicBezTo>
                  <a:cubicBezTo>
                    <a:pt x="1778948" y="1942844"/>
                    <a:pt x="1806856" y="1939415"/>
                    <a:pt x="1831145" y="1947702"/>
                  </a:cubicBezTo>
                  <a:cubicBezTo>
                    <a:pt x="1869530" y="1960751"/>
                    <a:pt x="1909440" y="1950274"/>
                    <a:pt x="1946112" y="1959418"/>
                  </a:cubicBezTo>
                  <a:cubicBezTo>
                    <a:pt x="1972877" y="1966085"/>
                    <a:pt x="2003452" y="1966371"/>
                    <a:pt x="2027169" y="1986945"/>
                  </a:cubicBezTo>
                  <a:cubicBezTo>
                    <a:pt x="2037170" y="1995613"/>
                    <a:pt x="2053839" y="2000375"/>
                    <a:pt x="2067460" y="2000280"/>
                  </a:cubicBezTo>
                  <a:cubicBezTo>
                    <a:pt x="2121753" y="2000090"/>
                    <a:pt x="2164806" y="2028760"/>
                    <a:pt x="2210145" y="2051906"/>
                  </a:cubicBezTo>
                  <a:cubicBezTo>
                    <a:pt x="2240434" y="2067431"/>
                    <a:pt x="2270628" y="2083243"/>
                    <a:pt x="2301394" y="2097530"/>
                  </a:cubicBezTo>
                  <a:cubicBezTo>
                    <a:pt x="2311014" y="2102007"/>
                    <a:pt x="2322730" y="2102102"/>
                    <a:pt x="2336637" y="2104769"/>
                  </a:cubicBezTo>
                  <a:cubicBezTo>
                    <a:pt x="2361687" y="2089339"/>
                    <a:pt x="2387786" y="2100102"/>
                    <a:pt x="2413694" y="2113914"/>
                  </a:cubicBezTo>
                  <a:cubicBezTo>
                    <a:pt x="2431029" y="2123153"/>
                    <a:pt x="2447984" y="2133249"/>
                    <a:pt x="2465700" y="2141536"/>
                  </a:cubicBezTo>
                  <a:cubicBezTo>
                    <a:pt x="2487798" y="2151823"/>
                    <a:pt x="2501229" y="2168777"/>
                    <a:pt x="2514182" y="2189066"/>
                  </a:cubicBezTo>
                  <a:cubicBezTo>
                    <a:pt x="2522564" y="2202115"/>
                    <a:pt x="2540853" y="2208782"/>
                    <a:pt x="2554759" y="2218212"/>
                  </a:cubicBezTo>
                  <a:cubicBezTo>
                    <a:pt x="2560188" y="2221832"/>
                    <a:pt x="2566570" y="2224308"/>
                    <a:pt x="2571142" y="2228785"/>
                  </a:cubicBezTo>
                  <a:cubicBezTo>
                    <a:pt x="2599146" y="2256312"/>
                    <a:pt x="2627435" y="2283649"/>
                    <a:pt x="2654295" y="2312319"/>
                  </a:cubicBezTo>
                  <a:cubicBezTo>
                    <a:pt x="2666868" y="2325749"/>
                    <a:pt x="2676584" y="2341942"/>
                    <a:pt x="2675441" y="2361945"/>
                  </a:cubicBezTo>
                  <a:cubicBezTo>
                    <a:pt x="2674488" y="2378613"/>
                    <a:pt x="2682680" y="2387567"/>
                    <a:pt x="2698206" y="2392805"/>
                  </a:cubicBezTo>
                  <a:cubicBezTo>
                    <a:pt x="2730305" y="2403569"/>
                    <a:pt x="2749259" y="2453194"/>
                    <a:pt x="2732781" y="2481674"/>
                  </a:cubicBezTo>
                  <a:cubicBezTo>
                    <a:pt x="2723637" y="2497485"/>
                    <a:pt x="2730305" y="2510820"/>
                    <a:pt x="2748116" y="2512058"/>
                  </a:cubicBezTo>
                  <a:cubicBezTo>
                    <a:pt x="2752022" y="2512344"/>
                    <a:pt x="2756022" y="2512916"/>
                    <a:pt x="2762214" y="2513582"/>
                  </a:cubicBezTo>
                  <a:cubicBezTo>
                    <a:pt x="2762214" y="2521488"/>
                    <a:pt x="2762214" y="2528727"/>
                    <a:pt x="2762214" y="2536062"/>
                  </a:cubicBezTo>
                  <a:cubicBezTo>
                    <a:pt x="2762214" y="2592545"/>
                    <a:pt x="2763356" y="2649028"/>
                    <a:pt x="2761832" y="2705416"/>
                  </a:cubicBezTo>
                  <a:cubicBezTo>
                    <a:pt x="2760785" y="2742945"/>
                    <a:pt x="2747926" y="2779235"/>
                    <a:pt x="2749736" y="2817811"/>
                  </a:cubicBezTo>
                  <a:cubicBezTo>
                    <a:pt x="2750307" y="2830860"/>
                    <a:pt x="2734305" y="2844386"/>
                    <a:pt x="2726590" y="2858006"/>
                  </a:cubicBezTo>
                  <a:cubicBezTo>
                    <a:pt x="2708969" y="2889248"/>
                    <a:pt x="2694967" y="2923157"/>
                    <a:pt x="2673536" y="2951542"/>
                  </a:cubicBezTo>
                  <a:cubicBezTo>
                    <a:pt x="2654105" y="2977259"/>
                    <a:pt x="2642008" y="3005930"/>
                    <a:pt x="2626958" y="3033552"/>
                  </a:cubicBezTo>
                  <a:cubicBezTo>
                    <a:pt x="2617529" y="3050792"/>
                    <a:pt x="2610290" y="3069366"/>
                    <a:pt x="2599336" y="3085559"/>
                  </a:cubicBezTo>
                  <a:cubicBezTo>
                    <a:pt x="2578095" y="3117087"/>
                    <a:pt x="2566856" y="3155472"/>
                    <a:pt x="2534852" y="3179475"/>
                  </a:cubicBezTo>
                  <a:cubicBezTo>
                    <a:pt x="2531232" y="3182142"/>
                    <a:pt x="2526851" y="3183762"/>
                    <a:pt x="2522946" y="3186143"/>
                  </a:cubicBezTo>
                  <a:cubicBezTo>
                    <a:pt x="2499038" y="3200906"/>
                    <a:pt x="2474558" y="3214908"/>
                    <a:pt x="2451603" y="3231101"/>
                  </a:cubicBezTo>
                  <a:cubicBezTo>
                    <a:pt x="2444269" y="3236244"/>
                    <a:pt x="2442078" y="3248341"/>
                    <a:pt x="2435411" y="3255199"/>
                  </a:cubicBezTo>
                  <a:cubicBezTo>
                    <a:pt x="2425505" y="3265296"/>
                    <a:pt x="2425600" y="3281107"/>
                    <a:pt x="2407407" y="3288251"/>
                  </a:cubicBezTo>
                  <a:cubicBezTo>
                    <a:pt x="2392739" y="3293966"/>
                    <a:pt x="2379785" y="3314349"/>
                    <a:pt x="2374356" y="3330923"/>
                  </a:cubicBezTo>
                  <a:cubicBezTo>
                    <a:pt x="2365402" y="3358164"/>
                    <a:pt x="2343018" y="3367118"/>
                    <a:pt x="2323016" y="3380357"/>
                  </a:cubicBezTo>
                  <a:cubicBezTo>
                    <a:pt x="2312157" y="3387597"/>
                    <a:pt x="2300537" y="3394169"/>
                    <a:pt x="2291012" y="3402837"/>
                  </a:cubicBezTo>
                  <a:cubicBezTo>
                    <a:pt x="2273486" y="3418743"/>
                    <a:pt x="2258436" y="3437507"/>
                    <a:pt x="2240148" y="3452366"/>
                  </a:cubicBezTo>
                  <a:cubicBezTo>
                    <a:pt x="2217860" y="3470464"/>
                    <a:pt x="2193381" y="3485895"/>
                    <a:pt x="2169758" y="3502468"/>
                  </a:cubicBezTo>
                  <a:cubicBezTo>
                    <a:pt x="2157376" y="3511136"/>
                    <a:pt x="2144136" y="3518661"/>
                    <a:pt x="2132611" y="3528281"/>
                  </a:cubicBezTo>
                  <a:cubicBezTo>
                    <a:pt x="2103941" y="3552093"/>
                    <a:pt x="2076223" y="3577144"/>
                    <a:pt x="2047743" y="3601147"/>
                  </a:cubicBezTo>
                  <a:cubicBezTo>
                    <a:pt x="2038790" y="3608672"/>
                    <a:pt x="2027741" y="3613911"/>
                    <a:pt x="2019263" y="3621816"/>
                  </a:cubicBezTo>
                  <a:cubicBezTo>
                    <a:pt x="2013929" y="3626769"/>
                    <a:pt x="2012882" y="3636199"/>
                    <a:pt x="2007738" y="3641438"/>
                  </a:cubicBezTo>
                  <a:cubicBezTo>
                    <a:pt x="1976591" y="3673442"/>
                    <a:pt x="1945349" y="3705446"/>
                    <a:pt x="1912964" y="3736307"/>
                  </a:cubicBezTo>
                  <a:cubicBezTo>
                    <a:pt x="1897724" y="3750785"/>
                    <a:pt x="1873817" y="3759262"/>
                    <a:pt x="1864578" y="3776312"/>
                  </a:cubicBezTo>
                  <a:cubicBezTo>
                    <a:pt x="1852766" y="3798124"/>
                    <a:pt x="1834955" y="3812221"/>
                    <a:pt x="1819524" y="3829556"/>
                  </a:cubicBezTo>
                  <a:cubicBezTo>
                    <a:pt x="1803998" y="3847082"/>
                    <a:pt x="1785520" y="3858798"/>
                    <a:pt x="1761517" y="3860417"/>
                  </a:cubicBezTo>
                  <a:cubicBezTo>
                    <a:pt x="1758469" y="3860608"/>
                    <a:pt x="1755040" y="3862322"/>
                    <a:pt x="1752563" y="3864418"/>
                  </a:cubicBezTo>
                  <a:cubicBezTo>
                    <a:pt x="1727608" y="3885373"/>
                    <a:pt x="1703510" y="3907280"/>
                    <a:pt x="1677792" y="3927283"/>
                  </a:cubicBezTo>
                  <a:cubicBezTo>
                    <a:pt x="1662457" y="3939189"/>
                    <a:pt x="1644645" y="3947857"/>
                    <a:pt x="1628357" y="3958525"/>
                  </a:cubicBezTo>
                  <a:cubicBezTo>
                    <a:pt x="1613022" y="3968622"/>
                    <a:pt x="1597496" y="3978718"/>
                    <a:pt x="1583495" y="3990434"/>
                  </a:cubicBezTo>
                  <a:cubicBezTo>
                    <a:pt x="1570064" y="4001673"/>
                    <a:pt x="1555777" y="4013389"/>
                    <a:pt x="1546347" y="4027772"/>
                  </a:cubicBezTo>
                  <a:cubicBezTo>
                    <a:pt x="1524916" y="4060823"/>
                    <a:pt x="1493769" y="4057395"/>
                    <a:pt x="1460051" y="4053584"/>
                  </a:cubicBezTo>
                  <a:close/>
                  <a:moveTo>
                    <a:pt x="943510" y="2111913"/>
                  </a:moveTo>
                  <a:cubicBezTo>
                    <a:pt x="927222" y="2087720"/>
                    <a:pt x="927222" y="2087339"/>
                    <a:pt x="893504" y="2087815"/>
                  </a:cubicBezTo>
                  <a:cubicBezTo>
                    <a:pt x="871787" y="2088101"/>
                    <a:pt x="850927" y="2091244"/>
                    <a:pt x="829115" y="2096387"/>
                  </a:cubicBezTo>
                  <a:cubicBezTo>
                    <a:pt x="786728" y="2106293"/>
                    <a:pt x="741961" y="2106103"/>
                    <a:pt x="698051" y="2109056"/>
                  </a:cubicBezTo>
                  <a:cubicBezTo>
                    <a:pt x="677477" y="2110485"/>
                    <a:pt x="655188" y="2104674"/>
                    <a:pt x="641853" y="2127439"/>
                  </a:cubicBezTo>
                  <a:cubicBezTo>
                    <a:pt x="640996" y="2128963"/>
                    <a:pt x="638615" y="2130106"/>
                    <a:pt x="636805" y="2130487"/>
                  </a:cubicBezTo>
                  <a:cubicBezTo>
                    <a:pt x="608897" y="2136202"/>
                    <a:pt x="581655" y="2146965"/>
                    <a:pt x="552413" y="2141917"/>
                  </a:cubicBezTo>
                  <a:cubicBezTo>
                    <a:pt x="536126" y="2139155"/>
                    <a:pt x="523743" y="2145060"/>
                    <a:pt x="513551" y="2157824"/>
                  </a:cubicBezTo>
                  <a:cubicBezTo>
                    <a:pt x="498216" y="2176969"/>
                    <a:pt x="477356" y="2187447"/>
                    <a:pt x="455163" y="2197543"/>
                  </a:cubicBezTo>
                  <a:cubicBezTo>
                    <a:pt x="426779" y="2210497"/>
                    <a:pt x="399728" y="2226975"/>
                    <a:pt x="373439" y="2244120"/>
                  </a:cubicBezTo>
                  <a:cubicBezTo>
                    <a:pt x="354103" y="2256693"/>
                    <a:pt x="335720" y="2271362"/>
                    <a:pt x="319337" y="2287554"/>
                  </a:cubicBezTo>
                  <a:cubicBezTo>
                    <a:pt x="296953" y="2309747"/>
                    <a:pt x="271521" y="2326702"/>
                    <a:pt x="243803" y="2341085"/>
                  </a:cubicBezTo>
                  <a:cubicBezTo>
                    <a:pt x="238755" y="2343656"/>
                    <a:pt x="235231" y="2349562"/>
                    <a:pt x="231707" y="2354515"/>
                  </a:cubicBezTo>
                  <a:cubicBezTo>
                    <a:pt x="214847" y="2377851"/>
                    <a:pt x="200179" y="2403283"/>
                    <a:pt x="180843" y="2424429"/>
                  </a:cubicBezTo>
                  <a:cubicBezTo>
                    <a:pt x="159126" y="2448431"/>
                    <a:pt x="139409" y="2471482"/>
                    <a:pt x="143315" y="2506534"/>
                  </a:cubicBezTo>
                  <a:cubicBezTo>
                    <a:pt x="143791" y="2510915"/>
                    <a:pt x="141791" y="2515678"/>
                    <a:pt x="140552" y="2520155"/>
                  </a:cubicBezTo>
                  <a:cubicBezTo>
                    <a:pt x="134456" y="2541967"/>
                    <a:pt x="122836" y="2563874"/>
                    <a:pt x="123217" y="2585591"/>
                  </a:cubicBezTo>
                  <a:cubicBezTo>
                    <a:pt x="123979" y="2625882"/>
                    <a:pt x="117407" y="2665982"/>
                    <a:pt x="130456" y="2707416"/>
                  </a:cubicBezTo>
                  <a:cubicBezTo>
                    <a:pt x="138838" y="2734086"/>
                    <a:pt x="166460" y="2743802"/>
                    <a:pt x="169699" y="2770376"/>
                  </a:cubicBezTo>
                  <a:cubicBezTo>
                    <a:pt x="169794" y="2771234"/>
                    <a:pt x="173318" y="2771996"/>
                    <a:pt x="175223" y="2772186"/>
                  </a:cubicBezTo>
                  <a:cubicBezTo>
                    <a:pt x="209513" y="2775996"/>
                    <a:pt x="243803" y="2780092"/>
                    <a:pt x="278093" y="2783235"/>
                  </a:cubicBezTo>
                  <a:cubicBezTo>
                    <a:pt x="291619" y="2784473"/>
                    <a:pt x="305621" y="2785236"/>
                    <a:pt x="318765" y="2782949"/>
                  </a:cubicBezTo>
                  <a:cubicBezTo>
                    <a:pt x="336101" y="2779997"/>
                    <a:pt x="354389" y="2776758"/>
                    <a:pt x="369438" y="2768472"/>
                  </a:cubicBezTo>
                  <a:cubicBezTo>
                    <a:pt x="389822" y="2757422"/>
                    <a:pt x="409253" y="2748088"/>
                    <a:pt x="433065" y="2750469"/>
                  </a:cubicBezTo>
                  <a:cubicBezTo>
                    <a:pt x="440780" y="2751231"/>
                    <a:pt x="453258" y="2751231"/>
                    <a:pt x="456020" y="2746850"/>
                  </a:cubicBezTo>
                  <a:cubicBezTo>
                    <a:pt x="472213" y="2720561"/>
                    <a:pt x="503455" y="2733800"/>
                    <a:pt x="524124" y="2718941"/>
                  </a:cubicBezTo>
                  <a:cubicBezTo>
                    <a:pt x="539650" y="2707797"/>
                    <a:pt x="559271" y="2702654"/>
                    <a:pt x="576131" y="2693129"/>
                  </a:cubicBezTo>
                  <a:cubicBezTo>
                    <a:pt x="590894" y="2684747"/>
                    <a:pt x="604229" y="2673698"/>
                    <a:pt x="618422" y="2664268"/>
                  </a:cubicBezTo>
                  <a:cubicBezTo>
                    <a:pt x="636424" y="2652362"/>
                    <a:pt x="655950" y="2642456"/>
                    <a:pt x="672619" y="2629025"/>
                  </a:cubicBezTo>
                  <a:cubicBezTo>
                    <a:pt x="689383" y="2615500"/>
                    <a:pt x="703194" y="2598450"/>
                    <a:pt x="718815" y="2583496"/>
                  </a:cubicBezTo>
                  <a:cubicBezTo>
                    <a:pt x="747962" y="2555588"/>
                    <a:pt x="771679" y="2521012"/>
                    <a:pt x="813779" y="2508725"/>
                  </a:cubicBezTo>
                  <a:cubicBezTo>
                    <a:pt x="820161" y="2506820"/>
                    <a:pt x="824543" y="2494532"/>
                    <a:pt x="827876" y="2486246"/>
                  </a:cubicBezTo>
                  <a:cubicBezTo>
                    <a:pt x="834830" y="2468910"/>
                    <a:pt x="840545" y="2451003"/>
                    <a:pt x="846736" y="2433382"/>
                  </a:cubicBezTo>
                  <a:cubicBezTo>
                    <a:pt x="855118" y="2409474"/>
                    <a:pt x="863309" y="2385471"/>
                    <a:pt x="871882" y="2361564"/>
                  </a:cubicBezTo>
                  <a:cubicBezTo>
                    <a:pt x="877597" y="2345752"/>
                    <a:pt x="884360" y="2330226"/>
                    <a:pt x="889694" y="2314224"/>
                  </a:cubicBezTo>
                  <a:cubicBezTo>
                    <a:pt x="895218" y="2297555"/>
                    <a:pt x="899790" y="2280506"/>
                    <a:pt x="904267" y="2263551"/>
                  </a:cubicBezTo>
                  <a:cubicBezTo>
                    <a:pt x="909029" y="2245835"/>
                    <a:pt x="913030" y="2227928"/>
                    <a:pt x="917792" y="2210306"/>
                  </a:cubicBezTo>
                  <a:cubicBezTo>
                    <a:pt x="923984" y="2187161"/>
                    <a:pt x="930651" y="2164110"/>
                    <a:pt x="936938" y="2141060"/>
                  </a:cubicBezTo>
                  <a:cubicBezTo>
                    <a:pt x="939319" y="2132201"/>
                    <a:pt x="940938" y="2123343"/>
                    <a:pt x="943510" y="21119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8702FBAC-6AFC-4BFC-8377-6696A819A6AE}"/>
                </a:ext>
              </a:extLst>
            </p:cNvPr>
            <p:cNvSpPr/>
            <p:nvPr/>
          </p:nvSpPr>
          <p:spPr>
            <a:xfrm>
              <a:off x="4059269" y="1718298"/>
              <a:ext cx="1276350" cy="1466850"/>
            </a:xfrm>
            <a:custGeom>
              <a:avLst/>
              <a:gdLst>
                <a:gd name="connsiteX0" fmla="*/ 488156 w 1276350"/>
                <a:gd name="connsiteY0" fmla="*/ 1465053 h 1466850"/>
                <a:gd name="connsiteX1" fmla="*/ 547688 w 1276350"/>
                <a:gd name="connsiteY1" fmla="*/ 1393329 h 1466850"/>
                <a:gd name="connsiteX2" fmla="*/ 565595 w 1276350"/>
                <a:gd name="connsiteY2" fmla="*/ 1354563 h 1466850"/>
                <a:gd name="connsiteX3" fmla="*/ 591026 w 1276350"/>
                <a:gd name="connsiteY3" fmla="*/ 1295984 h 1466850"/>
                <a:gd name="connsiteX4" fmla="*/ 597503 w 1276350"/>
                <a:gd name="connsiteY4" fmla="*/ 1286269 h 1466850"/>
                <a:gd name="connsiteX5" fmla="*/ 609695 w 1276350"/>
                <a:gd name="connsiteY5" fmla="*/ 1228737 h 1466850"/>
                <a:gd name="connsiteX6" fmla="*/ 633794 w 1276350"/>
                <a:gd name="connsiteY6" fmla="*/ 1188447 h 1466850"/>
                <a:gd name="connsiteX7" fmla="*/ 653129 w 1276350"/>
                <a:gd name="connsiteY7" fmla="*/ 1123201 h 1466850"/>
                <a:gd name="connsiteX8" fmla="*/ 664464 w 1276350"/>
                <a:gd name="connsiteY8" fmla="*/ 1093102 h 1466850"/>
                <a:gd name="connsiteX9" fmla="*/ 708279 w 1276350"/>
                <a:gd name="connsiteY9" fmla="*/ 1019664 h 1466850"/>
                <a:gd name="connsiteX10" fmla="*/ 736949 w 1276350"/>
                <a:gd name="connsiteY10" fmla="*/ 953751 h 1466850"/>
                <a:gd name="connsiteX11" fmla="*/ 750665 w 1276350"/>
                <a:gd name="connsiteY11" fmla="*/ 898696 h 1466850"/>
                <a:gd name="connsiteX12" fmla="*/ 776383 w 1276350"/>
                <a:gd name="connsiteY12" fmla="*/ 839451 h 1466850"/>
                <a:gd name="connsiteX13" fmla="*/ 804005 w 1276350"/>
                <a:gd name="connsiteY13" fmla="*/ 787444 h 1466850"/>
                <a:gd name="connsiteX14" fmla="*/ 817340 w 1276350"/>
                <a:gd name="connsiteY14" fmla="*/ 766013 h 1466850"/>
                <a:gd name="connsiteX15" fmla="*/ 837248 w 1276350"/>
                <a:gd name="connsiteY15" fmla="*/ 718388 h 1466850"/>
                <a:gd name="connsiteX16" fmla="*/ 857155 w 1276350"/>
                <a:gd name="connsiteY16" fmla="*/ 626853 h 1466850"/>
                <a:gd name="connsiteX17" fmla="*/ 857822 w 1276350"/>
                <a:gd name="connsiteY17" fmla="*/ 624948 h 1466850"/>
                <a:gd name="connsiteX18" fmla="*/ 868204 w 1276350"/>
                <a:gd name="connsiteY18" fmla="*/ 469404 h 1466850"/>
                <a:gd name="connsiteX19" fmla="*/ 839152 w 1276350"/>
                <a:gd name="connsiteY19" fmla="*/ 447497 h 1466850"/>
                <a:gd name="connsiteX20" fmla="*/ 810959 w 1276350"/>
                <a:gd name="connsiteY20" fmla="*/ 437877 h 1466850"/>
                <a:gd name="connsiteX21" fmla="*/ 766667 w 1276350"/>
                <a:gd name="connsiteY21" fmla="*/ 470071 h 1466850"/>
                <a:gd name="connsiteX22" fmla="*/ 750761 w 1276350"/>
                <a:gd name="connsiteY22" fmla="*/ 519887 h 1466850"/>
                <a:gd name="connsiteX23" fmla="*/ 709232 w 1276350"/>
                <a:gd name="connsiteY23" fmla="*/ 576942 h 1466850"/>
                <a:gd name="connsiteX24" fmla="*/ 644176 w 1276350"/>
                <a:gd name="connsiteY24" fmla="*/ 635711 h 1466850"/>
                <a:gd name="connsiteX25" fmla="*/ 641699 w 1276350"/>
                <a:gd name="connsiteY25" fmla="*/ 673906 h 1466850"/>
                <a:gd name="connsiteX26" fmla="*/ 583311 w 1276350"/>
                <a:gd name="connsiteY26" fmla="*/ 711625 h 1466850"/>
                <a:gd name="connsiteX27" fmla="*/ 499301 w 1276350"/>
                <a:gd name="connsiteY27" fmla="*/ 716388 h 1466850"/>
                <a:gd name="connsiteX28" fmla="*/ 397859 w 1276350"/>
                <a:gd name="connsiteY28" fmla="*/ 771537 h 1466850"/>
                <a:gd name="connsiteX29" fmla="*/ 395954 w 1276350"/>
                <a:gd name="connsiteY29" fmla="*/ 772204 h 1466850"/>
                <a:gd name="connsiteX30" fmla="*/ 309658 w 1276350"/>
                <a:gd name="connsiteY30" fmla="*/ 782682 h 1466850"/>
                <a:gd name="connsiteX31" fmla="*/ 246698 w 1276350"/>
                <a:gd name="connsiteY31" fmla="*/ 764394 h 1466850"/>
                <a:gd name="connsiteX32" fmla="*/ 189167 w 1276350"/>
                <a:gd name="connsiteY32" fmla="*/ 752011 h 1466850"/>
                <a:gd name="connsiteX33" fmla="*/ 153543 w 1276350"/>
                <a:gd name="connsiteY33" fmla="*/ 737057 h 1466850"/>
                <a:gd name="connsiteX34" fmla="*/ 82582 w 1276350"/>
                <a:gd name="connsiteY34" fmla="*/ 684384 h 1466850"/>
                <a:gd name="connsiteX35" fmla="*/ 22289 w 1276350"/>
                <a:gd name="connsiteY35" fmla="*/ 617994 h 1466850"/>
                <a:gd name="connsiteX36" fmla="*/ 0 w 1276350"/>
                <a:gd name="connsiteY36" fmla="*/ 577513 h 1466850"/>
                <a:gd name="connsiteX37" fmla="*/ 51626 w 1276350"/>
                <a:gd name="connsiteY37" fmla="*/ 555510 h 1466850"/>
                <a:gd name="connsiteX38" fmla="*/ 74581 w 1276350"/>
                <a:gd name="connsiteY38" fmla="*/ 544652 h 1466850"/>
                <a:gd name="connsiteX39" fmla="*/ 138589 w 1276350"/>
                <a:gd name="connsiteY39" fmla="*/ 533889 h 1466850"/>
                <a:gd name="connsiteX40" fmla="*/ 265748 w 1276350"/>
                <a:gd name="connsiteY40" fmla="*/ 503599 h 1466850"/>
                <a:gd name="connsiteX41" fmla="*/ 312611 w 1276350"/>
                <a:gd name="connsiteY41" fmla="*/ 489978 h 1466850"/>
                <a:gd name="connsiteX42" fmla="*/ 334137 w 1276350"/>
                <a:gd name="connsiteY42" fmla="*/ 477215 h 1466850"/>
                <a:gd name="connsiteX43" fmla="*/ 461105 w 1276350"/>
                <a:gd name="connsiteY43" fmla="*/ 391680 h 1466850"/>
                <a:gd name="connsiteX44" fmla="*/ 470249 w 1276350"/>
                <a:gd name="connsiteY44" fmla="*/ 384060 h 1466850"/>
                <a:gd name="connsiteX45" fmla="*/ 540449 w 1276350"/>
                <a:gd name="connsiteY45" fmla="*/ 338245 h 1466850"/>
                <a:gd name="connsiteX46" fmla="*/ 593122 w 1276350"/>
                <a:gd name="connsiteY46" fmla="*/ 304622 h 1466850"/>
                <a:gd name="connsiteX47" fmla="*/ 650558 w 1276350"/>
                <a:gd name="connsiteY47" fmla="*/ 247281 h 1466850"/>
                <a:gd name="connsiteX48" fmla="*/ 685895 w 1276350"/>
                <a:gd name="connsiteY48" fmla="*/ 193275 h 1466850"/>
                <a:gd name="connsiteX49" fmla="*/ 712184 w 1276350"/>
                <a:gd name="connsiteY49" fmla="*/ 165652 h 1466850"/>
                <a:gd name="connsiteX50" fmla="*/ 742664 w 1276350"/>
                <a:gd name="connsiteY50" fmla="*/ 144411 h 1466850"/>
                <a:gd name="connsiteX51" fmla="*/ 822008 w 1276350"/>
                <a:gd name="connsiteY51" fmla="*/ 86023 h 1466850"/>
                <a:gd name="connsiteX52" fmla="*/ 874300 w 1276350"/>
                <a:gd name="connsiteY52" fmla="*/ 35064 h 1466850"/>
                <a:gd name="connsiteX53" fmla="*/ 991172 w 1276350"/>
                <a:gd name="connsiteY53" fmla="*/ 1917 h 1466850"/>
                <a:gd name="connsiteX54" fmla="*/ 1019556 w 1276350"/>
                <a:gd name="connsiteY54" fmla="*/ 15348 h 1466850"/>
                <a:gd name="connsiteX55" fmla="*/ 1073849 w 1276350"/>
                <a:gd name="connsiteY55" fmla="*/ 58591 h 1466850"/>
                <a:gd name="connsiteX56" fmla="*/ 1099852 w 1276350"/>
                <a:gd name="connsiteY56" fmla="*/ 60496 h 1466850"/>
                <a:gd name="connsiteX57" fmla="*/ 1129475 w 1276350"/>
                <a:gd name="connsiteY57" fmla="*/ 60210 h 1466850"/>
                <a:gd name="connsiteX58" fmla="*/ 1249680 w 1276350"/>
                <a:gd name="connsiteY58" fmla="*/ 157746 h 1466850"/>
                <a:gd name="connsiteX59" fmla="*/ 1275112 w 1276350"/>
                <a:gd name="connsiteY59" fmla="*/ 176130 h 1466850"/>
                <a:gd name="connsiteX60" fmla="*/ 1282541 w 1276350"/>
                <a:gd name="connsiteY60" fmla="*/ 190608 h 1466850"/>
                <a:gd name="connsiteX61" fmla="*/ 1282255 w 1276350"/>
                <a:gd name="connsiteY61" fmla="*/ 247662 h 1466850"/>
                <a:gd name="connsiteX62" fmla="*/ 1264063 w 1276350"/>
                <a:gd name="connsiteY62" fmla="*/ 309003 h 1466850"/>
                <a:gd name="connsiteX63" fmla="*/ 1219486 w 1276350"/>
                <a:gd name="connsiteY63" fmla="*/ 409111 h 1466850"/>
                <a:gd name="connsiteX64" fmla="*/ 1206437 w 1276350"/>
                <a:gd name="connsiteY64" fmla="*/ 464356 h 1466850"/>
                <a:gd name="connsiteX65" fmla="*/ 1181672 w 1276350"/>
                <a:gd name="connsiteY65" fmla="*/ 542556 h 1466850"/>
                <a:gd name="connsiteX66" fmla="*/ 1151954 w 1276350"/>
                <a:gd name="connsiteY66" fmla="*/ 612470 h 1466850"/>
                <a:gd name="connsiteX67" fmla="*/ 1126331 w 1276350"/>
                <a:gd name="connsiteY67" fmla="*/ 663429 h 1466850"/>
                <a:gd name="connsiteX68" fmla="*/ 1098614 w 1276350"/>
                <a:gd name="connsiteY68" fmla="*/ 715435 h 1466850"/>
                <a:gd name="connsiteX69" fmla="*/ 1074896 w 1276350"/>
                <a:gd name="connsiteY69" fmla="*/ 755154 h 1466850"/>
                <a:gd name="connsiteX70" fmla="*/ 1045274 w 1276350"/>
                <a:gd name="connsiteY70" fmla="*/ 820115 h 1466850"/>
                <a:gd name="connsiteX71" fmla="*/ 991743 w 1276350"/>
                <a:gd name="connsiteY71" fmla="*/ 872693 h 1466850"/>
                <a:gd name="connsiteX72" fmla="*/ 957358 w 1276350"/>
                <a:gd name="connsiteY72" fmla="*/ 935844 h 1466850"/>
                <a:gd name="connsiteX73" fmla="*/ 867347 w 1276350"/>
                <a:gd name="connsiteY73" fmla="*/ 1034523 h 1466850"/>
                <a:gd name="connsiteX74" fmla="*/ 859727 w 1276350"/>
                <a:gd name="connsiteY74" fmla="*/ 1044524 h 1466850"/>
                <a:gd name="connsiteX75" fmla="*/ 841343 w 1276350"/>
                <a:gd name="connsiteY75" fmla="*/ 1091006 h 1466850"/>
                <a:gd name="connsiteX76" fmla="*/ 807244 w 1276350"/>
                <a:gd name="connsiteY76" fmla="*/ 1145679 h 1466850"/>
                <a:gd name="connsiteX77" fmla="*/ 780669 w 1276350"/>
                <a:gd name="connsiteY77" fmla="*/ 1193590 h 1466850"/>
                <a:gd name="connsiteX78" fmla="*/ 735425 w 1276350"/>
                <a:gd name="connsiteY78" fmla="*/ 1259884 h 1466850"/>
                <a:gd name="connsiteX79" fmla="*/ 679418 w 1276350"/>
                <a:gd name="connsiteY79" fmla="*/ 1303223 h 1466850"/>
                <a:gd name="connsiteX80" fmla="*/ 631317 w 1276350"/>
                <a:gd name="connsiteY80" fmla="*/ 1355896 h 1466850"/>
                <a:gd name="connsiteX81" fmla="*/ 596456 w 1276350"/>
                <a:gd name="connsiteY81" fmla="*/ 1398187 h 1466850"/>
                <a:gd name="connsiteX82" fmla="*/ 527304 w 1276350"/>
                <a:gd name="connsiteY82" fmla="*/ 1458861 h 1466850"/>
                <a:gd name="connsiteX83" fmla="*/ 488156 w 1276350"/>
                <a:gd name="connsiteY83" fmla="*/ 1465053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276350" h="1466850">
                  <a:moveTo>
                    <a:pt x="488156" y="1465053"/>
                  </a:moveTo>
                  <a:cubicBezTo>
                    <a:pt x="509778" y="1439335"/>
                    <a:pt x="529876" y="1417142"/>
                    <a:pt x="547688" y="1393329"/>
                  </a:cubicBezTo>
                  <a:cubicBezTo>
                    <a:pt x="555974" y="1382185"/>
                    <a:pt x="559403" y="1367422"/>
                    <a:pt x="565595" y="1354563"/>
                  </a:cubicBezTo>
                  <a:cubicBezTo>
                    <a:pt x="574834" y="1335418"/>
                    <a:pt x="572452" y="1311224"/>
                    <a:pt x="591026" y="1295984"/>
                  </a:cubicBezTo>
                  <a:cubicBezTo>
                    <a:pt x="593979" y="1293603"/>
                    <a:pt x="596646" y="1289793"/>
                    <a:pt x="597503" y="1286269"/>
                  </a:cubicBezTo>
                  <a:cubicBezTo>
                    <a:pt x="601694" y="1267123"/>
                    <a:pt x="603314" y="1247026"/>
                    <a:pt x="609695" y="1228737"/>
                  </a:cubicBezTo>
                  <a:cubicBezTo>
                    <a:pt x="614744" y="1214260"/>
                    <a:pt x="624840" y="1201306"/>
                    <a:pt x="633794" y="1188447"/>
                  </a:cubicBezTo>
                  <a:cubicBezTo>
                    <a:pt x="647700" y="1168730"/>
                    <a:pt x="654272" y="1147775"/>
                    <a:pt x="653129" y="1123201"/>
                  </a:cubicBezTo>
                  <a:cubicBezTo>
                    <a:pt x="652653" y="1113199"/>
                    <a:pt x="658082" y="1101293"/>
                    <a:pt x="664464" y="1093102"/>
                  </a:cubicBezTo>
                  <a:cubicBezTo>
                    <a:pt x="682181" y="1070337"/>
                    <a:pt x="701135" y="1049668"/>
                    <a:pt x="708279" y="1019664"/>
                  </a:cubicBezTo>
                  <a:cubicBezTo>
                    <a:pt x="713708" y="996708"/>
                    <a:pt x="728758" y="976230"/>
                    <a:pt x="736949" y="953751"/>
                  </a:cubicBezTo>
                  <a:cubicBezTo>
                    <a:pt x="743426" y="936129"/>
                    <a:pt x="744569" y="916508"/>
                    <a:pt x="750665" y="898696"/>
                  </a:cubicBezTo>
                  <a:cubicBezTo>
                    <a:pt x="757619" y="878408"/>
                    <a:pt x="767048" y="858786"/>
                    <a:pt x="776383" y="839451"/>
                  </a:cubicBezTo>
                  <a:cubicBezTo>
                    <a:pt x="784860" y="821734"/>
                    <a:pt x="794575" y="804685"/>
                    <a:pt x="804005" y="787444"/>
                  </a:cubicBezTo>
                  <a:cubicBezTo>
                    <a:pt x="808101" y="780015"/>
                    <a:pt x="811149" y="770776"/>
                    <a:pt x="817340" y="766013"/>
                  </a:cubicBezTo>
                  <a:cubicBezTo>
                    <a:pt x="833819" y="753630"/>
                    <a:pt x="838581" y="738200"/>
                    <a:pt x="837248" y="718388"/>
                  </a:cubicBezTo>
                  <a:cubicBezTo>
                    <a:pt x="835057" y="686194"/>
                    <a:pt x="845725" y="656380"/>
                    <a:pt x="857155" y="626853"/>
                  </a:cubicBezTo>
                  <a:cubicBezTo>
                    <a:pt x="857441" y="626186"/>
                    <a:pt x="857726" y="625614"/>
                    <a:pt x="857822" y="624948"/>
                  </a:cubicBezTo>
                  <a:cubicBezTo>
                    <a:pt x="864965" y="573322"/>
                    <a:pt x="875538" y="521602"/>
                    <a:pt x="868204" y="469404"/>
                  </a:cubicBezTo>
                  <a:cubicBezTo>
                    <a:pt x="866966" y="460832"/>
                    <a:pt x="849916" y="453593"/>
                    <a:pt x="839152" y="447497"/>
                  </a:cubicBezTo>
                  <a:cubicBezTo>
                    <a:pt x="830390" y="442544"/>
                    <a:pt x="817531" y="434829"/>
                    <a:pt x="810959" y="437877"/>
                  </a:cubicBezTo>
                  <a:cubicBezTo>
                    <a:pt x="794575" y="445402"/>
                    <a:pt x="777145" y="455879"/>
                    <a:pt x="766667" y="470071"/>
                  </a:cubicBezTo>
                  <a:cubicBezTo>
                    <a:pt x="756857" y="483406"/>
                    <a:pt x="753427" y="502647"/>
                    <a:pt x="750761" y="519887"/>
                  </a:cubicBezTo>
                  <a:cubicBezTo>
                    <a:pt x="747808" y="539127"/>
                    <a:pt x="727900" y="571227"/>
                    <a:pt x="709232" y="576942"/>
                  </a:cubicBezTo>
                  <a:cubicBezTo>
                    <a:pt x="677990" y="586467"/>
                    <a:pt x="655320" y="605517"/>
                    <a:pt x="644176" y="635711"/>
                  </a:cubicBezTo>
                  <a:cubicBezTo>
                    <a:pt x="639890" y="647141"/>
                    <a:pt x="641890" y="661143"/>
                    <a:pt x="641699" y="673906"/>
                  </a:cubicBezTo>
                  <a:cubicBezTo>
                    <a:pt x="641223" y="704958"/>
                    <a:pt x="612172" y="718388"/>
                    <a:pt x="583311" y="711625"/>
                  </a:cubicBezTo>
                  <a:cubicBezTo>
                    <a:pt x="556832" y="705434"/>
                    <a:pt x="524827" y="707053"/>
                    <a:pt x="499301" y="716388"/>
                  </a:cubicBezTo>
                  <a:cubicBezTo>
                    <a:pt x="463487" y="729437"/>
                    <a:pt x="431483" y="752678"/>
                    <a:pt x="397859" y="771537"/>
                  </a:cubicBezTo>
                  <a:cubicBezTo>
                    <a:pt x="397288" y="771823"/>
                    <a:pt x="396621" y="772109"/>
                    <a:pt x="395954" y="772204"/>
                  </a:cubicBezTo>
                  <a:cubicBezTo>
                    <a:pt x="367189" y="776110"/>
                    <a:pt x="338328" y="783539"/>
                    <a:pt x="309658" y="782682"/>
                  </a:cubicBezTo>
                  <a:cubicBezTo>
                    <a:pt x="288512" y="782110"/>
                    <a:pt x="267843" y="770109"/>
                    <a:pt x="246698" y="764394"/>
                  </a:cubicBezTo>
                  <a:cubicBezTo>
                    <a:pt x="227743" y="759250"/>
                    <a:pt x="208502" y="753345"/>
                    <a:pt x="189167" y="752011"/>
                  </a:cubicBezTo>
                  <a:cubicBezTo>
                    <a:pt x="174498" y="750963"/>
                    <a:pt x="164592" y="746106"/>
                    <a:pt x="153543" y="737057"/>
                  </a:cubicBezTo>
                  <a:cubicBezTo>
                    <a:pt x="130778" y="718388"/>
                    <a:pt x="104394" y="704005"/>
                    <a:pt x="82582" y="684384"/>
                  </a:cubicBezTo>
                  <a:cubicBezTo>
                    <a:pt x="60389" y="664477"/>
                    <a:pt x="41243" y="641045"/>
                    <a:pt x="22289" y="617994"/>
                  </a:cubicBezTo>
                  <a:cubicBezTo>
                    <a:pt x="13811" y="607612"/>
                    <a:pt x="8953" y="594182"/>
                    <a:pt x="0" y="577513"/>
                  </a:cubicBezTo>
                  <a:cubicBezTo>
                    <a:pt x="17526" y="570084"/>
                    <a:pt x="34671" y="562940"/>
                    <a:pt x="51626" y="555510"/>
                  </a:cubicBezTo>
                  <a:cubicBezTo>
                    <a:pt x="59341" y="552177"/>
                    <a:pt x="67437" y="549224"/>
                    <a:pt x="74581" y="544652"/>
                  </a:cubicBezTo>
                  <a:cubicBezTo>
                    <a:pt x="94488" y="531984"/>
                    <a:pt x="116586" y="532365"/>
                    <a:pt x="138589" y="533889"/>
                  </a:cubicBezTo>
                  <a:cubicBezTo>
                    <a:pt x="184309" y="537032"/>
                    <a:pt x="226219" y="527602"/>
                    <a:pt x="265748" y="503599"/>
                  </a:cubicBezTo>
                  <a:cubicBezTo>
                    <a:pt x="279178" y="495503"/>
                    <a:pt x="297180" y="495217"/>
                    <a:pt x="312611" y="489978"/>
                  </a:cubicBezTo>
                  <a:cubicBezTo>
                    <a:pt x="320421" y="487311"/>
                    <a:pt x="328803" y="483120"/>
                    <a:pt x="334137" y="477215"/>
                  </a:cubicBezTo>
                  <a:cubicBezTo>
                    <a:pt x="369284" y="437877"/>
                    <a:pt x="413004" y="411683"/>
                    <a:pt x="461105" y="391680"/>
                  </a:cubicBezTo>
                  <a:cubicBezTo>
                    <a:pt x="464630" y="390252"/>
                    <a:pt x="467963" y="387204"/>
                    <a:pt x="470249" y="384060"/>
                  </a:cubicBezTo>
                  <a:cubicBezTo>
                    <a:pt x="487966" y="359867"/>
                    <a:pt x="514541" y="350056"/>
                    <a:pt x="540449" y="338245"/>
                  </a:cubicBezTo>
                  <a:cubicBezTo>
                    <a:pt x="559308" y="329673"/>
                    <a:pt x="577310" y="317957"/>
                    <a:pt x="593122" y="304622"/>
                  </a:cubicBezTo>
                  <a:cubicBezTo>
                    <a:pt x="613696" y="287191"/>
                    <a:pt x="633222" y="267951"/>
                    <a:pt x="650558" y="247281"/>
                  </a:cubicBezTo>
                  <a:cubicBezTo>
                    <a:pt x="664274" y="230898"/>
                    <a:pt x="673418" y="210801"/>
                    <a:pt x="685895" y="193275"/>
                  </a:cubicBezTo>
                  <a:cubicBezTo>
                    <a:pt x="693230" y="182988"/>
                    <a:pt x="702564" y="173844"/>
                    <a:pt x="712184" y="165652"/>
                  </a:cubicBezTo>
                  <a:cubicBezTo>
                    <a:pt x="721519" y="157651"/>
                    <a:pt x="732568" y="151650"/>
                    <a:pt x="742664" y="144411"/>
                  </a:cubicBezTo>
                  <a:cubicBezTo>
                    <a:pt x="769334" y="125171"/>
                    <a:pt x="796671" y="106788"/>
                    <a:pt x="822008" y="86023"/>
                  </a:cubicBezTo>
                  <a:cubicBezTo>
                    <a:pt x="840772" y="70688"/>
                    <a:pt x="855917" y="50876"/>
                    <a:pt x="874300" y="35064"/>
                  </a:cubicBezTo>
                  <a:cubicBezTo>
                    <a:pt x="907828" y="6299"/>
                    <a:pt x="947452" y="-4845"/>
                    <a:pt x="991172" y="1917"/>
                  </a:cubicBezTo>
                  <a:cubicBezTo>
                    <a:pt x="1001173" y="3441"/>
                    <a:pt x="1011174" y="9252"/>
                    <a:pt x="1019556" y="15348"/>
                  </a:cubicBezTo>
                  <a:cubicBezTo>
                    <a:pt x="1038320" y="28968"/>
                    <a:pt x="1056608" y="43161"/>
                    <a:pt x="1073849" y="58591"/>
                  </a:cubicBezTo>
                  <a:cubicBezTo>
                    <a:pt x="1083183" y="66973"/>
                    <a:pt x="1088803" y="67640"/>
                    <a:pt x="1099852" y="60496"/>
                  </a:cubicBezTo>
                  <a:cubicBezTo>
                    <a:pt x="1106996" y="55924"/>
                    <a:pt x="1120426" y="56972"/>
                    <a:pt x="1129475" y="60210"/>
                  </a:cubicBezTo>
                  <a:cubicBezTo>
                    <a:pt x="1180814" y="78498"/>
                    <a:pt x="1211485" y="122790"/>
                    <a:pt x="1249680" y="157746"/>
                  </a:cubicBezTo>
                  <a:cubicBezTo>
                    <a:pt x="1257300" y="164795"/>
                    <a:pt x="1267301" y="169272"/>
                    <a:pt x="1275112" y="176130"/>
                  </a:cubicBezTo>
                  <a:cubicBezTo>
                    <a:pt x="1278922" y="179559"/>
                    <a:pt x="1282351" y="185655"/>
                    <a:pt x="1282541" y="190608"/>
                  </a:cubicBezTo>
                  <a:cubicBezTo>
                    <a:pt x="1283399" y="209658"/>
                    <a:pt x="1285399" y="229089"/>
                    <a:pt x="1282255" y="247662"/>
                  </a:cubicBezTo>
                  <a:cubicBezTo>
                    <a:pt x="1278731" y="268522"/>
                    <a:pt x="1268349" y="288144"/>
                    <a:pt x="1264063" y="309003"/>
                  </a:cubicBezTo>
                  <a:cubicBezTo>
                    <a:pt x="1256538" y="345960"/>
                    <a:pt x="1234535" y="375869"/>
                    <a:pt x="1219486" y="409111"/>
                  </a:cubicBezTo>
                  <a:cubicBezTo>
                    <a:pt x="1211866" y="426066"/>
                    <a:pt x="1211580" y="446163"/>
                    <a:pt x="1206437" y="464356"/>
                  </a:cubicBezTo>
                  <a:cubicBezTo>
                    <a:pt x="1199007" y="490645"/>
                    <a:pt x="1191101" y="516934"/>
                    <a:pt x="1181672" y="542556"/>
                  </a:cubicBezTo>
                  <a:cubicBezTo>
                    <a:pt x="1173004" y="566274"/>
                    <a:pt x="1162431" y="589419"/>
                    <a:pt x="1151954" y="612470"/>
                  </a:cubicBezTo>
                  <a:cubicBezTo>
                    <a:pt x="1144048" y="629805"/>
                    <a:pt x="1135094" y="646569"/>
                    <a:pt x="1126331" y="663429"/>
                  </a:cubicBezTo>
                  <a:cubicBezTo>
                    <a:pt x="1117283" y="680859"/>
                    <a:pt x="1108043" y="698195"/>
                    <a:pt x="1098614" y="715435"/>
                  </a:cubicBezTo>
                  <a:cubicBezTo>
                    <a:pt x="1091089" y="729151"/>
                    <a:pt x="1086422" y="747439"/>
                    <a:pt x="1074896" y="755154"/>
                  </a:cubicBezTo>
                  <a:cubicBezTo>
                    <a:pt x="1049941" y="771728"/>
                    <a:pt x="1062323" y="802303"/>
                    <a:pt x="1045274" y="820115"/>
                  </a:cubicBezTo>
                  <a:cubicBezTo>
                    <a:pt x="1027938" y="838212"/>
                    <a:pt x="1011460" y="857548"/>
                    <a:pt x="991743" y="872693"/>
                  </a:cubicBezTo>
                  <a:cubicBezTo>
                    <a:pt x="970121" y="889266"/>
                    <a:pt x="967264" y="914222"/>
                    <a:pt x="957358" y="935844"/>
                  </a:cubicBezTo>
                  <a:cubicBezTo>
                    <a:pt x="937641" y="978516"/>
                    <a:pt x="905351" y="1008901"/>
                    <a:pt x="867347" y="1034523"/>
                  </a:cubicBezTo>
                  <a:cubicBezTo>
                    <a:pt x="863918" y="1036809"/>
                    <a:pt x="859536" y="1041381"/>
                    <a:pt x="859727" y="1044524"/>
                  </a:cubicBezTo>
                  <a:cubicBezTo>
                    <a:pt x="861155" y="1063288"/>
                    <a:pt x="854583" y="1076814"/>
                    <a:pt x="841343" y="1091006"/>
                  </a:cubicBezTo>
                  <a:cubicBezTo>
                    <a:pt x="826961" y="1106436"/>
                    <a:pt x="818102" y="1127106"/>
                    <a:pt x="807244" y="1145679"/>
                  </a:cubicBezTo>
                  <a:cubicBezTo>
                    <a:pt x="798100" y="1161491"/>
                    <a:pt x="790385" y="1178160"/>
                    <a:pt x="780669" y="1193590"/>
                  </a:cubicBezTo>
                  <a:cubicBezTo>
                    <a:pt x="766382" y="1216260"/>
                    <a:pt x="753142" y="1240168"/>
                    <a:pt x="735425" y="1259884"/>
                  </a:cubicBezTo>
                  <a:cubicBezTo>
                    <a:pt x="719804" y="1277315"/>
                    <a:pt x="700659" y="1295317"/>
                    <a:pt x="679418" y="1303223"/>
                  </a:cubicBezTo>
                  <a:cubicBezTo>
                    <a:pt x="652082" y="1313415"/>
                    <a:pt x="645605" y="1336941"/>
                    <a:pt x="631317" y="1355896"/>
                  </a:cubicBezTo>
                  <a:cubicBezTo>
                    <a:pt x="620173" y="1370660"/>
                    <a:pt x="611410" y="1390758"/>
                    <a:pt x="596456" y="1398187"/>
                  </a:cubicBezTo>
                  <a:cubicBezTo>
                    <a:pt x="567214" y="1412665"/>
                    <a:pt x="549974" y="1438383"/>
                    <a:pt x="527304" y="1458861"/>
                  </a:cubicBezTo>
                  <a:cubicBezTo>
                    <a:pt x="515683" y="1469339"/>
                    <a:pt x="505587" y="1470387"/>
                    <a:pt x="488156" y="14650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1615879-9A9A-4B1B-8D64-64008086835C}"/>
                </a:ext>
              </a:extLst>
            </p:cNvPr>
            <p:cNvSpPr/>
            <p:nvPr/>
          </p:nvSpPr>
          <p:spPr>
            <a:xfrm>
              <a:off x="4037639" y="4141610"/>
              <a:ext cx="647700" cy="714375"/>
            </a:xfrm>
            <a:custGeom>
              <a:avLst/>
              <a:gdLst>
                <a:gd name="connsiteX0" fmla="*/ 294 w 647700"/>
                <a:gd name="connsiteY0" fmla="*/ 97777 h 714375"/>
                <a:gd name="connsiteX1" fmla="*/ 294 w 647700"/>
                <a:gd name="connsiteY1" fmla="*/ 34531 h 714375"/>
                <a:gd name="connsiteX2" fmla="*/ 51633 w 647700"/>
                <a:gd name="connsiteY2" fmla="*/ 4718 h 714375"/>
                <a:gd name="connsiteX3" fmla="*/ 119166 w 647700"/>
                <a:gd name="connsiteY3" fmla="*/ 35103 h 714375"/>
                <a:gd name="connsiteX4" fmla="*/ 161457 w 647700"/>
                <a:gd name="connsiteY4" fmla="*/ 59963 h 714375"/>
                <a:gd name="connsiteX5" fmla="*/ 209558 w 647700"/>
                <a:gd name="connsiteY5" fmla="*/ 89872 h 714375"/>
                <a:gd name="connsiteX6" fmla="*/ 249944 w 647700"/>
                <a:gd name="connsiteY6" fmla="*/ 126352 h 714375"/>
                <a:gd name="connsiteX7" fmla="*/ 308332 w 647700"/>
                <a:gd name="connsiteY7" fmla="*/ 165786 h 714375"/>
                <a:gd name="connsiteX8" fmla="*/ 347385 w 647700"/>
                <a:gd name="connsiteY8" fmla="*/ 192265 h 714375"/>
                <a:gd name="connsiteX9" fmla="*/ 468924 w 647700"/>
                <a:gd name="connsiteY9" fmla="*/ 303232 h 714375"/>
                <a:gd name="connsiteX10" fmla="*/ 557602 w 647700"/>
                <a:gd name="connsiteY10" fmla="*/ 392671 h 714375"/>
                <a:gd name="connsiteX11" fmla="*/ 620848 w 647700"/>
                <a:gd name="connsiteY11" fmla="*/ 484873 h 714375"/>
                <a:gd name="connsiteX12" fmla="*/ 650280 w 647700"/>
                <a:gd name="connsiteY12" fmla="*/ 550691 h 714375"/>
                <a:gd name="connsiteX13" fmla="*/ 652185 w 647700"/>
                <a:gd name="connsiteY13" fmla="*/ 578885 h 714375"/>
                <a:gd name="connsiteX14" fmla="*/ 652471 w 647700"/>
                <a:gd name="connsiteY14" fmla="*/ 633940 h 714375"/>
                <a:gd name="connsiteX15" fmla="*/ 619609 w 647700"/>
                <a:gd name="connsiteY15" fmla="*/ 703377 h 714375"/>
                <a:gd name="connsiteX16" fmla="*/ 519406 w 647700"/>
                <a:gd name="connsiteY16" fmla="*/ 711759 h 714375"/>
                <a:gd name="connsiteX17" fmla="*/ 515787 w 647700"/>
                <a:gd name="connsiteY17" fmla="*/ 709949 h 714375"/>
                <a:gd name="connsiteX18" fmla="*/ 445969 w 647700"/>
                <a:gd name="connsiteY18" fmla="*/ 697567 h 714375"/>
                <a:gd name="connsiteX19" fmla="*/ 360244 w 647700"/>
                <a:gd name="connsiteY19" fmla="*/ 662896 h 714375"/>
                <a:gd name="connsiteX20" fmla="*/ 269185 w 647700"/>
                <a:gd name="connsiteY20" fmla="*/ 570313 h 714375"/>
                <a:gd name="connsiteX21" fmla="*/ 239562 w 647700"/>
                <a:gd name="connsiteY21" fmla="*/ 551263 h 714375"/>
                <a:gd name="connsiteX22" fmla="*/ 171267 w 647700"/>
                <a:gd name="connsiteY22" fmla="*/ 493255 h 714375"/>
                <a:gd name="connsiteX23" fmla="*/ 110593 w 647700"/>
                <a:gd name="connsiteY23" fmla="*/ 433343 h 714375"/>
                <a:gd name="connsiteX24" fmla="*/ 87162 w 647700"/>
                <a:gd name="connsiteY24" fmla="*/ 376288 h 714375"/>
                <a:gd name="connsiteX25" fmla="*/ 53157 w 647700"/>
                <a:gd name="connsiteY25" fmla="*/ 287706 h 714375"/>
                <a:gd name="connsiteX26" fmla="*/ 19629 w 647700"/>
                <a:gd name="connsiteY26" fmla="*/ 228746 h 714375"/>
                <a:gd name="connsiteX27" fmla="*/ 294 w 647700"/>
                <a:gd name="connsiteY27" fmla="*/ 97777 h 714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47700" h="714375">
                  <a:moveTo>
                    <a:pt x="294" y="97777"/>
                  </a:moveTo>
                  <a:cubicBezTo>
                    <a:pt x="294" y="76727"/>
                    <a:pt x="198" y="55582"/>
                    <a:pt x="294" y="34531"/>
                  </a:cubicBezTo>
                  <a:cubicBezTo>
                    <a:pt x="484" y="6147"/>
                    <a:pt x="26011" y="-8045"/>
                    <a:pt x="51633" y="4718"/>
                  </a:cubicBezTo>
                  <a:cubicBezTo>
                    <a:pt x="73731" y="15672"/>
                    <a:pt x="97068" y="24244"/>
                    <a:pt x="119166" y="35103"/>
                  </a:cubicBezTo>
                  <a:cubicBezTo>
                    <a:pt x="133834" y="42247"/>
                    <a:pt x="147455" y="51486"/>
                    <a:pt x="161457" y="59963"/>
                  </a:cubicBezTo>
                  <a:cubicBezTo>
                    <a:pt x="177649" y="69774"/>
                    <a:pt x="194509" y="78537"/>
                    <a:pt x="209558" y="89872"/>
                  </a:cubicBezTo>
                  <a:cubicBezTo>
                    <a:pt x="223941" y="100730"/>
                    <a:pt x="235561" y="115399"/>
                    <a:pt x="249944" y="126352"/>
                  </a:cubicBezTo>
                  <a:cubicBezTo>
                    <a:pt x="268613" y="140545"/>
                    <a:pt x="288806" y="152737"/>
                    <a:pt x="308332" y="165786"/>
                  </a:cubicBezTo>
                  <a:cubicBezTo>
                    <a:pt x="321382" y="174549"/>
                    <a:pt x="335669" y="181883"/>
                    <a:pt x="347385" y="192265"/>
                  </a:cubicBezTo>
                  <a:cubicBezTo>
                    <a:pt x="388438" y="228651"/>
                    <a:pt x="429109" y="265513"/>
                    <a:pt x="468924" y="303232"/>
                  </a:cubicBezTo>
                  <a:cubicBezTo>
                    <a:pt x="499404" y="332092"/>
                    <a:pt x="530265" y="360858"/>
                    <a:pt x="557602" y="392671"/>
                  </a:cubicBezTo>
                  <a:cubicBezTo>
                    <a:pt x="581795" y="420865"/>
                    <a:pt x="607894" y="448202"/>
                    <a:pt x="620848" y="484873"/>
                  </a:cubicBezTo>
                  <a:cubicBezTo>
                    <a:pt x="628849" y="507448"/>
                    <a:pt x="641517" y="528307"/>
                    <a:pt x="650280" y="550691"/>
                  </a:cubicBezTo>
                  <a:cubicBezTo>
                    <a:pt x="653613" y="559073"/>
                    <a:pt x="652090" y="569455"/>
                    <a:pt x="652185" y="578885"/>
                  </a:cubicBezTo>
                  <a:cubicBezTo>
                    <a:pt x="652375" y="597268"/>
                    <a:pt x="651423" y="615652"/>
                    <a:pt x="652471" y="633940"/>
                  </a:cubicBezTo>
                  <a:cubicBezTo>
                    <a:pt x="654090" y="663372"/>
                    <a:pt x="640660" y="685279"/>
                    <a:pt x="619609" y="703377"/>
                  </a:cubicBezTo>
                  <a:cubicBezTo>
                    <a:pt x="598654" y="721379"/>
                    <a:pt x="544171" y="725570"/>
                    <a:pt x="519406" y="711759"/>
                  </a:cubicBezTo>
                  <a:cubicBezTo>
                    <a:pt x="518263" y="711092"/>
                    <a:pt x="517120" y="710140"/>
                    <a:pt x="515787" y="709949"/>
                  </a:cubicBezTo>
                  <a:cubicBezTo>
                    <a:pt x="492450" y="705949"/>
                    <a:pt x="468638" y="703853"/>
                    <a:pt x="445969" y="697567"/>
                  </a:cubicBezTo>
                  <a:cubicBezTo>
                    <a:pt x="416441" y="689280"/>
                    <a:pt x="383770" y="690613"/>
                    <a:pt x="360244" y="662896"/>
                  </a:cubicBezTo>
                  <a:cubicBezTo>
                    <a:pt x="332335" y="629939"/>
                    <a:pt x="300331" y="600412"/>
                    <a:pt x="269185" y="570313"/>
                  </a:cubicBezTo>
                  <a:cubicBezTo>
                    <a:pt x="260898" y="562312"/>
                    <a:pt x="248611" y="558597"/>
                    <a:pt x="239562" y="551263"/>
                  </a:cubicBezTo>
                  <a:cubicBezTo>
                    <a:pt x="216321" y="532498"/>
                    <a:pt x="193270" y="513353"/>
                    <a:pt x="171267" y="493255"/>
                  </a:cubicBezTo>
                  <a:cubicBezTo>
                    <a:pt x="150313" y="474110"/>
                    <a:pt x="129929" y="454108"/>
                    <a:pt x="110593" y="433343"/>
                  </a:cubicBezTo>
                  <a:cubicBezTo>
                    <a:pt x="95925" y="417627"/>
                    <a:pt x="85066" y="399339"/>
                    <a:pt x="87162" y="376288"/>
                  </a:cubicBezTo>
                  <a:cubicBezTo>
                    <a:pt x="90305" y="341141"/>
                    <a:pt x="68969" y="315805"/>
                    <a:pt x="53157" y="287706"/>
                  </a:cubicBezTo>
                  <a:cubicBezTo>
                    <a:pt x="42204" y="268180"/>
                    <a:pt x="28773" y="250558"/>
                    <a:pt x="19629" y="228746"/>
                  </a:cubicBezTo>
                  <a:cubicBezTo>
                    <a:pt x="1627" y="185407"/>
                    <a:pt x="-1040" y="142449"/>
                    <a:pt x="294" y="977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6A82F6D6-C19B-4425-8417-25EB16FFC80E}"/>
              </a:ext>
            </a:extLst>
          </p:cNvPr>
          <p:cNvGrpSpPr>
            <a:grpSpLocks noChangeAspect="1"/>
          </p:cNvGrpSpPr>
          <p:nvPr/>
        </p:nvGrpSpPr>
        <p:grpSpPr>
          <a:xfrm>
            <a:off x="10464702" y="1917998"/>
            <a:ext cx="552234" cy="720000"/>
            <a:chOff x="4272374" y="1122971"/>
            <a:chExt cx="3496966" cy="4559328"/>
          </a:xfrm>
          <a:solidFill>
            <a:srgbClr val="AF4352"/>
          </a:solidFill>
          <a:effectLst>
            <a:outerShdw blurRad="190500" sx="102000" sy="102000" algn="ctr" rotWithShape="0">
              <a:prstClr val="black">
                <a:alpha val="35000"/>
              </a:prstClr>
            </a:outerShdw>
          </a:effectLst>
        </p:grpSpPr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0DDD484-E60B-4736-AD7E-C21E2BA36020}"/>
                </a:ext>
              </a:extLst>
            </p:cNvPr>
            <p:cNvSpPr/>
            <p:nvPr/>
          </p:nvSpPr>
          <p:spPr>
            <a:xfrm>
              <a:off x="5740515" y="1700849"/>
              <a:ext cx="2028825" cy="3981450"/>
            </a:xfrm>
            <a:custGeom>
              <a:avLst/>
              <a:gdLst>
                <a:gd name="connsiteX0" fmla="*/ 1055192 w 2028825"/>
                <a:gd name="connsiteY0" fmla="*/ 3781646 h 3981450"/>
                <a:gd name="connsiteX1" fmla="*/ 1014996 w 2028825"/>
                <a:gd name="connsiteY1" fmla="*/ 3836033 h 3981450"/>
                <a:gd name="connsiteX2" fmla="*/ 985088 w 2028825"/>
                <a:gd name="connsiteY2" fmla="*/ 3911853 h 3981450"/>
                <a:gd name="connsiteX3" fmla="*/ 981087 w 2028825"/>
                <a:gd name="connsiteY3" fmla="*/ 3924330 h 3981450"/>
                <a:gd name="connsiteX4" fmla="*/ 986326 w 2028825"/>
                <a:gd name="connsiteY4" fmla="*/ 3945190 h 3981450"/>
                <a:gd name="connsiteX5" fmla="*/ 954322 w 2028825"/>
                <a:gd name="connsiteY5" fmla="*/ 3975575 h 3981450"/>
                <a:gd name="connsiteX6" fmla="*/ 869549 w 2028825"/>
                <a:gd name="connsiteY6" fmla="*/ 3964049 h 3981450"/>
                <a:gd name="connsiteX7" fmla="*/ 820877 w 2028825"/>
                <a:gd name="connsiteY7" fmla="*/ 3931188 h 3981450"/>
                <a:gd name="connsiteX8" fmla="*/ 757250 w 2028825"/>
                <a:gd name="connsiteY8" fmla="*/ 3850321 h 3981450"/>
                <a:gd name="connsiteX9" fmla="*/ 704100 w 2028825"/>
                <a:gd name="connsiteY9" fmla="*/ 3749928 h 3981450"/>
                <a:gd name="connsiteX10" fmla="*/ 693813 w 2028825"/>
                <a:gd name="connsiteY10" fmla="*/ 3654868 h 3981450"/>
                <a:gd name="connsiteX11" fmla="*/ 666095 w 2028825"/>
                <a:gd name="connsiteY11" fmla="*/ 3584097 h 3981450"/>
                <a:gd name="connsiteX12" fmla="*/ 629043 w 2028825"/>
                <a:gd name="connsiteY12" fmla="*/ 3492086 h 3981450"/>
                <a:gd name="connsiteX13" fmla="*/ 637235 w 2028825"/>
                <a:gd name="connsiteY13" fmla="*/ 3455891 h 3981450"/>
                <a:gd name="connsiteX14" fmla="*/ 630091 w 2028825"/>
                <a:gd name="connsiteY14" fmla="*/ 3417410 h 3981450"/>
                <a:gd name="connsiteX15" fmla="*/ 629329 w 2028825"/>
                <a:gd name="connsiteY15" fmla="*/ 3401313 h 3981450"/>
                <a:gd name="connsiteX16" fmla="*/ 637997 w 2028825"/>
                <a:gd name="connsiteY16" fmla="*/ 3348735 h 3981450"/>
                <a:gd name="connsiteX17" fmla="*/ 655142 w 2028825"/>
                <a:gd name="connsiteY17" fmla="*/ 3270153 h 3981450"/>
                <a:gd name="connsiteX18" fmla="*/ 656666 w 2028825"/>
                <a:gd name="connsiteY18" fmla="*/ 3256152 h 3981450"/>
                <a:gd name="connsiteX19" fmla="*/ 673144 w 2028825"/>
                <a:gd name="connsiteY19" fmla="*/ 3187667 h 3981450"/>
                <a:gd name="connsiteX20" fmla="*/ 674382 w 2028825"/>
                <a:gd name="connsiteY20" fmla="*/ 3183857 h 3981450"/>
                <a:gd name="connsiteX21" fmla="*/ 684479 w 2028825"/>
                <a:gd name="connsiteY21" fmla="*/ 3096703 h 3981450"/>
                <a:gd name="connsiteX22" fmla="*/ 693623 w 2028825"/>
                <a:gd name="connsiteY22" fmla="*/ 3054698 h 3981450"/>
                <a:gd name="connsiteX23" fmla="*/ 697814 w 2028825"/>
                <a:gd name="connsiteY23" fmla="*/ 2948875 h 3981450"/>
                <a:gd name="connsiteX24" fmla="*/ 711720 w 2028825"/>
                <a:gd name="connsiteY24" fmla="*/ 2891630 h 3981450"/>
                <a:gd name="connsiteX25" fmla="*/ 720959 w 2028825"/>
                <a:gd name="connsiteY25" fmla="*/ 2866484 h 3981450"/>
                <a:gd name="connsiteX26" fmla="*/ 721531 w 2028825"/>
                <a:gd name="connsiteY26" fmla="*/ 2815525 h 3981450"/>
                <a:gd name="connsiteX27" fmla="*/ 732199 w 2028825"/>
                <a:gd name="connsiteY27" fmla="*/ 2693891 h 3981450"/>
                <a:gd name="connsiteX28" fmla="*/ 740009 w 2028825"/>
                <a:gd name="connsiteY28" fmla="*/ 2622644 h 3981450"/>
                <a:gd name="connsiteX29" fmla="*/ 757535 w 2028825"/>
                <a:gd name="connsiteY29" fmla="*/ 2537966 h 3981450"/>
                <a:gd name="connsiteX30" fmla="*/ 758202 w 2028825"/>
                <a:gd name="connsiteY30" fmla="*/ 2521679 h 3981450"/>
                <a:gd name="connsiteX31" fmla="*/ 758012 w 2028825"/>
                <a:gd name="connsiteY31" fmla="*/ 2407379 h 3981450"/>
                <a:gd name="connsiteX32" fmla="*/ 775347 w 2028825"/>
                <a:gd name="connsiteY32" fmla="*/ 2298032 h 3981450"/>
                <a:gd name="connsiteX33" fmla="*/ 785920 w 2028825"/>
                <a:gd name="connsiteY33" fmla="*/ 2243644 h 3981450"/>
                <a:gd name="connsiteX34" fmla="*/ 802779 w 2028825"/>
                <a:gd name="connsiteY34" fmla="*/ 2169158 h 3981450"/>
                <a:gd name="connsiteX35" fmla="*/ 798398 w 2028825"/>
                <a:gd name="connsiteY35" fmla="*/ 2118104 h 3981450"/>
                <a:gd name="connsiteX36" fmla="*/ 800017 w 2028825"/>
                <a:gd name="connsiteY36" fmla="*/ 2036475 h 3981450"/>
                <a:gd name="connsiteX37" fmla="*/ 803922 w 2028825"/>
                <a:gd name="connsiteY37" fmla="*/ 2023426 h 3981450"/>
                <a:gd name="connsiteX38" fmla="*/ 814876 w 2028825"/>
                <a:gd name="connsiteY38" fmla="*/ 1795588 h 3981450"/>
                <a:gd name="connsiteX39" fmla="*/ 824877 w 2028825"/>
                <a:gd name="connsiteY39" fmla="*/ 1659571 h 3981450"/>
                <a:gd name="connsiteX40" fmla="*/ 832783 w 2028825"/>
                <a:gd name="connsiteY40" fmla="*/ 1560035 h 3981450"/>
                <a:gd name="connsiteX41" fmla="*/ 841546 w 2028825"/>
                <a:gd name="connsiteY41" fmla="*/ 1374678 h 3981450"/>
                <a:gd name="connsiteX42" fmla="*/ 850595 w 2028825"/>
                <a:gd name="connsiteY42" fmla="*/ 1353152 h 3981450"/>
                <a:gd name="connsiteX43" fmla="*/ 847451 w 2028825"/>
                <a:gd name="connsiteY43" fmla="*/ 1290001 h 3981450"/>
                <a:gd name="connsiteX44" fmla="*/ 841641 w 2028825"/>
                <a:gd name="connsiteY44" fmla="*/ 1279809 h 3981450"/>
                <a:gd name="connsiteX45" fmla="*/ 832592 w 2028825"/>
                <a:gd name="connsiteY45" fmla="*/ 1192560 h 3981450"/>
                <a:gd name="connsiteX46" fmla="*/ 815638 w 2028825"/>
                <a:gd name="connsiteY46" fmla="*/ 1107883 h 3981450"/>
                <a:gd name="connsiteX47" fmla="*/ 768013 w 2028825"/>
                <a:gd name="connsiteY47" fmla="*/ 1053305 h 3981450"/>
                <a:gd name="connsiteX48" fmla="*/ 704291 w 2028825"/>
                <a:gd name="connsiteY48" fmla="*/ 1059305 h 3981450"/>
                <a:gd name="connsiteX49" fmla="*/ 640187 w 2028825"/>
                <a:gd name="connsiteY49" fmla="*/ 1093881 h 3981450"/>
                <a:gd name="connsiteX50" fmla="*/ 541508 w 2028825"/>
                <a:gd name="connsiteY50" fmla="*/ 1143030 h 3981450"/>
                <a:gd name="connsiteX51" fmla="*/ 463975 w 2028825"/>
                <a:gd name="connsiteY51" fmla="*/ 1229136 h 3981450"/>
                <a:gd name="connsiteX52" fmla="*/ 457974 w 2028825"/>
                <a:gd name="connsiteY52" fmla="*/ 1259902 h 3981450"/>
                <a:gd name="connsiteX53" fmla="*/ 399491 w 2028825"/>
                <a:gd name="connsiteY53" fmla="*/ 1375440 h 3981450"/>
                <a:gd name="connsiteX54" fmla="*/ 389108 w 2028825"/>
                <a:gd name="connsiteY54" fmla="*/ 1417445 h 3981450"/>
                <a:gd name="connsiteX55" fmla="*/ 379965 w 2028825"/>
                <a:gd name="connsiteY55" fmla="*/ 1514791 h 3981450"/>
                <a:gd name="connsiteX56" fmla="*/ 362248 w 2028825"/>
                <a:gd name="connsiteY56" fmla="*/ 1617756 h 3981450"/>
                <a:gd name="connsiteX57" fmla="*/ 351390 w 2028825"/>
                <a:gd name="connsiteY57" fmla="*/ 1682240 h 3981450"/>
                <a:gd name="connsiteX58" fmla="*/ 336340 w 2028825"/>
                <a:gd name="connsiteY58" fmla="*/ 1742915 h 3981450"/>
                <a:gd name="connsiteX59" fmla="*/ 331578 w 2028825"/>
                <a:gd name="connsiteY59" fmla="*/ 1794826 h 3981450"/>
                <a:gd name="connsiteX60" fmla="*/ 324624 w 2028825"/>
                <a:gd name="connsiteY60" fmla="*/ 1820162 h 3981450"/>
                <a:gd name="connsiteX61" fmla="*/ 290429 w 2028825"/>
                <a:gd name="connsiteY61" fmla="*/ 1873026 h 3981450"/>
                <a:gd name="connsiteX62" fmla="*/ 217373 w 2028825"/>
                <a:gd name="connsiteY62" fmla="*/ 1924747 h 3981450"/>
                <a:gd name="connsiteX63" fmla="*/ 201371 w 2028825"/>
                <a:gd name="connsiteY63" fmla="*/ 1932272 h 3981450"/>
                <a:gd name="connsiteX64" fmla="*/ 174415 w 2028825"/>
                <a:gd name="connsiteY64" fmla="*/ 1922937 h 3981450"/>
                <a:gd name="connsiteX65" fmla="*/ 136315 w 2028825"/>
                <a:gd name="connsiteY65" fmla="*/ 1862930 h 3981450"/>
                <a:gd name="connsiteX66" fmla="*/ 53543 w 2028825"/>
                <a:gd name="connsiteY66" fmla="*/ 1745391 h 3981450"/>
                <a:gd name="connsiteX67" fmla="*/ 1346 w 2028825"/>
                <a:gd name="connsiteY67" fmla="*/ 1633568 h 3981450"/>
                <a:gd name="connsiteX68" fmla="*/ 869 w 2028825"/>
                <a:gd name="connsiteY68" fmla="*/ 1619471 h 3981450"/>
                <a:gd name="connsiteX69" fmla="*/ 19729 w 2028825"/>
                <a:gd name="connsiteY69" fmla="*/ 1539365 h 3981450"/>
                <a:gd name="connsiteX70" fmla="*/ 69259 w 2028825"/>
                <a:gd name="connsiteY70" fmla="*/ 1426685 h 3981450"/>
                <a:gd name="connsiteX71" fmla="*/ 83737 w 2028825"/>
                <a:gd name="connsiteY71" fmla="*/ 1398681 h 3981450"/>
                <a:gd name="connsiteX72" fmla="*/ 105073 w 2028825"/>
                <a:gd name="connsiteY72" fmla="*/ 1363153 h 3981450"/>
                <a:gd name="connsiteX73" fmla="*/ 120313 w 2028825"/>
                <a:gd name="connsiteY73" fmla="*/ 1321052 h 3981450"/>
                <a:gd name="connsiteX74" fmla="*/ 137172 w 2028825"/>
                <a:gd name="connsiteY74" fmla="*/ 1248662 h 3981450"/>
                <a:gd name="connsiteX75" fmla="*/ 167652 w 2028825"/>
                <a:gd name="connsiteY75" fmla="*/ 1159604 h 3981450"/>
                <a:gd name="connsiteX76" fmla="*/ 185369 w 2028825"/>
                <a:gd name="connsiteY76" fmla="*/ 985106 h 3981450"/>
                <a:gd name="connsiteX77" fmla="*/ 196513 w 2028825"/>
                <a:gd name="connsiteY77" fmla="*/ 882236 h 3981450"/>
                <a:gd name="connsiteX78" fmla="*/ 203752 w 2028825"/>
                <a:gd name="connsiteY78" fmla="*/ 802702 h 3981450"/>
                <a:gd name="connsiteX79" fmla="*/ 213372 w 2028825"/>
                <a:gd name="connsiteY79" fmla="*/ 688973 h 3981450"/>
                <a:gd name="connsiteX80" fmla="*/ 222707 w 2028825"/>
                <a:gd name="connsiteY80" fmla="*/ 634395 h 3981450"/>
                <a:gd name="connsiteX81" fmla="*/ 232708 w 2028825"/>
                <a:gd name="connsiteY81" fmla="*/ 617822 h 3981450"/>
                <a:gd name="connsiteX82" fmla="*/ 269760 w 2028825"/>
                <a:gd name="connsiteY82" fmla="*/ 542765 h 3981450"/>
                <a:gd name="connsiteX83" fmla="*/ 297954 w 2028825"/>
                <a:gd name="connsiteY83" fmla="*/ 471613 h 3981450"/>
                <a:gd name="connsiteX84" fmla="*/ 313099 w 2028825"/>
                <a:gd name="connsiteY84" fmla="*/ 471899 h 3981450"/>
                <a:gd name="connsiteX85" fmla="*/ 333197 w 2028825"/>
                <a:gd name="connsiteY85" fmla="*/ 523143 h 3981450"/>
                <a:gd name="connsiteX86" fmla="*/ 343484 w 2028825"/>
                <a:gd name="connsiteY86" fmla="*/ 608106 h 3981450"/>
                <a:gd name="connsiteX87" fmla="*/ 364534 w 2028825"/>
                <a:gd name="connsiteY87" fmla="*/ 658684 h 3981450"/>
                <a:gd name="connsiteX88" fmla="*/ 395776 w 2028825"/>
                <a:gd name="connsiteY88" fmla="*/ 699641 h 3981450"/>
                <a:gd name="connsiteX89" fmla="*/ 441305 w 2028825"/>
                <a:gd name="connsiteY89" fmla="*/ 764411 h 3981450"/>
                <a:gd name="connsiteX90" fmla="*/ 444258 w 2028825"/>
                <a:gd name="connsiteY90" fmla="*/ 784033 h 3981450"/>
                <a:gd name="connsiteX91" fmla="*/ 450640 w 2028825"/>
                <a:gd name="connsiteY91" fmla="*/ 810512 h 3981450"/>
                <a:gd name="connsiteX92" fmla="*/ 449783 w 2028825"/>
                <a:gd name="connsiteY92" fmla="*/ 825371 h 3981450"/>
                <a:gd name="connsiteX93" fmla="*/ 495312 w 2028825"/>
                <a:gd name="connsiteY93" fmla="*/ 900905 h 3981450"/>
                <a:gd name="connsiteX94" fmla="*/ 598944 w 2028825"/>
                <a:gd name="connsiteY94" fmla="*/ 870901 h 3981450"/>
                <a:gd name="connsiteX95" fmla="*/ 661333 w 2028825"/>
                <a:gd name="connsiteY95" fmla="*/ 855280 h 3981450"/>
                <a:gd name="connsiteX96" fmla="*/ 701909 w 2028825"/>
                <a:gd name="connsiteY96" fmla="*/ 828229 h 3981450"/>
                <a:gd name="connsiteX97" fmla="*/ 742105 w 2028825"/>
                <a:gd name="connsiteY97" fmla="*/ 800130 h 3981450"/>
                <a:gd name="connsiteX98" fmla="*/ 824591 w 2028825"/>
                <a:gd name="connsiteY98" fmla="*/ 740885 h 3981450"/>
                <a:gd name="connsiteX99" fmla="*/ 857262 w 2028825"/>
                <a:gd name="connsiteY99" fmla="*/ 653826 h 3981450"/>
                <a:gd name="connsiteX100" fmla="*/ 849547 w 2028825"/>
                <a:gd name="connsiteY100" fmla="*/ 590675 h 3981450"/>
                <a:gd name="connsiteX101" fmla="*/ 850595 w 2028825"/>
                <a:gd name="connsiteY101" fmla="*/ 578674 h 3981450"/>
                <a:gd name="connsiteX102" fmla="*/ 851166 w 2028825"/>
                <a:gd name="connsiteY102" fmla="*/ 497330 h 3981450"/>
                <a:gd name="connsiteX103" fmla="*/ 850214 w 2028825"/>
                <a:gd name="connsiteY103" fmla="*/ 413701 h 3981450"/>
                <a:gd name="connsiteX104" fmla="*/ 833640 w 2028825"/>
                <a:gd name="connsiteY104" fmla="*/ 322642 h 3981450"/>
                <a:gd name="connsiteX105" fmla="*/ 832592 w 2028825"/>
                <a:gd name="connsiteY105" fmla="*/ 308450 h 3981450"/>
                <a:gd name="connsiteX106" fmla="*/ 832783 w 2028825"/>
                <a:gd name="connsiteY106" fmla="*/ 245204 h 3981450"/>
                <a:gd name="connsiteX107" fmla="*/ 799065 w 2028825"/>
                <a:gd name="connsiteY107" fmla="*/ 186530 h 3981450"/>
                <a:gd name="connsiteX108" fmla="*/ 735818 w 2028825"/>
                <a:gd name="connsiteY108" fmla="*/ 151001 h 3981450"/>
                <a:gd name="connsiteX109" fmla="*/ 722960 w 2028825"/>
                <a:gd name="connsiteY109" fmla="*/ 132999 h 3981450"/>
                <a:gd name="connsiteX110" fmla="*/ 748963 w 2028825"/>
                <a:gd name="connsiteY110" fmla="*/ 97947 h 3981450"/>
                <a:gd name="connsiteX111" fmla="*/ 819829 w 2028825"/>
                <a:gd name="connsiteY111" fmla="*/ 71182 h 3981450"/>
                <a:gd name="connsiteX112" fmla="*/ 838117 w 2028825"/>
                <a:gd name="connsiteY112" fmla="*/ 88041 h 3981450"/>
                <a:gd name="connsiteX113" fmla="*/ 856976 w 2028825"/>
                <a:gd name="connsiteY113" fmla="*/ 94804 h 3981450"/>
                <a:gd name="connsiteX114" fmla="*/ 858596 w 2028825"/>
                <a:gd name="connsiteY114" fmla="*/ 73563 h 3981450"/>
                <a:gd name="connsiteX115" fmla="*/ 898124 w 2028825"/>
                <a:gd name="connsiteY115" fmla="*/ 13841 h 3981450"/>
                <a:gd name="connsiteX116" fmla="*/ 962037 w 2028825"/>
                <a:gd name="connsiteY116" fmla="*/ 1078 h 3981450"/>
                <a:gd name="connsiteX117" fmla="*/ 984231 w 2028825"/>
                <a:gd name="connsiteY117" fmla="*/ 5840 h 3981450"/>
                <a:gd name="connsiteX118" fmla="*/ 1057859 w 2028825"/>
                <a:gd name="connsiteY118" fmla="*/ 59276 h 3981450"/>
                <a:gd name="connsiteX119" fmla="*/ 1102531 w 2028825"/>
                <a:gd name="connsiteY119" fmla="*/ 95661 h 3981450"/>
                <a:gd name="connsiteX120" fmla="*/ 1155300 w 2028825"/>
                <a:gd name="connsiteY120" fmla="*/ 169670 h 3981450"/>
                <a:gd name="connsiteX121" fmla="*/ 1175016 w 2028825"/>
                <a:gd name="connsiteY121" fmla="*/ 261968 h 3981450"/>
                <a:gd name="connsiteX122" fmla="*/ 1182827 w 2028825"/>
                <a:gd name="connsiteY122" fmla="*/ 340835 h 3981450"/>
                <a:gd name="connsiteX123" fmla="*/ 1168063 w 2028825"/>
                <a:gd name="connsiteY123" fmla="*/ 403604 h 3981450"/>
                <a:gd name="connsiteX124" fmla="*/ 1165682 w 2028825"/>
                <a:gd name="connsiteY124" fmla="*/ 409129 h 3981450"/>
                <a:gd name="connsiteX125" fmla="*/ 1156538 w 2028825"/>
                <a:gd name="connsiteY125" fmla="*/ 516666 h 3981450"/>
                <a:gd name="connsiteX126" fmla="*/ 1219689 w 2028825"/>
                <a:gd name="connsiteY126" fmla="*/ 577150 h 3981450"/>
                <a:gd name="connsiteX127" fmla="*/ 1313605 w 2028825"/>
                <a:gd name="connsiteY127" fmla="*/ 545622 h 3981450"/>
                <a:gd name="connsiteX128" fmla="*/ 1395330 w 2028825"/>
                <a:gd name="connsiteY128" fmla="*/ 503903 h 3981450"/>
                <a:gd name="connsiteX129" fmla="*/ 1415332 w 2028825"/>
                <a:gd name="connsiteY129" fmla="*/ 503903 h 3981450"/>
                <a:gd name="connsiteX130" fmla="*/ 1498581 w 2028825"/>
                <a:gd name="connsiteY130" fmla="*/ 512570 h 3981450"/>
                <a:gd name="connsiteX131" fmla="*/ 1605451 w 2028825"/>
                <a:gd name="connsiteY131" fmla="*/ 530477 h 3981450"/>
                <a:gd name="connsiteX132" fmla="*/ 1691652 w 2028825"/>
                <a:gd name="connsiteY132" fmla="*/ 550289 h 3981450"/>
                <a:gd name="connsiteX133" fmla="*/ 1756613 w 2028825"/>
                <a:gd name="connsiteY133" fmla="*/ 581722 h 3981450"/>
                <a:gd name="connsiteX134" fmla="*/ 1817954 w 2028825"/>
                <a:gd name="connsiteY134" fmla="*/ 613535 h 3981450"/>
                <a:gd name="connsiteX135" fmla="*/ 1884819 w 2028825"/>
                <a:gd name="connsiteY135" fmla="*/ 655064 h 3981450"/>
                <a:gd name="connsiteX136" fmla="*/ 1978736 w 2028825"/>
                <a:gd name="connsiteY136" fmla="*/ 739932 h 3981450"/>
                <a:gd name="connsiteX137" fmla="*/ 2026551 w 2028825"/>
                <a:gd name="connsiteY137" fmla="*/ 818228 h 3981450"/>
                <a:gd name="connsiteX138" fmla="*/ 2031409 w 2028825"/>
                <a:gd name="connsiteY138" fmla="*/ 894713 h 3981450"/>
                <a:gd name="connsiteX139" fmla="*/ 2026075 w 2028825"/>
                <a:gd name="connsiteY139" fmla="*/ 959388 h 3981450"/>
                <a:gd name="connsiteX140" fmla="*/ 2031600 w 2028825"/>
                <a:gd name="connsiteY140" fmla="*/ 1152460 h 3981450"/>
                <a:gd name="connsiteX141" fmla="*/ 2024360 w 2028825"/>
                <a:gd name="connsiteY141" fmla="*/ 1359914 h 3981450"/>
                <a:gd name="connsiteX142" fmla="*/ 2016645 w 2028825"/>
                <a:gd name="connsiteY142" fmla="*/ 1418017 h 3981450"/>
                <a:gd name="connsiteX143" fmla="*/ 2025123 w 2028825"/>
                <a:gd name="connsiteY143" fmla="*/ 1535936 h 3981450"/>
                <a:gd name="connsiteX144" fmla="*/ 2031028 w 2028825"/>
                <a:gd name="connsiteY144" fmla="*/ 1547938 h 3981450"/>
                <a:gd name="connsiteX145" fmla="*/ 2025123 w 2028825"/>
                <a:gd name="connsiteY145" fmla="*/ 1588514 h 3981450"/>
                <a:gd name="connsiteX146" fmla="*/ 2015978 w 2028825"/>
                <a:gd name="connsiteY146" fmla="*/ 1601278 h 3981450"/>
                <a:gd name="connsiteX147" fmla="*/ 2006549 w 2028825"/>
                <a:gd name="connsiteY147" fmla="*/ 1682431 h 3981450"/>
                <a:gd name="connsiteX148" fmla="*/ 2005596 w 2028825"/>
                <a:gd name="connsiteY148" fmla="*/ 1866073 h 3981450"/>
                <a:gd name="connsiteX149" fmla="*/ 1994357 w 2028825"/>
                <a:gd name="connsiteY149" fmla="*/ 1913793 h 3981450"/>
                <a:gd name="connsiteX150" fmla="*/ 1969211 w 2028825"/>
                <a:gd name="connsiteY150" fmla="*/ 1983802 h 3981450"/>
                <a:gd name="connsiteX151" fmla="*/ 1953114 w 2028825"/>
                <a:gd name="connsiteY151" fmla="*/ 2029903 h 3981450"/>
                <a:gd name="connsiteX152" fmla="*/ 1942065 w 2028825"/>
                <a:gd name="connsiteY152" fmla="*/ 2073527 h 3981450"/>
                <a:gd name="connsiteX153" fmla="*/ 1908251 w 2028825"/>
                <a:gd name="connsiteY153" fmla="*/ 2157157 h 3981450"/>
                <a:gd name="connsiteX154" fmla="*/ 1883295 w 2028825"/>
                <a:gd name="connsiteY154" fmla="*/ 2198591 h 3981450"/>
                <a:gd name="connsiteX155" fmla="*/ 1851291 w 2028825"/>
                <a:gd name="connsiteY155" fmla="*/ 2252693 h 3981450"/>
                <a:gd name="connsiteX156" fmla="*/ 1762614 w 2028825"/>
                <a:gd name="connsiteY156" fmla="*/ 2338799 h 3981450"/>
                <a:gd name="connsiteX157" fmla="*/ 1716989 w 2028825"/>
                <a:gd name="connsiteY157" fmla="*/ 2350610 h 3981450"/>
                <a:gd name="connsiteX158" fmla="*/ 1679175 w 2028825"/>
                <a:gd name="connsiteY158" fmla="*/ 2361087 h 3981450"/>
                <a:gd name="connsiteX159" fmla="*/ 1578019 w 2028825"/>
                <a:gd name="connsiteY159" fmla="*/ 2403759 h 3981450"/>
                <a:gd name="connsiteX160" fmla="*/ 1459814 w 2028825"/>
                <a:gd name="connsiteY160" fmla="*/ 2392996 h 3981450"/>
                <a:gd name="connsiteX161" fmla="*/ 1371517 w 2028825"/>
                <a:gd name="connsiteY161" fmla="*/ 2376137 h 3981450"/>
                <a:gd name="connsiteX162" fmla="*/ 1321034 w 2028825"/>
                <a:gd name="connsiteY162" fmla="*/ 2372327 h 3981450"/>
                <a:gd name="connsiteX163" fmla="*/ 1277791 w 2028825"/>
                <a:gd name="connsiteY163" fmla="*/ 2360039 h 3981450"/>
                <a:gd name="connsiteX164" fmla="*/ 1184351 w 2028825"/>
                <a:gd name="connsiteY164" fmla="*/ 2318415 h 3981450"/>
                <a:gd name="connsiteX165" fmla="*/ 1088148 w 2028825"/>
                <a:gd name="connsiteY165" fmla="*/ 2260503 h 3981450"/>
                <a:gd name="connsiteX166" fmla="*/ 1036237 w 2028825"/>
                <a:gd name="connsiteY166" fmla="*/ 2282125 h 3981450"/>
                <a:gd name="connsiteX167" fmla="*/ 1044619 w 2028825"/>
                <a:gd name="connsiteY167" fmla="*/ 2336417 h 3981450"/>
                <a:gd name="connsiteX168" fmla="*/ 1049382 w 2028825"/>
                <a:gd name="connsiteY168" fmla="*/ 2406712 h 3981450"/>
                <a:gd name="connsiteX169" fmla="*/ 1045191 w 2028825"/>
                <a:gd name="connsiteY169" fmla="*/ 2423762 h 3981450"/>
                <a:gd name="connsiteX170" fmla="*/ 1045667 w 2028825"/>
                <a:gd name="connsiteY170" fmla="*/ 2562541 h 3981450"/>
                <a:gd name="connsiteX171" fmla="*/ 1059478 w 2028825"/>
                <a:gd name="connsiteY171" fmla="*/ 2619596 h 3981450"/>
                <a:gd name="connsiteX172" fmla="*/ 1057764 w 2028825"/>
                <a:gd name="connsiteY172" fmla="*/ 2637122 h 3981450"/>
                <a:gd name="connsiteX173" fmla="*/ 1042047 w 2028825"/>
                <a:gd name="connsiteY173" fmla="*/ 2700939 h 3981450"/>
                <a:gd name="connsiteX174" fmla="*/ 1031284 w 2028825"/>
                <a:gd name="connsiteY174" fmla="*/ 2786188 h 3981450"/>
                <a:gd name="connsiteX175" fmla="*/ 1035284 w 2028825"/>
                <a:gd name="connsiteY175" fmla="*/ 2817525 h 3981450"/>
                <a:gd name="connsiteX176" fmla="*/ 1034618 w 2028825"/>
                <a:gd name="connsiteY176" fmla="*/ 2923538 h 3981450"/>
                <a:gd name="connsiteX177" fmla="*/ 1026045 w 2028825"/>
                <a:gd name="connsiteY177" fmla="*/ 3223195 h 3981450"/>
                <a:gd name="connsiteX178" fmla="*/ 1018235 w 2028825"/>
                <a:gd name="connsiteY178" fmla="*/ 3261200 h 3981450"/>
                <a:gd name="connsiteX179" fmla="*/ 1025664 w 2028825"/>
                <a:gd name="connsiteY179" fmla="*/ 3371118 h 3981450"/>
                <a:gd name="connsiteX180" fmla="*/ 1009662 w 2028825"/>
                <a:gd name="connsiteY180" fmla="*/ 3453986 h 3981450"/>
                <a:gd name="connsiteX181" fmla="*/ 1008043 w 2028825"/>
                <a:gd name="connsiteY181" fmla="*/ 3472083 h 3981450"/>
                <a:gd name="connsiteX182" fmla="*/ 1007662 w 2028825"/>
                <a:gd name="connsiteY182" fmla="*/ 3578192 h 3981450"/>
                <a:gd name="connsiteX183" fmla="*/ 1023569 w 2028825"/>
                <a:gd name="connsiteY183" fmla="*/ 3646867 h 3981450"/>
                <a:gd name="connsiteX184" fmla="*/ 1058621 w 2028825"/>
                <a:gd name="connsiteY184" fmla="*/ 3710304 h 3981450"/>
                <a:gd name="connsiteX185" fmla="*/ 1061574 w 2028825"/>
                <a:gd name="connsiteY185" fmla="*/ 3751071 h 3981450"/>
                <a:gd name="connsiteX186" fmla="*/ 1055192 w 2028825"/>
                <a:gd name="connsiteY186" fmla="*/ 3781646 h 3981450"/>
                <a:gd name="connsiteX187" fmla="*/ 1102817 w 2028825"/>
                <a:gd name="connsiteY187" fmla="*/ 1541270 h 3981450"/>
                <a:gd name="connsiteX188" fmla="*/ 1137964 w 2028825"/>
                <a:gd name="connsiteY188" fmla="*/ 1595563 h 3981450"/>
                <a:gd name="connsiteX189" fmla="*/ 1179017 w 2028825"/>
                <a:gd name="connsiteY189" fmla="*/ 1642045 h 3981450"/>
                <a:gd name="connsiteX190" fmla="*/ 1224546 w 2028825"/>
                <a:gd name="connsiteY190" fmla="*/ 1676716 h 3981450"/>
                <a:gd name="connsiteX191" fmla="*/ 1237976 w 2028825"/>
                <a:gd name="connsiteY191" fmla="*/ 1694528 h 3981450"/>
                <a:gd name="connsiteX192" fmla="*/ 1297508 w 2028825"/>
                <a:gd name="connsiteY192" fmla="*/ 1740533 h 3981450"/>
                <a:gd name="connsiteX193" fmla="*/ 1303318 w 2028825"/>
                <a:gd name="connsiteY193" fmla="*/ 1750725 h 3981450"/>
                <a:gd name="connsiteX194" fmla="*/ 1349609 w 2028825"/>
                <a:gd name="connsiteY194" fmla="*/ 1787777 h 3981450"/>
                <a:gd name="connsiteX195" fmla="*/ 1357039 w 2028825"/>
                <a:gd name="connsiteY195" fmla="*/ 1790349 h 3981450"/>
                <a:gd name="connsiteX196" fmla="*/ 1427810 w 2028825"/>
                <a:gd name="connsiteY196" fmla="*/ 1825306 h 3981450"/>
                <a:gd name="connsiteX197" fmla="*/ 1476483 w 2028825"/>
                <a:gd name="connsiteY197" fmla="*/ 1812066 h 3981450"/>
                <a:gd name="connsiteX198" fmla="*/ 1508486 w 2028825"/>
                <a:gd name="connsiteY198" fmla="*/ 1738533 h 3981450"/>
                <a:gd name="connsiteX199" fmla="*/ 1525250 w 2028825"/>
                <a:gd name="connsiteY199" fmla="*/ 1627376 h 3981450"/>
                <a:gd name="connsiteX200" fmla="*/ 1535252 w 2028825"/>
                <a:gd name="connsiteY200" fmla="*/ 1562702 h 3981450"/>
                <a:gd name="connsiteX201" fmla="*/ 1536776 w 2028825"/>
                <a:gd name="connsiteY201" fmla="*/ 1558987 h 3981450"/>
                <a:gd name="connsiteX202" fmla="*/ 1552111 w 2028825"/>
                <a:gd name="connsiteY202" fmla="*/ 1492217 h 3981450"/>
                <a:gd name="connsiteX203" fmla="*/ 1545825 w 2028825"/>
                <a:gd name="connsiteY203" fmla="*/ 1427161 h 3981450"/>
                <a:gd name="connsiteX204" fmla="*/ 1554397 w 2028825"/>
                <a:gd name="connsiteY204" fmla="*/ 1348865 h 3981450"/>
                <a:gd name="connsiteX205" fmla="*/ 1570590 w 2028825"/>
                <a:gd name="connsiteY205" fmla="*/ 1286572 h 3981450"/>
                <a:gd name="connsiteX206" fmla="*/ 1580305 w 2028825"/>
                <a:gd name="connsiteY206" fmla="*/ 1136267 h 3981450"/>
                <a:gd name="connsiteX207" fmla="*/ 1580305 w 2028825"/>
                <a:gd name="connsiteY207" fmla="*/ 1089404 h 3981450"/>
                <a:gd name="connsiteX208" fmla="*/ 1570780 w 2028825"/>
                <a:gd name="connsiteY208" fmla="*/ 957388 h 3981450"/>
                <a:gd name="connsiteX209" fmla="*/ 1558683 w 2028825"/>
                <a:gd name="connsiteY209" fmla="*/ 912049 h 3981450"/>
                <a:gd name="connsiteX210" fmla="*/ 1470863 w 2028825"/>
                <a:gd name="connsiteY210" fmla="*/ 823657 h 3981450"/>
                <a:gd name="connsiteX211" fmla="*/ 1452384 w 2028825"/>
                <a:gd name="connsiteY211" fmla="*/ 818132 h 3981450"/>
                <a:gd name="connsiteX212" fmla="*/ 1383614 w 2028825"/>
                <a:gd name="connsiteY212" fmla="*/ 827657 h 3981450"/>
                <a:gd name="connsiteX213" fmla="*/ 1282934 w 2028825"/>
                <a:gd name="connsiteY213" fmla="*/ 845660 h 3981450"/>
                <a:gd name="connsiteX214" fmla="*/ 1239500 w 2028825"/>
                <a:gd name="connsiteY214" fmla="*/ 858328 h 3981450"/>
                <a:gd name="connsiteX215" fmla="*/ 1161110 w 2028825"/>
                <a:gd name="connsiteY215" fmla="*/ 892713 h 3981450"/>
                <a:gd name="connsiteX216" fmla="*/ 1153299 w 2028825"/>
                <a:gd name="connsiteY216" fmla="*/ 898619 h 3981450"/>
                <a:gd name="connsiteX217" fmla="*/ 1127486 w 2028825"/>
                <a:gd name="connsiteY217" fmla="*/ 954626 h 3981450"/>
                <a:gd name="connsiteX218" fmla="*/ 1127582 w 2028825"/>
                <a:gd name="connsiteY218" fmla="*/ 1136172 h 3981450"/>
                <a:gd name="connsiteX219" fmla="*/ 1126439 w 2028825"/>
                <a:gd name="connsiteY219" fmla="*/ 1154365 h 3981450"/>
                <a:gd name="connsiteX220" fmla="*/ 1109008 w 2028825"/>
                <a:gd name="connsiteY220" fmla="*/ 1247234 h 3981450"/>
                <a:gd name="connsiteX221" fmla="*/ 1100435 w 2028825"/>
                <a:gd name="connsiteY221" fmla="*/ 1285334 h 3981450"/>
                <a:gd name="connsiteX222" fmla="*/ 1091291 w 2028825"/>
                <a:gd name="connsiteY222" fmla="*/ 1325243 h 3981450"/>
                <a:gd name="connsiteX223" fmla="*/ 1099864 w 2028825"/>
                <a:gd name="connsiteY223" fmla="*/ 1389918 h 3981450"/>
                <a:gd name="connsiteX224" fmla="*/ 1111199 w 2028825"/>
                <a:gd name="connsiteY224" fmla="*/ 1441829 h 3981450"/>
                <a:gd name="connsiteX225" fmla="*/ 1102817 w 2028825"/>
                <a:gd name="connsiteY225" fmla="*/ 1541270 h 398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2028825" h="3981450">
                  <a:moveTo>
                    <a:pt x="1055192" y="3781646"/>
                  </a:moveTo>
                  <a:cubicBezTo>
                    <a:pt x="1031951" y="3787837"/>
                    <a:pt x="1020425" y="3805649"/>
                    <a:pt x="1014996" y="3836033"/>
                  </a:cubicBezTo>
                  <a:cubicBezTo>
                    <a:pt x="1010424" y="3861561"/>
                    <a:pt x="1009376" y="3892326"/>
                    <a:pt x="985088" y="3911853"/>
                  </a:cubicBezTo>
                  <a:cubicBezTo>
                    <a:pt x="982135" y="3914234"/>
                    <a:pt x="980611" y="3920330"/>
                    <a:pt x="981087" y="3924330"/>
                  </a:cubicBezTo>
                  <a:cubicBezTo>
                    <a:pt x="982040" y="3931569"/>
                    <a:pt x="988993" y="3941761"/>
                    <a:pt x="986326" y="3945190"/>
                  </a:cubicBezTo>
                  <a:cubicBezTo>
                    <a:pt x="977468" y="3956811"/>
                    <a:pt x="966609" y="3967860"/>
                    <a:pt x="954322" y="3975575"/>
                  </a:cubicBezTo>
                  <a:cubicBezTo>
                    <a:pt x="923556" y="3995006"/>
                    <a:pt x="896029" y="3986624"/>
                    <a:pt x="869549" y="3964049"/>
                  </a:cubicBezTo>
                  <a:cubicBezTo>
                    <a:pt x="854691" y="3951381"/>
                    <a:pt x="833926" y="3945095"/>
                    <a:pt x="820877" y="3931188"/>
                  </a:cubicBezTo>
                  <a:cubicBezTo>
                    <a:pt x="797445" y="3906233"/>
                    <a:pt x="775538" y="3879182"/>
                    <a:pt x="757250" y="3850321"/>
                  </a:cubicBezTo>
                  <a:cubicBezTo>
                    <a:pt x="736961" y="3818412"/>
                    <a:pt x="720388" y="3784122"/>
                    <a:pt x="704100" y="3749928"/>
                  </a:cubicBezTo>
                  <a:cubicBezTo>
                    <a:pt x="689717" y="3719924"/>
                    <a:pt x="692480" y="3686967"/>
                    <a:pt x="693813" y="3654868"/>
                  </a:cubicBezTo>
                  <a:cubicBezTo>
                    <a:pt x="694956" y="3626579"/>
                    <a:pt x="678573" y="3606386"/>
                    <a:pt x="666095" y="3584097"/>
                  </a:cubicBezTo>
                  <a:cubicBezTo>
                    <a:pt x="649808" y="3555046"/>
                    <a:pt x="626281" y="3528471"/>
                    <a:pt x="629043" y="3492086"/>
                  </a:cubicBezTo>
                  <a:cubicBezTo>
                    <a:pt x="629996" y="3479894"/>
                    <a:pt x="637044" y="3467988"/>
                    <a:pt x="637235" y="3455891"/>
                  </a:cubicBezTo>
                  <a:cubicBezTo>
                    <a:pt x="637425" y="3443127"/>
                    <a:pt x="632377" y="3430364"/>
                    <a:pt x="630091" y="3417410"/>
                  </a:cubicBezTo>
                  <a:cubicBezTo>
                    <a:pt x="629138" y="3412171"/>
                    <a:pt x="628567" y="3406551"/>
                    <a:pt x="629329" y="3401313"/>
                  </a:cubicBezTo>
                  <a:cubicBezTo>
                    <a:pt x="631805" y="3383787"/>
                    <a:pt x="634472" y="3366165"/>
                    <a:pt x="637997" y="3348735"/>
                  </a:cubicBezTo>
                  <a:cubicBezTo>
                    <a:pt x="643331" y="3322446"/>
                    <a:pt x="649522" y="3296347"/>
                    <a:pt x="655142" y="3270153"/>
                  </a:cubicBezTo>
                  <a:cubicBezTo>
                    <a:pt x="656094" y="3265581"/>
                    <a:pt x="655618" y="3260628"/>
                    <a:pt x="656666" y="3256152"/>
                  </a:cubicBezTo>
                  <a:cubicBezTo>
                    <a:pt x="662000" y="3233291"/>
                    <a:pt x="667620" y="3210527"/>
                    <a:pt x="673144" y="3187667"/>
                  </a:cubicBezTo>
                  <a:cubicBezTo>
                    <a:pt x="673430" y="3186333"/>
                    <a:pt x="674192" y="3185095"/>
                    <a:pt x="674382" y="3183857"/>
                  </a:cubicBezTo>
                  <a:cubicBezTo>
                    <a:pt x="677716" y="3154805"/>
                    <a:pt x="680574" y="3125659"/>
                    <a:pt x="684479" y="3096703"/>
                  </a:cubicBezTo>
                  <a:cubicBezTo>
                    <a:pt x="686384" y="3082511"/>
                    <a:pt x="688574" y="3067938"/>
                    <a:pt x="693623" y="3054698"/>
                  </a:cubicBezTo>
                  <a:cubicBezTo>
                    <a:pt x="706958" y="3019550"/>
                    <a:pt x="703624" y="2985070"/>
                    <a:pt x="697814" y="2948875"/>
                  </a:cubicBezTo>
                  <a:cubicBezTo>
                    <a:pt x="694956" y="2930968"/>
                    <a:pt x="706196" y="2910680"/>
                    <a:pt x="711720" y="2891630"/>
                  </a:cubicBezTo>
                  <a:cubicBezTo>
                    <a:pt x="714197" y="2883057"/>
                    <a:pt x="720198" y="2875056"/>
                    <a:pt x="720959" y="2866484"/>
                  </a:cubicBezTo>
                  <a:cubicBezTo>
                    <a:pt x="722483" y="2849624"/>
                    <a:pt x="720483" y="2832479"/>
                    <a:pt x="721531" y="2815525"/>
                  </a:cubicBezTo>
                  <a:cubicBezTo>
                    <a:pt x="724103" y="2774853"/>
                    <a:pt x="723245" y="2733229"/>
                    <a:pt x="732199" y="2693891"/>
                  </a:cubicBezTo>
                  <a:cubicBezTo>
                    <a:pt x="737724" y="2669697"/>
                    <a:pt x="736485" y="2646171"/>
                    <a:pt x="740009" y="2622644"/>
                  </a:cubicBezTo>
                  <a:cubicBezTo>
                    <a:pt x="744296" y="2594164"/>
                    <a:pt x="751820" y="2566256"/>
                    <a:pt x="757535" y="2537966"/>
                  </a:cubicBezTo>
                  <a:cubicBezTo>
                    <a:pt x="758583" y="2532728"/>
                    <a:pt x="758202" y="2527108"/>
                    <a:pt x="758202" y="2521679"/>
                  </a:cubicBezTo>
                  <a:cubicBezTo>
                    <a:pt x="758298" y="2483579"/>
                    <a:pt x="758869" y="2445479"/>
                    <a:pt x="758012" y="2407379"/>
                  </a:cubicBezTo>
                  <a:cubicBezTo>
                    <a:pt x="757155" y="2369755"/>
                    <a:pt x="764203" y="2333750"/>
                    <a:pt x="775347" y="2298032"/>
                  </a:cubicBezTo>
                  <a:cubicBezTo>
                    <a:pt x="780776" y="2280506"/>
                    <a:pt x="782015" y="2261741"/>
                    <a:pt x="785920" y="2243644"/>
                  </a:cubicBezTo>
                  <a:cubicBezTo>
                    <a:pt x="791349" y="2218784"/>
                    <a:pt x="799636" y="2194304"/>
                    <a:pt x="802779" y="2169158"/>
                  </a:cubicBezTo>
                  <a:cubicBezTo>
                    <a:pt x="804875" y="2152585"/>
                    <a:pt x="798683" y="2135154"/>
                    <a:pt x="798398" y="2118104"/>
                  </a:cubicBezTo>
                  <a:cubicBezTo>
                    <a:pt x="797922" y="2090863"/>
                    <a:pt x="799160" y="2063717"/>
                    <a:pt x="800017" y="2036475"/>
                  </a:cubicBezTo>
                  <a:cubicBezTo>
                    <a:pt x="800207" y="2032094"/>
                    <a:pt x="803732" y="2027807"/>
                    <a:pt x="803922" y="2023426"/>
                  </a:cubicBezTo>
                  <a:cubicBezTo>
                    <a:pt x="807256" y="1947416"/>
                    <a:pt x="806208" y="1870931"/>
                    <a:pt x="814876" y="1795588"/>
                  </a:cubicBezTo>
                  <a:cubicBezTo>
                    <a:pt x="820115" y="1749963"/>
                    <a:pt x="815448" y="1703386"/>
                    <a:pt x="824877" y="1659571"/>
                  </a:cubicBezTo>
                  <a:cubicBezTo>
                    <a:pt x="832116" y="1625662"/>
                    <a:pt x="825353" y="1592134"/>
                    <a:pt x="832783" y="1560035"/>
                  </a:cubicBezTo>
                  <a:cubicBezTo>
                    <a:pt x="846975" y="1498408"/>
                    <a:pt x="837831" y="1436400"/>
                    <a:pt x="841546" y="1374678"/>
                  </a:cubicBezTo>
                  <a:cubicBezTo>
                    <a:pt x="842022" y="1367344"/>
                    <a:pt x="846023" y="1359248"/>
                    <a:pt x="850595" y="1353152"/>
                  </a:cubicBezTo>
                  <a:cubicBezTo>
                    <a:pt x="867359" y="1330863"/>
                    <a:pt x="858215" y="1310480"/>
                    <a:pt x="847451" y="1290001"/>
                  </a:cubicBezTo>
                  <a:cubicBezTo>
                    <a:pt x="845642" y="1286477"/>
                    <a:pt x="842022" y="1283429"/>
                    <a:pt x="841641" y="1279809"/>
                  </a:cubicBezTo>
                  <a:cubicBezTo>
                    <a:pt x="838117" y="1250758"/>
                    <a:pt x="833259" y="1221707"/>
                    <a:pt x="832592" y="1192560"/>
                  </a:cubicBezTo>
                  <a:cubicBezTo>
                    <a:pt x="831926" y="1162937"/>
                    <a:pt x="822115" y="1136077"/>
                    <a:pt x="815638" y="1107883"/>
                  </a:cubicBezTo>
                  <a:cubicBezTo>
                    <a:pt x="809066" y="1079117"/>
                    <a:pt x="790873" y="1065592"/>
                    <a:pt x="768013" y="1053305"/>
                  </a:cubicBezTo>
                  <a:cubicBezTo>
                    <a:pt x="750106" y="1043780"/>
                    <a:pt x="721245" y="1048066"/>
                    <a:pt x="704291" y="1059305"/>
                  </a:cubicBezTo>
                  <a:cubicBezTo>
                    <a:pt x="684193" y="1072640"/>
                    <a:pt x="662000" y="1083118"/>
                    <a:pt x="640187" y="1093881"/>
                  </a:cubicBezTo>
                  <a:cubicBezTo>
                    <a:pt x="607136" y="1110264"/>
                    <a:pt x="570083" y="1121027"/>
                    <a:pt x="541508" y="1143030"/>
                  </a:cubicBezTo>
                  <a:cubicBezTo>
                    <a:pt x="511314" y="1166176"/>
                    <a:pt x="488264" y="1199037"/>
                    <a:pt x="463975" y="1229136"/>
                  </a:cubicBezTo>
                  <a:cubicBezTo>
                    <a:pt x="458165" y="1236280"/>
                    <a:pt x="462356" y="1250758"/>
                    <a:pt x="457974" y="1259902"/>
                  </a:cubicBezTo>
                  <a:cubicBezTo>
                    <a:pt x="439115" y="1298764"/>
                    <a:pt x="418065" y="1336483"/>
                    <a:pt x="399491" y="1375440"/>
                  </a:cubicBezTo>
                  <a:cubicBezTo>
                    <a:pt x="393395" y="1388204"/>
                    <a:pt x="390823" y="1403158"/>
                    <a:pt x="389108" y="1417445"/>
                  </a:cubicBezTo>
                  <a:cubicBezTo>
                    <a:pt x="385108" y="1449830"/>
                    <a:pt x="380345" y="1482311"/>
                    <a:pt x="379965" y="1514791"/>
                  </a:cubicBezTo>
                  <a:cubicBezTo>
                    <a:pt x="379583" y="1550414"/>
                    <a:pt x="374345" y="1584133"/>
                    <a:pt x="362248" y="1617756"/>
                  </a:cubicBezTo>
                  <a:cubicBezTo>
                    <a:pt x="355009" y="1637949"/>
                    <a:pt x="355771" y="1660809"/>
                    <a:pt x="351390" y="1682240"/>
                  </a:cubicBezTo>
                  <a:cubicBezTo>
                    <a:pt x="347198" y="1702624"/>
                    <a:pt x="338912" y="1722436"/>
                    <a:pt x="336340" y="1742915"/>
                  </a:cubicBezTo>
                  <a:cubicBezTo>
                    <a:pt x="334244" y="1759774"/>
                    <a:pt x="315861" y="1775014"/>
                    <a:pt x="331578" y="1794826"/>
                  </a:cubicBezTo>
                  <a:cubicBezTo>
                    <a:pt x="334816" y="1798827"/>
                    <a:pt x="327101" y="1811399"/>
                    <a:pt x="324624" y="1820162"/>
                  </a:cubicBezTo>
                  <a:cubicBezTo>
                    <a:pt x="318623" y="1841498"/>
                    <a:pt x="300240" y="1855214"/>
                    <a:pt x="290429" y="1873026"/>
                  </a:cubicBezTo>
                  <a:cubicBezTo>
                    <a:pt x="273380" y="1903697"/>
                    <a:pt x="245376" y="1912841"/>
                    <a:pt x="217373" y="1924747"/>
                  </a:cubicBezTo>
                  <a:cubicBezTo>
                    <a:pt x="211943" y="1927033"/>
                    <a:pt x="206990" y="1930652"/>
                    <a:pt x="201371" y="1932272"/>
                  </a:cubicBezTo>
                  <a:cubicBezTo>
                    <a:pt x="190607" y="1935415"/>
                    <a:pt x="181654" y="1939796"/>
                    <a:pt x="174415" y="1922937"/>
                  </a:cubicBezTo>
                  <a:cubicBezTo>
                    <a:pt x="165176" y="1901411"/>
                    <a:pt x="149745" y="1882551"/>
                    <a:pt x="136315" y="1862930"/>
                  </a:cubicBezTo>
                  <a:cubicBezTo>
                    <a:pt x="109169" y="1823401"/>
                    <a:pt x="84308" y="1781872"/>
                    <a:pt x="53543" y="1745391"/>
                  </a:cubicBezTo>
                  <a:cubicBezTo>
                    <a:pt x="25444" y="1712054"/>
                    <a:pt x="19443" y="1670429"/>
                    <a:pt x="1346" y="1633568"/>
                  </a:cubicBezTo>
                  <a:cubicBezTo>
                    <a:pt x="-559" y="1629662"/>
                    <a:pt x="-178" y="1624043"/>
                    <a:pt x="869" y="1619471"/>
                  </a:cubicBezTo>
                  <a:cubicBezTo>
                    <a:pt x="6680" y="1592610"/>
                    <a:pt x="10204" y="1564797"/>
                    <a:pt x="19729" y="1539365"/>
                  </a:cubicBezTo>
                  <a:cubicBezTo>
                    <a:pt x="34112" y="1501075"/>
                    <a:pt x="40208" y="1458879"/>
                    <a:pt x="69259" y="1426685"/>
                  </a:cubicBezTo>
                  <a:cubicBezTo>
                    <a:pt x="76022" y="1419160"/>
                    <a:pt x="78498" y="1407825"/>
                    <a:pt x="83737" y="1398681"/>
                  </a:cubicBezTo>
                  <a:cubicBezTo>
                    <a:pt x="90595" y="1386680"/>
                    <a:pt x="99167" y="1375535"/>
                    <a:pt x="105073" y="1363153"/>
                  </a:cubicBezTo>
                  <a:cubicBezTo>
                    <a:pt x="111455" y="1349723"/>
                    <a:pt x="116503" y="1335435"/>
                    <a:pt x="120313" y="1321052"/>
                  </a:cubicBezTo>
                  <a:cubicBezTo>
                    <a:pt x="126599" y="1297049"/>
                    <a:pt x="130219" y="1272380"/>
                    <a:pt x="137172" y="1248662"/>
                  </a:cubicBezTo>
                  <a:cubicBezTo>
                    <a:pt x="145935" y="1218563"/>
                    <a:pt x="153936" y="1187607"/>
                    <a:pt x="167652" y="1159604"/>
                  </a:cubicBezTo>
                  <a:cubicBezTo>
                    <a:pt x="195370" y="1102930"/>
                    <a:pt x="181082" y="1043399"/>
                    <a:pt x="185369" y="985106"/>
                  </a:cubicBezTo>
                  <a:cubicBezTo>
                    <a:pt x="187845" y="950625"/>
                    <a:pt x="186607" y="914621"/>
                    <a:pt x="196513" y="882236"/>
                  </a:cubicBezTo>
                  <a:cubicBezTo>
                    <a:pt x="204800" y="854994"/>
                    <a:pt x="201466" y="829086"/>
                    <a:pt x="203752" y="802702"/>
                  </a:cubicBezTo>
                  <a:cubicBezTo>
                    <a:pt x="207086" y="764792"/>
                    <a:pt x="209562" y="726788"/>
                    <a:pt x="213372" y="688973"/>
                  </a:cubicBezTo>
                  <a:cubicBezTo>
                    <a:pt x="215182" y="670685"/>
                    <a:pt x="218706" y="652397"/>
                    <a:pt x="222707" y="634395"/>
                  </a:cubicBezTo>
                  <a:cubicBezTo>
                    <a:pt x="224040" y="628394"/>
                    <a:pt x="228422" y="622584"/>
                    <a:pt x="232708" y="617822"/>
                  </a:cubicBezTo>
                  <a:cubicBezTo>
                    <a:pt x="251948" y="596105"/>
                    <a:pt x="264236" y="572197"/>
                    <a:pt x="269760" y="542765"/>
                  </a:cubicBezTo>
                  <a:cubicBezTo>
                    <a:pt x="274428" y="518095"/>
                    <a:pt x="287477" y="494949"/>
                    <a:pt x="297954" y="471613"/>
                  </a:cubicBezTo>
                  <a:cubicBezTo>
                    <a:pt x="298811" y="469613"/>
                    <a:pt x="312146" y="469803"/>
                    <a:pt x="313099" y="471899"/>
                  </a:cubicBezTo>
                  <a:cubicBezTo>
                    <a:pt x="320624" y="488567"/>
                    <a:pt x="325672" y="506379"/>
                    <a:pt x="333197" y="523143"/>
                  </a:cubicBezTo>
                  <a:cubicBezTo>
                    <a:pt x="345484" y="550670"/>
                    <a:pt x="339578" y="579912"/>
                    <a:pt x="343484" y="608106"/>
                  </a:cubicBezTo>
                  <a:cubicBezTo>
                    <a:pt x="345865" y="625632"/>
                    <a:pt x="355485" y="642872"/>
                    <a:pt x="364534" y="658684"/>
                  </a:cubicBezTo>
                  <a:cubicBezTo>
                    <a:pt x="373107" y="673448"/>
                    <a:pt x="385679" y="685735"/>
                    <a:pt x="395776" y="699641"/>
                  </a:cubicBezTo>
                  <a:cubicBezTo>
                    <a:pt x="411397" y="720977"/>
                    <a:pt x="426828" y="742313"/>
                    <a:pt x="441305" y="764411"/>
                  </a:cubicBezTo>
                  <a:cubicBezTo>
                    <a:pt x="444544" y="769460"/>
                    <a:pt x="442925" y="777461"/>
                    <a:pt x="444258" y="784033"/>
                  </a:cubicBezTo>
                  <a:cubicBezTo>
                    <a:pt x="446068" y="792891"/>
                    <a:pt x="449021" y="801559"/>
                    <a:pt x="450640" y="810512"/>
                  </a:cubicBezTo>
                  <a:cubicBezTo>
                    <a:pt x="451497" y="815370"/>
                    <a:pt x="451878" y="821276"/>
                    <a:pt x="449783" y="825371"/>
                  </a:cubicBezTo>
                  <a:cubicBezTo>
                    <a:pt x="432447" y="860804"/>
                    <a:pt x="456260" y="898809"/>
                    <a:pt x="495312" y="900905"/>
                  </a:cubicBezTo>
                  <a:cubicBezTo>
                    <a:pt x="533984" y="903000"/>
                    <a:pt x="565130" y="883569"/>
                    <a:pt x="598944" y="870901"/>
                  </a:cubicBezTo>
                  <a:cubicBezTo>
                    <a:pt x="618947" y="863376"/>
                    <a:pt x="640283" y="856232"/>
                    <a:pt x="661333" y="855280"/>
                  </a:cubicBezTo>
                  <a:cubicBezTo>
                    <a:pt x="682383" y="854232"/>
                    <a:pt x="695528" y="844612"/>
                    <a:pt x="701909" y="828229"/>
                  </a:cubicBezTo>
                  <a:cubicBezTo>
                    <a:pt x="709625" y="808417"/>
                    <a:pt x="727151" y="801654"/>
                    <a:pt x="742105" y="800130"/>
                  </a:cubicBezTo>
                  <a:cubicBezTo>
                    <a:pt x="782491" y="796034"/>
                    <a:pt x="802113" y="769269"/>
                    <a:pt x="824591" y="740885"/>
                  </a:cubicBezTo>
                  <a:cubicBezTo>
                    <a:pt x="845070" y="714977"/>
                    <a:pt x="846785" y="684211"/>
                    <a:pt x="857262" y="653826"/>
                  </a:cubicBezTo>
                  <a:cubicBezTo>
                    <a:pt x="836688" y="636491"/>
                    <a:pt x="834783" y="614774"/>
                    <a:pt x="849547" y="590675"/>
                  </a:cubicBezTo>
                  <a:cubicBezTo>
                    <a:pt x="851452" y="587627"/>
                    <a:pt x="851547" y="582484"/>
                    <a:pt x="850595" y="578674"/>
                  </a:cubicBezTo>
                  <a:cubicBezTo>
                    <a:pt x="843737" y="551528"/>
                    <a:pt x="852690" y="524572"/>
                    <a:pt x="851166" y="497330"/>
                  </a:cubicBezTo>
                  <a:cubicBezTo>
                    <a:pt x="849642" y="469517"/>
                    <a:pt x="853071" y="441323"/>
                    <a:pt x="850214" y="413701"/>
                  </a:cubicBezTo>
                  <a:cubicBezTo>
                    <a:pt x="847070" y="383126"/>
                    <a:pt x="839260" y="353027"/>
                    <a:pt x="833640" y="322642"/>
                  </a:cubicBezTo>
                  <a:cubicBezTo>
                    <a:pt x="832783" y="317975"/>
                    <a:pt x="832592" y="313212"/>
                    <a:pt x="832592" y="308450"/>
                  </a:cubicBezTo>
                  <a:cubicBezTo>
                    <a:pt x="832497" y="287399"/>
                    <a:pt x="831545" y="266159"/>
                    <a:pt x="832783" y="245204"/>
                  </a:cubicBezTo>
                  <a:cubicBezTo>
                    <a:pt x="834498" y="217772"/>
                    <a:pt x="833450" y="195769"/>
                    <a:pt x="799065" y="186530"/>
                  </a:cubicBezTo>
                  <a:cubicBezTo>
                    <a:pt x="776395" y="180434"/>
                    <a:pt x="756297" y="164051"/>
                    <a:pt x="735818" y="151001"/>
                  </a:cubicBezTo>
                  <a:cubicBezTo>
                    <a:pt x="729723" y="147096"/>
                    <a:pt x="721341" y="136142"/>
                    <a:pt x="722960" y="132999"/>
                  </a:cubicBezTo>
                  <a:cubicBezTo>
                    <a:pt x="729532" y="120045"/>
                    <a:pt x="737247" y="104424"/>
                    <a:pt x="748963" y="97947"/>
                  </a:cubicBezTo>
                  <a:cubicBezTo>
                    <a:pt x="770394" y="86136"/>
                    <a:pt x="795064" y="80135"/>
                    <a:pt x="819829" y="71182"/>
                  </a:cubicBezTo>
                  <a:cubicBezTo>
                    <a:pt x="825353" y="76421"/>
                    <a:pt x="830973" y="83279"/>
                    <a:pt x="838117" y="88041"/>
                  </a:cubicBezTo>
                  <a:cubicBezTo>
                    <a:pt x="843451" y="91661"/>
                    <a:pt x="850690" y="92613"/>
                    <a:pt x="856976" y="94804"/>
                  </a:cubicBezTo>
                  <a:cubicBezTo>
                    <a:pt x="857643" y="87660"/>
                    <a:pt x="860882" y="79564"/>
                    <a:pt x="858596" y="73563"/>
                  </a:cubicBezTo>
                  <a:cubicBezTo>
                    <a:pt x="845070" y="38702"/>
                    <a:pt x="861072" y="13270"/>
                    <a:pt x="898124" y="13841"/>
                  </a:cubicBezTo>
                  <a:cubicBezTo>
                    <a:pt x="920413" y="14127"/>
                    <a:pt x="941940" y="13841"/>
                    <a:pt x="962037" y="1078"/>
                  </a:cubicBezTo>
                  <a:cubicBezTo>
                    <a:pt x="966705" y="-1875"/>
                    <a:pt x="978230" y="1745"/>
                    <a:pt x="984231" y="5840"/>
                  </a:cubicBezTo>
                  <a:cubicBezTo>
                    <a:pt x="1009281" y="22890"/>
                    <a:pt x="1033665" y="41083"/>
                    <a:pt x="1057859" y="59276"/>
                  </a:cubicBezTo>
                  <a:cubicBezTo>
                    <a:pt x="1073194" y="70801"/>
                    <a:pt x="1090339" y="81278"/>
                    <a:pt x="1102531" y="95661"/>
                  </a:cubicBezTo>
                  <a:cubicBezTo>
                    <a:pt x="1122057" y="118712"/>
                    <a:pt x="1140155" y="143572"/>
                    <a:pt x="1155300" y="169670"/>
                  </a:cubicBezTo>
                  <a:cubicBezTo>
                    <a:pt x="1171492" y="197674"/>
                    <a:pt x="1175492" y="229106"/>
                    <a:pt x="1175016" y="261968"/>
                  </a:cubicBezTo>
                  <a:cubicBezTo>
                    <a:pt x="1174635" y="288257"/>
                    <a:pt x="1183589" y="314641"/>
                    <a:pt x="1182827" y="340835"/>
                  </a:cubicBezTo>
                  <a:cubicBezTo>
                    <a:pt x="1182255" y="361885"/>
                    <a:pt x="1173397" y="382649"/>
                    <a:pt x="1168063" y="403604"/>
                  </a:cubicBezTo>
                  <a:cubicBezTo>
                    <a:pt x="1167587" y="405509"/>
                    <a:pt x="1165872" y="407224"/>
                    <a:pt x="1165682" y="409129"/>
                  </a:cubicBezTo>
                  <a:cubicBezTo>
                    <a:pt x="1162348" y="444943"/>
                    <a:pt x="1157490" y="480757"/>
                    <a:pt x="1156538" y="516666"/>
                  </a:cubicBezTo>
                  <a:cubicBezTo>
                    <a:pt x="1155776" y="546003"/>
                    <a:pt x="1190542" y="576959"/>
                    <a:pt x="1219689" y="577150"/>
                  </a:cubicBezTo>
                  <a:cubicBezTo>
                    <a:pt x="1254645" y="577436"/>
                    <a:pt x="1284554" y="565815"/>
                    <a:pt x="1313605" y="545622"/>
                  </a:cubicBezTo>
                  <a:cubicBezTo>
                    <a:pt x="1338560" y="528287"/>
                    <a:pt x="1367612" y="516857"/>
                    <a:pt x="1395330" y="503903"/>
                  </a:cubicBezTo>
                  <a:cubicBezTo>
                    <a:pt x="1400949" y="501331"/>
                    <a:pt x="1410284" y="500950"/>
                    <a:pt x="1415332" y="503903"/>
                  </a:cubicBezTo>
                  <a:cubicBezTo>
                    <a:pt x="1442097" y="519809"/>
                    <a:pt x="1471053" y="508570"/>
                    <a:pt x="1498581" y="512570"/>
                  </a:cubicBezTo>
                  <a:cubicBezTo>
                    <a:pt x="1534299" y="517809"/>
                    <a:pt x="1570018" y="523715"/>
                    <a:pt x="1605451" y="530477"/>
                  </a:cubicBezTo>
                  <a:cubicBezTo>
                    <a:pt x="1634407" y="536002"/>
                    <a:pt x="1663744" y="541145"/>
                    <a:pt x="1691652" y="550289"/>
                  </a:cubicBezTo>
                  <a:cubicBezTo>
                    <a:pt x="1714322" y="557719"/>
                    <a:pt x="1735086" y="570863"/>
                    <a:pt x="1756613" y="581722"/>
                  </a:cubicBezTo>
                  <a:cubicBezTo>
                    <a:pt x="1777187" y="592104"/>
                    <a:pt x="1797951" y="602201"/>
                    <a:pt x="1817954" y="613535"/>
                  </a:cubicBezTo>
                  <a:cubicBezTo>
                    <a:pt x="1840814" y="626489"/>
                    <a:pt x="1864626" y="638681"/>
                    <a:pt x="1884819" y="655064"/>
                  </a:cubicBezTo>
                  <a:cubicBezTo>
                    <a:pt x="1917585" y="681544"/>
                    <a:pt x="1948923" y="710119"/>
                    <a:pt x="1978736" y="739932"/>
                  </a:cubicBezTo>
                  <a:cubicBezTo>
                    <a:pt x="2000643" y="761744"/>
                    <a:pt x="2015121" y="788319"/>
                    <a:pt x="2026551" y="818228"/>
                  </a:cubicBezTo>
                  <a:cubicBezTo>
                    <a:pt x="2036648" y="844802"/>
                    <a:pt x="2038172" y="872044"/>
                    <a:pt x="2031409" y="894713"/>
                  </a:cubicBezTo>
                  <a:cubicBezTo>
                    <a:pt x="2024646" y="917192"/>
                    <a:pt x="2021217" y="939862"/>
                    <a:pt x="2026075" y="959388"/>
                  </a:cubicBezTo>
                  <a:cubicBezTo>
                    <a:pt x="2041982" y="1023777"/>
                    <a:pt x="2037600" y="1089214"/>
                    <a:pt x="2031600" y="1152460"/>
                  </a:cubicBezTo>
                  <a:cubicBezTo>
                    <a:pt x="2025027" y="1221897"/>
                    <a:pt x="2028170" y="1290858"/>
                    <a:pt x="2024360" y="1359914"/>
                  </a:cubicBezTo>
                  <a:cubicBezTo>
                    <a:pt x="2023313" y="1379536"/>
                    <a:pt x="2011883" y="1400681"/>
                    <a:pt x="2016645" y="1418017"/>
                  </a:cubicBezTo>
                  <a:cubicBezTo>
                    <a:pt x="2027504" y="1457355"/>
                    <a:pt x="2023027" y="1496693"/>
                    <a:pt x="2025123" y="1535936"/>
                  </a:cubicBezTo>
                  <a:cubicBezTo>
                    <a:pt x="2025313" y="1540032"/>
                    <a:pt x="2030075" y="1543652"/>
                    <a:pt x="2031028" y="1547938"/>
                  </a:cubicBezTo>
                  <a:cubicBezTo>
                    <a:pt x="2034362" y="1562035"/>
                    <a:pt x="2039315" y="1576513"/>
                    <a:pt x="2025123" y="1588514"/>
                  </a:cubicBezTo>
                  <a:cubicBezTo>
                    <a:pt x="2021217" y="1591848"/>
                    <a:pt x="2016645" y="1596611"/>
                    <a:pt x="2015978" y="1601278"/>
                  </a:cubicBezTo>
                  <a:cubicBezTo>
                    <a:pt x="2012073" y="1628234"/>
                    <a:pt x="2007216" y="1655285"/>
                    <a:pt x="2006549" y="1682431"/>
                  </a:cubicBezTo>
                  <a:cubicBezTo>
                    <a:pt x="2005215" y="1743677"/>
                    <a:pt x="2006930" y="1804922"/>
                    <a:pt x="2005596" y="1866073"/>
                  </a:cubicBezTo>
                  <a:cubicBezTo>
                    <a:pt x="2005215" y="1882075"/>
                    <a:pt x="1999405" y="1898267"/>
                    <a:pt x="1994357" y="1913793"/>
                  </a:cubicBezTo>
                  <a:cubicBezTo>
                    <a:pt x="1986737" y="1937415"/>
                    <a:pt x="1977593" y="1960466"/>
                    <a:pt x="1969211" y="1983802"/>
                  </a:cubicBezTo>
                  <a:cubicBezTo>
                    <a:pt x="1963686" y="1999137"/>
                    <a:pt x="1957971" y="2014377"/>
                    <a:pt x="1953114" y="2029903"/>
                  </a:cubicBezTo>
                  <a:cubicBezTo>
                    <a:pt x="1948637" y="2044286"/>
                    <a:pt x="1942160" y="2058954"/>
                    <a:pt x="1942065" y="2073527"/>
                  </a:cubicBezTo>
                  <a:cubicBezTo>
                    <a:pt x="1941779" y="2106484"/>
                    <a:pt x="1920062" y="2129630"/>
                    <a:pt x="1908251" y="2157157"/>
                  </a:cubicBezTo>
                  <a:cubicBezTo>
                    <a:pt x="1901774" y="2172111"/>
                    <a:pt x="1895583" y="2192304"/>
                    <a:pt x="1883295" y="2198591"/>
                  </a:cubicBezTo>
                  <a:cubicBezTo>
                    <a:pt x="1859197" y="2211069"/>
                    <a:pt x="1857292" y="2233262"/>
                    <a:pt x="1851291" y="2252693"/>
                  </a:cubicBezTo>
                  <a:cubicBezTo>
                    <a:pt x="1837194" y="2298413"/>
                    <a:pt x="1798904" y="2317748"/>
                    <a:pt x="1762614" y="2338799"/>
                  </a:cubicBezTo>
                  <a:cubicBezTo>
                    <a:pt x="1749564" y="2346419"/>
                    <a:pt x="1732324" y="2346704"/>
                    <a:pt x="1716989" y="2350610"/>
                  </a:cubicBezTo>
                  <a:cubicBezTo>
                    <a:pt x="1704320" y="2353848"/>
                    <a:pt x="1691271" y="2356229"/>
                    <a:pt x="1679175" y="2361087"/>
                  </a:cubicBezTo>
                  <a:cubicBezTo>
                    <a:pt x="1645266" y="2374803"/>
                    <a:pt x="1612118" y="2390615"/>
                    <a:pt x="1578019" y="2403759"/>
                  </a:cubicBezTo>
                  <a:cubicBezTo>
                    <a:pt x="1537347" y="2419475"/>
                    <a:pt x="1498866" y="2420523"/>
                    <a:pt x="1459814" y="2392996"/>
                  </a:cubicBezTo>
                  <a:cubicBezTo>
                    <a:pt x="1435334" y="2375756"/>
                    <a:pt x="1407522" y="2356801"/>
                    <a:pt x="1371517" y="2376137"/>
                  </a:cubicBezTo>
                  <a:cubicBezTo>
                    <a:pt x="1358944" y="2382899"/>
                    <a:pt x="1337894" y="2375279"/>
                    <a:pt x="1321034" y="2372327"/>
                  </a:cubicBezTo>
                  <a:cubicBezTo>
                    <a:pt x="1306366" y="2369755"/>
                    <a:pt x="1291602" y="2365754"/>
                    <a:pt x="1277791" y="2360039"/>
                  </a:cubicBezTo>
                  <a:cubicBezTo>
                    <a:pt x="1246263" y="2347086"/>
                    <a:pt x="1214355" y="2334417"/>
                    <a:pt x="1184351" y="2318415"/>
                  </a:cubicBezTo>
                  <a:cubicBezTo>
                    <a:pt x="1151299" y="2300889"/>
                    <a:pt x="1120248" y="2279744"/>
                    <a:pt x="1088148" y="2260503"/>
                  </a:cubicBezTo>
                  <a:cubicBezTo>
                    <a:pt x="1076242" y="2253360"/>
                    <a:pt x="1043571" y="2267266"/>
                    <a:pt x="1036237" y="2282125"/>
                  </a:cubicBezTo>
                  <a:cubicBezTo>
                    <a:pt x="1025378" y="2304223"/>
                    <a:pt x="1027379" y="2317463"/>
                    <a:pt x="1044619" y="2336417"/>
                  </a:cubicBezTo>
                  <a:cubicBezTo>
                    <a:pt x="1068241" y="2362421"/>
                    <a:pt x="1069003" y="2378423"/>
                    <a:pt x="1049382" y="2406712"/>
                  </a:cubicBezTo>
                  <a:cubicBezTo>
                    <a:pt x="1046238" y="2411189"/>
                    <a:pt x="1045191" y="2418047"/>
                    <a:pt x="1045191" y="2423762"/>
                  </a:cubicBezTo>
                  <a:cubicBezTo>
                    <a:pt x="1044905" y="2470053"/>
                    <a:pt x="1043571" y="2516345"/>
                    <a:pt x="1045667" y="2562541"/>
                  </a:cubicBezTo>
                  <a:cubicBezTo>
                    <a:pt x="1046524" y="2581686"/>
                    <a:pt x="1055287" y="2600450"/>
                    <a:pt x="1059478" y="2619596"/>
                  </a:cubicBezTo>
                  <a:cubicBezTo>
                    <a:pt x="1060716" y="2625120"/>
                    <a:pt x="1060811" y="2632931"/>
                    <a:pt x="1057764" y="2637122"/>
                  </a:cubicBezTo>
                  <a:cubicBezTo>
                    <a:pt x="1044238" y="2656457"/>
                    <a:pt x="1032713" y="2671221"/>
                    <a:pt x="1042047" y="2700939"/>
                  </a:cubicBezTo>
                  <a:cubicBezTo>
                    <a:pt x="1050239" y="2726752"/>
                    <a:pt x="1057192" y="2762947"/>
                    <a:pt x="1031284" y="2786188"/>
                  </a:cubicBezTo>
                  <a:cubicBezTo>
                    <a:pt x="1032903" y="2798094"/>
                    <a:pt x="1035189" y="2807714"/>
                    <a:pt x="1035284" y="2817525"/>
                  </a:cubicBezTo>
                  <a:cubicBezTo>
                    <a:pt x="1035761" y="2852863"/>
                    <a:pt x="1040142" y="2889058"/>
                    <a:pt x="1034618" y="2923538"/>
                  </a:cubicBezTo>
                  <a:cubicBezTo>
                    <a:pt x="1018520" y="3023265"/>
                    <a:pt x="1030808" y="3123373"/>
                    <a:pt x="1026045" y="3223195"/>
                  </a:cubicBezTo>
                  <a:cubicBezTo>
                    <a:pt x="1025378" y="3236054"/>
                    <a:pt x="1015282" y="3250055"/>
                    <a:pt x="1018235" y="3261200"/>
                  </a:cubicBezTo>
                  <a:cubicBezTo>
                    <a:pt x="1027855" y="3297680"/>
                    <a:pt x="1028331" y="3334542"/>
                    <a:pt x="1025664" y="3371118"/>
                  </a:cubicBezTo>
                  <a:cubicBezTo>
                    <a:pt x="1023664" y="3399027"/>
                    <a:pt x="1015091" y="3426363"/>
                    <a:pt x="1009662" y="3453986"/>
                  </a:cubicBezTo>
                  <a:cubicBezTo>
                    <a:pt x="1008519" y="3459891"/>
                    <a:pt x="1008043" y="3466082"/>
                    <a:pt x="1008043" y="3472083"/>
                  </a:cubicBezTo>
                  <a:cubicBezTo>
                    <a:pt x="1007852" y="3507421"/>
                    <a:pt x="1008995" y="3542854"/>
                    <a:pt x="1007662" y="3578192"/>
                  </a:cubicBezTo>
                  <a:cubicBezTo>
                    <a:pt x="1006709" y="3603052"/>
                    <a:pt x="1017568" y="3624102"/>
                    <a:pt x="1023569" y="3646867"/>
                  </a:cubicBezTo>
                  <a:cubicBezTo>
                    <a:pt x="1030141" y="3671918"/>
                    <a:pt x="1042714" y="3690872"/>
                    <a:pt x="1058621" y="3710304"/>
                  </a:cubicBezTo>
                  <a:cubicBezTo>
                    <a:pt x="1065765" y="3718971"/>
                    <a:pt x="1061955" y="3737259"/>
                    <a:pt x="1061574" y="3751071"/>
                  </a:cubicBezTo>
                  <a:cubicBezTo>
                    <a:pt x="1060811" y="3760214"/>
                    <a:pt x="1057668" y="3769168"/>
                    <a:pt x="1055192" y="3781646"/>
                  </a:cubicBezTo>
                  <a:close/>
                  <a:moveTo>
                    <a:pt x="1102817" y="1541270"/>
                  </a:moveTo>
                  <a:cubicBezTo>
                    <a:pt x="1114914" y="1560606"/>
                    <a:pt x="1123772" y="1580609"/>
                    <a:pt x="1137964" y="1595563"/>
                  </a:cubicBezTo>
                  <a:cubicBezTo>
                    <a:pt x="1151966" y="1610422"/>
                    <a:pt x="1154442" y="1633853"/>
                    <a:pt x="1179017" y="1642045"/>
                  </a:cubicBezTo>
                  <a:cubicBezTo>
                    <a:pt x="1196162" y="1647760"/>
                    <a:pt x="1209973" y="1664143"/>
                    <a:pt x="1224546" y="1676716"/>
                  </a:cubicBezTo>
                  <a:cubicBezTo>
                    <a:pt x="1230071" y="1681478"/>
                    <a:pt x="1232452" y="1689956"/>
                    <a:pt x="1237976" y="1694528"/>
                  </a:cubicBezTo>
                  <a:cubicBezTo>
                    <a:pt x="1257408" y="1710339"/>
                    <a:pt x="1277791" y="1725008"/>
                    <a:pt x="1297508" y="1740533"/>
                  </a:cubicBezTo>
                  <a:cubicBezTo>
                    <a:pt x="1300365" y="1742724"/>
                    <a:pt x="1301603" y="1747106"/>
                    <a:pt x="1303318" y="1750725"/>
                  </a:cubicBezTo>
                  <a:cubicBezTo>
                    <a:pt x="1312557" y="1770823"/>
                    <a:pt x="1319701" y="1793302"/>
                    <a:pt x="1349609" y="1787777"/>
                  </a:cubicBezTo>
                  <a:cubicBezTo>
                    <a:pt x="1351895" y="1787396"/>
                    <a:pt x="1354658" y="1789206"/>
                    <a:pt x="1357039" y="1790349"/>
                  </a:cubicBezTo>
                  <a:cubicBezTo>
                    <a:pt x="1380661" y="1801970"/>
                    <a:pt x="1404188" y="1813781"/>
                    <a:pt x="1427810" y="1825306"/>
                  </a:cubicBezTo>
                  <a:cubicBezTo>
                    <a:pt x="1443716" y="1833021"/>
                    <a:pt x="1469720" y="1827116"/>
                    <a:pt x="1476483" y="1812066"/>
                  </a:cubicBezTo>
                  <a:cubicBezTo>
                    <a:pt x="1487341" y="1787873"/>
                    <a:pt x="1507629" y="1769204"/>
                    <a:pt x="1508486" y="1738533"/>
                  </a:cubicBezTo>
                  <a:cubicBezTo>
                    <a:pt x="1509439" y="1701386"/>
                    <a:pt x="1519345" y="1664429"/>
                    <a:pt x="1525250" y="1627376"/>
                  </a:cubicBezTo>
                  <a:cubicBezTo>
                    <a:pt x="1528680" y="1605850"/>
                    <a:pt x="1531823" y="1584228"/>
                    <a:pt x="1535252" y="1562702"/>
                  </a:cubicBezTo>
                  <a:cubicBezTo>
                    <a:pt x="1535442" y="1561368"/>
                    <a:pt x="1536490" y="1560225"/>
                    <a:pt x="1536776" y="1558987"/>
                  </a:cubicBezTo>
                  <a:cubicBezTo>
                    <a:pt x="1542110" y="1536794"/>
                    <a:pt x="1550111" y="1514791"/>
                    <a:pt x="1552111" y="1492217"/>
                  </a:cubicBezTo>
                  <a:cubicBezTo>
                    <a:pt x="1554016" y="1470785"/>
                    <a:pt x="1550777" y="1449259"/>
                    <a:pt x="1545825" y="1427161"/>
                  </a:cubicBezTo>
                  <a:cubicBezTo>
                    <a:pt x="1540491" y="1402872"/>
                    <a:pt x="1549539" y="1374869"/>
                    <a:pt x="1554397" y="1348865"/>
                  </a:cubicBezTo>
                  <a:cubicBezTo>
                    <a:pt x="1558398" y="1327815"/>
                    <a:pt x="1568494" y="1307622"/>
                    <a:pt x="1570590" y="1286572"/>
                  </a:cubicBezTo>
                  <a:cubicBezTo>
                    <a:pt x="1575542" y="1236661"/>
                    <a:pt x="1577543" y="1186369"/>
                    <a:pt x="1580305" y="1136267"/>
                  </a:cubicBezTo>
                  <a:cubicBezTo>
                    <a:pt x="1581162" y="1120646"/>
                    <a:pt x="1581258" y="1104930"/>
                    <a:pt x="1580305" y="1089404"/>
                  </a:cubicBezTo>
                  <a:cubicBezTo>
                    <a:pt x="1577638" y="1045399"/>
                    <a:pt x="1574971" y="1001298"/>
                    <a:pt x="1570780" y="957388"/>
                  </a:cubicBezTo>
                  <a:cubicBezTo>
                    <a:pt x="1569256" y="941957"/>
                    <a:pt x="1566303" y="925098"/>
                    <a:pt x="1558683" y="912049"/>
                  </a:cubicBezTo>
                  <a:cubicBezTo>
                    <a:pt x="1537157" y="875378"/>
                    <a:pt x="1508677" y="844517"/>
                    <a:pt x="1470863" y="823657"/>
                  </a:cubicBezTo>
                  <a:cubicBezTo>
                    <a:pt x="1465338" y="820609"/>
                    <a:pt x="1458385" y="817561"/>
                    <a:pt x="1452384" y="818132"/>
                  </a:cubicBezTo>
                  <a:cubicBezTo>
                    <a:pt x="1429429" y="820418"/>
                    <a:pt x="1406474" y="823847"/>
                    <a:pt x="1383614" y="827657"/>
                  </a:cubicBezTo>
                  <a:cubicBezTo>
                    <a:pt x="1349991" y="833182"/>
                    <a:pt x="1316367" y="838992"/>
                    <a:pt x="1282934" y="845660"/>
                  </a:cubicBezTo>
                  <a:cubicBezTo>
                    <a:pt x="1268171" y="848612"/>
                    <a:pt x="1253978" y="853946"/>
                    <a:pt x="1239500" y="858328"/>
                  </a:cubicBezTo>
                  <a:cubicBezTo>
                    <a:pt x="1212068" y="866615"/>
                    <a:pt x="1193685" y="895571"/>
                    <a:pt x="1161110" y="892713"/>
                  </a:cubicBezTo>
                  <a:cubicBezTo>
                    <a:pt x="1158728" y="892523"/>
                    <a:pt x="1155871" y="896523"/>
                    <a:pt x="1153299" y="898619"/>
                  </a:cubicBezTo>
                  <a:cubicBezTo>
                    <a:pt x="1136059" y="913287"/>
                    <a:pt x="1127296" y="931480"/>
                    <a:pt x="1127486" y="954626"/>
                  </a:cubicBezTo>
                  <a:cubicBezTo>
                    <a:pt x="1127963" y="1015109"/>
                    <a:pt x="1127677" y="1075688"/>
                    <a:pt x="1127582" y="1136172"/>
                  </a:cubicBezTo>
                  <a:cubicBezTo>
                    <a:pt x="1127582" y="1142268"/>
                    <a:pt x="1127582" y="1148459"/>
                    <a:pt x="1126439" y="1154365"/>
                  </a:cubicBezTo>
                  <a:cubicBezTo>
                    <a:pt x="1120819" y="1185321"/>
                    <a:pt x="1115009" y="1216277"/>
                    <a:pt x="1109008" y="1247234"/>
                  </a:cubicBezTo>
                  <a:cubicBezTo>
                    <a:pt x="1106532" y="1259997"/>
                    <a:pt x="1103483" y="1272665"/>
                    <a:pt x="1100435" y="1285334"/>
                  </a:cubicBezTo>
                  <a:cubicBezTo>
                    <a:pt x="1097292" y="1298669"/>
                    <a:pt x="1090910" y="1312004"/>
                    <a:pt x="1091291" y="1325243"/>
                  </a:cubicBezTo>
                  <a:cubicBezTo>
                    <a:pt x="1091863" y="1346865"/>
                    <a:pt x="1096244" y="1368487"/>
                    <a:pt x="1099864" y="1389918"/>
                  </a:cubicBezTo>
                  <a:cubicBezTo>
                    <a:pt x="1102817" y="1407349"/>
                    <a:pt x="1104817" y="1425542"/>
                    <a:pt x="1111199" y="1441829"/>
                  </a:cubicBezTo>
                  <a:cubicBezTo>
                    <a:pt x="1125486" y="1477358"/>
                    <a:pt x="1121486" y="1510219"/>
                    <a:pt x="1102817" y="15412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30B475F9-1241-4864-B5A2-6E973C0EEAA1}"/>
                </a:ext>
              </a:extLst>
            </p:cNvPr>
            <p:cNvSpPr/>
            <p:nvPr/>
          </p:nvSpPr>
          <p:spPr>
            <a:xfrm>
              <a:off x="4272374" y="1941242"/>
              <a:ext cx="571500" cy="2752725"/>
            </a:xfrm>
            <a:custGeom>
              <a:avLst/>
              <a:gdLst>
                <a:gd name="connsiteX0" fmla="*/ 64549 w 571500"/>
                <a:gd name="connsiteY0" fmla="*/ 1308879 h 2752725"/>
                <a:gd name="connsiteX1" fmla="*/ 91124 w 571500"/>
                <a:gd name="connsiteY1" fmla="*/ 1246395 h 2752725"/>
                <a:gd name="connsiteX2" fmla="*/ 84170 w 571500"/>
                <a:gd name="connsiteY2" fmla="*/ 975694 h 2752725"/>
                <a:gd name="connsiteX3" fmla="*/ 89790 w 571500"/>
                <a:gd name="connsiteY3" fmla="*/ 862442 h 2752725"/>
                <a:gd name="connsiteX4" fmla="*/ 81408 w 571500"/>
                <a:gd name="connsiteY4" fmla="*/ 709851 h 2752725"/>
                <a:gd name="connsiteX5" fmla="*/ 64263 w 571500"/>
                <a:gd name="connsiteY5" fmla="*/ 635366 h 2752725"/>
                <a:gd name="connsiteX6" fmla="*/ 64263 w 571500"/>
                <a:gd name="connsiteY6" fmla="*/ 621174 h 2752725"/>
                <a:gd name="connsiteX7" fmla="*/ 81027 w 571500"/>
                <a:gd name="connsiteY7" fmla="*/ 570977 h 2752725"/>
                <a:gd name="connsiteX8" fmla="*/ 80932 w 571500"/>
                <a:gd name="connsiteY8" fmla="*/ 554975 h 2752725"/>
                <a:gd name="connsiteX9" fmla="*/ 75026 w 571500"/>
                <a:gd name="connsiteY9" fmla="*/ 437151 h 2752725"/>
                <a:gd name="connsiteX10" fmla="*/ 91124 w 571500"/>
                <a:gd name="connsiteY10" fmla="*/ 317802 h 2752725"/>
                <a:gd name="connsiteX11" fmla="*/ 83694 w 571500"/>
                <a:gd name="connsiteY11" fmla="*/ 243317 h 2752725"/>
                <a:gd name="connsiteX12" fmla="*/ 92362 w 571500"/>
                <a:gd name="connsiteY12" fmla="*/ 135494 h 2752725"/>
                <a:gd name="connsiteX13" fmla="*/ 110555 w 571500"/>
                <a:gd name="connsiteY13" fmla="*/ 101109 h 2752725"/>
                <a:gd name="connsiteX14" fmla="*/ 114746 w 571500"/>
                <a:gd name="connsiteY14" fmla="*/ 68343 h 2752725"/>
                <a:gd name="connsiteX15" fmla="*/ 97982 w 571500"/>
                <a:gd name="connsiteY15" fmla="*/ 12621 h 2752725"/>
                <a:gd name="connsiteX16" fmla="*/ 145607 w 571500"/>
                <a:gd name="connsiteY16" fmla="*/ 8430 h 2752725"/>
                <a:gd name="connsiteX17" fmla="*/ 146845 w 571500"/>
                <a:gd name="connsiteY17" fmla="*/ 19194 h 2752725"/>
                <a:gd name="connsiteX18" fmla="*/ 156846 w 571500"/>
                <a:gd name="connsiteY18" fmla="*/ 114444 h 2752725"/>
                <a:gd name="connsiteX19" fmla="*/ 177134 w 571500"/>
                <a:gd name="connsiteY19" fmla="*/ 167688 h 2752725"/>
                <a:gd name="connsiteX20" fmla="*/ 225998 w 571500"/>
                <a:gd name="connsiteY20" fmla="*/ 272749 h 2752725"/>
                <a:gd name="connsiteX21" fmla="*/ 223902 w 571500"/>
                <a:gd name="connsiteY21" fmla="*/ 282465 h 2752725"/>
                <a:gd name="connsiteX22" fmla="*/ 220759 w 571500"/>
                <a:gd name="connsiteY22" fmla="*/ 339710 h 2752725"/>
                <a:gd name="connsiteX23" fmla="*/ 238761 w 571500"/>
                <a:gd name="connsiteY23" fmla="*/ 393050 h 2752725"/>
                <a:gd name="connsiteX24" fmla="*/ 248572 w 571500"/>
                <a:gd name="connsiteY24" fmla="*/ 516875 h 2752725"/>
                <a:gd name="connsiteX25" fmla="*/ 249048 w 571500"/>
                <a:gd name="connsiteY25" fmla="*/ 547450 h 2752725"/>
                <a:gd name="connsiteX26" fmla="*/ 265526 w 571500"/>
                <a:gd name="connsiteY26" fmla="*/ 617935 h 2752725"/>
                <a:gd name="connsiteX27" fmla="*/ 268765 w 571500"/>
                <a:gd name="connsiteY27" fmla="*/ 648701 h 2752725"/>
                <a:gd name="connsiteX28" fmla="*/ 272384 w 571500"/>
                <a:gd name="connsiteY28" fmla="*/ 679086 h 2752725"/>
                <a:gd name="connsiteX29" fmla="*/ 284100 w 571500"/>
                <a:gd name="connsiteY29" fmla="*/ 761096 h 2752725"/>
                <a:gd name="connsiteX30" fmla="*/ 264193 w 571500"/>
                <a:gd name="connsiteY30" fmla="*/ 815388 h 2752725"/>
                <a:gd name="connsiteX31" fmla="*/ 295530 w 571500"/>
                <a:gd name="connsiteY31" fmla="*/ 898923 h 2752725"/>
                <a:gd name="connsiteX32" fmla="*/ 305055 w 571500"/>
                <a:gd name="connsiteY32" fmla="*/ 961407 h 2752725"/>
                <a:gd name="connsiteX33" fmla="*/ 312866 w 571500"/>
                <a:gd name="connsiteY33" fmla="*/ 1118283 h 2752725"/>
                <a:gd name="connsiteX34" fmla="*/ 348108 w 571500"/>
                <a:gd name="connsiteY34" fmla="*/ 1235250 h 2752725"/>
                <a:gd name="connsiteX35" fmla="*/ 346298 w 571500"/>
                <a:gd name="connsiteY35" fmla="*/ 1305831 h 2752725"/>
                <a:gd name="connsiteX36" fmla="*/ 341441 w 571500"/>
                <a:gd name="connsiteY36" fmla="*/ 1324690 h 2752725"/>
                <a:gd name="connsiteX37" fmla="*/ 341917 w 571500"/>
                <a:gd name="connsiteY37" fmla="*/ 1453182 h 2752725"/>
                <a:gd name="connsiteX38" fmla="*/ 358300 w 571500"/>
                <a:gd name="connsiteY38" fmla="*/ 1542051 h 2752725"/>
                <a:gd name="connsiteX39" fmla="*/ 368587 w 571500"/>
                <a:gd name="connsiteY39" fmla="*/ 1594248 h 2752725"/>
                <a:gd name="connsiteX40" fmla="*/ 379731 w 571500"/>
                <a:gd name="connsiteY40" fmla="*/ 1650159 h 2752725"/>
                <a:gd name="connsiteX41" fmla="*/ 377636 w 571500"/>
                <a:gd name="connsiteY41" fmla="*/ 1676925 h 2752725"/>
                <a:gd name="connsiteX42" fmla="*/ 382874 w 571500"/>
                <a:gd name="connsiteY42" fmla="*/ 1723216 h 2752725"/>
                <a:gd name="connsiteX43" fmla="*/ 378017 w 571500"/>
                <a:gd name="connsiteY43" fmla="*/ 1757982 h 2752725"/>
                <a:gd name="connsiteX44" fmla="*/ 361919 w 571500"/>
                <a:gd name="connsiteY44" fmla="*/ 1826467 h 2752725"/>
                <a:gd name="connsiteX45" fmla="*/ 360205 w 571500"/>
                <a:gd name="connsiteY45" fmla="*/ 1856376 h 2752725"/>
                <a:gd name="connsiteX46" fmla="*/ 380303 w 571500"/>
                <a:gd name="connsiteY46" fmla="*/ 1904763 h 2752725"/>
                <a:gd name="connsiteX47" fmla="*/ 396305 w 571500"/>
                <a:gd name="connsiteY47" fmla="*/ 1946482 h 2752725"/>
                <a:gd name="connsiteX48" fmla="*/ 407163 w 571500"/>
                <a:gd name="connsiteY48" fmla="*/ 2106788 h 2752725"/>
                <a:gd name="connsiteX49" fmla="*/ 435643 w 571500"/>
                <a:gd name="connsiteY49" fmla="*/ 2172796 h 2752725"/>
                <a:gd name="connsiteX50" fmla="*/ 441167 w 571500"/>
                <a:gd name="connsiteY50" fmla="*/ 2196228 h 2752725"/>
                <a:gd name="connsiteX51" fmla="*/ 449073 w 571500"/>
                <a:gd name="connsiteY51" fmla="*/ 2276809 h 2752725"/>
                <a:gd name="connsiteX52" fmla="*/ 490412 w 571500"/>
                <a:gd name="connsiteY52" fmla="*/ 2339198 h 2752725"/>
                <a:gd name="connsiteX53" fmla="*/ 499460 w 571500"/>
                <a:gd name="connsiteY53" fmla="*/ 2392824 h 2752725"/>
                <a:gd name="connsiteX54" fmla="*/ 496412 w 571500"/>
                <a:gd name="connsiteY54" fmla="*/ 2418446 h 2752725"/>
                <a:gd name="connsiteX55" fmla="*/ 544228 w 571500"/>
                <a:gd name="connsiteY55" fmla="*/ 2525983 h 2752725"/>
                <a:gd name="connsiteX56" fmla="*/ 570136 w 571500"/>
                <a:gd name="connsiteY56" fmla="*/ 2603803 h 2752725"/>
                <a:gd name="connsiteX57" fmla="*/ 571946 w 571500"/>
                <a:gd name="connsiteY57" fmla="*/ 2644284 h 2752725"/>
                <a:gd name="connsiteX58" fmla="*/ 571565 w 571500"/>
                <a:gd name="connsiteY58" fmla="*/ 2695242 h 2752725"/>
                <a:gd name="connsiteX59" fmla="*/ 560611 w 571500"/>
                <a:gd name="connsiteY59" fmla="*/ 2743248 h 2752725"/>
                <a:gd name="connsiteX60" fmla="*/ 537846 w 571500"/>
                <a:gd name="connsiteY60" fmla="*/ 2756107 h 2752725"/>
                <a:gd name="connsiteX61" fmla="*/ 457265 w 571500"/>
                <a:gd name="connsiteY61" fmla="*/ 2739724 h 2752725"/>
                <a:gd name="connsiteX62" fmla="*/ 431166 w 571500"/>
                <a:gd name="connsiteY62" fmla="*/ 2731533 h 2752725"/>
                <a:gd name="connsiteX63" fmla="*/ 369635 w 571500"/>
                <a:gd name="connsiteY63" fmla="*/ 2667430 h 2752725"/>
                <a:gd name="connsiteX64" fmla="*/ 333725 w 571500"/>
                <a:gd name="connsiteY64" fmla="*/ 2622948 h 2752725"/>
                <a:gd name="connsiteX65" fmla="*/ 301245 w 571500"/>
                <a:gd name="connsiteY65" fmla="*/ 2583800 h 2752725"/>
                <a:gd name="connsiteX66" fmla="*/ 222378 w 571500"/>
                <a:gd name="connsiteY66" fmla="*/ 2516077 h 2752725"/>
                <a:gd name="connsiteX67" fmla="*/ 193136 w 571500"/>
                <a:gd name="connsiteY67" fmla="*/ 2488264 h 2752725"/>
                <a:gd name="connsiteX68" fmla="*/ 188279 w 571500"/>
                <a:gd name="connsiteY68" fmla="*/ 2479692 h 2752725"/>
                <a:gd name="connsiteX69" fmla="*/ 118079 w 571500"/>
                <a:gd name="connsiteY69" fmla="*/ 2399872 h 2752725"/>
                <a:gd name="connsiteX70" fmla="*/ 41594 w 571500"/>
                <a:gd name="connsiteY70" fmla="*/ 2312338 h 2752725"/>
                <a:gd name="connsiteX71" fmla="*/ 7685 w 571500"/>
                <a:gd name="connsiteY71" fmla="*/ 2227184 h 2752725"/>
                <a:gd name="connsiteX72" fmla="*/ 2160 w 571500"/>
                <a:gd name="connsiteY72" fmla="*/ 2210991 h 2752725"/>
                <a:gd name="connsiteX73" fmla="*/ 1017 w 571500"/>
                <a:gd name="connsiteY73" fmla="*/ 2185846 h 2752725"/>
                <a:gd name="connsiteX74" fmla="*/ 26639 w 571500"/>
                <a:gd name="connsiteY74" fmla="*/ 2110312 h 2752725"/>
                <a:gd name="connsiteX75" fmla="*/ 53786 w 571500"/>
                <a:gd name="connsiteY75" fmla="*/ 2020301 h 2752725"/>
                <a:gd name="connsiteX76" fmla="*/ 83789 w 571500"/>
                <a:gd name="connsiteY76" fmla="*/ 1914669 h 2752725"/>
                <a:gd name="connsiteX77" fmla="*/ 77884 w 571500"/>
                <a:gd name="connsiteY77" fmla="*/ 1877236 h 2752725"/>
                <a:gd name="connsiteX78" fmla="*/ 68168 w 571500"/>
                <a:gd name="connsiteY78" fmla="*/ 1811322 h 2752725"/>
                <a:gd name="connsiteX79" fmla="*/ 75693 w 571500"/>
                <a:gd name="connsiteY79" fmla="*/ 1724836 h 2752725"/>
                <a:gd name="connsiteX80" fmla="*/ 80170 w 571500"/>
                <a:gd name="connsiteY80" fmla="*/ 1654731 h 2752725"/>
                <a:gd name="connsiteX81" fmla="*/ 88457 w 571500"/>
                <a:gd name="connsiteY81" fmla="*/ 1618441 h 2752725"/>
                <a:gd name="connsiteX82" fmla="*/ 87028 w 571500"/>
                <a:gd name="connsiteY82" fmla="*/ 1527763 h 2752725"/>
                <a:gd name="connsiteX83" fmla="*/ 82265 w 571500"/>
                <a:gd name="connsiteY83" fmla="*/ 1508904 h 2752725"/>
                <a:gd name="connsiteX84" fmla="*/ 81789 w 571500"/>
                <a:gd name="connsiteY84" fmla="*/ 1433370 h 2752725"/>
                <a:gd name="connsiteX85" fmla="*/ 72264 w 571500"/>
                <a:gd name="connsiteY85" fmla="*/ 1323738 h 2752725"/>
                <a:gd name="connsiteX86" fmla="*/ 64549 w 571500"/>
                <a:gd name="connsiteY86" fmla="*/ 1308879 h 275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571500" h="2752725">
                  <a:moveTo>
                    <a:pt x="64549" y="1308879"/>
                  </a:moveTo>
                  <a:cubicBezTo>
                    <a:pt x="89123" y="1294496"/>
                    <a:pt x="96839" y="1272207"/>
                    <a:pt x="91124" y="1246395"/>
                  </a:cubicBezTo>
                  <a:cubicBezTo>
                    <a:pt x="71121" y="1156669"/>
                    <a:pt x="83027" y="1065801"/>
                    <a:pt x="84170" y="975694"/>
                  </a:cubicBezTo>
                  <a:cubicBezTo>
                    <a:pt x="84647" y="938547"/>
                    <a:pt x="97696" y="898732"/>
                    <a:pt x="89790" y="862442"/>
                  </a:cubicBezTo>
                  <a:cubicBezTo>
                    <a:pt x="78646" y="811197"/>
                    <a:pt x="86742" y="760429"/>
                    <a:pt x="81408" y="709851"/>
                  </a:cubicBezTo>
                  <a:cubicBezTo>
                    <a:pt x="78741" y="684705"/>
                    <a:pt x="69883" y="660226"/>
                    <a:pt x="64263" y="635366"/>
                  </a:cubicBezTo>
                  <a:cubicBezTo>
                    <a:pt x="63215" y="630889"/>
                    <a:pt x="62930" y="625555"/>
                    <a:pt x="64263" y="621174"/>
                  </a:cubicBezTo>
                  <a:cubicBezTo>
                    <a:pt x="69502" y="604314"/>
                    <a:pt x="75884" y="587836"/>
                    <a:pt x="81027" y="570977"/>
                  </a:cubicBezTo>
                  <a:cubicBezTo>
                    <a:pt x="82551" y="566024"/>
                    <a:pt x="82932" y="559547"/>
                    <a:pt x="80932" y="554975"/>
                  </a:cubicBezTo>
                  <a:cubicBezTo>
                    <a:pt x="63692" y="516494"/>
                    <a:pt x="70454" y="475441"/>
                    <a:pt x="75026" y="437151"/>
                  </a:cubicBezTo>
                  <a:cubicBezTo>
                    <a:pt x="79789" y="397431"/>
                    <a:pt x="93029" y="358474"/>
                    <a:pt x="91124" y="317802"/>
                  </a:cubicBezTo>
                  <a:cubicBezTo>
                    <a:pt x="89981" y="292752"/>
                    <a:pt x="78360" y="266272"/>
                    <a:pt x="83694" y="243317"/>
                  </a:cubicBezTo>
                  <a:cubicBezTo>
                    <a:pt x="92171" y="207122"/>
                    <a:pt x="88742" y="171308"/>
                    <a:pt x="92362" y="135494"/>
                  </a:cubicBezTo>
                  <a:cubicBezTo>
                    <a:pt x="93600" y="123397"/>
                    <a:pt x="102458" y="111110"/>
                    <a:pt x="110555" y="101109"/>
                  </a:cubicBezTo>
                  <a:cubicBezTo>
                    <a:pt x="119508" y="90060"/>
                    <a:pt x="120461" y="81678"/>
                    <a:pt x="114746" y="68343"/>
                  </a:cubicBezTo>
                  <a:cubicBezTo>
                    <a:pt x="106840" y="50055"/>
                    <a:pt x="102935" y="29957"/>
                    <a:pt x="97982" y="12621"/>
                  </a:cubicBezTo>
                  <a:cubicBezTo>
                    <a:pt x="115508" y="-2809"/>
                    <a:pt x="129890" y="-3952"/>
                    <a:pt x="145607" y="8430"/>
                  </a:cubicBezTo>
                  <a:cubicBezTo>
                    <a:pt x="145892" y="11288"/>
                    <a:pt x="146464" y="15193"/>
                    <a:pt x="146845" y="19194"/>
                  </a:cubicBezTo>
                  <a:cubicBezTo>
                    <a:pt x="149988" y="51007"/>
                    <a:pt x="151322" y="83106"/>
                    <a:pt x="156846" y="114444"/>
                  </a:cubicBezTo>
                  <a:cubicBezTo>
                    <a:pt x="160085" y="132827"/>
                    <a:pt x="169229" y="150353"/>
                    <a:pt x="177134" y="167688"/>
                  </a:cubicBezTo>
                  <a:cubicBezTo>
                    <a:pt x="193041" y="202931"/>
                    <a:pt x="209900" y="237602"/>
                    <a:pt x="225998" y="272749"/>
                  </a:cubicBezTo>
                  <a:cubicBezTo>
                    <a:pt x="227141" y="275226"/>
                    <a:pt x="225521" y="279702"/>
                    <a:pt x="223902" y="282465"/>
                  </a:cubicBezTo>
                  <a:cubicBezTo>
                    <a:pt x="212948" y="301038"/>
                    <a:pt x="209138" y="318755"/>
                    <a:pt x="220759" y="339710"/>
                  </a:cubicBezTo>
                  <a:cubicBezTo>
                    <a:pt x="229712" y="355902"/>
                    <a:pt x="236475" y="374762"/>
                    <a:pt x="238761" y="393050"/>
                  </a:cubicBezTo>
                  <a:cubicBezTo>
                    <a:pt x="243905" y="434103"/>
                    <a:pt x="245714" y="475536"/>
                    <a:pt x="248572" y="516875"/>
                  </a:cubicBezTo>
                  <a:cubicBezTo>
                    <a:pt x="249239" y="527067"/>
                    <a:pt x="247048" y="537639"/>
                    <a:pt x="249048" y="547450"/>
                  </a:cubicBezTo>
                  <a:cubicBezTo>
                    <a:pt x="253715" y="571072"/>
                    <a:pt x="260764" y="594313"/>
                    <a:pt x="265526" y="617935"/>
                  </a:cubicBezTo>
                  <a:cubicBezTo>
                    <a:pt x="267431" y="627651"/>
                    <a:pt x="277718" y="635556"/>
                    <a:pt x="268765" y="648701"/>
                  </a:cubicBezTo>
                  <a:cubicBezTo>
                    <a:pt x="264479" y="655083"/>
                    <a:pt x="270765" y="668799"/>
                    <a:pt x="272384" y="679086"/>
                  </a:cubicBezTo>
                  <a:cubicBezTo>
                    <a:pt x="276671" y="706422"/>
                    <a:pt x="285338" y="734045"/>
                    <a:pt x="284100" y="761096"/>
                  </a:cubicBezTo>
                  <a:cubicBezTo>
                    <a:pt x="283148" y="781479"/>
                    <a:pt x="269717" y="801291"/>
                    <a:pt x="264193" y="815388"/>
                  </a:cubicBezTo>
                  <a:cubicBezTo>
                    <a:pt x="275337" y="845773"/>
                    <a:pt x="283052" y="873586"/>
                    <a:pt x="295530" y="898923"/>
                  </a:cubicBezTo>
                  <a:cubicBezTo>
                    <a:pt x="305817" y="919782"/>
                    <a:pt x="298959" y="941976"/>
                    <a:pt x="305055" y="961407"/>
                  </a:cubicBezTo>
                  <a:cubicBezTo>
                    <a:pt x="321533" y="1013508"/>
                    <a:pt x="310770" y="1066086"/>
                    <a:pt x="312866" y="1118283"/>
                  </a:cubicBezTo>
                  <a:cubicBezTo>
                    <a:pt x="314580" y="1160860"/>
                    <a:pt x="321819" y="1200389"/>
                    <a:pt x="348108" y="1235250"/>
                  </a:cubicBezTo>
                  <a:cubicBezTo>
                    <a:pt x="365920" y="1258777"/>
                    <a:pt x="349727" y="1282399"/>
                    <a:pt x="346298" y="1305831"/>
                  </a:cubicBezTo>
                  <a:cubicBezTo>
                    <a:pt x="345346" y="1312212"/>
                    <a:pt x="341441" y="1318404"/>
                    <a:pt x="341441" y="1324690"/>
                  </a:cubicBezTo>
                  <a:cubicBezTo>
                    <a:pt x="340964" y="1367553"/>
                    <a:pt x="339059" y="1410510"/>
                    <a:pt x="341917" y="1453182"/>
                  </a:cubicBezTo>
                  <a:cubicBezTo>
                    <a:pt x="343917" y="1483091"/>
                    <a:pt x="352585" y="1512428"/>
                    <a:pt x="358300" y="1542051"/>
                  </a:cubicBezTo>
                  <a:cubicBezTo>
                    <a:pt x="361634" y="1559481"/>
                    <a:pt x="365348" y="1576817"/>
                    <a:pt x="368587" y="1594248"/>
                  </a:cubicBezTo>
                  <a:cubicBezTo>
                    <a:pt x="372111" y="1613012"/>
                    <a:pt x="371730" y="1633586"/>
                    <a:pt x="379731" y="1650159"/>
                  </a:cubicBezTo>
                  <a:cubicBezTo>
                    <a:pt x="385541" y="1662161"/>
                    <a:pt x="380684" y="1669019"/>
                    <a:pt x="377636" y="1676925"/>
                  </a:cubicBezTo>
                  <a:cubicBezTo>
                    <a:pt x="366968" y="1704738"/>
                    <a:pt x="366396" y="1704547"/>
                    <a:pt x="382874" y="1723216"/>
                  </a:cubicBezTo>
                  <a:cubicBezTo>
                    <a:pt x="381160" y="1736265"/>
                    <a:pt x="380398" y="1747219"/>
                    <a:pt x="378017" y="1757982"/>
                  </a:cubicBezTo>
                  <a:cubicBezTo>
                    <a:pt x="372968" y="1780938"/>
                    <a:pt x="366682" y="1803512"/>
                    <a:pt x="361919" y="1826467"/>
                  </a:cubicBezTo>
                  <a:cubicBezTo>
                    <a:pt x="359919" y="1836278"/>
                    <a:pt x="357538" y="1847327"/>
                    <a:pt x="360205" y="1856376"/>
                  </a:cubicBezTo>
                  <a:cubicBezTo>
                    <a:pt x="365063" y="1873045"/>
                    <a:pt x="373635" y="1888570"/>
                    <a:pt x="380303" y="1904763"/>
                  </a:cubicBezTo>
                  <a:cubicBezTo>
                    <a:pt x="386018" y="1918574"/>
                    <a:pt x="392209" y="1932195"/>
                    <a:pt x="396305" y="1946482"/>
                  </a:cubicBezTo>
                  <a:cubicBezTo>
                    <a:pt x="411545" y="1999155"/>
                    <a:pt x="401543" y="2053638"/>
                    <a:pt x="407163" y="2106788"/>
                  </a:cubicBezTo>
                  <a:cubicBezTo>
                    <a:pt x="409544" y="2129553"/>
                    <a:pt x="426213" y="2150698"/>
                    <a:pt x="435643" y="2172796"/>
                  </a:cubicBezTo>
                  <a:cubicBezTo>
                    <a:pt x="438881" y="2180321"/>
                    <a:pt x="444215" y="2191561"/>
                    <a:pt x="441167" y="2196228"/>
                  </a:cubicBezTo>
                  <a:cubicBezTo>
                    <a:pt x="421927" y="2225755"/>
                    <a:pt x="437548" y="2252044"/>
                    <a:pt x="449073" y="2276809"/>
                  </a:cubicBezTo>
                  <a:cubicBezTo>
                    <a:pt x="459551" y="2299193"/>
                    <a:pt x="478982" y="2317195"/>
                    <a:pt x="490412" y="2339198"/>
                  </a:cubicBezTo>
                  <a:cubicBezTo>
                    <a:pt x="498603" y="2354914"/>
                    <a:pt x="514415" y="2371202"/>
                    <a:pt x="499460" y="2392824"/>
                  </a:cubicBezTo>
                  <a:cubicBezTo>
                    <a:pt x="494412" y="2400158"/>
                    <a:pt x="495079" y="2411493"/>
                    <a:pt x="496412" y="2418446"/>
                  </a:cubicBezTo>
                  <a:cubicBezTo>
                    <a:pt x="512510" y="2454260"/>
                    <a:pt x="529464" y="2489693"/>
                    <a:pt x="544228" y="2525983"/>
                  </a:cubicBezTo>
                  <a:cubicBezTo>
                    <a:pt x="554515" y="2551224"/>
                    <a:pt x="563087" y="2577418"/>
                    <a:pt x="570136" y="2603803"/>
                  </a:cubicBezTo>
                  <a:cubicBezTo>
                    <a:pt x="573565" y="2616566"/>
                    <a:pt x="571755" y="2630758"/>
                    <a:pt x="571946" y="2644284"/>
                  </a:cubicBezTo>
                  <a:cubicBezTo>
                    <a:pt x="572136" y="2661333"/>
                    <a:pt x="573374" y="2678479"/>
                    <a:pt x="571565" y="2695242"/>
                  </a:cubicBezTo>
                  <a:cubicBezTo>
                    <a:pt x="569850" y="2711530"/>
                    <a:pt x="566802" y="2728199"/>
                    <a:pt x="560611" y="2743248"/>
                  </a:cubicBezTo>
                  <a:cubicBezTo>
                    <a:pt x="557944" y="2749725"/>
                    <a:pt x="546038" y="2755345"/>
                    <a:pt x="537846" y="2756107"/>
                  </a:cubicBezTo>
                  <a:cubicBezTo>
                    <a:pt x="509652" y="2758774"/>
                    <a:pt x="483173" y="2750488"/>
                    <a:pt x="457265" y="2739724"/>
                  </a:cubicBezTo>
                  <a:cubicBezTo>
                    <a:pt x="448883" y="2736200"/>
                    <a:pt x="440024" y="2733533"/>
                    <a:pt x="431166" y="2731533"/>
                  </a:cubicBezTo>
                  <a:cubicBezTo>
                    <a:pt x="396495" y="2723627"/>
                    <a:pt x="384589" y="2693623"/>
                    <a:pt x="369635" y="2667430"/>
                  </a:cubicBezTo>
                  <a:cubicBezTo>
                    <a:pt x="360014" y="2650475"/>
                    <a:pt x="355157" y="2632758"/>
                    <a:pt x="333725" y="2622948"/>
                  </a:cubicBezTo>
                  <a:cubicBezTo>
                    <a:pt x="319914" y="2616566"/>
                    <a:pt x="313437" y="2595611"/>
                    <a:pt x="301245" y="2583800"/>
                  </a:cubicBezTo>
                  <a:cubicBezTo>
                    <a:pt x="276480" y="2559702"/>
                    <a:pt x="255430" y="2531317"/>
                    <a:pt x="222378" y="2516077"/>
                  </a:cubicBezTo>
                  <a:cubicBezTo>
                    <a:pt x="210758" y="2510743"/>
                    <a:pt x="202566" y="2497980"/>
                    <a:pt x="193136" y="2488264"/>
                  </a:cubicBezTo>
                  <a:cubicBezTo>
                    <a:pt x="190946" y="2485978"/>
                    <a:pt x="190374" y="2482168"/>
                    <a:pt x="188279" y="2479692"/>
                  </a:cubicBezTo>
                  <a:cubicBezTo>
                    <a:pt x="164942" y="2453022"/>
                    <a:pt x="141606" y="2426352"/>
                    <a:pt x="118079" y="2399872"/>
                  </a:cubicBezTo>
                  <a:cubicBezTo>
                    <a:pt x="92267" y="2370821"/>
                    <a:pt x="62739" y="2344437"/>
                    <a:pt x="41594" y="2312338"/>
                  </a:cubicBezTo>
                  <a:cubicBezTo>
                    <a:pt x="25115" y="2287477"/>
                    <a:pt x="5113" y="2261188"/>
                    <a:pt x="7685" y="2227184"/>
                  </a:cubicBezTo>
                  <a:cubicBezTo>
                    <a:pt x="8066" y="2221945"/>
                    <a:pt x="3017" y="2216611"/>
                    <a:pt x="2160" y="2210991"/>
                  </a:cubicBezTo>
                  <a:cubicBezTo>
                    <a:pt x="827" y="2202705"/>
                    <a:pt x="-1269" y="2193465"/>
                    <a:pt x="1017" y="2185846"/>
                  </a:cubicBezTo>
                  <a:cubicBezTo>
                    <a:pt x="8637" y="2160414"/>
                    <a:pt x="18543" y="2135649"/>
                    <a:pt x="26639" y="2110312"/>
                  </a:cubicBezTo>
                  <a:cubicBezTo>
                    <a:pt x="36164" y="2080499"/>
                    <a:pt x="45213" y="2050495"/>
                    <a:pt x="53786" y="2020301"/>
                  </a:cubicBezTo>
                  <a:cubicBezTo>
                    <a:pt x="63787" y="1985058"/>
                    <a:pt x="69883" y="1948292"/>
                    <a:pt x="83789" y="1914669"/>
                  </a:cubicBezTo>
                  <a:cubicBezTo>
                    <a:pt x="91124" y="1896857"/>
                    <a:pt x="83313" y="1890666"/>
                    <a:pt x="77884" y="1877236"/>
                  </a:cubicBezTo>
                  <a:cubicBezTo>
                    <a:pt x="70073" y="1857709"/>
                    <a:pt x="58643" y="1838469"/>
                    <a:pt x="68168" y="1811322"/>
                  </a:cubicBezTo>
                  <a:cubicBezTo>
                    <a:pt x="77027" y="1785891"/>
                    <a:pt x="91314" y="1757887"/>
                    <a:pt x="75693" y="1724836"/>
                  </a:cubicBezTo>
                  <a:cubicBezTo>
                    <a:pt x="66930" y="1706262"/>
                    <a:pt x="77312" y="1678258"/>
                    <a:pt x="80170" y="1654731"/>
                  </a:cubicBezTo>
                  <a:cubicBezTo>
                    <a:pt x="81694" y="1642444"/>
                    <a:pt x="87028" y="1630729"/>
                    <a:pt x="88457" y="1618441"/>
                  </a:cubicBezTo>
                  <a:cubicBezTo>
                    <a:pt x="91981" y="1588342"/>
                    <a:pt x="112841" y="1557862"/>
                    <a:pt x="87028" y="1527763"/>
                  </a:cubicBezTo>
                  <a:cubicBezTo>
                    <a:pt x="83218" y="1523287"/>
                    <a:pt x="82456" y="1515381"/>
                    <a:pt x="82265" y="1508904"/>
                  </a:cubicBezTo>
                  <a:cubicBezTo>
                    <a:pt x="81789" y="1483758"/>
                    <a:pt x="83218" y="1458516"/>
                    <a:pt x="81789" y="1433370"/>
                  </a:cubicBezTo>
                  <a:cubicBezTo>
                    <a:pt x="79694" y="1396794"/>
                    <a:pt x="75788" y="1360314"/>
                    <a:pt x="72264" y="1323738"/>
                  </a:cubicBezTo>
                  <a:cubicBezTo>
                    <a:pt x="71788" y="1320023"/>
                    <a:pt x="68264" y="1316022"/>
                    <a:pt x="64549" y="13088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5E69EE02-3819-457C-AE65-6732B5DA75BE}"/>
                </a:ext>
              </a:extLst>
            </p:cNvPr>
            <p:cNvSpPr/>
            <p:nvPr/>
          </p:nvSpPr>
          <p:spPr>
            <a:xfrm>
              <a:off x="4641892" y="1465601"/>
              <a:ext cx="1066800" cy="1409700"/>
            </a:xfrm>
            <a:custGeom>
              <a:avLst/>
              <a:gdLst>
                <a:gd name="connsiteX0" fmla="*/ 506275 w 1066800"/>
                <a:gd name="connsiteY0" fmla="*/ 980609 h 1409700"/>
                <a:gd name="connsiteX1" fmla="*/ 408263 w 1066800"/>
                <a:gd name="connsiteY1" fmla="*/ 933175 h 1409700"/>
                <a:gd name="connsiteX2" fmla="*/ 380260 w 1066800"/>
                <a:gd name="connsiteY2" fmla="*/ 944605 h 1409700"/>
                <a:gd name="connsiteX3" fmla="*/ 230527 w 1066800"/>
                <a:gd name="connsiteY3" fmla="*/ 1093862 h 1409700"/>
                <a:gd name="connsiteX4" fmla="*/ 173567 w 1066800"/>
                <a:gd name="connsiteY4" fmla="*/ 1117674 h 1409700"/>
                <a:gd name="connsiteX5" fmla="*/ 122608 w 1066800"/>
                <a:gd name="connsiteY5" fmla="*/ 1117579 h 1409700"/>
                <a:gd name="connsiteX6" fmla="*/ 68125 w 1066800"/>
                <a:gd name="connsiteY6" fmla="*/ 1088718 h 1409700"/>
                <a:gd name="connsiteX7" fmla="*/ 69364 w 1066800"/>
                <a:gd name="connsiteY7" fmla="*/ 1072525 h 1409700"/>
                <a:gd name="connsiteX8" fmla="*/ 151564 w 1066800"/>
                <a:gd name="connsiteY8" fmla="*/ 1006612 h 1409700"/>
                <a:gd name="connsiteX9" fmla="*/ 173281 w 1066800"/>
                <a:gd name="connsiteY9" fmla="*/ 985181 h 1409700"/>
                <a:gd name="connsiteX10" fmla="*/ 174139 w 1066800"/>
                <a:gd name="connsiteY10" fmla="*/ 945557 h 1409700"/>
                <a:gd name="connsiteX11" fmla="*/ 142230 w 1066800"/>
                <a:gd name="connsiteY11" fmla="*/ 902885 h 1409700"/>
                <a:gd name="connsiteX12" fmla="*/ 151945 w 1066800"/>
                <a:gd name="connsiteY12" fmla="*/ 870214 h 1409700"/>
                <a:gd name="connsiteX13" fmla="*/ 182711 w 1066800"/>
                <a:gd name="connsiteY13" fmla="*/ 858975 h 1409700"/>
                <a:gd name="connsiteX14" fmla="*/ 267293 w 1066800"/>
                <a:gd name="connsiteY14" fmla="*/ 847735 h 1409700"/>
                <a:gd name="connsiteX15" fmla="*/ 302631 w 1066800"/>
                <a:gd name="connsiteY15" fmla="*/ 814398 h 1409700"/>
                <a:gd name="connsiteX16" fmla="*/ 338159 w 1066800"/>
                <a:gd name="connsiteY16" fmla="*/ 727435 h 1409700"/>
                <a:gd name="connsiteX17" fmla="*/ 378259 w 1066800"/>
                <a:gd name="connsiteY17" fmla="*/ 616754 h 1409700"/>
                <a:gd name="connsiteX18" fmla="*/ 404072 w 1066800"/>
                <a:gd name="connsiteY18" fmla="*/ 539030 h 1409700"/>
                <a:gd name="connsiteX19" fmla="*/ 414550 w 1066800"/>
                <a:gd name="connsiteY19" fmla="*/ 445876 h 1409700"/>
                <a:gd name="connsiteX20" fmla="*/ 381974 w 1066800"/>
                <a:gd name="connsiteY20" fmla="*/ 415491 h 1409700"/>
                <a:gd name="connsiteX21" fmla="*/ 236146 w 1066800"/>
                <a:gd name="connsiteY21" fmla="*/ 404347 h 1409700"/>
                <a:gd name="connsiteX22" fmla="*/ 113941 w 1066800"/>
                <a:gd name="connsiteY22" fmla="*/ 396250 h 1409700"/>
                <a:gd name="connsiteX23" fmla="*/ 39360 w 1066800"/>
                <a:gd name="connsiteY23" fmla="*/ 379486 h 1409700"/>
                <a:gd name="connsiteX24" fmla="*/ 17071 w 1066800"/>
                <a:gd name="connsiteY24" fmla="*/ 378248 h 1409700"/>
                <a:gd name="connsiteX25" fmla="*/ 1355 w 1066800"/>
                <a:gd name="connsiteY25" fmla="*/ 373200 h 1409700"/>
                <a:gd name="connsiteX26" fmla="*/ 3070 w 1066800"/>
                <a:gd name="connsiteY26" fmla="*/ 352435 h 1409700"/>
                <a:gd name="connsiteX27" fmla="*/ 103844 w 1066800"/>
                <a:gd name="connsiteY27" fmla="*/ 294809 h 1409700"/>
                <a:gd name="connsiteX28" fmla="*/ 123085 w 1066800"/>
                <a:gd name="connsiteY28" fmla="*/ 286427 h 1409700"/>
                <a:gd name="connsiteX29" fmla="*/ 154898 w 1066800"/>
                <a:gd name="connsiteY29" fmla="*/ 255090 h 1409700"/>
                <a:gd name="connsiteX30" fmla="*/ 217763 w 1066800"/>
                <a:gd name="connsiteY30" fmla="*/ 211846 h 1409700"/>
                <a:gd name="connsiteX31" fmla="*/ 296344 w 1066800"/>
                <a:gd name="connsiteY31" fmla="*/ 159459 h 1409700"/>
                <a:gd name="connsiteX32" fmla="*/ 364924 w 1066800"/>
                <a:gd name="connsiteY32" fmla="*/ 109072 h 1409700"/>
                <a:gd name="connsiteX33" fmla="*/ 415978 w 1066800"/>
                <a:gd name="connsiteY33" fmla="*/ 67638 h 1409700"/>
                <a:gd name="connsiteX34" fmla="*/ 454650 w 1066800"/>
                <a:gd name="connsiteY34" fmla="*/ 71257 h 1409700"/>
                <a:gd name="connsiteX35" fmla="*/ 461794 w 1066800"/>
                <a:gd name="connsiteY35" fmla="*/ 78306 h 1409700"/>
                <a:gd name="connsiteX36" fmla="*/ 529612 w 1066800"/>
                <a:gd name="connsiteY36" fmla="*/ 20394 h 1409700"/>
                <a:gd name="connsiteX37" fmla="*/ 545423 w 1066800"/>
                <a:gd name="connsiteY37" fmla="*/ 18394 h 1409700"/>
                <a:gd name="connsiteX38" fmla="*/ 641340 w 1066800"/>
                <a:gd name="connsiteY38" fmla="*/ 18679 h 1409700"/>
                <a:gd name="connsiteX39" fmla="*/ 714301 w 1066800"/>
                <a:gd name="connsiteY39" fmla="*/ 2963 h 1409700"/>
                <a:gd name="connsiteX40" fmla="*/ 790787 w 1066800"/>
                <a:gd name="connsiteY40" fmla="*/ 2106 h 1409700"/>
                <a:gd name="connsiteX41" fmla="*/ 819172 w 1066800"/>
                <a:gd name="connsiteY41" fmla="*/ 8869 h 1409700"/>
                <a:gd name="connsiteX42" fmla="*/ 904325 w 1066800"/>
                <a:gd name="connsiteY42" fmla="*/ 31729 h 1409700"/>
                <a:gd name="connsiteX43" fmla="*/ 968428 w 1066800"/>
                <a:gd name="connsiteY43" fmla="*/ 55446 h 1409700"/>
                <a:gd name="connsiteX44" fmla="*/ 983192 w 1066800"/>
                <a:gd name="connsiteY44" fmla="*/ 64780 h 1409700"/>
                <a:gd name="connsiteX45" fmla="*/ 1055963 w 1066800"/>
                <a:gd name="connsiteY45" fmla="*/ 175080 h 1409700"/>
                <a:gd name="connsiteX46" fmla="*/ 1070441 w 1066800"/>
                <a:gd name="connsiteY46" fmla="*/ 231754 h 1409700"/>
                <a:gd name="connsiteX47" fmla="*/ 1042628 w 1066800"/>
                <a:gd name="connsiteY47" fmla="*/ 282617 h 1409700"/>
                <a:gd name="connsiteX48" fmla="*/ 993955 w 1066800"/>
                <a:gd name="connsiteY48" fmla="*/ 331576 h 1409700"/>
                <a:gd name="connsiteX49" fmla="*/ 964714 w 1066800"/>
                <a:gd name="connsiteY49" fmla="*/ 368914 h 1409700"/>
                <a:gd name="connsiteX50" fmla="*/ 850509 w 1066800"/>
                <a:gd name="connsiteY50" fmla="*/ 473593 h 1409700"/>
                <a:gd name="connsiteX51" fmla="*/ 756116 w 1066800"/>
                <a:gd name="connsiteY51" fmla="*/ 549889 h 1409700"/>
                <a:gd name="connsiteX52" fmla="*/ 653913 w 1066800"/>
                <a:gd name="connsiteY52" fmla="*/ 624660 h 1409700"/>
                <a:gd name="connsiteX53" fmla="*/ 573046 w 1066800"/>
                <a:gd name="connsiteY53" fmla="*/ 685429 h 1409700"/>
                <a:gd name="connsiteX54" fmla="*/ 522563 w 1066800"/>
                <a:gd name="connsiteY54" fmla="*/ 748294 h 1409700"/>
                <a:gd name="connsiteX55" fmla="*/ 519325 w 1066800"/>
                <a:gd name="connsiteY55" fmla="*/ 807254 h 1409700"/>
                <a:gd name="connsiteX56" fmla="*/ 547900 w 1066800"/>
                <a:gd name="connsiteY56" fmla="*/ 820875 h 1409700"/>
                <a:gd name="connsiteX57" fmla="*/ 616099 w 1066800"/>
                <a:gd name="connsiteY57" fmla="*/ 839258 h 1409700"/>
                <a:gd name="connsiteX58" fmla="*/ 668105 w 1066800"/>
                <a:gd name="connsiteY58" fmla="*/ 849450 h 1409700"/>
                <a:gd name="connsiteX59" fmla="*/ 710015 w 1066800"/>
                <a:gd name="connsiteY59" fmla="*/ 858975 h 1409700"/>
                <a:gd name="connsiteX60" fmla="*/ 720207 w 1066800"/>
                <a:gd name="connsiteY60" fmla="*/ 868881 h 1409700"/>
                <a:gd name="connsiteX61" fmla="*/ 732494 w 1066800"/>
                <a:gd name="connsiteY61" fmla="*/ 884121 h 1409700"/>
                <a:gd name="connsiteX62" fmla="*/ 775547 w 1066800"/>
                <a:gd name="connsiteY62" fmla="*/ 948319 h 1409700"/>
                <a:gd name="connsiteX63" fmla="*/ 796121 w 1066800"/>
                <a:gd name="connsiteY63" fmla="*/ 1003564 h 1409700"/>
                <a:gd name="connsiteX64" fmla="*/ 790787 w 1066800"/>
                <a:gd name="connsiteY64" fmla="*/ 1072525 h 1409700"/>
                <a:gd name="connsiteX65" fmla="*/ 718492 w 1066800"/>
                <a:gd name="connsiteY65" fmla="*/ 1140248 h 1409700"/>
                <a:gd name="connsiteX66" fmla="*/ 676487 w 1066800"/>
                <a:gd name="connsiteY66" fmla="*/ 1153679 h 1409700"/>
                <a:gd name="connsiteX67" fmla="*/ 602383 w 1066800"/>
                <a:gd name="connsiteY67" fmla="*/ 1183587 h 1409700"/>
                <a:gd name="connsiteX68" fmla="*/ 506085 w 1066800"/>
                <a:gd name="connsiteY68" fmla="*/ 1260835 h 1409700"/>
                <a:gd name="connsiteX69" fmla="*/ 424741 w 1066800"/>
                <a:gd name="connsiteY69" fmla="*/ 1324176 h 1409700"/>
                <a:gd name="connsiteX70" fmla="*/ 388261 w 1066800"/>
                <a:gd name="connsiteY70" fmla="*/ 1343512 h 1409700"/>
                <a:gd name="connsiteX71" fmla="*/ 324157 w 1066800"/>
                <a:gd name="connsiteY71" fmla="*/ 1397614 h 1409700"/>
                <a:gd name="connsiteX72" fmla="*/ 312632 w 1066800"/>
                <a:gd name="connsiteY72" fmla="*/ 1408758 h 1409700"/>
                <a:gd name="connsiteX73" fmla="*/ 288058 w 1066800"/>
                <a:gd name="connsiteY73" fmla="*/ 1410091 h 1409700"/>
                <a:gd name="connsiteX74" fmla="*/ 294154 w 1066800"/>
                <a:gd name="connsiteY74" fmla="*/ 1391041 h 1409700"/>
                <a:gd name="connsiteX75" fmla="*/ 351685 w 1066800"/>
                <a:gd name="connsiteY75" fmla="*/ 1281599 h 1409700"/>
                <a:gd name="connsiteX76" fmla="*/ 378450 w 1066800"/>
                <a:gd name="connsiteY76" fmla="*/ 1226545 h 1409700"/>
                <a:gd name="connsiteX77" fmla="*/ 409025 w 1066800"/>
                <a:gd name="connsiteY77" fmla="*/ 1165585 h 1409700"/>
                <a:gd name="connsiteX78" fmla="*/ 441982 w 1066800"/>
                <a:gd name="connsiteY78" fmla="*/ 1123389 h 1409700"/>
                <a:gd name="connsiteX79" fmla="*/ 477986 w 1066800"/>
                <a:gd name="connsiteY79" fmla="*/ 1089289 h 1409700"/>
                <a:gd name="connsiteX80" fmla="*/ 483892 w 1066800"/>
                <a:gd name="connsiteY80" fmla="*/ 1024234 h 1409700"/>
                <a:gd name="connsiteX81" fmla="*/ 506275 w 1066800"/>
                <a:gd name="connsiteY81" fmla="*/ 980609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066800" h="1409700">
                  <a:moveTo>
                    <a:pt x="506275" y="980609"/>
                  </a:moveTo>
                  <a:cubicBezTo>
                    <a:pt x="476938" y="957368"/>
                    <a:pt x="446744" y="936127"/>
                    <a:pt x="408263" y="933175"/>
                  </a:cubicBezTo>
                  <a:cubicBezTo>
                    <a:pt x="399119" y="932508"/>
                    <a:pt x="387118" y="937937"/>
                    <a:pt x="380260" y="944605"/>
                  </a:cubicBezTo>
                  <a:cubicBezTo>
                    <a:pt x="329777" y="993754"/>
                    <a:pt x="280247" y="1043855"/>
                    <a:pt x="230527" y="1093862"/>
                  </a:cubicBezTo>
                  <a:cubicBezTo>
                    <a:pt x="214715" y="1109673"/>
                    <a:pt x="196713" y="1118912"/>
                    <a:pt x="173567" y="1117674"/>
                  </a:cubicBezTo>
                  <a:cubicBezTo>
                    <a:pt x="156613" y="1116721"/>
                    <a:pt x="139563" y="1117293"/>
                    <a:pt x="122608" y="1117579"/>
                  </a:cubicBezTo>
                  <a:cubicBezTo>
                    <a:pt x="99082" y="1117960"/>
                    <a:pt x="82222" y="1105387"/>
                    <a:pt x="68125" y="1088718"/>
                  </a:cubicBezTo>
                  <a:cubicBezTo>
                    <a:pt x="65458" y="1085670"/>
                    <a:pt x="66697" y="1073859"/>
                    <a:pt x="69364" y="1072525"/>
                  </a:cubicBezTo>
                  <a:cubicBezTo>
                    <a:pt x="101844" y="1056714"/>
                    <a:pt x="127085" y="1032235"/>
                    <a:pt x="151564" y="1006612"/>
                  </a:cubicBezTo>
                  <a:cubicBezTo>
                    <a:pt x="158613" y="999278"/>
                    <a:pt x="166138" y="992420"/>
                    <a:pt x="173281" y="985181"/>
                  </a:cubicBezTo>
                  <a:cubicBezTo>
                    <a:pt x="188236" y="969941"/>
                    <a:pt x="187950" y="961845"/>
                    <a:pt x="174139" y="945557"/>
                  </a:cubicBezTo>
                  <a:cubicBezTo>
                    <a:pt x="162613" y="931936"/>
                    <a:pt x="148993" y="918792"/>
                    <a:pt x="142230" y="902885"/>
                  </a:cubicBezTo>
                  <a:cubicBezTo>
                    <a:pt x="138610" y="894503"/>
                    <a:pt x="144802" y="878215"/>
                    <a:pt x="151945" y="870214"/>
                  </a:cubicBezTo>
                  <a:cubicBezTo>
                    <a:pt x="158422" y="862975"/>
                    <a:pt x="171853" y="860594"/>
                    <a:pt x="182711" y="858975"/>
                  </a:cubicBezTo>
                  <a:cubicBezTo>
                    <a:pt x="210905" y="854784"/>
                    <a:pt x="240242" y="855451"/>
                    <a:pt x="267293" y="847735"/>
                  </a:cubicBezTo>
                  <a:cubicBezTo>
                    <a:pt x="281390" y="843735"/>
                    <a:pt x="295487" y="828209"/>
                    <a:pt x="302631" y="814398"/>
                  </a:cubicBezTo>
                  <a:cubicBezTo>
                    <a:pt x="317014" y="786680"/>
                    <a:pt x="327110" y="756772"/>
                    <a:pt x="338159" y="727435"/>
                  </a:cubicBezTo>
                  <a:cubicBezTo>
                    <a:pt x="351970" y="690668"/>
                    <a:pt x="365115" y="653711"/>
                    <a:pt x="378259" y="616754"/>
                  </a:cubicBezTo>
                  <a:cubicBezTo>
                    <a:pt x="387403" y="591037"/>
                    <a:pt x="398548" y="565605"/>
                    <a:pt x="404072" y="539030"/>
                  </a:cubicBezTo>
                  <a:cubicBezTo>
                    <a:pt x="410454" y="508550"/>
                    <a:pt x="412359" y="477022"/>
                    <a:pt x="414550" y="445876"/>
                  </a:cubicBezTo>
                  <a:cubicBezTo>
                    <a:pt x="415502" y="433017"/>
                    <a:pt x="395500" y="416348"/>
                    <a:pt x="381974" y="415491"/>
                  </a:cubicBezTo>
                  <a:cubicBezTo>
                    <a:pt x="333206" y="412348"/>
                    <a:pt x="283390" y="414443"/>
                    <a:pt x="236146" y="404347"/>
                  </a:cubicBezTo>
                  <a:cubicBezTo>
                    <a:pt x="194903" y="395488"/>
                    <a:pt x="154327" y="401108"/>
                    <a:pt x="113941" y="396250"/>
                  </a:cubicBezTo>
                  <a:cubicBezTo>
                    <a:pt x="88795" y="393202"/>
                    <a:pt x="64315" y="384820"/>
                    <a:pt x="39360" y="379486"/>
                  </a:cubicBezTo>
                  <a:cubicBezTo>
                    <a:pt x="32216" y="377962"/>
                    <a:pt x="24406" y="379296"/>
                    <a:pt x="17071" y="378248"/>
                  </a:cubicBezTo>
                  <a:cubicBezTo>
                    <a:pt x="11452" y="377486"/>
                    <a:pt x="2212" y="376248"/>
                    <a:pt x="1355" y="373200"/>
                  </a:cubicBezTo>
                  <a:cubicBezTo>
                    <a:pt x="-550" y="366818"/>
                    <a:pt x="-836" y="356150"/>
                    <a:pt x="3070" y="352435"/>
                  </a:cubicBezTo>
                  <a:cubicBezTo>
                    <a:pt x="31740" y="325099"/>
                    <a:pt x="59362" y="295285"/>
                    <a:pt x="103844" y="294809"/>
                  </a:cubicBezTo>
                  <a:cubicBezTo>
                    <a:pt x="110321" y="294714"/>
                    <a:pt x="117941" y="290809"/>
                    <a:pt x="123085" y="286427"/>
                  </a:cubicBezTo>
                  <a:cubicBezTo>
                    <a:pt x="134419" y="276807"/>
                    <a:pt x="145373" y="266425"/>
                    <a:pt x="154898" y="255090"/>
                  </a:cubicBezTo>
                  <a:cubicBezTo>
                    <a:pt x="172043" y="234706"/>
                    <a:pt x="194522" y="223753"/>
                    <a:pt x="217763" y="211846"/>
                  </a:cubicBezTo>
                  <a:cubicBezTo>
                    <a:pt x="245576" y="197559"/>
                    <a:pt x="270532" y="177556"/>
                    <a:pt x="296344" y="159459"/>
                  </a:cubicBezTo>
                  <a:cubicBezTo>
                    <a:pt x="319490" y="143171"/>
                    <a:pt x="342350" y="126312"/>
                    <a:pt x="364924" y="109072"/>
                  </a:cubicBezTo>
                  <a:cubicBezTo>
                    <a:pt x="382355" y="95737"/>
                    <a:pt x="399786" y="82306"/>
                    <a:pt x="415978" y="67638"/>
                  </a:cubicBezTo>
                  <a:cubicBezTo>
                    <a:pt x="435124" y="50207"/>
                    <a:pt x="440648" y="50207"/>
                    <a:pt x="454650" y="71257"/>
                  </a:cubicBezTo>
                  <a:cubicBezTo>
                    <a:pt x="457222" y="75067"/>
                    <a:pt x="461317" y="77734"/>
                    <a:pt x="461794" y="78306"/>
                  </a:cubicBezTo>
                  <a:cubicBezTo>
                    <a:pt x="484939" y="58303"/>
                    <a:pt x="506942" y="38872"/>
                    <a:pt x="529612" y="20394"/>
                  </a:cubicBezTo>
                  <a:cubicBezTo>
                    <a:pt x="533136" y="17536"/>
                    <a:pt x="540089" y="18489"/>
                    <a:pt x="545423" y="18394"/>
                  </a:cubicBezTo>
                  <a:cubicBezTo>
                    <a:pt x="577427" y="18203"/>
                    <a:pt x="609431" y="17251"/>
                    <a:pt x="641340" y="18679"/>
                  </a:cubicBezTo>
                  <a:cubicBezTo>
                    <a:pt x="667534" y="19822"/>
                    <a:pt x="690108" y="8488"/>
                    <a:pt x="714301" y="2963"/>
                  </a:cubicBezTo>
                  <a:cubicBezTo>
                    <a:pt x="738590" y="-2561"/>
                    <a:pt x="765260" y="1153"/>
                    <a:pt x="790787" y="2106"/>
                  </a:cubicBezTo>
                  <a:cubicBezTo>
                    <a:pt x="800312" y="2487"/>
                    <a:pt x="809742" y="6392"/>
                    <a:pt x="819172" y="8869"/>
                  </a:cubicBezTo>
                  <a:cubicBezTo>
                    <a:pt x="847556" y="16393"/>
                    <a:pt x="876226" y="23156"/>
                    <a:pt x="904325" y="31729"/>
                  </a:cubicBezTo>
                  <a:cubicBezTo>
                    <a:pt x="926042" y="38396"/>
                    <a:pt x="947188" y="47159"/>
                    <a:pt x="968428" y="55446"/>
                  </a:cubicBezTo>
                  <a:cubicBezTo>
                    <a:pt x="973763" y="57541"/>
                    <a:pt x="980144" y="60304"/>
                    <a:pt x="983192" y="64780"/>
                  </a:cubicBezTo>
                  <a:cubicBezTo>
                    <a:pt x="1008148" y="101166"/>
                    <a:pt x="1033960" y="136980"/>
                    <a:pt x="1055963" y="175080"/>
                  </a:cubicBezTo>
                  <a:cubicBezTo>
                    <a:pt x="1065393" y="191463"/>
                    <a:pt x="1069108" y="212513"/>
                    <a:pt x="1070441" y="231754"/>
                  </a:cubicBezTo>
                  <a:cubicBezTo>
                    <a:pt x="1071965" y="252899"/>
                    <a:pt x="1057297" y="268425"/>
                    <a:pt x="1042628" y="282617"/>
                  </a:cubicBezTo>
                  <a:cubicBezTo>
                    <a:pt x="1026150" y="298619"/>
                    <a:pt x="1009386" y="314621"/>
                    <a:pt x="993955" y="331576"/>
                  </a:cubicBezTo>
                  <a:cubicBezTo>
                    <a:pt x="983288" y="343196"/>
                    <a:pt x="976048" y="358150"/>
                    <a:pt x="964714" y="368914"/>
                  </a:cubicBezTo>
                  <a:cubicBezTo>
                    <a:pt x="927376" y="404537"/>
                    <a:pt x="889466" y="439684"/>
                    <a:pt x="850509" y="473593"/>
                  </a:cubicBezTo>
                  <a:cubicBezTo>
                    <a:pt x="820029" y="500168"/>
                    <a:pt x="788215" y="525314"/>
                    <a:pt x="756116" y="549889"/>
                  </a:cubicBezTo>
                  <a:cubicBezTo>
                    <a:pt x="722588" y="575511"/>
                    <a:pt x="687822" y="599514"/>
                    <a:pt x="653913" y="624660"/>
                  </a:cubicBezTo>
                  <a:cubicBezTo>
                    <a:pt x="626862" y="644758"/>
                    <a:pt x="601906" y="668570"/>
                    <a:pt x="573046" y="685429"/>
                  </a:cubicBezTo>
                  <a:cubicBezTo>
                    <a:pt x="546947" y="700669"/>
                    <a:pt x="532469" y="723434"/>
                    <a:pt x="522563" y="748294"/>
                  </a:cubicBezTo>
                  <a:cubicBezTo>
                    <a:pt x="515610" y="765820"/>
                    <a:pt x="516658" y="787918"/>
                    <a:pt x="519325" y="807254"/>
                  </a:cubicBezTo>
                  <a:cubicBezTo>
                    <a:pt x="520182" y="813255"/>
                    <a:pt x="537803" y="820780"/>
                    <a:pt x="547900" y="820875"/>
                  </a:cubicBezTo>
                  <a:cubicBezTo>
                    <a:pt x="572665" y="821256"/>
                    <a:pt x="593715" y="831352"/>
                    <a:pt x="616099" y="839258"/>
                  </a:cubicBezTo>
                  <a:cubicBezTo>
                    <a:pt x="632577" y="845068"/>
                    <a:pt x="650770" y="846021"/>
                    <a:pt x="668105" y="849450"/>
                  </a:cubicBezTo>
                  <a:cubicBezTo>
                    <a:pt x="682202" y="852212"/>
                    <a:pt x="696299" y="854974"/>
                    <a:pt x="710015" y="858975"/>
                  </a:cubicBezTo>
                  <a:cubicBezTo>
                    <a:pt x="714016" y="860118"/>
                    <a:pt x="717064" y="865261"/>
                    <a:pt x="720207" y="868881"/>
                  </a:cubicBezTo>
                  <a:cubicBezTo>
                    <a:pt x="724493" y="873929"/>
                    <a:pt x="727255" y="882311"/>
                    <a:pt x="732494" y="884121"/>
                  </a:cubicBezTo>
                  <a:cubicBezTo>
                    <a:pt x="763546" y="894789"/>
                    <a:pt x="765546" y="924221"/>
                    <a:pt x="775547" y="948319"/>
                  </a:cubicBezTo>
                  <a:cubicBezTo>
                    <a:pt x="783072" y="966417"/>
                    <a:pt x="788596" y="985467"/>
                    <a:pt x="796121" y="1003564"/>
                  </a:cubicBezTo>
                  <a:cubicBezTo>
                    <a:pt x="806218" y="1027758"/>
                    <a:pt x="804503" y="1047284"/>
                    <a:pt x="790787" y="1072525"/>
                  </a:cubicBezTo>
                  <a:cubicBezTo>
                    <a:pt x="773261" y="1104529"/>
                    <a:pt x="739352" y="1114150"/>
                    <a:pt x="718492" y="1140248"/>
                  </a:cubicBezTo>
                  <a:cubicBezTo>
                    <a:pt x="710777" y="1149964"/>
                    <a:pt x="690870" y="1153583"/>
                    <a:pt x="676487" y="1153679"/>
                  </a:cubicBezTo>
                  <a:cubicBezTo>
                    <a:pt x="647055" y="1153869"/>
                    <a:pt x="625624" y="1169680"/>
                    <a:pt x="602383" y="1183587"/>
                  </a:cubicBezTo>
                  <a:cubicBezTo>
                    <a:pt x="566664" y="1205018"/>
                    <a:pt x="535993" y="1231974"/>
                    <a:pt x="506085" y="1260835"/>
                  </a:cubicBezTo>
                  <a:cubicBezTo>
                    <a:pt x="481510" y="1284552"/>
                    <a:pt x="452554" y="1303983"/>
                    <a:pt x="424741" y="1324176"/>
                  </a:cubicBezTo>
                  <a:cubicBezTo>
                    <a:pt x="413692" y="1332177"/>
                    <a:pt x="399024" y="1335225"/>
                    <a:pt x="388261" y="1343512"/>
                  </a:cubicBezTo>
                  <a:cubicBezTo>
                    <a:pt x="366067" y="1360466"/>
                    <a:pt x="345398" y="1379326"/>
                    <a:pt x="324157" y="1397614"/>
                  </a:cubicBezTo>
                  <a:cubicBezTo>
                    <a:pt x="320062" y="1401138"/>
                    <a:pt x="317109" y="1407520"/>
                    <a:pt x="312632" y="1408758"/>
                  </a:cubicBezTo>
                  <a:cubicBezTo>
                    <a:pt x="304917" y="1410758"/>
                    <a:pt x="296344" y="1409806"/>
                    <a:pt x="288058" y="1410091"/>
                  </a:cubicBezTo>
                  <a:cubicBezTo>
                    <a:pt x="290058" y="1403710"/>
                    <a:pt x="291201" y="1396947"/>
                    <a:pt x="294154" y="1391041"/>
                  </a:cubicBezTo>
                  <a:cubicBezTo>
                    <a:pt x="312823" y="1354370"/>
                    <a:pt x="341588" y="1323414"/>
                    <a:pt x="351685" y="1281599"/>
                  </a:cubicBezTo>
                  <a:cubicBezTo>
                    <a:pt x="356352" y="1262263"/>
                    <a:pt x="369306" y="1244928"/>
                    <a:pt x="378450" y="1226545"/>
                  </a:cubicBezTo>
                  <a:cubicBezTo>
                    <a:pt x="388546" y="1206161"/>
                    <a:pt x="397405" y="1185016"/>
                    <a:pt x="409025" y="1165585"/>
                  </a:cubicBezTo>
                  <a:cubicBezTo>
                    <a:pt x="418169" y="1150345"/>
                    <a:pt x="429980" y="1136533"/>
                    <a:pt x="441982" y="1123389"/>
                  </a:cubicBezTo>
                  <a:cubicBezTo>
                    <a:pt x="453316" y="1110911"/>
                    <a:pt x="466461" y="1100053"/>
                    <a:pt x="477986" y="1089289"/>
                  </a:cubicBezTo>
                  <a:cubicBezTo>
                    <a:pt x="468175" y="1064715"/>
                    <a:pt x="463889" y="1044522"/>
                    <a:pt x="483892" y="1024234"/>
                  </a:cubicBezTo>
                  <a:cubicBezTo>
                    <a:pt x="493893" y="1013947"/>
                    <a:pt x="497798" y="997659"/>
                    <a:pt x="506275" y="9806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47EA1634-6886-4172-AEA5-1DDFCBA936C0}"/>
                </a:ext>
              </a:extLst>
            </p:cNvPr>
            <p:cNvSpPr/>
            <p:nvPr/>
          </p:nvSpPr>
          <p:spPr>
            <a:xfrm>
              <a:off x="6082478" y="1122971"/>
              <a:ext cx="1552575" cy="504825"/>
            </a:xfrm>
            <a:custGeom>
              <a:avLst/>
              <a:gdLst>
                <a:gd name="connsiteX0" fmla="*/ 1013647 w 1552575"/>
                <a:gd name="connsiteY0" fmla="*/ 503 h 504825"/>
                <a:gd name="connsiteX1" fmla="*/ 1102897 w 1552575"/>
                <a:gd name="connsiteY1" fmla="*/ 122 h 504825"/>
                <a:gd name="connsiteX2" fmla="*/ 1155951 w 1552575"/>
                <a:gd name="connsiteY2" fmla="*/ 14219 h 504825"/>
                <a:gd name="connsiteX3" fmla="*/ 1183383 w 1552575"/>
                <a:gd name="connsiteY3" fmla="*/ 13743 h 504825"/>
                <a:gd name="connsiteX4" fmla="*/ 1220149 w 1552575"/>
                <a:gd name="connsiteY4" fmla="*/ 1741 h 504825"/>
                <a:gd name="connsiteX5" fmla="*/ 1265203 w 1552575"/>
                <a:gd name="connsiteY5" fmla="*/ 14029 h 504825"/>
                <a:gd name="connsiteX6" fmla="*/ 1325020 w 1552575"/>
                <a:gd name="connsiteY6" fmla="*/ 44318 h 504825"/>
                <a:gd name="connsiteX7" fmla="*/ 1369216 w 1552575"/>
                <a:gd name="connsiteY7" fmla="*/ 46795 h 504825"/>
                <a:gd name="connsiteX8" fmla="*/ 1490755 w 1552575"/>
                <a:gd name="connsiteY8" fmla="*/ 76989 h 504825"/>
                <a:gd name="connsiteX9" fmla="*/ 1554763 w 1552575"/>
                <a:gd name="connsiteY9" fmla="*/ 164809 h 504825"/>
                <a:gd name="connsiteX10" fmla="*/ 1561811 w 1552575"/>
                <a:gd name="connsiteY10" fmla="*/ 262631 h 504825"/>
                <a:gd name="connsiteX11" fmla="*/ 1526378 w 1552575"/>
                <a:gd name="connsiteY11" fmla="*/ 313971 h 504825"/>
                <a:gd name="connsiteX12" fmla="*/ 1434557 w 1552575"/>
                <a:gd name="connsiteY12" fmla="*/ 363596 h 504825"/>
                <a:gd name="connsiteX13" fmla="*/ 1422746 w 1552575"/>
                <a:gd name="connsiteY13" fmla="*/ 374645 h 504825"/>
                <a:gd name="connsiteX14" fmla="*/ 1410459 w 1552575"/>
                <a:gd name="connsiteY14" fmla="*/ 378265 h 504825"/>
                <a:gd name="connsiteX15" fmla="*/ 1336069 w 1552575"/>
                <a:gd name="connsiteY15" fmla="*/ 381027 h 504825"/>
                <a:gd name="connsiteX16" fmla="*/ 1286158 w 1552575"/>
                <a:gd name="connsiteY16" fmla="*/ 397410 h 504825"/>
                <a:gd name="connsiteX17" fmla="*/ 1244057 w 1552575"/>
                <a:gd name="connsiteY17" fmla="*/ 407983 h 504825"/>
                <a:gd name="connsiteX18" fmla="*/ 1199671 w 1552575"/>
                <a:gd name="connsiteY18" fmla="*/ 416079 h 504825"/>
                <a:gd name="connsiteX19" fmla="*/ 1086990 w 1552575"/>
                <a:gd name="connsiteY19" fmla="*/ 442177 h 504825"/>
                <a:gd name="connsiteX20" fmla="*/ 1079180 w 1552575"/>
                <a:gd name="connsiteY20" fmla="*/ 444082 h 504825"/>
                <a:gd name="connsiteX21" fmla="*/ 1008599 w 1552575"/>
                <a:gd name="connsiteY21" fmla="*/ 454179 h 504825"/>
                <a:gd name="connsiteX22" fmla="*/ 971166 w 1552575"/>
                <a:gd name="connsiteY22" fmla="*/ 475229 h 504825"/>
                <a:gd name="connsiteX23" fmla="*/ 948782 w 1552575"/>
                <a:gd name="connsiteY23" fmla="*/ 487516 h 504825"/>
                <a:gd name="connsiteX24" fmla="*/ 931637 w 1552575"/>
                <a:gd name="connsiteY24" fmla="*/ 483230 h 504825"/>
                <a:gd name="connsiteX25" fmla="*/ 906587 w 1552575"/>
                <a:gd name="connsiteY25" fmla="*/ 459513 h 504825"/>
                <a:gd name="connsiteX26" fmla="*/ 877249 w 1552575"/>
                <a:gd name="connsiteY26" fmla="*/ 464942 h 504825"/>
                <a:gd name="connsiteX27" fmla="*/ 847436 w 1552575"/>
                <a:gd name="connsiteY27" fmla="*/ 476277 h 504825"/>
                <a:gd name="connsiteX28" fmla="*/ 777999 w 1552575"/>
                <a:gd name="connsiteY28" fmla="*/ 475705 h 504825"/>
                <a:gd name="connsiteX29" fmla="*/ 682939 w 1552575"/>
                <a:gd name="connsiteY29" fmla="*/ 499708 h 504825"/>
                <a:gd name="connsiteX30" fmla="*/ 664366 w 1552575"/>
                <a:gd name="connsiteY30" fmla="*/ 504947 h 504825"/>
                <a:gd name="connsiteX31" fmla="*/ 643220 w 1552575"/>
                <a:gd name="connsiteY31" fmla="*/ 507424 h 504825"/>
                <a:gd name="connsiteX32" fmla="*/ 587785 w 1552575"/>
                <a:gd name="connsiteY32" fmla="*/ 482563 h 504825"/>
                <a:gd name="connsiteX33" fmla="*/ 585880 w 1552575"/>
                <a:gd name="connsiteY33" fmla="*/ 481992 h 504825"/>
                <a:gd name="connsiteX34" fmla="*/ 502917 w 1552575"/>
                <a:gd name="connsiteY34" fmla="*/ 472943 h 504825"/>
                <a:gd name="connsiteX35" fmla="*/ 428336 w 1552575"/>
                <a:gd name="connsiteY35" fmla="*/ 488850 h 504825"/>
                <a:gd name="connsiteX36" fmla="*/ 359280 w 1552575"/>
                <a:gd name="connsiteY36" fmla="*/ 490945 h 504825"/>
                <a:gd name="connsiteX37" fmla="*/ 186211 w 1552575"/>
                <a:gd name="connsiteY37" fmla="*/ 498946 h 504825"/>
                <a:gd name="connsiteX38" fmla="*/ 74482 w 1552575"/>
                <a:gd name="connsiteY38" fmla="*/ 489898 h 504825"/>
                <a:gd name="connsiteX39" fmla="*/ 26191 w 1552575"/>
                <a:gd name="connsiteY39" fmla="*/ 480754 h 504825"/>
                <a:gd name="connsiteX40" fmla="*/ 187 w 1552575"/>
                <a:gd name="connsiteY40" fmla="*/ 436748 h 504825"/>
                <a:gd name="connsiteX41" fmla="*/ 31620 w 1552575"/>
                <a:gd name="connsiteY41" fmla="*/ 415888 h 504825"/>
                <a:gd name="connsiteX42" fmla="*/ 94199 w 1552575"/>
                <a:gd name="connsiteY42" fmla="*/ 406649 h 504825"/>
                <a:gd name="connsiteX43" fmla="*/ 100295 w 1552575"/>
                <a:gd name="connsiteY43" fmla="*/ 402172 h 504825"/>
                <a:gd name="connsiteX44" fmla="*/ 148873 w 1552575"/>
                <a:gd name="connsiteY44" fmla="*/ 368359 h 504825"/>
                <a:gd name="connsiteX45" fmla="*/ 234407 w 1552575"/>
                <a:gd name="connsiteY45" fmla="*/ 334926 h 504825"/>
                <a:gd name="connsiteX46" fmla="*/ 332800 w 1552575"/>
                <a:gd name="connsiteY46" fmla="*/ 295969 h 504825"/>
                <a:gd name="connsiteX47" fmla="*/ 556257 w 1552575"/>
                <a:gd name="connsiteY47" fmla="*/ 188050 h 504825"/>
                <a:gd name="connsiteX48" fmla="*/ 651697 w 1552575"/>
                <a:gd name="connsiteY48" fmla="*/ 140425 h 504825"/>
                <a:gd name="connsiteX49" fmla="*/ 724373 w 1552575"/>
                <a:gd name="connsiteY49" fmla="*/ 110517 h 504825"/>
                <a:gd name="connsiteX50" fmla="*/ 743709 w 1552575"/>
                <a:gd name="connsiteY50" fmla="*/ 92896 h 504825"/>
                <a:gd name="connsiteX51" fmla="*/ 843626 w 1552575"/>
                <a:gd name="connsiteY51" fmla="*/ 21934 h 504825"/>
                <a:gd name="connsiteX52" fmla="*/ 893156 w 1552575"/>
                <a:gd name="connsiteY52" fmla="*/ 9552 h 504825"/>
                <a:gd name="connsiteX53" fmla="*/ 1013647 w 1552575"/>
                <a:gd name="connsiteY53" fmla="*/ 503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552575" h="504825">
                  <a:moveTo>
                    <a:pt x="1013647" y="503"/>
                  </a:moveTo>
                  <a:cubicBezTo>
                    <a:pt x="1048509" y="503"/>
                    <a:pt x="1075846" y="1646"/>
                    <a:pt x="1102897" y="122"/>
                  </a:cubicBezTo>
                  <a:cubicBezTo>
                    <a:pt x="1122709" y="-1021"/>
                    <a:pt x="1138901" y="6028"/>
                    <a:pt x="1155951" y="14219"/>
                  </a:cubicBezTo>
                  <a:cubicBezTo>
                    <a:pt x="1163380" y="17743"/>
                    <a:pt x="1174620" y="15838"/>
                    <a:pt x="1183383" y="13743"/>
                  </a:cubicBezTo>
                  <a:cubicBezTo>
                    <a:pt x="1195956" y="10695"/>
                    <a:pt x="1208053" y="1456"/>
                    <a:pt x="1220149" y="1741"/>
                  </a:cubicBezTo>
                  <a:cubicBezTo>
                    <a:pt x="1235294" y="2027"/>
                    <a:pt x="1251011" y="7742"/>
                    <a:pt x="1265203" y="14029"/>
                  </a:cubicBezTo>
                  <a:cubicBezTo>
                    <a:pt x="1285681" y="22982"/>
                    <a:pt x="1304160" y="36793"/>
                    <a:pt x="1325020" y="44318"/>
                  </a:cubicBezTo>
                  <a:cubicBezTo>
                    <a:pt x="1338355" y="49081"/>
                    <a:pt x="1354452" y="47176"/>
                    <a:pt x="1369216" y="46795"/>
                  </a:cubicBezTo>
                  <a:cubicBezTo>
                    <a:pt x="1412650" y="45747"/>
                    <a:pt x="1455417" y="55272"/>
                    <a:pt x="1490755" y="76989"/>
                  </a:cubicBezTo>
                  <a:cubicBezTo>
                    <a:pt x="1521044" y="95563"/>
                    <a:pt x="1547047" y="122137"/>
                    <a:pt x="1554763" y="164809"/>
                  </a:cubicBezTo>
                  <a:cubicBezTo>
                    <a:pt x="1560763" y="197956"/>
                    <a:pt x="1558382" y="230151"/>
                    <a:pt x="1561811" y="262631"/>
                  </a:cubicBezTo>
                  <a:cubicBezTo>
                    <a:pt x="1564764" y="290349"/>
                    <a:pt x="1544476" y="302731"/>
                    <a:pt x="1526378" y="313971"/>
                  </a:cubicBezTo>
                  <a:cubicBezTo>
                    <a:pt x="1496851" y="332259"/>
                    <a:pt x="1465132" y="346927"/>
                    <a:pt x="1434557" y="363596"/>
                  </a:cubicBezTo>
                  <a:cubicBezTo>
                    <a:pt x="1429985" y="366073"/>
                    <a:pt x="1427223" y="371692"/>
                    <a:pt x="1422746" y="374645"/>
                  </a:cubicBezTo>
                  <a:cubicBezTo>
                    <a:pt x="1419222" y="376931"/>
                    <a:pt x="1412364" y="379884"/>
                    <a:pt x="1410459" y="378265"/>
                  </a:cubicBezTo>
                  <a:cubicBezTo>
                    <a:pt x="1384741" y="357881"/>
                    <a:pt x="1360453" y="376931"/>
                    <a:pt x="1336069" y="381027"/>
                  </a:cubicBezTo>
                  <a:cubicBezTo>
                    <a:pt x="1319019" y="383884"/>
                    <a:pt x="1302922" y="392362"/>
                    <a:pt x="1286158" y="397410"/>
                  </a:cubicBezTo>
                  <a:cubicBezTo>
                    <a:pt x="1272347" y="401601"/>
                    <a:pt x="1258249" y="404839"/>
                    <a:pt x="1244057" y="407983"/>
                  </a:cubicBezTo>
                  <a:cubicBezTo>
                    <a:pt x="1229389" y="411221"/>
                    <a:pt x="1214530" y="415984"/>
                    <a:pt x="1199671" y="416079"/>
                  </a:cubicBezTo>
                  <a:cubicBezTo>
                    <a:pt x="1159951" y="416269"/>
                    <a:pt x="1122995" y="426937"/>
                    <a:pt x="1086990" y="442177"/>
                  </a:cubicBezTo>
                  <a:cubicBezTo>
                    <a:pt x="1084513" y="443225"/>
                    <a:pt x="1081847" y="443701"/>
                    <a:pt x="1079180" y="444082"/>
                  </a:cubicBezTo>
                  <a:cubicBezTo>
                    <a:pt x="1055557" y="447321"/>
                    <a:pt x="1031554" y="448464"/>
                    <a:pt x="1008599" y="454179"/>
                  </a:cubicBezTo>
                  <a:cubicBezTo>
                    <a:pt x="995169" y="457513"/>
                    <a:pt x="983644" y="467990"/>
                    <a:pt x="971166" y="475229"/>
                  </a:cubicBezTo>
                  <a:cubicBezTo>
                    <a:pt x="963737" y="479515"/>
                    <a:pt x="956783" y="485326"/>
                    <a:pt x="948782" y="487516"/>
                  </a:cubicBezTo>
                  <a:cubicBezTo>
                    <a:pt x="943734" y="488945"/>
                    <a:pt x="936019" y="486564"/>
                    <a:pt x="931637" y="483230"/>
                  </a:cubicBezTo>
                  <a:cubicBezTo>
                    <a:pt x="922588" y="476277"/>
                    <a:pt x="915159" y="467133"/>
                    <a:pt x="906587" y="459513"/>
                  </a:cubicBezTo>
                  <a:cubicBezTo>
                    <a:pt x="894775" y="448845"/>
                    <a:pt x="885346" y="451607"/>
                    <a:pt x="877249" y="464942"/>
                  </a:cubicBezTo>
                  <a:cubicBezTo>
                    <a:pt x="870963" y="475420"/>
                    <a:pt x="866010" y="483040"/>
                    <a:pt x="847436" y="476277"/>
                  </a:cubicBezTo>
                  <a:cubicBezTo>
                    <a:pt x="826767" y="468752"/>
                    <a:pt x="800383" y="470943"/>
                    <a:pt x="777999" y="475705"/>
                  </a:cubicBezTo>
                  <a:cubicBezTo>
                    <a:pt x="746186" y="482563"/>
                    <a:pt x="717420" y="501613"/>
                    <a:pt x="682939" y="499708"/>
                  </a:cubicBezTo>
                  <a:cubicBezTo>
                    <a:pt x="676844" y="499327"/>
                    <a:pt x="670652" y="503614"/>
                    <a:pt x="664366" y="504947"/>
                  </a:cubicBezTo>
                  <a:cubicBezTo>
                    <a:pt x="657317" y="506376"/>
                    <a:pt x="649126" y="509710"/>
                    <a:pt x="643220" y="507424"/>
                  </a:cubicBezTo>
                  <a:cubicBezTo>
                    <a:pt x="624265" y="500280"/>
                    <a:pt x="606168" y="491041"/>
                    <a:pt x="587785" y="482563"/>
                  </a:cubicBezTo>
                  <a:cubicBezTo>
                    <a:pt x="587213" y="482278"/>
                    <a:pt x="586546" y="482087"/>
                    <a:pt x="585880" y="481992"/>
                  </a:cubicBezTo>
                  <a:cubicBezTo>
                    <a:pt x="558257" y="478563"/>
                    <a:pt x="530444" y="471800"/>
                    <a:pt x="502917" y="472943"/>
                  </a:cubicBezTo>
                  <a:cubicBezTo>
                    <a:pt x="477866" y="473991"/>
                    <a:pt x="453482" y="485516"/>
                    <a:pt x="428336" y="488850"/>
                  </a:cubicBezTo>
                  <a:cubicBezTo>
                    <a:pt x="405571" y="491898"/>
                    <a:pt x="381664" y="486850"/>
                    <a:pt x="359280" y="490945"/>
                  </a:cubicBezTo>
                  <a:cubicBezTo>
                    <a:pt x="301749" y="501518"/>
                    <a:pt x="243932" y="499994"/>
                    <a:pt x="186211" y="498946"/>
                  </a:cubicBezTo>
                  <a:cubicBezTo>
                    <a:pt x="148873" y="498280"/>
                    <a:pt x="111630" y="493803"/>
                    <a:pt x="74482" y="489898"/>
                  </a:cubicBezTo>
                  <a:cubicBezTo>
                    <a:pt x="58195" y="488183"/>
                    <a:pt x="42193" y="484278"/>
                    <a:pt x="26191" y="480754"/>
                  </a:cubicBezTo>
                  <a:cubicBezTo>
                    <a:pt x="13999" y="478087"/>
                    <a:pt x="-1908" y="451417"/>
                    <a:pt x="187" y="436748"/>
                  </a:cubicBezTo>
                  <a:cubicBezTo>
                    <a:pt x="2759" y="418365"/>
                    <a:pt x="16189" y="417031"/>
                    <a:pt x="31620" y="415888"/>
                  </a:cubicBezTo>
                  <a:cubicBezTo>
                    <a:pt x="52575" y="414460"/>
                    <a:pt x="73435" y="410078"/>
                    <a:pt x="94199" y="406649"/>
                  </a:cubicBezTo>
                  <a:cubicBezTo>
                    <a:pt x="96485" y="406268"/>
                    <a:pt x="99628" y="404173"/>
                    <a:pt x="100295" y="402172"/>
                  </a:cubicBezTo>
                  <a:cubicBezTo>
                    <a:pt x="108201" y="378550"/>
                    <a:pt x="125060" y="372835"/>
                    <a:pt x="148873" y="368359"/>
                  </a:cubicBezTo>
                  <a:cubicBezTo>
                    <a:pt x="178400" y="362834"/>
                    <a:pt x="205927" y="346356"/>
                    <a:pt x="234407" y="334926"/>
                  </a:cubicBezTo>
                  <a:cubicBezTo>
                    <a:pt x="267173" y="321877"/>
                    <a:pt x="300892" y="310828"/>
                    <a:pt x="332800" y="295969"/>
                  </a:cubicBezTo>
                  <a:cubicBezTo>
                    <a:pt x="407762" y="261012"/>
                    <a:pt x="481867" y="224341"/>
                    <a:pt x="556257" y="188050"/>
                  </a:cubicBezTo>
                  <a:cubicBezTo>
                    <a:pt x="588261" y="172429"/>
                    <a:pt x="619503" y="155380"/>
                    <a:pt x="651697" y="140425"/>
                  </a:cubicBezTo>
                  <a:cubicBezTo>
                    <a:pt x="675415" y="129376"/>
                    <a:pt x="700561" y="121375"/>
                    <a:pt x="724373" y="110517"/>
                  </a:cubicBezTo>
                  <a:cubicBezTo>
                    <a:pt x="731898" y="107088"/>
                    <a:pt x="737994" y="99468"/>
                    <a:pt x="743709" y="92896"/>
                  </a:cubicBezTo>
                  <a:cubicBezTo>
                    <a:pt x="771236" y="60987"/>
                    <a:pt x="806479" y="39746"/>
                    <a:pt x="843626" y="21934"/>
                  </a:cubicBezTo>
                  <a:cubicBezTo>
                    <a:pt x="858676" y="14695"/>
                    <a:pt x="877726" y="16124"/>
                    <a:pt x="893156" y="9552"/>
                  </a:cubicBezTo>
                  <a:cubicBezTo>
                    <a:pt x="935447" y="-8546"/>
                    <a:pt x="978976" y="5837"/>
                    <a:pt x="1013647" y="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8566525E-81A1-4FD1-8D31-CB07DF1BAF5E}"/>
                </a:ext>
              </a:extLst>
            </p:cNvPr>
            <p:cNvSpPr/>
            <p:nvPr/>
          </p:nvSpPr>
          <p:spPr>
            <a:xfrm>
              <a:off x="4789788" y="3072885"/>
              <a:ext cx="781050" cy="1076325"/>
            </a:xfrm>
            <a:custGeom>
              <a:avLst/>
              <a:gdLst>
                <a:gd name="connsiteX0" fmla="*/ 514494 w 781050"/>
                <a:gd name="connsiteY0" fmla="*/ 769785 h 1076325"/>
                <a:gd name="connsiteX1" fmla="*/ 562023 w 781050"/>
                <a:gd name="connsiteY1" fmla="*/ 783406 h 1076325"/>
                <a:gd name="connsiteX2" fmla="*/ 625841 w 781050"/>
                <a:gd name="connsiteY2" fmla="*/ 771976 h 1076325"/>
                <a:gd name="connsiteX3" fmla="*/ 702327 w 781050"/>
                <a:gd name="connsiteY3" fmla="*/ 724637 h 1076325"/>
                <a:gd name="connsiteX4" fmla="*/ 718519 w 781050"/>
                <a:gd name="connsiteY4" fmla="*/ 725685 h 1076325"/>
                <a:gd name="connsiteX5" fmla="*/ 740903 w 781050"/>
                <a:gd name="connsiteY5" fmla="*/ 764737 h 1076325"/>
                <a:gd name="connsiteX6" fmla="*/ 765954 w 781050"/>
                <a:gd name="connsiteY6" fmla="*/ 844842 h 1076325"/>
                <a:gd name="connsiteX7" fmla="*/ 781765 w 781050"/>
                <a:gd name="connsiteY7" fmla="*/ 921709 h 1076325"/>
                <a:gd name="connsiteX8" fmla="*/ 726806 w 781050"/>
                <a:gd name="connsiteY8" fmla="*/ 960476 h 1076325"/>
                <a:gd name="connsiteX9" fmla="*/ 665560 w 781050"/>
                <a:gd name="connsiteY9" fmla="*/ 1000195 h 1076325"/>
                <a:gd name="connsiteX10" fmla="*/ 560690 w 781050"/>
                <a:gd name="connsiteY10" fmla="*/ 1043820 h 1076325"/>
                <a:gd name="connsiteX11" fmla="*/ 512493 w 781050"/>
                <a:gd name="connsiteY11" fmla="*/ 1051916 h 1076325"/>
                <a:gd name="connsiteX12" fmla="*/ 425530 w 781050"/>
                <a:gd name="connsiteY12" fmla="*/ 1073538 h 1076325"/>
                <a:gd name="connsiteX13" fmla="*/ 397336 w 781050"/>
                <a:gd name="connsiteY13" fmla="*/ 1079443 h 1076325"/>
                <a:gd name="connsiteX14" fmla="*/ 290085 w 781050"/>
                <a:gd name="connsiteY14" fmla="*/ 1023246 h 1076325"/>
                <a:gd name="connsiteX15" fmla="*/ 267510 w 781050"/>
                <a:gd name="connsiteY15" fmla="*/ 978859 h 1076325"/>
                <a:gd name="connsiteX16" fmla="*/ 241126 w 781050"/>
                <a:gd name="connsiteY16" fmla="*/ 900945 h 1076325"/>
                <a:gd name="connsiteX17" fmla="*/ 239507 w 781050"/>
                <a:gd name="connsiteY17" fmla="*/ 884847 h 1076325"/>
                <a:gd name="connsiteX18" fmla="*/ 239983 w 781050"/>
                <a:gd name="connsiteY18" fmla="*/ 809409 h 1076325"/>
                <a:gd name="connsiteX19" fmla="*/ 252175 w 781050"/>
                <a:gd name="connsiteY19" fmla="*/ 768357 h 1076325"/>
                <a:gd name="connsiteX20" fmla="*/ 307611 w 781050"/>
                <a:gd name="connsiteY20" fmla="*/ 702634 h 1076325"/>
                <a:gd name="connsiteX21" fmla="*/ 357807 w 781050"/>
                <a:gd name="connsiteY21" fmla="*/ 652247 h 1076325"/>
                <a:gd name="connsiteX22" fmla="*/ 377715 w 781050"/>
                <a:gd name="connsiteY22" fmla="*/ 604146 h 1076325"/>
                <a:gd name="connsiteX23" fmla="*/ 400956 w 781050"/>
                <a:gd name="connsiteY23" fmla="*/ 554901 h 1076325"/>
                <a:gd name="connsiteX24" fmla="*/ 434103 w 781050"/>
                <a:gd name="connsiteY24" fmla="*/ 462890 h 1076325"/>
                <a:gd name="connsiteX25" fmla="*/ 450676 w 781050"/>
                <a:gd name="connsiteY25" fmla="*/ 411074 h 1076325"/>
                <a:gd name="connsiteX26" fmla="*/ 451914 w 781050"/>
                <a:gd name="connsiteY26" fmla="*/ 400977 h 1076325"/>
                <a:gd name="connsiteX27" fmla="*/ 460963 w 781050"/>
                <a:gd name="connsiteY27" fmla="*/ 166758 h 1076325"/>
                <a:gd name="connsiteX28" fmla="*/ 427245 w 781050"/>
                <a:gd name="connsiteY28" fmla="*/ 120847 h 1076325"/>
                <a:gd name="connsiteX29" fmla="*/ 358570 w 781050"/>
                <a:gd name="connsiteY29" fmla="*/ 111513 h 1076325"/>
                <a:gd name="connsiteX30" fmla="*/ 281893 w 781050"/>
                <a:gd name="connsiteY30" fmla="*/ 127324 h 1076325"/>
                <a:gd name="connsiteX31" fmla="*/ 233792 w 781050"/>
                <a:gd name="connsiteY31" fmla="*/ 138183 h 1076325"/>
                <a:gd name="connsiteX32" fmla="*/ 161211 w 781050"/>
                <a:gd name="connsiteY32" fmla="*/ 154661 h 1076325"/>
                <a:gd name="connsiteX33" fmla="*/ 99870 w 781050"/>
                <a:gd name="connsiteY33" fmla="*/ 151232 h 1076325"/>
                <a:gd name="connsiteX34" fmla="*/ 86916 w 781050"/>
                <a:gd name="connsiteY34" fmla="*/ 149232 h 1076325"/>
                <a:gd name="connsiteX35" fmla="*/ 9573 w 781050"/>
                <a:gd name="connsiteY35" fmla="*/ 156185 h 1076325"/>
                <a:gd name="connsiteX36" fmla="*/ 144 w 781050"/>
                <a:gd name="connsiteY36" fmla="*/ 148470 h 1076325"/>
                <a:gd name="connsiteX37" fmla="*/ 5192 w 781050"/>
                <a:gd name="connsiteY37" fmla="*/ 139230 h 1076325"/>
                <a:gd name="connsiteX38" fmla="*/ 62151 w 781050"/>
                <a:gd name="connsiteY38" fmla="*/ 107988 h 1076325"/>
                <a:gd name="connsiteX39" fmla="*/ 108253 w 781050"/>
                <a:gd name="connsiteY39" fmla="*/ 92844 h 1076325"/>
                <a:gd name="connsiteX40" fmla="*/ 176928 w 781050"/>
                <a:gd name="connsiteY40" fmla="*/ 82461 h 1076325"/>
                <a:gd name="connsiteX41" fmla="*/ 243412 w 781050"/>
                <a:gd name="connsiteY41" fmla="*/ 65983 h 1076325"/>
                <a:gd name="connsiteX42" fmla="*/ 289323 w 781050"/>
                <a:gd name="connsiteY42" fmla="*/ 54934 h 1076325"/>
                <a:gd name="connsiteX43" fmla="*/ 356855 w 781050"/>
                <a:gd name="connsiteY43" fmla="*/ 34455 h 1076325"/>
                <a:gd name="connsiteX44" fmla="*/ 381049 w 781050"/>
                <a:gd name="connsiteY44" fmla="*/ 27883 h 1076325"/>
                <a:gd name="connsiteX45" fmla="*/ 476203 w 781050"/>
                <a:gd name="connsiteY45" fmla="*/ 10643 h 1076325"/>
                <a:gd name="connsiteX46" fmla="*/ 530019 w 781050"/>
                <a:gd name="connsiteY46" fmla="*/ 1023 h 1076325"/>
                <a:gd name="connsiteX47" fmla="*/ 671275 w 781050"/>
                <a:gd name="connsiteY47" fmla="*/ 39504 h 1076325"/>
                <a:gd name="connsiteX48" fmla="*/ 719948 w 781050"/>
                <a:gd name="connsiteY48" fmla="*/ 107988 h 1076325"/>
                <a:gd name="connsiteX49" fmla="*/ 738522 w 781050"/>
                <a:gd name="connsiteY49" fmla="*/ 162567 h 1076325"/>
                <a:gd name="connsiteX50" fmla="*/ 725092 w 781050"/>
                <a:gd name="connsiteY50" fmla="*/ 211716 h 1076325"/>
                <a:gd name="connsiteX51" fmla="*/ 720139 w 781050"/>
                <a:gd name="connsiteY51" fmla="*/ 228384 h 1076325"/>
                <a:gd name="connsiteX52" fmla="*/ 687468 w 781050"/>
                <a:gd name="connsiteY52" fmla="*/ 342208 h 1076325"/>
                <a:gd name="connsiteX53" fmla="*/ 639176 w 781050"/>
                <a:gd name="connsiteY53" fmla="*/ 428028 h 1076325"/>
                <a:gd name="connsiteX54" fmla="*/ 608982 w 781050"/>
                <a:gd name="connsiteY54" fmla="*/ 506800 h 1076325"/>
                <a:gd name="connsiteX55" fmla="*/ 564310 w 781050"/>
                <a:gd name="connsiteY55" fmla="*/ 613480 h 1076325"/>
                <a:gd name="connsiteX56" fmla="*/ 518113 w 781050"/>
                <a:gd name="connsiteY56" fmla="*/ 726066 h 1076325"/>
                <a:gd name="connsiteX57" fmla="*/ 514494 w 781050"/>
                <a:gd name="connsiteY57" fmla="*/ 769785 h 107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781050" h="1076325">
                  <a:moveTo>
                    <a:pt x="514494" y="769785"/>
                  </a:moveTo>
                  <a:cubicBezTo>
                    <a:pt x="534496" y="775881"/>
                    <a:pt x="548403" y="783882"/>
                    <a:pt x="562023" y="783406"/>
                  </a:cubicBezTo>
                  <a:cubicBezTo>
                    <a:pt x="583455" y="782739"/>
                    <a:pt x="605172" y="777977"/>
                    <a:pt x="625841" y="771976"/>
                  </a:cubicBezTo>
                  <a:cubicBezTo>
                    <a:pt x="655368" y="763404"/>
                    <a:pt x="680610" y="746830"/>
                    <a:pt x="702327" y="724637"/>
                  </a:cubicBezTo>
                  <a:cubicBezTo>
                    <a:pt x="704994" y="721970"/>
                    <a:pt x="716424" y="722732"/>
                    <a:pt x="718519" y="725685"/>
                  </a:cubicBezTo>
                  <a:cubicBezTo>
                    <a:pt x="727187" y="737876"/>
                    <a:pt x="735760" y="750831"/>
                    <a:pt x="740903" y="764737"/>
                  </a:cubicBezTo>
                  <a:cubicBezTo>
                    <a:pt x="750618" y="790931"/>
                    <a:pt x="758905" y="817791"/>
                    <a:pt x="765954" y="844842"/>
                  </a:cubicBezTo>
                  <a:cubicBezTo>
                    <a:pt x="772335" y="869512"/>
                    <a:pt x="776336" y="894753"/>
                    <a:pt x="781765" y="921709"/>
                  </a:cubicBezTo>
                  <a:cubicBezTo>
                    <a:pt x="764335" y="934092"/>
                    <a:pt x="745761" y="947617"/>
                    <a:pt x="726806" y="960476"/>
                  </a:cubicBezTo>
                  <a:cubicBezTo>
                    <a:pt x="706708" y="974097"/>
                    <a:pt x="686801" y="988384"/>
                    <a:pt x="665560" y="1000195"/>
                  </a:cubicBezTo>
                  <a:cubicBezTo>
                    <a:pt x="632413" y="1018674"/>
                    <a:pt x="599266" y="1037819"/>
                    <a:pt x="560690" y="1043820"/>
                  </a:cubicBezTo>
                  <a:cubicBezTo>
                    <a:pt x="544593" y="1046296"/>
                    <a:pt x="528400" y="1052678"/>
                    <a:pt x="512493" y="1051916"/>
                  </a:cubicBezTo>
                  <a:cubicBezTo>
                    <a:pt x="480871" y="1050392"/>
                    <a:pt x="452010" y="1054202"/>
                    <a:pt x="425530" y="1073538"/>
                  </a:cubicBezTo>
                  <a:cubicBezTo>
                    <a:pt x="418386" y="1078776"/>
                    <a:pt x="406004" y="1081443"/>
                    <a:pt x="397336" y="1079443"/>
                  </a:cubicBezTo>
                  <a:cubicBezTo>
                    <a:pt x="356950" y="1070204"/>
                    <a:pt x="322755" y="1046868"/>
                    <a:pt x="290085" y="1023246"/>
                  </a:cubicBezTo>
                  <a:cubicBezTo>
                    <a:pt x="278083" y="1014578"/>
                    <a:pt x="273416" y="994480"/>
                    <a:pt x="267510" y="978859"/>
                  </a:cubicBezTo>
                  <a:cubicBezTo>
                    <a:pt x="257795" y="953237"/>
                    <a:pt x="249508" y="927043"/>
                    <a:pt x="241126" y="900945"/>
                  </a:cubicBezTo>
                  <a:cubicBezTo>
                    <a:pt x="239507" y="895897"/>
                    <a:pt x="239507" y="890276"/>
                    <a:pt x="239507" y="884847"/>
                  </a:cubicBezTo>
                  <a:cubicBezTo>
                    <a:pt x="239316" y="859701"/>
                    <a:pt x="238078" y="834365"/>
                    <a:pt x="239983" y="809409"/>
                  </a:cubicBezTo>
                  <a:cubicBezTo>
                    <a:pt x="241031" y="795408"/>
                    <a:pt x="244269" y="779501"/>
                    <a:pt x="252175" y="768357"/>
                  </a:cubicBezTo>
                  <a:cubicBezTo>
                    <a:pt x="268653" y="745020"/>
                    <a:pt x="288275" y="723780"/>
                    <a:pt x="307611" y="702634"/>
                  </a:cubicBezTo>
                  <a:cubicBezTo>
                    <a:pt x="323613" y="685203"/>
                    <a:pt x="341805" y="669678"/>
                    <a:pt x="357807" y="652247"/>
                  </a:cubicBezTo>
                  <a:cubicBezTo>
                    <a:pt x="370095" y="638912"/>
                    <a:pt x="381144" y="623386"/>
                    <a:pt x="377715" y="604146"/>
                  </a:cubicBezTo>
                  <a:cubicBezTo>
                    <a:pt x="373714" y="581572"/>
                    <a:pt x="394003" y="571761"/>
                    <a:pt x="400956" y="554901"/>
                  </a:cubicBezTo>
                  <a:cubicBezTo>
                    <a:pt x="413338" y="524612"/>
                    <a:pt x="430293" y="496704"/>
                    <a:pt x="434103" y="462890"/>
                  </a:cubicBezTo>
                  <a:cubicBezTo>
                    <a:pt x="436103" y="445173"/>
                    <a:pt x="445056" y="428314"/>
                    <a:pt x="450676" y="411074"/>
                  </a:cubicBezTo>
                  <a:cubicBezTo>
                    <a:pt x="451724" y="407931"/>
                    <a:pt x="451724" y="404406"/>
                    <a:pt x="451914" y="400977"/>
                  </a:cubicBezTo>
                  <a:cubicBezTo>
                    <a:pt x="454963" y="322872"/>
                    <a:pt x="458296" y="244863"/>
                    <a:pt x="460963" y="166758"/>
                  </a:cubicBezTo>
                  <a:cubicBezTo>
                    <a:pt x="461916" y="138754"/>
                    <a:pt x="454201" y="127419"/>
                    <a:pt x="427245" y="120847"/>
                  </a:cubicBezTo>
                  <a:cubicBezTo>
                    <a:pt x="404861" y="115418"/>
                    <a:pt x="381239" y="110179"/>
                    <a:pt x="358570" y="111513"/>
                  </a:cubicBezTo>
                  <a:cubicBezTo>
                    <a:pt x="332757" y="112941"/>
                    <a:pt x="307420" y="121704"/>
                    <a:pt x="281893" y="127324"/>
                  </a:cubicBezTo>
                  <a:cubicBezTo>
                    <a:pt x="265891" y="130848"/>
                    <a:pt x="249794" y="134373"/>
                    <a:pt x="233792" y="138183"/>
                  </a:cubicBezTo>
                  <a:cubicBezTo>
                    <a:pt x="209598" y="143802"/>
                    <a:pt x="185786" y="151994"/>
                    <a:pt x="161211" y="154661"/>
                  </a:cubicBezTo>
                  <a:cubicBezTo>
                    <a:pt x="141114" y="156852"/>
                    <a:pt x="120349" y="152756"/>
                    <a:pt x="99870" y="151232"/>
                  </a:cubicBezTo>
                  <a:cubicBezTo>
                    <a:pt x="95489" y="150946"/>
                    <a:pt x="89679" y="147517"/>
                    <a:pt x="86916" y="149232"/>
                  </a:cubicBezTo>
                  <a:cubicBezTo>
                    <a:pt x="62247" y="164948"/>
                    <a:pt x="35196" y="153518"/>
                    <a:pt x="9573" y="156185"/>
                  </a:cubicBezTo>
                  <a:cubicBezTo>
                    <a:pt x="6525" y="156471"/>
                    <a:pt x="1668" y="151899"/>
                    <a:pt x="144" y="148470"/>
                  </a:cubicBezTo>
                  <a:cubicBezTo>
                    <a:pt x="-714" y="146469"/>
                    <a:pt x="2430" y="140850"/>
                    <a:pt x="5192" y="139230"/>
                  </a:cubicBezTo>
                  <a:cubicBezTo>
                    <a:pt x="23956" y="128372"/>
                    <a:pt x="42530" y="117037"/>
                    <a:pt x="62151" y="107988"/>
                  </a:cubicBezTo>
                  <a:cubicBezTo>
                    <a:pt x="76725" y="101226"/>
                    <a:pt x="92536" y="96082"/>
                    <a:pt x="108253" y="92844"/>
                  </a:cubicBezTo>
                  <a:cubicBezTo>
                    <a:pt x="130922" y="88176"/>
                    <a:pt x="154258" y="86843"/>
                    <a:pt x="176928" y="82461"/>
                  </a:cubicBezTo>
                  <a:cubicBezTo>
                    <a:pt x="199311" y="78080"/>
                    <a:pt x="221219" y="71508"/>
                    <a:pt x="243412" y="65983"/>
                  </a:cubicBezTo>
                  <a:cubicBezTo>
                    <a:pt x="258652" y="62173"/>
                    <a:pt x="274178" y="59220"/>
                    <a:pt x="289323" y="54934"/>
                  </a:cubicBezTo>
                  <a:cubicBezTo>
                    <a:pt x="311992" y="48552"/>
                    <a:pt x="334376" y="41218"/>
                    <a:pt x="356855" y="34455"/>
                  </a:cubicBezTo>
                  <a:cubicBezTo>
                    <a:pt x="364856" y="31979"/>
                    <a:pt x="373047" y="27597"/>
                    <a:pt x="381049" y="27883"/>
                  </a:cubicBezTo>
                  <a:cubicBezTo>
                    <a:pt x="414100" y="28931"/>
                    <a:pt x="445438" y="25311"/>
                    <a:pt x="476203" y="10643"/>
                  </a:cubicBezTo>
                  <a:cubicBezTo>
                    <a:pt x="492205" y="2928"/>
                    <a:pt x="513160" y="-2311"/>
                    <a:pt x="530019" y="1023"/>
                  </a:cubicBezTo>
                  <a:cubicBezTo>
                    <a:pt x="577930" y="10452"/>
                    <a:pt x="630032" y="7023"/>
                    <a:pt x="671275" y="39504"/>
                  </a:cubicBezTo>
                  <a:cubicBezTo>
                    <a:pt x="693754" y="57220"/>
                    <a:pt x="711090" y="79413"/>
                    <a:pt x="719948" y="107988"/>
                  </a:cubicBezTo>
                  <a:cubicBezTo>
                    <a:pt x="725663" y="126276"/>
                    <a:pt x="745189" y="139707"/>
                    <a:pt x="738522" y="162567"/>
                  </a:cubicBezTo>
                  <a:cubicBezTo>
                    <a:pt x="733759" y="178854"/>
                    <a:pt x="729664" y="195333"/>
                    <a:pt x="725092" y="211716"/>
                  </a:cubicBezTo>
                  <a:cubicBezTo>
                    <a:pt x="723568" y="217335"/>
                    <a:pt x="719567" y="223050"/>
                    <a:pt x="720139" y="228384"/>
                  </a:cubicBezTo>
                  <a:cubicBezTo>
                    <a:pt x="724806" y="270961"/>
                    <a:pt x="710614" y="307251"/>
                    <a:pt x="687468" y="342208"/>
                  </a:cubicBezTo>
                  <a:cubicBezTo>
                    <a:pt x="669370" y="369545"/>
                    <a:pt x="653368" y="398406"/>
                    <a:pt x="639176" y="428028"/>
                  </a:cubicBezTo>
                  <a:cubicBezTo>
                    <a:pt x="627079" y="453270"/>
                    <a:pt x="619555" y="480701"/>
                    <a:pt x="608982" y="506800"/>
                  </a:cubicBezTo>
                  <a:cubicBezTo>
                    <a:pt x="594599" y="542519"/>
                    <a:pt x="579168" y="577857"/>
                    <a:pt x="564310" y="613480"/>
                  </a:cubicBezTo>
                  <a:cubicBezTo>
                    <a:pt x="548593" y="650913"/>
                    <a:pt x="531734" y="687870"/>
                    <a:pt x="518113" y="726066"/>
                  </a:cubicBezTo>
                  <a:cubicBezTo>
                    <a:pt x="512875" y="740258"/>
                    <a:pt x="515256" y="757308"/>
                    <a:pt x="514494" y="7697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961651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444D42A-9E9A-460B-B16F-37A00B293CF4}"/>
              </a:ext>
            </a:extLst>
          </p:cNvPr>
          <p:cNvGrpSpPr/>
          <p:nvPr/>
        </p:nvGrpSpPr>
        <p:grpSpPr>
          <a:xfrm>
            <a:off x="195010" y="2237874"/>
            <a:ext cx="11801980" cy="3222282"/>
            <a:chOff x="2720953" y="1586028"/>
            <a:chExt cx="6750096" cy="1842972"/>
          </a:xfrm>
          <a:solidFill>
            <a:schemeClr val="tx1"/>
          </a:solidFill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F947ADF2-3589-4A50-BB45-BB15408ECE19}"/>
                </a:ext>
              </a:extLst>
            </p:cNvPr>
            <p:cNvGrpSpPr/>
            <p:nvPr/>
          </p:nvGrpSpPr>
          <p:grpSpPr>
            <a:xfrm>
              <a:off x="2867536" y="1586028"/>
              <a:ext cx="6456933" cy="1842972"/>
              <a:chOff x="4635378" y="3113520"/>
              <a:chExt cx="2979662" cy="850471"/>
            </a:xfrm>
            <a:grpFill/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49254B66-EED8-4C6D-8CB1-4A7492DBE3B6}"/>
                  </a:ext>
                </a:extLst>
              </p:cNvPr>
              <p:cNvSpPr/>
              <p:nvPr/>
            </p:nvSpPr>
            <p:spPr>
              <a:xfrm>
                <a:off x="5961105" y="3957907"/>
                <a:ext cx="5020" cy="6084"/>
              </a:xfrm>
              <a:custGeom>
                <a:avLst/>
                <a:gdLst>
                  <a:gd name="connsiteX0" fmla="*/ 0 w 5020"/>
                  <a:gd name="connsiteY0" fmla="*/ 0 h 6084"/>
                  <a:gd name="connsiteX1" fmla="*/ 5020 w 5020"/>
                  <a:gd name="connsiteY1" fmla="*/ 0 h 6084"/>
                  <a:gd name="connsiteX2" fmla="*/ 0 w 5020"/>
                  <a:gd name="connsiteY2" fmla="*/ 6084 h 6084"/>
                  <a:gd name="connsiteX3" fmla="*/ 0 w 5020"/>
                  <a:gd name="connsiteY3" fmla="*/ 0 h 6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20" h="6084">
                    <a:moveTo>
                      <a:pt x="0" y="0"/>
                    </a:moveTo>
                    <a:lnTo>
                      <a:pt x="5020" y="0"/>
                    </a:lnTo>
                    <a:lnTo>
                      <a:pt x="0" y="608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A1567144-13DE-4FA1-B924-02D12283D739}"/>
                  </a:ext>
                </a:extLst>
              </p:cNvPr>
              <p:cNvSpPr/>
              <p:nvPr/>
            </p:nvSpPr>
            <p:spPr>
              <a:xfrm>
                <a:off x="6291977" y="3957908"/>
                <a:ext cx="5019" cy="6083"/>
              </a:xfrm>
              <a:custGeom>
                <a:avLst/>
                <a:gdLst>
                  <a:gd name="connsiteX0" fmla="*/ 0 w 5019"/>
                  <a:gd name="connsiteY0" fmla="*/ 0 h 6083"/>
                  <a:gd name="connsiteX1" fmla="*/ 5019 w 5019"/>
                  <a:gd name="connsiteY1" fmla="*/ 0 h 6083"/>
                  <a:gd name="connsiteX2" fmla="*/ 5019 w 5019"/>
                  <a:gd name="connsiteY2" fmla="*/ 6083 h 6083"/>
                  <a:gd name="connsiteX3" fmla="*/ 0 w 5019"/>
                  <a:gd name="connsiteY3" fmla="*/ 0 h 6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19" h="6083">
                    <a:moveTo>
                      <a:pt x="0" y="0"/>
                    </a:moveTo>
                    <a:lnTo>
                      <a:pt x="5019" y="0"/>
                    </a:lnTo>
                    <a:lnTo>
                      <a:pt x="5019" y="608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369C528F-920A-48B9-AEFE-7098F2B21B3D}"/>
                  </a:ext>
                </a:extLst>
              </p:cNvPr>
              <p:cNvGrpSpPr/>
              <p:nvPr/>
            </p:nvGrpSpPr>
            <p:grpSpPr>
              <a:xfrm>
                <a:off x="5053117" y="3474134"/>
                <a:ext cx="176894" cy="489857"/>
                <a:chOff x="5020067" y="2769054"/>
                <a:chExt cx="176894" cy="489857"/>
              </a:xfrm>
              <a:grpFill/>
            </p:grpSpPr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AEFD3271-F1BD-44F7-A73F-EDC37163C58A}"/>
                    </a:ext>
                  </a:extLst>
                </p:cNvPr>
                <p:cNvSpPr/>
                <p:nvPr/>
              </p:nvSpPr>
              <p:spPr>
                <a:xfrm>
                  <a:off x="5020067" y="2769054"/>
                  <a:ext cx="176894" cy="73685"/>
                </a:xfrm>
                <a:custGeom>
                  <a:avLst/>
                  <a:gdLst>
                    <a:gd name="connsiteX0" fmla="*/ 467086 w 598283"/>
                    <a:gd name="connsiteY0" fmla="*/ 0 h 100925"/>
                    <a:gd name="connsiteX1" fmla="*/ 482464 w 598283"/>
                    <a:gd name="connsiteY1" fmla="*/ 18638 h 100925"/>
                    <a:gd name="connsiteX2" fmla="*/ 551267 w 598283"/>
                    <a:gd name="connsiteY2" fmla="*/ 75406 h 100925"/>
                    <a:gd name="connsiteX3" fmla="*/ 598283 w 598283"/>
                    <a:gd name="connsiteY3" fmla="*/ 100925 h 100925"/>
                    <a:gd name="connsiteX4" fmla="*/ 0 w 598283"/>
                    <a:gd name="connsiteY4" fmla="*/ 100925 h 100925"/>
                    <a:gd name="connsiteX5" fmla="*/ 47016 w 598283"/>
                    <a:gd name="connsiteY5" fmla="*/ 75406 h 100925"/>
                    <a:gd name="connsiteX6" fmla="*/ 115819 w 598283"/>
                    <a:gd name="connsiteY6" fmla="*/ 18638 h 100925"/>
                    <a:gd name="connsiteX7" fmla="*/ 131196 w 598283"/>
                    <a:gd name="connsiteY7" fmla="*/ 1 h 100925"/>
                    <a:gd name="connsiteX8" fmla="*/ 131196 w 598283"/>
                    <a:gd name="connsiteY8" fmla="*/ 20227 h 100925"/>
                    <a:gd name="connsiteX9" fmla="*/ 467086 w 598283"/>
                    <a:gd name="connsiteY9" fmla="*/ 20227 h 100925"/>
                    <a:gd name="connsiteX10" fmla="*/ 467086 w 598283"/>
                    <a:gd name="connsiteY10" fmla="*/ 0 h 100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98283" h="100925">
                      <a:moveTo>
                        <a:pt x="467086" y="0"/>
                      </a:moveTo>
                      <a:lnTo>
                        <a:pt x="482464" y="18638"/>
                      </a:lnTo>
                      <a:cubicBezTo>
                        <a:pt x="503497" y="39671"/>
                        <a:pt x="526535" y="58697"/>
                        <a:pt x="551267" y="75406"/>
                      </a:cubicBezTo>
                      <a:lnTo>
                        <a:pt x="598283" y="100925"/>
                      </a:lnTo>
                      <a:lnTo>
                        <a:pt x="0" y="100925"/>
                      </a:lnTo>
                      <a:lnTo>
                        <a:pt x="47016" y="75406"/>
                      </a:lnTo>
                      <a:cubicBezTo>
                        <a:pt x="71748" y="58697"/>
                        <a:pt x="94786" y="39671"/>
                        <a:pt x="115819" y="18638"/>
                      </a:cubicBezTo>
                      <a:lnTo>
                        <a:pt x="131196" y="1"/>
                      </a:lnTo>
                      <a:lnTo>
                        <a:pt x="131196" y="20227"/>
                      </a:lnTo>
                      <a:lnTo>
                        <a:pt x="467086" y="20227"/>
                      </a:lnTo>
                      <a:lnTo>
                        <a:pt x="46708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43" name="矩形 42">
                  <a:extLst>
                    <a:ext uri="{FF2B5EF4-FFF2-40B4-BE49-F238E27FC236}">
                      <a16:creationId xmlns:a16="http://schemas.microsoft.com/office/drawing/2014/main" id="{A48DD04A-5702-4CEA-B475-D5A633FC43B0}"/>
                    </a:ext>
                  </a:extLst>
                </p:cNvPr>
                <p:cNvSpPr/>
                <p:nvPr/>
              </p:nvSpPr>
              <p:spPr>
                <a:xfrm>
                  <a:off x="5047854" y="2842738"/>
                  <a:ext cx="121320" cy="41617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1EC96F77-23DE-4954-AF87-59E331215AA4}"/>
                  </a:ext>
                </a:extLst>
              </p:cNvPr>
              <p:cNvGrpSpPr/>
              <p:nvPr/>
            </p:nvGrpSpPr>
            <p:grpSpPr>
              <a:xfrm>
                <a:off x="4635378" y="3474134"/>
                <a:ext cx="176894" cy="489857"/>
                <a:chOff x="4602328" y="2769054"/>
                <a:chExt cx="176894" cy="489857"/>
              </a:xfrm>
              <a:grpFill/>
            </p:grpSpPr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79583BAC-4429-47CB-8130-FFFE67DFB393}"/>
                    </a:ext>
                  </a:extLst>
                </p:cNvPr>
                <p:cNvSpPr/>
                <p:nvPr/>
              </p:nvSpPr>
              <p:spPr>
                <a:xfrm>
                  <a:off x="4602328" y="2769054"/>
                  <a:ext cx="176894" cy="73685"/>
                </a:xfrm>
                <a:custGeom>
                  <a:avLst/>
                  <a:gdLst>
                    <a:gd name="connsiteX0" fmla="*/ 467086 w 598283"/>
                    <a:gd name="connsiteY0" fmla="*/ 0 h 100925"/>
                    <a:gd name="connsiteX1" fmla="*/ 482464 w 598283"/>
                    <a:gd name="connsiteY1" fmla="*/ 18638 h 100925"/>
                    <a:gd name="connsiteX2" fmla="*/ 551267 w 598283"/>
                    <a:gd name="connsiteY2" fmla="*/ 75406 h 100925"/>
                    <a:gd name="connsiteX3" fmla="*/ 598283 w 598283"/>
                    <a:gd name="connsiteY3" fmla="*/ 100925 h 100925"/>
                    <a:gd name="connsiteX4" fmla="*/ 0 w 598283"/>
                    <a:gd name="connsiteY4" fmla="*/ 100925 h 100925"/>
                    <a:gd name="connsiteX5" fmla="*/ 47016 w 598283"/>
                    <a:gd name="connsiteY5" fmla="*/ 75406 h 100925"/>
                    <a:gd name="connsiteX6" fmla="*/ 115819 w 598283"/>
                    <a:gd name="connsiteY6" fmla="*/ 18638 h 100925"/>
                    <a:gd name="connsiteX7" fmla="*/ 131196 w 598283"/>
                    <a:gd name="connsiteY7" fmla="*/ 1 h 100925"/>
                    <a:gd name="connsiteX8" fmla="*/ 131196 w 598283"/>
                    <a:gd name="connsiteY8" fmla="*/ 20227 h 100925"/>
                    <a:gd name="connsiteX9" fmla="*/ 467086 w 598283"/>
                    <a:gd name="connsiteY9" fmla="*/ 20227 h 100925"/>
                    <a:gd name="connsiteX10" fmla="*/ 467086 w 598283"/>
                    <a:gd name="connsiteY10" fmla="*/ 0 h 100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98283" h="100925">
                      <a:moveTo>
                        <a:pt x="467086" y="0"/>
                      </a:moveTo>
                      <a:lnTo>
                        <a:pt x="482464" y="18638"/>
                      </a:lnTo>
                      <a:cubicBezTo>
                        <a:pt x="503497" y="39671"/>
                        <a:pt x="526535" y="58697"/>
                        <a:pt x="551267" y="75406"/>
                      </a:cubicBezTo>
                      <a:lnTo>
                        <a:pt x="598283" y="100925"/>
                      </a:lnTo>
                      <a:lnTo>
                        <a:pt x="0" y="100925"/>
                      </a:lnTo>
                      <a:lnTo>
                        <a:pt x="47016" y="75406"/>
                      </a:lnTo>
                      <a:cubicBezTo>
                        <a:pt x="71748" y="58697"/>
                        <a:pt x="94786" y="39671"/>
                        <a:pt x="115819" y="18638"/>
                      </a:cubicBezTo>
                      <a:lnTo>
                        <a:pt x="131196" y="1"/>
                      </a:lnTo>
                      <a:lnTo>
                        <a:pt x="131196" y="20227"/>
                      </a:lnTo>
                      <a:lnTo>
                        <a:pt x="467086" y="20227"/>
                      </a:lnTo>
                      <a:lnTo>
                        <a:pt x="46708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41" name="矩形 40">
                  <a:extLst>
                    <a:ext uri="{FF2B5EF4-FFF2-40B4-BE49-F238E27FC236}">
                      <a16:creationId xmlns:a16="http://schemas.microsoft.com/office/drawing/2014/main" id="{A12C2243-D3DB-4BA9-B762-319BDE60C3F9}"/>
                    </a:ext>
                  </a:extLst>
                </p:cNvPr>
                <p:cNvSpPr/>
                <p:nvPr/>
              </p:nvSpPr>
              <p:spPr>
                <a:xfrm>
                  <a:off x="4612193" y="2842738"/>
                  <a:ext cx="157163" cy="41617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90FD0E8F-71B3-488B-838C-7128E4BC9962}"/>
                  </a:ext>
                </a:extLst>
              </p:cNvPr>
              <p:cNvGrpSpPr/>
              <p:nvPr/>
            </p:nvGrpSpPr>
            <p:grpSpPr>
              <a:xfrm>
                <a:off x="4816098" y="3547819"/>
                <a:ext cx="176894" cy="416172"/>
                <a:chOff x="4783048" y="2842739"/>
                <a:chExt cx="176894" cy="416172"/>
              </a:xfrm>
              <a:grpFill/>
            </p:grpSpPr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FE257E75-8986-440A-81C2-870A4A6A62AC}"/>
                    </a:ext>
                  </a:extLst>
                </p:cNvPr>
                <p:cNvSpPr/>
                <p:nvPr/>
              </p:nvSpPr>
              <p:spPr>
                <a:xfrm>
                  <a:off x="4783048" y="2842739"/>
                  <a:ext cx="176894" cy="73685"/>
                </a:xfrm>
                <a:custGeom>
                  <a:avLst/>
                  <a:gdLst>
                    <a:gd name="connsiteX0" fmla="*/ 467086 w 598283"/>
                    <a:gd name="connsiteY0" fmla="*/ 0 h 100925"/>
                    <a:gd name="connsiteX1" fmla="*/ 482464 w 598283"/>
                    <a:gd name="connsiteY1" fmla="*/ 18638 h 100925"/>
                    <a:gd name="connsiteX2" fmla="*/ 551267 w 598283"/>
                    <a:gd name="connsiteY2" fmla="*/ 75406 h 100925"/>
                    <a:gd name="connsiteX3" fmla="*/ 598283 w 598283"/>
                    <a:gd name="connsiteY3" fmla="*/ 100925 h 100925"/>
                    <a:gd name="connsiteX4" fmla="*/ 0 w 598283"/>
                    <a:gd name="connsiteY4" fmla="*/ 100925 h 100925"/>
                    <a:gd name="connsiteX5" fmla="*/ 47016 w 598283"/>
                    <a:gd name="connsiteY5" fmla="*/ 75406 h 100925"/>
                    <a:gd name="connsiteX6" fmla="*/ 115819 w 598283"/>
                    <a:gd name="connsiteY6" fmla="*/ 18638 h 100925"/>
                    <a:gd name="connsiteX7" fmla="*/ 131196 w 598283"/>
                    <a:gd name="connsiteY7" fmla="*/ 1 h 100925"/>
                    <a:gd name="connsiteX8" fmla="*/ 131196 w 598283"/>
                    <a:gd name="connsiteY8" fmla="*/ 20227 h 100925"/>
                    <a:gd name="connsiteX9" fmla="*/ 467086 w 598283"/>
                    <a:gd name="connsiteY9" fmla="*/ 20227 h 100925"/>
                    <a:gd name="connsiteX10" fmla="*/ 467086 w 598283"/>
                    <a:gd name="connsiteY10" fmla="*/ 0 h 100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98283" h="100925">
                      <a:moveTo>
                        <a:pt x="467086" y="0"/>
                      </a:moveTo>
                      <a:lnTo>
                        <a:pt x="482464" y="18638"/>
                      </a:lnTo>
                      <a:cubicBezTo>
                        <a:pt x="503497" y="39671"/>
                        <a:pt x="526535" y="58697"/>
                        <a:pt x="551267" y="75406"/>
                      </a:cubicBezTo>
                      <a:lnTo>
                        <a:pt x="598283" y="100925"/>
                      </a:lnTo>
                      <a:lnTo>
                        <a:pt x="0" y="100925"/>
                      </a:lnTo>
                      <a:lnTo>
                        <a:pt x="47016" y="75406"/>
                      </a:lnTo>
                      <a:cubicBezTo>
                        <a:pt x="71748" y="58697"/>
                        <a:pt x="94786" y="39671"/>
                        <a:pt x="115819" y="18638"/>
                      </a:cubicBezTo>
                      <a:lnTo>
                        <a:pt x="131196" y="1"/>
                      </a:lnTo>
                      <a:lnTo>
                        <a:pt x="131196" y="20227"/>
                      </a:lnTo>
                      <a:lnTo>
                        <a:pt x="467086" y="20227"/>
                      </a:lnTo>
                      <a:lnTo>
                        <a:pt x="46708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9" name="矩形 38">
                  <a:extLst>
                    <a:ext uri="{FF2B5EF4-FFF2-40B4-BE49-F238E27FC236}">
                      <a16:creationId xmlns:a16="http://schemas.microsoft.com/office/drawing/2014/main" id="{47FCF338-DFE0-4395-BA51-FF4054F7D5D4}"/>
                    </a:ext>
                  </a:extLst>
                </p:cNvPr>
                <p:cNvSpPr/>
                <p:nvPr/>
              </p:nvSpPr>
              <p:spPr>
                <a:xfrm>
                  <a:off x="4792356" y="2916424"/>
                  <a:ext cx="158278" cy="342487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4357D772-7B6C-4908-9AAB-25B2B988E7FD}"/>
                  </a:ext>
                </a:extLst>
              </p:cNvPr>
              <p:cNvGrpSpPr/>
              <p:nvPr/>
            </p:nvGrpSpPr>
            <p:grpSpPr>
              <a:xfrm>
                <a:off x="5802479" y="3113520"/>
                <a:ext cx="653142" cy="850471"/>
                <a:chOff x="5769430" y="2408440"/>
                <a:chExt cx="653142" cy="850471"/>
              </a:xfrm>
              <a:grpFill/>
            </p:grpSpPr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0ACA6610-491B-4615-97FD-23D7FBEF7228}"/>
                    </a:ext>
                  </a:extLst>
                </p:cNvPr>
                <p:cNvSpPr/>
                <p:nvPr/>
              </p:nvSpPr>
              <p:spPr>
                <a:xfrm>
                  <a:off x="5796859" y="2408440"/>
                  <a:ext cx="598283" cy="100925"/>
                </a:xfrm>
                <a:custGeom>
                  <a:avLst/>
                  <a:gdLst>
                    <a:gd name="connsiteX0" fmla="*/ 467086 w 598283"/>
                    <a:gd name="connsiteY0" fmla="*/ 0 h 100925"/>
                    <a:gd name="connsiteX1" fmla="*/ 482464 w 598283"/>
                    <a:gd name="connsiteY1" fmla="*/ 18638 h 100925"/>
                    <a:gd name="connsiteX2" fmla="*/ 551267 w 598283"/>
                    <a:gd name="connsiteY2" fmla="*/ 75406 h 100925"/>
                    <a:gd name="connsiteX3" fmla="*/ 598283 w 598283"/>
                    <a:gd name="connsiteY3" fmla="*/ 100925 h 100925"/>
                    <a:gd name="connsiteX4" fmla="*/ 0 w 598283"/>
                    <a:gd name="connsiteY4" fmla="*/ 100925 h 100925"/>
                    <a:gd name="connsiteX5" fmla="*/ 47016 w 598283"/>
                    <a:gd name="connsiteY5" fmla="*/ 75406 h 100925"/>
                    <a:gd name="connsiteX6" fmla="*/ 115819 w 598283"/>
                    <a:gd name="connsiteY6" fmla="*/ 18638 h 100925"/>
                    <a:gd name="connsiteX7" fmla="*/ 131196 w 598283"/>
                    <a:gd name="connsiteY7" fmla="*/ 1 h 100925"/>
                    <a:gd name="connsiteX8" fmla="*/ 131196 w 598283"/>
                    <a:gd name="connsiteY8" fmla="*/ 20227 h 100925"/>
                    <a:gd name="connsiteX9" fmla="*/ 467086 w 598283"/>
                    <a:gd name="connsiteY9" fmla="*/ 20227 h 100925"/>
                    <a:gd name="connsiteX10" fmla="*/ 467086 w 598283"/>
                    <a:gd name="connsiteY10" fmla="*/ 0 h 100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98283" h="100925">
                      <a:moveTo>
                        <a:pt x="467086" y="0"/>
                      </a:moveTo>
                      <a:lnTo>
                        <a:pt x="482464" y="18638"/>
                      </a:lnTo>
                      <a:cubicBezTo>
                        <a:pt x="503497" y="39671"/>
                        <a:pt x="526535" y="58697"/>
                        <a:pt x="551267" y="75406"/>
                      </a:cubicBezTo>
                      <a:lnTo>
                        <a:pt x="598283" y="100925"/>
                      </a:lnTo>
                      <a:lnTo>
                        <a:pt x="0" y="100925"/>
                      </a:lnTo>
                      <a:lnTo>
                        <a:pt x="47016" y="75406"/>
                      </a:lnTo>
                      <a:cubicBezTo>
                        <a:pt x="71748" y="58697"/>
                        <a:pt x="94786" y="39671"/>
                        <a:pt x="115819" y="18638"/>
                      </a:cubicBezTo>
                      <a:lnTo>
                        <a:pt x="131196" y="1"/>
                      </a:lnTo>
                      <a:lnTo>
                        <a:pt x="131196" y="20227"/>
                      </a:lnTo>
                      <a:lnTo>
                        <a:pt x="467086" y="20227"/>
                      </a:lnTo>
                      <a:lnTo>
                        <a:pt x="46708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99DB4B40-9166-44F4-B3D4-448A4421D041}"/>
                    </a:ext>
                  </a:extLst>
                </p:cNvPr>
                <p:cNvSpPr/>
                <p:nvPr/>
              </p:nvSpPr>
              <p:spPr>
                <a:xfrm>
                  <a:off x="5769430" y="2463142"/>
                  <a:ext cx="653142" cy="114051"/>
                </a:xfrm>
                <a:custGeom>
                  <a:avLst/>
                  <a:gdLst>
                    <a:gd name="connsiteX0" fmla="*/ 467086 w 598283"/>
                    <a:gd name="connsiteY0" fmla="*/ 0 h 100925"/>
                    <a:gd name="connsiteX1" fmla="*/ 482464 w 598283"/>
                    <a:gd name="connsiteY1" fmla="*/ 18638 h 100925"/>
                    <a:gd name="connsiteX2" fmla="*/ 551267 w 598283"/>
                    <a:gd name="connsiteY2" fmla="*/ 75406 h 100925"/>
                    <a:gd name="connsiteX3" fmla="*/ 598283 w 598283"/>
                    <a:gd name="connsiteY3" fmla="*/ 100925 h 100925"/>
                    <a:gd name="connsiteX4" fmla="*/ 0 w 598283"/>
                    <a:gd name="connsiteY4" fmla="*/ 100925 h 100925"/>
                    <a:gd name="connsiteX5" fmla="*/ 47016 w 598283"/>
                    <a:gd name="connsiteY5" fmla="*/ 75406 h 100925"/>
                    <a:gd name="connsiteX6" fmla="*/ 115819 w 598283"/>
                    <a:gd name="connsiteY6" fmla="*/ 18638 h 100925"/>
                    <a:gd name="connsiteX7" fmla="*/ 131196 w 598283"/>
                    <a:gd name="connsiteY7" fmla="*/ 1 h 100925"/>
                    <a:gd name="connsiteX8" fmla="*/ 131196 w 598283"/>
                    <a:gd name="connsiteY8" fmla="*/ 20227 h 100925"/>
                    <a:gd name="connsiteX9" fmla="*/ 467086 w 598283"/>
                    <a:gd name="connsiteY9" fmla="*/ 20227 h 100925"/>
                    <a:gd name="connsiteX10" fmla="*/ 467086 w 598283"/>
                    <a:gd name="connsiteY10" fmla="*/ 0 h 100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98283" h="100925">
                      <a:moveTo>
                        <a:pt x="467086" y="0"/>
                      </a:moveTo>
                      <a:lnTo>
                        <a:pt x="482464" y="18638"/>
                      </a:lnTo>
                      <a:cubicBezTo>
                        <a:pt x="503497" y="39671"/>
                        <a:pt x="526535" y="58697"/>
                        <a:pt x="551267" y="75406"/>
                      </a:cubicBezTo>
                      <a:lnTo>
                        <a:pt x="598283" y="100925"/>
                      </a:lnTo>
                      <a:lnTo>
                        <a:pt x="0" y="100925"/>
                      </a:lnTo>
                      <a:lnTo>
                        <a:pt x="47016" y="75406"/>
                      </a:lnTo>
                      <a:cubicBezTo>
                        <a:pt x="71748" y="58697"/>
                        <a:pt x="94786" y="39671"/>
                        <a:pt x="115819" y="18638"/>
                      </a:cubicBezTo>
                      <a:lnTo>
                        <a:pt x="131196" y="1"/>
                      </a:lnTo>
                      <a:lnTo>
                        <a:pt x="131196" y="20227"/>
                      </a:lnTo>
                      <a:lnTo>
                        <a:pt x="467086" y="20227"/>
                      </a:lnTo>
                      <a:lnTo>
                        <a:pt x="46708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D4E531AC-6D69-4A78-A668-34FD76CD03C4}"/>
                    </a:ext>
                  </a:extLst>
                </p:cNvPr>
                <p:cNvSpPr/>
                <p:nvPr/>
              </p:nvSpPr>
              <p:spPr>
                <a:xfrm>
                  <a:off x="5835598" y="2564067"/>
                  <a:ext cx="525537" cy="694844"/>
                </a:xfrm>
                <a:custGeom>
                  <a:avLst/>
                  <a:gdLst>
                    <a:gd name="connsiteX0" fmla="*/ 0 w 525537"/>
                    <a:gd name="connsiteY0" fmla="*/ 0 h 694844"/>
                    <a:gd name="connsiteX1" fmla="*/ 525537 w 525537"/>
                    <a:gd name="connsiteY1" fmla="*/ 0 h 694844"/>
                    <a:gd name="connsiteX2" fmla="*/ 525537 w 525537"/>
                    <a:gd name="connsiteY2" fmla="*/ 694844 h 694844"/>
                    <a:gd name="connsiteX3" fmla="*/ 0 w 525537"/>
                    <a:gd name="connsiteY3" fmla="*/ 694844 h 694844"/>
                    <a:gd name="connsiteX4" fmla="*/ 0 w 525537"/>
                    <a:gd name="connsiteY4" fmla="*/ 0 h 694844"/>
                    <a:gd name="connsiteX5" fmla="*/ 154386 w 525537"/>
                    <a:gd name="connsiteY5" fmla="*/ 49828 h 694844"/>
                    <a:gd name="connsiteX6" fmla="*/ 154386 w 525537"/>
                    <a:gd name="connsiteY6" fmla="*/ 192450 h 694844"/>
                    <a:gd name="connsiteX7" fmla="*/ 366418 w 525537"/>
                    <a:gd name="connsiteY7" fmla="*/ 192450 h 694844"/>
                    <a:gd name="connsiteX8" fmla="*/ 366418 w 525537"/>
                    <a:gd name="connsiteY8" fmla="*/ 49828 h 694844"/>
                    <a:gd name="connsiteX9" fmla="*/ 154386 w 525537"/>
                    <a:gd name="connsiteY9" fmla="*/ 49828 h 694844"/>
                    <a:gd name="connsiteX10" fmla="*/ 415582 w 525537"/>
                    <a:gd name="connsiteY10" fmla="*/ 112973 h 694844"/>
                    <a:gd name="connsiteX11" fmla="*/ 415582 w 525537"/>
                    <a:gd name="connsiteY11" fmla="*/ 184973 h 694844"/>
                    <a:gd name="connsiteX12" fmla="*/ 469582 w 525537"/>
                    <a:gd name="connsiteY12" fmla="*/ 184973 h 694844"/>
                    <a:gd name="connsiteX13" fmla="*/ 469582 w 525537"/>
                    <a:gd name="connsiteY13" fmla="*/ 112973 h 694844"/>
                    <a:gd name="connsiteX14" fmla="*/ 415582 w 525537"/>
                    <a:gd name="connsiteY14" fmla="*/ 112973 h 694844"/>
                    <a:gd name="connsiteX15" fmla="*/ 44059 w 525537"/>
                    <a:gd name="connsiteY15" fmla="*/ 112973 h 694844"/>
                    <a:gd name="connsiteX16" fmla="*/ 44059 w 525537"/>
                    <a:gd name="connsiteY16" fmla="*/ 184973 h 694844"/>
                    <a:gd name="connsiteX17" fmla="*/ 98059 w 525537"/>
                    <a:gd name="connsiteY17" fmla="*/ 184973 h 694844"/>
                    <a:gd name="connsiteX18" fmla="*/ 98059 w 525537"/>
                    <a:gd name="connsiteY18" fmla="*/ 112973 h 694844"/>
                    <a:gd name="connsiteX19" fmla="*/ 44059 w 525537"/>
                    <a:gd name="connsiteY19" fmla="*/ 112973 h 694844"/>
                    <a:gd name="connsiteX20" fmla="*/ 154386 w 525537"/>
                    <a:gd name="connsiteY20" fmla="*/ 207359 h 694844"/>
                    <a:gd name="connsiteX21" fmla="*/ 154386 w 525537"/>
                    <a:gd name="connsiteY21" fmla="*/ 667405 h 694844"/>
                    <a:gd name="connsiteX22" fmla="*/ 366418 w 525537"/>
                    <a:gd name="connsiteY22" fmla="*/ 667405 h 694844"/>
                    <a:gd name="connsiteX23" fmla="*/ 366418 w 525537"/>
                    <a:gd name="connsiteY23" fmla="*/ 207359 h 694844"/>
                    <a:gd name="connsiteX24" fmla="*/ 154386 w 525537"/>
                    <a:gd name="connsiteY24" fmla="*/ 207359 h 694844"/>
                    <a:gd name="connsiteX25" fmla="*/ 415582 w 525537"/>
                    <a:gd name="connsiteY25" fmla="*/ 209459 h 694844"/>
                    <a:gd name="connsiteX26" fmla="*/ 415582 w 525537"/>
                    <a:gd name="connsiteY26" fmla="*/ 281459 h 694844"/>
                    <a:gd name="connsiteX27" fmla="*/ 469582 w 525537"/>
                    <a:gd name="connsiteY27" fmla="*/ 281459 h 694844"/>
                    <a:gd name="connsiteX28" fmla="*/ 469582 w 525537"/>
                    <a:gd name="connsiteY28" fmla="*/ 209459 h 694844"/>
                    <a:gd name="connsiteX29" fmla="*/ 415582 w 525537"/>
                    <a:gd name="connsiteY29" fmla="*/ 209459 h 694844"/>
                    <a:gd name="connsiteX30" fmla="*/ 415582 w 525537"/>
                    <a:gd name="connsiteY30" fmla="*/ 305945 h 694844"/>
                    <a:gd name="connsiteX31" fmla="*/ 415582 w 525537"/>
                    <a:gd name="connsiteY31" fmla="*/ 377945 h 694844"/>
                    <a:gd name="connsiteX32" fmla="*/ 469582 w 525537"/>
                    <a:gd name="connsiteY32" fmla="*/ 377945 h 694844"/>
                    <a:gd name="connsiteX33" fmla="*/ 469582 w 525537"/>
                    <a:gd name="connsiteY33" fmla="*/ 305945 h 694844"/>
                    <a:gd name="connsiteX34" fmla="*/ 415582 w 525537"/>
                    <a:gd name="connsiteY34" fmla="*/ 305945 h 694844"/>
                    <a:gd name="connsiteX35" fmla="*/ 415582 w 525537"/>
                    <a:gd name="connsiteY35" fmla="*/ 402431 h 694844"/>
                    <a:gd name="connsiteX36" fmla="*/ 415582 w 525537"/>
                    <a:gd name="connsiteY36" fmla="*/ 474431 h 694844"/>
                    <a:gd name="connsiteX37" fmla="*/ 469582 w 525537"/>
                    <a:gd name="connsiteY37" fmla="*/ 474431 h 694844"/>
                    <a:gd name="connsiteX38" fmla="*/ 469582 w 525537"/>
                    <a:gd name="connsiteY38" fmla="*/ 402431 h 694844"/>
                    <a:gd name="connsiteX39" fmla="*/ 415582 w 525537"/>
                    <a:gd name="connsiteY39" fmla="*/ 402431 h 694844"/>
                    <a:gd name="connsiteX40" fmla="*/ 415582 w 525537"/>
                    <a:gd name="connsiteY40" fmla="*/ 498917 h 694844"/>
                    <a:gd name="connsiteX41" fmla="*/ 415582 w 525537"/>
                    <a:gd name="connsiteY41" fmla="*/ 570917 h 694844"/>
                    <a:gd name="connsiteX42" fmla="*/ 469582 w 525537"/>
                    <a:gd name="connsiteY42" fmla="*/ 570917 h 694844"/>
                    <a:gd name="connsiteX43" fmla="*/ 469582 w 525537"/>
                    <a:gd name="connsiteY43" fmla="*/ 498917 h 694844"/>
                    <a:gd name="connsiteX44" fmla="*/ 415582 w 525537"/>
                    <a:gd name="connsiteY44" fmla="*/ 498917 h 694844"/>
                    <a:gd name="connsiteX45" fmla="*/ 415582 w 525537"/>
                    <a:gd name="connsiteY45" fmla="*/ 595405 h 694844"/>
                    <a:gd name="connsiteX46" fmla="*/ 415582 w 525537"/>
                    <a:gd name="connsiteY46" fmla="*/ 667405 h 694844"/>
                    <a:gd name="connsiteX47" fmla="*/ 469582 w 525537"/>
                    <a:gd name="connsiteY47" fmla="*/ 667405 h 694844"/>
                    <a:gd name="connsiteX48" fmla="*/ 469582 w 525537"/>
                    <a:gd name="connsiteY48" fmla="*/ 595405 h 694844"/>
                    <a:gd name="connsiteX49" fmla="*/ 415582 w 525537"/>
                    <a:gd name="connsiteY49" fmla="*/ 595405 h 694844"/>
                    <a:gd name="connsiteX50" fmla="*/ 44059 w 525537"/>
                    <a:gd name="connsiteY50" fmla="*/ 209459 h 694844"/>
                    <a:gd name="connsiteX51" fmla="*/ 44059 w 525537"/>
                    <a:gd name="connsiteY51" fmla="*/ 281459 h 694844"/>
                    <a:gd name="connsiteX52" fmla="*/ 98059 w 525537"/>
                    <a:gd name="connsiteY52" fmla="*/ 281459 h 694844"/>
                    <a:gd name="connsiteX53" fmla="*/ 98059 w 525537"/>
                    <a:gd name="connsiteY53" fmla="*/ 209459 h 694844"/>
                    <a:gd name="connsiteX54" fmla="*/ 44059 w 525537"/>
                    <a:gd name="connsiteY54" fmla="*/ 209459 h 694844"/>
                    <a:gd name="connsiteX55" fmla="*/ 44059 w 525537"/>
                    <a:gd name="connsiteY55" fmla="*/ 305945 h 694844"/>
                    <a:gd name="connsiteX56" fmla="*/ 44059 w 525537"/>
                    <a:gd name="connsiteY56" fmla="*/ 377945 h 694844"/>
                    <a:gd name="connsiteX57" fmla="*/ 98059 w 525537"/>
                    <a:gd name="connsiteY57" fmla="*/ 377945 h 694844"/>
                    <a:gd name="connsiteX58" fmla="*/ 98059 w 525537"/>
                    <a:gd name="connsiteY58" fmla="*/ 305945 h 694844"/>
                    <a:gd name="connsiteX59" fmla="*/ 44059 w 525537"/>
                    <a:gd name="connsiteY59" fmla="*/ 305945 h 694844"/>
                    <a:gd name="connsiteX60" fmla="*/ 44059 w 525537"/>
                    <a:gd name="connsiteY60" fmla="*/ 402431 h 694844"/>
                    <a:gd name="connsiteX61" fmla="*/ 44059 w 525537"/>
                    <a:gd name="connsiteY61" fmla="*/ 474431 h 694844"/>
                    <a:gd name="connsiteX62" fmla="*/ 98059 w 525537"/>
                    <a:gd name="connsiteY62" fmla="*/ 474431 h 694844"/>
                    <a:gd name="connsiteX63" fmla="*/ 98059 w 525537"/>
                    <a:gd name="connsiteY63" fmla="*/ 402431 h 694844"/>
                    <a:gd name="connsiteX64" fmla="*/ 44059 w 525537"/>
                    <a:gd name="connsiteY64" fmla="*/ 402431 h 694844"/>
                    <a:gd name="connsiteX65" fmla="*/ 44059 w 525537"/>
                    <a:gd name="connsiteY65" fmla="*/ 498917 h 694844"/>
                    <a:gd name="connsiteX66" fmla="*/ 44059 w 525537"/>
                    <a:gd name="connsiteY66" fmla="*/ 570917 h 694844"/>
                    <a:gd name="connsiteX67" fmla="*/ 98059 w 525537"/>
                    <a:gd name="connsiteY67" fmla="*/ 570917 h 694844"/>
                    <a:gd name="connsiteX68" fmla="*/ 98059 w 525537"/>
                    <a:gd name="connsiteY68" fmla="*/ 498917 h 694844"/>
                    <a:gd name="connsiteX69" fmla="*/ 44059 w 525537"/>
                    <a:gd name="connsiteY69" fmla="*/ 498917 h 694844"/>
                    <a:gd name="connsiteX70" fmla="*/ 44059 w 525537"/>
                    <a:gd name="connsiteY70" fmla="*/ 595405 h 694844"/>
                    <a:gd name="connsiteX71" fmla="*/ 44059 w 525537"/>
                    <a:gd name="connsiteY71" fmla="*/ 667405 h 694844"/>
                    <a:gd name="connsiteX72" fmla="*/ 98059 w 525537"/>
                    <a:gd name="connsiteY72" fmla="*/ 667405 h 694844"/>
                    <a:gd name="connsiteX73" fmla="*/ 98059 w 525537"/>
                    <a:gd name="connsiteY73" fmla="*/ 595405 h 694844"/>
                    <a:gd name="connsiteX74" fmla="*/ 44059 w 525537"/>
                    <a:gd name="connsiteY74" fmla="*/ 595405 h 694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</a:cxnLst>
                  <a:rect l="l" t="t" r="r" b="b"/>
                  <a:pathLst>
                    <a:path w="525537" h="694844">
                      <a:moveTo>
                        <a:pt x="0" y="0"/>
                      </a:moveTo>
                      <a:lnTo>
                        <a:pt x="525537" y="0"/>
                      </a:lnTo>
                      <a:lnTo>
                        <a:pt x="525537" y="694844"/>
                      </a:lnTo>
                      <a:lnTo>
                        <a:pt x="0" y="694844"/>
                      </a:lnTo>
                      <a:lnTo>
                        <a:pt x="0" y="0"/>
                      </a:lnTo>
                      <a:close/>
                      <a:moveTo>
                        <a:pt x="154386" y="49828"/>
                      </a:moveTo>
                      <a:lnTo>
                        <a:pt x="154386" y="192450"/>
                      </a:lnTo>
                      <a:lnTo>
                        <a:pt x="366418" y="192450"/>
                      </a:lnTo>
                      <a:lnTo>
                        <a:pt x="366418" y="49828"/>
                      </a:lnTo>
                      <a:lnTo>
                        <a:pt x="154386" y="49828"/>
                      </a:lnTo>
                      <a:close/>
                      <a:moveTo>
                        <a:pt x="415582" y="112973"/>
                      </a:moveTo>
                      <a:lnTo>
                        <a:pt x="415582" y="184973"/>
                      </a:lnTo>
                      <a:lnTo>
                        <a:pt x="469582" y="184973"/>
                      </a:lnTo>
                      <a:lnTo>
                        <a:pt x="469582" y="112973"/>
                      </a:lnTo>
                      <a:lnTo>
                        <a:pt x="415582" y="112973"/>
                      </a:lnTo>
                      <a:close/>
                      <a:moveTo>
                        <a:pt x="44059" y="112973"/>
                      </a:moveTo>
                      <a:lnTo>
                        <a:pt x="44059" y="184973"/>
                      </a:lnTo>
                      <a:lnTo>
                        <a:pt x="98059" y="184973"/>
                      </a:lnTo>
                      <a:lnTo>
                        <a:pt x="98059" y="112973"/>
                      </a:lnTo>
                      <a:lnTo>
                        <a:pt x="44059" y="112973"/>
                      </a:lnTo>
                      <a:close/>
                      <a:moveTo>
                        <a:pt x="154386" y="207359"/>
                      </a:moveTo>
                      <a:lnTo>
                        <a:pt x="154386" y="667405"/>
                      </a:lnTo>
                      <a:lnTo>
                        <a:pt x="366418" y="667405"/>
                      </a:lnTo>
                      <a:lnTo>
                        <a:pt x="366418" y="207359"/>
                      </a:lnTo>
                      <a:lnTo>
                        <a:pt x="154386" y="207359"/>
                      </a:lnTo>
                      <a:close/>
                      <a:moveTo>
                        <a:pt x="415582" y="209459"/>
                      </a:moveTo>
                      <a:lnTo>
                        <a:pt x="415582" y="281459"/>
                      </a:lnTo>
                      <a:lnTo>
                        <a:pt x="469582" y="281459"/>
                      </a:lnTo>
                      <a:lnTo>
                        <a:pt x="469582" y="209459"/>
                      </a:lnTo>
                      <a:lnTo>
                        <a:pt x="415582" y="209459"/>
                      </a:lnTo>
                      <a:close/>
                      <a:moveTo>
                        <a:pt x="415582" y="305945"/>
                      </a:moveTo>
                      <a:lnTo>
                        <a:pt x="415582" y="377945"/>
                      </a:lnTo>
                      <a:lnTo>
                        <a:pt x="469582" y="377945"/>
                      </a:lnTo>
                      <a:lnTo>
                        <a:pt x="469582" y="305945"/>
                      </a:lnTo>
                      <a:lnTo>
                        <a:pt x="415582" y="305945"/>
                      </a:lnTo>
                      <a:close/>
                      <a:moveTo>
                        <a:pt x="415582" y="402431"/>
                      </a:moveTo>
                      <a:lnTo>
                        <a:pt x="415582" y="474431"/>
                      </a:lnTo>
                      <a:lnTo>
                        <a:pt x="469582" y="474431"/>
                      </a:lnTo>
                      <a:lnTo>
                        <a:pt x="469582" y="402431"/>
                      </a:lnTo>
                      <a:lnTo>
                        <a:pt x="415582" y="402431"/>
                      </a:lnTo>
                      <a:close/>
                      <a:moveTo>
                        <a:pt x="415582" y="498917"/>
                      </a:moveTo>
                      <a:lnTo>
                        <a:pt x="415582" y="570917"/>
                      </a:lnTo>
                      <a:lnTo>
                        <a:pt x="469582" y="570917"/>
                      </a:lnTo>
                      <a:lnTo>
                        <a:pt x="469582" y="498917"/>
                      </a:lnTo>
                      <a:lnTo>
                        <a:pt x="415582" y="498917"/>
                      </a:lnTo>
                      <a:close/>
                      <a:moveTo>
                        <a:pt x="415582" y="595405"/>
                      </a:moveTo>
                      <a:lnTo>
                        <a:pt x="415582" y="667405"/>
                      </a:lnTo>
                      <a:lnTo>
                        <a:pt x="469582" y="667405"/>
                      </a:lnTo>
                      <a:lnTo>
                        <a:pt x="469582" y="595405"/>
                      </a:lnTo>
                      <a:lnTo>
                        <a:pt x="415582" y="595405"/>
                      </a:lnTo>
                      <a:close/>
                      <a:moveTo>
                        <a:pt x="44059" y="209459"/>
                      </a:moveTo>
                      <a:lnTo>
                        <a:pt x="44059" y="281459"/>
                      </a:lnTo>
                      <a:lnTo>
                        <a:pt x="98059" y="281459"/>
                      </a:lnTo>
                      <a:lnTo>
                        <a:pt x="98059" y="209459"/>
                      </a:lnTo>
                      <a:lnTo>
                        <a:pt x="44059" y="209459"/>
                      </a:lnTo>
                      <a:close/>
                      <a:moveTo>
                        <a:pt x="44059" y="305945"/>
                      </a:moveTo>
                      <a:lnTo>
                        <a:pt x="44059" y="377945"/>
                      </a:lnTo>
                      <a:lnTo>
                        <a:pt x="98059" y="377945"/>
                      </a:lnTo>
                      <a:lnTo>
                        <a:pt x="98059" y="305945"/>
                      </a:lnTo>
                      <a:lnTo>
                        <a:pt x="44059" y="305945"/>
                      </a:lnTo>
                      <a:close/>
                      <a:moveTo>
                        <a:pt x="44059" y="402431"/>
                      </a:moveTo>
                      <a:lnTo>
                        <a:pt x="44059" y="474431"/>
                      </a:lnTo>
                      <a:lnTo>
                        <a:pt x="98059" y="474431"/>
                      </a:lnTo>
                      <a:lnTo>
                        <a:pt x="98059" y="402431"/>
                      </a:lnTo>
                      <a:lnTo>
                        <a:pt x="44059" y="402431"/>
                      </a:lnTo>
                      <a:close/>
                      <a:moveTo>
                        <a:pt x="44059" y="498917"/>
                      </a:moveTo>
                      <a:lnTo>
                        <a:pt x="44059" y="570917"/>
                      </a:lnTo>
                      <a:lnTo>
                        <a:pt x="98059" y="570917"/>
                      </a:lnTo>
                      <a:lnTo>
                        <a:pt x="98059" y="498917"/>
                      </a:lnTo>
                      <a:lnTo>
                        <a:pt x="44059" y="498917"/>
                      </a:lnTo>
                      <a:close/>
                      <a:moveTo>
                        <a:pt x="44059" y="595405"/>
                      </a:moveTo>
                      <a:lnTo>
                        <a:pt x="44059" y="667405"/>
                      </a:lnTo>
                      <a:lnTo>
                        <a:pt x="98059" y="667405"/>
                      </a:lnTo>
                      <a:lnTo>
                        <a:pt x="98059" y="595405"/>
                      </a:lnTo>
                      <a:lnTo>
                        <a:pt x="44059" y="5954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B141AFF-6AFB-479B-BCD1-17C2BB70DEFA}"/>
                  </a:ext>
                </a:extLst>
              </p:cNvPr>
              <p:cNvGrpSpPr/>
              <p:nvPr/>
            </p:nvGrpSpPr>
            <p:grpSpPr>
              <a:xfrm>
                <a:off x="6326995" y="3318976"/>
                <a:ext cx="594839" cy="645015"/>
                <a:chOff x="6301494" y="2613895"/>
                <a:chExt cx="594839" cy="645015"/>
              </a:xfrm>
              <a:grpFill/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57CB9A49-8F7E-4A7C-A5C4-176AE4A6751B}"/>
                    </a:ext>
                  </a:extLst>
                </p:cNvPr>
                <p:cNvSpPr/>
                <p:nvPr/>
              </p:nvSpPr>
              <p:spPr>
                <a:xfrm>
                  <a:off x="6301494" y="2613895"/>
                  <a:ext cx="594839" cy="36000"/>
                </a:xfrm>
                <a:custGeom>
                  <a:avLst/>
                  <a:gdLst>
                    <a:gd name="connsiteX0" fmla="*/ 467086 w 598283"/>
                    <a:gd name="connsiteY0" fmla="*/ 0 h 100925"/>
                    <a:gd name="connsiteX1" fmla="*/ 482464 w 598283"/>
                    <a:gd name="connsiteY1" fmla="*/ 18638 h 100925"/>
                    <a:gd name="connsiteX2" fmla="*/ 551267 w 598283"/>
                    <a:gd name="connsiteY2" fmla="*/ 75406 h 100925"/>
                    <a:gd name="connsiteX3" fmla="*/ 598283 w 598283"/>
                    <a:gd name="connsiteY3" fmla="*/ 100925 h 100925"/>
                    <a:gd name="connsiteX4" fmla="*/ 0 w 598283"/>
                    <a:gd name="connsiteY4" fmla="*/ 100925 h 100925"/>
                    <a:gd name="connsiteX5" fmla="*/ 47016 w 598283"/>
                    <a:gd name="connsiteY5" fmla="*/ 75406 h 100925"/>
                    <a:gd name="connsiteX6" fmla="*/ 115819 w 598283"/>
                    <a:gd name="connsiteY6" fmla="*/ 18638 h 100925"/>
                    <a:gd name="connsiteX7" fmla="*/ 131196 w 598283"/>
                    <a:gd name="connsiteY7" fmla="*/ 1 h 100925"/>
                    <a:gd name="connsiteX8" fmla="*/ 131196 w 598283"/>
                    <a:gd name="connsiteY8" fmla="*/ 20227 h 100925"/>
                    <a:gd name="connsiteX9" fmla="*/ 467086 w 598283"/>
                    <a:gd name="connsiteY9" fmla="*/ 20227 h 100925"/>
                    <a:gd name="connsiteX10" fmla="*/ 467086 w 598283"/>
                    <a:gd name="connsiteY10" fmla="*/ 0 h 100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98283" h="100925">
                      <a:moveTo>
                        <a:pt x="467086" y="0"/>
                      </a:moveTo>
                      <a:lnTo>
                        <a:pt x="482464" y="18638"/>
                      </a:lnTo>
                      <a:cubicBezTo>
                        <a:pt x="503497" y="39671"/>
                        <a:pt x="526535" y="58697"/>
                        <a:pt x="551267" y="75406"/>
                      </a:cubicBezTo>
                      <a:lnTo>
                        <a:pt x="598283" y="100925"/>
                      </a:lnTo>
                      <a:lnTo>
                        <a:pt x="0" y="100925"/>
                      </a:lnTo>
                      <a:lnTo>
                        <a:pt x="47016" y="75406"/>
                      </a:lnTo>
                      <a:cubicBezTo>
                        <a:pt x="71748" y="58697"/>
                        <a:pt x="94786" y="39671"/>
                        <a:pt x="115819" y="18638"/>
                      </a:cubicBezTo>
                      <a:lnTo>
                        <a:pt x="131196" y="1"/>
                      </a:lnTo>
                      <a:lnTo>
                        <a:pt x="131196" y="20227"/>
                      </a:lnTo>
                      <a:lnTo>
                        <a:pt x="467086" y="20227"/>
                      </a:lnTo>
                      <a:lnTo>
                        <a:pt x="46708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27380378-F0FE-4A59-BED7-1A164AC76B9B}"/>
                    </a:ext>
                  </a:extLst>
                </p:cNvPr>
                <p:cNvSpPr/>
                <p:nvPr/>
              </p:nvSpPr>
              <p:spPr>
                <a:xfrm>
                  <a:off x="6363600" y="2649254"/>
                  <a:ext cx="470627" cy="609656"/>
                </a:xfrm>
                <a:custGeom>
                  <a:avLst/>
                  <a:gdLst>
                    <a:gd name="connsiteX0" fmla="*/ 0 w 470627"/>
                    <a:gd name="connsiteY0" fmla="*/ 0 h 609656"/>
                    <a:gd name="connsiteX1" fmla="*/ 470627 w 470627"/>
                    <a:gd name="connsiteY1" fmla="*/ 0 h 609656"/>
                    <a:gd name="connsiteX2" fmla="*/ 470627 w 470627"/>
                    <a:gd name="connsiteY2" fmla="*/ 609656 h 609656"/>
                    <a:gd name="connsiteX3" fmla="*/ 0 w 470627"/>
                    <a:gd name="connsiteY3" fmla="*/ 609656 h 609656"/>
                    <a:gd name="connsiteX4" fmla="*/ 0 w 470627"/>
                    <a:gd name="connsiteY4" fmla="*/ 0 h 609656"/>
                    <a:gd name="connsiteX5" fmla="*/ 19955 w 470627"/>
                    <a:gd name="connsiteY5" fmla="*/ 27785 h 609656"/>
                    <a:gd name="connsiteX6" fmla="*/ 19955 w 470627"/>
                    <a:gd name="connsiteY6" fmla="*/ 99785 h 609656"/>
                    <a:gd name="connsiteX7" fmla="*/ 73955 w 470627"/>
                    <a:gd name="connsiteY7" fmla="*/ 99785 h 609656"/>
                    <a:gd name="connsiteX8" fmla="*/ 73955 w 470627"/>
                    <a:gd name="connsiteY8" fmla="*/ 27785 h 609656"/>
                    <a:gd name="connsiteX9" fmla="*/ 19955 w 470627"/>
                    <a:gd name="connsiteY9" fmla="*/ 27785 h 609656"/>
                    <a:gd name="connsiteX10" fmla="*/ 112154 w 470627"/>
                    <a:gd name="connsiteY10" fmla="*/ 27785 h 609656"/>
                    <a:gd name="connsiteX11" fmla="*/ 112154 w 470627"/>
                    <a:gd name="connsiteY11" fmla="*/ 99785 h 609656"/>
                    <a:gd name="connsiteX12" fmla="*/ 166154 w 470627"/>
                    <a:gd name="connsiteY12" fmla="*/ 99785 h 609656"/>
                    <a:gd name="connsiteX13" fmla="*/ 166154 w 470627"/>
                    <a:gd name="connsiteY13" fmla="*/ 27785 h 609656"/>
                    <a:gd name="connsiteX14" fmla="*/ 112154 w 470627"/>
                    <a:gd name="connsiteY14" fmla="*/ 27785 h 609656"/>
                    <a:gd name="connsiteX15" fmla="*/ 204353 w 470627"/>
                    <a:gd name="connsiteY15" fmla="*/ 27785 h 609656"/>
                    <a:gd name="connsiteX16" fmla="*/ 204353 w 470627"/>
                    <a:gd name="connsiteY16" fmla="*/ 99785 h 609656"/>
                    <a:gd name="connsiteX17" fmla="*/ 258353 w 470627"/>
                    <a:gd name="connsiteY17" fmla="*/ 99785 h 609656"/>
                    <a:gd name="connsiteX18" fmla="*/ 258353 w 470627"/>
                    <a:gd name="connsiteY18" fmla="*/ 27785 h 609656"/>
                    <a:gd name="connsiteX19" fmla="*/ 204353 w 470627"/>
                    <a:gd name="connsiteY19" fmla="*/ 27785 h 609656"/>
                    <a:gd name="connsiteX20" fmla="*/ 296552 w 470627"/>
                    <a:gd name="connsiteY20" fmla="*/ 27785 h 609656"/>
                    <a:gd name="connsiteX21" fmla="*/ 296552 w 470627"/>
                    <a:gd name="connsiteY21" fmla="*/ 99785 h 609656"/>
                    <a:gd name="connsiteX22" fmla="*/ 350552 w 470627"/>
                    <a:gd name="connsiteY22" fmla="*/ 99785 h 609656"/>
                    <a:gd name="connsiteX23" fmla="*/ 350552 w 470627"/>
                    <a:gd name="connsiteY23" fmla="*/ 27785 h 609656"/>
                    <a:gd name="connsiteX24" fmla="*/ 296552 w 470627"/>
                    <a:gd name="connsiteY24" fmla="*/ 27785 h 609656"/>
                    <a:gd name="connsiteX25" fmla="*/ 388751 w 470627"/>
                    <a:gd name="connsiteY25" fmla="*/ 27785 h 609656"/>
                    <a:gd name="connsiteX26" fmla="*/ 388751 w 470627"/>
                    <a:gd name="connsiteY26" fmla="*/ 99785 h 609656"/>
                    <a:gd name="connsiteX27" fmla="*/ 442751 w 470627"/>
                    <a:gd name="connsiteY27" fmla="*/ 99785 h 609656"/>
                    <a:gd name="connsiteX28" fmla="*/ 442751 w 470627"/>
                    <a:gd name="connsiteY28" fmla="*/ 27785 h 609656"/>
                    <a:gd name="connsiteX29" fmla="*/ 388751 w 470627"/>
                    <a:gd name="connsiteY29" fmla="*/ 27785 h 609656"/>
                    <a:gd name="connsiteX30" fmla="*/ 175480 w 470627"/>
                    <a:gd name="connsiteY30" fmla="*/ 119798 h 609656"/>
                    <a:gd name="connsiteX31" fmla="*/ 175480 w 470627"/>
                    <a:gd name="connsiteY31" fmla="*/ 451526 h 609656"/>
                    <a:gd name="connsiteX32" fmla="*/ 288262 w 470627"/>
                    <a:gd name="connsiteY32" fmla="*/ 451526 h 609656"/>
                    <a:gd name="connsiteX33" fmla="*/ 288262 w 470627"/>
                    <a:gd name="connsiteY33" fmla="*/ 119798 h 609656"/>
                    <a:gd name="connsiteX34" fmla="*/ 175480 w 470627"/>
                    <a:gd name="connsiteY34" fmla="*/ 119798 h 609656"/>
                    <a:gd name="connsiteX35" fmla="*/ 332061 w 470627"/>
                    <a:gd name="connsiteY35" fmla="*/ 122171 h 609656"/>
                    <a:gd name="connsiteX36" fmla="*/ 332061 w 470627"/>
                    <a:gd name="connsiteY36" fmla="*/ 451526 h 609656"/>
                    <a:gd name="connsiteX37" fmla="*/ 444843 w 470627"/>
                    <a:gd name="connsiteY37" fmla="*/ 451526 h 609656"/>
                    <a:gd name="connsiteX38" fmla="*/ 444843 w 470627"/>
                    <a:gd name="connsiteY38" fmla="*/ 122171 h 609656"/>
                    <a:gd name="connsiteX39" fmla="*/ 332061 w 470627"/>
                    <a:gd name="connsiteY39" fmla="*/ 122171 h 609656"/>
                    <a:gd name="connsiteX40" fmla="*/ 20816 w 470627"/>
                    <a:gd name="connsiteY40" fmla="*/ 122171 h 609656"/>
                    <a:gd name="connsiteX41" fmla="*/ 20816 w 470627"/>
                    <a:gd name="connsiteY41" fmla="*/ 453899 h 609656"/>
                    <a:gd name="connsiteX42" fmla="*/ 133598 w 470627"/>
                    <a:gd name="connsiteY42" fmla="*/ 453899 h 609656"/>
                    <a:gd name="connsiteX43" fmla="*/ 133598 w 470627"/>
                    <a:gd name="connsiteY43" fmla="*/ 122171 h 609656"/>
                    <a:gd name="connsiteX44" fmla="*/ 20816 w 470627"/>
                    <a:gd name="connsiteY44" fmla="*/ 122171 h 609656"/>
                    <a:gd name="connsiteX45" fmla="*/ 175480 w 470627"/>
                    <a:gd name="connsiteY45" fmla="*/ 471539 h 609656"/>
                    <a:gd name="connsiteX46" fmla="*/ 175480 w 470627"/>
                    <a:gd name="connsiteY46" fmla="*/ 570684 h 609656"/>
                    <a:gd name="connsiteX47" fmla="*/ 288262 w 470627"/>
                    <a:gd name="connsiteY47" fmla="*/ 570684 h 609656"/>
                    <a:gd name="connsiteX48" fmla="*/ 288262 w 470627"/>
                    <a:gd name="connsiteY48" fmla="*/ 471539 h 609656"/>
                    <a:gd name="connsiteX49" fmla="*/ 175480 w 470627"/>
                    <a:gd name="connsiteY49" fmla="*/ 471539 h 609656"/>
                    <a:gd name="connsiteX50" fmla="*/ 332061 w 470627"/>
                    <a:gd name="connsiteY50" fmla="*/ 473913 h 609656"/>
                    <a:gd name="connsiteX51" fmla="*/ 332061 w 470627"/>
                    <a:gd name="connsiteY51" fmla="*/ 572349 h 609656"/>
                    <a:gd name="connsiteX52" fmla="*/ 444843 w 470627"/>
                    <a:gd name="connsiteY52" fmla="*/ 572349 h 609656"/>
                    <a:gd name="connsiteX53" fmla="*/ 444843 w 470627"/>
                    <a:gd name="connsiteY53" fmla="*/ 473913 h 609656"/>
                    <a:gd name="connsiteX54" fmla="*/ 332061 w 470627"/>
                    <a:gd name="connsiteY54" fmla="*/ 473913 h 609656"/>
                    <a:gd name="connsiteX55" fmla="*/ 20816 w 470627"/>
                    <a:gd name="connsiteY55" fmla="*/ 473912 h 609656"/>
                    <a:gd name="connsiteX56" fmla="*/ 20816 w 470627"/>
                    <a:gd name="connsiteY56" fmla="*/ 573057 h 609656"/>
                    <a:gd name="connsiteX57" fmla="*/ 133598 w 470627"/>
                    <a:gd name="connsiteY57" fmla="*/ 573057 h 609656"/>
                    <a:gd name="connsiteX58" fmla="*/ 133598 w 470627"/>
                    <a:gd name="connsiteY58" fmla="*/ 473912 h 609656"/>
                    <a:gd name="connsiteX59" fmla="*/ 20816 w 470627"/>
                    <a:gd name="connsiteY59" fmla="*/ 473912 h 609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470627" h="609656">
                      <a:moveTo>
                        <a:pt x="0" y="0"/>
                      </a:moveTo>
                      <a:lnTo>
                        <a:pt x="470627" y="0"/>
                      </a:lnTo>
                      <a:lnTo>
                        <a:pt x="470627" y="609656"/>
                      </a:lnTo>
                      <a:lnTo>
                        <a:pt x="0" y="609656"/>
                      </a:lnTo>
                      <a:lnTo>
                        <a:pt x="0" y="0"/>
                      </a:lnTo>
                      <a:close/>
                      <a:moveTo>
                        <a:pt x="19955" y="27785"/>
                      </a:moveTo>
                      <a:lnTo>
                        <a:pt x="19955" y="99785"/>
                      </a:lnTo>
                      <a:lnTo>
                        <a:pt x="73955" y="99785"/>
                      </a:lnTo>
                      <a:lnTo>
                        <a:pt x="73955" y="27785"/>
                      </a:lnTo>
                      <a:lnTo>
                        <a:pt x="19955" y="27785"/>
                      </a:lnTo>
                      <a:close/>
                      <a:moveTo>
                        <a:pt x="112154" y="27785"/>
                      </a:moveTo>
                      <a:lnTo>
                        <a:pt x="112154" y="99785"/>
                      </a:lnTo>
                      <a:lnTo>
                        <a:pt x="166154" y="99785"/>
                      </a:lnTo>
                      <a:lnTo>
                        <a:pt x="166154" y="27785"/>
                      </a:lnTo>
                      <a:lnTo>
                        <a:pt x="112154" y="27785"/>
                      </a:lnTo>
                      <a:close/>
                      <a:moveTo>
                        <a:pt x="204353" y="27785"/>
                      </a:moveTo>
                      <a:lnTo>
                        <a:pt x="204353" y="99785"/>
                      </a:lnTo>
                      <a:lnTo>
                        <a:pt x="258353" y="99785"/>
                      </a:lnTo>
                      <a:lnTo>
                        <a:pt x="258353" y="27785"/>
                      </a:lnTo>
                      <a:lnTo>
                        <a:pt x="204353" y="27785"/>
                      </a:lnTo>
                      <a:close/>
                      <a:moveTo>
                        <a:pt x="296552" y="27785"/>
                      </a:moveTo>
                      <a:lnTo>
                        <a:pt x="296552" y="99785"/>
                      </a:lnTo>
                      <a:lnTo>
                        <a:pt x="350552" y="99785"/>
                      </a:lnTo>
                      <a:lnTo>
                        <a:pt x="350552" y="27785"/>
                      </a:lnTo>
                      <a:lnTo>
                        <a:pt x="296552" y="27785"/>
                      </a:lnTo>
                      <a:close/>
                      <a:moveTo>
                        <a:pt x="388751" y="27785"/>
                      </a:moveTo>
                      <a:lnTo>
                        <a:pt x="388751" y="99785"/>
                      </a:lnTo>
                      <a:lnTo>
                        <a:pt x="442751" y="99785"/>
                      </a:lnTo>
                      <a:lnTo>
                        <a:pt x="442751" y="27785"/>
                      </a:lnTo>
                      <a:lnTo>
                        <a:pt x="388751" y="27785"/>
                      </a:lnTo>
                      <a:close/>
                      <a:moveTo>
                        <a:pt x="175480" y="119798"/>
                      </a:moveTo>
                      <a:lnTo>
                        <a:pt x="175480" y="451526"/>
                      </a:lnTo>
                      <a:lnTo>
                        <a:pt x="288262" y="451526"/>
                      </a:lnTo>
                      <a:lnTo>
                        <a:pt x="288262" y="119798"/>
                      </a:lnTo>
                      <a:lnTo>
                        <a:pt x="175480" y="119798"/>
                      </a:lnTo>
                      <a:close/>
                      <a:moveTo>
                        <a:pt x="332061" y="122171"/>
                      </a:moveTo>
                      <a:lnTo>
                        <a:pt x="332061" y="451526"/>
                      </a:lnTo>
                      <a:lnTo>
                        <a:pt x="444843" y="451526"/>
                      </a:lnTo>
                      <a:lnTo>
                        <a:pt x="444843" y="122171"/>
                      </a:lnTo>
                      <a:lnTo>
                        <a:pt x="332061" y="122171"/>
                      </a:lnTo>
                      <a:close/>
                      <a:moveTo>
                        <a:pt x="20816" y="122171"/>
                      </a:moveTo>
                      <a:lnTo>
                        <a:pt x="20816" y="453899"/>
                      </a:lnTo>
                      <a:lnTo>
                        <a:pt x="133598" y="453899"/>
                      </a:lnTo>
                      <a:lnTo>
                        <a:pt x="133598" y="122171"/>
                      </a:lnTo>
                      <a:lnTo>
                        <a:pt x="20816" y="122171"/>
                      </a:lnTo>
                      <a:close/>
                      <a:moveTo>
                        <a:pt x="175480" y="471539"/>
                      </a:moveTo>
                      <a:lnTo>
                        <a:pt x="175480" y="570684"/>
                      </a:lnTo>
                      <a:lnTo>
                        <a:pt x="288262" y="570684"/>
                      </a:lnTo>
                      <a:lnTo>
                        <a:pt x="288262" y="471539"/>
                      </a:lnTo>
                      <a:lnTo>
                        <a:pt x="175480" y="471539"/>
                      </a:lnTo>
                      <a:close/>
                      <a:moveTo>
                        <a:pt x="332061" y="473913"/>
                      </a:moveTo>
                      <a:lnTo>
                        <a:pt x="332061" y="572349"/>
                      </a:lnTo>
                      <a:lnTo>
                        <a:pt x="444843" y="572349"/>
                      </a:lnTo>
                      <a:lnTo>
                        <a:pt x="444843" y="473913"/>
                      </a:lnTo>
                      <a:lnTo>
                        <a:pt x="332061" y="473913"/>
                      </a:lnTo>
                      <a:close/>
                      <a:moveTo>
                        <a:pt x="20816" y="473912"/>
                      </a:moveTo>
                      <a:lnTo>
                        <a:pt x="20816" y="573057"/>
                      </a:lnTo>
                      <a:lnTo>
                        <a:pt x="133598" y="573057"/>
                      </a:lnTo>
                      <a:lnTo>
                        <a:pt x="133598" y="473912"/>
                      </a:lnTo>
                      <a:lnTo>
                        <a:pt x="20816" y="4739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065F5A58-C2D3-4A3A-B098-3CF79A2E0776}"/>
                  </a:ext>
                </a:extLst>
              </p:cNvPr>
              <p:cNvGrpSpPr/>
              <p:nvPr/>
            </p:nvGrpSpPr>
            <p:grpSpPr>
              <a:xfrm>
                <a:off x="5336266" y="3318976"/>
                <a:ext cx="594839" cy="645015"/>
                <a:chOff x="5293179" y="2613895"/>
                <a:chExt cx="594839" cy="645015"/>
              </a:xfrm>
              <a:grpFill/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5116DAA-27B9-409E-9CE8-2BDC7099C98D}"/>
                    </a:ext>
                  </a:extLst>
                </p:cNvPr>
                <p:cNvSpPr/>
                <p:nvPr/>
              </p:nvSpPr>
              <p:spPr>
                <a:xfrm>
                  <a:off x="5293179" y="2613895"/>
                  <a:ext cx="594839" cy="36000"/>
                </a:xfrm>
                <a:custGeom>
                  <a:avLst/>
                  <a:gdLst>
                    <a:gd name="connsiteX0" fmla="*/ 467086 w 598283"/>
                    <a:gd name="connsiteY0" fmla="*/ 0 h 100925"/>
                    <a:gd name="connsiteX1" fmla="*/ 482464 w 598283"/>
                    <a:gd name="connsiteY1" fmla="*/ 18638 h 100925"/>
                    <a:gd name="connsiteX2" fmla="*/ 551267 w 598283"/>
                    <a:gd name="connsiteY2" fmla="*/ 75406 h 100925"/>
                    <a:gd name="connsiteX3" fmla="*/ 598283 w 598283"/>
                    <a:gd name="connsiteY3" fmla="*/ 100925 h 100925"/>
                    <a:gd name="connsiteX4" fmla="*/ 0 w 598283"/>
                    <a:gd name="connsiteY4" fmla="*/ 100925 h 100925"/>
                    <a:gd name="connsiteX5" fmla="*/ 47016 w 598283"/>
                    <a:gd name="connsiteY5" fmla="*/ 75406 h 100925"/>
                    <a:gd name="connsiteX6" fmla="*/ 115819 w 598283"/>
                    <a:gd name="connsiteY6" fmla="*/ 18638 h 100925"/>
                    <a:gd name="connsiteX7" fmla="*/ 131196 w 598283"/>
                    <a:gd name="connsiteY7" fmla="*/ 1 h 100925"/>
                    <a:gd name="connsiteX8" fmla="*/ 131196 w 598283"/>
                    <a:gd name="connsiteY8" fmla="*/ 20227 h 100925"/>
                    <a:gd name="connsiteX9" fmla="*/ 467086 w 598283"/>
                    <a:gd name="connsiteY9" fmla="*/ 20227 h 100925"/>
                    <a:gd name="connsiteX10" fmla="*/ 467086 w 598283"/>
                    <a:gd name="connsiteY10" fmla="*/ 0 h 100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98283" h="100925">
                      <a:moveTo>
                        <a:pt x="467086" y="0"/>
                      </a:moveTo>
                      <a:lnTo>
                        <a:pt x="482464" y="18638"/>
                      </a:lnTo>
                      <a:cubicBezTo>
                        <a:pt x="503497" y="39671"/>
                        <a:pt x="526535" y="58697"/>
                        <a:pt x="551267" y="75406"/>
                      </a:cubicBezTo>
                      <a:lnTo>
                        <a:pt x="598283" y="100925"/>
                      </a:lnTo>
                      <a:lnTo>
                        <a:pt x="0" y="100925"/>
                      </a:lnTo>
                      <a:lnTo>
                        <a:pt x="47016" y="75406"/>
                      </a:lnTo>
                      <a:cubicBezTo>
                        <a:pt x="71748" y="58697"/>
                        <a:pt x="94786" y="39671"/>
                        <a:pt x="115819" y="18638"/>
                      </a:cubicBezTo>
                      <a:lnTo>
                        <a:pt x="131196" y="1"/>
                      </a:lnTo>
                      <a:lnTo>
                        <a:pt x="131196" y="20227"/>
                      </a:lnTo>
                      <a:lnTo>
                        <a:pt x="467086" y="20227"/>
                      </a:lnTo>
                      <a:lnTo>
                        <a:pt x="46708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1B44663-065F-449B-BEE0-DD50D75E69B1}"/>
                    </a:ext>
                  </a:extLst>
                </p:cNvPr>
                <p:cNvSpPr/>
                <p:nvPr/>
              </p:nvSpPr>
              <p:spPr>
                <a:xfrm>
                  <a:off x="5352243" y="2649254"/>
                  <a:ext cx="476711" cy="609656"/>
                </a:xfrm>
                <a:custGeom>
                  <a:avLst/>
                  <a:gdLst>
                    <a:gd name="connsiteX0" fmla="*/ 0 w 476711"/>
                    <a:gd name="connsiteY0" fmla="*/ 0 h 609656"/>
                    <a:gd name="connsiteX1" fmla="*/ 476711 w 476711"/>
                    <a:gd name="connsiteY1" fmla="*/ 0 h 609656"/>
                    <a:gd name="connsiteX2" fmla="*/ 476711 w 476711"/>
                    <a:gd name="connsiteY2" fmla="*/ 609656 h 609656"/>
                    <a:gd name="connsiteX3" fmla="*/ 0 w 476711"/>
                    <a:gd name="connsiteY3" fmla="*/ 609656 h 609656"/>
                    <a:gd name="connsiteX4" fmla="*/ 0 w 476711"/>
                    <a:gd name="connsiteY4" fmla="*/ 0 h 609656"/>
                    <a:gd name="connsiteX5" fmla="*/ 30632 w 476711"/>
                    <a:gd name="connsiteY5" fmla="*/ 27785 h 609656"/>
                    <a:gd name="connsiteX6" fmla="*/ 30632 w 476711"/>
                    <a:gd name="connsiteY6" fmla="*/ 99785 h 609656"/>
                    <a:gd name="connsiteX7" fmla="*/ 84632 w 476711"/>
                    <a:gd name="connsiteY7" fmla="*/ 99785 h 609656"/>
                    <a:gd name="connsiteX8" fmla="*/ 84632 w 476711"/>
                    <a:gd name="connsiteY8" fmla="*/ 27785 h 609656"/>
                    <a:gd name="connsiteX9" fmla="*/ 30632 w 476711"/>
                    <a:gd name="connsiteY9" fmla="*/ 27785 h 609656"/>
                    <a:gd name="connsiteX10" fmla="*/ 122831 w 476711"/>
                    <a:gd name="connsiteY10" fmla="*/ 27785 h 609656"/>
                    <a:gd name="connsiteX11" fmla="*/ 122831 w 476711"/>
                    <a:gd name="connsiteY11" fmla="*/ 99785 h 609656"/>
                    <a:gd name="connsiteX12" fmla="*/ 176831 w 476711"/>
                    <a:gd name="connsiteY12" fmla="*/ 99785 h 609656"/>
                    <a:gd name="connsiteX13" fmla="*/ 176831 w 476711"/>
                    <a:gd name="connsiteY13" fmla="*/ 27785 h 609656"/>
                    <a:gd name="connsiteX14" fmla="*/ 122831 w 476711"/>
                    <a:gd name="connsiteY14" fmla="*/ 27785 h 609656"/>
                    <a:gd name="connsiteX15" fmla="*/ 215030 w 476711"/>
                    <a:gd name="connsiteY15" fmla="*/ 27785 h 609656"/>
                    <a:gd name="connsiteX16" fmla="*/ 215030 w 476711"/>
                    <a:gd name="connsiteY16" fmla="*/ 99785 h 609656"/>
                    <a:gd name="connsiteX17" fmla="*/ 269030 w 476711"/>
                    <a:gd name="connsiteY17" fmla="*/ 99785 h 609656"/>
                    <a:gd name="connsiteX18" fmla="*/ 269030 w 476711"/>
                    <a:gd name="connsiteY18" fmla="*/ 27785 h 609656"/>
                    <a:gd name="connsiteX19" fmla="*/ 215030 w 476711"/>
                    <a:gd name="connsiteY19" fmla="*/ 27785 h 609656"/>
                    <a:gd name="connsiteX20" fmla="*/ 307229 w 476711"/>
                    <a:gd name="connsiteY20" fmla="*/ 27785 h 609656"/>
                    <a:gd name="connsiteX21" fmla="*/ 307229 w 476711"/>
                    <a:gd name="connsiteY21" fmla="*/ 99785 h 609656"/>
                    <a:gd name="connsiteX22" fmla="*/ 361229 w 476711"/>
                    <a:gd name="connsiteY22" fmla="*/ 99785 h 609656"/>
                    <a:gd name="connsiteX23" fmla="*/ 361229 w 476711"/>
                    <a:gd name="connsiteY23" fmla="*/ 27785 h 609656"/>
                    <a:gd name="connsiteX24" fmla="*/ 307229 w 476711"/>
                    <a:gd name="connsiteY24" fmla="*/ 27785 h 609656"/>
                    <a:gd name="connsiteX25" fmla="*/ 399428 w 476711"/>
                    <a:gd name="connsiteY25" fmla="*/ 27785 h 609656"/>
                    <a:gd name="connsiteX26" fmla="*/ 399428 w 476711"/>
                    <a:gd name="connsiteY26" fmla="*/ 99785 h 609656"/>
                    <a:gd name="connsiteX27" fmla="*/ 453428 w 476711"/>
                    <a:gd name="connsiteY27" fmla="*/ 99785 h 609656"/>
                    <a:gd name="connsiteX28" fmla="*/ 453428 w 476711"/>
                    <a:gd name="connsiteY28" fmla="*/ 27785 h 609656"/>
                    <a:gd name="connsiteX29" fmla="*/ 399428 w 476711"/>
                    <a:gd name="connsiteY29" fmla="*/ 27785 h 609656"/>
                    <a:gd name="connsiteX30" fmla="*/ 186157 w 476711"/>
                    <a:gd name="connsiteY30" fmla="*/ 119798 h 609656"/>
                    <a:gd name="connsiteX31" fmla="*/ 186157 w 476711"/>
                    <a:gd name="connsiteY31" fmla="*/ 451526 h 609656"/>
                    <a:gd name="connsiteX32" fmla="*/ 298939 w 476711"/>
                    <a:gd name="connsiteY32" fmla="*/ 451526 h 609656"/>
                    <a:gd name="connsiteX33" fmla="*/ 298939 w 476711"/>
                    <a:gd name="connsiteY33" fmla="*/ 119798 h 609656"/>
                    <a:gd name="connsiteX34" fmla="*/ 186157 w 476711"/>
                    <a:gd name="connsiteY34" fmla="*/ 119798 h 609656"/>
                    <a:gd name="connsiteX35" fmla="*/ 342738 w 476711"/>
                    <a:gd name="connsiteY35" fmla="*/ 122171 h 609656"/>
                    <a:gd name="connsiteX36" fmla="*/ 342738 w 476711"/>
                    <a:gd name="connsiteY36" fmla="*/ 451526 h 609656"/>
                    <a:gd name="connsiteX37" fmla="*/ 455520 w 476711"/>
                    <a:gd name="connsiteY37" fmla="*/ 451526 h 609656"/>
                    <a:gd name="connsiteX38" fmla="*/ 455520 w 476711"/>
                    <a:gd name="connsiteY38" fmla="*/ 122171 h 609656"/>
                    <a:gd name="connsiteX39" fmla="*/ 342738 w 476711"/>
                    <a:gd name="connsiteY39" fmla="*/ 122171 h 609656"/>
                    <a:gd name="connsiteX40" fmla="*/ 31493 w 476711"/>
                    <a:gd name="connsiteY40" fmla="*/ 122171 h 609656"/>
                    <a:gd name="connsiteX41" fmla="*/ 31493 w 476711"/>
                    <a:gd name="connsiteY41" fmla="*/ 453899 h 609656"/>
                    <a:gd name="connsiteX42" fmla="*/ 144275 w 476711"/>
                    <a:gd name="connsiteY42" fmla="*/ 453899 h 609656"/>
                    <a:gd name="connsiteX43" fmla="*/ 144275 w 476711"/>
                    <a:gd name="connsiteY43" fmla="*/ 122171 h 609656"/>
                    <a:gd name="connsiteX44" fmla="*/ 31493 w 476711"/>
                    <a:gd name="connsiteY44" fmla="*/ 122171 h 609656"/>
                    <a:gd name="connsiteX45" fmla="*/ 186157 w 476711"/>
                    <a:gd name="connsiteY45" fmla="*/ 471539 h 609656"/>
                    <a:gd name="connsiteX46" fmla="*/ 186157 w 476711"/>
                    <a:gd name="connsiteY46" fmla="*/ 570684 h 609656"/>
                    <a:gd name="connsiteX47" fmla="*/ 298939 w 476711"/>
                    <a:gd name="connsiteY47" fmla="*/ 570684 h 609656"/>
                    <a:gd name="connsiteX48" fmla="*/ 298939 w 476711"/>
                    <a:gd name="connsiteY48" fmla="*/ 471539 h 609656"/>
                    <a:gd name="connsiteX49" fmla="*/ 186157 w 476711"/>
                    <a:gd name="connsiteY49" fmla="*/ 471539 h 609656"/>
                    <a:gd name="connsiteX50" fmla="*/ 342738 w 476711"/>
                    <a:gd name="connsiteY50" fmla="*/ 473913 h 609656"/>
                    <a:gd name="connsiteX51" fmla="*/ 342738 w 476711"/>
                    <a:gd name="connsiteY51" fmla="*/ 572349 h 609656"/>
                    <a:gd name="connsiteX52" fmla="*/ 455520 w 476711"/>
                    <a:gd name="connsiteY52" fmla="*/ 572349 h 609656"/>
                    <a:gd name="connsiteX53" fmla="*/ 455520 w 476711"/>
                    <a:gd name="connsiteY53" fmla="*/ 473913 h 609656"/>
                    <a:gd name="connsiteX54" fmla="*/ 342738 w 476711"/>
                    <a:gd name="connsiteY54" fmla="*/ 473913 h 609656"/>
                    <a:gd name="connsiteX55" fmla="*/ 31493 w 476711"/>
                    <a:gd name="connsiteY55" fmla="*/ 473912 h 609656"/>
                    <a:gd name="connsiteX56" fmla="*/ 31493 w 476711"/>
                    <a:gd name="connsiteY56" fmla="*/ 573057 h 609656"/>
                    <a:gd name="connsiteX57" fmla="*/ 144275 w 476711"/>
                    <a:gd name="connsiteY57" fmla="*/ 573057 h 609656"/>
                    <a:gd name="connsiteX58" fmla="*/ 144275 w 476711"/>
                    <a:gd name="connsiteY58" fmla="*/ 473912 h 609656"/>
                    <a:gd name="connsiteX59" fmla="*/ 31493 w 476711"/>
                    <a:gd name="connsiteY59" fmla="*/ 473912 h 609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476711" h="609656">
                      <a:moveTo>
                        <a:pt x="0" y="0"/>
                      </a:moveTo>
                      <a:lnTo>
                        <a:pt x="476711" y="0"/>
                      </a:lnTo>
                      <a:lnTo>
                        <a:pt x="476711" y="609656"/>
                      </a:lnTo>
                      <a:lnTo>
                        <a:pt x="0" y="609656"/>
                      </a:lnTo>
                      <a:lnTo>
                        <a:pt x="0" y="0"/>
                      </a:lnTo>
                      <a:close/>
                      <a:moveTo>
                        <a:pt x="30632" y="27785"/>
                      </a:moveTo>
                      <a:lnTo>
                        <a:pt x="30632" y="99785"/>
                      </a:lnTo>
                      <a:lnTo>
                        <a:pt x="84632" y="99785"/>
                      </a:lnTo>
                      <a:lnTo>
                        <a:pt x="84632" y="27785"/>
                      </a:lnTo>
                      <a:lnTo>
                        <a:pt x="30632" y="27785"/>
                      </a:lnTo>
                      <a:close/>
                      <a:moveTo>
                        <a:pt x="122831" y="27785"/>
                      </a:moveTo>
                      <a:lnTo>
                        <a:pt x="122831" y="99785"/>
                      </a:lnTo>
                      <a:lnTo>
                        <a:pt x="176831" y="99785"/>
                      </a:lnTo>
                      <a:lnTo>
                        <a:pt x="176831" y="27785"/>
                      </a:lnTo>
                      <a:lnTo>
                        <a:pt x="122831" y="27785"/>
                      </a:lnTo>
                      <a:close/>
                      <a:moveTo>
                        <a:pt x="215030" y="27785"/>
                      </a:moveTo>
                      <a:lnTo>
                        <a:pt x="215030" y="99785"/>
                      </a:lnTo>
                      <a:lnTo>
                        <a:pt x="269030" y="99785"/>
                      </a:lnTo>
                      <a:lnTo>
                        <a:pt x="269030" y="27785"/>
                      </a:lnTo>
                      <a:lnTo>
                        <a:pt x="215030" y="27785"/>
                      </a:lnTo>
                      <a:close/>
                      <a:moveTo>
                        <a:pt x="307229" y="27785"/>
                      </a:moveTo>
                      <a:lnTo>
                        <a:pt x="307229" y="99785"/>
                      </a:lnTo>
                      <a:lnTo>
                        <a:pt x="361229" y="99785"/>
                      </a:lnTo>
                      <a:lnTo>
                        <a:pt x="361229" y="27785"/>
                      </a:lnTo>
                      <a:lnTo>
                        <a:pt x="307229" y="27785"/>
                      </a:lnTo>
                      <a:close/>
                      <a:moveTo>
                        <a:pt x="399428" y="27785"/>
                      </a:moveTo>
                      <a:lnTo>
                        <a:pt x="399428" y="99785"/>
                      </a:lnTo>
                      <a:lnTo>
                        <a:pt x="453428" y="99785"/>
                      </a:lnTo>
                      <a:lnTo>
                        <a:pt x="453428" y="27785"/>
                      </a:lnTo>
                      <a:lnTo>
                        <a:pt x="399428" y="27785"/>
                      </a:lnTo>
                      <a:close/>
                      <a:moveTo>
                        <a:pt x="186157" y="119798"/>
                      </a:moveTo>
                      <a:lnTo>
                        <a:pt x="186157" y="451526"/>
                      </a:lnTo>
                      <a:lnTo>
                        <a:pt x="298939" y="451526"/>
                      </a:lnTo>
                      <a:lnTo>
                        <a:pt x="298939" y="119798"/>
                      </a:lnTo>
                      <a:lnTo>
                        <a:pt x="186157" y="119798"/>
                      </a:lnTo>
                      <a:close/>
                      <a:moveTo>
                        <a:pt x="342738" y="122171"/>
                      </a:moveTo>
                      <a:lnTo>
                        <a:pt x="342738" y="451526"/>
                      </a:lnTo>
                      <a:lnTo>
                        <a:pt x="455520" y="451526"/>
                      </a:lnTo>
                      <a:lnTo>
                        <a:pt x="455520" y="122171"/>
                      </a:lnTo>
                      <a:lnTo>
                        <a:pt x="342738" y="122171"/>
                      </a:lnTo>
                      <a:close/>
                      <a:moveTo>
                        <a:pt x="31493" y="122171"/>
                      </a:moveTo>
                      <a:lnTo>
                        <a:pt x="31493" y="453899"/>
                      </a:lnTo>
                      <a:lnTo>
                        <a:pt x="144275" y="453899"/>
                      </a:lnTo>
                      <a:lnTo>
                        <a:pt x="144275" y="122171"/>
                      </a:lnTo>
                      <a:lnTo>
                        <a:pt x="31493" y="122171"/>
                      </a:lnTo>
                      <a:close/>
                      <a:moveTo>
                        <a:pt x="186157" y="471539"/>
                      </a:moveTo>
                      <a:lnTo>
                        <a:pt x="186157" y="570684"/>
                      </a:lnTo>
                      <a:lnTo>
                        <a:pt x="298939" y="570684"/>
                      </a:lnTo>
                      <a:lnTo>
                        <a:pt x="298939" y="471539"/>
                      </a:lnTo>
                      <a:lnTo>
                        <a:pt x="186157" y="471539"/>
                      </a:lnTo>
                      <a:close/>
                      <a:moveTo>
                        <a:pt x="342738" y="473913"/>
                      </a:moveTo>
                      <a:lnTo>
                        <a:pt x="342738" y="572349"/>
                      </a:lnTo>
                      <a:lnTo>
                        <a:pt x="455520" y="572349"/>
                      </a:lnTo>
                      <a:lnTo>
                        <a:pt x="455520" y="473913"/>
                      </a:lnTo>
                      <a:lnTo>
                        <a:pt x="342738" y="473913"/>
                      </a:lnTo>
                      <a:close/>
                      <a:moveTo>
                        <a:pt x="31493" y="473912"/>
                      </a:moveTo>
                      <a:lnTo>
                        <a:pt x="31493" y="573057"/>
                      </a:lnTo>
                      <a:lnTo>
                        <a:pt x="144275" y="573057"/>
                      </a:lnTo>
                      <a:lnTo>
                        <a:pt x="144275" y="473912"/>
                      </a:lnTo>
                      <a:lnTo>
                        <a:pt x="31493" y="4739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3623933F-CCEA-4CAD-912C-3DC816275DC7}"/>
                  </a:ext>
                </a:extLst>
              </p:cNvPr>
              <p:cNvGrpSpPr/>
              <p:nvPr/>
            </p:nvGrpSpPr>
            <p:grpSpPr>
              <a:xfrm>
                <a:off x="6808692" y="3214445"/>
                <a:ext cx="257175" cy="749546"/>
                <a:chOff x="6802211" y="2509365"/>
                <a:chExt cx="257175" cy="749546"/>
              </a:xfrm>
              <a:grpFill/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E9BAD2FD-60AE-4788-A5A2-D272877E342C}"/>
                    </a:ext>
                  </a:extLst>
                </p:cNvPr>
                <p:cNvSpPr/>
                <p:nvPr/>
              </p:nvSpPr>
              <p:spPr>
                <a:xfrm flipH="1">
                  <a:off x="6802211" y="2509365"/>
                  <a:ext cx="257175" cy="84364"/>
                </a:xfrm>
                <a:custGeom>
                  <a:avLst/>
                  <a:gdLst>
                    <a:gd name="connsiteX0" fmla="*/ 467086 w 598283"/>
                    <a:gd name="connsiteY0" fmla="*/ 0 h 100925"/>
                    <a:gd name="connsiteX1" fmla="*/ 482464 w 598283"/>
                    <a:gd name="connsiteY1" fmla="*/ 18638 h 100925"/>
                    <a:gd name="connsiteX2" fmla="*/ 551267 w 598283"/>
                    <a:gd name="connsiteY2" fmla="*/ 75406 h 100925"/>
                    <a:gd name="connsiteX3" fmla="*/ 598283 w 598283"/>
                    <a:gd name="connsiteY3" fmla="*/ 100925 h 100925"/>
                    <a:gd name="connsiteX4" fmla="*/ 0 w 598283"/>
                    <a:gd name="connsiteY4" fmla="*/ 100925 h 100925"/>
                    <a:gd name="connsiteX5" fmla="*/ 47016 w 598283"/>
                    <a:gd name="connsiteY5" fmla="*/ 75406 h 100925"/>
                    <a:gd name="connsiteX6" fmla="*/ 115819 w 598283"/>
                    <a:gd name="connsiteY6" fmla="*/ 18638 h 100925"/>
                    <a:gd name="connsiteX7" fmla="*/ 131196 w 598283"/>
                    <a:gd name="connsiteY7" fmla="*/ 1 h 100925"/>
                    <a:gd name="connsiteX8" fmla="*/ 131196 w 598283"/>
                    <a:gd name="connsiteY8" fmla="*/ 20227 h 100925"/>
                    <a:gd name="connsiteX9" fmla="*/ 467086 w 598283"/>
                    <a:gd name="connsiteY9" fmla="*/ 20227 h 100925"/>
                    <a:gd name="connsiteX10" fmla="*/ 467086 w 598283"/>
                    <a:gd name="connsiteY10" fmla="*/ 0 h 100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98283" h="100925">
                      <a:moveTo>
                        <a:pt x="467086" y="0"/>
                      </a:moveTo>
                      <a:lnTo>
                        <a:pt x="482464" y="18638"/>
                      </a:lnTo>
                      <a:cubicBezTo>
                        <a:pt x="503497" y="39671"/>
                        <a:pt x="526535" y="58697"/>
                        <a:pt x="551267" y="75406"/>
                      </a:cubicBezTo>
                      <a:lnTo>
                        <a:pt x="598283" y="100925"/>
                      </a:lnTo>
                      <a:lnTo>
                        <a:pt x="0" y="100925"/>
                      </a:lnTo>
                      <a:lnTo>
                        <a:pt x="47016" y="75406"/>
                      </a:lnTo>
                      <a:cubicBezTo>
                        <a:pt x="71748" y="58697"/>
                        <a:pt x="94786" y="39671"/>
                        <a:pt x="115819" y="18638"/>
                      </a:cubicBezTo>
                      <a:lnTo>
                        <a:pt x="131196" y="1"/>
                      </a:lnTo>
                      <a:lnTo>
                        <a:pt x="131196" y="20227"/>
                      </a:lnTo>
                      <a:lnTo>
                        <a:pt x="467086" y="20227"/>
                      </a:lnTo>
                      <a:lnTo>
                        <a:pt x="46708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E8E31A4D-642A-4240-8194-2C27FD889AC7}"/>
                    </a:ext>
                  </a:extLst>
                </p:cNvPr>
                <p:cNvSpPr/>
                <p:nvPr/>
              </p:nvSpPr>
              <p:spPr>
                <a:xfrm>
                  <a:off x="6841672" y="2593729"/>
                  <a:ext cx="176894" cy="665182"/>
                </a:xfrm>
                <a:custGeom>
                  <a:avLst/>
                  <a:gdLst>
                    <a:gd name="connsiteX0" fmla="*/ 0 w 176894"/>
                    <a:gd name="connsiteY0" fmla="*/ 0 h 665182"/>
                    <a:gd name="connsiteX1" fmla="*/ 176894 w 176894"/>
                    <a:gd name="connsiteY1" fmla="*/ 0 h 665182"/>
                    <a:gd name="connsiteX2" fmla="*/ 176894 w 176894"/>
                    <a:gd name="connsiteY2" fmla="*/ 665182 h 665182"/>
                    <a:gd name="connsiteX3" fmla="*/ 0 w 176894"/>
                    <a:gd name="connsiteY3" fmla="*/ 665182 h 665182"/>
                    <a:gd name="connsiteX4" fmla="*/ 0 w 176894"/>
                    <a:gd name="connsiteY4" fmla="*/ 0 h 665182"/>
                    <a:gd name="connsiteX5" fmla="*/ 64408 w 176894"/>
                    <a:gd name="connsiteY5" fmla="*/ 83311 h 665182"/>
                    <a:gd name="connsiteX6" fmla="*/ 64408 w 176894"/>
                    <a:gd name="connsiteY6" fmla="*/ 155311 h 665182"/>
                    <a:gd name="connsiteX7" fmla="*/ 118408 w 176894"/>
                    <a:gd name="connsiteY7" fmla="*/ 155311 h 665182"/>
                    <a:gd name="connsiteX8" fmla="*/ 118408 w 176894"/>
                    <a:gd name="connsiteY8" fmla="*/ 83311 h 665182"/>
                    <a:gd name="connsiteX9" fmla="*/ 64408 w 176894"/>
                    <a:gd name="connsiteY9" fmla="*/ 83311 h 665182"/>
                    <a:gd name="connsiteX10" fmla="*/ 64408 w 176894"/>
                    <a:gd name="connsiteY10" fmla="*/ 201036 h 665182"/>
                    <a:gd name="connsiteX11" fmla="*/ 64408 w 176894"/>
                    <a:gd name="connsiteY11" fmla="*/ 273036 h 665182"/>
                    <a:gd name="connsiteX12" fmla="*/ 118408 w 176894"/>
                    <a:gd name="connsiteY12" fmla="*/ 273036 h 665182"/>
                    <a:gd name="connsiteX13" fmla="*/ 118408 w 176894"/>
                    <a:gd name="connsiteY13" fmla="*/ 201036 h 665182"/>
                    <a:gd name="connsiteX14" fmla="*/ 64408 w 176894"/>
                    <a:gd name="connsiteY14" fmla="*/ 201036 h 665182"/>
                    <a:gd name="connsiteX15" fmla="*/ 64408 w 176894"/>
                    <a:gd name="connsiteY15" fmla="*/ 318761 h 665182"/>
                    <a:gd name="connsiteX16" fmla="*/ 64408 w 176894"/>
                    <a:gd name="connsiteY16" fmla="*/ 390761 h 665182"/>
                    <a:gd name="connsiteX17" fmla="*/ 118408 w 176894"/>
                    <a:gd name="connsiteY17" fmla="*/ 390761 h 665182"/>
                    <a:gd name="connsiteX18" fmla="*/ 118408 w 176894"/>
                    <a:gd name="connsiteY18" fmla="*/ 318761 h 665182"/>
                    <a:gd name="connsiteX19" fmla="*/ 64408 w 176894"/>
                    <a:gd name="connsiteY19" fmla="*/ 318761 h 665182"/>
                    <a:gd name="connsiteX20" fmla="*/ 64408 w 176894"/>
                    <a:gd name="connsiteY20" fmla="*/ 436486 h 665182"/>
                    <a:gd name="connsiteX21" fmla="*/ 64408 w 176894"/>
                    <a:gd name="connsiteY21" fmla="*/ 508486 h 665182"/>
                    <a:gd name="connsiteX22" fmla="*/ 118408 w 176894"/>
                    <a:gd name="connsiteY22" fmla="*/ 508486 h 665182"/>
                    <a:gd name="connsiteX23" fmla="*/ 118408 w 176894"/>
                    <a:gd name="connsiteY23" fmla="*/ 436486 h 665182"/>
                    <a:gd name="connsiteX24" fmla="*/ 64408 w 176894"/>
                    <a:gd name="connsiteY24" fmla="*/ 436486 h 665182"/>
                    <a:gd name="connsiteX25" fmla="*/ 64408 w 176894"/>
                    <a:gd name="connsiteY25" fmla="*/ 554210 h 665182"/>
                    <a:gd name="connsiteX26" fmla="*/ 64408 w 176894"/>
                    <a:gd name="connsiteY26" fmla="*/ 626210 h 665182"/>
                    <a:gd name="connsiteX27" fmla="*/ 118408 w 176894"/>
                    <a:gd name="connsiteY27" fmla="*/ 626210 h 665182"/>
                    <a:gd name="connsiteX28" fmla="*/ 118408 w 176894"/>
                    <a:gd name="connsiteY28" fmla="*/ 554210 h 665182"/>
                    <a:gd name="connsiteX29" fmla="*/ 64408 w 176894"/>
                    <a:gd name="connsiteY29" fmla="*/ 554210 h 665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76894" h="665182">
                      <a:moveTo>
                        <a:pt x="0" y="0"/>
                      </a:moveTo>
                      <a:lnTo>
                        <a:pt x="176894" y="0"/>
                      </a:lnTo>
                      <a:lnTo>
                        <a:pt x="176894" y="665182"/>
                      </a:lnTo>
                      <a:lnTo>
                        <a:pt x="0" y="665182"/>
                      </a:lnTo>
                      <a:lnTo>
                        <a:pt x="0" y="0"/>
                      </a:lnTo>
                      <a:close/>
                      <a:moveTo>
                        <a:pt x="64408" y="83311"/>
                      </a:moveTo>
                      <a:lnTo>
                        <a:pt x="64408" y="155311"/>
                      </a:lnTo>
                      <a:lnTo>
                        <a:pt x="118408" y="155311"/>
                      </a:lnTo>
                      <a:lnTo>
                        <a:pt x="118408" y="83311"/>
                      </a:lnTo>
                      <a:lnTo>
                        <a:pt x="64408" y="83311"/>
                      </a:lnTo>
                      <a:close/>
                      <a:moveTo>
                        <a:pt x="64408" y="201036"/>
                      </a:moveTo>
                      <a:lnTo>
                        <a:pt x="64408" y="273036"/>
                      </a:lnTo>
                      <a:lnTo>
                        <a:pt x="118408" y="273036"/>
                      </a:lnTo>
                      <a:lnTo>
                        <a:pt x="118408" y="201036"/>
                      </a:lnTo>
                      <a:lnTo>
                        <a:pt x="64408" y="201036"/>
                      </a:lnTo>
                      <a:close/>
                      <a:moveTo>
                        <a:pt x="64408" y="318761"/>
                      </a:moveTo>
                      <a:lnTo>
                        <a:pt x="64408" y="390761"/>
                      </a:lnTo>
                      <a:lnTo>
                        <a:pt x="118408" y="390761"/>
                      </a:lnTo>
                      <a:lnTo>
                        <a:pt x="118408" y="318761"/>
                      </a:lnTo>
                      <a:lnTo>
                        <a:pt x="64408" y="318761"/>
                      </a:lnTo>
                      <a:close/>
                      <a:moveTo>
                        <a:pt x="64408" y="436486"/>
                      </a:moveTo>
                      <a:lnTo>
                        <a:pt x="64408" y="508486"/>
                      </a:lnTo>
                      <a:lnTo>
                        <a:pt x="118408" y="508486"/>
                      </a:lnTo>
                      <a:lnTo>
                        <a:pt x="118408" y="436486"/>
                      </a:lnTo>
                      <a:lnTo>
                        <a:pt x="64408" y="436486"/>
                      </a:lnTo>
                      <a:close/>
                      <a:moveTo>
                        <a:pt x="64408" y="554210"/>
                      </a:moveTo>
                      <a:lnTo>
                        <a:pt x="64408" y="626210"/>
                      </a:lnTo>
                      <a:lnTo>
                        <a:pt x="118408" y="626210"/>
                      </a:lnTo>
                      <a:lnTo>
                        <a:pt x="118408" y="554210"/>
                      </a:lnTo>
                      <a:lnTo>
                        <a:pt x="64408" y="5542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80CE251D-3CF6-491B-9953-555FFA8A4854}"/>
                  </a:ext>
                </a:extLst>
              </p:cNvPr>
              <p:cNvGrpSpPr/>
              <p:nvPr/>
            </p:nvGrpSpPr>
            <p:grpSpPr>
              <a:xfrm>
                <a:off x="5192233" y="3214445"/>
                <a:ext cx="257175" cy="749546"/>
                <a:chOff x="5132616" y="2509365"/>
                <a:chExt cx="257175" cy="749546"/>
              </a:xfrm>
              <a:grpFill/>
            </p:grpSpPr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CF46BF9D-3B0E-41DD-8367-C50A898EB522}"/>
                    </a:ext>
                  </a:extLst>
                </p:cNvPr>
                <p:cNvSpPr/>
                <p:nvPr/>
              </p:nvSpPr>
              <p:spPr>
                <a:xfrm>
                  <a:off x="5132616" y="2509365"/>
                  <a:ext cx="257175" cy="84364"/>
                </a:xfrm>
                <a:custGeom>
                  <a:avLst/>
                  <a:gdLst>
                    <a:gd name="connsiteX0" fmla="*/ 467086 w 598283"/>
                    <a:gd name="connsiteY0" fmla="*/ 0 h 100925"/>
                    <a:gd name="connsiteX1" fmla="*/ 482464 w 598283"/>
                    <a:gd name="connsiteY1" fmla="*/ 18638 h 100925"/>
                    <a:gd name="connsiteX2" fmla="*/ 551267 w 598283"/>
                    <a:gd name="connsiteY2" fmla="*/ 75406 h 100925"/>
                    <a:gd name="connsiteX3" fmla="*/ 598283 w 598283"/>
                    <a:gd name="connsiteY3" fmla="*/ 100925 h 100925"/>
                    <a:gd name="connsiteX4" fmla="*/ 0 w 598283"/>
                    <a:gd name="connsiteY4" fmla="*/ 100925 h 100925"/>
                    <a:gd name="connsiteX5" fmla="*/ 47016 w 598283"/>
                    <a:gd name="connsiteY5" fmla="*/ 75406 h 100925"/>
                    <a:gd name="connsiteX6" fmla="*/ 115819 w 598283"/>
                    <a:gd name="connsiteY6" fmla="*/ 18638 h 100925"/>
                    <a:gd name="connsiteX7" fmla="*/ 131196 w 598283"/>
                    <a:gd name="connsiteY7" fmla="*/ 1 h 100925"/>
                    <a:gd name="connsiteX8" fmla="*/ 131196 w 598283"/>
                    <a:gd name="connsiteY8" fmla="*/ 20227 h 100925"/>
                    <a:gd name="connsiteX9" fmla="*/ 467086 w 598283"/>
                    <a:gd name="connsiteY9" fmla="*/ 20227 h 100925"/>
                    <a:gd name="connsiteX10" fmla="*/ 467086 w 598283"/>
                    <a:gd name="connsiteY10" fmla="*/ 0 h 100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98283" h="100925">
                      <a:moveTo>
                        <a:pt x="467086" y="0"/>
                      </a:moveTo>
                      <a:lnTo>
                        <a:pt x="482464" y="18638"/>
                      </a:lnTo>
                      <a:cubicBezTo>
                        <a:pt x="503497" y="39671"/>
                        <a:pt x="526535" y="58697"/>
                        <a:pt x="551267" y="75406"/>
                      </a:cubicBezTo>
                      <a:lnTo>
                        <a:pt x="598283" y="100925"/>
                      </a:lnTo>
                      <a:lnTo>
                        <a:pt x="0" y="100925"/>
                      </a:lnTo>
                      <a:lnTo>
                        <a:pt x="47016" y="75406"/>
                      </a:lnTo>
                      <a:cubicBezTo>
                        <a:pt x="71748" y="58697"/>
                        <a:pt x="94786" y="39671"/>
                        <a:pt x="115819" y="18638"/>
                      </a:cubicBezTo>
                      <a:lnTo>
                        <a:pt x="131196" y="1"/>
                      </a:lnTo>
                      <a:lnTo>
                        <a:pt x="131196" y="20227"/>
                      </a:lnTo>
                      <a:lnTo>
                        <a:pt x="467086" y="20227"/>
                      </a:lnTo>
                      <a:lnTo>
                        <a:pt x="46708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83E2B6B5-49B4-4A84-A1C5-2E003E700C80}"/>
                    </a:ext>
                  </a:extLst>
                </p:cNvPr>
                <p:cNvSpPr/>
                <p:nvPr/>
              </p:nvSpPr>
              <p:spPr>
                <a:xfrm>
                  <a:off x="5173436" y="2593729"/>
                  <a:ext cx="176894" cy="665182"/>
                </a:xfrm>
                <a:custGeom>
                  <a:avLst/>
                  <a:gdLst>
                    <a:gd name="connsiteX0" fmla="*/ 0 w 176894"/>
                    <a:gd name="connsiteY0" fmla="*/ 0 h 665182"/>
                    <a:gd name="connsiteX1" fmla="*/ 176894 w 176894"/>
                    <a:gd name="connsiteY1" fmla="*/ 0 h 665182"/>
                    <a:gd name="connsiteX2" fmla="*/ 176894 w 176894"/>
                    <a:gd name="connsiteY2" fmla="*/ 665182 h 665182"/>
                    <a:gd name="connsiteX3" fmla="*/ 0 w 176894"/>
                    <a:gd name="connsiteY3" fmla="*/ 665182 h 665182"/>
                    <a:gd name="connsiteX4" fmla="*/ 0 w 176894"/>
                    <a:gd name="connsiteY4" fmla="*/ 0 h 665182"/>
                    <a:gd name="connsiteX5" fmla="*/ 60767 w 176894"/>
                    <a:gd name="connsiteY5" fmla="*/ 83311 h 665182"/>
                    <a:gd name="connsiteX6" fmla="*/ 60767 w 176894"/>
                    <a:gd name="connsiteY6" fmla="*/ 155311 h 665182"/>
                    <a:gd name="connsiteX7" fmla="*/ 114767 w 176894"/>
                    <a:gd name="connsiteY7" fmla="*/ 155311 h 665182"/>
                    <a:gd name="connsiteX8" fmla="*/ 114767 w 176894"/>
                    <a:gd name="connsiteY8" fmla="*/ 83311 h 665182"/>
                    <a:gd name="connsiteX9" fmla="*/ 60767 w 176894"/>
                    <a:gd name="connsiteY9" fmla="*/ 83311 h 665182"/>
                    <a:gd name="connsiteX10" fmla="*/ 60767 w 176894"/>
                    <a:gd name="connsiteY10" fmla="*/ 201036 h 665182"/>
                    <a:gd name="connsiteX11" fmla="*/ 60767 w 176894"/>
                    <a:gd name="connsiteY11" fmla="*/ 273036 h 665182"/>
                    <a:gd name="connsiteX12" fmla="*/ 114767 w 176894"/>
                    <a:gd name="connsiteY12" fmla="*/ 273036 h 665182"/>
                    <a:gd name="connsiteX13" fmla="*/ 114767 w 176894"/>
                    <a:gd name="connsiteY13" fmla="*/ 201036 h 665182"/>
                    <a:gd name="connsiteX14" fmla="*/ 60767 w 176894"/>
                    <a:gd name="connsiteY14" fmla="*/ 201036 h 665182"/>
                    <a:gd name="connsiteX15" fmla="*/ 60767 w 176894"/>
                    <a:gd name="connsiteY15" fmla="*/ 318761 h 665182"/>
                    <a:gd name="connsiteX16" fmla="*/ 60767 w 176894"/>
                    <a:gd name="connsiteY16" fmla="*/ 390761 h 665182"/>
                    <a:gd name="connsiteX17" fmla="*/ 114767 w 176894"/>
                    <a:gd name="connsiteY17" fmla="*/ 390761 h 665182"/>
                    <a:gd name="connsiteX18" fmla="*/ 114767 w 176894"/>
                    <a:gd name="connsiteY18" fmla="*/ 318761 h 665182"/>
                    <a:gd name="connsiteX19" fmla="*/ 60767 w 176894"/>
                    <a:gd name="connsiteY19" fmla="*/ 318761 h 665182"/>
                    <a:gd name="connsiteX20" fmla="*/ 60767 w 176894"/>
                    <a:gd name="connsiteY20" fmla="*/ 436486 h 665182"/>
                    <a:gd name="connsiteX21" fmla="*/ 60767 w 176894"/>
                    <a:gd name="connsiteY21" fmla="*/ 508486 h 665182"/>
                    <a:gd name="connsiteX22" fmla="*/ 114767 w 176894"/>
                    <a:gd name="connsiteY22" fmla="*/ 508486 h 665182"/>
                    <a:gd name="connsiteX23" fmla="*/ 114767 w 176894"/>
                    <a:gd name="connsiteY23" fmla="*/ 436486 h 665182"/>
                    <a:gd name="connsiteX24" fmla="*/ 60767 w 176894"/>
                    <a:gd name="connsiteY24" fmla="*/ 436486 h 665182"/>
                    <a:gd name="connsiteX25" fmla="*/ 60767 w 176894"/>
                    <a:gd name="connsiteY25" fmla="*/ 554210 h 665182"/>
                    <a:gd name="connsiteX26" fmla="*/ 60767 w 176894"/>
                    <a:gd name="connsiteY26" fmla="*/ 626210 h 665182"/>
                    <a:gd name="connsiteX27" fmla="*/ 114767 w 176894"/>
                    <a:gd name="connsiteY27" fmla="*/ 626210 h 665182"/>
                    <a:gd name="connsiteX28" fmla="*/ 114767 w 176894"/>
                    <a:gd name="connsiteY28" fmla="*/ 554210 h 665182"/>
                    <a:gd name="connsiteX29" fmla="*/ 60767 w 176894"/>
                    <a:gd name="connsiteY29" fmla="*/ 554210 h 665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76894" h="665182">
                      <a:moveTo>
                        <a:pt x="0" y="0"/>
                      </a:moveTo>
                      <a:lnTo>
                        <a:pt x="176894" y="0"/>
                      </a:lnTo>
                      <a:lnTo>
                        <a:pt x="176894" y="665182"/>
                      </a:lnTo>
                      <a:lnTo>
                        <a:pt x="0" y="665182"/>
                      </a:lnTo>
                      <a:lnTo>
                        <a:pt x="0" y="0"/>
                      </a:lnTo>
                      <a:close/>
                      <a:moveTo>
                        <a:pt x="60767" y="83311"/>
                      </a:moveTo>
                      <a:lnTo>
                        <a:pt x="60767" y="155311"/>
                      </a:lnTo>
                      <a:lnTo>
                        <a:pt x="114767" y="155311"/>
                      </a:lnTo>
                      <a:lnTo>
                        <a:pt x="114767" y="83311"/>
                      </a:lnTo>
                      <a:lnTo>
                        <a:pt x="60767" y="83311"/>
                      </a:lnTo>
                      <a:close/>
                      <a:moveTo>
                        <a:pt x="60767" y="201036"/>
                      </a:moveTo>
                      <a:lnTo>
                        <a:pt x="60767" y="273036"/>
                      </a:lnTo>
                      <a:lnTo>
                        <a:pt x="114767" y="273036"/>
                      </a:lnTo>
                      <a:lnTo>
                        <a:pt x="114767" y="201036"/>
                      </a:lnTo>
                      <a:lnTo>
                        <a:pt x="60767" y="201036"/>
                      </a:lnTo>
                      <a:close/>
                      <a:moveTo>
                        <a:pt x="60767" y="318761"/>
                      </a:moveTo>
                      <a:lnTo>
                        <a:pt x="60767" y="390761"/>
                      </a:lnTo>
                      <a:lnTo>
                        <a:pt x="114767" y="390761"/>
                      </a:lnTo>
                      <a:lnTo>
                        <a:pt x="114767" y="318761"/>
                      </a:lnTo>
                      <a:lnTo>
                        <a:pt x="60767" y="318761"/>
                      </a:lnTo>
                      <a:close/>
                      <a:moveTo>
                        <a:pt x="60767" y="436486"/>
                      </a:moveTo>
                      <a:lnTo>
                        <a:pt x="60767" y="508486"/>
                      </a:lnTo>
                      <a:lnTo>
                        <a:pt x="114767" y="508486"/>
                      </a:lnTo>
                      <a:lnTo>
                        <a:pt x="114767" y="436486"/>
                      </a:lnTo>
                      <a:lnTo>
                        <a:pt x="60767" y="436486"/>
                      </a:lnTo>
                      <a:close/>
                      <a:moveTo>
                        <a:pt x="60767" y="554210"/>
                      </a:moveTo>
                      <a:lnTo>
                        <a:pt x="60767" y="626210"/>
                      </a:lnTo>
                      <a:lnTo>
                        <a:pt x="114767" y="626210"/>
                      </a:lnTo>
                      <a:lnTo>
                        <a:pt x="114767" y="554210"/>
                      </a:lnTo>
                      <a:lnTo>
                        <a:pt x="60767" y="5542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A8D723F8-F5D8-4513-9C3C-62E42AF21467}"/>
                  </a:ext>
                </a:extLst>
              </p:cNvPr>
              <p:cNvGrpSpPr/>
              <p:nvPr/>
            </p:nvGrpSpPr>
            <p:grpSpPr>
              <a:xfrm>
                <a:off x="7020407" y="3474134"/>
                <a:ext cx="176894" cy="489857"/>
                <a:chOff x="6987357" y="2769054"/>
                <a:chExt cx="176894" cy="489857"/>
              </a:xfrm>
              <a:grpFill/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3E55AD8D-39C0-463A-8D82-DC1A0B7B1223}"/>
                    </a:ext>
                  </a:extLst>
                </p:cNvPr>
                <p:cNvSpPr/>
                <p:nvPr/>
              </p:nvSpPr>
              <p:spPr>
                <a:xfrm flipH="1">
                  <a:off x="6987357" y="2769054"/>
                  <a:ext cx="176894" cy="73685"/>
                </a:xfrm>
                <a:custGeom>
                  <a:avLst/>
                  <a:gdLst>
                    <a:gd name="connsiteX0" fmla="*/ 467086 w 598283"/>
                    <a:gd name="connsiteY0" fmla="*/ 0 h 100925"/>
                    <a:gd name="connsiteX1" fmla="*/ 482464 w 598283"/>
                    <a:gd name="connsiteY1" fmla="*/ 18638 h 100925"/>
                    <a:gd name="connsiteX2" fmla="*/ 551267 w 598283"/>
                    <a:gd name="connsiteY2" fmla="*/ 75406 h 100925"/>
                    <a:gd name="connsiteX3" fmla="*/ 598283 w 598283"/>
                    <a:gd name="connsiteY3" fmla="*/ 100925 h 100925"/>
                    <a:gd name="connsiteX4" fmla="*/ 0 w 598283"/>
                    <a:gd name="connsiteY4" fmla="*/ 100925 h 100925"/>
                    <a:gd name="connsiteX5" fmla="*/ 47016 w 598283"/>
                    <a:gd name="connsiteY5" fmla="*/ 75406 h 100925"/>
                    <a:gd name="connsiteX6" fmla="*/ 115819 w 598283"/>
                    <a:gd name="connsiteY6" fmla="*/ 18638 h 100925"/>
                    <a:gd name="connsiteX7" fmla="*/ 131196 w 598283"/>
                    <a:gd name="connsiteY7" fmla="*/ 1 h 100925"/>
                    <a:gd name="connsiteX8" fmla="*/ 131196 w 598283"/>
                    <a:gd name="connsiteY8" fmla="*/ 20227 h 100925"/>
                    <a:gd name="connsiteX9" fmla="*/ 467086 w 598283"/>
                    <a:gd name="connsiteY9" fmla="*/ 20227 h 100925"/>
                    <a:gd name="connsiteX10" fmla="*/ 467086 w 598283"/>
                    <a:gd name="connsiteY10" fmla="*/ 0 h 100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98283" h="100925">
                      <a:moveTo>
                        <a:pt x="467086" y="0"/>
                      </a:moveTo>
                      <a:lnTo>
                        <a:pt x="482464" y="18638"/>
                      </a:lnTo>
                      <a:cubicBezTo>
                        <a:pt x="503497" y="39671"/>
                        <a:pt x="526535" y="58697"/>
                        <a:pt x="551267" y="75406"/>
                      </a:cubicBezTo>
                      <a:lnTo>
                        <a:pt x="598283" y="100925"/>
                      </a:lnTo>
                      <a:lnTo>
                        <a:pt x="0" y="100925"/>
                      </a:lnTo>
                      <a:lnTo>
                        <a:pt x="47016" y="75406"/>
                      </a:lnTo>
                      <a:cubicBezTo>
                        <a:pt x="71748" y="58697"/>
                        <a:pt x="94786" y="39671"/>
                        <a:pt x="115819" y="18638"/>
                      </a:cubicBezTo>
                      <a:lnTo>
                        <a:pt x="131196" y="1"/>
                      </a:lnTo>
                      <a:lnTo>
                        <a:pt x="131196" y="20227"/>
                      </a:lnTo>
                      <a:lnTo>
                        <a:pt x="467086" y="20227"/>
                      </a:lnTo>
                      <a:lnTo>
                        <a:pt x="46708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9AE7AC75-3A7A-4072-BDFB-CA96A24D7D94}"/>
                    </a:ext>
                  </a:extLst>
                </p:cNvPr>
                <p:cNvSpPr/>
                <p:nvPr/>
              </p:nvSpPr>
              <p:spPr>
                <a:xfrm flipH="1">
                  <a:off x="7015144" y="2842738"/>
                  <a:ext cx="121320" cy="41617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F410D334-C650-4DE8-9A42-D44F9C68DE55}"/>
                  </a:ext>
                </a:extLst>
              </p:cNvPr>
              <p:cNvGrpSpPr/>
              <p:nvPr/>
            </p:nvGrpSpPr>
            <p:grpSpPr>
              <a:xfrm>
                <a:off x="7438146" y="3474134"/>
                <a:ext cx="176894" cy="489857"/>
                <a:chOff x="7405096" y="2769054"/>
                <a:chExt cx="176894" cy="489857"/>
              </a:xfrm>
              <a:grpFill/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7D81AE67-4368-41E1-BF93-5449C93038BC}"/>
                    </a:ext>
                  </a:extLst>
                </p:cNvPr>
                <p:cNvSpPr/>
                <p:nvPr/>
              </p:nvSpPr>
              <p:spPr>
                <a:xfrm flipH="1">
                  <a:off x="7405096" y="2769054"/>
                  <a:ext cx="176894" cy="73685"/>
                </a:xfrm>
                <a:custGeom>
                  <a:avLst/>
                  <a:gdLst>
                    <a:gd name="connsiteX0" fmla="*/ 467086 w 598283"/>
                    <a:gd name="connsiteY0" fmla="*/ 0 h 100925"/>
                    <a:gd name="connsiteX1" fmla="*/ 482464 w 598283"/>
                    <a:gd name="connsiteY1" fmla="*/ 18638 h 100925"/>
                    <a:gd name="connsiteX2" fmla="*/ 551267 w 598283"/>
                    <a:gd name="connsiteY2" fmla="*/ 75406 h 100925"/>
                    <a:gd name="connsiteX3" fmla="*/ 598283 w 598283"/>
                    <a:gd name="connsiteY3" fmla="*/ 100925 h 100925"/>
                    <a:gd name="connsiteX4" fmla="*/ 0 w 598283"/>
                    <a:gd name="connsiteY4" fmla="*/ 100925 h 100925"/>
                    <a:gd name="connsiteX5" fmla="*/ 47016 w 598283"/>
                    <a:gd name="connsiteY5" fmla="*/ 75406 h 100925"/>
                    <a:gd name="connsiteX6" fmla="*/ 115819 w 598283"/>
                    <a:gd name="connsiteY6" fmla="*/ 18638 h 100925"/>
                    <a:gd name="connsiteX7" fmla="*/ 131196 w 598283"/>
                    <a:gd name="connsiteY7" fmla="*/ 1 h 100925"/>
                    <a:gd name="connsiteX8" fmla="*/ 131196 w 598283"/>
                    <a:gd name="connsiteY8" fmla="*/ 20227 h 100925"/>
                    <a:gd name="connsiteX9" fmla="*/ 467086 w 598283"/>
                    <a:gd name="connsiteY9" fmla="*/ 20227 h 100925"/>
                    <a:gd name="connsiteX10" fmla="*/ 467086 w 598283"/>
                    <a:gd name="connsiteY10" fmla="*/ 0 h 100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98283" h="100925">
                      <a:moveTo>
                        <a:pt x="467086" y="0"/>
                      </a:moveTo>
                      <a:lnTo>
                        <a:pt x="482464" y="18638"/>
                      </a:lnTo>
                      <a:cubicBezTo>
                        <a:pt x="503497" y="39671"/>
                        <a:pt x="526535" y="58697"/>
                        <a:pt x="551267" y="75406"/>
                      </a:cubicBezTo>
                      <a:lnTo>
                        <a:pt x="598283" y="100925"/>
                      </a:lnTo>
                      <a:lnTo>
                        <a:pt x="0" y="100925"/>
                      </a:lnTo>
                      <a:lnTo>
                        <a:pt x="47016" y="75406"/>
                      </a:lnTo>
                      <a:cubicBezTo>
                        <a:pt x="71748" y="58697"/>
                        <a:pt x="94786" y="39671"/>
                        <a:pt x="115819" y="18638"/>
                      </a:cubicBezTo>
                      <a:lnTo>
                        <a:pt x="131196" y="1"/>
                      </a:lnTo>
                      <a:lnTo>
                        <a:pt x="131196" y="20227"/>
                      </a:lnTo>
                      <a:lnTo>
                        <a:pt x="467086" y="20227"/>
                      </a:lnTo>
                      <a:lnTo>
                        <a:pt x="46708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4" name="矩形 23">
                  <a:extLst>
                    <a:ext uri="{FF2B5EF4-FFF2-40B4-BE49-F238E27FC236}">
                      <a16:creationId xmlns:a16="http://schemas.microsoft.com/office/drawing/2014/main" id="{25C21BC1-9F90-4752-8407-48A81C49D52F}"/>
                    </a:ext>
                  </a:extLst>
                </p:cNvPr>
                <p:cNvSpPr/>
                <p:nvPr/>
              </p:nvSpPr>
              <p:spPr>
                <a:xfrm flipH="1">
                  <a:off x="7414962" y="2842738"/>
                  <a:ext cx="157163" cy="41617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489C6404-C3AE-4604-B54E-70201145A9D8}"/>
                  </a:ext>
                </a:extLst>
              </p:cNvPr>
              <p:cNvGrpSpPr/>
              <p:nvPr/>
            </p:nvGrpSpPr>
            <p:grpSpPr>
              <a:xfrm>
                <a:off x="7257426" y="3547819"/>
                <a:ext cx="176894" cy="416172"/>
                <a:chOff x="7224376" y="2842739"/>
                <a:chExt cx="176894" cy="416172"/>
              </a:xfrm>
              <a:grpFill/>
            </p:grpSpPr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1A5B69D9-FD54-427E-95DA-B3D7BB754320}"/>
                    </a:ext>
                  </a:extLst>
                </p:cNvPr>
                <p:cNvSpPr/>
                <p:nvPr/>
              </p:nvSpPr>
              <p:spPr>
                <a:xfrm flipH="1">
                  <a:off x="7224376" y="2842739"/>
                  <a:ext cx="176894" cy="73685"/>
                </a:xfrm>
                <a:custGeom>
                  <a:avLst/>
                  <a:gdLst>
                    <a:gd name="connsiteX0" fmla="*/ 467086 w 598283"/>
                    <a:gd name="connsiteY0" fmla="*/ 0 h 100925"/>
                    <a:gd name="connsiteX1" fmla="*/ 482464 w 598283"/>
                    <a:gd name="connsiteY1" fmla="*/ 18638 h 100925"/>
                    <a:gd name="connsiteX2" fmla="*/ 551267 w 598283"/>
                    <a:gd name="connsiteY2" fmla="*/ 75406 h 100925"/>
                    <a:gd name="connsiteX3" fmla="*/ 598283 w 598283"/>
                    <a:gd name="connsiteY3" fmla="*/ 100925 h 100925"/>
                    <a:gd name="connsiteX4" fmla="*/ 0 w 598283"/>
                    <a:gd name="connsiteY4" fmla="*/ 100925 h 100925"/>
                    <a:gd name="connsiteX5" fmla="*/ 47016 w 598283"/>
                    <a:gd name="connsiteY5" fmla="*/ 75406 h 100925"/>
                    <a:gd name="connsiteX6" fmla="*/ 115819 w 598283"/>
                    <a:gd name="connsiteY6" fmla="*/ 18638 h 100925"/>
                    <a:gd name="connsiteX7" fmla="*/ 131196 w 598283"/>
                    <a:gd name="connsiteY7" fmla="*/ 1 h 100925"/>
                    <a:gd name="connsiteX8" fmla="*/ 131196 w 598283"/>
                    <a:gd name="connsiteY8" fmla="*/ 20227 h 100925"/>
                    <a:gd name="connsiteX9" fmla="*/ 467086 w 598283"/>
                    <a:gd name="connsiteY9" fmla="*/ 20227 h 100925"/>
                    <a:gd name="connsiteX10" fmla="*/ 467086 w 598283"/>
                    <a:gd name="connsiteY10" fmla="*/ 0 h 100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98283" h="100925">
                      <a:moveTo>
                        <a:pt x="467086" y="0"/>
                      </a:moveTo>
                      <a:lnTo>
                        <a:pt x="482464" y="18638"/>
                      </a:lnTo>
                      <a:cubicBezTo>
                        <a:pt x="503497" y="39671"/>
                        <a:pt x="526535" y="58697"/>
                        <a:pt x="551267" y="75406"/>
                      </a:cubicBezTo>
                      <a:lnTo>
                        <a:pt x="598283" y="100925"/>
                      </a:lnTo>
                      <a:lnTo>
                        <a:pt x="0" y="100925"/>
                      </a:lnTo>
                      <a:lnTo>
                        <a:pt x="47016" y="75406"/>
                      </a:lnTo>
                      <a:cubicBezTo>
                        <a:pt x="71748" y="58697"/>
                        <a:pt x="94786" y="39671"/>
                        <a:pt x="115819" y="18638"/>
                      </a:cubicBezTo>
                      <a:lnTo>
                        <a:pt x="131196" y="1"/>
                      </a:lnTo>
                      <a:lnTo>
                        <a:pt x="131196" y="20227"/>
                      </a:lnTo>
                      <a:lnTo>
                        <a:pt x="467086" y="20227"/>
                      </a:lnTo>
                      <a:lnTo>
                        <a:pt x="46708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id="{02D91EB1-15D1-4EA9-AAB9-0B0113778626}"/>
                    </a:ext>
                  </a:extLst>
                </p:cNvPr>
                <p:cNvSpPr/>
                <p:nvPr/>
              </p:nvSpPr>
              <p:spPr>
                <a:xfrm flipH="1">
                  <a:off x="7233684" y="2916424"/>
                  <a:ext cx="158278" cy="342487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4A562D8C-9FDA-4CE6-A6E2-800953B5D51B}"/>
                </a:ext>
              </a:extLst>
            </p:cNvPr>
            <p:cNvSpPr/>
            <p:nvPr/>
          </p:nvSpPr>
          <p:spPr>
            <a:xfrm>
              <a:off x="2720953" y="3248069"/>
              <a:ext cx="1459734" cy="1809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61497872-0AFD-4606-904F-AEF6EF6E26B5}"/>
                </a:ext>
              </a:extLst>
            </p:cNvPr>
            <p:cNvSpPr/>
            <p:nvPr/>
          </p:nvSpPr>
          <p:spPr>
            <a:xfrm>
              <a:off x="8011315" y="3248069"/>
              <a:ext cx="1459734" cy="1809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A1387EF6-04F5-4DD7-AEE8-AD913783CCFE}"/>
                </a:ext>
              </a:extLst>
            </p:cNvPr>
            <p:cNvSpPr/>
            <p:nvPr/>
          </p:nvSpPr>
          <p:spPr>
            <a:xfrm>
              <a:off x="3393884" y="2846505"/>
              <a:ext cx="798246" cy="5824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CDF223E-E9AA-4539-92A8-45DFF23C6265}"/>
                </a:ext>
              </a:extLst>
            </p:cNvPr>
            <p:cNvSpPr/>
            <p:nvPr/>
          </p:nvSpPr>
          <p:spPr>
            <a:xfrm>
              <a:off x="8019685" y="2846505"/>
              <a:ext cx="798246" cy="5824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81278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922451" y="5743642"/>
            <a:ext cx="1529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accent5">
                    <a:lumMod val="10000"/>
                  </a:schemeClr>
                </a:solidFill>
                <a:latin typeface="+mj-ea"/>
                <a:ea typeface="+mj-ea"/>
              </a:rPr>
              <a:t>李楠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>
                <a:solidFill>
                  <a:schemeClr val="accent5">
                    <a:lumMod val="10000"/>
                  </a:schemeClr>
                </a:solidFill>
                <a:latin typeface="+mj-ea"/>
                <a:ea typeface="+mj-ea"/>
              </a:rPr>
              <a:t>陕西师范大学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D4274B78-EA0B-4A15-B97B-1A57B2F8C6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63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2885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01C6B7C-12CB-452A-BED2-BB7F0577C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264" y="3635664"/>
            <a:ext cx="20574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A2F3499-CA17-4EA8-8944-E738EDF2E3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一段图文页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76539A4-97C4-4AED-8ED4-9759E69258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4" name="图片 3" descr="图片包含 建筑物, 红色&#10;&#10;描述已自动生成">
            <a:extLst>
              <a:ext uri="{FF2B5EF4-FFF2-40B4-BE49-F238E27FC236}">
                <a16:creationId xmlns:a16="http://schemas.microsoft.com/office/drawing/2014/main" id="{DA222CFA-CAC0-40FA-B1AA-CAA873A6EE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91"/>
          <a:stretch/>
        </p:blipFill>
        <p:spPr>
          <a:xfrm>
            <a:off x="573160" y="1341438"/>
            <a:ext cx="11045680" cy="2850272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980BD1-BC4B-4D6D-BB37-B2015351DCD8}"/>
              </a:ext>
            </a:extLst>
          </p:cNvPr>
          <p:cNvSpPr/>
          <p:nvPr/>
        </p:nvSpPr>
        <p:spPr>
          <a:xfrm>
            <a:off x="11040295" y="4272127"/>
            <a:ext cx="286419" cy="286419"/>
          </a:xfrm>
          <a:prstGeom prst="rect">
            <a:avLst/>
          </a:prstGeom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699BD64-325E-4080-BD55-2945210177CF}"/>
              </a:ext>
            </a:extLst>
          </p:cNvPr>
          <p:cNvSpPr/>
          <p:nvPr/>
        </p:nvSpPr>
        <p:spPr>
          <a:xfrm>
            <a:off x="11040295" y="4272126"/>
            <a:ext cx="286419" cy="286419"/>
          </a:xfrm>
          <a:prstGeom prst="rect">
            <a:avLst/>
          </a:prstGeom>
          <a:solidFill>
            <a:schemeClr val="tx1">
              <a:alpha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FEF668-2FA0-4B6A-9EA0-73566B885A64}"/>
              </a:ext>
            </a:extLst>
          </p:cNvPr>
          <p:cNvSpPr/>
          <p:nvPr/>
        </p:nvSpPr>
        <p:spPr>
          <a:xfrm>
            <a:off x="11040295" y="3638154"/>
            <a:ext cx="286419" cy="286419"/>
          </a:xfrm>
          <a:prstGeom prst="rect">
            <a:avLst/>
          </a:prstGeom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83F7AF2-B37A-403F-85E5-BA4E83A4CC76}"/>
              </a:ext>
            </a:extLst>
          </p:cNvPr>
          <p:cNvSpPr/>
          <p:nvPr/>
        </p:nvSpPr>
        <p:spPr>
          <a:xfrm>
            <a:off x="11040295" y="3638153"/>
            <a:ext cx="286419" cy="286419"/>
          </a:xfrm>
          <a:prstGeom prst="rect">
            <a:avLst/>
          </a:prstGeom>
          <a:solidFill>
            <a:schemeClr val="tx1">
              <a:alpha val="9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B28B7E-A32B-47B3-A7CE-7E081854D441}"/>
              </a:ext>
            </a:extLst>
          </p:cNvPr>
          <p:cNvSpPr/>
          <p:nvPr/>
        </p:nvSpPr>
        <p:spPr>
          <a:xfrm>
            <a:off x="11326714" y="3924575"/>
            <a:ext cx="349349" cy="347552"/>
          </a:xfrm>
          <a:prstGeom prst="rect">
            <a:avLst/>
          </a:prstGeom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6849FAB-9173-4028-BA06-9823FEC49EF1}"/>
              </a:ext>
            </a:extLst>
          </p:cNvPr>
          <p:cNvSpPr/>
          <p:nvPr/>
        </p:nvSpPr>
        <p:spPr>
          <a:xfrm>
            <a:off x="11326714" y="3924574"/>
            <a:ext cx="349349" cy="347552"/>
          </a:xfrm>
          <a:prstGeom prst="rect">
            <a:avLst/>
          </a:prstGeom>
          <a:solidFill>
            <a:schemeClr val="tx1">
              <a:alpha val="8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822CCC-36E9-4BD0-9D59-E58C632800D9}"/>
              </a:ext>
            </a:extLst>
          </p:cNvPr>
          <p:cNvSpPr/>
          <p:nvPr/>
        </p:nvSpPr>
        <p:spPr>
          <a:xfrm>
            <a:off x="11676063" y="3638153"/>
            <a:ext cx="286419" cy="286419"/>
          </a:xfrm>
          <a:prstGeom prst="rect">
            <a:avLst/>
          </a:prstGeom>
          <a:ln>
            <a:noFill/>
          </a:ln>
          <a:effectLst>
            <a:outerShdw blurRad="190500" dist="508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F39471B-309C-4E97-BBCB-BE52522B5F52}"/>
              </a:ext>
            </a:extLst>
          </p:cNvPr>
          <p:cNvSpPr/>
          <p:nvPr/>
        </p:nvSpPr>
        <p:spPr>
          <a:xfrm>
            <a:off x="11676063" y="3638152"/>
            <a:ext cx="286419" cy="286419"/>
          </a:xfrm>
          <a:prstGeom prst="rect">
            <a:avLst/>
          </a:prstGeom>
          <a:solidFill>
            <a:schemeClr val="tx1">
              <a:alpha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占位符 1">
            <a:extLst>
              <a:ext uri="{FF2B5EF4-FFF2-40B4-BE49-F238E27FC236}">
                <a16:creationId xmlns:a16="http://schemas.microsoft.com/office/drawing/2014/main" id="{B3477A7F-A479-4D68-9ABD-54B61EECF5EB}"/>
              </a:ext>
            </a:extLst>
          </p:cNvPr>
          <p:cNvSpPr txBox="1">
            <a:spLocks/>
          </p:cNvSpPr>
          <p:nvPr/>
        </p:nvSpPr>
        <p:spPr>
          <a:xfrm>
            <a:off x="770709" y="5277494"/>
            <a:ext cx="10819311" cy="10312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000">
                <a:solidFill>
                  <a:schemeClr val="tx2"/>
                </a:solidFill>
              </a:rPr>
              <a:t>本文本框可以通过点击和重新输入进行更改，顶部“开始”面板中可以对字体、字号、颜色、行距等进行修改。建议正文</a:t>
            </a:r>
            <a:r>
              <a:rPr lang="en-US" altLang="zh-CN" sz="2000">
                <a:solidFill>
                  <a:schemeClr val="tx2"/>
                </a:solidFill>
              </a:rPr>
              <a:t>20</a:t>
            </a:r>
            <a:r>
              <a:rPr lang="zh-CN" altLang="en-US" sz="2000">
                <a:solidFill>
                  <a:schemeClr val="tx2"/>
                </a:solidFill>
              </a:rPr>
              <a:t>号字，</a:t>
            </a:r>
            <a:r>
              <a:rPr lang="en-US" altLang="zh-CN" sz="2000">
                <a:solidFill>
                  <a:schemeClr val="tx2"/>
                </a:solidFill>
              </a:rPr>
              <a:t>1.5</a:t>
            </a:r>
            <a:r>
              <a:rPr lang="zh-CN" altLang="en-US" sz="2000">
                <a:solidFill>
                  <a:schemeClr val="tx2"/>
                </a:solidFill>
              </a:rPr>
              <a:t>倍行距。</a:t>
            </a:r>
          </a:p>
        </p:txBody>
      </p:sp>
      <p:sp>
        <p:nvSpPr>
          <p:cNvPr id="14" name="文本占位符 1">
            <a:extLst>
              <a:ext uri="{FF2B5EF4-FFF2-40B4-BE49-F238E27FC236}">
                <a16:creationId xmlns:a16="http://schemas.microsoft.com/office/drawing/2014/main" id="{DB92E02C-052E-49F7-91C1-1EBFBAA2CE63}"/>
              </a:ext>
            </a:extLst>
          </p:cNvPr>
          <p:cNvSpPr txBox="1">
            <a:spLocks/>
          </p:cNvSpPr>
          <p:nvPr/>
        </p:nvSpPr>
        <p:spPr>
          <a:xfrm>
            <a:off x="770709" y="4787486"/>
            <a:ext cx="4267175" cy="5135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/>
              <a:t>点此添加您的标题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8624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FD405F7-008F-4335-A864-AC7C9ECA82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图书馆剪影页</a:t>
            </a:r>
            <a:endParaRPr lang="en-US" altLang="zh-CN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76336DB-9A55-4490-B582-A45975EE670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5463" y="267296"/>
            <a:ext cx="517563" cy="641350"/>
          </a:xfrm>
        </p:spPr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AA5F6477-EFB5-44D4-A7B6-C8817C53E501}"/>
              </a:ext>
            </a:extLst>
          </p:cNvPr>
          <p:cNvGrpSpPr/>
          <p:nvPr/>
        </p:nvGrpSpPr>
        <p:grpSpPr>
          <a:xfrm>
            <a:off x="2518225" y="1475327"/>
            <a:ext cx="7155551" cy="1953673"/>
            <a:chOff x="2706329" y="1944456"/>
            <a:chExt cx="7155551" cy="1953673"/>
          </a:xfrm>
        </p:grpSpPr>
        <p:sp useBgFill="1"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E2E15E4A-DDAE-4CAA-BEAC-C3B5D91B1626}"/>
                </a:ext>
              </a:extLst>
            </p:cNvPr>
            <p:cNvSpPr/>
            <p:nvPr/>
          </p:nvSpPr>
          <p:spPr>
            <a:xfrm>
              <a:off x="2706329" y="1944456"/>
              <a:ext cx="7155551" cy="1953673"/>
            </a:xfrm>
            <a:custGeom>
              <a:avLst/>
              <a:gdLst>
                <a:gd name="connsiteX0" fmla="*/ 3719646 w 6750096"/>
                <a:gd name="connsiteY0" fmla="*/ 1627488 h 1842972"/>
                <a:gd name="connsiteX1" fmla="*/ 3719646 w 6750096"/>
                <a:gd name="connsiteY1" fmla="*/ 1783512 h 1842972"/>
                <a:gd name="connsiteX2" fmla="*/ 3836664 w 6750096"/>
                <a:gd name="connsiteY2" fmla="*/ 1783512 h 1842972"/>
                <a:gd name="connsiteX3" fmla="*/ 3836664 w 6750096"/>
                <a:gd name="connsiteY3" fmla="*/ 1627488 h 1842972"/>
                <a:gd name="connsiteX4" fmla="*/ 2914555 w 6750096"/>
                <a:gd name="connsiteY4" fmla="*/ 1627488 h 1842972"/>
                <a:gd name="connsiteX5" fmla="*/ 2914555 w 6750096"/>
                <a:gd name="connsiteY5" fmla="*/ 1783512 h 1842972"/>
                <a:gd name="connsiteX6" fmla="*/ 3031573 w 6750096"/>
                <a:gd name="connsiteY6" fmla="*/ 1783512 h 1842972"/>
                <a:gd name="connsiteX7" fmla="*/ 3031573 w 6750096"/>
                <a:gd name="connsiteY7" fmla="*/ 1627488 h 1842972"/>
                <a:gd name="connsiteX8" fmla="*/ 5081242 w 6750096"/>
                <a:gd name="connsiteY8" fmla="*/ 1602496 h 1842972"/>
                <a:gd name="connsiteX9" fmla="*/ 5081242 w 6750096"/>
                <a:gd name="connsiteY9" fmla="*/ 1758520 h 1842972"/>
                <a:gd name="connsiteX10" fmla="*/ 5198260 w 6750096"/>
                <a:gd name="connsiteY10" fmla="*/ 1758520 h 1842972"/>
                <a:gd name="connsiteX11" fmla="*/ 5198260 w 6750096"/>
                <a:gd name="connsiteY11" fmla="*/ 1602496 h 1842972"/>
                <a:gd name="connsiteX12" fmla="*/ 1573428 w 6750096"/>
                <a:gd name="connsiteY12" fmla="*/ 1602496 h 1842972"/>
                <a:gd name="connsiteX13" fmla="*/ 1573428 w 6750096"/>
                <a:gd name="connsiteY13" fmla="*/ 1758520 h 1842972"/>
                <a:gd name="connsiteX14" fmla="*/ 1690446 w 6750096"/>
                <a:gd name="connsiteY14" fmla="*/ 1758520 h 1842972"/>
                <a:gd name="connsiteX15" fmla="*/ 1690446 w 6750096"/>
                <a:gd name="connsiteY15" fmla="*/ 1602496 h 1842972"/>
                <a:gd name="connsiteX16" fmla="*/ 4666480 w 6750096"/>
                <a:gd name="connsiteY16" fmla="*/ 1548817 h 1842972"/>
                <a:gd name="connsiteX17" fmla="*/ 4666480 w 6750096"/>
                <a:gd name="connsiteY17" fmla="*/ 1762128 h 1842972"/>
                <a:gd name="connsiteX18" fmla="*/ 4910879 w 6750096"/>
                <a:gd name="connsiteY18" fmla="*/ 1762128 h 1842972"/>
                <a:gd name="connsiteX19" fmla="*/ 4910879 w 6750096"/>
                <a:gd name="connsiteY19" fmla="*/ 1548817 h 1842972"/>
                <a:gd name="connsiteX20" fmla="*/ 2536114 w 6750096"/>
                <a:gd name="connsiteY20" fmla="*/ 1548817 h 1842972"/>
                <a:gd name="connsiteX21" fmla="*/ 2536114 w 6750096"/>
                <a:gd name="connsiteY21" fmla="*/ 1762128 h 1842972"/>
                <a:gd name="connsiteX22" fmla="*/ 2780513 w 6750096"/>
                <a:gd name="connsiteY22" fmla="*/ 1762128 h 1842972"/>
                <a:gd name="connsiteX23" fmla="*/ 2780513 w 6750096"/>
                <a:gd name="connsiteY23" fmla="*/ 1548817 h 1842972"/>
                <a:gd name="connsiteX24" fmla="*/ 3992012 w 6750096"/>
                <a:gd name="connsiteY24" fmla="*/ 1548815 h 1842972"/>
                <a:gd name="connsiteX25" fmla="*/ 3992012 w 6750096"/>
                <a:gd name="connsiteY25" fmla="*/ 1763662 h 1842972"/>
                <a:gd name="connsiteX26" fmla="*/ 4236411 w 6750096"/>
                <a:gd name="connsiteY26" fmla="*/ 1763662 h 1842972"/>
                <a:gd name="connsiteX27" fmla="*/ 4236411 w 6750096"/>
                <a:gd name="connsiteY27" fmla="*/ 1548815 h 1842972"/>
                <a:gd name="connsiteX28" fmla="*/ 1861646 w 6750096"/>
                <a:gd name="connsiteY28" fmla="*/ 1548815 h 1842972"/>
                <a:gd name="connsiteX29" fmla="*/ 1861646 w 6750096"/>
                <a:gd name="connsiteY29" fmla="*/ 1763662 h 1842972"/>
                <a:gd name="connsiteX30" fmla="*/ 2106045 w 6750096"/>
                <a:gd name="connsiteY30" fmla="*/ 1763662 h 1842972"/>
                <a:gd name="connsiteX31" fmla="*/ 2106045 w 6750096"/>
                <a:gd name="connsiteY31" fmla="*/ 1548815 h 1842972"/>
                <a:gd name="connsiteX32" fmla="*/ 4327169 w 6750096"/>
                <a:gd name="connsiteY32" fmla="*/ 1543672 h 1842972"/>
                <a:gd name="connsiteX33" fmla="*/ 4327169 w 6750096"/>
                <a:gd name="connsiteY33" fmla="*/ 1758520 h 1842972"/>
                <a:gd name="connsiteX34" fmla="*/ 4571568 w 6750096"/>
                <a:gd name="connsiteY34" fmla="*/ 1758520 h 1842972"/>
                <a:gd name="connsiteX35" fmla="*/ 4571568 w 6750096"/>
                <a:gd name="connsiteY35" fmla="*/ 1543672 h 1842972"/>
                <a:gd name="connsiteX36" fmla="*/ 2196803 w 6750096"/>
                <a:gd name="connsiteY36" fmla="*/ 1543672 h 1842972"/>
                <a:gd name="connsiteX37" fmla="*/ 2196803 w 6750096"/>
                <a:gd name="connsiteY37" fmla="*/ 1758520 h 1842972"/>
                <a:gd name="connsiteX38" fmla="*/ 2441202 w 6750096"/>
                <a:gd name="connsiteY38" fmla="*/ 1758520 h 1842972"/>
                <a:gd name="connsiteX39" fmla="*/ 2441202 w 6750096"/>
                <a:gd name="connsiteY39" fmla="*/ 1543672 h 1842972"/>
                <a:gd name="connsiteX40" fmla="*/ 3719646 w 6750096"/>
                <a:gd name="connsiteY40" fmla="*/ 1418398 h 1842972"/>
                <a:gd name="connsiteX41" fmla="*/ 3719646 w 6750096"/>
                <a:gd name="connsiteY41" fmla="*/ 1574422 h 1842972"/>
                <a:gd name="connsiteX42" fmla="*/ 3836664 w 6750096"/>
                <a:gd name="connsiteY42" fmla="*/ 1574422 h 1842972"/>
                <a:gd name="connsiteX43" fmla="*/ 3836664 w 6750096"/>
                <a:gd name="connsiteY43" fmla="*/ 1418398 h 1842972"/>
                <a:gd name="connsiteX44" fmla="*/ 2914555 w 6750096"/>
                <a:gd name="connsiteY44" fmla="*/ 1418398 h 1842972"/>
                <a:gd name="connsiteX45" fmla="*/ 2914555 w 6750096"/>
                <a:gd name="connsiteY45" fmla="*/ 1574422 h 1842972"/>
                <a:gd name="connsiteX46" fmla="*/ 3031573 w 6750096"/>
                <a:gd name="connsiteY46" fmla="*/ 1574422 h 1842972"/>
                <a:gd name="connsiteX47" fmla="*/ 3031573 w 6750096"/>
                <a:gd name="connsiteY47" fmla="*/ 1418398 h 1842972"/>
                <a:gd name="connsiteX48" fmla="*/ 5081242 w 6750096"/>
                <a:gd name="connsiteY48" fmla="*/ 1347388 h 1842972"/>
                <a:gd name="connsiteX49" fmla="*/ 5081242 w 6750096"/>
                <a:gd name="connsiteY49" fmla="*/ 1503412 h 1842972"/>
                <a:gd name="connsiteX50" fmla="*/ 5198260 w 6750096"/>
                <a:gd name="connsiteY50" fmla="*/ 1503412 h 1842972"/>
                <a:gd name="connsiteX51" fmla="*/ 5198260 w 6750096"/>
                <a:gd name="connsiteY51" fmla="*/ 1347388 h 1842972"/>
                <a:gd name="connsiteX52" fmla="*/ 1573428 w 6750096"/>
                <a:gd name="connsiteY52" fmla="*/ 1347388 h 1842972"/>
                <a:gd name="connsiteX53" fmla="*/ 1573428 w 6750096"/>
                <a:gd name="connsiteY53" fmla="*/ 1503412 h 1842972"/>
                <a:gd name="connsiteX54" fmla="*/ 1690446 w 6750096"/>
                <a:gd name="connsiteY54" fmla="*/ 1503412 h 1842972"/>
                <a:gd name="connsiteX55" fmla="*/ 1690446 w 6750096"/>
                <a:gd name="connsiteY55" fmla="*/ 1347388 h 1842972"/>
                <a:gd name="connsiteX56" fmla="*/ 3719646 w 6750096"/>
                <a:gd name="connsiteY56" fmla="*/ 1209312 h 1842972"/>
                <a:gd name="connsiteX57" fmla="*/ 3719646 w 6750096"/>
                <a:gd name="connsiteY57" fmla="*/ 1365337 h 1842972"/>
                <a:gd name="connsiteX58" fmla="*/ 3836664 w 6750096"/>
                <a:gd name="connsiteY58" fmla="*/ 1365337 h 1842972"/>
                <a:gd name="connsiteX59" fmla="*/ 3836664 w 6750096"/>
                <a:gd name="connsiteY59" fmla="*/ 1209312 h 1842972"/>
                <a:gd name="connsiteX60" fmla="*/ 2914555 w 6750096"/>
                <a:gd name="connsiteY60" fmla="*/ 1209312 h 1842972"/>
                <a:gd name="connsiteX61" fmla="*/ 2914555 w 6750096"/>
                <a:gd name="connsiteY61" fmla="*/ 1365337 h 1842972"/>
                <a:gd name="connsiteX62" fmla="*/ 3031573 w 6750096"/>
                <a:gd name="connsiteY62" fmla="*/ 1365337 h 1842972"/>
                <a:gd name="connsiteX63" fmla="*/ 3031573 w 6750096"/>
                <a:gd name="connsiteY63" fmla="*/ 1209312 h 1842972"/>
                <a:gd name="connsiteX64" fmla="*/ 5081242 w 6750096"/>
                <a:gd name="connsiteY64" fmla="*/ 1092277 h 1842972"/>
                <a:gd name="connsiteX65" fmla="*/ 5081242 w 6750096"/>
                <a:gd name="connsiteY65" fmla="*/ 1248301 h 1842972"/>
                <a:gd name="connsiteX66" fmla="*/ 5198260 w 6750096"/>
                <a:gd name="connsiteY66" fmla="*/ 1248301 h 1842972"/>
                <a:gd name="connsiteX67" fmla="*/ 5198260 w 6750096"/>
                <a:gd name="connsiteY67" fmla="*/ 1092277 h 1842972"/>
                <a:gd name="connsiteX68" fmla="*/ 1573428 w 6750096"/>
                <a:gd name="connsiteY68" fmla="*/ 1092277 h 1842972"/>
                <a:gd name="connsiteX69" fmla="*/ 1573428 w 6750096"/>
                <a:gd name="connsiteY69" fmla="*/ 1248301 h 1842972"/>
                <a:gd name="connsiteX70" fmla="*/ 1690446 w 6750096"/>
                <a:gd name="connsiteY70" fmla="*/ 1248301 h 1842972"/>
                <a:gd name="connsiteX71" fmla="*/ 1690446 w 6750096"/>
                <a:gd name="connsiteY71" fmla="*/ 1092277 h 1842972"/>
                <a:gd name="connsiteX72" fmla="*/ 3719646 w 6750096"/>
                <a:gd name="connsiteY72" fmla="*/ 1000227 h 1842972"/>
                <a:gd name="connsiteX73" fmla="*/ 3719646 w 6750096"/>
                <a:gd name="connsiteY73" fmla="*/ 1156251 h 1842972"/>
                <a:gd name="connsiteX74" fmla="*/ 3836664 w 6750096"/>
                <a:gd name="connsiteY74" fmla="*/ 1156251 h 1842972"/>
                <a:gd name="connsiteX75" fmla="*/ 3836664 w 6750096"/>
                <a:gd name="connsiteY75" fmla="*/ 1000227 h 1842972"/>
                <a:gd name="connsiteX76" fmla="*/ 2914555 w 6750096"/>
                <a:gd name="connsiteY76" fmla="*/ 1000227 h 1842972"/>
                <a:gd name="connsiteX77" fmla="*/ 2914555 w 6750096"/>
                <a:gd name="connsiteY77" fmla="*/ 1156251 h 1842972"/>
                <a:gd name="connsiteX78" fmla="*/ 3031573 w 6750096"/>
                <a:gd name="connsiteY78" fmla="*/ 1156251 h 1842972"/>
                <a:gd name="connsiteX79" fmla="*/ 3031573 w 6750096"/>
                <a:gd name="connsiteY79" fmla="*/ 1000227 h 1842972"/>
                <a:gd name="connsiteX80" fmla="*/ 5325000 w 6750096"/>
                <a:gd name="connsiteY80" fmla="*/ 941127 h 1842972"/>
                <a:gd name="connsiteX81" fmla="*/ 5325000 w 6750096"/>
                <a:gd name="connsiteY81" fmla="*/ 1260477 h 1842972"/>
                <a:gd name="connsiteX82" fmla="*/ 5375160 w 6750096"/>
                <a:gd name="connsiteY82" fmla="*/ 1260477 h 1842972"/>
                <a:gd name="connsiteX83" fmla="*/ 5375160 w 6750096"/>
                <a:gd name="connsiteY83" fmla="*/ 941127 h 1842972"/>
                <a:gd name="connsiteX84" fmla="*/ 5081242 w 6750096"/>
                <a:gd name="connsiteY84" fmla="*/ 837167 h 1842972"/>
                <a:gd name="connsiteX85" fmla="*/ 5081242 w 6750096"/>
                <a:gd name="connsiteY85" fmla="*/ 993191 h 1842972"/>
                <a:gd name="connsiteX86" fmla="*/ 5198260 w 6750096"/>
                <a:gd name="connsiteY86" fmla="*/ 993191 h 1842972"/>
                <a:gd name="connsiteX87" fmla="*/ 5198260 w 6750096"/>
                <a:gd name="connsiteY87" fmla="*/ 837167 h 1842972"/>
                <a:gd name="connsiteX88" fmla="*/ 1573428 w 6750096"/>
                <a:gd name="connsiteY88" fmla="*/ 837167 h 1842972"/>
                <a:gd name="connsiteX89" fmla="*/ 1573428 w 6750096"/>
                <a:gd name="connsiteY89" fmla="*/ 993191 h 1842972"/>
                <a:gd name="connsiteX90" fmla="*/ 1690446 w 6750096"/>
                <a:gd name="connsiteY90" fmla="*/ 993191 h 1842972"/>
                <a:gd name="connsiteX91" fmla="*/ 1690446 w 6750096"/>
                <a:gd name="connsiteY91" fmla="*/ 837167 h 1842972"/>
                <a:gd name="connsiteX92" fmla="*/ 3719646 w 6750096"/>
                <a:gd name="connsiteY92" fmla="*/ 791142 h 1842972"/>
                <a:gd name="connsiteX93" fmla="*/ 3719646 w 6750096"/>
                <a:gd name="connsiteY93" fmla="*/ 947166 h 1842972"/>
                <a:gd name="connsiteX94" fmla="*/ 3836664 w 6750096"/>
                <a:gd name="connsiteY94" fmla="*/ 947166 h 1842972"/>
                <a:gd name="connsiteX95" fmla="*/ 3836664 w 6750096"/>
                <a:gd name="connsiteY95" fmla="*/ 791142 h 1842972"/>
                <a:gd name="connsiteX96" fmla="*/ 2914555 w 6750096"/>
                <a:gd name="connsiteY96" fmla="*/ 791142 h 1842972"/>
                <a:gd name="connsiteX97" fmla="*/ 2914555 w 6750096"/>
                <a:gd name="connsiteY97" fmla="*/ 947166 h 1842972"/>
                <a:gd name="connsiteX98" fmla="*/ 3031573 w 6750096"/>
                <a:gd name="connsiteY98" fmla="*/ 947166 h 1842972"/>
                <a:gd name="connsiteX99" fmla="*/ 3031573 w 6750096"/>
                <a:gd name="connsiteY99" fmla="*/ 791142 h 1842972"/>
                <a:gd name="connsiteX100" fmla="*/ 3153634 w 6750096"/>
                <a:gd name="connsiteY100" fmla="*/ 786591 h 1842972"/>
                <a:gd name="connsiteX101" fmla="*/ 3153634 w 6750096"/>
                <a:gd name="connsiteY101" fmla="*/ 1783512 h 1842972"/>
                <a:gd name="connsiteX102" fmla="*/ 3613108 w 6750096"/>
                <a:gd name="connsiteY102" fmla="*/ 1783512 h 1842972"/>
                <a:gd name="connsiteX103" fmla="*/ 3613108 w 6750096"/>
                <a:gd name="connsiteY103" fmla="*/ 786591 h 1842972"/>
                <a:gd name="connsiteX104" fmla="*/ 4666480 w 6750096"/>
                <a:gd name="connsiteY104" fmla="*/ 786591 h 1842972"/>
                <a:gd name="connsiteX105" fmla="*/ 4666480 w 6750096"/>
                <a:gd name="connsiteY105" fmla="*/ 1500304 h 1842972"/>
                <a:gd name="connsiteX106" fmla="*/ 4910879 w 6750096"/>
                <a:gd name="connsiteY106" fmla="*/ 1500304 h 1842972"/>
                <a:gd name="connsiteX107" fmla="*/ 4910879 w 6750096"/>
                <a:gd name="connsiteY107" fmla="*/ 786591 h 1842972"/>
                <a:gd name="connsiteX108" fmla="*/ 3992012 w 6750096"/>
                <a:gd name="connsiteY108" fmla="*/ 786591 h 1842972"/>
                <a:gd name="connsiteX109" fmla="*/ 3992012 w 6750096"/>
                <a:gd name="connsiteY109" fmla="*/ 1505446 h 1842972"/>
                <a:gd name="connsiteX110" fmla="*/ 4236411 w 6750096"/>
                <a:gd name="connsiteY110" fmla="*/ 1505446 h 1842972"/>
                <a:gd name="connsiteX111" fmla="*/ 4236411 w 6750096"/>
                <a:gd name="connsiteY111" fmla="*/ 786591 h 1842972"/>
                <a:gd name="connsiteX112" fmla="*/ 2536114 w 6750096"/>
                <a:gd name="connsiteY112" fmla="*/ 786591 h 1842972"/>
                <a:gd name="connsiteX113" fmla="*/ 2536114 w 6750096"/>
                <a:gd name="connsiteY113" fmla="*/ 1500304 h 1842972"/>
                <a:gd name="connsiteX114" fmla="*/ 2780513 w 6750096"/>
                <a:gd name="connsiteY114" fmla="*/ 1500304 h 1842972"/>
                <a:gd name="connsiteX115" fmla="*/ 2780513 w 6750096"/>
                <a:gd name="connsiteY115" fmla="*/ 786591 h 1842972"/>
                <a:gd name="connsiteX116" fmla="*/ 1861646 w 6750096"/>
                <a:gd name="connsiteY116" fmla="*/ 786591 h 1842972"/>
                <a:gd name="connsiteX117" fmla="*/ 1861646 w 6750096"/>
                <a:gd name="connsiteY117" fmla="*/ 1505446 h 1842972"/>
                <a:gd name="connsiteX118" fmla="*/ 2106045 w 6750096"/>
                <a:gd name="connsiteY118" fmla="*/ 1505446 h 1842972"/>
                <a:gd name="connsiteX119" fmla="*/ 2106045 w 6750096"/>
                <a:gd name="connsiteY119" fmla="*/ 786591 h 1842972"/>
                <a:gd name="connsiteX120" fmla="*/ 4327169 w 6750096"/>
                <a:gd name="connsiteY120" fmla="*/ 781448 h 1842972"/>
                <a:gd name="connsiteX121" fmla="*/ 4327169 w 6750096"/>
                <a:gd name="connsiteY121" fmla="*/ 1500304 h 1842972"/>
                <a:gd name="connsiteX122" fmla="*/ 4571568 w 6750096"/>
                <a:gd name="connsiteY122" fmla="*/ 1500304 h 1842972"/>
                <a:gd name="connsiteX123" fmla="*/ 4571568 w 6750096"/>
                <a:gd name="connsiteY123" fmla="*/ 781448 h 1842972"/>
                <a:gd name="connsiteX124" fmla="*/ 2196803 w 6750096"/>
                <a:gd name="connsiteY124" fmla="*/ 781448 h 1842972"/>
                <a:gd name="connsiteX125" fmla="*/ 2196803 w 6750096"/>
                <a:gd name="connsiteY125" fmla="*/ 1500304 h 1842972"/>
                <a:gd name="connsiteX126" fmla="*/ 2441202 w 6750096"/>
                <a:gd name="connsiteY126" fmla="*/ 1500304 h 1842972"/>
                <a:gd name="connsiteX127" fmla="*/ 2441202 w 6750096"/>
                <a:gd name="connsiteY127" fmla="*/ 781448 h 1842972"/>
                <a:gd name="connsiteX128" fmla="*/ 5081242 w 6750096"/>
                <a:gd name="connsiteY128" fmla="*/ 582057 h 1842972"/>
                <a:gd name="connsiteX129" fmla="*/ 5081242 w 6750096"/>
                <a:gd name="connsiteY129" fmla="*/ 738081 h 1842972"/>
                <a:gd name="connsiteX130" fmla="*/ 5198260 w 6750096"/>
                <a:gd name="connsiteY130" fmla="*/ 738081 h 1842972"/>
                <a:gd name="connsiteX131" fmla="*/ 5198260 w 6750096"/>
                <a:gd name="connsiteY131" fmla="*/ 582057 h 1842972"/>
                <a:gd name="connsiteX132" fmla="*/ 1573428 w 6750096"/>
                <a:gd name="connsiteY132" fmla="*/ 582057 h 1842972"/>
                <a:gd name="connsiteX133" fmla="*/ 1573428 w 6750096"/>
                <a:gd name="connsiteY133" fmla="*/ 738081 h 1842972"/>
                <a:gd name="connsiteX134" fmla="*/ 1690446 w 6750096"/>
                <a:gd name="connsiteY134" fmla="*/ 738081 h 1842972"/>
                <a:gd name="connsiteX135" fmla="*/ 1690446 w 6750096"/>
                <a:gd name="connsiteY135" fmla="*/ 582057 h 1842972"/>
                <a:gd name="connsiteX136" fmla="*/ 3719646 w 6750096"/>
                <a:gd name="connsiteY136" fmla="*/ 582057 h 1842972"/>
                <a:gd name="connsiteX137" fmla="*/ 3719646 w 6750096"/>
                <a:gd name="connsiteY137" fmla="*/ 738081 h 1842972"/>
                <a:gd name="connsiteX138" fmla="*/ 3836664 w 6750096"/>
                <a:gd name="connsiteY138" fmla="*/ 738081 h 1842972"/>
                <a:gd name="connsiteX139" fmla="*/ 3836664 w 6750096"/>
                <a:gd name="connsiteY139" fmla="*/ 582057 h 1842972"/>
                <a:gd name="connsiteX140" fmla="*/ 2914555 w 6750096"/>
                <a:gd name="connsiteY140" fmla="*/ 582057 h 1842972"/>
                <a:gd name="connsiteX141" fmla="*/ 2914555 w 6750096"/>
                <a:gd name="connsiteY141" fmla="*/ 738081 h 1842972"/>
                <a:gd name="connsiteX142" fmla="*/ 3031573 w 6750096"/>
                <a:gd name="connsiteY142" fmla="*/ 738081 h 1842972"/>
                <a:gd name="connsiteX143" fmla="*/ 3031573 w 6750096"/>
                <a:gd name="connsiteY143" fmla="*/ 582057 h 1842972"/>
                <a:gd name="connsiteX144" fmla="*/ 4789327 w 6750096"/>
                <a:gd name="connsiteY144" fmla="*/ 582056 h 1842972"/>
                <a:gd name="connsiteX145" fmla="*/ 4789327 w 6750096"/>
                <a:gd name="connsiteY145" fmla="*/ 738080 h 1842972"/>
                <a:gd name="connsiteX146" fmla="*/ 4906345 w 6750096"/>
                <a:gd name="connsiteY146" fmla="*/ 738080 h 1842972"/>
                <a:gd name="connsiteX147" fmla="*/ 4906345 w 6750096"/>
                <a:gd name="connsiteY147" fmla="*/ 582056 h 1842972"/>
                <a:gd name="connsiteX148" fmla="*/ 4589532 w 6750096"/>
                <a:gd name="connsiteY148" fmla="*/ 582056 h 1842972"/>
                <a:gd name="connsiteX149" fmla="*/ 4589532 w 6750096"/>
                <a:gd name="connsiteY149" fmla="*/ 738080 h 1842972"/>
                <a:gd name="connsiteX150" fmla="*/ 4706550 w 6750096"/>
                <a:gd name="connsiteY150" fmla="*/ 738080 h 1842972"/>
                <a:gd name="connsiteX151" fmla="*/ 4706550 w 6750096"/>
                <a:gd name="connsiteY151" fmla="*/ 582056 h 1842972"/>
                <a:gd name="connsiteX152" fmla="*/ 4389737 w 6750096"/>
                <a:gd name="connsiteY152" fmla="*/ 582056 h 1842972"/>
                <a:gd name="connsiteX153" fmla="*/ 4389737 w 6750096"/>
                <a:gd name="connsiteY153" fmla="*/ 738080 h 1842972"/>
                <a:gd name="connsiteX154" fmla="*/ 4506755 w 6750096"/>
                <a:gd name="connsiteY154" fmla="*/ 738080 h 1842972"/>
                <a:gd name="connsiteX155" fmla="*/ 4506755 w 6750096"/>
                <a:gd name="connsiteY155" fmla="*/ 582056 h 1842972"/>
                <a:gd name="connsiteX156" fmla="*/ 4189942 w 6750096"/>
                <a:gd name="connsiteY156" fmla="*/ 582056 h 1842972"/>
                <a:gd name="connsiteX157" fmla="*/ 4189942 w 6750096"/>
                <a:gd name="connsiteY157" fmla="*/ 738080 h 1842972"/>
                <a:gd name="connsiteX158" fmla="*/ 4306960 w 6750096"/>
                <a:gd name="connsiteY158" fmla="*/ 738080 h 1842972"/>
                <a:gd name="connsiteX159" fmla="*/ 4306960 w 6750096"/>
                <a:gd name="connsiteY159" fmla="*/ 582056 h 1842972"/>
                <a:gd name="connsiteX160" fmla="*/ 3990146 w 6750096"/>
                <a:gd name="connsiteY160" fmla="*/ 582056 h 1842972"/>
                <a:gd name="connsiteX161" fmla="*/ 3990146 w 6750096"/>
                <a:gd name="connsiteY161" fmla="*/ 738080 h 1842972"/>
                <a:gd name="connsiteX162" fmla="*/ 4107164 w 6750096"/>
                <a:gd name="connsiteY162" fmla="*/ 738080 h 1842972"/>
                <a:gd name="connsiteX163" fmla="*/ 4107164 w 6750096"/>
                <a:gd name="connsiteY163" fmla="*/ 582056 h 1842972"/>
                <a:gd name="connsiteX164" fmla="*/ 2658961 w 6750096"/>
                <a:gd name="connsiteY164" fmla="*/ 582056 h 1842972"/>
                <a:gd name="connsiteX165" fmla="*/ 2658961 w 6750096"/>
                <a:gd name="connsiteY165" fmla="*/ 738080 h 1842972"/>
                <a:gd name="connsiteX166" fmla="*/ 2775980 w 6750096"/>
                <a:gd name="connsiteY166" fmla="*/ 738080 h 1842972"/>
                <a:gd name="connsiteX167" fmla="*/ 2775980 w 6750096"/>
                <a:gd name="connsiteY167" fmla="*/ 582056 h 1842972"/>
                <a:gd name="connsiteX168" fmla="*/ 2459166 w 6750096"/>
                <a:gd name="connsiteY168" fmla="*/ 582056 h 1842972"/>
                <a:gd name="connsiteX169" fmla="*/ 2459166 w 6750096"/>
                <a:gd name="connsiteY169" fmla="*/ 738080 h 1842972"/>
                <a:gd name="connsiteX170" fmla="*/ 2576184 w 6750096"/>
                <a:gd name="connsiteY170" fmla="*/ 738080 h 1842972"/>
                <a:gd name="connsiteX171" fmla="*/ 2576184 w 6750096"/>
                <a:gd name="connsiteY171" fmla="*/ 582056 h 1842972"/>
                <a:gd name="connsiteX172" fmla="*/ 2259371 w 6750096"/>
                <a:gd name="connsiteY172" fmla="*/ 582056 h 1842972"/>
                <a:gd name="connsiteX173" fmla="*/ 2259371 w 6750096"/>
                <a:gd name="connsiteY173" fmla="*/ 738080 h 1842972"/>
                <a:gd name="connsiteX174" fmla="*/ 2376389 w 6750096"/>
                <a:gd name="connsiteY174" fmla="*/ 738080 h 1842972"/>
                <a:gd name="connsiteX175" fmla="*/ 2376389 w 6750096"/>
                <a:gd name="connsiteY175" fmla="*/ 582056 h 1842972"/>
                <a:gd name="connsiteX176" fmla="*/ 2059576 w 6750096"/>
                <a:gd name="connsiteY176" fmla="*/ 582056 h 1842972"/>
                <a:gd name="connsiteX177" fmla="*/ 2059576 w 6750096"/>
                <a:gd name="connsiteY177" fmla="*/ 738080 h 1842972"/>
                <a:gd name="connsiteX178" fmla="*/ 2176594 w 6750096"/>
                <a:gd name="connsiteY178" fmla="*/ 738080 h 1842972"/>
                <a:gd name="connsiteX179" fmla="*/ 2176594 w 6750096"/>
                <a:gd name="connsiteY179" fmla="*/ 582056 h 1842972"/>
                <a:gd name="connsiteX180" fmla="*/ 1859780 w 6750096"/>
                <a:gd name="connsiteY180" fmla="*/ 582056 h 1842972"/>
                <a:gd name="connsiteX181" fmla="*/ 1859780 w 6750096"/>
                <a:gd name="connsiteY181" fmla="*/ 738080 h 1842972"/>
                <a:gd name="connsiteX182" fmla="*/ 1976798 w 6750096"/>
                <a:gd name="connsiteY182" fmla="*/ 738080 h 1842972"/>
                <a:gd name="connsiteX183" fmla="*/ 1976798 w 6750096"/>
                <a:gd name="connsiteY183" fmla="*/ 582056 h 1842972"/>
                <a:gd name="connsiteX184" fmla="*/ 3153634 w 6750096"/>
                <a:gd name="connsiteY184" fmla="*/ 445221 h 1842972"/>
                <a:gd name="connsiteX185" fmla="*/ 3153634 w 6750096"/>
                <a:gd name="connsiteY185" fmla="*/ 754283 h 1842972"/>
                <a:gd name="connsiteX186" fmla="*/ 3613108 w 6750096"/>
                <a:gd name="connsiteY186" fmla="*/ 754283 h 1842972"/>
                <a:gd name="connsiteX187" fmla="*/ 3613108 w 6750096"/>
                <a:gd name="connsiteY187" fmla="*/ 445221 h 1842972"/>
                <a:gd name="connsiteX188" fmla="*/ 3747308 w 6750096"/>
                <a:gd name="connsiteY188" fmla="*/ 0 h 1842972"/>
                <a:gd name="connsiteX189" fmla="*/ 3780632 w 6750096"/>
                <a:gd name="connsiteY189" fmla="*/ 40389 h 1842972"/>
                <a:gd name="connsiteX190" fmla="*/ 3929728 w 6750096"/>
                <a:gd name="connsiteY190" fmla="*/ 163405 h 1842972"/>
                <a:gd name="connsiteX191" fmla="*/ 4031612 w 6750096"/>
                <a:gd name="connsiteY191" fmla="*/ 218705 h 1842972"/>
                <a:gd name="connsiteX192" fmla="*/ 3875015 w 6750096"/>
                <a:gd name="connsiteY192" fmla="*/ 218705 h 1842972"/>
                <a:gd name="connsiteX193" fmla="*/ 3895162 w 6750096"/>
                <a:gd name="connsiteY193" fmla="*/ 237659 h 1842972"/>
                <a:gd name="connsiteX194" fmla="*/ 3979827 w 6750096"/>
                <a:gd name="connsiteY194" fmla="*/ 303196 h 1842972"/>
                <a:gd name="connsiteX195" fmla="*/ 4091053 w 6750096"/>
                <a:gd name="connsiteY195" fmla="*/ 365688 h 1842972"/>
                <a:gd name="connsiteX196" fmla="*/ 3957919 w 6750096"/>
                <a:gd name="connsiteY196" fmla="*/ 365688 h 1842972"/>
                <a:gd name="connsiteX197" fmla="*/ 3957919 w 6750096"/>
                <a:gd name="connsiteY197" fmla="*/ 490396 h 1842972"/>
                <a:gd name="connsiteX198" fmla="*/ 4061855 w 6750096"/>
                <a:gd name="connsiteY198" fmla="*/ 459629 h 1842972"/>
                <a:gd name="connsiteX199" fmla="*/ 4094985 w 6750096"/>
                <a:gd name="connsiteY199" fmla="*/ 445224 h 1842972"/>
                <a:gd name="connsiteX200" fmla="*/ 4094985 w 6750096"/>
                <a:gd name="connsiteY200" fmla="*/ 460858 h 1842972"/>
                <a:gd name="connsiteX201" fmla="*/ 4818669 w 6750096"/>
                <a:gd name="connsiteY201" fmla="*/ 460858 h 1842972"/>
                <a:gd name="connsiteX202" fmla="*/ 4818669 w 6750096"/>
                <a:gd name="connsiteY202" fmla="*/ 445223 h 1842972"/>
                <a:gd name="connsiteX203" fmla="*/ 4851802 w 6750096"/>
                <a:gd name="connsiteY203" fmla="*/ 459629 h 1842972"/>
                <a:gd name="connsiteX204" fmla="*/ 4941670 w 6750096"/>
                <a:gd name="connsiteY204" fmla="*/ 486231 h 1842972"/>
                <a:gd name="connsiteX205" fmla="*/ 4941670 w 6750096"/>
                <a:gd name="connsiteY205" fmla="*/ 401522 h 1842972"/>
                <a:gd name="connsiteX206" fmla="*/ 4856158 w 6750096"/>
                <a:gd name="connsiteY206" fmla="*/ 401522 h 1842972"/>
                <a:gd name="connsiteX207" fmla="*/ 4899953 w 6750096"/>
                <a:gd name="connsiteY207" fmla="*/ 355296 h 1842972"/>
                <a:gd name="connsiteX208" fmla="*/ 4964043 w 6750096"/>
                <a:gd name="connsiteY208" fmla="*/ 252466 h 1842972"/>
                <a:gd name="connsiteX209" fmla="*/ 4978367 w 6750096"/>
                <a:gd name="connsiteY209" fmla="*/ 218705 h 1842972"/>
                <a:gd name="connsiteX210" fmla="*/ 4978367 w 6750096"/>
                <a:gd name="connsiteY210" fmla="*/ 255344 h 1842972"/>
                <a:gd name="connsiteX211" fmla="*/ 5291248 w 6750096"/>
                <a:gd name="connsiteY211" fmla="*/ 255344 h 1842972"/>
                <a:gd name="connsiteX212" fmla="*/ 5291248 w 6750096"/>
                <a:gd name="connsiteY212" fmla="*/ 218707 h 1842972"/>
                <a:gd name="connsiteX213" fmla="*/ 5305572 w 6750096"/>
                <a:gd name="connsiteY213" fmla="*/ 252466 h 1842972"/>
                <a:gd name="connsiteX214" fmla="*/ 5369662 w 6750096"/>
                <a:gd name="connsiteY214" fmla="*/ 355296 h 1842972"/>
                <a:gd name="connsiteX215" fmla="*/ 5413457 w 6750096"/>
                <a:gd name="connsiteY215" fmla="*/ 401522 h 1842972"/>
                <a:gd name="connsiteX216" fmla="*/ 5325000 w 6750096"/>
                <a:gd name="connsiteY216" fmla="*/ 401522 h 1842972"/>
                <a:gd name="connsiteX217" fmla="*/ 5325000 w 6750096"/>
                <a:gd name="connsiteY217" fmla="*/ 927650 h 1842972"/>
                <a:gd name="connsiteX218" fmla="*/ 5345069 w 6750096"/>
                <a:gd name="connsiteY218" fmla="*/ 900752 h 1842972"/>
                <a:gd name="connsiteX219" fmla="*/ 5389152 w 6750096"/>
                <a:gd name="connsiteY219" fmla="*/ 810939 h 1842972"/>
                <a:gd name="connsiteX220" fmla="*/ 5399005 w 6750096"/>
                <a:gd name="connsiteY220" fmla="*/ 781451 h 1842972"/>
                <a:gd name="connsiteX221" fmla="*/ 5399005 w 6750096"/>
                <a:gd name="connsiteY221" fmla="*/ 813453 h 1842972"/>
                <a:gd name="connsiteX222" fmla="*/ 5614216 w 6750096"/>
                <a:gd name="connsiteY222" fmla="*/ 813453 h 1842972"/>
                <a:gd name="connsiteX223" fmla="*/ 5614216 w 6750096"/>
                <a:gd name="connsiteY223" fmla="*/ 781452 h 1842972"/>
                <a:gd name="connsiteX224" fmla="*/ 5624068 w 6750096"/>
                <a:gd name="connsiteY224" fmla="*/ 810939 h 1842972"/>
                <a:gd name="connsiteX225" fmla="*/ 5668151 w 6750096"/>
                <a:gd name="connsiteY225" fmla="*/ 900752 h 1842972"/>
                <a:gd name="connsiteX226" fmla="*/ 5698275 w 6750096"/>
                <a:gd name="connsiteY226" fmla="*/ 941127 h 1842972"/>
                <a:gd name="connsiteX227" fmla="*/ 5638061 w 6750096"/>
                <a:gd name="connsiteY227" fmla="*/ 941127 h 1842972"/>
                <a:gd name="connsiteX228" fmla="*/ 5638061 w 6750096"/>
                <a:gd name="connsiteY228" fmla="*/ 1260477 h 1842972"/>
                <a:gd name="connsiteX229" fmla="*/ 5848736 w 6750096"/>
                <a:gd name="connsiteY229" fmla="*/ 1260477 h 1842972"/>
                <a:gd name="connsiteX230" fmla="*/ 5848736 w 6750096"/>
                <a:gd name="connsiteY230" fmla="*/ 1100802 h 1842972"/>
                <a:gd name="connsiteX231" fmla="*/ 5828566 w 6750096"/>
                <a:gd name="connsiteY231" fmla="*/ 1100802 h 1842972"/>
                <a:gd name="connsiteX232" fmla="*/ 5858690 w 6750096"/>
                <a:gd name="connsiteY232" fmla="*/ 1060428 h 1842972"/>
                <a:gd name="connsiteX233" fmla="*/ 5902773 w 6750096"/>
                <a:gd name="connsiteY233" fmla="*/ 970614 h 1842972"/>
                <a:gd name="connsiteX234" fmla="*/ 5912626 w 6750096"/>
                <a:gd name="connsiteY234" fmla="*/ 941127 h 1842972"/>
                <a:gd name="connsiteX235" fmla="*/ 5912626 w 6750096"/>
                <a:gd name="connsiteY235" fmla="*/ 973128 h 1842972"/>
                <a:gd name="connsiteX236" fmla="*/ 6127837 w 6750096"/>
                <a:gd name="connsiteY236" fmla="*/ 973128 h 1842972"/>
                <a:gd name="connsiteX237" fmla="*/ 6127837 w 6750096"/>
                <a:gd name="connsiteY237" fmla="*/ 941128 h 1842972"/>
                <a:gd name="connsiteX238" fmla="*/ 6137689 w 6750096"/>
                <a:gd name="connsiteY238" fmla="*/ 970614 h 1842972"/>
                <a:gd name="connsiteX239" fmla="*/ 6181772 w 6750096"/>
                <a:gd name="connsiteY239" fmla="*/ 1060428 h 1842972"/>
                <a:gd name="connsiteX240" fmla="*/ 6211896 w 6750096"/>
                <a:gd name="connsiteY240" fmla="*/ 1100802 h 1842972"/>
                <a:gd name="connsiteX241" fmla="*/ 6191725 w 6750096"/>
                <a:gd name="connsiteY241" fmla="*/ 1100802 h 1842972"/>
                <a:gd name="connsiteX242" fmla="*/ 6191725 w 6750096"/>
                <a:gd name="connsiteY242" fmla="*/ 1662041 h 1842972"/>
                <a:gd name="connsiteX243" fmla="*/ 6241566 w 6750096"/>
                <a:gd name="connsiteY243" fmla="*/ 1662041 h 1842972"/>
                <a:gd name="connsiteX244" fmla="*/ 6241566 w 6750096"/>
                <a:gd name="connsiteY244" fmla="*/ 941127 h 1842972"/>
                <a:gd name="connsiteX245" fmla="*/ 6220186 w 6750096"/>
                <a:gd name="connsiteY245" fmla="*/ 941127 h 1842972"/>
                <a:gd name="connsiteX246" fmla="*/ 6250310 w 6750096"/>
                <a:gd name="connsiteY246" fmla="*/ 900752 h 1842972"/>
                <a:gd name="connsiteX247" fmla="*/ 6294393 w 6750096"/>
                <a:gd name="connsiteY247" fmla="*/ 810939 h 1842972"/>
                <a:gd name="connsiteX248" fmla="*/ 6304246 w 6750096"/>
                <a:gd name="connsiteY248" fmla="*/ 781451 h 1842972"/>
                <a:gd name="connsiteX249" fmla="*/ 6304246 w 6750096"/>
                <a:gd name="connsiteY249" fmla="*/ 813453 h 1842972"/>
                <a:gd name="connsiteX250" fmla="*/ 6519457 w 6750096"/>
                <a:gd name="connsiteY250" fmla="*/ 813453 h 1842972"/>
                <a:gd name="connsiteX251" fmla="*/ 6519457 w 6750096"/>
                <a:gd name="connsiteY251" fmla="*/ 781452 h 1842972"/>
                <a:gd name="connsiteX252" fmla="*/ 6529309 w 6750096"/>
                <a:gd name="connsiteY252" fmla="*/ 810939 h 1842972"/>
                <a:gd name="connsiteX253" fmla="*/ 6573392 w 6750096"/>
                <a:gd name="connsiteY253" fmla="*/ 900752 h 1842972"/>
                <a:gd name="connsiteX254" fmla="*/ 6603516 w 6750096"/>
                <a:gd name="connsiteY254" fmla="*/ 941127 h 1842972"/>
                <a:gd name="connsiteX255" fmla="*/ 6582139 w 6750096"/>
                <a:gd name="connsiteY255" fmla="*/ 941127 h 1842972"/>
                <a:gd name="connsiteX256" fmla="*/ 6582139 w 6750096"/>
                <a:gd name="connsiteY256" fmla="*/ 1662041 h 1842972"/>
                <a:gd name="connsiteX257" fmla="*/ 6750096 w 6750096"/>
                <a:gd name="connsiteY257" fmla="*/ 1662041 h 1842972"/>
                <a:gd name="connsiteX258" fmla="*/ 6750096 w 6750096"/>
                <a:gd name="connsiteY258" fmla="*/ 1842972 h 1842972"/>
                <a:gd name="connsiteX259" fmla="*/ 6582139 w 6750096"/>
                <a:gd name="connsiteY259" fmla="*/ 1842972 h 1842972"/>
                <a:gd name="connsiteX260" fmla="*/ 6241566 w 6750096"/>
                <a:gd name="connsiteY260" fmla="*/ 1842972 h 1842972"/>
                <a:gd name="connsiteX261" fmla="*/ 6191725 w 6750096"/>
                <a:gd name="connsiteY261" fmla="*/ 1842972 h 1842972"/>
                <a:gd name="connsiteX262" fmla="*/ 6096978 w 6750096"/>
                <a:gd name="connsiteY262" fmla="*/ 1842972 h 1842972"/>
                <a:gd name="connsiteX263" fmla="*/ 5848736 w 6750096"/>
                <a:gd name="connsiteY263" fmla="*/ 1842972 h 1842972"/>
                <a:gd name="connsiteX264" fmla="*/ 5638061 w 6750096"/>
                <a:gd name="connsiteY264" fmla="*/ 1842972 h 1842972"/>
                <a:gd name="connsiteX265" fmla="*/ 5375160 w 6750096"/>
                <a:gd name="connsiteY265" fmla="*/ 1842972 h 1842972"/>
                <a:gd name="connsiteX266" fmla="*/ 5325000 w 6750096"/>
                <a:gd name="connsiteY266" fmla="*/ 1842972 h 1842972"/>
                <a:gd name="connsiteX267" fmla="*/ 5298732 w 6750096"/>
                <a:gd name="connsiteY267" fmla="*/ 1842972 h 1842972"/>
                <a:gd name="connsiteX268" fmla="*/ 5290362 w 6750096"/>
                <a:gd name="connsiteY268" fmla="*/ 1842972 h 1842972"/>
                <a:gd name="connsiteX269" fmla="*/ 4966753 w 6750096"/>
                <a:gd name="connsiteY269" fmla="*/ 1842972 h 1842972"/>
                <a:gd name="connsiteX270" fmla="*/ 4941670 w 6750096"/>
                <a:gd name="connsiteY270" fmla="*/ 1842972 h 1842972"/>
                <a:gd name="connsiteX271" fmla="*/ 3957919 w 6750096"/>
                <a:gd name="connsiteY271" fmla="*/ 1842972 h 1842972"/>
                <a:gd name="connsiteX272" fmla="*/ 3946904 w 6750096"/>
                <a:gd name="connsiteY272" fmla="*/ 1842972 h 1842972"/>
                <a:gd name="connsiteX273" fmla="*/ 3747312 w 6750096"/>
                <a:gd name="connsiteY273" fmla="*/ 1842972 h 1842972"/>
                <a:gd name="connsiteX274" fmla="*/ 3019436 w 6750096"/>
                <a:gd name="connsiteY274" fmla="*/ 1842972 h 1842972"/>
                <a:gd name="connsiteX275" fmla="*/ 2826434 w 6750096"/>
                <a:gd name="connsiteY275" fmla="*/ 1842972 h 1842972"/>
                <a:gd name="connsiteX276" fmla="*/ 2819079 w 6750096"/>
                <a:gd name="connsiteY276" fmla="*/ 1842972 h 1842972"/>
                <a:gd name="connsiteX277" fmla="*/ 1825076 w 6750096"/>
                <a:gd name="connsiteY277" fmla="*/ 1842972 h 1842972"/>
                <a:gd name="connsiteX278" fmla="*/ 1793401 w 6750096"/>
                <a:gd name="connsiteY278" fmla="*/ 1842972 h 1842972"/>
                <a:gd name="connsiteX279" fmla="*/ 1471177 w 6750096"/>
                <a:gd name="connsiteY279" fmla="*/ 1842972 h 1842972"/>
                <a:gd name="connsiteX280" fmla="*/ 1459734 w 6750096"/>
                <a:gd name="connsiteY280" fmla="*/ 1842972 h 1842972"/>
                <a:gd name="connsiteX281" fmla="*/ 1441746 w 6750096"/>
                <a:gd name="connsiteY281" fmla="*/ 1842972 h 1842972"/>
                <a:gd name="connsiteX282" fmla="*/ 1374940 w 6750096"/>
                <a:gd name="connsiteY282" fmla="*/ 1842972 h 1842972"/>
                <a:gd name="connsiteX283" fmla="*/ 1112039 w 6750096"/>
                <a:gd name="connsiteY283" fmla="*/ 1842972 h 1842972"/>
                <a:gd name="connsiteX284" fmla="*/ 901363 w 6750096"/>
                <a:gd name="connsiteY284" fmla="*/ 1842972 h 1842972"/>
                <a:gd name="connsiteX285" fmla="*/ 672931 w 6750096"/>
                <a:gd name="connsiteY285" fmla="*/ 1842972 h 1842972"/>
                <a:gd name="connsiteX286" fmla="*/ 558374 w 6750096"/>
                <a:gd name="connsiteY286" fmla="*/ 1842972 h 1842972"/>
                <a:gd name="connsiteX287" fmla="*/ 508533 w 6750096"/>
                <a:gd name="connsiteY287" fmla="*/ 1842972 h 1842972"/>
                <a:gd name="connsiteX288" fmla="*/ 167960 w 6750096"/>
                <a:gd name="connsiteY288" fmla="*/ 1842972 h 1842972"/>
                <a:gd name="connsiteX289" fmla="*/ 0 w 6750096"/>
                <a:gd name="connsiteY289" fmla="*/ 1842972 h 1842972"/>
                <a:gd name="connsiteX290" fmla="*/ 0 w 6750096"/>
                <a:gd name="connsiteY290" fmla="*/ 1662041 h 1842972"/>
                <a:gd name="connsiteX291" fmla="*/ 167960 w 6750096"/>
                <a:gd name="connsiteY291" fmla="*/ 1662041 h 1842972"/>
                <a:gd name="connsiteX292" fmla="*/ 167960 w 6750096"/>
                <a:gd name="connsiteY292" fmla="*/ 941127 h 1842972"/>
                <a:gd name="connsiteX293" fmla="*/ 146583 w 6750096"/>
                <a:gd name="connsiteY293" fmla="*/ 941127 h 1842972"/>
                <a:gd name="connsiteX294" fmla="*/ 176707 w 6750096"/>
                <a:gd name="connsiteY294" fmla="*/ 900752 h 1842972"/>
                <a:gd name="connsiteX295" fmla="*/ 220791 w 6750096"/>
                <a:gd name="connsiteY295" fmla="*/ 810939 h 1842972"/>
                <a:gd name="connsiteX296" fmla="*/ 230643 w 6750096"/>
                <a:gd name="connsiteY296" fmla="*/ 781452 h 1842972"/>
                <a:gd name="connsiteX297" fmla="*/ 230643 w 6750096"/>
                <a:gd name="connsiteY297" fmla="*/ 813453 h 1842972"/>
                <a:gd name="connsiteX298" fmla="*/ 445853 w 6750096"/>
                <a:gd name="connsiteY298" fmla="*/ 813453 h 1842972"/>
                <a:gd name="connsiteX299" fmla="*/ 445853 w 6750096"/>
                <a:gd name="connsiteY299" fmla="*/ 781451 h 1842972"/>
                <a:gd name="connsiteX300" fmla="*/ 455706 w 6750096"/>
                <a:gd name="connsiteY300" fmla="*/ 810939 h 1842972"/>
                <a:gd name="connsiteX301" fmla="*/ 499789 w 6750096"/>
                <a:gd name="connsiteY301" fmla="*/ 900752 h 1842972"/>
                <a:gd name="connsiteX302" fmla="*/ 529913 w 6750096"/>
                <a:gd name="connsiteY302" fmla="*/ 941127 h 1842972"/>
                <a:gd name="connsiteX303" fmla="*/ 508533 w 6750096"/>
                <a:gd name="connsiteY303" fmla="*/ 941127 h 1842972"/>
                <a:gd name="connsiteX304" fmla="*/ 508533 w 6750096"/>
                <a:gd name="connsiteY304" fmla="*/ 1662041 h 1842972"/>
                <a:gd name="connsiteX305" fmla="*/ 558374 w 6750096"/>
                <a:gd name="connsiteY305" fmla="*/ 1662041 h 1842972"/>
                <a:gd name="connsiteX306" fmla="*/ 558374 w 6750096"/>
                <a:gd name="connsiteY306" fmla="*/ 1100802 h 1842972"/>
                <a:gd name="connsiteX307" fmla="*/ 538204 w 6750096"/>
                <a:gd name="connsiteY307" fmla="*/ 1100802 h 1842972"/>
                <a:gd name="connsiteX308" fmla="*/ 568328 w 6750096"/>
                <a:gd name="connsiteY308" fmla="*/ 1060428 h 1842972"/>
                <a:gd name="connsiteX309" fmla="*/ 612412 w 6750096"/>
                <a:gd name="connsiteY309" fmla="*/ 970614 h 1842972"/>
                <a:gd name="connsiteX310" fmla="*/ 622263 w 6750096"/>
                <a:gd name="connsiteY310" fmla="*/ 941128 h 1842972"/>
                <a:gd name="connsiteX311" fmla="*/ 622263 w 6750096"/>
                <a:gd name="connsiteY311" fmla="*/ 973128 h 1842972"/>
                <a:gd name="connsiteX312" fmla="*/ 837474 w 6750096"/>
                <a:gd name="connsiteY312" fmla="*/ 973128 h 1842972"/>
                <a:gd name="connsiteX313" fmla="*/ 837474 w 6750096"/>
                <a:gd name="connsiteY313" fmla="*/ 941127 h 1842972"/>
                <a:gd name="connsiteX314" fmla="*/ 847327 w 6750096"/>
                <a:gd name="connsiteY314" fmla="*/ 970614 h 1842972"/>
                <a:gd name="connsiteX315" fmla="*/ 891410 w 6750096"/>
                <a:gd name="connsiteY315" fmla="*/ 1060428 h 1842972"/>
                <a:gd name="connsiteX316" fmla="*/ 921535 w 6750096"/>
                <a:gd name="connsiteY316" fmla="*/ 1100802 h 1842972"/>
                <a:gd name="connsiteX317" fmla="*/ 901363 w 6750096"/>
                <a:gd name="connsiteY317" fmla="*/ 1100802 h 1842972"/>
                <a:gd name="connsiteX318" fmla="*/ 901363 w 6750096"/>
                <a:gd name="connsiteY318" fmla="*/ 1260477 h 1842972"/>
                <a:gd name="connsiteX319" fmla="*/ 1112039 w 6750096"/>
                <a:gd name="connsiteY319" fmla="*/ 1260477 h 1842972"/>
                <a:gd name="connsiteX320" fmla="*/ 1112039 w 6750096"/>
                <a:gd name="connsiteY320" fmla="*/ 941127 h 1842972"/>
                <a:gd name="connsiteX321" fmla="*/ 1051825 w 6750096"/>
                <a:gd name="connsiteY321" fmla="*/ 941127 h 1842972"/>
                <a:gd name="connsiteX322" fmla="*/ 1081948 w 6750096"/>
                <a:gd name="connsiteY322" fmla="*/ 900752 h 1842972"/>
                <a:gd name="connsiteX323" fmla="*/ 1126032 w 6750096"/>
                <a:gd name="connsiteY323" fmla="*/ 810939 h 1842972"/>
                <a:gd name="connsiteX324" fmla="*/ 1135883 w 6750096"/>
                <a:gd name="connsiteY324" fmla="*/ 781452 h 1842972"/>
                <a:gd name="connsiteX325" fmla="*/ 1135883 w 6750096"/>
                <a:gd name="connsiteY325" fmla="*/ 813453 h 1842972"/>
                <a:gd name="connsiteX326" fmla="*/ 1351094 w 6750096"/>
                <a:gd name="connsiteY326" fmla="*/ 813453 h 1842972"/>
                <a:gd name="connsiteX327" fmla="*/ 1351094 w 6750096"/>
                <a:gd name="connsiteY327" fmla="*/ 781451 h 1842972"/>
                <a:gd name="connsiteX328" fmla="*/ 1360947 w 6750096"/>
                <a:gd name="connsiteY328" fmla="*/ 810939 h 1842972"/>
                <a:gd name="connsiteX329" fmla="*/ 1405030 w 6750096"/>
                <a:gd name="connsiteY329" fmla="*/ 900752 h 1842972"/>
                <a:gd name="connsiteX330" fmla="*/ 1435155 w 6750096"/>
                <a:gd name="connsiteY330" fmla="*/ 941127 h 1842972"/>
                <a:gd name="connsiteX331" fmla="*/ 1374940 w 6750096"/>
                <a:gd name="connsiteY331" fmla="*/ 941127 h 1842972"/>
                <a:gd name="connsiteX332" fmla="*/ 1374940 w 6750096"/>
                <a:gd name="connsiteY332" fmla="*/ 1260477 h 1842972"/>
                <a:gd name="connsiteX333" fmla="*/ 1441746 w 6750096"/>
                <a:gd name="connsiteY333" fmla="*/ 1260477 h 1842972"/>
                <a:gd name="connsiteX334" fmla="*/ 1441746 w 6750096"/>
                <a:gd name="connsiteY334" fmla="*/ 401522 h 1842972"/>
                <a:gd name="connsiteX335" fmla="*/ 1353289 w 6750096"/>
                <a:gd name="connsiteY335" fmla="*/ 401522 h 1842972"/>
                <a:gd name="connsiteX336" fmla="*/ 1397084 w 6750096"/>
                <a:gd name="connsiteY336" fmla="*/ 355296 h 1842972"/>
                <a:gd name="connsiteX337" fmla="*/ 1461174 w 6750096"/>
                <a:gd name="connsiteY337" fmla="*/ 252466 h 1842972"/>
                <a:gd name="connsiteX338" fmla="*/ 1475498 w 6750096"/>
                <a:gd name="connsiteY338" fmla="*/ 218707 h 1842972"/>
                <a:gd name="connsiteX339" fmla="*/ 1475498 w 6750096"/>
                <a:gd name="connsiteY339" fmla="*/ 255344 h 1842972"/>
                <a:gd name="connsiteX340" fmla="*/ 1788378 w 6750096"/>
                <a:gd name="connsiteY340" fmla="*/ 255344 h 1842972"/>
                <a:gd name="connsiteX341" fmla="*/ 1788378 w 6750096"/>
                <a:gd name="connsiteY341" fmla="*/ 218705 h 1842972"/>
                <a:gd name="connsiteX342" fmla="*/ 1802703 w 6750096"/>
                <a:gd name="connsiteY342" fmla="*/ 252466 h 1842972"/>
                <a:gd name="connsiteX343" fmla="*/ 1866792 w 6750096"/>
                <a:gd name="connsiteY343" fmla="*/ 355296 h 1842972"/>
                <a:gd name="connsiteX344" fmla="*/ 1910588 w 6750096"/>
                <a:gd name="connsiteY344" fmla="*/ 401522 h 1842972"/>
                <a:gd name="connsiteX345" fmla="*/ 1825076 w 6750096"/>
                <a:gd name="connsiteY345" fmla="*/ 401522 h 1842972"/>
                <a:gd name="connsiteX346" fmla="*/ 1825076 w 6750096"/>
                <a:gd name="connsiteY346" fmla="*/ 486231 h 1842972"/>
                <a:gd name="connsiteX347" fmla="*/ 1914944 w 6750096"/>
                <a:gd name="connsiteY347" fmla="*/ 459629 h 1842972"/>
                <a:gd name="connsiteX348" fmla="*/ 1948074 w 6750096"/>
                <a:gd name="connsiteY348" fmla="*/ 445224 h 1842972"/>
                <a:gd name="connsiteX349" fmla="*/ 1948074 w 6750096"/>
                <a:gd name="connsiteY349" fmla="*/ 460858 h 1842972"/>
                <a:gd name="connsiteX350" fmla="*/ 2671758 w 6750096"/>
                <a:gd name="connsiteY350" fmla="*/ 460858 h 1842972"/>
                <a:gd name="connsiteX351" fmla="*/ 2671758 w 6750096"/>
                <a:gd name="connsiteY351" fmla="*/ 445223 h 1842972"/>
                <a:gd name="connsiteX352" fmla="*/ 2704891 w 6750096"/>
                <a:gd name="connsiteY352" fmla="*/ 459629 h 1842972"/>
                <a:gd name="connsiteX353" fmla="*/ 2819079 w 6750096"/>
                <a:gd name="connsiteY353" fmla="*/ 493430 h 1842972"/>
                <a:gd name="connsiteX354" fmla="*/ 2819079 w 6750096"/>
                <a:gd name="connsiteY354" fmla="*/ 365688 h 1842972"/>
                <a:gd name="connsiteX355" fmla="*/ 2675693 w 6750096"/>
                <a:gd name="connsiteY355" fmla="*/ 365688 h 1842972"/>
                <a:gd name="connsiteX356" fmla="*/ 2786919 w 6750096"/>
                <a:gd name="connsiteY356" fmla="*/ 303196 h 1842972"/>
                <a:gd name="connsiteX357" fmla="*/ 2871584 w 6750096"/>
                <a:gd name="connsiteY357" fmla="*/ 237659 h 1842972"/>
                <a:gd name="connsiteX358" fmla="*/ 2891731 w 6750096"/>
                <a:gd name="connsiteY358" fmla="*/ 218705 h 1842972"/>
                <a:gd name="connsiteX359" fmla="*/ 2735132 w 6750096"/>
                <a:gd name="connsiteY359" fmla="*/ 218705 h 1842972"/>
                <a:gd name="connsiteX360" fmla="*/ 2837015 w 6750096"/>
                <a:gd name="connsiteY360" fmla="*/ 163405 h 1842972"/>
                <a:gd name="connsiteX361" fmla="*/ 2986112 w 6750096"/>
                <a:gd name="connsiteY361" fmla="*/ 40389 h 1842972"/>
                <a:gd name="connsiteX362" fmla="*/ 3019434 w 6750096"/>
                <a:gd name="connsiteY362" fmla="*/ 2 h 1842972"/>
                <a:gd name="connsiteX363" fmla="*/ 3019434 w 6750096"/>
                <a:gd name="connsiteY363" fmla="*/ 43832 h 1842972"/>
                <a:gd name="connsiteX364" fmla="*/ 3747308 w 6750096"/>
                <a:gd name="connsiteY364" fmla="*/ 43832 h 1842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</a:cxnLst>
              <a:rect l="l" t="t" r="r" b="b"/>
              <a:pathLst>
                <a:path w="6750096" h="1842972">
                  <a:moveTo>
                    <a:pt x="3719646" y="1627488"/>
                  </a:moveTo>
                  <a:lnTo>
                    <a:pt x="3719646" y="1783512"/>
                  </a:lnTo>
                  <a:lnTo>
                    <a:pt x="3836664" y="1783512"/>
                  </a:lnTo>
                  <a:lnTo>
                    <a:pt x="3836664" y="1627488"/>
                  </a:lnTo>
                  <a:close/>
                  <a:moveTo>
                    <a:pt x="2914555" y="1627488"/>
                  </a:moveTo>
                  <a:lnTo>
                    <a:pt x="2914555" y="1783512"/>
                  </a:lnTo>
                  <a:lnTo>
                    <a:pt x="3031573" y="1783512"/>
                  </a:lnTo>
                  <a:lnTo>
                    <a:pt x="3031573" y="1627488"/>
                  </a:lnTo>
                  <a:close/>
                  <a:moveTo>
                    <a:pt x="5081242" y="1602496"/>
                  </a:moveTo>
                  <a:lnTo>
                    <a:pt x="5081242" y="1758520"/>
                  </a:lnTo>
                  <a:lnTo>
                    <a:pt x="5198260" y="1758520"/>
                  </a:lnTo>
                  <a:lnTo>
                    <a:pt x="5198260" y="1602496"/>
                  </a:lnTo>
                  <a:close/>
                  <a:moveTo>
                    <a:pt x="1573428" y="1602496"/>
                  </a:moveTo>
                  <a:lnTo>
                    <a:pt x="1573428" y="1758520"/>
                  </a:lnTo>
                  <a:lnTo>
                    <a:pt x="1690446" y="1758520"/>
                  </a:lnTo>
                  <a:lnTo>
                    <a:pt x="1690446" y="1602496"/>
                  </a:lnTo>
                  <a:close/>
                  <a:moveTo>
                    <a:pt x="4666480" y="1548817"/>
                  </a:moveTo>
                  <a:lnTo>
                    <a:pt x="4666480" y="1762128"/>
                  </a:lnTo>
                  <a:lnTo>
                    <a:pt x="4910879" y="1762128"/>
                  </a:lnTo>
                  <a:lnTo>
                    <a:pt x="4910879" y="1548817"/>
                  </a:lnTo>
                  <a:close/>
                  <a:moveTo>
                    <a:pt x="2536114" y="1548817"/>
                  </a:moveTo>
                  <a:lnTo>
                    <a:pt x="2536114" y="1762128"/>
                  </a:lnTo>
                  <a:lnTo>
                    <a:pt x="2780513" y="1762128"/>
                  </a:lnTo>
                  <a:lnTo>
                    <a:pt x="2780513" y="1548817"/>
                  </a:lnTo>
                  <a:close/>
                  <a:moveTo>
                    <a:pt x="3992012" y="1548815"/>
                  </a:moveTo>
                  <a:lnTo>
                    <a:pt x="3992012" y="1763662"/>
                  </a:lnTo>
                  <a:lnTo>
                    <a:pt x="4236411" y="1763662"/>
                  </a:lnTo>
                  <a:lnTo>
                    <a:pt x="4236411" y="1548815"/>
                  </a:lnTo>
                  <a:close/>
                  <a:moveTo>
                    <a:pt x="1861646" y="1548815"/>
                  </a:moveTo>
                  <a:lnTo>
                    <a:pt x="1861646" y="1763662"/>
                  </a:lnTo>
                  <a:lnTo>
                    <a:pt x="2106045" y="1763662"/>
                  </a:lnTo>
                  <a:lnTo>
                    <a:pt x="2106045" y="1548815"/>
                  </a:lnTo>
                  <a:close/>
                  <a:moveTo>
                    <a:pt x="4327169" y="1543672"/>
                  </a:moveTo>
                  <a:lnTo>
                    <a:pt x="4327169" y="1758520"/>
                  </a:lnTo>
                  <a:lnTo>
                    <a:pt x="4571568" y="1758520"/>
                  </a:lnTo>
                  <a:lnTo>
                    <a:pt x="4571568" y="1543672"/>
                  </a:lnTo>
                  <a:close/>
                  <a:moveTo>
                    <a:pt x="2196803" y="1543672"/>
                  </a:moveTo>
                  <a:lnTo>
                    <a:pt x="2196803" y="1758520"/>
                  </a:lnTo>
                  <a:lnTo>
                    <a:pt x="2441202" y="1758520"/>
                  </a:lnTo>
                  <a:lnTo>
                    <a:pt x="2441202" y="1543672"/>
                  </a:lnTo>
                  <a:close/>
                  <a:moveTo>
                    <a:pt x="3719646" y="1418398"/>
                  </a:moveTo>
                  <a:lnTo>
                    <a:pt x="3719646" y="1574422"/>
                  </a:lnTo>
                  <a:lnTo>
                    <a:pt x="3836664" y="1574422"/>
                  </a:lnTo>
                  <a:lnTo>
                    <a:pt x="3836664" y="1418398"/>
                  </a:lnTo>
                  <a:close/>
                  <a:moveTo>
                    <a:pt x="2914555" y="1418398"/>
                  </a:moveTo>
                  <a:lnTo>
                    <a:pt x="2914555" y="1574422"/>
                  </a:lnTo>
                  <a:lnTo>
                    <a:pt x="3031573" y="1574422"/>
                  </a:lnTo>
                  <a:lnTo>
                    <a:pt x="3031573" y="1418398"/>
                  </a:lnTo>
                  <a:close/>
                  <a:moveTo>
                    <a:pt x="5081242" y="1347388"/>
                  </a:moveTo>
                  <a:lnTo>
                    <a:pt x="5081242" y="1503412"/>
                  </a:lnTo>
                  <a:lnTo>
                    <a:pt x="5198260" y="1503412"/>
                  </a:lnTo>
                  <a:lnTo>
                    <a:pt x="5198260" y="1347388"/>
                  </a:lnTo>
                  <a:close/>
                  <a:moveTo>
                    <a:pt x="1573428" y="1347388"/>
                  </a:moveTo>
                  <a:lnTo>
                    <a:pt x="1573428" y="1503412"/>
                  </a:lnTo>
                  <a:lnTo>
                    <a:pt x="1690446" y="1503412"/>
                  </a:lnTo>
                  <a:lnTo>
                    <a:pt x="1690446" y="1347388"/>
                  </a:lnTo>
                  <a:close/>
                  <a:moveTo>
                    <a:pt x="3719646" y="1209312"/>
                  </a:moveTo>
                  <a:lnTo>
                    <a:pt x="3719646" y="1365337"/>
                  </a:lnTo>
                  <a:lnTo>
                    <a:pt x="3836664" y="1365337"/>
                  </a:lnTo>
                  <a:lnTo>
                    <a:pt x="3836664" y="1209312"/>
                  </a:lnTo>
                  <a:close/>
                  <a:moveTo>
                    <a:pt x="2914555" y="1209312"/>
                  </a:moveTo>
                  <a:lnTo>
                    <a:pt x="2914555" y="1365337"/>
                  </a:lnTo>
                  <a:lnTo>
                    <a:pt x="3031573" y="1365337"/>
                  </a:lnTo>
                  <a:lnTo>
                    <a:pt x="3031573" y="1209312"/>
                  </a:lnTo>
                  <a:close/>
                  <a:moveTo>
                    <a:pt x="5081242" y="1092277"/>
                  </a:moveTo>
                  <a:lnTo>
                    <a:pt x="5081242" y="1248301"/>
                  </a:lnTo>
                  <a:lnTo>
                    <a:pt x="5198260" y="1248301"/>
                  </a:lnTo>
                  <a:lnTo>
                    <a:pt x="5198260" y="1092277"/>
                  </a:lnTo>
                  <a:close/>
                  <a:moveTo>
                    <a:pt x="1573428" y="1092277"/>
                  </a:moveTo>
                  <a:lnTo>
                    <a:pt x="1573428" y="1248301"/>
                  </a:lnTo>
                  <a:lnTo>
                    <a:pt x="1690446" y="1248301"/>
                  </a:lnTo>
                  <a:lnTo>
                    <a:pt x="1690446" y="1092277"/>
                  </a:lnTo>
                  <a:close/>
                  <a:moveTo>
                    <a:pt x="3719646" y="1000227"/>
                  </a:moveTo>
                  <a:lnTo>
                    <a:pt x="3719646" y="1156251"/>
                  </a:lnTo>
                  <a:lnTo>
                    <a:pt x="3836664" y="1156251"/>
                  </a:lnTo>
                  <a:lnTo>
                    <a:pt x="3836664" y="1000227"/>
                  </a:lnTo>
                  <a:close/>
                  <a:moveTo>
                    <a:pt x="2914555" y="1000227"/>
                  </a:moveTo>
                  <a:lnTo>
                    <a:pt x="2914555" y="1156251"/>
                  </a:lnTo>
                  <a:lnTo>
                    <a:pt x="3031573" y="1156251"/>
                  </a:lnTo>
                  <a:lnTo>
                    <a:pt x="3031573" y="1000227"/>
                  </a:lnTo>
                  <a:close/>
                  <a:moveTo>
                    <a:pt x="5325000" y="941127"/>
                  </a:moveTo>
                  <a:lnTo>
                    <a:pt x="5325000" y="1260477"/>
                  </a:lnTo>
                  <a:lnTo>
                    <a:pt x="5375160" y="1260477"/>
                  </a:lnTo>
                  <a:lnTo>
                    <a:pt x="5375160" y="941127"/>
                  </a:lnTo>
                  <a:close/>
                  <a:moveTo>
                    <a:pt x="5081242" y="837167"/>
                  </a:moveTo>
                  <a:lnTo>
                    <a:pt x="5081242" y="993191"/>
                  </a:lnTo>
                  <a:lnTo>
                    <a:pt x="5198260" y="993191"/>
                  </a:lnTo>
                  <a:lnTo>
                    <a:pt x="5198260" y="837167"/>
                  </a:lnTo>
                  <a:close/>
                  <a:moveTo>
                    <a:pt x="1573428" y="837167"/>
                  </a:moveTo>
                  <a:lnTo>
                    <a:pt x="1573428" y="993191"/>
                  </a:lnTo>
                  <a:lnTo>
                    <a:pt x="1690446" y="993191"/>
                  </a:lnTo>
                  <a:lnTo>
                    <a:pt x="1690446" y="837167"/>
                  </a:lnTo>
                  <a:close/>
                  <a:moveTo>
                    <a:pt x="3719646" y="791142"/>
                  </a:moveTo>
                  <a:lnTo>
                    <a:pt x="3719646" y="947166"/>
                  </a:lnTo>
                  <a:lnTo>
                    <a:pt x="3836664" y="947166"/>
                  </a:lnTo>
                  <a:lnTo>
                    <a:pt x="3836664" y="791142"/>
                  </a:lnTo>
                  <a:close/>
                  <a:moveTo>
                    <a:pt x="2914555" y="791142"/>
                  </a:moveTo>
                  <a:lnTo>
                    <a:pt x="2914555" y="947166"/>
                  </a:lnTo>
                  <a:lnTo>
                    <a:pt x="3031573" y="947166"/>
                  </a:lnTo>
                  <a:lnTo>
                    <a:pt x="3031573" y="791142"/>
                  </a:lnTo>
                  <a:close/>
                  <a:moveTo>
                    <a:pt x="3153634" y="786591"/>
                  </a:moveTo>
                  <a:lnTo>
                    <a:pt x="3153634" y="1783512"/>
                  </a:lnTo>
                  <a:lnTo>
                    <a:pt x="3613108" y="1783512"/>
                  </a:lnTo>
                  <a:lnTo>
                    <a:pt x="3613108" y="786591"/>
                  </a:lnTo>
                  <a:close/>
                  <a:moveTo>
                    <a:pt x="4666480" y="786591"/>
                  </a:moveTo>
                  <a:lnTo>
                    <a:pt x="4666480" y="1500304"/>
                  </a:lnTo>
                  <a:lnTo>
                    <a:pt x="4910879" y="1500304"/>
                  </a:lnTo>
                  <a:lnTo>
                    <a:pt x="4910879" y="786591"/>
                  </a:lnTo>
                  <a:close/>
                  <a:moveTo>
                    <a:pt x="3992012" y="786591"/>
                  </a:moveTo>
                  <a:lnTo>
                    <a:pt x="3992012" y="1505446"/>
                  </a:lnTo>
                  <a:lnTo>
                    <a:pt x="4236411" y="1505446"/>
                  </a:lnTo>
                  <a:lnTo>
                    <a:pt x="4236411" y="786591"/>
                  </a:lnTo>
                  <a:close/>
                  <a:moveTo>
                    <a:pt x="2536114" y="786591"/>
                  </a:moveTo>
                  <a:lnTo>
                    <a:pt x="2536114" y="1500304"/>
                  </a:lnTo>
                  <a:lnTo>
                    <a:pt x="2780513" y="1500304"/>
                  </a:lnTo>
                  <a:lnTo>
                    <a:pt x="2780513" y="786591"/>
                  </a:lnTo>
                  <a:close/>
                  <a:moveTo>
                    <a:pt x="1861646" y="786591"/>
                  </a:moveTo>
                  <a:lnTo>
                    <a:pt x="1861646" y="1505446"/>
                  </a:lnTo>
                  <a:lnTo>
                    <a:pt x="2106045" y="1505446"/>
                  </a:lnTo>
                  <a:lnTo>
                    <a:pt x="2106045" y="786591"/>
                  </a:lnTo>
                  <a:close/>
                  <a:moveTo>
                    <a:pt x="4327169" y="781448"/>
                  </a:moveTo>
                  <a:lnTo>
                    <a:pt x="4327169" y="1500304"/>
                  </a:lnTo>
                  <a:lnTo>
                    <a:pt x="4571568" y="1500304"/>
                  </a:lnTo>
                  <a:lnTo>
                    <a:pt x="4571568" y="781448"/>
                  </a:lnTo>
                  <a:close/>
                  <a:moveTo>
                    <a:pt x="2196803" y="781448"/>
                  </a:moveTo>
                  <a:lnTo>
                    <a:pt x="2196803" y="1500304"/>
                  </a:lnTo>
                  <a:lnTo>
                    <a:pt x="2441202" y="1500304"/>
                  </a:lnTo>
                  <a:lnTo>
                    <a:pt x="2441202" y="781448"/>
                  </a:lnTo>
                  <a:close/>
                  <a:moveTo>
                    <a:pt x="5081242" y="582057"/>
                  </a:moveTo>
                  <a:lnTo>
                    <a:pt x="5081242" y="738081"/>
                  </a:lnTo>
                  <a:lnTo>
                    <a:pt x="5198260" y="738081"/>
                  </a:lnTo>
                  <a:lnTo>
                    <a:pt x="5198260" y="582057"/>
                  </a:lnTo>
                  <a:close/>
                  <a:moveTo>
                    <a:pt x="1573428" y="582057"/>
                  </a:moveTo>
                  <a:lnTo>
                    <a:pt x="1573428" y="738081"/>
                  </a:lnTo>
                  <a:lnTo>
                    <a:pt x="1690446" y="738081"/>
                  </a:lnTo>
                  <a:lnTo>
                    <a:pt x="1690446" y="582057"/>
                  </a:lnTo>
                  <a:close/>
                  <a:moveTo>
                    <a:pt x="3719646" y="582057"/>
                  </a:moveTo>
                  <a:lnTo>
                    <a:pt x="3719646" y="738081"/>
                  </a:lnTo>
                  <a:lnTo>
                    <a:pt x="3836664" y="738081"/>
                  </a:lnTo>
                  <a:lnTo>
                    <a:pt x="3836664" y="582057"/>
                  </a:lnTo>
                  <a:close/>
                  <a:moveTo>
                    <a:pt x="2914555" y="582057"/>
                  </a:moveTo>
                  <a:lnTo>
                    <a:pt x="2914555" y="738081"/>
                  </a:lnTo>
                  <a:lnTo>
                    <a:pt x="3031573" y="738081"/>
                  </a:lnTo>
                  <a:lnTo>
                    <a:pt x="3031573" y="582057"/>
                  </a:lnTo>
                  <a:close/>
                  <a:moveTo>
                    <a:pt x="4789327" y="582056"/>
                  </a:moveTo>
                  <a:lnTo>
                    <a:pt x="4789327" y="738080"/>
                  </a:lnTo>
                  <a:lnTo>
                    <a:pt x="4906345" y="738080"/>
                  </a:lnTo>
                  <a:lnTo>
                    <a:pt x="4906345" y="582056"/>
                  </a:lnTo>
                  <a:close/>
                  <a:moveTo>
                    <a:pt x="4589532" y="582056"/>
                  </a:moveTo>
                  <a:lnTo>
                    <a:pt x="4589532" y="738080"/>
                  </a:lnTo>
                  <a:lnTo>
                    <a:pt x="4706550" y="738080"/>
                  </a:lnTo>
                  <a:lnTo>
                    <a:pt x="4706550" y="582056"/>
                  </a:lnTo>
                  <a:close/>
                  <a:moveTo>
                    <a:pt x="4389737" y="582056"/>
                  </a:moveTo>
                  <a:lnTo>
                    <a:pt x="4389737" y="738080"/>
                  </a:lnTo>
                  <a:lnTo>
                    <a:pt x="4506755" y="738080"/>
                  </a:lnTo>
                  <a:lnTo>
                    <a:pt x="4506755" y="582056"/>
                  </a:lnTo>
                  <a:close/>
                  <a:moveTo>
                    <a:pt x="4189942" y="582056"/>
                  </a:moveTo>
                  <a:lnTo>
                    <a:pt x="4189942" y="738080"/>
                  </a:lnTo>
                  <a:lnTo>
                    <a:pt x="4306960" y="738080"/>
                  </a:lnTo>
                  <a:lnTo>
                    <a:pt x="4306960" y="582056"/>
                  </a:lnTo>
                  <a:close/>
                  <a:moveTo>
                    <a:pt x="3990146" y="582056"/>
                  </a:moveTo>
                  <a:lnTo>
                    <a:pt x="3990146" y="738080"/>
                  </a:lnTo>
                  <a:lnTo>
                    <a:pt x="4107164" y="738080"/>
                  </a:lnTo>
                  <a:lnTo>
                    <a:pt x="4107164" y="582056"/>
                  </a:lnTo>
                  <a:close/>
                  <a:moveTo>
                    <a:pt x="2658961" y="582056"/>
                  </a:moveTo>
                  <a:lnTo>
                    <a:pt x="2658961" y="738080"/>
                  </a:lnTo>
                  <a:lnTo>
                    <a:pt x="2775980" y="738080"/>
                  </a:lnTo>
                  <a:lnTo>
                    <a:pt x="2775980" y="582056"/>
                  </a:lnTo>
                  <a:close/>
                  <a:moveTo>
                    <a:pt x="2459166" y="582056"/>
                  </a:moveTo>
                  <a:lnTo>
                    <a:pt x="2459166" y="738080"/>
                  </a:lnTo>
                  <a:lnTo>
                    <a:pt x="2576184" y="738080"/>
                  </a:lnTo>
                  <a:lnTo>
                    <a:pt x="2576184" y="582056"/>
                  </a:lnTo>
                  <a:close/>
                  <a:moveTo>
                    <a:pt x="2259371" y="582056"/>
                  </a:moveTo>
                  <a:lnTo>
                    <a:pt x="2259371" y="738080"/>
                  </a:lnTo>
                  <a:lnTo>
                    <a:pt x="2376389" y="738080"/>
                  </a:lnTo>
                  <a:lnTo>
                    <a:pt x="2376389" y="582056"/>
                  </a:lnTo>
                  <a:close/>
                  <a:moveTo>
                    <a:pt x="2059576" y="582056"/>
                  </a:moveTo>
                  <a:lnTo>
                    <a:pt x="2059576" y="738080"/>
                  </a:lnTo>
                  <a:lnTo>
                    <a:pt x="2176594" y="738080"/>
                  </a:lnTo>
                  <a:lnTo>
                    <a:pt x="2176594" y="582056"/>
                  </a:lnTo>
                  <a:close/>
                  <a:moveTo>
                    <a:pt x="1859780" y="582056"/>
                  </a:moveTo>
                  <a:lnTo>
                    <a:pt x="1859780" y="738080"/>
                  </a:lnTo>
                  <a:lnTo>
                    <a:pt x="1976798" y="738080"/>
                  </a:lnTo>
                  <a:lnTo>
                    <a:pt x="1976798" y="582056"/>
                  </a:lnTo>
                  <a:close/>
                  <a:moveTo>
                    <a:pt x="3153634" y="445221"/>
                  </a:moveTo>
                  <a:lnTo>
                    <a:pt x="3153634" y="754283"/>
                  </a:lnTo>
                  <a:lnTo>
                    <a:pt x="3613108" y="754283"/>
                  </a:lnTo>
                  <a:lnTo>
                    <a:pt x="3613108" y="445221"/>
                  </a:lnTo>
                  <a:close/>
                  <a:moveTo>
                    <a:pt x="3747308" y="0"/>
                  </a:moveTo>
                  <a:lnTo>
                    <a:pt x="3780632" y="40389"/>
                  </a:lnTo>
                  <a:cubicBezTo>
                    <a:pt x="3826210" y="85967"/>
                    <a:pt x="3876134" y="127197"/>
                    <a:pt x="3929728" y="163405"/>
                  </a:cubicBezTo>
                  <a:lnTo>
                    <a:pt x="4031612" y="218705"/>
                  </a:lnTo>
                  <a:lnTo>
                    <a:pt x="3875015" y="218705"/>
                  </a:lnTo>
                  <a:lnTo>
                    <a:pt x="3895162" y="237659"/>
                  </a:lnTo>
                  <a:cubicBezTo>
                    <a:pt x="3922320" y="260860"/>
                    <a:pt x="3950573" y="282737"/>
                    <a:pt x="3979827" y="303196"/>
                  </a:cubicBezTo>
                  <a:lnTo>
                    <a:pt x="4091053" y="365688"/>
                  </a:lnTo>
                  <a:lnTo>
                    <a:pt x="3957919" y="365688"/>
                  </a:lnTo>
                  <a:lnTo>
                    <a:pt x="3957919" y="490396"/>
                  </a:lnTo>
                  <a:lnTo>
                    <a:pt x="4061855" y="459629"/>
                  </a:lnTo>
                  <a:lnTo>
                    <a:pt x="4094985" y="445224"/>
                  </a:lnTo>
                  <a:lnTo>
                    <a:pt x="4094985" y="460858"/>
                  </a:lnTo>
                  <a:lnTo>
                    <a:pt x="4818669" y="460858"/>
                  </a:lnTo>
                  <a:lnTo>
                    <a:pt x="4818669" y="445223"/>
                  </a:lnTo>
                  <a:lnTo>
                    <a:pt x="4851802" y="459629"/>
                  </a:lnTo>
                  <a:lnTo>
                    <a:pt x="4941670" y="486231"/>
                  </a:lnTo>
                  <a:lnTo>
                    <a:pt x="4941670" y="401522"/>
                  </a:lnTo>
                  <a:lnTo>
                    <a:pt x="4856158" y="401522"/>
                  </a:lnTo>
                  <a:lnTo>
                    <a:pt x="4899953" y="355296"/>
                  </a:lnTo>
                  <a:cubicBezTo>
                    <a:pt x="4922991" y="325029"/>
                    <a:pt x="4944451" y="290565"/>
                    <a:pt x="4964043" y="252466"/>
                  </a:cubicBezTo>
                  <a:lnTo>
                    <a:pt x="4978367" y="218705"/>
                  </a:lnTo>
                  <a:lnTo>
                    <a:pt x="4978367" y="255344"/>
                  </a:lnTo>
                  <a:lnTo>
                    <a:pt x="5291248" y="255344"/>
                  </a:lnTo>
                  <a:lnTo>
                    <a:pt x="5291248" y="218707"/>
                  </a:lnTo>
                  <a:lnTo>
                    <a:pt x="5305572" y="252466"/>
                  </a:lnTo>
                  <a:cubicBezTo>
                    <a:pt x="5325164" y="290565"/>
                    <a:pt x="5346624" y="325029"/>
                    <a:pt x="5369662" y="355296"/>
                  </a:cubicBezTo>
                  <a:lnTo>
                    <a:pt x="5413457" y="401522"/>
                  </a:lnTo>
                  <a:lnTo>
                    <a:pt x="5325000" y="401522"/>
                  </a:lnTo>
                  <a:lnTo>
                    <a:pt x="5325000" y="927650"/>
                  </a:lnTo>
                  <a:lnTo>
                    <a:pt x="5345069" y="900752"/>
                  </a:lnTo>
                  <a:cubicBezTo>
                    <a:pt x="5360915" y="874317"/>
                    <a:pt x="5375676" y="844215"/>
                    <a:pt x="5389152" y="810939"/>
                  </a:cubicBezTo>
                  <a:lnTo>
                    <a:pt x="5399005" y="781451"/>
                  </a:lnTo>
                  <a:lnTo>
                    <a:pt x="5399005" y="813453"/>
                  </a:lnTo>
                  <a:lnTo>
                    <a:pt x="5614216" y="813453"/>
                  </a:lnTo>
                  <a:lnTo>
                    <a:pt x="5614216" y="781452"/>
                  </a:lnTo>
                  <a:lnTo>
                    <a:pt x="5624068" y="810939"/>
                  </a:lnTo>
                  <a:cubicBezTo>
                    <a:pt x="5637544" y="844215"/>
                    <a:pt x="5652305" y="874317"/>
                    <a:pt x="5668151" y="900752"/>
                  </a:cubicBezTo>
                  <a:lnTo>
                    <a:pt x="5698275" y="941127"/>
                  </a:lnTo>
                  <a:lnTo>
                    <a:pt x="5638061" y="941127"/>
                  </a:lnTo>
                  <a:lnTo>
                    <a:pt x="5638061" y="1260477"/>
                  </a:lnTo>
                  <a:lnTo>
                    <a:pt x="5848736" y="1260477"/>
                  </a:lnTo>
                  <a:lnTo>
                    <a:pt x="5848736" y="1100802"/>
                  </a:lnTo>
                  <a:lnTo>
                    <a:pt x="5828566" y="1100802"/>
                  </a:lnTo>
                  <a:lnTo>
                    <a:pt x="5858690" y="1060428"/>
                  </a:lnTo>
                  <a:cubicBezTo>
                    <a:pt x="5874536" y="1033992"/>
                    <a:pt x="5889297" y="1003891"/>
                    <a:pt x="5902773" y="970614"/>
                  </a:cubicBezTo>
                  <a:lnTo>
                    <a:pt x="5912626" y="941127"/>
                  </a:lnTo>
                  <a:lnTo>
                    <a:pt x="5912626" y="973128"/>
                  </a:lnTo>
                  <a:lnTo>
                    <a:pt x="6127837" y="973128"/>
                  </a:lnTo>
                  <a:lnTo>
                    <a:pt x="6127837" y="941128"/>
                  </a:lnTo>
                  <a:lnTo>
                    <a:pt x="6137689" y="970614"/>
                  </a:lnTo>
                  <a:cubicBezTo>
                    <a:pt x="6151165" y="1003891"/>
                    <a:pt x="6165926" y="1033992"/>
                    <a:pt x="6181772" y="1060428"/>
                  </a:cubicBezTo>
                  <a:lnTo>
                    <a:pt x="6211896" y="1100802"/>
                  </a:lnTo>
                  <a:lnTo>
                    <a:pt x="6191725" y="1100802"/>
                  </a:lnTo>
                  <a:lnTo>
                    <a:pt x="6191725" y="1662041"/>
                  </a:lnTo>
                  <a:lnTo>
                    <a:pt x="6241566" y="1662041"/>
                  </a:lnTo>
                  <a:lnTo>
                    <a:pt x="6241566" y="941127"/>
                  </a:lnTo>
                  <a:lnTo>
                    <a:pt x="6220186" y="941127"/>
                  </a:lnTo>
                  <a:lnTo>
                    <a:pt x="6250310" y="900752"/>
                  </a:lnTo>
                  <a:cubicBezTo>
                    <a:pt x="6266156" y="874317"/>
                    <a:pt x="6280917" y="844215"/>
                    <a:pt x="6294393" y="810939"/>
                  </a:cubicBezTo>
                  <a:lnTo>
                    <a:pt x="6304246" y="781451"/>
                  </a:lnTo>
                  <a:lnTo>
                    <a:pt x="6304246" y="813453"/>
                  </a:lnTo>
                  <a:lnTo>
                    <a:pt x="6519457" y="813453"/>
                  </a:lnTo>
                  <a:lnTo>
                    <a:pt x="6519457" y="781452"/>
                  </a:lnTo>
                  <a:lnTo>
                    <a:pt x="6529309" y="810939"/>
                  </a:lnTo>
                  <a:cubicBezTo>
                    <a:pt x="6542785" y="844215"/>
                    <a:pt x="6557546" y="874317"/>
                    <a:pt x="6573392" y="900752"/>
                  </a:cubicBezTo>
                  <a:lnTo>
                    <a:pt x="6603516" y="941127"/>
                  </a:lnTo>
                  <a:lnTo>
                    <a:pt x="6582139" y="941127"/>
                  </a:lnTo>
                  <a:lnTo>
                    <a:pt x="6582139" y="1662041"/>
                  </a:lnTo>
                  <a:lnTo>
                    <a:pt x="6750096" y="1662041"/>
                  </a:lnTo>
                  <a:lnTo>
                    <a:pt x="6750096" y="1842972"/>
                  </a:lnTo>
                  <a:lnTo>
                    <a:pt x="6582139" y="1842972"/>
                  </a:lnTo>
                  <a:lnTo>
                    <a:pt x="6241566" y="1842972"/>
                  </a:lnTo>
                  <a:lnTo>
                    <a:pt x="6191725" y="1842972"/>
                  </a:lnTo>
                  <a:lnTo>
                    <a:pt x="6096978" y="1842972"/>
                  </a:lnTo>
                  <a:lnTo>
                    <a:pt x="5848736" y="1842972"/>
                  </a:lnTo>
                  <a:lnTo>
                    <a:pt x="5638061" y="1842972"/>
                  </a:lnTo>
                  <a:lnTo>
                    <a:pt x="5375160" y="1842972"/>
                  </a:lnTo>
                  <a:lnTo>
                    <a:pt x="5325000" y="1842972"/>
                  </a:lnTo>
                  <a:lnTo>
                    <a:pt x="5298732" y="1842972"/>
                  </a:lnTo>
                  <a:lnTo>
                    <a:pt x="5290362" y="1842972"/>
                  </a:lnTo>
                  <a:lnTo>
                    <a:pt x="4966753" y="1842972"/>
                  </a:lnTo>
                  <a:lnTo>
                    <a:pt x="4941670" y="1842972"/>
                  </a:lnTo>
                  <a:lnTo>
                    <a:pt x="3957919" y="1842972"/>
                  </a:lnTo>
                  <a:lnTo>
                    <a:pt x="3946904" y="1842972"/>
                  </a:lnTo>
                  <a:lnTo>
                    <a:pt x="3747312" y="1842972"/>
                  </a:lnTo>
                  <a:lnTo>
                    <a:pt x="3019436" y="1842972"/>
                  </a:lnTo>
                  <a:lnTo>
                    <a:pt x="2826434" y="1842972"/>
                  </a:lnTo>
                  <a:lnTo>
                    <a:pt x="2819079" y="1842972"/>
                  </a:lnTo>
                  <a:lnTo>
                    <a:pt x="1825076" y="1842972"/>
                  </a:lnTo>
                  <a:lnTo>
                    <a:pt x="1793401" y="1842972"/>
                  </a:lnTo>
                  <a:lnTo>
                    <a:pt x="1471177" y="1842972"/>
                  </a:lnTo>
                  <a:lnTo>
                    <a:pt x="1459734" y="1842972"/>
                  </a:lnTo>
                  <a:lnTo>
                    <a:pt x="1441746" y="1842972"/>
                  </a:lnTo>
                  <a:lnTo>
                    <a:pt x="1374940" y="1842972"/>
                  </a:lnTo>
                  <a:lnTo>
                    <a:pt x="1112039" y="1842972"/>
                  </a:lnTo>
                  <a:lnTo>
                    <a:pt x="901363" y="1842972"/>
                  </a:lnTo>
                  <a:lnTo>
                    <a:pt x="672931" y="1842972"/>
                  </a:lnTo>
                  <a:lnTo>
                    <a:pt x="558374" y="1842972"/>
                  </a:lnTo>
                  <a:lnTo>
                    <a:pt x="508533" y="1842972"/>
                  </a:lnTo>
                  <a:lnTo>
                    <a:pt x="167960" y="1842972"/>
                  </a:lnTo>
                  <a:lnTo>
                    <a:pt x="0" y="1842972"/>
                  </a:lnTo>
                  <a:lnTo>
                    <a:pt x="0" y="1662041"/>
                  </a:lnTo>
                  <a:lnTo>
                    <a:pt x="167960" y="1662041"/>
                  </a:lnTo>
                  <a:lnTo>
                    <a:pt x="167960" y="941127"/>
                  </a:lnTo>
                  <a:lnTo>
                    <a:pt x="146583" y="941127"/>
                  </a:lnTo>
                  <a:lnTo>
                    <a:pt x="176707" y="900752"/>
                  </a:lnTo>
                  <a:cubicBezTo>
                    <a:pt x="192553" y="874317"/>
                    <a:pt x="207314" y="844215"/>
                    <a:pt x="220791" y="810939"/>
                  </a:cubicBezTo>
                  <a:lnTo>
                    <a:pt x="230643" y="781452"/>
                  </a:lnTo>
                  <a:lnTo>
                    <a:pt x="230643" y="813453"/>
                  </a:lnTo>
                  <a:lnTo>
                    <a:pt x="445853" y="813453"/>
                  </a:lnTo>
                  <a:lnTo>
                    <a:pt x="445853" y="781451"/>
                  </a:lnTo>
                  <a:lnTo>
                    <a:pt x="455706" y="810939"/>
                  </a:lnTo>
                  <a:cubicBezTo>
                    <a:pt x="469182" y="844215"/>
                    <a:pt x="483943" y="874317"/>
                    <a:pt x="499789" y="900752"/>
                  </a:cubicBezTo>
                  <a:lnTo>
                    <a:pt x="529913" y="941127"/>
                  </a:lnTo>
                  <a:lnTo>
                    <a:pt x="508533" y="941127"/>
                  </a:lnTo>
                  <a:lnTo>
                    <a:pt x="508533" y="1662041"/>
                  </a:lnTo>
                  <a:lnTo>
                    <a:pt x="558374" y="1662041"/>
                  </a:lnTo>
                  <a:lnTo>
                    <a:pt x="558374" y="1100802"/>
                  </a:lnTo>
                  <a:lnTo>
                    <a:pt x="538204" y="1100802"/>
                  </a:lnTo>
                  <a:lnTo>
                    <a:pt x="568328" y="1060428"/>
                  </a:lnTo>
                  <a:cubicBezTo>
                    <a:pt x="584174" y="1033992"/>
                    <a:pt x="598935" y="1003891"/>
                    <a:pt x="612412" y="970614"/>
                  </a:cubicBezTo>
                  <a:lnTo>
                    <a:pt x="622263" y="941128"/>
                  </a:lnTo>
                  <a:lnTo>
                    <a:pt x="622263" y="973128"/>
                  </a:lnTo>
                  <a:lnTo>
                    <a:pt x="837474" y="973128"/>
                  </a:lnTo>
                  <a:lnTo>
                    <a:pt x="837474" y="941127"/>
                  </a:lnTo>
                  <a:lnTo>
                    <a:pt x="847327" y="970614"/>
                  </a:lnTo>
                  <a:cubicBezTo>
                    <a:pt x="860803" y="1003891"/>
                    <a:pt x="875564" y="1033992"/>
                    <a:pt x="891410" y="1060428"/>
                  </a:cubicBezTo>
                  <a:lnTo>
                    <a:pt x="921535" y="1100802"/>
                  </a:lnTo>
                  <a:lnTo>
                    <a:pt x="901363" y="1100802"/>
                  </a:lnTo>
                  <a:lnTo>
                    <a:pt x="901363" y="1260477"/>
                  </a:lnTo>
                  <a:lnTo>
                    <a:pt x="1112039" y="1260477"/>
                  </a:lnTo>
                  <a:lnTo>
                    <a:pt x="1112039" y="941127"/>
                  </a:lnTo>
                  <a:lnTo>
                    <a:pt x="1051825" y="941127"/>
                  </a:lnTo>
                  <a:lnTo>
                    <a:pt x="1081948" y="900752"/>
                  </a:lnTo>
                  <a:cubicBezTo>
                    <a:pt x="1097794" y="874317"/>
                    <a:pt x="1112555" y="844215"/>
                    <a:pt x="1126032" y="810939"/>
                  </a:cubicBezTo>
                  <a:lnTo>
                    <a:pt x="1135883" y="781452"/>
                  </a:lnTo>
                  <a:lnTo>
                    <a:pt x="1135883" y="813453"/>
                  </a:lnTo>
                  <a:lnTo>
                    <a:pt x="1351094" y="813453"/>
                  </a:lnTo>
                  <a:lnTo>
                    <a:pt x="1351094" y="781451"/>
                  </a:lnTo>
                  <a:lnTo>
                    <a:pt x="1360947" y="810939"/>
                  </a:lnTo>
                  <a:cubicBezTo>
                    <a:pt x="1374423" y="844215"/>
                    <a:pt x="1389184" y="874317"/>
                    <a:pt x="1405030" y="900752"/>
                  </a:cubicBezTo>
                  <a:lnTo>
                    <a:pt x="1435155" y="941127"/>
                  </a:lnTo>
                  <a:lnTo>
                    <a:pt x="1374940" y="941127"/>
                  </a:lnTo>
                  <a:lnTo>
                    <a:pt x="1374940" y="1260477"/>
                  </a:lnTo>
                  <a:lnTo>
                    <a:pt x="1441746" y="1260477"/>
                  </a:lnTo>
                  <a:lnTo>
                    <a:pt x="1441746" y="401522"/>
                  </a:lnTo>
                  <a:lnTo>
                    <a:pt x="1353289" y="401522"/>
                  </a:lnTo>
                  <a:lnTo>
                    <a:pt x="1397084" y="355296"/>
                  </a:lnTo>
                  <a:cubicBezTo>
                    <a:pt x="1420122" y="325029"/>
                    <a:pt x="1441582" y="290565"/>
                    <a:pt x="1461174" y="252466"/>
                  </a:cubicBezTo>
                  <a:lnTo>
                    <a:pt x="1475498" y="218707"/>
                  </a:lnTo>
                  <a:lnTo>
                    <a:pt x="1475498" y="255344"/>
                  </a:lnTo>
                  <a:lnTo>
                    <a:pt x="1788378" y="255344"/>
                  </a:lnTo>
                  <a:lnTo>
                    <a:pt x="1788378" y="218705"/>
                  </a:lnTo>
                  <a:lnTo>
                    <a:pt x="1802703" y="252466"/>
                  </a:lnTo>
                  <a:cubicBezTo>
                    <a:pt x="1822295" y="290565"/>
                    <a:pt x="1843755" y="325029"/>
                    <a:pt x="1866792" y="355296"/>
                  </a:cubicBezTo>
                  <a:lnTo>
                    <a:pt x="1910588" y="401522"/>
                  </a:lnTo>
                  <a:lnTo>
                    <a:pt x="1825076" y="401522"/>
                  </a:lnTo>
                  <a:lnTo>
                    <a:pt x="1825076" y="486231"/>
                  </a:lnTo>
                  <a:lnTo>
                    <a:pt x="1914944" y="459629"/>
                  </a:lnTo>
                  <a:lnTo>
                    <a:pt x="1948074" y="445224"/>
                  </a:lnTo>
                  <a:lnTo>
                    <a:pt x="1948074" y="460858"/>
                  </a:lnTo>
                  <a:lnTo>
                    <a:pt x="2671758" y="460858"/>
                  </a:lnTo>
                  <a:lnTo>
                    <a:pt x="2671758" y="445223"/>
                  </a:lnTo>
                  <a:lnTo>
                    <a:pt x="2704891" y="459629"/>
                  </a:lnTo>
                  <a:lnTo>
                    <a:pt x="2819079" y="493430"/>
                  </a:lnTo>
                  <a:lnTo>
                    <a:pt x="2819079" y="365688"/>
                  </a:lnTo>
                  <a:lnTo>
                    <a:pt x="2675693" y="365688"/>
                  </a:lnTo>
                  <a:lnTo>
                    <a:pt x="2786919" y="303196"/>
                  </a:lnTo>
                  <a:cubicBezTo>
                    <a:pt x="2816173" y="282737"/>
                    <a:pt x="2844425" y="260860"/>
                    <a:pt x="2871584" y="237659"/>
                  </a:cubicBezTo>
                  <a:lnTo>
                    <a:pt x="2891731" y="218705"/>
                  </a:lnTo>
                  <a:lnTo>
                    <a:pt x="2735132" y="218705"/>
                  </a:lnTo>
                  <a:lnTo>
                    <a:pt x="2837015" y="163405"/>
                  </a:lnTo>
                  <a:cubicBezTo>
                    <a:pt x="2890610" y="127197"/>
                    <a:pt x="2940533" y="85967"/>
                    <a:pt x="2986112" y="40389"/>
                  </a:cubicBezTo>
                  <a:lnTo>
                    <a:pt x="3019434" y="2"/>
                  </a:lnTo>
                  <a:lnTo>
                    <a:pt x="3019434" y="43832"/>
                  </a:lnTo>
                  <a:lnTo>
                    <a:pt x="3747308" y="43832"/>
                  </a:lnTo>
                  <a:close/>
                </a:path>
              </a:pathLst>
            </a:custGeom>
            <a:ln>
              <a:noFill/>
            </a:ln>
            <a:effectLst>
              <a:outerShdw blurRad="254000" sx="102000" sy="102000" algn="c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F1857DE0-010D-4205-8B2E-CFBA08ADD59A}"/>
                </a:ext>
              </a:extLst>
            </p:cNvPr>
            <p:cNvSpPr/>
            <p:nvPr/>
          </p:nvSpPr>
          <p:spPr>
            <a:xfrm>
              <a:off x="2706329" y="1944456"/>
              <a:ext cx="7155551" cy="1953673"/>
            </a:xfrm>
            <a:custGeom>
              <a:avLst/>
              <a:gdLst>
                <a:gd name="connsiteX0" fmla="*/ 3719646 w 6750096"/>
                <a:gd name="connsiteY0" fmla="*/ 1627488 h 1842972"/>
                <a:gd name="connsiteX1" fmla="*/ 3719646 w 6750096"/>
                <a:gd name="connsiteY1" fmla="*/ 1783512 h 1842972"/>
                <a:gd name="connsiteX2" fmla="*/ 3836664 w 6750096"/>
                <a:gd name="connsiteY2" fmla="*/ 1783512 h 1842972"/>
                <a:gd name="connsiteX3" fmla="*/ 3836664 w 6750096"/>
                <a:gd name="connsiteY3" fmla="*/ 1627488 h 1842972"/>
                <a:gd name="connsiteX4" fmla="*/ 2914555 w 6750096"/>
                <a:gd name="connsiteY4" fmla="*/ 1627488 h 1842972"/>
                <a:gd name="connsiteX5" fmla="*/ 2914555 w 6750096"/>
                <a:gd name="connsiteY5" fmla="*/ 1783512 h 1842972"/>
                <a:gd name="connsiteX6" fmla="*/ 3031573 w 6750096"/>
                <a:gd name="connsiteY6" fmla="*/ 1783512 h 1842972"/>
                <a:gd name="connsiteX7" fmla="*/ 3031573 w 6750096"/>
                <a:gd name="connsiteY7" fmla="*/ 1627488 h 1842972"/>
                <a:gd name="connsiteX8" fmla="*/ 5081242 w 6750096"/>
                <a:gd name="connsiteY8" fmla="*/ 1602496 h 1842972"/>
                <a:gd name="connsiteX9" fmla="*/ 5081242 w 6750096"/>
                <a:gd name="connsiteY9" fmla="*/ 1758520 h 1842972"/>
                <a:gd name="connsiteX10" fmla="*/ 5198260 w 6750096"/>
                <a:gd name="connsiteY10" fmla="*/ 1758520 h 1842972"/>
                <a:gd name="connsiteX11" fmla="*/ 5198260 w 6750096"/>
                <a:gd name="connsiteY11" fmla="*/ 1602496 h 1842972"/>
                <a:gd name="connsiteX12" fmla="*/ 1573428 w 6750096"/>
                <a:gd name="connsiteY12" fmla="*/ 1602496 h 1842972"/>
                <a:gd name="connsiteX13" fmla="*/ 1573428 w 6750096"/>
                <a:gd name="connsiteY13" fmla="*/ 1758520 h 1842972"/>
                <a:gd name="connsiteX14" fmla="*/ 1690446 w 6750096"/>
                <a:gd name="connsiteY14" fmla="*/ 1758520 h 1842972"/>
                <a:gd name="connsiteX15" fmla="*/ 1690446 w 6750096"/>
                <a:gd name="connsiteY15" fmla="*/ 1602496 h 1842972"/>
                <a:gd name="connsiteX16" fmla="*/ 4666480 w 6750096"/>
                <a:gd name="connsiteY16" fmla="*/ 1548817 h 1842972"/>
                <a:gd name="connsiteX17" fmla="*/ 4666480 w 6750096"/>
                <a:gd name="connsiteY17" fmla="*/ 1762128 h 1842972"/>
                <a:gd name="connsiteX18" fmla="*/ 4910879 w 6750096"/>
                <a:gd name="connsiteY18" fmla="*/ 1762128 h 1842972"/>
                <a:gd name="connsiteX19" fmla="*/ 4910879 w 6750096"/>
                <a:gd name="connsiteY19" fmla="*/ 1548817 h 1842972"/>
                <a:gd name="connsiteX20" fmla="*/ 2536114 w 6750096"/>
                <a:gd name="connsiteY20" fmla="*/ 1548817 h 1842972"/>
                <a:gd name="connsiteX21" fmla="*/ 2536114 w 6750096"/>
                <a:gd name="connsiteY21" fmla="*/ 1762128 h 1842972"/>
                <a:gd name="connsiteX22" fmla="*/ 2780513 w 6750096"/>
                <a:gd name="connsiteY22" fmla="*/ 1762128 h 1842972"/>
                <a:gd name="connsiteX23" fmla="*/ 2780513 w 6750096"/>
                <a:gd name="connsiteY23" fmla="*/ 1548817 h 1842972"/>
                <a:gd name="connsiteX24" fmla="*/ 3992012 w 6750096"/>
                <a:gd name="connsiteY24" fmla="*/ 1548815 h 1842972"/>
                <a:gd name="connsiteX25" fmla="*/ 3992012 w 6750096"/>
                <a:gd name="connsiteY25" fmla="*/ 1763662 h 1842972"/>
                <a:gd name="connsiteX26" fmla="*/ 4236411 w 6750096"/>
                <a:gd name="connsiteY26" fmla="*/ 1763662 h 1842972"/>
                <a:gd name="connsiteX27" fmla="*/ 4236411 w 6750096"/>
                <a:gd name="connsiteY27" fmla="*/ 1548815 h 1842972"/>
                <a:gd name="connsiteX28" fmla="*/ 1861646 w 6750096"/>
                <a:gd name="connsiteY28" fmla="*/ 1548815 h 1842972"/>
                <a:gd name="connsiteX29" fmla="*/ 1861646 w 6750096"/>
                <a:gd name="connsiteY29" fmla="*/ 1763662 h 1842972"/>
                <a:gd name="connsiteX30" fmla="*/ 2106045 w 6750096"/>
                <a:gd name="connsiteY30" fmla="*/ 1763662 h 1842972"/>
                <a:gd name="connsiteX31" fmla="*/ 2106045 w 6750096"/>
                <a:gd name="connsiteY31" fmla="*/ 1548815 h 1842972"/>
                <a:gd name="connsiteX32" fmla="*/ 4327169 w 6750096"/>
                <a:gd name="connsiteY32" fmla="*/ 1543672 h 1842972"/>
                <a:gd name="connsiteX33" fmla="*/ 4327169 w 6750096"/>
                <a:gd name="connsiteY33" fmla="*/ 1758520 h 1842972"/>
                <a:gd name="connsiteX34" fmla="*/ 4571568 w 6750096"/>
                <a:gd name="connsiteY34" fmla="*/ 1758520 h 1842972"/>
                <a:gd name="connsiteX35" fmla="*/ 4571568 w 6750096"/>
                <a:gd name="connsiteY35" fmla="*/ 1543672 h 1842972"/>
                <a:gd name="connsiteX36" fmla="*/ 2196803 w 6750096"/>
                <a:gd name="connsiteY36" fmla="*/ 1543672 h 1842972"/>
                <a:gd name="connsiteX37" fmla="*/ 2196803 w 6750096"/>
                <a:gd name="connsiteY37" fmla="*/ 1758520 h 1842972"/>
                <a:gd name="connsiteX38" fmla="*/ 2441202 w 6750096"/>
                <a:gd name="connsiteY38" fmla="*/ 1758520 h 1842972"/>
                <a:gd name="connsiteX39" fmla="*/ 2441202 w 6750096"/>
                <a:gd name="connsiteY39" fmla="*/ 1543672 h 1842972"/>
                <a:gd name="connsiteX40" fmla="*/ 3719646 w 6750096"/>
                <a:gd name="connsiteY40" fmla="*/ 1418398 h 1842972"/>
                <a:gd name="connsiteX41" fmla="*/ 3719646 w 6750096"/>
                <a:gd name="connsiteY41" fmla="*/ 1574422 h 1842972"/>
                <a:gd name="connsiteX42" fmla="*/ 3836664 w 6750096"/>
                <a:gd name="connsiteY42" fmla="*/ 1574422 h 1842972"/>
                <a:gd name="connsiteX43" fmla="*/ 3836664 w 6750096"/>
                <a:gd name="connsiteY43" fmla="*/ 1418398 h 1842972"/>
                <a:gd name="connsiteX44" fmla="*/ 2914555 w 6750096"/>
                <a:gd name="connsiteY44" fmla="*/ 1418398 h 1842972"/>
                <a:gd name="connsiteX45" fmla="*/ 2914555 w 6750096"/>
                <a:gd name="connsiteY45" fmla="*/ 1574422 h 1842972"/>
                <a:gd name="connsiteX46" fmla="*/ 3031573 w 6750096"/>
                <a:gd name="connsiteY46" fmla="*/ 1574422 h 1842972"/>
                <a:gd name="connsiteX47" fmla="*/ 3031573 w 6750096"/>
                <a:gd name="connsiteY47" fmla="*/ 1418398 h 1842972"/>
                <a:gd name="connsiteX48" fmla="*/ 5081242 w 6750096"/>
                <a:gd name="connsiteY48" fmla="*/ 1347388 h 1842972"/>
                <a:gd name="connsiteX49" fmla="*/ 5081242 w 6750096"/>
                <a:gd name="connsiteY49" fmla="*/ 1503412 h 1842972"/>
                <a:gd name="connsiteX50" fmla="*/ 5198260 w 6750096"/>
                <a:gd name="connsiteY50" fmla="*/ 1503412 h 1842972"/>
                <a:gd name="connsiteX51" fmla="*/ 5198260 w 6750096"/>
                <a:gd name="connsiteY51" fmla="*/ 1347388 h 1842972"/>
                <a:gd name="connsiteX52" fmla="*/ 1573428 w 6750096"/>
                <a:gd name="connsiteY52" fmla="*/ 1347388 h 1842972"/>
                <a:gd name="connsiteX53" fmla="*/ 1573428 w 6750096"/>
                <a:gd name="connsiteY53" fmla="*/ 1503412 h 1842972"/>
                <a:gd name="connsiteX54" fmla="*/ 1690446 w 6750096"/>
                <a:gd name="connsiteY54" fmla="*/ 1503412 h 1842972"/>
                <a:gd name="connsiteX55" fmla="*/ 1690446 w 6750096"/>
                <a:gd name="connsiteY55" fmla="*/ 1347388 h 1842972"/>
                <a:gd name="connsiteX56" fmla="*/ 3719646 w 6750096"/>
                <a:gd name="connsiteY56" fmla="*/ 1209312 h 1842972"/>
                <a:gd name="connsiteX57" fmla="*/ 3719646 w 6750096"/>
                <a:gd name="connsiteY57" fmla="*/ 1365337 h 1842972"/>
                <a:gd name="connsiteX58" fmla="*/ 3836664 w 6750096"/>
                <a:gd name="connsiteY58" fmla="*/ 1365337 h 1842972"/>
                <a:gd name="connsiteX59" fmla="*/ 3836664 w 6750096"/>
                <a:gd name="connsiteY59" fmla="*/ 1209312 h 1842972"/>
                <a:gd name="connsiteX60" fmla="*/ 2914555 w 6750096"/>
                <a:gd name="connsiteY60" fmla="*/ 1209312 h 1842972"/>
                <a:gd name="connsiteX61" fmla="*/ 2914555 w 6750096"/>
                <a:gd name="connsiteY61" fmla="*/ 1365337 h 1842972"/>
                <a:gd name="connsiteX62" fmla="*/ 3031573 w 6750096"/>
                <a:gd name="connsiteY62" fmla="*/ 1365337 h 1842972"/>
                <a:gd name="connsiteX63" fmla="*/ 3031573 w 6750096"/>
                <a:gd name="connsiteY63" fmla="*/ 1209312 h 1842972"/>
                <a:gd name="connsiteX64" fmla="*/ 5081242 w 6750096"/>
                <a:gd name="connsiteY64" fmla="*/ 1092277 h 1842972"/>
                <a:gd name="connsiteX65" fmla="*/ 5081242 w 6750096"/>
                <a:gd name="connsiteY65" fmla="*/ 1248301 h 1842972"/>
                <a:gd name="connsiteX66" fmla="*/ 5198260 w 6750096"/>
                <a:gd name="connsiteY66" fmla="*/ 1248301 h 1842972"/>
                <a:gd name="connsiteX67" fmla="*/ 5198260 w 6750096"/>
                <a:gd name="connsiteY67" fmla="*/ 1092277 h 1842972"/>
                <a:gd name="connsiteX68" fmla="*/ 1573428 w 6750096"/>
                <a:gd name="connsiteY68" fmla="*/ 1092277 h 1842972"/>
                <a:gd name="connsiteX69" fmla="*/ 1573428 w 6750096"/>
                <a:gd name="connsiteY69" fmla="*/ 1248301 h 1842972"/>
                <a:gd name="connsiteX70" fmla="*/ 1690446 w 6750096"/>
                <a:gd name="connsiteY70" fmla="*/ 1248301 h 1842972"/>
                <a:gd name="connsiteX71" fmla="*/ 1690446 w 6750096"/>
                <a:gd name="connsiteY71" fmla="*/ 1092277 h 1842972"/>
                <a:gd name="connsiteX72" fmla="*/ 3719646 w 6750096"/>
                <a:gd name="connsiteY72" fmla="*/ 1000227 h 1842972"/>
                <a:gd name="connsiteX73" fmla="*/ 3719646 w 6750096"/>
                <a:gd name="connsiteY73" fmla="*/ 1156251 h 1842972"/>
                <a:gd name="connsiteX74" fmla="*/ 3836664 w 6750096"/>
                <a:gd name="connsiteY74" fmla="*/ 1156251 h 1842972"/>
                <a:gd name="connsiteX75" fmla="*/ 3836664 w 6750096"/>
                <a:gd name="connsiteY75" fmla="*/ 1000227 h 1842972"/>
                <a:gd name="connsiteX76" fmla="*/ 2914555 w 6750096"/>
                <a:gd name="connsiteY76" fmla="*/ 1000227 h 1842972"/>
                <a:gd name="connsiteX77" fmla="*/ 2914555 w 6750096"/>
                <a:gd name="connsiteY77" fmla="*/ 1156251 h 1842972"/>
                <a:gd name="connsiteX78" fmla="*/ 3031573 w 6750096"/>
                <a:gd name="connsiteY78" fmla="*/ 1156251 h 1842972"/>
                <a:gd name="connsiteX79" fmla="*/ 3031573 w 6750096"/>
                <a:gd name="connsiteY79" fmla="*/ 1000227 h 1842972"/>
                <a:gd name="connsiteX80" fmla="*/ 5325000 w 6750096"/>
                <a:gd name="connsiteY80" fmla="*/ 941127 h 1842972"/>
                <a:gd name="connsiteX81" fmla="*/ 5325000 w 6750096"/>
                <a:gd name="connsiteY81" fmla="*/ 1260477 h 1842972"/>
                <a:gd name="connsiteX82" fmla="*/ 5375160 w 6750096"/>
                <a:gd name="connsiteY82" fmla="*/ 1260477 h 1842972"/>
                <a:gd name="connsiteX83" fmla="*/ 5375160 w 6750096"/>
                <a:gd name="connsiteY83" fmla="*/ 941127 h 1842972"/>
                <a:gd name="connsiteX84" fmla="*/ 5081242 w 6750096"/>
                <a:gd name="connsiteY84" fmla="*/ 837167 h 1842972"/>
                <a:gd name="connsiteX85" fmla="*/ 5081242 w 6750096"/>
                <a:gd name="connsiteY85" fmla="*/ 993191 h 1842972"/>
                <a:gd name="connsiteX86" fmla="*/ 5198260 w 6750096"/>
                <a:gd name="connsiteY86" fmla="*/ 993191 h 1842972"/>
                <a:gd name="connsiteX87" fmla="*/ 5198260 w 6750096"/>
                <a:gd name="connsiteY87" fmla="*/ 837167 h 1842972"/>
                <a:gd name="connsiteX88" fmla="*/ 1573428 w 6750096"/>
                <a:gd name="connsiteY88" fmla="*/ 837167 h 1842972"/>
                <a:gd name="connsiteX89" fmla="*/ 1573428 w 6750096"/>
                <a:gd name="connsiteY89" fmla="*/ 993191 h 1842972"/>
                <a:gd name="connsiteX90" fmla="*/ 1690446 w 6750096"/>
                <a:gd name="connsiteY90" fmla="*/ 993191 h 1842972"/>
                <a:gd name="connsiteX91" fmla="*/ 1690446 w 6750096"/>
                <a:gd name="connsiteY91" fmla="*/ 837167 h 1842972"/>
                <a:gd name="connsiteX92" fmla="*/ 3719646 w 6750096"/>
                <a:gd name="connsiteY92" fmla="*/ 791142 h 1842972"/>
                <a:gd name="connsiteX93" fmla="*/ 3719646 w 6750096"/>
                <a:gd name="connsiteY93" fmla="*/ 947166 h 1842972"/>
                <a:gd name="connsiteX94" fmla="*/ 3836664 w 6750096"/>
                <a:gd name="connsiteY94" fmla="*/ 947166 h 1842972"/>
                <a:gd name="connsiteX95" fmla="*/ 3836664 w 6750096"/>
                <a:gd name="connsiteY95" fmla="*/ 791142 h 1842972"/>
                <a:gd name="connsiteX96" fmla="*/ 2914555 w 6750096"/>
                <a:gd name="connsiteY96" fmla="*/ 791142 h 1842972"/>
                <a:gd name="connsiteX97" fmla="*/ 2914555 w 6750096"/>
                <a:gd name="connsiteY97" fmla="*/ 947166 h 1842972"/>
                <a:gd name="connsiteX98" fmla="*/ 3031573 w 6750096"/>
                <a:gd name="connsiteY98" fmla="*/ 947166 h 1842972"/>
                <a:gd name="connsiteX99" fmla="*/ 3031573 w 6750096"/>
                <a:gd name="connsiteY99" fmla="*/ 791142 h 1842972"/>
                <a:gd name="connsiteX100" fmla="*/ 3153634 w 6750096"/>
                <a:gd name="connsiteY100" fmla="*/ 786591 h 1842972"/>
                <a:gd name="connsiteX101" fmla="*/ 3153634 w 6750096"/>
                <a:gd name="connsiteY101" fmla="*/ 1783512 h 1842972"/>
                <a:gd name="connsiteX102" fmla="*/ 3613108 w 6750096"/>
                <a:gd name="connsiteY102" fmla="*/ 1783512 h 1842972"/>
                <a:gd name="connsiteX103" fmla="*/ 3613108 w 6750096"/>
                <a:gd name="connsiteY103" fmla="*/ 786591 h 1842972"/>
                <a:gd name="connsiteX104" fmla="*/ 4666480 w 6750096"/>
                <a:gd name="connsiteY104" fmla="*/ 786591 h 1842972"/>
                <a:gd name="connsiteX105" fmla="*/ 4666480 w 6750096"/>
                <a:gd name="connsiteY105" fmla="*/ 1500304 h 1842972"/>
                <a:gd name="connsiteX106" fmla="*/ 4910879 w 6750096"/>
                <a:gd name="connsiteY106" fmla="*/ 1500304 h 1842972"/>
                <a:gd name="connsiteX107" fmla="*/ 4910879 w 6750096"/>
                <a:gd name="connsiteY107" fmla="*/ 786591 h 1842972"/>
                <a:gd name="connsiteX108" fmla="*/ 3992012 w 6750096"/>
                <a:gd name="connsiteY108" fmla="*/ 786591 h 1842972"/>
                <a:gd name="connsiteX109" fmla="*/ 3992012 w 6750096"/>
                <a:gd name="connsiteY109" fmla="*/ 1505446 h 1842972"/>
                <a:gd name="connsiteX110" fmla="*/ 4236411 w 6750096"/>
                <a:gd name="connsiteY110" fmla="*/ 1505446 h 1842972"/>
                <a:gd name="connsiteX111" fmla="*/ 4236411 w 6750096"/>
                <a:gd name="connsiteY111" fmla="*/ 786591 h 1842972"/>
                <a:gd name="connsiteX112" fmla="*/ 2536114 w 6750096"/>
                <a:gd name="connsiteY112" fmla="*/ 786591 h 1842972"/>
                <a:gd name="connsiteX113" fmla="*/ 2536114 w 6750096"/>
                <a:gd name="connsiteY113" fmla="*/ 1500304 h 1842972"/>
                <a:gd name="connsiteX114" fmla="*/ 2780513 w 6750096"/>
                <a:gd name="connsiteY114" fmla="*/ 1500304 h 1842972"/>
                <a:gd name="connsiteX115" fmla="*/ 2780513 w 6750096"/>
                <a:gd name="connsiteY115" fmla="*/ 786591 h 1842972"/>
                <a:gd name="connsiteX116" fmla="*/ 1861646 w 6750096"/>
                <a:gd name="connsiteY116" fmla="*/ 786591 h 1842972"/>
                <a:gd name="connsiteX117" fmla="*/ 1861646 w 6750096"/>
                <a:gd name="connsiteY117" fmla="*/ 1505446 h 1842972"/>
                <a:gd name="connsiteX118" fmla="*/ 2106045 w 6750096"/>
                <a:gd name="connsiteY118" fmla="*/ 1505446 h 1842972"/>
                <a:gd name="connsiteX119" fmla="*/ 2106045 w 6750096"/>
                <a:gd name="connsiteY119" fmla="*/ 786591 h 1842972"/>
                <a:gd name="connsiteX120" fmla="*/ 4327169 w 6750096"/>
                <a:gd name="connsiteY120" fmla="*/ 781448 h 1842972"/>
                <a:gd name="connsiteX121" fmla="*/ 4327169 w 6750096"/>
                <a:gd name="connsiteY121" fmla="*/ 1500304 h 1842972"/>
                <a:gd name="connsiteX122" fmla="*/ 4571568 w 6750096"/>
                <a:gd name="connsiteY122" fmla="*/ 1500304 h 1842972"/>
                <a:gd name="connsiteX123" fmla="*/ 4571568 w 6750096"/>
                <a:gd name="connsiteY123" fmla="*/ 781448 h 1842972"/>
                <a:gd name="connsiteX124" fmla="*/ 2196803 w 6750096"/>
                <a:gd name="connsiteY124" fmla="*/ 781448 h 1842972"/>
                <a:gd name="connsiteX125" fmla="*/ 2196803 w 6750096"/>
                <a:gd name="connsiteY125" fmla="*/ 1500304 h 1842972"/>
                <a:gd name="connsiteX126" fmla="*/ 2441202 w 6750096"/>
                <a:gd name="connsiteY126" fmla="*/ 1500304 h 1842972"/>
                <a:gd name="connsiteX127" fmla="*/ 2441202 w 6750096"/>
                <a:gd name="connsiteY127" fmla="*/ 781448 h 1842972"/>
                <a:gd name="connsiteX128" fmla="*/ 5081242 w 6750096"/>
                <a:gd name="connsiteY128" fmla="*/ 582057 h 1842972"/>
                <a:gd name="connsiteX129" fmla="*/ 5081242 w 6750096"/>
                <a:gd name="connsiteY129" fmla="*/ 738081 h 1842972"/>
                <a:gd name="connsiteX130" fmla="*/ 5198260 w 6750096"/>
                <a:gd name="connsiteY130" fmla="*/ 738081 h 1842972"/>
                <a:gd name="connsiteX131" fmla="*/ 5198260 w 6750096"/>
                <a:gd name="connsiteY131" fmla="*/ 582057 h 1842972"/>
                <a:gd name="connsiteX132" fmla="*/ 1573428 w 6750096"/>
                <a:gd name="connsiteY132" fmla="*/ 582057 h 1842972"/>
                <a:gd name="connsiteX133" fmla="*/ 1573428 w 6750096"/>
                <a:gd name="connsiteY133" fmla="*/ 738081 h 1842972"/>
                <a:gd name="connsiteX134" fmla="*/ 1690446 w 6750096"/>
                <a:gd name="connsiteY134" fmla="*/ 738081 h 1842972"/>
                <a:gd name="connsiteX135" fmla="*/ 1690446 w 6750096"/>
                <a:gd name="connsiteY135" fmla="*/ 582057 h 1842972"/>
                <a:gd name="connsiteX136" fmla="*/ 3719646 w 6750096"/>
                <a:gd name="connsiteY136" fmla="*/ 582057 h 1842972"/>
                <a:gd name="connsiteX137" fmla="*/ 3719646 w 6750096"/>
                <a:gd name="connsiteY137" fmla="*/ 738081 h 1842972"/>
                <a:gd name="connsiteX138" fmla="*/ 3836664 w 6750096"/>
                <a:gd name="connsiteY138" fmla="*/ 738081 h 1842972"/>
                <a:gd name="connsiteX139" fmla="*/ 3836664 w 6750096"/>
                <a:gd name="connsiteY139" fmla="*/ 582057 h 1842972"/>
                <a:gd name="connsiteX140" fmla="*/ 2914555 w 6750096"/>
                <a:gd name="connsiteY140" fmla="*/ 582057 h 1842972"/>
                <a:gd name="connsiteX141" fmla="*/ 2914555 w 6750096"/>
                <a:gd name="connsiteY141" fmla="*/ 738081 h 1842972"/>
                <a:gd name="connsiteX142" fmla="*/ 3031573 w 6750096"/>
                <a:gd name="connsiteY142" fmla="*/ 738081 h 1842972"/>
                <a:gd name="connsiteX143" fmla="*/ 3031573 w 6750096"/>
                <a:gd name="connsiteY143" fmla="*/ 582057 h 1842972"/>
                <a:gd name="connsiteX144" fmla="*/ 4789327 w 6750096"/>
                <a:gd name="connsiteY144" fmla="*/ 582056 h 1842972"/>
                <a:gd name="connsiteX145" fmla="*/ 4789327 w 6750096"/>
                <a:gd name="connsiteY145" fmla="*/ 738080 h 1842972"/>
                <a:gd name="connsiteX146" fmla="*/ 4906345 w 6750096"/>
                <a:gd name="connsiteY146" fmla="*/ 738080 h 1842972"/>
                <a:gd name="connsiteX147" fmla="*/ 4906345 w 6750096"/>
                <a:gd name="connsiteY147" fmla="*/ 582056 h 1842972"/>
                <a:gd name="connsiteX148" fmla="*/ 4589532 w 6750096"/>
                <a:gd name="connsiteY148" fmla="*/ 582056 h 1842972"/>
                <a:gd name="connsiteX149" fmla="*/ 4589532 w 6750096"/>
                <a:gd name="connsiteY149" fmla="*/ 738080 h 1842972"/>
                <a:gd name="connsiteX150" fmla="*/ 4706550 w 6750096"/>
                <a:gd name="connsiteY150" fmla="*/ 738080 h 1842972"/>
                <a:gd name="connsiteX151" fmla="*/ 4706550 w 6750096"/>
                <a:gd name="connsiteY151" fmla="*/ 582056 h 1842972"/>
                <a:gd name="connsiteX152" fmla="*/ 4389737 w 6750096"/>
                <a:gd name="connsiteY152" fmla="*/ 582056 h 1842972"/>
                <a:gd name="connsiteX153" fmla="*/ 4389737 w 6750096"/>
                <a:gd name="connsiteY153" fmla="*/ 738080 h 1842972"/>
                <a:gd name="connsiteX154" fmla="*/ 4506755 w 6750096"/>
                <a:gd name="connsiteY154" fmla="*/ 738080 h 1842972"/>
                <a:gd name="connsiteX155" fmla="*/ 4506755 w 6750096"/>
                <a:gd name="connsiteY155" fmla="*/ 582056 h 1842972"/>
                <a:gd name="connsiteX156" fmla="*/ 4189942 w 6750096"/>
                <a:gd name="connsiteY156" fmla="*/ 582056 h 1842972"/>
                <a:gd name="connsiteX157" fmla="*/ 4189942 w 6750096"/>
                <a:gd name="connsiteY157" fmla="*/ 738080 h 1842972"/>
                <a:gd name="connsiteX158" fmla="*/ 4306960 w 6750096"/>
                <a:gd name="connsiteY158" fmla="*/ 738080 h 1842972"/>
                <a:gd name="connsiteX159" fmla="*/ 4306960 w 6750096"/>
                <a:gd name="connsiteY159" fmla="*/ 582056 h 1842972"/>
                <a:gd name="connsiteX160" fmla="*/ 3990146 w 6750096"/>
                <a:gd name="connsiteY160" fmla="*/ 582056 h 1842972"/>
                <a:gd name="connsiteX161" fmla="*/ 3990146 w 6750096"/>
                <a:gd name="connsiteY161" fmla="*/ 738080 h 1842972"/>
                <a:gd name="connsiteX162" fmla="*/ 4107164 w 6750096"/>
                <a:gd name="connsiteY162" fmla="*/ 738080 h 1842972"/>
                <a:gd name="connsiteX163" fmla="*/ 4107164 w 6750096"/>
                <a:gd name="connsiteY163" fmla="*/ 582056 h 1842972"/>
                <a:gd name="connsiteX164" fmla="*/ 2658961 w 6750096"/>
                <a:gd name="connsiteY164" fmla="*/ 582056 h 1842972"/>
                <a:gd name="connsiteX165" fmla="*/ 2658961 w 6750096"/>
                <a:gd name="connsiteY165" fmla="*/ 738080 h 1842972"/>
                <a:gd name="connsiteX166" fmla="*/ 2775980 w 6750096"/>
                <a:gd name="connsiteY166" fmla="*/ 738080 h 1842972"/>
                <a:gd name="connsiteX167" fmla="*/ 2775980 w 6750096"/>
                <a:gd name="connsiteY167" fmla="*/ 582056 h 1842972"/>
                <a:gd name="connsiteX168" fmla="*/ 2459166 w 6750096"/>
                <a:gd name="connsiteY168" fmla="*/ 582056 h 1842972"/>
                <a:gd name="connsiteX169" fmla="*/ 2459166 w 6750096"/>
                <a:gd name="connsiteY169" fmla="*/ 738080 h 1842972"/>
                <a:gd name="connsiteX170" fmla="*/ 2576184 w 6750096"/>
                <a:gd name="connsiteY170" fmla="*/ 738080 h 1842972"/>
                <a:gd name="connsiteX171" fmla="*/ 2576184 w 6750096"/>
                <a:gd name="connsiteY171" fmla="*/ 582056 h 1842972"/>
                <a:gd name="connsiteX172" fmla="*/ 2259371 w 6750096"/>
                <a:gd name="connsiteY172" fmla="*/ 582056 h 1842972"/>
                <a:gd name="connsiteX173" fmla="*/ 2259371 w 6750096"/>
                <a:gd name="connsiteY173" fmla="*/ 738080 h 1842972"/>
                <a:gd name="connsiteX174" fmla="*/ 2376389 w 6750096"/>
                <a:gd name="connsiteY174" fmla="*/ 738080 h 1842972"/>
                <a:gd name="connsiteX175" fmla="*/ 2376389 w 6750096"/>
                <a:gd name="connsiteY175" fmla="*/ 582056 h 1842972"/>
                <a:gd name="connsiteX176" fmla="*/ 2059576 w 6750096"/>
                <a:gd name="connsiteY176" fmla="*/ 582056 h 1842972"/>
                <a:gd name="connsiteX177" fmla="*/ 2059576 w 6750096"/>
                <a:gd name="connsiteY177" fmla="*/ 738080 h 1842972"/>
                <a:gd name="connsiteX178" fmla="*/ 2176594 w 6750096"/>
                <a:gd name="connsiteY178" fmla="*/ 738080 h 1842972"/>
                <a:gd name="connsiteX179" fmla="*/ 2176594 w 6750096"/>
                <a:gd name="connsiteY179" fmla="*/ 582056 h 1842972"/>
                <a:gd name="connsiteX180" fmla="*/ 1859780 w 6750096"/>
                <a:gd name="connsiteY180" fmla="*/ 582056 h 1842972"/>
                <a:gd name="connsiteX181" fmla="*/ 1859780 w 6750096"/>
                <a:gd name="connsiteY181" fmla="*/ 738080 h 1842972"/>
                <a:gd name="connsiteX182" fmla="*/ 1976798 w 6750096"/>
                <a:gd name="connsiteY182" fmla="*/ 738080 h 1842972"/>
                <a:gd name="connsiteX183" fmla="*/ 1976798 w 6750096"/>
                <a:gd name="connsiteY183" fmla="*/ 582056 h 1842972"/>
                <a:gd name="connsiteX184" fmla="*/ 3153634 w 6750096"/>
                <a:gd name="connsiteY184" fmla="*/ 445221 h 1842972"/>
                <a:gd name="connsiteX185" fmla="*/ 3153634 w 6750096"/>
                <a:gd name="connsiteY185" fmla="*/ 754283 h 1842972"/>
                <a:gd name="connsiteX186" fmla="*/ 3613108 w 6750096"/>
                <a:gd name="connsiteY186" fmla="*/ 754283 h 1842972"/>
                <a:gd name="connsiteX187" fmla="*/ 3613108 w 6750096"/>
                <a:gd name="connsiteY187" fmla="*/ 445221 h 1842972"/>
                <a:gd name="connsiteX188" fmla="*/ 3747308 w 6750096"/>
                <a:gd name="connsiteY188" fmla="*/ 0 h 1842972"/>
                <a:gd name="connsiteX189" fmla="*/ 3780632 w 6750096"/>
                <a:gd name="connsiteY189" fmla="*/ 40389 h 1842972"/>
                <a:gd name="connsiteX190" fmla="*/ 3929728 w 6750096"/>
                <a:gd name="connsiteY190" fmla="*/ 163405 h 1842972"/>
                <a:gd name="connsiteX191" fmla="*/ 4031612 w 6750096"/>
                <a:gd name="connsiteY191" fmla="*/ 218705 h 1842972"/>
                <a:gd name="connsiteX192" fmla="*/ 3875015 w 6750096"/>
                <a:gd name="connsiteY192" fmla="*/ 218705 h 1842972"/>
                <a:gd name="connsiteX193" fmla="*/ 3895162 w 6750096"/>
                <a:gd name="connsiteY193" fmla="*/ 237659 h 1842972"/>
                <a:gd name="connsiteX194" fmla="*/ 3979827 w 6750096"/>
                <a:gd name="connsiteY194" fmla="*/ 303196 h 1842972"/>
                <a:gd name="connsiteX195" fmla="*/ 4091053 w 6750096"/>
                <a:gd name="connsiteY195" fmla="*/ 365688 h 1842972"/>
                <a:gd name="connsiteX196" fmla="*/ 3957919 w 6750096"/>
                <a:gd name="connsiteY196" fmla="*/ 365688 h 1842972"/>
                <a:gd name="connsiteX197" fmla="*/ 3957919 w 6750096"/>
                <a:gd name="connsiteY197" fmla="*/ 490396 h 1842972"/>
                <a:gd name="connsiteX198" fmla="*/ 4061855 w 6750096"/>
                <a:gd name="connsiteY198" fmla="*/ 459629 h 1842972"/>
                <a:gd name="connsiteX199" fmla="*/ 4094985 w 6750096"/>
                <a:gd name="connsiteY199" fmla="*/ 445224 h 1842972"/>
                <a:gd name="connsiteX200" fmla="*/ 4094985 w 6750096"/>
                <a:gd name="connsiteY200" fmla="*/ 460858 h 1842972"/>
                <a:gd name="connsiteX201" fmla="*/ 4818669 w 6750096"/>
                <a:gd name="connsiteY201" fmla="*/ 460858 h 1842972"/>
                <a:gd name="connsiteX202" fmla="*/ 4818669 w 6750096"/>
                <a:gd name="connsiteY202" fmla="*/ 445223 h 1842972"/>
                <a:gd name="connsiteX203" fmla="*/ 4851802 w 6750096"/>
                <a:gd name="connsiteY203" fmla="*/ 459629 h 1842972"/>
                <a:gd name="connsiteX204" fmla="*/ 4941670 w 6750096"/>
                <a:gd name="connsiteY204" fmla="*/ 486231 h 1842972"/>
                <a:gd name="connsiteX205" fmla="*/ 4941670 w 6750096"/>
                <a:gd name="connsiteY205" fmla="*/ 401522 h 1842972"/>
                <a:gd name="connsiteX206" fmla="*/ 4856158 w 6750096"/>
                <a:gd name="connsiteY206" fmla="*/ 401522 h 1842972"/>
                <a:gd name="connsiteX207" fmla="*/ 4899953 w 6750096"/>
                <a:gd name="connsiteY207" fmla="*/ 355296 h 1842972"/>
                <a:gd name="connsiteX208" fmla="*/ 4964043 w 6750096"/>
                <a:gd name="connsiteY208" fmla="*/ 252466 h 1842972"/>
                <a:gd name="connsiteX209" fmla="*/ 4978367 w 6750096"/>
                <a:gd name="connsiteY209" fmla="*/ 218705 h 1842972"/>
                <a:gd name="connsiteX210" fmla="*/ 4978367 w 6750096"/>
                <a:gd name="connsiteY210" fmla="*/ 255344 h 1842972"/>
                <a:gd name="connsiteX211" fmla="*/ 5291248 w 6750096"/>
                <a:gd name="connsiteY211" fmla="*/ 255344 h 1842972"/>
                <a:gd name="connsiteX212" fmla="*/ 5291248 w 6750096"/>
                <a:gd name="connsiteY212" fmla="*/ 218707 h 1842972"/>
                <a:gd name="connsiteX213" fmla="*/ 5305572 w 6750096"/>
                <a:gd name="connsiteY213" fmla="*/ 252466 h 1842972"/>
                <a:gd name="connsiteX214" fmla="*/ 5369662 w 6750096"/>
                <a:gd name="connsiteY214" fmla="*/ 355296 h 1842972"/>
                <a:gd name="connsiteX215" fmla="*/ 5413457 w 6750096"/>
                <a:gd name="connsiteY215" fmla="*/ 401522 h 1842972"/>
                <a:gd name="connsiteX216" fmla="*/ 5325000 w 6750096"/>
                <a:gd name="connsiteY216" fmla="*/ 401522 h 1842972"/>
                <a:gd name="connsiteX217" fmla="*/ 5325000 w 6750096"/>
                <a:gd name="connsiteY217" fmla="*/ 927650 h 1842972"/>
                <a:gd name="connsiteX218" fmla="*/ 5345069 w 6750096"/>
                <a:gd name="connsiteY218" fmla="*/ 900752 h 1842972"/>
                <a:gd name="connsiteX219" fmla="*/ 5389152 w 6750096"/>
                <a:gd name="connsiteY219" fmla="*/ 810939 h 1842972"/>
                <a:gd name="connsiteX220" fmla="*/ 5399005 w 6750096"/>
                <a:gd name="connsiteY220" fmla="*/ 781451 h 1842972"/>
                <a:gd name="connsiteX221" fmla="*/ 5399005 w 6750096"/>
                <a:gd name="connsiteY221" fmla="*/ 813453 h 1842972"/>
                <a:gd name="connsiteX222" fmla="*/ 5614216 w 6750096"/>
                <a:gd name="connsiteY222" fmla="*/ 813453 h 1842972"/>
                <a:gd name="connsiteX223" fmla="*/ 5614216 w 6750096"/>
                <a:gd name="connsiteY223" fmla="*/ 781452 h 1842972"/>
                <a:gd name="connsiteX224" fmla="*/ 5624068 w 6750096"/>
                <a:gd name="connsiteY224" fmla="*/ 810939 h 1842972"/>
                <a:gd name="connsiteX225" fmla="*/ 5668151 w 6750096"/>
                <a:gd name="connsiteY225" fmla="*/ 900752 h 1842972"/>
                <a:gd name="connsiteX226" fmla="*/ 5698275 w 6750096"/>
                <a:gd name="connsiteY226" fmla="*/ 941127 h 1842972"/>
                <a:gd name="connsiteX227" fmla="*/ 5638061 w 6750096"/>
                <a:gd name="connsiteY227" fmla="*/ 941127 h 1842972"/>
                <a:gd name="connsiteX228" fmla="*/ 5638061 w 6750096"/>
                <a:gd name="connsiteY228" fmla="*/ 1260477 h 1842972"/>
                <a:gd name="connsiteX229" fmla="*/ 5848736 w 6750096"/>
                <a:gd name="connsiteY229" fmla="*/ 1260477 h 1842972"/>
                <a:gd name="connsiteX230" fmla="*/ 5848736 w 6750096"/>
                <a:gd name="connsiteY230" fmla="*/ 1100802 h 1842972"/>
                <a:gd name="connsiteX231" fmla="*/ 5828566 w 6750096"/>
                <a:gd name="connsiteY231" fmla="*/ 1100802 h 1842972"/>
                <a:gd name="connsiteX232" fmla="*/ 5858690 w 6750096"/>
                <a:gd name="connsiteY232" fmla="*/ 1060428 h 1842972"/>
                <a:gd name="connsiteX233" fmla="*/ 5902773 w 6750096"/>
                <a:gd name="connsiteY233" fmla="*/ 970614 h 1842972"/>
                <a:gd name="connsiteX234" fmla="*/ 5912626 w 6750096"/>
                <a:gd name="connsiteY234" fmla="*/ 941127 h 1842972"/>
                <a:gd name="connsiteX235" fmla="*/ 5912626 w 6750096"/>
                <a:gd name="connsiteY235" fmla="*/ 973128 h 1842972"/>
                <a:gd name="connsiteX236" fmla="*/ 6127837 w 6750096"/>
                <a:gd name="connsiteY236" fmla="*/ 973128 h 1842972"/>
                <a:gd name="connsiteX237" fmla="*/ 6127837 w 6750096"/>
                <a:gd name="connsiteY237" fmla="*/ 941128 h 1842972"/>
                <a:gd name="connsiteX238" fmla="*/ 6137689 w 6750096"/>
                <a:gd name="connsiteY238" fmla="*/ 970614 h 1842972"/>
                <a:gd name="connsiteX239" fmla="*/ 6181772 w 6750096"/>
                <a:gd name="connsiteY239" fmla="*/ 1060428 h 1842972"/>
                <a:gd name="connsiteX240" fmla="*/ 6211896 w 6750096"/>
                <a:gd name="connsiteY240" fmla="*/ 1100802 h 1842972"/>
                <a:gd name="connsiteX241" fmla="*/ 6191725 w 6750096"/>
                <a:gd name="connsiteY241" fmla="*/ 1100802 h 1842972"/>
                <a:gd name="connsiteX242" fmla="*/ 6191725 w 6750096"/>
                <a:gd name="connsiteY242" fmla="*/ 1662041 h 1842972"/>
                <a:gd name="connsiteX243" fmla="*/ 6241566 w 6750096"/>
                <a:gd name="connsiteY243" fmla="*/ 1662041 h 1842972"/>
                <a:gd name="connsiteX244" fmla="*/ 6241566 w 6750096"/>
                <a:gd name="connsiteY244" fmla="*/ 941127 h 1842972"/>
                <a:gd name="connsiteX245" fmla="*/ 6220186 w 6750096"/>
                <a:gd name="connsiteY245" fmla="*/ 941127 h 1842972"/>
                <a:gd name="connsiteX246" fmla="*/ 6250310 w 6750096"/>
                <a:gd name="connsiteY246" fmla="*/ 900752 h 1842972"/>
                <a:gd name="connsiteX247" fmla="*/ 6294393 w 6750096"/>
                <a:gd name="connsiteY247" fmla="*/ 810939 h 1842972"/>
                <a:gd name="connsiteX248" fmla="*/ 6304246 w 6750096"/>
                <a:gd name="connsiteY248" fmla="*/ 781451 h 1842972"/>
                <a:gd name="connsiteX249" fmla="*/ 6304246 w 6750096"/>
                <a:gd name="connsiteY249" fmla="*/ 813453 h 1842972"/>
                <a:gd name="connsiteX250" fmla="*/ 6519457 w 6750096"/>
                <a:gd name="connsiteY250" fmla="*/ 813453 h 1842972"/>
                <a:gd name="connsiteX251" fmla="*/ 6519457 w 6750096"/>
                <a:gd name="connsiteY251" fmla="*/ 781452 h 1842972"/>
                <a:gd name="connsiteX252" fmla="*/ 6529309 w 6750096"/>
                <a:gd name="connsiteY252" fmla="*/ 810939 h 1842972"/>
                <a:gd name="connsiteX253" fmla="*/ 6573392 w 6750096"/>
                <a:gd name="connsiteY253" fmla="*/ 900752 h 1842972"/>
                <a:gd name="connsiteX254" fmla="*/ 6603516 w 6750096"/>
                <a:gd name="connsiteY254" fmla="*/ 941127 h 1842972"/>
                <a:gd name="connsiteX255" fmla="*/ 6582139 w 6750096"/>
                <a:gd name="connsiteY255" fmla="*/ 941127 h 1842972"/>
                <a:gd name="connsiteX256" fmla="*/ 6582139 w 6750096"/>
                <a:gd name="connsiteY256" fmla="*/ 1662041 h 1842972"/>
                <a:gd name="connsiteX257" fmla="*/ 6750096 w 6750096"/>
                <a:gd name="connsiteY257" fmla="*/ 1662041 h 1842972"/>
                <a:gd name="connsiteX258" fmla="*/ 6750096 w 6750096"/>
                <a:gd name="connsiteY258" fmla="*/ 1842972 h 1842972"/>
                <a:gd name="connsiteX259" fmla="*/ 6582139 w 6750096"/>
                <a:gd name="connsiteY259" fmla="*/ 1842972 h 1842972"/>
                <a:gd name="connsiteX260" fmla="*/ 6241566 w 6750096"/>
                <a:gd name="connsiteY260" fmla="*/ 1842972 h 1842972"/>
                <a:gd name="connsiteX261" fmla="*/ 6191725 w 6750096"/>
                <a:gd name="connsiteY261" fmla="*/ 1842972 h 1842972"/>
                <a:gd name="connsiteX262" fmla="*/ 6096978 w 6750096"/>
                <a:gd name="connsiteY262" fmla="*/ 1842972 h 1842972"/>
                <a:gd name="connsiteX263" fmla="*/ 5848736 w 6750096"/>
                <a:gd name="connsiteY263" fmla="*/ 1842972 h 1842972"/>
                <a:gd name="connsiteX264" fmla="*/ 5638061 w 6750096"/>
                <a:gd name="connsiteY264" fmla="*/ 1842972 h 1842972"/>
                <a:gd name="connsiteX265" fmla="*/ 5375160 w 6750096"/>
                <a:gd name="connsiteY265" fmla="*/ 1842972 h 1842972"/>
                <a:gd name="connsiteX266" fmla="*/ 5325000 w 6750096"/>
                <a:gd name="connsiteY266" fmla="*/ 1842972 h 1842972"/>
                <a:gd name="connsiteX267" fmla="*/ 5298732 w 6750096"/>
                <a:gd name="connsiteY267" fmla="*/ 1842972 h 1842972"/>
                <a:gd name="connsiteX268" fmla="*/ 5290362 w 6750096"/>
                <a:gd name="connsiteY268" fmla="*/ 1842972 h 1842972"/>
                <a:gd name="connsiteX269" fmla="*/ 4966753 w 6750096"/>
                <a:gd name="connsiteY269" fmla="*/ 1842972 h 1842972"/>
                <a:gd name="connsiteX270" fmla="*/ 4941670 w 6750096"/>
                <a:gd name="connsiteY270" fmla="*/ 1842972 h 1842972"/>
                <a:gd name="connsiteX271" fmla="*/ 3957919 w 6750096"/>
                <a:gd name="connsiteY271" fmla="*/ 1842972 h 1842972"/>
                <a:gd name="connsiteX272" fmla="*/ 3946904 w 6750096"/>
                <a:gd name="connsiteY272" fmla="*/ 1842972 h 1842972"/>
                <a:gd name="connsiteX273" fmla="*/ 3747312 w 6750096"/>
                <a:gd name="connsiteY273" fmla="*/ 1842972 h 1842972"/>
                <a:gd name="connsiteX274" fmla="*/ 3019436 w 6750096"/>
                <a:gd name="connsiteY274" fmla="*/ 1842972 h 1842972"/>
                <a:gd name="connsiteX275" fmla="*/ 2826434 w 6750096"/>
                <a:gd name="connsiteY275" fmla="*/ 1842972 h 1842972"/>
                <a:gd name="connsiteX276" fmla="*/ 2819079 w 6750096"/>
                <a:gd name="connsiteY276" fmla="*/ 1842972 h 1842972"/>
                <a:gd name="connsiteX277" fmla="*/ 1825076 w 6750096"/>
                <a:gd name="connsiteY277" fmla="*/ 1842972 h 1842972"/>
                <a:gd name="connsiteX278" fmla="*/ 1793401 w 6750096"/>
                <a:gd name="connsiteY278" fmla="*/ 1842972 h 1842972"/>
                <a:gd name="connsiteX279" fmla="*/ 1471177 w 6750096"/>
                <a:gd name="connsiteY279" fmla="*/ 1842972 h 1842972"/>
                <a:gd name="connsiteX280" fmla="*/ 1459734 w 6750096"/>
                <a:gd name="connsiteY280" fmla="*/ 1842972 h 1842972"/>
                <a:gd name="connsiteX281" fmla="*/ 1441746 w 6750096"/>
                <a:gd name="connsiteY281" fmla="*/ 1842972 h 1842972"/>
                <a:gd name="connsiteX282" fmla="*/ 1374940 w 6750096"/>
                <a:gd name="connsiteY282" fmla="*/ 1842972 h 1842972"/>
                <a:gd name="connsiteX283" fmla="*/ 1112039 w 6750096"/>
                <a:gd name="connsiteY283" fmla="*/ 1842972 h 1842972"/>
                <a:gd name="connsiteX284" fmla="*/ 901363 w 6750096"/>
                <a:gd name="connsiteY284" fmla="*/ 1842972 h 1842972"/>
                <a:gd name="connsiteX285" fmla="*/ 672931 w 6750096"/>
                <a:gd name="connsiteY285" fmla="*/ 1842972 h 1842972"/>
                <a:gd name="connsiteX286" fmla="*/ 558374 w 6750096"/>
                <a:gd name="connsiteY286" fmla="*/ 1842972 h 1842972"/>
                <a:gd name="connsiteX287" fmla="*/ 508533 w 6750096"/>
                <a:gd name="connsiteY287" fmla="*/ 1842972 h 1842972"/>
                <a:gd name="connsiteX288" fmla="*/ 167960 w 6750096"/>
                <a:gd name="connsiteY288" fmla="*/ 1842972 h 1842972"/>
                <a:gd name="connsiteX289" fmla="*/ 0 w 6750096"/>
                <a:gd name="connsiteY289" fmla="*/ 1842972 h 1842972"/>
                <a:gd name="connsiteX290" fmla="*/ 0 w 6750096"/>
                <a:gd name="connsiteY290" fmla="*/ 1662041 h 1842972"/>
                <a:gd name="connsiteX291" fmla="*/ 167960 w 6750096"/>
                <a:gd name="connsiteY291" fmla="*/ 1662041 h 1842972"/>
                <a:gd name="connsiteX292" fmla="*/ 167960 w 6750096"/>
                <a:gd name="connsiteY292" fmla="*/ 941127 h 1842972"/>
                <a:gd name="connsiteX293" fmla="*/ 146583 w 6750096"/>
                <a:gd name="connsiteY293" fmla="*/ 941127 h 1842972"/>
                <a:gd name="connsiteX294" fmla="*/ 176707 w 6750096"/>
                <a:gd name="connsiteY294" fmla="*/ 900752 h 1842972"/>
                <a:gd name="connsiteX295" fmla="*/ 220791 w 6750096"/>
                <a:gd name="connsiteY295" fmla="*/ 810939 h 1842972"/>
                <a:gd name="connsiteX296" fmla="*/ 230643 w 6750096"/>
                <a:gd name="connsiteY296" fmla="*/ 781452 h 1842972"/>
                <a:gd name="connsiteX297" fmla="*/ 230643 w 6750096"/>
                <a:gd name="connsiteY297" fmla="*/ 813453 h 1842972"/>
                <a:gd name="connsiteX298" fmla="*/ 445853 w 6750096"/>
                <a:gd name="connsiteY298" fmla="*/ 813453 h 1842972"/>
                <a:gd name="connsiteX299" fmla="*/ 445853 w 6750096"/>
                <a:gd name="connsiteY299" fmla="*/ 781451 h 1842972"/>
                <a:gd name="connsiteX300" fmla="*/ 455706 w 6750096"/>
                <a:gd name="connsiteY300" fmla="*/ 810939 h 1842972"/>
                <a:gd name="connsiteX301" fmla="*/ 499789 w 6750096"/>
                <a:gd name="connsiteY301" fmla="*/ 900752 h 1842972"/>
                <a:gd name="connsiteX302" fmla="*/ 529913 w 6750096"/>
                <a:gd name="connsiteY302" fmla="*/ 941127 h 1842972"/>
                <a:gd name="connsiteX303" fmla="*/ 508533 w 6750096"/>
                <a:gd name="connsiteY303" fmla="*/ 941127 h 1842972"/>
                <a:gd name="connsiteX304" fmla="*/ 508533 w 6750096"/>
                <a:gd name="connsiteY304" fmla="*/ 1662041 h 1842972"/>
                <a:gd name="connsiteX305" fmla="*/ 558374 w 6750096"/>
                <a:gd name="connsiteY305" fmla="*/ 1662041 h 1842972"/>
                <a:gd name="connsiteX306" fmla="*/ 558374 w 6750096"/>
                <a:gd name="connsiteY306" fmla="*/ 1100802 h 1842972"/>
                <a:gd name="connsiteX307" fmla="*/ 538204 w 6750096"/>
                <a:gd name="connsiteY307" fmla="*/ 1100802 h 1842972"/>
                <a:gd name="connsiteX308" fmla="*/ 568328 w 6750096"/>
                <a:gd name="connsiteY308" fmla="*/ 1060428 h 1842972"/>
                <a:gd name="connsiteX309" fmla="*/ 612412 w 6750096"/>
                <a:gd name="connsiteY309" fmla="*/ 970614 h 1842972"/>
                <a:gd name="connsiteX310" fmla="*/ 622263 w 6750096"/>
                <a:gd name="connsiteY310" fmla="*/ 941128 h 1842972"/>
                <a:gd name="connsiteX311" fmla="*/ 622263 w 6750096"/>
                <a:gd name="connsiteY311" fmla="*/ 973128 h 1842972"/>
                <a:gd name="connsiteX312" fmla="*/ 837474 w 6750096"/>
                <a:gd name="connsiteY312" fmla="*/ 973128 h 1842972"/>
                <a:gd name="connsiteX313" fmla="*/ 837474 w 6750096"/>
                <a:gd name="connsiteY313" fmla="*/ 941127 h 1842972"/>
                <a:gd name="connsiteX314" fmla="*/ 847327 w 6750096"/>
                <a:gd name="connsiteY314" fmla="*/ 970614 h 1842972"/>
                <a:gd name="connsiteX315" fmla="*/ 891410 w 6750096"/>
                <a:gd name="connsiteY315" fmla="*/ 1060428 h 1842972"/>
                <a:gd name="connsiteX316" fmla="*/ 921535 w 6750096"/>
                <a:gd name="connsiteY316" fmla="*/ 1100802 h 1842972"/>
                <a:gd name="connsiteX317" fmla="*/ 901363 w 6750096"/>
                <a:gd name="connsiteY317" fmla="*/ 1100802 h 1842972"/>
                <a:gd name="connsiteX318" fmla="*/ 901363 w 6750096"/>
                <a:gd name="connsiteY318" fmla="*/ 1260477 h 1842972"/>
                <a:gd name="connsiteX319" fmla="*/ 1112039 w 6750096"/>
                <a:gd name="connsiteY319" fmla="*/ 1260477 h 1842972"/>
                <a:gd name="connsiteX320" fmla="*/ 1112039 w 6750096"/>
                <a:gd name="connsiteY320" fmla="*/ 941127 h 1842972"/>
                <a:gd name="connsiteX321" fmla="*/ 1051825 w 6750096"/>
                <a:gd name="connsiteY321" fmla="*/ 941127 h 1842972"/>
                <a:gd name="connsiteX322" fmla="*/ 1081948 w 6750096"/>
                <a:gd name="connsiteY322" fmla="*/ 900752 h 1842972"/>
                <a:gd name="connsiteX323" fmla="*/ 1126032 w 6750096"/>
                <a:gd name="connsiteY323" fmla="*/ 810939 h 1842972"/>
                <a:gd name="connsiteX324" fmla="*/ 1135883 w 6750096"/>
                <a:gd name="connsiteY324" fmla="*/ 781452 h 1842972"/>
                <a:gd name="connsiteX325" fmla="*/ 1135883 w 6750096"/>
                <a:gd name="connsiteY325" fmla="*/ 813453 h 1842972"/>
                <a:gd name="connsiteX326" fmla="*/ 1351094 w 6750096"/>
                <a:gd name="connsiteY326" fmla="*/ 813453 h 1842972"/>
                <a:gd name="connsiteX327" fmla="*/ 1351094 w 6750096"/>
                <a:gd name="connsiteY327" fmla="*/ 781451 h 1842972"/>
                <a:gd name="connsiteX328" fmla="*/ 1360947 w 6750096"/>
                <a:gd name="connsiteY328" fmla="*/ 810939 h 1842972"/>
                <a:gd name="connsiteX329" fmla="*/ 1405030 w 6750096"/>
                <a:gd name="connsiteY329" fmla="*/ 900752 h 1842972"/>
                <a:gd name="connsiteX330" fmla="*/ 1435155 w 6750096"/>
                <a:gd name="connsiteY330" fmla="*/ 941127 h 1842972"/>
                <a:gd name="connsiteX331" fmla="*/ 1374940 w 6750096"/>
                <a:gd name="connsiteY331" fmla="*/ 941127 h 1842972"/>
                <a:gd name="connsiteX332" fmla="*/ 1374940 w 6750096"/>
                <a:gd name="connsiteY332" fmla="*/ 1260477 h 1842972"/>
                <a:gd name="connsiteX333" fmla="*/ 1441746 w 6750096"/>
                <a:gd name="connsiteY333" fmla="*/ 1260477 h 1842972"/>
                <a:gd name="connsiteX334" fmla="*/ 1441746 w 6750096"/>
                <a:gd name="connsiteY334" fmla="*/ 401522 h 1842972"/>
                <a:gd name="connsiteX335" fmla="*/ 1353289 w 6750096"/>
                <a:gd name="connsiteY335" fmla="*/ 401522 h 1842972"/>
                <a:gd name="connsiteX336" fmla="*/ 1397084 w 6750096"/>
                <a:gd name="connsiteY336" fmla="*/ 355296 h 1842972"/>
                <a:gd name="connsiteX337" fmla="*/ 1461174 w 6750096"/>
                <a:gd name="connsiteY337" fmla="*/ 252466 h 1842972"/>
                <a:gd name="connsiteX338" fmla="*/ 1475498 w 6750096"/>
                <a:gd name="connsiteY338" fmla="*/ 218707 h 1842972"/>
                <a:gd name="connsiteX339" fmla="*/ 1475498 w 6750096"/>
                <a:gd name="connsiteY339" fmla="*/ 255344 h 1842972"/>
                <a:gd name="connsiteX340" fmla="*/ 1788378 w 6750096"/>
                <a:gd name="connsiteY340" fmla="*/ 255344 h 1842972"/>
                <a:gd name="connsiteX341" fmla="*/ 1788378 w 6750096"/>
                <a:gd name="connsiteY341" fmla="*/ 218705 h 1842972"/>
                <a:gd name="connsiteX342" fmla="*/ 1802703 w 6750096"/>
                <a:gd name="connsiteY342" fmla="*/ 252466 h 1842972"/>
                <a:gd name="connsiteX343" fmla="*/ 1866792 w 6750096"/>
                <a:gd name="connsiteY343" fmla="*/ 355296 h 1842972"/>
                <a:gd name="connsiteX344" fmla="*/ 1910588 w 6750096"/>
                <a:gd name="connsiteY344" fmla="*/ 401522 h 1842972"/>
                <a:gd name="connsiteX345" fmla="*/ 1825076 w 6750096"/>
                <a:gd name="connsiteY345" fmla="*/ 401522 h 1842972"/>
                <a:gd name="connsiteX346" fmla="*/ 1825076 w 6750096"/>
                <a:gd name="connsiteY346" fmla="*/ 486231 h 1842972"/>
                <a:gd name="connsiteX347" fmla="*/ 1914944 w 6750096"/>
                <a:gd name="connsiteY347" fmla="*/ 459629 h 1842972"/>
                <a:gd name="connsiteX348" fmla="*/ 1948074 w 6750096"/>
                <a:gd name="connsiteY348" fmla="*/ 445224 h 1842972"/>
                <a:gd name="connsiteX349" fmla="*/ 1948074 w 6750096"/>
                <a:gd name="connsiteY349" fmla="*/ 460858 h 1842972"/>
                <a:gd name="connsiteX350" fmla="*/ 2671758 w 6750096"/>
                <a:gd name="connsiteY350" fmla="*/ 460858 h 1842972"/>
                <a:gd name="connsiteX351" fmla="*/ 2671758 w 6750096"/>
                <a:gd name="connsiteY351" fmla="*/ 445223 h 1842972"/>
                <a:gd name="connsiteX352" fmla="*/ 2704891 w 6750096"/>
                <a:gd name="connsiteY352" fmla="*/ 459629 h 1842972"/>
                <a:gd name="connsiteX353" fmla="*/ 2819079 w 6750096"/>
                <a:gd name="connsiteY353" fmla="*/ 493430 h 1842972"/>
                <a:gd name="connsiteX354" fmla="*/ 2819079 w 6750096"/>
                <a:gd name="connsiteY354" fmla="*/ 365688 h 1842972"/>
                <a:gd name="connsiteX355" fmla="*/ 2675693 w 6750096"/>
                <a:gd name="connsiteY355" fmla="*/ 365688 h 1842972"/>
                <a:gd name="connsiteX356" fmla="*/ 2786919 w 6750096"/>
                <a:gd name="connsiteY356" fmla="*/ 303196 h 1842972"/>
                <a:gd name="connsiteX357" fmla="*/ 2871584 w 6750096"/>
                <a:gd name="connsiteY357" fmla="*/ 237659 h 1842972"/>
                <a:gd name="connsiteX358" fmla="*/ 2891731 w 6750096"/>
                <a:gd name="connsiteY358" fmla="*/ 218705 h 1842972"/>
                <a:gd name="connsiteX359" fmla="*/ 2735132 w 6750096"/>
                <a:gd name="connsiteY359" fmla="*/ 218705 h 1842972"/>
                <a:gd name="connsiteX360" fmla="*/ 2837015 w 6750096"/>
                <a:gd name="connsiteY360" fmla="*/ 163405 h 1842972"/>
                <a:gd name="connsiteX361" fmla="*/ 2986112 w 6750096"/>
                <a:gd name="connsiteY361" fmla="*/ 40389 h 1842972"/>
                <a:gd name="connsiteX362" fmla="*/ 3019434 w 6750096"/>
                <a:gd name="connsiteY362" fmla="*/ 2 h 1842972"/>
                <a:gd name="connsiteX363" fmla="*/ 3019434 w 6750096"/>
                <a:gd name="connsiteY363" fmla="*/ 43832 h 1842972"/>
                <a:gd name="connsiteX364" fmla="*/ 3747308 w 6750096"/>
                <a:gd name="connsiteY364" fmla="*/ 43832 h 1842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</a:cxnLst>
              <a:rect l="l" t="t" r="r" b="b"/>
              <a:pathLst>
                <a:path w="6750096" h="1842972">
                  <a:moveTo>
                    <a:pt x="3719646" y="1627488"/>
                  </a:moveTo>
                  <a:lnTo>
                    <a:pt x="3719646" y="1783512"/>
                  </a:lnTo>
                  <a:lnTo>
                    <a:pt x="3836664" y="1783512"/>
                  </a:lnTo>
                  <a:lnTo>
                    <a:pt x="3836664" y="1627488"/>
                  </a:lnTo>
                  <a:close/>
                  <a:moveTo>
                    <a:pt x="2914555" y="1627488"/>
                  </a:moveTo>
                  <a:lnTo>
                    <a:pt x="2914555" y="1783512"/>
                  </a:lnTo>
                  <a:lnTo>
                    <a:pt x="3031573" y="1783512"/>
                  </a:lnTo>
                  <a:lnTo>
                    <a:pt x="3031573" y="1627488"/>
                  </a:lnTo>
                  <a:close/>
                  <a:moveTo>
                    <a:pt x="5081242" y="1602496"/>
                  </a:moveTo>
                  <a:lnTo>
                    <a:pt x="5081242" y="1758520"/>
                  </a:lnTo>
                  <a:lnTo>
                    <a:pt x="5198260" y="1758520"/>
                  </a:lnTo>
                  <a:lnTo>
                    <a:pt x="5198260" y="1602496"/>
                  </a:lnTo>
                  <a:close/>
                  <a:moveTo>
                    <a:pt x="1573428" y="1602496"/>
                  </a:moveTo>
                  <a:lnTo>
                    <a:pt x="1573428" y="1758520"/>
                  </a:lnTo>
                  <a:lnTo>
                    <a:pt x="1690446" y="1758520"/>
                  </a:lnTo>
                  <a:lnTo>
                    <a:pt x="1690446" y="1602496"/>
                  </a:lnTo>
                  <a:close/>
                  <a:moveTo>
                    <a:pt x="4666480" y="1548817"/>
                  </a:moveTo>
                  <a:lnTo>
                    <a:pt x="4666480" y="1762128"/>
                  </a:lnTo>
                  <a:lnTo>
                    <a:pt x="4910879" y="1762128"/>
                  </a:lnTo>
                  <a:lnTo>
                    <a:pt x="4910879" y="1548817"/>
                  </a:lnTo>
                  <a:close/>
                  <a:moveTo>
                    <a:pt x="2536114" y="1548817"/>
                  </a:moveTo>
                  <a:lnTo>
                    <a:pt x="2536114" y="1762128"/>
                  </a:lnTo>
                  <a:lnTo>
                    <a:pt x="2780513" y="1762128"/>
                  </a:lnTo>
                  <a:lnTo>
                    <a:pt x="2780513" y="1548817"/>
                  </a:lnTo>
                  <a:close/>
                  <a:moveTo>
                    <a:pt x="3992012" y="1548815"/>
                  </a:moveTo>
                  <a:lnTo>
                    <a:pt x="3992012" y="1763662"/>
                  </a:lnTo>
                  <a:lnTo>
                    <a:pt x="4236411" y="1763662"/>
                  </a:lnTo>
                  <a:lnTo>
                    <a:pt x="4236411" y="1548815"/>
                  </a:lnTo>
                  <a:close/>
                  <a:moveTo>
                    <a:pt x="1861646" y="1548815"/>
                  </a:moveTo>
                  <a:lnTo>
                    <a:pt x="1861646" y="1763662"/>
                  </a:lnTo>
                  <a:lnTo>
                    <a:pt x="2106045" y="1763662"/>
                  </a:lnTo>
                  <a:lnTo>
                    <a:pt x="2106045" y="1548815"/>
                  </a:lnTo>
                  <a:close/>
                  <a:moveTo>
                    <a:pt x="4327169" y="1543672"/>
                  </a:moveTo>
                  <a:lnTo>
                    <a:pt x="4327169" y="1758520"/>
                  </a:lnTo>
                  <a:lnTo>
                    <a:pt x="4571568" y="1758520"/>
                  </a:lnTo>
                  <a:lnTo>
                    <a:pt x="4571568" y="1543672"/>
                  </a:lnTo>
                  <a:close/>
                  <a:moveTo>
                    <a:pt x="2196803" y="1543672"/>
                  </a:moveTo>
                  <a:lnTo>
                    <a:pt x="2196803" y="1758520"/>
                  </a:lnTo>
                  <a:lnTo>
                    <a:pt x="2441202" y="1758520"/>
                  </a:lnTo>
                  <a:lnTo>
                    <a:pt x="2441202" y="1543672"/>
                  </a:lnTo>
                  <a:close/>
                  <a:moveTo>
                    <a:pt x="3719646" y="1418398"/>
                  </a:moveTo>
                  <a:lnTo>
                    <a:pt x="3719646" y="1574422"/>
                  </a:lnTo>
                  <a:lnTo>
                    <a:pt x="3836664" y="1574422"/>
                  </a:lnTo>
                  <a:lnTo>
                    <a:pt x="3836664" y="1418398"/>
                  </a:lnTo>
                  <a:close/>
                  <a:moveTo>
                    <a:pt x="2914555" y="1418398"/>
                  </a:moveTo>
                  <a:lnTo>
                    <a:pt x="2914555" y="1574422"/>
                  </a:lnTo>
                  <a:lnTo>
                    <a:pt x="3031573" y="1574422"/>
                  </a:lnTo>
                  <a:lnTo>
                    <a:pt x="3031573" y="1418398"/>
                  </a:lnTo>
                  <a:close/>
                  <a:moveTo>
                    <a:pt x="5081242" y="1347388"/>
                  </a:moveTo>
                  <a:lnTo>
                    <a:pt x="5081242" y="1503412"/>
                  </a:lnTo>
                  <a:lnTo>
                    <a:pt x="5198260" y="1503412"/>
                  </a:lnTo>
                  <a:lnTo>
                    <a:pt x="5198260" y="1347388"/>
                  </a:lnTo>
                  <a:close/>
                  <a:moveTo>
                    <a:pt x="1573428" y="1347388"/>
                  </a:moveTo>
                  <a:lnTo>
                    <a:pt x="1573428" y="1503412"/>
                  </a:lnTo>
                  <a:lnTo>
                    <a:pt x="1690446" y="1503412"/>
                  </a:lnTo>
                  <a:lnTo>
                    <a:pt x="1690446" y="1347388"/>
                  </a:lnTo>
                  <a:close/>
                  <a:moveTo>
                    <a:pt x="3719646" y="1209312"/>
                  </a:moveTo>
                  <a:lnTo>
                    <a:pt x="3719646" y="1365337"/>
                  </a:lnTo>
                  <a:lnTo>
                    <a:pt x="3836664" y="1365337"/>
                  </a:lnTo>
                  <a:lnTo>
                    <a:pt x="3836664" y="1209312"/>
                  </a:lnTo>
                  <a:close/>
                  <a:moveTo>
                    <a:pt x="2914555" y="1209312"/>
                  </a:moveTo>
                  <a:lnTo>
                    <a:pt x="2914555" y="1365337"/>
                  </a:lnTo>
                  <a:lnTo>
                    <a:pt x="3031573" y="1365337"/>
                  </a:lnTo>
                  <a:lnTo>
                    <a:pt x="3031573" y="1209312"/>
                  </a:lnTo>
                  <a:close/>
                  <a:moveTo>
                    <a:pt x="5081242" y="1092277"/>
                  </a:moveTo>
                  <a:lnTo>
                    <a:pt x="5081242" y="1248301"/>
                  </a:lnTo>
                  <a:lnTo>
                    <a:pt x="5198260" y="1248301"/>
                  </a:lnTo>
                  <a:lnTo>
                    <a:pt x="5198260" y="1092277"/>
                  </a:lnTo>
                  <a:close/>
                  <a:moveTo>
                    <a:pt x="1573428" y="1092277"/>
                  </a:moveTo>
                  <a:lnTo>
                    <a:pt x="1573428" y="1248301"/>
                  </a:lnTo>
                  <a:lnTo>
                    <a:pt x="1690446" y="1248301"/>
                  </a:lnTo>
                  <a:lnTo>
                    <a:pt x="1690446" y="1092277"/>
                  </a:lnTo>
                  <a:close/>
                  <a:moveTo>
                    <a:pt x="3719646" y="1000227"/>
                  </a:moveTo>
                  <a:lnTo>
                    <a:pt x="3719646" y="1156251"/>
                  </a:lnTo>
                  <a:lnTo>
                    <a:pt x="3836664" y="1156251"/>
                  </a:lnTo>
                  <a:lnTo>
                    <a:pt x="3836664" y="1000227"/>
                  </a:lnTo>
                  <a:close/>
                  <a:moveTo>
                    <a:pt x="2914555" y="1000227"/>
                  </a:moveTo>
                  <a:lnTo>
                    <a:pt x="2914555" y="1156251"/>
                  </a:lnTo>
                  <a:lnTo>
                    <a:pt x="3031573" y="1156251"/>
                  </a:lnTo>
                  <a:lnTo>
                    <a:pt x="3031573" y="1000227"/>
                  </a:lnTo>
                  <a:close/>
                  <a:moveTo>
                    <a:pt x="5325000" y="941127"/>
                  </a:moveTo>
                  <a:lnTo>
                    <a:pt x="5325000" y="1260477"/>
                  </a:lnTo>
                  <a:lnTo>
                    <a:pt x="5375160" y="1260477"/>
                  </a:lnTo>
                  <a:lnTo>
                    <a:pt x="5375160" y="941127"/>
                  </a:lnTo>
                  <a:close/>
                  <a:moveTo>
                    <a:pt x="5081242" y="837167"/>
                  </a:moveTo>
                  <a:lnTo>
                    <a:pt x="5081242" y="993191"/>
                  </a:lnTo>
                  <a:lnTo>
                    <a:pt x="5198260" y="993191"/>
                  </a:lnTo>
                  <a:lnTo>
                    <a:pt x="5198260" y="837167"/>
                  </a:lnTo>
                  <a:close/>
                  <a:moveTo>
                    <a:pt x="1573428" y="837167"/>
                  </a:moveTo>
                  <a:lnTo>
                    <a:pt x="1573428" y="993191"/>
                  </a:lnTo>
                  <a:lnTo>
                    <a:pt x="1690446" y="993191"/>
                  </a:lnTo>
                  <a:lnTo>
                    <a:pt x="1690446" y="837167"/>
                  </a:lnTo>
                  <a:close/>
                  <a:moveTo>
                    <a:pt x="3719646" y="791142"/>
                  </a:moveTo>
                  <a:lnTo>
                    <a:pt x="3719646" y="947166"/>
                  </a:lnTo>
                  <a:lnTo>
                    <a:pt x="3836664" y="947166"/>
                  </a:lnTo>
                  <a:lnTo>
                    <a:pt x="3836664" y="791142"/>
                  </a:lnTo>
                  <a:close/>
                  <a:moveTo>
                    <a:pt x="2914555" y="791142"/>
                  </a:moveTo>
                  <a:lnTo>
                    <a:pt x="2914555" y="947166"/>
                  </a:lnTo>
                  <a:lnTo>
                    <a:pt x="3031573" y="947166"/>
                  </a:lnTo>
                  <a:lnTo>
                    <a:pt x="3031573" y="791142"/>
                  </a:lnTo>
                  <a:close/>
                  <a:moveTo>
                    <a:pt x="3153634" y="786591"/>
                  </a:moveTo>
                  <a:lnTo>
                    <a:pt x="3153634" y="1783512"/>
                  </a:lnTo>
                  <a:lnTo>
                    <a:pt x="3613108" y="1783512"/>
                  </a:lnTo>
                  <a:lnTo>
                    <a:pt x="3613108" y="786591"/>
                  </a:lnTo>
                  <a:close/>
                  <a:moveTo>
                    <a:pt x="4666480" y="786591"/>
                  </a:moveTo>
                  <a:lnTo>
                    <a:pt x="4666480" y="1500304"/>
                  </a:lnTo>
                  <a:lnTo>
                    <a:pt x="4910879" y="1500304"/>
                  </a:lnTo>
                  <a:lnTo>
                    <a:pt x="4910879" y="786591"/>
                  </a:lnTo>
                  <a:close/>
                  <a:moveTo>
                    <a:pt x="3992012" y="786591"/>
                  </a:moveTo>
                  <a:lnTo>
                    <a:pt x="3992012" y="1505446"/>
                  </a:lnTo>
                  <a:lnTo>
                    <a:pt x="4236411" y="1505446"/>
                  </a:lnTo>
                  <a:lnTo>
                    <a:pt x="4236411" y="786591"/>
                  </a:lnTo>
                  <a:close/>
                  <a:moveTo>
                    <a:pt x="2536114" y="786591"/>
                  </a:moveTo>
                  <a:lnTo>
                    <a:pt x="2536114" y="1500304"/>
                  </a:lnTo>
                  <a:lnTo>
                    <a:pt x="2780513" y="1500304"/>
                  </a:lnTo>
                  <a:lnTo>
                    <a:pt x="2780513" y="786591"/>
                  </a:lnTo>
                  <a:close/>
                  <a:moveTo>
                    <a:pt x="1861646" y="786591"/>
                  </a:moveTo>
                  <a:lnTo>
                    <a:pt x="1861646" y="1505446"/>
                  </a:lnTo>
                  <a:lnTo>
                    <a:pt x="2106045" y="1505446"/>
                  </a:lnTo>
                  <a:lnTo>
                    <a:pt x="2106045" y="786591"/>
                  </a:lnTo>
                  <a:close/>
                  <a:moveTo>
                    <a:pt x="4327169" y="781448"/>
                  </a:moveTo>
                  <a:lnTo>
                    <a:pt x="4327169" y="1500304"/>
                  </a:lnTo>
                  <a:lnTo>
                    <a:pt x="4571568" y="1500304"/>
                  </a:lnTo>
                  <a:lnTo>
                    <a:pt x="4571568" y="781448"/>
                  </a:lnTo>
                  <a:close/>
                  <a:moveTo>
                    <a:pt x="2196803" y="781448"/>
                  </a:moveTo>
                  <a:lnTo>
                    <a:pt x="2196803" y="1500304"/>
                  </a:lnTo>
                  <a:lnTo>
                    <a:pt x="2441202" y="1500304"/>
                  </a:lnTo>
                  <a:lnTo>
                    <a:pt x="2441202" y="781448"/>
                  </a:lnTo>
                  <a:close/>
                  <a:moveTo>
                    <a:pt x="5081242" y="582057"/>
                  </a:moveTo>
                  <a:lnTo>
                    <a:pt x="5081242" y="738081"/>
                  </a:lnTo>
                  <a:lnTo>
                    <a:pt x="5198260" y="738081"/>
                  </a:lnTo>
                  <a:lnTo>
                    <a:pt x="5198260" y="582057"/>
                  </a:lnTo>
                  <a:close/>
                  <a:moveTo>
                    <a:pt x="1573428" y="582057"/>
                  </a:moveTo>
                  <a:lnTo>
                    <a:pt x="1573428" y="738081"/>
                  </a:lnTo>
                  <a:lnTo>
                    <a:pt x="1690446" y="738081"/>
                  </a:lnTo>
                  <a:lnTo>
                    <a:pt x="1690446" y="582057"/>
                  </a:lnTo>
                  <a:close/>
                  <a:moveTo>
                    <a:pt x="3719646" y="582057"/>
                  </a:moveTo>
                  <a:lnTo>
                    <a:pt x="3719646" y="738081"/>
                  </a:lnTo>
                  <a:lnTo>
                    <a:pt x="3836664" y="738081"/>
                  </a:lnTo>
                  <a:lnTo>
                    <a:pt x="3836664" y="582057"/>
                  </a:lnTo>
                  <a:close/>
                  <a:moveTo>
                    <a:pt x="2914555" y="582057"/>
                  </a:moveTo>
                  <a:lnTo>
                    <a:pt x="2914555" y="738081"/>
                  </a:lnTo>
                  <a:lnTo>
                    <a:pt x="3031573" y="738081"/>
                  </a:lnTo>
                  <a:lnTo>
                    <a:pt x="3031573" y="582057"/>
                  </a:lnTo>
                  <a:close/>
                  <a:moveTo>
                    <a:pt x="4789327" y="582056"/>
                  </a:moveTo>
                  <a:lnTo>
                    <a:pt x="4789327" y="738080"/>
                  </a:lnTo>
                  <a:lnTo>
                    <a:pt x="4906345" y="738080"/>
                  </a:lnTo>
                  <a:lnTo>
                    <a:pt x="4906345" y="582056"/>
                  </a:lnTo>
                  <a:close/>
                  <a:moveTo>
                    <a:pt x="4589532" y="582056"/>
                  </a:moveTo>
                  <a:lnTo>
                    <a:pt x="4589532" y="738080"/>
                  </a:lnTo>
                  <a:lnTo>
                    <a:pt x="4706550" y="738080"/>
                  </a:lnTo>
                  <a:lnTo>
                    <a:pt x="4706550" y="582056"/>
                  </a:lnTo>
                  <a:close/>
                  <a:moveTo>
                    <a:pt x="4389737" y="582056"/>
                  </a:moveTo>
                  <a:lnTo>
                    <a:pt x="4389737" y="738080"/>
                  </a:lnTo>
                  <a:lnTo>
                    <a:pt x="4506755" y="738080"/>
                  </a:lnTo>
                  <a:lnTo>
                    <a:pt x="4506755" y="582056"/>
                  </a:lnTo>
                  <a:close/>
                  <a:moveTo>
                    <a:pt x="4189942" y="582056"/>
                  </a:moveTo>
                  <a:lnTo>
                    <a:pt x="4189942" y="738080"/>
                  </a:lnTo>
                  <a:lnTo>
                    <a:pt x="4306960" y="738080"/>
                  </a:lnTo>
                  <a:lnTo>
                    <a:pt x="4306960" y="582056"/>
                  </a:lnTo>
                  <a:close/>
                  <a:moveTo>
                    <a:pt x="3990146" y="582056"/>
                  </a:moveTo>
                  <a:lnTo>
                    <a:pt x="3990146" y="738080"/>
                  </a:lnTo>
                  <a:lnTo>
                    <a:pt x="4107164" y="738080"/>
                  </a:lnTo>
                  <a:lnTo>
                    <a:pt x="4107164" y="582056"/>
                  </a:lnTo>
                  <a:close/>
                  <a:moveTo>
                    <a:pt x="2658961" y="582056"/>
                  </a:moveTo>
                  <a:lnTo>
                    <a:pt x="2658961" y="738080"/>
                  </a:lnTo>
                  <a:lnTo>
                    <a:pt x="2775980" y="738080"/>
                  </a:lnTo>
                  <a:lnTo>
                    <a:pt x="2775980" y="582056"/>
                  </a:lnTo>
                  <a:close/>
                  <a:moveTo>
                    <a:pt x="2459166" y="582056"/>
                  </a:moveTo>
                  <a:lnTo>
                    <a:pt x="2459166" y="738080"/>
                  </a:lnTo>
                  <a:lnTo>
                    <a:pt x="2576184" y="738080"/>
                  </a:lnTo>
                  <a:lnTo>
                    <a:pt x="2576184" y="582056"/>
                  </a:lnTo>
                  <a:close/>
                  <a:moveTo>
                    <a:pt x="2259371" y="582056"/>
                  </a:moveTo>
                  <a:lnTo>
                    <a:pt x="2259371" y="738080"/>
                  </a:lnTo>
                  <a:lnTo>
                    <a:pt x="2376389" y="738080"/>
                  </a:lnTo>
                  <a:lnTo>
                    <a:pt x="2376389" y="582056"/>
                  </a:lnTo>
                  <a:close/>
                  <a:moveTo>
                    <a:pt x="2059576" y="582056"/>
                  </a:moveTo>
                  <a:lnTo>
                    <a:pt x="2059576" y="738080"/>
                  </a:lnTo>
                  <a:lnTo>
                    <a:pt x="2176594" y="738080"/>
                  </a:lnTo>
                  <a:lnTo>
                    <a:pt x="2176594" y="582056"/>
                  </a:lnTo>
                  <a:close/>
                  <a:moveTo>
                    <a:pt x="1859780" y="582056"/>
                  </a:moveTo>
                  <a:lnTo>
                    <a:pt x="1859780" y="738080"/>
                  </a:lnTo>
                  <a:lnTo>
                    <a:pt x="1976798" y="738080"/>
                  </a:lnTo>
                  <a:lnTo>
                    <a:pt x="1976798" y="582056"/>
                  </a:lnTo>
                  <a:close/>
                  <a:moveTo>
                    <a:pt x="3153634" y="445221"/>
                  </a:moveTo>
                  <a:lnTo>
                    <a:pt x="3153634" y="754283"/>
                  </a:lnTo>
                  <a:lnTo>
                    <a:pt x="3613108" y="754283"/>
                  </a:lnTo>
                  <a:lnTo>
                    <a:pt x="3613108" y="445221"/>
                  </a:lnTo>
                  <a:close/>
                  <a:moveTo>
                    <a:pt x="3747308" y="0"/>
                  </a:moveTo>
                  <a:lnTo>
                    <a:pt x="3780632" y="40389"/>
                  </a:lnTo>
                  <a:cubicBezTo>
                    <a:pt x="3826210" y="85967"/>
                    <a:pt x="3876134" y="127197"/>
                    <a:pt x="3929728" y="163405"/>
                  </a:cubicBezTo>
                  <a:lnTo>
                    <a:pt x="4031612" y="218705"/>
                  </a:lnTo>
                  <a:lnTo>
                    <a:pt x="3875015" y="218705"/>
                  </a:lnTo>
                  <a:lnTo>
                    <a:pt x="3895162" y="237659"/>
                  </a:lnTo>
                  <a:cubicBezTo>
                    <a:pt x="3922320" y="260860"/>
                    <a:pt x="3950573" y="282737"/>
                    <a:pt x="3979827" y="303196"/>
                  </a:cubicBezTo>
                  <a:lnTo>
                    <a:pt x="4091053" y="365688"/>
                  </a:lnTo>
                  <a:lnTo>
                    <a:pt x="3957919" y="365688"/>
                  </a:lnTo>
                  <a:lnTo>
                    <a:pt x="3957919" y="490396"/>
                  </a:lnTo>
                  <a:lnTo>
                    <a:pt x="4061855" y="459629"/>
                  </a:lnTo>
                  <a:lnTo>
                    <a:pt x="4094985" y="445224"/>
                  </a:lnTo>
                  <a:lnTo>
                    <a:pt x="4094985" y="460858"/>
                  </a:lnTo>
                  <a:lnTo>
                    <a:pt x="4818669" y="460858"/>
                  </a:lnTo>
                  <a:lnTo>
                    <a:pt x="4818669" y="445223"/>
                  </a:lnTo>
                  <a:lnTo>
                    <a:pt x="4851802" y="459629"/>
                  </a:lnTo>
                  <a:lnTo>
                    <a:pt x="4941670" y="486231"/>
                  </a:lnTo>
                  <a:lnTo>
                    <a:pt x="4941670" y="401522"/>
                  </a:lnTo>
                  <a:lnTo>
                    <a:pt x="4856158" y="401522"/>
                  </a:lnTo>
                  <a:lnTo>
                    <a:pt x="4899953" y="355296"/>
                  </a:lnTo>
                  <a:cubicBezTo>
                    <a:pt x="4922991" y="325029"/>
                    <a:pt x="4944451" y="290565"/>
                    <a:pt x="4964043" y="252466"/>
                  </a:cubicBezTo>
                  <a:lnTo>
                    <a:pt x="4978367" y="218705"/>
                  </a:lnTo>
                  <a:lnTo>
                    <a:pt x="4978367" y="255344"/>
                  </a:lnTo>
                  <a:lnTo>
                    <a:pt x="5291248" y="255344"/>
                  </a:lnTo>
                  <a:lnTo>
                    <a:pt x="5291248" y="218707"/>
                  </a:lnTo>
                  <a:lnTo>
                    <a:pt x="5305572" y="252466"/>
                  </a:lnTo>
                  <a:cubicBezTo>
                    <a:pt x="5325164" y="290565"/>
                    <a:pt x="5346624" y="325029"/>
                    <a:pt x="5369662" y="355296"/>
                  </a:cubicBezTo>
                  <a:lnTo>
                    <a:pt x="5413457" y="401522"/>
                  </a:lnTo>
                  <a:lnTo>
                    <a:pt x="5325000" y="401522"/>
                  </a:lnTo>
                  <a:lnTo>
                    <a:pt x="5325000" y="927650"/>
                  </a:lnTo>
                  <a:lnTo>
                    <a:pt x="5345069" y="900752"/>
                  </a:lnTo>
                  <a:cubicBezTo>
                    <a:pt x="5360915" y="874317"/>
                    <a:pt x="5375676" y="844215"/>
                    <a:pt x="5389152" y="810939"/>
                  </a:cubicBezTo>
                  <a:lnTo>
                    <a:pt x="5399005" y="781451"/>
                  </a:lnTo>
                  <a:lnTo>
                    <a:pt x="5399005" y="813453"/>
                  </a:lnTo>
                  <a:lnTo>
                    <a:pt x="5614216" y="813453"/>
                  </a:lnTo>
                  <a:lnTo>
                    <a:pt x="5614216" y="781452"/>
                  </a:lnTo>
                  <a:lnTo>
                    <a:pt x="5624068" y="810939"/>
                  </a:lnTo>
                  <a:cubicBezTo>
                    <a:pt x="5637544" y="844215"/>
                    <a:pt x="5652305" y="874317"/>
                    <a:pt x="5668151" y="900752"/>
                  </a:cubicBezTo>
                  <a:lnTo>
                    <a:pt x="5698275" y="941127"/>
                  </a:lnTo>
                  <a:lnTo>
                    <a:pt x="5638061" y="941127"/>
                  </a:lnTo>
                  <a:lnTo>
                    <a:pt x="5638061" y="1260477"/>
                  </a:lnTo>
                  <a:lnTo>
                    <a:pt x="5848736" y="1260477"/>
                  </a:lnTo>
                  <a:lnTo>
                    <a:pt x="5848736" y="1100802"/>
                  </a:lnTo>
                  <a:lnTo>
                    <a:pt x="5828566" y="1100802"/>
                  </a:lnTo>
                  <a:lnTo>
                    <a:pt x="5858690" y="1060428"/>
                  </a:lnTo>
                  <a:cubicBezTo>
                    <a:pt x="5874536" y="1033992"/>
                    <a:pt x="5889297" y="1003891"/>
                    <a:pt x="5902773" y="970614"/>
                  </a:cubicBezTo>
                  <a:lnTo>
                    <a:pt x="5912626" y="941127"/>
                  </a:lnTo>
                  <a:lnTo>
                    <a:pt x="5912626" y="973128"/>
                  </a:lnTo>
                  <a:lnTo>
                    <a:pt x="6127837" y="973128"/>
                  </a:lnTo>
                  <a:lnTo>
                    <a:pt x="6127837" y="941128"/>
                  </a:lnTo>
                  <a:lnTo>
                    <a:pt x="6137689" y="970614"/>
                  </a:lnTo>
                  <a:cubicBezTo>
                    <a:pt x="6151165" y="1003891"/>
                    <a:pt x="6165926" y="1033992"/>
                    <a:pt x="6181772" y="1060428"/>
                  </a:cubicBezTo>
                  <a:lnTo>
                    <a:pt x="6211896" y="1100802"/>
                  </a:lnTo>
                  <a:lnTo>
                    <a:pt x="6191725" y="1100802"/>
                  </a:lnTo>
                  <a:lnTo>
                    <a:pt x="6191725" y="1662041"/>
                  </a:lnTo>
                  <a:lnTo>
                    <a:pt x="6241566" y="1662041"/>
                  </a:lnTo>
                  <a:lnTo>
                    <a:pt x="6241566" y="941127"/>
                  </a:lnTo>
                  <a:lnTo>
                    <a:pt x="6220186" y="941127"/>
                  </a:lnTo>
                  <a:lnTo>
                    <a:pt x="6250310" y="900752"/>
                  </a:lnTo>
                  <a:cubicBezTo>
                    <a:pt x="6266156" y="874317"/>
                    <a:pt x="6280917" y="844215"/>
                    <a:pt x="6294393" y="810939"/>
                  </a:cubicBezTo>
                  <a:lnTo>
                    <a:pt x="6304246" y="781451"/>
                  </a:lnTo>
                  <a:lnTo>
                    <a:pt x="6304246" y="813453"/>
                  </a:lnTo>
                  <a:lnTo>
                    <a:pt x="6519457" y="813453"/>
                  </a:lnTo>
                  <a:lnTo>
                    <a:pt x="6519457" y="781452"/>
                  </a:lnTo>
                  <a:lnTo>
                    <a:pt x="6529309" y="810939"/>
                  </a:lnTo>
                  <a:cubicBezTo>
                    <a:pt x="6542785" y="844215"/>
                    <a:pt x="6557546" y="874317"/>
                    <a:pt x="6573392" y="900752"/>
                  </a:cubicBezTo>
                  <a:lnTo>
                    <a:pt x="6603516" y="941127"/>
                  </a:lnTo>
                  <a:lnTo>
                    <a:pt x="6582139" y="941127"/>
                  </a:lnTo>
                  <a:lnTo>
                    <a:pt x="6582139" y="1662041"/>
                  </a:lnTo>
                  <a:lnTo>
                    <a:pt x="6750096" y="1662041"/>
                  </a:lnTo>
                  <a:lnTo>
                    <a:pt x="6750096" y="1842972"/>
                  </a:lnTo>
                  <a:lnTo>
                    <a:pt x="6582139" y="1842972"/>
                  </a:lnTo>
                  <a:lnTo>
                    <a:pt x="6241566" y="1842972"/>
                  </a:lnTo>
                  <a:lnTo>
                    <a:pt x="6191725" y="1842972"/>
                  </a:lnTo>
                  <a:lnTo>
                    <a:pt x="6096978" y="1842972"/>
                  </a:lnTo>
                  <a:lnTo>
                    <a:pt x="5848736" y="1842972"/>
                  </a:lnTo>
                  <a:lnTo>
                    <a:pt x="5638061" y="1842972"/>
                  </a:lnTo>
                  <a:lnTo>
                    <a:pt x="5375160" y="1842972"/>
                  </a:lnTo>
                  <a:lnTo>
                    <a:pt x="5325000" y="1842972"/>
                  </a:lnTo>
                  <a:lnTo>
                    <a:pt x="5298732" y="1842972"/>
                  </a:lnTo>
                  <a:lnTo>
                    <a:pt x="5290362" y="1842972"/>
                  </a:lnTo>
                  <a:lnTo>
                    <a:pt x="4966753" y="1842972"/>
                  </a:lnTo>
                  <a:lnTo>
                    <a:pt x="4941670" y="1842972"/>
                  </a:lnTo>
                  <a:lnTo>
                    <a:pt x="3957919" y="1842972"/>
                  </a:lnTo>
                  <a:lnTo>
                    <a:pt x="3946904" y="1842972"/>
                  </a:lnTo>
                  <a:lnTo>
                    <a:pt x="3747312" y="1842972"/>
                  </a:lnTo>
                  <a:lnTo>
                    <a:pt x="3019436" y="1842972"/>
                  </a:lnTo>
                  <a:lnTo>
                    <a:pt x="2826434" y="1842972"/>
                  </a:lnTo>
                  <a:lnTo>
                    <a:pt x="2819079" y="1842972"/>
                  </a:lnTo>
                  <a:lnTo>
                    <a:pt x="1825076" y="1842972"/>
                  </a:lnTo>
                  <a:lnTo>
                    <a:pt x="1793401" y="1842972"/>
                  </a:lnTo>
                  <a:lnTo>
                    <a:pt x="1471177" y="1842972"/>
                  </a:lnTo>
                  <a:lnTo>
                    <a:pt x="1459734" y="1842972"/>
                  </a:lnTo>
                  <a:lnTo>
                    <a:pt x="1441746" y="1842972"/>
                  </a:lnTo>
                  <a:lnTo>
                    <a:pt x="1374940" y="1842972"/>
                  </a:lnTo>
                  <a:lnTo>
                    <a:pt x="1112039" y="1842972"/>
                  </a:lnTo>
                  <a:lnTo>
                    <a:pt x="901363" y="1842972"/>
                  </a:lnTo>
                  <a:lnTo>
                    <a:pt x="672931" y="1842972"/>
                  </a:lnTo>
                  <a:lnTo>
                    <a:pt x="558374" y="1842972"/>
                  </a:lnTo>
                  <a:lnTo>
                    <a:pt x="508533" y="1842972"/>
                  </a:lnTo>
                  <a:lnTo>
                    <a:pt x="167960" y="1842972"/>
                  </a:lnTo>
                  <a:lnTo>
                    <a:pt x="0" y="1842972"/>
                  </a:lnTo>
                  <a:lnTo>
                    <a:pt x="0" y="1662041"/>
                  </a:lnTo>
                  <a:lnTo>
                    <a:pt x="167960" y="1662041"/>
                  </a:lnTo>
                  <a:lnTo>
                    <a:pt x="167960" y="941127"/>
                  </a:lnTo>
                  <a:lnTo>
                    <a:pt x="146583" y="941127"/>
                  </a:lnTo>
                  <a:lnTo>
                    <a:pt x="176707" y="900752"/>
                  </a:lnTo>
                  <a:cubicBezTo>
                    <a:pt x="192553" y="874317"/>
                    <a:pt x="207314" y="844215"/>
                    <a:pt x="220791" y="810939"/>
                  </a:cubicBezTo>
                  <a:lnTo>
                    <a:pt x="230643" y="781452"/>
                  </a:lnTo>
                  <a:lnTo>
                    <a:pt x="230643" y="813453"/>
                  </a:lnTo>
                  <a:lnTo>
                    <a:pt x="445853" y="813453"/>
                  </a:lnTo>
                  <a:lnTo>
                    <a:pt x="445853" y="781451"/>
                  </a:lnTo>
                  <a:lnTo>
                    <a:pt x="455706" y="810939"/>
                  </a:lnTo>
                  <a:cubicBezTo>
                    <a:pt x="469182" y="844215"/>
                    <a:pt x="483943" y="874317"/>
                    <a:pt x="499789" y="900752"/>
                  </a:cubicBezTo>
                  <a:lnTo>
                    <a:pt x="529913" y="941127"/>
                  </a:lnTo>
                  <a:lnTo>
                    <a:pt x="508533" y="941127"/>
                  </a:lnTo>
                  <a:lnTo>
                    <a:pt x="508533" y="1662041"/>
                  </a:lnTo>
                  <a:lnTo>
                    <a:pt x="558374" y="1662041"/>
                  </a:lnTo>
                  <a:lnTo>
                    <a:pt x="558374" y="1100802"/>
                  </a:lnTo>
                  <a:lnTo>
                    <a:pt x="538204" y="1100802"/>
                  </a:lnTo>
                  <a:lnTo>
                    <a:pt x="568328" y="1060428"/>
                  </a:lnTo>
                  <a:cubicBezTo>
                    <a:pt x="584174" y="1033992"/>
                    <a:pt x="598935" y="1003891"/>
                    <a:pt x="612412" y="970614"/>
                  </a:cubicBezTo>
                  <a:lnTo>
                    <a:pt x="622263" y="941128"/>
                  </a:lnTo>
                  <a:lnTo>
                    <a:pt x="622263" y="973128"/>
                  </a:lnTo>
                  <a:lnTo>
                    <a:pt x="837474" y="973128"/>
                  </a:lnTo>
                  <a:lnTo>
                    <a:pt x="837474" y="941127"/>
                  </a:lnTo>
                  <a:lnTo>
                    <a:pt x="847327" y="970614"/>
                  </a:lnTo>
                  <a:cubicBezTo>
                    <a:pt x="860803" y="1003891"/>
                    <a:pt x="875564" y="1033992"/>
                    <a:pt x="891410" y="1060428"/>
                  </a:cubicBezTo>
                  <a:lnTo>
                    <a:pt x="921535" y="1100802"/>
                  </a:lnTo>
                  <a:lnTo>
                    <a:pt x="901363" y="1100802"/>
                  </a:lnTo>
                  <a:lnTo>
                    <a:pt x="901363" y="1260477"/>
                  </a:lnTo>
                  <a:lnTo>
                    <a:pt x="1112039" y="1260477"/>
                  </a:lnTo>
                  <a:lnTo>
                    <a:pt x="1112039" y="941127"/>
                  </a:lnTo>
                  <a:lnTo>
                    <a:pt x="1051825" y="941127"/>
                  </a:lnTo>
                  <a:lnTo>
                    <a:pt x="1081948" y="900752"/>
                  </a:lnTo>
                  <a:cubicBezTo>
                    <a:pt x="1097794" y="874317"/>
                    <a:pt x="1112555" y="844215"/>
                    <a:pt x="1126032" y="810939"/>
                  </a:cubicBezTo>
                  <a:lnTo>
                    <a:pt x="1135883" y="781452"/>
                  </a:lnTo>
                  <a:lnTo>
                    <a:pt x="1135883" y="813453"/>
                  </a:lnTo>
                  <a:lnTo>
                    <a:pt x="1351094" y="813453"/>
                  </a:lnTo>
                  <a:lnTo>
                    <a:pt x="1351094" y="781451"/>
                  </a:lnTo>
                  <a:lnTo>
                    <a:pt x="1360947" y="810939"/>
                  </a:lnTo>
                  <a:cubicBezTo>
                    <a:pt x="1374423" y="844215"/>
                    <a:pt x="1389184" y="874317"/>
                    <a:pt x="1405030" y="900752"/>
                  </a:cubicBezTo>
                  <a:lnTo>
                    <a:pt x="1435155" y="941127"/>
                  </a:lnTo>
                  <a:lnTo>
                    <a:pt x="1374940" y="941127"/>
                  </a:lnTo>
                  <a:lnTo>
                    <a:pt x="1374940" y="1260477"/>
                  </a:lnTo>
                  <a:lnTo>
                    <a:pt x="1441746" y="1260477"/>
                  </a:lnTo>
                  <a:lnTo>
                    <a:pt x="1441746" y="401522"/>
                  </a:lnTo>
                  <a:lnTo>
                    <a:pt x="1353289" y="401522"/>
                  </a:lnTo>
                  <a:lnTo>
                    <a:pt x="1397084" y="355296"/>
                  </a:lnTo>
                  <a:cubicBezTo>
                    <a:pt x="1420122" y="325029"/>
                    <a:pt x="1441582" y="290565"/>
                    <a:pt x="1461174" y="252466"/>
                  </a:cubicBezTo>
                  <a:lnTo>
                    <a:pt x="1475498" y="218707"/>
                  </a:lnTo>
                  <a:lnTo>
                    <a:pt x="1475498" y="255344"/>
                  </a:lnTo>
                  <a:lnTo>
                    <a:pt x="1788378" y="255344"/>
                  </a:lnTo>
                  <a:lnTo>
                    <a:pt x="1788378" y="218705"/>
                  </a:lnTo>
                  <a:lnTo>
                    <a:pt x="1802703" y="252466"/>
                  </a:lnTo>
                  <a:cubicBezTo>
                    <a:pt x="1822295" y="290565"/>
                    <a:pt x="1843755" y="325029"/>
                    <a:pt x="1866792" y="355296"/>
                  </a:cubicBezTo>
                  <a:lnTo>
                    <a:pt x="1910588" y="401522"/>
                  </a:lnTo>
                  <a:lnTo>
                    <a:pt x="1825076" y="401522"/>
                  </a:lnTo>
                  <a:lnTo>
                    <a:pt x="1825076" y="486231"/>
                  </a:lnTo>
                  <a:lnTo>
                    <a:pt x="1914944" y="459629"/>
                  </a:lnTo>
                  <a:lnTo>
                    <a:pt x="1948074" y="445224"/>
                  </a:lnTo>
                  <a:lnTo>
                    <a:pt x="1948074" y="460858"/>
                  </a:lnTo>
                  <a:lnTo>
                    <a:pt x="2671758" y="460858"/>
                  </a:lnTo>
                  <a:lnTo>
                    <a:pt x="2671758" y="445223"/>
                  </a:lnTo>
                  <a:lnTo>
                    <a:pt x="2704891" y="459629"/>
                  </a:lnTo>
                  <a:lnTo>
                    <a:pt x="2819079" y="493430"/>
                  </a:lnTo>
                  <a:lnTo>
                    <a:pt x="2819079" y="365688"/>
                  </a:lnTo>
                  <a:lnTo>
                    <a:pt x="2675693" y="365688"/>
                  </a:lnTo>
                  <a:lnTo>
                    <a:pt x="2786919" y="303196"/>
                  </a:lnTo>
                  <a:cubicBezTo>
                    <a:pt x="2816173" y="282737"/>
                    <a:pt x="2844425" y="260860"/>
                    <a:pt x="2871584" y="237659"/>
                  </a:cubicBezTo>
                  <a:lnTo>
                    <a:pt x="2891731" y="218705"/>
                  </a:lnTo>
                  <a:lnTo>
                    <a:pt x="2735132" y="218705"/>
                  </a:lnTo>
                  <a:lnTo>
                    <a:pt x="2837015" y="163405"/>
                  </a:lnTo>
                  <a:cubicBezTo>
                    <a:pt x="2890610" y="127197"/>
                    <a:pt x="2940533" y="85967"/>
                    <a:pt x="2986112" y="40389"/>
                  </a:cubicBezTo>
                  <a:lnTo>
                    <a:pt x="3019434" y="2"/>
                  </a:lnTo>
                  <a:lnTo>
                    <a:pt x="3019434" y="43832"/>
                  </a:lnTo>
                  <a:lnTo>
                    <a:pt x="3747308" y="43832"/>
                  </a:lnTo>
                  <a:close/>
                </a:path>
              </a:pathLst>
            </a:custGeom>
            <a:solidFill>
              <a:schemeClr val="tx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0" name="文本占位符 1">
            <a:extLst>
              <a:ext uri="{FF2B5EF4-FFF2-40B4-BE49-F238E27FC236}">
                <a16:creationId xmlns:a16="http://schemas.microsoft.com/office/drawing/2014/main" id="{CC829188-CCBE-4DC8-BAEB-2011A66069C1}"/>
              </a:ext>
            </a:extLst>
          </p:cNvPr>
          <p:cNvSpPr txBox="1">
            <a:spLocks/>
          </p:cNvSpPr>
          <p:nvPr/>
        </p:nvSpPr>
        <p:spPr>
          <a:xfrm>
            <a:off x="725744" y="4342910"/>
            <a:ext cx="4576309" cy="200232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2"/>
                </a:solidFill>
              </a:rPr>
              <a:t>本文本框可以通过点击和重新输入进行更改本文本框可更改，顶部“开始”面板中可以对字体、字号、颜色、行距等进行修改。建议正文</a:t>
            </a:r>
            <a:r>
              <a:rPr lang="en-US" altLang="zh-CN" sz="2000" dirty="0">
                <a:solidFill>
                  <a:schemeClr val="tx2"/>
                </a:solidFill>
              </a:rPr>
              <a:t>20</a:t>
            </a:r>
            <a:r>
              <a:rPr lang="zh-CN" altLang="en-US" sz="2000" dirty="0">
                <a:solidFill>
                  <a:schemeClr val="tx2"/>
                </a:solidFill>
              </a:rPr>
              <a:t>号字，</a:t>
            </a:r>
            <a:r>
              <a:rPr lang="en-US" altLang="zh-CN" sz="2000" dirty="0">
                <a:solidFill>
                  <a:schemeClr val="tx2"/>
                </a:solidFill>
              </a:rPr>
              <a:t>1.5</a:t>
            </a:r>
            <a:r>
              <a:rPr lang="zh-CN" altLang="en-US" sz="2000" dirty="0">
                <a:solidFill>
                  <a:schemeClr val="tx2"/>
                </a:solidFill>
              </a:rPr>
              <a:t>倍行距。</a:t>
            </a:r>
            <a:endParaRPr lang="en-US" altLang="zh-CN" sz="2000" dirty="0">
              <a:solidFill>
                <a:schemeClr val="tx2"/>
              </a:solidFill>
            </a:endParaRPr>
          </a:p>
        </p:txBody>
      </p:sp>
      <p:sp>
        <p:nvSpPr>
          <p:cNvPr id="104" name="文本占位符 1">
            <a:extLst>
              <a:ext uri="{FF2B5EF4-FFF2-40B4-BE49-F238E27FC236}">
                <a16:creationId xmlns:a16="http://schemas.microsoft.com/office/drawing/2014/main" id="{69974332-E76F-4753-B468-7BDDF889B6DD}"/>
              </a:ext>
            </a:extLst>
          </p:cNvPr>
          <p:cNvSpPr txBox="1">
            <a:spLocks/>
          </p:cNvSpPr>
          <p:nvPr/>
        </p:nvSpPr>
        <p:spPr>
          <a:xfrm>
            <a:off x="725744" y="3829407"/>
            <a:ext cx="4576309" cy="5135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b="1" dirty="0"/>
              <a:t>点击此处添加您的标题</a:t>
            </a:r>
            <a:endParaRPr lang="zh-CN" altLang="en-US" dirty="0"/>
          </a:p>
        </p:txBody>
      </p:sp>
      <p:sp>
        <p:nvSpPr>
          <p:cNvPr id="108" name="文本占位符 1">
            <a:extLst>
              <a:ext uri="{FF2B5EF4-FFF2-40B4-BE49-F238E27FC236}">
                <a16:creationId xmlns:a16="http://schemas.microsoft.com/office/drawing/2014/main" id="{4B9E1D59-88F1-41A8-A425-C4EA1D200205}"/>
              </a:ext>
            </a:extLst>
          </p:cNvPr>
          <p:cNvSpPr txBox="1">
            <a:spLocks/>
          </p:cNvSpPr>
          <p:nvPr/>
        </p:nvSpPr>
        <p:spPr>
          <a:xfrm>
            <a:off x="6887084" y="4342910"/>
            <a:ext cx="4576309" cy="200232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2"/>
                </a:solidFill>
              </a:rPr>
              <a:t>本文本框可以通过点击和重新输入进行更改本文本框可更改，顶部“开始”面板中可以对字体、字号、颜色、行距等进行修改。建议正文</a:t>
            </a:r>
            <a:r>
              <a:rPr lang="en-US" altLang="zh-CN" sz="2000" dirty="0">
                <a:solidFill>
                  <a:schemeClr val="tx2"/>
                </a:solidFill>
              </a:rPr>
              <a:t>20</a:t>
            </a:r>
            <a:r>
              <a:rPr lang="zh-CN" altLang="en-US" sz="2000" dirty="0">
                <a:solidFill>
                  <a:schemeClr val="tx2"/>
                </a:solidFill>
              </a:rPr>
              <a:t>号字，</a:t>
            </a:r>
            <a:r>
              <a:rPr lang="en-US" altLang="zh-CN" sz="2000" dirty="0">
                <a:solidFill>
                  <a:schemeClr val="tx2"/>
                </a:solidFill>
              </a:rPr>
              <a:t>1.5</a:t>
            </a:r>
            <a:r>
              <a:rPr lang="zh-CN" altLang="en-US" sz="2000" dirty="0">
                <a:solidFill>
                  <a:schemeClr val="tx2"/>
                </a:solidFill>
              </a:rPr>
              <a:t>倍行距。</a:t>
            </a:r>
            <a:endParaRPr lang="en-US" altLang="zh-CN" sz="2000" dirty="0">
              <a:solidFill>
                <a:schemeClr val="tx2"/>
              </a:solidFill>
            </a:endParaRPr>
          </a:p>
        </p:txBody>
      </p:sp>
      <p:sp>
        <p:nvSpPr>
          <p:cNvPr id="109" name="文本占位符 1">
            <a:extLst>
              <a:ext uri="{FF2B5EF4-FFF2-40B4-BE49-F238E27FC236}">
                <a16:creationId xmlns:a16="http://schemas.microsoft.com/office/drawing/2014/main" id="{F1223203-8170-41A2-AB03-54B01F38EDF3}"/>
              </a:ext>
            </a:extLst>
          </p:cNvPr>
          <p:cNvSpPr txBox="1">
            <a:spLocks/>
          </p:cNvSpPr>
          <p:nvPr/>
        </p:nvSpPr>
        <p:spPr>
          <a:xfrm>
            <a:off x="6887084" y="3829407"/>
            <a:ext cx="4576309" cy="5135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/>
              <a:t>点击此处添加您的标题</a:t>
            </a:r>
            <a:endParaRPr lang="zh-CN" altLang="en-US" dirty="0"/>
          </a:p>
        </p:txBody>
      </p: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4D8D4BD9-C653-4089-BE85-C435C8B3CD83}"/>
              </a:ext>
            </a:extLst>
          </p:cNvPr>
          <p:cNvCxnSpPr/>
          <p:nvPr/>
        </p:nvCxnSpPr>
        <p:spPr>
          <a:xfrm>
            <a:off x="6096000" y="4048489"/>
            <a:ext cx="0" cy="216384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19735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F14FB9D-17ED-4FCF-B6DC-88B9D4F09FA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三段文本页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63C3B7B-A403-40CE-A365-1F3879453CA6}"/>
              </a:ext>
            </a:extLst>
          </p:cNvPr>
          <p:cNvGrpSpPr/>
          <p:nvPr/>
        </p:nvGrpSpPr>
        <p:grpSpPr>
          <a:xfrm>
            <a:off x="704553" y="2574542"/>
            <a:ext cx="2069837" cy="2379131"/>
            <a:chOff x="704553" y="2574542"/>
            <a:chExt cx="2069837" cy="2379131"/>
          </a:xfrm>
        </p:grpSpPr>
        <p:sp useBgFill="1">
          <p:nvSpPr>
            <p:cNvPr id="6" name="Freeform 42">
              <a:extLst>
                <a:ext uri="{FF2B5EF4-FFF2-40B4-BE49-F238E27FC236}">
                  <a16:creationId xmlns:a16="http://schemas.microsoft.com/office/drawing/2014/main" id="{1A9A344B-EF3B-4D8E-8FED-F0D6EAC907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553" y="2629651"/>
              <a:ext cx="755972" cy="2276516"/>
            </a:xfrm>
            <a:custGeom>
              <a:avLst/>
              <a:gdLst>
                <a:gd name="T0" fmla="*/ 172 w 242"/>
                <a:gd name="T1" fmla="*/ 377 h 698"/>
                <a:gd name="T2" fmla="*/ 61 w 242"/>
                <a:gd name="T3" fmla="*/ 377 h 698"/>
                <a:gd name="T4" fmla="*/ 60 w 242"/>
                <a:gd name="T5" fmla="*/ 373 h 698"/>
                <a:gd name="T6" fmla="*/ 60 w 242"/>
                <a:gd name="T7" fmla="*/ 305 h 698"/>
                <a:gd name="T8" fmla="*/ 71 w 242"/>
                <a:gd name="T9" fmla="*/ 291 h 698"/>
                <a:gd name="T10" fmla="*/ 192 w 242"/>
                <a:gd name="T11" fmla="*/ 290 h 698"/>
                <a:gd name="T12" fmla="*/ 230 w 242"/>
                <a:gd name="T13" fmla="*/ 266 h 698"/>
                <a:gd name="T14" fmla="*/ 223 w 242"/>
                <a:gd name="T15" fmla="*/ 117 h 698"/>
                <a:gd name="T16" fmla="*/ 180 w 242"/>
                <a:gd name="T17" fmla="*/ 101 h 698"/>
                <a:gd name="T18" fmla="*/ 168 w 242"/>
                <a:gd name="T19" fmla="*/ 127 h 698"/>
                <a:gd name="T20" fmla="*/ 75 w 242"/>
                <a:gd name="T21" fmla="*/ 127 h 698"/>
                <a:gd name="T22" fmla="*/ 88 w 242"/>
                <a:gd name="T23" fmla="*/ 75 h 698"/>
                <a:gd name="T24" fmla="*/ 110 w 242"/>
                <a:gd name="T25" fmla="*/ 57 h 698"/>
                <a:gd name="T26" fmla="*/ 201 w 242"/>
                <a:gd name="T27" fmla="*/ 54 h 698"/>
                <a:gd name="T28" fmla="*/ 210 w 242"/>
                <a:gd name="T29" fmla="*/ 56 h 698"/>
                <a:gd name="T30" fmla="*/ 240 w 242"/>
                <a:gd name="T31" fmla="*/ 37 h 698"/>
                <a:gd name="T32" fmla="*/ 221 w 242"/>
                <a:gd name="T33" fmla="*/ 10 h 698"/>
                <a:gd name="T34" fmla="*/ 165 w 242"/>
                <a:gd name="T35" fmla="*/ 2 h 698"/>
                <a:gd name="T36" fmla="*/ 77 w 242"/>
                <a:gd name="T37" fmla="*/ 14 h 698"/>
                <a:gd name="T38" fmla="*/ 34 w 242"/>
                <a:gd name="T39" fmla="*/ 59 h 698"/>
                <a:gd name="T40" fmla="*/ 11 w 242"/>
                <a:gd name="T41" fmla="*/ 198 h 698"/>
                <a:gd name="T42" fmla="*/ 16 w 242"/>
                <a:gd name="T43" fmla="*/ 547 h 698"/>
                <a:gd name="T44" fmla="*/ 31 w 242"/>
                <a:gd name="T45" fmla="*/ 661 h 698"/>
                <a:gd name="T46" fmla="*/ 55 w 242"/>
                <a:gd name="T47" fmla="*/ 691 h 698"/>
                <a:gd name="T48" fmla="*/ 89 w 242"/>
                <a:gd name="T49" fmla="*/ 661 h 698"/>
                <a:gd name="T50" fmla="*/ 79 w 242"/>
                <a:gd name="T51" fmla="*/ 582 h 698"/>
                <a:gd name="T52" fmla="*/ 108 w 242"/>
                <a:gd name="T53" fmla="*/ 544 h 698"/>
                <a:gd name="T54" fmla="*/ 184 w 242"/>
                <a:gd name="T55" fmla="*/ 552 h 698"/>
                <a:gd name="T56" fmla="*/ 223 w 242"/>
                <a:gd name="T57" fmla="*/ 531 h 698"/>
                <a:gd name="T58" fmla="*/ 226 w 242"/>
                <a:gd name="T59" fmla="*/ 364 h 698"/>
                <a:gd name="T60" fmla="*/ 206 w 242"/>
                <a:gd name="T61" fmla="*/ 340 h 698"/>
                <a:gd name="T62" fmla="*/ 180 w 242"/>
                <a:gd name="T63" fmla="*/ 350 h 698"/>
                <a:gd name="T64" fmla="*/ 172 w 242"/>
                <a:gd name="T65" fmla="*/ 377 h 698"/>
                <a:gd name="T66" fmla="*/ 177 w 242"/>
                <a:gd name="T67" fmla="*/ 504 h 698"/>
                <a:gd name="T68" fmla="*/ 62 w 242"/>
                <a:gd name="T69" fmla="*/ 504 h 698"/>
                <a:gd name="T70" fmla="*/ 59 w 242"/>
                <a:gd name="T71" fmla="*/ 453 h 698"/>
                <a:gd name="T72" fmla="*/ 69 w 242"/>
                <a:gd name="T73" fmla="*/ 439 h 698"/>
                <a:gd name="T74" fmla="*/ 173 w 242"/>
                <a:gd name="T75" fmla="*/ 439 h 698"/>
                <a:gd name="T76" fmla="*/ 180 w 242"/>
                <a:gd name="T77" fmla="*/ 446 h 698"/>
                <a:gd name="T78" fmla="*/ 177 w 242"/>
                <a:gd name="T79" fmla="*/ 504 h 698"/>
                <a:gd name="T80" fmla="*/ 183 w 242"/>
                <a:gd name="T81" fmla="*/ 231 h 698"/>
                <a:gd name="T82" fmla="*/ 59 w 242"/>
                <a:gd name="T83" fmla="*/ 239 h 698"/>
                <a:gd name="T84" fmla="*/ 63 w 242"/>
                <a:gd name="T85" fmla="*/ 191 h 698"/>
                <a:gd name="T86" fmla="*/ 70 w 242"/>
                <a:gd name="T87" fmla="*/ 184 h 698"/>
                <a:gd name="T88" fmla="*/ 174 w 242"/>
                <a:gd name="T89" fmla="*/ 181 h 698"/>
                <a:gd name="T90" fmla="*/ 182 w 242"/>
                <a:gd name="T91" fmla="*/ 189 h 698"/>
                <a:gd name="T92" fmla="*/ 183 w 242"/>
                <a:gd name="T93" fmla="*/ 231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2" h="698">
                  <a:moveTo>
                    <a:pt x="172" y="377"/>
                  </a:moveTo>
                  <a:cubicBezTo>
                    <a:pt x="137" y="377"/>
                    <a:pt x="100" y="377"/>
                    <a:pt x="61" y="377"/>
                  </a:cubicBezTo>
                  <a:cubicBezTo>
                    <a:pt x="61" y="378"/>
                    <a:pt x="60" y="375"/>
                    <a:pt x="60" y="373"/>
                  </a:cubicBezTo>
                  <a:cubicBezTo>
                    <a:pt x="60" y="350"/>
                    <a:pt x="60" y="328"/>
                    <a:pt x="60" y="305"/>
                  </a:cubicBezTo>
                  <a:cubicBezTo>
                    <a:pt x="60" y="297"/>
                    <a:pt x="63" y="292"/>
                    <a:pt x="71" y="291"/>
                  </a:cubicBezTo>
                  <a:cubicBezTo>
                    <a:pt x="111" y="281"/>
                    <a:pt x="152" y="278"/>
                    <a:pt x="192" y="290"/>
                  </a:cubicBezTo>
                  <a:cubicBezTo>
                    <a:pt x="214" y="296"/>
                    <a:pt x="226" y="289"/>
                    <a:pt x="230" y="266"/>
                  </a:cubicBezTo>
                  <a:cubicBezTo>
                    <a:pt x="236" y="216"/>
                    <a:pt x="237" y="166"/>
                    <a:pt x="223" y="117"/>
                  </a:cubicBezTo>
                  <a:cubicBezTo>
                    <a:pt x="217" y="95"/>
                    <a:pt x="195" y="86"/>
                    <a:pt x="180" y="101"/>
                  </a:cubicBezTo>
                  <a:cubicBezTo>
                    <a:pt x="175" y="107"/>
                    <a:pt x="173" y="117"/>
                    <a:pt x="168" y="127"/>
                  </a:cubicBezTo>
                  <a:cubicBezTo>
                    <a:pt x="139" y="127"/>
                    <a:pt x="108" y="127"/>
                    <a:pt x="75" y="127"/>
                  </a:cubicBezTo>
                  <a:cubicBezTo>
                    <a:pt x="79" y="110"/>
                    <a:pt x="81" y="92"/>
                    <a:pt x="88" y="75"/>
                  </a:cubicBezTo>
                  <a:cubicBezTo>
                    <a:pt x="91" y="67"/>
                    <a:pt x="101" y="60"/>
                    <a:pt x="110" y="57"/>
                  </a:cubicBezTo>
                  <a:cubicBezTo>
                    <a:pt x="140" y="47"/>
                    <a:pt x="170" y="47"/>
                    <a:pt x="201" y="54"/>
                  </a:cubicBezTo>
                  <a:cubicBezTo>
                    <a:pt x="204" y="54"/>
                    <a:pt x="207" y="55"/>
                    <a:pt x="210" y="56"/>
                  </a:cubicBezTo>
                  <a:cubicBezTo>
                    <a:pt x="224" y="58"/>
                    <a:pt x="237" y="50"/>
                    <a:pt x="240" y="37"/>
                  </a:cubicBezTo>
                  <a:cubicBezTo>
                    <a:pt x="242" y="25"/>
                    <a:pt x="235" y="13"/>
                    <a:pt x="221" y="10"/>
                  </a:cubicBezTo>
                  <a:cubicBezTo>
                    <a:pt x="202" y="6"/>
                    <a:pt x="184" y="3"/>
                    <a:pt x="165" y="2"/>
                  </a:cubicBezTo>
                  <a:cubicBezTo>
                    <a:pt x="135" y="0"/>
                    <a:pt x="105" y="5"/>
                    <a:pt x="77" y="14"/>
                  </a:cubicBezTo>
                  <a:cubicBezTo>
                    <a:pt x="55" y="21"/>
                    <a:pt x="39" y="36"/>
                    <a:pt x="34" y="59"/>
                  </a:cubicBezTo>
                  <a:cubicBezTo>
                    <a:pt x="25" y="105"/>
                    <a:pt x="16" y="151"/>
                    <a:pt x="11" y="198"/>
                  </a:cubicBezTo>
                  <a:cubicBezTo>
                    <a:pt x="0" y="314"/>
                    <a:pt x="4" y="431"/>
                    <a:pt x="16" y="547"/>
                  </a:cubicBezTo>
                  <a:cubicBezTo>
                    <a:pt x="20" y="585"/>
                    <a:pt x="26" y="623"/>
                    <a:pt x="31" y="661"/>
                  </a:cubicBezTo>
                  <a:cubicBezTo>
                    <a:pt x="33" y="676"/>
                    <a:pt x="41" y="686"/>
                    <a:pt x="55" y="691"/>
                  </a:cubicBezTo>
                  <a:cubicBezTo>
                    <a:pt x="76" y="698"/>
                    <a:pt x="91" y="683"/>
                    <a:pt x="89" y="661"/>
                  </a:cubicBezTo>
                  <a:cubicBezTo>
                    <a:pt x="86" y="634"/>
                    <a:pt x="83" y="608"/>
                    <a:pt x="79" y="582"/>
                  </a:cubicBezTo>
                  <a:cubicBezTo>
                    <a:pt x="74" y="550"/>
                    <a:pt x="75" y="548"/>
                    <a:pt x="108" y="544"/>
                  </a:cubicBezTo>
                  <a:cubicBezTo>
                    <a:pt x="133" y="542"/>
                    <a:pt x="159" y="543"/>
                    <a:pt x="184" y="552"/>
                  </a:cubicBezTo>
                  <a:cubicBezTo>
                    <a:pt x="204" y="558"/>
                    <a:pt x="217" y="552"/>
                    <a:pt x="223" y="531"/>
                  </a:cubicBezTo>
                  <a:cubicBezTo>
                    <a:pt x="240" y="476"/>
                    <a:pt x="242" y="420"/>
                    <a:pt x="226" y="364"/>
                  </a:cubicBezTo>
                  <a:cubicBezTo>
                    <a:pt x="223" y="353"/>
                    <a:pt x="218" y="343"/>
                    <a:pt x="206" y="340"/>
                  </a:cubicBezTo>
                  <a:cubicBezTo>
                    <a:pt x="195" y="338"/>
                    <a:pt x="185" y="340"/>
                    <a:pt x="180" y="350"/>
                  </a:cubicBezTo>
                  <a:cubicBezTo>
                    <a:pt x="175" y="357"/>
                    <a:pt x="174" y="367"/>
                    <a:pt x="172" y="377"/>
                  </a:cubicBezTo>
                  <a:close/>
                  <a:moveTo>
                    <a:pt x="177" y="504"/>
                  </a:moveTo>
                  <a:cubicBezTo>
                    <a:pt x="137" y="504"/>
                    <a:pt x="100" y="504"/>
                    <a:pt x="62" y="504"/>
                  </a:cubicBezTo>
                  <a:cubicBezTo>
                    <a:pt x="61" y="488"/>
                    <a:pt x="61" y="471"/>
                    <a:pt x="59" y="453"/>
                  </a:cubicBezTo>
                  <a:cubicBezTo>
                    <a:pt x="58" y="445"/>
                    <a:pt x="61" y="441"/>
                    <a:pt x="69" y="439"/>
                  </a:cubicBezTo>
                  <a:cubicBezTo>
                    <a:pt x="104" y="434"/>
                    <a:pt x="138" y="433"/>
                    <a:pt x="173" y="439"/>
                  </a:cubicBezTo>
                  <a:cubicBezTo>
                    <a:pt x="176" y="440"/>
                    <a:pt x="180" y="443"/>
                    <a:pt x="180" y="446"/>
                  </a:cubicBezTo>
                  <a:cubicBezTo>
                    <a:pt x="180" y="465"/>
                    <a:pt x="178" y="484"/>
                    <a:pt x="177" y="504"/>
                  </a:cubicBezTo>
                  <a:close/>
                  <a:moveTo>
                    <a:pt x="183" y="231"/>
                  </a:moveTo>
                  <a:cubicBezTo>
                    <a:pt x="141" y="234"/>
                    <a:pt x="101" y="236"/>
                    <a:pt x="59" y="239"/>
                  </a:cubicBezTo>
                  <a:cubicBezTo>
                    <a:pt x="61" y="224"/>
                    <a:pt x="61" y="208"/>
                    <a:pt x="63" y="191"/>
                  </a:cubicBezTo>
                  <a:cubicBezTo>
                    <a:pt x="64" y="188"/>
                    <a:pt x="68" y="184"/>
                    <a:pt x="70" y="184"/>
                  </a:cubicBezTo>
                  <a:cubicBezTo>
                    <a:pt x="105" y="176"/>
                    <a:pt x="139" y="176"/>
                    <a:pt x="174" y="181"/>
                  </a:cubicBezTo>
                  <a:cubicBezTo>
                    <a:pt x="177" y="182"/>
                    <a:pt x="182" y="186"/>
                    <a:pt x="182" y="189"/>
                  </a:cubicBezTo>
                  <a:cubicBezTo>
                    <a:pt x="183" y="203"/>
                    <a:pt x="183" y="218"/>
                    <a:pt x="183" y="231"/>
                  </a:cubicBezTo>
                  <a:close/>
                </a:path>
              </a:pathLst>
            </a:custGeom>
            <a:ln>
              <a:noFill/>
            </a:ln>
            <a:effectLst>
              <a:outerShdw blurRad="190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 useBgFill="1">
          <p:nvSpPr>
            <p:cNvPr id="7" name="Freeform 43">
              <a:extLst>
                <a:ext uri="{FF2B5EF4-FFF2-40B4-BE49-F238E27FC236}">
                  <a16:creationId xmlns:a16="http://schemas.microsoft.com/office/drawing/2014/main" id="{346DD677-6A81-42C5-B8E9-A8250A0B9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7774" y="2574542"/>
              <a:ext cx="1266616" cy="1288376"/>
            </a:xfrm>
            <a:custGeom>
              <a:avLst/>
              <a:gdLst>
                <a:gd name="T0" fmla="*/ 151 w 405"/>
                <a:gd name="T1" fmla="*/ 205 h 395"/>
                <a:gd name="T2" fmla="*/ 116 w 405"/>
                <a:gd name="T3" fmla="*/ 360 h 395"/>
                <a:gd name="T4" fmla="*/ 142 w 405"/>
                <a:gd name="T5" fmla="*/ 391 h 395"/>
                <a:gd name="T6" fmla="*/ 168 w 405"/>
                <a:gd name="T7" fmla="*/ 358 h 395"/>
                <a:gd name="T8" fmla="*/ 194 w 405"/>
                <a:gd name="T9" fmla="*/ 236 h 395"/>
                <a:gd name="T10" fmla="*/ 204 w 405"/>
                <a:gd name="T11" fmla="*/ 221 h 395"/>
                <a:gd name="T12" fmla="*/ 237 w 405"/>
                <a:gd name="T13" fmla="*/ 306 h 395"/>
                <a:gd name="T14" fmla="*/ 240 w 405"/>
                <a:gd name="T15" fmla="*/ 358 h 395"/>
                <a:gd name="T16" fmla="*/ 265 w 405"/>
                <a:gd name="T17" fmla="*/ 391 h 395"/>
                <a:gd name="T18" fmla="*/ 292 w 405"/>
                <a:gd name="T19" fmla="*/ 361 h 395"/>
                <a:gd name="T20" fmla="*/ 258 w 405"/>
                <a:gd name="T21" fmla="*/ 208 h 395"/>
                <a:gd name="T22" fmla="*/ 254 w 405"/>
                <a:gd name="T23" fmla="*/ 200 h 395"/>
                <a:gd name="T24" fmla="*/ 295 w 405"/>
                <a:gd name="T25" fmla="*/ 183 h 395"/>
                <a:gd name="T26" fmla="*/ 307 w 405"/>
                <a:gd name="T27" fmla="*/ 191 h 395"/>
                <a:gd name="T28" fmla="*/ 345 w 405"/>
                <a:gd name="T29" fmla="*/ 290 h 395"/>
                <a:gd name="T30" fmla="*/ 350 w 405"/>
                <a:gd name="T31" fmla="*/ 364 h 395"/>
                <a:gd name="T32" fmla="*/ 376 w 405"/>
                <a:gd name="T33" fmla="*/ 394 h 395"/>
                <a:gd name="T34" fmla="*/ 402 w 405"/>
                <a:gd name="T35" fmla="*/ 367 h 395"/>
                <a:gd name="T36" fmla="*/ 342 w 405"/>
                <a:gd name="T37" fmla="*/ 153 h 395"/>
                <a:gd name="T38" fmla="*/ 275 w 405"/>
                <a:gd name="T39" fmla="*/ 136 h 395"/>
                <a:gd name="T40" fmla="*/ 228 w 405"/>
                <a:gd name="T41" fmla="*/ 158 h 395"/>
                <a:gd name="T42" fmla="*/ 228 w 405"/>
                <a:gd name="T43" fmla="*/ 75 h 395"/>
                <a:gd name="T44" fmla="*/ 295 w 405"/>
                <a:gd name="T45" fmla="*/ 87 h 395"/>
                <a:gd name="T46" fmla="*/ 345 w 405"/>
                <a:gd name="T47" fmla="*/ 103 h 395"/>
                <a:gd name="T48" fmla="*/ 380 w 405"/>
                <a:gd name="T49" fmla="*/ 89 h 395"/>
                <a:gd name="T50" fmla="*/ 364 w 405"/>
                <a:gd name="T51" fmla="*/ 55 h 395"/>
                <a:gd name="T52" fmla="*/ 241 w 405"/>
                <a:gd name="T53" fmla="*/ 26 h 395"/>
                <a:gd name="T54" fmla="*/ 223 w 405"/>
                <a:gd name="T55" fmla="*/ 14 h 395"/>
                <a:gd name="T56" fmla="*/ 203 w 405"/>
                <a:gd name="T57" fmla="*/ 1 h 395"/>
                <a:gd name="T58" fmla="*/ 180 w 405"/>
                <a:gd name="T59" fmla="*/ 12 h 395"/>
                <a:gd name="T60" fmla="*/ 160 w 405"/>
                <a:gd name="T61" fmla="*/ 23 h 395"/>
                <a:gd name="T62" fmla="*/ 24 w 405"/>
                <a:gd name="T63" fmla="*/ 60 h 395"/>
                <a:gd name="T64" fmla="*/ 15 w 405"/>
                <a:gd name="T65" fmla="*/ 102 h 395"/>
                <a:gd name="T66" fmla="*/ 50 w 405"/>
                <a:gd name="T67" fmla="*/ 105 h 395"/>
                <a:gd name="T68" fmla="*/ 164 w 405"/>
                <a:gd name="T69" fmla="*/ 74 h 395"/>
                <a:gd name="T70" fmla="*/ 175 w 405"/>
                <a:gd name="T71" fmla="*/ 74 h 395"/>
                <a:gd name="T72" fmla="*/ 175 w 405"/>
                <a:gd name="T73" fmla="*/ 160 h 395"/>
                <a:gd name="T74" fmla="*/ 140 w 405"/>
                <a:gd name="T75" fmla="*/ 139 h 395"/>
                <a:gd name="T76" fmla="*/ 65 w 405"/>
                <a:gd name="T77" fmla="*/ 151 h 395"/>
                <a:gd name="T78" fmla="*/ 9 w 405"/>
                <a:gd name="T79" fmla="*/ 273 h 395"/>
                <a:gd name="T80" fmla="*/ 1 w 405"/>
                <a:gd name="T81" fmla="*/ 362 h 395"/>
                <a:gd name="T82" fmla="*/ 13 w 405"/>
                <a:gd name="T83" fmla="*/ 389 h 395"/>
                <a:gd name="T84" fmla="*/ 41 w 405"/>
                <a:gd name="T85" fmla="*/ 390 h 395"/>
                <a:gd name="T86" fmla="*/ 53 w 405"/>
                <a:gd name="T87" fmla="*/ 364 h 395"/>
                <a:gd name="T88" fmla="*/ 86 w 405"/>
                <a:gd name="T89" fmla="*/ 212 h 395"/>
                <a:gd name="T90" fmla="*/ 135 w 405"/>
                <a:gd name="T91" fmla="*/ 196 h 395"/>
                <a:gd name="T92" fmla="*/ 151 w 405"/>
                <a:gd name="T93" fmla="*/ 20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5" h="395">
                  <a:moveTo>
                    <a:pt x="151" y="205"/>
                  </a:moveTo>
                  <a:cubicBezTo>
                    <a:pt x="124" y="254"/>
                    <a:pt x="115" y="306"/>
                    <a:pt x="116" y="360"/>
                  </a:cubicBezTo>
                  <a:cubicBezTo>
                    <a:pt x="117" y="379"/>
                    <a:pt x="127" y="391"/>
                    <a:pt x="142" y="391"/>
                  </a:cubicBezTo>
                  <a:cubicBezTo>
                    <a:pt x="159" y="391"/>
                    <a:pt x="168" y="379"/>
                    <a:pt x="168" y="358"/>
                  </a:cubicBezTo>
                  <a:cubicBezTo>
                    <a:pt x="167" y="316"/>
                    <a:pt x="173" y="274"/>
                    <a:pt x="194" y="236"/>
                  </a:cubicBezTo>
                  <a:cubicBezTo>
                    <a:pt x="197" y="231"/>
                    <a:pt x="201" y="227"/>
                    <a:pt x="204" y="221"/>
                  </a:cubicBezTo>
                  <a:cubicBezTo>
                    <a:pt x="225" y="247"/>
                    <a:pt x="233" y="276"/>
                    <a:pt x="237" y="306"/>
                  </a:cubicBezTo>
                  <a:cubicBezTo>
                    <a:pt x="240" y="323"/>
                    <a:pt x="240" y="341"/>
                    <a:pt x="240" y="358"/>
                  </a:cubicBezTo>
                  <a:cubicBezTo>
                    <a:pt x="240" y="378"/>
                    <a:pt x="249" y="390"/>
                    <a:pt x="265" y="391"/>
                  </a:cubicBezTo>
                  <a:cubicBezTo>
                    <a:pt x="280" y="392"/>
                    <a:pt x="292" y="381"/>
                    <a:pt x="292" y="361"/>
                  </a:cubicBezTo>
                  <a:cubicBezTo>
                    <a:pt x="294" y="307"/>
                    <a:pt x="286" y="255"/>
                    <a:pt x="258" y="208"/>
                  </a:cubicBezTo>
                  <a:cubicBezTo>
                    <a:pt x="257" y="206"/>
                    <a:pt x="256" y="204"/>
                    <a:pt x="254" y="200"/>
                  </a:cubicBezTo>
                  <a:cubicBezTo>
                    <a:pt x="268" y="194"/>
                    <a:pt x="281" y="188"/>
                    <a:pt x="295" y="183"/>
                  </a:cubicBezTo>
                  <a:cubicBezTo>
                    <a:pt x="298" y="182"/>
                    <a:pt x="304" y="187"/>
                    <a:pt x="307" y="191"/>
                  </a:cubicBezTo>
                  <a:cubicBezTo>
                    <a:pt x="327" y="221"/>
                    <a:pt x="340" y="254"/>
                    <a:pt x="345" y="290"/>
                  </a:cubicBezTo>
                  <a:cubicBezTo>
                    <a:pt x="349" y="315"/>
                    <a:pt x="349" y="340"/>
                    <a:pt x="350" y="364"/>
                  </a:cubicBezTo>
                  <a:cubicBezTo>
                    <a:pt x="351" y="381"/>
                    <a:pt x="360" y="393"/>
                    <a:pt x="376" y="394"/>
                  </a:cubicBezTo>
                  <a:cubicBezTo>
                    <a:pt x="390" y="395"/>
                    <a:pt x="401" y="383"/>
                    <a:pt x="402" y="367"/>
                  </a:cubicBezTo>
                  <a:cubicBezTo>
                    <a:pt x="405" y="289"/>
                    <a:pt x="389" y="216"/>
                    <a:pt x="342" y="153"/>
                  </a:cubicBezTo>
                  <a:cubicBezTo>
                    <a:pt x="321" y="125"/>
                    <a:pt x="307" y="122"/>
                    <a:pt x="275" y="136"/>
                  </a:cubicBezTo>
                  <a:cubicBezTo>
                    <a:pt x="260" y="143"/>
                    <a:pt x="244" y="150"/>
                    <a:pt x="228" y="158"/>
                  </a:cubicBezTo>
                  <a:cubicBezTo>
                    <a:pt x="228" y="130"/>
                    <a:pt x="228" y="104"/>
                    <a:pt x="228" y="75"/>
                  </a:cubicBezTo>
                  <a:cubicBezTo>
                    <a:pt x="251" y="79"/>
                    <a:pt x="273" y="82"/>
                    <a:pt x="295" y="87"/>
                  </a:cubicBezTo>
                  <a:cubicBezTo>
                    <a:pt x="312" y="91"/>
                    <a:pt x="328" y="97"/>
                    <a:pt x="345" y="103"/>
                  </a:cubicBezTo>
                  <a:cubicBezTo>
                    <a:pt x="361" y="108"/>
                    <a:pt x="375" y="103"/>
                    <a:pt x="380" y="89"/>
                  </a:cubicBezTo>
                  <a:cubicBezTo>
                    <a:pt x="386" y="74"/>
                    <a:pt x="380" y="62"/>
                    <a:pt x="364" y="55"/>
                  </a:cubicBezTo>
                  <a:cubicBezTo>
                    <a:pt x="325" y="39"/>
                    <a:pt x="283" y="30"/>
                    <a:pt x="241" y="26"/>
                  </a:cubicBezTo>
                  <a:cubicBezTo>
                    <a:pt x="233" y="25"/>
                    <a:pt x="228" y="23"/>
                    <a:pt x="223" y="14"/>
                  </a:cubicBezTo>
                  <a:cubicBezTo>
                    <a:pt x="220" y="8"/>
                    <a:pt x="210" y="1"/>
                    <a:pt x="203" y="1"/>
                  </a:cubicBezTo>
                  <a:cubicBezTo>
                    <a:pt x="195" y="0"/>
                    <a:pt x="184" y="6"/>
                    <a:pt x="180" y="12"/>
                  </a:cubicBezTo>
                  <a:cubicBezTo>
                    <a:pt x="174" y="21"/>
                    <a:pt x="169" y="23"/>
                    <a:pt x="160" y="23"/>
                  </a:cubicBezTo>
                  <a:cubicBezTo>
                    <a:pt x="112" y="24"/>
                    <a:pt x="66" y="36"/>
                    <a:pt x="24" y="60"/>
                  </a:cubicBezTo>
                  <a:cubicBezTo>
                    <a:pt x="6" y="71"/>
                    <a:pt x="2" y="88"/>
                    <a:pt x="15" y="102"/>
                  </a:cubicBezTo>
                  <a:cubicBezTo>
                    <a:pt x="24" y="112"/>
                    <a:pt x="36" y="113"/>
                    <a:pt x="50" y="105"/>
                  </a:cubicBezTo>
                  <a:cubicBezTo>
                    <a:pt x="85" y="84"/>
                    <a:pt x="124" y="76"/>
                    <a:pt x="164" y="74"/>
                  </a:cubicBezTo>
                  <a:cubicBezTo>
                    <a:pt x="167" y="74"/>
                    <a:pt x="170" y="74"/>
                    <a:pt x="175" y="74"/>
                  </a:cubicBezTo>
                  <a:cubicBezTo>
                    <a:pt x="175" y="102"/>
                    <a:pt x="175" y="130"/>
                    <a:pt x="175" y="160"/>
                  </a:cubicBezTo>
                  <a:cubicBezTo>
                    <a:pt x="162" y="152"/>
                    <a:pt x="151" y="146"/>
                    <a:pt x="140" y="139"/>
                  </a:cubicBezTo>
                  <a:cubicBezTo>
                    <a:pt x="110" y="122"/>
                    <a:pt x="88" y="125"/>
                    <a:pt x="65" y="151"/>
                  </a:cubicBezTo>
                  <a:cubicBezTo>
                    <a:pt x="34" y="186"/>
                    <a:pt x="17" y="228"/>
                    <a:pt x="9" y="273"/>
                  </a:cubicBezTo>
                  <a:cubicBezTo>
                    <a:pt x="4" y="302"/>
                    <a:pt x="3" y="332"/>
                    <a:pt x="1" y="362"/>
                  </a:cubicBezTo>
                  <a:cubicBezTo>
                    <a:pt x="0" y="373"/>
                    <a:pt x="3" y="383"/>
                    <a:pt x="13" y="389"/>
                  </a:cubicBezTo>
                  <a:cubicBezTo>
                    <a:pt x="22" y="395"/>
                    <a:pt x="32" y="395"/>
                    <a:pt x="41" y="390"/>
                  </a:cubicBezTo>
                  <a:cubicBezTo>
                    <a:pt x="51" y="384"/>
                    <a:pt x="54" y="375"/>
                    <a:pt x="53" y="364"/>
                  </a:cubicBezTo>
                  <a:cubicBezTo>
                    <a:pt x="51" y="310"/>
                    <a:pt x="60" y="259"/>
                    <a:pt x="86" y="212"/>
                  </a:cubicBezTo>
                  <a:cubicBezTo>
                    <a:pt x="106" y="174"/>
                    <a:pt x="100" y="179"/>
                    <a:pt x="135" y="196"/>
                  </a:cubicBezTo>
                  <a:cubicBezTo>
                    <a:pt x="140" y="199"/>
                    <a:pt x="145" y="202"/>
                    <a:pt x="151" y="205"/>
                  </a:cubicBezTo>
                  <a:close/>
                </a:path>
              </a:pathLst>
            </a:custGeom>
            <a:ln>
              <a:noFill/>
            </a:ln>
            <a:effectLst>
              <a:outerShdw blurRad="190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 useBgFill="1">
          <p:nvSpPr>
            <p:cNvPr id="8" name="Freeform 44">
              <a:extLst>
                <a:ext uri="{FF2B5EF4-FFF2-40B4-BE49-F238E27FC236}">
                  <a16:creationId xmlns:a16="http://schemas.microsoft.com/office/drawing/2014/main" id="{5DF71987-F43B-4FD9-B0EA-562C6BCA5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0493" y="3855319"/>
              <a:ext cx="1215734" cy="1098354"/>
            </a:xfrm>
            <a:custGeom>
              <a:avLst/>
              <a:gdLst>
                <a:gd name="T0" fmla="*/ 173 w 389"/>
                <a:gd name="T1" fmla="*/ 53 h 337"/>
                <a:gd name="T2" fmla="*/ 172 w 389"/>
                <a:gd name="T3" fmla="*/ 92 h 337"/>
                <a:gd name="T4" fmla="*/ 163 w 389"/>
                <a:gd name="T5" fmla="*/ 100 h 337"/>
                <a:gd name="T6" fmla="*/ 23 w 389"/>
                <a:gd name="T7" fmla="*/ 278 h 337"/>
                <a:gd name="T8" fmla="*/ 27 w 389"/>
                <a:gd name="T9" fmla="*/ 301 h 337"/>
                <a:gd name="T10" fmla="*/ 58 w 389"/>
                <a:gd name="T11" fmla="*/ 317 h 337"/>
                <a:gd name="T12" fmla="*/ 75 w 389"/>
                <a:gd name="T13" fmla="*/ 288 h 337"/>
                <a:gd name="T14" fmla="*/ 160 w 389"/>
                <a:gd name="T15" fmla="*/ 154 h 337"/>
                <a:gd name="T16" fmla="*/ 173 w 389"/>
                <a:gd name="T17" fmla="*/ 152 h 337"/>
                <a:gd name="T18" fmla="*/ 173 w 389"/>
                <a:gd name="T19" fmla="*/ 167 h 337"/>
                <a:gd name="T20" fmla="*/ 173 w 389"/>
                <a:gd name="T21" fmla="*/ 305 h 337"/>
                <a:gd name="T22" fmla="*/ 197 w 389"/>
                <a:gd name="T23" fmla="*/ 336 h 337"/>
                <a:gd name="T24" fmla="*/ 225 w 389"/>
                <a:gd name="T25" fmla="*/ 307 h 337"/>
                <a:gd name="T26" fmla="*/ 225 w 389"/>
                <a:gd name="T27" fmla="*/ 168 h 337"/>
                <a:gd name="T28" fmla="*/ 225 w 389"/>
                <a:gd name="T29" fmla="*/ 151 h 337"/>
                <a:gd name="T30" fmla="*/ 293 w 389"/>
                <a:gd name="T31" fmla="*/ 193 h 337"/>
                <a:gd name="T32" fmla="*/ 328 w 389"/>
                <a:gd name="T33" fmla="*/ 290 h 337"/>
                <a:gd name="T34" fmla="*/ 352 w 389"/>
                <a:gd name="T35" fmla="*/ 315 h 337"/>
                <a:gd name="T36" fmla="*/ 377 w 389"/>
                <a:gd name="T37" fmla="*/ 289 h 337"/>
                <a:gd name="T38" fmla="*/ 236 w 389"/>
                <a:gd name="T39" fmla="*/ 101 h 337"/>
                <a:gd name="T40" fmla="*/ 225 w 389"/>
                <a:gd name="T41" fmla="*/ 86 h 337"/>
                <a:gd name="T42" fmla="*/ 225 w 389"/>
                <a:gd name="T43" fmla="*/ 54 h 337"/>
                <a:gd name="T44" fmla="*/ 280 w 389"/>
                <a:gd name="T45" fmla="*/ 62 h 337"/>
                <a:gd name="T46" fmla="*/ 354 w 389"/>
                <a:gd name="T47" fmla="*/ 80 h 337"/>
                <a:gd name="T48" fmla="*/ 385 w 389"/>
                <a:gd name="T49" fmla="*/ 63 h 337"/>
                <a:gd name="T50" fmla="*/ 368 w 389"/>
                <a:gd name="T51" fmla="*/ 31 h 337"/>
                <a:gd name="T52" fmla="*/ 164 w 389"/>
                <a:gd name="T53" fmla="*/ 4 h 337"/>
                <a:gd name="T54" fmla="*/ 27 w 389"/>
                <a:gd name="T55" fmla="*/ 34 h 337"/>
                <a:gd name="T56" fmla="*/ 5 w 389"/>
                <a:gd name="T57" fmla="*/ 70 h 337"/>
                <a:gd name="T58" fmla="*/ 42 w 389"/>
                <a:gd name="T59" fmla="*/ 83 h 337"/>
                <a:gd name="T60" fmla="*/ 136 w 389"/>
                <a:gd name="T61" fmla="*/ 57 h 337"/>
                <a:gd name="T62" fmla="*/ 173 w 389"/>
                <a:gd name="T63" fmla="*/ 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337">
                  <a:moveTo>
                    <a:pt x="173" y="53"/>
                  </a:moveTo>
                  <a:cubicBezTo>
                    <a:pt x="173" y="68"/>
                    <a:pt x="173" y="80"/>
                    <a:pt x="172" y="92"/>
                  </a:cubicBezTo>
                  <a:cubicBezTo>
                    <a:pt x="172" y="95"/>
                    <a:pt x="167" y="99"/>
                    <a:pt x="163" y="100"/>
                  </a:cubicBezTo>
                  <a:cubicBezTo>
                    <a:pt x="78" y="117"/>
                    <a:pt x="18" y="192"/>
                    <a:pt x="23" y="278"/>
                  </a:cubicBezTo>
                  <a:cubicBezTo>
                    <a:pt x="23" y="286"/>
                    <a:pt x="24" y="294"/>
                    <a:pt x="27" y="301"/>
                  </a:cubicBezTo>
                  <a:cubicBezTo>
                    <a:pt x="32" y="314"/>
                    <a:pt x="46" y="320"/>
                    <a:pt x="58" y="317"/>
                  </a:cubicBezTo>
                  <a:cubicBezTo>
                    <a:pt x="71" y="313"/>
                    <a:pt x="77" y="303"/>
                    <a:pt x="75" y="288"/>
                  </a:cubicBezTo>
                  <a:cubicBezTo>
                    <a:pt x="68" y="233"/>
                    <a:pt x="107" y="170"/>
                    <a:pt x="160" y="154"/>
                  </a:cubicBezTo>
                  <a:cubicBezTo>
                    <a:pt x="163" y="153"/>
                    <a:pt x="167" y="153"/>
                    <a:pt x="173" y="152"/>
                  </a:cubicBezTo>
                  <a:cubicBezTo>
                    <a:pt x="173" y="158"/>
                    <a:pt x="173" y="162"/>
                    <a:pt x="173" y="167"/>
                  </a:cubicBezTo>
                  <a:cubicBezTo>
                    <a:pt x="173" y="213"/>
                    <a:pt x="173" y="259"/>
                    <a:pt x="173" y="305"/>
                  </a:cubicBezTo>
                  <a:cubicBezTo>
                    <a:pt x="173" y="325"/>
                    <a:pt x="182" y="336"/>
                    <a:pt x="197" y="336"/>
                  </a:cubicBezTo>
                  <a:cubicBezTo>
                    <a:pt x="214" y="337"/>
                    <a:pt x="225" y="326"/>
                    <a:pt x="225" y="307"/>
                  </a:cubicBezTo>
                  <a:cubicBezTo>
                    <a:pt x="225" y="260"/>
                    <a:pt x="225" y="214"/>
                    <a:pt x="225" y="168"/>
                  </a:cubicBezTo>
                  <a:cubicBezTo>
                    <a:pt x="225" y="163"/>
                    <a:pt x="225" y="158"/>
                    <a:pt x="225" y="151"/>
                  </a:cubicBezTo>
                  <a:cubicBezTo>
                    <a:pt x="254" y="156"/>
                    <a:pt x="276" y="172"/>
                    <a:pt x="293" y="193"/>
                  </a:cubicBezTo>
                  <a:cubicBezTo>
                    <a:pt x="314" y="222"/>
                    <a:pt x="325" y="255"/>
                    <a:pt x="328" y="290"/>
                  </a:cubicBezTo>
                  <a:cubicBezTo>
                    <a:pt x="330" y="306"/>
                    <a:pt x="338" y="315"/>
                    <a:pt x="352" y="315"/>
                  </a:cubicBezTo>
                  <a:cubicBezTo>
                    <a:pt x="365" y="315"/>
                    <a:pt x="376" y="304"/>
                    <a:pt x="377" y="289"/>
                  </a:cubicBezTo>
                  <a:cubicBezTo>
                    <a:pt x="382" y="208"/>
                    <a:pt x="327" y="118"/>
                    <a:pt x="236" y="101"/>
                  </a:cubicBezTo>
                  <a:cubicBezTo>
                    <a:pt x="226" y="99"/>
                    <a:pt x="224" y="95"/>
                    <a:pt x="225" y="86"/>
                  </a:cubicBezTo>
                  <a:cubicBezTo>
                    <a:pt x="225" y="77"/>
                    <a:pt x="225" y="67"/>
                    <a:pt x="225" y="54"/>
                  </a:cubicBezTo>
                  <a:cubicBezTo>
                    <a:pt x="244" y="57"/>
                    <a:pt x="262" y="58"/>
                    <a:pt x="280" y="62"/>
                  </a:cubicBezTo>
                  <a:cubicBezTo>
                    <a:pt x="305" y="67"/>
                    <a:pt x="329" y="74"/>
                    <a:pt x="354" y="80"/>
                  </a:cubicBezTo>
                  <a:cubicBezTo>
                    <a:pt x="368" y="83"/>
                    <a:pt x="381" y="76"/>
                    <a:pt x="385" y="63"/>
                  </a:cubicBezTo>
                  <a:cubicBezTo>
                    <a:pt x="389" y="49"/>
                    <a:pt x="383" y="35"/>
                    <a:pt x="368" y="31"/>
                  </a:cubicBezTo>
                  <a:cubicBezTo>
                    <a:pt x="302" y="12"/>
                    <a:pt x="234" y="0"/>
                    <a:pt x="164" y="4"/>
                  </a:cubicBezTo>
                  <a:cubicBezTo>
                    <a:pt x="117" y="6"/>
                    <a:pt x="71" y="16"/>
                    <a:pt x="27" y="34"/>
                  </a:cubicBezTo>
                  <a:cubicBezTo>
                    <a:pt x="7" y="42"/>
                    <a:pt x="0" y="54"/>
                    <a:pt x="5" y="70"/>
                  </a:cubicBezTo>
                  <a:cubicBezTo>
                    <a:pt x="11" y="85"/>
                    <a:pt x="26" y="91"/>
                    <a:pt x="42" y="83"/>
                  </a:cubicBezTo>
                  <a:cubicBezTo>
                    <a:pt x="72" y="70"/>
                    <a:pt x="103" y="61"/>
                    <a:pt x="136" y="57"/>
                  </a:cubicBezTo>
                  <a:cubicBezTo>
                    <a:pt x="147" y="56"/>
                    <a:pt x="159" y="55"/>
                    <a:pt x="173" y="53"/>
                  </a:cubicBezTo>
                  <a:close/>
                </a:path>
              </a:pathLst>
            </a:custGeom>
            <a:ln>
              <a:noFill/>
            </a:ln>
            <a:effectLst>
              <a:outerShdw blurRad="190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27" name="Freeform 42">
              <a:extLst>
                <a:ext uri="{FF2B5EF4-FFF2-40B4-BE49-F238E27FC236}">
                  <a16:creationId xmlns:a16="http://schemas.microsoft.com/office/drawing/2014/main" id="{E6B45F55-D1B9-4028-9462-A59316BCAB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553" y="2629651"/>
              <a:ext cx="755972" cy="2276516"/>
            </a:xfrm>
            <a:custGeom>
              <a:avLst/>
              <a:gdLst>
                <a:gd name="T0" fmla="*/ 172 w 242"/>
                <a:gd name="T1" fmla="*/ 377 h 698"/>
                <a:gd name="T2" fmla="*/ 61 w 242"/>
                <a:gd name="T3" fmla="*/ 377 h 698"/>
                <a:gd name="T4" fmla="*/ 60 w 242"/>
                <a:gd name="T5" fmla="*/ 373 h 698"/>
                <a:gd name="T6" fmla="*/ 60 w 242"/>
                <a:gd name="T7" fmla="*/ 305 h 698"/>
                <a:gd name="T8" fmla="*/ 71 w 242"/>
                <a:gd name="T9" fmla="*/ 291 h 698"/>
                <a:gd name="T10" fmla="*/ 192 w 242"/>
                <a:gd name="T11" fmla="*/ 290 h 698"/>
                <a:gd name="T12" fmla="*/ 230 w 242"/>
                <a:gd name="T13" fmla="*/ 266 h 698"/>
                <a:gd name="T14" fmla="*/ 223 w 242"/>
                <a:gd name="T15" fmla="*/ 117 h 698"/>
                <a:gd name="T16" fmla="*/ 180 w 242"/>
                <a:gd name="T17" fmla="*/ 101 h 698"/>
                <a:gd name="T18" fmla="*/ 168 w 242"/>
                <a:gd name="T19" fmla="*/ 127 h 698"/>
                <a:gd name="T20" fmla="*/ 75 w 242"/>
                <a:gd name="T21" fmla="*/ 127 h 698"/>
                <a:gd name="T22" fmla="*/ 88 w 242"/>
                <a:gd name="T23" fmla="*/ 75 h 698"/>
                <a:gd name="T24" fmla="*/ 110 w 242"/>
                <a:gd name="T25" fmla="*/ 57 h 698"/>
                <a:gd name="T26" fmla="*/ 201 w 242"/>
                <a:gd name="T27" fmla="*/ 54 h 698"/>
                <a:gd name="T28" fmla="*/ 210 w 242"/>
                <a:gd name="T29" fmla="*/ 56 h 698"/>
                <a:gd name="T30" fmla="*/ 240 w 242"/>
                <a:gd name="T31" fmla="*/ 37 h 698"/>
                <a:gd name="T32" fmla="*/ 221 w 242"/>
                <a:gd name="T33" fmla="*/ 10 h 698"/>
                <a:gd name="T34" fmla="*/ 165 w 242"/>
                <a:gd name="T35" fmla="*/ 2 h 698"/>
                <a:gd name="T36" fmla="*/ 77 w 242"/>
                <a:gd name="T37" fmla="*/ 14 h 698"/>
                <a:gd name="T38" fmla="*/ 34 w 242"/>
                <a:gd name="T39" fmla="*/ 59 h 698"/>
                <a:gd name="T40" fmla="*/ 11 w 242"/>
                <a:gd name="T41" fmla="*/ 198 h 698"/>
                <a:gd name="T42" fmla="*/ 16 w 242"/>
                <a:gd name="T43" fmla="*/ 547 h 698"/>
                <a:gd name="T44" fmla="*/ 31 w 242"/>
                <a:gd name="T45" fmla="*/ 661 h 698"/>
                <a:gd name="T46" fmla="*/ 55 w 242"/>
                <a:gd name="T47" fmla="*/ 691 h 698"/>
                <a:gd name="T48" fmla="*/ 89 w 242"/>
                <a:gd name="T49" fmla="*/ 661 h 698"/>
                <a:gd name="T50" fmla="*/ 79 w 242"/>
                <a:gd name="T51" fmla="*/ 582 h 698"/>
                <a:gd name="T52" fmla="*/ 108 w 242"/>
                <a:gd name="T53" fmla="*/ 544 h 698"/>
                <a:gd name="T54" fmla="*/ 184 w 242"/>
                <a:gd name="T55" fmla="*/ 552 h 698"/>
                <a:gd name="T56" fmla="*/ 223 w 242"/>
                <a:gd name="T57" fmla="*/ 531 h 698"/>
                <a:gd name="T58" fmla="*/ 226 w 242"/>
                <a:gd name="T59" fmla="*/ 364 h 698"/>
                <a:gd name="T60" fmla="*/ 206 w 242"/>
                <a:gd name="T61" fmla="*/ 340 h 698"/>
                <a:gd name="T62" fmla="*/ 180 w 242"/>
                <a:gd name="T63" fmla="*/ 350 h 698"/>
                <a:gd name="T64" fmla="*/ 172 w 242"/>
                <a:gd name="T65" fmla="*/ 377 h 698"/>
                <a:gd name="T66" fmla="*/ 177 w 242"/>
                <a:gd name="T67" fmla="*/ 504 h 698"/>
                <a:gd name="T68" fmla="*/ 62 w 242"/>
                <a:gd name="T69" fmla="*/ 504 h 698"/>
                <a:gd name="T70" fmla="*/ 59 w 242"/>
                <a:gd name="T71" fmla="*/ 453 h 698"/>
                <a:gd name="T72" fmla="*/ 69 w 242"/>
                <a:gd name="T73" fmla="*/ 439 h 698"/>
                <a:gd name="T74" fmla="*/ 173 w 242"/>
                <a:gd name="T75" fmla="*/ 439 h 698"/>
                <a:gd name="T76" fmla="*/ 180 w 242"/>
                <a:gd name="T77" fmla="*/ 446 h 698"/>
                <a:gd name="T78" fmla="*/ 177 w 242"/>
                <a:gd name="T79" fmla="*/ 504 h 698"/>
                <a:gd name="T80" fmla="*/ 183 w 242"/>
                <a:gd name="T81" fmla="*/ 231 h 698"/>
                <a:gd name="T82" fmla="*/ 59 w 242"/>
                <a:gd name="T83" fmla="*/ 239 h 698"/>
                <a:gd name="T84" fmla="*/ 63 w 242"/>
                <a:gd name="T85" fmla="*/ 191 h 698"/>
                <a:gd name="T86" fmla="*/ 70 w 242"/>
                <a:gd name="T87" fmla="*/ 184 h 698"/>
                <a:gd name="T88" fmla="*/ 174 w 242"/>
                <a:gd name="T89" fmla="*/ 181 h 698"/>
                <a:gd name="T90" fmla="*/ 182 w 242"/>
                <a:gd name="T91" fmla="*/ 189 h 698"/>
                <a:gd name="T92" fmla="*/ 183 w 242"/>
                <a:gd name="T93" fmla="*/ 231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2" h="698">
                  <a:moveTo>
                    <a:pt x="172" y="377"/>
                  </a:moveTo>
                  <a:cubicBezTo>
                    <a:pt x="137" y="377"/>
                    <a:pt x="100" y="377"/>
                    <a:pt x="61" y="377"/>
                  </a:cubicBezTo>
                  <a:cubicBezTo>
                    <a:pt x="61" y="378"/>
                    <a:pt x="60" y="375"/>
                    <a:pt x="60" y="373"/>
                  </a:cubicBezTo>
                  <a:cubicBezTo>
                    <a:pt x="60" y="350"/>
                    <a:pt x="60" y="328"/>
                    <a:pt x="60" y="305"/>
                  </a:cubicBezTo>
                  <a:cubicBezTo>
                    <a:pt x="60" y="297"/>
                    <a:pt x="63" y="292"/>
                    <a:pt x="71" y="291"/>
                  </a:cubicBezTo>
                  <a:cubicBezTo>
                    <a:pt x="111" y="281"/>
                    <a:pt x="152" y="278"/>
                    <a:pt x="192" y="290"/>
                  </a:cubicBezTo>
                  <a:cubicBezTo>
                    <a:pt x="214" y="296"/>
                    <a:pt x="226" y="289"/>
                    <a:pt x="230" y="266"/>
                  </a:cubicBezTo>
                  <a:cubicBezTo>
                    <a:pt x="236" y="216"/>
                    <a:pt x="237" y="166"/>
                    <a:pt x="223" y="117"/>
                  </a:cubicBezTo>
                  <a:cubicBezTo>
                    <a:pt x="217" y="95"/>
                    <a:pt x="195" y="86"/>
                    <a:pt x="180" y="101"/>
                  </a:cubicBezTo>
                  <a:cubicBezTo>
                    <a:pt x="175" y="107"/>
                    <a:pt x="173" y="117"/>
                    <a:pt x="168" y="127"/>
                  </a:cubicBezTo>
                  <a:cubicBezTo>
                    <a:pt x="139" y="127"/>
                    <a:pt x="108" y="127"/>
                    <a:pt x="75" y="127"/>
                  </a:cubicBezTo>
                  <a:cubicBezTo>
                    <a:pt x="79" y="110"/>
                    <a:pt x="81" y="92"/>
                    <a:pt x="88" y="75"/>
                  </a:cubicBezTo>
                  <a:cubicBezTo>
                    <a:pt x="91" y="67"/>
                    <a:pt x="101" y="60"/>
                    <a:pt x="110" y="57"/>
                  </a:cubicBezTo>
                  <a:cubicBezTo>
                    <a:pt x="140" y="47"/>
                    <a:pt x="170" y="47"/>
                    <a:pt x="201" y="54"/>
                  </a:cubicBezTo>
                  <a:cubicBezTo>
                    <a:pt x="204" y="54"/>
                    <a:pt x="207" y="55"/>
                    <a:pt x="210" y="56"/>
                  </a:cubicBezTo>
                  <a:cubicBezTo>
                    <a:pt x="224" y="58"/>
                    <a:pt x="237" y="50"/>
                    <a:pt x="240" y="37"/>
                  </a:cubicBezTo>
                  <a:cubicBezTo>
                    <a:pt x="242" y="25"/>
                    <a:pt x="235" y="13"/>
                    <a:pt x="221" y="10"/>
                  </a:cubicBezTo>
                  <a:cubicBezTo>
                    <a:pt x="202" y="6"/>
                    <a:pt x="184" y="3"/>
                    <a:pt x="165" y="2"/>
                  </a:cubicBezTo>
                  <a:cubicBezTo>
                    <a:pt x="135" y="0"/>
                    <a:pt x="105" y="5"/>
                    <a:pt x="77" y="14"/>
                  </a:cubicBezTo>
                  <a:cubicBezTo>
                    <a:pt x="55" y="21"/>
                    <a:pt x="39" y="36"/>
                    <a:pt x="34" y="59"/>
                  </a:cubicBezTo>
                  <a:cubicBezTo>
                    <a:pt x="25" y="105"/>
                    <a:pt x="16" y="151"/>
                    <a:pt x="11" y="198"/>
                  </a:cubicBezTo>
                  <a:cubicBezTo>
                    <a:pt x="0" y="314"/>
                    <a:pt x="4" y="431"/>
                    <a:pt x="16" y="547"/>
                  </a:cubicBezTo>
                  <a:cubicBezTo>
                    <a:pt x="20" y="585"/>
                    <a:pt x="26" y="623"/>
                    <a:pt x="31" y="661"/>
                  </a:cubicBezTo>
                  <a:cubicBezTo>
                    <a:pt x="33" y="676"/>
                    <a:pt x="41" y="686"/>
                    <a:pt x="55" y="691"/>
                  </a:cubicBezTo>
                  <a:cubicBezTo>
                    <a:pt x="76" y="698"/>
                    <a:pt x="91" y="683"/>
                    <a:pt x="89" y="661"/>
                  </a:cubicBezTo>
                  <a:cubicBezTo>
                    <a:pt x="86" y="634"/>
                    <a:pt x="83" y="608"/>
                    <a:pt x="79" y="582"/>
                  </a:cubicBezTo>
                  <a:cubicBezTo>
                    <a:pt x="74" y="550"/>
                    <a:pt x="75" y="548"/>
                    <a:pt x="108" y="544"/>
                  </a:cubicBezTo>
                  <a:cubicBezTo>
                    <a:pt x="133" y="542"/>
                    <a:pt x="159" y="543"/>
                    <a:pt x="184" y="552"/>
                  </a:cubicBezTo>
                  <a:cubicBezTo>
                    <a:pt x="204" y="558"/>
                    <a:pt x="217" y="552"/>
                    <a:pt x="223" y="531"/>
                  </a:cubicBezTo>
                  <a:cubicBezTo>
                    <a:pt x="240" y="476"/>
                    <a:pt x="242" y="420"/>
                    <a:pt x="226" y="364"/>
                  </a:cubicBezTo>
                  <a:cubicBezTo>
                    <a:pt x="223" y="353"/>
                    <a:pt x="218" y="343"/>
                    <a:pt x="206" y="340"/>
                  </a:cubicBezTo>
                  <a:cubicBezTo>
                    <a:pt x="195" y="338"/>
                    <a:pt x="185" y="340"/>
                    <a:pt x="180" y="350"/>
                  </a:cubicBezTo>
                  <a:cubicBezTo>
                    <a:pt x="175" y="357"/>
                    <a:pt x="174" y="367"/>
                    <a:pt x="172" y="377"/>
                  </a:cubicBezTo>
                  <a:close/>
                  <a:moveTo>
                    <a:pt x="177" y="504"/>
                  </a:moveTo>
                  <a:cubicBezTo>
                    <a:pt x="137" y="504"/>
                    <a:pt x="100" y="504"/>
                    <a:pt x="62" y="504"/>
                  </a:cubicBezTo>
                  <a:cubicBezTo>
                    <a:pt x="61" y="488"/>
                    <a:pt x="61" y="471"/>
                    <a:pt x="59" y="453"/>
                  </a:cubicBezTo>
                  <a:cubicBezTo>
                    <a:pt x="58" y="445"/>
                    <a:pt x="61" y="441"/>
                    <a:pt x="69" y="439"/>
                  </a:cubicBezTo>
                  <a:cubicBezTo>
                    <a:pt x="104" y="434"/>
                    <a:pt x="138" y="433"/>
                    <a:pt x="173" y="439"/>
                  </a:cubicBezTo>
                  <a:cubicBezTo>
                    <a:pt x="176" y="440"/>
                    <a:pt x="180" y="443"/>
                    <a:pt x="180" y="446"/>
                  </a:cubicBezTo>
                  <a:cubicBezTo>
                    <a:pt x="180" y="465"/>
                    <a:pt x="178" y="484"/>
                    <a:pt x="177" y="504"/>
                  </a:cubicBezTo>
                  <a:close/>
                  <a:moveTo>
                    <a:pt x="183" y="231"/>
                  </a:moveTo>
                  <a:cubicBezTo>
                    <a:pt x="141" y="234"/>
                    <a:pt x="101" y="236"/>
                    <a:pt x="59" y="239"/>
                  </a:cubicBezTo>
                  <a:cubicBezTo>
                    <a:pt x="61" y="224"/>
                    <a:pt x="61" y="208"/>
                    <a:pt x="63" y="191"/>
                  </a:cubicBezTo>
                  <a:cubicBezTo>
                    <a:pt x="64" y="188"/>
                    <a:pt x="68" y="184"/>
                    <a:pt x="70" y="184"/>
                  </a:cubicBezTo>
                  <a:cubicBezTo>
                    <a:pt x="105" y="176"/>
                    <a:pt x="139" y="176"/>
                    <a:pt x="174" y="181"/>
                  </a:cubicBezTo>
                  <a:cubicBezTo>
                    <a:pt x="177" y="182"/>
                    <a:pt x="182" y="186"/>
                    <a:pt x="182" y="189"/>
                  </a:cubicBezTo>
                  <a:cubicBezTo>
                    <a:pt x="183" y="203"/>
                    <a:pt x="183" y="218"/>
                    <a:pt x="183" y="231"/>
                  </a:cubicBezTo>
                  <a:close/>
                </a:path>
              </a:pathLst>
            </a:custGeom>
            <a:solidFill>
              <a:schemeClr val="tx1">
                <a:alpha val="9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28" name="Freeform 43">
              <a:extLst>
                <a:ext uri="{FF2B5EF4-FFF2-40B4-BE49-F238E27FC236}">
                  <a16:creationId xmlns:a16="http://schemas.microsoft.com/office/drawing/2014/main" id="{707F2253-D17B-498F-A770-D82EF0BE0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7774" y="2574542"/>
              <a:ext cx="1266616" cy="1288376"/>
            </a:xfrm>
            <a:custGeom>
              <a:avLst/>
              <a:gdLst>
                <a:gd name="T0" fmla="*/ 151 w 405"/>
                <a:gd name="T1" fmla="*/ 205 h 395"/>
                <a:gd name="T2" fmla="*/ 116 w 405"/>
                <a:gd name="T3" fmla="*/ 360 h 395"/>
                <a:gd name="T4" fmla="*/ 142 w 405"/>
                <a:gd name="T5" fmla="*/ 391 h 395"/>
                <a:gd name="T6" fmla="*/ 168 w 405"/>
                <a:gd name="T7" fmla="*/ 358 h 395"/>
                <a:gd name="T8" fmla="*/ 194 w 405"/>
                <a:gd name="T9" fmla="*/ 236 h 395"/>
                <a:gd name="T10" fmla="*/ 204 w 405"/>
                <a:gd name="T11" fmla="*/ 221 h 395"/>
                <a:gd name="T12" fmla="*/ 237 w 405"/>
                <a:gd name="T13" fmla="*/ 306 h 395"/>
                <a:gd name="T14" fmla="*/ 240 w 405"/>
                <a:gd name="T15" fmla="*/ 358 h 395"/>
                <a:gd name="T16" fmla="*/ 265 w 405"/>
                <a:gd name="T17" fmla="*/ 391 h 395"/>
                <a:gd name="T18" fmla="*/ 292 w 405"/>
                <a:gd name="T19" fmla="*/ 361 h 395"/>
                <a:gd name="T20" fmla="*/ 258 w 405"/>
                <a:gd name="T21" fmla="*/ 208 h 395"/>
                <a:gd name="T22" fmla="*/ 254 w 405"/>
                <a:gd name="T23" fmla="*/ 200 h 395"/>
                <a:gd name="T24" fmla="*/ 295 w 405"/>
                <a:gd name="T25" fmla="*/ 183 h 395"/>
                <a:gd name="T26" fmla="*/ 307 w 405"/>
                <a:gd name="T27" fmla="*/ 191 h 395"/>
                <a:gd name="T28" fmla="*/ 345 w 405"/>
                <a:gd name="T29" fmla="*/ 290 h 395"/>
                <a:gd name="T30" fmla="*/ 350 w 405"/>
                <a:gd name="T31" fmla="*/ 364 h 395"/>
                <a:gd name="T32" fmla="*/ 376 w 405"/>
                <a:gd name="T33" fmla="*/ 394 h 395"/>
                <a:gd name="T34" fmla="*/ 402 w 405"/>
                <a:gd name="T35" fmla="*/ 367 h 395"/>
                <a:gd name="T36" fmla="*/ 342 w 405"/>
                <a:gd name="T37" fmla="*/ 153 h 395"/>
                <a:gd name="T38" fmla="*/ 275 w 405"/>
                <a:gd name="T39" fmla="*/ 136 h 395"/>
                <a:gd name="T40" fmla="*/ 228 w 405"/>
                <a:gd name="T41" fmla="*/ 158 h 395"/>
                <a:gd name="T42" fmla="*/ 228 w 405"/>
                <a:gd name="T43" fmla="*/ 75 h 395"/>
                <a:gd name="T44" fmla="*/ 295 w 405"/>
                <a:gd name="T45" fmla="*/ 87 h 395"/>
                <a:gd name="T46" fmla="*/ 345 w 405"/>
                <a:gd name="T47" fmla="*/ 103 h 395"/>
                <a:gd name="T48" fmla="*/ 380 w 405"/>
                <a:gd name="T49" fmla="*/ 89 h 395"/>
                <a:gd name="T50" fmla="*/ 364 w 405"/>
                <a:gd name="T51" fmla="*/ 55 h 395"/>
                <a:gd name="T52" fmla="*/ 241 w 405"/>
                <a:gd name="T53" fmla="*/ 26 h 395"/>
                <a:gd name="T54" fmla="*/ 223 w 405"/>
                <a:gd name="T55" fmla="*/ 14 h 395"/>
                <a:gd name="T56" fmla="*/ 203 w 405"/>
                <a:gd name="T57" fmla="*/ 1 h 395"/>
                <a:gd name="T58" fmla="*/ 180 w 405"/>
                <a:gd name="T59" fmla="*/ 12 h 395"/>
                <a:gd name="T60" fmla="*/ 160 w 405"/>
                <a:gd name="T61" fmla="*/ 23 h 395"/>
                <a:gd name="T62" fmla="*/ 24 w 405"/>
                <a:gd name="T63" fmla="*/ 60 h 395"/>
                <a:gd name="T64" fmla="*/ 15 w 405"/>
                <a:gd name="T65" fmla="*/ 102 h 395"/>
                <a:gd name="T66" fmla="*/ 50 w 405"/>
                <a:gd name="T67" fmla="*/ 105 h 395"/>
                <a:gd name="T68" fmla="*/ 164 w 405"/>
                <a:gd name="T69" fmla="*/ 74 h 395"/>
                <a:gd name="T70" fmla="*/ 175 w 405"/>
                <a:gd name="T71" fmla="*/ 74 h 395"/>
                <a:gd name="T72" fmla="*/ 175 w 405"/>
                <a:gd name="T73" fmla="*/ 160 h 395"/>
                <a:gd name="T74" fmla="*/ 140 w 405"/>
                <a:gd name="T75" fmla="*/ 139 h 395"/>
                <a:gd name="T76" fmla="*/ 65 w 405"/>
                <a:gd name="T77" fmla="*/ 151 h 395"/>
                <a:gd name="T78" fmla="*/ 9 w 405"/>
                <a:gd name="T79" fmla="*/ 273 h 395"/>
                <a:gd name="T80" fmla="*/ 1 w 405"/>
                <a:gd name="T81" fmla="*/ 362 h 395"/>
                <a:gd name="T82" fmla="*/ 13 w 405"/>
                <a:gd name="T83" fmla="*/ 389 h 395"/>
                <a:gd name="T84" fmla="*/ 41 w 405"/>
                <a:gd name="T85" fmla="*/ 390 h 395"/>
                <a:gd name="T86" fmla="*/ 53 w 405"/>
                <a:gd name="T87" fmla="*/ 364 h 395"/>
                <a:gd name="T88" fmla="*/ 86 w 405"/>
                <a:gd name="T89" fmla="*/ 212 h 395"/>
                <a:gd name="T90" fmla="*/ 135 w 405"/>
                <a:gd name="T91" fmla="*/ 196 h 395"/>
                <a:gd name="T92" fmla="*/ 151 w 405"/>
                <a:gd name="T93" fmla="*/ 20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5" h="395">
                  <a:moveTo>
                    <a:pt x="151" y="205"/>
                  </a:moveTo>
                  <a:cubicBezTo>
                    <a:pt x="124" y="254"/>
                    <a:pt x="115" y="306"/>
                    <a:pt x="116" y="360"/>
                  </a:cubicBezTo>
                  <a:cubicBezTo>
                    <a:pt x="117" y="379"/>
                    <a:pt x="127" y="391"/>
                    <a:pt x="142" y="391"/>
                  </a:cubicBezTo>
                  <a:cubicBezTo>
                    <a:pt x="159" y="391"/>
                    <a:pt x="168" y="379"/>
                    <a:pt x="168" y="358"/>
                  </a:cubicBezTo>
                  <a:cubicBezTo>
                    <a:pt x="167" y="316"/>
                    <a:pt x="173" y="274"/>
                    <a:pt x="194" y="236"/>
                  </a:cubicBezTo>
                  <a:cubicBezTo>
                    <a:pt x="197" y="231"/>
                    <a:pt x="201" y="227"/>
                    <a:pt x="204" y="221"/>
                  </a:cubicBezTo>
                  <a:cubicBezTo>
                    <a:pt x="225" y="247"/>
                    <a:pt x="233" y="276"/>
                    <a:pt x="237" y="306"/>
                  </a:cubicBezTo>
                  <a:cubicBezTo>
                    <a:pt x="240" y="323"/>
                    <a:pt x="240" y="341"/>
                    <a:pt x="240" y="358"/>
                  </a:cubicBezTo>
                  <a:cubicBezTo>
                    <a:pt x="240" y="378"/>
                    <a:pt x="249" y="390"/>
                    <a:pt x="265" y="391"/>
                  </a:cubicBezTo>
                  <a:cubicBezTo>
                    <a:pt x="280" y="392"/>
                    <a:pt x="292" y="381"/>
                    <a:pt x="292" y="361"/>
                  </a:cubicBezTo>
                  <a:cubicBezTo>
                    <a:pt x="294" y="307"/>
                    <a:pt x="286" y="255"/>
                    <a:pt x="258" y="208"/>
                  </a:cubicBezTo>
                  <a:cubicBezTo>
                    <a:pt x="257" y="206"/>
                    <a:pt x="256" y="204"/>
                    <a:pt x="254" y="200"/>
                  </a:cubicBezTo>
                  <a:cubicBezTo>
                    <a:pt x="268" y="194"/>
                    <a:pt x="281" y="188"/>
                    <a:pt x="295" y="183"/>
                  </a:cubicBezTo>
                  <a:cubicBezTo>
                    <a:pt x="298" y="182"/>
                    <a:pt x="304" y="187"/>
                    <a:pt x="307" y="191"/>
                  </a:cubicBezTo>
                  <a:cubicBezTo>
                    <a:pt x="327" y="221"/>
                    <a:pt x="340" y="254"/>
                    <a:pt x="345" y="290"/>
                  </a:cubicBezTo>
                  <a:cubicBezTo>
                    <a:pt x="349" y="315"/>
                    <a:pt x="349" y="340"/>
                    <a:pt x="350" y="364"/>
                  </a:cubicBezTo>
                  <a:cubicBezTo>
                    <a:pt x="351" y="381"/>
                    <a:pt x="360" y="393"/>
                    <a:pt x="376" y="394"/>
                  </a:cubicBezTo>
                  <a:cubicBezTo>
                    <a:pt x="390" y="395"/>
                    <a:pt x="401" y="383"/>
                    <a:pt x="402" y="367"/>
                  </a:cubicBezTo>
                  <a:cubicBezTo>
                    <a:pt x="405" y="289"/>
                    <a:pt x="389" y="216"/>
                    <a:pt x="342" y="153"/>
                  </a:cubicBezTo>
                  <a:cubicBezTo>
                    <a:pt x="321" y="125"/>
                    <a:pt x="307" y="122"/>
                    <a:pt x="275" y="136"/>
                  </a:cubicBezTo>
                  <a:cubicBezTo>
                    <a:pt x="260" y="143"/>
                    <a:pt x="244" y="150"/>
                    <a:pt x="228" y="158"/>
                  </a:cubicBezTo>
                  <a:cubicBezTo>
                    <a:pt x="228" y="130"/>
                    <a:pt x="228" y="104"/>
                    <a:pt x="228" y="75"/>
                  </a:cubicBezTo>
                  <a:cubicBezTo>
                    <a:pt x="251" y="79"/>
                    <a:pt x="273" y="82"/>
                    <a:pt x="295" y="87"/>
                  </a:cubicBezTo>
                  <a:cubicBezTo>
                    <a:pt x="312" y="91"/>
                    <a:pt x="328" y="97"/>
                    <a:pt x="345" y="103"/>
                  </a:cubicBezTo>
                  <a:cubicBezTo>
                    <a:pt x="361" y="108"/>
                    <a:pt x="375" y="103"/>
                    <a:pt x="380" y="89"/>
                  </a:cubicBezTo>
                  <a:cubicBezTo>
                    <a:pt x="386" y="74"/>
                    <a:pt x="380" y="62"/>
                    <a:pt x="364" y="55"/>
                  </a:cubicBezTo>
                  <a:cubicBezTo>
                    <a:pt x="325" y="39"/>
                    <a:pt x="283" y="30"/>
                    <a:pt x="241" y="26"/>
                  </a:cubicBezTo>
                  <a:cubicBezTo>
                    <a:pt x="233" y="25"/>
                    <a:pt x="228" y="23"/>
                    <a:pt x="223" y="14"/>
                  </a:cubicBezTo>
                  <a:cubicBezTo>
                    <a:pt x="220" y="8"/>
                    <a:pt x="210" y="1"/>
                    <a:pt x="203" y="1"/>
                  </a:cubicBezTo>
                  <a:cubicBezTo>
                    <a:pt x="195" y="0"/>
                    <a:pt x="184" y="6"/>
                    <a:pt x="180" y="12"/>
                  </a:cubicBezTo>
                  <a:cubicBezTo>
                    <a:pt x="174" y="21"/>
                    <a:pt x="169" y="23"/>
                    <a:pt x="160" y="23"/>
                  </a:cubicBezTo>
                  <a:cubicBezTo>
                    <a:pt x="112" y="24"/>
                    <a:pt x="66" y="36"/>
                    <a:pt x="24" y="60"/>
                  </a:cubicBezTo>
                  <a:cubicBezTo>
                    <a:pt x="6" y="71"/>
                    <a:pt x="2" y="88"/>
                    <a:pt x="15" y="102"/>
                  </a:cubicBezTo>
                  <a:cubicBezTo>
                    <a:pt x="24" y="112"/>
                    <a:pt x="36" y="113"/>
                    <a:pt x="50" y="105"/>
                  </a:cubicBezTo>
                  <a:cubicBezTo>
                    <a:pt x="85" y="84"/>
                    <a:pt x="124" y="76"/>
                    <a:pt x="164" y="74"/>
                  </a:cubicBezTo>
                  <a:cubicBezTo>
                    <a:pt x="167" y="74"/>
                    <a:pt x="170" y="74"/>
                    <a:pt x="175" y="74"/>
                  </a:cubicBezTo>
                  <a:cubicBezTo>
                    <a:pt x="175" y="102"/>
                    <a:pt x="175" y="130"/>
                    <a:pt x="175" y="160"/>
                  </a:cubicBezTo>
                  <a:cubicBezTo>
                    <a:pt x="162" y="152"/>
                    <a:pt x="151" y="146"/>
                    <a:pt x="140" y="139"/>
                  </a:cubicBezTo>
                  <a:cubicBezTo>
                    <a:pt x="110" y="122"/>
                    <a:pt x="88" y="125"/>
                    <a:pt x="65" y="151"/>
                  </a:cubicBezTo>
                  <a:cubicBezTo>
                    <a:pt x="34" y="186"/>
                    <a:pt x="17" y="228"/>
                    <a:pt x="9" y="273"/>
                  </a:cubicBezTo>
                  <a:cubicBezTo>
                    <a:pt x="4" y="302"/>
                    <a:pt x="3" y="332"/>
                    <a:pt x="1" y="362"/>
                  </a:cubicBezTo>
                  <a:cubicBezTo>
                    <a:pt x="0" y="373"/>
                    <a:pt x="3" y="383"/>
                    <a:pt x="13" y="389"/>
                  </a:cubicBezTo>
                  <a:cubicBezTo>
                    <a:pt x="22" y="395"/>
                    <a:pt x="32" y="395"/>
                    <a:pt x="41" y="390"/>
                  </a:cubicBezTo>
                  <a:cubicBezTo>
                    <a:pt x="51" y="384"/>
                    <a:pt x="54" y="375"/>
                    <a:pt x="53" y="364"/>
                  </a:cubicBezTo>
                  <a:cubicBezTo>
                    <a:pt x="51" y="310"/>
                    <a:pt x="60" y="259"/>
                    <a:pt x="86" y="212"/>
                  </a:cubicBezTo>
                  <a:cubicBezTo>
                    <a:pt x="106" y="174"/>
                    <a:pt x="100" y="179"/>
                    <a:pt x="135" y="196"/>
                  </a:cubicBezTo>
                  <a:cubicBezTo>
                    <a:pt x="140" y="199"/>
                    <a:pt x="145" y="202"/>
                    <a:pt x="151" y="205"/>
                  </a:cubicBezTo>
                  <a:close/>
                </a:path>
              </a:pathLst>
            </a:custGeom>
            <a:solidFill>
              <a:schemeClr val="tx1">
                <a:alpha val="9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29" name="Freeform 44">
              <a:extLst>
                <a:ext uri="{FF2B5EF4-FFF2-40B4-BE49-F238E27FC236}">
                  <a16:creationId xmlns:a16="http://schemas.microsoft.com/office/drawing/2014/main" id="{103F718A-A8F0-4EBA-832F-EEF743038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0493" y="3855319"/>
              <a:ext cx="1215734" cy="1098354"/>
            </a:xfrm>
            <a:custGeom>
              <a:avLst/>
              <a:gdLst>
                <a:gd name="T0" fmla="*/ 173 w 389"/>
                <a:gd name="T1" fmla="*/ 53 h 337"/>
                <a:gd name="T2" fmla="*/ 172 w 389"/>
                <a:gd name="T3" fmla="*/ 92 h 337"/>
                <a:gd name="T4" fmla="*/ 163 w 389"/>
                <a:gd name="T5" fmla="*/ 100 h 337"/>
                <a:gd name="T6" fmla="*/ 23 w 389"/>
                <a:gd name="T7" fmla="*/ 278 h 337"/>
                <a:gd name="T8" fmla="*/ 27 w 389"/>
                <a:gd name="T9" fmla="*/ 301 h 337"/>
                <a:gd name="T10" fmla="*/ 58 w 389"/>
                <a:gd name="T11" fmla="*/ 317 h 337"/>
                <a:gd name="T12" fmla="*/ 75 w 389"/>
                <a:gd name="T13" fmla="*/ 288 h 337"/>
                <a:gd name="T14" fmla="*/ 160 w 389"/>
                <a:gd name="T15" fmla="*/ 154 h 337"/>
                <a:gd name="T16" fmla="*/ 173 w 389"/>
                <a:gd name="T17" fmla="*/ 152 h 337"/>
                <a:gd name="T18" fmla="*/ 173 w 389"/>
                <a:gd name="T19" fmla="*/ 167 h 337"/>
                <a:gd name="T20" fmla="*/ 173 w 389"/>
                <a:gd name="T21" fmla="*/ 305 h 337"/>
                <a:gd name="T22" fmla="*/ 197 w 389"/>
                <a:gd name="T23" fmla="*/ 336 h 337"/>
                <a:gd name="T24" fmla="*/ 225 w 389"/>
                <a:gd name="T25" fmla="*/ 307 h 337"/>
                <a:gd name="T26" fmla="*/ 225 w 389"/>
                <a:gd name="T27" fmla="*/ 168 h 337"/>
                <a:gd name="T28" fmla="*/ 225 w 389"/>
                <a:gd name="T29" fmla="*/ 151 h 337"/>
                <a:gd name="T30" fmla="*/ 293 w 389"/>
                <a:gd name="T31" fmla="*/ 193 h 337"/>
                <a:gd name="T32" fmla="*/ 328 w 389"/>
                <a:gd name="T33" fmla="*/ 290 h 337"/>
                <a:gd name="T34" fmla="*/ 352 w 389"/>
                <a:gd name="T35" fmla="*/ 315 h 337"/>
                <a:gd name="T36" fmla="*/ 377 w 389"/>
                <a:gd name="T37" fmla="*/ 289 h 337"/>
                <a:gd name="T38" fmla="*/ 236 w 389"/>
                <a:gd name="T39" fmla="*/ 101 h 337"/>
                <a:gd name="T40" fmla="*/ 225 w 389"/>
                <a:gd name="T41" fmla="*/ 86 h 337"/>
                <a:gd name="T42" fmla="*/ 225 w 389"/>
                <a:gd name="T43" fmla="*/ 54 h 337"/>
                <a:gd name="T44" fmla="*/ 280 w 389"/>
                <a:gd name="T45" fmla="*/ 62 h 337"/>
                <a:gd name="T46" fmla="*/ 354 w 389"/>
                <a:gd name="T47" fmla="*/ 80 h 337"/>
                <a:gd name="T48" fmla="*/ 385 w 389"/>
                <a:gd name="T49" fmla="*/ 63 h 337"/>
                <a:gd name="T50" fmla="*/ 368 w 389"/>
                <a:gd name="T51" fmla="*/ 31 h 337"/>
                <a:gd name="T52" fmla="*/ 164 w 389"/>
                <a:gd name="T53" fmla="*/ 4 h 337"/>
                <a:gd name="T54" fmla="*/ 27 w 389"/>
                <a:gd name="T55" fmla="*/ 34 h 337"/>
                <a:gd name="T56" fmla="*/ 5 w 389"/>
                <a:gd name="T57" fmla="*/ 70 h 337"/>
                <a:gd name="T58" fmla="*/ 42 w 389"/>
                <a:gd name="T59" fmla="*/ 83 h 337"/>
                <a:gd name="T60" fmla="*/ 136 w 389"/>
                <a:gd name="T61" fmla="*/ 57 h 337"/>
                <a:gd name="T62" fmla="*/ 173 w 389"/>
                <a:gd name="T63" fmla="*/ 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9" h="337">
                  <a:moveTo>
                    <a:pt x="173" y="53"/>
                  </a:moveTo>
                  <a:cubicBezTo>
                    <a:pt x="173" y="68"/>
                    <a:pt x="173" y="80"/>
                    <a:pt x="172" y="92"/>
                  </a:cubicBezTo>
                  <a:cubicBezTo>
                    <a:pt x="172" y="95"/>
                    <a:pt x="167" y="99"/>
                    <a:pt x="163" y="100"/>
                  </a:cubicBezTo>
                  <a:cubicBezTo>
                    <a:pt x="78" y="117"/>
                    <a:pt x="18" y="192"/>
                    <a:pt x="23" y="278"/>
                  </a:cubicBezTo>
                  <a:cubicBezTo>
                    <a:pt x="23" y="286"/>
                    <a:pt x="24" y="294"/>
                    <a:pt x="27" y="301"/>
                  </a:cubicBezTo>
                  <a:cubicBezTo>
                    <a:pt x="32" y="314"/>
                    <a:pt x="46" y="320"/>
                    <a:pt x="58" y="317"/>
                  </a:cubicBezTo>
                  <a:cubicBezTo>
                    <a:pt x="71" y="313"/>
                    <a:pt x="77" y="303"/>
                    <a:pt x="75" y="288"/>
                  </a:cubicBezTo>
                  <a:cubicBezTo>
                    <a:pt x="68" y="233"/>
                    <a:pt x="107" y="170"/>
                    <a:pt x="160" y="154"/>
                  </a:cubicBezTo>
                  <a:cubicBezTo>
                    <a:pt x="163" y="153"/>
                    <a:pt x="167" y="153"/>
                    <a:pt x="173" y="152"/>
                  </a:cubicBezTo>
                  <a:cubicBezTo>
                    <a:pt x="173" y="158"/>
                    <a:pt x="173" y="162"/>
                    <a:pt x="173" y="167"/>
                  </a:cubicBezTo>
                  <a:cubicBezTo>
                    <a:pt x="173" y="213"/>
                    <a:pt x="173" y="259"/>
                    <a:pt x="173" y="305"/>
                  </a:cubicBezTo>
                  <a:cubicBezTo>
                    <a:pt x="173" y="325"/>
                    <a:pt x="182" y="336"/>
                    <a:pt x="197" y="336"/>
                  </a:cubicBezTo>
                  <a:cubicBezTo>
                    <a:pt x="214" y="337"/>
                    <a:pt x="225" y="326"/>
                    <a:pt x="225" y="307"/>
                  </a:cubicBezTo>
                  <a:cubicBezTo>
                    <a:pt x="225" y="260"/>
                    <a:pt x="225" y="214"/>
                    <a:pt x="225" y="168"/>
                  </a:cubicBezTo>
                  <a:cubicBezTo>
                    <a:pt x="225" y="163"/>
                    <a:pt x="225" y="158"/>
                    <a:pt x="225" y="151"/>
                  </a:cubicBezTo>
                  <a:cubicBezTo>
                    <a:pt x="254" y="156"/>
                    <a:pt x="276" y="172"/>
                    <a:pt x="293" y="193"/>
                  </a:cubicBezTo>
                  <a:cubicBezTo>
                    <a:pt x="314" y="222"/>
                    <a:pt x="325" y="255"/>
                    <a:pt x="328" y="290"/>
                  </a:cubicBezTo>
                  <a:cubicBezTo>
                    <a:pt x="330" y="306"/>
                    <a:pt x="338" y="315"/>
                    <a:pt x="352" y="315"/>
                  </a:cubicBezTo>
                  <a:cubicBezTo>
                    <a:pt x="365" y="315"/>
                    <a:pt x="376" y="304"/>
                    <a:pt x="377" y="289"/>
                  </a:cubicBezTo>
                  <a:cubicBezTo>
                    <a:pt x="382" y="208"/>
                    <a:pt x="327" y="118"/>
                    <a:pt x="236" y="101"/>
                  </a:cubicBezTo>
                  <a:cubicBezTo>
                    <a:pt x="226" y="99"/>
                    <a:pt x="224" y="95"/>
                    <a:pt x="225" y="86"/>
                  </a:cubicBezTo>
                  <a:cubicBezTo>
                    <a:pt x="225" y="77"/>
                    <a:pt x="225" y="67"/>
                    <a:pt x="225" y="54"/>
                  </a:cubicBezTo>
                  <a:cubicBezTo>
                    <a:pt x="244" y="57"/>
                    <a:pt x="262" y="58"/>
                    <a:pt x="280" y="62"/>
                  </a:cubicBezTo>
                  <a:cubicBezTo>
                    <a:pt x="305" y="67"/>
                    <a:pt x="329" y="74"/>
                    <a:pt x="354" y="80"/>
                  </a:cubicBezTo>
                  <a:cubicBezTo>
                    <a:pt x="368" y="83"/>
                    <a:pt x="381" y="76"/>
                    <a:pt x="385" y="63"/>
                  </a:cubicBezTo>
                  <a:cubicBezTo>
                    <a:pt x="389" y="49"/>
                    <a:pt x="383" y="35"/>
                    <a:pt x="368" y="31"/>
                  </a:cubicBezTo>
                  <a:cubicBezTo>
                    <a:pt x="302" y="12"/>
                    <a:pt x="234" y="0"/>
                    <a:pt x="164" y="4"/>
                  </a:cubicBezTo>
                  <a:cubicBezTo>
                    <a:pt x="117" y="6"/>
                    <a:pt x="71" y="16"/>
                    <a:pt x="27" y="34"/>
                  </a:cubicBezTo>
                  <a:cubicBezTo>
                    <a:pt x="7" y="42"/>
                    <a:pt x="0" y="54"/>
                    <a:pt x="5" y="70"/>
                  </a:cubicBezTo>
                  <a:cubicBezTo>
                    <a:pt x="11" y="85"/>
                    <a:pt x="26" y="91"/>
                    <a:pt x="42" y="83"/>
                  </a:cubicBezTo>
                  <a:cubicBezTo>
                    <a:pt x="72" y="70"/>
                    <a:pt x="103" y="61"/>
                    <a:pt x="136" y="57"/>
                  </a:cubicBezTo>
                  <a:cubicBezTo>
                    <a:pt x="147" y="56"/>
                    <a:pt x="159" y="55"/>
                    <a:pt x="173" y="53"/>
                  </a:cubicBezTo>
                  <a:close/>
                </a:path>
              </a:pathLst>
            </a:custGeom>
            <a:solidFill>
              <a:schemeClr val="tx1">
                <a:alpha val="9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</p:grpSp>
      <p:sp useBgFill="1">
        <p:nvSpPr>
          <p:cNvPr id="44" name="新月形 43">
            <a:extLst>
              <a:ext uri="{FF2B5EF4-FFF2-40B4-BE49-F238E27FC236}">
                <a16:creationId xmlns:a16="http://schemas.microsoft.com/office/drawing/2014/main" id="{174574A7-DB5A-45B8-BDC0-7B4ED6828403}"/>
              </a:ext>
            </a:extLst>
          </p:cNvPr>
          <p:cNvSpPr/>
          <p:nvPr/>
        </p:nvSpPr>
        <p:spPr>
          <a:xfrm flipH="1">
            <a:off x="2361829" y="1591090"/>
            <a:ext cx="1883082" cy="4528457"/>
          </a:xfrm>
          <a:prstGeom prst="moon">
            <a:avLst>
              <a:gd name="adj" fmla="val 35586"/>
            </a:avLst>
          </a:prstGeom>
          <a:ln>
            <a:noFill/>
          </a:ln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新月形 45">
            <a:extLst>
              <a:ext uri="{FF2B5EF4-FFF2-40B4-BE49-F238E27FC236}">
                <a16:creationId xmlns:a16="http://schemas.microsoft.com/office/drawing/2014/main" id="{476CB6C9-4A95-494F-9F7B-EFB7B62137EB}"/>
              </a:ext>
            </a:extLst>
          </p:cNvPr>
          <p:cNvSpPr/>
          <p:nvPr/>
        </p:nvSpPr>
        <p:spPr>
          <a:xfrm flipH="1">
            <a:off x="2361829" y="1591089"/>
            <a:ext cx="1883082" cy="4528457"/>
          </a:xfrm>
          <a:prstGeom prst="moon">
            <a:avLst>
              <a:gd name="adj" fmla="val 35586"/>
            </a:avLst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占位符 1">
            <a:extLst>
              <a:ext uri="{FF2B5EF4-FFF2-40B4-BE49-F238E27FC236}">
                <a16:creationId xmlns:a16="http://schemas.microsoft.com/office/drawing/2014/main" id="{1533A894-8A53-41F1-89A7-214C4F1F60A8}"/>
              </a:ext>
            </a:extLst>
          </p:cNvPr>
          <p:cNvSpPr txBox="1">
            <a:spLocks/>
          </p:cNvSpPr>
          <p:nvPr/>
        </p:nvSpPr>
        <p:spPr>
          <a:xfrm>
            <a:off x="4720046" y="1869859"/>
            <a:ext cx="7036525" cy="9341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chemeClr val="tx2"/>
                </a:solidFill>
              </a:rPr>
              <a:t>可以通过点击和重新输入更改文本框内容，顶部“开始”面板中可以对字体、字号、颜色、行距等进行修改。建议正文</a:t>
            </a:r>
            <a:r>
              <a:rPr lang="en-US" altLang="zh-CN" sz="1800" dirty="0">
                <a:solidFill>
                  <a:schemeClr val="tx2"/>
                </a:solidFill>
              </a:rPr>
              <a:t>18</a:t>
            </a:r>
            <a:r>
              <a:rPr lang="zh-CN" altLang="en-US" sz="1800" dirty="0">
                <a:solidFill>
                  <a:schemeClr val="tx2"/>
                </a:solidFill>
              </a:rPr>
              <a:t>号字，</a:t>
            </a:r>
            <a:r>
              <a:rPr lang="en-US" altLang="zh-CN" sz="1800" dirty="0">
                <a:solidFill>
                  <a:schemeClr val="tx2"/>
                </a:solidFill>
              </a:rPr>
              <a:t>1.5</a:t>
            </a:r>
            <a:r>
              <a:rPr lang="zh-CN" altLang="en-US" sz="1800" dirty="0">
                <a:solidFill>
                  <a:schemeClr val="tx2"/>
                </a:solidFill>
              </a:rPr>
              <a:t>倍行距。</a:t>
            </a:r>
          </a:p>
        </p:txBody>
      </p:sp>
      <p:sp>
        <p:nvSpPr>
          <p:cNvPr id="50" name="文本占位符 1">
            <a:extLst>
              <a:ext uri="{FF2B5EF4-FFF2-40B4-BE49-F238E27FC236}">
                <a16:creationId xmlns:a16="http://schemas.microsoft.com/office/drawing/2014/main" id="{758754E4-2FAE-4E20-A4CB-030837383F31}"/>
              </a:ext>
            </a:extLst>
          </p:cNvPr>
          <p:cNvSpPr txBox="1">
            <a:spLocks/>
          </p:cNvSpPr>
          <p:nvPr/>
        </p:nvSpPr>
        <p:spPr>
          <a:xfrm>
            <a:off x="4720046" y="1370568"/>
            <a:ext cx="5643129" cy="5135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 dirty="0"/>
              <a:t>点此添加您的小标题</a:t>
            </a:r>
            <a:endParaRPr lang="zh-CN" altLang="en-US" dirty="0"/>
          </a:p>
        </p:txBody>
      </p:sp>
      <p:sp>
        <p:nvSpPr>
          <p:cNvPr id="51" name="文本占位符 1">
            <a:extLst>
              <a:ext uri="{FF2B5EF4-FFF2-40B4-BE49-F238E27FC236}">
                <a16:creationId xmlns:a16="http://schemas.microsoft.com/office/drawing/2014/main" id="{418ED729-A775-4FD3-BDEC-EBB31204895A}"/>
              </a:ext>
            </a:extLst>
          </p:cNvPr>
          <p:cNvSpPr txBox="1">
            <a:spLocks/>
          </p:cNvSpPr>
          <p:nvPr/>
        </p:nvSpPr>
        <p:spPr>
          <a:xfrm>
            <a:off x="4702617" y="3596168"/>
            <a:ext cx="7036525" cy="9341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800">
                <a:solidFill>
                  <a:schemeClr val="tx2"/>
                </a:solidFill>
              </a:rPr>
              <a:t>可以通过点击和重新输入更改文本框内容，顶部“开始”面板中可以对字体、字号、颜色、行距等进行修改。建议正文</a:t>
            </a:r>
            <a:r>
              <a:rPr lang="en-US" altLang="zh-CN" sz="1800">
                <a:solidFill>
                  <a:schemeClr val="tx2"/>
                </a:solidFill>
              </a:rPr>
              <a:t>18</a:t>
            </a:r>
            <a:r>
              <a:rPr lang="zh-CN" altLang="en-US" sz="1800">
                <a:solidFill>
                  <a:schemeClr val="tx2"/>
                </a:solidFill>
              </a:rPr>
              <a:t>号字，</a:t>
            </a:r>
            <a:r>
              <a:rPr lang="en-US" altLang="zh-CN" sz="1800">
                <a:solidFill>
                  <a:schemeClr val="tx2"/>
                </a:solidFill>
              </a:rPr>
              <a:t>1.5</a:t>
            </a:r>
            <a:r>
              <a:rPr lang="zh-CN" altLang="en-US" sz="1800">
                <a:solidFill>
                  <a:schemeClr val="tx2"/>
                </a:solidFill>
              </a:rPr>
              <a:t>倍行距。</a:t>
            </a:r>
          </a:p>
        </p:txBody>
      </p:sp>
      <p:sp>
        <p:nvSpPr>
          <p:cNvPr id="52" name="文本占位符 1">
            <a:extLst>
              <a:ext uri="{FF2B5EF4-FFF2-40B4-BE49-F238E27FC236}">
                <a16:creationId xmlns:a16="http://schemas.microsoft.com/office/drawing/2014/main" id="{54808B22-AFDA-49B4-A7C5-2934F38F3DCA}"/>
              </a:ext>
            </a:extLst>
          </p:cNvPr>
          <p:cNvSpPr txBox="1">
            <a:spLocks/>
          </p:cNvSpPr>
          <p:nvPr/>
        </p:nvSpPr>
        <p:spPr>
          <a:xfrm>
            <a:off x="4702617" y="3096877"/>
            <a:ext cx="5643129" cy="5135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/>
              <a:t>点此添加您的小标题</a:t>
            </a:r>
            <a:endParaRPr lang="zh-CN" altLang="en-US"/>
          </a:p>
        </p:txBody>
      </p:sp>
      <p:sp>
        <p:nvSpPr>
          <p:cNvPr id="53" name="文本占位符 1">
            <a:extLst>
              <a:ext uri="{FF2B5EF4-FFF2-40B4-BE49-F238E27FC236}">
                <a16:creationId xmlns:a16="http://schemas.microsoft.com/office/drawing/2014/main" id="{033D2546-0FD8-4F8F-AE81-3D97334E1AAA}"/>
              </a:ext>
            </a:extLst>
          </p:cNvPr>
          <p:cNvSpPr txBox="1">
            <a:spLocks/>
          </p:cNvSpPr>
          <p:nvPr/>
        </p:nvSpPr>
        <p:spPr>
          <a:xfrm>
            <a:off x="4685188" y="5322477"/>
            <a:ext cx="7036525" cy="9341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800">
                <a:solidFill>
                  <a:schemeClr val="tx2"/>
                </a:solidFill>
              </a:rPr>
              <a:t>可以通过点击和重新输入更改文本框内容，顶部“开始”面板中可以对字体、字号、颜色、行距等进行修改。建议正文</a:t>
            </a:r>
            <a:r>
              <a:rPr lang="en-US" altLang="zh-CN" sz="1800">
                <a:solidFill>
                  <a:schemeClr val="tx2"/>
                </a:solidFill>
              </a:rPr>
              <a:t>18</a:t>
            </a:r>
            <a:r>
              <a:rPr lang="zh-CN" altLang="en-US" sz="1800">
                <a:solidFill>
                  <a:schemeClr val="tx2"/>
                </a:solidFill>
              </a:rPr>
              <a:t>号字，</a:t>
            </a:r>
            <a:r>
              <a:rPr lang="en-US" altLang="zh-CN" sz="1800">
                <a:solidFill>
                  <a:schemeClr val="tx2"/>
                </a:solidFill>
              </a:rPr>
              <a:t>1.5</a:t>
            </a:r>
            <a:r>
              <a:rPr lang="zh-CN" altLang="en-US" sz="1800">
                <a:solidFill>
                  <a:schemeClr val="tx2"/>
                </a:solidFill>
              </a:rPr>
              <a:t>倍行距。</a:t>
            </a:r>
          </a:p>
        </p:txBody>
      </p:sp>
      <p:sp>
        <p:nvSpPr>
          <p:cNvPr id="54" name="文本占位符 1">
            <a:extLst>
              <a:ext uri="{FF2B5EF4-FFF2-40B4-BE49-F238E27FC236}">
                <a16:creationId xmlns:a16="http://schemas.microsoft.com/office/drawing/2014/main" id="{F8069BF0-0BD5-4798-906A-99725033DE7B}"/>
              </a:ext>
            </a:extLst>
          </p:cNvPr>
          <p:cNvSpPr txBox="1">
            <a:spLocks/>
          </p:cNvSpPr>
          <p:nvPr/>
        </p:nvSpPr>
        <p:spPr>
          <a:xfrm>
            <a:off x="4685188" y="4823186"/>
            <a:ext cx="5643129" cy="5135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/>
              <a:t>点此添加您的小标题</a:t>
            </a:r>
            <a:endParaRPr lang="zh-CN" altLang="en-US"/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DA0C91BF-CE04-4556-A06A-09362E00D17F}"/>
              </a:ext>
            </a:extLst>
          </p:cNvPr>
          <p:cNvGrpSpPr/>
          <p:nvPr/>
        </p:nvGrpSpPr>
        <p:grpSpPr>
          <a:xfrm>
            <a:off x="3568658" y="5039547"/>
            <a:ext cx="623180" cy="720000"/>
            <a:chOff x="7712685" y="2196204"/>
            <a:chExt cx="623180" cy="720000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D0B97D7F-907B-4B25-8E75-B512A24D8348}"/>
                </a:ext>
              </a:extLst>
            </p:cNvPr>
            <p:cNvGrpSpPr/>
            <p:nvPr/>
          </p:nvGrpSpPr>
          <p:grpSpPr>
            <a:xfrm>
              <a:off x="7712685" y="2196204"/>
              <a:ext cx="623180" cy="720000"/>
              <a:chOff x="8094285" y="3268368"/>
              <a:chExt cx="623180" cy="720000"/>
            </a:xfrm>
          </p:grpSpPr>
          <p:sp useBgFill="1"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BA19DD3D-D69F-4990-81F1-3BDFCDE5470B}"/>
                  </a:ext>
                </a:extLst>
              </p:cNvPr>
              <p:cNvSpPr/>
              <p:nvPr/>
            </p:nvSpPr>
            <p:spPr>
              <a:xfrm>
                <a:off x="8394606" y="3268618"/>
                <a:ext cx="322859" cy="719750"/>
              </a:xfrm>
              <a:custGeom>
                <a:avLst/>
                <a:gdLst>
                  <a:gd name="connsiteX0" fmla="*/ 850868 w 1495425"/>
                  <a:gd name="connsiteY0" fmla="*/ 1956585 h 3333750"/>
                  <a:gd name="connsiteX1" fmla="*/ 857345 w 1495425"/>
                  <a:gd name="connsiteY1" fmla="*/ 2075267 h 3333750"/>
                  <a:gd name="connsiteX2" fmla="*/ 859345 w 1495425"/>
                  <a:gd name="connsiteY2" fmla="*/ 2174993 h 3333750"/>
                  <a:gd name="connsiteX3" fmla="*/ 866108 w 1495425"/>
                  <a:gd name="connsiteY3" fmla="*/ 2666960 h 3333750"/>
                  <a:gd name="connsiteX4" fmla="*/ 857440 w 1495425"/>
                  <a:gd name="connsiteY4" fmla="*/ 2778878 h 3333750"/>
                  <a:gd name="connsiteX5" fmla="*/ 842963 w 1495425"/>
                  <a:gd name="connsiteY5" fmla="*/ 2938708 h 3333750"/>
                  <a:gd name="connsiteX6" fmla="*/ 823627 w 1495425"/>
                  <a:gd name="connsiteY6" fmla="*/ 3027195 h 3333750"/>
                  <a:gd name="connsiteX7" fmla="*/ 813149 w 1495425"/>
                  <a:gd name="connsiteY7" fmla="*/ 3073487 h 3333750"/>
                  <a:gd name="connsiteX8" fmla="*/ 787146 w 1495425"/>
                  <a:gd name="connsiteY8" fmla="*/ 3189120 h 3333750"/>
                  <a:gd name="connsiteX9" fmla="*/ 751332 w 1495425"/>
                  <a:gd name="connsiteY9" fmla="*/ 3293324 h 3333750"/>
                  <a:gd name="connsiteX10" fmla="*/ 741807 w 1495425"/>
                  <a:gd name="connsiteY10" fmla="*/ 3307992 h 3333750"/>
                  <a:gd name="connsiteX11" fmla="*/ 722376 w 1495425"/>
                  <a:gd name="connsiteY11" fmla="*/ 3328757 h 3333750"/>
                  <a:gd name="connsiteX12" fmla="*/ 711422 w 1495425"/>
                  <a:gd name="connsiteY12" fmla="*/ 3339710 h 3333750"/>
                  <a:gd name="connsiteX13" fmla="*/ 699040 w 1495425"/>
                  <a:gd name="connsiteY13" fmla="*/ 3325423 h 3333750"/>
                  <a:gd name="connsiteX14" fmla="*/ 683133 w 1495425"/>
                  <a:gd name="connsiteY14" fmla="*/ 3194835 h 3333750"/>
                  <a:gd name="connsiteX15" fmla="*/ 676180 w 1495425"/>
                  <a:gd name="connsiteY15" fmla="*/ 3074344 h 3333750"/>
                  <a:gd name="connsiteX16" fmla="*/ 682466 w 1495425"/>
                  <a:gd name="connsiteY16" fmla="*/ 2559803 h 3333750"/>
                  <a:gd name="connsiteX17" fmla="*/ 675799 w 1495425"/>
                  <a:gd name="connsiteY17" fmla="*/ 2502463 h 3333750"/>
                  <a:gd name="connsiteX18" fmla="*/ 681704 w 1495425"/>
                  <a:gd name="connsiteY18" fmla="*/ 2461410 h 3333750"/>
                  <a:gd name="connsiteX19" fmla="*/ 678085 w 1495425"/>
                  <a:gd name="connsiteY19" fmla="*/ 2419976 h 3333750"/>
                  <a:gd name="connsiteX20" fmla="*/ 689801 w 1495425"/>
                  <a:gd name="connsiteY20" fmla="*/ 2356540 h 3333750"/>
                  <a:gd name="connsiteX21" fmla="*/ 693230 w 1495425"/>
                  <a:gd name="connsiteY21" fmla="*/ 2334251 h 3333750"/>
                  <a:gd name="connsiteX22" fmla="*/ 674941 w 1495425"/>
                  <a:gd name="connsiteY22" fmla="*/ 2257575 h 3333750"/>
                  <a:gd name="connsiteX23" fmla="*/ 675513 w 1495425"/>
                  <a:gd name="connsiteY23" fmla="*/ 2173946 h 3333750"/>
                  <a:gd name="connsiteX24" fmla="*/ 680466 w 1495425"/>
                  <a:gd name="connsiteY24" fmla="*/ 2150895 h 3333750"/>
                  <a:gd name="connsiteX25" fmla="*/ 682276 w 1495425"/>
                  <a:gd name="connsiteY25" fmla="*/ 2128892 h 3333750"/>
                  <a:gd name="connsiteX26" fmla="*/ 677227 w 1495425"/>
                  <a:gd name="connsiteY26" fmla="*/ 2027070 h 3333750"/>
                  <a:gd name="connsiteX27" fmla="*/ 669417 w 1495425"/>
                  <a:gd name="connsiteY27" fmla="*/ 1926010 h 3333750"/>
                  <a:gd name="connsiteX28" fmla="*/ 674941 w 1495425"/>
                  <a:gd name="connsiteY28" fmla="*/ 1903626 h 3333750"/>
                  <a:gd name="connsiteX29" fmla="*/ 674941 w 1495425"/>
                  <a:gd name="connsiteY29" fmla="*/ 1697505 h 3333750"/>
                  <a:gd name="connsiteX30" fmla="*/ 631126 w 1495425"/>
                  <a:gd name="connsiteY30" fmla="*/ 1636545 h 3333750"/>
                  <a:gd name="connsiteX31" fmla="*/ 677037 w 1495425"/>
                  <a:gd name="connsiteY31" fmla="*/ 1596064 h 3333750"/>
                  <a:gd name="connsiteX32" fmla="*/ 688753 w 1495425"/>
                  <a:gd name="connsiteY32" fmla="*/ 1542248 h 3333750"/>
                  <a:gd name="connsiteX33" fmla="*/ 688372 w 1495425"/>
                  <a:gd name="connsiteY33" fmla="*/ 1430996 h 3333750"/>
                  <a:gd name="connsiteX34" fmla="*/ 690372 w 1495425"/>
                  <a:gd name="connsiteY34" fmla="*/ 1413089 h 3333750"/>
                  <a:gd name="connsiteX35" fmla="*/ 682657 w 1495425"/>
                  <a:gd name="connsiteY35" fmla="*/ 1282406 h 3333750"/>
                  <a:gd name="connsiteX36" fmla="*/ 646747 w 1495425"/>
                  <a:gd name="connsiteY36" fmla="*/ 1266880 h 3333750"/>
                  <a:gd name="connsiteX37" fmla="*/ 512445 w 1495425"/>
                  <a:gd name="connsiteY37" fmla="*/ 1342127 h 3333750"/>
                  <a:gd name="connsiteX38" fmla="*/ 498729 w 1495425"/>
                  <a:gd name="connsiteY38" fmla="*/ 1360987 h 3333750"/>
                  <a:gd name="connsiteX39" fmla="*/ 428053 w 1495425"/>
                  <a:gd name="connsiteY39" fmla="*/ 1418899 h 3333750"/>
                  <a:gd name="connsiteX40" fmla="*/ 378047 w 1495425"/>
                  <a:gd name="connsiteY40" fmla="*/ 1483002 h 3333750"/>
                  <a:gd name="connsiteX41" fmla="*/ 322612 w 1495425"/>
                  <a:gd name="connsiteY41" fmla="*/ 1567584 h 3333750"/>
                  <a:gd name="connsiteX42" fmla="*/ 267462 w 1495425"/>
                  <a:gd name="connsiteY42" fmla="*/ 1647308 h 3333750"/>
                  <a:gd name="connsiteX43" fmla="*/ 223647 w 1495425"/>
                  <a:gd name="connsiteY43" fmla="*/ 1761227 h 3333750"/>
                  <a:gd name="connsiteX44" fmla="*/ 208693 w 1495425"/>
                  <a:gd name="connsiteY44" fmla="*/ 1797803 h 3333750"/>
                  <a:gd name="connsiteX45" fmla="*/ 192691 w 1495425"/>
                  <a:gd name="connsiteY45" fmla="*/ 1854572 h 3333750"/>
                  <a:gd name="connsiteX46" fmla="*/ 160782 w 1495425"/>
                  <a:gd name="connsiteY46" fmla="*/ 1864859 h 3333750"/>
                  <a:gd name="connsiteX47" fmla="*/ 113633 w 1495425"/>
                  <a:gd name="connsiteY47" fmla="*/ 1844952 h 3333750"/>
                  <a:gd name="connsiteX48" fmla="*/ 80581 w 1495425"/>
                  <a:gd name="connsiteY48" fmla="*/ 1805709 h 3333750"/>
                  <a:gd name="connsiteX49" fmla="*/ 30480 w 1495425"/>
                  <a:gd name="connsiteY49" fmla="*/ 1717889 h 3333750"/>
                  <a:gd name="connsiteX50" fmla="*/ 18288 w 1495425"/>
                  <a:gd name="connsiteY50" fmla="*/ 1672740 h 3333750"/>
                  <a:gd name="connsiteX51" fmla="*/ 48196 w 1495425"/>
                  <a:gd name="connsiteY51" fmla="*/ 1525579 h 3333750"/>
                  <a:gd name="connsiteX52" fmla="*/ 123253 w 1495425"/>
                  <a:gd name="connsiteY52" fmla="*/ 1397372 h 3333750"/>
                  <a:gd name="connsiteX53" fmla="*/ 173450 w 1495425"/>
                  <a:gd name="connsiteY53" fmla="*/ 1295645 h 3333750"/>
                  <a:gd name="connsiteX54" fmla="*/ 234220 w 1495425"/>
                  <a:gd name="connsiteY54" fmla="*/ 1180298 h 3333750"/>
                  <a:gd name="connsiteX55" fmla="*/ 252984 w 1495425"/>
                  <a:gd name="connsiteY55" fmla="*/ 1124672 h 3333750"/>
                  <a:gd name="connsiteX56" fmla="*/ 295275 w 1495425"/>
                  <a:gd name="connsiteY56" fmla="*/ 1057711 h 3333750"/>
                  <a:gd name="connsiteX57" fmla="*/ 308229 w 1495425"/>
                  <a:gd name="connsiteY57" fmla="*/ 1012372 h 3333750"/>
                  <a:gd name="connsiteX58" fmla="*/ 333756 w 1495425"/>
                  <a:gd name="connsiteY58" fmla="*/ 959318 h 3333750"/>
                  <a:gd name="connsiteX59" fmla="*/ 398431 w 1495425"/>
                  <a:gd name="connsiteY59" fmla="*/ 847589 h 3333750"/>
                  <a:gd name="connsiteX60" fmla="*/ 473678 w 1495425"/>
                  <a:gd name="connsiteY60" fmla="*/ 719288 h 3333750"/>
                  <a:gd name="connsiteX61" fmla="*/ 532733 w 1495425"/>
                  <a:gd name="connsiteY61" fmla="*/ 623180 h 3333750"/>
                  <a:gd name="connsiteX62" fmla="*/ 601789 w 1495425"/>
                  <a:gd name="connsiteY62" fmla="*/ 544599 h 3333750"/>
                  <a:gd name="connsiteX63" fmla="*/ 612362 w 1495425"/>
                  <a:gd name="connsiteY63" fmla="*/ 519548 h 3333750"/>
                  <a:gd name="connsiteX64" fmla="*/ 586264 w 1495425"/>
                  <a:gd name="connsiteY64" fmla="*/ 506594 h 3333750"/>
                  <a:gd name="connsiteX65" fmla="*/ 565976 w 1495425"/>
                  <a:gd name="connsiteY65" fmla="*/ 506118 h 3333750"/>
                  <a:gd name="connsiteX66" fmla="*/ 484727 w 1495425"/>
                  <a:gd name="connsiteY66" fmla="*/ 540313 h 3333750"/>
                  <a:gd name="connsiteX67" fmla="*/ 468439 w 1495425"/>
                  <a:gd name="connsiteY67" fmla="*/ 560601 h 3333750"/>
                  <a:gd name="connsiteX68" fmla="*/ 485775 w 1495425"/>
                  <a:gd name="connsiteY68" fmla="*/ 508595 h 3333750"/>
                  <a:gd name="connsiteX69" fmla="*/ 575501 w 1495425"/>
                  <a:gd name="connsiteY69" fmla="*/ 457636 h 3333750"/>
                  <a:gd name="connsiteX70" fmla="*/ 608362 w 1495425"/>
                  <a:gd name="connsiteY70" fmla="*/ 454016 h 3333750"/>
                  <a:gd name="connsiteX71" fmla="*/ 711994 w 1495425"/>
                  <a:gd name="connsiteY71" fmla="*/ 442110 h 3333750"/>
                  <a:gd name="connsiteX72" fmla="*/ 794766 w 1495425"/>
                  <a:gd name="connsiteY72" fmla="*/ 383817 h 3333750"/>
                  <a:gd name="connsiteX73" fmla="*/ 926878 w 1495425"/>
                  <a:gd name="connsiteY73" fmla="*/ 248943 h 3333750"/>
                  <a:gd name="connsiteX74" fmla="*/ 938689 w 1495425"/>
                  <a:gd name="connsiteY74" fmla="*/ 196556 h 3333750"/>
                  <a:gd name="connsiteX75" fmla="*/ 932783 w 1495425"/>
                  <a:gd name="connsiteY75" fmla="*/ 190364 h 3333750"/>
                  <a:gd name="connsiteX76" fmla="*/ 868013 w 1495425"/>
                  <a:gd name="connsiteY76" fmla="*/ 202842 h 3333750"/>
                  <a:gd name="connsiteX77" fmla="*/ 783431 w 1495425"/>
                  <a:gd name="connsiteY77" fmla="*/ 222559 h 3333750"/>
                  <a:gd name="connsiteX78" fmla="*/ 744664 w 1495425"/>
                  <a:gd name="connsiteY78" fmla="*/ 230655 h 3333750"/>
                  <a:gd name="connsiteX79" fmla="*/ 622078 w 1495425"/>
                  <a:gd name="connsiteY79" fmla="*/ 260468 h 3333750"/>
                  <a:gd name="connsiteX80" fmla="*/ 532257 w 1495425"/>
                  <a:gd name="connsiteY80" fmla="*/ 276851 h 3333750"/>
                  <a:gd name="connsiteX81" fmla="*/ 383000 w 1495425"/>
                  <a:gd name="connsiteY81" fmla="*/ 320476 h 3333750"/>
                  <a:gd name="connsiteX82" fmla="*/ 220027 w 1495425"/>
                  <a:gd name="connsiteY82" fmla="*/ 344765 h 3333750"/>
                  <a:gd name="connsiteX83" fmla="*/ 51625 w 1495425"/>
                  <a:gd name="connsiteY83" fmla="*/ 290091 h 3333750"/>
                  <a:gd name="connsiteX84" fmla="*/ 0 w 1495425"/>
                  <a:gd name="connsiteY84" fmla="*/ 238180 h 3333750"/>
                  <a:gd name="connsiteX85" fmla="*/ 48768 w 1495425"/>
                  <a:gd name="connsiteY85" fmla="*/ 223226 h 3333750"/>
                  <a:gd name="connsiteX86" fmla="*/ 201930 w 1495425"/>
                  <a:gd name="connsiteY86" fmla="*/ 214558 h 3333750"/>
                  <a:gd name="connsiteX87" fmla="*/ 305657 w 1495425"/>
                  <a:gd name="connsiteY87" fmla="*/ 183316 h 3333750"/>
                  <a:gd name="connsiteX88" fmla="*/ 389382 w 1495425"/>
                  <a:gd name="connsiteY88" fmla="*/ 161694 h 3333750"/>
                  <a:gd name="connsiteX89" fmla="*/ 483584 w 1495425"/>
                  <a:gd name="connsiteY89" fmla="*/ 146645 h 3333750"/>
                  <a:gd name="connsiteX90" fmla="*/ 534638 w 1495425"/>
                  <a:gd name="connsiteY90" fmla="*/ 138453 h 3333750"/>
                  <a:gd name="connsiteX91" fmla="*/ 634746 w 1495425"/>
                  <a:gd name="connsiteY91" fmla="*/ 116260 h 3333750"/>
                  <a:gd name="connsiteX92" fmla="*/ 707993 w 1495425"/>
                  <a:gd name="connsiteY92" fmla="*/ 99686 h 3333750"/>
                  <a:gd name="connsiteX93" fmla="*/ 767048 w 1495425"/>
                  <a:gd name="connsiteY93" fmla="*/ 73493 h 3333750"/>
                  <a:gd name="connsiteX94" fmla="*/ 821722 w 1495425"/>
                  <a:gd name="connsiteY94" fmla="*/ 46918 h 3333750"/>
                  <a:gd name="connsiteX95" fmla="*/ 936403 w 1495425"/>
                  <a:gd name="connsiteY95" fmla="*/ 4246 h 3333750"/>
                  <a:gd name="connsiteX96" fmla="*/ 953834 w 1495425"/>
                  <a:gd name="connsiteY96" fmla="*/ 722 h 3333750"/>
                  <a:gd name="connsiteX97" fmla="*/ 1064038 w 1495425"/>
                  <a:gd name="connsiteY97" fmla="*/ 1198 h 3333750"/>
                  <a:gd name="connsiteX98" fmla="*/ 1123474 w 1495425"/>
                  <a:gd name="connsiteY98" fmla="*/ 14723 h 3333750"/>
                  <a:gd name="connsiteX99" fmla="*/ 1184529 w 1495425"/>
                  <a:gd name="connsiteY99" fmla="*/ 30440 h 3333750"/>
                  <a:gd name="connsiteX100" fmla="*/ 1304639 w 1495425"/>
                  <a:gd name="connsiteY100" fmla="*/ 81779 h 3333750"/>
                  <a:gd name="connsiteX101" fmla="*/ 1339120 w 1495425"/>
                  <a:gd name="connsiteY101" fmla="*/ 94448 h 3333750"/>
                  <a:gd name="connsiteX102" fmla="*/ 1328166 w 1495425"/>
                  <a:gd name="connsiteY102" fmla="*/ 168552 h 3333750"/>
                  <a:gd name="connsiteX103" fmla="*/ 1222820 w 1495425"/>
                  <a:gd name="connsiteY103" fmla="*/ 200461 h 3333750"/>
                  <a:gd name="connsiteX104" fmla="*/ 1155287 w 1495425"/>
                  <a:gd name="connsiteY104" fmla="*/ 207605 h 3333750"/>
                  <a:gd name="connsiteX105" fmla="*/ 1145762 w 1495425"/>
                  <a:gd name="connsiteY105" fmla="*/ 209891 h 3333750"/>
                  <a:gd name="connsiteX106" fmla="*/ 1019747 w 1495425"/>
                  <a:gd name="connsiteY106" fmla="*/ 295997 h 3333750"/>
                  <a:gd name="connsiteX107" fmla="*/ 982885 w 1495425"/>
                  <a:gd name="connsiteY107" fmla="*/ 323619 h 3333750"/>
                  <a:gd name="connsiteX108" fmla="*/ 931069 w 1495425"/>
                  <a:gd name="connsiteY108" fmla="*/ 354004 h 3333750"/>
                  <a:gd name="connsiteX109" fmla="*/ 905065 w 1495425"/>
                  <a:gd name="connsiteY109" fmla="*/ 371244 h 3333750"/>
                  <a:gd name="connsiteX110" fmla="*/ 861536 w 1495425"/>
                  <a:gd name="connsiteY110" fmla="*/ 399724 h 3333750"/>
                  <a:gd name="connsiteX111" fmla="*/ 839343 w 1495425"/>
                  <a:gd name="connsiteY111" fmla="*/ 459065 h 3333750"/>
                  <a:gd name="connsiteX112" fmla="*/ 886301 w 1495425"/>
                  <a:gd name="connsiteY112" fmla="*/ 559839 h 3333750"/>
                  <a:gd name="connsiteX113" fmla="*/ 888682 w 1495425"/>
                  <a:gd name="connsiteY113" fmla="*/ 562982 h 3333750"/>
                  <a:gd name="connsiteX114" fmla="*/ 884015 w 1495425"/>
                  <a:gd name="connsiteY114" fmla="*/ 699857 h 3333750"/>
                  <a:gd name="connsiteX115" fmla="*/ 874776 w 1495425"/>
                  <a:gd name="connsiteY115" fmla="*/ 746529 h 3333750"/>
                  <a:gd name="connsiteX116" fmla="*/ 852678 w 1495425"/>
                  <a:gd name="connsiteY116" fmla="*/ 840541 h 3333750"/>
                  <a:gd name="connsiteX117" fmla="*/ 852011 w 1495425"/>
                  <a:gd name="connsiteY117" fmla="*/ 844541 h 3333750"/>
                  <a:gd name="connsiteX118" fmla="*/ 844201 w 1495425"/>
                  <a:gd name="connsiteY118" fmla="*/ 946745 h 3333750"/>
                  <a:gd name="connsiteX119" fmla="*/ 870299 w 1495425"/>
                  <a:gd name="connsiteY119" fmla="*/ 973605 h 3333750"/>
                  <a:gd name="connsiteX120" fmla="*/ 939641 w 1495425"/>
                  <a:gd name="connsiteY120" fmla="*/ 972843 h 3333750"/>
                  <a:gd name="connsiteX121" fmla="*/ 1028509 w 1495425"/>
                  <a:gd name="connsiteY121" fmla="*/ 953793 h 3333750"/>
                  <a:gd name="connsiteX122" fmla="*/ 1109472 w 1495425"/>
                  <a:gd name="connsiteY122" fmla="*/ 935219 h 3333750"/>
                  <a:gd name="connsiteX123" fmla="*/ 1128522 w 1495425"/>
                  <a:gd name="connsiteY123" fmla="*/ 930647 h 3333750"/>
                  <a:gd name="connsiteX124" fmla="*/ 1165384 w 1495425"/>
                  <a:gd name="connsiteY124" fmla="*/ 931790 h 3333750"/>
                  <a:gd name="connsiteX125" fmla="*/ 1240726 w 1495425"/>
                  <a:gd name="connsiteY125" fmla="*/ 968176 h 3333750"/>
                  <a:gd name="connsiteX126" fmla="*/ 1257490 w 1495425"/>
                  <a:gd name="connsiteY126" fmla="*/ 973129 h 3333750"/>
                  <a:gd name="connsiteX127" fmla="*/ 1379696 w 1495425"/>
                  <a:gd name="connsiteY127" fmla="*/ 1007324 h 3333750"/>
                  <a:gd name="connsiteX128" fmla="*/ 1440751 w 1495425"/>
                  <a:gd name="connsiteY128" fmla="*/ 1047519 h 3333750"/>
                  <a:gd name="connsiteX129" fmla="*/ 1478185 w 1495425"/>
                  <a:gd name="connsiteY129" fmla="*/ 1112099 h 3333750"/>
                  <a:gd name="connsiteX130" fmla="*/ 1494187 w 1495425"/>
                  <a:gd name="connsiteY130" fmla="*/ 1248497 h 3333750"/>
                  <a:gd name="connsiteX131" fmla="*/ 1481518 w 1495425"/>
                  <a:gd name="connsiteY131" fmla="*/ 1322125 h 3333750"/>
                  <a:gd name="connsiteX132" fmla="*/ 1484090 w 1495425"/>
                  <a:gd name="connsiteY132" fmla="*/ 1379942 h 3333750"/>
                  <a:gd name="connsiteX133" fmla="*/ 1486948 w 1495425"/>
                  <a:gd name="connsiteY133" fmla="*/ 1387276 h 3333750"/>
                  <a:gd name="connsiteX134" fmla="*/ 1495234 w 1495425"/>
                  <a:gd name="connsiteY134" fmla="*/ 1466810 h 3333750"/>
                  <a:gd name="connsiteX135" fmla="*/ 1502569 w 1495425"/>
                  <a:gd name="connsiteY135" fmla="*/ 1503386 h 3333750"/>
                  <a:gd name="connsiteX136" fmla="*/ 1485424 w 1495425"/>
                  <a:gd name="connsiteY136" fmla="*/ 1592254 h 3333750"/>
                  <a:gd name="connsiteX137" fmla="*/ 1464373 w 1495425"/>
                  <a:gd name="connsiteY137" fmla="*/ 1668168 h 3333750"/>
                  <a:gd name="connsiteX138" fmla="*/ 1456944 w 1495425"/>
                  <a:gd name="connsiteY138" fmla="*/ 1692647 h 3333750"/>
                  <a:gd name="connsiteX139" fmla="*/ 1425416 w 1495425"/>
                  <a:gd name="connsiteY139" fmla="*/ 1777420 h 3333750"/>
                  <a:gd name="connsiteX140" fmla="*/ 1382173 w 1495425"/>
                  <a:gd name="connsiteY140" fmla="*/ 1841428 h 3333750"/>
                  <a:gd name="connsiteX141" fmla="*/ 1341501 w 1495425"/>
                  <a:gd name="connsiteY141" fmla="*/ 1914104 h 3333750"/>
                  <a:gd name="connsiteX142" fmla="*/ 1274826 w 1495425"/>
                  <a:gd name="connsiteY142" fmla="*/ 1983922 h 3333750"/>
                  <a:gd name="connsiteX143" fmla="*/ 1138238 w 1495425"/>
                  <a:gd name="connsiteY143" fmla="*/ 2044406 h 3333750"/>
                  <a:gd name="connsiteX144" fmla="*/ 1079468 w 1495425"/>
                  <a:gd name="connsiteY144" fmla="*/ 2046501 h 3333750"/>
                  <a:gd name="connsiteX145" fmla="*/ 949833 w 1495425"/>
                  <a:gd name="connsiteY145" fmla="*/ 2014592 h 3333750"/>
                  <a:gd name="connsiteX146" fmla="*/ 892683 w 1495425"/>
                  <a:gd name="connsiteY146" fmla="*/ 1967729 h 3333750"/>
                  <a:gd name="connsiteX147" fmla="*/ 850868 w 1495425"/>
                  <a:gd name="connsiteY147" fmla="*/ 1956585 h 3333750"/>
                  <a:gd name="connsiteX148" fmla="*/ 844105 w 1495425"/>
                  <a:gd name="connsiteY148" fmla="*/ 1611113 h 3333750"/>
                  <a:gd name="connsiteX149" fmla="*/ 843915 w 1495425"/>
                  <a:gd name="connsiteY149" fmla="*/ 1611113 h 3333750"/>
                  <a:gd name="connsiteX150" fmla="*/ 843915 w 1495425"/>
                  <a:gd name="connsiteY150" fmla="*/ 1690647 h 3333750"/>
                  <a:gd name="connsiteX151" fmla="*/ 843915 w 1495425"/>
                  <a:gd name="connsiteY151" fmla="*/ 1692647 h 3333750"/>
                  <a:gd name="connsiteX152" fmla="*/ 907447 w 1495425"/>
                  <a:gd name="connsiteY152" fmla="*/ 1754941 h 3333750"/>
                  <a:gd name="connsiteX153" fmla="*/ 956596 w 1495425"/>
                  <a:gd name="connsiteY153" fmla="*/ 1761513 h 3333750"/>
                  <a:gd name="connsiteX154" fmla="*/ 1017841 w 1495425"/>
                  <a:gd name="connsiteY154" fmla="*/ 1769228 h 3333750"/>
                  <a:gd name="connsiteX155" fmla="*/ 1095470 w 1495425"/>
                  <a:gd name="connsiteY155" fmla="*/ 1762085 h 3333750"/>
                  <a:gd name="connsiteX156" fmla="*/ 1099471 w 1495425"/>
                  <a:gd name="connsiteY156" fmla="*/ 1761323 h 3333750"/>
                  <a:gd name="connsiteX157" fmla="*/ 1204150 w 1495425"/>
                  <a:gd name="connsiteY157" fmla="*/ 1667882 h 3333750"/>
                  <a:gd name="connsiteX158" fmla="*/ 1252156 w 1495425"/>
                  <a:gd name="connsiteY158" fmla="*/ 1551011 h 3333750"/>
                  <a:gd name="connsiteX159" fmla="*/ 1280255 w 1495425"/>
                  <a:gd name="connsiteY159" fmla="*/ 1403754 h 3333750"/>
                  <a:gd name="connsiteX160" fmla="*/ 1280065 w 1495425"/>
                  <a:gd name="connsiteY160" fmla="*/ 1338508 h 3333750"/>
                  <a:gd name="connsiteX161" fmla="*/ 1270921 w 1495425"/>
                  <a:gd name="connsiteY161" fmla="*/ 1275548 h 3333750"/>
                  <a:gd name="connsiteX162" fmla="*/ 1249108 w 1495425"/>
                  <a:gd name="connsiteY162" fmla="*/ 1206396 h 3333750"/>
                  <a:gd name="connsiteX163" fmla="*/ 1218914 w 1495425"/>
                  <a:gd name="connsiteY163" fmla="*/ 1146293 h 3333750"/>
                  <a:gd name="connsiteX164" fmla="*/ 1139285 w 1495425"/>
                  <a:gd name="connsiteY164" fmla="*/ 1111813 h 3333750"/>
                  <a:gd name="connsiteX165" fmla="*/ 1057847 w 1495425"/>
                  <a:gd name="connsiteY165" fmla="*/ 1111527 h 3333750"/>
                  <a:gd name="connsiteX166" fmla="*/ 980122 w 1495425"/>
                  <a:gd name="connsiteY166" fmla="*/ 1125815 h 3333750"/>
                  <a:gd name="connsiteX167" fmla="*/ 874109 w 1495425"/>
                  <a:gd name="connsiteY167" fmla="*/ 1150008 h 3333750"/>
                  <a:gd name="connsiteX168" fmla="*/ 866108 w 1495425"/>
                  <a:gd name="connsiteY168" fmla="*/ 1160009 h 3333750"/>
                  <a:gd name="connsiteX169" fmla="*/ 845439 w 1495425"/>
                  <a:gd name="connsiteY169" fmla="*/ 1262308 h 3333750"/>
                  <a:gd name="connsiteX170" fmla="*/ 849535 w 1495425"/>
                  <a:gd name="connsiteY170" fmla="*/ 1399277 h 3333750"/>
                  <a:gd name="connsiteX171" fmla="*/ 844296 w 1495425"/>
                  <a:gd name="connsiteY171" fmla="*/ 1525579 h 3333750"/>
                  <a:gd name="connsiteX172" fmla="*/ 844105 w 1495425"/>
                  <a:gd name="connsiteY172" fmla="*/ 1611113 h 3333750"/>
                  <a:gd name="connsiteX173" fmla="*/ 667131 w 1495425"/>
                  <a:gd name="connsiteY173" fmla="*/ 638897 h 3333750"/>
                  <a:gd name="connsiteX174" fmla="*/ 610838 w 1495425"/>
                  <a:gd name="connsiteY174" fmla="*/ 660423 h 3333750"/>
                  <a:gd name="connsiteX175" fmla="*/ 537877 w 1495425"/>
                  <a:gd name="connsiteY175" fmla="*/ 757292 h 3333750"/>
                  <a:gd name="connsiteX176" fmla="*/ 498729 w 1495425"/>
                  <a:gd name="connsiteY176" fmla="*/ 806822 h 3333750"/>
                  <a:gd name="connsiteX177" fmla="*/ 457295 w 1495425"/>
                  <a:gd name="connsiteY177" fmla="*/ 858353 h 3333750"/>
                  <a:gd name="connsiteX178" fmla="*/ 448627 w 1495425"/>
                  <a:gd name="connsiteY178" fmla="*/ 882356 h 3333750"/>
                  <a:gd name="connsiteX179" fmla="*/ 395192 w 1495425"/>
                  <a:gd name="connsiteY179" fmla="*/ 972176 h 3333750"/>
                  <a:gd name="connsiteX180" fmla="*/ 349663 w 1495425"/>
                  <a:gd name="connsiteY180" fmla="*/ 1073237 h 3333750"/>
                  <a:gd name="connsiteX181" fmla="*/ 323469 w 1495425"/>
                  <a:gd name="connsiteY181" fmla="*/ 1135149 h 3333750"/>
                  <a:gd name="connsiteX182" fmla="*/ 281749 w 1495425"/>
                  <a:gd name="connsiteY182" fmla="*/ 1256402 h 3333750"/>
                  <a:gd name="connsiteX183" fmla="*/ 270415 w 1495425"/>
                  <a:gd name="connsiteY183" fmla="*/ 1314314 h 3333750"/>
                  <a:gd name="connsiteX184" fmla="*/ 302990 w 1495425"/>
                  <a:gd name="connsiteY184" fmla="*/ 1339746 h 3333750"/>
                  <a:gd name="connsiteX185" fmla="*/ 326898 w 1495425"/>
                  <a:gd name="connsiteY185" fmla="*/ 1325459 h 3333750"/>
                  <a:gd name="connsiteX186" fmla="*/ 418338 w 1495425"/>
                  <a:gd name="connsiteY186" fmla="*/ 1258403 h 3333750"/>
                  <a:gd name="connsiteX187" fmla="*/ 542830 w 1495425"/>
                  <a:gd name="connsiteY187" fmla="*/ 1162486 h 3333750"/>
                  <a:gd name="connsiteX188" fmla="*/ 636460 w 1495425"/>
                  <a:gd name="connsiteY188" fmla="*/ 1110575 h 3333750"/>
                  <a:gd name="connsiteX189" fmla="*/ 690753 w 1495425"/>
                  <a:gd name="connsiteY189" fmla="*/ 1041709 h 3333750"/>
                  <a:gd name="connsiteX190" fmla="*/ 683228 w 1495425"/>
                  <a:gd name="connsiteY190" fmla="*/ 953888 h 3333750"/>
                  <a:gd name="connsiteX191" fmla="*/ 675227 w 1495425"/>
                  <a:gd name="connsiteY191" fmla="*/ 759864 h 3333750"/>
                  <a:gd name="connsiteX192" fmla="*/ 667131 w 1495425"/>
                  <a:gd name="connsiteY192" fmla="*/ 638897 h 333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</a:cxnLst>
                <a:rect l="l" t="t" r="r" b="b"/>
                <a:pathLst>
                  <a:path w="1495425" h="3333750">
                    <a:moveTo>
                      <a:pt x="850868" y="1956585"/>
                    </a:moveTo>
                    <a:cubicBezTo>
                      <a:pt x="848106" y="1996495"/>
                      <a:pt x="850582" y="2035547"/>
                      <a:pt x="857345" y="2075267"/>
                    </a:cubicBezTo>
                    <a:cubicBezTo>
                      <a:pt x="862870" y="2107652"/>
                      <a:pt x="856012" y="2142037"/>
                      <a:pt x="859345" y="2174993"/>
                    </a:cubicBezTo>
                    <a:cubicBezTo>
                      <a:pt x="876014" y="2338823"/>
                      <a:pt x="862393" y="2503034"/>
                      <a:pt x="866108" y="2666960"/>
                    </a:cubicBezTo>
                    <a:cubicBezTo>
                      <a:pt x="866965" y="2704298"/>
                      <a:pt x="866870" y="2743255"/>
                      <a:pt x="857440" y="2778878"/>
                    </a:cubicBezTo>
                    <a:cubicBezTo>
                      <a:pt x="843248" y="2832028"/>
                      <a:pt x="846296" y="2885273"/>
                      <a:pt x="842963" y="2938708"/>
                    </a:cubicBezTo>
                    <a:cubicBezTo>
                      <a:pt x="841057" y="2968521"/>
                      <a:pt x="830294" y="2997668"/>
                      <a:pt x="823627" y="3027195"/>
                    </a:cubicBezTo>
                    <a:cubicBezTo>
                      <a:pt x="820102" y="3042626"/>
                      <a:pt x="816959" y="3058151"/>
                      <a:pt x="813149" y="3073487"/>
                    </a:cubicBezTo>
                    <a:cubicBezTo>
                      <a:pt x="803529" y="3111682"/>
                      <a:pt x="802386" y="3150925"/>
                      <a:pt x="787146" y="3189120"/>
                    </a:cubicBezTo>
                    <a:cubicBezTo>
                      <a:pt x="773811" y="3222648"/>
                      <a:pt x="750570" y="3254271"/>
                      <a:pt x="751332" y="3293324"/>
                    </a:cubicBezTo>
                    <a:cubicBezTo>
                      <a:pt x="751427" y="3298181"/>
                      <a:pt x="745617" y="3303515"/>
                      <a:pt x="741807" y="3307992"/>
                    </a:cubicBezTo>
                    <a:cubicBezTo>
                      <a:pt x="735711" y="3315231"/>
                      <a:pt x="728948" y="3321899"/>
                      <a:pt x="722376" y="3328757"/>
                    </a:cubicBezTo>
                    <a:cubicBezTo>
                      <a:pt x="718852" y="3332472"/>
                      <a:pt x="715137" y="3335996"/>
                      <a:pt x="711422" y="3339710"/>
                    </a:cubicBezTo>
                    <a:cubicBezTo>
                      <a:pt x="707136" y="3334948"/>
                      <a:pt x="699802" y="3330662"/>
                      <a:pt x="699040" y="3325423"/>
                    </a:cubicBezTo>
                    <a:cubicBezTo>
                      <a:pt x="692944" y="3281989"/>
                      <a:pt x="687229" y="3238460"/>
                      <a:pt x="683133" y="3194835"/>
                    </a:cubicBezTo>
                    <a:cubicBezTo>
                      <a:pt x="679418" y="3154735"/>
                      <a:pt x="672751" y="3113968"/>
                      <a:pt x="676180" y="3074344"/>
                    </a:cubicBezTo>
                    <a:cubicBezTo>
                      <a:pt x="691134" y="2902894"/>
                      <a:pt x="678466" y="2731253"/>
                      <a:pt x="682466" y="2559803"/>
                    </a:cubicBezTo>
                    <a:cubicBezTo>
                      <a:pt x="682943" y="2540753"/>
                      <a:pt x="676370" y="2521608"/>
                      <a:pt x="675799" y="2502463"/>
                    </a:cubicBezTo>
                    <a:cubicBezTo>
                      <a:pt x="675418" y="2488842"/>
                      <a:pt x="681228" y="2475126"/>
                      <a:pt x="681704" y="2461410"/>
                    </a:cubicBezTo>
                    <a:cubicBezTo>
                      <a:pt x="682180" y="2447599"/>
                      <a:pt x="679799" y="2433692"/>
                      <a:pt x="678085" y="2419976"/>
                    </a:cubicBezTo>
                    <a:cubicBezTo>
                      <a:pt x="675227" y="2397498"/>
                      <a:pt x="667417" y="2374447"/>
                      <a:pt x="689801" y="2356540"/>
                    </a:cubicBezTo>
                    <a:cubicBezTo>
                      <a:pt x="697325" y="2350539"/>
                      <a:pt x="699040" y="2345015"/>
                      <a:pt x="693230" y="2334251"/>
                    </a:cubicBezTo>
                    <a:cubicBezTo>
                      <a:pt x="680466" y="2310820"/>
                      <a:pt x="673322" y="2285388"/>
                      <a:pt x="674941" y="2257575"/>
                    </a:cubicBezTo>
                    <a:cubicBezTo>
                      <a:pt x="676656" y="2229762"/>
                      <a:pt x="674941" y="2201759"/>
                      <a:pt x="675513" y="2173946"/>
                    </a:cubicBezTo>
                    <a:cubicBezTo>
                      <a:pt x="675703" y="2166230"/>
                      <a:pt x="679228" y="2158706"/>
                      <a:pt x="680466" y="2150895"/>
                    </a:cubicBezTo>
                    <a:cubicBezTo>
                      <a:pt x="681609" y="2143656"/>
                      <a:pt x="682657" y="2136131"/>
                      <a:pt x="682276" y="2128892"/>
                    </a:cubicBezTo>
                    <a:cubicBezTo>
                      <a:pt x="680276" y="2094793"/>
                      <a:pt x="670655" y="2059360"/>
                      <a:pt x="677227" y="2027070"/>
                    </a:cubicBezTo>
                    <a:cubicBezTo>
                      <a:pt x="684562" y="1990780"/>
                      <a:pt x="679990" y="1959252"/>
                      <a:pt x="669417" y="1926010"/>
                    </a:cubicBezTo>
                    <a:cubicBezTo>
                      <a:pt x="667417" y="1919819"/>
                      <a:pt x="674846" y="1911151"/>
                      <a:pt x="674941" y="1903626"/>
                    </a:cubicBezTo>
                    <a:cubicBezTo>
                      <a:pt x="675418" y="1834951"/>
                      <a:pt x="675703" y="1766180"/>
                      <a:pt x="674941" y="1697505"/>
                    </a:cubicBezTo>
                    <a:cubicBezTo>
                      <a:pt x="674751" y="1676931"/>
                      <a:pt x="650653" y="1645689"/>
                      <a:pt x="631126" y="1636545"/>
                    </a:cubicBezTo>
                    <a:cubicBezTo>
                      <a:pt x="646366" y="1622924"/>
                      <a:pt x="661035" y="1608732"/>
                      <a:pt x="677037" y="1596064"/>
                    </a:cubicBezTo>
                    <a:cubicBezTo>
                      <a:pt x="696182" y="1580824"/>
                      <a:pt x="689419" y="1561583"/>
                      <a:pt x="688753" y="1542248"/>
                    </a:cubicBezTo>
                    <a:cubicBezTo>
                      <a:pt x="687514" y="1505195"/>
                      <a:pt x="688276" y="1468048"/>
                      <a:pt x="688372" y="1430996"/>
                    </a:cubicBezTo>
                    <a:cubicBezTo>
                      <a:pt x="688372" y="1424995"/>
                      <a:pt x="690658" y="1418994"/>
                      <a:pt x="690372" y="1413089"/>
                    </a:cubicBezTo>
                    <a:cubicBezTo>
                      <a:pt x="688086" y="1369559"/>
                      <a:pt x="685705" y="1325935"/>
                      <a:pt x="682657" y="1282406"/>
                    </a:cubicBezTo>
                    <a:cubicBezTo>
                      <a:pt x="681514" y="1265927"/>
                      <a:pt x="663511" y="1257736"/>
                      <a:pt x="646747" y="1266880"/>
                    </a:cubicBezTo>
                    <a:cubicBezTo>
                      <a:pt x="601599" y="1291359"/>
                      <a:pt x="556831" y="1316410"/>
                      <a:pt x="512445" y="1342127"/>
                    </a:cubicBezTo>
                    <a:cubicBezTo>
                      <a:pt x="506254" y="1345652"/>
                      <a:pt x="503110" y="1354510"/>
                      <a:pt x="498729" y="1360987"/>
                    </a:cubicBezTo>
                    <a:cubicBezTo>
                      <a:pt x="480822" y="1387466"/>
                      <a:pt x="449866" y="1397944"/>
                      <a:pt x="428053" y="1418899"/>
                    </a:cubicBezTo>
                    <a:cubicBezTo>
                      <a:pt x="408622" y="1437473"/>
                      <a:pt x="393478" y="1460809"/>
                      <a:pt x="378047" y="1483002"/>
                    </a:cubicBezTo>
                    <a:cubicBezTo>
                      <a:pt x="358807" y="1510625"/>
                      <a:pt x="341471" y="1539676"/>
                      <a:pt x="322612" y="1567584"/>
                    </a:cubicBezTo>
                    <a:cubicBezTo>
                      <a:pt x="304419" y="1594349"/>
                      <a:pt x="281749" y="1618733"/>
                      <a:pt x="267462" y="1647308"/>
                    </a:cubicBezTo>
                    <a:cubicBezTo>
                      <a:pt x="249460" y="1683599"/>
                      <a:pt x="238030" y="1723127"/>
                      <a:pt x="223647" y="1761227"/>
                    </a:cubicBezTo>
                    <a:cubicBezTo>
                      <a:pt x="218980" y="1773515"/>
                      <a:pt x="212693" y="1785326"/>
                      <a:pt x="208693" y="1797803"/>
                    </a:cubicBezTo>
                    <a:cubicBezTo>
                      <a:pt x="202692" y="1816568"/>
                      <a:pt x="199263" y="1836094"/>
                      <a:pt x="192691" y="1854572"/>
                    </a:cubicBezTo>
                    <a:cubicBezTo>
                      <a:pt x="187166" y="1870193"/>
                      <a:pt x="176784" y="1873813"/>
                      <a:pt x="160782" y="1864859"/>
                    </a:cubicBezTo>
                    <a:cubicBezTo>
                      <a:pt x="145923" y="1856573"/>
                      <a:pt x="127063" y="1854668"/>
                      <a:pt x="113633" y="1844952"/>
                    </a:cubicBezTo>
                    <a:cubicBezTo>
                      <a:pt x="100108" y="1835237"/>
                      <a:pt x="89630" y="1820187"/>
                      <a:pt x="80581" y="1805709"/>
                    </a:cubicBezTo>
                    <a:cubicBezTo>
                      <a:pt x="62674" y="1777134"/>
                      <a:pt x="45720" y="1747892"/>
                      <a:pt x="30480" y="1717889"/>
                    </a:cubicBezTo>
                    <a:cubicBezTo>
                      <a:pt x="23527" y="1704173"/>
                      <a:pt x="18669" y="1687885"/>
                      <a:pt x="18288" y="1672740"/>
                    </a:cubicBezTo>
                    <a:cubicBezTo>
                      <a:pt x="17050" y="1621877"/>
                      <a:pt x="10477" y="1571680"/>
                      <a:pt x="48196" y="1525579"/>
                    </a:cubicBezTo>
                    <a:cubicBezTo>
                      <a:pt x="79248" y="1487765"/>
                      <a:pt x="99727" y="1440997"/>
                      <a:pt x="123253" y="1397372"/>
                    </a:cubicBezTo>
                    <a:cubicBezTo>
                      <a:pt x="141256" y="1364130"/>
                      <a:pt x="156210" y="1329269"/>
                      <a:pt x="173450" y="1295645"/>
                    </a:cubicBezTo>
                    <a:cubicBezTo>
                      <a:pt x="193262" y="1256974"/>
                      <a:pt x="215170" y="1219350"/>
                      <a:pt x="234220" y="1180298"/>
                    </a:cubicBezTo>
                    <a:cubicBezTo>
                      <a:pt x="242697" y="1162867"/>
                      <a:pt x="244030" y="1141817"/>
                      <a:pt x="252984" y="1124672"/>
                    </a:cubicBezTo>
                    <a:cubicBezTo>
                      <a:pt x="265081" y="1101335"/>
                      <a:pt x="282892" y="1080952"/>
                      <a:pt x="295275" y="1057711"/>
                    </a:cubicBezTo>
                    <a:cubicBezTo>
                      <a:pt x="302514" y="1044185"/>
                      <a:pt x="302609" y="1027040"/>
                      <a:pt x="308229" y="1012372"/>
                    </a:cubicBezTo>
                    <a:cubicBezTo>
                      <a:pt x="315373" y="994179"/>
                      <a:pt x="324136" y="976367"/>
                      <a:pt x="333756" y="959318"/>
                    </a:cubicBezTo>
                    <a:cubicBezTo>
                      <a:pt x="354806" y="921789"/>
                      <a:pt x="376714" y="884737"/>
                      <a:pt x="398431" y="847589"/>
                    </a:cubicBezTo>
                    <a:cubicBezTo>
                      <a:pt x="423481" y="804727"/>
                      <a:pt x="448437" y="761864"/>
                      <a:pt x="473678" y="719288"/>
                    </a:cubicBezTo>
                    <a:cubicBezTo>
                      <a:pt x="492919" y="686903"/>
                      <a:pt x="510540" y="653375"/>
                      <a:pt x="532733" y="623180"/>
                    </a:cubicBezTo>
                    <a:cubicBezTo>
                      <a:pt x="553212" y="595177"/>
                      <a:pt x="579215" y="571174"/>
                      <a:pt x="601789" y="544599"/>
                    </a:cubicBezTo>
                    <a:cubicBezTo>
                      <a:pt x="607695" y="537646"/>
                      <a:pt x="615220" y="524216"/>
                      <a:pt x="612362" y="519548"/>
                    </a:cubicBezTo>
                    <a:cubicBezTo>
                      <a:pt x="608076" y="512405"/>
                      <a:pt x="595693" y="509357"/>
                      <a:pt x="586264" y="506594"/>
                    </a:cubicBezTo>
                    <a:cubicBezTo>
                      <a:pt x="579977" y="504689"/>
                      <a:pt x="572643" y="507166"/>
                      <a:pt x="565976" y="506118"/>
                    </a:cubicBezTo>
                    <a:cubicBezTo>
                      <a:pt x="531685" y="500594"/>
                      <a:pt x="506539" y="516977"/>
                      <a:pt x="484727" y="540313"/>
                    </a:cubicBezTo>
                    <a:cubicBezTo>
                      <a:pt x="478822" y="546695"/>
                      <a:pt x="475012" y="554981"/>
                      <a:pt x="468439" y="560601"/>
                    </a:cubicBezTo>
                    <a:cubicBezTo>
                      <a:pt x="461391" y="545647"/>
                      <a:pt x="473583" y="515834"/>
                      <a:pt x="485775" y="508595"/>
                    </a:cubicBezTo>
                    <a:cubicBezTo>
                      <a:pt x="515398" y="491069"/>
                      <a:pt x="544925" y="473257"/>
                      <a:pt x="575501" y="457636"/>
                    </a:cubicBezTo>
                    <a:cubicBezTo>
                      <a:pt x="584835" y="452873"/>
                      <a:pt x="599313" y="450206"/>
                      <a:pt x="608362" y="454016"/>
                    </a:cubicBezTo>
                    <a:cubicBezTo>
                      <a:pt x="645795" y="469733"/>
                      <a:pt x="679037" y="455350"/>
                      <a:pt x="711994" y="442110"/>
                    </a:cubicBezTo>
                    <a:cubicBezTo>
                      <a:pt x="743902" y="429347"/>
                      <a:pt x="770763" y="409249"/>
                      <a:pt x="794766" y="383817"/>
                    </a:cubicBezTo>
                    <a:cubicBezTo>
                      <a:pt x="837914" y="338002"/>
                      <a:pt x="884872" y="295711"/>
                      <a:pt x="926878" y="248943"/>
                    </a:cubicBezTo>
                    <a:cubicBezTo>
                      <a:pt x="937355" y="237323"/>
                      <a:pt x="935069" y="214367"/>
                      <a:pt x="938689" y="196556"/>
                    </a:cubicBezTo>
                    <a:cubicBezTo>
                      <a:pt x="936688" y="194460"/>
                      <a:pt x="934784" y="192460"/>
                      <a:pt x="932783" y="190364"/>
                    </a:cubicBezTo>
                    <a:cubicBezTo>
                      <a:pt x="911161" y="194460"/>
                      <a:pt x="889444" y="198175"/>
                      <a:pt x="868013" y="202842"/>
                    </a:cubicBezTo>
                    <a:cubicBezTo>
                      <a:pt x="839724" y="209033"/>
                      <a:pt x="811625" y="216082"/>
                      <a:pt x="783431" y="222559"/>
                    </a:cubicBezTo>
                    <a:cubicBezTo>
                      <a:pt x="770572" y="225512"/>
                      <a:pt x="757523" y="227607"/>
                      <a:pt x="744664" y="230655"/>
                    </a:cubicBezTo>
                    <a:cubicBezTo>
                      <a:pt x="703802" y="240466"/>
                      <a:pt x="663130" y="251420"/>
                      <a:pt x="622078" y="260468"/>
                    </a:cubicBezTo>
                    <a:cubicBezTo>
                      <a:pt x="592360" y="266945"/>
                      <a:pt x="561594" y="269231"/>
                      <a:pt x="532257" y="276851"/>
                    </a:cubicBezTo>
                    <a:cubicBezTo>
                      <a:pt x="482060" y="289805"/>
                      <a:pt x="431959" y="303712"/>
                      <a:pt x="383000" y="320476"/>
                    </a:cubicBezTo>
                    <a:cubicBezTo>
                      <a:pt x="329851" y="338669"/>
                      <a:pt x="276225" y="352670"/>
                      <a:pt x="220027" y="344765"/>
                    </a:cubicBezTo>
                    <a:cubicBezTo>
                      <a:pt x="160972" y="336478"/>
                      <a:pt x="102584" y="322762"/>
                      <a:pt x="51625" y="290091"/>
                    </a:cubicBezTo>
                    <a:cubicBezTo>
                      <a:pt x="33338" y="278375"/>
                      <a:pt x="20002" y="258754"/>
                      <a:pt x="0" y="238180"/>
                    </a:cubicBezTo>
                    <a:cubicBezTo>
                      <a:pt x="17716" y="232560"/>
                      <a:pt x="32956" y="224464"/>
                      <a:pt x="48768" y="223226"/>
                    </a:cubicBezTo>
                    <a:cubicBezTo>
                      <a:pt x="99727" y="219130"/>
                      <a:pt x="151066" y="219225"/>
                      <a:pt x="201930" y="214558"/>
                    </a:cubicBezTo>
                    <a:cubicBezTo>
                      <a:pt x="238125" y="211224"/>
                      <a:pt x="271558" y="195698"/>
                      <a:pt x="305657" y="183316"/>
                    </a:cubicBezTo>
                    <a:cubicBezTo>
                      <a:pt x="332613" y="173505"/>
                      <a:pt x="361093" y="167409"/>
                      <a:pt x="389382" y="161694"/>
                    </a:cubicBezTo>
                    <a:cubicBezTo>
                      <a:pt x="420529" y="155408"/>
                      <a:pt x="452152" y="151598"/>
                      <a:pt x="483584" y="146645"/>
                    </a:cubicBezTo>
                    <a:cubicBezTo>
                      <a:pt x="500634" y="143978"/>
                      <a:pt x="517779" y="141977"/>
                      <a:pt x="534638" y="138453"/>
                    </a:cubicBezTo>
                    <a:cubicBezTo>
                      <a:pt x="568071" y="131500"/>
                      <a:pt x="601313" y="123594"/>
                      <a:pt x="634746" y="116260"/>
                    </a:cubicBezTo>
                    <a:cubicBezTo>
                      <a:pt x="659225" y="110831"/>
                      <a:pt x="684181" y="107211"/>
                      <a:pt x="707993" y="99686"/>
                    </a:cubicBezTo>
                    <a:cubicBezTo>
                      <a:pt x="728377" y="93209"/>
                      <a:pt x="747522" y="82637"/>
                      <a:pt x="767048" y="73493"/>
                    </a:cubicBezTo>
                    <a:cubicBezTo>
                      <a:pt x="785336" y="64825"/>
                      <a:pt x="802957" y="54347"/>
                      <a:pt x="821722" y="46918"/>
                    </a:cubicBezTo>
                    <a:cubicBezTo>
                      <a:pt x="859631" y="31868"/>
                      <a:pt x="898112" y="18248"/>
                      <a:pt x="936403" y="4246"/>
                    </a:cubicBezTo>
                    <a:cubicBezTo>
                      <a:pt x="941927" y="2246"/>
                      <a:pt x="948023" y="817"/>
                      <a:pt x="953834" y="722"/>
                    </a:cubicBezTo>
                    <a:cubicBezTo>
                      <a:pt x="990600" y="436"/>
                      <a:pt x="1027366" y="-993"/>
                      <a:pt x="1064038" y="1198"/>
                    </a:cubicBezTo>
                    <a:cubicBezTo>
                      <a:pt x="1084040" y="2436"/>
                      <a:pt x="1103662" y="9866"/>
                      <a:pt x="1123474" y="14723"/>
                    </a:cubicBezTo>
                    <a:cubicBezTo>
                      <a:pt x="1143953" y="19676"/>
                      <a:pt x="1165098" y="22820"/>
                      <a:pt x="1184529" y="30440"/>
                    </a:cubicBezTo>
                    <a:cubicBezTo>
                      <a:pt x="1225010" y="46346"/>
                      <a:pt x="1264539" y="64730"/>
                      <a:pt x="1304639" y="81779"/>
                    </a:cubicBezTo>
                    <a:cubicBezTo>
                      <a:pt x="1315974" y="86542"/>
                      <a:pt x="1329881" y="87399"/>
                      <a:pt x="1339120" y="94448"/>
                    </a:cubicBezTo>
                    <a:cubicBezTo>
                      <a:pt x="1374076" y="121118"/>
                      <a:pt x="1356836" y="152455"/>
                      <a:pt x="1328166" y="168552"/>
                    </a:cubicBezTo>
                    <a:cubicBezTo>
                      <a:pt x="1295686" y="186745"/>
                      <a:pt x="1261491" y="200366"/>
                      <a:pt x="1222820" y="200461"/>
                    </a:cubicBezTo>
                    <a:cubicBezTo>
                      <a:pt x="1200340" y="200461"/>
                      <a:pt x="1177766" y="204938"/>
                      <a:pt x="1155287" y="207605"/>
                    </a:cubicBezTo>
                    <a:cubicBezTo>
                      <a:pt x="1151954" y="207986"/>
                      <a:pt x="1146810" y="207986"/>
                      <a:pt x="1145762" y="209891"/>
                    </a:cubicBezTo>
                    <a:cubicBezTo>
                      <a:pt x="1118045" y="259611"/>
                      <a:pt x="1063371" y="269803"/>
                      <a:pt x="1019747" y="295997"/>
                    </a:cubicBezTo>
                    <a:cubicBezTo>
                      <a:pt x="1006411" y="303998"/>
                      <a:pt x="993457" y="310189"/>
                      <a:pt x="982885" y="323619"/>
                    </a:cubicBezTo>
                    <a:cubicBezTo>
                      <a:pt x="970693" y="339145"/>
                      <a:pt x="954119" y="352099"/>
                      <a:pt x="931069" y="354004"/>
                    </a:cubicBezTo>
                    <a:cubicBezTo>
                      <a:pt x="921925" y="354766"/>
                      <a:pt x="912495" y="364005"/>
                      <a:pt x="905065" y="371244"/>
                    </a:cubicBezTo>
                    <a:cubicBezTo>
                      <a:pt x="892397" y="383722"/>
                      <a:pt x="884110" y="399819"/>
                      <a:pt x="861536" y="399724"/>
                    </a:cubicBezTo>
                    <a:cubicBezTo>
                      <a:pt x="840867" y="399629"/>
                      <a:pt x="828484" y="435157"/>
                      <a:pt x="839343" y="459065"/>
                    </a:cubicBezTo>
                    <a:cubicBezTo>
                      <a:pt x="854773" y="492783"/>
                      <a:pt x="870585" y="526311"/>
                      <a:pt x="886301" y="559839"/>
                    </a:cubicBezTo>
                    <a:cubicBezTo>
                      <a:pt x="886873" y="560982"/>
                      <a:pt x="888778" y="561935"/>
                      <a:pt x="888682" y="562982"/>
                    </a:cubicBezTo>
                    <a:cubicBezTo>
                      <a:pt x="887349" y="608607"/>
                      <a:pt x="886587" y="654232"/>
                      <a:pt x="884015" y="699857"/>
                    </a:cubicBezTo>
                    <a:cubicBezTo>
                      <a:pt x="883158" y="715573"/>
                      <a:pt x="878300" y="731003"/>
                      <a:pt x="874776" y="746529"/>
                    </a:cubicBezTo>
                    <a:cubicBezTo>
                      <a:pt x="867632" y="777866"/>
                      <a:pt x="860012" y="809204"/>
                      <a:pt x="852678" y="840541"/>
                    </a:cubicBezTo>
                    <a:cubicBezTo>
                      <a:pt x="852392" y="841874"/>
                      <a:pt x="852106" y="843208"/>
                      <a:pt x="852011" y="844541"/>
                    </a:cubicBezTo>
                    <a:cubicBezTo>
                      <a:pt x="849439" y="878641"/>
                      <a:pt x="846868" y="912740"/>
                      <a:pt x="844201" y="946745"/>
                    </a:cubicBezTo>
                    <a:cubicBezTo>
                      <a:pt x="842772" y="965604"/>
                      <a:pt x="850773" y="974367"/>
                      <a:pt x="870299" y="973605"/>
                    </a:cubicBezTo>
                    <a:cubicBezTo>
                      <a:pt x="893445" y="972748"/>
                      <a:pt x="916876" y="975891"/>
                      <a:pt x="939641" y="972843"/>
                    </a:cubicBezTo>
                    <a:cubicBezTo>
                      <a:pt x="969550" y="968747"/>
                      <a:pt x="998982" y="960461"/>
                      <a:pt x="1028509" y="953793"/>
                    </a:cubicBezTo>
                    <a:cubicBezTo>
                      <a:pt x="1055465" y="947697"/>
                      <a:pt x="1082421" y="941506"/>
                      <a:pt x="1109472" y="935219"/>
                    </a:cubicBezTo>
                    <a:cubicBezTo>
                      <a:pt x="1115854" y="933791"/>
                      <a:pt x="1122140" y="930933"/>
                      <a:pt x="1128522" y="930647"/>
                    </a:cubicBezTo>
                    <a:cubicBezTo>
                      <a:pt x="1140905" y="930076"/>
                      <a:pt x="1154621" y="927504"/>
                      <a:pt x="1165384" y="931790"/>
                    </a:cubicBezTo>
                    <a:cubicBezTo>
                      <a:pt x="1191197" y="942077"/>
                      <a:pt x="1215581" y="955984"/>
                      <a:pt x="1240726" y="968176"/>
                    </a:cubicBezTo>
                    <a:cubicBezTo>
                      <a:pt x="1245965" y="970652"/>
                      <a:pt x="1252156" y="973796"/>
                      <a:pt x="1257490" y="973129"/>
                    </a:cubicBezTo>
                    <a:cubicBezTo>
                      <a:pt x="1303115" y="967509"/>
                      <a:pt x="1342358" y="983702"/>
                      <a:pt x="1379696" y="1007324"/>
                    </a:cubicBezTo>
                    <a:cubicBezTo>
                      <a:pt x="1400365" y="1020373"/>
                      <a:pt x="1424368" y="1030279"/>
                      <a:pt x="1440751" y="1047519"/>
                    </a:cubicBezTo>
                    <a:cubicBezTo>
                      <a:pt x="1457611" y="1065236"/>
                      <a:pt x="1473041" y="1088762"/>
                      <a:pt x="1478185" y="1112099"/>
                    </a:cubicBezTo>
                    <a:cubicBezTo>
                      <a:pt x="1487996" y="1156676"/>
                      <a:pt x="1492472" y="1202777"/>
                      <a:pt x="1494187" y="1248497"/>
                    </a:cubicBezTo>
                    <a:cubicBezTo>
                      <a:pt x="1495139" y="1272785"/>
                      <a:pt x="1483995" y="1297360"/>
                      <a:pt x="1481518" y="1322125"/>
                    </a:cubicBezTo>
                    <a:cubicBezTo>
                      <a:pt x="1479709" y="1341175"/>
                      <a:pt x="1482852" y="1360701"/>
                      <a:pt x="1484090" y="1379942"/>
                    </a:cubicBezTo>
                    <a:cubicBezTo>
                      <a:pt x="1484281" y="1382418"/>
                      <a:pt x="1486757" y="1384704"/>
                      <a:pt x="1486948" y="1387276"/>
                    </a:cubicBezTo>
                    <a:cubicBezTo>
                      <a:pt x="1489805" y="1413755"/>
                      <a:pt x="1491996" y="1440330"/>
                      <a:pt x="1495234" y="1466810"/>
                    </a:cubicBezTo>
                    <a:cubicBezTo>
                      <a:pt x="1496758" y="1479097"/>
                      <a:pt x="1500188" y="1491194"/>
                      <a:pt x="1502569" y="1503386"/>
                    </a:cubicBezTo>
                    <a:cubicBezTo>
                      <a:pt x="1508855" y="1535294"/>
                      <a:pt x="1494091" y="1563107"/>
                      <a:pt x="1485424" y="1592254"/>
                    </a:cubicBezTo>
                    <a:cubicBezTo>
                      <a:pt x="1477899" y="1617400"/>
                      <a:pt x="1471422" y="1642832"/>
                      <a:pt x="1464373" y="1668168"/>
                    </a:cubicBezTo>
                    <a:cubicBezTo>
                      <a:pt x="1462088" y="1676360"/>
                      <a:pt x="1459801" y="1684646"/>
                      <a:pt x="1456944" y="1692647"/>
                    </a:cubicBezTo>
                    <a:cubicBezTo>
                      <a:pt x="1446752" y="1721032"/>
                      <a:pt x="1438751" y="1750559"/>
                      <a:pt x="1425416" y="1777420"/>
                    </a:cubicBezTo>
                    <a:cubicBezTo>
                      <a:pt x="1414081" y="1800280"/>
                      <a:pt x="1395603" y="1819425"/>
                      <a:pt x="1382173" y="1841428"/>
                    </a:cubicBezTo>
                    <a:cubicBezTo>
                      <a:pt x="1367695" y="1865145"/>
                      <a:pt x="1358074" y="1892196"/>
                      <a:pt x="1341501" y="1914104"/>
                    </a:cubicBezTo>
                    <a:cubicBezTo>
                      <a:pt x="1322165" y="1939631"/>
                      <a:pt x="1299781" y="1963919"/>
                      <a:pt x="1274826" y="1983922"/>
                    </a:cubicBezTo>
                    <a:cubicBezTo>
                      <a:pt x="1235107" y="2015640"/>
                      <a:pt x="1185863" y="2029451"/>
                      <a:pt x="1138238" y="2044406"/>
                    </a:cubicBezTo>
                    <a:cubicBezTo>
                      <a:pt x="1120235" y="2050025"/>
                      <a:pt x="1098995" y="2044977"/>
                      <a:pt x="1079468" y="2046501"/>
                    </a:cubicBezTo>
                    <a:cubicBezTo>
                      <a:pt x="1032510" y="2050216"/>
                      <a:pt x="989076" y="2038976"/>
                      <a:pt x="949833" y="2014592"/>
                    </a:cubicBezTo>
                    <a:cubicBezTo>
                      <a:pt x="929068" y="2001734"/>
                      <a:pt x="910304" y="1984874"/>
                      <a:pt x="892683" y="1967729"/>
                    </a:cubicBezTo>
                    <a:cubicBezTo>
                      <a:pt x="880777" y="1956204"/>
                      <a:pt x="870109" y="1949918"/>
                      <a:pt x="850868" y="1956585"/>
                    </a:cubicBezTo>
                    <a:close/>
                    <a:moveTo>
                      <a:pt x="844105" y="1611113"/>
                    </a:moveTo>
                    <a:cubicBezTo>
                      <a:pt x="844010" y="1611113"/>
                      <a:pt x="843915" y="1611113"/>
                      <a:pt x="843915" y="1611113"/>
                    </a:cubicBezTo>
                    <a:cubicBezTo>
                      <a:pt x="843915" y="1637593"/>
                      <a:pt x="843915" y="1664168"/>
                      <a:pt x="843915" y="1690647"/>
                    </a:cubicBezTo>
                    <a:cubicBezTo>
                      <a:pt x="843915" y="1691314"/>
                      <a:pt x="843820" y="1691981"/>
                      <a:pt x="843915" y="1692647"/>
                    </a:cubicBezTo>
                    <a:cubicBezTo>
                      <a:pt x="849630" y="1728080"/>
                      <a:pt x="862584" y="1754369"/>
                      <a:pt x="907447" y="1754941"/>
                    </a:cubicBezTo>
                    <a:cubicBezTo>
                      <a:pt x="923830" y="1755131"/>
                      <a:pt x="940213" y="1759227"/>
                      <a:pt x="956596" y="1761513"/>
                    </a:cubicBezTo>
                    <a:cubicBezTo>
                      <a:pt x="976979" y="1764275"/>
                      <a:pt x="997458" y="1769324"/>
                      <a:pt x="1017841" y="1769228"/>
                    </a:cubicBezTo>
                    <a:cubicBezTo>
                      <a:pt x="1043749" y="1769038"/>
                      <a:pt x="1069657" y="1764656"/>
                      <a:pt x="1095470" y="1762085"/>
                    </a:cubicBezTo>
                    <a:cubicBezTo>
                      <a:pt x="1096804" y="1761989"/>
                      <a:pt x="1098232" y="1761894"/>
                      <a:pt x="1099471" y="1761323"/>
                    </a:cubicBezTo>
                    <a:cubicBezTo>
                      <a:pt x="1144905" y="1741987"/>
                      <a:pt x="1182243" y="1713507"/>
                      <a:pt x="1204150" y="1667882"/>
                    </a:cubicBezTo>
                    <a:cubicBezTo>
                      <a:pt x="1222439" y="1629878"/>
                      <a:pt x="1239774" y="1591873"/>
                      <a:pt x="1252156" y="1551011"/>
                    </a:cubicBezTo>
                    <a:cubicBezTo>
                      <a:pt x="1266825" y="1502528"/>
                      <a:pt x="1278731" y="1454332"/>
                      <a:pt x="1280255" y="1403754"/>
                    </a:cubicBezTo>
                    <a:cubicBezTo>
                      <a:pt x="1280922" y="1382037"/>
                      <a:pt x="1281589" y="1360130"/>
                      <a:pt x="1280065" y="1338508"/>
                    </a:cubicBezTo>
                    <a:cubicBezTo>
                      <a:pt x="1278541" y="1317362"/>
                      <a:pt x="1275779" y="1296122"/>
                      <a:pt x="1270921" y="1275548"/>
                    </a:cubicBezTo>
                    <a:cubicBezTo>
                      <a:pt x="1265301" y="1252116"/>
                      <a:pt x="1258062" y="1228875"/>
                      <a:pt x="1249108" y="1206396"/>
                    </a:cubicBezTo>
                    <a:cubicBezTo>
                      <a:pt x="1240822" y="1185632"/>
                      <a:pt x="1231106" y="1164962"/>
                      <a:pt x="1218914" y="1146293"/>
                    </a:cubicBezTo>
                    <a:cubicBezTo>
                      <a:pt x="1200531" y="1118290"/>
                      <a:pt x="1168527" y="1115909"/>
                      <a:pt x="1139285" y="1111813"/>
                    </a:cubicBezTo>
                    <a:cubicBezTo>
                      <a:pt x="1112520" y="1108098"/>
                      <a:pt x="1085183" y="1115909"/>
                      <a:pt x="1057847" y="1111527"/>
                    </a:cubicBezTo>
                    <a:cubicBezTo>
                      <a:pt x="1030605" y="1107146"/>
                      <a:pt x="1005840" y="1118099"/>
                      <a:pt x="980122" y="1125815"/>
                    </a:cubicBezTo>
                    <a:cubicBezTo>
                      <a:pt x="945451" y="1136197"/>
                      <a:pt x="909447" y="1141721"/>
                      <a:pt x="874109" y="1150008"/>
                    </a:cubicBezTo>
                    <a:cubicBezTo>
                      <a:pt x="870871" y="1150770"/>
                      <a:pt x="868394" y="1156295"/>
                      <a:pt x="866108" y="1160009"/>
                    </a:cubicBezTo>
                    <a:cubicBezTo>
                      <a:pt x="846677" y="1191442"/>
                      <a:pt x="847725" y="1228304"/>
                      <a:pt x="845439" y="1262308"/>
                    </a:cubicBezTo>
                    <a:cubicBezTo>
                      <a:pt x="842391" y="1307456"/>
                      <a:pt x="842486" y="1353081"/>
                      <a:pt x="849535" y="1399277"/>
                    </a:cubicBezTo>
                    <a:cubicBezTo>
                      <a:pt x="855821" y="1440140"/>
                      <a:pt x="845915" y="1483383"/>
                      <a:pt x="844296" y="1525579"/>
                    </a:cubicBezTo>
                    <a:cubicBezTo>
                      <a:pt x="843153" y="1553963"/>
                      <a:pt x="844105" y="1582538"/>
                      <a:pt x="844105" y="1611113"/>
                    </a:cubicBezTo>
                    <a:close/>
                    <a:moveTo>
                      <a:pt x="667131" y="638897"/>
                    </a:moveTo>
                    <a:cubicBezTo>
                      <a:pt x="639889" y="628895"/>
                      <a:pt x="622935" y="647088"/>
                      <a:pt x="610838" y="660423"/>
                    </a:cubicBezTo>
                    <a:cubicBezTo>
                      <a:pt x="583787" y="690236"/>
                      <a:pt x="561975" y="724812"/>
                      <a:pt x="537877" y="757292"/>
                    </a:cubicBezTo>
                    <a:cubicBezTo>
                      <a:pt x="525209" y="774342"/>
                      <a:pt x="515493" y="796250"/>
                      <a:pt x="498729" y="806822"/>
                    </a:cubicBezTo>
                    <a:cubicBezTo>
                      <a:pt x="477584" y="820062"/>
                      <a:pt x="466820" y="837874"/>
                      <a:pt x="457295" y="858353"/>
                    </a:cubicBezTo>
                    <a:cubicBezTo>
                      <a:pt x="453771" y="866068"/>
                      <a:pt x="450818" y="874164"/>
                      <a:pt x="448627" y="882356"/>
                    </a:cubicBezTo>
                    <a:cubicBezTo>
                      <a:pt x="439388" y="917122"/>
                      <a:pt x="404717" y="935600"/>
                      <a:pt x="395192" y="972176"/>
                    </a:cubicBezTo>
                    <a:cubicBezTo>
                      <a:pt x="386048" y="1007419"/>
                      <a:pt x="364998" y="1039518"/>
                      <a:pt x="349663" y="1073237"/>
                    </a:cubicBezTo>
                    <a:cubicBezTo>
                      <a:pt x="340423" y="1093620"/>
                      <a:pt x="331184" y="1114194"/>
                      <a:pt x="323469" y="1135149"/>
                    </a:cubicBezTo>
                    <a:cubicBezTo>
                      <a:pt x="308800" y="1175345"/>
                      <a:pt x="294608" y="1215635"/>
                      <a:pt x="281749" y="1256402"/>
                    </a:cubicBezTo>
                    <a:cubicBezTo>
                      <a:pt x="275844" y="1275071"/>
                      <a:pt x="271272" y="1294883"/>
                      <a:pt x="270415" y="1314314"/>
                    </a:cubicBezTo>
                    <a:cubicBezTo>
                      <a:pt x="269557" y="1334317"/>
                      <a:pt x="286417" y="1346128"/>
                      <a:pt x="302990" y="1339746"/>
                    </a:cubicBezTo>
                    <a:cubicBezTo>
                      <a:pt x="311563" y="1336508"/>
                      <a:pt x="319373" y="1330888"/>
                      <a:pt x="326898" y="1325459"/>
                    </a:cubicBezTo>
                    <a:cubicBezTo>
                      <a:pt x="357473" y="1303170"/>
                      <a:pt x="386429" y="1278500"/>
                      <a:pt x="418338" y="1258403"/>
                    </a:cubicBezTo>
                    <a:cubicBezTo>
                      <a:pt x="463010" y="1230209"/>
                      <a:pt x="508254" y="1202681"/>
                      <a:pt x="542830" y="1162486"/>
                    </a:cubicBezTo>
                    <a:cubicBezTo>
                      <a:pt x="568357" y="1132863"/>
                      <a:pt x="600265" y="1119528"/>
                      <a:pt x="636460" y="1110575"/>
                    </a:cubicBezTo>
                    <a:cubicBezTo>
                      <a:pt x="663226" y="1103907"/>
                      <a:pt x="694372" y="1072189"/>
                      <a:pt x="690753" y="1041709"/>
                    </a:cubicBezTo>
                    <a:cubicBezTo>
                      <a:pt x="687324" y="1012562"/>
                      <a:pt x="684657" y="983225"/>
                      <a:pt x="683228" y="953888"/>
                    </a:cubicBezTo>
                    <a:cubicBezTo>
                      <a:pt x="680085" y="889214"/>
                      <a:pt x="678370" y="824539"/>
                      <a:pt x="675227" y="759864"/>
                    </a:cubicBezTo>
                    <a:cubicBezTo>
                      <a:pt x="673227" y="719669"/>
                      <a:pt x="669893" y="679568"/>
                      <a:pt x="667131" y="638897"/>
                    </a:cubicBezTo>
                    <a:close/>
                  </a:path>
                </a:pathLst>
              </a:custGeom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 useBgFill="1"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620676C5-9310-475B-B448-3E2DC3183FB0}"/>
                  </a:ext>
                </a:extLst>
              </p:cNvPr>
              <p:cNvSpPr/>
              <p:nvPr/>
            </p:nvSpPr>
            <p:spPr>
              <a:xfrm>
                <a:off x="8094285" y="3268368"/>
                <a:ext cx="283787" cy="489430"/>
              </a:xfrm>
              <a:custGeom>
                <a:avLst/>
                <a:gdLst>
                  <a:gd name="connsiteX0" fmla="*/ 0 w 1314450"/>
                  <a:gd name="connsiteY0" fmla="*/ 954759 h 2266950"/>
                  <a:gd name="connsiteX1" fmla="*/ 44958 w 1314450"/>
                  <a:gd name="connsiteY1" fmla="*/ 935994 h 2266950"/>
                  <a:gd name="connsiteX2" fmla="*/ 92297 w 1314450"/>
                  <a:gd name="connsiteY2" fmla="*/ 914563 h 2266950"/>
                  <a:gd name="connsiteX3" fmla="*/ 104775 w 1314450"/>
                  <a:gd name="connsiteY3" fmla="*/ 885893 h 2266950"/>
                  <a:gd name="connsiteX4" fmla="*/ 121539 w 1314450"/>
                  <a:gd name="connsiteY4" fmla="*/ 802454 h 2266950"/>
                  <a:gd name="connsiteX5" fmla="*/ 143066 w 1314450"/>
                  <a:gd name="connsiteY5" fmla="*/ 700346 h 2266950"/>
                  <a:gd name="connsiteX6" fmla="*/ 138970 w 1314450"/>
                  <a:gd name="connsiteY6" fmla="*/ 612335 h 2266950"/>
                  <a:gd name="connsiteX7" fmla="*/ 137160 w 1314450"/>
                  <a:gd name="connsiteY7" fmla="*/ 604620 h 2266950"/>
                  <a:gd name="connsiteX8" fmla="*/ 149543 w 1314450"/>
                  <a:gd name="connsiteY8" fmla="*/ 536611 h 2266950"/>
                  <a:gd name="connsiteX9" fmla="*/ 166688 w 1314450"/>
                  <a:gd name="connsiteY9" fmla="*/ 467555 h 2266950"/>
                  <a:gd name="connsiteX10" fmla="*/ 174689 w 1314450"/>
                  <a:gd name="connsiteY10" fmla="*/ 367542 h 2266950"/>
                  <a:gd name="connsiteX11" fmla="*/ 170021 w 1314450"/>
                  <a:gd name="connsiteY11" fmla="*/ 344587 h 2266950"/>
                  <a:gd name="connsiteX12" fmla="*/ 172212 w 1314450"/>
                  <a:gd name="connsiteY12" fmla="*/ 330204 h 2266950"/>
                  <a:gd name="connsiteX13" fmla="*/ 213836 w 1314450"/>
                  <a:gd name="connsiteY13" fmla="*/ 229716 h 2266950"/>
                  <a:gd name="connsiteX14" fmla="*/ 249650 w 1314450"/>
                  <a:gd name="connsiteY14" fmla="*/ 215619 h 2266950"/>
                  <a:gd name="connsiteX15" fmla="*/ 342043 w 1314450"/>
                  <a:gd name="connsiteY15" fmla="*/ 206665 h 2266950"/>
                  <a:gd name="connsiteX16" fmla="*/ 473202 w 1314450"/>
                  <a:gd name="connsiteY16" fmla="*/ 132275 h 2266950"/>
                  <a:gd name="connsiteX17" fmla="*/ 569881 w 1314450"/>
                  <a:gd name="connsiteY17" fmla="*/ 86269 h 2266950"/>
                  <a:gd name="connsiteX18" fmla="*/ 654939 w 1314450"/>
                  <a:gd name="connsiteY18" fmla="*/ 31596 h 2266950"/>
                  <a:gd name="connsiteX19" fmla="*/ 735330 w 1314450"/>
                  <a:gd name="connsiteY19" fmla="*/ 18261 h 2266950"/>
                  <a:gd name="connsiteX20" fmla="*/ 775907 w 1314450"/>
                  <a:gd name="connsiteY20" fmla="*/ 14736 h 2266950"/>
                  <a:gd name="connsiteX21" fmla="*/ 851916 w 1314450"/>
                  <a:gd name="connsiteY21" fmla="*/ 2068 h 2266950"/>
                  <a:gd name="connsiteX22" fmla="*/ 902018 w 1314450"/>
                  <a:gd name="connsiteY22" fmla="*/ 13117 h 2266950"/>
                  <a:gd name="connsiteX23" fmla="*/ 946785 w 1314450"/>
                  <a:gd name="connsiteY23" fmla="*/ 7878 h 2266950"/>
                  <a:gd name="connsiteX24" fmla="*/ 982409 w 1314450"/>
                  <a:gd name="connsiteY24" fmla="*/ 9498 h 2266950"/>
                  <a:gd name="connsiteX25" fmla="*/ 1069848 w 1314450"/>
                  <a:gd name="connsiteY25" fmla="*/ 56551 h 2266950"/>
                  <a:gd name="connsiteX26" fmla="*/ 1141286 w 1314450"/>
                  <a:gd name="connsiteY26" fmla="*/ 124941 h 2266950"/>
                  <a:gd name="connsiteX27" fmla="*/ 1155002 w 1314450"/>
                  <a:gd name="connsiteY27" fmla="*/ 190377 h 2266950"/>
                  <a:gd name="connsiteX28" fmla="*/ 1143095 w 1314450"/>
                  <a:gd name="connsiteY28" fmla="*/ 246099 h 2266950"/>
                  <a:gd name="connsiteX29" fmla="*/ 1102424 w 1314450"/>
                  <a:gd name="connsiteY29" fmla="*/ 288104 h 2266950"/>
                  <a:gd name="connsiteX30" fmla="*/ 1036701 w 1314450"/>
                  <a:gd name="connsiteY30" fmla="*/ 347254 h 2266950"/>
                  <a:gd name="connsiteX31" fmla="*/ 943451 w 1314450"/>
                  <a:gd name="connsiteY31" fmla="*/ 454696 h 2266950"/>
                  <a:gd name="connsiteX32" fmla="*/ 935927 w 1314450"/>
                  <a:gd name="connsiteY32" fmla="*/ 461078 h 2266950"/>
                  <a:gd name="connsiteX33" fmla="*/ 921734 w 1314450"/>
                  <a:gd name="connsiteY33" fmla="*/ 441171 h 2266950"/>
                  <a:gd name="connsiteX34" fmla="*/ 899732 w 1314450"/>
                  <a:gd name="connsiteY34" fmla="*/ 455934 h 2266950"/>
                  <a:gd name="connsiteX35" fmla="*/ 910114 w 1314450"/>
                  <a:gd name="connsiteY35" fmla="*/ 489653 h 2266950"/>
                  <a:gd name="connsiteX36" fmla="*/ 888968 w 1314450"/>
                  <a:gd name="connsiteY36" fmla="*/ 540516 h 2266950"/>
                  <a:gd name="connsiteX37" fmla="*/ 837629 w 1314450"/>
                  <a:gd name="connsiteY37" fmla="*/ 585379 h 2266950"/>
                  <a:gd name="connsiteX38" fmla="*/ 812959 w 1314450"/>
                  <a:gd name="connsiteY38" fmla="*/ 618717 h 2266950"/>
                  <a:gd name="connsiteX39" fmla="*/ 820579 w 1314450"/>
                  <a:gd name="connsiteY39" fmla="*/ 643291 h 2266950"/>
                  <a:gd name="connsiteX40" fmla="*/ 864394 w 1314450"/>
                  <a:gd name="connsiteY40" fmla="*/ 702251 h 2266950"/>
                  <a:gd name="connsiteX41" fmla="*/ 843629 w 1314450"/>
                  <a:gd name="connsiteY41" fmla="*/ 766640 h 2266950"/>
                  <a:gd name="connsiteX42" fmla="*/ 719519 w 1314450"/>
                  <a:gd name="connsiteY42" fmla="*/ 847126 h 2266950"/>
                  <a:gd name="connsiteX43" fmla="*/ 544449 w 1314450"/>
                  <a:gd name="connsiteY43" fmla="*/ 1008384 h 2266950"/>
                  <a:gd name="connsiteX44" fmla="*/ 473869 w 1314450"/>
                  <a:gd name="connsiteY44" fmla="*/ 1092300 h 2266950"/>
                  <a:gd name="connsiteX45" fmla="*/ 373761 w 1314450"/>
                  <a:gd name="connsiteY45" fmla="*/ 1174405 h 2266950"/>
                  <a:gd name="connsiteX46" fmla="*/ 353758 w 1314450"/>
                  <a:gd name="connsiteY46" fmla="*/ 1198408 h 2266950"/>
                  <a:gd name="connsiteX47" fmla="*/ 237649 w 1314450"/>
                  <a:gd name="connsiteY47" fmla="*/ 1314708 h 2266950"/>
                  <a:gd name="connsiteX48" fmla="*/ 199549 w 1314450"/>
                  <a:gd name="connsiteY48" fmla="*/ 1350903 h 2266950"/>
                  <a:gd name="connsiteX49" fmla="*/ 208598 w 1314450"/>
                  <a:gd name="connsiteY49" fmla="*/ 1370525 h 2266950"/>
                  <a:gd name="connsiteX50" fmla="*/ 254318 w 1314450"/>
                  <a:gd name="connsiteY50" fmla="*/ 1357666 h 2266950"/>
                  <a:gd name="connsiteX51" fmla="*/ 344805 w 1314450"/>
                  <a:gd name="connsiteY51" fmla="*/ 1330329 h 2266950"/>
                  <a:gd name="connsiteX52" fmla="*/ 439674 w 1314450"/>
                  <a:gd name="connsiteY52" fmla="*/ 1303945 h 2266950"/>
                  <a:gd name="connsiteX53" fmla="*/ 526733 w 1314450"/>
                  <a:gd name="connsiteY53" fmla="*/ 1278228 h 2266950"/>
                  <a:gd name="connsiteX54" fmla="*/ 600932 w 1314450"/>
                  <a:gd name="connsiteY54" fmla="*/ 1257654 h 2266950"/>
                  <a:gd name="connsiteX55" fmla="*/ 616077 w 1314450"/>
                  <a:gd name="connsiteY55" fmla="*/ 1249653 h 2266950"/>
                  <a:gd name="connsiteX56" fmla="*/ 702755 w 1314450"/>
                  <a:gd name="connsiteY56" fmla="*/ 1203837 h 2266950"/>
                  <a:gd name="connsiteX57" fmla="*/ 747141 w 1314450"/>
                  <a:gd name="connsiteY57" fmla="*/ 1174977 h 2266950"/>
                  <a:gd name="connsiteX58" fmla="*/ 790575 w 1314450"/>
                  <a:gd name="connsiteY58" fmla="*/ 1151736 h 2266950"/>
                  <a:gd name="connsiteX59" fmla="*/ 886396 w 1314450"/>
                  <a:gd name="connsiteY59" fmla="*/ 1143068 h 2266950"/>
                  <a:gd name="connsiteX60" fmla="*/ 915067 w 1314450"/>
                  <a:gd name="connsiteY60" fmla="*/ 1136210 h 2266950"/>
                  <a:gd name="connsiteX61" fmla="*/ 948119 w 1314450"/>
                  <a:gd name="connsiteY61" fmla="*/ 1134591 h 2266950"/>
                  <a:gd name="connsiteX62" fmla="*/ 976122 w 1314450"/>
                  <a:gd name="connsiteY62" fmla="*/ 1135924 h 2266950"/>
                  <a:gd name="connsiteX63" fmla="*/ 1073849 w 1314450"/>
                  <a:gd name="connsiteY63" fmla="*/ 1150974 h 2266950"/>
                  <a:gd name="connsiteX64" fmla="*/ 1097947 w 1314450"/>
                  <a:gd name="connsiteY64" fmla="*/ 1220792 h 2266950"/>
                  <a:gd name="connsiteX65" fmla="*/ 1041845 w 1314450"/>
                  <a:gd name="connsiteY65" fmla="*/ 1291182 h 2266950"/>
                  <a:gd name="connsiteX66" fmla="*/ 984885 w 1314450"/>
                  <a:gd name="connsiteY66" fmla="*/ 1349379 h 2266950"/>
                  <a:gd name="connsiteX67" fmla="*/ 918305 w 1314450"/>
                  <a:gd name="connsiteY67" fmla="*/ 1443391 h 2266950"/>
                  <a:gd name="connsiteX68" fmla="*/ 828199 w 1314450"/>
                  <a:gd name="connsiteY68" fmla="*/ 1597601 h 2266950"/>
                  <a:gd name="connsiteX69" fmla="*/ 780669 w 1314450"/>
                  <a:gd name="connsiteY69" fmla="*/ 1684850 h 2266950"/>
                  <a:gd name="connsiteX70" fmla="*/ 771525 w 1314450"/>
                  <a:gd name="connsiteY70" fmla="*/ 1706281 h 2266950"/>
                  <a:gd name="connsiteX71" fmla="*/ 764477 w 1314450"/>
                  <a:gd name="connsiteY71" fmla="*/ 1729046 h 2266950"/>
                  <a:gd name="connsiteX72" fmla="*/ 770858 w 1314450"/>
                  <a:gd name="connsiteY72" fmla="*/ 1764765 h 2266950"/>
                  <a:gd name="connsiteX73" fmla="*/ 847439 w 1314450"/>
                  <a:gd name="connsiteY73" fmla="*/ 1707805 h 2266950"/>
                  <a:gd name="connsiteX74" fmla="*/ 968026 w 1314450"/>
                  <a:gd name="connsiteY74" fmla="*/ 1601506 h 2266950"/>
                  <a:gd name="connsiteX75" fmla="*/ 1073658 w 1314450"/>
                  <a:gd name="connsiteY75" fmla="*/ 1473871 h 2266950"/>
                  <a:gd name="connsiteX76" fmla="*/ 1157764 w 1314450"/>
                  <a:gd name="connsiteY76" fmla="*/ 1358142 h 2266950"/>
                  <a:gd name="connsiteX77" fmla="*/ 1255490 w 1314450"/>
                  <a:gd name="connsiteY77" fmla="*/ 1236603 h 2266950"/>
                  <a:gd name="connsiteX78" fmla="*/ 1285399 w 1314450"/>
                  <a:gd name="connsiteY78" fmla="*/ 1174596 h 2266950"/>
                  <a:gd name="connsiteX79" fmla="*/ 1316546 w 1314450"/>
                  <a:gd name="connsiteY79" fmla="*/ 1113636 h 2266950"/>
                  <a:gd name="connsiteX80" fmla="*/ 1322356 w 1314450"/>
                  <a:gd name="connsiteY80" fmla="*/ 1115922 h 2266950"/>
                  <a:gd name="connsiteX81" fmla="*/ 1315212 w 1314450"/>
                  <a:gd name="connsiteY81" fmla="*/ 1146211 h 2266950"/>
                  <a:gd name="connsiteX82" fmla="*/ 1250251 w 1314450"/>
                  <a:gd name="connsiteY82" fmla="*/ 1296897 h 2266950"/>
                  <a:gd name="connsiteX83" fmla="*/ 1145286 w 1314450"/>
                  <a:gd name="connsiteY83" fmla="*/ 1495017 h 2266950"/>
                  <a:gd name="connsiteX84" fmla="*/ 1112044 w 1314450"/>
                  <a:gd name="connsiteY84" fmla="*/ 1572931 h 2266950"/>
                  <a:gd name="connsiteX85" fmla="*/ 1064895 w 1314450"/>
                  <a:gd name="connsiteY85" fmla="*/ 1643702 h 2266950"/>
                  <a:gd name="connsiteX86" fmla="*/ 992410 w 1314450"/>
                  <a:gd name="connsiteY86" fmla="*/ 1745619 h 2266950"/>
                  <a:gd name="connsiteX87" fmla="*/ 902018 w 1314450"/>
                  <a:gd name="connsiteY87" fmla="*/ 1887923 h 2266950"/>
                  <a:gd name="connsiteX88" fmla="*/ 882396 w 1314450"/>
                  <a:gd name="connsiteY88" fmla="*/ 1903163 h 2266950"/>
                  <a:gd name="connsiteX89" fmla="*/ 840677 w 1314450"/>
                  <a:gd name="connsiteY89" fmla="*/ 1951931 h 2266950"/>
                  <a:gd name="connsiteX90" fmla="*/ 820484 w 1314450"/>
                  <a:gd name="connsiteY90" fmla="*/ 1963170 h 2266950"/>
                  <a:gd name="connsiteX91" fmla="*/ 798386 w 1314450"/>
                  <a:gd name="connsiteY91" fmla="*/ 1979744 h 2266950"/>
                  <a:gd name="connsiteX92" fmla="*/ 720185 w 1314450"/>
                  <a:gd name="connsiteY92" fmla="*/ 2064040 h 2266950"/>
                  <a:gd name="connsiteX93" fmla="*/ 698373 w 1314450"/>
                  <a:gd name="connsiteY93" fmla="*/ 2068326 h 2266950"/>
                  <a:gd name="connsiteX94" fmla="*/ 672560 w 1314450"/>
                  <a:gd name="connsiteY94" fmla="*/ 2069088 h 2266950"/>
                  <a:gd name="connsiteX95" fmla="*/ 668465 w 1314450"/>
                  <a:gd name="connsiteY95" fmla="*/ 2100235 h 2266950"/>
                  <a:gd name="connsiteX96" fmla="*/ 664369 w 1314450"/>
                  <a:gd name="connsiteY96" fmla="*/ 2120142 h 2266950"/>
                  <a:gd name="connsiteX97" fmla="*/ 551783 w 1314450"/>
                  <a:gd name="connsiteY97" fmla="*/ 2185484 h 2266950"/>
                  <a:gd name="connsiteX98" fmla="*/ 500920 w 1314450"/>
                  <a:gd name="connsiteY98" fmla="*/ 2201391 h 2266950"/>
                  <a:gd name="connsiteX99" fmla="*/ 459867 w 1314450"/>
                  <a:gd name="connsiteY99" fmla="*/ 2207772 h 2266950"/>
                  <a:gd name="connsiteX100" fmla="*/ 411671 w 1314450"/>
                  <a:gd name="connsiteY100" fmla="*/ 2162529 h 2266950"/>
                  <a:gd name="connsiteX101" fmla="*/ 385572 w 1314450"/>
                  <a:gd name="connsiteY101" fmla="*/ 2083281 h 2266950"/>
                  <a:gd name="connsiteX102" fmla="*/ 389287 w 1314450"/>
                  <a:gd name="connsiteY102" fmla="*/ 2058516 h 2266950"/>
                  <a:gd name="connsiteX103" fmla="*/ 419862 w 1314450"/>
                  <a:gd name="connsiteY103" fmla="*/ 2008700 h 2266950"/>
                  <a:gd name="connsiteX104" fmla="*/ 440055 w 1314450"/>
                  <a:gd name="connsiteY104" fmla="*/ 1985554 h 2266950"/>
                  <a:gd name="connsiteX105" fmla="*/ 557498 w 1314450"/>
                  <a:gd name="connsiteY105" fmla="*/ 1870016 h 2266950"/>
                  <a:gd name="connsiteX106" fmla="*/ 650939 w 1314450"/>
                  <a:gd name="connsiteY106" fmla="*/ 1753335 h 2266950"/>
                  <a:gd name="connsiteX107" fmla="*/ 688277 w 1314450"/>
                  <a:gd name="connsiteY107" fmla="*/ 1699518 h 2266950"/>
                  <a:gd name="connsiteX108" fmla="*/ 733996 w 1314450"/>
                  <a:gd name="connsiteY108" fmla="*/ 1611888 h 2266950"/>
                  <a:gd name="connsiteX109" fmla="*/ 775335 w 1314450"/>
                  <a:gd name="connsiteY109" fmla="*/ 1541975 h 2266950"/>
                  <a:gd name="connsiteX110" fmla="*/ 794480 w 1314450"/>
                  <a:gd name="connsiteY110" fmla="*/ 1498731 h 2266950"/>
                  <a:gd name="connsiteX111" fmla="*/ 843534 w 1314450"/>
                  <a:gd name="connsiteY111" fmla="*/ 1381955 h 2266950"/>
                  <a:gd name="connsiteX112" fmla="*/ 871823 w 1314450"/>
                  <a:gd name="connsiteY112" fmla="*/ 1277656 h 2266950"/>
                  <a:gd name="connsiteX113" fmla="*/ 863441 w 1314450"/>
                  <a:gd name="connsiteY113" fmla="*/ 1218601 h 2266950"/>
                  <a:gd name="connsiteX114" fmla="*/ 831723 w 1314450"/>
                  <a:gd name="connsiteY114" fmla="*/ 1205552 h 2266950"/>
                  <a:gd name="connsiteX115" fmla="*/ 709803 w 1314450"/>
                  <a:gd name="connsiteY115" fmla="*/ 1256511 h 2266950"/>
                  <a:gd name="connsiteX116" fmla="*/ 656177 w 1314450"/>
                  <a:gd name="connsiteY116" fmla="*/ 1293944 h 2266950"/>
                  <a:gd name="connsiteX117" fmla="*/ 617601 w 1314450"/>
                  <a:gd name="connsiteY117" fmla="*/ 1312327 h 2266950"/>
                  <a:gd name="connsiteX118" fmla="*/ 574358 w 1314450"/>
                  <a:gd name="connsiteY118" fmla="*/ 1348713 h 2266950"/>
                  <a:gd name="connsiteX119" fmla="*/ 508540 w 1314450"/>
                  <a:gd name="connsiteY119" fmla="*/ 1388718 h 2266950"/>
                  <a:gd name="connsiteX120" fmla="*/ 448818 w 1314450"/>
                  <a:gd name="connsiteY120" fmla="*/ 1423103 h 2266950"/>
                  <a:gd name="connsiteX121" fmla="*/ 402908 w 1314450"/>
                  <a:gd name="connsiteY121" fmla="*/ 1450916 h 2266950"/>
                  <a:gd name="connsiteX122" fmla="*/ 338423 w 1314450"/>
                  <a:gd name="connsiteY122" fmla="*/ 1474633 h 2266950"/>
                  <a:gd name="connsiteX123" fmla="*/ 224219 w 1314450"/>
                  <a:gd name="connsiteY123" fmla="*/ 1511209 h 2266950"/>
                  <a:gd name="connsiteX124" fmla="*/ 186023 w 1314450"/>
                  <a:gd name="connsiteY124" fmla="*/ 1520829 h 2266950"/>
                  <a:gd name="connsiteX125" fmla="*/ 162687 w 1314450"/>
                  <a:gd name="connsiteY125" fmla="*/ 1544737 h 2266950"/>
                  <a:gd name="connsiteX126" fmla="*/ 170879 w 1314450"/>
                  <a:gd name="connsiteY126" fmla="*/ 1618175 h 2266950"/>
                  <a:gd name="connsiteX127" fmla="*/ 175165 w 1314450"/>
                  <a:gd name="connsiteY127" fmla="*/ 1635034 h 2266950"/>
                  <a:gd name="connsiteX128" fmla="*/ 174974 w 1314450"/>
                  <a:gd name="connsiteY128" fmla="*/ 1700280 h 2266950"/>
                  <a:gd name="connsiteX129" fmla="*/ 167831 w 1314450"/>
                  <a:gd name="connsiteY129" fmla="*/ 1735047 h 2266950"/>
                  <a:gd name="connsiteX130" fmla="*/ 181356 w 1314450"/>
                  <a:gd name="connsiteY130" fmla="*/ 1814866 h 2266950"/>
                  <a:gd name="connsiteX131" fmla="*/ 190976 w 1314450"/>
                  <a:gd name="connsiteY131" fmla="*/ 1910592 h 2266950"/>
                  <a:gd name="connsiteX132" fmla="*/ 201359 w 1314450"/>
                  <a:gd name="connsiteY132" fmla="*/ 1960789 h 2266950"/>
                  <a:gd name="connsiteX133" fmla="*/ 209741 w 1314450"/>
                  <a:gd name="connsiteY133" fmla="*/ 2070708 h 2266950"/>
                  <a:gd name="connsiteX134" fmla="*/ 216789 w 1314450"/>
                  <a:gd name="connsiteY134" fmla="*/ 2092044 h 2266950"/>
                  <a:gd name="connsiteX135" fmla="*/ 252127 w 1314450"/>
                  <a:gd name="connsiteY135" fmla="*/ 2229108 h 2266950"/>
                  <a:gd name="connsiteX136" fmla="*/ 238601 w 1314450"/>
                  <a:gd name="connsiteY136" fmla="*/ 2246730 h 2266950"/>
                  <a:gd name="connsiteX137" fmla="*/ 216599 w 1314450"/>
                  <a:gd name="connsiteY137" fmla="*/ 2255397 h 2266950"/>
                  <a:gd name="connsiteX138" fmla="*/ 143732 w 1314450"/>
                  <a:gd name="connsiteY138" fmla="*/ 2239967 h 2266950"/>
                  <a:gd name="connsiteX139" fmla="*/ 90107 w 1314450"/>
                  <a:gd name="connsiteY139" fmla="*/ 2139383 h 2266950"/>
                  <a:gd name="connsiteX140" fmla="*/ 65342 w 1314450"/>
                  <a:gd name="connsiteY140" fmla="*/ 2086138 h 2266950"/>
                  <a:gd name="connsiteX141" fmla="*/ 60865 w 1314450"/>
                  <a:gd name="connsiteY141" fmla="*/ 2071755 h 2266950"/>
                  <a:gd name="connsiteX142" fmla="*/ 51245 w 1314450"/>
                  <a:gd name="connsiteY142" fmla="*/ 2010986 h 2266950"/>
                  <a:gd name="connsiteX143" fmla="*/ 49911 w 1314450"/>
                  <a:gd name="connsiteY143" fmla="*/ 1992031 h 2266950"/>
                  <a:gd name="connsiteX144" fmla="*/ 42482 w 1314450"/>
                  <a:gd name="connsiteY144" fmla="*/ 1964790 h 2266950"/>
                  <a:gd name="connsiteX145" fmla="*/ 30004 w 1314450"/>
                  <a:gd name="connsiteY145" fmla="*/ 1913259 h 2266950"/>
                  <a:gd name="connsiteX146" fmla="*/ 8668 w 1314450"/>
                  <a:gd name="connsiteY146" fmla="*/ 1790482 h 2266950"/>
                  <a:gd name="connsiteX147" fmla="*/ 6953 w 1314450"/>
                  <a:gd name="connsiteY147" fmla="*/ 1758192 h 2266950"/>
                  <a:gd name="connsiteX148" fmla="*/ 7239 w 1314450"/>
                  <a:gd name="connsiteY148" fmla="*/ 1703138 h 2266950"/>
                  <a:gd name="connsiteX149" fmla="*/ 21812 w 1314450"/>
                  <a:gd name="connsiteY149" fmla="*/ 1586552 h 2266950"/>
                  <a:gd name="connsiteX150" fmla="*/ 29623 w 1314450"/>
                  <a:gd name="connsiteY150" fmla="*/ 1455869 h 2266950"/>
                  <a:gd name="connsiteX151" fmla="*/ 44005 w 1314450"/>
                  <a:gd name="connsiteY151" fmla="*/ 1351284 h 2266950"/>
                  <a:gd name="connsiteX152" fmla="*/ 52387 w 1314450"/>
                  <a:gd name="connsiteY152" fmla="*/ 1294134 h 2266950"/>
                  <a:gd name="connsiteX153" fmla="*/ 60484 w 1314450"/>
                  <a:gd name="connsiteY153" fmla="*/ 1171643 h 2266950"/>
                  <a:gd name="connsiteX154" fmla="*/ 69437 w 1314450"/>
                  <a:gd name="connsiteY154" fmla="*/ 1067820 h 2266950"/>
                  <a:gd name="connsiteX155" fmla="*/ 71247 w 1314450"/>
                  <a:gd name="connsiteY155" fmla="*/ 995430 h 2266950"/>
                  <a:gd name="connsiteX156" fmla="*/ 74200 w 1314450"/>
                  <a:gd name="connsiteY156" fmla="*/ 986667 h 2266950"/>
                  <a:gd name="connsiteX157" fmla="*/ 68294 w 1314450"/>
                  <a:gd name="connsiteY157" fmla="*/ 957140 h 2266950"/>
                  <a:gd name="connsiteX158" fmla="*/ 34671 w 1314450"/>
                  <a:gd name="connsiteY158" fmla="*/ 951901 h 2266950"/>
                  <a:gd name="connsiteX159" fmla="*/ 2000 w 1314450"/>
                  <a:gd name="connsiteY159" fmla="*/ 961045 h 2266950"/>
                  <a:gd name="connsiteX160" fmla="*/ 0 w 1314450"/>
                  <a:gd name="connsiteY160" fmla="*/ 954759 h 2266950"/>
                  <a:gd name="connsiteX161" fmla="*/ 309753 w 1314450"/>
                  <a:gd name="connsiteY161" fmla="*/ 805692 h 2266950"/>
                  <a:gd name="connsiteX162" fmla="*/ 364236 w 1314450"/>
                  <a:gd name="connsiteY162" fmla="*/ 795596 h 2266950"/>
                  <a:gd name="connsiteX163" fmla="*/ 481870 w 1314450"/>
                  <a:gd name="connsiteY163" fmla="*/ 743780 h 2266950"/>
                  <a:gd name="connsiteX164" fmla="*/ 583502 w 1314450"/>
                  <a:gd name="connsiteY164" fmla="*/ 682248 h 2266950"/>
                  <a:gd name="connsiteX165" fmla="*/ 641318 w 1314450"/>
                  <a:gd name="connsiteY165" fmla="*/ 588808 h 2266950"/>
                  <a:gd name="connsiteX166" fmla="*/ 713899 w 1314450"/>
                  <a:gd name="connsiteY166" fmla="*/ 432217 h 2266950"/>
                  <a:gd name="connsiteX167" fmla="*/ 789432 w 1314450"/>
                  <a:gd name="connsiteY167" fmla="*/ 243336 h 2266950"/>
                  <a:gd name="connsiteX168" fmla="*/ 785527 w 1314450"/>
                  <a:gd name="connsiteY168" fmla="*/ 218190 h 2266950"/>
                  <a:gd name="connsiteX169" fmla="*/ 752475 w 1314450"/>
                  <a:gd name="connsiteY169" fmla="*/ 210094 h 2266950"/>
                  <a:gd name="connsiteX170" fmla="*/ 737997 w 1314450"/>
                  <a:gd name="connsiteY170" fmla="*/ 215333 h 2266950"/>
                  <a:gd name="connsiteX171" fmla="*/ 664178 w 1314450"/>
                  <a:gd name="connsiteY171" fmla="*/ 235907 h 2266950"/>
                  <a:gd name="connsiteX172" fmla="*/ 550640 w 1314450"/>
                  <a:gd name="connsiteY172" fmla="*/ 261624 h 2266950"/>
                  <a:gd name="connsiteX173" fmla="*/ 487680 w 1314450"/>
                  <a:gd name="connsiteY173" fmla="*/ 270673 h 2266950"/>
                  <a:gd name="connsiteX174" fmla="*/ 395383 w 1314450"/>
                  <a:gd name="connsiteY174" fmla="*/ 284961 h 2266950"/>
                  <a:gd name="connsiteX175" fmla="*/ 299657 w 1314450"/>
                  <a:gd name="connsiteY175" fmla="*/ 307154 h 2266950"/>
                  <a:gd name="connsiteX176" fmla="*/ 285845 w 1314450"/>
                  <a:gd name="connsiteY176" fmla="*/ 346016 h 2266950"/>
                  <a:gd name="connsiteX177" fmla="*/ 297085 w 1314450"/>
                  <a:gd name="connsiteY177" fmla="*/ 379544 h 2266950"/>
                  <a:gd name="connsiteX178" fmla="*/ 305276 w 1314450"/>
                  <a:gd name="connsiteY178" fmla="*/ 526419 h 2266950"/>
                  <a:gd name="connsiteX179" fmla="*/ 303562 w 1314450"/>
                  <a:gd name="connsiteY179" fmla="*/ 542421 h 2266950"/>
                  <a:gd name="connsiteX180" fmla="*/ 290036 w 1314450"/>
                  <a:gd name="connsiteY180" fmla="*/ 609954 h 2266950"/>
                  <a:gd name="connsiteX181" fmla="*/ 287941 w 1314450"/>
                  <a:gd name="connsiteY181" fmla="*/ 634052 h 2266950"/>
                  <a:gd name="connsiteX182" fmla="*/ 251365 w 1314450"/>
                  <a:gd name="connsiteY182" fmla="*/ 715395 h 2266950"/>
                  <a:gd name="connsiteX183" fmla="*/ 309753 w 1314450"/>
                  <a:gd name="connsiteY183" fmla="*/ 805692 h 2266950"/>
                  <a:gd name="connsiteX184" fmla="*/ 230886 w 1314450"/>
                  <a:gd name="connsiteY184" fmla="*/ 993144 h 2266950"/>
                  <a:gd name="connsiteX185" fmla="*/ 220504 w 1314450"/>
                  <a:gd name="connsiteY185" fmla="*/ 1066487 h 2266950"/>
                  <a:gd name="connsiteX186" fmla="*/ 210598 w 1314450"/>
                  <a:gd name="connsiteY186" fmla="*/ 1110969 h 2266950"/>
                  <a:gd name="connsiteX187" fmla="*/ 214884 w 1314450"/>
                  <a:gd name="connsiteY187" fmla="*/ 1192884 h 2266950"/>
                  <a:gd name="connsiteX188" fmla="*/ 275939 w 1314450"/>
                  <a:gd name="connsiteY188" fmla="*/ 1211076 h 2266950"/>
                  <a:gd name="connsiteX189" fmla="*/ 339662 w 1314450"/>
                  <a:gd name="connsiteY189" fmla="*/ 1166880 h 2266950"/>
                  <a:gd name="connsiteX190" fmla="*/ 419767 w 1314450"/>
                  <a:gd name="connsiteY190" fmla="*/ 1083918 h 2266950"/>
                  <a:gd name="connsiteX191" fmla="*/ 459010 w 1314450"/>
                  <a:gd name="connsiteY191" fmla="*/ 1024767 h 2266950"/>
                  <a:gd name="connsiteX192" fmla="*/ 518065 w 1314450"/>
                  <a:gd name="connsiteY192" fmla="*/ 933708 h 2266950"/>
                  <a:gd name="connsiteX193" fmla="*/ 502920 w 1314450"/>
                  <a:gd name="connsiteY193" fmla="*/ 861795 h 2266950"/>
                  <a:gd name="connsiteX194" fmla="*/ 439674 w 1314450"/>
                  <a:gd name="connsiteY194" fmla="*/ 859318 h 2266950"/>
                  <a:gd name="connsiteX195" fmla="*/ 345472 w 1314450"/>
                  <a:gd name="connsiteY195" fmla="*/ 897037 h 2266950"/>
                  <a:gd name="connsiteX196" fmla="*/ 240411 w 1314450"/>
                  <a:gd name="connsiteY196" fmla="*/ 930184 h 2266950"/>
                  <a:gd name="connsiteX197" fmla="*/ 222695 w 1314450"/>
                  <a:gd name="connsiteY197" fmla="*/ 954473 h 2266950"/>
                  <a:gd name="connsiteX198" fmla="*/ 230886 w 1314450"/>
                  <a:gd name="connsiteY198" fmla="*/ 993144 h 2266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</a:cxnLst>
                <a:rect l="l" t="t" r="r" b="b"/>
                <a:pathLst>
                  <a:path w="1314450" h="2266950">
                    <a:moveTo>
                      <a:pt x="0" y="954759"/>
                    </a:moveTo>
                    <a:cubicBezTo>
                      <a:pt x="11906" y="941900"/>
                      <a:pt x="26480" y="934756"/>
                      <a:pt x="44958" y="935994"/>
                    </a:cubicBezTo>
                    <a:cubicBezTo>
                      <a:pt x="64580" y="937328"/>
                      <a:pt x="80772" y="929708"/>
                      <a:pt x="92297" y="914563"/>
                    </a:cubicBezTo>
                    <a:cubicBezTo>
                      <a:pt x="98393" y="906467"/>
                      <a:pt x="102394" y="895989"/>
                      <a:pt x="104775" y="885893"/>
                    </a:cubicBezTo>
                    <a:cubicBezTo>
                      <a:pt x="111062" y="858270"/>
                      <a:pt x="115634" y="830172"/>
                      <a:pt x="121539" y="802454"/>
                    </a:cubicBezTo>
                    <a:cubicBezTo>
                      <a:pt x="128683" y="768354"/>
                      <a:pt x="139541" y="734731"/>
                      <a:pt x="143066" y="700346"/>
                    </a:cubicBezTo>
                    <a:cubicBezTo>
                      <a:pt x="146018" y="671390"/>
                      <a:pt x="140780" y="641672"/>
                      <a:pt x="138970" y="612335"/>
                    </a:cubicBezTo>
                    <a:cubicBezTo>
                      <a:pt x="138779" y="609668"/>
                      <a:pt x="136779" y="607001"/>
                      <a:pt x="137160" y="604620"/>
                    </a:cubicBezTo>
                    <a:cubicBezTo>
                      <a:pt x="141065" y="581855"/>
                      <a:pt x="144589" y="559090"/>
                      <a:pt x="149543" y="536611"/>
                    </a:cubicBezTo>
                    <a:cubicBezTo>
                      <a:pt x="154686" y="513465"/>
                      <a:pt x="163354" y="490891"/>
                      <a:pt x="166688" y="467555"/>
                    </a:cubicBezTo>
                    <a:cubicBezTo>
                      <a:pt x="171355" y="434503"/>
                      <a:pt x="172784" y="400975"/>
                      <a:pt x="174689" y="367542"/>
                    </a:cubicBezTo>
                    <a:cubicBezTo>
                      <a:pt x="175070" y="360018"/>
                      <a:pt x="170879" y="352302"/>
                      <a:pt x="170021" y="344587"/>
                    </a:cubicBezTo>
                    <a:cubicBezTo>
                      <a:pt x="169450" y="339920"/>
                      <a:pt x="170402" y="334681"/>
                      <a:pt x="172212" y="330204"/>
                    </a:cubicBezTo>
                    <a:cubicBezTo>
                      <a:pt x="185928" y="296676"/>
                      <a:pt x="200311" y="263339"/>
                      <a:pt x="213836" y="229716"/>
                    </a:cubicBezTo>
                    <a:cubicBezTo>
                      <a:pt x="219932" y="214476"/>
                      <a:pt x="234220" y="208380"/>
                      <a:pt x="249650" y="215619"/>
                    </a:cubicBezTo>
                    <a:cubicBezTo>
                      <a:pt x="282226" y="230859"/>
                      <a:pt x="311849" y="225334"/>
                      <a:pt x="342043" y="206665"/>
                    </a:cubicBezTo>
                    <a:cubicBezTo>
                      <a:pt x="384810" y="180281"/>
                      <a:pt x="428816" y="155802"/>
                      <a:pt x="473202" y="132275"/>
                    </a:cubicBezTo>
                    <a:cubicBezTo>
                      <a:pt x="504730" y="115606"/>
                      <a:pt x="538639" y="103414"/>
                      <a:pt x="569881" y="86269"/>
                    </a:cubicBezTo>
                    <a:cubicBezTo>
                      <a:pt x="599313" y="70077"/>
                      <a:pt x="626269" y="49407"/>
                      <a:pt x="654939" y="31596"/>
                    </a:cubicBezTo>
                    <a:cubicBezTo>
                      <a:pt x="679799" y="16165"/>
                      <a:pt x="707136" y="1497"/>
                      <a:pt x="735330" y="18261"/>
                    </a:cubicBezTo>
                    <a:cubicBezTo>
                      <a:pt x="752285" y="28357"/>
                      <a:pt x="765239" y="19213"/>
                      <a:pt x="775907" y="14736"/>
                    </a:cubicBezTo>
                    <a:cubicBezTo>
                      <a:pt x="800862" y="4068"/>
                      <a:pt x="825722" y="-694"/>
                      <a:pt x="851916" y="2068"/>
                    </a:cubicBezTo>
                    <a:cubicBezTo>
                      <a:pt x="868871" y="3783"/>
                      <a:pt x="885825" y="7783"/>
                      <a:pt x="902018" y="13117"/>
                    </a:cubicBezTo>
                    <a:cubicBezTo>
                      <a:pt x="918401" y="18451"/>
                      <a:pt x="932593" y="20928"/>
                      <a:pt x="946785" y="7878"/>
                    </a:cubicBezTo>
                    <a:cubicBezTo>
                      <a:pt x="958310" y="-2790"/>
                      <a:pt x="972979" y="-2980"/>
                      <a:pt x="982409" y="9498"/>
                    </a:cubicBezTo>
                    <a:cubicBezTo>
                      <a:pt x="1004888" y="39025"/>
                      <a:pt x="1039559" y="42549"/>
                      <a:pt x="1069848" y="56551"/>
                    </a:cubicBezTo>
                    <a:cubicBezTo>
                      <a:pt x="1099757" y="70458"/>
                      <a:pt x="1127570" y="89603"/>
                      <a:pt x="1141286" y="124941"/>
                    </a:cubicBezTo>
                    <a:cubicBezTo>
                      <a:pt x="1149763" y="146753"/>
                      <a:pt x="1157954" y="167232"/>
                      <a:pt x="1155002" y="190377"/>
                    </a:cubicBezTo>
                    <a:cubicBezTo>
                      <a:pt x="1152525" y="209332"/>
                      <a:pt x="1151763" y="230097"/>
                      <a:pt x="1143095" y="246099"/>
                    </a:cubicBezTo>
                    <a:cubicBezTo>
                      <a:pt x="1134142" y="262577"/>
                      <a:pt x="1116806" y="274769"/>
                      <a:pt x="1102424" y="288104"/>
                    </a:cubicBezTo>
                    <a:cubicBezTo>
                      <a:pt x="1080707" y="308106"/>
                      <a:pt x="1056799" y="325728"/>
                      <a:pt x="1036701" y="347254"/>
                    </a:cubicBezTo>
                    <a:cubicBezTo>
                      <a:pt x="1004316" y="381925"/>
                      <a:pt x="974408" y="418787"/>
                      <a:pt x="943451" y="454696"/>
                    </a:cubicBezTo>
                    <a:cubicBezTo>
                      <a:pt x="941737" y="456696"/>
                      <a:pt x="939451" y="458125"/>
                      <a:pt x="935927" y="461078"/>
                    </a:cubicBezTo>
                    <a:cubicBezTo>
                      <a:pt x="930973" y="454125"/>
                      <a:pt x="926592" y="447933"/>
                      <a:pt x="921734" y="441171"/>
                    </a:cubicBezTo>
                    <a:cubicBezTo>
                      <a:pt x="914400" y="446124"/>
                      <a:pt x="906304" y="451553"/>
                      <a:pt x="899732" y="455934"/>
                    </a:cubicBezTo>
                    <a:cubicBezTo>
                      <a:pt x="903161" y="466888"/>
                      <a:pt x="907637" y="478032"/>
                      <a:pt x="910114" y="489653"/>
                    </a:cubicBezTo>
                    <a:cubicBezTo>
                      <a:pt x="914686" y="511084"/>
                      <a:pt x="905923" y="527086"/>
                      <a:pt x="888968" y="540516"/>
                    </a:cubicBezTo>
                    <a:cubicBezTo>
                      <a:pt x="871157" y="554613"/>
                      <a:pt x="853821" y="569472"/>
                      <a:pt x="837629" y="585379"/>
                    </a:cubicBezTo>
                    <a:cubicBezTo>
                      <a:pt x="827818" y="594999"/>
                      <a:pt x="818293" y="606334"/>
                      <a:pt x="812959" y="618717"/>
                    </a:cubicBezTo>
                    <a:cubicBezTo>
                      <a:pt x="810387" y="624813"/>
                      <a:pt x="815721" y="636338"/>
                      <a:pt x="820579" y="643291"/>
                    </a:cubicBezTo>
                    <a:cubicBezTo>
                      <a:pt x="834581" y="663389"/>
                      <a:pt x="852202" y="681201"/>
                      <a:pt x="864394" y="702251"/>
                    </a:cubicBezTo>
                    <a:cubicBezTo>
                      <a:pt x="880777" y="730540"/>
                      <a:pt x="873443" y="755019"/>
                      <a:pt x="843629" y="766640"/>
                    </a:cubicBezTo>
                    <a:cubicBezTo>
                      <a:pt x="796290" y="785023"/>
                      <a:pt x="760381" y="819599"/>
                      <a:pt x="719519" y="847126"/>
                    </a:cubicBezTo>
                    <a:cubicBezTo>
                      <a:pt x="652748" y="891989"/>
                      <a:pt x="600551" y="952282"/>
                      <a:pt x="544449" y="1008384"/>
                    </a:cubicBezTo>
                    <a:cubicBezTo>
                      <a:pt x="518636" y="1034102"/>
                      <a:pt x="500063" y="1067154"/>
                      <a:pt x="473869" y="1092300"/>
                    </a:cubicBezTo>
                    <a:cubicBezTo>
                      <a:pt x="442913" y="1122113"/>
                      <a:pt x="406908" y="1146783"/>
                      <a:pt x="373761" y="1174405"/>
                    </a:cubicBezTo>
                    <a:cubicBezTo>
                      <a:pt x="365855" y="1180977"/>
                      <a:pt x="360998" y="1190979"/>
                      <a:pt x="353758" y="1198408"/>
                    </a:cubicBezTo>
                    <a:cubicBezTo>
                      <a:pt x="315278" y="1237365"/>
                      <a:pt x="276511" y="1276132"/>
                      <a:pt x="237649" y="1314708"/>
                    </a:cubicBezTo>
                    <a:cubicBezTo>
                      <a:pt x="225171" y="1327091"/>
                      <a:pt x="212122" y="1338997"/>
                      <a:pt x="199549" y="1350903"/>
                    </a:cubicBezTo>
                    <a:cubicBezTo>
                      <a:pt x="203168" y="1358809"/>
                      <a:pt x="205835" y="1364715"/>
                      <a:pt x="208598" y="1370525"/>
                    </a:cubicBezTo>
                    <a:cubicBezTo>
                      <a:pt x="224219" y="1366143"/>
                      <a:pt x="239363" y="1362143"/>
                      <a:pt x="254318" y="1357666"/>
                    </a:cubicBezTo>
                    <a:cubicBezTo>
                      <a:pt x="284512" y="1348617"/>
                      <a:pt x="314516" y="1339092"/>
                      <a:pt x="344805" y="1330329"/>
                    </a:cubicBezTo>
                    <a:cubicBezTo>
                      <a:pt x="376333" y="1321185"/>
                      <a:pt x="408146" y="1312899"/>
                      <a:pt x="439674" y="1303945"/>
                    </a:cubicBezTo>
                    <a:cubicBezTo>
                      <a:pt x="468725" y="1295658"/>
                      <a:pt x="497681" y="1286705"/>
                      <a:pt x="526733" y="1278228"/>
                    </a:cubicBezTo>
                    <a:cubicBezTo>
                      <a:pt x="551307" y="1271084"/>
                      <a:pt x="572929" y="1253653"/>
                      <a:pt x="600932" y="1257654"/>
                    </a:cubicBezTo>
                    <a:cubicBezTo>
                      <a:pt x="605600" y="1258320"/>
                      <a:pt x="612553" y="1253748"/>
                      <a:pt x="616077" y="1249653"/>
                    </a:cubicBezTo>
                    <a:cubicBezTo>
                      <a:pt x="639128" y="1222792"/>
                      <a:pt x="671132" y="1214410"/>
                      <a:pt x="702755" y="1203837"/>
                    </a:cubicBezTo>
                    <a:cubicBezTo>
                      <a:pt x="719042" y="1198408"/>
                      <a:pt x="736949" y="1196122"/>
                      <a:pt x="747141" y="1174977"/>
                    </a:cubicBezTo>
                    <a:cubicBezTo>
                      <a:pt x="753046" y="1162785"/>
                      <a:pt x="774764" y="1154498"/>
                      <a:pt x="790575" y="1151736"/>
                    </a:cubicBezTo>
                    <a:cubicBezTo>
                      <a:pt x="822103" y="1146211"/>
                      <a:pt x="854488" y="1146211"/>
                      <a:pt x="886396" y="1143068"/>
                    </a:cubicBezTo>
                    <a:cubicBezTo>
                      <a:pt x="896112" y="1142115"/>
                      <a:pt x="905828" y="1139544"/>
                      <a:pt x="915067" y="1136210"/>
                    </a:cubicBezTo>
                    <a:cubicBezTo>
                      <a:pt x="926116" y="1132114"/>
                      <a:pt x="935260" y="1126018"/>
                      <a:pt x="948119" y="1134591"/>
                    </a:cubicBezTo>
                    <a:cubicBezTo>
                      <a:pt x="954786" y="1138972"/>
                      <a:pt x="966788" y="1134686"/>
                      <a:pt x="976122" y="1135924"/>
                    </a:cubicBezTo>
                    <a:cubicBezTo>
                      <a:pt x="1008888" y="1140210"/>
                      <a:pt x="1043178" y="1140496"/>
                      <a:pt x="1073849" y="1150974"/>
                    </a:cubicBezTo>
                    <a:cubicBezTo>
                      <a:pt x="1112615" y="1164213"/>
                      <a:pt x="1114711" y="1182692"/>
                      <a:pt x="1097947" y="1220792"/>
                    </a:cubicBezTo>
                    <a:cubicBezTo>
                      <a:pt x="1085183" y="1249843"/>
                      <a:pt x="1063085" y="1269750"/>
                      <a:pt x="1041845" y="1291182"/>
                    </a:cubicBezTo>
                    <a:cubicBezTo>
                      <a:pt x="1022699" y="1310422"/>
                      <a:pt x="1001744" y="1328234"/>
                      <a:pt x="984885" y="1349379"/>
                    </a:cubicBezTo>
                    <a:cubicBezTo>
                      <a:pt x="960977" y="1379383"/>
                      <a:pt x="938498" y="1410720"/>
                      <a:pt x="918305" y="1443391"/>
                    </a:cubicBezTo>
                    <a:cubicBezTo>
                      <a:pt x="886968" y="1493969"/>
                      <a:pt x="857726" y="1545880"/>
                      <a:pt x="828199" y="1597601"/>
                    </a:cubicBezTo>
                    <a:cubicBezTo>
                      <a:pt x="811721" y="1626366"/>
                      <a:pt x="796481" y="1655799"/>
                      <a:pt x="780669" y="1684850"/>
                    </a:cubicBezTo>
                    <a:cubicBezTo>
                      <a:pt x="776859" y="1691803"/>
                      <a:pt x="772668" y="1698566"/>
                      <a:pt x="771525" y="1706281"/>
                    </a:cubicBezTo>
                    <a:cubicBezTo>
                      <a:pt x="769334" y="1713996"/>
                      <a:pt x="769239" y="1723426"/>
                      <a:pt x="764477" y="1729046"/>
                    </a:cubicBezTo>
                    <a:cubicBezTo>
                      <a:pt x="753904" y="1741809"/>
                      <a:pt x="754475" y="1751811"/>
                      <a:pt x="770858" y="1764765"/>
                    </a:cubicBezTo>
                    <a:cubicBezTo>
                      <a:pt x="795909" y="1746286"/>
                      <a:pt x="822770" y="1728379"/>
                      <a:pt x="847439" y="1707805"/>
                    </a:cubicBezTo>
                    <a:cubicBezTo>
                      <a:pt x="888587" y="1673515"/>
                      <a:pt x="930973" y="1639987"/>
                      <a:pt x="968026" y="1601506"/>
                    </a:cubicBezTo>
                    <a:cubicBezTo>
                      <a:pt x="1006221" y="1561882"/>
                      <a:pt x="1039654" y="1517400"/>
                      <a:pt x="1073658" y="1473871"/>
                    </a:cubicBezTo>
                    <a:cubicBezTo>
                      <a:pt x="1102995" y="1436247"/>
                      <a:pt x="1132618" y="1398528"/>
                      <a:pt x="1157764" y="1358142"/>
                    </a:cubicBezTo>
                    <a:cubicBezTo>
                      <a:pt x="1185672" y="1313375"/>
                      <a:pt x="1219772" y="1274799"/>
                      <a:pt x="1255490" y="1236603"/>
                    </a:cubicBezTo>
                    <a:cubicBezTo>
                      <a:pt x="1270445" y="1220601"/>
                      <a:pt x="1275397" y="1195360"/>
                      <a:pt x="1285399" y="1174596"/>
                    </a:cubicBezTo>
                    <a:cubicBezTo>
                      <a:pt x="1295400" y="1154117"/>
                      <a:pt x="1306068" y="1133924"/>
                      <a:pt x="1316546" y="1113636"/>
                    </a:cubicBezTo>
                    <a:cubicBezTo>
                      <a:pt x="1318451" y="1114398"/>
                      <a:pt x="1320451" y="1115160"/>
                      <a:pt x="1322356" y="1115922"/>
                    </a:cubicBezTo>
                    <a:cubicBezTo>
                      <a:pt x="1320070" y="1126018"/>
                      <a:pt x="1319117" y="1136781"/>
                      <a:pt x="1315212" y="1146211"/>
                    </a:cubicBezTo>
                    <a:cubicBezTo>
                      <a:pt x="1294162" y="1196694"/>
                      <a:pt x="1274445" y="1247938"/>
                      <a:pt x="1250251" y="1296897"/>
                    </a:cubicBezTo>
                    <a:cubicBezTo>
                      <a:pt x="1217105" y="1363857"/>
                      <a:pt x="1179481" y="1428627"/>
                      <a:pt x="1145286" y="1495017"/>
                    </a:cubicBezTo>
                    <a:cubicBezTo>
                      <a:pt x="1132332" y="1520067"/>
                      <a:pt x="1125379" y="1548166"/>
                      <a:pt x="1112044" y="1572931"/>
                    </a:cubicBezTo>
                    <a:cubicBezTo>
                      <a:pt x="1098709" y="1597791"/>
                      <a:pt x="1080992" y="1620366"/>
                      <a:pt x="1064895" y="1643702"/>
                    </a:cubicBezTo>
                    <a:cubicBezTo>
                      <a:pt x="1041083" y="1677992"/>
                      <a:pt x="1019175" y="1713901"/>
                      <a:pt x="992410" y="1745619"/>
                    </a:cubicBezTo>
                    <a:cubicBezTo>
                      <a:pt x="955643" y="1789244"/>
                      <a:pt x="930783" y="1839631"/>
                      <a:pt x="902018" y="1887923"/>
                    </a:cubicBezTo>
                    <a:cubicBezTo>
                      <a:pt x="898112" y="1894495"/>
                      <a:pt x="887921" y="1897067"/>
                      <a:pt x="882396" y="1903163"/>
                    </a:cubicBezTo>
                    <a:cubicBezTo>
                      <a:pt x="868013" y="1919070"/>
                      <a:pt x="855250" y="1936310"/>
                      <a:pt x="840677" y="1951931"/>
                    </a:cubicBezTo>
                    <a:cubicBezTo>
                      <a:pt x="835723" y="1957265"/>
                      <a:pt x="826961" y="1958979"/>
                      <a:pt x="820484" y="1963170"/>
                    </a:cubicBezTo>
                    <a:cubicBezTo>
                      <a:pt x="812768" y="1968123"/>
                      <a:pt x="804577" y="1973076"/>
                      <a:pt x="798386" y="1979744"/>
                    </a:cubicBezTo>
                    <a:cubicBezTo>
                      <a:pt x="772096" y="2007652"/>
                      <a:pt x="746951" y="2036608"/>
                      <a:pt x="720185" y="2064040"/>
                    </a:cubicBezTo>
                    <a:cubicBezTo>
                      <a:pt x="715899" y="2068422"/>
                      <a:pt x="705803" y="2067755"/>
                      <a:pt x="698373" y="2068326"/>
                    </a:cubicBezTo>
                    <a:cubicBezTo>
                      <a:pt x="689420" y="2068993"/>
                      <a:pt x="674561" y="2065278"/>
                      <a:pt x="672560" y="2069088"/>
                    </a:cubicBezTo>
                    <a:cubicBezTo>
                      <a:pt x="667893" y="2077661"/>
                      <a:pt x="669703" y="2089662"/>
                      <a:pt x="668465" y="2100235"/>
                    </a:cubicBezTo>
                    <a:cubicBezTo>
                      <a:pt x="667607" y="2107093"/>
                      <a:pt x="668465" y="2117094"/>
                      <a:pt x="664369" y="2120142"/>
                    </a:cubicBezTo>
                    <a:cubicBezTo>
                      <a:pt x="629412" y="2146050"/>
                      <a:pt x="594646" y="2172816"/>
                      <a:pt x="551783" y="2185484"/>
                    </a:cubicBezTo>
                    <a:cubicBezTo>
                      <a:pt x="534734" y="2190532"/>
                      <a:pt x="518065" y="2197009"/>
                      <a:pt x="500920" y="2201391"/>
                    </a:cubicBezTo>
                    <a:cubicBezTo>
                      <a:pt x="487585" y="2204820"/>
                      <a:pt x="473678" y="2207391"/>
                      <a:pt x="459867" y="2207772"/>
                    </a:cubicBezTo>
                    <a:cubicBezTo>
                      <a:pt x="427863" y="2208725"/>
                      <a:pt x="416147" y="2194152"/>
                      <a:pt x="411671" y="2162529"/>
                    </a:cubicBezTo>
                    <a:cubicBezTo>
                      <a:pt x="407670" y="2135097"/>
                      <a:pt x="397288" y="2108522"/>
                      <a:pt x="385572" y="2083281"/>
                    </a:cubicBezTo>
                    <a:cubicBezTo>
                      <a:pt x="386906" y="2074994"/>
                      <a:pt x="390239" y="2066517"/>
                      <a:pt x="389287" y="2058516"/>
                    </a:cubicBezTo>
                    <a:cubicBezTo>
                      <a:pt x="386334" y="2033274"/>
                      <a:pt x="402241" y="2021178"/>
                      <a:pt x="419862" y="2008700"/>
                    </a:cubicBezTo>
                    <a:cubicBezTo>
                      <a:pt x="427958" y="2002985"/>
                      <a:pt x="432816" y="1992888"/>
                      <a:pt x="440055" y="1985554"/>
                    </a:cubicBezTo>
                    <a:cubicBezTo>
                      <a:pt x="478727" y="1946502"/>
                      <a:pt x="514541" y="1903639"/>
                      <a:pt x="557498" y="1870016"/>
                    </a:cubicBezTo>
                    <a:cubicBezTo>
                      <a:pt x="598932" y="1837631"/>
                      <a:pt x="625412" y="1796769"/>
                      <a:pt x="650939" y="1753335"/>
                    </a:cubicBezTo>
                    <a:cubicBezTo>
                      <a:pt x="661988" y="1734570"/>
                      <a:pt x="677418" y="1718378"/>
                      <a:pt x="688277" y="1699518"/>
                    </a:cubicBezTo>
                    <a:cubicBezTo>
                      <a:pt x="704660" y="1670943"/>
                      <a:pt x="718185" y="1640749"/>
                      <a:pt x="733996" y="1611888"/>
                    </a:cubicBezTo>
                    <a:cubicBezTo>
                      <a:pt x="747046" y="1588171"/>
                      <a:pt x="762191" y="1565692"/>
                      <a:pt x="775335" y="1541975"/>
                    </a:cubicBezTo>
                    <a:cubicBezTo>
                      <a:pt x="782955" y="1528259"/>
                      <a:pt x="788289" y="1513209"/>
                      <a:pt x="794480" y="1498731"/>
                    </a:cubicBezTo>
                    <a:cubicBezTo>
                      <a:pt x="811054" y="1459869"/>
                      <a:pt x="829151" y="1421579"/>
                      <a:pt x="843534" y="1381955"/>
                    </a:cubicBezTo>
                    <a:cubicBezTo>
                      <a:pt x="855821" y="1348141"/>
                      <a:pt x="874490" y="1315470"/>
                      <a:pt x="871823" y="1277656"/>
                    </a:cubicBezTo>
                    <a:cubicBezTo>
                      <a:pt x="870395" y="1257844"/>
                      <a:pt x="868013" y="1237842"/>
                      <a:pt x="863441" y="1218601"/>
                    </a:cubicBezTo>
                    <a:cubicBezTo>
                      <a:pt x="859536" y="1202409"/>
                      <a:pt x="843725" y="1200980"/>
                      <a:pt x="831723" y="1205552"/>
                    </a:cubicBezTo>
                    <a:cubicBezTo>
                      <a:pt x="790575" y="1221268"/>
                      <a:pt x="749522" y="1237556"/>
                      <a:pt x="709803" y="1256511"/>
                    </a:cubicBezTo>
                    <a:cubicBezTo>
                      <a:pt x="690372" y="1265750"/>
                      <a:pt x="674656" y="1282323"/>
                      <a:pt x="656177" y="1293944"/>
                    </a:cubicBezTo>
                    <a:cubicBezTo>
                      <a:pt x="644176" y="1301469"/>
                      <a:pt x="629317" y="1304421"/>
                      <a:pt x="617601" y="1312327"/>
                    </a:cubicBezTo>
                    <a:cubicBezTo>
                      <a:pt x="601980" y="1322900"/>
                      <a:pt x="585311" y="1333949"/>
                      <a:pt x="574358" y="1348713"/>
                    </a:cubicBezTo>
                    <a:cubicBezTo>
                      <a:pt x="557213" y="1371763"/>
                      <a:pt x="542068" y="1392337"/>
                      <a:pt x="508540" y="1388718"/>
                    </a:cubicBezTo>
                    <a:cubicBezTo>
                      <a:pt x="481679" y="1385765"/>
                      <a:pt x="463201" y="1400052"/>
                      <a:pt x="448818" y="1423103"/>
                    </a:cubicBezTo>
                    <a:cubicBezTo>
                      <a:pt x="439103" y="1438724"/>
                      <a:pt x="425577" y="1449297"/>
                      <a:pt x="402908" y="1450916"/>
                    </a:cubicBezTo>
                    <a:cubicBezTo>
                      <a:pt x="380905" y="1452535"/>
                      <a:pt x="359188" y="1464727"/>
                      <a:pt x="338423" y="1474633"/>
                    </a:cubicBezTo>
                    <a:cubicBezTo>
                      <a:pt x="301847" y="1491969"/>
                      <a:pt x="265271" y="1507971"/>
                      <a:pt x="224219" y="1511209"/>
                    </a:cubicBezTo>
                    <a:cubicBezTo>
                      <a:pt x="211264" y="1512257"/>
                      <a:pt x="197453" y="1514924"/>
                      <a:pt x="186023" y="1520829"/>
                    </a:cubicBezTo>
                    <a:cubicBezTo>
                      <a:pt x="176308" y="1525782"/>
                      <a:pt x="163449" y="1535879"/>
                      <a:pt x="162687" y="1544737"/>
                    </a:cubicBezTo>
                    <a:cubicBezTo>
                      <a:pt x="160496" y="1569121"/>
                      <a:pt x="149924" y="1595601"/>
                      <a:pt x="170879" y="1618175"/>
                    </a:cubicBezTo>
                    <a:cubicBezTo>
                      <a:pt x="174403" y="1621890"/>
                      <a:pt x="174974" y="1629319"/>
                      <a:pt x="175165" y="1635034"/>
                    </a:cubicBezTo>
                    <a:cubicBezTo>
                      <a:pt x="175641" y="1656751"/>
                      <a:pt x="176213" y="1678659"/>
                      <a:pt x="174974" y="1700280"/>
                    </a:cubicBezTo>
                    <a:cubicBezTo>
                      <a:pt x="174308" y="1711996"/>
                      <a:pt x="168878" y="1723331"/>
                      <a:pt x="167831" y="1735047"/>
                    </a:cubicBezTo>
                    <a:cubicBezTo>
                      <a:pt x="165259" y="1762764"/>
                      <a:pt x="175070" y="1788291"/>
                      <a:pt x="181356" y="1814866"/>
                    </a:cubicBezTo>
                    <a:cubicBezTo>
                      <a:pt x="188595" y="1845822"/>
                      <a:pt x="187357" y="1878684"/>
                      <a:pt x="190976" y="1910592"/>
                    </a:cubicBezTo>
                    <a:cubicBezTo>
                      <a:pt x="192881" y="1927642"/>
                      <a:pt x="193739" y="1946216"/>
                      <a:pt x="201359" y="1960789"/>
                    </a:cubicBezTo>
                    <a:cubicBezTo>
                      <a:pt x="220409" y="1996984"/>
                      <a:pt x="213932" y="2033465"/>
                      <a:pt x="209741" y="2070708"/>
                    </a:cubicBezTo>
                    <a:cubicBezTo>
                      <a:pt x="208979" y="2077470"/>
                      <a:pt x="213265" y="2085471"/>
                      <a:pt x="216789" y="2092044"/>
                    </a:cubicBezTo>
                    <a:cubicBezTo>
                      <a:pt x="240030" y="2134811"/>
                      <a:pt x="254413" y="2179769"/>
                      <a:pt x="252127" y="2229108"/>
                    </a:cubicBezTo>
                    <a:cubicBezTo>
                      <a:pt x="251651" y="2238729"/>
                      <a:pt x="251651" y="2246063"/>
                      <a:pt x="238601" y="2246730"/>
                    </a:cubicBezTo>
                    <a:cubicBezTo>
                      <a:pt x="231077" y="2247111"/>
                      <a:pt x="222695" y="2250730"/>
                      <a:pt x="216599" y="2255397"/>
                    </a:cubicBezTo>
                    <a:cubicBezTo>
                      <a:pt x="182689" y="2281496"/>
                      <a:pt x="162782" y="2265113"/>
                      <a:pt x="143732" y="2239967"/>
                    </a:cubicBezTo>
                    <a:cubicBezTo>
                      <a:pt x="120872" y="2209773"/>
                      <a:pt x="98298" y="2178721"/>
                      <a:pt x="90107" y="2139383"/>
                    </a:cubicBezTo>
                    <a:cubicBezTo>
                      <a:pt x="86201" y="2120714"/>
                      <a:pt x="73724" y="2103855"/>
                      <a:pt x="65342" y="2086138"/>
                    </a:cubicBezTo>
                    <a:cubicBezTo>
                      <a:pt x="63151" y="2081471"/>
                      <a:pt x="59055" y="2074232"/>
                      <a:pt x="60865" y="2071755"/>
                    </a:cubicBezTo>
                    <a:cubicBezTo>
                      <a:pt x="78105" y="2047752"/>
                      <a:pt x="56388" y="2030798"/>
                      <a:pt x="51245" y="2010986"/>
                    </a:cubicBezTo>
                    <a:cubicBezTo>
                      <a:pt x="49721" y="2004985"/>
                      <a:pt x="51054" y="1998222"/>
                      <a:pt x="49911" y="1992031"/>
                    </a:cubicBezTo>
                    <a:cubicBezTo>
                      <a:pt x="48101" y="1982697"/>
                      <a:pt x="47339" y="1972410"/>
                      <a:pt x="42482" y="1964790"/>
                    </a:cubicBezTo>
                    <a:cubicBezTo>
                      <a:pt x="32290" y="1948692"/>
                      <a:pt x="27908" y="1931928"/>
                      <a:pt x="30004" y="1913259"/>
                    </a:cubicBezTo>
                    <a:cubicBezTo>
                      <a:pt x="34766" y="1870206"/>
                      <a:pt x="21527" y="1830487"/>
                      <a:pt x="8668" y="1790482"/>
                    </a:cubicBezTo>
                    <a:cubicBezTo>
                      <a:pt x="5429" y="1780576"/>
                      <a:pt x="7049" y="1768956"/>
                      <a:pt x="6953" y="1758192"/>
                    </a:cubicBezTo>
                    <a:cubicBezTo>
                      <a:pt x="6763" y="1739809"/>
                      <a:pt x="5334" y="1721331"/>
                      <a:pt x="7239" y="1703138"/>
                    </a:cubicBezTo>
                    <a:cubicBezTo>
                      <a:pt x="11240" y="1664181"/>
                      <a:pt x="18193" y="1625509"/>
                      <a:pt x="21812" y="1586552"/>
                    </a:cubicBezTo>
                    <a:cubicBezTo>
                      <a:pt x="25813" y="1543118"/>
                      <a:pt x="28861" y="1499398"/>
                      <a:pt x="29623" y="1455869"/>
                    </a:cubicBezTo>
                    <a:cubicBezTo>
                      <a:pt x="30194" y="1420245"/>
                      <a:pt x="33433" y="1385574"/>
                      <a:pt x="44005" y="1351284"/>
                    </a:cubicBezTo>
                    <a:cubicBezTo>
                      <a:pt x="49625" y="1333092"/>
                      <a:pt x="50864" y="1313375"/>
                      <a:pt x="52387" y="1294134"/>
                    </a:cubicBezTo>
                    <a:cubicBezTo>
                      <a:pt x="55626" y="1253367"/>
                      <a:pt x="57626" y="1212410"/>
                      <a:pt x="60484" y="1171643"/>
                    </a:cubicBezTo>
                    <a:cubicBezTo>
                      <a:pt x="62865" y="1136972"/>
                      <a:pt x="62484" y="1101634"/>
                      <a:pt x="69437" y="1067820"/>
                    </a:cubicBezTo>
                    <a:cubicBezTo>
                      <a:pt x="74581" y="1042960"/>
                      <a:pt x="79629" y="1019910"/>
                      <a:pt x="71247" y="995430"/>
                    </a:cubicBezTo>
                    <a:cubicBezTo>
                      <a:pt x="70485" y="993144"/>
                      <a:pt x="74581" y="989430"/>
                      <a:pt x="74200" y="986667"/>
                    </a:cubicBezTo>
                    <a:cubicBezTo>
                      <a:pt x="72962" y="976571"/>
                      <a:pt x="73724" y="964474"/>
                      <a:pt x="68294" y="957140"/>
                    </a:cubicBezTo>
                    <a:cubicBezTo>
                      <a:pt x="60579" y="946567"/>
                      <a:pt x="47816" y="945996"/>
                      <a:pt x="34671" y="951901"/>
                    </a:cubicBezTo>
                    <a:cubicBezTo>
                      <a:pt x="24479" y="956473"/>
                      <a:pt x="12954" y="958092"/>
                      <a:pt x="2000" y="961045"/>
                    </a:cubicBezTo>
                    <a:cubicBezTo>
                      <a:pt x="1238" y="958759"/>
                      <a:pt x="571" y="956759"/>
                      <a:pt x="0" y="954759"/>
                    </a:cubicBezTo>
                    <a:close/>
                    <a:moveTo>
                      <a:pt x="309753" y="805692"/>
                    </a:moveTo>
                    <a:cubicBezTo>
                      <a:pt x="328041" y="802549"/>
                      <a:pt x="347377" y="802168"/>
                      <a:pt x="364236" y="795596"/>
                    </a:cubicBezTo>
                    <a:cubicBezTo>
                      <a:pt x="404146" y="780070"/>
                      <a:pt x="443770" y="763306"/>
                      <a:pt x="481870" y="743780"/>
                    </a:cubicBezTo>
                    <a:cubicBezTo>
                      <a:pt x="517112" y="725778"/>
                      <a:pt x="553498" y="707394"/>
                      <a:pt x="583502" y="682248"/>
                    </a:cubicBezTo>
                    <a:cubicBezTo>
                      <a:pt x="611600" y="658722"/>
                      <a:pt x="626840" y="623479"/>
                      <a:pt x="641318" y="588808"/>
                    </a:cubicBezTo>
                    <a:cubicBezTo>
                      <a:pt x="663416" y="535754"/>
                      <a:pt x="687610" y="483366"/>
                      <a:pt x="713899" y="432217"/>
                    </a:cubicBezTo>
                    <a:cubicBezTo>
                      <a:pt x="745141" y="371543"/>
                      <a:pt x="770001" y="308773"/>
                      <a:pt x="789432" y="243336"/>
                    </a:cubicBezTo>
                    <a:cubicBezTo>
                      <a:pt x="792861" y="231906"/>
                      <a:pt x="796290" y="223524"/>
                      <a:pt x="785527" y="218190"/>
                    </a:cubicBezTo>
                    <a:cubicBezTo>
                      <a:pt x="775621" y="213237"/>
                      <a:pt x="763715" y="211428"/>
                      <a:pt x="752475" y="210094"/>
                    </a:cubicBezTo>
                    <a:cubicBezTo>
                      <a:pt x="747903" y="209523"/>
                      <a:pt x="742379" y="216000"/>
                      <a:pt x="737997" y="215333"/>
                    </a:cubicBezTo>
                    <a:cubicBezTo>
                      <a:pt x="709994" y="210951"/>
                      <a:pt x="688943" y="229906"/>
                      <a:pt x="664178" y="235907"/>
                    </a:cubicBezTo>
                    <a:cubicBezTo>
                      <a:pt x="626459" y="245051"/>
                      <a:pt x="588645" y="254004"/>
                      <a:pt x="550640" y="261624"/>
                    </a:cubicBezTo>
                    <a:cubicBezTo>
                      <a:pt x="529876" y="265815"/>
                      <a:pt x="507397" y="264006"/>
                      <a:pt x="487680" y="270673"/>
                    </a:cubicBezTo>
                    <a:cubicBezTo>
                      <a:pt x="457391" y="280960"/>
                      <a:pt x="427196" y="285627"/>
                      <a:pt x="395383" y="284961"/>
                    </a:cubicBezTo>
                    <a:cubicBezTo>
                      <a:pt x="361855" y="284199"/>
                      <a:pt x="329565" y="290390"/>
                      <a:pt x="299657" y="307154"/>
                    </a:cubicBezTo>
                    <a:cubicBezTo>
                      <a:pt x="281273" y="317441"/>
                      <a:pt x="277558" y="326680"/>
                      <a:pt x="285845" y="346016"/>
                    </a:cubicBezTo>
                    <a:cubicBezTo>
                      <a:pt x="290513" y="356874"/>
                      <a:pt x="296228" y="368114"/>
                      <a:pt x="297085" y="379544"/>
                    </a:cubicBezTo>
                    <a:cubicBezTo>
                      <a:pt x="300704" y="428407"/>
                      <a:pt x="302800" y="477461"/>
                      <a:pt x="305276" y="526419"/>
                    </a:cubicBezTo>
                    <a:cubicBezTo>
                      <a:pt x="305562" y="531753"/>
                      <a:pt x="304609" y="537183"/>
                      <a:pt x="303562" y="542421"/>
                    </a:cubicBezTo>
                    <a:cubicBezTo>
                      <a:pt x="299180" y="564996"/>
                      <a:pt x="294227" y="587379"/>
                      <a:pt x="290036" y="609954"/>
                    </a:cubicBezTo>
                    <a:cubicBezTo>
                      <a:pt x="288608" y="617859"/>
                      <a:pt x="290894" y="626908"/>
                      <a:pt x="287941" y="634052"/>
                    </a:cubicBezTo>
                    <a:cubicBezTo>
                      <a:pt x="276511" y="661484"/>
                      <a:pt x="263843" y="688344"/>
                      <a:pt x="251365" y="715395"/>
                    </a:cubicBezTo>
                    <a:cubicBezTo>
                      <a:pt x="232696" y="756067"/>
                      <a:pt x="264986" y="806073"/>
                      <a:pt x="309753" y="805692"/>
                    </a:cubicBezTo>
                    <a:close/>
                    <a:moveTo>
                      <a:pt x="230886" y="993144"/>
                    </a:moveTo>
                    <a:cubicBezTo>
                      <a:pt x="227076" y="1020386"/>
                      <a:pt x="224219" y="1043532"/>
                      <a:pt x="220504" y="1066487"/>
                    </a:cubicBezTo>
                    <a:cubicBezTo>
                      <a:pt x="218027" y="1081441"/>
                      <a:pt x="214979" y="1096395"/>
                      <a:pt x="210598" y="1110969"/>
                    </a:cubicBezTo>
                    <a:cubicBezTo>
                      <a:pt x="202121" y="1138972"/>
                      <a:pt x="201168" y="1166880"/>
                      <a:pt x="214884" y="1192884"/>
                    </a:cubicBezTo>
                    <a:cubicBezTo>
                      <a:pt x="230791" y="1222983"/>
                      <a:pt x="245459" y="1227745"/>
                      <a:pt x="275939" y="1211076"/>
                    </a:cubicBezTo>
                    <a:cubicBezTo>
                      <a:pt x="298418" y="1198694"/>
                      <a:pt x="318135" y="1181263"/>
                      <a:pt x="339662" y="1166880"/>
                    </a:cubicBezTo>
                    <a:cubicBezTo>
                      <a:pt x="372523" y="1145068"/>
                      <a:pt x="399383" y="1117827"/>
                      <a:pt x="419767" y="1083918"/>
                    </a:cubicBezTo>
                    <a:cubicBezTo>
                      <a:pt x="431959" y="1063629"/>
                      <a:pt x="443008" y="1041722"/>
                      <a:pt x="459010" y="1024767"/>
                    </a:cubicBezTo>
                    <a:cubicBezTo>
                      <a:pt x="484442" y="997716"/>
                      <a:pt x="505016" y="968856"/>
                      <a:pt x="518065" y="933708"/>
                    </a:cubicBezTo>
                    <a:cubicBezTo>
                      <a:pt x="531876" y="896561"/>
                      <a:pt x="531590" y="889322"/>
                      <a:pt x="502920" y="861795"/>
                    </a:cubicBezTo>
                    <a:cubicBezTo>
                      <a:pt x="489395" y="848745"/>
                      <a:pt x="453676" y="846936"/>
                      <a:pt x="439674" y="859318"/>
                    </a:cubicBezTo>
                    <a:cubicBezTo>
                      <a:pt x="412718" y="883226"/>
                      <a:pt x="379190" y="891703"/>
                      <a:pt x="345472" y="897037"/>
                    </a:cubicBezTo>
                    <a:cubicBezTo>
                      <a:pt x="308515" y="902943"/>
                      <a:pt x="273082" y="912563"/>
                      <a:pt x="240411" y="930184"/>
                    </a:cubicBezTo>
                    <a:cubicBezTo>
                      <a:pt x="232220" y="934661"/>
                      <a:pt x="223076" y="945900"/>
                      <a:pt x="222695" y="954473"/>
                    </a:cubicBezTo>
                    <a:cubicBezTo>
                      <a:pt x="222028" y="968284"/>
                      <a:pt x="228314" y="982381"/>
                      <a:pt x="230886" y="993144"/>
                    </a:cubicBezTo>
                    <a:close/>
                  </a:path>
                </a:pathLst>
              </a:custGeom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82FBDD0F-E9E8-4EC7-B99E-3D81006DD30D}"/>
                </a:ext>
              </a:extLst>
            </p:cNvPr>
            <p:cNvSpPr/>
            <p:nvPr/>
          </p:nvSpPr>
          <p:spPr>
            <a:xfrm>
              <a:off x="8013006" y="2196454"/>
              <a:ext cx="322859" cy="719750"/>
            </a:xfrm>
            <a:custGeom>
              <a:avLst/>
              <a:gdLst>
                <a:gd name="connsiteX0" fmla="*/ 850868 w 1495425"/>
                <a:gd name="connsiteY0" fmla="*/ 1956585 h 3333750"/>
                <a:gd name="connsiteX1" fmla="*/ 857345 w 1495425"/>
                <a:gd name="connsiteY1" fmla="*/ 2075267 h 3333750"/>
                <a:gd name="connsiteX2" fmla="*/ 859345 w 1495425"/>
                <a:gd name="connsiteY2" fmla="*/ 2174993 h 3333750"/>
                <a:gd name="connsiteX3" fmla="*/ 866108 w 1495425"/>
                <a:gd name="connsiteY3" fmla="*/ 2666960 h 3333750"/>
                <a:gd name="connsiteX4" fmla="*/ 857440 w 1495425"/>
                <a:gd name="connsiteY4" fmla="*/ 2778878 h 3333750"/>
                <a:gd name="connsiteX5" fmla="*/ 842963 w 1495425"/>
                <a:gd name="connsiteY5" fmla="*/ 2938708 h 3333750"/>
                <a:gd name="connsiteX6" fmla="*/ 823627 w 1495425"/>
                <a:gd name="connsiteY6" fmla="*/ 3027195 h 3333750"/>
                <a:gd name="connsiteX7" fmla="*/ 813149 w 1495425"/>
                <a:gd name="connsiteY7" fmla="*/ 3073487 h 3333750"/>
                <a:gd name="connsiteX8" fmla="*/ 787146 w 1495425"/>
                <a:gd name="connsiteY8" fmla="*/ 3189120 h 3333750"/>
                <a:gd name="connsiteX9" fmla="*/ 751332 w 1495425"/>
                <a:gd name="connsiteY9" fmla="*/ 3293324 h 3333750"/>
                <a:gd name="connsiteX10" fmla="*/ 741807 w 1495425"/>
                <a:gd name="connsiteY10" fmla="*/ 3307992 h 3333750"/>
                <a:gd name="connsiteX11" fmla="*/ 722376 w 1495425"/>
                <a:gd name="connsiteY11" fmla="*/ 3328757 h 3333750"/>
                <a:gd name="connsiteX12" fmla="*/ 711422 w 1495425"/>
                <a:gd name="connsiteY12" fmla="*/ 3339710 h 3333750"/>
                <a:gd name="connsiteX13" fmla="*/ 699040 w 1495425"/>
                <a:gd name="connsiteY13" fmla="*/ 3325423 h 3333750"/>
                <a:gd name="connsiteX14" fmla="*/ 683133 w 1495425"/>
                <a:gd name="connsiteY14" fmla="*/ 3194835 h 3333750"/>
                <a:gd name="connsiteX15" fmla="*/ 676180 w 1495425"/>
                <a:gd name="connsiteY15" fmla="*/ 3074344 h 3333750"/>
                <a:gd name="connsiteX16" fmla="*/ 682466 w 1495425"/>
                <a:gd name="connsiteY16" fmla="*/ 2559803 h 3333750"/>
                <a:gd name="connsiteX17" fmla="*/ 675799 w 1495425"/>
                <a:gd name="connsiteY17" fmla="*/ 2502463 h 3333750"/>
                <a:gd name="connsiteX18" fmla="*/ 681704 w 1495425"/>
                <a:gd name="connsiteY18" fmla="*/ 2461410 h 3333750"/>
                <a:gd name="connsiteX19" fmla="*/ 678085 w 1495425"/>
                <a:gd name="connsiteY19" fmla="*/ 2419976 h 3333750"/>
                <a:gd name="connsiteX20" fmla="*/ 689801 w 1495425"/>
                <a:gd name="connsiteY20" fmla="*/ 2356540 h 3333750"/>
                <a:gd name="connsiteX21" fmla="*/ 693230 w 1495425"/>
                <a:gd name="connsiteY21" fmla="*/ 2334251 h 3333750"/>
                <a:gd name="connsiteX22" fmla="*/ 674941 w 1495425"/>
                <a:gd name="connsiteY22" fmla="*/ 2257575 h 3333750"/>
                <a:gd name="connsiteX23" fmla="*/ 675513 w 1495425"/>
                <a:gd name="connsiteY23" fmla="*/ 2173946 h 3333750"/>
                <a:gd name="connsiteX24" fmla="*/ 680466 w 1495425"/>
                <a:gd name="connsiteY24" fmla="*/ 2150895 h 3333750"/>
                <a:gd name="connsiteX25" fmla="*/ 682276 w 1495425"/>
                <a:gd name="connsiteY25" fmla="*/ 2128892 h 3333750"/>
                <a:gd name="connsiteX26" fmla="*/ 677227 w 1495425"/>
                <a:gd name="connsiteY26" fmla="*/ 2027070 h 3333750"/>
                <a:gd name="connsiteX27" fmla="*/ 669417 w 1495425"/>
                <a:gd name="connsiteY27" fmla="*/ 1926010 h 3333750"/>
                <a:gd name="connsiteX28" fmla="*/ 674941 w 1495425"/>
                <a:gd name="connsiteY28" fmla="*/ 1903626 h 3333750"/>
                <a:gd name="connsiteX29" fmla="*/ 674941 w 1495425"/>
                <a:gd name="connsiteY29" fmla="*/ 1697505 h 3333750"/>
                <a:gd name="connsiteX30" fmla="*/ 631126 w 1495425"/>
                <a:gd name="connsiteY30" fmla="*/ 1636545 h 3333750"/>
                <a:gd name="connsiteX31" fmla="*/ 677037 w 1495425"/>
                <a:gd name="connsiteY31" fmla="*/ 1596064 h 3333750"/>
                <a:gd name="connsiteX32" fmla="*/ 688753 w 1495425"/>
                <a:gd name="connsiteY32" fmla="*/ 1542248 h 3333750"/>
                <a:gd name="connsiteX33" fmla="*/ 688372 w 1495425"/>
                <a:gd name="connsiteY33" fmla="*/ 1430996 h 3333750"/>
                <a:gd name="connsiteX34" fmla="*/ 690372 w 1495425"/>
                <a:gd name="connsiteY34" fmla="*/ 1413089 h 3333750"/>
                <a:gd name="connsiteX35" fmla="*/ 682657 w 1495425"/>
                <a:gd name="connsiteY35" fmla="*/ 1282406 h 3333750"/>
                <a:gd name="connsiteX36" fmla="*/ 646747 w 1495425"/>
                <a:gd name="connsiteY36" fmla="*/ 1266880 h 3333750"/>
                <a:gd name="connsiteX37" fmla="*/ 512445 w 1495425"/>
                <a:gd name="connsiteY37" fmla="*/ 1342127 h 3333750"/>
                <a:gd name="connsiteX38" fmla="*/ 498729 w 1495425"/>
                <a:gd name="connsiteY38" fmla="*/ 1360987 h 3333750"/>
                <a:gd name="connsiteX39" fmla="*/ 428053 w 1495425"/>
                <a:gd name="connsiteY39" fmla="*/ 1418899 h 3333750"/>
                <a:gd name="connsiteX40" fmla="*/ 378047 w 1495425"/>
                <a:gd name="connsiteY40" fmla="*/ 1483002 h 3333750"/>
                <a:gd name="connsiteX41" fmla="*/ 322612 w 1495425"/>
                <a:gd name="connsiteY41" fmla="*/ 1567584 h 3333750"/>
                <a:gd name="connsiteX42" fmla="*/ 267462 w 1495425"/>
                <a:gd name="connsiteY42" fmla="*/ 1647308 h 3333750"/>
                <a:gd name="connsiteX43" fmla="*/ 223647 w 1495425"/>
                <a:gd name="connsiteY43" fmla="*/ 1761227 h 3333750"/>
                <a:gd name="connsiteX44" fmla="*/ 208693 w 1495425"/>
                <a:gd name="connsiteY44" fmla="*/ 1797803 h 3333750"/>
                <a:gd name="connsiteX45" fmla="*/ 192691 w 1495425"/>
                <a:gd name="connsiteY45" fmla="*/ 1854572 h 3333750"/>
                <a:gd name="connsiteX46" fmla="*/ 160782 w 1495425"/>
                <a:gd name="connsiteY46" fmla="*/ 1864859 h 3333750"/>
                <a:gd name="connsiteX47" fmla="*/ 113633 w 1495425"/>
                <a:gd name="connsiteY47" fmla="*/ 1844952 h 3333750"/>
                <a:gd name="connsiteX48" fmla="*/ 80581 w 1495425"/>
                <a:gd name="connsiteY48" fmla="*/ 1805709 h 3333750"/>
                <a:gd name="connsiteX49" fmla="*/ 30480 w 1495425"/>
                <a:gd name="connsiteY49" fmla="*/ 1717889 h 3333750"/>
                <a:gd name="connsiteX50" fmla="*/ 18288 w 1495425"/>
                <a:gd name="connsiteY50" fmla="*/ 1672740 h 3333750"/>
                <a:gd name="connsiteX51" fmla="*/ 48196 w 1495425"/>
                <a:gd name="connsiteY51" fmla="*/ 1525579 h 3333750"/>
                <a:gd name="connsiteX52" fmla="*/ 123253 w 1495425"/>
                <a:gd name="connsiteY52" fmla="*/ 1397372 h 3333750"/>
                <a:gd name="connsiteX53" fmla="*/ 173450 w 1495425"/>
                <a:gd name="connsiteY53" fmla="*/ 1295645 h 3333750"/>
                <a:gd name="connsiteX54" fmla="*/ 234220 w 1495425"/>
                <a:gd name="connsiteY54" fmla="*/ 1180298 h 3333750"/>
                <a:gd name="connsiteX55" fmla="*/ 252984 w 1495425"/>
                <a:gd name="connsiteY55" fmla="*/ 1124672 h 3333750"/>
                <a:gd name="connsiteX56" fmla="*/ 295275 w 1495425"/>
                <a:gd name="connsiteY56" fmla="*/ 1057711 h 3333750"/>
                <a:gd name="connsiteX57" fmla="*/ 308229 w 1495425"/>
                <a:gd name="connsiteY57" fmla="*/ 1012372 h 3333750"/>
                <a:gd name="connsiteX58" fmla="*/ 333756 w 1495425"/>
                <a:gd name="connsiteY58" fmla="*/ 959318 h 3333750"/>
                <a:gd name="connsiteX59" fmla="*/ 398431 w 1495425"/>
                <a:gd name="connsiteY59" fmla="*/ 847589 h 3333750"/>
                <a:gd name="connsiteX60" fmla="*/ 473678 w 1495425"/>
                <a:gd name="connsiteY60" fmla="*/ 719288 h 3333750"/>
                <a:gd name="connsiteX61" fmla="*/ 532733 w 1495425"/>
                <a:gd name="connsiteY61" fmla="*/ 623180 h 3333750"/>
                <a:gd name="connsiteX62" fmla="*/ 601789 w 1495425"/>
                <a:gd name="connsiteY62" fmla="*/ 544599 h 3333750"/>
                <a:gd name="connsiteX63" fmla="*/ 612362 w 1495425"/>
                <a:gd name="connsiteY63" fmla="*/ 519548 h 3333750"/>
                <a:gd name="connsiteX64" fmla="*/ 586264 w 1495425"/>
                <a:gd name="connsiteY64" fmla="*/ 506594 h 3333750"/>
                <a:gd name="connsiteX65" fmla="*/ 565976 w 1495425"/>
                <a:gd name="connsiteY65" fmla="*/ 506118 h 3333750"/>
                <a:gd name="connsiteX66" fmla="*/ 484727 w 1495425"/>
                <a:gd name="connsiteY66" fmla="*/ 540313 h 3333750"/>
                <a:gd name="connsiteX67" fmla="*/ 468439 w 1495425"/>
                <a:gd name="connsiteY67" fmla="*/ 560601 h 3333750"/>
                <a:gd name="connsiteX68" fmla="*/ 485775 w 1495425"/>
                <a:gd name="connsiteY68" fmla="*/ 508595 h 3333750"/>
                <a:gd name="connsiteX69" fmla="*/ 575501 w 1495425"/>
                <a:gd name="connsiteY69" fmla="*/ 457636 h 3333750"/>
                <a:gd name="connsiteX70" fmla="*/ 608362 w 1495425"/>
                <a:gd name="connsiteY70" fmla="*/ 454016 h 3333750"/>
                <a:gd name="connsiteX71" fmla="*/ 711994 w 1495425"/>
                <a:gd name="connsiteY71" fmla="*/ 442110 h 3333750"/>
                <a:gd name="connsiteX72" fmla="*/ 794766 w 1495425"/>
                <a:gd name="connsiteY72" fmla="*/ 383817 h 3333750"/>
                <a:gd name="connsiteX73" fmla="*/ 926878 w 1495425"/>
                <a:gd name="connsiteY73" fmla="*/ 248943 h 3333750"/>
                <a:gd name="connsiteX74" fmla="*/ 938689 w 1495425"/>
                <a:gd name="connsiteY74" fmla="*/ 196556 h 3333750"/>
                <a:gd name="connsiteX75" fmla="*/ 932783 w 1495425"/>
                <a:gd name="connsiteY75" fmla="*/ 190364 h 3333750"/>
                <a:gd name="connsiteX76" fmla="*/ 868013 w 1495425"/>
                <a:gd name="connsiteY76" fmla="*/ 202842 h 3333750"/>
                <a:gd name="connsiteX77" fmla="*/ 783431 w 1495425"/>
                <a:gd name="connsiteY77" fmla="*/ 222559 h 3333750"/>
                <a:gd name="connsiteX78" fmla="*/ 744664 w 1495425"/>
                <a:gd name="connsiteY78" fmla="*/ 230655 h 3333750"/>
                <a:gd name="connsiteX79" fmla="*/ 622078 w 1495425"/>
                <a:gd name="connsiteY79" fmla="*/ 260468 h 3333750"/>
                <a:gd name="connsiteX80" fmla="*/ 532257 w 1495425"/>
                <a:gd name="connsiteY80" fmla="*/ 276851 h 3333750"/>
                <a:gd name="connsiteX81" fmla="*/ 383000 w 1495425"/>
                <a:gd name="connsiteY81" fmla="*/ 320476 h 3333750"/>
                <a:gd name="connsiteX82" fmla="*/ 220027 w 1495425"/>
                <a:gd name="connsiteY82" fmla="*/ 344765 h 3333750"/>
                <a:gd name="connsiteX83" fmla="*/ 51625 w 1495425"/>
                <a:gd name="connsiteY83" fmla="*/ 290091 h 3333750"/>
                <a:gd name="connsiteX84" fmla="*/ 0 w 1495425"/>
                <a:gd name="connsiteY84" fmla="*/ 238180 h 3333750"/>
                <a:gd name="connsiteX85" fmla="*/ 48768 w 1495425"/>
                <a:gd name="connsiteY85" fmla="*/ 223226 h 3333750"/>
                <a:gd name="connsiteX86" fmla="*/ 201930 w 1495425"/>
                <a:gd name="connsiteY86" fmla="*/ 214558 h 3333750"/>
                <a:gd name="connsiteX87" fmla="*/ 305657 w 1495425"/>
                <a:gd name="connsiteY87" fmla="*/ 183316 h 3333750"/>
                <a:gd name="connsiteX88" fmla="*/ 389382 w 1495425"/>
                <a:gd name="connsiteY88" fmla="*/ 161694 h 3333750"/>
                <a:gd name="connsiteX89" fmla="*/ 483584 w 1495425"/>
                <a:gd name="connsiteY89" fmla="*/ 146645 h 3333750"/>
                <a:gd name="connsiteX90" fmla="*/ 534638 w 1495425"/>
                <a:gd name="connsiteY90" fmla="*/ 138453 h 3333750"/>
                <a:gd name="connsiteX91" fmla="*/ 634746 w 1495425"/>
                <a:gd name="connsiteY91" fmla="*/ 116260 h 3333750"/>
                <a:gd name="connsiteX92" fmla="*/ 707993 w 1495425"/>
                <a:gd name="connsiteY92" fmla="*/ 99686 h 3333750"/>
                <a:gd name="connsiteX93" fmla="*/ 767048 w 1495425"/>
                <a:gd name="connsiteY93" fmla="*/ 73493 h 3333750"/>
                <a:gd name="connsiteX94" fmla="*/ 821722 w 1495425"/>
                <a:gd name="connsiteY94" fmla="*/ 46918 h 3333750"/>
                <a:gd name="connsiteX95" fmla="*/ 936403 w 1495425"/>
                <a:gd name="connsiteY95" fmla="*/ 4246 h 3333750"/>
                <a:gd name="connsiteX96" fmla="*/ 953834 w 1495425"/>
                <a:gd name="connsiteY96" fmla="*/ 722 h 3333750"/>
                <a:gd name="connsiteX97" fmla="*/ 1064038 w 1495425"/>
                <a:gd name="connsiteY97" fmla="*/ 1198 h 3333750"/>
                <a:gd name="connsiteX98" fmla="*/ 1123474 w 1495425"/>
                <a:gd name="connsiteY98" fmla="*/ 14723 h 3333750"/>
                <a:gd name="connsiteX99" fmla="*/ 1184529 w 1495425"/>
                <a:gd name="connsiteY99" fmla="*/ 30440 h 3333750"/>
                <a:gd name="connsiteX100" fmla="*/ 1304639 w 1495425"/>
                <a:gd name="connsiteY100" fmla="*/ 81779 h 3333750"/>
                <a:gd name="connsiteX101" fmla="*/ 1339120 w 1495425"/>
                <a:gd name="connsiteY101" fmla="*/ 94448 h 3333750"/>
                <a:gd name="connsiteX102" fmla="*/ 1328166 w 1495425"/>
                <a:gd name="connsiteY102" fmla="*/ 168552 h 3333750"/>
                <a:gd name="connsiteX103" fmla="*/ 1222820 w 1495425"/>
                <a:gd name="connsiteY103" fmla="*/ 200461 h 3333750"/>
                <a:gd name="connsiteX104" fmla="*/ 1155287 w 1495425"/>
                <a:gd name="connsiteY104" fmla="*/ 207605 h 3333750"/>
                <a:gd name="connsiteX105" fmla="*/ 1145762 w 1495425"/>
                <a:gd name="connsiteY105" fmla="*/ 209891 h 3333750"/>
                <a:gd name="connsiteX106" fmla="*/ 1019747 w 1495425"/>
                <a:gd name="connsiteY106" fmla="*/ 295997 h 3333750"/>
                <a:gd name="connsiteX107" fmla="*/ 982885 w 1495425"/>
                <a:gd name="connsiteY107" fmla="*/ 323619 h 3333750"/>
                <a:gd name="connsiteX108" fmla="*/ 931069 w 1495425"/>
                <a:gd name="connsiteY108" fmla="*/ 354004 h 3333750"/>
                <a:gd name="connsiteX109" fmla="*/ 905065 w 1495425"/>
                <a:gd name="connsiteY109" fmla="*/ 371244 h 3333750"/>
                <a:gd name="connsiteX110" fmla="*/ 861536 w 1495425"/>
                <a:gd name="connsiteY110" fmla="*/ 399724 h 3333750"/>
                <a:gd name="connsiteX111" fmla="*/ 839343 w 1495425"/>
                <a:gd name="connsiteY111" fmla="*/ 459065 h 3333750"/>
                <a:gd name="connsiteX112" fmla="*/ 886301 w 1495425"/>
                <a:gd name="connsiteY112" fmla="*/ 559839 h 3333750"/>
                <a:gd name="connsiteX113" fmla="*/ 888682 w 1495425"/>
                <a:gd name="connsiteY113" fmla="*/ 562982 h 3333750"/>
                <a:gd name="connsiteX114" fmla="*/ 884015 w 1495425"/>
                <a:gd name="connsiteY114" fmla="*/ 699857 h 3333750"/>
                <a:gd name="connsiteX115" fmla="*/ 874776 w 1495425"/>
                <a:gd name="connsiteY115" fmla="*/ 746529 h 3333750"/>
                <a:gd name="connsiteX116" fmla="*/ 852678 w 1495425"/>
                <a:gd name="connsiteY116" fmla="*/ 840541 h 3333750"/>
                <a:gd name="connsiteX117" fmla="*/ 852011 w 1495425"/>
                <a:gd name="connsiteY117" fmla="*/ 844541 h 3333750"/>
                <a:gd name="connsiteX118" fmla="*/ 844201 w 1495425"/>
                <a:gd name="connsiteY118" fmla="*/ 946745 h 3333750"/>
                <a:gd name="connsiteX119" fmla="*/ 870299 w 1495425"/>
                <a:gd name="connsiteY119" fmla="*/ 973605 h 3333750"/>
                <a:gd name="connsiteX120" fmla="*/ 939641 w 1495425"/>
                <a:gd name="connsiteY120" fmla="*/ 972843 h 3333750"/>
                <a:gd name="connsiteX121" fmla="*/ 1028509 w 1495425"/>
                <a:gd name="connsiteY121" fmla="*/ 953793 h 3333750"/>
                <a:gd name="connsiteX122" fmla="*/ 1109472 w 1495425"/>
                <a:gd name="connsiteY122" fmla="*/ 935219 h 3333750"/>
                <a:gd name="connsiteX123" fmla="*/ 1128522 w 1495425"/>
                <a:gd name="connsiteY123" fmla="*/ 930647 h 3333750"/>
                <a:gd name="connsiteX124" fmla="*/ 1165384 w 1495425"/>
                <a:gd name="connsiteY124" fmla="*/ 931790 h 3333750"/>
                <a:gd name="connsiteX125" fmla="*/ 1240726 w 1495425"/>
                <a:gd name="connsiteY125" fmla="*/ 968176 h 3333750"/>
                <a:gd name="connsiteX126" fmla="*/ 1257490 w 1495425"/>
                <a:gd name="connsiteY126" fmla="*/ 973129 h 3333750"/>
                <a:gd name="connsiteX127" fmla="*/ 1379696 w 1495425"/>
                <a:gd name="connsiteY127" fmla="*/ 1007324 h 3333750"/>
                <a:gd name="connsiteX128" fmla="*/ 1440751 w 1495425"/>
                <a:gd name="connsiteY128" fmla="*/ 1047519 h 3333750"/>
                <a:gd name="connsiteX129" fmla="*/ 1478185 w 1495425"/>
                <a:gd name="connsiteY129" fmla="*/ 1112099 h 3333750"/>
                <a:gd name="connsiteX130" fmla="*/ 1494187 w 1495425"/>
                <a:gd name="connsiteY130" fmla="*/ 1248497 h 3333750"/>
                <a:gd name="connsiteX131" fmla="*/ 1481518 w 1495425"/>
                <a:gd name="connsiteY131" fmla="*/ 1322125 h 3333750"/>
                <a:gd name="connsiteX132" fmla="*/ 1484090 w 1495425"/>
                <a:gd name="connsiteY132" fmla="*/ 1379942 h 3333750"/>
                <a:gd name="connsiteX133" fmla="*/ 1486948 w 1495425"/>
                <a:gd name="connsiteY133" fmla="*/ 1387276 h 3333750"/>
                <a:gd name="connsiteX134" fmla="*/ 1495234 w 1495425"/>
                <a:gd name="connsiteY134" fmla="*/ 1466810 h 3333750"/>
                <a:gd name="connsiteX135" fmla="*/ 1502569 w 1495425"/>
                <a:gd name="connsiteY135" fmla="*/ 1503386 h 3333750"/>
                <a:gd name="connsiteX136" fmla="*/ 1485424 w 1495425"/>
                <a:gd name="connsiteY136" fmla="*/ 1592254 h 3333750"/>
                <a:gd name="connsiteX137" fmla="*/ 1464373 w 1495425"/>
                <a:gd name="connsiteY137" fmla="*/ 1668168 h 3333750"/>
                <a:gd name="connsiteX138" fmla="*/ 1456944 w 1495425"/>
                <a:gd name="connsiteY138" fmla="*/ 1692647 h 3333750"/>
                <a:gd name="connsiteX139" fmla="*/ 1425416 w 1495425"/>
                <a:gd name="connsiteY139" fmla="*/ 1777420 h 3333750"/>
                <a:gd name="connsiteX140" fmla="*/ 1382173 w 1495425"/>
                <a:gd name="connsiteY140" fmla="*/ 1841428 h 3333750"/>
                <a:gd name="connsiteX141" fmla="*/ 1341501 w 1495425"/>
                <a:gd name="connsiteY141" fmla="*/ 1914104 h 3333750"/>
                <a:gd name="connsiteX142" fmla="*/ 1274826 w 1495425"/>
                <a:gd name="connsiteY142" fmla="*/ 1983922 h 3333750"/>
                <a:gd name="connsiteX143" fmla="*/ 1138238 w 1495425"/>
                <a:gd name="connsiteY143" fmla="*/ 2044406 h 3333750"/>
                <a:gd name="connsiteX144" fmla="*/ 1079468 w 1495425"/>
                <a:gd name="connsiteY144" fmla="*/ 2046501 h 3333750"/>
                <a:gd name="connsiteX145" fmla="*/ 949833 w 1495425"/>
                <a:gd name="connsiteY145" fmla="*/ 2014592 h 3333750"/>
                <a:gd name="connsiteX146" fmla="*/ 892683 w 1495425"/>
                <a:gd name="connsiteY146" fmla="*/ 1967729 h 3333750"/>
                <a:gd name="connsiteX147" fmla="*/ 850868 w 1495425"/>
                <a:gd name="connsiteY147" fmla="*/ 1956585 h 3333750"/>
                <a:gd name="connsiteX148" fmla="*/ 844105 w 1495425"/>
                <a:gd name="connsiteY148" fmla="*/ 1611113 h 3333750"/>
                <a:gd name="connsiteX149" fmla="*/ 843915 w 1495425"/>
                <a:gd name="connsiteY149" fmla="*/ 1611113 h 3333750"/>
                <a:gd name="connsiteX150" fmla="*/ 843915 w 1495425"/>
                <a:gd name="connsiteY150" fmla="*/ 1690647 h 3333750"/>
                <a:gd name="connsiteX151" fmla="*/ 843915 w 1495425"/>
                <a:gd name="connsiteY151" fmla="*/ 1692647 h 3333750"/>
                <a:gd name="connsiteX152" fmla="*/ 907447 w 1495425"/>
                <a:gd name="connsiteY152" fmla="*/ 1754941 h 3333750"/>
                <a:gd name="connsiteX153" fmla="*/ 956596 w 1495425"/>
                <a:gd name="connsiteY153" fmla="*/ 1761513 h 3333750"/>
                <a:gd name="connsiteX154" fmla="*/ 1017841 w 1495425"/>
                <a:gd name="connsiteY154" fmla="*/ 1769228 h 3333750"/>
                <a:gd name="connsiteX155" fmla="*/ 1095470 w 1495425"/>
                <a:gd name="connsiteY155" fmla="*/ 1762085 h 3333750"/>
                <a:gd name="connsiteX156" fmla="*/ 1099471 w 1495425"/>
                <a:gd name="connsiteY156" fmla="*/ 1761323 h 3333750"/>
                <a:gd name="connsiteX157" fmla="*/ 1204150 w 1495425"/>
                <a:gd name="connsiteY157" fmla="*/ 1667882 h 3333750"/>
                <a:gd name="connsiteX158" fmla="*/ 1252156 w 1495425"/>
                <a:gd name="connsiteY158" fmla="*/ 1551011 h 3333750"/>
                <a:gd name="connsiteX159" fmla="*/ 1280255 w 1495425"/>
                <a:gd name="connsiteY159" fmla="*/ 1403754 h 3333750"/>
                <a:gd name="connsiteX160" fmla="*/ 1280065 w 1495425"/>
                <a:gd name="connsiteY160" fmla="*/ 1338508 h 3333750"/>
                <a:gd name="connsiteX161" fmla="*/ 1270921 w 1495425"/>
                <a:gd name="connsiteY161" fmla="*/ 1275548 h 3333750"/>
                <a:gd name="connsiteX162" fmla="*/ 1249108 w 1495425"/>
                <a:gd name="connsiteY162" fmla="*/ 1206396 h 3333750"/>
                <a:gd name="connsiteX163" fmla="*/ 1218914 w 1495425"/>
                <a:gd name="connsiteY163" fmla="*/ 1146293 h 3333750"/>
                <a:gd name="connsiteX164" fmla="*/ 1139285 w 1495425"/>
                <a:gd name="connsiteY164" fmla="*/ 1111813 h 3333750"/>
                <a:gd name="connsiteX165" fmla="*/ 1057847 w 1495425"/>
                <a:gd name="connsiteY165" fmla="*/ 1111527 h 3333750"/>
                <a:gd name="connsiteX166" fmla="*/ 980122 w 1495425"/>
                <a:gd name="connsiteY166" fmla="*/ 1125815 h 3333750"/>
                <a:gd name="connsiteX167" fmla="*/ 874109 w 1495425"/>
                <a:gd name="connsiteY167" fmla="*/ 1150008 h 3333750"/>
                <a:gd name="connsiteX168" fmla="*/ 866108 w 1495425"/>
                <a:gd name="connsiteY168" fmla="*/ 1160009 h 3333750"/>
                <a:gd name="connsiteX169" fmla="*/ 845439 w 1495425"/>
                <a:gd name="connsiteY169" fmla="*/ 1262308 h 3333750"/>
                <a:gd name="connsiteX170" fmla="*/ 849535 w 1495425"/>
                <a:gd name="connsiteY170" fmla="*/ 1399277 h 3333750"/>
                <a:gd name="connsiteX171" fmla="*/ 844296 w 1495425"/>
                <a:gd name="connsiteY171" fmla="*/ 1525579 h 3333750"/>
                <a:gd name="connsiteX172" fmla="*/ 844105 w 1495425"/>
                <a:gd name="connsiteY172" fmla="*/ 1611113 h 3333750"/>
                <a:gd name="connsiteX173" fmla="*/ 667131 w 1495425"/>
                <a:gd name="connsiteY173" fmla="*/ 638897 h 3333750"/>
                <a:gd name="connsiteX174" fmla="*/ 610838 w 1495425"/>
                <a:gd name="connsiteY174" fmla="*/ 660423 h 3333750"/>
                <a:gd name="connsiteX175" fmla="*/ 537877 w 1495425"/>
                <a:gd name="connsiteY175" fmla="*/ 757292 h 3333750"/>
                <a:gd name="connsiteX176" fmla="*/ 498729 w 1495425"/>
                <a:gd name="connsiteY176" fmla="*/ 806822 h 3333750"/>
                <a:gd name="connsiteX177" fmla="*/ 457295 w 1495425"/>
                <a:gd name="connsiteY177" fmla="*/ 858353 h 3333750"/>
                <a:gd name="connsiteX178" fmla="*/ 448627 w 1495425"/>
                <a:gd name="connsiteY178" fmla="*/ 882356 h 3333750"/>
                <a:gd name="connsiteX179" fmla="*/ 395192 w 1495425"/>
                <a:gd name="connsiteY179" fmla="*/ 972176 h 3333750"/>
                <a:gd name="connsiteX180" fmla="*/ 349663 w 1495425"/>
                <a:gd name="connsiteY180" fmla="*/ 1073237 h 3333750"/>
                <a:gd name="connsiteX181" fmla="*/ 323469 w 1495425"/>
                <a:gd name="connsiteY181" fmla="*/ 1135149 h 3333750"/>
                <a:gd name="connsiteX182" fmla="*/ 281749 w 1495425"/>
                <a:gd name="connsiteY182" fmla="*/ 1256402 h 3333750"/>
                <a:gd name="connsiteX183" fmla="*/ 270415 w 1495425"/>
                <a:gd name="connsiteY183" fmla="*/ 1314314 h 3333750"/>
                <a:gd name="connsiteX184" fmla="*/ 302990 w 1495425"/>
                <a:gd name="connsiteY184" fmla="*/ 1339746 h 3333750"/>
                <a:gd name="connsiteX185" fmla="*/ 326898 w 1495425"/>
                <a:gd name="connsiteY185" fmla="*/ 1325459 h 3333750"/>
                <a:gd name="connsiteX186" fmla="*/ 418338 w 1495425"/>
                <a:gd name="connsiteY186" fmla="*/ 1258403 h 3333750"/>
                <a:gd name="connsiteX187" fmla="*/ 542830 w 1495425"/>
                <a:gd name="connsiteY187" fmla="*/ 1162486 h 3333750"/>
                <a:gd name="connsiteX188" fmla="*/ 636460 w 1495425"/>
                <a:gd name="connsiteY188" fmla="*/ 1110575 h 3333750"/>
                <a:gd name="connsiteX189" fmla="*/ 690753 w 1495425"/>
                <a:gd name="connsiteY189" fmla="*/ 1041709 h 3333750"/>
                <a:gd name="connsiteX190" fmla="*/ 683228 w 1495425"/>
                <a:gd name="connsiteY190" fmla="*/ 953888 h 3333750"/>
                <a:gd name="connsiteX191" fmla="*/ 675227 w 1495425"/>
                <a:gd name="connsiteY191" fmla="*/ 759864 h 3333750"/>
                <a:gd name="connsiteX192" fmla="*/ 667131 w 1495425"/>
                <a:gd name="connsiteY192" fmla="*/ 638897 h 333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1495425" h="3333750">
                  <a:moveTo>
                    <a:pt x="850868" y="1956585"/>
                  </a:moveTo>
                  <a:cubicBezTo>
                    <a:pt x="848106" y="1996495"/>
                    <a:pt x="850582" y="2035547"/>
                    <a:pt x="857345" y="2075267"/>
                  </a:cubicBezTo>
                  <a:cubicBezTo>
                    <a:pt x="862870" y="2107652"/>
                    <a:pt x="856012" y="2142037"/>
                    <a:pt x="859345" y="2174993"/>
                  </a:cubicBezTo>
                  <a:cubicBezTo>
                    <a:pt x="876014" y="2338823"/>
                    <a:pt x="862393" y="2503034"/>
                    <a:pt x="866108" y="2666960"/>
                  </a:cubicBezTo>
                  <a:cubicBezTo>
                    <a:pt x="866965" y="2704298"/>
                    <a:pt x="866870" y="2743255"/>
                    <a:pt x="857440" y="2778878"/>
                  </a:cubicBezTo>
                  <a:cubicBezTo>
                    <a:pt x="843248" y="2832028"/>
                    <a:pt x="846296" y="2885273"/>
                    <a:pt x="842963" y="2938708"/>
                  </a:cubicBezTo>
                  <a:cubicBezTo>
                    <a:pt x="841057" y="2968521"/>
                    <a:pt x="830294" y="2997668"/>
                    <a:pt x="823627" y="3027195"/>
                  </a:cubicBezTo>
                  <a:cubicBezTo>
                    <a:pt x="820102" y="3042626"/>
                    <a:pt x="816959" y="3058151"/>
                    <a:pt x="813149" y="3073487"/>
                  </a:cubicBezTo>
                  <a:cubicBezTo>
                    <a:pt x="803529" y="3111682"/>
                    <a:pt x="802386" y="3150925"/>
                    <a:pt x="787146" y="3189120"/>
                  </a:cubicBezTo>
                  <a:cubicBezTo>
                    <a:pt x="773811" y="3222648"/>
                    <a:pt x="750570" y="3254271"/>
                    <a:pt x="751332" y="3293324"/>
                  </a:cubicBezTo>
                  <a:cubicBezTo>
                    <a:pt x="751427" y="3298181"/>
                    <a:pt x="745617" y="3303515"/>
                    <a:pt x="741807" y="3307992"/>
                  </a:cubicBezTo>
                  <a:cubicBezTo>
                    <a:pt x="735711" y="3315231"/>
                    <a:pt x="728948" y="3321899"/>
                    <a:pt x="722376" y="3328757"/>
                  </a:cubicBezTo>
                  <a:cubicBezTo>
                    <a:pt x="718852" y="3332472"/>
                    <a:pt x="715137" y="3335996"/>
                    <a:pt x="711422" y="3339710"/>
                  </a:cubicBezTo>
                  <a:cubicBezTo>
                    <a:pt x="707136" y="3334948"/>
                    <a:pt x="699802" y="3330662"/>
                    <a:pt x="699040" y="3325423"/>
                  </a:cubicBezTo>
                  <a:cubicBezTo>
                    <a:pt x="692944" y="3281989"/>
                    <a:pt x="687229" y="3238460"/>
                    <a:pt x="683133" y="3194835"/>
                  </a:cubicBezTo>
                  <a:cubicBezTo>
                    <a:pt x="679418" y="3154735"/>
                    <a:pt x="672751" y="3113968"/>
                    <a:pt x="676180" y="3074344"/>
                  </a:cubicBezTo>
                  <a:cubicBezTo>
                    <a:pt x="691134" y="2902894"/>
                    <a:pt x="678466" y="2731253"/>
                    <a:pt x="682466" y="2559803"/>
                  </a:cubicBezTo>
                  <a:cubicBezTo>
                    <a:pt x="682943" y="2540753"/>
                    <a:pt x="676370" y="2521608"/>
                    <a:pt x="675799" y="2502463"/>
                  </a:cubicBezTo>
                  <a:cubicBezTo>
                    <a:pt x="675418" y="2488842"/>
                    <a:pt x="681228" y="2475126"/>
                    <a:pt x="681704" y="2461410"/>
                  </a:cubicBezTo>
                  <a:cubicBezTo>
                    <a:pt x="682180" y="2447599"/>
                    <a:pt x="679799" y="2433692"/>
                    <a:pt x="678085" y="2419976"/>
                  </a:cubicBezTo>
                  <a:cubicBezTo>
                    <a:pt x="675227" y="2397498"/>
                    <a:pt x="667417" y="2374447"/>
                    <a:pt x="689801" y="2356540"/>
                  </a:cubicBezTo>
                  <a:cubicBezTo>
                    <a:pt x="697325" y="2350539"/>
                    <a:pt x="699040" y="2345015"/>
                    <a:pt x="693230" y="2334251"/>
                  </a:cubicBezTo>
                  <a:cubicBezTo>
                    <a:pt x="680466" y="2310820"/>
                    <a:pt x="673322" y="2285388"/>
                    <a:pt x="674941" y="2257575"/>
                  </a:cubicBezTo>
                  <a:cubicBezTo>
                    <a:pt x="676656" y="2229762"/>
                    <a:pt x="674941" y="2201759"/>
                    <a:pt x="675513" y="2173946"/>
                  </a:cubicBezTo>
                  <a:cubicBezTo>
                    <a:pt x="675703" y="2166230"/>
                    <a:pt x="679228" y="2158706"/>
                    <a:pt x="680466" y="2150895"/>
                  </a:cubicBezTo>
                  <a:cubicBezTo>
                    <a:pt x="681609" y="2143656"/>
                    <a:pt x="682657" y="2136131"/>
                    <a:pt x="682276" y="2128892"/>
                  </a:cubicBezTo>
                  <a:cubicBezTo>
                    <a:pt x="680276" y="2094793"/>
                    <a:pt x="670655" y="2059360"/>
                    <a:pt x="677227" y="2027070"/>
                  </a:cubicBezTo>
                  <a:cubicBezTo>
                    <a:pt x="684562" y="1990780"/>
                    <a:pt x="679990" y="1959252"/>
                    <a:pt x="669417" y="1926010"/>
                  </a:cubicBezTo>
                  <a:cubicBezTo>
                    <a:pt x="667417" y="1919819"/>
                    <a:pt x="674846" y="1911151"/>
                    <a:pt x="674941" y="1903626"/>
                  </a:cubicBezTo>
                  <a:cubicBezTo>
                    <a:pt x="675418" y="1834951"/>
                    <a:pt x="675703" y="1766180"/>
                    <a:pt x="674941" y="1697505"/>
                  </a:cubicBezTo>
                  <a:cubicBezTo>
                    <a:pt x="674751" y="1676931"/>
                    <a:pt x="650653" y="1645689"/>
                    <a:pt x="631126" y="1636545"/>
                  </a:cubicBezTo>
                  <a:cubicBezTo>
                    <a:pt x="646366" y="1622924"/>
                    <a:pt x="661035" y="1608732"/>
                    <a:pt x="677037" y="1596064"/>
                  </a:cubicBezTo>
                  <a:cubicBezTo>
                    <a:pt x="696182" y="1580824"/>
                    <a:pt x="689419" y="1561583"/>
                    <a:pt x="688753" y="1542248"/>
                  </a:cubicBezTo>
                  <a:cubicBezTo>
                    <a:pt x="687514" y="1505195"/>
                    <a:pt x="688276" y="1468048"/>
                    <a:pt x="688372" y="1430996"/>
                  </a:cubicBezTo>
                  <a:cubicBezTo>
                    <a:pt x="688372" y="1424995"/>
                    <a:pt x="690658" y="1418994"/>
                    <a:pt x="690372" y="1413089"/>
                  </a:cubicBezTo>
                  <a:cubicBezTo>
                    <a:pt x="688086" y="1369559"/>
                    <a:pt x="685705" y="1325935"/>
                    <a:pt x="682657" y="1282406"/>
                  </a:cubicBezTo>
                  <a:cubicBezTo>
                    <a:pt x="681514" y="1265927"/>
                    <a:pt x="663511" y="1257736"/>
                    <a:pt x="646747" y="1266880"/>
                  </a:cubicBezTo>
                  <a:cubicBezTo>
                    <a:pt x="601599" y="1291359"/>
                    <a:pt x="556831" y="1316410"/>
                    <a:pt x="512445" y="1342127"/>
                  </a:cubicBezTo>
                  <a:cubicBezTo>
                    <a:pt x="506254" y="1345652"/>
                    <a:pt x="503110" y="1354510"/>
                    <a:pt x="498729" y="1360987"/>
                  </a:cubicBezTo>
                  <a:cubicBezTo>
                    <a:pt x="480822" y="1387466"/>
                    <a:pt x="449866" y="1397944"/>
                    <a:pt x="428053" y="1418899"/>
                  </a:cubicBezTo>
                  <a:cubicBezTo>
                    <a:pt x="408622" y="1437473"/>
                    <a:pt x="393478" y="1460809"/>
                    <a:pt x="378047" y="1483002"/>
                  </a:cubicBezTo>
                  <a:cubicBezTo>
                    <a:pt x="358807" y="1510625"/>
                    <a:pt x="341471" y="1539676"/>
                    <a:pt x="322612" y="1567584"/>
                  </a:cubicBezTo>
                  <a:cubicBezTo>
                    <a:pt x="304419" y="1594349"/>
                    <a:pt x="281749" y="1618733"/>
                    <a:pt x="267462" y="1647308"/>
                  </a:cubicBezTo>
                  <a:cubicBezTo>
                    <a:pt x="249460" y="1683599"/>
                    <a:pt x="238030" y="1723127"/>
                    <a:pt x="223647" y="1761227"/>
                  </a:cubicBezTo>
                  <a:cubicBezTo>
                    <a:pt x="218980" y="1773515"/>
                    <a:pt x="212693" y="1785326"/>
                    <a:pt x="208693" y="1797803"/>
                  </a:cubicBezTo>
                  <a:cubicBezTo>
                    <a:pt x="202692" y="1816568"/>
                    <a:pt x="199263" y="1836094"/>
                    <a:pt x="192691" y="1854572"/>
                  </a:cubicBezTo>
                  <a:cubicBezTo>
                    <a:pt x="187166" y="1870193"/>
                    <a:pt x="176784" y="1873813"/>
                    <a:pt x="160782" y="1864859"/>
                  </a:cubicBezTo>
                  <a:cubicBezTo>
                    <a:pt x="145923" y="1856573"/>
                    <a:pt x="127063" y="1854668"/>
                    <a:pt x="113633" y="1844952"/>
                  </a:cubicBezTo>
                  <a:cubicBezTo>
                    <a:pt x="100108" y="1835237"/>
                    <a:pt x="89630" y="1820187"/>
                    <a:pt x="80581" y="1805709"/>
                  </a:cubicBezTo>
                  <a:cubicBezTo>
                    <a:pt x="62674" y="1777134"/>
                    <a:pt x="45720" y="1747892"/>
                    <a:pt x="30480" y="1717889"/>
                  </a:cubicBezTo>
                  <a:cubicBezTo>
                    <a:pt x="23527" y="1704173"/>
                    <a:pt x="18669" y="1687885"/>
                    <a:pt x="18288" y="1672740"/>
                  </a:cubicBezTo>
                  <a:cubicBezTo>
                    <a:pt x="17050" y="1621877"/>
                    <a:pt x="10477" y="1571680"/>
                    <a:pt x="48196" y="1525579"/>
                  </a:cubicBezTo>
                  <a:cubicBezTo>
                    <a:pt x="79248" y="1487765"/>
                    <a:pt x="99727" y="1440997"/>
                    <a:pt x="123253" y="1397372"/>
                  </a:cubicBezTo>
                  <a:cubicBezTo>
                    <a:pt x="141256" y="1364130"/>
                    <a:pt x="156210" y="1329269"/>
                    <a:pt x="173450" y="1295645"/>
                  </a:cubicBezTo>
                  <a:cubicBezTo>
                    <a:pt x="193262" y="1256974"/>
                    <a:pt x="215170" y="1219350"/>
                    <a:pt x="234220" y="1180298"/>
                  </a:cubicBezTo>
                  <a:cubicBezTo>
                    <a:pt x="242697" y="1162867"/>
                    <a:pt x="244030" y="1141817"/>
                    <a:pt x="252984" y="1124672"/>
                  </a:cubicBezTo>
                  <a:cubicBezTo>
                    <a:pt x="265081" y="1101335"/>
                    <a:pt x="282892" y="1080952"/>
                    <a:pt x="295275" y="1057711"/>
                  </a:cubicBezTo>
                  <a:cubicBezTo>
                    <a:pt x="302514" y="1044185"/>
                    <a:pt x="302609" y="1027040"/>
                    <a:pt x="308229" y="1012372"/>
                  </a:cubicBezTo>
                  <a:cubicBezTo>
                    <a:pt x="315373" y="994179"/>
                    <a:pt x="324136" y="976367"/>
                    <a:pt x="333756" y="959318"/>
                  </a:cubicBezTo>
                  <a:cubicBezTo>
                    <a:pt x="354806" y="921789"/>
                    <a:pt x="376714" y="884737"/>
                    <a:pt x="398431" y="847589"/>
                  </a:cubicBezTo>
                  <a:cubicBezTo>
                    <a:pt x="423481" y="804727"/>
                    <a:pt x="448437" y="761864"/>
                    <a:pt x="473678" y="719288"/>
                  </a:cubicBezTo>
                  <a:cubicBezTo>
                    <a:pt x="492919" y="686903"/>
                    <a:pt x="510540" y="653375"/>
                    <a:pt x="532733" y="623180"/>
                  </a:cubicBezTo>
                  <a:cubicBezTo>
                    <a:pt x="553212" y="595177"/>
                    <a:pt x="579215" y="571174"/>
                    <a:pt x="601789" y="544599"/>
                  </a:cubicBezTo>
                  <a:cubicBezTo>
                    <a:pt x="607695" y="537646"/>
                    <a:pt x="615220" y="524216"/>
                    <a:pt x="612362" y="519548"/>
                  </a:cubicBezTo>
                  <a:cubicBezTo>
                    <a:pt x="608076" y="512405"/>
                    <a:pt x="595693" y="509357"/>
                    <a:pt x="586264" y="506594"/>
                  </a:cubicBezTo>
                  <a:cubicBezTo>
                    <a:pt x="579977" y="504689"/>
                    <a:pt x="572643" y="507166"/>
                    <a:pt x="565976" y="506118"/>
                  </a:cubicBezTo>
                  <a:cubicBezTo>
                    <a:pt x="531685" y="500594"/>
                    <a:pt x="506539" y="516977"/>
                    <a:pt x="484727" y="540313"/>
                  </a:cubicBezTo>
                  <a:cubicBezTo>
                    <a:pt x="478822" y="546695"/>
                    <a:pt x="475012" y="554981"/>
                    <a:pt x="468439" y="560601"/>
                  </a:cubicBezTo>
                  <a:cubicBezTo>
                    <a:pt x="461391" y="545647"/>
                    <a:pt x="473583" y="515834"/>
                    <a:pt x="485775" y="508595"/>
                  </a:cubicBezTo>
                  <a:cubicBezTo>
                    <a:pt x="515398" y="491069"/>
                    <a:pt x="544925" y="473257"/>
                    <a:pt x="575501" y="457636"/>
                  </a:cubicBezTo>
                  <a:cubicBezTo>
                    <a:pt x="584835" y="452873"/>
                    <a:pt x="599313" y="450206"/>
                    <a:pt x="608362" y="454016"/>
                  </a:cubicBezTo>
                  <a:cubicBezTo>
                    <a:pt x="645795" y="469733"/>
                    <a:pt x="679037" y="455350"/>
                    <a:pt x="711994" y="442110"/>
                  </a:cubicBezTo>
                  <a:cubicBezTo>
                    <a:pt x="743902" y="429347"/>
                    <a:pt x="770763" y="409249"/>
                    <a:pt x="794766" y="383817"/>
                  </a:cubicBezTo>
                  <a:cubicBezTo>
                    <a:pt x="837914" y="338002"/>
                    <a:pt x="884872" y="295711"/>
                    <a:pt x="926878" y="248943"/>
                  </a:cubicBezTo>
                  <a:cubicBezTo>
                    <a:pt x="937355" y="237323"/>
                    <a:pt x="935069" y="214367"/>
                    <a:pt x="938689" y="196556"/>
                  </a:cubicBezTo>
                  <a:cubicBezTo>
                    <a:pt x="936688" y="194460"/>
                    <a:pt x="934784" y="192460"/>
                    <a:pt x="932783" y="190364"/>
                  </a:cubicBezTo>
                  <a:cubicBezTo>
                    <a:pt x="911161" y="194460"/>
                    <a:pt x="889444" y="198175"/>
                    <a:pt x="868013" y="202842"/>
                  </a:cubicBezTo>
                  <a:cubicBezTo>
                    <a:pt x="839724" y="209033"/>
                    <a:pt x="811625" y="216082"/>
                    <a:pt x="783431" y="222559"/>
                  </a:cubicBezTo>
                  <a:cubicBezTo>
                    <a:pt x="770572" y="225512"/>
                    <a:pt x="757523" y="227607"/>
                    <a:pt x="744664" y="230655"/>
                  </a:cubicBezTo>
                  <a:cubicBezTo>
                    <a:pt x="703802" y="240466"/>
                    <a:pt x="663130" y="251420"/>
                    <a:pt x="622078" y="260468"/>
                  </a:cubicBezTo>
                  <a:cubicBezTo>
                    <a:pt x="592360" y="266945"/>
                    <a:pt x="561594" y="269231"/>
                    <a:pt x="532257" y="276851"/>
                  </a:cubicBezTo>
                  <a:cubicBezTo>
                    <a:pt x="482060" y="289805"/>
                    <a:pt x="431959" y="303712"/>
                    <a:pt x="383000" y="320476"/>
                  </a:cubicBezTo>
                  <a:cubicBezTo>
                    <a:pt x="329851" y="338669"/>
                    <a:pt x="276225" y="352670"/>
                    <a:pt x="220027" y="344765"/>
                  </a:cubicBezTo>
                  <a:cubicBezTo>
                    <a:pt x="160972" y="336478"/>
                    <a:pt x="102584" y="322762"/>
                    <a:pt x="51625" y="290091"/>
                  </a:cubicBezTo>
                  <a:cubicBezTo>
                    <a:pt x="33338" y="278375"/>
                    <a:pt x="20002" y="258754"/>
                    <a:pt x="0" y="238180"/>
                  </a:cubicBezTo>
                  <a:cubicBezTo>
                    <a:pt x="17716" y="232560"/>
                    <a:pt x="32956" y="224464"/>
                    <a:pt x="48768" y="223226"/>
                  </a:cubicBezTo>
                  <a:cubicBezTo>
                    <a:pt x="99727" y="219130"/>
                    <a:pt x="151066" y="219225"/>
                    <a:pt x="201930" y="214558"/>
                  </a:cubicBezTo>
                  <a:cubicBezTo>
                    <a:pt x="238125" y="211224"/>
                    <a:pt x="271558" y="195698"/>
                    <a:pt x="305657" y="183316"/>
                  </a:cubicBezTo>
                  <a:cubicBezTo>
                    <a:pt x="332613" y="173505"/>
                    <a:pt x="361093" y="167409"/>
                    <a:pt x="389382" y="161694"/>
                  </a:cubicBezTo>
                  <a:cubicBezTo>
                    <a:pt x="420529" y="155408"/>
                    <a:pt x="452152" y="151598"/>
                    <a:pt x="483584" y="146645"/>
                  </a:cubicBezTo>
                  <a:cubicBezTo>
                    <a:pt x="500634" y="143978"/>
                    <a:pt x="517779" y="141977"/>
                    <a:pt x="534638" y="138453"/>
                  </a:cubicBezTo>
                  <a:cubicBezTo>
                    <a:pt x="568071" y="131500"/>
                    <a:pt x="601313" y="123594"/>
                    <a:pt x="634746" y="116260"/>
                  </a:cubicBezTo>
                  <a:cubicBezTo>
                    <a:pt x="659225" y="110831"/>
                    <a:pt x="684181" y="107211"/>
                    <a:pt x="707993" y="99686"/>
                  </a:cubicBezTo>
                  <a:cubicBezTo>
                    <a:pt x="728377" y="93209"/>
                    <a:pt x="747522" y="82637"/>
                    <a:pt x="767048" y="73493"/>
                  </a:cubicBezTo>
                  <a:cubicBezTo>
                    <a:pt x="785336" y="64825"/>
                    <a:pt x="802957" y="54347"/>
                    <a:pt x="821722" y="46918"/>
                  </a:cubicBezTo>
                  <a:cubicBezTo>
                    <a:pt x="859631" y="31868"/>
                    <a:pt x="898112" y="18248"/>
                    <a:pt x="936403" y="4246"/>
                  </a:cubicBezTo>
                  <a:cubicBezTo>
                    <a:pt x="941927" y="2246"/>
                    <a:pt x="948023" y="817"/>
                    <a:pt x="953834" y="722"/>
                  </a:cubicBezTo>
                  <a:cubicBezTo>
                    <a:pt x="990600" y="436"/>
                    <a:pt x="1027366" y="-993"/>
                    <a:pt x="1064038" y="1198"/>
                  </a:cubicBezTo>
                  <a:cubicBezTo>
                    <a:pt x="1084040" y="2436"/>
                    <a:pt x="1103662" y="9866"/>
                    <a:pt x="1123474" y="14723"/>
                  </a:cubicBezTo>
                  <a:cubicBezTo>
                    <a:pt x="1143953" y="19676"/>
                    <a:pt x="1165098" y="22820"/>
                    <a:pt x="1184529" y="30440"/>
                  </a:cubicBezTo>
                  <a:cubicBezTo>
                    <a:pt x="1225010" y="46346"/>
                    <a:pt x="1264539" y="64730"/>
                    <a:pt x="1304639" y="81779"/>
                  </a:cubicBezTo>
                  <a:cubicBezTo>
                    <a:pt x="1315974" y="86542"/>
                    <a:pt x="1329881" y="87399"/>
                    <a:pt x="1339120" y="94448"/>
                  </a:cubicBezTo>
                  <a:cubicBezTo>
                    <a:pt x="1374076" y="121118"/>
                    <a:pt x="1356836" y="152455"/>
                    <a:pt x="1328166" y="168552"/>
                  </a:cubicBezTo>
                  <a:cubicBezTo>
                    <a:pt x="1295686" y="186745"/>
                    <a:pt x="1261491" y="200366"/>
                    <a:pt x="1222820" y="200461"/>
                  </a:cubicBezTo>
                  <a:cubicBezTo>
                    <a:pt x="1200340" y="200461"/>
                    <a:pt x="1177766" y="204938"/>
                    <a:pt x="1155287" y="207605"/>
                  </a:cubicBezTo>
                  <a:cubicBezTo>
                    <a:pt x="1151954" y="207986"/>
                    <a:pt x="1146810" y="207986"/>
                    <a:pt x="1145762" y="209891"/>
                  </a:cubicBezTo>
                  <a:cubicBezTo>
                    <a:pt x="1118045" y="259611"/>
                    <a:pt x="1063371" y="269803"/>
                    <a:pt x="1019747" y="295997"/>
                  </a:cubicBezTo>
                  <a:cubicBezTo>
                    <a:pt x="1006411" y="303998"/>
                    <a:pt x="993457" y="310189"/>
                    <a:pt x="982885" y="323619"/>
                  </a:cubicBezTo>
                  <a:cubicBezTo>
                    <a:pt x="970693" y="339145"/>
                    <a:pt x="954119" y="352099"/>
                    <a:pt x="931069" y="354004"/>
                  </a:cubicBezTo>
                  <a:cubicBezTo>
                    <a:pt x="921925" y="354766"/>
                    <a:pt x="912495" y="364005"/>
                    <a:pt x="905065" y="371244"/>
                  </a:cubicBezTo>
                  <a:cubicBezTo>
                    <a:pt x="892397" y="383722"/>
                    <a:pt x="884110" y="399819"/>
                    <a:pt x="861536" y="399724"/>
                  </a:cubicBezTo>
                  <a:cubicBezTo>
                    <a:pt x="840867" y="399629"/>
                    <a:pt x="828484" y="435157"/>
                    <a:pt x="839343" y="459065"/>
                  </a:cubicBezTo>
                  <a:cubicBezTo>
                    <a:pt x="854773" y="492783"/>
                    <a:pt x="870585" y="526311"/>
                    <a:pt x="886301" y="559839"/>
                  </a:cubicBezTo>
                  <a:cubicBezTo>
                    <a:pt x="886873" y="560982"/>
                    <a:pt x="888778" y="561935"/>
                    <a:pt x="888682" y="562982"/>
                  </a:cubicBezTo>
                  <a:cubicBezTo>
                    <a:pt x="887349" y="608607"/>
                    <a:pt x="886587" y="654232"/>
                    <a:pt x="884015" y="699857"/>
                  </a:cubicBezTo>
                  <a:cubicBezTo>
                    <a:pt x="883158" y="715573"/>
                    <a:pt x="878300" y="731003"/>
                    <a:pt x="874776" y="746529"/>
                  </a:cubicBezTo>
                  <a:cubicBezTo>
                    <a:pt x="867632" y="777866"/>
                    <a:pt x="860012" y="809204"/>
                    <a:pt x="852678" y="840541"/>
                  </a:cubicBezTo>
                  <a:cubicBezTo>
                    <a:pt x="852392" y="841874"/>
                    <a:pt x="852106" y="843208"/>
                    <a:pt x="852011" y="844541"/>
                  </a:cubicBezTo>
                  <a:cubicBezTo>
                    <a:pt x="849439" y="878641"/>
                    <a:pt x="846868" y="912740"/>
                    <a:pt x="844201" y="946745"/>
                  </a:cubicBezTo>
                  <a:cubicBezTo>
                    <a:pt x="842772" y="965604"/>
                    <a:pt x="850773" y="974367"/>
                    <a:pt x="870299" y="973605"/>
                  </a:cubicBezTo>
                  <a:cubicBezTo>
                    <a:pt x="893445" y="972748"/>
                    <a:pt x="916876" y="975891"/>
                    <a:pt x="939641" y="972843"/>
                  </a:cubicBezTo>
                  <a:cubicBezTo>
                    <a:pt x="969550" y="968747"/>
                    <a:pt x="998982" y="960461"/>
                    <a:pt x="1028509" y="953793"/>
                  </a:cubicBezTo>
                  <a:cubicBezTo>
                    <a:pt x="1055465" y="947697"/>
                    <a:pt x="1082421" y="941506"/>
                    <a:pt x="1109472" y="935219"/>
                  </a:cubicBezTo>
                  <a:cubicBezTo>
                    <a:pt x="1115854" y="933791"/>
                    <a:pt x="1122140" y="930933"/>
                    <a:pt x="1128522" y="930647"/>
                  </a:cubicBezTo>
                  <a:cubicBezTo>
                    <a:pt x="1140905" y="930076"/>
                    <a:pt x="1154621" y="927504"/>
                    <a:pt x="1165384" y="931790"/>
                  </a:cubicBezTo>
                  <a:cubicBezTo>
                    <a:pt x="1191197" y="942077"/>
                    <a:pt x="1215581" y="955984"/>
                    <a:pt x="1240726" y="968176"/>
                  </a:cubicBezTo>
                  <a:cubicBezTo>
                    <a:pt x="1245965" y="970652"/>
                    <a:pt x="1252156" y="973796"/>
                    <a:pt x="1257490" y="973129"/>
                  </a:cubicBezTo>
                  <a:cubicBezTo>
                    <a:pt x="1303115" y="967509"/>
                    <a:pt x="1342358" y="983702"/>
                    <a:pt x="1379696" y="1007324"/>
                  </a:cubicBezTo>
                  <a:cubicBezTo>
                    <a:pt x="1400365" y="1020373"/>
                    <a:pt x="1424368" y="1030279"/>
                    <a:pt x="1440751" y="1047519"/>
                  </a:cubicBezTo>
                  <a:cubicBezTo>
                    <a:pt x="1457611" y="1065236"/>
                    <a:pt x="1473041" y="1088762"/>
                    <a:pt x="1478185" y="1112099"/>
                  </a:cubicBezTo>
                  <a:cubicBezTo>
                    <a:pt x="1487996" y="1156676"/>
                    <a:pt x="1492472" y="1202777"/>
                    <a:pt x="1494187" y="1248497"/>
                  </a:cubicBezTo>
                  <a:cubicBezTo>
                    <a:pt x="1495139" y="1272785"/>
                    <a:pt x="1483995" y="1297360"/>
                    <a:pt x="1481518" y="1322125"/>
                  </a:cubicBezTo>
                  <a:cubicBezTo>
                    <a:pt x="1479709" y="1341175"/>
                    <a:pt x="1482852" y="1360701"/>
                    <a:pt x="1484090" y="1379942"/>
                  </a:cubicBezTo>
                  <a:cubicBezTo>
                    <a:pt x="1484281" y="1382418"/>
                    <a:pt x="1486757" y="1384704"/>
                    <a:pt x="1486948" y="1387276"/>
                  </a:cubicBezTo>
                  <a:cubicBezTo>
                    <a:pt x="1489805" y="1413755"/>
                    <a:pt x="1491996" y="1440330"/>
                    <a:pt x="1495234" y="1466810"/>
                  </a:cubicBezTo>
                  <a:cubicBezTo>
                    <a:pt x="1496758" y="1479097"/>
                    <a:pt x="1500188" y="1491194"/>
                    <a:pt x="1502569" y="1503386"/>
                  </a:cubicBezTo>
                  <a:cubicBezTo>
                    <a:pt x="1508855" y="1535294"/>
                    <a:pt x="1494091" y="1563107"/>
                    <a:pt x="1485424" y="1592254"/>
                  </a:cubicBezTo>
                  <a:cubicBezTo>
                    <a:pt x="1477899" y="1617400"/>
                    <a:pt x="1471422" y="1642832"/>
                    <a:pt x="1464373" y="1668168"/>
                  </a:cubicBezTo>
                  <a:cubicBezTo>
                    <a:pt x="1462088" y="1676360"/>
                    <a:pt x="1459801" y="1684646"/>
                    <a:pt x="1456944" y="1692647"/>
                  </a:cubicBezTo>
                  <a:cubicBezTo>
                    <a:pt x="1446752" y="1721032"/>
                    <a:pt x="1438751" y="1750559"/>
                    <a:pt x="1425416" y="1777420"/>
                  </a:cubicBezTo>
                  <a:cubicBezTo>
                    <a:pt x="1414081" y="1800280"/>
                    <a:pt x="1395603" y="1819425"/>
                    <a:pt x="1382173" y="1841428"/>
                  </a:cubicBezTo>
                  <a:cubicBezTo>
                    <a:pt x="1367695" y="1865145"/>
                    <a:pt x="1358074" y="1892196"/>
                    <a:pt x="1341501" y="1914104"/>
                  </a:cubicBezTo>
                  <a:cubicBezTo>
                    <a:pt x="1322165" y="1939631"/>
                    <a:pt x="1299781" y="1963919"/>
                    <a:pt x="1274826" y="1983922"/>
                  </a:cubicBezTo>
                  <a:cubicBezTo>
                    <a:pt x="1235107" y="2015640"/>
                    <a:pt x="1185863" y="2029451"/>
                    <a:pt x="1138238" y="2044406"/>
                  </a:cubicBezTo>
                  <a:cubicBezTo>
                    <a:pt x="1120235" y="2050025"/>
                    <a:pt x="1098995" y="2044977"/>
                    <a:pt x="1079468" y="2046501"/>
                  </a:cubicBezTo>
                  <a:cubicBezTo>
                    <a:pt x="1032510" y="2050216"/>
                    <a:pt x="989076" y="2038976"/>
                    <a:pt x="949833" y="2014592"/>
                  </a:cubicBezTo>
                  <a:cubicBezTo>
                    <a:pt x="929068" y="2001734"/>
                    <a:pt x="910304" y="1984874"/>
                    <a:pt x="892683" y="1967729"/>
                  </a:cubicBezTo>
                  <a:cubicBezTo>
                    <a:pt x="880777" y="1956204"/>
                    <a:pt x="870109" y="1949918"/>
                    <a:pt x="850868" y="1956585"/>
                  </a:cubicBezTo>
                  <a:close/>
                  <a:moveTo>
                    <a:pt x="844105" y="1611113"/>
                  </a:moveTo>
                  <a:cubicBezTo>
                    <a:pt x="844010" y="1611113"/>
                    <a:pt x="843915" y="1611113"/>
                    <a:pt x="843915" y="1611113"/>
                  </a:cubicBezTo>
                  <a:cubicBezTo>
                    <a:pt x="843915" y="1637593"/>
                    <a:pt x="843915" y="1664168"/>
                    <a:pt x="843915" y="1690647"/>
                  </a:cubicBezTo>
                  <a:cubicBezTo>
                    <a:pt x="843915" y="1691314"/>
                    <a:pt x="843820" y="1691981"/>
                    <a:pt x="843915" y="1692647"/>
                  </a:cubicBezTo>
                  <a:cubicBezTo>
                    <a:pt x="849630" y="1728080"/>
                    <a:pt x="862584" y="1754369"/>
                    <a:pt x="907447" y="1754941"/>
                  </a:cubicBezTo>
                  <a:cubicBezTo>
                    <a:pt x="923830" y="1755131"/>
                    <a:pt x="940213" y="1759227"/>
                    <a:pt x="956596" y="1761513"/>
                  </a:cubicBezTo>
                  <a:cubicBezTo>
                    <a:pt x="976979" y="1764275"/>
                    <a:pt x="997458" y="1769324"/>
                    <a:pt x="1017841" y="1769228"/>
                  </a:cubicBezTo>
                  <a:cubicBezTo>
                    <a:pt x="1043749" y="1769038"/>
                    <a:pt x="1069657" y="1764656"/>
                    <a:pt x="1095470" y="1762085"/>
                  </a:cubicBezTo>
                  <a:cubicBezTo>
                    <a:pt x="1096804" y="1761989"/>
                    <a:pt x="1098232" y="1761894"/>
                    <a:pt x="1099471" y="1761323"/>
                  </a:cubicBezTo>
                  <a:cubicBezTo>
                    <a:pt x="1144905" y="1741987"/>
                    <a:pt x="1182243" y="1713507"/>
                    <a:pt x="1204150" y="1667882"/>
                  </a:cubicBezTo>
                  <a:cubicBezTo>
                    <a:pt x="1222439" y="1629878"/>
                    <a:pt x="1239774" y="1591873"/>
                    <a:pt x="1252156" y="1551011"/>
                  </a:cubicBezTo>
                  <a:cubicBezTo>
                    <a:pt x="1266825" y="1502528"/>
                    <a:pt x="1278731" y="1454332"/>
                    <a:pt x="1280255" y="1403754"/>
                  </a:cubicBezTo>
                  <a:cubicBezTo>
                    <a:pt x="1280922" y="1382037"/>
                    <a:pt x="1281589" y="1360130"/>
                    <a:pt x="1280065" y="1338508"/>
                  </a:cubicBezTo>
                  <a:cubicBezTo>
                    <a:pt x="1278541" y="1317362"/>
                    <a:pt x="1275779" y="1296122"/>
                    <a:pt x="1270921" y="1275548"/>
                  </a:cubicBezTo>
                  <a:cubicBezTo>
                    <a:pt x="1265301" y="1252116"/>
                    <a:pt x="1258062" y="1228875"/>
                    <a:pt x="1249108" y="1206396"/>
                  </a:cubicBezTo>
                  <a:cubicBezTo>
                    <a:pt x="1240822" y="1185632"/>
                    <a:pt x="1231106" y="1164962"/>
                    <a:pt x="1218914" y="1146293"/>
                  </a:cubicBezTo>
                  <a:cubicBezTo>
                    <a:pt x="1200531" y="1118290"/>
                    <a:pt x="1168527" y="1115909"/>
                    <a:pt x="1139285" y="1111813"/>
                  </a:cubicBezTo>
                  <a:cubicBezTo>
                    <a:pt x="1112520" y="1108098"/>
                    <a:pt x="1085183" y="1115909"/>
                    <a:pt x="1057847" y="1111527"/>
                  </a:cubicBezTo>
                  <a:cubicBezTo>
                    <a:pt x="1030605" y="1107146"/>
                    <a:pt x="1005840" y="1118099"/>
                    <a:pt x="980122" y="1125815"/>
                  </a:cubicBezTo>
                  <a:cubicBezTo>
                    <a:pt x="945451" y="1136197"/>
                    <a:pt x="909447" y="1141721"/>
                    <a:pt x="874109" y="1150008"/>
                  </a:cubicBezTo>
                  <a:cubicBezTo>
                    <a:pt x="870871" y="1150770"/>
                    <a:pt x="868394" y="1156295"/>
                    <a:pt x="866108" y="1160009"/>
                  </a:cubicBezTo>
                  <a:cubicBezTo>
                    <a:pt x="846677" y="1191442"/>
                    <a:pt x="847725" y="1228304"/>
                    <a:pt x="845439" y="1262308"/>
                  </a:cubicBezTo>
                  <a:cubicBezTo>
                    <a:pt x="842391" y="1307456"/>
                    <a:pt x="842486" y="1353081"/>
                    <a:pt x="849535" y="1399277"/>
                  </a:cubicBezTo>
                  <a:cubicBezTo>
                    <a:pt x="855821" y="1440140"/>
                    <a:pt x="845915" y="1483383"/>
                    <a:pt x="844296" y="1525579"/>
                  </a:cubicBezTo>
                  <a:cubicBezTo>
                    <a:pt x="843153" y="1553963"/>
                    <a:pt x="844105" y="1582538"/>
                    <a:pt x="844105" y="1611113"/>
                  </a:cubicBezTo>
                  <a:close/>
                  <a:moveTo>
                    <a:pt x="667131" y="638897"/>
                  </a:moveTo>
                  <a:cubicBezTo>
                    <a:pt x="639889" y="628895"/>
                    <a:pt x="622935" y="647088"/>
                    <a:pt x="610838" y="660423"/>
                  </a:cubicBezTo>
                  <a:cubicBezTo>
                    <a:pt x="583787" y="690236"/>
                    <a:pt x="561975" y="724812"/>
                    <a:pt x="537877" y="757292"/>
                  </a:cubicBezTo>
                  <a:cubicBezTo>
                    <a:pt x="525209" y="774342"/>
                    <a:pt x="515493" y="796250"/>
                    <a:pt x="498729" y="806822"/>
                  </a:cubicBezTo>
                  <a:cubicBezTo>
                    <a:pt x="477584" y="820062"/>
                    <a:pt x="466820" y="837874"/>
                    <a:pt x="457295" y="858353"/>
                  </a:cubicBezTo>
                  <a:cubicBezTo>
                    <a:pt x="453771" y="866068"/>
                    <a:pt x="450818" y="874164"/>
                    <a:pt x="448627" y="882356"/>
                  </a:cubicBezTo>
                  <a:cubicBezTo>
                    <a:pt x="439388" y="917122"/>
                    <a:pt x="404717" y="935600"/>
                    <a:pt x="395192" y="972176"/>
                  </a:cubicBezTo>
                  <a:cubicBezTo>
                    <a:pt x="386048" y="1007419"/>
                    <a:pt x="364998" y="1039518"/>
                    <a:pt x="349663" y="1073237"/>
                  </a:cubicBezTo>
                  <a:cubicBezTo>
                    <a:pt x="340423" y="1093620"/>
                    <a:pt x="331184" y="1114194"/>
                    <a:pt x="323469" y="1135149"/>
                  </a:cubicBezTo>
                  <a:cubicBezTo>
                    <a:pt x="308800" y="1175345"/>
                    <a:pt x="294608" y="1215635"/>
                    <a:pt x="281749" y="1256402"/>
                  </a:cubicBezTo>
                  <a:cubicBezTo>
                    <a:pt x="275844" y="1275071"/>
                    <a:pt x="271272" y="1294883"/>
                    <a:pt x="270415" y="1314314"/>
                  </a:cubicBezTo>
                  <a:cubicBezTo>
                    <a:pt x="269557" y="1334317"/>
                    <a:pt x="286417" y="1346128"/>
                    <a:pt x="302990" y="1339746"/>
                  </a:cubicBezTo>
                  <a:cubicBezTo>
                    <a:pt x="311563" y="1336508"/>
                    <a:pt x="319373" y="1330888"/>
                    <a:pt x="326898" y="1325459"/>
                  </a:cubicBezTo>
                  <a:cubicBezTo>
                    <a:pt x="357473" y="1303170"/>
                    <a:pt x="386429" y="1278500"/>
                    <a:pt x="418338" y="1258403"/>
                  </a:cubicBezTo>
                  <a:cubicBezTo>
                    <a:pt x="463010" y="1230209"/>
                    <a:pt x="508254" y="1202681"/>
                    <a:pt x="542830" y="1162486"/>
                  </a:cubicBezTo>
                  <a:cubicBezTo>
                    <a:pt x="568357" y="1132863"/>
                    <a:pt x="600265" y="1119528"/>
                    <a:pt x="636460" y="1110575"/>
                  </a:cubicBezTo>
                  <a:cubicBezTo>
                    <a:pt x="663226" y="1103907"/>
                    <a:pt x="694372" y="1072189"/>
                    <a:pt x="690753" y="1041709"/>
                  </a:cubicBezTo>
                  <a:cubicBezTo>
                    <a:pt x="687324" y="1012562"/>
                    <a:pt x="684657" y="983225"/>
                    <a:pt x="683228" y="953888"/>
                  </a:cubicBezTo>
                  <a:cubicBezTo>
                    <a:pt x="680085" y="889214"/>
                    <a:pt x="678370" y="824539"/>
                    <a:pt x="675227" y="759864"/>
                  </a:cubicBezTo>
                  <a:cubicBezTo>
                    <a:pt x="673227" y="719669"/>
                    <a:pt x="669893" y="679568"/>
                    <a:pt x="667131" y="638897"/>
                  </a:cubicBezTo>
                  <a:close/>
                </a:path>
              </a:pathLst>
            </a:custGeom>
            <a:solidFill>
              <a:schemeClr val="tx1">
                <a:alpha val="9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72FA2025-BCE0-4892-AFBF-5AFF0925177E}"/>
                </a:ext>
              </a:extLst>
            </p:cNvPr>
            <p:cNvSpPr/>
            <p:nvPr/>
          </p:nvSpPr>
          <p:spPr>
            <a:xfrm>
              <a:off x="7712685" y="2196204"/>
              <a:ext cx="283787" cy="489430"/>
            </a:xfrm>
            <a:custGeom>
              <a:avLst/>
              <a:gdLst>
                <a:gd name="connsiteX0" fmla="*/ 0 w 1314450"/>
                <a:gd name="connsiteY0" fmla="*/ 954759 h 2266950"/>
                <a:gd name="connsiteX1" fmla="*/ 44958 w 1314450"/>
                <a:gd name="connsiteY1" fmla="*/ 935994 h 2266950"/>
                <a:gd name="connsiteX2" fmla="*/ 92297 w 1314450"/>
                <a:gd name="connsiteY2" fmla="*/ 914563 h 2266950"/>
                <a:gd name="connsiteX3" fmla="*/ 104775 w 1314450"/>
                <a:gd name="connsiteY3" fmla="*/ 885893 h 2266950"/>
                <a:gd name="connsiteX4" fmla="*/ 121539 w 1314450"/>
                <a:gd name="connsiteY4" fmla="*/ 802454 h 2266950"/>
                <a:gd name="connsiteX5" fmla="*/ 143066 w 1314450"/>
                <a:gd name="connsiteY5" fmla="*/ 700346 h 2266950"/>
                <a:gd name="connsiteX6" fmla="*/ 138970 w 1314450"/>
                <a:gd name="connsiteY6" fmla="*/ 612335 h 2266950"/>
                <a:gd name="connsiteX7" fmla="*/ 137160 w 1314450"/>
                <a:gd name="connsiteY7" fmla="*/ 604620 h 2266950"/>
                <a:gd name="connsiteX8" fmla="*/ 149543 w 1314450"/>
                <a:gd name="connsiteY8" fmla="*/ 536611 h 2266950"/>
                <a:gd name="connsiteX9" fmla="*/ 166688 w 1314450"/>
                <a:gd name="connsiteY9" fmla="*/ 467555 h 2266950"/>
                <a:gd name="connsiteX10" fmla="*/ 174689 w 1314450"/>
                <a:gd name="connsiteY10" fmla="*/ 367542 h 2266950"/>
                <a:gd name="connsiteX11" fmla="*/ 170021 w 1314450"/>
                <a:gd name="connsiteY11" fmla="*/ 344587 h 2266950"/>
                <a:gd name="connsiteX12" fmla="*/ 172212 w 1314450"/>
                <a:gd name="connsiteY12" fmla="*/ 330204 h 2266950"/>
                <a:gd name="connsiteX13" fmla="*/ 213836 w 1314450"/>
                <a:gd name="connsiteY13" fmla="*/ 229716 h 2266950"/>
                <a:gd name="connsiteX14" fmla="*/ 249650 w 1314450"/>
                <a:gd name="connsiteY14" fmla="*/ 215619 h 2266950"/>
                <a:gd name="connsiteX15" fmla="*/ 342043 w 1314450"/>
                <a:gd name="connsiteY15" fmla="*/ 206665 h 2266950"/>
                <a:gd name="connsiteX16" fmla="*/ 473202 w 1314450"/>
                <a:gd name="connsiteY16" fmla="*/ 132275 h 2266950"/>
                <a:gd name="connsiteX17" fmla="*/ 569881 w 1314450"/>
                <a:gd name="connsiteY17" fmla="*/ 86269 h 2266950"/>
                <a:gd name="connsiteX18" fmla="*/ 654939 w 1314450"/>
                <a:gd name="connsiteY18" fmla="*/ 31596 h 2266950"/>
                <a:gd name="connsiteX19" fmla="*/ 735330 w 1314450"/>
                <a:gd name="connsiteY19" fmla="*/ 18261 h 2266950"/>
                <a:gd name="connsiteX20" fmla="*/ 775907 w 1314450"/>
                <a:gd name="connsiteY20" fmla="*/ 14736 h 2266950"/>
                <a:gd name="connsiteX21" fmla="*/ 851916 w 1314450"/>
                <a:gd name="connsiteY21" fmla="*/ 2068 h 2266950"/>
                <a:gd name="connsiteX22" fmla="*/ 902018 w 1314450"/>
                <a:gd name="connsiteY22" fmla="*/ 13117 h 2266950"/>
                <a:gd name="connsiteX23" fmla="*/ 946785 w 1314450"/>
                <a:gd name="connsiteY23" fmla="*/ 7878 h 2266950"/>
                <a:gd name="connsiteX24" fmla="*/ 982409 w 1314450"/>
                <a:gd name="connsiteY24" fmla="*/ 9498 h 2266950"/>
                <a:gd name="connsiteX25" fmla="*/ 1069848 w 1314450"/>
                <a:gd name="connsiteY25" fmla="*/ 56551 h 2266950"/>
                <a:gd name="connsiteX26" fmla="*/ 1141286 w 1314450"/>
                <a:gd name="connsiteY26" fmla="*/ 124941 h 2266950"/>
                <a:gd name="connsiteX27" fmla="*/ 1155002 w 1314450"/>
                <a:gd name="connsiteY27" fmla="*/ 190377 h 2266950"/>
                <a:gd name="connsiteX28" fmla="*/ 1143095 w 1314450"/>
                <a:gd name="connsiteY28" fmla="*/ 246099 h 2266950"/>
                <a:gd name="connsiteX29" fmla="*/ 1102424 w 1314450"/>
                <a:gd name="connsiteY29" fmla="*/ 288104 h 2266950"/>
                <a:gd name="connsiteX30" fmla="*/ 1036701 w 1314450"/>
                <a:gd name="connsiteY30" fmla="*/ 347254 h 2266950"/>
                <a:gd name="connsiteX31" fmla="*/ 943451 w 1314450"/>
                <a:gd name="connsiteY31" fmla="*/ 454696 h 2266950"/>
                <a:gd name="connsiteX32" fmla="*/ 935927 w 1314450"/>
                <a:gd name="connsiteY32" fmla="*/ 461078 h 2266950"/>
                <a:gd name="connsiteX33" fmla="*/ 921734 w 1314450"/>
                <a:gd name="connsiteY33" fmla="*/ 441171 h 2266950"/>
                <a:gd name="connsiteX34" fmla="*/ 899732 w 1314450"/>
                <a:gd name="connsiteY34" fmla="*/ 455934 h 2266950"/>
                <a:gd name="connsiteX35" fmla="*/ 910114 w 1314450"/>
                <a:gd name="connsiteY35" fmla="*/ 489653 h 2266950"/>
                <a:gd name="connsiteX36" fmla="*/ 888968 w 1314450"/>
                <a:gd name="connsiteY36" fmla="*/ 540516 h 2266950"/>
                <a:gd name="connsiteX37" fmla="*/ 837629 w 1314450"/>
                <a:gd name="connsiteY37" fmla="*/ 585379 h 2266950"/>
                <a:gd name="connsiteX38" fmla="*/ 812959 w 1314450"/>
                <a:gd name="connsiteY38" fmla="*/ 618717 h 2266950"/>
                <a:gd name="connsiteX39" fmla="*/ 820579 w 1314450"/>
                <a:gd name="connsiteY39" fmla="*/ 643291 h 2266950"/>
                <a:gd name="connsiteX40" fmla="*/ 864394 w 1314450"/>
                <a:gd name="connsiteY40" fmla="*/ 702251 h 2266950"/>
                <a:gd name="connsiteX41" fmla="*/ 843629 w 1314450"/>
                <a:gd name="connsiteY41" fmla="*/ 766640 h 2266950"/>
                <a:gd name="connsiteX42" fmla="*/ 719519 w 1314450"/>
                <a:gd name="connsiteY42" fmla="*/ 847126 h 2266950"/>
                <a:gd name="connsiteX43" fmla="*/ 544449 w 1314450"/>
                <a:gd name="connsiteY43" fmla="*/ 1008384 h 2266950"/>
                <a:gd name="connsiteX44" fmla="*/ 473869 w 1314450"/>
                <a:gd name="connsiteY44" fmla="*/ 1092300 h 2266950"/>
                <a:gd name="connsiteX45" fmla="*/ 373761 w 1314450"/>
                <a:gd name="connsiteY45" fmla="*/ 1174405 h 2266950"/>
                <a:gd name="connsiteX46" fmla="*/ 353758 w 1314450"/>
                <a:gd name="connsiteY46" fmla="*/ 1198408 h 2266950"/>
                <a:gd name="connsiteX47" fmla="*/ 237649 w 1314450"/>
                <a:gd name="connsiteY47" fmla="*/ 1314708 h 2266950"/>
                <a:gd name="connsiteX48" fmla="*/ 199549 w 1314450"/>
                <a:gd name="connsiteY48" fmla="*/ 1350903 h 2266950"/>
                <a:gd name="connsiteX49" fmla="*/ 208598 w 1314450"/>
                <a:gd name="connsiteY49" fmla="*/ 1370525 h 2266950"/>
                <a:gd name="connsiteX50" fmla="*/ 254318 w 1314450"/>
                <a:gd name="connsiteY50" fmla="*/ 1357666 h 2266950"/>
                <a:gd name="connsiteX51" fmla="*/ 344805 w 1314450"/>
                <a:gd name="connsiteY51" fmla="*/ 1330329 h 2266950"/>
                <a:gd name="connsiteX52" fmla="*/ 439674 w 1314450"/>
                <a:gd name="connsiteY52" fmla="*/ 1303945 h 2266950"/>
                <a:gd name="connsiteX53" fmla="*/ 526733 w 1314450"/>
                <a:gd name="connsiteY53" fmla="*/ 1278228 h 2266950"/>
                <a:gd name="connsiteX54" fmla="*/ 600932 w 1314450"/>
                <a:gd name="connsiteY54" fmla="*/ 1257654 h 2266950"/>
                <a:gd name="connsiteX55" fmla="*/ 616077 w 1314450"/>
                <a:gd name="connsiteY55" fmla="*/ 1249653 h 2266950"/>
                <a:gd name="connsiteX56" fmla="*/ 702755 w 1314450"/>
                <a:gd name="connsiteY56" fmla="*/ 1203837 h 2266950"/>
                <a:gd name="connsiteX57" fmla="*/ 747141 w 1314450"/>
                <a:gd name="connsiteY57" fmla="*/ 1174977 h 2266950"/>
                <a:gd name="connsiteX58" fmla="*/ 790575 w 1314450"/>
                <a:gd name="connsiteY58" fmla="*/ 1151736 h 2266950"/>
                <a:gd name="connsiteX59" fmla="*/ 886396 w 1314450"/>
                <a:gd name="connsiteY59" fmla="*/ 1143068 h 2266950"/>
                <a:gd name="connsiteX60" fmla="*/ 915067 w 1314450"/>
                <a:gd name="connsiteY60" fmla="*/ 1136210 h 2266950"/>
                <a:gd name="connsiteX61" fmla="*/ 948119 w 1314450"/>
                <a:gd name="connsiteY61" fmla="*/ 1134591 h 2266950"/>
                <a:gd name="connsiteX62" fmla="*/ 976122 w 1314450"/>
                <a:gd name="connsiteY62" fmla="*/ 1135924 h 2266950"/>
                <a:gd name="connsiteX63" fmla="*/ 1073849 w 1314450"/>
                <a:gd name="connsiteY63" fmla="*/ 1150974 h 2266950"/>
                <a:gd name="connsiteX64" fmla="*/ 1097947 w 1314450"/>
                <a:gd name="connsiteY64" fmla="*/ 1220792 h 2266950"/>
                <a:gd name="connsiteX65" fmla="*/ 1041845 w 1314450"/>
                <a:gd name="connsiteY65" fmla="*/ 1291182 h 2266950"/>
                <a:gd name="connsiteX66" fmla="*/ 984885 w 1314450"/>
                <a:gd name="connsiteY66" fmla="*/ 1349379 h 2266950"/>
                <a:gd name="connsiteX67" fmla="*/ 918305 w 1314450"/>
                <a:gd name="connsiteY67" fmla="*/ 1443391 h 2266950"/>
                <a:gd name="connsiteX68" fmla="*/ 828199 w 1314450"/>
                <a:gd name="connsiteY68" fmla="*/ 1597601 h 2266950"/>
                <a:gd name="connsiteX69" fmla="*/ 780669 w 1314450"/>
                <a:gd name="connsiteY69" fmla="*/ 1684850 h 2266950"/>
                <a:gd name="connsiteX70" fmla="*/ 771525 w 1314450"/>
                <a:gd name="connsiteY70" fmla="*/ 1706281 h 2266950"/>
                <a:gd name="connsiteX71" fmla="*/ 764477 w 1314450"/>
                <a:gd name="connsiteY71" fmla="*/ 1729046 h 2266950"/>
                <a:gd name="connsiteX72" fmla="*/ 770858 w 1314450"/>
                <a:gd name="connsiteY72" fmla="*/ 1764765 h 2266950"/>
                <a:gd name="connsiteX73" fmla="*/ 847439 w 1314450"/>
                <a:gd name="connsiteY73" fmla="*/ 1707805 h 2266950"/>
                <a:gd name="connsiteX74" fmla="*/ 968026 w 1314450"/>
                <a:gd name="connsiteY74" fmla="*/ 1601506 h 2266950"/>
                <a:gd name="connsiteX75" fmla="*/ 1073658 w 1314450"/>
                <a:gd name="connsiteY75" fmla="*/ 1473871 h 2266950"/>
                <a:gd name="connsiteX76" fmla="*/ 1157764 w 1314450"/>
                <a:gd name="connsiteY76" fmla="*/ 1358142 h 2266950"/>
                <a:gd name="connsiteX77" fmla="*/ 1255490 w 1314450"/>
                <a:gd name="connsiteY77" fmla="*/ 1236603 h 2266950"/>
                <a:gd name="connsiteX78" fmla="*/ 1285399 w 1314450"/>
                <a:gd name="connsiteY78" fmla="*/ 1174596 h 2266950"/>
                <a:gd name="connsiteX79" fmla="*/ 1316546 w 1314450"/>
                <a:gd name="connsiteY79" fmla="*/ 1113636 h 2266950"/>
                <a:gd name="connsiteX80" fmla="*/ 1322356 w 1314450"/>
                <a:gd name="connsiteY80" fmla="*/ 1115922 h 2266950"/>
                <a:gd name="connsiteX81" fmla="*/ 1315212 w 1314450"/>
                <a:gd name="connsiteY81" fmla="*/ 1146211 h 2266950"/>
                <a:gd name="connsiteX82" fmla="*/ 1250251 w 1314450"/>
                <a:gd name="connsiteY82" fmla="*/ 1296897 h 2266950"/>
                <a:gd name="connsiteX83" fmla="*/ 1145286 w 1314450"/>
                <a:gd name="connsiteY83" fmla="*/ 1495017 h 2266950"/>
                <a:gd name="connsiteX84" fmla="*/ 1112044 w 1314450"/>
                <a:gd name="connsiteY84" fmla="*/ 1572931 h 2266950"/>
                <a:gd name="connsiteX85" fmla="*/ 1064895 w 1314450"/>
                <a:gd name="connsiteY85" fmla="*/ 1643702 h 2266950"/>
                <a:gd name="connsiteX86" fmla="*/ 992410 w 1314450"/>
                <a:gd name="connsiteY86" fmla="*/ 1745619 h 2266950"/>
                <a:gd name="connsiteX87" fmla="*/ 902018 w 1314450"/>
                <a:gd name="connsiteY87" fmla="*/ 1887923 h 2266950"/>
                <a:gd name="connsiteX88" fmla="*/ 882396 w 1314450"/>
                <a:gd name="connsiteY88" fmla="*/ 1903163 h 2266950"/>
                <a:gd name="connsiteX89" fmla="*/ 840677 w 1314450"/>
                <a:gd name="connsiteY89" fmla="*/ 1951931 h 2266950"/>
                <a:gd name="connsiteX90" fmla="*/ 820484 w 1314450"/>
                <a:gd name="connsiteY90" fmla="*/ 1963170 h 2266950"/>
                <a:gd name="connsiteX91" fmla="*/ 798386 w 1314450"/>
                <a:gd name="connsiteY91" fmla="*/ 1979744 h 2266950"/>
                <a:gd name="connsiteX92" fmla="*/ 720185 w 1314450"/>
                <a:gd name="connsiteY92" fmla="*/ 2064040 h 2266950"/>
                <a:gd name="connsiteX93" fmla="*/ 698373 w 1314450"/>
                <a:gd name="connsiteY93" fmla="*/ 2068326 h 2266950"/>
                <a:gd name="connsiteX94" fmla="*/ 672560 w 1314450"/>
                <a:gd name="connsiteY94" fmla="*/ 2069088 h 2266950"/>
                <a:gd name="connsiteX95" fmla="*/ 668465 w 1314450"/>
                <a:gd name="connsiteY95" fmla="*/ 2100235 h 2266950"/>
                <a:gd name="connsiteX96" fmla="*/ 664369 w 1314450"/>
                <a:gd name="connsiteY96" fmla="*/ 2120142 h 2266950"/>
                <a:gd name="connsiteX97" fmla="*/ 551783 w 1314450"/>
                <a:gd name="connsiteY97" fmla="*/ 2185484 h 2266950"/>
                <a:gd name="connsiteX98" fmla="*/ 500920 w 1314450"/>
                <a:gd name="connsiteY98" fmla="*/ 2201391 h 2266950"/>
                <a:gd name="connsiteX99" fmla="*/ 459867 w 1314450"/>
                <a:gd name="connsiteY99" fmla="*/ 2207772 h 2266950"/>
                <a:gd name="connsiteX100" fmla="*/ 411671 w 1314450"/>
                <a:gd name="connsiteY100" fmla="*/ 2162529 h 2266950"/>
                <a:gd name="connsiteX101" fmla="*/ 385572 w 1314450"/>
                <a:gd name="connsiteY101" fmla="*/ 2083281 h 2266950"/>
                <a:gd name="connsiteX102" fmla="*/ 389287 w 1314450"/>
                <a:gd name="connsiteY102" fmla="*/ 2058516 h 2266950"/>
                <a:gd name="connsiteX103" fmla="*/ 419862 w 1314450"/>
                <a:gd name="connsiteY103" fmla="*/ 2008700 h 2266950"/>
                <a:gd name="connsiteX104" fmla="*/ 440055 w 1314450"/>
                <a:gd name="connsiteY104" fmla="*/ 1985554 h 2266950"/>
                <a:gd name="connsiteX105" fmla="*/ 557498 w 1314450"/>
                <a:gd name="connsiteY105" fmla="*/ 1870016 h 2266950"/>
                <a:gd name="connsiteX106" fmla="*/ 650939 w 1314450"/>
                <a:gd name="connsiteY106" fmla="*/ 1753335 h 2266950"/>
                <a:gd name="connsiteX107" fmla="*/ 688277 w 1314450"/>
                <a:gd name="connsiteY107" fmla="*/ 1699518 h 2266950"/>
                <a:gd name="connsiteX108" fmla="*/ 733996 w 1314450"/>
                <a:gd name="connsiteY108" fmla="*/ 1611888 h 2266950"/>
                <a:gd name="connsiteX109" fmla="*/ 775335 w 1314450"/>
                <a:gd name="connsiteY109" fmla="*/ 1541975 h 2266950"/>
                <a:gd name="connsiteX110" fmla="*/ 794480 w 1314450"/>
                <a:gd name="connsiteY110" fmla="*/ 1498731 h 2266950"/>
                <a:gd name="connsiteX111" fmla="*/ 843534 w 1314450"/>
                <a:gd name="connsiteY111" fmla="*/ 1381955 h 2266950"/>
                <a:gd name="connsiteX112" fmla="*/ 871823 w 1314450"/>
                <a:gd name="connsiteY112" fmla="*/ 1277656 h 2266950"/>
                <a:gd name="connsiteX113" fmla="*/ 863441 w 1314450"/>
                <a:gd name="connsiteY113" fmla="*/ 1218601 h 2266950"/>
                <a:gd name="connsiteX114" fmla="*/ 831723 w 1314450"/>
                <a:gd name="connsiteY114" fmla="*/ 1205552 h 2266950"/>
                <a:gd name="connsiteX115" fmla="*/ 709803 w 1314450"/>
                <a:gd name="connsiteY115" fmla="*/ 1256511 h 2266950"/>
                <a:gd name="connsiteX116" fmla="*/ 656177 w 1314450"/>
                <a:gd name="connsiteY116" fmla="*/ 1293944 h 2266950"/>
                <a:gd name="connsiteX117" fmla="*/ 617601 w 1314450"/>
                <a:gd name="connsiteY117" fmla="*/ 1312327 h 2266950"/>
                <a:gd name="connsiteX118" fmla="*/ 574358 w 1314450"/>
                <a:gd name="connsiteY118" fmla="*/ 1348713 h 2266950"/>
                <a:gd name="connsiteX119" fmla="*/ 508540 w 1314450"/>
                <a:gd name="connsiteY119" fmla="*/ 1388718 h 2266950"/>
                <a:gd name="connsiteX120" fmla="*/ 448818 w 1314450"/>
                <a:gd name="connsiteY120" fmla="*/ 1423103 h 2266950"/>
                <a:gd name="connsiteX121" fmla="*/ 402908 w 1314450"/>
                <a:gd name="connsiteY121" fmla="*/ 1450916 h 2266950"/>
                <a:gd name="connsiteX122" fmla="*/ 338423 w 1314450"/>
                <a:gd name="connsiteY122" fmla="*/ 1474633 h 2266950"/>
                <a:gd name="connsiteX123" fmla="*/ 224219 w 1314450"/>
                <a:gd name="connsiteY123" fmla="*/ 1511209 h 2266950"/>
                <a:gd name="connsiteX124" fmla="*/ 186023 w 1314450"/>
                <a:gd name="connsiteY124" fmla="*/ 1520829 h 2266950"/>
                <a:gd name="connsiteX125" fmla="*/ 162687 w 1314450"/>
                <a:gd name="connsiteY125" fmla="*/ 1544737 h 2266950"/>
                <a:gd name="connsiteX126" fmla="*/ 170879 w 1314450"/>
                <a:gd name="connsiteY126" fmla="*/ 1618175 h 2266950"/>
                <a:gd name="connsiteX127" fmla="*/ 175165 w 1314450"/>
                <a:gd name="connsiteY127" fmla="*/ 1635034 h 2266950"/>
                <a:gd name="connsiteX128" fmla="*/ 174974 w 1314450"/>
                <a:gd name="connsiteY128" fmla="*/ 1700280 h 2266950"/>
                <a:gd name="connsiteX129" fmla="*/ 167831 w 1314450"/>
                <a:gd name="connsiteY129" fmla="*/ 1735047 h 2266950"/>
                <a:gd name="connsiteX130" fmla="*/ 181356 w 1314450"/>
                <a:gd name="connsiteY130" fmla="*/ 1814866 h 2266950"/>
                <a:gd name="connsiteX131" fmla="*/ 190976 w 1314450"/>
                <a:gd name="connsiteY131" fmla="*/ 1910592 h 2266950"/>
                <a:gd name="connsiteX132" fmla="*/ 201359 w 1314450"/>
                <a:gd name="connsiteY132" fmla="*/ 1960789 h 2266950"/>
                <a:gd name="connsiteX133" fmla="*/ 209741 w 1314450"/>
                <a:gd name="connsiteY133" fmla="*/ 2070708 h 2266950"/>
                <a:gd name="connsiteX134" fmla="*/ 216789 w 1314450"/>
                <a:gd name="connsiteY134" fmla="*/ 2092044 h 2266950"/>
                <a:gd name="connsiteX135" fmla="*/ 252127 w 1314450"/>
                <a:gd name="connsiteY135" fmla="*/ 2229108 h 2266950"/>
                <a:gd name="connsiteX136" fmla="*/ 238601 w 1314450"/>
                <a:gd name="connsiteY136" fmla="*/ 2246730 h 2266950"/>
                <a:gd name="connsiteX137" fmla="*/ 216599 w 1314450"/>
                <a:gd name="connsiteY137" fmla="*/ 2255397 h 2266950"/>
                <a:gd name="connsiteX138" fmla="*/ 143732 w 1314450"/>
                <a:gd name="connsiteY138" fmla="*/ 2239967 h 2266950"/>
                <a:gd name="connsiteX139" fmla="*/ 90107 w 1314450"/>
                <a:gd name="connsiteY139" fmla="*/ 2139383 h 2266950"/>
                <a:gd name="connsiteX140" fmla="*/ 65342 w 1314450"/>
                <a:gd name="connsiteY140" fmla="*/ 2086138 h 2266950"/>
                <a:gd name="connsiteX141" fmla="*/ 60865 w 1314450"/>
                <a:gd name="connsiteY141" fmla="*/ 2071755 h 2266950"/>
                <a:gd name="connsiteX142" fmla="*/ 51245 w 1314450"/>
                <a:gd name="connsiteY142" fmla="*/ 2010986 h 2266950"/>
                <a:gd name="connsiteX143" fmla="*/ 49911 w 1314450"/>
                <a:gd name="connsiteY143" fmla="*/ 1992031 h 2266950"/>
                <a:gd name="connsiteX144" fmla="*/ 42482 w 1314450"/>
                <a:gd name="connsiteY144" fmla="*/ 1964790 h 2266950"/>
                <a:gd name="connsiteX145" fmla="*/ 30004 w 1314450"/>
                <a:gd name="connsiteY145" fmla="*/ 1913259 h 2266950"/>
                <a:gd name="connsiteX146" fmla="*/ 8668 w 1314450"/>
                <a:gd name="connsiteY146" fmla="*/ 1790482 h 2266950"/>
                <a:gd name="connsiteX147" fmla="*/ 6953 w 1314450"/>
                <a:gd name="connsiteY147" fmla="*/ 1758192 h 2266950"/>
                <a:gd name="connsiteX148" fmla="*/ 7239 w 1314450"/>
                <a:gd name="connsiteY148" fmla="*/ 1703138 h 2266950"/>
                <a:gd name="connsiteX149" fmla="*/ 21812 w 1314450"/>
                <a:gd name="connsiteY149" fmla="*/ 1586552 h 2266950"/>
                <a:gd name="connsiteX150" fmla="*/ 29623 w 1314450"/>
                <a:gd name="connsiteY150" fmla="*/ 1455869 h 2266950"/>
                <a:gd name="connsiteX151" fmla="*/ 44005 w 1314450"/>
                <a:gd name="connsiteY151" fmla="*/ 1351284 h 2266950"/>
                <a:gd name="connsiteX152" fmla="*/ 52387 w 1314450"/>
                <a:gd name="connsiteY152" fmla="*/ 1294134 h 2266950"/>
                <a:gd name="connsiteX153" fmla="*/ 60484 w 1314450"/>
                <a:gd name="connsiteY153" fmla="*/ 1171643 h 2266950"/>
                <a:gd name="connsiteX154" fmla="*/ 69437 w 1314450"/>
                <a:gd name="connsiteY154" fmla="*/ 1067820 h 2266950"/>
                <a:gd name="connsiteX155" fmla="*/ 71247 w 1314450"/>
                <a:gd name="connsiteY155" fmla="*/ 995430 h 2266950"/>
                <a:gd name="connsiteX156" fmla="*/ 74200 w 1314450"/>
                <a:gd name="connsiteY156" fmla="*/ 986667 h 2266950"/>
                <a:gd name="connsiteX157" fmla="*/ 68294 w 1314450"/>
                <a:gd name="connsiteY157" fmla="*/ 957140 h 2266950"/>
                <a:gd name="connsiteX158" fmla="*/ 34671 w 1314450"/>
                <a:gd name="connsiteY158" fmla="*/ 951901 h 2266950"/>
                <a:gd name="connsiteX159" fmla="*/ 2000 w 1314450"/>
                <a:gd name="connsiteY159" fmla="*/ 961045 h 2266950"/>
                <a:gd name="connsiteX160" fmla="*/ 0 w 1314450"/>
                <a:gd name="connsiteY160" fmla="*/ 954759 h 2266950"/>
                <a:gd name="connsiteX161" fmla="*/ 309753 w 1314450"/>
                <a:gd name="connsiteY161" fmla="*/ 805692 h 2266950"/>
                <a:gd name="connsiteX162" fmla="*/ 364236 w 1314450"/>
                <a:gd name="connsiteY162" fmla="*/ 795596 h 2266950"/>
                <a:gd name="connsiteX163" fmla="*/ 481870 w 1314450"/>
                <a:gd name="connsiteY163" fmla="*/ 743780 h 2266950"/>
                <a:gd name="connsiteX164" fmla="*/ 583502 w 1314450"/>
                <a:gd name="connsiteY164" fmla="*/ 682248 h 2266950"/>
                <a:gd name="connsiteX165" fmla="*/ 641318 w 1314450"/>
                <a:gd name="connsiteY165" fmla="*/ 588808 h 2266950"/>
                <a:gd name="connsiteX166" fmla="*/ 713899 w 1314450"/>
                <a:gd name="connsiteY166" fmla="*/ 432217 h 2266950"/>
                <a:gd name="connsiteX167" fmla="*/ 789432 w 1314450"/>
                <a:gd name="connsiteY167" fmla="*/ 243336 h 2266950"/>
                <a:gd name="connsiteX168" fmla="*/ 785527 w 1314450"/>
                <a:gd name="connsiteY168" fmla="*/ 218190 h 2266950"/>
                <a:gd name="connsiteX169" fmla="*/ 752475 w 1314450"/>
                <a:gd name="connsiteY169" fmla="*/ 210094 h 2266950"/>
                <a:gd name="connsiteX170" fmla="*/ 737997 w 1314450"/>
                <a:gd name="connsiteY170" fmla="*/ 215333 h 2266950"/>
                <a:gd name="connsiteX171" fmla="*/ 664178 w 1314450"/>
                <a:gd name="connsiteY171" fmla="*/ 235907 h 2266950"/>
                <a:gd name="connsiteX172" fmla="*/ 550640 w 1314450"/>
                <a:gd name="connsiteY172" fmla="*/ 261624 h 2266950"/>
                <a:gd name="connsiteX173" fmla="*/ 487680 w 1314450"/>
                <a:gd name="connsiteY173" fmla="*/ 270673 h 2266950"/>
                <a:gd name="connsiteX174" fmla="*/ 395383 w 1314450"/>
                <a:gd name="connsiteY174" fmla="*/ 284961 h 2266950"/>
                <a:gd name="connsiteX175" fmla="*/ 299657 w 1314450"/>
                <a:gd name="connsiteY175" fmla="*/ 307154 h 2266950"/>
                <a:gd name="connsiteX176" fmla="*/ 285845 w 1314450"/>
                <a:gd name="connsiteY176" fmla="*/ 346016 h 2266950"/>
                <a:gd name="connsiteX177" fmla="*/ 297085 w 1314450"/>
                <a:gd name="connsiteY177" fmla="*/ 379544 h 2266950"/>
                <a:gd name="connsiteX178" fmla="*/ 305276 w 1314450"/>
                <a:gd name="connsiteY178" fmla="*/ 526419 h 2266950"/>
                <a:gd name="connsiteX179" fmla="*/ 303562 w 1314450"/>
                <a:gd name="connsiteY179" fmla="*/ 542421 h 2266950"/>
                <a:gd name="connsiteX180" fmla="*/ 290036 w 1314450"/>
                <a:gd name="connsiteY180" fmla="*/ 609954 h 2266950"/>
                <a:gd name="connsiteX181" fmla="*/ 287941 w 1314450"/>
                <a:gd name="connsiteY181" fmla="*/ 634052 h 2266950"/>
                <a:gd name="connsiteX182" fmla="*/ 251365 w 1314450"/>
                <a:gd name="connsiteY182" fmla="*/ 715395 h 2266950"/>
                <a:gd name="connsiteX183" fmla="*/ 309753 w 1314450"/>
                <a:gd name="connsiteY183" fmla="*/ 805692 h 2266950"/>
                <a:gd name="connsiteX184" fmla="*/ 230886 w 1314450"/>
                <a:gd name="connsiteY184" fmla="*/ 993144 h 2266950"/>
                <a:gd name="connsiteX185" fmla="*/ 220504 w 1314450"/>
                <a:gd name="connsiteY185" fmla="*/ 1066487 h 2266950"/>
                <a:gd name="connsiteX186" fmla="*/ 210598 w 1314450"/>
                <a:gd name="connsiteY186" fmla="*/ 1110969 h 2266950"/>
                <a:gd name="connsiteX187" fmla="*/ 214884 w 1314450"/>
                <a:gd name="connsiteY187" fmla="*/ 1192884 h 2266950"/>
                <a:gd name="connsiteX188" fmla="*/ 275939 w 1314450"/>
                <a:gd name="connsiteY188" fmla="*/ 1211076 h 2266950"/>
                <a:gd name="connsiteX189" fmla="*/ 339662 w 1314450"/>
                <a:gd name="connsiteY189" fmla="*/ 1166880 h 2266950"/>
                <a:gd name="connsiteX190" fmla="*/ 419767 w 1314450"/>
                <a:gd name="connsiteY190" fmla="*/ 1083918 h 2266950"/>
                <a:gd name="connsiteX191" fmla="*/ 459010 w 1314450"/>
                <a:gd name="connsiteY191" fmla="*/ 1024767 h 2266950"/>
                <a:gd name="connsiteX192" fmla="*/ 518065 w 1314450"/>
                <a:gd name="connsiteY192" fmla="*/ 933708 h 2266950"/>
                <a:gd name="connsiteX193" fmla="*/ 502920 w 1314450"/>
                <a:gd name="connsiteY193" fmla="*/ 861795 h 2266950"/>
                <a:gd name="connsiteX194" fmla="*/ 439674 w 1314450"/>
                <a:gd name="connsiteY194" fmla="*/ 859318 h 2266950"/>
                <a:gd name="connsiteX195" fmla="*/ 345472 w 1314450"/>
                <a:gd name="connsiteY195" fmla="*/ 897037 h 2266950"/>
                <a:gd name="connsiteX196" fmla="*/ 240411 w 1314450"/>
                <a:gd name="connsiteY196" fmla="*/ 930184 h 2266950"/>
                <a:gd name="connsiteX197" fmla="*/ 222695 w 1314450"/>
                <a:gd name="connsiteY197" fmla="*/ 954473 h 2266950"/>
                <a:gd name="connsiteX198" fmla="*/ 230886 w 1314450"/>
                <a:gd name="connsiteY198" fmla="*/ 993144 h 22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1314450" h="2266950">
                  <a:moveTo>
                    <a:pt x="0" y="954759"/>
                  </a:moveTo>
                  <a:cubicBezTo>
                    <a:pt x="11906" y="941900"/>
                    <a:pt x="26480" y="934756"/>
                    <a:pt x="44958" y="935994"/>
                  </a:cubicBezTo>
                  <a:cubicBezTo>
                    <a:pt x="64580" y="937328"/>
                    <a:pt x="80772" y="929708"/>
                    <a:pt x="92297" y="914563"/>
                  </a:cubicBezTo>
                  <a:cubicBezTo>
                    <a:pt x="98393" y="906467"/>
                    <a:pt x="102394" y="895989"/>
                    <a:pt x="104775" y="885893"/>
                  </a:cubicBezTo>
                  <a:cubicBezTo>
                    <a:pt x="111062" y="858270"/>
                    <a:pt x="115634" y="830172"/>
                    <a:pt x="121539" y="802454"/>
                  </a:cubicBezTo>
                  <a:cubicBezTo>
                    <a:pt x="128683" y="768354"/>
                    <a:pt x="139541" y="734731"/>
                    <a:pt x="143066" y="700346"/>
                  </a:cubicBezTo>
                  <a:cubicBezTo>
                    <a:pt x="146018" y="671390"/>
                    <a:pt x="140780" y="641672"/>
                    <a:pt x="138970" y="612335"/>
                  </a:cubicBezTo>
                  <a:cubicBezTo>
                    <a:pt x="138779" y="609668"/>
                    <a:pt x="136779" y="607001"/>
                    <a:pt x="137160" y="604620"/>
                  </a:cubicBezTo>
                  <a:cubicBezTo>
                    <a:pt x="141065" y="581855"/>
                    <a:pt x="144589" y="559090"/>
                    <a:pt x="149543" y="536611"/>
                  </a:cubicBezTo>
                  <a:cubicBezTo>
                    <a:pt x="154686" y="513465"/>
                    <a:pt x="163354" y="490891"/>
                    <a:pt x="166688" y="467555"/>
                  </a:cubicBezTo>
                  <a:cubicBezTo>
                    <a:pt x="171355" y="434503"/>
                    <a:pt x="172784" y="400975"/>
                    <a:pt x="174689" y="367542"/>
                  </a:cubicBezTo>
                  <a:cubicBezTo>
                    <a:pt x="175070" y="360018"/>
                    <a:pt x="170879" y="352302"/>
                    <a:pt x="170021" y="344587"/>
                  </a:cubicBezTo>
                  <a:cubicBezTo>
                    <a:pt x="169450" y="339920"/>
                    <a:pt x="170402" y="334681"/>
                    <a:pt x="172212" y="330204"/>
                  </a:cubicBezTo>
                  <a:cubicBezTo>
                    <a:pt x="185928" y="296676"/>
                    <a:pt x="200311" y="263339"/>
                    <a:pt x="213836" y="229716"/>
                  </a:cubicBezTo>
                  <a:cubicBezTo>
                    <a:pt x="219932" y="214476"/>
                    <a:pt x="234220" y="208380"/>
                    <a:pt x="249650" y="215619"/>
                  </a:cubicBezTo>
                  <a:cubicBezTo>
                    <a:pt x="282226" y="230859"/>
                    <a:pt x="311849" y="225334"/>
                    <a:pt x="342043" y="206665"/>
                  </a:cubicBezTo>
                  <a:cubicBezTo>
                    <a:pt x="384810" y="180281"/>
                    <a:pt x="428816" y="155802"/>
                    <a:pt x="473202" y="132275"/>
                  </a:cubicBezTo>
                  <a:cubicBezTo>
                    <a:pt x="504730" y="115606"/>
                    <a:pt x="538639" y="103414"/>
                    <a:pt x="569881" y="86269"/>
                  </a:cubicBezTo>
                  <a:cubicBezTo>
                    <a:pt x="599313" y="70077"/>
                    <a:pt x="626269" y="49407"/>
                    <a:pt x="654939" y="31596"/>
                  </a:cubicBezTo>
                  <a:cubicBezTo>
                    <a:pt x="679799" y="16165"/>
                    <a:pt x="707136" y="1497"/>
                    <a:pt x="735330" y="18261"/>
                  </a:cubicBezTo>
                  <a:cubicBezTo>
                    <a:pt x="752285" y="28357"/>
                    <a:pt x="765239" y="19213"/>
                    <a:pt x="775907" y="14736"/>
                  </a:cubicBezTo>
                  <a:cubicBezTo>
                    <a:pt x="800862" y="4068"/>
                    <a:pt x="825722" y="-694"/>
                    <a:pt x="851916" y="2068"/>
                  </a:cubicBezTo>
                  <a:cubicBezTo>
                    <a:pt x="868871" y="3783"/>
                    <a:pt x="885825" y="7783"/>
                    <a:pt x="902018" y="13117"/>
                  </a:cubicBezTo>
                  <a:cubicBezTo>
                    <a:pt x="918401" y="18451"/>
                    <a:pt x="932593" y="20928"/>
                    <a:pt x="946785" y="7878"/>
                  </a:cubicBezTo>
                  <a:cubicBezTo>
                    <a:pt x="958310" y="-2790"/>
                    <a:pt x="972979" y="-2980"/>
                    <a:pt x="982409" y="9498"/>
                  </a:cubicBezTo>
                  <a:cubicBezTo>
                    <a:pt x="1004888" y="39025"/>
                    <a:pt x="1039559" y="42549"/>
                    <a:pt x="1069848" y="56551"/>
                  </a:cubicBezTo>
                  <a:cubicBezTo>
                    <a:pt x="1099757" y="70458"/>
                    <a:pt x="1127570" y="89603"/>
                    <a:pt x="1141286" y="124941"/>
                  </a:cubicBezTo>
                  <a:cubicBezTo>
                    <a:pt x="1149763" y="146753"/>
                    <a:pt x="1157954" y="167232"/>
                    <a:pt x="1155002" y="190377"/>
                  </a:cubicBezTo>
                  <a:cubicBezTo>
                    <a:pt x="1152525" y="209332"/>
                    <a:pt x="1151763" y="230097"/>
                    <a:pt x="1143095" y="246099"/>
                  </a:cubicBezTo>
                  <a:cubicBezTo>
                    <a:pt x="1134142" y="262577"/>
                    <a:pt x="1116806" y="274769"/>
                    <a:pt x="1102424" y="288104"/>
                  </a:cubicBezTo>
                  <a:cubicBezTo>
                    <a:pt x="1080707" y="308106"/>
                    <a:pt x="1056799" y="325728"/>
                    <a:pt x="1036701" y="347254"/>
                  </a:cubicBezTo>
                  <a:cubicBezTo>
                    <a:pt x="1004316" y="381925"/>
                    <a:pt x="974408" y="418787"/>
                    <a:pt x="943451" y="454696"/>
                  </a:cubicBezTo>
                  <a:cubicBezTo>
                    <a:pt x="941737" y="456696"/>
                    <a:pt x="939451" y="458125"/>
                    <a:pt x="935927" y="461078"/>
                  </a:cubicBezTo>
                  <a:cubicBezTo>
                    <a:pt x="930973" y="454125"/>
                    <a:pt x="926592" y="447933"/>
                    <a:pt x="921734" y="441171"/>
                  </a:cubicBezTo>
                  <a:cubicBezTo>
                    <a:pt x="914400" y="446124"/>
                    <a:pt x="906304" y="451553"/>
                    <a:pt x="899732" y="455934"/>
                  </a:cubicBezTo>
                  <a:cubicBezTo>
                    <a:pt x="903161" y="466888"/>
                    <a:pt x="907637" y="478032"/>
                    <a:pt x="910114" y="489653"/>
                  </a:cubicBezTo>
                  <a:cubicBezTo>
                    <a:pt x="914686" y="511084"/>
                    <a:pt x="905923" y="527086"/>
                    <a:pt x="888968" y="540516"/>
                  </a:cubicBezTo>
                  <a:cubicBezTo>
                    <a:pt x="871157" y="554613"/>
                    <a:pt x="853821" y="569472"/>
                    <a:pt x="837629" y="585379"/>
                  </a:cubicBezTo>
                  <a:cubicBezTo>
                    <a:pt x="827818" y="594999"/>
                    <a:pt x="818293" y="606334"/>
                    <a:pt x="812959" y="618717"/>
                  </a:cubicBezTo>
                  <a:cubicBezTo>
                    <a:pt x="810387" y="624813"/>
                    <a:pt x="815721" y="636338"/>
                    <a:pt x="820579" y="643291"/>
                  </a:cubicBezTo>
                  <a:cubicBezTo>
                    <a:pt x="834581" y="663389"/>
                    <a:pt x="852202" y="681201"/>
                    <a:pt x="864394" y="702251"/>
                  </a:cubicBezTo>
                  <a:cubicBezTo>
                    <a:pt x="880777" y="730540"/>
                    <a:pt x="873443" y="755019"/>
                    <a:pt x="843629" y="766640"/>
                  </a:cubicBezTo>
                  <a:cubicBezTo>
                    <a:pt x="796290" y="785023"/>
                    <a:pt x="760381" y="819599"/>
                    <a:pt x="719519" y="847126"/>
                  </a:cubicBezTo>
                  <a:cubicBezTo>
                    <a:pt x="652748" y="891989"/>
                    <a:pt x="600551" y="952282"/>
                    <a:pt x="544449" y="1008384"/>
                  </a:cubicBezTo>
                  <a:cubicBezTo>
                    <a:pt x="518636" y="1034102"/>
                    <a:pt x="500063" y="1067154"/>
                    <a:pt x="473869" y="1092300"/>
                  </a:cubicBezTo>
                  <a:cubicBezTo>
                    <a:pt x="442913" y="1122113"/>
                    <a:pt x="406908" y="1146783"/>
                    <a:pt x="373761" y="1174405"/>
                  </a:cubicBezTo>
                  <a:cubicBezTo>
                    <a:pt x="365855" y="1180977"/>
                    <a:pt x="360998" y="1190979"/>
                    <a:pt x="353758" y="1198408"/>
                  </a:cubicBezTo>
                  <a:cubicBezTo>
                    <a:pt x="315278" y="1237365"/>
                    <a:pt x="276511" y="1276132"/>
                    <a:pt x="237649" y="1314708"/>
                  </a:cubicBezTo>
                  <a:cubicBezTo>
                    <a:pt x="225171" y="1327091"/>
                    <a:pt x="212122" y="1338997"/>
                    <a:pt x="199549" y="1350903"/>
                  </a:cubicBezTo>
                  <a:cubicBezTo>
                    <a:pt x="203168" y="1358809"/>
                    <a:pt x="205835" y="1364715"/>
                    <a:pt x="208598" y="1370525"/>
                  </a:cubicBezTo>
                  <a:cubicBezTo>
                    <a:pt x="224219" y="1366143"/>
                    <a:pt x="239363" y="1362143"/>
                    <a:pt x="254318" y="1357666"/>
                  </a:cubicBezTo>
                  <a:cubicBezTo>
                    <a:pt x="284512" y="1348617"/>
                    <a:pt x="314516" y="1339092"/>
                    <a:pt x="344805" y="1330329"/>
                  </a:cubicBezTo>
                  <a:cubicBezTo>
                    <a:pt x="376333" y="1321185"/>
                    <a:pt x="408146" y="1312899"/>
                    <a:pt x="439674" y="1303945"/>
                  </a:cubicBezTo>
                  <a:cubicBezTo>
                    <a:pt x="468725" y="1295658"/>
                    <a:pt x="497681" y="1286705"/>
                    <a:pt x="526733" y="1278228"/>
                  </a:cubicBezTo>
                  <a:cubicBezTo>
                    <a:pt x="551307" y="1271084"/>
                    <a:pt x="572929" y="1253653"/>
                    <a:pt x="600932" y="1257654"/>
                  </a:cubicBezTo>
                  <a:cubicBezTo>
                    <a:pt x="605600" y="1258320"/>
                    <a:pt x="612553" y="1253748"/>
                    <a:pt x="616077" y="1249653"/>
                  </a:cubicBezTo>
                  <a:cubicBezTo>
                    <a:pt x="639128" y="1222792"/>
                    <a:pt x="671132" y="1214410"/>
                    <a:pt x="702755" y="1203837"/>
                  </a:cubicBezTo>
                  <a:cubicBezTo>
                    <a:pt x="719042" y="1198408"/>
                    <a:pt x="736949" y="1196122"/>
                    <a:pt x="747141" y="1174977"/>
                  </a:cubicBezTo>
                  <a:cubicBezTo>
                    <a:pt x="753046" y="1162785"/>
                    <a:pt x="774764" y="1154498"/>
                    <a:pt x="790575" y="1151736"/>
                  </a:cubicBezTo>
                  <a:cubicBezTo>
                    <a:pt x="822103" y="1146211"/>
                    <a:pt x="854488" y="1146211"/>
                    <a:pt x="886396" y="1143068"/>
                  </a:cubicBezTo>
                  <a:cubicBezTo>
                    <a:pt x="896112" y="1142115"/>
                    <a:pt x="905828" y="1139544"/>
                    <a:pt x="915067" y="1136210"/>
                  </a:cubicBezTo>
                  <a:cubicBezTo>
                    <a:pt x="926116" y="1132114"/>
                    <a:pt x="935260" y="1126018"/>
                    <a:pt x="948119" y="1134591"/>
                  </a:cubicBezTo>
                  <a:cubicBezTo>
                    <a:pt x="954786" y="1138972"/>
                    <a:pt x="966788" y="1134686"/>
                    <a:pt x="976122" y="1135924"/>
                  </a:cubicBezTo>
                  <a:cubicBezTo>
                    <a:pt x="1008888" y="1140210"/>
                    <a:pt x="1043178" y="1140496"/>
                    <a:pt x="1073849" y="1150974"/>
                  </a:cubicBezTo>
                  <a:cubicBezTo>
                    <a:pt x="1112615" y="1164213"/>
                    <a:pt x="1114711" y="1182692"/>
                    <a:pt x="1097947" y="1220792"/>
                  </a:cubicBezTo>
                  <a:cubicBezTo>
                    <a:pt x="1085183" y="1249843"/>
                    <a:pt x="1063085" y="1269750"/>
                    <a:pt x="1041845" y="1291182"/>
                  </a:cubicBezTo>
                  <a:cubicBezTo>
                    <a:pt x="1022699" y="1310422"/>
                    <a:pt x="1001744" y="1328234"/>
                    <a:pt x="984885" y="1349379"/>
                  </a:cubicBezTo>
                  <a:cubicBezTo>
                    <a:pt x="960977" y="1379383"/>
                    <a:pt x="938498" y="1410720"/>
                    <a:pt x="918305" y="1443391"/>
                  </a:cubicBezTo>
                  <a:cubicBezTo>
                    <a:pt x="886968" y="1493969"/>
                    <a:pt x="857726" y="1545880"/>
                    <a:pt x="828199" y="1597601"/>
                  </a:cubicBezTo>
                  <a:cubicBezTo>
                    <a:pt x="811721" y="1626366"/>
                    <a:pt x="796481" y="1655799"/>
                    <a:pt x="780669" y="1684850"/>
                  </a:cubicBezTo>
                  <a:cubicBezTo>
                    <a:pt x="776859" y="1691803"/>
                    <a:pt x="772668" y="1698566"/>
                    <a:pt x="771525" y="1706281"/>
                  </a:cubicBezTo>
                  <a:cubicBezTo>
                    <a:pt x="769334" y="1713996"/>
                    <a:pt x="769239" y="1723426"/>
                    <a:pt x="764477" y="1729046"/>
                  </a:cubicBezTo>
                  <a:cubicBezTo>
                    <a:pt x="753904" y="1741809"/>
                    <a:pt x="754475" y="1751811"/>
                    <a:pt x="770858" y="1764765"/>
                  </a:cubicBezTo>
                  <a:cubicBezTo>
                    <a:pt x="795909" y="1746286"/>
                    <a:pt x="822770" y="1728379"/>
                    <a:pt x="847439" y="1707805"/>
                  </a:cubicBezTo>
                  <a:cubicBezTo>
                    <a:pt x="888587" y="1673515"/>
                    <a:pt x="930973" y="1639987"/>
                    <a:pt x="968026" y="1601506"/>
                  </a:cubicBezTo>
                  <a:cubicBezTo>
                    <a:pt x="1006221" y="1561882"/>
                    <a:pt x="1039654" y="1517400"/>
                    <a:pt x="1073658" y="1473871"/>
                  </a:cubicBezTo>
                  <a:cubicBezTo>
                    <a:pt x="1102995" y="1436247"/>
                    <a:pt x="1132618" y="1398528"/>
                    <a:pt x="1157764" y="1358142"/>
                  </a:cubicBezTo>
                  <a:cubicBezTo>
                    <a:pt x="1185672" y="1313375"/>
                    <a:pt x="1219772" y="1274799"/>
                    <a:pt x="1255490" y="1236603"/>
                  </a:cubicBezTo>
                  <a:cubicBezTo>
                    <a:pt x="1270445" y="1220601"/>
                    <a:pt x="1275397" y="1195360"/>
                    <a:pt x="1285399" y="1174596"/>
                  </a:cubicBezTo>
                  <a:cubicBezTo>
                    <a:pt x="1295400" y="1154117"/>
                    <a:pt x="1306068" y="1133924"/>
                    <a:pt x="1316546" y="1113636"/>
                  </a:cubicBezTo>
                  <a:cubicBezTo>
                    <a:pt x="1318451" y="1114398"/>
                    <a:pt x="1320451" y="1115160"/>
                    <a:pt x="1322356" y="1115922"/>
                  </a:cubicBezTo>
                  <a:cubicBezTo>
                    <a:pt x="1320070" y="1126018"/>
                    <a:pt x="1319117" y="1136781"/>
                    <a:pt x="1315212" y="1146211"/>
                  </a:cubicBezTo>
                  <a:cubicBezTo>
                    <a:pt x="1294162" y="1196694"/>
                    <a:pt x="1274445" y="1247938"/>
                    <a:pt x="1250251" y="1296897"/>
                  </a:cubicBezTo>
                  <a:cubicBezTo>
                    <a:pt x="1217105" y="1363857"/>
                    <a:pt x="1179481" y="1428627"/>
                    <a:pt x="1145286" y="1495017"/>
                  </a:cubicBezTo>
                  <a:cubicBezTo>
                    <a:pt x="1132332" y="1520067"/>
                    <a:pt x="1125379" y="1548166"/>
                    <a:pt x="1112044" y="1572931"/>
                  </a:cubicBezTo>
                  <a:cubicBezTo>
                    <a:pt x="1098709" y="1597791"/>
                    <a:pt x="1080992" y="1620366"/>
                    <a:pt x="1064895" y="1643702"/>
                  </a:cubicBezTo>
                  <a:cubicBezTo>
                    <a:pt x="1041083" y="1677992"/>
                    <a:pt x="1019175" y="1713901"/>
                    <a:pt x="992410" y="1745619"/>
                  </a:cubicBezTo>
                  <a:cubicBezTo>
                    <a:pt x="955643" y="1789244"/>
                    <a:pt x="930783" y="1839631"/>
                    <a:pt x="902018" y="1887923"/>
                  </a:cubicBezTo>
                  <a:cubicBezTo>
                    <a:pt x="898112" y="1894495"/>
                    <a:pt x="887921" y="1897067"/>
                    <a:pt x="882396" y="1903163"/>
                  </a:cubicBezTo>
                  <a:cubicBezTo>
                    <a:pt x="868013" y="1919070"/>
                    <a:pt x="855250" y="1936310"/>
                    <a:pt x="840677" y="1951931"/>
                  </a:cubicBezTo>
                  <a:cubicBezTo>
                    <a:pt x="835723" y="1957265"/>
                    <a:pt x="826961" y="1958979"/>
                    <a:pt x="820484" y="1963170"/>
                  </a:cubicBezTo>
                  <a:cubicBezTo>
                    <a:pt x="812768" y="1968123"/>
                    <a:pt x="804577" y="1973076"/>
                    <a:pt x="798386" y="1979744"/>
                  </a:cubicBezTo>
                  <a:cubicBezTo>
                    <a:pt x="772096" y="2007652"/>
                    <a:pt x="746951" y="2036608"/>
                    <a:pt x="720185" y="2064040"/>
                  </a:cubicBezTo>
                  <a:cubicBezTo>
                    <a:pt x="715899" y="2068422"/>
                    <a:pt x="705803" y="2067755"/>
                    <a:pt x="698373" y="2068326"/>
                  </a:cubicBezTo>
                  <a:cubicBezTo>
                    <a:pt x="689420" y="2068993"/>
                    <a:pt x="674561" y="2065278"/>
                    <a:pt x="672560" y="2069088"/>
                  </a:cubicBezTo>
                  <a:cubicBezTo>
                    <a:pt x="667893" y="2077661"/>
                    <a:pt x="669703" y="2089662"/>
                    <a:pt x="668465" y="2100235"/>
                  </a:cubicBezTo>
                  <a:cubicBezTo>
                    <a:pt x="667607" y="2107093"/>
                    <a:pt x="668465" y="2117094"/>
                    <a:pt x="664369" y="2120142"/>
                  </a:cubicBezTo>
                  <a:cubicBezTo>
                    <a:pt x="629412" y="2146050"/>
                    <a:pt x="594646" y="2172816"/>
                    <a:pt x="551783" y="2185484"/>
                  </a:cubicBezTo>
                  <a:cubicBezTo>
                    <a:pt x="534734" y="2190532"/>
                    <a:pt x="518065" y="2197009"/>
                    <a:pt x="500920" y="2201391"/>
                  </a:cubicBezTo>
                  <a:cubicBezTo>
                    <a:pt x="487585" y="2204820"/>
                    <a:pt x="473678" y="2207391"/>
                    <a:pt x="459867" y="2207772"/>
                  </a:cubicBezTo>
                  <a:cubicBezTo>
                    <a:pt x="427863" y="2208725"/>
                    <a:pt x="416147" y="2194152"/>
                    <a:pt x="411671" y="2162529"/>
                  </a:cubicBezTo>
                  <a:cubicBezTo>
                    <a:pt x="407670" y="2135097"/>
                    <a:pt x="397288" y="2108522"/>
                    <a:pt x="385572" y="2083281"/>
                  </a:cubicBezTo>
                  <a:cubicBezTo>
                    <a:pt x="386906" y="2074994"/>
                    <a:pt x="390239" y="2066517"/>
                    <a:pt x="389287" y="2058516"/>
                  </a:cubicBezTo>
                  <a:cubicBezTo>
                    <a:pt x="386334" y="2033274"/>
                    <a:pt x="402241" y="2021178"/>
                    <a:pt x="419862" y="2008700"/>
                  </a:cubicBezTo>
                  <a:cubicBezTo>
                    <a:pt x="427958" y="2002985"/>
                    <a:pt x="432816" y="1992888"/>
                    <a:pt x="440055" y="1985554"/>
                  </a:cubicBezTo>
                  <a:cubicBezTo>
                    <a:pt x="478727" y="1946502"/>
                    <a:pt x="514541" y="1903639"/>
                    <a:pt x="557498" y="1870016"/>
                  </a:cubicBezTo>
                  <a:cubicBezTo>
                    <a:pt x="598932" y="1837631"/>
                    <a:pt x="625412" y="1796769"/>
                    <a:pt x="650939" y="1753335"/>
                  </a:cubicBezTo>
                  <a:cubicBezTo>
                    <a:pt x="661988" y="1734570"/>
                    <a:pt x="677418" y="1718378"/>
                    <a:pt x="688277" y="1699518"/>
                  </a:cubicBezTo>
                  <a:cubicBezTo>
                    <a:pt x="704660" y="1670943"/>
                    <a:pt x="718185" y="1640749"/>
                    <a:pt x="733996" y="1611888"/>
                  </a:cubicBezTo>
                  <a:cubicBezTo>
                    <a:pt x="747046" y="1588171"/>
                    <a:pt x="762191" y="1565692"/>
                    <a:pt x="775335" y="1541975"/>
                  </a:cubicBezTo>
                  <a:cubicBezTo>
                    <a:pt x="782955" y="1528259"/>
                    <a:pt x="788289" y="1513209"/>
                    <a:pt x="794480" y="1498731"/>
                  </a:cubicBezTo>
                  <a:cubicBezTo>
                    <a:pt x="811054" y="1459869"/>
                    <a:pt x="829151" y="1421579"/>
                    <a:pt x="843534" y="1381955"/>
                  </a:cubicBezTo>
                  <a:cubicBezTo>
                    <a:pt x="855821" y="1348141"/>
                    <a:pt x="874490" y="1315470"/>
                    <a:pt x="871823" y="1277656"/>
                  </a:cubicBezTo>
                  <a:cubicBezTo>
                    <a:pt x="870395" y="1257844"/>
                    <a:pt x="868013" y="1237842"/>
                    <a:pt x="863441" y="1218601"/>
                  </a:cubicBezTo>
                  <a:cubicBezTo>
                    <a:pt x="859536" y="1202409"/>
                    <a:pt x="843725" y="1200980"/>
                    <a:pt x="831723" y="1205552"/>
                  </a:cubicBezTo>
                  <a:cubicBezTo>
                    <a:pt x="790575" y="1221268"/>
                    <a:pt x="749522" y="1237556"/>
                    <a:pt x="709803" y="1256511"/>
                  </a:cubicBezTo>
                  <a:cubicBezTo>
                    <a:pt x="690372" y="1265750"/>
                    <a:pt x="674656" y="1282323"/>
                    <a:pt x="656177" y="1293944"/>
                  </a:cubicBezTo>
                  <a:cubicBezTo>
                    <a:pt x="644176" y="1301469"/>
                    <a:pt x="629317" y="1304421"/>
                    <a:pt x="617601" y="1312327"/>
                  </a:cubicBezTo>
                  <a:cubicBezTo>
                    <a:pt x="601980" y="1322900"/>
                    <a:pt x="585311" y="1333949"/>
                    <a:pt x="574358" y="1348713"/>
                  </a:cubicBezTo>
                  <a:cubicBezTo>
                    <a:pt x="557213" y="1371763"/>
                    <a:pt x="542068" y="1392337"/>
                    <a:pt x="508540" y="1388718"/>
                  </a:cubicBezTo>
                  <a:cubicBezTo>
                    <a:pt x="481679" y="1385765"/>
                    <a:pt x="463201" y="1400052"/>
                    <a:pt x="448818" y="1423103"/>
                  </a:cubicBezTo>
                  <a:cubicBezTo>
                    <a:pt x="439103" y="1438724"/>
                    <a:pt x="425577" y="1449297"/>
                    <a:pt x="402908" y="1450916"/>
                  </a:cubicBezTo>
                  <a:cubicBezTo>
                    <a:pt x="380905" y="1452535"/>
                    <a:pt x="359188" y="1464727"/>
                    <a:pt x="338423" y="1474633"/>
                  </a:cubicBezTo>
                  <a:cubicBezTo>
                    <a:pt x="301847" y="1491969"/>
                    <a:pt x="265271" y="1507971"/>
                    <a:pt x="224219" y="1511209"/>
                  </a:cubicBezTo>
                  <a:cubicBezTo>
                    <a:pt x="211264" y="1512257"/>
                    <a:pt x="197453" y="1514924"/>
                    <a:pt x="186023" y="1520829"/>
                  </a:cubicBezTo>
                  <a:cubicBezTo>
                    <a:pt x="176308" y="1525782"/>
                    <a:pt x="163449" y="1535879"/>
                    <a:pt x="162687" y="1544737"/>
                  </a:cubicBezTo>
                  <a:cubicBezTo>
                    <a:pt x="160496" y="1569121"/>
                    <a:pt x="149924" y="1595601"/>
                    <a:pt x="170879" y="1618175"/>
                  </a:cubicBezTo>
                  <a:cubicBezTo>
                    <a:pt x="174403" y="1621890"/>
                    <a:pt x="174974" y="1629319"/>
                    <a:pt x="175165" y="1635034"/>
                  </a:cubicBezTo>
                  <a:cubicBezTo>
                    <a:pt x="175641" y="1656751"/>
                    <a:pt x="176213" y="1678659"/>
                    <a:pt x="174974" y="1700280"/>
                  </a:cubicBezTo>
                  <a:cubicBezTo>
                    <a:pt x="174308" y="1711996"/>
                    <a:pt x="168878" y="1723331"/>
                    <a:pt x="167831" y="1735047"/>
                  </a:cubicBezTo>
                  <a:cubicBezTo>
                    <a:pt x="165259" y="1762764"/>
                    <a:pt x="175070" y="1788291"/>
                    <a:pt x="181356" y="1814866"/>
                  </a:cubicBezTo>
                  <a:cubicBezTo>
                    <a:pt x="188595" y="1845822"/>
                    <a:pt x="187357" y="1878684"/>
                    <a:pt x="190976" y="1910592"/>
                  </a:cubicBezTo>
                  <a:cubicBezTo>
                    <a:pt x="192881" y="1927642"/>
                    <a:pt x="193739" y="1946216"/>
                    <a:pt x="201359" y="1960789"/>
                  </a:cubicBezTo>
                  <a:cubicBezTo>
                    <a:pt x="220409" y="1996984"/>
                    <a:pt x="213932" y="2033465"/>
                    <a:pt x="209741" y="2070708"/>
                  </a:cubicBezTo>
                  <a:cubicBezTo>
                    <a:pt x="208979" y="2077470"/>
                    <a:pt x="213265" y="2085471"/>
                    <a:pt x="216789" y="2092044"/>
                  </a:cubicBezTo>
                  <a:cubicBezTo>
                    <a:pt x="240030" y="2134811"/>
                    <a:pt x="254413" y="2179769"/>
                    <a:pt x="252127" y="2229108"/>
                  </a:cubicBezTo>
                  <a:cubicBezTo>
                    <a:pt x="251651" y="2238729"/>
                    <a:pt x="251651" y="2246063"/>
                    <a:pt x="238601" y="2246730"/>
                  </a:cubicBezTo>
                  <a:cubicBezTo>
                    <a:pt x="231077" y="2247111"/>
                    <a:pt x="222695" y="2250730"/>
                    <a:pt x="216599" y="2255397"/>
                  </a:cubicBezTo>
                  <a:cubicBezTo>
                    <a:pt x="182689" y="2281496"/>
                    <a:pt x="162782" y="2265113"/>
                    <a:pt x="143732" y="2239967"/>
                  </a:cubicBezTo>
                  <a:cubicBezTo>
                    <a:pt x="120872" y="2209773"/>
                    <a:pt x="98298" y="2178721"/>
                    <a:pt x="90107" y="2139383"/>
                  </a:cubicBezTo>
                  <a:cubicBezTo>
                    <a:pt x="86201" y="2120714"/>
                    <a:pt x="73724" y="2103855"/>
                    <a:pt x="65342" y="2086138"/>
                  </a:cubicBezTo>
                  <a:cubicBezTo>
                    <a:pt x="63151" y="2081471"/>
                    <a:pt x="59055" y="2074232"/>
                    <a:pt x="60865" y="2071755"/>
                  </a:cubicBezTo>
                  <a:cubicBezTo>
                    <a:pt x="78105" y="2047752"/>
                    <a:pt x="56388" y="2030798"/>
                    <a:pt x="51245" y="2010986"/>
                  </a:cubicBezTo>
                  <a:cubicBezTo>
                    <a:pt x="49721" y="2004985"/>
                    <a:pt x="51054" y="1998222"/>
                    <a:pt x="49911" y="1992031"/>
                  </a:cubicBezTo>
                  <a:cubicBezTo>
                    <a:pt x="48101" y="1982697"/>
                    <a:pt x="47339" y="1972410"/>
                    <a:pt x="42482" y="1964790"/>
                  </a:cubicBezTo>
                  <a:cubicBezTo>
                    <a:pt x="32290" y="1948692"/>
                    <a:pt x="27908" y="1931928"/>
                    <a:pt x="30004" y="1913259"/>
                  </a:cubicBezTo>
                  <a:cubicBezTo>
                    <a:pt x="34766" y="1870206"/>
                    <a:pt x="21527" y="1830487"/>
                    <a:pt x="8668" y="1790482"/>
                  </a:cubicBezTo>
                  <a:cubicBezTo>
                    <a:pt x="5429" y="1780576"/>
                    <a:pt x="7049" y="1768956"/>
                    <a:pt x="6953" y="1758192"/>
                  </a:cubicBezTo>
                  <a:cubicBezTo>
                    <a:pt x="6763" y="1739809"/>
                    <a:pt x="5334" y="1721331"/>
                    <a:pt x="7239" y="1703138"/>
                  </a:cubicBezTo>
                  <a:cubicBezTo>
                    <a:pt x="11240" y="1664181"/>
                    <a:pt x="18193" y="1625509"/>
                    <a:pt x="21812" y="1586552"/>
                  </a:cubicBezTo>
                  <a:cubicBezTo>
                    <a:pt x="25813" y="1543118"/>
                    <a:pt x="28861" y="1499398"/>
                    <a:pt x="29623" y="1455869"/>
                  </a:cubicBezTo>
                  <a:cubicBezTo>
                    <a:pt x="30194" y="1420245"/>
                    <a:pt x="33433" y="1385574"/>
                    <a:pt x="44005" y="1351284"/>
                  </a:cubicBezTo>
                  <a:cubicBezTo>
                    <a:pt x="49625" y="1333092"/>
                    <a:pt x="50864" y="1313375"/>
                    <a:pt x="52387" y="1294134"/>
                  </a:cubicBezTo>
                  <a:cubicBezTo>
                    <a:pt x="55626" y="1253367"/>
                    <a:pt x="57626" y="1212410"/>
                    <a:pt x="60484" y="1171643"/>
                  </a:cubicBezTo>
                  <a:cubicBezTo>
                    <a:pt x="62865" y="1136972"/>
                    <a:pt x="62484" y="1101634"/>
                    <a:pt x="69437" y="1067820"/>
                  </a:cubicBezTo>
                  <a:cubicBezTo>
                    <a:pt x="74581" y="1042960"/>
                    <a:pt x="79629" y="1019910"/>
                    <a:pt x="71247" y="995430"/>
                  </a:cubicBezTo>
                  <a:cubicBezTo>
                    <a:pt x="70485" y="993144"/>
                    <a:pt x="74581" y="989430"/>
                    <a:pt x="74200" y="986667"/>
                  </a:cubicBezTo>
                  <a:cubicBezTo>
                    <a:pt x="72962" y="976571"/>
                    <a:pt x="73724" y="964474"/>
                    <a:pt x="68294" y="957140"/>
                  </a:cubicBezTo>
                  <a:cubicBezTo>
                    <a:pt x="60579" y="946567"/>
                    <a:pt x="47816" y="945996"/>
                    <a:pt x="34671" y="951901"/>
                  </a:cubicBezTo>
                  <a:cubicBezTo>
                    <a:pt x="24479" y="956473"/>
                    <a:pt x="12954" y="958092"/>
                    <a:pt x="2000" y="961045"/>
                  </a:cubicBezTo>
                  <a:cubicBezTo>
                    <a:pt x="1238" y="958759"/>
                    <a:pt x="571" y="956759"/>
                    <a:pt x="0" y="954759"/>
                  </a:cubicBezTo>
                  <a:close/>
                  <a:moveTo>
                    <a:pt x="309753" y="805692"/>
                  </a:moveTo>
                  <a:cubicBezTo>
                    <a:pt x="328041" y="802549"/>
                    <a:pt x="347377" y="802168"/>
                    <a:pt x="364236" y="795596"/>
                  </a:cubicBezTo>
                  <a:cubicBezTo>
                    <a:pt x="404146" y="780070"/>
                    <a:pt x="443770" y="763306"/>
                    <a:pt x="481870" y="743780"/>
                  </a:cubicBezTo>
                  <a:cubicBezTo>
                    <a:pt x="517112" y="725778"/>
                    <a:pt x="553498" y="707394"/>
                    <a:pt x="583502" y="682248"/>
                  </a:cubicBezTo>
                  <a:cubicBezTo>
                    <a:pt x="611600" y="658722"/>
                    <a:pt x="626840" y="623479"/>
                    <a:pt x="641318" y="588808"/>
                  </a:cubicBezTo>
                  <a:cubicBezTo>
                    <a:pt x="663416" y="535754"/>
                    <a:pt x="687610" y="483366"/>
                    <a:pt x="713899" y="432217"/>
                  </a:cubicBezTo>
                  <a:cubicBezTo>
                    <a:pt x="745141" y="371543"/>
                    <a:pt x="770001" y="308773"/>
                    <a:pt x="789432" y="243336"/>
                  </a:cubicBezTo>
                  <a:cubicBezTo>
                    <a:pt x="792861" y="231906"/>
                    <a:pt x="796290" y="223524"/>
                    <a:pt x="785527" y="218190"/>
                  </a:cubicBezTo>
                  <a:cubicBezTo>
                    <a:pt x="775621" y="213237"/>
                    <a:pt x="763715" y="211428"/>
                    <a:pt x="752475" y="210094"/>
                  </a:cubicBezTo>
                  <a:cubicBezTo>
                    <a:pt x="747903" y="209523"/>
                    <a:pt x="742379" y="216000"/>
                    <a:pt x="737997" y="215333"/>
                  </a:cubicBezTo>
                  <a:cubicBezTo>
                    <a:pt x="709994" y="210951"/>
                    <a:pt x="688943" y="229906"/>
                    <a:pt x="664178" y="235907"/>
                  </a:cubicBezTo>
                  <a:cubicBezTo>
                    <a:pt x="626459" y="245051"/>
                    <a:pt x="588645" y="254004"/>
                    <a:pt x="550640" y="261624"/>
                  </a:cubicBezTo>
                  <a:cubicBezTo>
                    <a:pt x="529876" y="265815"/>
                    <a:pt x="507397" y="264006"/>
                    <a:pt x="487680" y="270673"/>
                  </a:cubicBezTo>
                  <a:cubicBezTo>
                    <a:pt x="457391" y="280960"/>
                    <a:pt x="427196" y="285627"/>
                    <a:pt x="395383" y="284961"/>
                  </a:cubicBezTo>
                  <a:cubicBezTo>
                    <a:pt x="361855" y="284199"/>
                    <a:pt x="329565" y="290390"/>
                    <a:pt x="299657" y="307154"/>
                  </a:cubicBezTo>
                  <a:cubicBezTo>
                    <a:pt x="281273" y="317441"/>
                    <a:pt x="277558" y="326680"/>
                    <a:pt x="285845" y="346016"/>
                  </a:cubicBezTo>
                  <a:cubicBezTo>
                    <a:pt x="290513" y="356874"/>
                    <a:pt x="296228" y="368114"/>
                    <a:pt x="297085" y="379544"/>
                  </a:cubicBezTo>
                  <a:cubicBezTo>
                    <a:pt x="300704" y="428407"/>
                    <a:pt x="302800" y="477461"/>
                    <a:pt x="305276" y="526419"/>
                  </a:cubicBezTo>
                  <a:cubicBezTo>
                    <a:pt x="305562" y="531753"/>
                    <a:pt x="304609" y="537183"/>
                    <a:pt x="303562" y="542421"/>
                  </a:cubicBezTo>
                  <a:cubicBezTo>
                    <a:pt x="299180" y="564996"/>
                    <a:pt x="294227" y="587379"/>
                    <a:pt x="290036" y="609954"/>
                  </a:cubicBezTo>
                  <a:cubicBezTo>
                    <a:pt x="288608" y="617859"/>
                    <a:pt x="290894" y="626908"/>
                    <a:pt x="287941" y="634052"/>
                  </a:cubicBezTo>
                  <a:cubicBezTo>
                    <a:pt x="276511" y="661484"/>
                    <a:pt x="263843" y="688344"/>
                    <a:pt x="251365" y="715395"/>
                  </a:cubicBezTo>
                  <a:cubicBezTo>
                    <a:pt x="232696" y="756067"/>
                    <a:pt x="264986" y="806073"/>
                    <a:pt x="309753" y="805692"/>
                  </a:cubicBezTo>
                  <a:close/>
                  <a:moveTo>
                    <a:pt x="230886" y="993144"/>
                  </a:moveTo>
                  <a:cubicBezTo>
                    <a:pt x="227076" y="1020386"/>
                    <a:pt x="224219" y="1043532"/>
                    <a:pt x="220504" y="1066487"/>
                  </a:cubicBezTo>
                  <a:cubicBezTo>
                    <a:pt x="218027" y="1081441"/>
                    <a:pt x="214979" y="1096395"/>
                    <a:pt x="210598" y="1110969"/>
                  </a:cubicBezTo>
                  <a:cubicBezTo>
                    <a:pt x="202121" y="1138972"/>
                    <a:pt x="201168" y="1166880"/>
                    <a:pt x="214884" y="1192884"/>
                  </a:cubicBezTo>
                  <a:cubicBezTo>
                    <a:pt x="230791" y="1222983"/>
                    <a:pt x="245459" y="1227745"/>
                    <a:pt x="275939" y="1211076"/>
                  </a:cubicBezTo>
                  <a:cubicBezTo>
                    <a:pt x="298418" y="1198694"/>
                    <a:pt x="318135" y="1181263"/>
                    <a:pt x="339662" y="1166880"/>
                  </a:cubicBezTo>
                  <a:cubicBezTo>
                    <a:pt x="372523" y="1145068"/>
                    <a:pt x="399383" y="1117827"/>
                    <a:pt x="419767" y="1083918"/>
                  </a:cubicBezTo>
                  <a:cubicBezTo>
                    <a:pt x="431959" y="1063629"/>
                    <a:pt x="443008" y="1041722"/>
                    <a:pt x="459010" y="1024767"/>
                  </a:cubicBezTo>
                  <a:cubicBezTo>
                    <a:pt x="484442" y="997716"/>
                    <a:pt x="505016" y="968856"/>
                    <a:pt x="518065" y="933708"/>
                  </a:cubicBezTo>
                  <a:cubicBezTo>
                    <a:pt x="531876" y="896561"/>
                    <a:pt x="531590" y="889322"/>
                    <a:pt x="502920" y="861795"/>
                  </a:cubicBezTo>
                  <a:cubicBezTo>
                    <a:pt x="489395" y="848745"/>
                    <a:pt x="453676" y="846936"/>
                    <a:pt x="439674" y="859318"/>
                  </a:cubicBezTo>
                  <a:cubicBezTo>
                    <a:pt x="412718" y="883226"/>
                    <a:pt x="379190" y="891703"/>
                    <a:pt x="345472" y="897037"/>
                  </a:cubicBezTo>
                  <a:cubicBezTo>
                    <a:pt x="308515" y="902943"/>
                    <a:pt x="273082" y="912563"/>
                    <a:pt x="240411" y="930184"/>
                  </a:cubicBezTo>
                  <a:cubicBezTo>
                    <a:pt x="232220" y="934661"/>
                    <a:pt x="223076" y="945900"/>
                    <a:pt x="222695" y="954473"/>
                  </a:cubicBezTo>
                  <a:cubicBezTo>
                    <a:pt x="222028" y="968284"/>
                    <a:pt x="228314" y="982381"/>
                    <a:pt x="230886" y="993144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6506477-F396-4107-B4D5-0A7ACCE9D491}"/>
              </a:ext>
            </a:extLst>
          </p:cNvPr>
          <p:cNvGrpSpPr/>
          <p:nvPr/>
        </p:nvGrpSpPr>
        <p:grpSpPr>
          <a:xfrm>
            <a:off x="3982292" y="3429000"/>
            <a:ext cx="702896" cy="720000"/>
            <a:chOff x="3982292" y="3429000"/>
            <a:chExt cx="702896" cy="720000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BF1B6938-1225-452C-AEDA-B6015D6DA90C}"/>
                </a:ext>
              </a:extLst>
            </p:cNvPr>
            <p:cNvGrpSpPr/>
            <p:nvPr/>
          </p:nvGrpSpPr>
          <p:grpSpPr>
            <a:xfrm>
              <a:off x="3982292" y="3429000"/>
              <a:ext cx="702896" cy="720000"/>
              <a:chOff x="6309039" y="4619229"/>
              <a:chExt cx="702896" cy="720000"/>
            </a:xfrm>
          </p:grpSpPr>
          <p:sp useBgFill="1"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1CD86CBC-2408-45A3-95DC-79E2AD3166E0}"/>
                  </a:ext>
                </a:extLst>
              </p:cNvPr>
              <p:cNvSpPr/>
              <p:nvPr/>
            </p:nvSpPr>
            <p:spPr>
              <a:xfrm>
                <a:off x="6599586" y="4619229"/>
                <a:ext cx="412349" cy="720000"/>
              </a:xfrm>
              <a:custGeom>
                <a:avLst/>
                <a:gdLst>
                  <a:gd name="connsiteX0" fmla="*/ 1112617 w 2438400"/>
                  <a:gd name="connsiteY0" fmla="*/ 4224153 h 4257675"/>
                  <a:gd name="connsiteX1" fmla="*/ 1122238 w 2438400"/>
                  <a:gd name="connsiteY1" fmla="*/ 4237964 h 4257675"/>
                  <a:gd name="connsiteX2" fmla="*/ 1005271 w 2438400"/>
                  <a:gd name="connsiteY2" fmla="*/ 4248537 h 4257675"/>
                  <a:gd name="connsiteX3" fmla="*/ 1002889 w 2438400"/>
                  <a:gd name="connsiteY3" fmla="*/ 4214057 h 4257675"/>
                  <a:gd name="connsiteX4" fmla="*/ 971076 w 2438400"/>
                  <a:gd name="connsiteY4" fmla="*/ 4157954 h 4257675"/>
                  <a:gd name="connsiteX5" fmla="*/ 953740 w 2438400"/>
                  <a:gd name="connsiteY5" fmla="*/ 4122807 h 4257675"/>
                  <a:gd name="connsiteX6" fmla="*/ 956979 w 2438400"/>
                  <a:gd name="connsiteY6" fmla="*/ 4088041 h 4257675"/>
                  <a:gd name="connsiteX7" fmla="*/ 971171 w 2438400"/>
                  <a:gd name="connsiteY7" fmla="*/ 4064705 h 4257675"/>
                  <a:gd name="connsiteX8" fmla="*/ 967647 w 2438400"/>
                  <a:gd name="connsiteY8" fmla="*/ 4015460 h 4257675"/>
                  <a:gd name="connsiteX9" fmla="*/ 971266 w 2438400"/>
                  <a:gd name="connsiteY9" fmla="*/ 3951833 h 4257675"/>
                  <a:gd name="connsiteX10" fmla="*/ 983554 w 2438400"/>
                  <a:gd name="connsiteY10" fmla="*/ 3919925 h 4257675"/>
                  <a:gd name="connsiteX11" fmla="*/ 987078 w 2438400"/>
                  <a:gd name="connsiteY11" fmla="*/ 3881920 h 4257675"/>
                  <a:gd name="connsiteX12" fmla="*/ 960884 w 2438400"/>
                  <a:gd name="connsiteY12" fmla="*/ 3823055 h 4257675"/>
                  <a:gd name="connsiteX13" fmla="*/ 976696 w 2438400"/>
                  <a:gd name="connsiteY13" fmla="*/ 3772287 h 4257675"/>
                  <a:gd name="connsiteX14" fmla="*/ 980124 w 2438400"/>
                  <a:gd name="connsiteY14" fmla="*/ 3756285 h 4257675"/>
                  <a:gd name="connsiteX15" fmla="*/ 962313 w 2438400"/>
                  <a:gd name="connsiteY15" fmla="*/ 3724757 h 4257675"/>
                  <a:gd name="connsiteX16" fmla="*/ 993459 w 2438400"/>
                  <a:gd name="connsiteY16" fmla="*/ 3629888 h 4257675"/>
                  <a:gd name="connsiteX17" fmla="*/ 992602 w 2438400"/>
                  <a:gd name="connsiteY17" fmla="*/ 3542163 h 4257675"/>
                  <a:gd name="connsiteX18" fmla="*/ 981934 w 2438400"/>
                  <a:gd name="connsiteY18" fmla="*/ 3412718 h 4257675"/>
                  <a:gd name="connsiteX19" fmla="*/ 992126 w 2438400"/>
                  <a:gd name="connsiteY19" fmla="*/ 3340328 h 4257675"/>
                  <a:gd name="connsiteX20" fmla="*/ 984411 w 2438400"/>
                  <a:gd name="connsiteY20" fmla="*/ 3310610 h 4257675"/>
                  <a:gd name="connsiteX21" fmla="*/ 979934 w 2438400"/>
                  <a:gd name="connsiteY21" fmla="*/ 3271558 h 4257675"/>
                  <a:gd name="connsiteX22" fmla="*/ 993840 w 2438400"/>
                  <a:gd name="connsiteY22" fmla="*/ 3171545 h 4257675"/>
                  <a:gd name="connsiteX23" fmla="*/ 1004699 w 2438400"/>
                  <a:gd name="connsiteY23" fmla="*/ 3040005 h 4257675"/>
                  <a:gd name="connsiteX24" fmla="*/ 1023463 w 2438400"/>
                  <a:gd name="connsiteY24" fmla="*/ 2981045 h 4257675"/>
                  <a:gd name="connsiteX25" fmla="*/ 1034322 w 2438400"/>
                  <a:gd name="connsiteY25" fmla="*/ 2901607 h 4257675"/>
                  <a:gd name="connsiteX26" fmla="*/ 1023749 w 2438400"/>
                  <a:gd name="connsiteY26" fmla="*/ 2821406 h 4257675"/>
                  <a:gd name="connsiteX27" fmla="*/ 1016224 w 2438400"/>
                  <a:gd name="connsiteY27" fmla="*/ 2744730 h 4257675"/>
                  <a:gd name="connsiteX28" fmla="*/ 1027559 w 2438400"/>
                  <a:gd name="connsiteY28" fmla="*/ 2582710 h 4257675"/>
                  <a:gd name="connsiteX29" fmla="*/ 1037941 w 2438400"/>
                  <a:gd name="connsiteY29" fmla="*/ 2371541 h 4257675"/>
                  <a:gd name="connsiteX30" fmla="*/ 1050038 w 2438400"/>
                  <a:gd name="connsiteY30" fmla="*/ 2232476 h 4257675"/>
                  <a:gd name="connsiteX31" fmla="*/ 1059849 w 2438400"/>
                  <a:gd name="connsiteY31" fmla="*/ 2127415 h 4257675"/>
                  <a:gd name="connsiteX32" fmla="*/ 1069850 w 2438400"/>
                  <a:gd name="connsiteY32" fmla="*/ 1971205 h 4257675"/>
                  <a:gd name="connsiteX33" fmla="*/ 1079851 w 2438400"/>
                  <a:gd name="connsiteY33" fmla="*/ 1935772 h 4257675"/>
                  <a:gd name="connsiteX34" fmla="*/ 1073089 w 2438400"/>
                  <a:gd name="connsiteY34" fmla="*/ 1911959 h 4257675"/>
                  <a:gd name="connsiteX35" fmla="*/ 1071374 w 2438400"/>
                  <a:gd name="connsiteY35" fmla="*/ 1887099 h 4257675"/>
                  <a:gd name="connsiteX36" fmla="*/ 1080328 w 2438400"/>
                  <a:gd name="connsiteY36" fmla="*/ 1842903 h 4257675"/>
                  <a:gd name="connsiteX37" fmla="*/ 1080328 w 2438400"/>
                  <a:gd name="connsiteY37" fmla="*/ 1783753 h 4257675"/>
                  <a:gd name="connsiteX38" fmla="*/ 1099473 w 2438400"/>
                  <a:gd name="connsiteY38" fmla="*/ 1714315 h 4257675"/>
                  <a:gd name="connsiteX39" fmla="*/ 1101282 w 2438400"/>
                  <a:gd name="connsiteY39" fmla="*/ 1710791 h 4257675"/>
                  <a:gd name="connsiteX40" fmla="*/ 1113093 w 2438400"/>
                  <a:gd name="connsiteY40" fmla="*/ 1575536 h 4257675"/>
                  <a:gd name="connsiteX41" fmla="*/ 1065278 w 2438400"/>
                  <a:gd name="connsiteY41" fmla="*/ 1531150 h 4257675"/>
                  <a:gd name="connsiteX42" fmla="*/ 1019463 w 2438400"/>
                  <a:gd name="connsiteY42" fmla="*/ 1521244 h 4257675"/>
                  <a:gd name="connsiteX43" fmla="*/ 1009938 w 2438400"/>
                  <a:gd name="connsiteY43" fmla="*/ 1521339 h 4257675"/>
                  <a:gd name="connsiteX44" fmla="*/ 943834 w 2438400"/>
                  <a:gd name="connsiteY44" fmla="*/ 1530102 h 4257675"/>
                  <a:gd name="connsiteX45" fmla="*/ 856299 w 2438400"/>
                  <a:gd name="connsiteY45" fmla="*/ 1511243 h 4257675"/>
                  <a:gd name="connsiteX46" fmla="*/ 754191 w 2438400"/>
                  <a:gd name="connsiteY46" fmla="*/ 1499717 h 4257675"/>
                  <a:gd name="connsiteX47" fmla="*/ 720092 w 2438400"/>
                  <a:gd name="connsiteY47" fmla="*/ 1534579 h 4257675"/>
                  <a:gd name="connsiteX48" fmla="*/ 712758 w 2438400"/>
                  <a:gd name="connsiteY48" fmla="*/ 1560773 h 4257675"/>
                  <a:gd name="connsiteX49" fmla="*/ 729046 w 2438400"/>
                  <a:gd name="connsiteY49" fmla="*/ 1651355 h 4257675"/>
                  <a:gd name="connsiteX50" fmla="*/ 719997 w 2438400"/>
                  <a:gd name="connsiteY50" fmla="*/ 1713649 h 4257675"/>
                  <a:gd name="connsiteX51" fmla="*/ 727426 w 2438400"/>
                  <a:gd name="connsiteY51" fmla="*/ 1741557 h 4257675"/>
                  <a:gd name="connsiteX52" fmla="*/ 728379 w 2438400"/>
                  <a:gd name="connsiteY52" fmla="*/ 1776609 h 4257675"/>
                  <a:gd name="connsiteX53" fmla="*/ 719711 w 2438400"/>
                  <a:gd name="connsiteY53" fmla="*/ 1820995 h 4257675"/>
                  <a:gd name="connsiteX54" fmla="*/ 719044 w 2438400"/>
                  <a:gd name="connsiteY54" fmla="*/ 1873955 h 4257675"/>
                  <a:gd name="connsiteX55" fmla="*/ 703709 w 2438400"/>
                  <a:gd name="connsiteY55" fmla="*/ 1934057 h 4257675"/>
                  <a:gd name="connsiteX56" fmla="*/ 693327 w 2438400"/>
                  <a:gd name="connsiteY56" fmla="*/ 1998923 h 4257675"/>
                  <a:gd name="connsiteX57" fmla="*/ 676372 w 2438400"/>
                  <a:gd name="connsiteY57" fmla="*/ 2022735 h 4257675"/>
                  <a:gd name="connsiteX58" fmla="*/ 683706 w 2438400"/>
                  <a:gd name="connsiteY58" fmla="*/ 2033308 h 4257675"/>
                  <a:gd name="connsiteX59" fmla="*/ 700280 w 2438400"/>
                  <a:gd name="connsiteY59" fmla="*/ 2125415 h 4257675"/>
                  <a:gd name="connsiteX60" fmla="*/ 701042 w 2438400"/>
                  <a:gd name="connsiteY60" fmla="*/ 2180945 h 4257675"/>
                  <a:gd name="connsiteX61" fmla="*/ 686945 w 2438400"/>
                  <a:gd name="connsiteY61" fmla="*/ 2264194 h 4257675"/>
                  <a:gd name="connsiteX62" fmla="*/ 696851 w 2438400"/>
                  <a:gd name="connsiteY62" fmla="*/ 2305532 h 4257675"/>
                  <a:gd name="connsiteX63" fmla="*/ 681801 w 2438400"/>
                  <a:gd name="connsiteY63" fmla="*/ 2361920 h 4257675"/>
                  <a:gd name="connsiteX64" fmla="*/ 676087 w 2438400"/>
                  <a:gd name="connsiteY64" fmla="*/ 2378494 h 4257675"/>
                  <a:gd name="connsiteX65" fmla="*/ 635224 w 2438400"/>
                  <a:gd name="connsiteY65" fmla="*/ 2417165 h 4257675"/>
                  <a:gd name="connsiteX66" fmla="*/ 594457 w 2438400"/>
                  <a:gd name="connsiteY66" fmla="*/ 2418118 h 4257675"/>
                  <a:gd name="connsiteX67" fmla="*/ 584551 w 2438400"/>
                  <a:gd name="connsiteY67" fmla="*/ 2426500 h 4257675"/>
                  <a:gd name="connsiteX68" fmla="*/ 644940 w 2438400"/>
                  <a:gd name="connsiteY68" fmla="*/ 2438501 h 4257675"/>
                  <a:gd name="connsiteX69" fmla="*/ 665228 w 2438400"/>
                  <a:gd name="connsiteY69" fmla="*/ 2458504 h 4257675"/>
                  <a:gd name="connsiteX70" fmla="*/ 665038 w 2438400"/>
                  <a:gd name="connsiteY70" fmla="*/ 2513558 h 4257675"/>
                  <a:gd name="connsiteX71" fmla="*/ 632081 w 2438400"/>
                  <a:gd name="connsiteY71" fmla="*/ 2565279 h 4257675"/>
                  <a:gd name="connsiteX72" fmla="*/ 654084 w 2438400"/>
                  <a:gd name="connsiteY72" fmla="*/ 2596616 h 4257675"/>
                  <a:gd name="connsiteX73" fmla="*/ 647130 w 2438400"/>
                  <a:gd name="connsiteY73" fmla="*/ 2637193 h 4257675"/>
                  <a:gd name="connsiteX74" fmla="*/ 641987 w 2438400"/>
                  <a:gd name="connsiteY74" fmla="*/ 2662529 h 4257675"/>
                  <a:gd name="connsiteX75" fmla="*/ 625223 w 2438400"/>
                  <a:gd name="connsiteY75" fmla="*/ 2680913 h 4257675"/>
                  <a:gd name="connsiteX76" fmla="*/ 597696 w 2438400"/>
                  <a:gd name="connsiteY76" fmla="*/ 2657291 h 4257675"/>
                  <a:gd name="connsiteX77" fmla="*/ 592076 w 2438400"/>
                  <a:gd name="connsiteY77" fmla="*/ 2655576 h 4257675"/>
                  <a:gd name="connsiteX78" fmla="*/ 548356 w 2438400"/>
                  <a:gd name="connsiteY78" fmla="*/ 2621762 h 4257675"/>
                  <a:gd name="connsiteX79" fmla="*/ 514828 w 2438400"/>
                  <a:gd name="connsiteY79" fmla="*/ 2577852 h 4257675"/>
                  <a:gd name="connsiteX80" fmla="*/ 489873 w 2438400"/>
                  <a:gd name="connsiteY80" fmla="*/ 2524512 h 4257675"/>
                  <a:gd name="connsiteX81" fmla="*/ 421102 w 2438400"/>
                  <a:gd name="connsiteY81" fmla="*/ 2406212 h 4257675"/>
                  <a:gd name="connsiteX82" fmla="*/ 402814 w 2438400"/>
                  <a:gd name="connsiteY82" fmla="*/ 2361825 h 4257675"/>
                  <a:gd name="connsiteX83" fmla="*/ 382621 w 2438400"/>
                  <a:gd name="connsiteY83" fmla="*/ 2292864 h 4257675"/>
                  <a:gd name="connsiteX84" fmla="*/ 370810 w 2438400"/>
                  <a:gd name="connsiteY84" fmla="*/ 2253621 h 4257675"/>
                  <a:gd name="connsiteX85" fmla="*/ 352522 w 2438400"/>
                  <a:gd name="connsiteY85" fmla="*/ 2219617 h 4257675"/>
                  <a:gd name="connsiteX86" fmla="*/ 336711 w 2438400"/>
                  <a:gd name="connsiteY86" fmla="*/ 2180469 h 4257675"/>
                  <a:gd name="connsiteX87" fmla="*/ 302802 w 2438400"/>
                  <a:gd name="connsiteY87" fmla="*/ 2132273 h 4257675"/>
                  <a:gd name="connsiteX88" fmla="*/ 281751 w 2438400"/>
                  <a:gd name="connsiteY88" fmla="*/ 2103698 h 4257675"/>
                  <a:gd name="connsiteX89" fmla="*/ 273846 w 2438400"/>
                  <a:gd name="connsiteY89" fmla="*/ 2073884 h 4257675"/>
                  <a:gd name="connsiteX90" fmla="*/ 276703 w 2438400"/>
                  <a:gd name="connsiteY90" fmla="*/ 2045119 h 4257675"/>
                  <a:gd name="connsiteX91" fmla="*/ 281847 w 2438400"/>
                  <a:gd name="connsiteY91" fmla="*/ 2028450 h 4257675"/>
                  <a:gd name="connsiteX92" fmla="*/ 302706 w 2438400"/>
                  <a:gd name="connsiteY92" fmla="*/ 1928914 h 4257675"/>
                  <a:gd name="connsiteX93" fmla="*/ 314708 w 2438400"/>
                  <a:gd name="connsiteY93" fmla="*/ 1859000 h 4257675"/>
                  <a:gd name="connsiteX94" fmla="*/ 315660 w 2438400"/>
                  <a:gd name="connsiteY94" fmla="*/ 1810137 h 4257675"/>
                  <a:gd name="connsiteX95" fmla="*/ 327471 w 2438400"/>
                  <a:gd name="connsiteY95" fmla="*/ 1793373 h 4257675"/>
                  <a:gd name="connsiteX96" fmla="*/ 346902 w 2438400"/>
                  <a:gd name="connsiteY96" fmla="*/ 1768418 h 4257675"/>
                  <a:gd name="connsiteX97" fmla="*/ 332901 w 2438400"/>
                  <a:gd name="connsiteY97" fmla="*/ 1736032 h 4257675"/>
                  <a:gd name="connsiteX98" fmla="*/ 330615 w 2438400"/>
                  <a:gd name="connsiteY98" fmla="*/ 1696694 h 4257675"/>
                  <a:gd name="connsiteX99" fmla="*/ 346902 w 2438400"/>
                  <a:gd name="connsiteY99" fmla="*/ 1651165 h 4257675"/>
                  <a:gd name="connsiteX100" fmla="*/ 337092 w 2438400"/>
                  <a:gd name="connsiteY100" fmla="*/ 1624876 h 4257675"/>
                  <a:gd name="connsiteX101" fmla="*/ 333091 w 2438400"/>
                  <a:gd name="connsiteY101" fmla="*/ 1584204 h 4257675"/>
                  <a:gd name="connsiteX102" fmla="*/ 336615 w 2438400"/>
                  <a:gd name="connsiteY102" fmla="*/ 1577156 h 4257675"/>
                  <a:gd name="connsiteX103" fmla="*/ 348331 w 2438400"/>
                  <a:gd name="connsiteY103" fmla="*/ 1502956 h 4257675"/>
                  <a:gd name="connsiteX104" fmla="*/ 358523 w 2438400"/>
                  <a:gd name="connsiteY104" fmla="*/ 1482286 h 4257675"/>
                  <a:gd name="connsiteX105" fmla="*/ 380907 w 2438400"/>
                  <a:gd name="connsiteY105" fmla="*/ 1434947 h 4257675"/>
                  <a:gd name="connsiteX106" fmla="*/ 392241 w 2438400"/>
                  <a:gd name="connsiteY106" fmla="*/ 1307789 h 4257675"/>
                  <a:gd name="connsiteX107" fmla="*/ 462631 w 2438400"/>
                  <a:gd name="connsiteY107" fmla="*/ 1201680 h 4257675"/>
                  <a:gd name="connsiteX108" fmla="*/ 498636 w 2438400"/>
                  <a:gd name="connsiteY108" fmla="*/ 1177963 h 4257675"/>
                  <a:gd name="connsiteX109" fmla="*/ 615222 w 2438400"/>
                  <a:gd name="connsiteY109" fmla="*/ 1070711 h 4257675"/>
                  <a:gd name="connsiteX110" fmla="*/ 673705 w 2438400"/>
                  <a:gd name="connsiteY110" fmla="*/ 980510 h 4257675"/>
                  <a:gd name="connsiteX111" fmla="*/ 673420 w 2438400"/>
                  <a:gd name="connsiteY111" fmla="*/ 965460 h 4257675"/>
                  <a:gd name="connsiteX112" fmla="*/ 678563 w 2438400"/>
                  <a:gd name="connsiteY112" fmla="*/ 910025 h 4257675"/>
                  <a:gd name="connsiteX113" fmla="*/ 687516 w 2438400"/>
                  <a:gd name="connsiteY113" fmla="*/ 895070 h 4257675"/>
                  <a:gd name="connsiteX114" fmla="*/ 712567 w 2438400"/>
                  <a:gd name="connsiteY114" fmla="*/ 875258 h 4257675"/>
                  <a:gd name="connsiteX115" fmla="*/ 744571 w 2438400"/>
                  <a:gd name="connsiteY115" fmla="*/ 867733 h 4257675"/>
                  <a:gd name="connsiteX116" fmla="*/ 804388 w 2438400"/>
                  <a:gd name="connsiteY116" fmla="*/ 877544 h 4257675"/>
                  <a:gd name="connsiteX117" fmla="*/ 861253 w 2438400"/>
                  <a:gd name="connsiteY117" fmla="*/ 896880 h 4257675"/>
                  <a:gd name="connsiteX118" fmla="*/ 892018 w 2438400"/>
                  <a:gd name="connsiteY118" fmla="*/ 910215 h 4257675"/>
                  <a:gd name="connsiteX119" fmla="*/ 976124 w 2438400"/>
                  <a:gd name="connsiteY119" fmla="*/ 896594 h 4257675"/>
                  <a:gd name="connsiteX120" fmla="*/ 989554 w 2438400"/>
                  <a:gd name="connsiteY120" fmla="*/ 862590 h 4257675"/>
                  <a:gd name="connsiteX121" fmla="*/ 977172 w 2438400"/>
                  <a:gd name="connsiteY121" fmla="*/ 765530 h 4257675"/>
                  <a:gd name="connsiteX122" fmla="*/ 915831 w 2438400"/>
                  <a:gd name="connsiteY122" fmla="*/ 674376 h 4257675"/>
                  <a:gd name="connsiteX123" fmla="*/ 854871 w 2438400"/>
                  <a:gd name="connsiteY123" fmla="*/ 566934 h 4257675"/>
                  <a:gd name="connsiteX124" fmla="*/ 837535 w 2438400"/>
                  <a:gd name="connsiteY124" fmla="*/ 538454 h 4257675"/>
                  <a:gd name="connsiteX125" fmla="*/ 725902 w 2438400"/>
                  <a:gd name="connsiteY125" fmla="*/ 491782 h 4257675"/>
                  <a:gd name="connsiteX126" fmla="*/ 599124 w 2438400"/>
                  <a:gd name="connsiteY126" fmla="*/ 505021 h 4257675"/>
                  <a:gd name="connsiteX127" fmla="*/ 495778 w 2438400"/>
                  <a:gd name="connsiteY127" fmla="*/ 513308 h 4257675"/>
                  <a:gd name="connsiteX128" fmla="*/ 316232 w 2438400"/>
                  <a:gd name="connsiteY128" fmla="*/ 514165 h 4257675"/>
                  <a:gd name="connsiteX129" fmla="*/ 222601 w 2438400"/>
                  <a:gd name="connsiteY129" fmla="*/ 493687 h 4257675"/>
                  <a:gd name="connsiteX130" fmla="*/ 175452 w 2438400"/>
                  <a:gd name="connsiteY130" fmla="*/ 480828 h 4257675"/>
                  <a:gd name="connsiteX131" fmla="*/ 164213 w 2438400"/>
                  <a:gd name="connsiteY131" fmla="*/ 477208 h 4257675"/>
                  <a:gd name="connsiteX132" fmla="*/ 129732 w 2438400"/>
                  <a:gd name="connsiteY132" fmla="*/ 454539 h 4257675"/>
                  <a:gd name="connsiteX133" fmla="*/ 44293 w 2438400"/>
                  <a:gd name="connsiteY133" fmla="*/ 378910 h 4257675"/>
                  <a:gd name="connsiteX134" fmla="*/ 5336 w 2438400"/>
                  <a:gd name="connsiteY134" fmla="*/ 328999 h 4257675"/>
                  <a:gd name="connsiteX135" fmla="*/ 32006 w 2438400"/>
                  <a:gd name="connsiteY135" fmla="*/ 272516 h 4257675"/>
                  <a:gd name="connsiteX136" fmla="*/ 119350 w 2438400"/>
                  <a:gd name="connsiteY136" fmla="*/ 235083 h 4257675"/>
                  <a:gd name="connsiteX137" fmla="*/ 177072 w 2438400"/>
                  <a:gd name="connsiteY137" fmla="*/ 206413 h 4257675"/>
                  <a:gd name="connsiteX138" fmla="*/ 272417 w 2438400"/>
                  <a:gd name="connsiteY138" fmla="*/ 186220 h 4257675"/>
                  <a:gd name="connsiteX139" fmla="*/ 339854 w 2438400"/>
                  <a:gd name="connsiteY139" fmla="*/ 204793 h 4257675"/>
                  <a:gd name="connsiteX140" fmla="*/ 343473 w 2438400"/>
                  <a:gd name="connsiteY140" fmla="*/ 206508 h 4257675"/>
                  <a:gd name="connsiteX141" fmla="*/ 490825 w 2438400"/>
                  <a:gd name="connsiteY141" fmla="*/ 216985 h 4257675"/>
                  <a:gd name="connsiteX142" fmla="*/ 543403 w 2438400"/>
                  <a:gd name="connsiteY142" fmla="*/ 191554 h 4257675"/>
                  <a:gd name="connsiteX143" fmla="*/ 613222 w 2438400"/>
                  <a:gd name="connsiteY143" fmla="*/ 205270 h 4257675"/>
                  <a:gd name="connsiteX144" fmla="*/ 665609 w 2438400"/>
                  <a:gd name="connsiteY144" fmla="*/ 179457 h 4257675"/>
                  <a:gd name="connsiteX145" fmla="*/ 674372 w 2438400"/>
                  <a:gd name="connsiteY145" fmla="*/ 174980 h 4257675"/>
                  <a:gd name="connsiteX146" fmla="*/ 750477 w 2438400"/>
                  <a:gd name="connsiteY146" fmla="*/ 163074 h 4257675"/>
                  <a:gd name="connsiteX147" fmla="*/ 781623 w 2438400"/>
                  <a:gd name="connsiteY147" fmla="*/ 150882 h 4257675"/>
                  <a:gd name="connsiteX148" fmla="*/ 813151 w 2438400"/>
                  <a:gd name="connsiteY148" fmla="*/ 142119 h 4257675"/>
                  <a:gd name="connsiteX149" fmla="*/ 894780 w 2438400"/>
                  <a:gd name="connsiteY149" fmla="*/ 141357 h 4257675"/>
                  <a:gd name="connsiteX150" fmla="*/ 995364 w 2438400"/>
                  <a:gd name="connsiteY150" fmla="*/ 130022 h 4257675"/>
                  <a:gd name="connsiteX151" fmla="*/ 1092329 w 2438400"/>
                  <a:gd name="connsiteY151" fmla="*/ 107353 h 4257675"/>
                  <a:gd name="connsiteX152" fmla="*/ 1164909 w 2438400"/>
                  <a:gd name="connsiteY152" fmla="*/ 97447 h 4257675"/>
                  <a:gd name="connsiteX153" fmla="*/ 1197866 w 2438400"/>
                  <a:gd name="connsiteY153" fmla="*/ 84874 h 4257675"/>
                  <a:gd name="connsiteX154" fmla="*/ 1227584 w 2438400"/>
                  <a:gd name="connsiteY154" fmla="*/ 76301 h 4257675"/>
                  <a:gd name="connsiteX155" fmla="*/ 1314928 w 2438400"/>
                  <a:gd name="connsiteY155" fmla="*/ 55918 h 4257675"/>
                  <a:gd name="connsiteX156" fmla="*/ 1362458 w 2438400"/>
                  <a:gd name="connsiteY156" fmla="*/ 44011 h 4257675"/>
                  <a:gd name="connsiteX157" fmla="*/ 1427895 w 2438400"/>
                  <a:gd name="connsiteY157" fmla="*/ 31248 h 4257675"/>
                  <a:gd name="connsiteX158" fmla="*/ 1508095 w 2438400"/>
                  <a:gd name="connsiteY158" fmla="*/ 19532 h 4257675"/>
                  <a:gd name="connsiteX159" fmla="*/ 1570674 w 2438400"/>
                  <a:gd name="connsiteY159" fmla="*/ 10198 h 4257675"/>
                  <a:gd name="connsiteX160" fmla="*/ 1613061 w 2438400"/>
                  <a:gd name="connsiteY160" fmla="*/ 863 h 4257675"/>
                  <a:gd name="connsiteX161" fmla="*/ 1766508 w 2438400"/>
                  <a:gd name="connsiteY161" fmla="*/ 11245 h 4257675"/>
                  <a:gd name="connsiteX162" fmla="*/ 1852043 w 2438400"/>
                  <a:gd name="connsiteY162" fmla="*/ 30105 h 4257675"/>
                  <a:gd name="connsiteX163" fmla="*/ 1945388 w 2438400"/>
                  <a:gd name="connsiteY163" fmla="*/ 65252 h 4257675"/>
                  <a:gd name="connsiteX164" fmla="*/ 1977392 w 2438400"/>
                  <a:gd name="connsiteY164" fmla="*/ 110496 h 4257675"/>
                  <a:gd name="connsiteX165" fmla="*/ 1977392 w 2438400"/>
                  <a:gd name="connsiteY165" fmla="*/ 155359 h 4257675"/>
                  <a:gd name="connsiteX166" fmla="*/ 1948150 w 2438400"/>
                  <a:gd name="connsiteY166" fmla="*/ 185362 h 4257675"/>
                  <a:gd name="connsiteX167" fmla="*/ 1859949 w 2438400"/>
                  <a:gd name="connsiteY167" fmla="*/ 210889 h 4257675"/>
                  <a:gd name="connsiteX168" fmla="*/ 1755174 w 2438400"/>
                  <a:gd name="connsiteY168" fmla="*/ 262515 h 4257675"/>
                  <a:gd name="connsiteX169" fmla="*/ 1687641 w 2438400"/>
                  <a:gd name="connsiteY169" fmla="*/ 292995 h 4257675"/>
                  <a:gd name="connsiteX170" fmla="*/ 1643160 w 2438400"/>
                  <a:gd name="connsiteY170" fmla="*/ 294614 h 4257675"/>
                  <a:gd name="connsiteX171" fmla="*/ 1607346 w 2438400"/>
                  <a:gd name="connsiteY171" fmla="*/ 308806 h 4257675"/>
                  <a:gd name="connsiteX172" fmla="*/ 1553815 w 2438400"/>
                  <a:gd name="connsiteY172" fmla="*/ 352907 h 4257675"/>
                  <a:gd name="connsiteX173" fmla="*/ 1507809 w 2438400"/>
                  <a:gd name="connsiteY173" fmla="*/ 432727 h 4257675"/>
                  <a:gd name="connsiteX174" fmla="*/ 1521049 w 2438400"/>
                  <a:gd name="connsiteY174" fmla="*/ 477589 h 4257675"/>
                  <a:gd name="connsiteX175" fmla="*/ 1539242 w 2438400"/>
                  <a:gd name="connsiteY175" fmla="*/ 565315 h 4257675"/>
                  <a:gd name="connsiteX176" fmla="*/ 1521525 w 2438400"/>
                  <a:gd name="connsiteY176" fmla="*/ 597128 h 4257675"/>
                  <a:gd name="connsiteX177" fmla="*/ 1562007 w 2438400"/>
                  <a:gd name="connsiteY177" fmla="*/ 664279 h 4257675"/>
                  <a:gd name="connsiteX178" fmla="*/ 1561626 w 2438400"/>
                  <a:gd name="connsiteY178" fmla="*/ 700951 h 4257675"/>
                  <a:gd name="connsiteX179" fmla="*/ 1552958 w 2438400"/>
                  <a:gd name="connsiteY179" fmla="*/ 736669 h 4257675"/>
                  <a:gd name="connsiteX180" fmla="*/ 1551243 w 2438400"/>
                  <a:gd name="connsiteY180" fmla="*/ 748671 h 4257675"/>
                  <a:gd name="connsiteX181" fmla="*/ 1597725 w 2438400"/>
                  <a:gd name="connsiteY181" fmla="*/ 838777 h 4257675"/>
                  <a:gd name="connsiteX182" fmla="*/ 1619062 w 2438400"/>
                  <a:gd name="connsiteY182" fmla="*/ 841063 h 4257675"/>
                  <a:gd name="connsiteX183" fmla="*/ 1679164 w 2438400"/>
                  <a:gd name="connsiteY183" fmla="*/ 817727 h 4257675"/>
                  <a:gd name="connsiteX184" fmla="*/ 1708787 w 2438400"/>
                  <a:gd name="connsiteY184" fmla="*/ 809250 h 4257675"/>
                  <a:gd name="connsiteX185" fmla="*/ 1752697 w 2438400"/>
                  <a:gd name="connsiteY185" fmla="*/ 799915 h 4257675"/>
                  <a:gd name="connsiteX186" fmla="*/ 1764604 w 2438400"/>
                  <a:gd name="connsiteY186" fmla="*/ 799820 h 4257675"/>
                  <a:gd name="connsiteX187" fmla="*/ 1806514 w 2438400"/>
                  <a:gd name="connsiteY187" fmla="*/ 808964 h 4257675"/>
                  <a:gd name="connsiteX188" fmla="*/ 1852805 w 2438400"/>
                  <a:gd name="connsiteY188" fmla="*/ 817918 h 4257675"/>
                  <a:gd name="connsiteX189" fmla="*/ 1904526 w 2438400"/>
                  <a:gd name="connsiteY189" fmla="*/ 799439 h 4257675"/>
                  <a:gd name="connsiteX190" fmla="*/ 1973010 w 2438400"/>
                  <a:gd name="connsiteY190" fmla="*/ 821061 h 4257675"/>
                  <a:gd name="connsiteX191" fmla="*/ 2151128 w 2438400"/>
                  <a:gd name="connsiteY191" fmla="*/ 832205 h 4257675"/>
                  <a:gd name="connsiteX192" fmla="*/ 2236472 w 2438400"/>
                  <a:gd name="connsiteY192" fmla="*/ 852684 h 4257675"/>
                  <a:gd name="connsiteX193" fmla="*/ 2265904 w 2438400"/>
                  <a:gd name="connsiteY193" fmla="*/ 861923 h 4257675"/>
                  <a:gd name="connsiteX194" fmla="*/ 2283621 w 2438400"/>
                  <a:gd name="connsiteY194" fmla="*/ 889355 h 4257675"/>
                  <a:gd name="connsiteX195" fmla="*/ 2313720 w 2438400"/>
                  <a:gd name="connsiteY195" fmla="*/ 928598 h 4257675"/>
                  <a:gd name="connsiteX196" fmla="*/ 2349724 w 2438400"/>
                  <a:gd name="connsiteY196" fmla="*/ 982033 h 4257675"/>
                  <a:gd name="connsiteX197" fmla="*/ 2361249 w 2438400"/>
                  <a:gd name="connsiteY197" fmla="*/ 1012228 h 4257675"/>
                  <a:gd name="connsiteX198" fmla="*/ 2433449 w 2438400"/>
                  <a:gd name="connsiteY198" fmla="*/ 1094714 h 4257675"/>
                  <a:gd name="connsiteX199" fmla="*/ 2436592 w 2438400"/>
                  <a:gd name="connsiteY199" fmla="*/ 1103763 h 4257675"/>
                  <a:gd name="connsiteX200" fmla="*/ 2435164 w 2438400"/>
                  <a:gd name="connsiteY200" fmla="*/ 1180725 h 4257675"/>
                  <a:gd name="connsiteX201" fmla="*/ 2384872 w 2438400"/>
                  <a:gd name="connsiteY201" fmla="*/ 1281785 h 4257675"/>
                  <a:gd name="connsiteX202" fmla="*/ 2365726 w 2438400"/>
                  <a:gd name="connsiteY202" fmla="*/ 1290167 h 4257675"/>
                  <a:gd name="connsiteX203" fmla="*/ 2349058 w 2438400"/>
                  <a:gd name="connsiteY203" fmla="*/ 1307407 h 4257675"/>
                  <a:gd name="connsiteX204" fmla="*/ 2366774 w 2438400"/>
                  <a:gd name="connsiteY204" fmla="*/ 1323410 h 4257675"/>
                  <a:gd name="connsiteX205" fmla="*/ 2425067 w 2438400"/>
                  <a:gd name="connsiteY205" fmla="*/ 1319695 h 4257675"/>
                  <a:gd name="connsiteX206" fmla="*/ 2417447 w 2438400"/>
                  <a:gd name="connsiteY206" fmla="*/ 1425708 h 4257675"/>
                  <a:gd name="connsiteX207" fmla="*/ 2415066 w 2438400"/>
                  <a:gd name="connsiteY207" fmla="*/ 1441615 h 4257675"/>
                  <a:gd name="connsiteX208" fmla="*/ 2414971 w 2438400"/>
                  <a:gd name="connsiteY208" fmla="*/ 1506956 h 4257675"/>
                  <a:gd name="connsiteX209" fmla="*/ 2387729 w 2438400"/>
                  <a:gd name="connsiteY209" fmla="*/ 1587252 h 4257675"/>
                  <a:gd name="connsiteX210" fmla="*/ 2385253 w 2438400"/>
                  <a:gd name="connsiteY210" fmla="*/ 1615065 h 4257675"/>
                  <a:gd name="connsiteX211" fmla="*/ 2385062 w 2438400"/>
                  <a:gd name="connsiteY211" fmla="*/ 1677454 h 4257675"/>
                  <a:gd name="connsiteX212" fmla="*/ 2371156 w 2438400"/>
                  <a:gd name="connsiteY212" fmla="*/ 1724317 h 4257675"/>
                  <a:gd name="connsiteX213" fmla="*/ 2360678 w 2438400"/>
                  <a:gd name="connsiteY213" fmla="*/ 1747367 h 4257675"/>
                  <a:gd name="connsiteX214" fmla="*/ 2329055 w 2438400"/>
                  <a:gd name="connsiteY214" fmla="*/ 1833283 h 4257675"/>
                  <a:gd name="connsiteX215" fmla="*/ 2327912 w 2438400"/>
                  <a:gd name="connsiteY215" fmla="*/ 1879860 h 4257675"/>
                  <a:gd name="connsiteX216" fmla="*/ 2312482 w 2438400"/>
                  <a:gd name="connsiteY216" fmla="*/ 1934438 h 4257675"/>
                  <a:gd name="connsiteX217" fmla="*/ 2293717 w 2438400"/>
                  <a:gd name="connsiteY217" fmla="*/ 1993779 h 4257675"/>
                  <a:gd name="connsiteX218" fmla="*/ 2277715 w 2438400"/>
                  <a:gd name="connsiteY218" fmla="*/ 2068169 h 4257675"/>
                  <a:gd name="connsiteX219" fmla="*/ 2276096 w 2438400"/>
                  <a:gd name="connsiteY219" fmla="*/ 2075408 h 4257675"/>
                  <a:gd name="connsiteX220" fmla="*/ 2283335 w 2438400"/>
                  <a:gd name="connsiteY220" fmla="*/ 2123891 h 4257675"/>
                  <a:gd name="connsiteX221" fmla="*/ 2282954 w 2438400"/>
                  <a:gd name="connsiteY221" fmla="*/ 2293245 h 4257675"/>
                  <a:gd name="connsiteX222" fmla="*/ 2297432 w 2438400"/>
                  <a:gd name="connsiteY222" fmla="*/ 2348204 h 4257675"/>
                  <a:gd name="connsiteX223" fmla="*/ 2290955 w 2438400"/>
                  <a:gd name="connsiteY223" fmla="*/ 2405069 h 4257675"/>
                  <a:gd name="connsiteX224" fmla="*/ 2283525 w 2438400"/>
                  <a:gd name="connsiteY224" fmla="*/ 2413260 h 4257675"/>
                  <a:gd name="connsiteX225" fmla="*/ 2321245 w 2438400"/>
                  <a:gd name="connsiteY225" fmla="*/ 2461361 h 4257675"/>
                  <a:gd name="connsiteX226" fmla="*/ 2325531 w 2438400"/>
                  <a:gd name="connsiteY226" fmla="*/ 2487460 h 4257675"/>
                  <a:gd name="connsiteX227" fmla="*/ 2306576 w 2438400"/>
                  <a:gd name="connsiteY227" fmla="*/ 2493651 h 4257675"/>
                  <a:gd name="connsiteX228" fmla="*/ 2213041 w 2438400"/>
                  <a:gd name="connsiteY228" fmla="*/ 2514320 h 4257675"/>
                  <a:gd name="connsiteX229" fmla="*/ 2211135 w 2438400"/>
                  <a:gd name="connsiteY229" fmla="*/ 2514892 h 4257675"/>
                  <a:gd name="connsiteX230" fmla="*/ 2088073 w 2438400"/>
                  <a:gd name="connsiteY230" fmla="*/ 2526131 h 4257675"/>
                  <a:gd name="connsiteX231" fmla="*/ 2067022 w 2438400"/>
                  <a:gd name="connsiteY231" fmla="*/ 2516225 h 4257675"/>
                  <a:gd name="connsiteX232" fmla="*/ 1907383 w 2438400"/>
                  <a:gd name="connsiteY232" fmla="*/ 2448026 h 4257675"/>
                  <a:gd name="connsiteX233" fmla="*/ 1857187 w 2438400"/>
                  <a:gd name="connsiteY233" fmla="*/ 2392114 h 4257675"/>
                  <a:gd name="connsiteX234" fmla="*/ 1832803 w 2438400"/>
                  <a:gd name="connsiteY234" fmla="*/ 2345252 h 4257675"/>
                  <a:gd name="connsiteX235" fmla="*/ 1797560 w 2438400"/>
                  <a:gd name="connsiteY235" fmla="*/ 2321344 h 4257675"/>
                  <a:gd name="connsiteX236" fmla="*/ 1758698 w 2438400"/>
                  <a:gd name="connsiteY236" fmla="*/ 2277243 h 4257675"/>
                  <a:gd name="connsiteX237" fmla="*/ 1690213 w 2438400"/>
                  <a:gd name="connsiteY237" fmla="*/ 2209330 h 4257675"/>
                  <a:gd name="connsiteX238" fmla="*/ 1659448 w 2438400"/>
                  <a:gd name="connsiteY238" fmla="*/ 2169706 h 4257675"/>
                  <a:gd name="connsiteX239" fmla="*/ 1639921 w 2438400"/>
                  <a:gd name="connsiteY239" fmla="*/ 2106936 h 4257675"/>
                  <a:gd name="connsiteX240" fmla="*/ 1660972 w 2438400"/>
                  <a:gd name="connsiteY240" fmla="*/ 2055311 h 4257675"/>
                  <a:gd name="connsiteX241" fmla="*/ 1710978 w 2438400"/>
                  <a:gd name="connsiteY241" fmla="*/ 2044833 h 4257675"/>
                  <a:gd name="connsiteX242" fmla="*/ 1764508 w 2438400"/>
                  <a:gd name="connsiteY242" fmla="*/ 2032451 h 4257675"/>
                  <a:gd name="connsiteX243" fmla="*/ 1778415 w 2438400"/>
                  <a:gd name="connsiteY243" fmla="*/ 2018735 h 4257675"/>
                  <a:gd name="connsiteX244" fmla="*/ 1806323 w 2438400"/>
                  <a:gd name="connsiteY244" fmla="*/ 2001494 h 4257675"/>
                  <a:gd name="connsiteX245" fmla="*/ 1877760 w 2438400"/>
                  <a:gd name="connsiteY245" fmla="*/ 2001018 h 4257675"/>
                  <a:gd name="connsiteX246" fmla="*/ 1927195 w 2438400"/>
                  <a:gd name="connsiteY246" fmla="*/ 1989207 h 4257675"/>
                  <a:gd name="connsiteX247" fmla="*/ 1936815 w 2438400"/>
                  <a:gd name="connsiteY247" fmla="*/ 1971014 h 4257675"/>
                  <a:gd name="connsiteX248" fmla="*/ 1955770 w 2438400"/>
                  <a:gd name="connsiteY248" fmla="*/ 1924151 h 4257675"/>
                  <a:gd name="connsiteX249" fmla="*/ 1974154 w 2438400"/>
                  <a:gd name="connsiteY249" fmla="*/ 1879193 h 4257675"/>
                  <a:gd name="connsiteX250" fmla="*/ 1976821 w 2438400"/>
                  <a:gd name="connsiteY250" fmla="*/ 1873859 h 4257675"/>
                  <a:gd name="connsiteX251" fmla="*/ 1988155 w 2438400"/>
                  <a:gd name="connsiteY251" fmla="*/ 1791468 h 4257675"/>
                  <a:gd name="connsiteX252" fmla="*/ 2000252 w 2438400"/>
                  <a:gd name="connsiteY252" fmla="*/ 1682788 h 4257675"/>
                  <a:gd name="connsiteX253" fmla="*/ 2019492 w 2438400"/>
                  <a:gd name="connsiteY253" fmla="*/ 1623733 h 4257675"/>
                  <a:gd name="connsiteX254" fmla="*/ 2019207 w 2438400"/>
                  <a:gd name="connsiteY254" fmla="*/ 1591824 h 4257675"/>
                  <a:gd name="connsiteX255" fmla="*/ 2013206 w 2438400"/>
                  <a:gd name="connsiteY255" fmla="*/ 1497241 h 4257675"/>
                  <a:gd name="connsiteX256" fmla="*/ 2020826 w 2438400"/>
                  <a:gd name="connsiteY256" fmla="*/ 1391418 h 4257675"/>
                  <a:gd name="connsiteX257" fmla="*/ 2037781 w 2438400"/>
                  <a:gd name="connsiteY257" fmla="*/ 1365320 h 4257675"/>
                  <a:gd name="connsiteX258" fmla="*/ 2050163 w 2438400"/>
                  <a:gd name="connsiteY258" fmla="*/ 1354747 h 4257675"/>
                  <a:gd name="connsiteX259" fmla="*/ 2021112 w 2438400"/>
                  <a:gd name="connsiteY259" fmla="*/ 1277690 h 4257675"/>
                  <a:gd name="connsiteX260" fmla="*/ 1964438 w 2438400"/>
                  <a:gd name="connsiteY260" fmla="*/ 1195870 h 4257675"/>
                  <a:gd name="connsiteX261" fmla="*/ 1949293 w 2438400"/>
                  <a:gd name="connsiteY261" fmla="*/ 1192345 h 4257675"/>
                  <a:gd name="connsiteX262" fmla="*/ 1919861 w 2438400"/>
                  <a:gd name="connsiteY262" fmla="*/ 1175772 h 4257675"/>
                  <a:gd name="connsiteX263" fmla="*/ 1891096 w 2438400"/>
                  <a:gd name="connsiteY263" fmla="*/ 1176344 h 4257675"/>
                  <a:gd name="connsiteX264" fmla="*/ 1836041 w 2438400"/>
                  <a:gd name="connsiteY264" fmla="*/ 1201966 h 4257675"/>
                  <a:gd name="connsiteX265" fmla="*/ 1811943 w 2438400"/>
                  <a:gd name="connsiteY265" fmla="*/ 1189583 h 4257675"/>
                  <a:gd name="connsiteX266" fmla="*/ 1788130 w 2438400"/>
                  <a:gd name="connsiteY266" fmla="*/ 1160246 h 4257675"/>
                  <a:gd name="connsiteX267" fmla="*/ 1752602 w 2438400"/>
                  <a:gd name="connsiteY267" fmla="*/ 1179391 h 4257675"/>
                  <a:gd name="connsiteX268" fmla="*/ 1726218 w 2438400"/>
                  <a:gd name="connsiteY268" fmla="*/ 1175296 h 4257675"/>
                  <a:gd name="connsiteX269" fmla="*/ 1690118 w 2438400"/>
                  <a:gd name="connsiteY269" fmla="*/ 1179296 h 4257675"/>
                  <a:gd name="connsiteX270" fmla="*/ 1615251 w 2438400"/>
                  <a:gd name="connsiteY270" fmla="*/ 1225778 h 4257675"/>
                  <a:gd name="connsiteX271" fmla="*/ 1528003 w 2438400"/>
                  <a:gd name="connsiteY271" fmla="*/ 1324172 h 4257675"/>
                  <a:gd name="connsiteX272" fmla="*/ 1503047 w 2438400"/>
                  <a:gd name="connsiteY272" fmla="*/ 1377226 h 4257675"/>
                  <a:gd name="connsiteX273" fmla="*/ 1489807 w 2438400"/>
                  <a:gd name="connsiteY273" fmla="*/ 1411611 h 4257675"/>
                  <a:gd name="connsiteX274" fmla="*/ 1465899 w 2438400"/>
                  <a:gd name="connsiteY274" fmla="*/ 1452854 h 4257675"/>
                  <a:gd name="connsiteX275" fmla="*/ 1493427 w 2438400"/>
                  <a:gd name="connsiteY275" fmla="*/ 1454759 h 4257675"/>
                  <a:gd name="connsiteX276" fmla="*/ 1503428 w 2438400"/>
                  <a:gd name="connsiteY276" fmla="*/ 1475048 h 4257675"/>
                  <a:gd name="connsiteX277" fmla="*/ 1503047 w 2438400"/>
                  <a:gd name="connsiteY277" fmla="*/ 1533817 h 4257675"/>
                  <a:gd name="connsiteX278" fmla="*/ 1517239 w 2438400"/>
                  <a:gd name="connsiteY278" fmla="*/ 1606302 h 4257675"/>
                  <a:gd name="connsiteX279" fmla="*/ 1506762 w 2438400"/>
                  <a:gd name="connsiteY279" fmla="*/ 1721555 h 4257675"/>
                  <a:gd name="connsiteX280" fmla="*/ 1508286 w 2438400"/>
                  <a:gd name="connsiteY280" fmla="*/ 1822329 h 4257675"/>
                  <a:gd name="connsiteX281" fmla="*/ 1482282 w 2438400"/>
                  <a:gd name="connsiteY281" fmla="*/ 1867097 h 4257675"/>
                  <a:gd name="connsiteX282" fmla="*/ 1442563 w 2438400"/>
                  <a:gd name="connsiteY282" fmla="*/ 1885194 h 4257675"/>
                  <a:gd name="connsiteX283" fmla="*/ 1454755 w 2438400"/>
                  <a:gd name="connsiteY283" fmla="*/ 1899862 h 4257675"/>
                  <a:gd name="connsiteX284" fmla="*/ 1476282 w 2438400"/>
                  <a:gd name="connsiteY284" fmla="*/ 1942439 h 4257675"/>
                  <a:gd name="connsiteX285" fmla="*/ 1511715 w 2438400"/>
                  <a:gd name="connsiteY285" fmla="*/ 2033498 h 4257675"/>
                  <a:gd name="connsiteX286" fmla="*/ 1516096 w 2438400"/>
                  <a:gd name="connsiteY286" fmla="*/ 2094077 h 4257675"/>
                  <a:gd name="connsiteX287" fmla="*/ 1484092 w 2438400"/>
                  <a:gd name="connsiteY287" fmla="*/ 2179421 h 4257675"/>
                  <a:gd name="connsiteX288" fmla="*/ 1475329 w 2438400"/>
                  <a:gd name="connsiteY288" fmla="*/ 2250002 h 4257675"/>
                  <a:gd name="connsiteX289" fmla="*/ 1484664 w 2438400"/>
                  <a:gd name="connsiteY289" fmla="*/ 2297531 h 4257675"/>
                  <a:gd name="connsiteX290" fmla="*/ 1467138 w 2438400"/>
                  <a:gd name="connsiteY290" fmla="*/ 2365063 h 4257675"/>
                  <a:gd name="connsiteX291" fmla="*/ 1465614 w 2438400"/>
                  <a:gd name="connsiteY291" fmla="*/ 2390591 h 4257675"/>
                  <a:gd name="connsiteX292" fmla="*/ 1474758 w 2438400"/>
                  <a:gd name="connsiteY292" fmla="*/ 2428310 h 4257675"/>
                  <a:gd name="connsiteX293" fmla="*/ 1482187 w 2438400"/>
                  <a:gd name="connsiteY293" fmla="*/ 2452217 h 4257675"/>
                  <a:gd name="connsiteX294" fmla="*/ 1483045 w 2438400"/>
                  <a:gd name="connsiteY294" fmla="*/ 2479459 h 4257675"/>
                  <a:gd name="connsiteX295" fmla="*/ 1474853 w 2438400"/>
                  <a:gd name="connsiteY295" fmla="*/ 2511177 h 4257675"/>
                  <a:gd name="connsiteX296" fmla="*/ 1463042 w 2438400"/>
                  <a:gd name="connsiteY296" fmla="*/ 3001810 h 4257675"/>
                  <a:gd name="connsiteX297" fmla="*/ 1445230 w 2438400"/>
                  <a:gd name="connsiteY297" fmla="*/ 3059627 h 4257675"/>
                  <a:gd name="connsiteX298" fmla="*/ 1457708 w 2438400"/>
                  <a:gd name="connsiteY298" fmla="*/ 3073724 h 4257675"/>
                  <a:gd name="connsiteX299" fmla="*/ 1460184 w 2438400"/>
                  <a:gd name="connsiteY299" fmla="*/ 3093250 h 4257675"/>
                  <a:gd name="connsiteX300" fmla="*/ 1461137 w 2438400"/>
                  <a:gd name="connsiteY300" fmla="*/ 3144494 h 4257675"/>
                  <a:gd name="connsiteX301" fmla="*/ 1430562 w 2438400"/>
                  <a:gd name="connsiteY301" fmla="*/ 3239554 h 4257675"/>
                  <a:gd name="connsiteX302" fmla="*/ 1425418 w 2438400"/>
                  <a:gd name="connsiteY302" fmla="*/ 3260128 h 4257675"/>
                  <a:gd name="connsiteX303" fmla="*/ 1425228 w 2438400"/>
                  <a:gd name="connsiteY303" fmla="*/ 3291941 h 4257675"/>
                  <a:gd name="connsiteX304" fmla="*/ 1429133 w 2438400"/>
                  <a:gd name="connsiteY304" fmla="*/ 3320421 h 4257675"/>
                  <a:gd name="connsiteX305" fmla="*/ 1420751 w 2438400"/>
                  <a:gd name="connsiteY305" fmla="*/ 3356045 h 4257675"/>
                  <a:gd name="connsiteX306" fmla="*/ 1403320 w 2438400"/>
                  <a:gd name="connsiteY306" fmla="*/ 3402908 h 4257675"/>
                  <a:gd name="connsiteX307" fmla="*/ 1398367 w 2438400"/>
                  <a:gd name="connsiteY307" fmla="*/ 3419386 h 4257675"/>
                  <a:gd name="connsiteX308" fmla="*/ 1398367 w 2438400"/>
                  <a:gd name="connsiteY308" fmla="*/ 3480632 h 4257675"/>
                  <a:gd name="connsiteX309" fmla="*/ 1373983 w 2438400"/>
                  <a:gd name="connsiteY309" fmla="*/ 3541687 h 4257675"/>
                  <a:gd name="connsiteX310" fmla="*/ 1348742 w 2438400"/>
                  <a:gd name="connsiteY310" fmla="*/ 3574072 h 4257675"/>
                  <a:gd name="connsiteX311" fmla="*/ 1363791 w 2438400"/>
                  <a:gd name="connsiteY311" fmla="*/ 3655034 h 4257675"/>
                  <a:gd name="connsiteX312" fmla="*/ 1329406 w 2438400"/>
                  <a:gd name="connsiteY312" fmla="*/ 3751808 h 4257675"/>
                  <a:gd name="connsiteX313" fmla="*/ 1318453 w 2438400"/>
                  <a:gd name="connsiteY313" fmla="*/ 3812387 h 4257675"/>
                  <a:gd name="connsiteX314" fmla="*/ 1320262 w 2438400"/>
                  <a:gd name="connsiteY314" fmla="*/ 3879158 h 4257675"/>
                  <a:gd name="connsiteX315" fmla="*/ 1281876 w 2438400"/>
                  <a:gd name="connsiteY315" fmla="*/ 3871538 h 4257675"/>
                  <a:gd name="connsiteX316" fmla="*/ 1277495 w 2438400"/>
                  <a:gd name="connsiteY316" fmla="*/ 3880110 h 4257675"/>
                  <a:gd name="connsiteX317" fmla="*/ 1327692 w 2438400"/>
                  <a:gd name="connsiteY317" fmla="*/ 3918496 h 4257675"/>
                  <a:gd name="connsiteX318" fmla="*/ 1255206 w 2438400"/>
                  <a:gd name="connsiteY318" fmla="*/ 4022890 h 4257675"/>
                  <a:gd name="connsiteX319" fmla="*/ 1227393 w 2438400"/>
                  <a:gd name="connsiteY319" fmla="*/ 4069277 h 4257675"/>
                  <a:gd name="connsiteX320" fmla="*/ 1190722 w 2438400"/>
                  <a:gd name="connsiteY320" fmla="*/ 4155954 h 4257675"/>
                  <a:gd name="connsiteX321" fmla="*/ 1149955 w 2438400"/>
                  <a:gd name="connsiteY321" fmla="*/ 4201579 h 4257675"/>
                  <a:gd name="connsiteX322" fmla="*/ 1112617 w 2438400"/>
                  <a:gd name="connsiteY322" fmla="*/ 4224153 h 425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</a:cxnLst>
                <a:rect l="l" t="t" r="r" b="b"/>
                <a:pathLst>
                  <a:path w="2438400" h="4257675">
                    <a:moveTo>
                      <a:pt x="1112617" y="4224153"/>
                    </a:moveTo>
                    <a:cubicBezTo>
                      <a:pt x="1117189" y="4230630"/>
                      <a:pt x="1119761" y="4234345"/>
                      <a:pt x="1122238" y="4237964"/>
                    </a:cubicBezTo>
                    <a:cubicBezTo>
                      <a:pt x="1094520" y="4270730"/>
                      <a:pt x="1028226" y="4277303"/>
                      <a:pt x="1005271" y="4248537"/>
                    </a:cubicBezTo>
                    <a:cubicBezTo>
                      <a:pt x="1021654" y="4236155"/>
                      <a:pt x="1012605" y="4226820"/>
                      <a:pt x="1002889" y="4214057"/>
                    </a:cubicBezTo>
                    <a:cubicBezTo>
                      <a:pt x="990030" y="4197102"/>
                      <a:pt x="981267" y="4176909"/>
                      <a:pt x="971076" y="4157954"/>
                    </a:cubicBezTo>
                    <a:cubicBezTo>
                      <a:pt x="964980" y="4146429"/>
                      <a:pt x="959836" y="4134332"/>
                      <a:pt x="953740" y="4122807"/>
                    </a:cubicBezTo>
                    <a:cubicBezTo>
                      <a:pt x="947168" y="4110329"/>
                      <a:pt x="945930" y="4099471"/>
                      <a:pt x="956979" y="4088041"/>
                    </a:cubicBezTo>
                    <a:cubicBezTo>
                      <a:pt x="963170" y="4081659"/>
                      <a:pt x="967551" y="4072991"/>
                      <a:pt x="971171" y="4064705"/>
                    </a:cubicBezTo>
                    <a:cubicBezTo>
                      <a:pt x="984411" y="4033939"/>
                      <a:pt x="984220" y="4033844"/>
                      <a:pt x="967647" y="4015460"/>
                    </a:cubicBezTo>
                    <a:cubicBezTo>
                      <a:pt x="968885" y="3990791"/>
                      <a:pt x="968599" y="3971169"/>
                      <a:pt x="971266" y="3951833"/>
                    </a:cubicBezTo>
                    <a:cubicBezTo>
                      <a:pt x="972790" y="3940689"/>
                      <a:pt x="976696" y="3928402"/>
                      <a:pt x="983554" y="3919925"/>
                    </a:cubicBezTo>
                    <a:cubicBezTo>
                      <a:pt x="994126" y="3906971"/>
                      <a:pt x="995460" y="3896588"/>
                      <a:pt x="987078" y="3881920"/>
                    </a:cubicBezTo>
                    <a:cubicBezTo>
                      <a:pt x="976505" y="3863251"/>
                      <a:pt x="965932" y="3843629"/>
                      <a:pt x="960884" y="3823055"/>
                    </a:cubicBezTo>
                    <a:cubicBezTo>
                      <a:pt x="956598" y="3805434"/>
                      <a:pt x="956407" y="3784955"/>
                      <a:pt x="976696" y="3772287"/>
                    </a:cubicBezTo>
                    <a:cubicBezTo>
                      <a:pt x="980029" y="3770192"/>
                      <a:pt x="981934" y="3760571"/>
                      <a:pt x="980124" y="3756285"/>
                    </a:cubicBezTo>
                    <a:cubicBezTo>
                      <a:pt x="975362" y="3744950"/>
                      <a:pt x="968123" y="3734663"/>
                      <a:pt x="962313" y="3724757"/>
                    </a:cubicBezTo>
                    <a:cubicBezTo>
                      <a:pt x="976314" y="3693992"/>
                      <a:pt x="997460" y="3667036"/>
                      <a:pt x="993459" y="3629888"/>
                    </a:cubicBezTo>
                    <a:cubicBezTo>
                      <a:pt x="990316" y="3600932"/>
                      <a:pt x="993650" y="3571405"/>
                      <a:pt x="992602" y="3542163"/>
                    </a:cubicBezTo>
                    <a:cubicBezTo>
                      <a:pt x="991078" y="3498824"/>
                      <a:pt x="975457" y="3456629"/>
                      <a:pt x="981934" y="3412718"/>
                    </a:cubicBezTo>
                    <a:cubicBezTo>
                      <a:pt x="985458" y="3388620"/>
                      <a:pt x="990316" y="3364617"/>
                      <a:pt x="992126" y="3340328"/>
                    </a:cubicBezTo>
                    <a:cubicBezTo>
                      <a:pt x="992888" y="3330708"/>
                      <a:pt x="986125" y="3320707"/>
                      <a:pt x="984411" y="3310610"/>
                    </a:cubicBezTo>
                    <a:cubicBezTo>
                      <a:pt x="982220" y="3297942"/>
                      <a:pt x="974600" y="3288608"/>
                      <a:pt x="979934" y="3271558"/>
                    </a:cubicBezTo>
                    <a:cubicBezTo>
                      <a:pt x="989840" y="3239839"/>
                      <a:pt x="984697" y="3203645"/>
                      <a:pt x="993840" y="3171545"/>
                    </a:cubicBezTo>
                    <a:cubicBezTo>
                      <a:pt x="1006223" y="3127635"/>
                      <a:pt x="1000413" y="3083630"/>
                      <a:pt x="1004699" y="3040005"/>
                    </a:cubicBezTo>
                    <a:cubicBezTo>
                      <a:pt x="1006699" y="3019907"/>
                      <a:pt x="1018891" y="3001143"/>
                      <a:pt x="1023463" y="2981045"/>
                    </a:cubicBezTo>
                    <a:cubicBezTo>
                      <a:pt x="1029369" y="2954756"/>
                      <a:pt x="1040227" y="2925800"/>
                      <a:pt x="1034322" y="2901607"/>
                    </a:cubicBezTo>
                    <a:cubicBezTo>
                      <a:pt x="1027559" y="2874270"/>
                      <a:pt x="1033179" y="2845505"/>
                      <a:pt x="1023749" y="2821406"/>
                    </a:cubicBezTo>
                    <a:cubicBezTo>
                      <a:pt x="1013462" y="2795117"/>
                      <a:pt x="1009842" y="2768066"/>
                      <a:pt x="1016224" y="2744730"/>
                    </a:cubicBezTo>
                    <a:cubicBezTo>
                      <a:pt x="1030988" y="2690533"/>
                      <a:pt x="1015462" y="2634621"/>
                      <a:pt x="1027559" y="2582710"/>
                    </a:cubicBezTo>
                    <a:cubicBezTo>
                      <a:pt x="1044132" y="2511749"/>
                      <a:pt x="1026416" y="2440883"/>
                      <a:pt x="1037941" y="2371541"/>
                    </a:cubicBezTo>
                    <a:cubicBezTo>
                      <a:pt x="1045656" y="2324773"/>
                      <a:pt x="1039370" y="2276862"/>
                      <a:pt x="1050038" y="2232476"/>
                    </a:cubicBezTo>
                    <a:cubicBezTo>
                      <a:pt x="1058706" y="2196471"/>
                      <a:pt x="1049562" y="2160276"/>
                      <a:pt x="1059849" y="2127415"/>
                    </a:cubicBezTo>
                    <a:cubicBezTo>
                      <a:pt x="1076137" y="2075218"/>
                      <a:pt x="1064611" y="2023021"/>
                      <a:pt x="1069850" y="1971205"/>
                    </a:cubicBezTo>
                    <a:cubicBezTo>
                      <a:pt x="1071088" y="1959203"/>
                      <a:pt x="1078518" y="1947773"/>
                      <a:pt x="1079851" y="1935772"/>
                    </a:cubicBezTo>
                    <a:cubicBezTo>
                      <a:pt x="1080708" y="1928152"/>
                      <a:pt x="1074708" y="1920056"/>
                      <a:pt x="1073089" y="1911959"/>
                    </a:cubicBezTo>
                    <a:cubicBezTo>
                      <a:pt x="1071469" y="1903577"/>
                      <a:pt x="1067469" y="1891290"/>
                      <a:pt x="1071374" y="1887099"/>
                    </a:cubicBezTo>
                    <a:cubicBezTo>
                      <a:pt x="1084138" y="1873383"/>
                      <a:pt x="1079851" y="1857857"/>
                      <a:pt x="1080328" y="1842903"/>
                    </a:cubicBezTo>
                    <a:cubicBezTo>
                      <a:pt x="1080899" y="1823186"/>
                      <a:pt x="1081089" y="1803470"/>
                      <a:pt x="1080328" y="1783753"/>
                    </a:cubicBezTo>
                    <a:cubicBezTo>
                      <a:pt x="1079375" y="1758416"/>
                      <a:pt x="1089186" y="1736414"/>
                      <a:pt x="1099473" y="1714315"/>
                    </a:cubicBezTo>
                    <a:cubicBezTo>
                      <a:pt x="1100044" y="1713077"/>
                      <a:pt x="1100997" y="1712030"/>
                      <a:pt x="1101282" y="1710791"/>
                    </a:cubicBezTo>
                    <a:cubicBezTo>
                      <a:pt x="1112046" y="1666310"/>
                      <a:pt x="1116141" y="1621256"/>
                      <a:pt x="1113093" y="1575536"/>
                    </a:cubicBezTo>
                    <a:cubicBezTo>
                      <a:pt x="1112236" y="1562773"/>
                      <a:pt x="1078137" y="1531912"/>
                      <a:pt x="1065278" y="1531150"/>
                    </a:cubicBezTo>
                    <a:cubicBezTo>
                      <a:pt x="1049562" y="1530197"/>
                      <a:pt x="1032607" y="1535436"/>
                      <a:pt x="1019463" y="1521244"/>
                    </a:cubicBezTo>
                    <a:cubicBezTo>
                      <a:pt x="1017939" y="1519624"/>
                      <a:pt x="1011747" y="1519624"/>
                      <a:pt x="1009938" y="1521339"/>
                    </a:cubicBezTo>
                    <a:cubicBezTo>
                      <a:pt x="990030" y="1539913"/>
                      <a:pt x="965361" y="1532007"/>
                      <a:pt x="943834" y="1530102"/>
                    </a:cubicBezTo>
                    <a:cubicBezTo>
                      <a:pt x="914307" y="1527530"/>
                      <a:pt x="885732" y="1515338"/>
                      <a:pt x="856299" y="1511243"/>
                    </a:cubicBezTo>
                    <a:cubicBezTo>
                      <a:pt x="822200" y="1506575"/>
                      <a:pt x="788481" y="1489049"/>
                      <a:pt x="754191" y="1499717"/>
                    </a:cubicBezTo>
                    <a:cubicBezTo>
                      <a:pt x="740380" y="1504003"/>
                      <a:pt x="729998" y="1521530"/>
                      <a:pt x="720092" y="1534579"/>
                    </a:cubicBezTo>
                    <a:cubicBezTo>
                      <a:pt x="715425" y="1540675"/>
                      <a:pt x="715425" y="1550390"/>
                      <a:pt x="712758" y="1560773"/>
                    </a:cubicBezTo>
                    <a:cubicBezTo>
                      <a:pt x="724569" y="1587919"/>
                      <a:pt x="739237" y="1619732"/>
                      <a:pt x="729046" y="1651355"/>
                    </a:cubicBezTo>
                    <a:cubicBezTo>
                      <a:pt x="722188" y="1672596"/>
                      <a:pt x="719044" y="1692503"/>
                      <a:pt x="719997" y="1713649"/>
                    </a:cubicBezTo>
                    <a:cubicBezTo>
                      <a:pt x="720378" y="1722983"/>
                      <a:pt x="726093" y="1732032"/>
                      <a:pt x="727426" y="1741557"/>
                    </a:cubicBezTo>
                    <a:cubicBezTo>
                      <a:pt x="729141" y="1753368"/>
                      <a:pt x="733903" y="1769275"/>
                      <a:pt x="728379" y="1776609"/>
                    </a:cubicBezTo>
                    <a:cubicBezTo>
                      <a:pt x="717425" y="1791278"/>
                      <a:pt x="720187" y="1805946"/>
                      <a:pt x="719711" y="1820995"/>
                    </a:cubicBezTo>
                    <a:cubicBezTo>
                      <a:pt x="719139" y="1838712"/>
                      <a:pt x="721521" y="1856619"/>
                      <a:pt x="719044" y="1873955"/>
                    </a:cubicBezTo>
                    <a:cubicBezTo>
                      <a:pt x="716377" y="1893005"/>
                      <a:pt x="709710" y="1911483"/>
                      <a:pt x="703709" y="1934057"/>
                    </a:cubicBezTo>
                    <a:cubicBezTo>
                      <a:pt x="713805" y="1949011"/>
                      <a:pt x="714472" y="1992350"/>
                      <a:pt x="693327" y="1998923"/>
                    </a:cubicBezTo>
                    <a:cubicBezTo>
                      <a:pt x="679325" y="2003304"/>
                      <a:pt x="673515" y="2009114"/>
                      <a:pt x="676372" y="2022735"/>
                    </a:cubicBezTo>
                    <a:cubicBezTo>
                      <a:pt x="677230" y="2026640"/>
                      <a:pt x="680278" y="2031498"/>
                      <a:pt x="683706" y="2033308"/>
                    </a:cubicBezTo>
                    <a:cubicBezTo>
                      <a:pt x="724283" y="2053977"/>
                      <a:pt x="731522" y="2092458"/>
                      <a:pt x="700280" y="2125415"/>
                    </a:cubicBezTo>
                    <a:cubicBezTo>
                      <a:pt x="709519" y="2143703"/>
                      <a:pt x="710757" y="2159609"/>
                      <a:pt x="701042" y="2180945"/>
                    </a:cubicBezTo>
                    <a:cubicBezTo>
                      <a:pt x="689707" y="2205901"/>
                      <a:pt x="680658" y="2234762"/>
                      <a:pt x="686945" y="2264194"/>
                    </a:cubicBezTo>
                    <a:cubicBezTo>
                      <a:pt x="689898" y="2278100"/>
                      <a:pt x="697994" y="2292197"/>
                      <a:pt x="696851" y="2305532"/>
                    </a:cubicBezTo>
                    <a:cubicBezTo>
                      <a:pt x="695232" y="2324582"/>
                      <a:pt x="687231" y="2343156"/>
                      <a:pt x="681801" y="2361920"/>
                    </a:cubicBezTo>
                    <a:cubicBezTo>
                      <a:pt x="680182" y="2367540"/>
                      <a:pt x="676563" y="2372874"/>
                      <a:pt x="676087" y="2378494"/>
                    </a:cubicBezTo>
                    <a:cubicBezTo>
                      <a:pt x="673991" y="2403259"/>
                      <a:pt x="660465" y="2416499"/>
                      <a:pt x="635224" y="2417165"/>
                    </a:cubicBezTo>
                    <a:cubicBezTo>
                      <a:pt x="621604" y="2417546"/>
                      <a:pt x="608078" y="2417546"/>
                      <a:pt x="594457" y="2418118"/>
                    </a:cubicBezTo>
                    <a:cubicBezTo>
                      <a:pt x="592933" y="2418213"/>
                      <a:pt x="591505" y="2420499"/>
                      <a:pt x="584551" y="2426500"/>
                    </a:cubicBezTo>
                    <a:cubicBezTo>
                      <a:pt x="607602" y="2431358"/>
                      <a:pt x="626080" y="2437072"/>
                      <a:pt x="644940" y="2438501"/>
                    </a:cubicBezTo>
                    <a:cubicBezTo>
                      <a:pt x="659418" y="2439644"/>
                      <a:pt x="666085" y="2442978"/>
                      <a:pt x="665228" y="2458504"/>
                    </a:cubicBezTo>
                    <a:cubicBezTo>
                      <a:pt x="664275" y="2476792"/>
                      <a:pt x="665038" y="2495270"/>
                      <a:pt x="665038" y="2513558"/>
                    </a:cubicBezTo>
                    <a:cubicBezTo>
                      <a:pt x="665038" y="2549468"/>
                      <a:pt x="665038" y="2549468"/>
                      <a:pt x="632081" y="2565279"/>
                    </a:cubicBezTo>
                    <a:cubicBezTo>
                      <a:pt x="650083" y="2569565"/>
                      <a:pt x="657417" y="2579662"/>
                      <a:pt x="654084" y="2596616"/>
                    </a:cubicBezTo>
                    <a:cubicBezTo>
                      <a:pt x="651417" y="2610046"/>
                      <a:pt x="649512" y="2623667"/>
                      <a:pt x="647130" y="2637193"/>
                    </a:cubicBezTo>
                    <a:cubicBezTo>
                      <a:pt x="645606" y="2645670"/>
                      <a:pt x="645416" y="2654814"/>
                      <a:pt x="641987" y="2662529"/>
                    </a:cubicBezTo>
                    <a:cubicBezTo>
                      <a:pt x="639130" y="2668816"/>
                      <a:pt x="632462" y="2673293"/>
                      <a:pt x="625223" y="2680913"/>
                    </a:cubicBezTo>
                    <a:cubicBezTo>
                      <a:pt x="622270" y="2662529"/>
                      <a:pt x="613983" y="2654338"/>
                      <a:pt x="597696" y="2657291"/>
                    </a:cubicBezTo>
                    <a:cubicBezTo>
                      <a:pt x="595981" y="2657576"/>
                      <a:pt x="593600" y="2656624"/>
                      <a:pt x="592076" y="2655576"/>
                    </a:cubicBezTo>
                    <a:cubicBezTo>
                      <a:pt x="577312" y="2644527"/>
                      <a:pt x="561215" y="2634716"/>
                      <a:pt x="548356" y="2621762"/>
                    </a:cubicBezTo>
                    <a:cubicBezTo>
                      <a:pt x="535402" y="2608808"/>
                      <a:pt x="524163" y="2593568"/>
                      <a:pt x="514828" y="2577852"/>
                    </a:cubicBezTo>
                    <a:cubicBezTo>
                      <a:pt x="504827" y="2560993"/>
                      <a:pt x="497493" y="2542610"/>
                      <a:pt x="489873" y="2524512"/>
                    </a:cubicBezTo>
                    <a:cubicBezTo>
                      <a:pt x="471966" y="2482221"/>
                      <a:pt x="458155" y="2438216"/>
                      <a:pt x="421102" y="2406212"/>
                    </a:cubicBezTo>
                    <a:cubicBezTo>
                      <a:pt x="410244" y="2396877"/>
                      <a:pt x="407767" y="2377255"/>
                      <a:pt x="402814" y="2361825"/>
                    </a:cubicBezTo>
                    <a:cubicBezTo>
                      <a:pt x="395480" y="2339060"/>
                      <a:pt x="389479" y="2315819"/>
                      <a:pt x="382621" y="2292864"/>
                    </a:cubicBezTo>
                    <a:cubicBezTo>
                      <a:pt x="378716" y="2279720"/>
                      <a:pt x="371191" y="2266766"/>
                      <a:pt x="370810" y="2253621"/>
                    </a:cubicBezTo>
                    <a:cubicBezTo>
                      <a:pt x="370334" y="2237905"/>
                      <a:pt x="363381" y="2228285"/>
                      <a:pt x="352522" y="2219617"/>
                    </a:cubicBezTo>
                    <a:cubicBezTo>
                      <a:pt x="339759" y="2209425"/>
                      <a:pt x="335758" y="2196757"/>
                      <a:pt x="336711" y="2180469"/>
                    </a:cubicBezTo>
                    <a:cubicBezTo>
                      <a:pt x="338044" y="2158371"/>
                      <a:pt x="323852" y="2140178"/>
                      <a:pt x="302802" y="2132273"/>
                    </a:cubicBezTo>
                    <a:cubicBezTo>
                      <a:pt x="289752" y="2127415"/>
                      <a:pt x="282418" y="2118938"/>
                      <a:pt x="281751" y="2103698"/>
                    </a:cubicBezTo>
                    <a:cubicBezTo>
                      <a:pt x="281370" y="2093696"/>
                      <a:pt x="274893" y="2083981"/>
                      <a:pt x="273846" y="2073884"/>
                    </a:cubicBezTo>
                    <a:cubicBezTo>
                      <a:pt x="272893" y="2064455"/>
                      <a:pt x="275084" y="2054644"/>
                      <a:pt x="276703" y="2045119"/>
                    </a:cubicBezTo>
                    <a:cubicBezTo>
                      <a:pt x="277656" y="2039404"/>
                      <a:pt x="281942" y="2033974"/>
                      <a:pt x="281847" y="2028450"/>
                    </a:cubicBezTo>
                    <a:cubicBezTo>
                      <a:pt x="280989" y="1993493"/>
                      <a:pt x="291467" y="1961489"/>
                      <a:pt x="302706" y="1928914"/>
                    </a:cubicBezTo>
                    <a:cubicBezTo>
                      <a:pt x="310326" y="1906816"/>
                      <a:pt x="312136" y="1882527"/>
                      <a:pt x="314708" y="1859000"/>
                    </a:cubicBezTo>
                    <a:cubicBezTo>
                      <a:pt x="316422" y="1842903"/>
                      <a:pt x="313946" y="1826234"/>
                      <a:pt x="315660" y="1810137"/>
                    </a:cubicBezTo>
                    <a:cubicBezTo>
                      <a:pt x="316232" y="1804232"/>
                      <a:pt x="323090" y="1798707"/>
                      <a:pt x="327471" y="1793373"/>
                    </a:cubicBezTo>
                    <a:cubicBezTo>
                      <a:pt x="334139" y="1784991"/>
                      <a:pt x="344807" y="1777657"/>
                      <a:pt x="346902" y="1768418"/>
                    </a:cubicBezTo>
                    <a:cubicBezTo>
                      <a:pt x="349284" y="1757369"/>
                      <a:pt x="354522" y="1741462"/>
                      <a:pt x="332901" y="1736032"/>
                    </a:cubicBezTo>
                    <a:cubicBezTo>
                      <a:pt x="328805" y="1734985"/>
                      <a:pt x="328043" y="1709839"/>
                      <a:pt x="330615" y="1696694"/>
                    </a:cubicBezTo>
                    <a:cubicBezTo>
                      <a:pt x="333663" y="1681073"/>
                      <a:pt x="343855" y="1666786"/>
                      <a:pt x="346902" y="1651165"/>
                    </a:cubicBezTo>
                    <a:cubicBezTo>
                      <a:pt x="348426" y="1643164"/>
                      <a:pt x="343092" y="1631639"/>
                      <a:pt x="337092" y="1624876"/>
                    </a:cubicBezTo>
                    <a:cubicBezTo>
                      <a:pt x="325185" y="1611445"/>
                      <a:pt x="320423" y="1599253"/>
                      <a:pt x="333091" y="1584204"/>
                    </a:cubicBezTo>
                    <a:cubicBezTo>
                      <a:pt x="334710" y="1582204"/>
                      <a:pt x="336234" y="1579632"/>
                      <a:pt x="336615" y="1577156"/>
                    </a:cubicBezTo>
                    <a:cubicBezTo>
                      <a:pt x="340521" y="1552390"/>
                      <a:pt x="343664" y="1527530"/>
                      <a:pt x="348331" y="1502956"/>
                    </a:cubicBezTo>
                    <a:cubicBezTo>
                      <a:pt x="349665" y="1495717"/>
                      <a:pt x="355189" y="1489240"/>
                      <a:pt x="358523" y="1482286"/>
                    </a:cubicBezTo>
                    <a:cubicBezTo>
                      <a:pt x="366048" y="1466570"/>
                      <a:pt x="373001" y="1450568"/>
                      <a:pt x="380907" y="1434947"/>
                    </a:cubicBezTo>
                    <a:cubicBezTo>
                      <a:pt x="401481" y="1393895"/>
                      <a:pt x="385479" y="1349699"/>
                      <a:pt x="392241" y="1307789"/>
                    </a:cubicBezTo>
                    <a:cubicBezTo>
                      <a:pt x="399480" y="1262831"/>
                      <a:pt x="414054" y="1220920"/>
                      <a:pt x="462631" y="1201680"/>
                    </a:cubicBezTo>
                    <a:cubicBezTo>
                      <a:pt x="475776" y="1196441"/>
                      <a:pt x="487968" y="1187393"/>
                      <a:pt x="498636" y="1177963"/>
                    </a:cubicBezTo>
                    <a:cubicBezTo>
                      <a:pt x="538260" y="1143006"/>
                      <a:pt x="579503" y="1109478"/>
                      <a:pt x="615222" y="1070711"/>
                    </a:cubicBezTo>
                    <a:cubicBezTo>
                      <a:pt x="639225" y="1044708"/>
                      <a:pt x="654941" y="1011085"/>
                      <a:pt x="673705" y="980510"/>
                    </a:cubicBezTo>
                    <a:cubicBezTo>
                      <a:pt x="675991" y="976795"/>
                      <a:pt x="675515" y="969556"/>
                      <a:pt x="673420" y="965460"/>
                    </a:cubicBezTo>
                    <a:cubicBezTo>
                      <a:pt x="660561" y="940504"/>
                      <a:pt x="661513" y="929265"/>
                      <a:pt x="678563" y="910025"/>
                    </a:cubicBezTo>
                    <a:cubicBezTo>
                      <a:pt x="682373" y="905738"/>
                      <a:pt x="683516" y="898975"/>
                      <a:pt x="687516" y="895070"/>
                    </a:cubicBezTo>
                    <a:cubicBezTo>
                      <a:pt x="695137" y="887641"/>
                      <a:pt x="703138" y="879735"/>
                      <a:pt x="712567" y="875258"/>
                    </a:cubicBezTo>
                    <a:cubicBezTo>
                      <a:pt x="722283" y="870591"/>
                      <a:pt x="733998" y="867067"/>
                      <a:pt x="744571" y="867733"/>
                    </a:cubicBezTo>
                    <a:cubicBezTo>
                      <a:pt x="764669" y="869067"/>
                      <a:pt x="784862" y="872591"/>
                      <a:pt x="804388" y="877544"/>
                    </a:cubicBezTo>
                    <a:cubicBezTo>
                      <a:pt x="823724" y="882402"/>
                      <a:pt x="842488" y="889927"/>
                      <a:pt x="861253" y="896880"/>
                    </a:cubicBezTo>
                    <a:cubicBezTo>
                      <a:pt x="871730" y="900690"/>
                      <a:pt x="882207" y="904786"/>
                      <a:pt x="892018" y="910215"/>
                    </a:cubicBezTo>
                    <a:cubicBezTo>
                      <a:pt x="922117" y="926788"/>
                      <a:pt x="956026" y="922598"/>
                      <a:pt x="976124" y="896594"/>
                    </a:cubicBezTo>
                    <a:cubicBezTo>
                      <a:pt x="983268" y="887355"/>
                      <a:pt x="983839" y="873258"/>
                      <a:pt x="989554" y="862590"/>
                    </a:cubicBezTo>
                    <a:cubicBezTo>
                      <a:pt x="1000032" y="843159"/>
                      <a:pt x="992793" y="781056"/>
                      <a:pt x="977172" y="765530"/>
                    </a:cubicBezTo>
                    <a:cubicBezTo>
                      <a:pt x="950692" y="739241"/>
                      <a:pt x="932214" y="707809"/>
                      <a:pt x="915831" y="674376"/>
                    </a:cubicBezTo>
                    <a:cubicBezTo>
                      <a:pt x="897733" y="637514"/>
                      <a:pt x="875445" y="602653"/>
                      <a:pt x="854871" y="566934"/>
                    </a:cubicBezTo>
                    <a:cubicBezTo>
                      <a:pt x="849346" y="557314"/>
                      <a:pt x="845155" y="546074"/>
                      <a:pt x="837535" y="538454"/>
                    </a:cubicBezTo>
                    <a:cubicBezTo>
                      <a:pt x="806865" y="507974"/>
                      <a:pt x="771527" y="487495"/>
                      <a:pt x="725902" y="491782"/>
                    </a:cubicBezTo>
                    <a:cubicBezTo>
                      <a:pt x="683516" y="495782"/>
                      <a:pt x="638939" y="492734"/>
                      <a:pt x="599124" y="505021"/>
                    </a:cubicBezTo>
                    <a:cubicBezTo>
                      <a:pt x="563691" y="515975"/>
                      <a:pt x="530068" y="512260"/>
                      <a:pt x="495778" y="513308"/>
                    </a:cubicBezTo>
                    <a:cubicBezTo>
                      <a:pt x="435961" y="515213"/>
                      <a:pt x="376049" y="512832"/>
                      <a:pt x="316232" y="514165"/>
                    </a:cubicBezTo>
                    <a:cubicBezTo>
                      <a:pt x="282894" y="514927"/>
                      <a:pt x="252414" y="508736"/>
                      <a:pt x="222601" y="493687"/>
                    </a:cubicBezTo>
                    <a:cubicBezTo>
                      <a:pt x="208314" y="486543"/>
                      <a:pt x="191264" y="485019"/>
                      <a:pt x="175452" y="480828"/>
                    </a:cubicBezTo>
                    <a:cubicBezTo>
                      <a:pt x="171642" y="479780"/>
                      <a:pt x="167451" y="479209"/>
                      <a:pt x="164213" y="477208"/>
                    </a:cubicBezTo>
                    <a:cubicBezTo>
                      <a:pt x="152592" y="469874"/>
                      <a:pt x="142115" y="460254"/>
                      <a:pt x="129732" y="454539"/>
                    </a:cubicBezTo>
                    <a:cubicBezTo>
                      <a:pt x="93537" y="437775"/>
                      <a:pt x="72011" y="404818"/>
                      <a:pt x="44293" y="378910"/>
                    </a:cubicBezTo>
                    <a:cubicBezTo>
                      <a:pt x="29053" y="364718"/>
                      <a:pt x="17242" y="346430"/>
                      <a:pt x="5336" y="328999"/>
                    </a:cubicBezTo>
                    <a:cubicBezTo>
                      <a:pt x="-8856" y="308140"/>
                      <a:pt x="7050" y="278422"/>
                      <a:pt x="32006" y="272516"/>
                    </a:cubicBezTo>
                    <a:cubicBezTo>
                      <a:pt x="62962" y="265182"/>
                      <a:pt x="93442" y="257467"/>
                      <a:pt x="119350" y="235083"/>
                    </a:cubicBezTo>
                    <a:cubicBezTo>
                      <a:pt x="135066" y="221462"/>
                      <a:pt x="158212" y="216700"/>
                      <a:pt x="177072" y="206413"/>
                    </a:cubicBezTo>
                    <a:cubicBezTo>
                      <a:pt x="207075" y="190030"/>
                      <a:pt x="238794" y="181171"/>
                      <a:pt x="272417" y="186220"/>
                    </a:cubicBezTo>
                    <a:cubicBezTo>
                      <a:pt x="295372" y="189649"/>
                      <a:pt x="317470" y="198316"/>
                      <a:pt x="339854" y="204793"/>
                    </a:cubicBezTo>
                    <a:cubicBezTo>
                      <a:pt x="341092" y="205174"/>
                      <a:pt x="342235" y="206222"/>
                      <a:pt x="343473" y="206508"/>
                    </a:cubicBezTo>
                    <a:cubicBezTo>
                      <a:pt x="391956" y="219271"/>
                      <a:pt x="441676" y="222891"/>
                      <a:pt x="490825" y="216985"/>
                    </a:cubicBezTo>
                    <a:cubicBezTo>
                      <a:pt x="511494" y="214509"/>
                      <a:pt x="530544" y="198126"/>
                      <a:pt x="543403" y="191554"/>
                    </a:cubicBezTo>
                    <a:cubicBezTo>
                      <a:pt x="570549" y="197459"/>
                      <a:pt x="592457" y="207175"/>
                      <a:pt x="613222" y="205270"/>
                    </a:cubicBezTo>
                    <a:cubicBezTo>
                      <a:pt x="631319" y="203555"/>
                      <a:pt x="648178" y="188601"/>
                      <a:pt x="665609" y="179457"/>
                    </a:cubicBezTo>
                    <a:cubicBezTo>
                      <a:pt x="668562" y="177933"/>
                      <a:pt x="671324" y="175456"/>
                      <a:pt x="674372" y="174980"/>
                    </a:cubicBezTo>
                    <a:cubicBezTo>
                      <a:pt x="699708" y="170884"/>
                      <a:pt x="725235" y="168027"/>
                      <a:pt x="750477" y="163074"/>
                    </a:cubicBezTo>
                    <a:cubicBezTo>
                      <a:pt x="761240" y="160978"/>
                      <a:pt x="771051" y="154597"/>
                      <a:pt x="781623" y="150882"/>
                    </a:cubicBezTo>
                    <a:cubicBezTo>
                      <a:pt x="791910" y="147262"/>
                      <a:pt x="802483" y="142595"/>
                      <a:pt x="813151" y="142119"/>
                    </a:cubicBezTo>
                    <a:cubicBezTo>
                      <a:pt x="840297" y="140881"/>
                      <a:pt x="867634" y="143167"/>
                      <a:pt x="894780" y="141357"/>
                    </a:cubicBezTo>
                    <a:cubicBezTo>
                      <a:pt x="928404" y="139071"/>
                      <a:pt x="962122" y="135547"/>
                      <a:pt x="995364" y="130022"/>
                    </a:cubicBezTo>
                    <a:cubicBezTo>
                      <a:pt x="1028130" y="124593"/>
                      <a:pt x="1062421" y="120402"/>
                      <a:pt x="1092329" y="107353"/>
                    </a:cubicBezTo>
                    <a:cubicBezTo>
                      <a:pt x="1117189" y="96494"/>
                      <a:pt x="1140906" y="101161"/>
                      <a:pt x="1164909" y="97447"/>
                    </a:cubicBezTo>
                    <a:cubicBezTo>
                      <a:pt x="1176244" y="95732"/>
                      <a:pt x="1186722" y="88779"/>
                      <a:pt x="1197866" y="84874"/>
                    </a:cubicBezTo>
                    <a:cubicBezTo>
                      <a:pt x="1207581" y="81445"/>
                      <a:pt x="1217583" y="78682"/>
                      <a:pt x="1227584" y="76301"/>
                    </a:cubicBezTo>
                    <a:cubicBezTo>
                      <a:pt x="1256635" y="69348"/>
                      <a:pt x="1285782" y="62871"/>
                      <a:pt x="1314928" y="55918"/>
                    </a:cubicBezTo>
                    <a:cubicBezTo>
                      <a:pt x="1330835" y="52108"/>
                      <a:pt x="1346456" y="47345"/>
                      <a:pt x="1362458" y="44011"/>
                    </a:cubicBezTo>
                    <a:cubicBezTo>
                      <a:pt x="1384270" y="39535"/>
                      <a:pt x="1408178" y="40106"/>
                      <a:pt x="1427895" y="31248"/>
                    </a:cubicBezTo>
                    <a:cubicBezTo>
                      <a:pt x="1454755" y="19056"/>
                      <a:pt x="1483521" y="28295"/>
                      <a:pt x="1508095" y="19532"/>
                    </a:cubicBezTo>
                    <a:cubicBezTo>
                      <a:pt x="1529526" y="11817"/>
                      <a:pt x="1549720" y="12579"/>
                      <a:pt x="1570674" y="10198"/>
                    </a:cubicBezTo>
                    <a:cubicBezTo>
                      <a:pt x="1585153" y="8483"/>
                      <a:pt x="1601631" y="-3233"/>
                      <a:pt x="1613061" y="863"/>
                    </a:cubicBezTo>
                    <a:cubicBezTo>
                      <a:pt x="1663829" y="19532"/>
                      <a:pt x="1715835" y="4673"/>
                      <a:pt x="1766508" y="11245"/>
                    </a:cubicBezTo>
                    <a:cubicBezTo>
                      <a:pt x="1795369" y="14960"/>
                      <a:pt x="1823278" y="28771"/>
                      <a:pt x="1852043" y="30105"/>
                    </a:cubicBezTo>
                    <a:cubicBezTo>
                      <a:pt x="1888238" y="31724"/>
                      <a:pt x="1914337" y="53632"/>
                      <a:pt x="1945388" y="65252"/>
                    </a:cubicBezTo>
                    <a:cubicBezTo>
                      <a:pt x="1977297" y="77158"/>
                      <a:pt x="1977392" y="76968"/>
                      <a:pt x="1977392" y="110496"/>
                    </a:cubicBezTo>
                    <a:cubicBezTo>
                      <a:pt x="1977392" y="125450"/>
                      <a:pt x="1977582" y="140404"/>
                      <a:pt x="1977392" y="155359"/>
                    </a:cubicBezTo>
                    <a:cubicBezTo>
                      <a:pt x="1977106" y="176028"/>
                      <a:pt x="1968153" y="186029"/>
                      <a:pt x="1948150" y="185362"/>
                    </a:cubicBezTo>
                    <a:cubicBezTo>
                      <a:pt x="1915765" y="184124"/>
                      <a:pt x="1887952" y="198602"/>
                      <a:pt x="1859949" y="210889"/>
                    </a:cubicBezTo>
                    <a:cubicBezTo>
                      <a:pt x="1824421" y="226606"/>
                      <a:pt x="1790226" y="245465"/>
                      <a:pt x="1755174" y="262515"/>
                    </a:cubicBezTo>
                    <a:cubicBezTo>
                      <a:pt x="1732981" y="273373"/>
                      <a:pt x="1710978" y="285280"/>
                      <a:pt x="1687641" y="292995"/>
                    </a:cubicBezTo>
                    <a:cubicBezTo>
                      <a:pt x="1674021" y="297472"/>
                      <a:pt x="1658019" y="295662"/>
                      <a:pt x="1643160" y="294614"/>
                    </a:cubicBezTo>
                    <a:cubicBezTo>
                      <a:pt x="1628396" y="293566"/>
                      <a:pt x="1618014" y="298805"/>
                      <a:pt x="1607346" y="308806"/>
                    </a:cubicBezTo>
                    <a:cubicBezTo>
                      <a:pt x="1590487" y="324618"/>
                      <a:pt x="1570770" y="337191"/>
                      <a:pt x="1553815" y="352907"/>
                    </a:cubicBezTo>
                    <a:cubicBezTo>
                      <a:pt x="1530384" y="374529"/>
                      <a:pt x="1504381" y="396151"/>
                      <a:pt x="1507809" y="432727"/>
                    </a:cubicBezTo>
                    <a:cubicBezTo>
                      <a:pt x="1509238" y="447967"/>
                      <a:pt x="1514191" y="463778"/>
                      <a:pt x="1521049" y="477589"/>
                    </a:cubicBezTo>
                    <a:cubicBezTo>
                      <a:pt x="1534956" y="505593"/>
                      <a:pt x="1544195" y="534358"/>
                      <a:pt x="1539242" y="565315"/>
                    </a:cubicBezTo>
                    <a:cubicBezTo>
                      <a:pt x="1537432" y="576650"/>
                      <a:pt x="1527622" y="586651"/>
                      <a:pt x="1521525" y="597128"/>
                    </a:cubicBezTo>
                    <a:cubicBezTo>
                      <a:pt x="1552196" y="608654"/>
                      <a:pt x="1562292" y="633323"/>
                      <a:pt x="1562007" y="664279"/>
                    </a:cubicBezTo>
                    <a:cubicBezTo>
                      <a:pt x="1561912" y="676567"/>
                      <a:pt x="1563150" y="688949"/>
                      <a:pt x="1561626" y="700951"/>
                    </a:cubicBezTo>
                    <a:cubicBezTo>
                      <a:pt x="1560102" y="713048"/>
                      <a:pt x="1555815" y="724763"/>
                      <a:pt x="1552958" y="736669"/>
                    </a:cubicBezTo>
                    <a:cubicBezTo>
                      <a:pt x="1552006" y="740575"/>
                      <a:pt x="1551243" y="744671"/>
                      <a:pt x="1551243" y="748671"/>
                    </a:cubicBezTo>
                    <a:cubicBezTo>
                      <a:pt x="1551243" y="786676"/>
                      <a:pt x="1568674" y="816108"/>
                      <a:pt x="1597725" y="838777"/>
                    </a:cubicBezTo>
                    <a:cubicBezTo>
                      <a:pt x="1602679" y="842587"/>
                      <a:pt x="1612775" y="843159"/>
                      <a:pt x="1619062" y="841063"/>
                    </a:cubicBezTo>
                    <a:cubicBezTo>
                      <a:pt x="1639445" y="834301"/>
                      <a:pt x="1659066" y="825252"/>
                      <a:pt x="1679164" y="817727"/>
                    </a:cubicBezTo>
                    <a:cubicBezTo>
                      <a:pt x="1688784" y="814108"/>
                      <a:pt x="1698786" y="811631"/>
                      <a:pt x="1708787" y="809250"/>
                    </a:cubicBezTo>
                    <a:cubicBezTo>
                      <a:pt x="1723360" y="805821"/>
                      <a:pt x="1738029" y="802773"/>
                      <a:pt x="1752697" y="799915"/>
                    </a:cubicBezTo>
                    <a:cubicBezTo>
                      <a:pt x="1756507" y="799154"/>
                      <a:pt x="1760793" y="799058"/>
                      <a:pt x="1764604" y="799820"/>
                    </a:cubicBezTo>
                    <a:cubicBezTo>
                      <a:pt x="1778605" y="802678"/>
                      <a:pt x="1792416" y="806964"/>
                      <a:pt x="1806514" y="808964"/>
                    </a:cubicBezTo>
                    <a:cubicBezTo>
                      <a:pt x="1822039" y="811155"/>
                      <a:pt x="1836803" y="809345"/>
                      <a:pt x="1852805" y="817918"/>
                    </a:cubicBezTo>
                    <a:cubicBezTo>
                      <a:pt x="1871664" y="828014"/>
                      <a:pt x="1892143" y="819061"/>
                      <a:pt x="1904526" y="799439"/>
                    </a:cubicBezTo>
                    <a:cubicBezTo>
                      <a:pt x="1926719" y="812679"/>
                      <a:pt x="1947579" y="820585"/>
                      <a:pt x="1973010" y="821061"/>
                    </a:cubicBezTo>
                    <a:cubicBezTo>
                      <a:pt x="2032447" y="822204"/>
                      <a:pt x="2091978" y="826109"/>
                      <a:pt x="2151128" y="832205"/>
                    </a:cubicBezTo>
                    <a:cubicBezTo>
                      <a:pt x="2179989" y="835158"/>
                      <a:pt x="2208088" y="845350"/>
                      <a:pt x="2236472" y="852684"/>
                    </a:cubicBezTo>
                    <a:cubicBezTo>
                      <a:pt x="2246473" y="855256"/>
                      <a:pt x="2255903" y="860971"/>
                      <a:pt x="2265904" y="861923"/>
                    </a:cubicBezTo>
                    <a:cubicBezTo>
                      <a:pt x="2284668" y="863828"/>
                      <a:pt x="2284288" y="875925"/>
                      <a:pt x="2283621" y="889355"/>
                    </a:cubicBezTo>
                    <a:cubicBezTo>
                      <a:pt x="2282573" y="910786"/>
                      <a:pt x="2299242" y="920978"/>
                      <a:pt x="2313720" y="928598"/>
                    </a:cubicBezTo>
                    <a:cubicBezTo>
                      <a:pt x="2339056" y="941838"/>
                      <a:pt x="2348105" y="953458"/>
                      <a:pt x="2349724" y="982033"/>
                    </a:cubicBezTo>
                    <a:cubicBezTo>
                      <a:pt x="2350296" y="992416"/>
                      <a:pt x="2354677" y="1004227"/>
                      <a:pt x="2361249" y="1012228"/>
                    </a:cubicBezTo>
                    <a:cubicBezTo>
                      <a:pt x="2384395" y="1040422"/>
                      <a:pt x="2409351" y="1067187"/>
                      <a:pt x="2433449" y="1094714"/>
                    </a:cubicBezTo>
                    <a:cubicBezTo>
                      <a:pt x="2435449" y="1097000"/>
                      <a:pt x="2436497" y="1100715"/>
                      <a:pt x="2436592" y="1103763"/>
                    </a:cubicBezTo>
                    <a:cubicBezTo>
                      <a:pt x="2436878" y="1129576"/>
                      <a:pt x="2443450" y="1157960"/>
                      <a:pt x="2435164" y="1180725"/>
                    </a:cubicBezTo>
                    <a:cubicBezTo>
                      <a:pt x="2422400" y="1215682"/>
                      <a:pt x="2421543" y="1258449"/>
                      <a:pt x="2384872" y="1281785"/>
                    </a:cubicBezTo>
                    <a:cubicBezTo>
                      <a:pt x="2378966" y="1285500"/>
                      <a:pt x="2372203" y="1289977"/>
                      <a:pt x="2365726" y="1290167"/>
                    </a:cubicBezTo>
                    <a:cubicBezTo>
                      <a:pt x="2353439" y="1290644"/>
                      <a:pt x="2349058" y="1295120"/>
                      <a:pt x="2349058" y="1307407"/>
                    </a:cubicBezTo>
                    <a:cubicBezTo>
                      <a:pt x="2349058" y="1320361"/>
                      <a:pt x="2355249" y="1324172"/>
                      <a:pt x="2366774" y="1323410"/>
                    </a:cubicBezTo>
                    <a:cubicBezTo>
                      <a:pt x="2385062" y="1322171"/>
                      <a:pt x="2403350" y="1321028"/>
                      <a:pt x="2425067" y="1319695"/>
                    </a:cubicBezTo>
                    <a:cubicBezTo>
                      <a:pt x="2421543" y="1352556"/>
                      <a:pt x="2435354" y="1389608"/>
                      <a:pt x="2417447" y="1425708"/>
                    </a:cubicBezTo>
                    <a:cubicBezTo>
                      <a:pt x="2415161" y="1430280"/>
                      <a:pt x="2415161" y="1436281"/>
                      <a:pt x="2415066" y="1441615"/>
                    </a:cubicBezTo>
                    <a:cubicBezTo>
                      <a:pt x="2414780" y="1463427"/>
                      <a:pt x="2414875" y="1485144"/>
                      <a:pt x="2414971" y="1506956"/>
                    </a:cubicBezTo>
                    <a:cubicBezTo>
                      <a:pt x="2415161" y="1536865"/>
                      <a:pt x="2407732" y="1563630"/>
                      <a:pt x="2387729" y="1587252"/>
                    </a:cubicBezTo>
                    <a:cubicBezTo>
                      <a:pt x="2382681" y="1593253"/>
                      <a:pt x="2381538" y="1607921"/>
                      <a:pt x="2385253" y="1615065"/>
                    </a:cubicBezTo>
                    <a:cubicBezTo>
                      <a:pt x="2396492" y="1636687"/>
                      <a:pt x="2396492" y="1655737"/>
                      <a:pt x="2385062" y="1677454"/>
                    </a:cubicBezTo>
                    <a:cubicBezTo>
                      <a:pt x="2377633" y="1691551"/>
                      <a:pt x="2376108" y="1708791"/>
                      <a:pt x="2371156" y="1724317"/>
                    </a:cubicBezTo>
                    <a:cubicBezTo>
                      <a:pt x="2368584" y="1732318"/>
                      <a:pt x="2363726" y="1739557"/>
                      <a:pt x="2360678" y="1747367"/>
                    </a:cubicBezTo>
                    <a:cubicBezTo>
                      <a:pt x="2349724" y="1775847"/>
                      <a:pt x="2337532" y="1804041"/>
                      <a:pt x="2329055" y="1833283"/>
                    </a:cubicBezTo>
                    <a:cubicBezTo>
                      <a:pt x="2324864" y="1847761"/>
                      <a:pt x="2326007" y="1864525"/>
                      <a:pt x="2327912" y="1879860"/>
                    </a:cubicBezTo>
                    <a:cubicBezTo>
                      <a:pt x="2330484" y="1900815"/>
                      <a:pt x="2321530" y="1917865"/>
                      <a:pt x="2312482" y="1934438"/>
                    </a:cubicBezTo>
                    <a:cubicBezTo>
                      <a:pt x="2302195" y="1953298"/>
                      <a:pt x="2294956" y="1971395"/>
                      <a:pt x="2293717" y="1993779"/>
                    </a:cubicBezTo>
                    <a:cubicBezTo>
                      <a:pt x="2292289" y="2018830"/>
                      <a:pt x="2283335" y="2043404"/>
                      <a:pt x="2277715" y="2068169"/>
                    </a:cubicBezTo>
                    <a:cubicBezTo>
                      <a:pt x="2277144" y="2070551"/>
                      <a:pt x="2275715" y="2073122"/>
                      <a:pt x="2276096" y="2075408"/>
                    </a:cubicBezTo>
                    <a:cubicBezTo>
                      <a:pt x="2278477" y="2091601"/>
                      <a:pt x="2283049" y="2107698"/>
                      <a:pt x="2283335" y="2123891"/>
                    </a:cubicBezTo>
                    <a:cubicBezTo>
                      <a:pt x="2284288" y="2180374"/>
                      <a:pt x="2285049" y="2236857"/>
                      <a:pt x="2282954" y="2293245"/>
                    </a:cubicBezTo>
                    <a:cubicBezTo>
                      <a:pt x="2282192" y="2314105"/>
                      <a:pt x="2289145" y="2331345"/>
                      <a:pt x="2297432" y="2348204"/>
                    </a:cubicBezTo>
                    <a:cubicBezTo>
                      <a:pt x="2309815" y="2373541"/>
                      <a:pt x="2309719" y="2384971"/>
                      <a:pt x="2290955" y="2405069"/>
                    </a:cubicBezTo>
                    <a:cubicBezTo>
                      <a:pt x="2289145" y="2406974"/>
                      <a:pt x="2287335" y="2408974"/>
                      <a:pt x="2283525" y="2413260"/>
                    </a:cubicBezTo>
                    <a:cubicBezTo>
                      <a:pt x="2296289" y="2429262"/>
                      <a:pt x="2310005" y="2444502"/>
                      <a:pt x="2321245" y="2461361"/>
                    </a:cubicBezTo>
                    <a:cubicBezTo>
                      <a:pt x="2325816" y="2468219"/>
                      <a:pt x="2326769" y="2479078"/>
                      <a:pt x="2325531" y="2487460"/>
                    </a:cubicBezTo>
                    <a:cubicBezTo>
                      <a:pt x="2325055" y="2490508"/>
                      <a:pt x="2313243" y="2493746"/>
                      <a:pt x="2306576" y="2493651"/>
                    </a:cubicBezTo>
                    <a:cubicBezTo>
                      <a:pt x="2273620" y="2493270"/>
                      <a:pt x="2242949" y="2502033"/>
                      <a:pt x="2213041" y="2514320"/>
                    </a:cubicBezTo>
                    <a:cubicBezTo>
                      <a:pt x="2212374" y="2514606"/>
                      <a:pt x="2211802" y="2514892"/>
                      <a:pt x="2211135" y="2514892"/>
                    </a:cubicBezTo>
                    <a:cubicBezTo>
                      <a:pt x="2170178" y="2518797"/>
                      <a:pt x="2129221" y="2523274"/>
                      <a:pt x="2088073" y="2526131"/>
                    </a:cubicBezTo>
                    <a:cubicBezTo>
                      <a:pt x="2081310" y="2526608"/>
                      <a:pt x="2074452" y="2518511"/>
                      <a:pt x="2067022" y="2516225"/>
                    </a:cubicBezTo>
                    <a:cubicBezTo>
                      <a:pt x="2011587" y="2498509"/>
                      <a:pt x="1957580" y="2476887"/>
                      <a:pt x="1907383" y="2448026"/>
                    </a:cubicBezTo>
                    <a:cubicBezTo>
                      <a:pt x="1886714" y="2436120"/>
                      <a:pt x="1871950" y="2412403"/>
                      <a:pt x="1857187" y="2392114"/>
                    </a:cubicBezTo>
                    <a:cubicBezTo>
                      <a:pt x="1846899" y="2378018"/>
                      <a:pt x="1843471" y="2358872"/>
                      <a:pt x="1832803" y="2345252"/>
                    </a:cubicBezTo>
                    <a:cubicBezTo>
                      <a:pt x="1824325" y="2334393"/>
                      <a:pt x="1810514" y="2323725"/>
                      <a:pt x="1797560" y="2321344"/>
                    </a:cubicBezTo>
                    <a:cubicBezTo>
                      <a:pt x="1770890" y="2316391"/>
                      <a:pt x="1772033" y="2291245"/>
                      <a:pt x="1758698" y="2277243"/>
                    </a:cubicBezTo>
                    <a:cubicBezTo>
                      <a:pt x="1736505" y="2254002"/>
                      <a:pt x="1713454" y="2231618"/>
                      <a:pt x="1690213" y="2209330"/>
                    </a:cubicBezTo>
                    <a:cubicBezTo>
                      <a:pt x="1678021" y="2197614"/>
                      <a:pt x="1662496" y="2190470"/>
                      <a:pt x="1659448" y="2169706"/>
                    </a:cubicBezTo>
                    <a:cubicBezTo>
                      <a:pt x="1656304" y="2148275"/>
                      <a:pt x="1648017" y="2127320"/>
                      <a:pt x="1639921" y="2106936"/>
                    </a:cubicBezTo>
                    <a:cubicBezTo>
                      <a:pt x="1631730" y="2086172"/>
                      <a:pt x="1641826" y="2066645"/>
                      <a:pt x="1660972" y="2055311"/>
                    </a:cubicBezTo>
                    <a:cubicBezTo>
                      <a:pt x="1677640" y="2045500"/>
                      <a:pt x="1693928" y="2047024"/>
                      <a:pt x="1710978" y="2044833"/>
                    </a:cubicBezTo>
                    <a:cubicBezTo>
                      <a:pt x="1729075" y="2042547"/>
                      <a:pt x="1746982" y="2037880"/>
                      <a:pt x="1764508" y="2032451"/>
                    </a:cubicBezTo>
                    <a:cubicBezTo>
                      <a:pt x="1770223" y="2030736"/>
                      <a:pt x="1777939" y="2023878"/>
                      <a:pt x="1778415" y="2018735"/>
                    </a:cubicBezTo>
                    <a:cubicBezTo>
                      <a:pt x="1780224" y="1999113"/>
                      <a:pt x="1793464" y="2001494"/>
                      <a:pt x="1806323" y="2001494"/>
                    </a:cubicBezTo>
                    <a:cubicBezTo>
                      <a:pt x="1830135" y="2001590"/>
                      <a:pt x="1854043" y="2002923"/>
                      <a:pt x="1877760" y="2001018"/>
                    </a:cubicBezTo>
                    <a:cubicBezTo>
                      <a:pt x="1894524" y="1999685"/>
                      <a:pt x="1911289" y="1994922"/>
                      <a:pt x="1927195" y="1989207"/>
                    </a:cubicBezTo>
                    <a:cubicBezTo>
                      <a:pt x="1931958" y="1987493"/>
                      <a:pt x="1934148" y="1977491"/>
                      <a:pt x="1936815" y="1971014"/>
                    </a:cubicBezTo>
                    <a:cubicBezTo>
                      <a:pt x="1943292" y="1955489"/>
                      <a:pt x="1949484" y="1939772"/>
                      <a:pt x="1955770" y="1924151"/>
                    </a:cubicBezTo>
                    <a:cubicBezTo>
                      <a:pt x="1961866" y="1909197"/>
                      <a:pt x="1967962" y="1894148"/>
                      <a:pt x="1974154" y="1879193"/>
                    </a:cubicBezTo>
                    <a:cubicBezTo>
                      <a:pt x="1974915" y="1877384"/>
                      <a:pt x="1976630" y="1875669"/>
                      <a:pt x="1976821" y="1873859"/>
                    </a:cubicBezTo>
                    <a:cubicBezTo>
                      <a:pt x="1980726" y="1846427"/>
                      <a:pt x="1984917" y="1818995"/>
                      <a:pt x="1988155" y="1791468"/>
                    </a:cubicBezTo>
                    <a:cubicBezTo>
                      <a:pt x="1992346" y="1755273"/>
                      <a:pt x="1994251" y="1718697"/>
                      <a:pt x="2000252" y="1682788"/>
                    </a:cubicBezTo>
                    <a:cubicBezTo>
                      <a:pt x="2003586" y="1662595"/>
                      <a:pt x="2014254" y="1643735"/>
                      <a:pt x="2019492" y="1623733"/>
                    </a:cubicBezTo>
                    <a:cubicBezTo>
                      <a:pt x="2022159" y="1613636"/>
                      <a:pt x="2023779" y="1600015"/>
                      <a:pt x="2019207" y="1591824"/>
                    </a:cubicBezTo>
                    <a:cubicBezTo>
                      <a:pt x="2001681" y="1560773"/>
                      <a:pt x="2004919" y="1525244"/>
                      <a:pt x="2013206" y="1497241"/>
                    </a:cubicBezTo>
                    <a:cubicBezTo>
                      <a:pt x="2023969" y="1461046"/>
                      <a:pt x="2017111" y="1426470"/>
                      <a:pt x="2020826" y="1391418"/>
                    </a:cubicBezTo>
                    <a:cubicBezTo>
                      <a:pt x="2022159" y="1379226"/>
                      <a:pt x="2018921" y="1366653"/>
                      <a:pt x="2037781" y="1365320"/>
                    </a:cubicBezTo>
                    <a:cubicBezTo>
                      <a:pt x="2043019" y="1364939"/>
                      <a:pt x="2047687" y="1357033"/>
                      <a:pt x="2050163" y="1354747"/>
                    </a:cubicBezTo>
                    <a:cubicBezTo>
                      <a:pt x="2039781" y="1327410"/>
                      <a:pt x="2028732" y="1303026"/>
                      <a:pt x="2021112" y="1277690"/>
                    </a:cubicBezTo>
                    <a:cubicBezTo>
                      <a:pt x="2011015" y="1243876"/>
                      <a:pt x="1990727" y="1217873"/>
                      <a:pt x="1964438" y="1195870"/>
                    </a:cubicBezTo>
                    <a:cubicBezTo>
                      <a:pt x="1960818" y="1192917"/>
                      <a:pt x="1954437" y="1192536"/>
                      <a:pt x="1949293" y="1192345"/>
                    </a:cubicBezTo>
                    <a:cubicBezTo>
                      <a:pt x="1936720" y="1191869"/>
                      <a:pt x="1922814" y="1195298"/>
                      <a:pt x="1919861" y="1175772"/>
                    </a:cubicBezTo>
                    <a:cubicBezTo>
                      <a:pt x="1919671" y="1174248"/>
                      <a:pt x="1894810" y="1171390"/>
                      <a:pt x="1891096" y="1176344"/>
                    </a:cubicBezTo>
                    <a:cubicBezTo>
                      <a:pt x="1876903" y="1195584"/>
                      <a:pt x="1853091" y="1190631"/>
                      <a:pt x="1836041" y="1201966"/>
                    </a:cubicBezTo>
                    <a:cubicBezTo>
                      <a:pt x="1828992" y="1206633"/>
                      <a:pt x="1816229" y="1206157"/>
                      <a:pt x="1811943" y="1189583"/>
                    </a:cubicBezTo>
                    <a:cubicBezTo>
                      <a:pt x="1809085" y="1178534"/>
                      <a:pt x="1796512" y="1170057"/>
                      <a:pt x="1788130" y="1160246"/>
                    </a:cubicBezTo>
                    <a:cubicBezTo>
                      <a:pt x="1775557" y="1167295"/>
                      <a:pt x="1764794" y="1175677"/>
                      <a:pt x="1752602" y="1179391"/>
                    </a:cubicBezTo>
                    <a:cubicBezTo>
                      <a:pt x="1744791" y="1181773"/>
                      <a:pt x="1733838" y="1179296"/>
                      <a:pt x="1726218" y="1175296"/>
                    </a:cubicBezTo>
                    <a:cubicBezTo>
                      <a:pt x="1712406" y="1168152"/>
                      <a:pt x="1700691" y="1166628"/>
                      <a:pt x="1690118" y="1179296"/>
                    </a:cubicBezTo>
                    <a:cubicBezTo>
                      <a:pt x="1670115" y="1203014"/>
                      <a:pt x="1639635" y="1209681"/>
                      <a:pt x="1615251" y="1225778"/>
                    </a:cubicBezTo>
                    <a:cubicBezTo>
                      <a:pt x="1578009" y="1250353"/>
                      <a:pt x="1535623" y="1270927"/>
                      <a:pt x="1528003" y="1324172"/>
                    </a:cubicBezTo>
                    <a:cubicBezTo>
                      <a:pt x="1525335" y="1342650"/>
                      <a:pt x="1511239" y="1359319"/>
                      <a:pt x="1503047" y="1377226"/>
                    </a:cubicBezTo>
                    <a:cubicBezTo>
                      <a:pt x="1497999" y="1388370"/>
                      <a:pt x="1495237" y="1400657"/>
                      <a:pt x="1489807" y="1411611"/>
                    </a:cubicBezTo>
                    <a:cubicBezTo>
                      <a:pt x="1483235" y="1424946"/>
                      <a:pt x="1474853" y="1437519"/>
                      <a:pt x="1465899" y="1452854"/>
                    </a:cubicBezTo>
                    <a:cubicBezTo>
                      <a:pt x="1475424" y="1453521"/>
                      <a:pt x="1484378" y="1454283"/>
                      <a:pt x="1493427" y="1454759"/>
                    </a:cubicBezTo>
                    <a:cubicBezTo>
                      <a:pt x="1508857" y="1455616"/>
                      <a:pt x="1509905" y="1463427"/>
                      <a:pt x="1503428" y="1475048"/>
                    </a:cubicBezTo>
                    <a:cubicBezTo>
                      <a:pt x="1492665" y="1494669"/>
                      <a:pt x="1495617" y="1512766"/>
                      <a:pt x="1503047" y="1533817"/>
                    </a:cubicBezTo>
                    <a:cubicBezTo>
                      <a:pt x="1511239" y="1556867"/>
                      <a:pt x="1528098" y="1582109"/>
                      <a:pt x="1517239" y="1606302"/>
                    </a:cubicBezTo>
                    <a:cubicBezTo>
                      <a:pt x="1499999" y="1644593"/>
                      <a:pt x="1512858" y="1683645"/>
                      <a:pt x="1506762" y="1721555"/>
                    </a:cubicBezTo>
                    <a:cubicBezTo>
                      <a:pt x="1501332" y="1755464"/>
                      <a:pt x="1508667" y="1788706"/>
                      <a:pt x="1508286" y="1822329"/>
                    </a:cubicBezTo>
                    <a:cubicBezTo>
                      <a:pt x="1508000" y="1844713"/>
                      <a:pt x="1496094" y="1856333"/>
                      <a:pt x="1482282" y="1867097"/>
                    </a:cubicBezTo>
                    <a:cubicBezTo>
                      <a:pt x="1471805" y="1875288"/>
                      <a:pt x="1457517" y="1878717"/>
                      <a:pt x="1442563" y="1885194"/>
                    </a:cubicBezTo>
                    <a:cubicBezTo>
                      <a:pt x="1446754" y="1890433"/>
                      <a:pt x="1450088" y="1895957"/>
                      <a:pt x="1454755" y="1899862"/>
                    </a:cubicBezTo>
                    <a:cubicBezTo>
                      <a:pt x="1468471" y="1911293"/>
                      <a:pt x="1469995" y="1927485"/>
                      <a:pt x="1476282" y="1942439"/>
                    </a:cubicBezTo>
                    <a:cubicBezTo>
                      <a:pt x="1488855" y="1972538"/>
                      <a:pt x="1474472" y="2013591"/>
                      <a:pt x="1511715" y="2033498"/>
                    </a:cubicBezTo>
                    <a:cubicBezTo>
                      <a:pt x="1513524" y="2053786"/>
                      <a:pt x="1520192" y="2075123"/>
                      <a:pt x="1516096" y="2094077"/>
                    </a:cubicBezTo>
                    <a:cubicBezTo>
                      <a:pt x="1509619" y="2123605"/>
                      <a:pt x="1499332" y="2153513"/>
                      <a:pt x="1484092" y="2179421"/>
                    </a:cubicBezTo>
                    <a:cubicBezTo>
                      <a:pt x="1470186" y="2203234"/>
                      <a:pt x="1475424" y="2226570"/>
                      <a:pt x="1475329" y="2250002"/>
                    </a:cubicBezTo>
                    <a:cubicBezTo>
                      <a:pt x="1475234" y="2265813"/>
                      <a:pt x="1486188" y="2282196"/>
                      <a:pt x="1484664" y="2297531"/>
                    </a:cubicBezTo>
                    <a:cubicBezTo>
                      <a:pt x="1482282" y="2320391"/>
                      <a:pt x="1472662" y="2342394"/>
                      <a:pt x="1467138" y="2365063"/>
                    </a:cubicBezTo>
                    <a:cubicBezTo>
                      <a:pt x="1465138" y="2373255"/>
                      <a:pt x="1464375" y="2382304"/>
                      <a:pt x="1465614" y="2390591"/>
                    </a:cubicBezTo>
                    <a:cubicBezTo>
                      <a:pt x="1467519" y="2403354"/>
                      <a:pt x="1471329" y="2415832"/>
                      <a:pt x="1474758" y="2428310"/>
                    </a:cubicBezTo>
                    <a:cubicBezTo>
                      <a:pt x="1476948" y="2436406"/>
                      <a:pt x="1480854" y="2444026"/>
                      <a:pt x="1482187" y="2452217"/>
                    </a:cubicBezTo>
                    <a:cubicBezTo>
                      <a:pt x="1483616" y="2461171"/>
                      <a:pt x="1484283" y="2470601"/>
                      <a:pt x="1483045" y="2479459"/>
                    </a:cubicBezTo>
                    <a:cubicBezTo>
                      <a:pt x="1481521" y="2490222"/>
                      <a:pt x="1476472" y="2500414"/>
                      <a:pt x="1474853" y="2511177"/>
                    </a:cubicBezTo>
                    <a:cubicBezTo>
                      <a:pt x="1450183" y="2674245"/>
                      <a:pt x="1470662" y="2838361"/>
                      <a:pt x="1463042" y="3001810"/>
                    </a:cubicBezTo>
                    <a:cubicBezTo>
                      <a:pt x="1462185" y="3020574"/>
                      <a:pt x="1451898" y="3038862"/>
                      <a:pt x="1445230" y="3059627"/>
                    </a:cubicBezTo>
                    <a:cubicBezTo>
                      <a:pt x="1448278" y="3062865"/>
                      <a:pt x="1454660" y="3067532"/>
                      <a:pt x="1457708" y="3073724"/>
                    </a:cubicBezTo>
                    <a:cubicBezTo>
                      <a:pt x="1460565" y="3079343"/>
                      <a:pt x="1462661" y="3088202"/>
                      <a:pt x="1460184" y="3093250"/>
                    </a:cubicBezTo>
                    <a:cubicBezTo>
                      <a:pt x="1450183" y="3113347"/>
                      <a:pt x="1449707" y="3127254"/>
                      <a:pt x="1461137" y="3144494"/>
                    </a:cubicBezTo>
                    <a:cubicBezTo>
                      <a:pt x="1447326" y="3175355"/>
                      <a:pt x="1424656" y="3202502"/>
                      <a:pt x="1430562" y="3239554"/>
                    </a:cubicBezTo>
                    <a:cubicBezTo>
                      <a:pt x="1431609" y="3245936"/>
                      <a:pt x="1426085" y="3253079"/>
                      <a:pt x="1425418" y="3260128"/>
                    </a:cubicBezTo>
                    <a:cubicBezTo>
                      <a:pt x="1424466" y="3270605"/>
                      <a:pt x="1424466" y="3281369"/>
                      <a:pt x="1425228" y="3291941"/>
                    </a:cubicBezTo>
                    <a:cubicBezTo>
                      <a:pt x="1425895" y="3301466"/>
                      <a:pt x="1430085" y="3311182"/>
                      <a:pt x="1429133" y="3320421"/>
                    </a:cubicBezTo>
                    <a:cubicBezTo>
                      <a:pt x="1427990" y="3332518"/>
                      <a:pt x="1421037" y="3344138"/>
                      <a:pt x="1420751" y="3356045"/>
                    </a:cubicBezTo>
                    <a:cubicBezTo>
                      <a:pt x="1420370" y="3374142"/>
                      <a:pt x="1420656" y="3390906"/>
                      <a:pt x="1403320" y="3402908"/>
                    </a:cubicBezTo>
                    <a:cubicBezTo>
                      <a:pt x="1399606" y="3405479"/>
                      <a:pt x="1398463" y="3413671"/>
                      <a:pt x="1398367" y="3419386"/>
                    </a:cubicBezTo>
                    <a:cubicBezTo>
                      <a:pt x="1397796" y="3439769"/>
                      <a:pt x="1397320" y="3460248"/>
                      <a:pt x="1398367" y="3480632"/>
                    </a:cubicBezTo>
                    <a:cubicBezTo>
                      <a:pt x="1399606" y="3505111"/>
                      <a:pt x="1389128" y="3523970"/>
                      <a:pt x="1373983" y="3541687"/>
                    </a:cubicBezTo>
                    <a:cubicBezTo>
                      <a:pt x="1365792" y="3551307"/>
                      <a:pt x="1358362" y="3561594"/>
                      <a:pt x="1348742" y="3574072"/>
                    </a:cubicBezTo>
                    <a:cubicBezTo>
                      <a:pt x="1376460" y="3592646"/>
                      <a:pt x="1368364" y="3626650"/>
                      <a:pt x="1363791" y="3655034"/>
                    </a:cubicBezTo>
                    <a:cubicBezTo>
                      <a:pt x="1358457" y="3688181"/>
                      <a:pt x="1354457" y="3723233"/>
                      <a:pt x="1329406" y="3751808"/>
                    </a:cubicBezTo>
                    <a:cubicBezTo>
                      <a:pt x="1316452" y="3766477"/>
                      <a:pt x="1302070" y="3784670"/>
                      <a:pt x="1318453" y="3812387"/>
                    </a:cubicBezTo>
                    <a:cubicBezTo>
                      <a:pt x="1328454" y="3829342"/>
                      <a:pt x="1320262" y="3856964"/>
                      <a:pt x="1320262" y="3879158"/>
                    </a:cubicBezTo>
                    <a:cubicBezTo>
                      <a:pt x="1306737" y="3876491"/>
                      <a:pt x="1294259" y="3874014"/>
                      <a:pt x="1281876" y="3871538"/>
                    </a:cubicBezTo>
                    <a:cubicBezTo>
                      <a:pt x="1280448" y="3874395"/>
                      <a:pt x="1278924" y="3877253"/>
                      <a:pt x="1277495" y="3880110"/>
                    </a:cubicBezTo>
                    <a:cubicBezTo>
                      <a:pt x="1293402" y="3892302"/>
                      <a:pt x="1309308" y="3904494"/>
                      <a:pt x="1327692" y="3918496"/>
                    </a:cubicBezTo>
                    <a:cubicBezTo>
                      <a:pt x="1276733" y="3941642"/>
                      <a:pt x="1264255" y="3980218"/>
                      <a:pt x="1255206" y="4022890"/>
                    </a:cubicBezTo>
                    <a:cubicBezTo>
                      <a:pt x="1251587" y="4039749"/>
                      <a:pt x="1240157" y="4057180"/>
                      <a:pt x="1227393" y="4069277"/>
                    </a:cubicBezTo>
                    <a:cubicBezTo>
                      <a:pt x="1201962" y="4093470"/>
                      <a:pt x="1191580" y="4122426"/>
                      <a:pt x="1190722" y="4155954"/>
                    </a:cubicBezTo>
                    <a:cubicBezTo>
                      <a:pt x="1189865" y="4185482"/>
                      <a:pt x="1178245" y="4196150"/>
                      <a:pt x="1149955" y="4201579"/>
                    </a:cubicBezTo>
                    <a:cubicBezTo>
                      <a:pt x="1136049" y="4203389"/>
                      <a:pt x="1125095" y="4215866"/>
                      <a:pt x="1112617" y="4224153"/>
                    </a:cubicBezTo>
                    <a:close/>
                  </a:path>
                </a:pathLst>
              </a:custGeom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 useBgFill="1"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FDAF2544-48E4-41E0-B47A-7124E9423F2A}"/>
                  </a:ext>
                </a:extLst>
              </p:cNvPr>
              <p:cNvSpPr/>
              <p:nvPr/>
            </p:nvSpPr>
            <p:spPr>
              <a:xfrm>
                <a:off x="6309039" y="4644989"/>
                <a:ext cx="277047" cy="549262"/>
              </a:xfrm>
              <a:custGeom>
                <a:avLst/>
                <a:gdLst>
                  <a:gd name="connsiteX0" fmla="*/ 1475054 w 1638300"/>
                  <a:gd name="connsiteY0" fmla="*/ 670636 h 3248025"/>
                  <a:gd name="connsiteX1" fmla="*/ 1453908 w 1638300"/>
                  <a:gd name="connsiteY1" fmla="*/ 740550 h 3248025"/>
                  <a:gd name="connsiteX2" fmla="*/ 1474768 w 1638300"/>
                  <a:gd name="connsiteY2" fmla="*/ 747884 h 3248025"/>
                  <a:gd name="connsiteX3" fmla="*/ 1443145 w 1638300"/>
                  <a:gd name="connsiteY3" fmla="*/ 827132 h 3248025"/>
                  <a:gd name="connsiteX4" fmla="*/ 1452384 w 1638300"/>
                  <a:gd name="connsiteY4" fmla="*/ 874852 h 3248025"/>
                  <a:gd name="connsiteX5" fmla="*/ 1438668 w 1638300"/>
                  <a:gd name="connsiteY5" fmla="*/ 927621 h 3248025"/>
                  <a:gd name="connsiteX6" fmla="*/ 1419523 w 1638300"/>
                  <a:gd name="connsiteY6" fmla="*/ 982866 h 3248025"/>
                  <a:gd name="connsiteX7" fmla="*/ 1404854 w 1638300"/>
                  <a:gd name="connsiteY7" fmla="*/ 1016679 h 3248025"/>
                  <a:gd name="connsiteX8" fmla="*/ 1379613 w 1638300"/>
                  <a:gd name="connsiteY8" fmla="*/ 1054113 h 3248025"/>
                  <a:gd name="connsiteX9" fmla="*/ 1387138 w 1638300"/>
                  <a:gd name="connsiteY9" fmla="*/ 1088593 h 3248025"/>
                  <a:gd name="connsiteX10" fmla="*/ 1378184 w 1638300"/>
                  <a:gd name="connsiteY10" fmla="*/ 1127074 h 3248025"/>
                  <a:gd name="connsiteX11" fmla="*/ 1355134 w 1638300"/>
                  <a:gd name="connsiteY11" fmla="*/ 1141266 h 3248025"/>
                  <a:gd name="connsiteX12" fmla="*/ 1356848 w 1638300"/>
                  <a:gd name="connsiteY12" fmla="*/ 1147458 h 3248025"/>
                  <a:gd name="connsiteX13" fmla="*/ 1375327 w 1638300"/>
                  <a:gd name="connsiteY13" fmla="*/ 1145076 h 3248025"/>
                  <a:gd name="connsiteX14" fmla="*/ 1396282 w 1638300"/>
                  <a:gd name="connsiteY14" fmla="*/ 1141457 h 3248025"/>
                  <a:gd name="connsiteX15" fmla="*/ 1394758 w 1638300"/>
                  <a:gd name="connsiteY15" fmla="*/ 1167841 h 3248025"/>
                  <a:gd name="connsiteX16" fmla="*/ 1376279 w 1638300"/>
                  <a:gd name="connsiteY16" fmla="*/ 1226801 h 3248025"/>
                  <a:gd name="connsiteX17" fmla="*/ 1366564 w 1638300"/>
                  <a:gd name="connsiteY17" fmla="*/ 1251566 h 3248025"/>
                  <a:gd name="connsiteX18" fmla="*/ 1268075 w 1638300"/>
                  <a:gd name="connsiteY18" fmla="*/ 1303287 h 3248025"/>
                  <a:gd name="connsiteX19" fmla="*/ 1214640 w 1638300"/>
                  <a:gd name="connsiteY19" fmla="*/ 1327290 h 3248025"/>
                  <a:gd name="connsiteX20" fmla="*/ 1190732 w 1638300"/>
                  <a:gd name="connsiteY20" fmla="*/ 1334529 h 3248025"/>
                  <a:gd name="connsiteX21" fmla="*/ 1074432 w 1638300"/>
                  <a:gd name="connsiteY21" fmla="*/ 1335386 h 3248025"/>
                  <a:gd name="connsiteX22" fmla="*/ 1021473 w 1638300"/>
                  <a:gd name="connsiteY22" fmla="*/ 1313478 h 3248025"/>
                  <a:gd name="connsiteX23" fmla="*/ 991660 w 1638300"/>
                  <a:gd name="connsiteY23" fmla="*/ 1309859 h 3248025"/>
                  <a:gd name="connsiteX24" fmla="*/ 978420 w 1638300"/>
                  <a:gd name="connsiteY24" fmla="*/ 1313097 h 3248025"/>
                  <a:gd name="connsiteX25" fmla="*/ 911078 w 1638300"/>
                  <a:gd name="connsiteY25" fmla="*/ 1313193 h 3248025"/>
                  <a:gd name="connsiteX26" fmla="*/ 905078 w 1638300"/>
                  <a:gd name="connsiteY26" fmla="*/ 1312812 h 3248025"/>
                  <a:gd name="connsiteX27" fmla="*/ 835736 w 1638300"/>
                  <a:gd name="connsiteY27" fmla="*/ 1332719 h 3248025"/>
                  <a:gd name="connsiteX28" fmla="*/ 777824 w 1638300"/>
                  <a:gd name="connsiteY28" fmla="*/ 1339101 h 3248025"/>
                  <a:gd name="connsiteX29" fmla="*/ 714959 w 1638300"/>
                  <a:gd name="connsiteY29" fmla="*/ 1344339 h 3248025"/>
                  <a:gd name="connsiteX30" fmla="*/ 675430 w 1638300"/>
                  <a:gd name="connsiteY30" fmla="*/ 1335481 h 3248025"/>
                  <a:gd name="connsiteX31" fmla="*/ 643712 w 1638300"/>
                  <a:gd name="connsiteY31" fmla="*/ 1313002 h 3248025"/>
                  <a:gd name="connsiteX32" fmla="*/ 631996 w 1638300"/>
                  <a:gd name="connsiteY32" fmla="*/ 1302620 h 3248025"/>
                  <a:gd name="connsiteX33" fmla="*/ 622947 w 1638300"/>
                  <a:gd name="connsiteY33" fmla="*/ 1315574 h 3248025"/>
                  <a:gd name="connsiteX34" fmla="*/ 600278 w 1638300"/>
                  <a:gd name="connsiteY34" fmla="*/ 1335005 h 3248025"/>
                  <a:gd name="connsiteX35" fmla="*/ 583990 w 1638300"/>
                  <a:gd name="connsiteY35" fmla="*/ 1334814 h 3248025"/>
                  <a:gd name="connsiteX36" fmla="*/ 512457 w 1638300"/>
                  <a:gd name="connsiteY36" fmla="*/ 1383106 h 3248025"/>
                  <a:gd name="connsiteX37" fmla="*/ 471690 w 1638300"/>
                  <a:gd name="connsiteY37" fmla="*/ 1471498 h 3248025"/>
                  <a:gd name="connsiteX38" fmla="*/ 469118 w 1638300"/>
                  <a:gd name="connsiteY38" fmla="*/ 1532268 h 3248025"/>
                  <a:gd name="connsiteX39" fmla="*/ 464165 w 1638300"/>
                  <a:gd name="connsiteY39" fmla="*/ 1575130 h 3248025"/>
                  <a:gd name="connsiteX40" fmla="*/ 491312 w 1638300"/>
                  <a:gd name="connsiteY40" fmla="*/ 1657712 h 3248025"/>
                  <a:gd name="connsiteX41" fmla="*/ 490835 w 1638300"/>
                  <a:gd name="connsiteY41" fmla="*/ 1708671 h 3248025"/>
                  <a:gd name="connsiteX42" fmla="*/ 506171 w 1638300"/>
                  <a:gd name="connsiteY42" fmla="*/ 1750295 h 3248025"/>
                  <a:gd name="connsiteX43" fmla="*/ 512743 w 1638300"/>
                  <a:gd name="connsiteY43" fmla="*/ 1770012 h 3248025"/>
                  <a:gd name="connsiteX44" fmla="*/ 513029 w 1638300"/>
                  <a:gd name="connsiteY44" fmla="*/ 1833258 h 3248025"/>
                  <a:gd name="connsiteX45" fmla="*/ 528745 w 1638300"/>
                  <a:gd name="connsiteY45" fmla="*/ 1849260 h 3248025"/>
                  <a:gd name="connsiteX46" fmla="*/ 632758 w 1638300"/>
                  <a:gd name="connsiteY46" fmla="*/ 1822590 h 3248025"/>
                  <a:gd name="connsiteX47" fmla="*/ 730580 w 1638300"/>
                  <a:gd name="connsiteY47" fmla="*/ 1772298 h 3248025"/>
                  <a:gd name="connsiteX48" fmla="*/ 833259 w 1638300"/>
                  <a:gd name="connsiteY48" fmla="*/ 1761058 h 3248025"/>
                  <a:gd name="connsiteX49" fmla="*/ 892314 w 1638300"/>
                  <a:gd name="connsiteY49" fmla="*/ 1747056 h 3248025"/>
                  <a:gd name="connsiteX50" fmla="*/ 942606 w 1638300"/>
                  <a:gd name="connsiteY50" fmla="*/ 1747437 h 3248025"/>
                  <a:gd name="connsiteX51" fmla="*/ 960227 w 1638300"/>
                  <a:gd name="connsiteY51" fmla="*/ 1750295 h 3248025"/>
                  <a:gd name="connsiteX52" fmla="*/ 1047953 w 1638300"/>
                  <a:gd name="connsiteY52" fmla="*/ 1750962 h 3248025"/>
                  <a:gd name="connsiteX53" fmla="*/ 1103960 w 1638300"/>
                  <a:gd name="connsiteY53" fmla="*/ 1733912 h 3248025"/>
                  <a:gd name="connsiteX54" fmla="*/ 1118723 w 1638300"/>
                  <a:gd name="connsiteY54" fmla="*/ 1728959 h 3248025"/>
                  <a:gd name="connsiteX55" fmla="*/ 1437811 w 1638300"/>
                  <a:gd name="connsiteY55" fmla="*/ 1717719 h 3248025"/>
                  <a:gd name="connsiteX56" fmla="*/ 1452098 w 1638300"/>
                  <a:gd name="connsiteY56" fmla="*/ 1717910 h 3248025"/>
                  <a:gd name="connsiteX57" fmla="*/ 1462957 w 1638300"/>
                  <a:gd name="connsiteY57" fmla="*/ 1721910 h 3248025"/>
                  <a:gd name="connsiteX58" fmla="*/ 1515440 w 1638300"/>
                  <a:gd name="connsiteY58" fmla="*/ 1739722 h 3248025"/>
                  <a:gd name="connsiteX59" fmla="*/ 1554206 w 1638300"/>
                  <a:gd name="connsiteY59" fmla="*/ 1739436 h 3248025"/>
                  <a:gd name="connsiteX60" fmla="*/ 1595640 w 1638300"/>
                  <a:gd name="connsiteY60" fmla="*/ 1754962 h 3248025"/>
                  <a:gd name="connsiteX61" fmla="*/ 1611547 w 1638300"/>
                  <a:gd name="connsiteY61" fmla="*/ 1761153 h 3248025"/>
                  <a:gd name="connsiteX62" fmla="*/ 1634502 w 1638300"/>
                  <a:gd name="connsiteY62" fmla="*/ 1805826 h 3248025"/>
                  <a:gd name="connsiteX63" fmla="*/ 1551539 w 1638300"/>
                  <a:gd name="connsiteY63" fmla="*/ 1870786 h 3248025"/>
                  <a:gd name="connsiteX64" fmla="*/ 1427143 w 1638300"/>
                  <a:gd name="connsiteY64" fmla="*/ 1947081 h 3248025"/>
                  <a:gd name="connsiteX65" fmla="*/ 1387900 w 1638300"/>
                  <a:gd name="connsiteY65" fmla="*/ 2012518 h 3248025"/>
                  <a:gd name="connsiteX66" fmla="*/ 1363040 w 1638300"/>
                  <a:gd name="connsiteY66" fmla="*/ 2054714 h 3248025"/>
                  <a:gd name="connsiteX67" fmla="*/ 1333417 w 1638300"/>
                  <a:gd name="connsiteY67" fmla="*/ 2138629 h 3248025"/>
                  <a:gd name="connsiteX68" fmla="*/ 1345037 w 1638300"/>
                  <a:gd name="connsiteY68" fmla="*/ 2202732 h 3248025"/>
                  <a:gd name="connsiteX69" fmla="*/ 1357610 w 1638300"/>
                  <a:gd name="connsiteY69" fmla="*/ 2218068 h 3248025"/>
                  <a:gd name="connsiteX70" fmla="*/ 1391424 w 1638300"/>
                  <a:gd name="connsiteY70" fmla="*/ 2245405 h 3248025"/>
                  <a:gd name="connsiteX71" fmla="*/ 1294841 w 1638300"/>
                  <a:gd name="connsiteY71" fmla="*/ 2234356 h 3248025"/>
                  <a:gd name="connsiteX72" fmla="*/ 1316748 w 1638300"/>
                  <a:gd name="connsiteY72" fmla="*/ 2275694 h 3248025"/>
                  <a:gd name="connsiteX73" fmla="*/ 1390662 w 1638300"/>
                  <a:gd name="connsiteY73" fmla="*/ 2287696 h 3248025"/>
                  <a:gd name="connsiteX74" fmla="*/ 1408760 w 1638300"/>
                  <a:gd name="connsiteY74" fmla="*/ 2306841 h 3248025"/>
                  <a:gd name="connsiteX75" fmla="*/ 1419999 w 1638300"/>
                  <a:gd name="connsiteY75" fmla="*/ 2415807 h 3248025"/>
                  <a:gd name="connsiteX76" fmla="*/ 1407236 w 1638300"/>
                  <a:gd name="connsiteY76" fmla="*/ 2447430 h 3248025"/>
                  <a:gd name="connsiteX77" fmla="*/ 1387233 w 1638300"/>
                  <a:gd name="connsiteY77" fmla="*/ 2467432 h 3248025"/>
                  <a:gd name="connsiteX78" fmla="*/ 1385519 w 1638300"/>
                  <a:gd name="connsiteY78" fmla="*/ 2541727 h 3248025"/>
                  <a:gd name="connsiteX79" fmla="*/ 1384376 w 1638300"/>
                  <a:gd name="connsiteY79" fmla="*/ 2618118 h 3248025"/>
                  <a:gd name="connsiteX80" fmla="*/ 1381709 w 1638300"/>
                  <a:gd name="connsiteY80" fmla="*/ 2658027 h 3248025"/>
                  <a:gd name="connsiteX81" fmla="*/ 1357801 w 1638300"/>
                  <a:gd name="connsiteY81" fmla="*/ 2699080 h 3248025"/>
                  <a:gd name="connsiteX82" fmla="*/ 1393424 w 1638300"/>
                  <a:gd name="connsiteY82" fmla="*/ 2714034 h 3248025"/>
                  <a:gd name="connsiteX83" fmla="*/ 1401235 w 1638300"/>
                  <a:gd name="connsiteY83" fmla="*/ 2758802 h 3248025"/>
                  <a:gd name="connsiteX84" fmla="*/ 1328273 w 1638300"/>
                  <a:gd name="connsiteY84" fmla="*/ 2812142 h 3248025"/>
                  <a:gd name="connsiteX85" fmla="*/ 1290840 w 1638300"/>
                  <a:gd name="connsiteY85" fmla="*/ 2837478 h 3248025"/>
                  <a:gd name="connsiteX86" fmla="*/ 1243501 w 1638300"/>
                  <a:gd name="connsiteY86" fmla="*/ 2872816 h 3248025"/>
                  <a:gd name="connsiteX87" fmla="*/ 1181207 w 1638300"/>
                  <a:gd name="connsiteY87" fmla="*/ 2925871 h 3248025"/>
                  <a:gd name="connsiteX88" fmla="*/ 1165777 w 1638300"/>
                  <a:gd name="connsiteY88" fmla="*/ 2950635 h 3248025"/>
                  <a:gd name="connsiteX89" fmla="*/ 1131773 w 1638300"/>
                  <a:gd name="connsiteY89" fmla="*/ 2973972 h 3248025"/>
                  <a:gd name="connsiteX90" fmla="*/ 1082433 w 1638300"/>
                  <a:gd name="connsiteY90" fmla="*/ 3001785 h 3248025"/>
                  <a:gd name="connsiteX91" fmla="*/ 1062145 w 1638300"/>
                  <a:gd name="connsiteY91" fmla="*/ 3007690 h 3248025"/>
                  <a:gd name="connsiteX92" fmla="*/ 1011186 w 1638300"/>
                  <a:gd name="connsiteY92" fmla="*/ 3029407 h 3248025"/>
                  <a:gd name="connsiteX93" fmla="*/ 972324 w 1638300"/>
                  <a:gd name="connsiteY93" fmla="*/ 3067983 h 3248025"/>
                  <a:gd name="connsiteX94" fmla="*/ 900315 w 1638300"/>
                  <a:gd name="connsiteY94" fmla="*/ 3115513 h 3248025"/>
                  <a:gd name="connsiteX95" fmla="*/ 847928 w 1638300"/>
                  <a:gd name="connsiteY95" fmla="*/ 3117418 h 3248025"/>
                  <a:gd name="connsiteX96" fmla="*/ 809732 w 1638300"/>
                  <a:gd name="connsiteY96" fmla="*/ 3130944 h 3248025"/>
                  <a:gd name="connsiteX97" fmla="*/ 734485 w 1638300"/>
                  <a:gd name="connsiteY97" fmla="*/ 3161614 h 3248025"/>
                  <a:gd name="connsiteX98" fmla="*/ 701814 w 1638300"/>
                  <a:gd name="connsiteY98" fmla="*/ 3161709 h 3248025"/>
                  <a:gd name="connsiteX99" fmla="*/ 609326 w 1638300"/>
                  <a:gd name="connsiteY99" fmla="*/ 3173521 h 3248025"/>
                  <a:gd name="connsiteX100" fmla="*/ 565511 w 1638300"/>
                  <a:gd name="connsiteY100" fmla="*/ 3195047 h 3248025"/>
                  <a:gd name="connsiteX101" fmla="*/ 511409 w 1638300"/>
                  <a:gd name="connsiteY101" fmla="*/ 3205334 h 3248025"/>
                  <a:gd name="connsiteX102" fmla="*/ 437019 w 1638300"/>
                  <a:gd name="connsiteY102" fmla="*/ 3215526 h 3248025"/>
                  <a:gd name="connsiteX103" fmla="*/ 412921 w 1638300"/>
                  <a:gd name="connsiteY103" fmla="*/ 3208953 h 3248025"/>
                  <a:gd name="connsiteX104" fmla="*/ 389585 w 1638300"/>
                  <a:gd name="connsiteY104" fmla="*/ 3206382 h 3248025"/>
                  <a:gd name="connsiteX105" fmla="*/ 296144 w 1638300"/>
                  <a:gd name="connsiteY105" fmla="*/ 3228099 h 3248025"/>
                  <a:gd name="connsiteX106" fmla="*/ 236804 w 1638300"/>
                  <a:gd name="connsiteY106" fmla="*/ 3246196 h 3248025"/>
                  <a:gd name="connsiteX107" fmla="*/ 225088 w 1638300"/>
                  <a:gd name="connsiteY107" fmla="*/ 3248768 h 3248025"/>
                  <a:gd name="connsiteX108" fmla="*/ 123075 w 1638300"/>
                  <a:gd name="connsiteY108" fmla="*/ 3248577 h 3248025"/>
                  <a:gd name="connsiteX109" fmla="*/ 97643 w 1638300"/>
                  <a:gd name="connsiteY109" fmla="*/ 3222860 h 3248025"/>
                  <a:gd name="connsiteX110" fmla="*/ 97834 w 1638300"/>
                  <a:gd name="connsiteY110" fmla="*/ 3157614 h 3248025"/>
                  <a:gd name="connsiteX111" fmla="*/ 80784 w 1638300"/>
                  <a:gd name="connsiteY111" fmla="*/ 3093606 h 3248025"/>
                  <a:gd name="connsiteX112" fmla="*/ 79260 w 1638300"/>
                  <a:gd name="connsiteY112" fmla="*/ 3022168 h 3248025"/>
                  <a:gd name="connsiteX113" fmla="*/ 96881 w 1638300"/>
                  <a:gd name="connsiteY113" fmla="*/ 2977020 h 3248025"/>
                  <a:gd name="connsiteX114" fmla="*/ 96500 w 1638300"/>
                  <a:gd name="connsiteY114" fmla="*/ 2961113 h 3248025"/>
                  <a:gd name="connsiteX115" fmla="*/ 86785 w 1638300"/>
                  <a:gd name="connsiteY115" fmla="*/ 2898819 h 3248025"/>
                  <a:gd name="connsiteX116" fmla="*/ 86499 w 1638300"/>
                  <a:gd name="connsiteY116" fmla="*/ 2870244 h 3248025"/>
                  <a:gd name="connsiteX117" fmla="*/ 74498 w 1638300"/>
                  <a:gd name="connsiteY117" fmla="*/ 2744991 h 3248025"/>
                  <a:gd name="connsiteX118" fmla="*/ 46685 w 1638300"/>
                  <a:gd name="connsiteY118" fmla="*/ 2694413 h 3248025"/>
                  <a:gd name="connsiteX119" fmla="*/ 61734 w 1638300"/>
                  <a:gd name="connsiteY119" fmla="*/ 2558586 h 3248025"/>
                  <a:gd name="connsiteX120" fmla="*/ 54590 w 1638300"/>
                  <a:gd name="connsiteY120" fmla="*/ 2398090 h 3248025"/>
                  <a:gd name="connsiteX121" fmla="*/ 64592 w 1638300"/>
                  <a:gd name="connsiteY121" fmla="*/ 2362657 h 3248025"/>
                  <a:gd name="connsiteX122" fmla="*/ 49923 w 1638300"/>
                  <a:gd name="connsiteY122" fmla="*/ 2310079 h 3248025"/>
                  <a:gd name="connsiteX123" fmla="*/ 12204 w 1638300"/>
                  <a:gd name="connsiteY123" fmla="*/ 2236927 h 3248025"/>
                  <a:gd name="connsiteX124" fmla="*/ 21539 w 1638300"/>
                  <a:gd name="connsiteY124" fmla="*/ 2192446 h 3248025"/>
                  <a:gd name="connsiteX125" fmla="*/ 25730 w 1638300"/>
                  <a:gd name="connsiteY125" fmla="*/ 2163394 h 3248025"/>
                  <a:gd name="connsiteX126" fmla="*/ 25349 w 1638300"/>
                  <a:gd name="connsiteY126" fmla="*/ 2123389 h 3248025"/>
                  <a:gd name="connsiteX127" fmla="*/ 25253 w 1638300"/>
                  <a:gd name="connsiteY127" fmla="*/ 2096243 h 3248025"/>
                  <a:gd name="connsiteX128" fmla="*/ 31635 w 1638300"/>
                  <a:gd name="connsiteY128" fmla="*/ 2066430 h 3248025"/>
                  <a:gd name="connsiteX129" fmla="*/ 31826 w 1638300"/>
                  <a:gd name="connsiteY129" fmla="*/ 2031759 h 3248025"/>
                  <a:gd name="connsiteX130" fmla="*/ 18586 w 1638300"/>
                  <a:gd name="connsiteY130" fmla="*/ 1829448 h 3248025"/>
                  <a:gd name="connsiteX131" fmla="*/ 9823 w 1638300"/>
                  <a:gd name="connsiteY131" fmla="*/ 1662760 h 3248025"/>
                  <a:gd name="connsiteX132" fmla="*/ 12 w 1638300"/>
                  <a:gd name="connsiteY132" fmla="*/ 1623898 h 3248025"/>
                  <a:gd name="connsiteX133" fmla="*/ 9918 w 1638300"/>
                  <a:gd name="connsiteY133" fmla="*/ 1568844 h 3248025"/>
                  <a:gd name="connsiteX134" fmla="*/ 18395 w 1638300"/>
                  <a:gd name="connsiteY134" fmla="*/ 1514170 h 3248025"/>
                  <a:gd name="connsiteX135" fmla="*/ 31730 w 1638300"/>
                  <a:gd name="connsiteY135" fmla="*/ 1446924 h 3248025"/>
                  <a:gd name="connsiteX136" fmla="*/ 52495 w 1638300"/>
                  <a:gd name="connsiteY136" fmla="*/ 1339196 h 3248025"/>
                  <a:gd name="connsiteX137" fmla="*/ 53733 w 1638300"/>
                  <a:gd name="connsiteY137" fmla="*/ 1327099 h 3248025"/>
                  <a:gd name="connsiteX138" fmla="*/ 66497 w 1638300"/>
                  <a:gd name="connsiteY138" fmla="*/ 1224991 h 3248025"/>
                  <a:gd name="connsiteX139" fmla="*/ 74307 w 1638300"/>
                  <a:gd name="connsiteY139" fmla="*/ 1121740 h 3248025"/>
                  <a:gd name="connsiteX140" fmla="*/ 49923 w 1638300"/>
                  <a:gd name="connsiteY140" fmla="*/ 1020394 h 3248025"/>
                  <a:gd name="connsiteX141" fmla="*/ 58210 w 1638300"/>
                  <a:gd name="connsiteY141" fmla="*/ 961720 h 3248025"/>
                  <a:gd name="connsiteX142" fmla="*/ 62210 w 1638300"/>
                  <a:gd name="connsiteY142" fmla="*/ 927430 h 3248025"/>
                  <a:gd name="connsiteX143" fmla="*/ 75926 w 1638300"/>
                  <a:gd name="connsiteY143" fmla="*/ 893616 h 3248025"/>
                  <a:gd name="connsiteX144" fmla="*/ 75164 w 1638300"/>
                  <a:gd name="connsiteY144" fmla="*/ 852945 h 3248025"/>
                  <a:gd name="connsiteX145" fmla="*/ 56876 w 1638300"/>
                  <a:gd name="connsiteY145" fmla="*/ 785508 h 3248025"/>
                  <a:gd name="connsiteX146" fmla="*/ 47637 w 1638300"/>
                  <a:gd name="connsiteY146" fmla="*/ 749694 h 3248025"/>
                  <a:gd name="connsiteX147" fmla="*/ 63544 w 1638300"/>
                  <a:gd name="connsiteY147" fmla="*/ 688924 h 3248025"/>
                  <a:gd name="connsiteX148" fmla="*/ 94976 w 1638300"/>
                  <a:gd name="connsiteY148" fmla="*/ 609486 h 3248025"/>
                  <a:gd name="connsiteX149" fmla="*/ 75831 w 1638300"/>
                  <a:gd name="connsiteY149" fmla="*/ 557289 h 3248025"/>
                  <a:gd name="connsiteX150" fmla="*/ 67830 w 1638300"/>
                  <a:gd name="connsiteY150" fmla="*/ 533667 h 3248025"/>
                  <a:gd name="connsiteX151" fmla="*/ 71164 w 1638300"/>
                  <a:gd name="connsiteY151" fmla="*/ 514331 h 3248025"/>
                  <a:gd name="connsiteX152" fmla="*/ 91928 w 1638300"/>
                  <a:gd name="connsiteY152" fmla="*/ 492138 h 3248025"/>
                  <a:gd name="connsiteX153" fmla="*/ 96310 w 1638300"/>
                  <a:gd name="connsiteY153" fmla="*/ 477945 h 3248025"/>
                  <a:gd name="connsiteX154" fmla="*/ 113645 w 1638300"/>
                  <a:gd name="connsiteY154" fmla="*/ 405079 h 3248025"/>
                  <a:gd name="connsiteX155" fmla="*/ 172319 w 1638300"/>
                  <a:gd name="connsiteY155" fmla="*/ 312210 h 3248025"/>
                  <a:gd name="connsiteX156" fmla="*/ 149174 w 1638300"/>
                  <a:gd name="connsiteY156" fmla="*/ 250774 h 3248025"/>
                  <a:gd name="connsiteX157" fmla="*/ 131267 w 1638300"/>
                  <a:gd name="connsiteY157" fmla="*/ 221532 h 3248025"/>
                  <a:gd name="connsiteX158" fmla="*/ 119932 w 1638300"/>
                  <a:gd name="connsiteY158" fmla="*/ 143332 h 3248025"/>
                  <a:gd name="connsiteX159" fmla="*/ 158222 w 1638300"/>
                  <a:gd name="connsiteY159" fmla="*/ 32271 h 3248025"/>
                  <a:gd name="connsiteX160" fmla="*/ 163080 w 1638300"/>
                  <a:gd name="connsiteY160" fmla="*/ 21603 h 3248025"/>
                  <a:gd name="connsiteX161" fmla="*/ 191179 w 1638300"/>
                  <a:gd name="connsiteY161" fmla="*/ 171 h 3248025"/>
                  <a:gd name="connsiteX162" fmla="*/ 333387 w 1638300"/>
                  <a:gd name="connsiteY162" fmla="*/ 66942 h 3248025"/>
                  <a:gd name="connsiteX163" fmla="*/ 337959 w 1638300"/>
                  <a:gd name="connsiteY163" fmla="*/ 79705 h 3248025"/>
                  <a:gd name="connsiteX164" fmla="*/ 368725 w 1638300"/>
                  <a:gd name="connsiteY164" fmla="*/ 146190 h 3248025"/>
                  <a:gd name="connsiteX165" fmla="*/ 427113 w 1638300"/>
                  <a:gd name="connsiteY165" fmla="*/ 225438 h 3248025"/>
                  <a:gd name="connsiteX166" fmla="*/ 475976 w 1638300"/>
                  <a:gd name="connsiteY166" fmla="*/ 285445 h 3248025"/>
                  <a:gd name="connsiteX167" fmla="*/ 481596 w 1638300"/>
                  <a:gd name="connsiteY167" fmla="*/ 291160 h 3248025"/>
                  <a:gd name="connsiteX168" fmla="*/ 595325 w 1638300"/>
                  <a:gd name="connsiteY168" fmla="*/ 328117 h 3248025"/>
                  <a:gd name="connsiteX169" fmla="*/ 675335 w 1638300"/>
                  <a:gd name="connsiteY169" fmla="*/ 302781 h 3248025"/>
                  <a:gd name="connsiteX170" fmla="*/ 722388 w 1638300"/>
                  <a:gd name="connsiteY170" fmla="*/ 284874 h 3248025"/>
                  <a:gd name="connsiteX171" fmla="*/ 794207 w 1638300"/>
                  <a:gd name="connsiteY171" fmla="*/ 251155 h 3248025"/>
                  <a:gd name="connsiteX172" fmla="*/ 846213 w 1638300"/>
                  <a:gd name="connsiteY172" fmla="*/ 220104 h 3248025"/>
                  <a:gd name="connsiteX173" fmla="*/ 895648 w 1638300"/>
                  <a:gd name="connsiteY173" fmla="*/ 192291 h 3248025"/>
                  <a:gd name="connsiteX174" fmla="*/ 916031 w 1638300"/>
                  <a:gd name="connsiteY174" fmla="*/ 186004 h 3248025"/>
                  <a:gd name="connsiteX175" fmla="*/ 973753 w 1638300"/>
                  <a:gd name="connsiteY175" fmla="*/ 168478 h 3248025"/>
                  <a:gd name="connsiteX176" fmla="*/ 993089 w 1638300"/>
                  <a:gd name="connsiteY176" fmla="*/ 164478 h 3248025"/>
                  <a:gd name="connsiteX177" fmla="*/ 1082909 w 1638300"/>
                  <a:gd name="connsiteY177" fmla="*/ 164573 h 3248025"/>
                  <a:gd name="connsiteX178" fmla="*/ 1105198 w 1638300"/>
                  <a:gd name="connsiteY178" fmla="*/ 170859 h 3248025"/>
                  <a:gd name="connsiteX179" fmla="*/ 1138631 w 1638300"/>
                  <a:gd name="connsiteY179" fmla="*/ 173812 h 3248025"/>
                  <a:gd name="connsiteX180" fmla="*/ 1174540 w 1638300"/>
                  <a:gd name="connsiteY180" fmla="*/ 155810 h 3248025"/>
                  <a:gd name="connsiteX181" fmla="*/ 1269885 w 1638300"/>
                  <a:gd name="connsiteY181" fmla="*/ 215055 h 3248025"/>
                  <a:gd name="connsiteX182" fmla="*/ 1368564 w 1638300"/>
                  <a:gd name="connsiteY182" fmla="*/ 263347 h 3248025"/>
                  <a:gd name="connsiteX183" fmla="*/ 1397615 w 1638300"/>
                  <a:gd name="connsiteY183" fmla="*/ 288017 h 3248025"/>
                  <a:gd name="connsiteX184" fmla="*/ 1424476 w 1638300"/>
                  <a:gd name="connsiteY184" fmla="*/ 307448 h 3248025"/>
                  <a:gd name="connsiteX185" fmla="*/ 1452289 w 1638300"/>
                  <a:gd name="connsiteY185" fmla="*/ 345072 h 3248025"/>
                  <a:gd name="connsiteX186" fmla="*/ 1489151 w 1638300"/>
                  <a:gd name="connsiteY186" fmla="*/ 414128 h 3248025"/>
                  <a:gd name="connsiteX187" fmla="*/ 1496961 w 1638300"/>
                  <a:gd name="connsiteY187" fmla="*/ 458229 h 3248025"/>
                  <a:gd name="connsiteX188" fmla="*/ 1513058 w 1638300"/>
                  <a:gd name="connsiteY188" fmla="*/ 503568 h 3248025"/>
                  <a:gd name="connsiteX189" fmla="*/ 1518107 w 1638300"/>
                  <a:gd name="connsiteY189" fmla="*/ 518427 h 3248025"/>
                  <a:gd name="connsiteX190" fmla="*/ 1467053 w 1638300"/>
                  <a:gd name="connsiteY190" fmla="*/ 503949 h 3248025"/>
                  <a:gd name="connsiteX191" fmla="*/ 1453813 w 1638300"/>
                  <a:gd name="connsiteY191" fmla="*/ 512521 h 3248025"/>
                  <a:gd name="connsiteX192" fmla="*/ 1463814 w 1638300"/>
                  <a:gd name="connsiteY192" fmla="*/ 524713 h 3248025"/>
                  <a:gd name="connsiteX193" fmla="*/ 1509629 w 1638300"/>
                  <a:gd name="connsiteY193" fmla="*/ 554812 h 3248025"/>
                  <a:gd name="connsiteX194" fmla="*/ 1511249 w 1638300"/>
                  <a:gd name="connsiteY194" fmla="*/ 593293 h 3248025"/>
                  <a:gd name="connsiteX195" fmla="*/ 1498104 w 1638300"/>
                  <a:gd name="connsiteY195" fmla="*/ 622821 h 3248025"/>
                  <a:gd name="connsiteX196" fmla="*/ 1475054 w 1638300"/>
                  <a:gd name="connsiteY196" fmla="*/ 670636 h 3248025"/>
                  <a:gd name="connsiteX197" fmla="*/ 513600 w 1638300"/>
                  <a:gd name="connsiteY197" fmla="*/ 947147 h 3248025"/>
                  <a:gd name="connsiteX198" fmla="*/ 508361 w 1638300"/>
                  <a:gd name="connsiteY198" fmla="*/ 948099 h 3248025"/>
                  <a:gd name="connsiteX199" fmla="*/ 523982 w 1638300"/>
                  <a:gd name="connsiteY199" fmla="*/ 1004487 h 3248025"/>
                  <a:gd name="connsiteX200" fmla="*/ 535603 w 1638300"/>
                  <a:gd name="connsiteY200" fmla="*/ 1058304 h 3248025"/>
                  <a:gd name="connsiteX201" fmla="*/ 552843 w 1638300"/>
                  <a:gd name="connsiteY201" fmla="*/ 1094975 h 3248025"/>
                  <a:gd name="connsiteX202" fmla="*/ 622471 w 1638300"/>
                  <a:gd name="connsiteY202" fmla="*/ 1126503 h 3248025"/>
                  <a:gd name="connsiteX203" fmla="*/ 679430 w 1638300"/>
                  <a:gd name="connsiteY203" fmla="*/ 1127455 h 3248025"/>
                  <a:gd name="connsiteX204" fmla="*/ 739628 w 1638300"/>
                  <a:gd name="connsiteY204" fmla="*/ 1103262 h 3248025"/>
                  <a:gd name="connsiteX205" fmla="*/ 784301 w 1638300"/>
                  <a:gd name="connsiteY205" fmla="*/ 1097166 h 3248025"/>
                  <a:gd name="connsiteX206" fmla="*/ 843641 w 1638300"/>
                  <a:gd name="connsiteY206" fmla="*/ 1102404 h 3248025"/>
                  <a:gd name="connsiteX207" fmla="*/ 902887 w 1638300"/>
                  <a:gd name="connsiteY207" fmla="*/ 1108405 h 3248025"/>
                  <a:gd name="connsiteX208" fmla="*/ 978134 w 1638300"/>
                  <a:gd name="connsiteY208" fmla="*/ 1126503 h 3248025"/>
                  <a:gd name="connsiteX209" fmla="*/ 1095578 w 1638300"/>
                  <a:gd name="connsiteY209" fmla="*/ 1104881 h 3248025"/>
                  <a:gd name="connsiteX210" fmla="*/ 1155776 w 1638300"/>
                  <a:gd name="connsiteY210" fmla="*/ 1043254 h 3248025"/>
                  <a:gd name="connsiteX211" fmla="*/ 1169015 w 1638300"/>
                  <a:gd name="connsiteY211" fmla="*/ 974103 h 3248025"/>
                  <a:gd name="connsiteX212" fmla="*/ 1170444 w 1638300"/>
                  <a:gd name="connsiteY212" fmla="*/ 912762 h 3248025"/>
                  <a:gd name="connsiteX213" fmla="*/ 1160443 w 1638300"/>
                  <a:gd name="connsiteY213" fmla="*/ 820274 h 3248025"/>
                  <a:gd name="connsiteX214" fmla="*/ 1170254 w 1638300"/>
                  <a:gd name="connsiteY214" fmla="*/ 673398 h 3248025"/>
                  <a:gd name="connsiteX215" fmla="*/ 1174921 w 1638300"/>
                  <a:gd name="connsiteY215" fmla="*/ 666921 h 3248025"/>
                  <a:gd name="connsiteX216" fmla="*/ 1188732 w 1638300"/>
                  <a:gd name="connsiteY216" fmla="*/ 607009 h 3248025"/>
                  <a:gd name="connsiteX217" fmla="*/ 1110341 w 1638300"/>
                  <a:gd name="connsiteY217" fmla="*/ 493852 h 3248025"/>
                  <a:gd name="connsiteX218" fmla="*/ 1053191 w 1638300"/>
                  <a:gd name="connsiteY218" fmla="*/ 470421 h 3248025"/>
                  <a:gd name="connsiteX219" fmla="*/ 1006328 w 1638300"/>
                  <a:gd name="connsiteY219" fmla="*/ 470230 h 3248025"/>
                  <a:gd name="connsiteX220" fmla="*/ 966990 w 1638300"/>
                  <a:gd name="connsiteY220" fmla="*/ 460324 h 3248025"/>
                  <a:gd name="connsiteX221" fmla="*/ 905840 w 1638300"/>
                  <a:gd name="connsiteY221" fmla="*/ 450132 h 3248025"/>
                  <a:gd name="connsiteX222" fmla="*/ 824972 w 1638300"/>
                  <a:gd name="connsiteY222" fmla="*/ 459657 h 3248025"/>
                  <a:gd name="connsiteX223" fmla="*/ 812876 w 1638300"/>
                  <a:gd name="connsiteY223" fmla="*/ 460991 h 3248025"/>
                  <a:gd name="connsiteX224" fmla="*/ 739724 w 1638300"/>
                  <a:gd name="connsiteY224" fmla="*/ 493090 h 3248025"/>
                  <a:gd name="connsiteX225" fmla="*/ 680383 w 1638300"/>
                  <a:gd name="connsiteY225" fmla="*/ 527666 h 3248025"/>
                  <a:gd name="connsiteX226" fmla="*/ 624376 w 1638300"/>
                  <a:gd name="connsiteY226" fmla="*/ 583482 h 3248025"/>
                  <a:gd name="connsiteX227" fmla="*/ 611327 w 1638300"/>
                  <a:gd name="connsiteY227" fmla="*/ 611105 h 3248025"/>
                  <a:gd name="connsiteX228" fmla="*/ 595515 w 1638300"/>
                  <a:gd name="connsiteY228" fmla="*/ 655110 h 3248025"/>
                  <a:gd name="connsiteX229" fmla="*/ 578180 w 1638300"/>
                  <a:gd name="connsiteY229" fmla="*/ 715023 h 3248025"/>
                  <a:gd name="connsiteX230" fmla="*/ 578751 w 1638300"/>
                  <a:gd name="connsiteY230" fmla="*/ 759885 h 3248025"/>
                  <a:gd name="connsiteX231" fmla="*/ 583895 w 1638300"/>
                  <a:gd name="connsiteY231" fmla="*/ 776554 h 3248025"/>
                  <a:gd name="connsiteX232" fmla="*/ 558177 w 1638300"/>
                  <a:gd name="connsiteY232" fmla="*/ 853326 h 3248025"/>
                  <a:gd name="connsiteX233" fmla="*/ 543128 w 1638300"/>
                  <a:gd name="connsiteY233" fmla="*/ 862184 h 3248025"/>
                  <a:gd name="connsiteX234" fmla="*/ 513600 w 1638300"/>
                  <a:gd name="connsiteY234" fmla="*/ 947147 h 3248025"/>
                  <a:gd name="connsiteX235" fmla="*/ 1020902 w 1638300"/>
                  <a:gd name="connsiteY235" fmla="*/ 2135105 h 3248025"/>
                  <a:gd name="connsiteX236" fmla="*/ 1010329 w 1638300"/>
                  <a:gd name="connsiteY236" fmla="*/ 2142820 h 3248025"/>
                  <a:gd name="connsiteX237" fmla="*/ 946416 w 1638300"/>
                  <a:gd name="connsiteY237" fmla="*/ 2155107 h 3248025"/>
                  <a:gd name="connsiteX238" fmla="*/ 932414 w 1638300"/>
                  <a:gd name="connsiteY238" fmla="*/ 2157108 h 3248025"/>
                  <a:gd name="connsiteX239" fmla="*/ 853357 w 1638300"/>
                  <a:gd name="connsiteY239" fmla="*/ 2177396 h 3248025"/>
                  <a:gd name="connsiteX240" fmla="*/ 806970 w 1638300"/>
                  <a:gd name="connsiteY240" fmla="*/ 2196160 h 3248025"/>
                  <a:gd name="connsiteX241" fmla="*/ 768965 w 1638300"/>
                  <a:gd name="connsiteY241" fmla="*/ 2210162 h 3248025"/>
                  <a:gd name="connsiteX242" fmla="*/ 598754 w 1638300"/>
                  <a:gd name="connsiteY242" fmla="*/ 2199589 h 3248025"/>
                  <a:gd name="connsiteX243" fmla="*/ 541794 w 1638300"/>
                  <a:gd name="connsiteY243" fmla="*/ 2198922 h 3248025"/>
                  <a:gd name="connsiteX244" fmla="*/ 519601 w 1638300"/>
                  <a:gd name="connsiteY244" fmla="*/ 2199970 h 3248025"/>
                  <a:gd name="connsiteX245" fmla="*/ 435686 w 1638300"/>
                  <a:gd name="connsiteY245" fmla="*/ 2279314 h 3248025"/>
                  <a:gd name="connsiteX246" fmla="*/ 416350 w 1638300"/>
                  <a:gd name="connsiteY246" fmla="*/ 2323795 h 3248025"/>
                  <a:gd name="connsiteX247" fmla="*/ 404063 w 1638300"/>
                  <a:gd name="connsiteY247" fmla="*/ 2373135 h 3248025"/>
                  <a:gd name="connsiteX248" fmla="*/ 403682 w 1638300"/>
                  <a:gd name="connsiteY248" fmla="*/ 2648598 h 3248025"/>
                  <a:gd name="connsiteX249" fmla="*/ 407873 w 1638300"/>
                  <a:gd name="connsiteY249" fmla="*/ 2667838 h 3248025"/>
                  <a:gd name="connsiteX250" fmla="*/ 407206 w 1638300"/>
                  <a:gd name="connsiteY250" fmla="*/ 2746800 h 3248025"/>
                  <a:gd name="connsiteX251" fmla="*/ 429780 w 1638300"/>
                  <a:gd name="connsiteY251" fmla="*/ 2788901 h 3248025"/>
                  <a:gd name="connsiteX252" fmla="*/ 538556 w 1638300"/>
                  <a:gd name="connsiteY252" fmla="*/ 2777661 h 3248025"/>
                  <a:gd name="connsiteX253" fmla="*/ 542270 w 1638300"/>
                  <a:gd name="connsiteY253" fmla="*/ 2776138 h 3248025"/>
                  <a:gd name="connsiteX254" fmla="*/ 611422 w 1638300"/>
                  <a:gd name="connsiteY254" fmla="*/ 2746229 h 3248025"/>
                  <a:gd name="connsiteX255" fmla="*/ 650951 w 1638300"/>
                  <a:gd name="connsiteY255" fmla="*/ 2725846 h 3248025"/>
                  <a:gd name="connsiteX256" fmla="*/ 756583 w 1638300"/>
                  <a:gd name="connsiteY256" fmla="*/ 2741276 h 3248025"/>
                  <a:gd name="connsiteX257" fmla="*/ 785539 w 1638300"/>
                  <a:gd name="connsiteY257" fmla="*/ 2734989 h 3248025"/>
                  <a:gd name="connsiteX258" fmla="*/ 885456 w 1638300"/>
                  <a:gd name="connsiteY258" fmla="*/ 2733942 h 3248025"/>
                  <a:gd name="connsiteX259" fmla="*/ 938225 w 1638300"/>
                  <a:gd name="connsiteY259" fmla="*/ 2716892 h 3248025"/>
                  <a:gd name="connsiteX260" fmla="*/ 1014520 w 1638300"/>
                  <a:gd name="connsiteY260" fmla="*/ 2690413 h 3248025"/>
                  <a:gd name="connsiteX261" fmla="*/ 1041190 w 1638300"/>
                  <a:gd name="connsiteY261" fmla="*/ 2680983 h 3248025"/>
                  <a:gd name="connsiteX262" fmla="*/ 1060907 w 1638300"/>
                  <a:gd name="connsiteY262" fmla="*/ 2616117 h 3248025"/>
                  <a:gd name="connsiteX263" fmla="*/ 1050143 w 1638300"/>
                  <a:gd name="connsiteY263" fmla="*/ 2521344 h 3248025"/>
                  <a:gd name="connsiteX264" fmla="*/ 1062431 w 1638300"/>
                  <a:gd name="connsiteY264" fmla="*/ 2444382 h 3248025"/>
                  <a:gd name="connsiteX265" fmla="*/ 1100340 w 1638300"/>
                  <a:gd name="connsiteY265" fmla="*/ 2451144 h 3248025"/>
                  <a:gd name="connsiteX266" fmla="*/ 1104626 w 1638300"/>
                  <a:gd name="connsiteY266" fmla="*/ 2443143 h 3248025"/>
                  <a:gd name="connsiteX267" fmla="*/ 1087767 w 1638300"/>
                  <a:gd name="connsiteY267" fmla="*/ 2430380 h 3248025"/>
                  <a:gd name="connsiteX268" fmla="*/ 1070622 w 1638300"/>
                  <a:gd name="connsiteY268" fmla="*/ 2402472 h 3248025"/>
                  <a:gd name="connsiteX269" fmla="*/ 1070527 w 1638300"/>
                  <a:gd name="connsiteY269" fmla="*/ 2371897 h 3248025"/>
                  <a:gd name="connsiteX270" fmla="*/ 1097673 w 1638300"/>
                  <a:gd name="connsiteY270" fmla="*/ 2296554 h 3248025"/>
                  <a:gd name="connsiteX271" fmla="*/ 1100626 w 1638300"/>
                  <a:gd name="connsiteY271" fmla="*/ 2279218 h 3248025"/>
                  <a:gd name="connsiteX272" fmla="*/ 1098911 w 1638300"/>
                  <a:gd name="connsiteY272" fmla="*/ 2216067 h 3248025"/>
                  <a:gd name="connsiteX273" fmla="*/ 1082147 w 1638300"/>
                  <a:gd name="connsiteY273" fmla="*/ 2198446 h 3248025"/>
                  <a:gd name="connsiteX274" fmla="*/ 1050810 w 1638300"/>
                  <a:gd name="connsiteY274" fmla="*/ 2151488 h 3248025"/>
                  <a:gd name="connsiteX275" fmla="*/ 1020902 w 1638300"/>
                  <a:gd name="connsiteY275" fmla="*/ 2135105 h 3248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</a:cxnLst>
                <a:rect l="l" t="t" r="r" b="b"/>
                <a:pathLst>
                  <a:path w="1638300" h="3248025">
                    <a:moveTo>
                      <a:pt x="1475054" y="670636"/>
                    </a:moveTo>
                    <a:cubicBezTo>
                      <a:pt x="1504867" y="707022"/>
                      <a:pt x="1466195" y="718642"/>
                      <a:pt x="1453908" y="740550"/>
                    </a:cubicBezTo>
                    <a:cubicBezTo>
                      <a:pt x="1460671" y="742931"/>
                      <a:pt x="1466672" y="745026"/>
                      <a:pt x="1474768" y="747884"/>
                    </a:cubicBezTo>
                    <a:cubicBezTo>
                      <a:pt x="1452575" y="770649"/>
                      <a:pt x="1443431" y="797890"/>
                      <a:pt x="1443145" y="827132"/>
                    </a:cubicBezTo>
                    <a:cubicBezTo>
                      <a:pt x="1442954" y="843039"/>
                      <a:pt x="1453051" y="859136"/>
                      <a:pt x="1452384" y="874852"/>
                    </a:cubicBezTo>
                    <a:cubicBezTo>
                      <a:pt x="1451622" y="892664"/>
                      <a:pt x="1446574" y="911523"/>
                      <a:pt x="1438668" y="927621"/>
                    </a:cubicBezTo>
                    <a:cubicBezTo>
                      <a:pt x="1429905" y="945528"/>
                      <a:pt x="1419904" y="961530"/>
                      <a:pt x="1419523" y="982866"/>
                    </a:cubicBezTo>
                    <a:cubicBezTo>
                      <a:pt x="1419332" y="994296"/>
                      <a:pt x="1411141" y="1006011"/>
                      <a:pt x="1404854" y="1016679"/>
                    </a:cubicBezTo>
                    <a:cubicBezTo>
                      <a:pt x="1397234" y="1029633"/>
                      <a:pt x="1386662" y="1040968"/>
                      <a:pt x="1379613" y="1054113"/>
                    </a:cubicBezTo>
                    <a:cubicBezTo>
                      <a:pt x="1373041" y="1066495"/>
                      <a:pt x="1376089" y="1078020"/>
                      <a:pt x="1387138" y="1088593"/>
                    </a:cubicBezTo>
                    <a:cubicBezTo>
                      <a:pt x="1404569" y="1105167"/>
                      <a:pt x="1400663" y="1118216"/>
                      <a:pt x="1378184" y="1127074"/>
                    </a:cubicBezTo>
                    <a:cubicBezTo>
                      <a:pt x="1369898" y="1130313"/>
                      <a:pt x="1362849" y="1136409"/>
                      <a:pt x="1355134" y="1141266"/>
                    </a:cubicBezTo>
                    <a:cubicBezTo>
                      <a:pt x="1355705" y="1143362"/>
                      <a:pt x="1356277" y="1145457"/>
                      <a:pt x="1356848" y="1147458"/>
                    </a:cubicBezTo>
                    <a:cubicBezTo>
                      <a:pt x="1363040" y="1146696"/>
                      <a:pt x="1369231" y="1146029"/>
                      <a:pt x="1375327" y="1145076"/>
                    </a:cubicBezTo>
                    <a:cubicBezTo>
                      <a:pt x="1382375" y="1144029"/>
                      <a:pt x="1389329" y="1142695"/>
                      <a:pt x="1396282" y="1141457"/>
                    </a:cubicBezTo>
                    <a:cubicBezTo>
                      <a:pt x="1395996" y="1150506"/>
                      <a:pt x="1399235" y="1164603"/>
                      <a:pt x="1394758" y="1167841"/>
                    </a:cubicBezTo>
                    <a:cubicBezTo>
                      <a:pt x="1372565" y="1183557"/>
                      <a:pt x="1377899" y="1205655"/>
                      <a:pt x="1376279" y="1226801"/>
                    </a:cubicBezTo>
                    <a:cubicBezTo>
                      <a:pt x="1375613" y="1235278"/>
                      <a:pt x="1371707" y="1244613"/>
                      <a:pt x="1366564" y="1251566"/>
                    </a:cubicBezTo>
                    <a:cubicBezTo>
                      <a:pt x="1341989" y="1284141"/>
                      <a:pt x="1309128" y="1299477"/>
                      <a:pt x="1268075" y="1303287"/>
                    </a:cubicBezTo>
                    <a:cubicBezTo>
                      <a:pt x="1249692" y="1305001"/>
                      <a:pt x="1232547" y="1319289"/>
                      <a:pt x="1214640" y="1327290"/>
                    </a:cubicBezTo>
                    <a:cubicBezTo>
                      <a:pt x="1207020" y="1330623"/>
                      <a:pt x="1198733" y="1334338"/>
                      <a:pt x="1190732" y="1334529"/>
                    </a:cubicBezTo>
                    <a:cubicBezTo>
                      <a:pt x="1151966" y="1335291"/>
                      <a:pt x="1113104" y="1333671"/>
                      <a:pt x="1074432" y="1335386"/>
                    </a:cubicBezTo>
                    <a:cubicBezTo>
                      <a:pt x="1052334" y="1336338"/>
                      <a:pt x="1034999" y="1331671"/>
                      <a:pt x="1021473" y="1313478"/>
                    </a:cubicBezTo>
                    <a:cubicBezTo>
                      <a:pt x="1013472" y="1302810"/>
                      <a:pt x="1003852" y="1295762"/>
                      <a:pt x="991660" y="1309859"/>
                    </a:cubicBezTo>
                    <a:cubicBezTo>
                      <a:pt x="989183" y="1312716"/>
                      <a:pt x="982992" y="1313002"/>
                      <a:pt x="978420" y="1313097"/>
                    </a:cubicBezTo>
                    <a:cubicBezTo>
                      <a:pt x="955941" y="1313383"/>
                      <a:pt x="933557" y="1313193"/>
                      <a:pt x="911078" y="1313193"/>
                    </a:cubicBezTo>
                    <a:cubicBezTo>
                      <a:pt x="909078" y="1313193"/>
                      <a:pt x="906411" y="1313764"/>
                      <a:pt x="905078" y="1312812"/>
                    </a:cubicBezTo>
                    <a:cubicBezTo>
                      <a:pt x="874217" y="1290237"/>
                      <a:pt x="857929" y="1317765"/>
                      <a:pt x="835736" y="1332719"/>
                    </a:cubicBezTo>
                    <a:cubicBezTo>
                      <a:pt x="815257" y="1311192"/>
                      <a:pt x="795445" y="1329480"/>
                      <a:pt x="777824" y="1339101"/>
                    </a:cubicBezTo>
                    <a:cubicBezTo>
                      <a:pt x="756488" y="1350721"/>
                      <a:pt x="735818" y="1345482"/>
                      <a:pt x="714959" y="1344339"/>
                    </a:cubicBezTo>
                    <a:cubicBezTo>
                      <a:pt x="701624" y="1343673"/>
                      <a:pt x="688670" y="1336053"/>
                      <a:pt x="675430" y="1335481"/>
                    </a:cubicBezTo>
                    <a:cubicBezTo>
                      <a:pt x="658856" y="1334624"/>
                      <a:pt x="649331" y="1328147"/>
                      <a:pt x="643712" y="1313002"/>
                    </a:cubicBezTo>
                    <a:cubicBezTo>
                      <a:pt x="642092" y="1308716"/>
                      <a:pt x="635996" y="1306049"/>
                      <a:pt x="631996" y="1302620"/>
                    </a:cubicBezTo>
                    <a:cubicBezTo>
                      <a:pt x="628853" y="1307001"/>
                      <a:pt x="622661" y="1311478"/>
                      <a:pt x="622947" y="1315574"/>
                    </a:cubicBezTo>
                    <a:cubicBezTo>
                      <a:pt x="624185" y="1333290"/>
                      <a:pt x="614660" y="1336338"/>
                      <a:pt x="600278" y="1335005"/>
                    </a:cubicBezTo>
                    <a:cubicBezTo>
                      <a:pt x="594848" y="1334529"/>
                      <a:pt x="589324" y="1335481"/>
                      <a:pt x="583990" y="1334814"/>
                    </a:cubicBezTo>
                    <a:cubicBezTo>
                      <a:pt x="545795" y="1329861"/>
                      <a:pt x="526554" y="1352340"/>
                      <a:pt x="512457" y="1383106"/>
                    </a:cubicBezTo>
                    <a:cubicBezTo>
                      <a:pt x="498836" y="1412634"/>
                      <a:pt x="481787" y="1440923"/>
                      <a:pt x="471690" y="1471498"/>
                    </a:cubicBezTo>
                    <a:cubicBezTo>
                      <a:pt x="465594" y="1489977"/>
                      <a:pt x="470166" y="1511884"/>
                      <a:pt x="469118" y="1532268"/>
                    </a:cubicBezTo>
                    <a:cubicBezTo>
                      <a:pt x="468452" y="1545126"/>
                      <a:pt x="466261" y="1557890"/>
                      <a:pt x="464165" y="1575130"/>
                    </a:cubicBezTo>
                    <a:cubicBezTo>
                      <a:pt x="486263" y="1594180"/>
                      <a:pt x="494169" y="1623803"/>
                      <a:pt x="491312" y="1657712"/>
                    </a:cubicBezTo>
                    <a:cubicBezTo>
                      <a:pt x="489883" y="1674571"/>
                      <a:pt x="491788" y="1691716"/>
                      <a:pt x="490835" y="1708671"/>
                    </a:cubicBezTo>
                    <a:cubicBezTo>
                      <a:pt x="489883" y="1725149"/>
                      <a:pt x="492740" y="1738865"/>
                      <a:pt x="506171" y="1750295"/>
                    </a:cubicBezTo>
                    <a:cubicBezTo>
                      <a:pt x="510743" y="1754200"/>
                      <a:pt x="512552" y="1763249"/>
                      <a:pt x="512743" y="1770012"/>
                    </a:cubicBezTo>
                    <a:cubicBezTo>
                      <a:pt x="513600" y="1791062"/>
                      <a:pt x="513314" y="1812207"/>
                      <a:pt x="513029" y="1833258"/>
                    </a:cubicBezTo>
                    <a:cubicBezTo>
                      <a:pt x="512838" y="1844497"/>
                      <a:pt x="517696" y="1847831"/>
                      <a:pt x="528745" y="1849260"/>
                    </a:cubicBezTo>
                    <a:cubicBezTo>
                      <a:pt x="567321" y="1854403"/>
                      <a:pt x="600182" y="1840401"/>
                      <a:pt x="632758" y="1822590"/>
                    </a:cubicBezTo>
                    <a:cubicBezTo>
                      <a:pt x="664857" y="1804968"/>
                      <a:pt x="698766" y="1790490"/>
                      <a:pt x="730580" y="1772298"/>
                    </a:cubicBezTo>
                    <a:cubicBezTo>
                      <a:pt x="763822" y="1753438"/>
                      <a:pt x="799255" y="1765725"/>
                      <a:pt x="833259" y="1761058"/>
                    </a:cubicBezTo>
                    <a:cubicBezTo>
                      <a:pt x="853262" y="1758391"/>
                      <a:pt x="874407" y="1755629"/>
                      <a:pt x="892314" y="1747056"/>
                    </a:cubicBezTo>
                    <a:cubicBezTo>
                      <a:pt x="910697" y="1738293"/>
                      <a:pt x="925461" y="1736007"/>
                      <a:pt x="942606" y="1747437"/>
                    </a:cubicBezTo>
                    <a:cubicBezTo>
                      <a:pt x="947178" y="1750485"/>
                      <a:pt x="954322" y="1750200"/>
                      <a:pt x="960227" y="1750295"/>
                    </a:cubicBezTo>
                    <a:cubicBezTo>
                      <a:pt x="989469" y="1750581"/>
                      <a:pt x="1018806" y="1748961"/>
                      <a:pt x="1047953" y="1750962"/>
                    </a:cubicBezTo>
                    <a:cubicBezTo>
                      <a:pt x="1069574" y="1752486"/>
                      <a:pt x="1086243" y="1742865"/>
                      <a:pt x="1103960" y="1733912"/>
                    </a:cubicBezTo>
                    <a:cubicBezTo>
                      <a:pt x="1108532" y="1731531"/>
                      <a:pt x="1113675" y="1729149"/>
                      <a:pt x="1118723" y="1728959"/>
                    </a:cubicBezTo>
                    <a:cubicBezTo>
                      <a:pt x="1225118" y="1725054"/>
                      <a:pt x="1331417" y="1721434"/>
                      <a:pt x="1437811" y="1717719"/>
                    </a:cubicBezTo>
                    <a:cubicBezTo>
                      <a:pt x="1442573" y="1717529"/>
                      <a:pt x="1447431" y="1717243"/>
                      <a:pt x="1452098" y="1717910"/>
                    </a:cubicBezTo>
                    <a:cubicBezTo>
                      <a:pt x="1455908" y="1718481"/>
                      <a:pt x="1461242" y="1719339"/>
                      <a:pt x="1462957" y="1721910"/>
                    </a:cubicBezTo>
                    <a:cubicBezTo>
                      <a:pt x="1475816" y="1742103"/>
                      <a:pt x="1495723" y="1740198"/>
                      <a:pt x="1515440" y="1739722"/>
                    </a:cubicBezTo>
                    <a:cubicBezTo>
                      <a:pt x="1528394" y="1739436"/>
                      <a:pt x="1541348" y="1740389"/>
                      <a:pt x="1554206" y="1739436"/>
                    </a:cubicBezTo>
                    <a:cubicBezTo>
                      <a:pt x="1570685" y="1738198"/>
                      <a:pt x="1584591" y="1741056"/>
                      <a:pt x="1595640" y="1754962"/>
                    </a:cubicBezTo>
                    <a:cubicBezTo>
                      <a:pt x="1598783" y="1758867"/>
                      <a:pt x="1606022" y="1760487"/>
                      <a:pt x="1611547" y="1761153"/>
                    </a:cubicBezTo>
                    <a:cubicBezTo>
                      <a:pt x="1636979" y="1764106"/>
                      <a:pt x="1643551" y="1783061"/>
                      <a:pt x="1634502" y="1805826"/>
                    </a:cubicBezTo>
                    <a:cubicBezTo>
                      <a:pt x="1618881" y="1844973"/>
                      <a:pt x="1583162" y="1854498"/>
                      <a:pt x="1551539" y="1870786"/>
                    </a:cubicBezTo>
                    <a:cubicBezTo>
                      <a:pt x="1508105" y="1893170"/>
                      <a:pt x="1458194" y="1905457"/>
                      <a:pt x="1427143" y="1947081"/>
                    </a:cubicBezTo>
                    <a:cubicBezTo>
                      <a:pt x="1411998" y="1967370"/>
                      <a:pt x="1400854" y="1990611"/>
                      <a:pt x="1387900" y="2012518"/>
                    </a:cubicBezTo>
                    <a:cubicBezTo>
                      <a:pt x="1379613" y="2026615"/>
                      <a:pt x="1371136" y="2040522"/>
                      <a:pt x="1363040" y="2054714"/>
                    </a:cubicBezTo>
                    <a:cubicBezTo>
                      <a:pt x="1348085" y="2080908"/>
                      <a:pt x="1328464" y="2105577"/>
                      <a:pt x="1333417" y="2138629"/>
                    </a:cubicBezTo>
                    <a:cubicBezTo>
                      <a:pt x="1336655" y="2160060"/>
                      <a:pt x="1340180" y="2181587"/>
                      <a:pt x="1345037" y="2202732"/>
                    </a:cubicBezTo>
                    <a:cubicBezTo>
                      <a:pt x="1346371" y="2208543"/>
                      <a:pt x="1352657" y="2213781"/>
                      <a:pt x="1357610" y="2218068"/>
                    </a:cubicBezTo>
                    <a:cubicBezTo>
                      <a:pt x="1368183" y="2227307"/>
                      <a:pt x="1379327" y="2235689"/>
                      <a:pt x="1391424" y="2245405"/>
                    </a:cubicBezTo>
                    <a:cubicBezTo>
                      <a:pt x="1349990" y="2274075"/>
                      <a:pt x="1322463" y="2254358"/>
                      <a:pt x="1294841" y="2234356"/>
                    </a:cubicBezTo>
                    <a:cubicBezTo>
                      <a:pt x="1282553" y="2255501"/>
                      <a:pt x="1292364" y="2273217"/>
                      <a:pt x="1316748" y="2275694"/>
                    </a:cubicBezTo>
                    <a:cubicBezTo>
                      <a:pt x="1341608" y="2278266"/>
                      <a:pt x="1366469" y="2281885"/>
                      <a:pt x="1390662" y="2287696"/>
                    </a:cubicBezTo>
                    <a:cubicBezTo>
                      <a:pt x="1397996" y="2289505"/>
                      <a:pt x="1407617" y="2299506"/>
                      <a:pt x="1408760" y="2306841"/>
                    </a:cubicBezTo>
                    <a:cubicBezTo>
                      <a:pt x="1414094" y="2342940"/>
                      <a:pt x="1418189" y="2379326"/>
                      <a:pt x="1419999" y="2415807"/>
                    </a:cubicBezTo>
                    <a:cubicBezTo>
                      <a:pt x="1420475" y="2426189"/>
                      <a:pt x="1413236" y="2437809"/>
                      <a:pt x="1407236" y="2447430"/>
                    </a:cubicBezTo>
                    <a:cubicBezTo>
                      <a:pt x="1402378" y="2455240"/>
                      <a:pt x="1394853" y="2462003"/>
                      <a:pt x="1387233" y="2467432"/>
                    </a:cubicBezTo>
                    <a:cubicBezTo>
                      <a:pt x="1358277" y="2488292"/>
                      <a:pt x="1357515" y="2518963"/>
                      <a:pt x="1385519" y="2541727"/>
                    </a:cubicBezTo>
                    <a:cubicBezTo>
                      <a:pt x="1374089" y="2567064"/>
                      <a:pt x="1372374" y="2591448"/>
                      <a:pt x="1384376" y="2618118"/>
                    </a:cubicBezTo>
                    <a:cubicBezTo>
                      <a:pt x="1389233" y="2628976"/>
                      <a:pt x="1386090" y="2645645"/>
                      <a:pt x="1381709" y="2658027"/>
                    </a:cubicBezTo>
                    <a:cubicBezTo>
                      <a:pt x="1376660" y="2672410"/>
                      <a:pt x="1366278" y="2684983"/>
                      <a:pt x="1357801" y="2699080"/>
                    </a:cubicBezTo>
                    <a:cubicBezTo>
                      <a:pt x="1369421" y="2703938"/>
                      <a:pt x="1381613" y="2708510"/>
                      <a:pt x="1393424" y="2714034"/>
                    </a:cubicBezTo>
                    <a:cubicBezTo>
                      <a:pt x="1411808" y="2722607"/>
                      <a:pt x="1416856" y="2745943"/>
                      <a:pt x="1401235" y="2758802"/>
                    </a:cubicBezTo>
                    <a:cubicBezTo>
                      <a:pt x="1378089" y="2777947"/>
                      <a:pt x="1352848" y="2794711"/>
                      <a:pt x="1328273" y="2812142"/>
                    </a:cubicBezTo>
                    <a:cubicBezTo>
                      <a:pt x="1315986" y="2820905"/>
                      <a:pt x="1302937" y="2828620"/>
                      <a:pt x="1290840" y="2837478"/>
                    </a:cubicBezTo>
                    <a:cubicBezTo>
                      <a:pt x="1274933" y="2849194"/>
                      <a:pt x="1261122" y="2865672"/>
                      <a:pt x="1243501" y="2872816"/>
                    </a:cubicBezTo>
                    <a:cubicBezTo>
                      <a:pt x="1215974" y="2883865"/>
                      <a:pt x="1201686" y="2907964"/>
                      <a:pt x="1181207" y="2925871"/>
                    </a:cubicBezTo>
                    <a:cubicBezTo>
                      <a:pt x="1174159" y="2931966"/>
                      <a:pt x="1172635" y="2944254"/>
                      <a:pt x="1165777" y="2950635"/>
                    </a:cubicBezTo>
                    <a:cubicBezTo>
                      <a:pt x="1155871" y="2959875"/>
                      <a:pt x="1143584" y="2966828"/>
                      <a:pt x="1131773" y="2973972"/>
                    </a:cubicBezTo>
                    <a:cubicBezTo>
                      <a:pt x="1115580" y="2983687"/>
                      <a:pt x="1099197" y="2993022"/>
                      <a:pt x="1082433" y="3001785"/>
                    </a:cubicBezTo>
                    <a:cubicBezTo>
                      <a:pt x="1076242" y="3005023"/>
                      <a:pt x="1068622" y="3008547"/>
                      <a:pt x="1062145" y="3007690"/>
                    </a:cubicBezTo>
                    <a:cubicBezTo>
                      <a:pt x="1040333" y="3004833"/>
                      <a:pt x="1024902" y="3013119"/>
                      <a:pt x="1011186" y="3029407"/>
                    </a:cubicBezTo>
                    <a:cubicBezTo>
                      <a:pt x="999470" y="3043314"/>
                      <a:pt x="986707" y="3056934"/>
                      <a:pt x="972324" y="3067983"/>
                    </a:cubicBezTo>
                    <a:cubicBezTo>
                      <a:pt x="949464" y="3085414"/>
                      <a:pt x="926128" y="3103607"/>
                      <a:pt x="900315" y="3115513"/>
                    </a:cubicBezTo>
                    <a:cubicBezTo>
                      <a:pt x="885647" y="3122276"/>
                      <a:pt x="865454" y="3118275"/>
                      <a:pt x="847928" y="3117418"/>
                    </a:cubicBezTo>
                    <a:cubicBezTo>
                      <a:pt x="832783" y="3116656"/>
                      <a:pt x="822305" y="3122657"/>
                      <a:pt x="809732" y="3130944"/>
                    </a:cubicBezTo>
                    <a:cubicBezTo>
                      <a:pt x="787253" y="3145898"/>
                      <a:pt x="764584" y="3163710"/>
                      <a:pt x="734485" y="3161614"/>
                    </a:cubicBezTo>
                    <a:cubicBezTo>
                      <a:pt x="723626" y="3160852"/>
                      <a:pt x="712577" y="3160566"/>
                      <a:pt x="701814" y="3161709"/>
                    </a:cubicBezTo>
                    <a:cubicBezTo>
                      <a:pt x="670858" y="3164948"/>
                      <a:pt x="639711" y="3167329"/>
                      <a:pt x="609326" y="3173521"/>
                    </a:cubicBezTo>
                    <a:cubicBezTo>
                      <a:pt x="593801" y="3176664"/>
                      <a:pt x="578370" y="3185427"/>
                      <a:pt x="565511" y="3195047"/>
                    </a:cubicBezTo>
                    <a:cubicBezTo>
                      <a:pt x="548366" y="3208001"/>
                      <a:pt x="529793" y="3203429"/>
                      <a:pt x="511409" y="3205334"/>
                    </a:cubicBezTo>
                    <a:cubicBezTo>
                      <a:pt x="486549" y="3208001"/>
                      <a:pt x="461879" y="3213144"/>
                      <a:pt x="437019" y="3215526"/>
                    </a:cubicBezTo>
                    <a:cubicBezTo>
                      <a:pt x="429304" y="3216288"/>
                      <a:pt x="421112" y="3210668"/>
                      <a:pt x="412921" y="3208953"/>
                    </a:cubicBezTo>
                    <a:cubicBezTo>
                      <a:pt x="405206" y="3207334"/>
                      <a:pt x="396157" y="3204000"/>
                      <a:pt x="389585" y="3206382"/>
                    </a:cubicBezTo>
                    <a:cubicBezTo>
                      <a:pt x="359295" y="3217526"/>
                      <a:pt x="328625" y="3225051"/>
                      <a:pt x="296144" y="3228099"/>
                    </a:cubicBezTo>
                    <a:cubicBezTo>
                      <a:pt x="275951" y="3229908"/>
                      <a:pt x="256520" y="3239910"/>
                      <a:pt x="236804" y="3246196"/>
                    </a:cubicBezTo>
                    <a:cubicBezTo>
                      <a:pt x="232994" y="3247434"/>
                      <a:pt x="228993" y="3248673"/>
                      <a:pt x="225088" y="3248768"/>
                    </a:cubicBezTo>
                    <a:cubicBezTo>
                      <a:pt x="191084" y="3248958"/>
                      <a:pt x="157079" y="3249435"/>
                      <a:pt x="123075" y="3248577"/>
                    </a:cubicBezTo>
                    <a:cubicBezTo>
                      <a:pt x="107740" y="3248197"/>
                      <a:pt x="98024" y="3238862"/>
                      <a:pt x="97643" y="3222860"/>
                    </a:cubicBezTo>
                    <a:cubicBezTo>
                      <a:pt x="97072" y="3201143"/>
                      <a:pt x="96024" y="3179235"/>
                      <a:pt x="97834" y="3157614"/>
                    </a:cubicBezTo>
                    <a:cubicBezTo>
                      <a:pt x="99834" y="3133515"/>
                      <a:pt x="87356" y="3114847"/>
                      <a:pt x="80784" y="3093606"/>
                    </a:cubicBezTo>
                    <a:cubicBezTo>
                      <a:pt x="74021" y="3071603"/>
                      <a:pt x="76403" y="3045790"/>
                      <a:pt x="79260" y="3022168"/>
                    </a:cubicBezTo>
                    <a:cubicBezTo>
                      <a:pt x="81165" y="3006642"/>
                      <a:pt x="91357" y="2992260"/>
                      <a:pt x="96881" y="2977020"/>
                    </a:cubicBezTo>
                    <a:cubicBezTo>
                      <a:pt x="98596" y="2972257"/>
                      <a:pt x="99167" y="2964351"/>
                      <a:pt x="96500" y="2961113"/>
                    </a:cubicBezTo>
                    <a:cubicBezTo>
                      <a:pt x="80498" y="2942063"/>
                      <a:pt x="88499" y="2919679"/>
                      <a:pt x="86785" y="2898819"/>
                    </a:cubicBezTo>
                    <a:cubicBezTo>
                      <a:pt x="86023" y="2889390"/>
                      <a:pt x="87356" y="2879769"/>
                      <a:pt x="86499" y="2870244"/>
                    </a:cubicBezTo>
                    <a:cubicBezTo>
                      <a:pt x="83070" y="2828430"/>
                      <a:pt x="81356" y="2786329"/>
                      <a:pt x="74498" y="2744991"/>
                    </a:cubicBezTo>
                    <a:cubicBezTo>
                      <a:pt x="71640" y="2728036"/>
                      <a:pt x="57353" y="2712987"/>
                      <a:pt x="46685" y="2694413"/>
                    </a:cubicBezTo>
                    <a:cubicBezTo>
                      <a:pt x="77546" y="2654980"/>
                      <a:pt x="71354" y="2602878"/>
                      <a:pt x="61734" y="2558586"/>
                    </a:cubicBezTo>
                    <a:cubicBezTo>
                      <a:pt x="49828" y="2504103"/>
                      <a:pt x="58781" y="2451335"/>
                      <a:pt x="54590" y="2398090"/>
                    </a:cubicBezTo>
                    <a:cubicBezTo>
                      <a:pt x="53733" y="2386660"/>
                      <a:pt x="61544" y="2374659"/>
                      <a:pt x="64592" y="2362657"/>
                    </a:cubicBezTo>
                    <a:cubicBezTo>
                      <a:pt x="69735" y="2342559"/>
                      <a:pt x="57829" y="2326462"/>
                      <a:pt x="49923" y="2310079"/>
                    </a:cubicBezTo>
                    <a:cubicBezTo>
                      <a:pt x="38112" y="2285314"/>
                      <a:pt x="22301" y="2262264"/>
                      <a:pt x="12204" y="2236927"/>
                    </a:cubicBezTo>
                    <a:cubicBezTo>
                      <a:pt x="6489" y="2222735"/>
                      <a:pt x="5727" y="2204828"/>
                      <a:pt x="21539" y="2192446"/>
                    </a:cubicBezTo>
                    <a:cubicBezTo>
                      <a:pt x="31730" y="2184444"/>
                      <a:pt x="34016" y="2177206"/>
                      <a:pt x="25730" y="2163394"/>
                    </a:cubicBezTo>
                    <a:cubicBezTo>
                      <a:pt x="19824" y="2153488"/>
                      <a:pt x="24491" y="2136915"/>
                      <a:pt x="25349" y="2123389"/>
                    </a:cubicBezTo>
                    <a:cubicBezTo>
                      <a:pt x="25825" y="2114531"/>
                      <a:pt x="27825" y="2105768"/>
                      <a:pt x="25253" y="2096243"/>
                    </a:cubicBezTo>
                    <a:cubicBezTo>
                      <a:pt x="27444" y="2086337"/>
                      <a:pt x="30683" y="2076431"/>
                      <a:pt x="31635" y="2066430"/>
                    </a:cubicBezTo>
                    <a:cubicBezTo>
                      <a:pt x="32778" y="2055000"/>
                      <a:pt x="32397" y="2043284"/>
                      <a:pt x="31826" y="2031759"/>
                    </a:cubicBezTo>
                    <a:cubicBezTo>
                      <a:pt x="28301" y="1964131"/>
                      <a:pt x="31921" y="1895075"/>
                      <a:pt x="18586" y="1829448"/>
                    </a:cubicBezTo>
                    <a:cubicBezTo>
                      <a:pt x="7156" y="1773060"/>
                      <a:pt x="15919" y="1718005"/>
                      <a:pt x="9823" y="1662760"/>
                    </a:cubicBezTo>
                    <a:cubicBezTo>
                      <a:pt x="8394" y="1649616"/>
                      <a:pt x="-369" y="1636757"/>
                      <a:pt x="12" y="1623898"/>
                    </a:cubicBezTo>
                    <a:cubicBezTo>
                      <a:pt x="584" y="1605420"/>
                      <a:pt x="7061" y="1587227"/>
                      <a:pt x="9918" y="1568844"/>
                    </a:cubicBezTo>
                    <a:cubicBezTo>
                      <a:pt x="12776" y="1550746"/>
                      <a:pt x="8585" y="1533125"/>
                      <a:pt x="18395" y="1514170"/>
                    </a:cubicBezTo>
                    <a:cubicBezTo>
                      <a:pt x="28492" y="1494739"/>
                      <a:pt x="27825" y="1469593"/>
                      <a:pt x="31730" y="1446924"/>
                    </a:cubicBezTo>
                    <a:cubicBezTo>
                      <a:pt x="38017" y="1410919"/>
                      <a:pt x="39065" y="1373867"/>
                      <a:pt x="52495" y="1339196"/>
                    </a:cubicBezTo>
                    <a:cubicBezTo>
                      <a:pt x="53924" y="1335576"/>
                      <a:pt x="53352" y="1331195"/>
                      <a:pt x="53733" y="1327099"/>
                    </a:cubicBezTo>
                    <a:cubicBezTo>
                      <a:pt x="57448" y="1292809"/>
                      <a:pt x="54781" y="1256138"/>
                      <a:pt x="66497" y="1224991"/>
                    </a:cubicBezTo>
                    <a:cubicBezTo>
                      <a:pt x="79832" y="1189749"/>
                      <a:pt x="76498" y="1155554"/>
                      <a:pt x="74307" y="1121740"/>
                    </a:cubicBezTo>
                    <a:cubicBezTo>
                      <a:pt x="72116" y="1088117"/>
                      <a:pt x="58781" y="1055160"/>
                      <a:pt x="49923" y="1020394"/>
                    </a:cubicBezTo>
                    <a:cubicBezTo>
                      <a:pt x="66116" y="1010583"/>
                      <a:pt x="71354" y="983723"/>
                      <a:pt x="58210" y="961720"/>
                    </a:cubicBezTo>
                    <a:cubicBezTo>
                      <a:pt x="51066" y="949719"/>
                      <a:pt x="49828" y="937431"/>
                      <a:pt x="62210" y="927430"/>
                    </a:cubicBezTo>
                    <a:cubicBezTo>
                      <a:pt x="73164" y="918572"/>
                      <a:pt x="77165" y="907713"/>
                      <a:pt x="75926" y="893616"/>
                    </a:cubicBezTo>
                    <a:cubicBezTo>
                      <a:pt x="74783" y="880091"/>
                      <a:pt x="77831" y="865994"/>
                      <a:pt x="75164" y="852945"/>
                    </a:cubicBezTo>
                    <a:cubicBezTo>
                      <a:pt x="70592" y="830180"/>
                      <a:pt x="62972" y="807987"/>
                      <a:pt x="56876" y="785508"/>
                    </a:cubicBezTo>
                    <a:cubicBezTo>
                      <a:pt x="53638" y="773601"/>
                      <a:pt x="50685" y="761600"/>
                      <a:pt x="47637" y="749694"/>
                    </a:cubicBezTo>
                    <a:cubicBezTo>
                      <a:pt x="53066" y="730167"/>
                      <a:pt x="63353" y="709593"/>
                      <a:pt x="63544" y="688924"/>
                    </a:cubicBezTo>
                    <a:cubicBezTo>
                      <a:pt x="63734" y="656634"/>
                      <a:pt x="72116" y="630155"/>
                      <a:pt x="94976" y="609486"/>
                    </a:cubicBezTo>
                    <a:cubicBezTo>
                      <a:pt x="88309" y="591388"/>
                      <a:pt x="82022" y="574338"/>
                      <a:pt x="75831" y="557289"/>
                    </a:cubicBezTo>
                    <a:cubicBezTo>
                      <a:pt x="72974" y="549478"/>
                      <a:pt x="68973" y="541763"/>
                      <a:pt x="67830" y="533667"/>
                    </a:cubicBezTo>
                    <a:cubicBezTo>
                      <a:pt x="66973" y="527380"/>
                      <a:pt x="67830" y="519379"/>
                      <a:pt x="71164" y="514331"/>
                    </a:cubicBezTo>
                    <a:cubicBezTo>
                      <a:pt x="76784" y="506044"/>
                      <a:pt x="85547" y="500043"/>
                      <a:pt x="91928" y="492138"/>
                    </a:cubicBezTo>
                    <a:cubicBezTo>
                      <a:pt x="94881" y="488423"/>
                      <a:pt x="98024" y="480993"/>
                      <a:pt x="96310" y="477945"/>
                    </a:cubicBezTo>
                    <a:cubicBezTo>
                      <a:pt x="79260" y="447846"/>
                      <a:pt x="98882" y="427368"/>
                      <a:pt x="113645" y="405079"/>
                    </a:cubicBezTo>
                    <a:cubicBezTo>
                      <a:pt x="133838" y="374504"/>
                      <a:pt x="154222" y="344024"/>
                      <a:pt x="172319" y="312210"/>
                    </a:cubicBezTo>
                    <a:cubicBezTo>
                      <a:pt x="184226" y="291255"/>
                      <a:pt x="170795" y="264395"/>
                      <a:pt x="149174" y="250774"/>
                    </a:cubicBezTo>
                    <a:cubicBezTo>
                      <a:pt x="140411" y="245250"/>
                      <a:pt x="133648" y="232296"/>
                      <a:pt x="131267" y="221532"/>
                    </a:cubicBezTo>
                    <a:cubicBezTo>
                      <a:pt x="125647" y="195815"/>
                      <a:pt x="121265" y="169621"/>
                      <a:pt x="119932" y="143332"/>
                    </a:cubicBezTo>
                    <a:cubicBezTo>
                      <a:pt x="117932" y="101803"/>
                      <a:pt x="129743" y="63989"/>
                      <a:pt x="158222" y="32271"/>
                    </a:cubicBezTo>
                    <a:cubicBezTo>
                      <a:pt x="160699" y="29508"/>
                      <a:pt x="161651" y="25222"/>
                      <a:pt x="163080" y="21603"/>
                    </a:cubicBezTo>
                    <a:cubicBezTo>
                      <a:pt x="167938" y="8553"/>
                      <a:pt x="176129" y="838"/>
                      <a:pt x="191179" y="171"/>
                    </a:cubicBezTo>
                    <a:cubicBezTo>
                      <a:pt x="250329" y="-2305"/>
                      <a:pt x="296621" y="22174"/>
                      <a:pt x="333387" y="66942"/>
                    </a:cubicBezTo>
                    <a:cubicBezTo>
                      <a:pt x="336149" y="70275"/>
                      <a:pt x="338054" y="75514"/>
                      <a:pt x="337959" y="79705"/>
                    </a:cubicBezTo>
                    <a:cubicBezTo>
                      <a:pt x="336911" y="107328"/>
                      <a:pt x="351485" y="126378"/>
                      <a:pt x="368725" y="146190"/>
                    </a:cubicBezTo>
                    <a:cubicBezTo>
                      <a:pt x="390156" y="170859"/>
                      <a:pt x="407301" y="199339"/>
                      <a:pt x="427113" y="225438"/>
                    </a:cubicBezTo>
                    <a:cubicBezTo>
                      <a:pt x="442734" y="246012"/>
                      <a:pt x="459593" y="265538"/>
                      <a:pt x="475976" y="285445"/>
                    </a:cubicBezTo>
                    <a:cubicBezTo>
                      <a:pt x="477691" y="287541"/>
                      <a:pt x="479405" y="290874"/>
                      <a:pt x="481596" y="291160"/>
                    </a:cubicBezTo>
                    <a:cubicBezTo>
                      <a:pt x="521411" y="297732"/>
                      <a:pt x="549509" y="341166"/>
                      <a:pt x="595325" y="328117"/>
                    </a:cubicBezTo>
                    <a:cubicBezTo>
                      <a:pt x="622185" y="320497"/>
                      <a:pt x="648855" y="311734"/>
                      <a:pt x="675335" y="302781"/>
                    </a:cubicBezTo>
                    <a:cubicBezTo>
                      <a:pt x="691241" y="297447"/>
                      <a:pt x="706291" y="289160"/>
                      <a:pt x="722388" y="284874"/>
                    </a:cubicBezTo>
                    <a:cubicBezTo>
                      <a:pt x="748487" y="277920"/>
                      <a:pt x="773442" y="271634"/>
                      <a:pt x="794207" y="251155"/>
                    </a:cubicBezTo>
                    <a:cubicBezTo>
                      <a:pt x="808208" y="237439"/>
                      <a:pt x="828592" y="230200"/>
                      <a:pt x="846213" y="220104"/>
                    </a:cubicBezTo>
                    <a:cubicBezTo>
                      <a:pt x="862596" y="210674"/>
                      <a:pt x="878884" y="201054"/>
                      <a:pt x="895648" y="192291"/>
                    </a:cubicBezTo>
                    <a:cubicBezTo>
                      <a:pt x="901839" y="189052"/>
                      <a:pt x="909173" y="188004"/>
                      <a:pt x="916031" y="186004"/>
                    </a:cubicBezTo>
                    <a:cubicBezTo>
                      <a:pt x="935272" y="180194"/>
                      <a:pt x="954512" y="174193"/>
                      <a:pt x="973753" y="168478"/>
                    </a:cubicBezTo>
                    <a:cubicBezTo>
                      <a:pt x="980039" y="166668"/>
                      <a:pt x="986612" y="164573"/>
                      <a:pt x="993089" y="164478"/>
                    </a:cubicBezTo>
                    <a:cubicBezTo>
                      <a:pt x="1022997" y="164097"/>
                      <a:pt x="1053001" y="163811"/>
                      <a:pt x="1082909" y="164573"/>
                    </a:cubicBezTo>
                    <a:cubicBezTo>
                      <a:pt x="1090434" y="164763"/>
                      <a:pt x="1097673" y="169621"/>
                      <a:pt x="1105198" y="170859"/>
                    </a:cubicBezTo>
                    <a:cubicBezTo>
                      <a:pt x="1116342" y="172764"/>
                      <a:pt x="1128344" y="176289"/>
                      <a:pt x="1138631" y="173812"/>
                    </a:cubicBezTo>
                    <a:cubicBezTo>
                      <a:pt x="1151013" y="170859"/>
                      <a:pt x="1162062" y="162382"/>
                      <a:pt x="1174540" y="155810"/>
                    </a:cubicBezTo>
                    <a:cubicBezTo>
                      <a:pt x="1205687" y="175336"/>
                      <a:pt x="1236929" y="196767"/>
                      <a:pt x="1269885" y="215055"/>
                    </a:cubicBezTo>
                    <a:cubicBezTo>
                      <a:pt x="1301889" y="232772"/>
                      <a:pt x="1336179" y="246297"/>
                      <a:pt x="1368564" y="263347"/>
                    </a:cubicBezTo>
                    <a:cubicBezTo>
                      <a:pt x="1379518" y="269062"/>
                      <a:pt x="1387614" y="280111"/>
                      <a:pt x="1397615" y="288017"/>
                    </a:cubicBezTo>
                    <a:cubicBezTo>
                      <a:pt x="1406283" y="294875"/>
                      <a:pt x="1417142" y="299447"/>
                      <a:pt x="1424476" y="307448"/>
                    </a:cubicBezTo>
                    <a:cubicBezTo>
                      <a:pt x="1435049" y="318783"/>
                      <a:pt x="1444383" y="331737"/>
                      <a:pt x="1452289" y="345072"/>
                    </a:cubicBezTo>
                    <a:cubicBezTo>
                      <a:pt x="1465624" y="367551"/>
                      <a:pt x="1478864" y="390315"/>
                      <a:pt x="1489151" y="414128"/>
                    </a:cubicBezTo>
                    <a:cubicBezTo>
                      <a:pt x="1494961" y="427463"/>
                      <a:pt x="1496390" y="443370"/>
                      <a:pt x="1496961" y="458229"/>
                    </a:cubicBezTo>
                    <a:cubicBezTo>
                      <a:pt x="1497628" y="475469"/>
                      <a:pt x="1496866" y="491661"/>
                      <a:pt x="1513058" y="503568"/>
                    </a:cubicBezTo>
                    <a:cubicBezTo>
                      <a:pt x="1517154" y="506520"/>
                      <a:pt x="1517154" y="515093"/>
                      <a:pt x="1518107" y="518427"/>
                    </a:cubicBezTo>
                    <a:cubicBezTo>
                      <a:pt x="1499819" y="513093"/>
                      <a:pt x="1483626" y="507568"/>
                      <a:pt x="1467053" y="503949"/>
                    </a:cubicBezTo>
                    <a:cubicBezTo>
                      <a:pt x="1463433" y="503187"/>
                      <a:pt x="1458290" y="509473"/>
                      <a:pt x="1453813" y="512521"/>
                    </a:cubicBezTo>
                    <a:cubicBezTo>
                      <a:pt x="1457147" y="516617"/>
                      <a:pt x="1459623" y="521856"/>
                      <a:pt x="1463814" y="524713"/>
                    </a:cubicBezTo>
                    <a:cubicBezTo>
                      <a:pt x="1478864" y="535095"/>
                      <a:pt x="1495247" y="543573"/>
                      <a:pt x="1509629" y="554812"/>
                    </a:cubicBezTo>
                    <a:cubicBezTo>
                      <a:pt x="1523250" y="565480"/>
                      <a:pt x="1521821" y="579196"/>
                      <a:pt x="1511249" y="593293"/>
                    </a:cubicBezTo>
                    <a:cubicBezTo>
                      <a:pt x="1504867" y="601770"/>
                      <a:pt x="1498390" y="612724"/>
                      <a:pt x="1498104" y="622821"/>
                    </a:cubicBezTo>
                    <a:cubicBezTo>
                      <a:pt x="1497247" y="642347"/>
                      <a:pt x="1496390" y="659873"/>
                      <a:pt x="1475054" y="670636"/>
                    </a:cubicBezTo>
                    <a:close/>
                    <a:moveTo>
                      <a:pt x="513600" y="947147"/>
                    </a:moveTo>
                    <a:cubicBezTo>
                      <a:pt x="511886" y="947433"/>
                      <a:pt x="510076" y="947718"/>
                      <a:pt x="508361" y="948099"/>
                    </a:cubicBezTo>
                    <a:cubicBezTo>
                      <a:pt x="513314" y="966959"/>
                      <a:pt x="516077" y="986866"/>
                      <a:pt x="523982" y="1004487"/>
                    </a:cubicBezTo>
                    <a:cubicBezTo>
                      <a:pt x="531888" y="1022204"/>
                      <a:pt x="533888" y="1039635"/>
                      <a:pt x="535603" y="1058304"/>
                    </a:cubicBezTo>
                    <a:cubicBezTo>
                      <a:pt x="536746" y="1070972"/>
                      <a:pt x="545128" y="1083926"/>
                      <a:pt x="552843" y="1094975"/>
                    </a:cubicBezTo>
                    <a:cubicBezTo>
                      <a:pt x="569417" y="1118787"/>
                      <a:pt x="596944" y="1122312"/>
                      <a:pt x="622471" y="1126503"/>
                    </a:cubicBezTo>
                    <a:cubicBezTo>
                      <a:pt x="641045" y="1129551"/>
                      <a:pt x="660666" y="1125550"/>
                      <a:pt x="679430" y="1127455"/>
                    </a:cubicBezTo>
                    <a:cubicBezTo>
                      <a:pt x="704386" y="1130027"/>
                      <a:pt x="723912" y="1123169"/>
                      <a:pt x="739628" y="1103262"/>
                    </a:cubicBezTo>
                    <a:cubicBezTo>
                      <a:pt x="752011" y="1087641"/>
                      <a:pt x="768489" y="1094594"/>
                      <a:pt x="784301" y="1097166"/>
                    </a:cubicBezTo>
                    <a:cubicBezTo>
                      <a:pt x="804303" y="1100404"/>
                      <a:pt x="830497" y="1110977"/>
                      <a:pt x="843641" y="1102404"/>
                    </a:cubicBezTo>
                    <a:cubicBezTo>
                      <a:pt x="868502" y="1086117"/>
                      <a:pt x="883742" y="1107072"/>
                      <a:pt x="902887" y="1108405"/>
                    </a:cubicBezTo>
                    <a:cubicBezTo>
                      <a:pt x="928223" y="1110215"/>
                      <a:pt x="952703" y="1122978"/>
                      <a:pt x="978134" y="1126503"/>
                    </a:cubicBezTo>
                    <a:cubicBezTo>
                      <a:pt x="1019092" y="1132027"/>
                      <a:pt x="1057192" y="1117359"/>
                      <a:pt x="1095578" y="1104881"/>
                    </a:cubicBezTo>
                    <a:cubicBezTo>
                      <a:pt x="1127010" y="1094689"/>
                      <a:pt x="1142155" y="1067829"/>
                      <a:pt x="1155776" y="1043254"/>
                    </a:cubicBezTo>
                    <a:cubicBezTo>
                      <a:pt x="1166539" y="1023728"/>
                      <a:pt x="1165110" y="997439"/>
                      <a:pt x="1169015" y="974103"/>
                    </a:cubicBezTo>
                    <a:cubicBezTo>
                      <a:pt x="1172444" y="953814"/>
                      <a:pt x="1177302" y="935241"/>
                      <a:pt x="1170444" y="912762"/>
                    </a:cubicBezTo>
                    <a:cubicBezTo>
                      <a:pt x="1161491" y="883615"/>
                      <a:pt x="1167682" y="851992"/>
                      <a:pt x="1160443" y="820274"/>
                    </a:cubicBezTo>
                    <a:cubicBezTo>
                      <a:pt x="1149584" y="772649"/>
                      <a:pt x="1157109" y="721785"/>
                      <a:pt x="1170254" y="673398"/>
                    </a:cubicBezTo>
                    <a:cubicBezTo>
                      <a:pt x="1170920" y="671017"/>
                      <a:pt x="1173778" y="669303"/>
                      <a:pt x="1174921" y="666921"/>
                    </a:cubicBezTo>
                    <a:cubicBezTo>
                      <a:pt x="1184446" y="648062"/>
                      <a:pt x="1199210" y="628250"/>
                      <a:pt x="1188732" y="607009"/>
                    </a:cubicBezTo>
                    <a:cubicBezTo>
                      <a:pt x="1168349" y="565671"/>
                      <a:pt x="1146060" y="524808"/>
                      <a:pt x="1110341" y="493852"/>
                    </a:cubicBezTo>
                    <a:cubicBezTo>
                      <a:pt x="1094054" y="479755"/>
                      <a:pt x="1076147" y="469182"/>
                      <a:pt x="1053191" y="470421"/>
                    </a:cubicBezTo>
                    <a:cubicBezTo>
                      <a:pt x="1037570" y="471278"/>
                      <a:pt x="1021759" y="471849"/>
                      <a:pt x="1006328" y="470230"/>
                    </a:cubicBezTo>
                    <a:cubicBezTo>
                      <a:pt x="992993" y="468801"/>
                      <a:pt x="978992" y="466039"/>
                      <a:pt x="966990" y="460324"/>
                    </a:cubicBezTo>
                    <a:cubicBezTo>
                      <a:pt x="947083" y="450894"/>
                      <a:pt x="924223" y="440703"/>
                      <a:pt x="905840" y="450132"/>
                    </a:cubicBezTo>
                    <a:cubicBezTo>
                      <a:pt x="878598" y="464134"/>
                      <a:pt x="851833" y="456800"/>
                      <a:pt x="824972" y="459657"/>
                    </a:cubicBezTo>
                    <a:cubicBezTo>
                      <a:pt x="820972" y="460134"/>
                      <a:pt x="816495" y="459467"/>
                      <a:pt x="812876" y="460991"/>
                    </a:cubicBezTo>
                    <a:cubicBezTo>
                      <a:pt x="788301" y="471373"/>
                      <a:pt x="763536" y="481279"/>
                      <a:pt x="739724" y="493090"/>
                    </a:cubicBezTo>
                    <a:cubicBezTo>
                      <a:pt x="719245" y="503187"/>
                      <a:pt x="698195" y="513569"/>
                      <a:pt x="680383" y="527666"/>
                    </a:cubicBezTo>
                    <a:cubicBezTo>
                      <a:pt x="659809" y="543954"/>
                      <a:pt x="641997" y="563861"/>
                      <a:pt x="624376" y="583482"/>
                    </a:cubicBezTo>
                    <a:cubicBezTo>
                      <a:pt x="617899" y="590721"/>
                      <a:pt x="614946" y="601580"/>
                      <a:pt x="611327" y="611105"/>
                    </a:cubicBezTo>
                    <a:cubicBezTo>
                      <a:pt x="605802" y="625678"/>
                      <a:pt x="603040" y="641680"/>
                      <a:pt x="595515" y="655110"/>
                    </a:cubicBezTo>
                    <a:cubicBezTo>
                      <a:pt x="584847" y="674065"/>
                      <a:pt x="575798" y="692258"/>
                      <a:pt x="578180" y="715023"/>
                    </a:cubicBezTo>
                    <a:cubicBezTo>
                      <a:pt x="579704" y="729786"/>
                      <a:pt x="577989" y="744931"/>
                      <a:pt x="578751" y="759885"/>
                    </a:cubicBezTo>
                    <a:cubicBezTo>
                      <a:pt x="579037" y="765505"/>
                      <a:pt x="580942" y="771696"/>
                      <a:pt x="583895" y="776554"/>
                    </a:cubicBezTo>
                    <a:cubicBezTo>
                      <a:pt x="597992" y="799509"/>
                      <a:pt x="583228" y="843801"/>
                      <a:pt x="558177" y="853326"/>
                    </a:cubicBezTo>
                    <a:cubicBezTo>
                      <a:pt x="552843" y="855326"/>
                      <a:pt x="547509" y="858469"/>
                      <a:pt x="543128" y="862184"/>
                    </a:cubicBezTo>
                    <a:cubicBezTo>
                      <a:pt x="516267" y="884377"/>
                      <a:pt x="508933" y="913714"/>
                      <a:pt x="513600" y="947147"/>
                    </a:cubicBezTo>
                    <a:close/>
                    <a:moveTo>
                      <a:pt x="1020902" y="2135105"/>
                    </a:moveTo>
                    <a:cubicBezTo>
                      <a:pt x="1017758" y="2137486"/>
                      <a:pt x="1014425" y="2141963"/>
                      <a:pt x="1010329" y="2142820"/>
                    </a:cubicBezTo>
                    <a:cubicBezTo>
                      <a:pt x="989183" y="2147392"/>
                      <a:pt x="967752" y="2151202"/>
                      <a:pt x="946416" y="2155107"/>
                    </a:cubicBezTo>
                    <a:cubicBezTo>
                      <a:pt x="941749" y="2155965"/>
                      <a:pt x="936986" y="2155965"/>
                      <a:pt x="932414" y="2157108"/>
                    </a:cubicBezTo>
                    <a:cubicBezTo>
                      <a:pt x="906030" y="2163680"/>
                      <a:pt x="879455" y="2169776"/>
                      <a:pt x="853357" y="2177396"/>
                    </a:cubicBezTo>
                    <a:cubicBezTo>
                      <a:pt x="837355" y="2182063"/>
                      <a:pt x="819924" y="2186540"/>
                      <a:pt x="806970" y="2196160"/>
                    </a:cubicBezTo>
                    <a:cubicBezTo>
                      <a:pt x="794778" y="2205304"/>
                      <a:pt x="784205" y="2210543"/>
                      <a:pt x="768965" y="2210162"/>
                    </a:cubicBezTo>
                    <a:cubicBezTo>
                      <a:pt x="712101" y="2208828"/>
                      <a:pt x="655142" y="2212734"/>
                      <a:pt x="598754" y="2199589"/>
                    </a:cubicBezTo>
                    <a:cubicBezTo>
                      <a:pt x="580656" y="2195398"/>
                      <a:pt x="560844" y="2198827"/>
                      <a:pt x="541794" y="2198922"/>
                    </a:cubicBezTo>
                    <a:cubicBezTo>
                      <a:pt x="534365" y="2198922"/>
                      <a:pt x="525506" y="2196827"/>
                      <a:pt x="519601" y="2199970"/>
                    </a:cubicBezTo>
                    <a:cubicBezTo>
                      <a:pt x="484549" y="2218639"/>
                      <a:pt x="453878" y="2242738"/>
                      <a:pt x="435686" y="2279314"/>
                    </a:cubicBezTo>
                    <a:cubicBezTo>
                      <a:pt x="428447" y="2293791"/>
                      <a:pt x="421493" y="2308555"/>
                      <a:pt x="416350" y="2323795"/>
                    </a:cubicBezTo>
                    <a:cubicBezTo>
                      <a:pt x="410921" y="2339797"/>
                      <a:pt x="404253" y="2356561"/>
                      <a:pt x="404063" y="2373135"/>
                    </a:cubicBezTo>
                    <a:cubicBezTo>
                      <a:pt x="402920" y="2464956"/>
                      <a:pt x="403396" y="2556777"/>
                      <a:pt x="403682" y="2648598"/>
                    </a:cubicBezTo>
                    <a:cubicBezTo>
                      <a:pt x="403682" y="2654980"/>
                      <a:pt x="405396" y="2661742"/>
                      <a:pt x="407873" y="2667838"/>
                    </a:cubicBezTo>
                    <a:cubicBezTo>
                      <a:pt x="418445" y="2694318"/>
                      <a:pt x="420160" y="2721178"/>
                      <a:pt x="407206" y="2746800"/>
                    </a:cubicBezTo>
                    <a:cubicBezTo>
                      <a:pt x="397490" y="2766041"/>
                      <a:pt x="408063" y="2790234"/>
                      <a:pt x="429780" y="2788901"/>
                    </a:cubicBezTo>
                    <a:cubicBezTo>
                      <a:pt x="466166" y="2786806"/>
                      <a:pt x="502265" y="2781567"/>
                      <a:pt x="538556" y="2777661"/>
                    </a:cubicBezTo>
                    <a:cubicBezTo>
                      <a:pt x="539794" y="2777566"/>
                      <a:pt x="541127" y="2776804"/>
                      <a:pt x="542270" y="2776138"/>
                    </a:cubicBezTo>
                    <a:cubicBezTo>
                      <a:pt x="564083" y="2763755"/>
                      <a:pt x="591896" y="2766327"/>
                      <a:pt x="611422" y="2746229"/>
                    </a:cubicBezTo>
                    <a:cubicBezTo>
                      <a:pt x="621423" y="2735942"/>
                      <a:pt x="637711" y="2725560"/>
                      <a:pt x="650951" y="2725846"/>
                    </a:cubicBezTo>
                    <a:cubicBezTo>
                      <a:pt x="687717" y="2726703"/>
                      <a:pt x="728675" y="2707939"/>
                      <a:pt x="756583" y="2741276"/>
                    </a:cubicBezTo>
                    <a:cubicBezTo>
                      <a:pt x="768108" y="2738704"/>
                      <a:pt x="776776" y="2735180"/>
                      <a:pt x="785539" y="2734989"/>
                    </a:cubicBezTo>
                    <a:cubicBezTo>
                      <a:pt x="818876" y="2734323"/>
                      <a:pt x="852309" y="2736609"/>
                      <a:pt x="885456" y="2733942"/>
                    </a:cubicBezTo>
                    <a:cubicBezTo>
                      <a:pt x="903744" y="2732513"/>
                      <a:pt x="927366" y="2728893"/>
                      <a:pt x="938225" y="2716892"/>
                    </a:cubicBezTo>
                    <a:cubicBezTo>
                      <a:pt x="960418" y="2692413"/>
                      <a:pt x="985183" y="2689174"/>
                      <a:pt x="1014520" y="2690413"/>
                    </a:cubicBezTo>
                    <a:cubicBezTo>
                      <a:pt x="1023378" y="2690793"/>
                      <a:pt x="1034141" y="2686602"/>
                      <a:pt x="1041190" y="2680983"/>
                    </a:cubicBezTo>
                    <a:cubicBezTo>
                      <a:pt x="1062335" y="2664314"/>
                      <a:pt x="1066431" y="2643264"/>
                      <a:pt x="1060907" y="2616117"/>
                    </a:cubicBezTo>
                    <a:cubicBezTo>
                      <a:pt x="1054715" y="2585256"/>
                      <a:pt x="1060145" y="2553348"/>
                      <a:pt x="1050143" y="2521344"/>
                    </a:cubicBezTo>
                    <a:cubicBezTo>
                      <a:pt x="1042238" y="2496198"/>
                      <a:pt x="1044047" y="2465527"/>
                      <a:pt x="1062431" y="2444382"/>
                    </a:cubicBezTo>
                    <a:cubicBezTo>
                      <a:pt x="1076147" y="2446858"/>
                      <a:pt x="1088243" y="2448954"/>
                      <a:pt x="1100340" y="2451144"/>
                    </a:cubicBezTo>
                    <a:cubicBezTo>
                      <a:pt x="1101769" y="2448477"/>
                      <a:pt x="1103198" y="2445810"/>
                      <a:pt x="1104626" y="2443143"/>
                    </a:cubicBezTo>
                    <a:cubicBezTo>
                      <a:pt x="1099007" y="2438667"/>
                      <a:pt x="1093768" y="2431047"/>
                      <a:pt x="1087767" y="2430380"/>
                    </a:cubicBezTo>
                    <a:cubicBezTo>
                      <a:pt x="1068527" y="2428284"/>
                      <a:pt x="1070527" y="2415331"/>
                      <a:pt x="1070622" y="2402472"/>
                    </a:cubicBezTo>
                    <a:cubicBezTo>
                      <a:pt x="1070717" y="2392280"/>
                      <a:pt x="1071384" y="2381993"/>
                      <a:pt x="1070527" y="2371897"/>
                    </a:cubicBezTo>
                    <a:cubicBezTo>
                      <a:pt x="1067955" y="2342464"/>
                      <a:pt x="1070146" y="2315413"/>
                      <a:pt x="1097673" y="2296554"/>
                    </a:cubicBezTo>
                    <a:cubicBezTo>
                      <a:pt x="1101197" y="2294077"/>
                      <a:pt x="1103198" y="2282742"/>
                      <a:pt x="1100626" y="2279218"/>
                    </a:cubicBezTo>
                    <a:cubicBezTo>
                      <a:pt x="1084910" y="2256930"/>
                      <a:pt x="1091387" y="2235308"/>
                      <a:pt x="1098911" y="2216067"/>
                    </a:cubicBezTo>
                    <a:cubicBezTo>
                      <a:pt x="1092530" y="2209686"/>
                      <a:pt x="1083290" y="2204733"/>
                      <a:pt x="1082147" y="2198446"/>
                    </a:cubicBezTo>
                    <a:cubicBezTo>
                      <a:pt x="1078337" y="2177777"/>
                      <a:pt x="1074146" y="2159298"/>
                      <a:pt x="1050810" y="2151488"/>
                    </a:cubicBezTo>
                    <a:cubicBezTo>
                      <a:pt x="1040428" y="2148154"/>
                      <a:pt x="1031284" y="2141010"/>
                      <a:pt x="1020902" y="2135105"/>
                    </a:cubicBezTo>
                    <a:close/>
                  </a:path>
                </a:pathLst>
              </a:custGeom>
              <a:ln w="9525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7A4C543D-D848-4336-ACC6-6815D2E206F6}"/>
                </a:ext>
              </a:extLst>
            </p:cNvPr>
            <p:cNvSpPr/>
            <p:nvPr/>
          </p:nvSpPr>
          <p:spPr>
            <a:xfrm>
              <a:off x="4272839" y="3429000"/>
              <a:ext cx="412349" cy="720000"/>
            </a:xfrm>
            <a:custGeom>
              <a:avLst/>
              <a:gdLst>
                <a:gd name="connsiteX0" fmla="*/ 1112617 w 2438400"/>
                <a:gd name="connsiteY0" fmla="*/ 4224153 h 4257675"/>
                <a:gd name="connsiteX1" fmla="*/ 1122238 w 2438400"/>
                <a:gd name="connsiteY1" fmla="*/ 4237964 h 4257675"/>
                <a:gd name="connsiteX2" fmla="*/ 1005271 w 2438400"/>
                <a:gd name="connsiteY2" fmla="*/ 4248537 h 4257675"/>
                <a:gd name="connsiteX3" fmla="*/ 1002889 w 2438400"/>
                <a:gd name="connsiteY3" fmla="*/ 4214057 h 4257675"/>
                <a:gd name="connsiteX4" fmla="*/ 971076 w 2438400"/>
                <a:gd name="connsiteY4" fmla="*/ 4157954 h 4257675"/>
                <a:gd name="connsiteX5" fmla="*/ 953740 w 2438400"/>
                <a:gd name="connsiteY5" fmla="*/ 4122807 h 4257675"/>
                <a:gd name="connsiteX6" fmla="*/ 956979 w 2438400"/>
                <a:gd name="connsiteY6" fmla="*/ 4088041 h 4257675"/>
                <a:gd name="connsiteX7" fmla="*/ 971171 w 2438400"/>
                <a:gd name="connsiteY7" fmla="*/ 4064705 h 4257675"/>
                <a:gd name="connsiteX8" fmla="*/ 967647 w 2438400"/>
                <a:gd name="connsiteY8" fmla="*/ 4015460 h 4257675"/>
                <a:gd name="connsiteX9" fmla="*/ 971266 w 2438400"/>
                <a:gd name="connsiteY9" fmla="*/ 3951833 h 4257675"/>
                <a:gd name="connsiteX10" fmla="*/ 983554 w 2438400"/>
                <a:gd name="connsiteY10" fmla="*/ 3919925 h 4257675"/>
                <a:gd name="connsiteX11" fmla="*/ 987078 w 2438400"/>
                <a:gd name="connsiteY11" fmla="*/ 3881920 h 4257675"/>
                <a:gd name="connsiteX12" fmla="*/ 960884 w 2438400"/>
                <a:gd name="connsiteY12" fmla="*/ 3823055 h 4257675"/>
                <a:gd name="connsiteX13" fmla="*/ 976696 w 2438400"/>
                <a:gd name="connsiteY13" fmla="*/ 3772287 h 4257675"/>
                <a:gd name="connsiteX14" fmla="*/ 980124 w 2438400"/>
                <a:gd name="connsiteY14" fmla="*/ 3756285 h 4257675"/>
                <a:gd name="connsiteX15" fmla="*/ 962313 w 2438400"/>
                <a:gd name="connsiteY15" fmla="*/ 3724757 h 4257675"/>
                <a:gd name="connsiteX16" fmla="*/ 993459 w 2438400"/>
                <a:gd name="connsiteY16" fmla="*/ 3629888 h 4257675"/>
                <a:gd name="connsiteX17" fmla="*/ 992602 w 2438400"/>
                <a:gd name="connsiteY17" fmla="*/ 3542163 h 4257675"/>
                <a:gd name="connsiteX18" fmla="*/ 981934 w 2438400"/>
                <a:gd name="connsiteY18" fmla="*/ 3412718 h 4257675"/>
                <a:gd name="connsiteX19" fmla="*/ 992126 w 2438400"/>
                <a:gd name="connsiteY19" fmla="*/ 3340328 h 4257675"/>
                <a:gd name="connsiteX20" fmla="*/ 984411 w 2438400"/>
                <a:gd name="connsiteY20" fmla="*/ 3310610 h 4257675"/>
                <a:gd name="connsiteX21" fmla="*/ 979934 w 2438400"/>
                <a:gd name="connsiteY21" fmla="*/ 3271558 h 4257675"/>
                <a:gd name="connsiteX22" fmla="*/ 993840 w 2438400"/>
                <a:gd name="connsiteY22" fmla="*/ 3171545 h 4257675"/>
                <a:gd name="connsiteX23" fmla="*/ 1004699 w 2438400"/>
                <a:gd name="connsiteY23" fmla="*/ 3040005 h 4257675"/>
                <a:gd name="connsiteX24" fmla="*/ 1023463 w 2438400"/>
                <a:gd name="connsiteY24" fmla="*/ 2981045 h 4257675"/>
                <a:gd name="connsiteX25" fmla="*/ 1034322 w 2438400"/>
                <a:gd name="connsiteY25" fmla="*/ 2901607 h 4257675"/>
                <a:gd name="connsiteX26" fmla="*/ 1023749 w 2438400"/>
                <a:gd name="connsiteY26" fmla="*/ 2821406 h 4257675"/>
                <a:gd name="connsiteX27" fmla="*/ 1016224 w 2438400"/>
                <a:gd name="connsiteY27" fmla="*/ 2744730 h 4257675"/>
                <a:gd name="connsiteX28" fmla="*/ 1027559 w 2438400"/>
                <a:gd name="connsiteY28" fmla="*/ 2582710 h 4257675"/>
                <a:gd name="connsiteX29" fmla="*/ 1037941 w 2438400"/>
                <a:gd name="connsiteY29" fmla="*/ 2371541 h 4257675"/>
                <a:gd name="connsiteX30" fmla="*/ 1050038 w 2438400"/>
                <a:gd name="connsiteY30" fmla="*/ 2232476 h 4257675"/>
                <a:gd name="connsiteX31" fmla="*/ 1059849 w 2438400"/>
                <a:gd name="connsiteY31" fmla="*/ 2127415 h 4257675"/>
                <a:gd name="connsiteX32" fmla="*/ 1069850 w 2438400"/>
                <a:gd name="connsiteY32" fmla="*/ 1971205 h 4257675"/>
                <a:gd name="connsiteX33" fmla="*/ 1079851 w 2438400"/>
                <a:gd name="connsiteY33" fmla="*/ 1935772 h 4257675"/>
                <a:gd name="connsiteX34" fmla="*/ 1073089 w 2438400"/>
                <a:gd name="connsiteY34" fmla="*/ 1911959 h 4257675"/>
                <a:gd name="connsiteX35" fmla="*/ 1071374 w 2438400"/>
                <a:gd name="connsiteY35" fmla="*/ 1887099 h 4257675"/>
                <a:gd name="connsiteX36" fmla="*/ 1080328 w 2438400"/>
                <a:gd name="connsiteY36" fmla="*/ 1842903 h 4257675"/>
                <a:gd name="connsiteX37" fmla="*/ 1080328 w 2438400"/>
                <a:gd name="connsiteY37" fmla="*/ 1783753 h 4257675"/>
                <a:gd name="connsiteX38" fmla="*/ 1099473 w 2438400"/>
                <a:gd name="connsiteY38" fmla="*/ 1714315 h 4257675"/>
                <a:gd name="connsiteX39" fmla="*/ 1101282 w 2438400"/>
                <a:gd name="connsiteY39" fmla="*/ 1710791 h 4257675"/>
                <a:gd name="connsiteX40" fmla="*/ 1113093 w 2438400"/>
                <a:gd name="connsiteY40" fmla="*/ 1575536 h 4257675"/>
                <a:gd name="connsiteX41" fmla="*/ 1065278 w 2438400"/>
                <a:gd name="connsiteY41" fmla="*/ 1531150 h 4257675"/>
                <a:gd name="connsiteX42" fmla="*/ 1019463 w 2438400"/>
                <a:gd name="connsiteY42" fmla="*/ 1521244 h 4257675"/>
                <a:gd name="connsiteX43" fmla="*/ 1009938 w 2438400"/>
                <a:gd name="connsiteY43" fmla="*/ 1521339 h 4257675"/>
                <a:gd name="connsiteX44" fmla="*/ 943834 w 2438400"/>
                <a:gd name="connsiteY44" fmla="*/ 1530102 h 4257675"/>
                <a:gd name="connsiteX45" fmla="*/ 856299 w 2438400"/>
                <a:gd name="connsiteY45" fmla="*/ 1511243 h 4257675"/>
                <a:gd name="connsiteX46" fmla="*/ 754191 w 2438400"/>
                <a:gd name="connsiteY46" fmla="*/ 1499717 h 4257675"/>
                <a:gd name="connsiteX47" fmla="*/ 720092 w 2438400"/>
                <a:gd name="connsiteY47" fmla="*/ 1534579 h 4257675"/>
                <a:gd name="connsiteX48" fmla="*/ 712758 w 2438400"/>
                <a:gd name="connsiteY48" fmla="*/ 1560773 h 4257675"/>
                <a:gd name="connsiteX49" fmla="*/ 729046 w 2438400"/>
                <a:gd name="connsiteY49" fmla="*/ 1651355 h 4257675"/>
                <a:gd name="connsiteX50" fmla="*/ 719997 w 2438400"/>
                <a:gd name="connsiteY50" fmla="*/ 1713649 h 4257675"/>
                <a:gd name="connsiteX51" fmla="*/ 727426 w 2438400"/>
                <a:gd name="connsiteY51" fmla="*/ 1741557 h 4257675"/>
                <a:gd name="connsiteX52" fmla="*/ 728379 w 2438400"/>
                <a:gd name="connsiteY52" fmla="*/ 1776609 h 4257675"/>
                <a:gd name="connsiteX53" fmla="*/ 719711 w 2438400"/>
                <a:gd name="connsiteY53" fmla="*/ 1820995 h 4257675"/>
                <a:gd name="connsiteX54" fmla="*/ 719044 w 2438400"/>
                <a:gd name="connsiteY54" fmla="*/ 1873955 h 4257675"/>
                <a:gd name="connsiteX55" fmla="*/ 703709 w 2438400"/>
                <a:gd name="connsiteY55" fmla="*/ 1934057 h 4257675"/>
                <a:gd name="connsiteX56" fmla="*/ 693327 w 2438400"/>
                <a:gd name="connsiteY56" fmla="*/ 1998923 h 4257675"/>
                <a:gd name="connsiteX57" fmla="*/ 676372 w 2438400"/>
                <a:gd name="connsiteY57" fmla="*/ 2022735 h 4257675"/>
                <a:gd name="connsiteX58" fmla="*/ 683706 w 2438400"/>
                <a:gd name="connsiteY58" fmla="*/ 2033308 h 4257675"/>
                <a:gd name="connsiteX59" fmla="*/ 700280 w 2438400"/>
                <a:gd name="connsiteY59" fmla="*/ 2125415 h 4257675"/>
                <a:gd name="connsiteX60" fmla="*/ 701042 w 2438400"/>
                <a:gd name="connsiteY60" fmla="*/ 2180945 h 4257675"/>
                <a:gd name="connsiteX61" fmla="*/ 686945 w 2438400"/>
                <a:gd name="connsiteY61" fmla="*/ 2264194 h 4257675"/>
                <a:gd name="connsiteX62" fmla="*/ 696851 w 2438400"/>
                <a:gd name="connsiteY62" fmla="*/ 2305532 h 4257675"/>
                <a:gd name="connsiteX63" fmla="*/ 681801 w 2438400"/>
                <a:gd name="connsiteY63" fmla="*/ 2361920 h 4257675"/>
                <a:gd name="connsiteX64" fmla="*/ 676087 w 2438400"/>
                <a:gd name="connsiteY64" fmla="*/ 2378494 h 4257675"/>
                <a:gd name="connsiteX65" fmla="*/ 635224 w 2438400"/>
                <a:gd name="connsiteY65" fmla="*/ 2417165 h 4257675"/>
                <a:gd name="connsiteX66" fmla="*/ 594457 w 2438400"/>
                <a:gd name="connsiteY66" fmla="*/ 2418118 h 4257675"/>
                <a:gd name="connsiteX67" fmla="*/ 584551 w 2438400"/>
                <a:gd name="connsiteY67" fmla="*/ 2426500 h 4257675"/>
                <a:gd name="connsiteX68" fmla="*/ 644940 w 2438400"/>
                <a:gd name="connsiteY68" fmla="*/ 2438501 h 4257675"/>
                <a:gd name="connsiteX69" fmla="*/ 665228 w 2438400"/>
                <a:gd name="connsiteY69" fmla="*/ 2458504 h 4257675"/>
                <a:gd name="connsiteX70" fmla="*/ 665038 w 2438400"/>
                <a:gd name="connsiteY70" fmla="*/ 2513558 h 4257675"/>
                <a:gd name="connsiteX71" fmla="*/ 632081 w 2438400"/>
                <a:gd name="connsiteY71" fmla="*/ 2565279 h 4257675"/>
                <a:gd name="connsiteX72" fmla="*/ 654084 w 2438400"/>
                <a:gd name="connsiteY72" fmla="*/ 2596616 h 4257675"/>
                <a:gd name="connsiteX73" fmla="*/ 647130 w 2438400"/>
                <a:gd name="connsiteY73" fmla="*/ 2637193 h 4257675"/>
                <a:gd name="connsiteX74" fmla="*/ 641987 w 2438400"/>
                <a:gd name="connsiteY74" fmla="*/ 2662529 h 4257675"/>
                <a:gd name="connsiteX75" fmla="*/ 625223 w 2438400"/>
                <a:gd name="connsiteY75" fmla="*/ 2680913 h 4257675"/>
                <a:gd name="connsiteX76" fmla="*/ 597696 w 2438400"/>
                <a:gd name="connsiteY76" fmla="*/ 2657291 h 4257675"/>
                <a:gd name="connsiteX77" fmla="*/ 592076 w 2438400"/>
                <a:gd name="connsiteY77" fmla="*/ 2655576 h 4257675"/>
                <a:gd name="connsiteX78" fmla="*/ 548356 w 2438400"/>
                <a:gd name="connsiteY78" fmla="*/ 2621762 h 4257675"/>
                <a:gd name="connsiteX79" fmla="*/ 514828 w 2438400"/>
                <a:gd name="connsiteY79" fmla="*/ 2577852 h 4257675"/>
                <a:gd name="connsiteX80" fmla="*/ 489873 w 2438400"/>
                <a:gd name="connsiteY80" fmla="*/ 2524512 h 4257675"/>
                <a:gd name="connsiteX81" fmla="*/ 421102 w 2438400"/>
                <a:gd name="connsiteY81" fmla="*/ 2406212 h 4257675"/>
                <a:gd name="connsiteX82" fmla="*/ 402814 w 2438400"/>
                <a:gd name="connsiteY82" fmla="*/ 2361825 h 4257675"/>
                <a:gd name="connsiteX83" fmla="*/ 382621 w 2438400"/>
                <a:gd name="connsiteY83" fmla="*/ 2292864 h 4257675"/>
                <a:gd name="connsiteX84" fmla="*/ 370810 w 2438400"/>
                <a:gd name="connsiteY84" fmla="*/ 2253621 h 4257675"/>
                <a:gd name="connsiteX85" fmla="*/ 352522 w 2438400"/>
                <a:gd name="connsiteY85" fmla="*/ 2219617 h 4257675"/>
                <a:gd name="connsiteX86" fmla="*/ 336711 w 2438400"/>
                <a:gd name="connsiteY86" fmla="*/ 2180469 h 4257675"/>
                <a:gd name="connsiteX87" fmla="*/ 302802 w 2438400"/>
                <a:gd name="connsiteY87" fmla="*/ 2132273 h 4257675"/>
                <a:gd name="connsiteX88" fmla="*/ 281751 w 2438400"/>
                <a:gd name="connsiteY88" fmla="*/ 2103698 h 4257675"/>
                <a:gd name="connsiteX89" fmla="*/ 273846 w 2438400"/>
                <a:gd name="connsiteY89" fmla="*/ 2073884 h 4257675"/>
                <a:gd name="connsiteX90" fmla="*/ 276703 w 2438400"/>
                <a:gd name="connsiteY90" fmla="*/ 2045119 h 4257675"/>
                <a:gd name="connsiteX91" fmla="*/ 281847 w 2438400"/>
                <a:gd name="connsiteY91" fmla="*/ 2028450 h 4257675"/>
                <a:gd name="connsiteX92" fmla="*/ 302706 w 2438400"/>
                <a:gd name="connsiteY92" fmla="*/ 1928914 h 4257675"/>
                <a:gd name="connsiteX93" fmla="*/ 314708 w 2438400"/>
                <a:gd name="connsiteY93" fmla="*/ 1859000 h 4257675"/>
                <a:gd name="connsiteX94" fmla="*/ 315660 w 2438400"/>
                <a:gd name="connsiteY94" fmla="*/ 1810137 h 4257675"/>
                <a:gd name="connsiteX95" fmla="*/ 327471 w 2438400"/>
                <a:gd name="connsiteY95" fmla="*/ 1793373 h 4257675"/>
                <a:gd name="connsiteX96" fmla="*/ 346902 w 2438400"/>
                <a:gd name="connsiteY96" fmla="*/ 1768418 h 4257675"/>
                <a:gd name="connsiteX97" fmla="*/ 332901 w 2438400"/>
                <a:gd name="connsiteY97" fmla="*/ 1736032 h 4257675"/>
                <a:gd name="connsiteX98" fmla="*/ 330615 w 2438400"/>
                <a:gd name="connsiteY98" fmla="*/ 1696694 h 4257675"/>
                <a:gd name="connsiteX99" fmla="*/ 346902 w 2438400"/>
                <a:gd name="connsiteY99" fmla="*/ 1651165 h 4257675"/>
                <a:gd name="connsiteX100" fmla="*/ 337092 w 2438400"/>
                <a:gd name="connsiteY100" fmla="*/ 1624876 h 4257675"/>
                <a:gd name="connsiteX101" fmla="*/ 333091 w 2438400"/>
                <a:gd name="connsiteY101" fmla="*/ 1584204 h 4257675"/>
                <a:gd name="connsiteX102" fmla="*/ 336615 w 2438400"/>
                <a:gd name="connsiteY102" fmla="*/ 1577156 h 4257675"/>
                <a:gd name="connsiteX103" fmla="*/ 348331 w 2438400"/>
                <a:gd name="connsiteY103" fmla="*/ 1502956 h 4257675"/>
                <a:gd name="connsiteX104" fmla="*/ 358523 w 2438400"/>
                <a:gd name="connsiteY104" fmla="*/ 1482286 h 4257675"/>
                <a:gd name="connsiteX105" fmla="*/ 380907 w 2438400"/>
                <a:gd name="connsiteY105" fmla="*/ 1434947 h 4257675"/>
                <a:gd name="connsiteX106" fmla="*/ 392241 w 2438400"/>
                <a:gd name="connsiteY106" fmla="*/ 1307789 h 4257675"/>
                <a:gd name="connsiteX107" fmla="*/ 462631 w 2438400"/>
                <a:gd name="connsiteY107" fmla="*/ 1201680 h 4257675"/>
                <a:gd name="connsiteX108" fmla="*/ 498636 w 2438400"/>
                <a:gd name="connsiteY108" fmla="*/ 1177963 h 4257675"/>
                <a:gd name="connsiteX109" fmla="*/ 615222 w 2438400"/>
                <a:gd name="connsiteY109" fmla="*/ 1070711 h 4257675"/>
                <a:gd name="connsiteX110" fmla="*/ 673705 w 2438400"/>
                <a:gd name="connsiteY110" fmla="*/ 980510 h 4257675"/>
                <a:gd name="connsiteX111" fmla="*/ 673420 w 2438400"/>
                <a:gd name="connsiteY111" fmla="*/ 965460 h 4257675"/>
                <a:gd name="connsiteX112" fmla="*/ 678563 w 2438400"/>
                <a:gd name="connsiteY112" fmla="*/ 910025 h 4257675"/>
                <a:gd name="connsiteX113" fmla="*/ 687516 w 2438400"/>
                <a:gd name="connsiteY113" fmla="*/ 895070 h 4257675"/>
                <a:gd name="connsiteX114" fmla="*/ 712567 w 2438400"/>
                <a:gd name="connsiteY114" fmla="*/ 875258 h 4257675"/>
                <a:gd name="connsiteX115" fmla="*/ 744571 w 2438400"/>
                <a:gd name="connsiteY115" fmla="*/ 867733 h 4257675"/>
                <a:gd name="connsiteX116" fmla="*/ 804388 w 2438400"/>
                <a:gd name="connsiteY116" fmla="*/ 877544 h 4257675"/>
                <a:gd name="connsiteX117" fmla="*/ 861253 w 2438400"/>
                <a:gd name="connsiteY117" fmla="*/ 896880 h 4257675"/>
                <a:gd name="connsiteX118" fmla="*/ 892018 w 2438400"/>
                <a:gd name="connsiteY118" fmla="*/ 910215 h 4257675"/>
                <a:gd name="connsiteX119" fmla="*/ 976124 w 2438400"/>
                <a:gd name="connsiteY119" fmla="*/ 896594 h 4257675"/>
                <a:gd name="connsiteX120" fmla="*/ 989554 w 2438400"/>
                <a:gd name="connsiteY120" fmla="*/ 862590 h 4257675"/>
                <a:gd name="connsiteX121" fmla="*/ 977172 w 2438400"/>
                <a:gd name="connsiteY121" fmla="*/ 765530 h 4257675"/>
                <a:gd name="connsiteX122" fmla="*/ 915831 w 2438400"/>
                <a:gd name="connsiteY122" fmla="*/ 674376 h 4257675"/>
                <a:gd name="connsiteX123" fmla="*/ 854871 w 2438400"/>
                <a:gd name="connsiteY123" fmla="*/ 566934 h 4257675"/>
                <a:gd name="connsiteX124" fmla="*/ 837535 w 2438400"/>
                <a:gd name="connsiteY124" fmla="*/ 538454 h 4257675"/>
                <a:gd name="connsiteX125" fmla="*/ 725902 w 2438400"/>
                <a:gd name="connsiteY125" fmla="*/ 491782 h 4257675"/>
                <a:gd name="connsiteX126" fmla="*/ 599124 w 2438400"/>
                <a:gd name="connsiteY126" fmla="*/ 505021 h 4257675"/>
                <a:gd name="connsiteX127" fmla="*/ 495778 w 2438400"/>
                <a:gd name="connsiteY127" fmla="*/ 513308 h 4257675"/>
                <a:gd name="connsiteX128" fmla="*/ 316232 w 2438400"/>
                <a:gd name="connsiteY128" fmla="*/ 514165 h 4257675"/>
                <a:gd name="connsiteX129" fmla="*/ 222601 w 2438400"/>
                <a:gd name="connsiteY129" fmla="*/ 493687 h 4257675"/>
                <a:gd name="connsiteX130" fmla="*/ 175452 w 2438400"/>
                <a:gd name="connsiteY130" fmla="*/ 480828 h 4257675"/>
                <a:gd name="connsiteX131" fmla="*/ 164213 w 2438400"/>
                <a:gd name="connsiteY131" fmla="*/ 477208 h 4257675"/>
                <a:gd name="connsiteX132" fmla="*/ 129732 w 2438400"/>
                <a:gd name="connsiteY132" fmla="*/ 454539 h 4257675"/>
                <a:gd name="connsiteX133" fmla="*/ 44293 w 2438400"/>
                <a:gd name="connsiteY133" fmla="*/ 378910 h 4257675"/>
                <a:gd name="connsiteX134" fmla="*/ 5336 w 2438400"/>
                <a:gd name="connsiteY134" fmla="*/ 328999 h 4257675"/>
                <a:gd name="connsiteX135" fmla="*/ 32006 w 2438400"/>
                <a:gd name="connsiteY135" fmla="*/ 272516 h 4257675"/>
                <a:gd name="connsiteX136" fmla="*/ 119350 w 2438400"/>
                <a:gd name="connsiteY136" fmla="*/ 235083 h 4257675"/>
                <a:gd name="connsiteX137" fmla="*/ 177072 w 2438400"/>
                <a:gd name="connsiteY137" fmla="*/ 206413 h 4257675"/>
                <a:gd name="connsiteX138" fmla="*/ 272417 w 2438400"/>
                <a:gd name="connsiteY138" fmla="*/ 186220 h 4257675"/>
                <a:gd name="connsiteX139" fmla="*/ 339854 w 2438400"/>
                <a:gd name="connsiteY139" fmla="*/ 204793 h 4257675"/>
                <a:gd name="connsiteX140" fmla="*/ 343473 w 2438400"/>
                <a:gd name="connsiteY140" fmla="*/ 206508 h 4257675"/>
                <a:gd name="connsiteX141" fmla="*/ 490825 w 2438400"/>
                <a:gd name="connsiteY141" fmla="*/ 216985 h 4257675"/>
                <a:gd name="connsiteX142" fmla="*/ 543403 w 2438400"/>
                <a:gd name="connsiteY142" fmla="*/ 191554 h 4257675"/>
                <a:gd name="connsiteX143" fmla="*/ 613222 w 2438400"/>
                <a:gd name="connsiteY143" fmla="*/ 205270 h 4257675"/>
                <a:gd name="connsiteX144" fmla="*/ 665609 w 2438400"/>
                <a:gd name="connsiteY144" fmla="*/ 179457 h 4257675"/>
                <a:gd name="connsiteX145" fmla="*/ 674372 w 2438400"/>
                <a:gd name="connsiteY145" fmla="*/ 174980 h 4257675"/>
                <a:gd name="connsiteX146" fmla="*/ 750477 w 2438400"/>
                <a:gd name="connsiteY146" fmla="*/ 163074 h 4257675"/>
                <a:gd name="connsiteX147" fmla="*/ 781623 w 2438400"/>
                <a:gd name="connsiteY147" fmla="*/ 150882 h 4257675"/>
                <a:gd name="connsiteX148" fmla="*/ 813151 w 2438400"/>
                <a:gd name="connsiteY148" fmla="*/ 142119 h 4257675"/>
                <a:gd name="connsiteX149" fmla="*/ 894780 w 2438400"/>
                <a:gd name="connsiteY149" fmla="*/ 141357 h 4257675"/>
                <a:gd name="connsiteX150" fmla="*/ 995364 w 2438400"/>
                <a:gd name="connsiteY150" fmla="*/ 130022 h 4257675"/>
                <a:gd name="connsiteX151" fmla="*/ 1092329 w 2438400"/>
                <a:gd name="connsiteY151" fmla="*/ 107353 h 4257675"/>
                <a:gd name="connsiteX152" fmla="*/ 1164909 w 2438400"/>
                <a:gd name="connsiteY152" fmla="*/ 97447 h 4257675"/>
                <a:gd name="connsiteX153" fmla="*/ 1197866 w 2438400"/>
                <a:gd name="connsiteY153" fmla="*/ 84874 h 4257675"/>
                <a:gd name="connsiteX154" fmla="*/ 1227584 w 2438400"/>
                <a:gd name="connsiteY154" fmla="*/ 76301 h 4257675"/>
                <a:gd name="connsiteX155" fmla="*/ 1314928 w 2438400"/>
                <a:gd name="connsiteY155" fmla="*/ 55918 h 4257675"/>
                <a:gd name="connsiteX156" fmla="*/ 1362458 w 2438400"/>
                <a:gd name="connsiteY156" fmla="*/ 44011 h 4257675"/>
                <a:gd name="connsiteX157" fmla="*/ 1427895 w 2438400"/>
                <a:gd name="connsiteY157" fmla="*/ 31248 h 4257675"/>
                <a:gd name="connsiteX158" fmla="*/ 1508095 w 2438400"/>
                <a:gd name="connsiteY158" fmla="*/ 19532 h 4257675"/>
                <a:gd name="connsiteX159" fmla="*/ 1570674 w 2438400"/>
                <a:gd name="connsiteY159" fmla="*/ 10198 h 4257675"/>
                <a:gd name="connsiteX160" fmla="*/ 1613061 w 2438400"/>
                <a:gd name="connsiteY160" fmla="*/ 863 h 4257675"/>
                <a:gd name="connsiteX161" fmla="*/ 1766508 w 2438400"/>
                <a:gd name="connsiteY161" fmla="*/ 11245 h 4257675"/>
                <a:gd name="connsiteX162" fmla="*/ 1852043 w 2438400"/>
                <a:gd name="connsiteY162" fmla="*/ 30105 h 4257675"/>
                <a:gd name="connsiteX163" fmla="*/ 1945388 w 2438400"/>
                <a:gd name="connsiteY163" fmla="*/ 65252 h 4257675"/>
                <a:gd name="connsiteX164" fmla="*/ 1977392 w 2438400"/>
                <a:gd name="connsiteY164" fmla="*/ 110496 h 4257675"/>
                <a:gd name="connsiteX165" fmla="*/ 1977392 w 2438400"/>
                <a:gd name="connsiteY165" fmla="*/ 155359 h 4257675"/>
                <a:gd name="connsiteX166" fmla="*/ 1948150 w 2438400"/>
                <a:gd name="connsiteY166" fmla="*/ 185362 h 4257675"/>
                <a:gd name="connsiteX167" fmla="*/ 1859949 w 2438400"/>
                <a:gd name="connsiteY167" fmla="*/ 210889 h 4257675"/>
                <a:gd name="connsiteX168" fmla="*/ 1755174 w 2438400"/>
                <a:gd name="connsiteY168" fmla="*/ 262515 h 4257675"/>
                <a:gd name="connsiteX169" fmla="*/ 1687641 w 2438400"/>
                <a:gd name="connsiteY169" fmla="*/ 292995 h 4257675"/>
                <a:gd name="connsiteX170" fmla="*/ 1643160 w 2438400"/>
                <a:gd name="connsiteY170" fmla="*/ 294614 h 4257675"/>
                <a:gd name="connsiteX171" fmla="*/ 1607346 w 2438400"/>
                <a:gd name="connsiteY171" fmla="*/ 308806 h 4257675"/>
                <a:gd name="connsiteX172" fmla="*/ 1553815 w 2438400"/>
                <a:gd name="connsiteY172" fmla="*/ 352907 h 4257675"/>
                <a:gd name="connsiteX173" fmla="*/ 1507809 w 2438400"/>
                <a:gd name="connsiteY173" fmla="*/ 432727 h 4257675"/>
                <a:gd name="connsiteX174" fmla="*/ 1521049 w 2438400"/>
                <a:gd name="connsiteY174" fmla="*/ 477589 h 4257675"/>
                <a:gd name="connsiteX175" fmla="*/ 1539242 w 2438400"/>
                <a:gd name="connsiteY175" fmla="*/ 565315 h 4257675"/>
                <a:gd name="connsiteX176" fmla="*/ 1521525 w 2438400"/>
                <a:gd name="connsiteY176" fmla="*/ 597128 h 4257675"/>
                <a:gd name="connsiteX177" fmla="*/ 1562007 w 2438400"/>
                <a:gd name="connsiteY177" fmla="*/ 664279 h 4257675"/>
                <a:gd name="connsiteX178" fmla="*/ 1561626 w 2438400"/>
                <a:gd name="connsiteY178" fmla="*/ 700951 h 4257675"/>
                <a:gd name="connsiteX179" fmla="*/ 1552958 w 2438400"/>
                <a:gd name="connsiteY179" fmla="*/ 736669 h 4257675"/>
                <a:gd name="connsiteX180" fmla="*/ 1551243 w 2438400"/>
                <a:gd name="connsiteY180" fmla="*/ 748671 h 4257675"/>
                <a:gd name="connsiteX181" fmla="*/ 1597725 w 2438400"/>
                <a:gd name="connsiteY181" fmla="*/ 838777 h 4257675"/>
                <a:gd name="connsiteX182" fmla="*/ 1619062 w 2438400"/>
                <a:gd name="connsiteY182" fmla="*/ 841063 h 4257675"/>
                <a:gd name="connsiteX183" fmla="*/ 1679164 w 2438400"/>
                <a:gd name="connsiteY183" fmla="*/ 817727 h 4257675"/>
                <a:gd name="connsiteX184" fmla="*/ 1708787 w 2438400"/>
                <a:gd name="connsiteY184" fmla="*/ 809250 h 4257675"/>
                <a:gd name="connsiteX185" fmla="*/ 1752697 w 2438400"/>
                <a:gd name="connsiteY185" fmla="*/ 799915 h 4257675"/>
                <a:gd name="connsiteX186" fmla="*/ 1764604 w 2438400"/>
                <a:gd name="connsiteY186" fmla="*/ 799820 h 4257675"/>
                <a:gd name="connsiteX187" fmla="*/ 1806514 w 2438400"/>
                <a:gd name="connsiteY187" fmla="*/ 808964 h 4257675"/>
                <a:gd name="connsiteX188" fmla="*/ 1852805 w 2438400"/>
                <a:gd name="connsiteY188" fmla="*/ 817918 h 4257675"/>
                <a:gd name="connsiteX189" fmla="*/ 1904526 w 2438400"/>
                <a:gd name="connsiteY189" fmla="*/ 799439 h 4257675"/>
                <a:gd name="connsiteX190" fmla="*/ 1973010 w 2438400"/>
                <a:gd name="connsiteY190" fmla="*/ 821061 h 4257675"/>
                <a:gd name="connsiteX191" fmla="*/ 2151128 w 2438400"/>
                <a:gd name="connsiteY191" fmla="*/ 832205 h 4257675"/>
                <a:gd name="connsiteX192" fmla="*/ 2236472 w 2438400"/>
                <a:gd name="connsiteY192" fmla="*/ 852684 h 4257675"/>
                <a:gd name="connsiteX193" fmla="*/ 2265904 w 2438400"/>
                <a:gd name="connsiteY193" fmla="*/ 861923 h 4257675"/>
                <a:gd name="connsiteX194" fmla="*/ 2283621 w 2438400"/>
                <a:gd name="connsiteY194" fmla="*/ 889355 h 4257675"/>
                <a:gd name="connsiteX195" fmla="*/ 2313720 w 2438400"/>
                <a:gd name="connsiteY195" fmla="*/ 928598 h 4257675"/>
                <a:gd name="connsiteX196" fmla="*/ 2349724 w 2438400"/>
                <a:gd name="connsiteY196" fmla="*/ 982033 h 4257675"/>
                <a:gd name="connsiteX197" fmla="*/ 2361249 w 2438400"/>
                <a:gd name="connsiteY197" fmla="*/ 1012228 h 4257675"/>
                <a:gd name="connsiteX198" fmla="*/ 2433449 w 2438400"/>
                <a:gd name="connsiteY198" fmla="*/ 1094714 h 4257675"/>
                <a:gd name="connsiteX199" fmla="*/ 2436592 w 2438400"/>
                <a:gd name="connsiteY199" fmla="*/ 1103763 h 4257675"/>
                <a:gd name="connsiteX200" fmla="*/ 2435164 w 2438400"/>
                <a:gd name="connsiteY200" fmla="*/ 1180725 h 4257675"/>
                <a:gd name="connsiteX201" fmla="*/ 2384872 w 2438400"/>
                <a:gd name="connsiteY201" fmla="*/ 1281785 h 4257675"/>
                <a:gd name="connsiteX202" fmla="*/ 2365726 w 2438400"/>
                <a:gd name="connsiteY202" fmla="*/ 1290167 h 4257675"/>
                <a:gd name="connsiteX203" fmla="*/ 2349058 w 2438400"/>
                <a:gd name="connsiteY203" fmla="*/ 1307407 h 4257675"/>
                <a:gd name="connsiteX204" fmla="*/ 2366774 w 2438400"/>
                <a:gd name="connsiteY204" fmla="*/ 1323410 h 4257675"/>
                <a:gd name="connsiteX205" fmla="*/ 2425067 w 2438400"/>
                <a:gd name="connsiteY205" fmla="*/ 1319695 h 4257675"/>
                <a:gd name="connsiteX206" fmla="*/ 2417447 w 2438400"/>
                <a:gd name="connsiteY206" fmla="*/ 1425708 h 4257675"/>
                <a:gd name="connsiteX207" fmla="*/ 2415066 w 2438400"/>
                <a:gd name="connsiteY207" fmla="*/ 1441615 h 4257675"/>
                <a:gd name="connsiteX208" fmla="*/ 2414971 w 2438400"/>
                <a:gd name="connsiteY208" fmla="*/ 1506956 h 4257675"/>
                <a:gd name="connsiteX209" fmla="*/ 2387729 w 2438400"/>
                <a:gd name="connsiteY209" fmla="*/ 1587252 h 4257675"/>
                <a:gd name="connsiteX210" fmla="*/ 2385253 w 2438400"/>
                <a:gd name="connsiteY210" fmla="*/ 1615065 h 4257675"/>
                <a:gd name="connsiteX211" fmla="*/ 2385062 w 2438400"/>
                <a:gd name="connsiteY211" fmla="*/ 1677454 h 4257675"/>
                <a:gd name="connsiteX212" fmla="*/ 2371156 w 2438400"/>
                <a:gd name="connsiteY212" fmla="*/ 1724317 h 4257675"/>
                <a:gd name="connsiteX213" fmla="*/ 2360678 w 2438400"/>
                <a:gd name="connsiteY213" fmla="*/ 1747367 h 4257675"/>
                <a:gd name="connsiteX214" fmla="*/ 2329055 w 2438400"/>
                <a:gd name="connsiteY214" fmla="*/ 1833283 h 4257675"/>
                <a:gd name="connsiteX215" fmla="*/ 2327912 w 2438400"/>
                <a:gd name="connsiteY215" fmla="*/ 1879860 h 4257675"/>
                <a:gd name="connsiteX216" fmla="*/ 2312482 w 2438400"/>
                <a:gd name="connsiteY216" fmla="*/ 1934438 h 4257675"/>
                <a:gd name="connsiteX217" fmla="*/ 2293717 w 2438400"/>
                <a:gd name="connsiteY217" fmla="*/ 1993779 h 4257675"/>
                <a:gd name="connsiteX218" fmla="*/ 2277715 w 2438400"/>
                <a:gd name="connsiteY218" fmla="*/ 2068169 h 4257675"/>
                <a:gd name="connsiteX219" fmla="*/ 2276096 w 2438400"/>
                <a:gd name="connsiteY219" fmla="*/ 2075408 h 4257675"/>
                <a:gd name="connsiteX220" fmla="*/ 2283335 w 2438400"/>
                <a:gd name="connsiteY220" fmla="*/ 2123891 h 4257675"/>
                <a:gd name="connsiteX221" fmla="*/ 2282954 w 2438400"/>
                <a:gd name="connsiteY221" fmla="*/ 2293245 h 4257675"/>
                <a:gd name="connsiteX222" fmla="*/ 2297432 w 2438400"/>
                <a:gd name="connsiteY222" fmla="*/ 2348204 h 4257675"/>
                <a:gd name="connsiteX223" fmla="*/ 2290955 w 2438400"/>
                <a:gd name="connsiteY223" fmla="*/ 2405069 h 4257675"/>
                <a:gd name="connsiteX224" fmla="*/ 2283525 w 2438400"/>
                <a:gd name="connsiteY224" fmla="*/ 2413260 h 4257675"/>
                <a:gd name="connsiteX225" fmla="*/ 2321245 w 2438400"/>
                <a:gd name="connsiteY225" fmla="*/ 2461361 h 4257675"/>
                <a:gd name="connsiteX226" fmla="*/ 2325531 w 2438400"/>
                <a:gd name="connsiteY226" fmla="*/ 2487460 h 4257675"/>
                <a:gd name="connsiteX227" fmla="*/ 2306576 w 2438400"/>
                <a:gd name="connsiteY227" fmla="*/ 2493651 h 4257675"/>
                <a:gd name="connsiteX228" fmla="*/ 2213041 w 2438400"/>
                <a:gd name="connsiteY228" fmla="*/ 2514320 h 4257675"/>
                <a:gd name="connsiteX229" fmla="*/ 2211135 w 2438400"/>
                <a:gd name="connsiteY229" fmla="*/ 2514892 h 4257675"/>
                <a:gd name="connsiteX230" fmla="*/ 2088073 w 2438400"/>
                <a:gd name="connsiteY230" fmla="*/ 2526131 h 4257675"/>
                <a:gd name="connsiteX231" fmla="*/ 2067022 w 2438400"/>
                <a:gd name="connsiteY231" fmla="*/ 2516225 h 4257675"/>
                <a:gd name="connsiteX232" fmla="*/ 1907383 w 2438400"/>
                <a:gd name="connsiteY232" fmla="*/ 2448026 h 4257675"/>
                <a:gd name="connsiteX233" fmla="*/ 1857187 w 2438400"/>
                <a:gd name="connsiteY233" fmla="*/ 2392114 h 4257675"/>
                <a:gd name="connsiteX234" fmla="*/ 1832803 w 2438400"/>
                <a:gd name="connsiteY234" fmla="*/ 2345252 h 4257675"/>
                <a:gd name="connsiteX235" fmla="*/ 1797560 w 2438400"/>
                <a:gd name="connsiteY235" fmla="*/ 2321344 h 4257675"/>
                <a:gd name="connsiteX236" fmla="*/ 1758698 w 2438400"/>
                <a:gd name="connsiteY236" fmla="*/ 2277243 h 4257675"/>
                <a:gd name="connsiteX237" fmla="*/ 1690213 w 2438400"/>
                <a:gd name="connsiteY237" fmla="*/ 2209330 h 4257675"/>
                <a:gd name="connsiteX238" fmla="*/ 1659448 w 2438400"/>
                <a:gd name="connsiteY238" fmla="*/ 2169706 h 4257675"/>
                <a:gd name="connsiteX239" fmla="*/ 1639921 w 2438400"/>
                <a:gd name="connsiteY239" fmla="*/ 2106936 h 4257675"/>
                <a:gd name="connsiteX240" fmla="*/ 1660972 w 2438400"/>
                <a:gd name="connsiteY240" fmla="*/ 2055311 h 4257675"/>
                <a:gd name="connsiteX241" fmla="*/ 1710978 w 2438400"/>
                <a:gd name="connsiteY241" fmla="*/ 2044833 h 4257675"/>
                <a:gd name="connsiteX242" fmla="*/ 1764508 w 2438400"/>
                <a:gd name="connsiteY242" fmla="*/ 2032451 h 4257675"/>
                <a:gd name="connsiteX243" fmla="*/ 1778415 w 2438400"/>
                <a:gd name="connsiteY243" fmla="*/ 2018735 h 4257675"/>
                <a:gd name="connsiteX244" fmla="*/ 1806323 w 2438400"/>
                <a:gd name="connsiteY244" fmla="*/ 2001494 h 4257675"/>
                <a:gd name="connsiteX245" fmla="*/ 1877760 w 2438400"/>
                <a:gd name="connsiteY245" fmla="*/ 2001018 h 4257675"/>
                <a:gd name="connsiteX246" fmla="*/ 1927195 w 2438400"/>
                <a:gd name="connsiteY246" fmla="*/ 1989207 h 4257675"/>
                <a:gd name="connsiteX247" fmla="*/ 1936815 w 2438400"/>
                <a:gd name="connsiteY247" fmla="*/ 1971014 h 4257675"/>
                <a:gd name="connsiteX248" fmla="*/ 1955770 w 2438400"/>
                <a:gd name="connsiteY248" fmla="*/ 1924151 h 4257675"/>
                <a:gd name="connsiteX249" fmla="*/ 1974154 w 2438400"/>
                <a:gd name="connsiteY249" fmla="*/ 1879193 h 4257675"/>
                <a:gd name="connsiteX250" fmla="*/ 1976821 w 2438400"/>
                <a:gd name="connsiteY250" fmla="*/ 1873859 h 4257675"/>
                <a:gd name="connsiteX251" fmla="*/ 1988155 w 2438400"/>
                <a:gd name="connsiteY251" fmla="*/ 1791468 h 4257675"/>
                <a:gd name="connsiteX252" fmla="*/ 2000252 w 2438400"/>
                <a:gd name="connsiteY252" fmla="*/ 1682788 h 4257675"/>
                <a:gd name="connsiteX253" fmla="*/ 2019492 w 2438400"/>
                <a:gd name="connsiteY253" fmla="*/ 1623733 h 4257675"/>
                <a:gd name="connsiteX254" fmla="*/ 2019207 w 2438400"/>
                <a:gd name="connsiteY254" fmla="*/ 1591824 h 4257675"/>
                <a:gd name="connsiteX255" fmla="*/ 2013206 w 2438400"/>
                <a:gd name="connsiteY255" fmla="*/ 1497241 h 4257675"/>
                <a:gd name="connsiteX256" fmla="*/ 2020826 w 2438400"/>
                <a:gd name="connsiteY256" fmla="*/ 1391418 h 4257675"/>
                <a:gd name="connsiteX257" fmla="*/ 2037781 w 2438400"/>
                <a:gd name="connsiteY257" fmla="*/ 1365320 h 4257675"/>
                <a:gd name="connsiteX258" fmla="*/ 2050163 w 2438400"/>
                <a:gd name="connsiteY258" fmla="*/ 1354747 h 4257675"/>
                <a:gd name="connsiteX259" fmla="*/ 2021112 w 2438400"/>
                <a:gd name="connsiteY259" fmla="*/ 1277690 h 4257675"/>
                <a:gd name="connsiteX260" fmla="*/ 1964438 w 2438400"/>
                <a:gd name="connsiteY260" fmla="*/ 1195870 h 4257675"/>
                <a:gd name="connsiteX261" fmla="*/ 1949293 w 2438400"/>
                <a:gd name="connsiteY261" fmla="*/ 1192345 h 4257675"/>
                <a:gd name="connsiteX262" fmla="*/ 1919861 w 2438400"/>
                <a:gd name="connsiteY262" fmla="*/ 1175772 h 4257675"/>
                <a:gd name="connsiteX263" fmla="*/ 1891096 w 2438400"/>
                <a:gd name="connsiteY263" fmla="*/ 1176344 h 4257675"/>
                <a:gd name="connsiteX264" fmla="*/ 1836041 w 2438400"/>
                <a:gd name="connsiteY264" fmla="*/ 1201966 h 4257675"/>
                <a:gd name="connsiteX265" fmla="*/ 1811943 w 2438400"/>
                <a:gd name="connsiteY265" fmla="*/ 1189583 h 4257675"/>
                <a:gd name="connsiteX266" fmla="*/ 1788130 w 2438400"/>
                <a:gd name="connsiteY266" fmla="*/ 1160246 h 4257675"/>
                <a:gd name="connsiteX267" fmla="*/ 1752602 w 2438400"/>
                <a:gd name="connsiteY267" fmla="*/ 1179391 h 4257675"/>
                <a:gd name="connsiteX268" fmla="*/ 1726218 w 2438400"/>
                <a:gd name="connsiteY268" fmla="*/ 1175296 h 4257675"/>
                <a:gd name="connsiteX269" fmla="*/ 1690118 w 2438400"/>
                <a:gd name="connsiteY269" fmla="*/ 1179296 h 4257675"/>
                <a:gd name="connsiteX270" fmla="*/ 1615251 w 2438400"/>
                <a:gd name="connsiteY270" fmla="*/ 1225778 h 4257675"/>
                <a:gd name="connsiteX271" fmla="*/ 1528003 w 2438400"/>
                <a:gd name="connsiteY271" fmla="*/ 1324172 h 4257675"/>
                <a:gd name="connsiteX272" fmla="*/ 1503047 w 2438400"/>
                <a:gd name="connsiteY272" fmla="*/ 1377226 h 4257675"/>
                <a:gd name="connsiteX273" fmla="*/ 1489807 w 2438400"/>
                <a:gd name="connsiteY273" fmla="*/ 1411611 h 4257675"/>
                <a:gd name="connsiteX274" fmla="*/ 1465899 w 2438400"/>
                <a:gd name="connsiteY274" fmla="*/ 1452854 h 4257675"/>
                <a:gd name="connsiteX275" fmla="*/ 1493427 w 2438400"/>
                <a:gd name="connsiteY275" fmla="*/ 1454759 h 4257675"/>
                <a:gd name="connsiteX276" fmla="*/ 1503428 w 2438400"/>
                <a:gd name="connsiteY276" fmla="*/ 1475048 h 4257675"/>
                <a:gd name="connsiteX277" fmla="*/ 1503047 w 2438400"/>
                <a:gd name="connsiteY277" fmla="*/ 1533817 h 4257675"/>
                <a:gd name="connsiteX278" fmla="*/ 1517239 w 2438400"/>
                <a:gd name="connsiteY278" fmla="*/ 1606302 h 4257675"/>
                <a:gd name="connsiteX279" fmla="*/ 1506762 w 2438400"/>
                <a:gd name="connsiteY279" fmla="*/ 1721555 h 4257675"/>
                <a:gd name="connsiteX280" fmla="*/ 1508286 w 2438400"/>
                <a:gd name="connsiteY280" fmla="*/ 1822329 h 4257675"/>
                <a:gd name="connsiteX281" fmla="*/ 1482282 w 2438400"/>
                <a:gd name="connsiteY281" fmla="*/ 1867097 h 4257675"/>
                <a:gd name="connsiteX282" fmla="*/ 1442563 w 2438400"/>
                <a:gd name="connsiteY282" fmla="*/ 1885194 h 4257675"/>
                <a:gd name="connsiteX283" fmla="*/ 1454755 w 2438400"/>
                <a:gd name="connsiteY283" fmla="*/ 1899862 h 4257675"/>
                <a:gd name="connsiteX284" fmla="*/ 1476282 w 2438400"/>
                <a:gd name="connsiteY284" fmla="*/ 1942439 h 4257675"/>
                <a:gd name="connsiteX285" fmla="*/ 1511715 w 2438400"/>
                <a:gd name="connsiteY285" fmla="*/ 2033498 h 4257675"/>
                <a:gd name="connsiteX286" fmla="*/ 1516096 w 2438400"/>
                <a:gd name="connsiteY286" fmla="*/ 2094077 h 4257675"/>
                <a:gd name="connsiteX287" fmla="*/ 1484092 w 2438400"/>
                <a:gd name="connsiteY287" fmla="*/ 2179421 h 4257675"/>
                <a:gd name="connsiteX288" fmla="*/ 1475329 w 2438400"/>
                <a:gd name="connsiteY288" fmla="*/ 2250002 h 4257675"/>
                <a:gd name="connsiteX289" fmla="*/ 1484664 w 2438400"/>
                <a:gd name="connsiteY289" fmla="*/ 2297531 h 4257675"/>
                <a:gd name="connsiteX290" fmla="*/ 1467138 w 2438400"/>
                <a:gd name="connsiteY290" fmla="*/ 2365063 h 4257675"/>
                <a:gd name="connsiteX291" fmla="*/ 1465614 w 2438400"/>
                <a:gd name="connsiteY291" fmla="*/ 2390591 h 4257675"/>
                <a:gd name="connsiteX292" fmla="*/ 1474758 w 2438400"/>
                <a:gd name="connsiteY292" fmla="*/ 2428310 h 4257675"/>
                <a:gd name="connsiteX293" fmla="*/ 1482187 w 2438400"/>
                <a:gd name="connsiteY293" fmla="*/ 2452217 h 4257675"/>
                <a:gd name="connsiteX294" fmla="*/ 1483045 w 2438400"/>
                <a:gd name="connsiteY294" fmla="*/ 2479459 h 4257675"/>
                <a:gd name="connsiteX295" fmla="*/ 1474853 w 2438400"/>
                <a:gd name="connsiteY295" fmla="*/ 2511177 h 4257675"/>
                <a:gd name="connsiteX296" fmla="*/ 1463042 w 2438400"/>
                <a:gd name="connsiteY296" fmla="*/ 3001810 h 4257675"/>
                <a:gd name="connsiteX297" fmla="*/ 1445230 w 2438400"/>
                <a:gd name="connsiteY297" fmla="*/ 3059627 h 4257675"/>
                <a:gd name="connsiteX298" fmla="*/ 1457708 w 2438400"/>
                <a:gd name="connsiteY298" fmla="*/ 3073724 h 4257675"/>
                <a:gd name="connsiteX299" fmla="*/ 1460184 w 2438400"/>
                <a:gd name="connsiteY299" fmla="*/ 3093250 h 4257675"/>
                <a:gd name="connsiteX300" fmla="*/ 1461137 w 2438400"/>
                <a:gd name="connsiteY300" fmla="*/ 3144494 h 4257675"/>
                <a:gd name="connsiteX301" fmla="*/ 1430562 w 2438400"/>
                <a:gd name="connsiteY301" fmla="*/ 3239554 h 4257675"/>
                <a:gd name="connsiteX302" fmla="*/ 1425418 w 2438400"/>
                <a:gd name="connsiteY302" fmla="*/ 3260128 h 4257675"/>
                <a:gd name="connsiteX303" fmla="*/ 1425228 w 2438400"/>
                <a:gd name="connsiteY303" fmla="*/ 3291941 h 4257675"/>
                <a:gd name="connsiteX304" fmla="*/ 1429133 w 2438400"/>
                <a:gd name="connsiteY304" fmla="*/ 3320421 h 4257675"/>
                <a:gd name="connsiteX305" fmla="*/ 1420751 w 2438400"/>
                <a:gd name="connsiteY305" fmla="*/ 3356045 h 4257675"/>
                <a:gd name="connsiteX306" fmla="*/ 1403320 w 2438400"/>
                <a:gd name="connsiteY306" fmla="*/ 3402908 h 4257675"/>
                <a:gd name="connsiteX307" fmla="*/ 1398367 w 2438400"/>
                <a:gd name="connsiteY307" fmla="*/ 3419386 h 4257675"/>
                <a:gd name="connsiteX308" fmla="*/ 1398367 w 2438400"/>
                <a:gd name="connsiteY308" fmla="*/ 3480632 h 4257675"/>
                <a:gd name="connsiteX309" fmla="*/ 1373983 w 2438400"/>
                <a:gd name="connsiteY309" fmla="*/ 3541687 h 4257675"/>
                <a:gd name="connsiteX310" fmla="*/ 1348742 w 2438400"/>
                <a:gd name="connsiteY310" fmla="*/ 3574072 h 4257675"/>
                <a:gd name="connsiteX311" fmla="*/ 1363791 w 2438400"/>
                <a:gd name="connsiteY311" fmla="*/ 3655034 h 4257675"/>
                <a:gd name="connsiteX312" fmla="*/ 1329406 w 2438400"/>
                <a:gd name="connsiteY312" fmla="*/ 3751808 h 4257675"/>
                <a:gd name="connsiteX313" fmla="*/ 1318453 w 2438400"/>
                <a:gd name="connsiteY313" fmla="*/ 3812387 h 4257675"/>
                <a:gd name="connsiteX314" fmla="*/ 1320262 w 2438400"/>
                <a:gd name="connsiteY314" fmla="*/ 3879158 h 4257675"/>
                <a:gd name="connsiteX315" fmla="*/ 1281876 w 2438400"/>
                <a:gd name="connsiteY315" fmla="*/ 3871538 h 4257675"/>
                <a:gd name="connsiteX316" fmla="*/ 1277495 w 2438400"/>
                <a:gd name="connsiteY316" fmla="*/ 3880110 h 4257675"/>
                <a:gd name="connsiteX317" fmla="*/ 1327692 w 2438400"/>
                <a:gd name="connsiteY317" fmla="*/ 3918496 h 4257675"/>
                <a:gd name="connsiteX318" fmla="*/ 1255206 w 2438400"/>
                <a:gd name="connsiteY318" fmla="*/ 4022890 h 4257675"/>
                <a:gd name="connsiteX319" fmla="*/ 1227393 w 2438400"/>
                <a:gd name="connsiteY319" fmla="*/ 4069277 h 4257675"/>
                <a:gd name="connsiteX320" fmla="*/ 1190722 w 2438400"/>
                <a:gd name="connsiteY320" fmla="*/ 4155954 h 4257675"/>
                <a:gd name="connsiteX321" fmla="*/ 1149955 w 2438400"/>
                <a:gd name="connsiteY321" fmla="*/ 4201579 h 4257675"/>
                <a:gd name="connsiteX322" fmla="*/ 1112617 w 2438400"/>
                <a:gd name="connsiteY322" fmla="*/ 4224153 h 425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</a:cxnLst>
              <a:rect l="l" t="t" r="r" b="b"/>
              <a:pathLst>
                <a:path w="2438400" h="4257675">
                  <a:moveTo>
                    <a:pt x="1112617" y="4224153"/>
                  </a:moveTo>
                  <a:cubicBezTo>
                    <a:pt x="1117189" y="4230630"/>
                    <a:pt x="1119761" y="4234345"/>
                    <a:pt x="1122238" y="4237964"/>
                  </a:cubicBezTo>
                  <a:cubicBezTo>
                    <a:pt x="1094520" y="4270730"/>
                    <a:pt x="1028226" y="4277303"/>
                    <a:pt x="1005271" y="4248537"/>
                  </a:cubicBezTo>
                  <a:cubicBezTo>
                    <a:pt x="1021654" y="4236155"/>
                    <a:pt x="1012605" y="4226820"/>
                    <a:pt x="1002889" y="4214057"/>
                  </a:cubicBezTo>
                  <a:cubicBezTo>
                    <a:pt x="990030" y="4197102"/>
                    <a:pt x="981267" y="4176909"/>
                    <a:pt x="971076" y="4157954"/>
                  </a:cubicBezTo>
                  <a:cubicBezTo>
                    <a:pt x="964980" y="4146429"/>
                    <a:pt x="959836" y="4134332"/>
                    <a:pt x="953740" y="4122807"/>
                  </a:cubicBezTo>
                  <a:cubicBezTo>
                    <a:pt x="947168" y="4110329"/>
                    <a:pt x="945930" y="4099471"/>
                    <a:pt x="956979" y="4088041"/>
                  </a:cubicBezTo>
                  <a:cubicBezTo>
                    <a:pt x="963170" y="4081659"/>
                    <a:pt x="967551" y="4072991"/>
                    <a:pt x="971171" y="4064705"/>
                  </a:cubicBezTo>
                  <a:cubicBezTo>
                    <a:pt x="984411" y="4033939"/>
                    <a:pt x="984220" y="4033844"/>
                    <a:pt x="967647" y="4015460"/>
                  </a:cubicBezTo>
                  <a:cubicBezTo>
                    <a:pt x="968885" y="3990791"/>
                    <a:pt x="968599" y="3971169"/>
                    <a:pt x="971266" y="3951833"/>
                  </a:cubicBezTo>
                  <a:cubicBezTo>
                    <a:pt x="972790" y="3940689"/>
                    <a:pt x="976696" y="3928402"/>
                    <a:pt x="983554" y="3919925"/>
                  </a:cubicBezTo>
                  <a:cubicBezTo>
                    <a:pt x="994126" y="3906971"/>
                    <a:pt x="995460" y="3896588"/>
                    <a:pt x="987078" y="3881920"/>
                  </a:cubicBezTo>
                  <a:cubicBezTo>
                    <a:pt x="976505" y="3863251"/>
                    <a:pt x="965932" y="3843629"/>
                    <a:pt x="960884" y="3823055"/>
                  </a:cubicBezTo>
                  <a:cubicBezTo>
                    <a:pt x="956598" y="3805434"/>
                    <a:pt x="956407" y="3784955"/>
                    <a:pt x="976696" y="3772287"/>
                  </a:cubicBezTo>
                  <a:cubicBezTo>
                    <a:pt x="980029" y="3770192"/>
                    <a:pt x="981934" y="3760571"/>
                    <a:pt x="980124" y="3756285"/>
                  </a:cubicBezTo>
                  <a:cubicBezTo>
                    <a:pt x="975362" y="3744950"/>
                    <a:pt x="968123" y="3734663"/>
                    <a:pt x="962313" y="3724757"/>
                  </a:cubicBezTo>
                  <a:cubicBezTo>
                    <a:pt x="976314" y="3693992"/>
                    <a:pt x="997460" y="3667036"/>
                    <a:pt x="993459" y="3629888"/>
                  </a:cubicBezTo>
                  <a:cubicBezTo>
                    <a:pt x="990316" y="3600932"/>
                    <a:pt x="993650" y="3571405"/>
                    <a:pt x="992602" y="3542163"/>
                  </a:cubicBezTo>
                  <a:cubicBezTo>
                    <a:pt x="991078" y="3498824"/>
                    <a:pt x="975457" y="3456629"/>
                    <a:pt x="981934" y="3412718"/>
                  </a:cubicBezTo>
                  <a:cubicBezTo>
                    <a:pt x="985458" y="3388620"/>
                    <a:pt x="990316" y="3364617"/>
                    <a:pt x="992126" y="3340328"/>
                  </a:cubicBezTo>
                  <a:cubicBezTo>
                    <a:pt x="992888" y="3330708"/>
                    <a:pt x="986125" y="3320707"/>
                    <a:pt x="984411" y="3310610"/>
                  </a:cubicBezTo>
                  <a:cubicBezTo>
                    <a:pt x="982220" y="3297942"/>
                    <a:pt x="974600" y="3288608"/>
                    <a:pt x="979934" y="3271558"/>
                  </a:cubicBezTo>
                  <a:cubicBezTo>
                    <a:pt x="989840" y="3239839"/>
                    <a:pt x="984697" y="3203645"/>
                    <a:pt x="993840" y="3171545"/>
                  </a:cubicBezTo>
                  <a:cubicBezTo>
                    <a:pt x="1006223" y="3127635"/>
                    <a:pt x="1000413" y="3083630"/>
                    <a:pt x="1004699" y="3040005"/>
                  </a:cubicBezTo>
                  <a:cubicBezTo>
                    <a:pt x="1006699" y="3019907"/>
                    <a:pt x="1018891" y="3001143"/>
                    <a:pt x="1023463" y="2981045"/>
                  </a:cubicBezTo>
                  <a:cubicBezTo>
                    <a:pt x="1029369" y="2954756"/>
                    <a:pt x="1040227" y="2925800"/>
                    <a:pt x="1034322" y="2901607"/>
                  </a:cubicBezTo>
                  <a:cubicBezTo>
                    <a:pt x="1027559" y="2874270"/>
                    <a:pt x="1033179" y="2845505"/>
                    <a:pt x="1023749" y="2821406"/>
                  </a:cubicBezTo>
                  <a:cubicBezTo>
                    <a:pt x="1013462" y="2795117"/>
                    <a:pt x="1009842" y="2768066"/>
                    <a:pt x="1016224" y="2744730"/>
                  </a:cubicBezTo>
                  <a:cubicBezTo>
                    <a:pt x="1030988" y="2690533"/>
                    <a:pt x="1015462" y="2634621"/>
                    <a:pt x="1027559" y="2582710"/>
                  </a:cubicBezTo>
                  <a:cubicBezTo>
                    <a:pt x="1044132" y="2511749"/>
                    <a:pt x="1026416" y="2440883"/>
                    <a:pt x="1037941" y="2371541"/>
                  </a:cubicBezTo>
                  <a:cubicBezTo>
                    <a:pt x="1045656" y="2324773"/>
                    <a:pt x="1039370" y="2276862"/>
                    <a:pt x="1050038" y="2232476"/>
                  </a:cubicBezTo>
                  <a:cubicBezTo>
                    <a:pt x="1058706" y="2196471"/>
                    <a:pt x="1049562" y="2160276"/>
                    <a:pt x="1059849" y="2127415"/>
                  </a:cubicBezTo>
                  <a:cubicBezTo>
                    <a:pt x="1076137" y="2075218"/>
                    <a:pt x="1064611" y="2023021"/>
                    <a:pt x="1069850" y="1971205"/>
                  </a:cubicBezTo>
                  <a:cubicBezTo>
                    <a:pt x="1071088" y="1959203"/>
                    <a:pt x="1078518" y="1947773"/>
                    <a:pt x="1079851" y="1935772"/>
                  </a:cubicBezTo>
                  <a:cubicBezTo>
                    <a:pt x="1080708" y="1928152"/>
                    <a:pt x="1074708" y="1920056"/>
                    <a:pt x="1073089" y="1911959"/>
                  </a:cubicBezTo>
                  <a:cubicBezTo>
                    <a:pt x="1071469" y="1903577"/>
                    <a:pt x="1067469" y="1891290"/>
                    <a:pt x="1071374" y="1887099"/>
                  </a:cubicBezTo>
                  <a:cubicBezTo>
                    <a:pt x="1084138" y="1873383"/>
                    <a:pt x="1079851" y="1857857"/>
                    <a:pt x="1080328" y="1842903"/>
                  </a:cubicBezTo>
                  <a:cubicBezTo>
                    <a:pt x="1080899" y="1823186"/>
                    <a:pt x="1081089" y="1803470"/>
                    <a:pt x="1080328" y="1783753"/>
                  </a:cubicBezTo>
                  <a:cubicBezTo>
                    <a:pt x="1079375" y="1758416"/>
                    <a:pt x="1089186" y="1736414"/>
                    <a:pt x="1099473" y="1714315"/>
                  </a:cubicBezTo>
                  <a:cubicBezTo>
                    <a:pt x="1100044" y="1713077"/>
                    <a:pt x="1100997" y="1712030"/>
                    <a:pt x="1101282" y="1710791"/>
                  </a:cubicBezTo>
                  <a:cubicBezTo>
                    <a:pt x="1112046" y="1666310"/>
                    <a:pt x="1116141" y="1621256"/>
                    <a:pt x="1113093" y="1575536"/>
                  </a:cubicBezTo>
                  <a:cubicBezTo>
                    <a:pt x="1112236" y="1562773"/>
                    <a:pt x="1078137" y="1531912"/>
                    <a:pt x="1065278" y="1531150"/>
                  </a:cubicBezTo>
                  <a:cubicBezTo>
                    <a:pt x="1049562" y="1530197"/>
                    <a:pt x="1032607" y="1535436"/>
                    <a:pt x="1019463" y="1521244"/>
                  </a:cubicBezTo>
                  <a:cubicBezTo>
                    <a:pt x="1017939" y="1519624"/>
                    <a:pt x="1011747" y="1519624"/>
                    <a:pt x="1009938" y="1521339"/>
                  </a:cubicBezTo>
                  <a:cubicBezTo>
                    <a:pt x="990030" y="1539913"/>
                    <a:pt x="965361" y="1532007"/>
                    <a:pt x="943834" y="1530102"/>
                  </a:cubicBezTo>
                  <a:cubicBezTo>
                    <a:pt x="914307" y="1527530"/>
                    <a:pt x="885732" y="1515338"/>
                    <a:pt x="856299" y="1511243"/>
                  </a:cubicBezTo>
                  <a:cubicBezTo>
                    <a:pt x="822200" y="1506575"/>
                    <a:pt x="788481" y="1489049"/>
                    <a:pt x="754191" y="1499717"/>
                  </a:cubicBezTo>
                  <a:cubicBezTo>
                    <a:pt x="740380" y="1504003"/>
                    <a:pt x="729998" y="1521530"/>
                    <a:pt x="720092" y="1534579"/>
                  </a:cubicBezTo>
                  <a:cubicBezTo>
                    <a:pt x="715425" y="1540675"/>
                    <a:pt x="715425" y="1550390"/>
                    <a:pt x="712758" y="1560773"/>
                  </a:cubicBezTo>
                  <a:cubicBezTo>
                    <a:pt x="724569" y="1587919"/>
                    <a:pt x="739237" y="1619732"/>
                    <a:pt x="729046" y="1651355"/>
                  </a:cubicBezTo>
                  <a:cubicBezTo>
                    <a:pt x="722188" y="1672596"/>
                    <a:pt x="719044" y="1692503"/>
                    <a:pt x="719997" y="1713649"/>
                  </a:cubicBezTo>
                  <a:cubicBezTo>
                    <a:pt x="720378" y="1722983"/>
                    <a:pt x="726093" y="1732032"/>
                    <a:pt x="727426" y="1741557"/>
                  </a:cubicBezTo>
                  <a:cubicBezTo>
                    <a:pt x="729141" y="1753368"/>
                    <a:pt x="733903" y="1769275"/>
                    <a:pt x="728379" y="1776609"/>
                  </a:cubicBezTo>
                  <a:cubicBezTo>
                    <a:pt x="717425" y="1791278"/>
                    <a:pt x="720187" y="1805946"/>
                    <a:pt x="719711" y="1820995"/>
                  </a:cubicBezTo>
                  <a:cubicBezTo>
                    <a:pt x="719139" y="1838712"/>
                    <a:pt x="721521" y="1856619"/>
                    <a:pt x="719044" y="1873955"/>
                  </a:cubicBezTo>
                  <a:cubicBezTo>
                    <a:pt x="716377" y="1893005"/>
                    <a:pt x="709710" y="1911483"/>
                    <a:pt x="703709" y="1934057"/>
                  </a:cubicBezTo>
                  <a:cubicBezTo>
                    <a:pt x="713805" y="1949011"/>
                    <a:pt x="714472" y="1992350"/>
                    <a:pt x="693327" y="1998923"/>
                  </a:cubicBezTo>
                  <a:cubicBezTo>
                    <a:pt x="679325" y="2003304"/>
                    <a:pt x="673515" y="2009114"/>
                    <a:pt x="676372" y="2022735"/>
                  </a:cubicBezTo>
                  <a:cubicBezTo>
                    <a:pt x="677230" y="2026640"/>
                    <a:pt x="680278" y="2031498"/>
                    <a:pt x="683706" y="2033308"/>
                  </a:cubicBezTo>
                  <a:cubicBezTo>
                    <a:pt x="724283" y="2053977"/>
                    <a:pt x="731522" y="2092458"/>
                    <a:pt x="700280" y="2125415"/>
                  </a:cubicBezTo>
                  <a:cubicBezTo>
                    <a:pt x="709519" y="2143703"/>
                    <a:pt x="710757" y="2159609"/>
                    <a:pt x="701042" y="2180945"/>
                  </a:cubicBezTo>
                  <a:cubicBezTo>
                    <a:pt x="689707" y="2205901"/>
                    <a:pt x="680658" y="2234762"/>
                    <a:pt x="686945" y="2264194"/>
                  </a:cubicBezTo>
                  <a:cubicBezTo>
                    <a:pt x="689898" y="2278100"/>
                    <a:pt x="697994" y="2292197"/>
                    <a:pt x="696851" y="2305532"/>
                  </a:cubicBezTo>
                  <a:cubicBezTo>
                    <a:pt x="695232" y="2324582"/>
                    <a:pt x="687231" y="2343156"/>
                    <a:pt x="681801" y="2361920"/>
                  </a:cubicBezTo>
                  <a:cubicBezTo>
                    <a:pt x="680182" y="2367540"/>
                    <a:pt x="676563" y="2372874"/>
                    <a:pt x="676087" y="2378494"/>
                  </a:cubicBezTo>
                  <a:cubicBezTo>
                    <a:pt x="673991" y="2403259"/>
                    <a:pt x="660465" y="2416499"/>
                    <a:pt x="635224" y="2417165"/>
                  </a:cubicBezTo>
                  <a:cubicBezTo>
                    <a:pt x="621604" y="2417546"/>
                    <a:pt x="608078" y="2417546"/>
                    <a:pt x="594457" y="2418118"/>
                  </a:cubicBezTo>
                  <a:cubicBezTo>
                    <a:pt x="592933" y="2418213"/>
                    <a:pt x="591505" y="2420499"/>
                    <a:pt x="584551" y="2426500"/>
                  </a:cubicBezTo>
                  <a:cubicBezTo>
                    <a:pt x="607602" y="2431358"/>
                    <a:pt x="626080" y="2437072"/>
                    <a:pt x="644940" y="2438501"/>
                  </a:cubicBezTo>
                  <a:cubicBezTo>
                    <a:pt x="659418" y="2439644"/>
                    <a:pt x="666085" y="2442978"/>
                    <a:pt x="665228" y="2458504"/>
                  </a:cubicBezTo>
                  <a:cubicBezTo>
                    <a:pt x="664275" y="2476792"/>
                    <a:pt x="665038" y="2495270"/>
                    <a:pt x="665038" y="2513558"/>
                  </a:cubicBezTo>
                  <a:cubicBezTo>
                    <a:pt x="665038" y="2549468"/>
                    <a:pt x="665038" y="2549468"/>
                    <a:pt x="632081" y="2565279"/>
                  </a:cubicBezTo>
                  <a:cubicBezTo>
                    <a:pt x="650083" y="2569565"/>
                    <a:pt x="657417" y="2579662"/>
                    <a:pt x="654084" y="2596616"/>
                  </a:cubicBezTo>
                  <a:cubicBezTo>
                    <a:pt x="651417" y="2610046"/>
                    <a:pt x="649512" y="2623667"/>
                    <a:pt x="647130" y="2637193"/>
                  </a:cubicBezTo>
                  <a:cubicBezTo>
                    <a:pt x="645606" y="2645670"/>
                    <a:pt x="645416" y="2654814"/>
                    <a:pt x="641987" y="2662529"/>
                  </a:cubicBezTo>
                  <a:cubicBezTo>
                    <a:pt x="639130" y="2668816"/>
                    <a:pt x="632462" y="2673293"/>
                    <a:pt x="625223" y="2680913"/>
                  </a:cubicBezTo>
                  <a:cubicBezTo>
                    <a:pt x="622270" y="2662529"/>
                    <a:pt x="613983" y="2654338"/>
                    <a:pt x="597696" y="2657291"/>
                  </a:cubicBezTo>
                  <a:cubicBezTo>
                    <a:pt x="595981" y="2657576"/>
                    <a:pt x="593600" y="2656624"/>
                    <a:pt x="592076" y="2655576"/>
                  </a:cubicBezTo>
                  <a:cubicBezTo>
                    <a:pt x="577312" y="2644527"/>
                    <a:pt x="561215" y="2634716"/>
                    <a:pt x="548356" y="2621762"/>
                  </a:cubicBezTo>
                  <a:cubicBezTo>
                    <a:pt x="535402" y="2608808"/>
                    <a:pt x="524163" y="2593568"/>
                    <a:pt x="514828" y="2577852"/>
                  </a:cubicBezTo>
                  <a:cubicBezTo>
                    <a:pt x="504827" y="2560993"/>
                    <a:pt x="497493" y="2542610"/>
                    <a:pt x="489873" y="2524512"/>
                  </a:cubicBezTo>
                  <a:cubicBezTo>
                    <a:pt x="471966" y="2482221"/>
                    <a:pt x="458155" y="2438216"/>
                    <a:pt x="421102" y="2406212"/>
                  </a:cubicBezTo>
                  <a:cubicBezTo>
                    <a:pt x="410244" y="2396877"/>
                    <a:pt x="407767" y="2377255"/>
                    <a:pt x="402814" y="2361825"/>
                  </a:cubicBezTo>
                  <a:cubicBezTo>
                    <a:pt x="395480" y="2339060"/>
                    <a:pt x="389479" y="2315819"/>
                    <a:pt x="382621" y="2292864"/>
                  </a:cubicBezTo>
                  <a:cubicBezTo>
                    <a:pt x="378716" y="2279720"/>
                    <a:pt x="371191" y="2266766"/>
                    <a:pt x="370810" y="2253621"/>
                  </a:cubicBezTo>
                  <a:cubicBezTo>
                    <a:pt x="370334" y="2237905"/>
                    <a:pt x="363381" y="2228285"/>
                    <a:pt x="352522" y="2219617"/>
                  </a:cubicBezTo>
                  <a:cubicBezTo>
                    <a:pt x="339759" y="2209425"/>
                    <a:pt x="335758" y="2196757"/>
                    <a:pt x="336711" y="2180469"/>
                  </a:cubicBezTo>
                  <a:cubicBezTo>
                    <a:pt x="338044" y="2158371"/>
                    <a:pt x="323852" y="2140178"/>
                    <a:pt x="302802" y="2132273"/>
                  </a:cubicBezTo>
                  <a:cubicBezTo>
                    <a:pt x="289752" y="2127415"/>
                    <a:pt x="282418" y="2118938"/>
                    <a:pt x="281751" y="2103698"/>
                  </a:cubicBezTo>
                  <a:cubicBezTo>
                    <a:pt x="281370" y="2093696"/>
                    <a:pt x="274893" y="2083981"/>
                    <a:pt x="273846" y="2073884"/>
                  </a:cubicBezTo>
                  <a:cubicBezTo>
                    <a:pt x="272893" y="2064455"/>
                    <a:pt x="275084" y="2054644"/>
                    <a:pt x="276703" y="2045119"/>
                  </a:cubicBezTo>
                  <a:cubicBezTo>
                    <a:pt x="277656" y="2039404"/>
                    <a:pt x="281942" y="2033974"/>
                    <a:pt x="281847" y="2028450"/>
                  </a:cubicBezTo>
                  <a:cubicBezTo>
                    <a:pt x="280989" y="1993493"/>
                    <a:pt x="291467" y="1961489"/>
                    <a:pt x="302706" y="1928914"/>
                  </a:cubicBezTo>
                  <a:cubicBezTo>
                    <a:pt x="310326" y="1906816"/>
                    <a:pt x="312136" y="1882527"/>
                    <a:pt x="314708" y="1859000"/>
                  </a:cubicBezTo>
                  <a:cubicBezTo>
                    <a:pt x="316422" y="1842903"/>
                    <a:pt x="313946" y="1826234"/>
                    <a:pt x="315660" y="1810137"/>
                  </a:cubicBezTo>
                  <a:cubicBezTo>
                    <a:pt x="316232" y="1804232"/>
                    <a:pt x="323090" y="1798707"/>
                    <a:pt x="327471" y="1793373"/>
                  </a:cubicBezTo>
                  <a:cubicBezTo>
                    <a:pt x="334139" y="1784991"/>
                    <a:pt x="344807" y="1777657"/>
                    <a:pt x="346902" y="1768418"/>
                  </a:cubicBezTo>
                  <a:cubicBezTo>
                    <a:pt x="349284" y="1757369"/>
                    <a:pt x="354522" y="1741462"/>
                    <a:pt x="332901" y="1736032"/>
                  </a:cubicBezTo>
                  <a:cubicBezTo>
                    <a:pt x="328805" y="1734985"/>
                    <a:pt x="328043" y="1709839"/>
                    <a:pt x="330615" y="1696694"/>
                  </a:cubicBezTo>
                  <a:cubicBezTo>
                    <a:pt x="333663" y="1681073"/>
                    <a:pt x="343855" y="1666786"/>
                    <a:pt x="346902" y="1651165"/>
                  </a:cubicBezTo>
                  <a:cubicBezTo>
                    <a:pt x="348426" y="1643164"/>
                    <a:pt x="343092" y="1631639"/>
                    <a:pt x="337092" y="1624876"/>
                  </a:cubicBezTo>
                  <a:cubicBezTo>
                    <a:pt x="325185" y="1611445"/>
                    <a:pt x="320423" y="1599253"/>
                    <a:pt x="333091" y="1584204"/>
                  </a:cubicBezTo>
                  <a:cubicBezTo>
                    <a:pt x="334710" y="1582204"/>
                    <a:pt x="336234" y="1579632"/>
                    <a:pt x="336615" y="1577156"/>
                  </a:cubicBezTo>
                  <a:cubicBezTo>
                    <a:pt x="340521" y="1552390"/>
                    <a:pt x="343664" y="1527530"/>
                    <a:pt x="348331" y="1502956"/>
                  </a:cubicBezTo>
                  <a:cubicBezTo>
                    <a:pt x="349665" y="1495717"/>
                    <a:pt x="355189" y="1489240"/>
                    <a:pt x="358523" y="1482286"/>
                  </a:cubicBezTo>
                  <a:cubicBezTo>
                    <a:pt x="366048" y="1466570"/>
                    <a:pt x="373001" y="1450568"/>
                    <a:pt x="380907" y="1434947"/>
                  </a:cubicBezTo>
                  <a:cubicBezTo>
                    <a:pt x="401481" y="1393895"/>
                    <a:pt x="385479" y="1349699"/>
                    <a:pt x="392241" y="1307789"/>
                  </a:cubicBezTo>
                  <a:cubicBezTo>
                    <a:pt x="399480" y="1262831"/>
                    <a:pt x="414054" y="1220920"/>
                    <a:pt x="462631" y="1201680"/>
                  </a:cubicBezTo>
                  <a:cubicBezTo>
                    <a:pt x="475776" y="1196441"/>
                    <a:pt x="487968" y="1187393"/>
                    <a:pt x="498636" y="1177963"/>
                  </a:cubicBezTo>
                  <a:cubicBezTo>
                    <a:pt x="538260" y="1143006"/>
                    <a:pt x="579503" y="1109478"/>
                    <a:pt x="615222" y="1070711"/>
                  </a:cubicBezTo>
                  <a:cubicBezTo>
                    <a:pt x="639225" y="1044708"/>
                    <a:pt x="654941" y="1011085"/>
                    <a:pt x="673705" y="980510"/>
                  </a:cubicBezTo>
                  <a:cubicBezTo>
                    <a:pt x="675991" y="976795"/>
                    <a:pt x="675515" y="969556"/>
                    <a:pt x="673420" y="965460"/>
                  </a:cubicBezTo>
                  <a:cubicBezTo>
                    <a:pt x="660561" y="940504"/>
                    <a:pt x="661513" y="929265"/>
                    <a:pt x="678563" y="910025"/>
                  </a:cubicBezTo>
                  <a:cubicBezTo>
                    <a:pt x="682373" y="905738"/>
                    <a:pt x="683516" y="898975"/>
                    <a:pt x="687516" y="895070"/>
                  </a:cubicBezTo>
                  <a:cubicBezTo>
                    <a:pt x="695137" y="887641"/>
                    <a:pt x="703138" y="879735"/>
                    <a:pt x="712567" y="875258"/>
                  </a:cubicBezTo>
                  <a:cubicBezTo>
                    <a:pt x="722283" y="870591"/>
                    <a:pt x="733998" y="867067"/>
                    <a:pt x="744571" y="867733"/>
                  </a:cubicBezTo>
                  <a:cubicBezTo>
                    <a:pt x="764669" y="869067"/>
                    <a:pt x="784862" y="872591"/>
                    <a:pt x="804388" y="877544"/>
                  </a:cubicBezTo>
                  <a:cubicBezTo>
                    <a:pt x="823724" y="882402"/>
                    <a:pt x="842488" y="889927"/>
                    <a:pt x="861253" y="896880"/>
                  </a:cubicBezTo>
                  <a:cubicBezTo>
                    <a:pt x="871730" y="900690"/>
                    <a:pt x="882207" y="904786"/>
                    <a:pt x="892018" y="910215"/>
                  </a:cubicBezTo>
                  <a:cubicBezTo>
                    <a:pt x="922117" y="926788"/>
                    <a:pt x="956026" y="922598"/>
                    <a:pt x="976124" y="896594"/>
                  </a:cubicBezTo>
                  <a:cubicBezTo>
                    <a:pt x="983268" y="887355"/>
                    <a:pt x="983839" y="873258"/>
                    <a:pt x="989554" y="862590"/>
                  </a:cubicBezTo>
                  <a:cubicBezTo>
                    <a:pt x="1000032" y="843159"/>
                    <a:pt x="992793" y="781056"/>
                    <a:pt x="977172" y="765530"/>
                  </a:cubicBezTo>
                  <a:cubicBezTo>
                    <a:pt x="950692" y="739241"/>
                    <a:pt x="932214" y="707809"/>
                    <a:pt x="915831" y="674376"/>
                  </a:cubicBezTo>
                  <a:cubicBezTo>
                    <a:pt x="897733" y="637514"/>
                    <a:pt x="875445" y="602653"/>
                    <a:pt x="854871" y="566934"/>
                  </a:cubicBezTo>
                  <a:cubicBezTo>
                    <a:pt x="849346" y="557314"/>
                    <a:pt x="845155" y="546074"/>
                    <a:pt x="837535" y="538454"/>
                  </a:cubicBezTo>
                  <a:cubicBezTo>
                    <a:pt x="806865" y="507974"/>
                    <a:pt x="771527" y="487495"/>
                    <a:pt x="725902" y="491782"/>
                  </a:cubicBezTo>
                  <a:cubicBezTo>
                    <a:pt x="683516" y="495782"/>
                    <a:pt x="638939" y="492734"/>
                    <a:pt x="599124" y="505021"/>
                  </a:cubicBezTo>
                  <a:cubicBezTo>
                    <a:pt x="563691" y="515975"/>
                    <a:pt x="530068" y="512260"/>
                    <a:pt x="495778" y="513308"/>
                  </a:cubicBezTo>
                  <a:cubicBezTo>
                    <a:pt x="435961" y="515213"/>
                    <a:pt x="376049" y="512832"/>
                    <a:pt x="316232" y="514165"/>
                  </a:cubicBezTo>
                  <a:cubicBezTo>
                    <a:pt x="282894" y="514927"/>
                    <a:pt x="252414" y="508736"/>
                    <a:pt x="222601" y="493687"/>
                  </a:cubicBezTo>
                  <a:cubicBezTo>
                    <a:pt x="208314" y="486543"/>
                    <a:pt x="191264" y="485019"/>
                    <a:pt x="175452" y="480828"/>
                  </a:cubicBezTo>
                  <a:cubicBezTo>
                    <a:pt x="171642" y="479780"/>
                    <a:pt x="167451" y="479209"/>
                    <a:pt x="164213" y="477208"/>
                  </a:cubicBezTo>
                  <a:cubicBezTo>
                    <a:pt x="152592" y="469874"/>
                    <a:pt x="142115" y="460254"/>
                    <a:pt x="129732" y="454539"/>
                  </a:cubicBezTo>
                  <a:cubicBezTo>
                    <a:pt x="93537" y="437775"/>
                    <a:pt x="72011" y="404818"/>
                    <a:pt x="44293" y="378910"/>
                  </a:cubicBezTo>
                  <a:cubicBezTo>
                    <a:pt x="29053" y="364718"/>
                    <a:pt x="17242" y="346430"/>
                    <a:pt x="5336" y="328999"/>
                  </a:cubicBezTo>
                  <a:cubicBezTo>
                    <a:pt x="-8856" y="308140"/>
                    <a:pt x="7050" y="278422"/>
                    <a:pt x="32006" y="272516"/>
                  </a:cubicBezTo>
                  <a:cubicBezTo>
                    <a:pt x="62962" y="265182"/>
                    <a:pt x="93442" y="257467"/>
                    <a:pt x="119350" y="235083"/>
                  </a:cubicBezTo>
                  <a:cubicBezTo>
                    <a:pt x="135066" y="221462"/>
                    <a:pt x="158212" y="216700"/>
                    <a:pt x="177072" y="206413"/>
                  </a:cubicBezTo>
                  <a:cubicBezTo>
                    <a:pt x="207075" y="190030"/>
                    <a:pt x="238794" y="181171"/>
                    <a:pt x="272417" y="186220"/>
                  </a:cubicBezTo>
                  <a:cubicBezTo>
                    <a:pt x="295372" y="189649"/>
                    <a:pt x="317470" y="198316"/>
                    <a:pt x="339854" y="204793"/>
                  </a:cubicBezTo>
                  <a:cubicBezTo>
                    <a:pt x="341092" y="205174"/>
                    <a:pt x="342235" y="206222"/>
                    <a:pt x="343473" y="206508"/>
                  </a:cubicBezTo>
                  <a:cubicBezTo>
                    <a:pt x="391956" y="219271"/>
                    <a:pt x="441676" y="222891"/>
                    <a:pt x="490825" y="216985"/>
                  </a:cubicBezTo>
                  <a:cubicBezTo>
                    <a:pt x="511494" y="214509"/>
                    <a:pt x="530544" y="198126"/>
                    <a:pt x="543403" y="191554"/>
                  </a:cubicBezTo>
                  <a:cubicBezTo>
                    <a:pt x="570549" y="197459"/>
                    <a:pt x="592457" y="207175"/>
                    <a:pt x="613222" y="205270"/>
                  </a:cubicBezTo>
                  <a:cubicBezTo>
                    <a:pt x="631319" y="203555"/>
                    <a:pt x="648178" y="188601"/>
                    <a:pt x="665609" y="179457"/>
                  </a:cubicBezTo>
                  <a:cubicBezTo>
                    <a:pt x="668562" y="177933"/>
                    <a:pt x="671324" y="175456"/>
                    <a:pt x="674372" y="174980"/>
                  </a:cubicBezTo>
                  <a:cubicBezTo>
                    <a:pt x="699708" y="170884"/>
                    <a:pt x="725235" y="168027"/>
                    <a:pt x="750477" y="163074"/>
                  </a:cubicBezTo>
                  <a:cubicBezTo>
                    <a:pt x="761240" y="160978"/>
                    <a:pt x="771051" y="154597"/>
                    <a:pt x="781623" y="150882"/>
                  </a:cubicBezTo>
                  <a:cubicBezTo>
                    <a:pt x="791910" y="147262"/>
                    <a:pt x="802483" y="142595"/>
                    <a:pt x="813151" y="142119"/>
                  </a:cubicBezTo>
                  <a:cubicBezTo>
                    <a:pt x="840297" y="140881"/>
                    <a:pt x="867634" y="143167"/>
                    <a:pt x="894780" y="141357"/>
                  </a:cubicBezTo>
                  <a:cubicBezTo>
                    <a:pt x="928404" y="139071"/>
                    <a:pt x="962122" y="135547"/>
                    <a:pt x="995364" y="130022"/>
                  </a:cubicBezTo>
                  <a:cubicBezTo>
                    <a:pt x="1028130" y="124593"/>
                    <a:pt x="1062421" y="120402"/>
                    <a:pt x="1092329" y="107353"/>
                  </a:cubicBezTo>
                  <a:cubicBezTo>
                    <a:pt x="1117189" y="96494"/>
                    <a:pt x="1140906" y="101161"/>
                    <a:pt x="1164909" y="97447"/>
                  </a:cubicBezTo>
                  <a:cubicBezTo>
                    <a:pt x="1176244" y="95732"/>
                    <a:pt x="1186722" y="88779"/>
                    <a:pt x="1197866" y="84874"/>
                  </a:cubicBezTo>
                  <a:cubicBezTo>
                    <a:pt x="1207581" y="81445"/>
                    <a:pt x="1217583" y="78682"/>
                    <a:pt x="1227584" y="76301"/>
                  </a:cubicBezTo>
                  <a:cubicBezTo>
                    <a:pt x="1256635" y="69348"/>
                    <a:pt x="1285782" y="62871"/>
                    <a:pt x="1314928" y="55918"/>
                  </a:cubicBezTo>
                  <a:cubicBezTo>
                    <a:pt x="1330835" y="52108"/>
                    <a:pt x="1346456" y="47345"/>
                    <a:pt x="1362458" y="44011"/>
                  </a:cubicBezTo>
                  <a:cubicBezTo>
                    <a:pt x="1384270" y="39535"/>
                    <a:pt x="1408178" y="40106"/>
                    <a:pt x="1427895" y="31248"/>
                  </a:cubicBezTo>
                  <a:cubicBezTo>
                    <a:pt x="1454755" y="19056"/>
                    <a:pt x="1483521" y="28295"/>
                    <a:pt x="1508095" y="19532"/>
                  </a:cubicBezTo>
                  <a:cubicBezTo>
                    <a:pt x="1529526" y="11817"/>
                    <a:pt x="1549720" y="12579"/>
                    <a:pt x="1570674" y="10198"/>
                  </a:cubicBezTo>
                  <a:cubicBezTo>
                    <a:pt x="1585153" y="8483"/>
                    <a:pt x="1601631" y="-3233"/>
                    <a:pt x="1613061" y="863"/>
                  </a:cubicBezTo>
                  <a:cubicBezTo>
                    <a:pt x="1663829" y="19532"/>
                    <a:pt x="1715835" y="4673"/>
                    <a:pt x="1766508" y="11245"/>
                  </a:cubicBezTo>
                  <a:cubicBezTo>
                    <a:pt x="1795369" y="14960"/>
                    <a:pt x="1823278" y="28771"/>
                    <a:pt x="1852043" y="30105"/>
                  </a:cubicBezTo>
                  <a:cubicBezTo>
                    <a:pt x="1888238" y="31724"/>
                    <a:pt x="1914337" y="53632"/>
                    <a:pt x="1945388" y="65252"/>
                  </a:cubicBezTo>
                  <a:cubicBezTo>
                    <a:pt x="1977297" y="77158"/>
                    <a:pt x="1977392" y="76968"/>
                    <a:pt x="1977392" y="110496"/>
                  </a:cubicBezTo>
                  <a:cubicBezTo>
                    <a:pt x="1977392" y="125450"/>
                    <a:pt x="1977582" y="140404"/>
                    <a:pt x="1977392" y="155359"/>
                  </a:cubicBezTo>
                  <a:cubicBezTo>
                    <a:pt x="1977106" y="176028"/>
                    <a:pt x="1968153" y="186029"/>
                    <a:pt x="1948150" y="185362"/>
                  </a:cubicBezTo>
                  <a:cubicBezTo>
                    <a:pt x="1915765" y="184124"/>
                    <a:pt x="1887952" y="198602"/>
                    <a:pt x="1859949" y="210889"/>
                  </a:cubicBezTo>
                  <a:cubicBezTo>
                    <a:pt x="1824421" y="226606"/>
                    <a:pt x="1790226" y="245465"/>
                    <a:pt x="1755174" y="262515"/>
                  </a:cubicBezTo>
                  <a:cubicBezTo>
                    <a:pt x="1732981" y="273373"/>
                    <a:pt x="1710978" y="285280"/>
                    <a:pt x="1687641" y="292995"/>
                  </a:cubicBezTo>
                  <a:cubicBezTo>
                    <a:pt x="1674021" y="297472"/>
                    <a:pt x="1658019" y="295662"/>
                    <a:pt x="1643160" y="294614"/>
                  </a:cubicBezTo>
                  <a:cubicBezTo>
                    <a:pt x="1628396" y="293566"/>
                    <a:pt x="1618014" y="298805"/>
                    <a:pt x="1607346" y="308806"/>
                  </a:cubicBezTo>
                  <a:cubicBezTo>
                    <a:pt x="1590487" y="324618"/>
                    <a:pt x="1570770" y="337191"/>
                    <a:pt x="1553815" y="352907"/>
                  </a:cubicBezTo>
                  <a:cubicBezTo>
                    <a:pt x="1530384" y="374529"/>
                    <a:pt x="1504381" y="396151"/>
                    <a:pt x="1507809" y="432727"/>
                  </a:cubicBezTo>
                  <a:cubicBezTo>
                    <a:pt x="1509238" y="447967"/>
                    <a:pt x="1514191" y="463778"/>
                    <a:pt x="1521049" y="477589"/>
                  </a:cubicBezTo>
                  <a:cubicBezTo>
                    <a:pt x="1534956" y="505593"/>
                    <a:pt x="1544195" y="534358"/>
                    <a:pt x="1539242" y="565315"/>
                  </a:cubicBezTo>
                  <a:cubicBezTo>
                    <a:pt x="1537432" y="576650"/>
                    <a:pt x="1527622" y="586651"/>
                    <a:pt x="1521525" y="597128"/>
                  </a:cubicBezTo>
                  <a:cubicBezTo>
                    <a:pt x="1552196" y="608654"/>
                    <a:pt x="1562292" y="633323"/>
                    <a:pt x="1562007" y="664279"/>
                  </a:cubicBezTo>
                  <a:cubicBezTo>
                    <a:pt x="1561912" y="676567"/>
                    <a:pt x="1563150" y="688949"/>
                    <a:pt x="1561626" y="700951"/>
                  </a:cubicBezTo>
                  <a:cubicBezTo>
                    <a:pt x="1560102" y="713048"/>
                    <a:pt x="1555815" y="724763"/>
                    <a:pt x="1552958" y="736669"/>
                  </a:cubicBezTo>
                  <a:cubicBezTo>
                    <a:pt x="1552006" y="740575"/>
                    <a:pt x="1551243" y="744671"/>
                    <a:pt x="1551243" y="748671"/>
                  </a:cubicBezTo>
                  <a:cubicBezTo>
                    <a:pt x="1551243" y="786676"/>
                    <a:pt x="1568674" y="816108"/>
                    <a:pt x="1597725" y="838777"/>
                  </a:cubicBezTo>
                  <a:cubicBezTo>
                    <a:pt x="1602679" y="842587"/>
                    <a:pt x="1612775" y="843159"/>
                    <a:pt x="1619062" y="841063"/>
                  </a:cubicBezTo>
                  <a:cubicBezTo>
                    <a:pt x="1639445" y="834301"/>
                    <a:pt x="1659066" y="825252"/>
                    <a:pt x="1679164" y="817727"/>
                  </a:cubicBezTo>
                  <a:cubicBezTo>
                    <a:pt x="1688784" y="814108"/>
                    <a:pt x="1698786" y="811631"/>
                    <a:pt x="1708787" y="809250"/>
                  </a:cubicBezTo>
                  <a:cubicBezTo>
                    <a:pt x="1723360" y="805821"/>
                    <a:pt x="1738029" y="802773"/>
                    <a:pt x="1752697" y="799915"/>
                  </a:cubicBezTo>
                  <a:cubicBezTo>
                    <a:pt x="1756507" y="799154"/>
                    <a:pt x="1760793" y="799058"/>
                    <a:pt x="1764604" y="799820"/>
                  </a:cubicBezTo>
                  <a:cubicBezTo>
                    <a:pt x="1778605" y="802678"/>
                    <a:pt x="1792416" y="806964"/>
                    <a:pt x="1806514" y="808964"/>
                  </a:cubicBezTo>
                  <a:cubicBezTo>
                    <a:pt x="1822039" y="811155"/>
                    <a:pt x="1836803" y="809345"/>
                    <a:pt x="1852805" y="817918"/>
                  </a:cubicBezTo>
                  <a:cubicBezTo>
                    <a:pt x="1871664" y="828014"/>
                    <a:pt x="1892143" y="819061"/>
                    <a:pt x="1904526" y="799439"/>
                  </a:cubicBezTo>
                  <a:cubicBezTo>
                    <a:pt x="1926719" y="812679"/>
                    <a:pt x="1947579" y="820585"/>
                    <a:pt x="1973010" y="821061"/>
                  </a:cubicBezTo>
                  <a:cubicBezTo>
                    <a:pt x="2032447" y="822204"/>
                    <a:pt x="2091978" y="826109"/>
                    <a:pt x="2151128" y="832205"/>
                  </a:cubicBezTo>
                  <a:cubicBezTo>
                    <a:pt x="2179989" y="835158"/>
                    <a:pt x="2208088" y="845350"/>
                    <a:pt x="2236472" y="852684"/>
                  </a:cubicBezTo>
                  <a:cubicBezTo>
                    <a:pt x="2246473" y="855256"/>
                    <a:pt x="2255903" y="860971"/>
                    <a:pt x="2265904" y="861923"/>
                  </a:cubicBezTo>
                  <a:cubicBezTo>
                    <a:pt x="2284668" y="863828"/>
                    <a:pt x="2284288" y="875925"/>
                    <a:pt x="2283621" y="889355"/>
                  </a:cubicBezTo>
                  <a:cubicBezTo>
                    <a:pt x="2282573" y="910786"/>
                    <a:pt x="2299242" y="920978"/>
                    <a:pt x="2313720" y="928598"/>
                  </a:cubicBezTo>
                  <a:cubicBezTo>
                    <a:pt x="2339056" y="941838"/>
                    <a:pt x="2348105" y="953458"/>
                    <a:pt x="2349724" y="982033"/>
                  </a:cubicBezTo>
                  <a:cubicBezTo>
                    <a:pt x="2350296" y="992416"/>
                    <a:pt x="2354677" y="1004227"/>
                    <a:pt x="2361249" y="1012228"/>
                  </a:cubicBezTo>
                  <a:cubicBezTo>
                    <a:pt x="2384395" y="1040422"/>
                    <a:pt x="2409351" y="1067187"/>
                    <a:pt x="2433449" y="1094714"/>
                  </a:cubicBezTo>
                  <a:cubicBezTo>
                    <a:pt x="2435449" y="1097000"/>
                    <a:pt x="2436497" y="1100715"/>
                    <a:pt x="2436592" y="1103763"/>
                  </a:cubicBezTo>
                  <a:cubicBezTo>
                    <a:pt x="2436878" y="1129576"/>
                    <a:pt x="2443450" y="1157960"/>
                    <a:pt x="2435164" y="1180725"/>
                  </a:cubicBezTo>
                  <a:cubicBezTo>
                    <a:pt x="2422400" y="1215682"/>
                    <a:pt x="2421543" y="1258449"/>
                    <a:pt x="2384872" y="1281785"/>
                  </a:cubicBezTo>
                  <a:cubicBezTo>
                    <a:pt x="2378966" y="1285500"/>
                    <a:pt x="2372203" y="1289977"/>
                    <a:pt x="2365726" y="1290167"/>
                  </a:cubicBezTo>
                  <a:cubicBezTo>
                    <a:pt x="2353439" y="1290644"/>
                    <a:pt x="2349058" y="1295120"/>
                    <a:pt x="2349058" y="1307407"/>
                  </a:cubicBezTo>
                  <a:cubicBezTo>
                    <a:pt x="2349058" y="1320361"/>
                    <a:pt x="2355249" y="1324172"/>
                    <a:pt x="2366774" y="1323410"/>
                  </a:cubicBezTo>
                  <a:cubicBezTo>
                    <a:pt x="2385062" y="1322171"/>
                    <a:pt x="2403350" y="1321028"/>
                    <a:pt x="2425067" y="1319695"/>
                  </a:cubicBezTo>
                  <a:cubicBezTo>
                    <a:pt x="2421543" y="1352556"/>
                    <a:pt x="2435354" y="1389608"/>
                    <a:pt x="2417447" y="1425708"/>
                  </a:cubicBezTo>
                  <a:cubicBezTo>
                    <a:pt x="2415161" y="1430280"/>
                    <a:pt x="2415161" y="1436281"/>
                    <a:pt x="2415066" y="1441615"/>
                  </a:cubicBezTo>
                  <a:cubicBezTo>
                    <a:pt x="2414780" y="1463427"/>
                    <a:pt x="2414875" y="1485144"/>
                    <a:pt x="2414971" y="1506956"/>
                  </a:cubicBezTo>
                  <a:cubicBezTo>
                    <a:pt x="2415161" y="1536865"/>
                    <a:pt x="2407732" y="1563630"/>
                    <a:pt x="2387729" y="1587252"/>
                  </a:cubicBezTo>
                  <a:cubicBezTo>
                    <a:pt x="2382681" y="1593253"/>
                    <a:pt x="2381538" y="1607921"/>
                    <a:pt x="2385253" y="1615065"/>
                  </a:cubicBezTo>
                  <a:cubicBezTo>
                    <a:pt x="2396492" y="1636687"/>
                    <a:pt x="2396492" y="1655737"/>
                    <a:pt x="2385062" y="1677454"/>
                  </a:cubicBezTo>
                  <a:cubicBezTo>
                    <a:pt x="2377633" y="1691551"/>
                    <a:pt x="2376108" y="1708791"/>
                    <a:pt x="2371156" y="1724317"/>
                  </a:cubicBezTo>
                  <a:cubicBezTo>
                    <a:pt x="2368584" y="1732318"/>
                    <a:pt x="2363726" y="1739557"/>
                    <a:pt x="2360678" y="1747367"/>
                  </a:cubicBezTo>
                  <a:cubicBezTo>
                    <a:pt x="2349724" y="1775847"/>
                    <a:pt x="2337532" y="1804041"/>
                    <a:pt x="2329055" y="1833283"/>
                  </a:cubicBezTo>
                  <a:cubicBezTo>
                    <a:pt x="2324864" y="1847761"/>
                    <a:pt x="2326007" y="1864525"/>
                    <a:pt x="2327912" y="1879860"/>
                  </a:cubicBezTo>
                  <a:cubicBezTo>
                    <a:pt x="2330484" y="1900815"/>
                    <a:pt x="2321530" y="1917865"/>
                    <a:pt x="2312482" y="1934438"/>
                  </a:cubicBezTo>
                  <a:cubicBezTo>
                    <a:pt x="2302195" y="1953298"/>
                    <a:pt x="2294956" y="1971395"/>
                    <a:pt x="2293717" y="1993779"/>
                  </a:cubicBezTo>
                  <a:cubicBezTo>
                    <a:pt x="2292289" y="2018830"/>
                    <a:pt x="2283335" y="2043404"/>
                    <a:pt x="2277715" y="2068169"/>
                  </a:cubicBezTo>
                  <a:cubicBezTo>
                    <a:pt x="2277144" y="2070551"/>
                    <a:pt x="2275715" y="2073122"/>
                    <a:pt x="2276096" y="2075408"/>
                  </a:cubicBezTo>
                  <a:cubicBezTo>
                    <a:pt x="2278477" y="2091601"/>
                    <a:pt x="2283049" y="2107698"/>
                    <a:pt x="2283335" y="2123891"/>
                  </a:cubicBezTo>
                  <a:cubicBezTo>
                    <a:pt x="2284288" y="2180374"/>
                    <a:pt x="2285049" y="2236857"/>
                    <a:pt x="2282954" y="2293245"/>
                  </a:cubicBezTo>
                  <a:cubicBezTo>
                    <a:pt x="2282192" y="2314105"/>
                    <a:pt x="2289145" y="2331345"/>
                    <a:pt x="2297432" y="2348204"/>
                  </a:cubicBezTo>
                  <a:cubicBezTo>
                    <a:pt x="2309815" y="2373541"/>
                    <a:pt x="2309719" y="2384971"/>
                    <a:pt x="2290955" y="2405069"/>
                  </a:cubicBezTo>
                  <a:cubicBezTo>
                    <a:pt x="2289145" y="2406974"/>
                    <a:pt x="2287335" y="2408974"/>
                    <a:pt x="2283525" y="2413260"/>
                  </a:cubicBezTo>
                  <a:cubicBezTo>
                    <a:pt x="2296289" y="2429262"/>
                    <a:pt x="2310005" y="2444502"/>
                    <a:pt x="2321245" y="2461361"/>
                  </a:cubicBezTo>
                  <a:cubicBezTo>
                    <a:pt x="2325816" y="2468219"/>
                    <a:pt x="2326769" y="2479078"/>
                    <a:pt x="2325531" y="2487460"/>
                  </a:cubicBezTo>
                  <a:cubicBezTo>
                    <a:pt x="2325055" y="2490508"/>
                    <a:pt x="2313243" y="2493746"/>
                    <a:pt x="2306576" y="2493651"/>
                  </a:cubicBezTo>
                  <a:cubicBezTo>
                    <a:pt x="2273620" y="2493270"/>
                    <a:pt x="2242949" y="2502033"/>
                    <a:pt x="2213041" y="2514320"/>
                  </a:cubicBezTo>
                  <a:cubicBezTo>
                    <a:pt x="2212374" y="2514606"/>
                    <a:pt x="2211802" y="2514892"/>
                    <a:pt x="2211135" y="2514892"/>
                  </a:cubicBezTo>
                  <a:cubicBezTo>
                    <a:pt x="2170178" y="2518797"/>
                    <a:pt x="2129221" y="2523274"/>
                    <a:pt x="2088073" y="2526131"/>
                  </a:cubicBezTo>
                  <a:cubicBezTo>
                    <a:pt x="2081310" y="2526608"/>
                    <a:pt x="2074452" y="2518511"/>
                    <a:pt x="2067022" y="2516225"/>
                  </a:cubicBezTo>
                  <a:cubicBezTo>
                    <a:pt x="2011587" y="2498509"/>
                    <a:pt x="1957580" y="2476887"/>
                    <a:pt x="1907383" y="2448026"/>
                  </a:cubicBezTo>
                  <a:cubicBezTo>
                    <a:pt x="1886714" y="2436120"/>
                    <a:pt x="1871950" y="2412403"/>
                    <a:pt x="1857187" y="2392114"/>
                  </a:cubicBezTo>
                  <a:cubicBezTo>
                    <a:pt x="1846899" y="2378018"/>
                    <a:pt x="1843471" y="2358872"/>
                    <a:pt x="1832803" y="2345252"/>
                  </a:cubicBezTo>
                  <a:cubicBezTo>
                    <a:pt x="1824325" y="2334393"/>
                    <a:pt x="1810514" y="2323725"/>
                    <a:pt x="1797560" y="2321344"/>
                  </a:cubicBezTo>
                  <a:cubicBezTo>
                    <a:pt x="1770890" y="2316391"/>
                    <a:pt x="1772033" y="2291245"/>
                    <a:pt x="1758698" y="2277243"/>
                  </a:cubicBezTo>
                  <a:cubicBezTo>
                    <a:pt x="1736505" y="2254002"/>
                    <a:pt x="1713454" y="2231618"/>
                    <a:pt x="1690213" y="2209330"/>
                  </a:cubicBezTo>
                  <a:cubicBezTo>
                    <a:pt x="1678021" y="2197614"/>
                    <a:pt x="1662496" y="2190470"/>
                    <a:pt x="1659448" y="2169706"/>
                  </a:cubicBezTo>
                  <a:cubicBezTo>
                    <a:pt x="1656304" y="2148275"/>
                    <a:pt x="1648017" y="2127320"/>
                    <a:pt x="1639921" y="2106936"/>
                  </a:cubicBezTo>
                  <a:cubicBezTo>
                    <a:pt x="1631730" y="2086172"/>
                    <a:pt x="1641826" y="2066645"/>
                    <a:pt x="1660972" y="2055311"/>
                  </a:cubicBezTo>
                  <a:cubicBezTo>
                    <a:pt x="1677640" y="2045500"/>
                    <a:pt x="1693928" y="2047024"/>
                    <a:pt x="1710978" y="2044833"/>
                  </a:cubicBezTo>
                  <a:cubicBezTo>
                    <a:pt x="1729075" y="2042547"/>
                    <a:pt x="1746982" y="2037880"/>
                    <a:pt x="1764508" y="2032451"/>
                  </a:cubicBezTo>
                  <a:cubicBezTo>
                    <a:pt x="1770223" y="2030736"/>
                    <a:pt x="1777939" y="2023878"/>
                    <a:pt x="1778415" y="2018735"/>
                  </a:cubicBezTo>
                  <a:cubicBezTo>
                    <a:pt x="1780224" y="1999113"/>
                    <a:pt x="1793464" y="2001494"/>
                    <a:pt x="1806323" y="2001494"/>
                  </a:cubicBezTo>
                  <a:cubicBezTo>
                    <a:pt x="1830135" y="2001590"/>
                    <a:pt x="1854043" y="2002923"/>
                    <a:pt x="1877760" y="2001018"/>
                  </a:cubicBezTo>
                  <a:cubicBezTo>
                    <a:pt x="1894524" y="1999685"/>
                    <a:pt x="1911289" y="1994922"/>
                    <a:pt x="1927195" y="1989207"/>
                  </a:cubicBezTo>
                  <a:cubicBezTo>
                    <a:pt x="1931958" y="1987493"/>
                    <a:pt x="1934148" y="1977491"/>
                    <a:pt x="1936815" y="1971014"/>
                  </a:cubicBezTo>
                  <a:cubicBezTo>
                    <a:pt x="1943292" y="1955489"/>
                    <a:pt x="1949484" y="1939772"/>
                    <a:pt x="1955770" y="1924151"/>
                  </a:cubicBezTo>
                  <a:cubicBezTo>
                    <a:pt x="1961866" y="1909197"/>
                    <a:pt x="1967962" y="1894148"/>
                    <a:pt x="1974154" y="1879193"/>
                  </a:cubicBezTo>
                  <a:cubicBezTo>
                    <a:pt x="1974915" y="1877384"/>
                    <a:pt x="1976630" y="1875669"/>
                    <a:pt x="1976821" y="1873859"/>
                  </a:cubicBezTo>
                  <a:cubicBezTo>
                    <a:pt x="1980726" y="1846427"/>
                    <a:pt x="1984917" y="1818995"/>
                    <a:pt x="1988155" y="1791468"/>
                  </a:cubicBezTo>
                  <a:cubicBezTo>
                    <a:pt x="1992346" y="1755273"/>
                    <a:pt x="1994251" y="1718697"/>
                    <a:pt x="2000252" y="1682788"/>
                  </a:cubicBezTo>
                  <a:cubicBezTo>
                    <a:pt x="2003586" y="1662595"/>
                    <a:pt x="2014254" y="1643735"/>
                    <a:pt x="2019492" y="1623733"/>
                  </a:cubicBezTo>
                  <a:cubicBezTo>
                    <a:pt x="2022159" y="1613636"/>
                    <a:pt x="2023779" y="1600015"/>
                    <a:pt x="2019207" y="1591824"/>
                  </a:cubicBezTo>
                  <a:cubicBezTo>
                    <a:pt x="2001681" y="1560773"/>
                    <a:pt x="2004919" y="1525244"/>
                    <a:pt x="2013206" y="1497241"/>
                  </a:cubicBezTo>
                  <a:cubicBezTo>
                    <a:pt x="2023969" y="1461046"/>
                    <a:pt x="2017111" y="1426470"/>
                    <a:pt x="2020826" y="1391418"/>
                  </a:cubicBezTo>
                  <a:cubicBezTo>
                    <a:pt x="2022159" y="1379226"/>
                    <a:pt x="2018921" y="1366653"/>
                    <a:pt x="2037781" y="1365320"/>
                  </a:cubicBezTo>
                  <a:cubicBezTo>
                    <a:pt x="2043019" y="1364939"/>
                    <a:pt x="2047687" y="1357033"/>
                    <a:pt x="2050163" y="1354747"/>
                  </a:cubicBezTo>
                  <a:cubicBezTo>
                    <a:pt x="2039781" y="1327410"/>
                    <a:pt x="2028732" y="1303026"/>
                    <a:pt x="2021112" y="1277690"/>
                  </a:cubicBezTo>
                  <a:cubicBezTo>
                    <a:pt x="2011015" y="1243876"/>
                    <a:pt x="1990727" y="1217873"/>
                    <a:pt x="1964438" y="1195870"/>
                  </a:cubicBezTo>
                  <a:cubicBezTo>
                    <a:pt x="1960818" y="1192917"/>
                    <a:pt x="1954437" y="1192536"/>
                    <a:pt x="1949293" y="1192345"/>
                  </a:cubicBezTo>
                  <a:cubicBezTo>
                    <a:pt x="1936720" y="1191869"/>
                    <a:pt x="1922814" y="1195298"/>
                    <a:pt x="1919861" y="1175772"/>
                  </a:cubicBezTo>
                  <a:cubicBezTo>
                    <a:pt x="1919671" y="1174248"/>
                    <a:pt x="1894810" y="1171390"/>
                    <a:pt x="1891096" y="1176344"/>
                  </a:cubicBezTo>
                  <a:cubicBezTo>
                    <a:pt x="1876903" y="1195584"/>
                    <a:pt x="1853091" y="1190631"/>
                    <a:pt x="1836041" y="1201966"/>
                  </a:cubicBezTo>
                  <a:cubicBezTo>
                    <a:pt x="1828992" y="1206633"/>
                    <a:pt x="1816229" y="1206157"/>
                    <a:pt x="1811943" y="1189583"/>
                  </a:cubicBezTo>
                  <a:cubicBezTo>
                    <a:pt x="1809085" y="1178534"/>
                    <a:pt x="1796512" y="1170057"/>
                    <a:pt x="1788130" y="1160246"/>
                  </a:cubicBezTo>
                  <a:cubicBezTo>
                    <a:pt x="1775557" y="1167295"/>
                    <a:pt x="1764794" y="1175677"/>
                    <a:pt x="1752602" y="1179391"/>
                  </a:cubicBezTo>
                  <a:cubicBezTo>
                    <a:pt x="1744791" y="1181773"/>
                    <a:pt x="1733838" y="1179296"/>
                    <a:pt x="1726218" y="1175296"/>
                  </a:cubicBezTo>
                  <a:cubicBezTo>
                    <a:pt x="1712406" y="1168152"/>
                    <a:pt x="1700691" y="1166628"/>
                    <a:pt x="1690118" y="1179296"/>
                  </a:cubicBezTo>
                  <a:cubicBezTo>
                    <a:pt x="1670115" y="1203014"/>
                    <a:pt x="1639635" y="1209681"/>
                    <a:pt x="1615251" y="1225778"/>
                  </a:cubicBezTo>
                  <a:cubicBezTo>
                    <a:pt x="1578009" y="1250353"/>
                    <a:pt x="1535623" y="1270927"/>
                    <a:pt x="1528003" y="1324172"/>
                  </a:cubicBezTo>
                  <a:cubicBezTo>
                    <a:pt x="1525335" y="1342650"/>
                    <a:pt x="1511239" y="1359319"/>
                    <a:pt x="1503047" y="1377226"/>
                  </a:cubicBezTo>
                  <a:cubicBezTo>
                    <a:pt x="1497999" y="1388370"/>
                    <a:pt x="1495237" y="1400657"/>
                    <a:pt x="1489807" y="1411611"/>
                  </a:cubicBezTo>
                  <a:cubicBezTo>
                    <a:pt x="1483235" y="1424946"/>
                    <a:pt x="1474853" y="1437519"/>
                    <a:pt x="1465899" y="1452854"/>
                  </a:cubicBezTo>
                  <a:cubicBezTo>
                    <a:pt x="1475424" y="1453521"/>
                    <a:pt x="1484378" y="1454283"/>
                    <a:pt x="1493427" y="1454759"/>
                  </a:cubicBezTo>
                  <a:cubicBezTo>
                    <a:pt x="1508857" y="1455616"/>
                    <a:pt x="1509905" y="1463427"/>
                    <a:pt x="1503428" y="1475048"/>
                  </a:cubicBezTo>
                  <a:cubicBezTo>
                    <a:pt x="1492665" y="1494669"/>
                    <a:pt x="1495617" y="1512766"/>
                    <a:pt x="1503047" y="1533817"/>
                  </a:cubicBezTo>
                  <a:cubicBezTo>
                    <a:pt x="1511239" y="1556867"/>
                    <a:pt x="1528098" y="1582109"/>
                    <a:pt x="1517239" y="1606302"/>
                  </a:cubicBezTo>
                  <a:cubicBezTo>
                    <a:pt x="1499999" y="1644593"/>
                    <a:pt x="1512858" y="1683645"/>
                    <a:pt x="1506762" y="1721555"/>
                  </a:cubicBezTo>
                  <a:cubicBezTo>
                    <a:pt x="1501332" y="1755464"/>
                    <a:pt x="1508667" y="1788706"/>
                    <a:pt x="1508286" y="1822329"/>
                  </a:cubicBezTo>
                  <a:cubicBezTo>
                    <a:pt x="1508000" y="1844713"/>
                    <a:pt x="1496094" y="1856333"/>
                    <a:pt x="1482282" y="1867097"/>
                  </a:cubicBezTo>
                  <a:cubicBezTo>
                    <a:pt x="1471805" y="1875288"/>
                    <a:pt x="1457517" y="1878717"/>
                    <a:pt x="1442563" y="1885194"/>
                  </a:cubicBezTo>
                  <a:cubicBezTo>
                    <a:pt x="1446754" y="1890433"/>
                    <a:pt x="1450088" y="1895957"/>
                    <a:pt x="1454755" y="1899862"/>
                  </a:cubicBezTo>
                  <a:cubicBezTo>
                    <a:pt x="1468471" y="1911293"/>
                    <a:pt x="1469995" y="1927485"/>
                    <a:pt x="1476282" y="1942439"/>
                  </a:cubicBezTo>
                  <a:cubicBezTo>
                    <a:pt x="1488855" y="1972538"/>
                    <a:pt x="1474472" y="2013591"/>
                    <a:pt x="1511715" y="2033498"/>
                  </a:cubicBezTo>
                  <a:cubicBezTo>
                    <a:pt x="1513524" y="2053786"/>
                    <a:pt x="1520192" y="2075123"/>
                    <a:pt x="1516096" y="2094077"/>
                  </a:cubicBezTo>
                  <a:cubicBezTo>
                    <a:pt x="1509619" y="2123605"/>
                    <a:pt x="1499332" y="2153513"/>
                    <a:pt x="1484092" y="2179421"/>
                  </a:cubicBezTo>
                  <a:cubicBezTo>
                    <a:pt x="1470186" y="2203234"/>
                    <a:pt x="1475424" y="2226570"/>
                    <a:pt x="1475329" y="2250002"/>
                  </a:cubicBezTo>
                  <a:cubicBezTo>
                    <a:pt x="1475234" y="2265813"/>
                    <a:pt x="1486188" y="2282196"/>
                    <a:pt x="1484664" y="2297531"/>
                  </a:cubicBezTo>
                  <a:cubicBezTo>
                    <a:pt x="1482282" y="2320391"/>
                    <a:pt x="1472662" y="2342394"/>
                    <a:pt x="1467138" y="2365063"/>
                  </a:cubicBezTo>
                  <a:cubicBezTo>
                    <a:pt x="1465138" y="2373255"/>
                    <a:pt x="1464375" y="2382304"/>
                    <a:pt x="1465614" y="2390591"/>
                  </a:cubicBezTo>
                  <a:cubicBezTo>
                    <a:pt x="1467519" y="2403354"/>
                    <a:pt x="1471329" y="2415832"/>
                    <a:pt x="1474758" y="2428310"/>
                  </a:cubicBezTo>
                  <a:cubicBezTo>
                    <a:pt x="1476948" y="2436406"/>
                    <a:pt x="1480854" y="2444026"/>
                    <a:pt x="1482187" y="2452217"/>
                  </a:cubicBezTo>
                  <a:cubicBezTo>
                    <a:pt x="1483616" y="2461171"/>
                    <a:pt x="1484283" y="2470601"/>
                    <a:pt x="1483045" y="2479459"/>
                  </a:cubicBezTo>
                  <a:cubicBezTo>
                    <a:pt x="1481521" y="2490222"/>
                    <a:pt x="1476472" y="2500414"/>
                    <a:pt x="1474853" y="2511177"/>
                  </a:cubicBezTo>
                  <a:cubicBezTo>
                    <a:pt x="1450183" y="2674245"/>
                    <a:pt x="1470662" y="2838361"/>
                    <a:pt x="1463042" y="3001810"/>
                  </a:cubicBezTo>
                  <a:cubicBezTo>
                    <a:pt x="1462185" y="3020574"/>
                    <a:pt x="1451898" y="3038862"/>
                    <a:pt x="1445230" y="3059627"/>
                  </a:cubicBezTo>
                  <a:cubicBezTo>
                    <a:pt x="1448278" y="3062865"/>
                    <a:pt x="1454660" y="3067532"/>
                    <a:pt x="1457708" y="3073724"/>
                  </a:cubicBezTo>
                  <a:cubicBezTo>
                    <a:pt x="1460565" y="3079343"/>
                    <a:pt x="1462661" y="3088202"/>
                    <a:pt x="1460184" y="3093250"/>
                  </a:cubicBezTo>
                  <a:cubicBezTo>
                    <a:pt x="1450183" y="3113347"/>
                    <a:pt x="1449707" y="3127254"/>
                    <a:pt x="1461137" y="3144494"/>
                  </a:cubicBezTo>
                  <a:cubicBezTo>
                    <a:pt x="1447326" y="3175355"/>
                    <a:pt x="1424656" y="3202502"/>
                    <a:pt x="1430562" y="3239554"/>
                  </a:cubicBezTo>
                  <a:cubicBezTo>
                    <a:pt x="1431609" y="3245936"/>
                    <a:pt x="1426085" y="3253079"/>
                    <a:pt x="1425418" y="3260128"/>
                  </a:cubicBezTo>
                  <a:cubicBezTo>
                    <a:pt x="1424466" y="3270605"/>
                    <a:pt x="1424466" y="3281369"/>
                    <a:pt x="1425228" y="3291941"/>
                  </a:cubicBezTo>
                  <a:cubicBezTo>
                    <a:pt x="1425895" y="3301466"/>
                    <a:pt x="1430085" y="3311182"/>
                    <a:pt x="1429133" y="3320421"/>
                  </a:cubicBezTo>
                  <a:cubicBezTo>
                    <a:pt x="1427990" y="3332518"/>
                    <a:pt x="1421037" y="3344138"/>
                    <a:pt x="1420751" y="3356045"/>
                  </a:cubicBezTo>
                  <a:cubicBezTo>
                    <a:pt x="1420370" y="3374142"/>
                    <a:pt x="1420656" y="3390906"/>
                    <a:pt x="1403320" y="3402908"/>
                  </a:cubicBezTo>
                  <a:cubicBezTo>
                    <a:pt x="1399606" y="3405479"/>
                    <a:pt x="1398463" y="3413671"/>
                    <a:pt x="1398367" y="3419386"/>
                  </a:cubicBezTo>
                  <a:cubicBezTo>
                    <a:pt x="1397796" y="3439769"/>
                    <a:pt x="1397320" y="3460248"/>
                    <a:pt x="1398367" y="3480632"/>
                  </a:cubicBezTo>
                  <a:cubicBezTo>
                    <a:pt x="1399606" y="3505111"/>
                    <a:pt x="1389128" y="3523970"/>
                    <a:pt x="1373983" y="3541687"/>
                  </a:cubicBezTo>
                  <a:cubicBezTo>
                    <a:pt x="1365792" y="3551307"/>
                    <a:pt x="1358362" y="3561594"/>
                    <a:pt x="1348742" y="3574072"/>
                  </a:cubicBezTo>
                  <a:cubicBezTo>
                    <a:pt x="1376460" y="3592646"/>
                    <a:pt x="1368364" y="3626650"/>
                    <a:pt x="1363791" y="3655034"/>
                  </a:cubicBezTo>
                  <a:cubicBezTo>
                    <a:pt x="1358457" y="3688181"/>
                    <a:pt x="1354457" y="3723233"/>
                    <a:pt x="1329406" y="3751808"/>
                  </a:cubicBezTo>
                  <a:cubicBezTo>
                    <a:pt x="1316452" y="3766477"/>
                    <a:pt x="1302070" y="3784670"/>
                    <a:pt x="1318453" y="3812387"/>
                  </a:cubicBezTo>
                  <a:cubicBezTo>
                    <a:pt x="1328454" y="3829342"/>
                    <a:pt x="1320262" y="3856964"/>
                    <a:pt x="1320262" y="3879158"/>
                  </a:cubicBezTo>
                  <a:cubicBezTo>
                    <a:pt x="1306737" y="3876491"/>
                    <a:pt x="1294259" y="3874014"/>
                    <a:pt x="1281876" y="3871538"/>
                  </a:cubicBezTo>
                  <a:cubicBezTo>
                    <a:pt x="1280448" y="3874395"/>
                    <a:pt x="1278924" y="3877253"/>
                    <a:pt x="1277495" y="3880110"/>
                  </a:cubicBezTo>
                  <a:cubicBezTo>
                    <a:pt x="1293402" y="3892302"/>
                    <a:pt x="1309308" y="3904494"/>
                    <a:pt x="1327692" y="3918496"/>
                  </a:cubicBezTo>
                  <a:cubicBezTo>
                    <a:pt x="1276733" y="3941642"/>
                    <a:pt x="1264255" y="3980218"/>
                    <a:pt x="1255206" y="4022890"/>
                  </a:cubicBezTo>
                  <a:cubicBezTo>
                    <a:pt x="1251587" y="4039749"/>
                    <a:pt x="1240157" y="4057180"/>
                    <a:pt x="1227393" y="4069277"/>
                  </a:cubicBezTo>
                  <a:cubicBezTo>
                    <a:pt x="1201962" y="4093470"/>
                    <a:pt x="1191580" y="4122426"/>
                    <a:pt x="1190722" y="4155954"/>
                  </a:cubicBezTo>
                  <a:cubicBezTo>
                    <a:pt x="1189865" y="4185482"/>
                    <a:pt x="1178245" y="4196150"/>
                    <a:pt x="1149955" y="4201579"/>
                  </a:cubicBezTo>
                  <a:cubicBezTo>
                    <a:pt x="1136049" y="4203389"/>
                    <a:pt x="1125095" y="4215866"/>
                    <a:pt x="1112617" y="4224153"/>
                  </a:cubicBezTo>
                  <a:close/>
                </a:path>
              </a:pathLst>
            </a:custGeom>
            <a:solidFill>
              <a:schemeClr val="tx1">
                <a:alpha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902D4905-25DE-42B7-BEE4-74FFBF45040D}"/>
                </a:ext>
              </a:extLst>
            </p:cNvPr>
            <p:cNvSpPr/>
            <p:nvPr/>
          </p:nvSpPr>
          <p:spPr>
            <a:xfrm>
              <a:off x="3982292" y="3454760"/>
              <a:ext cx="277047" cy="549262"/>
            </a:xfrm>
            <a:custGeom>
              <a:avLst/>
              <a:gdLst>
                <a:gd name="connsiteX0" fmla="*/ 1475054 w 1638300"/>
                <a:gd name="connsiteY0" fmla="*/ 670636 h 3248025"/>
                <a:gd name="connsiteX1" fmla="*/ 1453908 w 1638300"/>
                <a:gd name="connsiteY1" fmla="*/ 740550 h 3248025"/>
                <a:gd name="connsiteX2" fmla="*/ 1474768 w 1638300"/>
                <a:gd name="connsiteY2" fmla="*/ 747884 h 3248025"/>
                <a:gd name="connsiteX3" fmla="*/ 1443145 w 1638300"/>
                <a:gd name="connsiteY3" fmla="*/ 827132 h 3248025"/>
                <a:gd name="connsiteX4" fmla="*/ 1452384 w 1638300"/>
                <a:gd name="connsiteY4" fmla="*/ 874852 h 3248025"/>
                <a:gd name="connsiteX5" fmla="*/ 1438668 w 1638300"/>
                <a:gd name="connsiteY5" fmla="*/ 927621 h 3248025"/>
                <a:gd name="connsiteX6" fmla="*/ 1419523 w 1638300"/>
                <a:gd name="connsiteY6" fmla="*/ 982866 h 3248025"/>
                <a:gd name="connsiteX7" fmla="*/ 1404854 w 1638300"/>
                <a:gd name="connsiteY7" fmla="*/ 1016679 h 3248025"/>
                <a:gd name="connsiteX8" fmla="*/ 1379613 w 1638300"/>
                <a:gd name="connsiteY8" fmla="*/ 1054113 h 3248025"/>
                <a:gd name="connsiteX9" fmla="*/ 1387138 w 1638300"/>
                <a:gd name="connsiteY9" fmla="*/ 1088593 h 3248025"/>
                <a:gd name="connsiteX10" fmla="*/ 1378184 w 1638300"/>
                <a:gd name="connsiteY10" fmla="*/ 1127074 h 3248025"/>
                <a:gd name="connsiteX11" fmla="*/ 1355134 w 1638300"/>
                <a:gd name="connsiteY11" fmla="*/ 1141266 h 3248025"/>
                <a:gd name="connsiteX12" fmla="*/ 1356848 w 1638300"/>
                <a:gd name="connsiteY12" fmla="*/ 1147458 h 3248025"/>
                <a:gd name="connsiteX13" fmla="*/ 1375327 w 1638300"/>
                <a:gd name="connsiteY13" fmla="*/ 1145076 h 3248025"/>
                <a:gd name="connsiteX14" fmla="*/ 1396282 w 1638300"/>
                <a:gd name="connsiteY14" fmla="*/ 1141457 h 3248025"/>
                <a:gd name="connsiteX15" fmla="*/ 1394758 w 1638300"/>
                <a:gd name="connsiteY15" fmla="*/ 1167841 h 3248025"/>
                <a:gd name="connsiteX16" fmla="*/ 1376279 w 1638300"/>
                <a:gd name="connsiteY16" fmla="*/ 1226801 h 3248025"/>
                <a:gd name="connsiteX17" fmla="*/ 1366564 w 1638300"/>
                <a:gd name="connsiteY17" fmla="*/ 1251566 h 3248025"/>
                <a:gd name="connsiteX18" fmla="*/ 1268075 w 1638300"/>
                <a:gd name="connsiteY18" fmla="*/ 1303287 h 3248025"/>
                <a:gd name="connsiteX19" fmla="*/ 1214640 w 1638300"/>
                <a:gd name="connsiteY19" fmla="*/ 1327290 h 3248025"/>
                <a:gd name="connsiteX20" fmla="*/ 1190732 w 1638300"/>
                <a:gd name="connsiteY20" fmla="*/ 1334529 h 3248025"/>
                <a:gd name="connsiteX21" fmla="*/ 1074432 w 1638300"/>
                <a:gd name="connsiteY21" fmla="*/ 1335386 h 3248025"/>
                <a:gd name="connsiteX22" fmla="*/ 1021473 w 1638300"/>
                <a:gd name="connsiteY22" fmla="*/ 1313478 h 3248025"/>
                <a:gd name="connsiteX23" fmla="*/ 991660 w 1638300"/>
                <a:gd name="connsiteY23" fmla="*/ 1309859 h 3248025"/>
                <a:gd name="connsiteX24" fmla="*/ 978420 w 1638300"/>
                <a:gd name="connsiteY24" fmla="*/ 1313097 h 3248025"/>
                <a:gd name="connsiteX25" fmla="*/ 911078 w 1638300"/>
                <a:gd name="connsiteY25" fmla="*/ 1313193 h 3248025"/>
                <a:gd name="connsiteX26" fmla="*/ 905078 w 1638300"/>
                <a:gd name="connsiteY26" fmla="*/ 1312812 h 3248025"/>
                <a:gd name="connsiteX27" fmla="*/ 835736 w 1638300"/>
                <a:gd name="connsiteY27" fmla="*/ 1332719 h 3248025"/>
                <a:gd name="connsiteX28" fmla="*/ 777824 w 1638300"/>
                <a:gd name="connsiteY28" fmla="*/ 1339101 h 3248025"/>
                <a:gd name="connsiteX29" fmla="*/ 714959 w 1638300"/>
                <a:gd name="connsiteY29" fmla="*/ 1344339 h 3248025"/>
                <a:gd name="connsiteX30" fmla="*/ 675430 w 1638300"/>
                <a:gd name="connsiteY30" fmla="*/ 1335481 h 3248025"/>
                <a:gd name="connsiteX31" fmla="*/ 643712 w 1638300"/>
                <a:gd name="connsiteY31" fmla="*/ 1313002 h 3248025"/>
                <a:gd name="connsiteX32" fmla="*/ 631996 w 1638300"/>
                <a:gd name="connsiteY32" fmla="*/ 1302620 h 3248025"/>
                <a:gd name="connsiteX33" fmla="*/ 622947 w 1638300"/>
                <a:gd name="connsiteY33" fmla="*/ 1315574 h 3248025"/>
                <a:gd name="connsiteX34" fmla="*/ 600278 w 1638300"/>
                <a:gd name="connsiteY34" fmla="*/ 1335005 h 3248025"/>
                <a:gd name="connsiteX35" fmla="*/ 583990 w 1638300"/>
                <a:gd name="connsiteY35" fmla="*/ 1334814 h 3248025"/>
                <a:gd name="connsiteX36" fmla="*/ 512457 w 1638300"/>
                <a:gd name="connsiteY36" fmla="*/ 1383106 h 3248025"/>
                <a:gd name="connsiteX37" fmla="*/ 471690 w 1638300"/>
                <a:gd name="connsiteY37" fmla="*/ 1471498 h 3248025"/>
                <a:gd name="connsiteX38" fmla="*/ 469118 w 1638300"/>
                <a:gd name="connsiteY38" fmla="*/ 1532268 h 3248025"/>
                <a:gd name="connsiteX39" fmla="*/ 464165 w 1638300"/>
                <a:gd name="connsiteY39" fmla="*/ 1575130 h 3248025"/>
                <a:gd name="connsiteX40" fmla="*/ 491312 w 1638300"/>
                <a:gd name="connsiteY40" fmla="*/ 1657712 h 3248025"/>
                <a:gd name="connsiteX41" fmla="*/ 490835 w 1638300"/>
                <a:gd name="connsiteY41" fmla="*/ 1708671 h 3248025"/>
                <a:gd name="connsiteX42" fmla="*/ 506171 w 1638300"/>
                <a:gd name="connsiteY42" fmla="*/ 1750295 h 3248025"/>
                <a:gd name="connsiteX43" fmla="*/ 512743 w 1638300"/>
                <a:gd name="connsiteY43" fmla="*/ 1770012 h 3248025"/>
                <a:gd name="connsiteX44" fmla="*/ 513029 w 1638300"/>
                <a:gd name="connsiteY44" fmla="*/ 1833258 h 3248025"/>
                <a:gd name="connsiteX45" fmla="*/ 528745 w 1638300"/>
                <a:gd name="connsiteY45" fmla="*/ 1849260 h 3248025"/>
                <a:gd name="connsiteX46" fmla="*/ 632758 w 1638300"/>
                <a:gd name="connsiteY46" fmla="*/ 1822590 h 3248025"/>
                <a:gd name="connsiteX47" fmla="*/ 730580 w 1638300"/>
                <a:gd name="connsiteY47" fmla="*/ 1772298 h 3248025"/>
                <a:gd name="connsiteX48" fmla="*/ 833259 w 1638300"/>
                <a:gd name="connsiteY48" fmla="*/ 1761058 h 3248025"/>
                <a:gd name="connsiteX49" fmla="*/ 892314 w 1638300"/>
                <a:gd name="connsiteY49" fmla="*/ 1747056 h 3248025"/>
                <a:gd name="connsiteX50" fmla="*/ 942606 w 1638300"/>
                <a:gd name="connsiteY50" fmla="*/ 1747437 h 3248025"/>
                <a:gd name="connsiteX51" fmla="*/ 960227 w 1638300"/>
                <a:gd name="connsiteY51" fmla="*/ 1750295 h 3248025"/>
                <a:gd name="connsiteX52" fmla="*/ 1047953 w 1638300"/>
                <a:gd name="connsiteY52" fmla="*/ 1750962 h 3248025"/>
                <a:gd name="connsiteX53" fmla="*/ 1103960 w 1638300"/>
                <a:gd name="connsiteY53" fmla="*/ 1733912 h 3248025"/>
                <a:gd name="connsiteX54" fmla="*/ 1118723 w 1638300"/>
                <a:gd name="connsiteY54" fmla="*/ 1728959 h 3248025"/>
                <a:gd name="connsiteX55" fmla="*/ 1437811 w 1638300"/>
                <a:gd name="connsiteY55" fmla="*/ 1717719 h 3248025"/>
                <a:gd name="connsiteX56" fmla="*/ 1452098 w 1638300"/>
                <a:gd name="connsiteY56" fmla="*/ 1717910 h 3248025"/>
                <a:gd name="connsiteX57" fmla="*/ 1462957 w 1638300"/>
                <a:gd name="connsiteY57" fmla="*/ 1721910 h 3248025"/>
                <a:gd name="connsiteX58" fmla="*/ 1515440 w 1638300"/>
                <a:gd name="connsiteY58" fmla="*/ 1739722 h 3248025"/>
                <a:gd name="connsiteX59" fmla="*/ 1554206 w 1638300"/>
                <a:gd name="connsiteY59" fmla="*/ 1739436 h 3248025"/>
                <a:gd name="connsiteX60" fmla="*/ 1595640 w 1638300"/>
                <a:gd name="connsiteY60" fmla="*/ 1754962 h 3248025"/>
                <a:gd name="connsiteX61" fmla="*/ 1611547 w 1638300"/>
                <a:gd name="connsiteY61" fmla="*/ 1761153 h 3248025"/>
                <a:gd name="connsiteX62" fmla="*/ 1634502 w 1638300"/>
                <a:gd name="connsiteY62" fmla="*/ 1805826 h 3248025"/>
                <a:gd name="connsiteX63" fmla="*/ 1551539 w 1638300"/>
                <a:gd name="connsiteY63" fmla="*/ 1870786 h 3248025"/>
                <a:gd name="connsiteX64" fmla="*/ 1427143 w 1638300"/>
                <a:gd name="connsiteY64" fmla="*/ 1947081 h 3248025"/>
                <a:gd name="connsiteX65" fmla="*/ 1387900 w 1638300"/>
                <a:gd name="connsiteY65" fmla="*/ 2012518 h 3248025"/>
                <a:gd name="connsiteX66" fmla="*/ 1363040 w 1638300"/>
                <a:gd name="connsiteY66" fmla="*/ 2054714 h 3248025"/>
                <a:gd name="connsiteX67" fmla="*/ 1333417 w 1638300"/>
                <a:gd name="connsiteY67" fmla="*/ 2138629 h 3248025"/>
                <a:gd name="connsiteX68" fmla="*/ 1345037 w 1638300"/>
                <a:gd name="connsiteY68" fmla="*/ 2202732 h 3248025"/>
                <a:gd name="connsiteX69" fmla="*/ 1357610 w 1638300"/>
                <a:gd name="connsiteY69" fmla="*/ 2218068 h 3248025"/>
                <a:gd name="connsiteX70" fmla="*/ 1391424 w 1638300"/>
                <a:gd name="connsiteY70" fmla="*/ 2245405 h 3248025"/>
                <a:gd name="connsiteX71" fmla="*/ 1294841 w 1638300"/>
                <a:gd name="connsiteY71" fmla="*/ 2234356 h 3248025"/>
                <a:gd name="connsiteX72" fmla="*/ 1316748 w 1638300"/>
                <a:gd name="connsiteY72" fmla="*/ 2275694 h 3248025"/>
                <a:gd name="connsiteX73" fmla="*/ 1390662 w 1638300"/>
                <a:gd name="connsiteY73" fmla="*/ 2287696 h 3248025"/>
                <a:gd name="connsiteX74" fmla="*/ 1408760 w 1638300"/>
                <a:gd name="connsiteY74" fmla="*/ 2306841 h 3248025"/>
                <a:gd name="connsiteX75" fmla="*/ 1419999 w 1638300"/>
                <a:gd name="connsiteY75" fmla="*/ 2415807 h 3248025"/>
                <a:gd name="connsiteX76" fmla="*/ 1407236 w 1638300"/>
                <a:gd name="connsiteY76" fmla="*/ 2447430 h 3248025"/>
                <a:gd name="connsiteX77" fmla="*/ 1387233 w 1638300"/>
                <a:gd name="connsiteY77" fmla="*/ 2467432 h 3248025"/>
                <a:gd name="connsiteX78" fmla="*/ 1385519 w 1638300"/>
                <a:gd name="connsiteY78" fmla="*/ 2541727 h 3248025"/>
                <a:gd name="connsiteX79" fmla="*/ 1384376 w 1638300"/>
                <a:gd name="connsiteY79" fmla="*/ 2618118 h 3248025"/>
                <a:gd name="connsiteX80" fmla="*/ 1381709 w 1638300"/>
                <a:gd name="connsiteY80" fmla="*/ 2658027 h 3248025"/>
                <a:gd name="connsiteX81" fmla="*/ 1357801 w 1638300"/>
                <a:gd name="connsiteY81" fmla="*/ 2699080 h 3248025"/>
                <a:gd name="connsiteX82" fmla="*/ 1393424 w 1638300"/>
                <a:gd name="connsiteY82" fmla="*/ 2714034 h 3248025"/>
                <a:gd name="connsiteX83" fmla="*/ 1401235 w 1638300"/>
                <a:gd name="connsiteY83" fmla="*/ 2758802 h 3248025"/>
                <a:gd name="connsiteX84" fmla="*/ 1328273 w 1638300"/>
                <a:gd name="connsiteY84" fmla="*/ 2812142 h 3248025"/>
                <a:gd name="connsiteX85" fmla="*/ 1290840 w 1638300"/>
                <a:gd name="connsiteY85" fmla="*/ 2837478 h 3248025"/>
                <a:gd name="connsiteX86" fmla="*/ 1243501 w 1638300"/>
                <a:gd name="connsiteY86" fmla="*/ 2872816 h 3248025"/>
                <a:gd name="connsiteX87" fmla="*/ 1181207 w 1638300"/>
                <a:gd name="connsiteY87" fmla="*/ 2925871 h 3248025"/>
                <a:gd name="connsiteX88" fmla="*/ 1165777 w 1638300"/>
                <a:gd name="connsiteY88" fmla="*/ 2950635 h 3248025"/>
                <a:gd name="connsiteX89" fmla="*/ 1131773 w 1638300"/>
                <a:gd name="connsiteY89" fmla="*/ 2973972 h 3248025"/>
                <a:gd name="connsiteX90" fmla="*/ 1082433 w 1638300"/>
                <a:gd name="connsiteY90" fmla="*/ 3001785 h 3248025"/>
                <a:gd name="connsiteX91" fmla="*/ 1062145 w 1638300"/>
                <a:gd name="connsiteY91" fmla="*/ 3007690 h 3248025"/>
                <a:gd name="connsiteX92" fmla="*/ 1011186 w 1638300"/>
                <a:gd name="connsiteY92" fmla="*/ 3029407 h 3248025"/>
                <a:gd name="connsiteX93" fmla="*/ 972324 w 1638300"/>
                <a:gd name="connsiteY93" fmla="*/ 3067983 h 3248025"/>
                <a:gd name="connsiteX94" fmla="*/ 900315 w 1638300"/>
                <a:gd name="connsiteY94" fmla="*/ 3115513 h 3248025"/>
                <a:gd name="connsiteX95" fmla="*/ 847928 w 1638300"/>
                <a:gd name="connsiteY95" fmla="*/ 3117418 h 3248025"/>
                <a:gd name="connsiteX96" fmla="*/ 809732 w 1638300"/>
                <a:gd name="connsiteY96" fmla="*/ 3130944 h 3248025"/>
                <a:gd name="connsiteX97" fmla="*/ 734485 w 1638300"/>
                <a:gd name="connsiteY97" fmla="*/ 3161614 h 3248025"/>
                <a:gd name="connsiteX98" fmla="*/ 701814 w 1638300"/>
                <a:gd name="connsiteY98" fmla="*/ 3161709 h 3248025"/>
                <a:gd name="connsiteX99" fmla="*/ 609326 w 1638300"/>
                <a:gd name="connsiteY99" fmla="*/ 3173521 h 3248025"/>
                <a:gd name="connsiteX100" fmla="*/ 565511 w 1638300"/>
                <a:gd name="connsiteY100" fmla="*/ 3195047 h 3248025"/>
                <a:gd name="connsiteX101" fmla="*/ 511409 w 1638300"/>
                <a:gd name="connsiteY101" fmla="*/ 3205334 h 3248025"/>
                <a:gd name="connsiteX102" fmla="*/ 437019 w 1638300"/>
                <a:gd name="connsiteY102" fmla="*/ 3215526 h 3248025"/>
                <a:gd name="connsiteX103" fmla="*/ 412921 w 1638300"/>
                <a:gd name="connsiteY103" fmla="*/ 3208953 h 3248025"/>
                <a:gd name="connsiteX104" fmla="*/ 389585 w 1638300"/>
                <a:gd name="connsiteY104" fmla="*/ 3206382 h 3248025"/>
                <a:gd name="connsiteX105" fmla="*/ 296144 w 1638300"/>
                <a:gd name="connsiteY105" fmla="*/ 3228099 h 3248025"/>
                <a:gd name="connsiteX106" fmla="*/ 236804 w 1638300"/>
                <a:gd name="connsiteY106" fmla="*/ 3246196 h 3248025"/>
                <a:gd name="connsiteX107" fmla="*/ 225088 w 1638300"/>
                <a:gd name="connsiteY107" fmla="*/ 3248768 h 3248025"/>
                <a:gd name="connsiteX108" fmla="*/ 123075 w 1638300"/>
                <a:gd name="connsiteY108" fmla="*/ 3248577 h 3248025"/>
                <a:gd name="connsiteX109" fmla="*/ 97643 w 1638300"/>
                <a:gd name="connsiteY109" fmla="*/ 3222860 h 3248025"/>
                <a:gd name="connsiteX110" fmla="*/ 97834 w 1638300"/>
                <a:gd name="connsiteY110" fmla="*/ 3157614 h 3248025"/>
                <a:gd name="connsiteX111" fmla="*/ 80784 w 1638300"/>
                <a:gd name="connsiteY111" fmla="*/ 3093606 h 3248025"/>
                <a:gd name="connsiteX112" fmla="*/ 79260 w 1638300"/>
                <a:gd name="connsiteY112" fmla="*/ 3022168 h 3248025"/>
                <a:gd name="connsiteX113" fmla="*/ 96881 w 1638300"/>
                <a:gd name="connsiteY113" fmla="*/ 2977020 h 3248025"/>
                <a:gd name="connsiteX114" fmla="*/ 96500 w 1638300"/>
                <a:gd name="connsiteY114" fmla="*/ 2961113 h 3248025"/>
                <a:gd name="connsiteX115" fmla="*/ 86785 w 1638300"/>
                <a:gd name="connsiteY115" fmla="*/ 2898819 h 3248025"/>
                <a:gd name="connsiteX116" fmla="*/ 86499 w 1638300"/>
                <a:gd name="connsiteY116" fmla="*/ 2870244 h 3248025"/>
                <a:gd name="connsiteX117" fmla="*/ 74498 w 1638300"/>
                <a:gd name="connsiteY117" fmla="*/ 2744991 h 3248025"/>
                <a:gd name="connsiteX118" fmla="*/ 46685 w 1638300"/>
                <a:gd name="connsiteY118" fmla="*/ 2694413 h 3248025"/>
                <a:gd name="connsiteX119" fmla="*/ 61734 w 1638300"/>
                <a:gd name="connsiteY119" fmla="*/ 2558586 h 3248025"/>
                <a:gd name="connsiteX120" fmla="*/ 54590 w 1638300"/>
                <a:gd name="connsiteY120" fmla="*/ 2398090 h 3248025"/>
                <a:gd name="connsiteX121" fmla="*/ 64592 w 1638300"/>
                <a:gd name="connsiteY121" fmla="*/ 2362657 h 3248025"/>
                <a:gd name="connsiteX122" fmla="*/ 49923 w 1638300"/>
                <a:gd name="connsiteY122" fmla="*/ 2310079 h 3248025"/>
                <a:gd name="connsiteX123" fmla="*/ 12204 w 1638300"/>
                <a:gd name="connsiteY123" fmla="*/ 2236927 h 3248025"/>
                <a:gd name="connsiteX124" fmla="*/ 21539 w 1638300"/>
                <a:gd name="connsiteY124" fmla="*/ 2192446 h 3248025"/>
                <a:gd name="connsiteX125" fmla="*/ 25730 w 1638300"/>
                <a:gd name="connsiteY125" fmla="*/ 2163394 h 3248025"/>
                <a:gd name="connsiteX126" fmla="*/ 25349 w 1638300"/>
                <a:gd name="connsiteY126" fmla="*/ 2123389 h 3248025"/>
                <a:gd name="connsiteX127" fmla="*/ 25253 w 1638300"/>
                <a:gd name="connsiteY127" fmla="*/ 2096243 h 3248025"/>
                <a:gd name="connsiteX128" fmla="*/ 31635 w 1638300"/>
                <a:gd name="connsiteY128" fmla="*/ 2066430 h 3248025"/>
                <a:gd name="connsiteX129" fmla="*/ 31826 w 1638300"/>
                <a:gd name="connsiteY129" fmla="*/ 2031759 h 3248025"/>
                <a:gd name="connsiteX130" fmla="*/ 18586 w 1638300"/>
                <a:gd name="connsiteY130" fmla="*/ 1829448 h 3248025"/>
                <a:gd name="connsiteX131" fmla="*/ 9823 w 1638300"/>
                <a:gd name="connsiteY131" fmla="*/ 1662760 h 3248025"/>
                <a:gd name="connsiteX132" fmla="*/ 12 w 1638300"/>
                <a:gd name="connsiteY132" fmla="*/ 1623898 h 3248025"/>
                <a:gd name="connsiteX133" fmla="*/ 9918 w 1638300"/>
                <a:gd name="connsiteY133" fmla="*/ 1568844 h 3248025"/>
                <a:gd name="connsiteX134" fmla="*/ 18395 w 1638300"/>
                <a:gd name="connsiteY134" fmla="*/ 1514170 h 3248025"/>
                <a:gd name="connsiteX135" fmla="*/ 31730 w 1638300"/>
                <a:gd name="connsiteY135" fmla="*/ 1446924 h 3248025"/>
                <a:gd name="connsiteX136" fmla="*/ 52495 w 1638300"/>
                <a:gd name="connsiteY136" fmla="*/ 1339196 h 3248025"/>
                <a:gd name="connsiteX137" fmla="*/ 53733 w 1638300"/>
                <a:gd name="connsiteY137" fmla="*/ 1327099 h 3248025"/>
                <a:gd name="connsiteX138" fmla="*/ 66497 w 1638300"/>
                <a:gd name="connsiteY138" fmla="*/ 1224991 h 3248025"/>
                <a:gd name="connsiteX139" fmla="*/ 74307 w 1638300"/>
                <a:gd name="connsiteY139" fmla="*/ 1121740 h 3248025"/>
                <a:gd name="connsiteX140" fmla="*/ 49923 w 1638300"/>
                <a:gd name="connsiteY140" fmla="*/ 1020394 h 3248025"/>
                <a:gd name="connsiteX141" fmla="*/ 58210 w 1638300"/>
                <a:gd name="connsiteY141" fmla="*/ 961720 h 3248025"/>
                <a:gd name="connsiteX142" fmla="*/ 62210 w 1638300"/>
                <a:gd name="connsiteY142" fmla="*/ 927430 h 3248025"/>
                <a:gd name="connsiteX143" fmla="*/ 75926 w 1638300"/>
                <a:gd name="connsiteY143" fmla="*/ 893616 h 3248025"/>
                <a:gd name="connsiteX144" fmla="*/ 75164 w 1638300"/>
                <a:gd name="connsiteY144" fmla="*/ 852945 h 3248025"/>
                <a:gd name="connsiteX145" fmla="*/ 56876 w 1638300"/>
                <a:gd name="connsiteY145" fmla="*/ 785508 h 3248025"/>
                <a:gd name="connsiteX146" fmla="*/ 47637 w 1638300"/>
                <a:gd name="connsiteY146" fmla="*/ 749694 h 3248025"/>
                <a:gd name="connsiteX147" fmla="*/ 63544 w 1638300"/>
                <a:gd name="connsiteY147" fmla="*/ 688924 h 3248025"/>
                <a:gd name="connsiteX148" fmla="*/ 94976 w 1638300"/>
                <a:gd name="connsiteY148" fmla="*/ 609486 h 3248025"/>
                <a:gd name="connsiteX149" fmla="*/ 75831 w 1638300"/>
                <a:gd name="connsiteY149" fmla="*/ 557289 h 3248025"/>
                <a:gd name="connsiteX150" fmla="*/ 67830 w 1638300"/>
                <a:gd name="connsiteY150" fmla="*/ 533667 h 3248025"/>
                <a:gd name="connsiteX151" fmla="*/ 71164 w 1638300"/>
                <a:gd name="connsiteY151" fmla="*/ 514331 h 3248025"/>
                <a:gd name="connsiteX152" fmla="*/ 91928 w 1638300"/>
                <a:gd name="connsiteY152" fmla="*/ 492138 h 3248025"/>
                <a:gd name="connsiteX153" fmla="*/ 96310 w 1638300"/>
                <a:gd name="connsiteY153" fmla="*/ 477945 h 3248025"/>
                <a:gd name="connsiteX154" fmla="*/ 113645 w 1638300"/>
                <a:gd name="connsiteY154" fmla="*/ 405079 h 3248025"/>
                <a:gd name="connsiteX155" fmla="*/ 172319 w 1638300"/>
                <a:gd name="connsiteY155" fmla="*/ 312210 h 3248025"/>
                <a:gd name="connsiteX156" fmla="*/ 149174 w 1638300"/>
                <a:gd name="connsiteY156" fmla="*/ 250774 h 3248025"/>
                <a:gd name="connsiteX157" fmla="*/ 131267 w 1638300"/>
                <a:gd name="connsiteY157" fmla="*/ 221532 h 3248025"/>
                <a:gd name="connsiteX158" fmla="*/ 119932 w 1638300"/>
                <a:gd name="connsiteY158" fmla="*/ 143332 h 3248025"/>
                <a:gd name="connsiteX159" fmla="*/ 158222 w 1638300"/>
                <a:gd name="connsiteY159" fmla="*/ 32271 h 3248025"/>
                <a:gd name="connsiteX160" fmla="*/ 163080 w 1638300"/>
                <a:gd name="connsiteY160" fmla="*/ 21603 h 3248025"/>
                <a:gd name="connsiteX161" fmla="*/ 191179 w 1638300"/>
                <a:gd name="connsiteY161" fmla="*/ 171 h 3248025"/>
                <a:gd name="connsiteX162" fmla="*/ 333387 w 1638300"/>
                <a:gd name="connsiteY162" fmla="*/ 66942 h 3248025"/>
                <a:gd name="connsiteX163" fmla="*/ 337959 w 1638300"/>
                <a:gd name="connsiteY163" fmla="*/ 79705 h 3248025"/>
                <a:gd name="connsiteX164" fmla="*/ 368725 w 1638300"/>
                <a:gd name="connsiteY164" fmla="*/ 146190 h 3248025"/>
                <a:gd name="connsiteX165" fmla="*/ 427113 w 1638300"/>
                <a:gd name="connsiteY165" fmla="*/ 225438 h 3248025"/>
                <a:gd name="connsiteX166" fmla="*/ 475976 w 1638300"/>
                <a:gd name="connsiteY166" fmla="*/ 285445 h 3248025"/>
                <a:gd name="connsiteX167" fmla="*/ 481596 w 1638300"/>
                <a:gd name="connsiteY167" fmla="*/ 291160 h 3248025"/>
                <a:gd name="connsiteX168" fmla="*/ 595325 w 1638300"/>
                <a:gd name="connsiteY168" fmla="*/ 328117 h 3248025"/>
                <a:gd name="connsiteX169" fmla="*/ 675335 w 1638300"/>
                <a:gd name="connsiteY169" fmla="*/ 302781 h 3248025"/>
                <a:gd name="connsiteX170" fmla="*/ 722388 w 1638300"/>
                <a:gd name="connsiteY170" fmla="*/ 284874 h 3248025"/>
                <a:gd name="connsiteX171" fmla="*/ 794207 w 1638300"/>
                <a:gd name="connsiteY171" fmla="*/ 251155 h 3248025"/>
                <a:gd name="connsiteX172" fmla="*/ 846213 w 1638300"/>
                <a:gd name="connsiteY172" fmla="*/ 220104 h 3248025"/>
                <a:gd name="connsiteX173" fmla="*/ 895648 w 1638300"/>
                <a:gd name="connsiteY173" fmla="*/ 192291 h 3248025"/>
                <a:gd name="connsiteX174" fmla="*/ 916031 w 1638300"/>
                <a:gd name="connsiteY174" fmla="*/ 186004 h 3248025"/>
                <a:gd name="connsiteX175" fmla="*/ 973753 w 1638300"/>
                <a:gd name="connsiteY175" fmla="*/ 168478 h 3248025"/>
                <a:gd name="connsiteX176" fmla="*/ 993089 w 1638300"/>
                <a:gd name="connsiteY176" fmla="*/ 164478 h 3248025"/>
                <a:gd name="connsiteX177" fmla="*/ 1082909 w 1638300"/>
                <a:gd name="connsiteY177" fmla="*/ 164573 h 3248025"/>
                <a:gd name="connsiteX178" fmla="*/ 1105198 w 1638300"/>
                <a:gd name="connsiteY178" fmla="*/ 170859 h 3248025"/>
                <a:gd name="connsiteX179" fmla="*/ 1138631 w 1638300"/>
                <a:gd name="connsiteY179" fmla="*/ 173812 h 3248025"/>
                <a:gd name="connsiteX180" fmla="*/ 1174540 w 1638300"/>
                <a:gd name="connsiteY180" fmla="*/ 155810 h 3248025"/>
                <a:gd name="connsiteX181" fmla="*/ 1269885 w 1638300"/>
                <a:gd name="connsiteY181" fmla="*/ 215055 h 3248025"/>
                <a:gd name="connsiteX182" fmla="*/ 1368564 w 1638300"/>
                <a:gd name="connsiteY182" fmla="*/ 263347 h 3248025"/>
                <a:gd name="connsiteX183" fmla="*/ 1397615 w 1638300"/>
                <a:gd name="connsiteY183" fmla="*/ 288017 h 3248025"/>
                <a:gd name="connsiteX184" fmla="*/ 1424476 w 1638300"/>
                <a:gd name="connsiteY184" fmla="*/ 307448 h 3248025"/>
                <a:gd name="connsiteX185" fmla="*/ 1452289 w 1638300"/>
                <a:gd name="connsiteY185" fmla="*/ 345072 h 3248025"/>
                <a:gd name="connsiteX186" fmla="*/ 1489151 w 1638300"/>
                <a:gd name="connsiteY186" fmla="*/ 414128 h 3248025"/>
                <a:gd name="connsiteX187" fmla="*/ 1496961 w 1638300"/>
                <a:gd name="connsiteY187" fmla="*/ 458229 h 3248025"/>
                <a:gd name="connsiteX188" fmla="*/ 1513058 w 1638300"/>
                <a:gd name="connsiteY188" fmla="*/ 503568 h 3248025"/>
                <a:gd name="connsiteX189" fmla="*/ 1518107 w 1638300"/>
                <a:gd name="connsiteY189" fmla="*/ 518427 h 3248025"/>
                <a:gd name="connsiteX190" fmla="*/ 1467053 w 1638300"/>
                <a:gd name="connsiteY190" fmla="*/ 503949 h 3248025"/>
                <a:gd name="connsiteX191" fmla="*/ 1453813 w 1638300"/>
                <a:gd name="connsiteY191" fmla="*/ 512521 h 3248025"/>
                <a:gd name="connsiteX192" fmla="*/ 1463814 w 1638300"/>
                <a:gd name="connsiteY192" fmla="*/ 524713 h 3248025"/>
                <a:gd name="connsiteX193" fmla="*/ 1509629 w 1638300"/>
                <a:gd name="connsiteY193" fmla="*/ 554812 h 3248025"/>
                <a:gd name="connsiteX194" fmla="*/ 1511249 w 1638300"/>
                <a:gd name="connsiteY194" fmla="*/ 593293 h 3248025"/>
                <a:gd name="connsiteX195" fmla="*/ 1498104 w 1638300"/>
                <a:gd name="connsiteY195" fmla="*/ 622821 h 3248025"/>
                <a:gd name="connsiteX196" fmla="*/ 1475054 w 1638300"/>
                <a:gd name="connsiteY196" fmla="*/ 670636 h 3248025"/>
                <a:gd name="connsiteX197" fmla="*/ 513600 w 1638300"/>
                <a:gd name="connsiteY197" fmla="*/ 947147 h 3248025"/>
                <a:gd name="connsiteX198" fmla="*/ 508361 w 1638300"/>
                <a:gd name="connsiteY198" fmla="*/ 948099 h 3248025"/>
                <a:gd name="connsiteX199" fmla="*/ 523982 w 1638300"/>
                <a:gd name="connsiteY199" fmla="*/ 1004487 h 3248025"/>
                <a:gd name="connsiteX200" fmla="*/ 535603 w 1638300"/>
                <a:gd name="connsiteY200" fmla="*/ 1058304 h 3248025"/>
                <a:gd name="connsiteX201" fmla="*/ 552843 w 1638300"/>
                <a:gd name="connsiteY201" fmla="*/ 1094975 h 3248025"/>
                <a:gd name="connsiteX202" fmla="*/ 622471 w 1638300"/>
                <a:gd name="connsiteY202" fmla="*/ 1126503 h 3248025"/>
                <a:gd name="connsiteX203" fmla="*/ 679430 w 1638300"/>
                <a:gd name="connsiteY203" fmla="*/ 1127455 h 3248025"/>
                <a:gd name="connsiteX204" fmla="*/ 739628 w 1638300"/>
                <a:gd name="connsiteY204" fmla="*/ 1103262 h 3248025"/>
                <a:gd name="connsiteX205" fmla="*/ 784301 w 1638300"/>
                <a:gd name="connsiteY205" fmla="*/ 1097166 h 3248025"/>
                <a:gd name="connsiteX206" fmla="*/ 843641 w 1638300"/>
                <a:gd name="connsiteY206" fmla="*/ 1102404 h 3248025"/>
                <a:gd name="connsiteX207" fmla="*/ 902887 w 1638300"/>
                <a:gd name="connsiteY207" fmla="*/ 1108405 h 3248025"/>
                <a:gd name="connsiteX208" fmla="*/ 978134 w 1638300"/>
                <a:gd name="connsiteY208" fmla="*/ 1126503 h 3248025"/>
                <a:gd name="connsiteX209" fmla="*/ 1095578 w 1638300"/>
                <a:gd name="connsiteY209" fmla="*/ 1104881 h 3248025"/>
                <a:gd name="connsiteX210" fmla="*/ 1155776 w 1638300"/>
                <a:gd name="connsiteY210" fmla="*/ 1043254 h 3248025"/>
                <a:gd name="connsiteX211" fmla="*/ 1169015 w 1638300"/>
                <a:gd name="connsiteY211" fmla="*/ 974103 h 3248025"/>
                <a:gd name="connsiteX212" fmla="*/ 1170444 w 1638300"/>
                <a:gd name="connsiteY212" fmla="*/ 912762 h 3248025"/>
                <a:gd name="connsiteX213" fmla="*/ 1160443 w 1638300"/>
                <a:gd name="connsiteY213" fmla="*/ 820274 h 3248025"/>
                <a:gd name="connsiteX214" fmla="*/ 1170254 w 1638300"/>
                <a:gd name="connsiteY214" fmla="*/ 673398 h 3248025"/>
                <a:gd name="connsiteX215" fmla="*/ 1174921 w 1638300"/>
                <a:gd name="connsiteY215" fmla="*/ 666921 h 3248025"/>
                <a:gd name="connsiteX216" fmla="*/ 1188732 w 1638300"/>
                <a:gd name="connsiteY216" fmla="*/ 607009 h 3248025"/>
                <a:gd name="connsiteX217" fmla="*/ 1110341 w 1638300"/>
                <a:gd name="connsiteY217" fmla="*/ 493852 h 3248025"/>
                <a:gd name="connsiteX218" fmla="*/ 1053191 w 1638300"/>
                <a:gd name="connsiteY218" fmla="*/ 470421 h 3248025"/>
                <a:gd name="connsiteX219" fmla="*/ 1006328 w 1638300"/>
                <a:gd name="connsiteY219" fmla="*/ 470230 h 3248025"/>
                <a:gd name="connsiteX220" fmla="*/ 966990 w 1638300"/>
                <a:gd name="connsiteY220" fmla="*/ 460324 h 3248025"/>
                <a:gd name="connsiteX221" fmla="*/ 905840 w 1638300"/>
                <a:gd name="connsiteY221" fmla="*/ 450132 h 3248025"/>
                <a:gd name="connsiteX222" fmla="*/ 824972 w 1638300"/>
                <a:gd name="connsiteY222" fmla="*/ 459657 h 3248025"/>
                <a:gd name="connsiteX223" fmla="*/ 812876 w 1638300"/>
                <a:gd name="connsiteY223" fmla="*/ 460991 h 3248025"/>
                <a:gd name="connsiteX224" fmla="*/ 739724 w 1638300"/>
                <a:gd name="connsiteY224" fmla="*/ 493090 h 3248025"/>
                <a:gd name="connsiteX225" fmla="*/ 680383 w 1638300"/>
                <a:gd name="connsiteY225" fmla="*/ 527666 h 3248025"/>
                <a:gd name="connsiteX226" fmla="*/ 624376 w 1638300"/>
                <a:gd name="connsiteY226" fmla="*/ 583482 h 3248025"/>
                <a:gd name="connsiteX227" fmla="*/ 611327 w 1638300"/>
                <a:gd name="connsiteY227" fmla="*/ 611105 h 3248025"/>
                <a:gd name="connsiteX228" fmla="*/ 595515 w 1638300"/>
                <a:gd name="connsiteY228" fmla="*/ 655110 h 3248025"/>
                <a:gd name="connsiteX229" fmla="*/ 578180 w 1638300"/>
                <a:gd name="connsiteY229" fmla="*/ 715023 h 3248025"/>
                <a:gd name="connsiteX230" fmla="*/ 578751 w 1638300"/>
                <a:gd name="connsiteY230" fmla="*/ 759885 h 3248025"/>
                <a:gd name="connsiteX231" fmla="*/ 583895 w 1638300"/>
                <a:gd name="connsiteY231" fmla="*/ 776554 h 3248025"/>
                <a:gd name="connsiteX232" fmla="*/ 558177 w 1638300"/>
                <a:gd name="connsiteY232" fmla="*/ 853326 h 3248025"/>
                <a:gd name="connsiteX233" fmla="*/ 543128 w 1638300"/>
                <a:gd name="connsiteY233" fmla="*/ 862184 h 3248025"/>
                <a:gd name="connsiteX234" fmla="*/ 513600 w 1638300"/>
                <a:gd name="connsiteY234" fmla="*/ 947147 h 3248025"/>
                <a:gd name="connsiteX235" fmla="*/ 1020902 w 1638300"/>
                <a:gd name="connsiteY235" fmla="*/ 2135105 h 3248025"/>
                <a:gd name="connsiteX236" fmla="*/ 1010329 w 1638300"/>
                <a:gd name="connsiteY236" fmla="*/ 2142820 h 3248025"/>
                <a:gd name="connsiteX237" fmla="*/ 946416 w 1638300"/>
                <a:gd name="connsiteY237" fmla="*/ 2155107 h 3248025"/>
                <a:gd name="connsiteX238" fmla="*/ 932414 w 1638300"/>
                <a:gd name="connsiteY238" fmla="*/ 2157108 h 3248025"/>
                <a:gd name="connsiteX239" fmla="*/ 853357 w 1638300"/>
                <a:gd name="connsiteY239" fmla="*/ 2177396 h 3248025"/>
                <a:gd name="connsiteX240" fmla="*/ 806970 w 1638300"/>
                <a:gd name="connsiteY240" fmla="*/ 2196160 h 3248025"/>
                <a:gd name="connsiteX241" fmla="*/ 768965 w 1638300"/>
                <a:gd name="connsiteY241" fmla="*/ 2210162 h 3248025"/>
                <a:gd name="connsiteX242" fmla="*/ 598754 w 1638300"/>
                <a:gd name="connsiteY242" fmla="*/ 2199589 h 3248025"/>
                <a:gd name="connsiteX243" fmla="*/ 541794 w 1638300"/>
                <a:gd name="connsiteY243" fmla="*/ 2198922 h 3248025"/>
                <a:gd name="connsiteX244" fmla="*/ 519601 w 1638300"/>
                <a:gd name="connsiteY244" fmla="*/ 2199970 h 3248025"/>
                <a:gd name="connsiteX245" fmla="*/ 435686 w 1638300"/>
                <a:gd name="connsiteY245" fmla="*/ 2279314 h 3248025"/>
                <a:gd name="connsiteX246" fmla="*/ 416350 w 1638300"/>
                <a:gd name="connsiteY246" fmla="*/ 2323795 h 3248025"/>
                <a:gd name="connsiteX247" fmla="*/ 404063 w 1638300"/>
                <a:gd name="connsiteY247" fmla="*/ 2373135 h 3248025"/>
                <a:gd name="connsiteX248" fmla="*/ 403682 w 1638300"/>
                <a:gd name="connsiteY248" fmla="*/ 2648598 h 3248025"/>
                <a:gd name="connsiteX249" fmla="*/ 407873 w 1638300"/>
                <a:gd name="connsiteY249" fmla="*/ 2667838 h 3248025"/>
                <a:gd name="connsiteX250" fmla="*/ 407206 w 1638300"/>
                <a:gd name="connsiteY250" fmla="*/ 2746800 h 3248025"/>
                <a:gd name="connsiteX251" fmla="*/ 429780 w 1638300"/>
                <a:gd name="connsiteY251" fmla="*/ 2788901 h 3248025"/>
                <a:gd name="connsiteX252" fmla="*/ 538556 w 1638300"/>
                <a:gd name="connsiteY252" fmla="*/ 2777661 h 3248025"/>
                <a:gd name="connsiteX253" fmla="*/ 542270 w 1638300"/>
                <a:gd name="connsiteY253" fmla="*/ 2776138 h 3248025"/>
                <a:gd name="connsiteX254" fmla="*/ 611422 w 1638300"/>
                <a:gd name="connsiteY254" fmla="*/ 2746229 h 3248025"/>
                <a:gd name="connsiteX255" fmla="*/ 650951 w 1638300"/>
                <a:gd name="connsiteY255" fmla="*/ 2725846 h 3248025"/>
                <a:gd name="connsiteX256" fmla="*/ 756583 w 1638300"/>
                <a:gd name="connsiteY256" fmla="*/ 2741276 h 3248025"/>
                <a:gd name="connsiteX257" fmla="*/ 785539 w 1638300"/>
                <a:gd name="connsiteY257" fmla="*/ 2734989 h 3248025"/>
                <a:gd name="connsiteX258" fmla="*/ 885456 w 1638300"/>
                <a:gd name="connsiteY258" fmla="*/ 2733942 h 3248025"/>
                <a:gd name="connsiteX259" fmla="*/ 938225 w 1638300"/>
                <a:gd name="connsiteY259" fmla="*/ 2716892 h 3248025"/>
                <a:gd name="connsiteX260" fmla="*/ 1014520 w 1638300"/>
                <a:gd name="connsiteY260" fmla="*/ 2690413 h 3248025"/>
                <a:gd name="connsiteX261" fmla="*/ 1041190 w 1638300"/>
                <a:gd name="connsiteY261" fmla="*/ 2680983 h 3248025"/>
                <a:gd name="connsiteX262" fmla="*/ 1060907 w 1638300"/>
                <a:gd name="connsiteY262" fmla="*/ 2616117 h 3248025"/>
                <a:gd name="connsiteX263" fmla="*/ 1050143 w 1638300"/>
                <a:gd name="connsiteY263" fmla="*/ 2521344 h 3248025"/>
                <a:gd name="connsiteX264" fmla="*/ 1062431 w 1638300"/>
                <a:gd name="connsiteY264" fmla="*/ 2444382 h 3248025"/>
                <a:gd name="connsiteX265" fmla="*/ 1100340 w 1638300"/>
                <a:gd name="connsiteY265" fmla="*/ 2451144 h 3248025"/>
                <a:gd name="connsiteX266" fmla="*/ 1104626 w 1638300"/>
                <a:gd name="connsiteY266" fmla="*/ 2443143 h 3248025"/>
                <a:gd name="connsiteX267" fmla="*/ 1087767 w 1638300"/>
                <a:gd name="connsiteY267" fmla="*/ 2430380 h 3248025"/>
                <a:gd name="connsiteX268" fmla="*/ 1070622 w 1638300"/>
                <a:gd name="connsiteY268" fmla="*/ 2402472 h 3248025"/>
                <a:gd name="connsiteX269" fmla="*/ 1070527 w 1638300"/>
                <a:gd name="connsiteY269" fmla="*/ 2371897 h 3248025"/>
                <a:gd name="connsiteX270" fmla="*/ 1097673 w 1638300"/>
                <a:gd name="connsiteY270" fmla="*/ 2296554 h 3248025"/>
                <a:gd name="connsiteX271" fmla="*/ 1100626 w 1638300"/>
                <a:gd name="connsiteY271" fmla="*/ 2279218 h 3248025"/>
                <a:gd name="connsiteX272" fmla="*/ 1098911 w 1638300"/>
                <a:gd name="connsiteY272" fmla="*/ 2216067 h 3248025"/>
                <a:gd name="connsiteX273" fmla="*/ 1082147 w 1638300"/>
                <a:gd name="connsiteY273" fmla="*/ 2198446 h 3248025"/>
                <a:gd name="connsiteX274" fmla="*/ 1050810 w 1638300"/>
                <a:gd name="connsiteY274" fmla="*/ 2151488 h 3248025"/>
                <a:gd name="connsiteX275" fmla="*/ 1020902 w 1638300"/>
                <a:gd name="connsiteY275" fmla="*/ 2135105 h 3248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</a:cxnLst>
              <a:rect l="l" t="t" r="r" b="b"/>
              <a:pathLst>
                <a:path w="1638300" h="3248025">
                  <a:moveTo>
                    <a:pt x="1475054" y="670636"/>
                  </a:moveTo>
                  <a:cubicBezTo>
                    <a:pt x="1504867" y="707022"/>
                    <a:pt x="1466195" y="718642"/>
                    <a:pt x="1453908" y="740550"/>
                  </a:cubicBezTo>
                  <a:cubicBezTo>
                    <a:pt x="1460671" y="742931"/>
                    <a:pt x="1466672" y="745026"/>
                    <a:pt x="1474768" y="747884"/>
                  </a:cubicBezTo>
                  <a:cubicBezTo>
                    <a:pt x="1452575" y="770649"/>
                    <a:pt x="1443431" y="797890"/>
                    <a:pt x="1443145" y="827132"/>
                  </a:cubicBezTo>
                  <a:cubicBezTo>
                    <a:pt x="1442954" y="843039"/>
                    <a:pt x="1453051" y="859136"/>
                    <a:pt x="1452384" y="874852"/>
                  </a:cubicBezTo>
                  <a:cubicBezTo>
                    <a:pt x="1451622" y="892664"/>
                    <a:pt x="1446574" y="911523"/>
                    <a:pt x="1438668" y="927621"/>
                  </a:cubicBezTo>
                  <a:cubicBezTo>
                    <a:pt x="1429905" y="945528"/>
                    <a:pt x="1419904" y="961530"/>
                    <a:pt x="1419523" y="982866"/>
                  </a:cubicBezTo>
                  <a:cubicBezTo>
                    <a:pt x="1419332" y="994296"/>
                    <a:pt x="1411141" y="1006011"/>
                    <a:pt x="1404854" y="1016679"/>
                  </a:cubicBezTo>
                  <a:cubicBezTo>
                    <a:pt x="1397234" y="1029633"/>
                    <a:pt x="1386662" y="1040968"/>
                    <a:pt x="1379613" y="1054113"/>
                  </a:cubicBezTo>
                  <a:cubicBezTo>
                    <a:pt x="1373041" y="1066495"/>
                    <a:pt x="1376089" y="1078020"/>
                    <a:pt x="1387138" y="1088593"/>
                  </a:cubicBezTo>
                  <a:cubicBezTo>
                    <a:pt x="1404569" y="1105167"/>
                    <a:pt x="1400663" y="1118216"/>
                    <a:pt x="1378184" y="1127074"/>
                  </a:cubicBezTo>
                  <a:cubicBezTo>
                    <a:pt x="1369898" y="1130313"/>
                    <a:pt x="1362849" y="1136409"/>
                    <a:pt x="1355134" y="1141266"/>
                  </a:cubicBezTo>
                  <a:cubicBezTo>
                    <a:pt x="1355705" y="1143362"/>
                    <a:pt x="1356277" y="1145457"/>
                    <a:pt x="1356848" y="1147458"/>
                  </a:cubicBezTo>
                  <a:cubicBezTo>
                    <a:pt x="1363040" y="1146696"/>
                    <a:pt x="1369231" y="1146029"/>
                    <a:pt x="1375327" y="1145076"/>
                  </a:cubicBezTo>
                  <a:cubicBezTo>
                    <a:pt x="1382375" y="1144029"/>
                    <a:pt x="1389329" y="1142695"/>
                    <a:pt x="1396282" y="1141457"/>
                  </a:cubicBezTo>
                  <a:cubicBezTo>
                    <a:pt x="1395996" y="1150506"/>
                    <a:pt x="1399235" y="1164603"/>
                    <a:pt x="1394758" y="1167841"/>
                  </a:cubicBezTo>
                  <a:cubicBezTo>
                    <a:pt x="1372565" y="1183557"/>
                    <a:pt x="1377899" y="1205655"/>
                    <a:pt x="1376279" y="1226801"/>
                  </a:cubicBezTo>
                  <a:cubicBezTo>
                    <a:pt x="1375613" y="1235278"/>
                    <a:pt x="1371707" y="1244613"/>
                    <a:pt x="1366564" y="1251566"/>
                  </a:cubicBezTo>
                  <a:cubicBezTo>
                    <a:pt x="1341989" y="1284141"/>
                    <a:pt x="1309128" y="1299477"/>
                    <a:pt x="1268075" y="1303287"/>
                  </a:cubicBezTo>
                  <a:cubicBezTo>
                    <a:pt x="1249692" y="1305001"/>
                    <a:pt x="1232547" y="1319289"/>
                    <a:pt x="1214640" y="1327290"/>
                  </a:cubicBezTo>
                  <a:cubicBezTo>
                    <a:pt x="1207020" y="1330623"/>
                    <a:pt x="1198733" y="1334338"/>
                    <a:pt x="1190732" y="1334529"/>
                  </a:cubicBezTo>
                  <a:cubicBezTo>
                    <a:pt x="1151966" y="1335291"/>
                    <a:pt x="1113104" y="1333671"/>
                    <a:pt x="1074432" y="1335386"/>
                  </a:cubicBezTo>
                  <a:cubicBezTo>
                    <a:pt x="1052334" y="1336338"/>
                    <a:pt x="1034999" y="1331671"/>
                    <a:pt x="1021473" y="1313478"/>
                  </a:cubicBezTo>
                  <a:cubicBezTo>
                    <a:pt x="1013472" y="1302810"/>
                    <a:pt x="1003852" y="1295762"/>
                    <a:pt x="991660" y="1309859"/>
                  </a:cubicBezTo>
                  <a:cubicBezTo>
                    <a:pt x="989183" y="1312716"/>
                    <a:pt x="982992" y="1313002"/>
                    <a:pt x="978420" y="1313097"/>
                  </a:cubicBezTo>
                  <a:cubicBezTo>
                    <a:pt x="955941" y="1313383"/>
                    <a:pt x="933557" y="1313193"/>
                    <a:pt x="911078" y="1313193"/>
                  </a:cubicBezTo>
                  <a:cubicBezTo>
                    <a:pt x="909078" y="1313193"/>
                    <a:pt x="906411" y="1313764"/>
                    <a:pt x="905078" y="1312812"/>
                  </a:cubicBezTo>
                  <a:cubicBezTo>
                    <a:pt x="874217" y="1290237"/>
                    <a:pt x="857929" y="1317765"/>
                    <a:pt x="835736" y="1332719"/>
                  </a:cubicBezTo>
                  <a:cubicBezTo>
                    <a:pt x="815257" y="1311192"/>
                    <a:pt x="795445" y="1329480"/>
                    <a:pt x="777824" y="1339101"/>
                  </a:cubicBezTo>
                  <a:cubicBezTo>
                    <a:pt x="756488" y="1350721"/>
                    <a:pt x="735818" y="1345482"/>
                    <a:pt x="714959" y="1344339"/>
                  </a:cubicBezTo>
                  <a:cubicBezTo>
                    <a:pt x="701624" y="1343673"/>
                    <a:pt x="688670" y="1336053"/>
                    <a:pt x="675430" y="1335481"/>
                  </a:cubicBezTo>
                  <a:cubicBezTo>
                    <a:pt x="658856" y="1334624"/>
                    <a:pt x="649331" y="1328147"/>
                    <a:pt x="643712" y="1313002"/>
                  </a:cubicBezTo>
                  <a:cubicBezTo>
                    <a:pt x="642092" y="1308716"/>
                    <a:pt x="635996" y="1306049"/>
                    <a:pt x="631996" y="1302620"/>
                  </a:cubicBezTo>
                  <a:cubicBezTo>
                    <a:pt x="628853" y="1307001"/>
                    <a:pt x="622661" y="1311478"/>
                    <a:pt x="622947" y="1315574"/>
                  </a:cubicBezTo>
                  <a:cubicBezTo>
                    <a:pt x="624185" y="1333290"/>
                    <a:pt x="614660" y="1336338"/>
                    <a:pt x="600278" y="1335005"/>
                  </a:cubicBezTo>
                  <a:cubicBezTo>
                    <a:pt x="594848" y="1334529"/>
                    <a:pt x="589324" y="1335481"/>
                    <a:pt x="583990" y="1334814"/>
                  </a:cubicBezTo>
                  <a:cubicBezTo>
                    <a:pt x="545795" y="1329861"/>
                    <a:pt x="526554" y="1352340"/>
                    <a:pt x="512457" y="1383106"/>
                  </a:cubicBezTo>
                  <a:cubicBezTo>
                    <a:pt x="498836" y="1412634"/>
                    <a:pt x="481787" y="1440923"/>
                    <a:pt x="471690" y="1471498"/>
                  </a:cubicBezTo>
                  <a:cubicBezTo>
                    <a:pt x="465594" y="1489977"/>
                    <a:pt x="470166" y="1511884"/>
                    <a:pt x="469118" y="1532268"/>
                  </a:cubicBezTo>
                  <a:cubicBezTo>
                    <a:pt x="468452" y="1545126"/>
                    <a:pt x="466261" y="1557890"/>
                    <a:pt x="464165" y="1575130"/>
                  </a:cubicBezTo>
                  <a:cubicBezTo>
                    <a:pt x="486263" y="1594180"/>
                    <a:pt x="494169" y="1623803"/>
                    <a:pt x="491312" y="1657712"/>
                  </a:cubicBezTo>
                  <a:cubicBezTo>
                    <a:pt x="489883" y="1674571"/>
                    <a:pt x="491788" y="1691716"/>
                    <a:pt x="490835" y="1708671"/>
                  </a:cubicBezTo>
                  <a:cubicBezTo>
                    <a:pt x="489883" y="1725149"/>
                    <a:pt x="492740" y="1738865"/>
                    <a:pt x="506171" y="1750295"/>
                  </a:cubicBezTo>
                  <a:cubicBezTo>
                    <a:pt x="510743" y="1754200"/>
                    <a:pt x="512552" y="1763249"/>
                    <a:pt x="512743" y="1770012"/>
                  </a:cubicBezTo>
                  <a:cubicBezTo>
                    <a:pt x="513600" y="1791062"/>
                    <a:pt x="513314" y="1812207"/>
                    <a:pt x="513029" y="1833258"/>
                  </a:cubicBezTo>
                  <a:cubicBezTo>
                    <a:pt x="512838" y="1844497"/>
                    <a:pt x="517696" y="1847831"/>
                    <a:pt x="528745" y="1849260"/>
                  </a:cubicBezTo>
                  <a:cubicBezTo>
                    <a:pt x="567321" y="1854403"/>
                    <a:pt x="600182" y="1840401"/>
                    <a:pt x="632758" y="1822590"/>
                  </a:cubicBezTo>
                  <a:cubicBezTo>
                    <a:pt x="664857" y="1804968"/>
                    <a:pt x="698766" y="1790490"/>
                    <a:pt x="730580" y="1772298"/>
                  </a:cubicBezTo>
                  <a:cubicBezTo>
                    <a:pt x="763822" y="1753438"/>
                    <a:pt x="799255" y="1765725"/>
                    <a:pt x="833259" y="1761058"/>
                  </a:cubicBezTo>
                  <a:cubicBezTo>
                    <a:pt x="853262" y="1758391"/>
                    <a:pt x="874407" y="1755629"/>
                    <a:pt x="892314" y="1747056"/>
                  </a:cubicBezTo>
                  <a:cubicBezTo>
                    <a:pt x="910697" y="1738293"/>
                    <a:pt x="925461" y="1736007"/>
                    <a:pt x="942606" y="1747437"/>
                  </a:cubicBezTo>
                  <a:cubicBezTo>
                    <a:pt x="947178" y="1750485"/>
                    <a:pt x="954322" y="1750200"/>
                    <a:pt x="960227" y="1750295"/>
                  </a:cubicBezTo>
                  <a:cubicBezTo>
                    <a:pt x="989469" y="1750581"/>
                    <a:pt x="1018806" y="1748961"/>
                    <a:pt x="1047953" y="1750962"/>
                  </a:cubicBezTo>
                  <a:cubicBezTo>
                    <a:pt x="1069574" y="1752486"/>
                    <a:pt x="1086243" y="1742865"/>
                    <a:pt x="1103960" y="1733912"/>
                  </a:cubicBezTo>
                  <a:cubicBezTo>
                    <a:pt x="1108532" y="1731531"/>
                    <a:pt x="1113675" y="1729149"/>
                    <a:pt x="1118723" y="1728959"/>
                  </a:cubicBezTo>
                  <a:cubicBezTo>
                    <a:pt x="1225118" y="1725054"/>
                    <a:pt x="1331417" y="1721434"/>
                    <a:pt x="1437811" y="1717719"/>
                  </a:cubicBezTo>
                  <a:cubicBezTo>
                    <a:pt x="1442573" y="1717529"/>
                    <a:pt x="1447431" y="1717243"/>
                    <a:pt x="1452098" y="1717910"/>
                  </a:cubicBezTo>
                  <a:cubicBezTo>
                    <a:pt x="1455908" y="1718481"/>
                    <a:pt x="1461242" y="1719339"/>
                    <a:pt x="1462957" y="1721910"/>
                  </a:cubicBezTo>
                  <a:cubicBezTo>
                    <a:pt x="1475816" y="1742103"/>
                    <a:pt x="1495723" y="1740198"/>
                    <a:pt x="1515440" y="1739722"/>
                  </a:cubicBezTo>
                  <a:cubicBezTo>
                    <a:pt x="1528394" y="1739436"/>
                    <a:pt x="1541348" y="1740389"/>
                    <a:pt x="1554206" y="1739436"/>
                  </a:cubicBezTo>
                  <a:cubicBezTo>
                    <a:pt x="1570685" y="1738198"/>
                    <a:pt x="1584591" y="1741056"/>
                    <a:pt x="1595640" y="1754962"/>
                  </a:cubicBezTo>
                  <a:cubicBezTo>
                    <a:pt x="1598783" y="1758867"/>
                    <a:pt x="1606022" y="1760487"/>
                    <a:pt x="1611547" y="1761153"/>
                  </a:cubicBezTo>
                  <a:cubicBezTo>
                    <a:pt x="1636979" y="1764106"/>
                    <a:pt x="1643551" y="1783061"/>
                    <a:pt x="1634502" y="1805826"/>
                  </a:cubicBezTo>
                  <a:cubicBezTo>
                    <a:pt x="1618881" y="1844973"/>
                    <a:pt x="1583162" y="1854498"/>
                    <a:pt x="1551539" y="1870786"/>
                  </a:cubicBezTo>
                  <a:cubicBezTo>
                    <a:pt x="1508105" y="1893170"/>
                    <a:pt x="1458194" y="1905457"/>
                    <a:pt x="1427143" y="1947081"/>
                  </a:cubicBezTo>
                  <a:cubicBezTo>
                    <a:pt x="1411998" y="1967370"/>
                    <a:pt x="1400854" y="1990611"/>
                    <a:pt x="1387900" y="2012518"/>
                  </a:cubicBezTo>
                  <a:cubicBezTo>
                    <a:pt x="1379613" y="2026615"/>
                    <a:pt x="1371136" y="2040522"/>
                    <a:pt x="1363040" y="2054714"/>
                  </a:cubicBezTo>
                  <a:cubicBezTo>
                    <a:pt x="1348085" y="2080908"/>
                    <a:pt x="1328464" y="2105577"/>
                    <a:pt x="1333417" y="2138629"/>
                  </a:cubicBezTo>
                  <a:cubicBezTo>
                    <a:pt x="1336655" y="2160060"/>
                    <a:pt x="1340180" y="2181587"/>
                    <a:pt x="1345037" y="2202732"/>
                  </a:cubicBezTo>
                  <a:cubicBezTo>
                    <a:pt x="1346371" y="2208543"/>
                    <a:pt x="1352657" y="2213781"/>
                    <a:pt x="1357610" y="2218068"/>
                  </a:cubicBezTo>
                  <a:cubicBezTo>
                    <a:pt x="1368183" y="2227307"/>
                    <a:pt x="1379327" y="2235689"/>
                    <a:pt x="1391424" y="2245405"/>
                  </a:cubicBezTo>
                  <a:cubicBezTo>
                    <a:pt x="1349990" y="2274075"/>
                    <a:pt x="1322463" y="2254358"/>
                    <a:pt x="1294841" y="2234356"/>
                  </a:cubicBezTo>
                  <a:cubicBezTo>
                    <a:pt x="1282553" y="2255501"/>
                    <a:pt x="1292364" y="2273217"/>
                    <a:pt x="1316748" y="2275694"/>
                  </a:cubicBezTo>
                  <a:cubicBezTo>
                    <a:pt x="1341608" y="2278266"/>
                    <a:pt x="1366469" y="2281885"/>
                    <a:pt x="1390662" y="2287696"/>
                  </a:cubicBezTo>
                  <a:cubicBezTo>
                    <a:pt x="1397996" y="2289505"/>
                    <a:pt x="1407617" y="2299506"/>
                    <a:pt x="1408760" y="2306841"/>
                  </a:cubicBezTo>
                  <a:cubicBezTo>
                    <a:pt x="1414094" y="2342940"/>
                    <a:pt x="1418189" y="2379326"/>
                    <a:pt x="1419999" y="2415807"/>
                  </a:cubicBezTo>
                  <a:cubicBezTo>
                    <a:pt x="1420475" y="2426189"/>
                    <a:pt x="1413236" y="2437809"/>
                    <a:pt x="1407236" y="2447430"/>
                  </a:cubicBezTo>
                  <a:cubicBezTo>
                    <a:pt x="1402378" y="2455240"/>
                    <a:pt x="1394853" y="2462003"/>
                    <a:pt x="1387233" y="2467432"/>
                  </a:cubicBezTo>
                  <a:cubicBezTo>
                    <a:pt x="1358277" y="2488292"/>
                    <a:pt x="1357515" y="2518963"/>
                    <a:pt x="1385519" y="2541727"/>
                  </a:cubicBezTo>
                  <a:cubicBezTo>
                    <a:pt x="1374089" y="2567064"/>
                    <a:pt x="1372374" y="2591448"/>
                    <a:pt x="1384376" y="2618118"/>
                  </a:cubicBezTo>
                  <a:cubicBezTo>
                    <a:pt x="1389233" y="2628976"/>
                    <a:pt x="1386090" y="2645645"/>
                    <a:pt x="1381709" y="2658027"/>
                  </a:cubicBezTo>
                  <a:cubicBezTo>
                    <a:pt x="1376660" y="2672410"/>
                    <a:pt x="1366278" y="2684983"/>
                    <a:pt x="1357801" y="2699080"/>
                  </a:cubicBezTo>
                  <a:cubicBezTo>
                    <a:pt x="1369421" y="2703938"/>
                    <a:pt x="1381613" y="2708510"/>
                    <a:pt x="1393424" y="2714034"/>
                  </a:cubicBezTo>
                  <a:cubicBezTo>
                    <a:pt x="1411808" y="2722607"/>
                    <a:pt x="1416856" y="2745943"/>
                    <a:pt x="1401235" y="2758802"/>
                  </a:cubicBezTo>
                  <a:cubicBezTo>
                    <a:pt x="1378089" y="2777947"/>
                    <a:pt x="1352848" y="2794711"/>
                    <a:pt x="1328273" y="2812142"/>
                  </a:cubicBezTo>
                  <a:cubicBezTo>
                    <a:pt x="1315986" y="2820905"/>
                    <a:pt x="1302937" y="2828620"/>
                    <a:pt x="1290840" y="2837478"/>
                  </a:cubicBezTo>
                  <a:cubicBezTo>
                    <a:pt x="1274933" y="2849194"/>
                    <a:pt x="1261122" y="2865672"/>
                    <a:pt x="1243501" y="2872816"/>
                  </a:cubicBezTo>
                  <a:cubicBezTo>
                    <a:pt x="1215974" y="2883865"/>
                    <a:pt x="1201686" y="2907964"/>
                    <a:pt x="1181207" y="2925871"/>
                  </a:cubicBezTo>
                  <a:cubicBezTo>
                    <a:pt x="1174159" y="2931966"/>
                    <a:pt x="1172635" y="2944254"/>
                    <a:pt x="1165777" y="2950635"/>
                  </a:cubicBezTo>
                  <a:cubicBezTo>
                    <a:pt x="1155871" y="2959875"/>
                    <a:pt x="1143584" y="2966828"/>
                    <a:pt x="1131773" y="2973972"/>
                  </a:cubicBezTo>
                  <a:cubicBezTo>
                    <a:pt x="1115580" y="2983687"/>
                    <a:pt x="1099197" y="2993022"/>
                    <a:pt x="1082433" y="3001785"/>
                  </a:cubicBezTo>
                  <a:cubicBezTo>
                    <a:pt x="1076242" y="3005023"/>
                    <a:pt x="1068622" y="3008547"/>
                    <a:pt x="1062145" y="3007690"/>
                  </a:cubicBezTo>
                  <a:cubicBezTo>
                    <a:pt x="1040333" y="3004833"/>
                    <a:pt x="1024902" y="3013119"/>
                    <a:pt x="1011186" y="3029407"/>
                  </a:cubicBezTo>
                  <a:cubicBezTo>
                    <a:pt x="999470" y="3043314"/>
                    <a:pt x="986707" y="3056934"/>
                    <a:pt x="972324" y="3067983"/>
                  </a:cubicBezTo>
                  <a:cubicBezTo>
                    <a:pt x="949464" y="3085414"/>
                    <a:pt x="926128" y="3103607"/>
                    <a:pt x="900315" y="3115513"/>
                  </a:cubicBezTo>
                  <a:cubicBezTo>
                    <a:pt x="885647" y="3122276"/>
                    <a:pt x="865454" y="3118275"/>
                    <a:pt x="847928" y="3117418"/>
                  </a:cubicBezTo>
                  <a:cubicBezTo>
                    <a:pt x="832783" y="3116656"/>
                    <a:pt x="822305" y="3122657"/>
                    <a:pt x="809732" y="3130944"/>
                  </a:cubicBezTo>
                  <a:cubicBezTo>
                    <a:pt x="787253" y="3145898"/>
                    <a:pt x="764584" y="3163710"/>
                    <a:pt x="734485" y="3161614"/>
                  </a:cubicBezTo>
                  <a:cubicBezTo>
                    <a:pt x="723626" y="3160852"/>
                    <a:pt x="712577" y="3160566"/>
                    <a:pt x="701814" y="3161709"/>
                  </a:cubicBezTo>
                  <a:cubicBezTo>
                    <a:pt x="670858" y="3164948"/>
                    <a:pt x="639711" y="3167329"/>
                    <a:pt x="609326" y="3173521"/>
                  </a:cubicBezTo>
                  <a:cubicBezTo>
                    <a:pt x="593801" y="3176664"/>
                    <a:pt x="578370" y="3185427"/>
                    <a:pt x="565511" y="3195047"/>
                  </a:cubicBezTo>
                  <a:cubicBezTo>
                    <a:pt x="548366" y="3208001"/>
                    <a:pt x="529793" y="3203429"/>
                    <a:pt x="511409" y="3205334"/>
                  </a:cubicBezTo>
                  <a:cubicBezTo>
                    <a:pt x="486549" y="3208001"/>
                    <a:pt x="461879" y="3213144"/>
                    <a:pt x="437019" y="3215526"/>
                  </a:cubicBezTo>
                  <a:cubicBezTo>
                    <a:pt x="429304" y="3216288"/>
                    <a:pt x="421112" y="3210668"/>
                    <a:pt x="412921" y="3208953"/>
                  </a:cubicBezTo>
                  <a:cubicBezTo>
                    <a:pt x="405206" y="3207334"/>
                    <a:pt x="396157" y="3204000"/>
                    <a:pt x="389585" y="3206382"/>
                  </a:cubicBezTo>
                  <a:cubicBezTo>
                    <a:pt x="359295" y="3217526"/>
                    <a:pt x="328625" y="3225051"/>
                    <a:pt x="296144" y="3228099"/>
                  </a:cubicBezTo>
                  <a:cubicBezTo>
                    <a:pt x="275951" y="3229908"/>
                    <a:pt x="256520" y="3239910"/>
                    <a:pt x="236804" y="3246196"/>
                  </a:cubicBezTo>
                  <a:cubicBezTo>
                    <a:pt x="232994" y="3247434"/>
                    <a:pt x="228993" y="3248673"/>
                    <a:pt x="225088" y="3248768"/>
                  </a:cubicBezTo>
                  <a:cubicBezTo>
                    <a:pt x="191084" y="3248958"/>
                    <a:pt x="157079" y="3249435"/>
                    <a:pt x="123075" y="3248577"/>
                  </a:cubicBezTo>
                  <a:cubicBezTo>
                    <a:pt x="107740" y="3248197"/>
                    <a:pt x="98024" y="3238862"/>
                    <a:pt x="97643" y="3222860"/>
                  </a:cubicBezTo>
                  <a:cubicBezTo>
                    <a:pt x="97072" y="3201143"/>
                    <a:pt x="96024" y="3179235"/>
                    <a:pt x="97834" y="3157614"/>
                  </a:cubicBezTo>
                  <a:cubicBezTo>
                    <a:pt x="99834" y="3133515"/>
                    <a:pt x="87356" y="3114847"/>
                    <a:pt x="80784" y="3093606"/>
                  </a:cubicBezTo>
                  <a:cubicBezTo>
                    <a:pt x="74021" y="3071603"/>
                    <a:pt x="76403" y="3045790"/>
                    <a:pt x="79260" y="3022168"/>
                  </a:cubicBezTo>
                  <a:cubicBezTo>
                    <a:pt x="81165" y="3006642"/>
                    <a:pt x="91357" y="2992260"/>
                    <a:pt x="96881" y="2977020"/>
                  </a:cubicBezTo>
                  <a:cubicBezTo>
                    <a:pt x="98596" y="2972257"/>
                    <a:pt x="99167" y="2964351"/>
                    <a:pt x="96500" y="2961113"/>
                  </a:cubicBezTo>
                  <a:cubicBezTo>
                    <a:pt x="80498" y="2942063"/>
                    <a:pt x="88499" y="2919679"/>
                    <a:pt x="86785" y="2898819"/>
                  </a:cubicBezTo>
                  <a:cubicBezTo>
                    <a:pt x="86023" y="2889390"/>
                    <a:pt x="87356" y="2879769"/>
                    <a:pt x="86499" y="2870244"/>
                  </a:cubicBezTo>
                  <a:cubicBezTo>
                    <a:pt x="83070" y="2828430"/>
                    <a:pt x="81356" y="2786329"/>
                    <a:pt x="74498" y="2744991"/>
                  </a:cubicBezTo>
                  <a:cubicBezTo>
                    <a:pt x="71640" y="2728036"/>
                    <a:pt x="57353" y="2712987"/>
                    <a:pt x="46685" y="2694413"/>
                  </a:cubicBezTo>
                  <a:cubicBezTo>
                    <a:pt x="77546" y="2654980"/>
                    <a:pt x="71354" y="2602878"/>
                    <a:pt x="61734" y="2558586"/>
                  </a:cubicBezTo>
                  <a:cubicBezTo>
                    <a:pt x="49828" y="2504103"/>
                    <a:pt x="58781" y="2451335"/>
                    <a:pt x="54590" y="2398090"/>
                  </a:cubicBezTo>
                  <a:cubicBezTo>
                    <a:pt x="53733" y="2386660"/>
                    <a:pt x="61544" y="2374659"/>
                    <a:pt x="64592" y="2362657"/>
                  </a:cubicBezTo>
                  <a:cubicBezTo>
                    <a:pt x="69735" y="2342559"/>
                    <a:pt x="57829" y="2326462"/>
                    <a:pt x="49923" y="2310079"/>
                  </a:cubicBezTo>
                  <a:cubicBezTo>
                    <a:pt x="38112" y="2285314"/>
                    <a:pt x="22301" y="2262264"/>
                    <a:pt x="12204" y="2236927"/>
                  </a:cubicBezTo>
                  <a:cubicBezTo>
                    <a:pt x="6489" y="2222735"/>
                    <a:pt x="5727" y="2204828"/>
                    <a:pt x="21539" y="2192446"/>
                  </a:cubicBezTo>
                  <a:cubicBezTo>
                    <a:pt x="31730" y="2184444"/>
                    <a:pt x="34016" y="2177206"/>
                    <a:pt x="25730" y="2163394"/>
                  </a:cubicBezTo>
                  <a:cubicBezTo>
                    <a:pt x="19824" y="2153488"/>
                    <a:pt x="24491" y="2136915"/>
                    <a:pt x="25349" y="2123389"/>
                  </a:cubicBezTo>
                  <a:cubicBezTo>
                    <a:pt x="25825" y="2114531"/>
                    <a:pt x="27825" y="2105768"/>
                    <a:pt x="25253" y="2096243"/>
                  </a:cubicBezTo>
                  <a:cubicBezTo>
                    <a:pt x="27444" y="2086337"/>
                    <a:pt x="30683" y="2076431"/>
                    <a:pt x="31635" y="2066430"/>
                  </a:cubicBezTo>
                  <a:cubicBezTo>
                    <a:pt x="32778" y="2055000"/>
                    <a:pt x="32397" y="2043284"/>
                    <a:pt x="31826" y="2031759"/>
                  </a:cubicBezTo>
                  <a:cubicBezTo>
                    <a:pt x="28301" y="1964131"/>
                    <a:pt x="31921" y="1895075"/>
                    <a:pt x="18586" y="1829448"/>
                  </a:cubicBezTo>
                  <a:cubicBezTo>
                    <a:pt x="7156" y="1773060"/>
                    <a:pt x="15919" y="1718005"/>
                    <a:pt x="9823" y="1662760"/>
                  </a:cubicBezTo>
                  <a:cubicBezTo>
                    <a:pt x="8394" y="1649616"/>
                    <a:pt x="-369" y="1636757"/>
                    <a:pt x="12" y="1623898"/>
                  </a:cubicBezTo>
                  <a:cubicBezTo>
                    <a:pt x="584" y="1605420"/>
                    <a:pt x="7061" y="1587227"/>
                    <a:pt x="9918" y="1568844"/>
                  </a:cubicBezTo>
                  <a:cubicBezTo>
                    <a:pt x="12776" y="1550746"/>
                    <a:pt x="8585" y="1533125"/>
                    <a:pt x="18395" y="1514170"/>
                  </a:cubicBezTo>
                  <a:cubicBezTo>
                    <a:pt x="28492" y="1494739"/>
                    <a:pt x="27825" y="1469593"/>
                    <a:pt x="31730" y="1446924"/>
                  </a:cubicBezTo>
                  <a:cubicBezTo>
                    <a:pt x="38017" y="1410919"/>
                    <a:pt x="39065" y="1373867"/>
                    <a:pt x="52495" y="1339196"/>
                  </a:cubicBezTo>
                  <a:cubicBezTo>
                    <a:pt x="53924" y="1335576"/>
                    <a:pt x="53352" y="1331195"/>
                    <a:pt x="53733" y="1327099"/>
                  </a:cubicBezTo>
                  <a:cubicBezTo>
                    <a:pt x="57448" y="1292809"/>
                    <a:pt x="54781" y="1256138"/>
                    <a:pt x="66497" y="1224991"/>
                  </a:cubicBezTo>
                  <a:cubicBezTo>
                    <a:pt x="79832" y="1189749"/>
                    <a:pt x="76498" y="1155554"/>
                    <a:pt x="74307" y="1121740"/>
                  </a:cubicBezTo>
                  <a:cubicBezTo>
                    <a:pt x="72116" y="1088117"/>
                    <a:pt x="58781" y="1055160"/>
                    <a:pt x="49923" y="1020394"/>
                  </a:cubicBezTo>
                  <a:cubicBezTo>
                    <a:pt x="66116" y="1010583"/>
                    <a:pt x="71354" y="983723"/>
                    <a:pt x="58210" y="961720"/>
                  </a:cubicBezTo>
                  <a:cubicBezTo>
                    <a:pt x="51066" y="949719"/>
                    <a:pt x="49828" y="937431"/>
                    <a:pt x="62210" y="927430"/>
                  </a:cubicBezTo>
                  <a:cubicBezTo>
                    <a:pt x="73164" y="918572"/>
                    <a:pt x="77165" y="907713"/>
                    <a:pt x="75926" y="893616"/>
                  </a:cubicBezTo>
                  <a:cubicBezTo>
                    <a:pt x="74783" y="880091"/>
                    <a:pt x="77831" y="865994"/>
                    <a:pt x="75164" y="852945"/>
                  </a:cubicBezTo>
                  <a:cubicBezTo>
                    <a:pt x="70592" y="830180"/>
                    <a:pt x="62972" y="807987"/>
                    <a:pt x="56876" y="785508"/>
                  </a:cubicBezTo>
                  <a:cubicBezTo>
                    <a:pt x="53638" y="773601"/>
                    <a:pt x="50685" y="761600"/>
                    <a:pt x="47637" y="749694"/>
                  </a:cubicBezTo>
                  <a:cubicBezTo>
                    <a:pt x="53066" y="730167"/>
                    <a:pt x="63353" y="709593"/>
                    <a:pt x="63544" y="688924"/>
                  </a:cubicBezTo>
                  <a:cubicBezTo>
                    <a:pt x="63734" y="656634"/>
                    <a:pt x="72116" y="630155"/>
                    <a:pt x="94976" y="609486"/>
                  </a:cubicBezTo>
                  <a:cubicBezTo>
                    <a:pt x="88309" y="591388"/>
                    <a:pt x="82022" y="574338"/>
                    <a:pt x="75831" y="557289"/>
                  </a:cubicBezTo>
                  <a:cubicBezTo>
                    <a:pt x="72974" y="549478"/>
                    <a:pt x="68973" y="541763"/>
                    <a:pt x="67830" y="533667"/>
                  </a:cubicBezTo>
                  <a:cubicBezTo>
                    <a:pt x="66973" y="527380"/>
                    <a:pt x="67830" y="519379"/>
                    <a:pt x="71164" y="514331"/>
                  </a:cubicBezTo>
                  <a:cubicBezTo>
                    <a:pt x="76784" y="506044"/>
                    <a:pt x="85547" y="500043"/>
                    <a:pt x="91928" y="492138"/>
                  </a:cubicBezTo>
                  <a:cubicBezTo>
                    <a:pt x="94881" y="488423"/>
                    <a:pt x="98024" y="480993"/>
                    <a:pt x="96310" y="477945"/>
                  </a:cubicBezTo>
                  <a:cubicBezTo>
                    <a:pt x="79260" y="447846"/>
                    <a:pt x="98882" y="427368"/>
                    <a:pt x="113645" y="405079"/>
                  </a:cubicBezTo>
                  <a:cubicBezTo>
                    <a:pt x="133838" y="374504"/>
                    <a:pt x="154222" y="344024"/>
                    <a:pt x="172319" y="312210"/>
                  </a:cubicBezTo>
                  <a:cubicBezTo>
                    <a:pt x="184226" y="291255"/>
                    <a:pt x="170795" y="264395"/>
                    <a:pt x="149174" y="250774"/>
                  </a:cubicBezTo>
                  <a:cubicBezTo>
                    <a:pt x="140411" y="245250"/>
                    <a:pt x="133648" y="232296"/>
                    <a:pt x="131267" y="221532"/>
                  </a:cubicBezTo>
                  <a:cubicBezTo>
                    <a:pt x="125647" y="195815"/>
                    <a:pt x="121265" y="169621"/>
                    <a:pt x="119932" y="143332"/>
                  </a:cubicBezTo>
                  <a:cubicBezTo>
                    <a:pt x="117932" y="101803"/>
                    <a:pt x="129743" y="63989"/>
                    <a:pt x="158222" y="32271"/>
                  </a:cubicBezTo>
                  <a:cubicBezTo>
                    <a:pt x="160699" y="29508"/>
                    <a:pt x="161651" y="25222"/>
                    <a:pt x="163080" y="21603"/>
                  </a:cubicBezTo>
                  <a:cubicBezTo>
                    <a:pt x="167938" y="8553"/>
                    <a:pt x="176129" y="838"/>
                    <a:pt x="191179" y="171"/>
                  </a:cubicBezTo>
                  <a:cubicBezTo>
                    <a:pt x="250329" y="-2305"/>
                    <a:pt x="296621" y="22174"/>
                    <a:pt x="333387" y="66942"/>
                  </a:cubicBezTo>
                  <a:cubicBezTo>
                    <a:pt x="336149" y="70275"/>
                    <a:pt x="338054" y="75514"/>
                    <a:pt x="337959" y="79705"/>
                  </a:cubicBezTo>
                  <a:cubicBezTo>
                    <a:pt x="336911" y="107328"/>
                    <a:pt x="351485" y="126378"/>
                    <a:pt x="368725" y="146190"/>
                  </a:cubicBezTo>
                  <a:cubicBezTo>
                    <a:pt x="390156" y="170859"/>
                    <a:pt x="407301" y="199339"/>
                    <a:pt x="427113" y="225438"/>
                  </a:cubicBezTo>
                  <a:cubicBezTo>
                    <a:pt x="442734" y="246012"/>
                    <a:pt x="459593" y="265538"/>
                    <a:pt x="475976" y="285445"/>
                  </a:cubicBezTo>
                  <a:cubicBezTo>
                    <a:pt x="477691" y="287541"/>
                    <a:pt x="479405" y="290874"/>
                    <a:pt x="481596" y="291160"/>
                  </a:cubicBezTo>
                  <a:cubicBezTo>
                    <a:pt x="521411" y="297732"/>
                    <a:pt x="549509" y="341166"/>
                    <a:pt x="595325" y="328117"/>
                  </a:cubicBezTo>
                  <a:cubicBezTo>
                    <a:pt x="622185" y="320497"/>
                    <a:pt x="648855" y="311734"/>
                    <a:pt x="675335" y="302781"/>
                  </a:cubicBezTo>
                  <a:cubicBezTo>
                    <a:pt x="691241" y="297447"/>
                    <a:pt x="706291" y="289160"/>
                    <a:pt x="722388" y="284874"/>
                  </a:cubicBezTo>
                  <a:cubicBezTo>
                    <a:pt x="748487" y="277920"/>
                    <a:pt x="773442" y="271634"/>
                    <a:pt x="794207" y="251155"/>
                  </a:cubicBezTo>
                  <a:cubicBezTo>
                    <a:pt x="808208" y="237439"/>
                    <a:pt x="828592" y="230200"/>
                    <a:pt x="846213" y="220104"/>
                  </a:cubicBezTo>
                  <a:cubicBezTo>
                    <a:pt x="862596" y="210674"/>
                    <a:pt x="878884" y="201054"/>
                    <a:pt x="895648" y="192291"/>
                  </a:cubicBezTo>
                  <a:cubicBezTo>
                    <a:pt x="901839" y="189052"/>
                    <a:pt x="909173" y="188004"/>
                    <a:pt x="916031" y="186004"/>
                  </a:cubicBezTo>
                  <a:cubicBezTo>
                    <a:pt x="935272" y="180194"/>
                    <a:pt x="954512" y="174193"/>
                    <a:pt x="973753" y="168478"/>
                  </a:cubicBezTo>
                  <a:cubicBezTo>
                    <a:pt x="980039" y="166668"/>
                    <a:pt x="986612" y="164573"/>
                    <a:pt x="993089" y="164478"/>
                  </a:cubicBezTo>
                  <a:cubicBezTo>
                    <a:pt x="1022997" y="164097"/>
                    <a:pt x="1053001" y="163811"/>
                    <a:pt x="1082909" y="164573"/>
                  </a:cubicBezTo>
                  <a:cubicBezTo>
                    <a:pt x="1090434" y="164763"/>
                    <a:pt x="1097673" y="169621"/>
                    <a:pt x="1105198" y="170859"/>
                  </a:cubicBezTo>
                  <a:cubicBezTo>
                    <a:pt x="1116342" y="172764"/>
                    <a:pt x="1128344" y="176289"/>
                    <a:pt x="1138631" y="173812"/>
                  </a:cubicBezTo>
                  <a:cubicBezTo>
                    <a:pt x="1151013" y="170859"/>
                    <a:pt x="1162062" y="162382"/>
                    <a:pt x="1174540" y="155810"/>
                  </a:cubicBezTo>
                  <a:cubicBezTo>
                    <a:pt x="1205687" y="175336"/>
                    <a:pt x="1236929" y="196767"/>
                    <a:pt x="1269885" y="215055"/>
                  </a:cubicBezTo>
                  <a:cubicBezTo>
                    <a:pt x="1301889" y="232772"/>
                    <a:pt x="1336179" y="246297"/>
                    <a:pt x="1368564" y="263347"/>
                  </a:cubicBezTo>
                  <a:cubicBezTo>
                    <a:pt x="1379518" y="269062"/>
                    <a:pt x="1387614" y="280111"/>
                    <a:pt x="1397615" y="288017"/>
                  </a:cubicBezTo>
                  <a:cubicBezTo>
                    <a:pt x="1406283" y="294875"/>
                    <a:pt x="1417142" y="299447"/>
                    <a:pt x="1424476" y="307448"/>
                  </a:cubicBezTo>
                  <a:cubicBezTo>
                    <a:pt x="1435049" y="318783"/>
                    <a:pt x="1444383" y="331737"/>
                    <a:pt x="1452289" y="345072"/>
                  </a:cubicBezTo>
                  <a:cubicBezTo>
                    <a:pt x="1465624" y="367551"/>
                    <a:pt x="1478864" y="390315"/>
                    <a:pt x="1489151" y="414128"/>
                  </a:cubicBezTo>
                  <a:cubicBezTo>
                    <a:pt x="1494961" y="427463"/>
                    <a:pt x="1496390" y="443370"/>
                    <a:pt x="1496961" y="458229"/>
                  </a:cubicBezTo>
                  <a:cubicBezTo>
                    <a:pt x="1497628" y="475469"/>
                    <a:pt x="1496866" y="491661"/>
                    <a:pt x="1513058" y="503568"/>
                  </a:cubicBezTo>
                  <a:cubicBezTo>
                    <a:pt x="1517154" y="506520"/>
                    <a:pt x="1517154" y="515093"/>
                    <a:pt x="1518107" y="518427"/>
                  </a:cubicBezTo>
                  <a:cubicBezTo>
                    <a:pt x="1499819" y="513093"/>
                    <a:pt x="1483626" y="507568"/>
                    <a:pt x="1467053" y="503949"/>
                  </a:cubicBezTo>
                  <a:cubicBezTo>
                    <a:pt x="1463433" y="503187"/>
                    <a:pt x="1458290" y="509473"/>
                    <a:pt x="1453813" y="512521"/>
                  </a:cubicBezTo>
                  <a:cubicBezTo>
                    <a:pt x="1457147" y="516617"/>
                    <a:pt x="1459623" y="521856"/>
                    <a:pt x="1463814" y="524713"/>
                  </a:cubicBezTo>
                  <a:cubicBezTo>
                    <a:pt x="1478864" y="535095"/>
                    <a:pt x="1495247" y="543573"/>
                    <a:pt x="1509629" y="554812"/>
                  </a:cubicBezTo>
                  <a:cubicBezTo>
                    <a:pt x="1523250" y="565480"/>
                    <a:pt x="1521821" y="579196"/>
                    <a:pt x="1511249" y="593293"/>
                  </a:cubicBezTo>
                  <a:cubicBezTo>
                    <a:pt x="1504867" y="601770"/>
                    <a:pt x="1498390" y="612724"/>
                    <a:pt x="1498104" y="622821"/>
                  </a:cubicBezTo>
                  <a:cubicBezTo>
                    <a:pt x="1497247" y="642347"/>
                    <a:pt x="1496390" y="659873"/>
                    <a:pt x="1475054" y="670636"/>
                  </a:cubicBezTo>
                  <a:close/>
                  <a:moveTo>
                    <a:pt x="513600" y="947147"/>
                  </a:moveTo>
                  <a:cubicBezTo>
                    <a:pt x="511886" y="947433"/>
                    <a:pt x="510076" y="947718"/>
                    <a:pt x="508361" y="948099"/>
                  </a:cubicBezTo>
                  <a:cubicBezTo>
                    <a:pt x="513314" y="966959"/>
                    <a:pt x="516077" y="986866"/>
                    <a:pt x="523982" y="1004487"/>
                  </a:cubicBezTo>
                  <a:cubicBezTo>
                    <a:pt x="531888" y="1022204"/>
                    <a:pt x="533888" y="1039635"/>
                    <a:pt x="535603" y="1058304"/>
                  </a:cubicBezTo>
                  <a:cubicBezTo>
                    <a:pt x="536746" y="1070972"/>
                    <a:pt x="545128" y="1083926"/>
                    <a:pt x="552843" y="1094975"/>
                  </a:cubicBezTo>
                  <a:cubicBezTo>
                    <a:pt x="569417" y="1118787"/>
                    <a:pt x="596944" y="1122312"/>
                    <a:pt x="622471" y="1126503"/>
                  </a:cubicBezTo>
                  <a:cubicBezTo>
                    <a:pt x="641045" y="1129551"/>
                    <a:pt x="660666" y="1125550"/>
                    <a:pt x="679430" y="1127455"/>
                  </a:cubicBezTo>
                  <a:cubicBezTo>
                    <a:pt x="704386" y="1130027"/>
                    <a:pt x="723912" y="1123169"/>
                    <a:pt x="739628" y="1103262"/>
                  </a:cubicBezTo>
                  <a:cubicBezTo>
                    <a:pt x="752011" y="1087641"/>
                    <a:pt x="768489" y="1094594"/>
                    <a:pt x="784301" y="1097166"/>
                  </a:cubicBezTo>
                  <a:cubicBezTo>
                    <a:pt x="804303" y="1100404"/>
                    <a:pt x="830497" y="1110977"/>
                    <a:pt x="843641" y="1102404"/>
                  </a:cubicBezTo>
                  <a:cubicBezTo>
                    <a:pt x="868502" y="1086117"/>
                    <a:pt x="883742" y="1107072"/>
                    <a:pt x="902887" y="1108405"/>
                  </a:cubicBezTo>
                  <a:cubicBezTo>
                    <a:pt x="928223" y="1110215"/>
                    <a:pt x="952703" y="1122978"/>
                    <a:pt x="978134" y="1126503"/>
                  </a:cubicBezTo>
                  <a:cubicBezTo>
                    <a:pt x="1019092" y="1132027"/>
                    <a:pt x="1057192" y="1117359"/>
                    <a:pt x="1095578" y="1104881"/>
                  </a:cubicBezTo>
                  <a:cubicBezTo>
                    <a:pt x="1127010" y="1094689"/>
                    <a:pt x="1142155" y="1067829"/>
                    <a:pt x="1155776" y="1043254"/>
                  </a:cubicBezTo>
                  <a:cubicBezTo>
                    <a:pt x="1166539" y="1023728"/>
                    <a:pt x="1165110" y="997439"/>
                    <a:pt x="1169015" y="974103"/>
                  </a:cubicBezTo>
                  <a:cubicBezTo>
                    <a:pt x="1172444" y="953814"/>
                    <a:pt x="1177302" y="935241"/>
                    <a:pt x="1170444" y="912762"/>
                  </a:cubicBezTo>
                  <a:cubicBezTo>
                    <a:pt x="1161491" y="883615"/>
                    <a:pt x="1167682" y="851992"/>
                    <a:pt x="1160443" y="820274"/>
                  </a:cubicBezTo>
                  <a:cubicBezTo>
                    <a:pt x="1149584" y="772649"/>
                    <a:pt x="1157109" y="721785"/>
                    <a:pt x="1170254" y="673398"/>
                  </a:cubicBezTo>
                  <a:cubicBezTo>
                    <a:pt x="1170920" y="671017"/>
                    <a:pt x="1173778" y="669303"/>
                    <a:pt x="1174921" y="666921"/>
                  </a:cubicBezTo>
                  <a:cubicBezTo>
                    <a:pt x="1184446" y="648062"/>
                    <a:pt x="1199210" y="628250"/>
                    <a:pt x="1188732" y="607009"/>
                  </a:cubicBezTo>
                  <a:cubicBezTo>
                    <a:pt x="1168349" y="565671"/>
                    <a:pt x="1146060" y="524808"/>
                    <a:pt x="1110341" y="493852"/>
                  </a:cubicBezTo>
                  <a:cubicBezTo>
                    <a:pt x="1094054" y="479755"/>
                    <a:pt x="1076147" y="469182"/>
                    <a:pt x="1053191" y="470421"/>
                  </a:cubicBezTo>
                  <a:cubicBezTo>
                    <a:pt x="1037570" y="471278"/>
                    <a:pt x="1021759" y="471849"/>
                    <a:pt x="1006328" y="470230"/>
                  </a:cubicBezTo>
                  <a:cubicBezTo>
                    <a:pt x="992993" y="468801"/>
                    <a:pt x="978992" y="466039"/>
                    <a:pt x="966990" y="460324"/>
                  </a:cubicBezTo>
                  <a:cubicBezTo>
                    <a:pt x="947083" y="450894"/>
                    <a:pt x="924223" y="440703"/>
                    <a:pt x="905840" y="450132"/>
                  </a:cubicBezTo>
                  <a:cubicBezTo>
                    <a:pt x="878598" y="464134"/>
                    <a:pt x="851833" y="456800"/>
                    <a:pt x="824972" y="459657"/>
                  </a:cubicBezTo>
                  <a:cubicBezTo>
                    <a:pt x="820972" y="460134"/>
                    <a:pt x="816495" y="459467"/>
                    <a:pt x="812876" y="460991"/>
                  </a:cubicBezTo>
                  <a:cubicBezTo>
                    <a:pt x="788301" y="471373"/>
                    <a:pt x="763536" y="481279"/>
                    <a:pt x="739724" y="493090"/>
                  </a:cubicBezTo>
                  <a:cubicBezTo>
                    <a:pt x="719245" y="503187"/>
                    <a:pt x="698195" y="513569"/>
                    <a:pt x="680383" y="527666"/>
                  </a:cubicBezTo>
                  <a:cubicBezTo>
                    <a:pt x="659809" y="543954"/>
                    <a:pt x="641997" y="563861"/>
                    <a:pt x="624376" y="583482"/>
                  </a:cubicBezTo>
                  <a:cubicBezTo>
                    <a:pt x="617899" y="590721"/>
                    <a:pt x="614946" y="601580"/>
                    <a:pt x="611327" y="611105"/>
                  </a:cubicBezTo>
                  <a:cubicBezTo>
                    <a:pt x="605802" y="625678"/>
                    <a:pt x="603040" y="641680"/>
                    <a:pt x="595515" y="655110"/>
                  </a:cubicBezTo>
                  <a:cubicBezTo>
                    <a:pt x="584847" y="674065"/>
                    <a:pt x="575798" y="692258"/>
                    <a:pt x="578180" y="715023"/>
                  </a:cubicBezTo>
                  <a:cubicBezTo>
                    <a:pt x="579704" y="729786"/>
                    <a:pt x="577989" y="744931"/>
                    <a:pt x="578751" y="759885"/>
                  </a:cubicBezTo>
                  <a:cubicBezTo>
                    <a:pt x="579037" y="765505"/>
                    <a:pt x="580942" y="771696"/>
                    <a:pt x="583895" y="776554"/>
                  </a:cubicBezTo>
                  <a:cubicBezTo>
                    <a:pt x="597992" y="799509"/>
                    <a:pt x="583228" y="843801"/>
                    <a:pt x="558177" y="853326"/>
                  </a:cubicBezTo>
                  <a:cubicBezTo>
                    <a:pt x="552843" y="855326"/>
                    <a:pt x="547509" y="858469"/>
                    <a:pt x="543128" y="862184"/>
                  </a:cubicBezTo>
                  <a:cubicBezTo>
                    <a:pt x="516267" y="884377"/>
                    <a:pt x="508933" y="913714"/>
                    <a:pt x="513600" y="947147"/>
                  </a:cubicBezTo>
                  <a:close/>
                  <a:moveTo>
                    <a:pt x="1020902" y="2135105"/>
                  </a:moveTo>
                  <a:cubicBezTo>
                    <a:pt x="1017758" y="2137486"/>
                    <a:pt x="1014425" y="2141963"/>
                    <a:pt x="1010329" y="2142820"/>
                  </a:cubicBezTo>
                  <a:cubicBezTo>
                    <a:pt x="989183" y="2147392"/>
                    <a:pt x="967752" y="2151202"/>
                    <a:pt x="946416" y="2155107"/>
                  </a:cubicBezTo>
                  <a:cubicBezTo>
                    <a:pt x="941749" y="2155965"/>
                    <a:pt x="936986" y="2155965"/>
                    <a:pt x="932414" y="2157108"/>
                  </a:cubicBezTo>
                  <a:cubicBezTo>
                    <a:pt x="906030" y="2163680"/>
                    <a:pt x="879455" y="2169776"/>
                    <a:pt x="853357" y="2177396"/>
                  </a:cubicBezTo>
                  <a:cubicBezTo>
                    <a:pt x="837355" y="2182063"/>
                    <a:pt x="819924" y="2186540"/>
                    <a:pt x="806970" y="2196160"/>
                  </a:cubicBezTo>
                  <a:cubicBezTo>
                    <a:pt x="794778" y="2205304"/>
                    <a:pt x="784205" y="2210543"/>
                    <a:pt x="768965" y="2210162"/>
                  </a:cubicBezTo>
                  <a:cubicBezTo>
                    <a:pt x="712101" y="2208828"/>
                    <a:pt x="655142" y="2212734"/>
                    <a:pt x="598754" y="2199589"/>
                  </a:cubicBezTo>
                  <a:cubicBezTo>
                    <a:pt x="580656" y="2195398"/>
                    <a:pt x="560844" y="2198827"/>
                    <a:pt x="541794" y="2198922"/>
                  </a:cubicBezTo>
                  <a:cubicBezTo>
                    <a:pt x="534365" y="2198922"/>
                    <a:pt x="525506" y="2196827"/>
                    <a:pt x="519601" y="2199970"/>
                  </a:cubicBezTo>
                  <a:cubicBezTo>
                    <a:pt x="484549" y="2218639"/>
                    <a:pt x="453878" y="2242738"/>
                    <a:pt x="435686" y="2279314"/>
                  </a:cubicBezTo>
                  <a:cubicBezTo>
                    <a:pt x="428447" y="2293791"/>
                    <a:pt x="421493" y="2308555"/>
                    <a:pt x="416350" y="2323795"/>
                  </a:cubicBezTo>
                  <a:cubicBezTo>
                    <a:pt x="410921" y="2339797"/>
                    <a:pt x="404253" y="2356561"/>
                    <a:pt x="404063" y="2373135"/>
                  </a:cubicBezTo>
                  <a:cubicBezTo>
                    <a:pt x="402920" y="2464956"/>
                    <a:pt x="403396" y="2556777"/>
                    <a:pt x="403682" y="2648598"/>
                  </a:cubicBezTo>
                  <a:cubicBezTo>
                    <a:pt x="403682" y="2654980"/>
                    <a:pt x="405396" y="2661742"/>
                    <a:pt x="407873" y="2667838"/>
                  </a:cubicBezTo>
                  <a:cubicBezTo>
                    <a:pt x="418445" y="2694318"/>
                    <a:pt x="420160" y="2721178"/>
                    <a:pt x="407206" y="2746800"/>
                  </a:cubicBezTo>
                  <a:cubicBezTo>
                    <a:pt x="397490" y="2766041"/>
                    <a:pt x="408063" y="2790234"/>
                    <a:pt x="429780" y="2788901"/>
                  </a:cubicBezTo>
                  <a:cubicBezTo>
                    <a:pt x="466166" y="2786806"/>
                    <a:pt x="502265" y="2781567"/>
                    <a:pt x="538556" y="2777661"/>
                  </a:cubicBezTo>
                  <a:cubicBezTo>
                    <a:pt x="539794" y="2777566"/>
                    <a:pt x="541127" y="2776804"/>
                    <a:pt x="542270" y="2776138"/>
                  </a:cubicBezTo>
                  <a:cubicBezTo>
                    <a:pt x="564083" y="2763755"/>
                    <a:pt x="591896" y="2766327"/>
                    <a:pt x="611422" y="2746229"/>
                  </a:cubicBezTo>
                  <a:cubicBezTo>
                    <a:pt x="621423" y="2735942"/>
                    <a:pt x="637711" y="2725560"/>
                    <a:pt x="650951" y="2725846"/>
                  </a:cubicBezTo>
                  <a:cubicBezTo>
                    <a:pt x="687717" y="2726703"/>
                    <a:pt x="728675" y="2707939"/>
                    <a:pt x="756583" y="2741276"/>
                  </a:cubicBezTo>
                  <a:cubicBezTo>
                    <a:pt x="768108" y="2738704"/>
                    <a:pt x="776776" y="2735180"/>
                    <a:pt x="785539" y="2734989"/>
                  </a:cubicBezTo>
                  <a:cubicBezTo>
                    <a:pt x="818876" y="2734323"/>
                    <a:pt x="852309" y="2736609"/>
                    <a:pt x="885456" y="2733942"/>
                  </a:cubicBezTo>
                  <a:cubicBezTo>
                    <a:pt x="903744" y="2732513"/>
                    <a:pt x="927366" y="2728893"/>
                    <a:pt x="938225" y="2716892"/>
                  </a:cubicBezTo>
                  <a:cubicBezTo>
                    <a:pt x="960418" y="2692413"/>
                    <a:pt x="985183" y="2689174"/>
                    <a:pt x="1014520" y="2690413"/>
                  </a:cubicBezTo>
                  <a:cubicBezTo>
                    <a:pt x="1023378" y="2690793"/>
                    <a:pt x="1034141" y="2686602"/>
                    <a:pt x="1041190" y="2680983"/>
                  </a:cubicBezTo>
                  <a:cubicBezTo>
                    <a:pt x="1062335" y="2664314"/>
                    <a:pt x="1066431" y="2643264"/>
                    <a:pt x="1060907" y="2616117"/>
                  </a:cubicBezTo>
                  <a:cubicBezTo>
                    <a:pt x="1054715" y="2585256"/>
                    <a:pt x="1060145" y="2553348"/>
                    <a:pt x="1050143" y="2521344"/>
                  </a:cubicBezTo>
                  <a:cubicBezTo>
                    <a:pt x="1042238" y="2496198"/>
                    <a:pt x="1044047" y="2465527"/>
                    <a:pt x="1062431" y="2444382"/>
                  </a:cubicBezTo>
                  <a:cubicBezTo>
                    <a:pt x="1076147" y="2446858"/>
                    <a:pt x="1088243" y="2448954"/>
                    <a:pt x="1100340" y="2451144"/>
                  </a:cubicBezTo>
                  <a:cubicBezTo>
                    <a:pt x="1101769" y="2448477"/>
                    <a:pt x="1103198" y="2445810"/>
                    <a:pt x="1104626" y="2443143"/>
                  </a:cubicBezTo>
                  <a:cubicBezTo>
                    <a:pt x="1099007" y="2438667"/>
                    <a:pt x="1093768" y="2431047"/>
                    <a:pt x="1087767" y="2430380"/>
                  </a:cubicBezTo>
                  <a:cubicBezTo>
                    <a:pt x="1068527" y="2428284"/>
                    <a:pt x="1070527" y="2415331"/>
                    <a:pt x="1070622" y="2402472"/>
                  </a:cubicBezTo>
                  <a:cubicBezTo>
                    <a:pt x="1070717" y="2392280"/>
                    <a:pt x="1071384" y="2381993"/>
                    <a:pt x="1070527" y="2371897"/>
                  </a:cubicBezTo>
                  <a:cubicBezTo>
                    <a:pt x="1067955" y="2342464"/>
                    <a:pt x="1070146" y="2315413"/>
                    <a:pt x="1097673" y="2296554"/>
                  </a:cubicBezTo>
                  <a:cubicBezTo>
                    <a:pt x="1101197" y="2294077"/>
                    <a:pt x="1103198" y="2282742"/>
                    <a:pt x="1100626" y="2279218"/>
                  </a:cubicBezTo>
                  <a:cubicBezTo>
                    <a:pt x="1084910" y="2256930"/>
                    <a:pt x="1091387" y="2235308"/>
                    <a:pt x="1098911" y="2216067"/>
                  </a:cubicBezTo>
                  <a:cubicBezTo>
                    <a:pt x="1092530" y="2209686"/>
                    <a:pt x="1083290" y="2204733"/>
                    <a:pt x="1082147" y="2198446"/>
                  </a:cubicBezTo>
                  <a:cubicBezTo>
                    <a:pt x="1078337" y="2177777"/>
                    <a:pt x="1074146" y="2159298"/>
                    <a:pt x="1050810" y="2151488"/>
                  </a:cubicBezTo>
                  <a:cubicBezTo>
                    <a:pt x="1040428" y="2148154"/>
                    <a:pt x="1031284" y="2141010"/>
                    <a:pt x="1020902" y="2135105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EC159E96-452C-4450-BCDC-727B6BCDB51C}"/>
              </a:ext>
            </a:extLst>
          </p:cNvPr>
          <p:cNvGrpSpPr>
            <a:grpSpLocks noChangeAspect="1"/>
          </p:cNvGrpSpPr>
          <p:nvPr/>
        </p:nvGrpSpPr>
        <p:grpSpPr>
          <a:xfrm>
            <a:off x="3303370" y="1524071"/>
            <a:ext cx="571605" cy="900000"/>
            <a:chOff x="4653196" y="1471115"/>
            <a:chExt cx="2885607" cy="4543425"/>
          </a:xfrm>
          <a:effectLst>
            <a:outerShdw blurRad="63500" sx="102000" sy="102000" algn="ctr" rotWithShape="0">
              <a:schemeClr val="bg1">
                <a:lumMod val="50000"/>
                <a:alpha val="20000"/>
              </a:schemeClr>
            </a:outerShdw>
          </a:effectLst>
        </p:grpSpPr>
        <p:sp useBgFill="1"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1EF716C5-AC22-40D8-9924-8CD713DD941C}"/>
                </a:ext>
              </a:extLst>
            </p:cNvPr>
            <p:cNvSpPr/>
            <p:nvPr/>
          </p:nvSpPr>
          <p:spPr>
            <a:xfrm>
              <a:off x="5833828" y="1471115"/>
              <a:ext cx="1704975" cy="4543425"/>
            </a:xfrm>
            <a:custGeom>
              <a:avLst/>
              <a:gdLst>
                <a:gd name="connsiteX0" fmla="*/ 890386 w 1704975"/>
                <a:gd name="connsiteY0" fmla="*/ 4550893 h 4543425"/>
                <a:gd name="connsiteX1" fmla="*/ 872669 w 1704975"/>
                <a:gd name="connsiteY1" fmla="*/ 4462596 h 4543425"/>
                <a:gd name="connsiteX2" fmla="*/ 885814 w 1704975"/>
                <a:gd name="connsiteY2" fmla="*/ 4367536 h 4543425"/>
                <a:gd name="connsiteX3" fmla="*/ 888005 w 1704975"/>
                <a:gd name="connsiteY3" fmla="*/ 4358297 h 4543425"/>
                <a:gd name="connsiteX4" fmla="*/ 895720 w 1704975"/>
                <a:gd name="connsiteY4" fmla="*/ 4311339 h 4543425"/>
                <a:gd name="connsiteX5" fmla="*/ 911912 w 1704975"/>
                <a:gd name="connsiteY5" fmla="*/ 4217803 h 4543425"/>
                <a:gd name="connsiteX6" fmla="*/ 905054 w 1704975"/>
                <a:gd name="connsiteY6" fmla="*/ 4170845 h 4543425"/>
                <a:gd name="connsiteX7" fmla="*/ 911341 w 1704975"/>
                <a:gd name="connsiteY7" fmla="*/ 4083025 h 4543425"/>
                <a:gd name="connsiteX8" fmla="*/ 897625 w 1704975"/>
                <a:gd name="connsiteY8" fmla="*/ 3995204 h 4543425"/>
                <a:gd name="connsiteX9" fmla="*/ 896767 w 1704975"/>
                <a:gd name="connsiteY9" fmla="*/ 3989203 h 4543425"/>
                <a:gd name="connsiteX10" fmla="*/ 889148 w 1704975"/>
                <a:gd name="connsiteY10" fmla="*/ 3862616 h 4543425"/>
                <a:gd name="connsiteX11" fmla="*/ 888766 w 1704975"/>
                <a:gd name="connsiteY11" fmla="*/ 3780987 h 4543425"/>
                <a:gd name="connsiteX12" fmla="*/ 900863 w 1704975"/>
                <a:gd name="connsiteY12" fmla="*/ 3568008 h 4543425"/>
                <a:gd name="connsiteX13" fmla="*/ 886385 w 1704975"/>
                <a:gd name="connsiteY13" fmla="*/ 3540957 h 4543425"/>
                <a:gd name="connsiteX14" fmla="*/ 873336 w 1704975"/>
                <a:gd name="connsiteY14" fmla="*/ 3489522 h 4543425"/>
                <a:gd name="connsiteX15" fmla="*/ 873431 w 1704975"/>
                <a:gd name="connsiteY15" fmla="*/ 3442564 h 4543425"/>
                <a:gd name="connsiteX16" fmla="*/ 865811 w 1704975"/>
                <a:gd name="connsiteY16" fmla="*/ 3252540 h 4543425"/>
                <a:gd name="connsiteX17" fmla="*/ 858382 w 1704975"/>
                <a:gd name="connsiteY17" fmla="*/ 3129953 h 4543425"/>
                <a:gd name="connsiteX18" fmla="*/ 851048 w 1704975"/>
                <a:gd name="connsiteY18" fmla="*/ 3007461 h 4543425"/>
                <a:gd name="connsiteX19" fmla="*/ 856096 w 1704975"/>
                <a:gd name="connsiteY19" fmla="*/ 2984602 h 4543425"/>
                <a:gd name="connsiteX20" fmla="*/ 858096 w 1704975"/>
                <a:gd name="connsiteY20" fmla="*/ 2968790 h 4543425"/>
                <a:gd name="connsiteX21" fmla="*/ 843904 w 1704975"/>
                <a:gd name="connsiteY21" fmla="*/ 2897067 h 4543425"/>
                <a:gd name="connsiteX22" fmla="*/ 842951 w 1704975"/>
                <a:gd name="connsiteY22" fmla="*/ 2884875 h 4543425"/>
                <a:gd name="connsiteX23" fmla="*/ 833807 w 1704975"/>
                <a:gd name="connsiteY23" fmla="*/ 2774861 h 4543425"/>
                <a:gd name="connsiteX24" fmla="*/ 833712 w 1704975"/>
                <a:gd name="connsiteY24" fmla="*/ 2696946 h 4543425"/>
                <a:gd name="connsiteX25" fmla="*/ 834760 w 1704975"/>
                <a:gd name="connsiteY25" fmla="*/ 2470442 h 4543425"/>
                <a:gd name="connsiteX26" fmla="*/ 827997 w 1704975"/>
                <a:gd name="connsiteY26" fmla="*/ 2444058 h 4543425"/>
                <a:gd name="connsiteX27" fmla="*/ 838760 w 1704975"/>
                <a:gd name="connsiteY27" fmla="*/ 2387860 h 4543425"/>
                <a:gd name="connsiteX28" fmla="*/ 842380 w 1704975"/>
                <a:gd name="connsiteY28" fmla="*/ 2366620 h 4543425"/>
                <a:gd name="connsiteX29" fmla="*/ 828378 w 1704975"/>
                <a:gd name="connsiteY29" fmla="*/ 2305183 h 4543425"/>
                <a:gd name="connsiteX30" fmla="*/ 811138 w 1704975"/>
                <a:gd name="connsiteY30" fmla="*/ 2188883 h 4543425"/>
                <a:gd name="connsiteX31" fmla="*/ 804375 w 1704975"/>
                <a:gd name="connsiteY31" fmla="*/ 2060105 h 4543425"/>
                <a:gd name="connsiteX32" fmla="*/ 797898 w 1704975"/>
                <a:gd name="connsiteY32" fmla="*/ 1947615 h 4543425"/>
                <a:gd name="connsiteX33" fmla="*/ 774276 w 1704975"/>
                <a:gd name="connsiteY33" fmla="*/ 1901895 h 4543425"/>
                <a:gd name="connsiteX34" fmla="*/ 700267 w 1704975"/>
                <a:gd name="connsiteY34" fmla="*/ 1865605 h 4543425"/>
                <a:gd name="connsiteX35" fmla="*/ 674264 w 1704975"/>
                <a:gd name="connsiteY35" fmla="*/ 1847697 h 4543425"/>
                <a:gd name="connsiteX36" fmla="*/ 689884 w 1704975"/>
                <a:gd name="connsiteY36" fmla="*/ 1812074 h 4543425"/>
                <a:gd name="connsiteX37" fmla="*/ 732366 w 1704975"/>
                <a:gd name="connsiteY37" fmla="*/ 1796834 h 4543425"/>
                <a:gd name="connsiteX38" fmla="*/ 773800 w 1704975"/>
                <a:gd name="connsiteY38" fmla="*/ 1732445 h 4543425"/>
                <a:gd name="connsiteX39" fmla="*/ 773800 w 1704975"/>
                <a:gd name="connsiteY39" fmla="*/ 1724254 h 4543425"/>
                <a:gd name="connsiteX40" fmla="*/ 765894 w 1704975"/>
                <a:gd name="connsiteY40" fmla="*/ 1509941 h 4543425"/>
                <a:gd name="connsiteX41" fmla="*/ 758083 w 1704975"/>
                <a:gd name="connsiteY41" fmla="*/ 1395736 h 4543425"/>
                <a:gd name="connsiteX42" fmla="*/ 749321 w 1704975"/>
                <a:gd name="connsiteY42" fmla="*/ 1348968 h 4543425"/>
                <a:gd name="connsiteX43" fmla="*/ 733128 w 1704975"/>
                <a:gd name="connsiteY43" fmla="*/ 1336967 h 4543425"/>
                <a:gd name="connsiteX44" fmla="*/ 691123 w 1704975"/>
                <a:gd name="connsiteY44" fmla="*/ 1346968 h 4543425"/>
                <a:gd name="connsiteX45" fmla="*/ 601588 w 1704975"/>
                <a:gd name="connsiteY45" fmla="*/ 1444409 h 4543425"/>
                <a:gd name="connsiteX46" fmla="*/ 574441 w 1704975"/>
                <a:gd name="connsiteY46" fmla="*/ 1509751 h 4543425"/>
                <a:gd name="connsiteX47" fmla="*/ 526626 w 1704975"/>
                <a:gd name="connsiteY47" fmla="*/ 1580235 h 4543425"/>
                <a:gd name="connsiteX48" fmla="*/ 476906 w 1704975"/>
                <a:gd name="connsiteY48" fmla="*/ 1665675 h 4543425"/>
                <a:gd name="connsiteX49" fmla="*/ 513100 w 1704975"/>
                <a:gd name="connsiteY49" fmla="*/ 1745209 h 4543425"/>
                <a:gd name="connsiteX50" fmla="*/ 584062 w 1704975"/>
                <a:gd name="connsiteY50" fmla="*/ 1788643 h 4543425"/>
                <a:gd name="connsiteX51" fmla="*/ 626353 w 1704975"/>
                <a:gd name="connsiteY51" fmla="*/ 1804168 h 4543425"/>
                <a:gd name="connsiteX52" fmla="*/ 635497 w 1704975"/>
                <a:gd name="connsiteY52" fmla="*/ 1812550 h 4543425"/>
                <a:gd name="connsiteX53" fmla="*/ 622924 w 1704975"/>
                <a:gd name="connsiteY53" fmla="*/ 1819313 h 4543425"/>
                <a:gd name="connsiteX54" fmla="*/ 537961 w 1704975"/>
                <a:gd name="connsiteY54" fmla="*/ 1794453 h 4543425"/>
                <a:gd name="connsiteX55" fmla="*/ 525388 w 1704975"/>
                <a:gd name="connsiteY55" fmla="*/ 1789309 h 4543425"/>
                <a:gd name="connsiteX56" fmla="*/ 413183 w 1704975"/>
                <a:gd name="connsiteY56" fmla="*/ 1781118 h 4543425"/>
                <a:gd name="connsiteX57" fmla="*/ 366225 w 1704975"/>
                <a:gd name="connsiteY57" fmla="*/ 1774164 h 4543425"/>
                <a:gd name="connsiteX58" fmla="*/ 329554 w 1704975"/>
                <a:gd name="connsiteY58" fmla="*/ 1781308 h 4543425"/>
                <a:gd name="connsiteX59" fmla="*/ 245638 w 1704975"/>
                <a:gd name="connsiteY59" fmla="*/ 1754352 h 4543425"/>
                <a:gd name="connsiteX60" fmla="*/ 198013 w 1704975"/>
                <a:gd name="connsiteY60" fmla="*/ 1722253 h 4543425"/>
                <a:gd name="connsiteX61" fmla="*/ 153913 w 1704975"/>
                <a:gd name="connsiteY61" fmla="*/ 1677486 h 4543425"/>
                <a:gd name="connsiteX62" fmla="*/ 80761 w 1704975"/>
                <a:gd name="connsiteY62" fmla="*/ 1604143 h 4543425"/>
                <a:gd name="connsiteX63" fmla="*/ 45518 w 1704975"/>
                <a:gd name="connsiteY63" fmla="*/ 1543088 h 4543425"/>
                <a:gd name="connsiteX64" fmla="*/ 45709 w 1704975"/>
                <a:gd name="connsiteY64" fmla="*/ 1520704 h 4543425"/>
                <a:gd name="connsiteX65" fmla="*/ 39041 w 1704975"/>
                <a:gd name="connsiteY65" fmla="*/ 1302106 h 4543425"/>
                <a:gd name="connsiteX66" fmla="*/ 52757 w 1704975"/>
                <a:gd name="connsiteY66" fmla="*/ 1199617 h 4543425"/>
                <a:gd name="connsiteX67" fmla="*/ 59520 w 1704975"/>
                <a:gd name="connsiteY67" fmla="*/ 1164755 h 4543425"/>
                <a:gd name="connsiteX68" fmla="*/ 78094 w 1704975"/>
                <a:gd name="connsiteY68" fmla="*/ 1115416 h 4543425"/>
                <a:gd name="connsiteX69" fmla="*/ 84094 w 1704975"/>
                <a:gd name="connsiteY69" fmla="*/ 1086745 h 4543425"/>
                <a:gd name="connsiteX70" fmla="*/ 103049 w 1704975"/>
                <a:gd name="connsiteY70" fmla="*/ 999877 h 4543425"/>
                <a:gd name="connsiteX71" fmla="*/ 152674 w 1704975"/>
                <a:gd name="connsiteY71" fmla="*/ 894245 h 4543425"/>
                <a:gd name="connsiteX72" fmla="*/ 225445 w 1704975"/>
                <a:gd name="connsiteY72" fmla="*/ 776135 h 4543425"/>
                <a:gd name="connsiteX73" fmla="*/ 315552 w 1704975"/>
                <a:gd name="connsiteY73" fmla="*/ 640785 h 4543425"/>
                <a:gd name="connsiteX74" fmla="*/ 375655 w 1704975"/>
                <a:gd name="connsiteY74" fmla="*/ 556584 h 4543425"/>
                <a:gd name="connsiteX75" fmla="*/ 397277 w 1704975"/>
                <a:gd name="connsiteY75" fmla="*/ 525723 h 4543425"/>
                <a:gd name="connsiteX76" fmla="*/ 354414 w 1704975"/>
                <a:gd name="connsiteY76" fmla="*/ 453333 h 4543425"/>
                <a:gd name="connsiteX77" fmla="*/ 215635 w 1704975"/>
                <a:gd name="connsiteY77" fmla="*/ 437235 h 4543425"/>
                <a:gd name="connsiteX78" fmla="*/ 101335 w 1704975"/>
                <a:gd name="connsiteY78" fmla="*/ 407898 h 4543425"/>
                <a:gd name="connsiteX79" fmla="*/ 60568 w 1704975"/>
                <a:gd name="connsiteY79" fmla="*/ 399612 h 4543425"/>
                <a:gd name="connsiteX80" fmla="*/ 179 w 1704975"/>
                <a:gd name="connsiteY80" fmla="*/ 347224 h 4543425"/>
                <a:gd name="connsiteX81" fmla="*/ 846 w 1704975"/>
                <a:gd name="connsiteY81" fmla="*/ 341128 h 4543425"/>
                <a:gd name="connsiteX82" fmla="*/ 69712 w 1704975"/>
                <a:gd name="connsiteY82" fmla="*/ 330555 h 4543425"/>
                <a:gd name="connsiteX83" fmla="*/ 141245 w 1704975"/>
                <a:gd name="connsiteY83" fmla="*/ 316363 h 4543425"/>
                <a:gd name="connsiteX84" fmla="*/ 210015 w 1704975"/>
                <a:gd name="connsiteY84" fmla="*/ 298932 h 4543425"/>
                <a:gd name="connsiteX85" fmla="*/ 306027 w 1704975"/>
                <a:gd name="connsiteY85" fmla="*/ 276358 h 4543425"/>
                <a:gd name="connsiteX86" fmla="*/ 352223 w 1704975"/>
                <a:gd name="connsiteY86" fmla="*/ 249688 h 4543425"/>
                <a:gd name="connsiteX87" fmla="*/ 429090 w 1704975"/>
                <a:gd name="connsiteY87" fmla="*/ 214065 h 4543425"/>
                <a:gd name="connsiteX88" fmla="*/ 519673 w 1704975"/>
                <a:gd name="connsiteY88" fmla="*/ 174345 h 4543425"/>
                <a:gd name="connsiteX89" fmla="*/ 593491 w 1704975"/>
                <a:gd name="connsiteY89" fmla="*/ 140246 h 4543425"/>
                <a:gd name="connsiteX90" fmla="*/ 609494 w 1704975"/>
                <a:gd name="connsiteY90" fmla="*/ 138817 h 4543425"/>
                <a:gd name="connsiteX91" fmla="*/ 693218 w 1704975"/>
                <a:gd name="connsiteY91" fmla="*/ 108147 h 4543425"/>
                <a:gd name="connsiteX92" fmla="*/ 752654 w 1704975"/>
                <a:gd name="connsiteY92" fmla="*/ 64713 h 4543425"/>
                <a:gd name="connsiteX93" fmla="*/ 776562 w 1704975"/>
                <a:gd name="connsiteY93" fmla="*/ 56235 h 4543425"/>
                <a:gd name="connsiteX94" fmla="*/ 871145 w 1704975"/>
                <a:gd name="connsiteY94" fmla="*/ 13944 h 4543425"/>
                <a:gd name="connsiteX95" fmla="*/ 926485 w 1704975"/>
                <a:gd name="connsiteY95" fmla="*/ 895 h 4543425"/>
                <a:gd name="connsiteX96" fmla="*/ 1050977 w 1704975"/>
                <a:gd name="connsiteY96" fmla="*/ 38 h 4543425"/>
                <a:gd name="connsiteX97" fmla="*/ 1132607 w 1704975"/>
                <a:gd name="connsiteY97" fmla="*/ 27375 h 4543425"/>
                <a:gd name="connsiteX98" fmla="*/ 1227285 w 1704975"/>
                <a:gd name="connsiteY98" fmla="*/ 85477 h 4543425"/>
                <a:gd name="connsiteX99" fmla="*/ 1244621 w 1704975"/>
                <a:gd name="connsiteY99" fmla="*/ 114528 h 4543425"/>
                <a:gd name="connsiteX100" fmla="*/ 1265861 w 1704975"/>
                <a:gd name="connsiteY100" fmla="*/ 198634 h 4543425"/>
                <a:gd name="connsiteX101" fmla="*/ 1211950 w 1704975"/>
                <a:gd name="connsiteY101" fmla="*/ 268833 h 4543425"/>
                <a:gd name="connsiteX102" fmla="*/ 1130892 w 1704975"/>
                <a:gd name="connsiteY102" fmla="*/ 300552 h 4543425"/>
                <a:gd name="connsiteX103" fmla="*/ 1037261 w 1704975"/>
                <a:gd name="connsiteY103" fmla="*/ 330555 h 4543425"/>
                <a:gd name="connsiteX104" fmla="*/ 976111 w 1704975"/>
                <a:gd name="connsiteY104" fmla="*/ 347510 h 4543425"/>
                <a:gd name="connsiteX105" fmla="*/ 934867 w 1704975"/>
                <a:gd name="connsiteY105" fmla="*/ 360559 h 4543425"/>
                <a:gd name="connsiteX106" fmla="*/ 831045 w 1704975"/>
                <a:gd name="connsiteY106" fmla="*/ 377133 h 4543425"/>
                <a:gd name="connsiteX107" fmla="*/ 761608 w 1704975"/>
                <a:gd name="connsiteY107" fmla="*/ 398850 h 4543425"/>
                <a:gd name="connsiteX108" fmla="*/ 688456 w 1704975"/>
                <a:gd name="connsiteY108" fmla="*/ 422853 h 4543425"/>
                <a:gd name="connsiteX109" fmla="*/ 617304 w 1704975"/>
                <a:gd name="connsiteY109" fmla="*/ 460953 h 4543425"/>
                <a:gd name="connsiteX110" fmla="*/ 571394 w 1704975"/>
                <a:gd name="connsiteY110" fmla="*/ 492195 h 4543425"/>
                <a:gd name="connsiteX111" fmla="*/ 518530 w 1704975"/>
                <a:gd name="connsiteY111" fmla="*/ 544582 h 4543425"/>
                <a:gd name="connsiteX112" fmla="*/ 555106 w 1704975"/>
                <a:gd name="connsiteY112" fmla="*/ 605638 h 4543425"/>
                <a:gd name="connsiteX113" fmla="*/ 683693 w 1704975"/>
                <a:gd name="connsiteY113" fmla="*/ 623163 h 4543425"/>
                <a:gd name="connsiteX114" fmla="*/ 724651 w 1704975"/>
                <a:gd name="connsiteY114" fmla="*/ 646786 h 4543425"/>
                <a:gd name="connsiteX115" fmla="*/ 785992 w 1704975"/>
                <a:gd name="connsiteY115" fmla="*/ 708984 h 4543425"/>
                <a:gd name="connsiteX116" fmla="*/ 796660 w 1704975"/>
                <a:gd name="connsiteY116" fmla="*/ 754894 h 4543425"/>
                <a:gd name="connsiteX117" fmla="*/ 860668 w 1704975"/>
                <a:gd name="connsiteY117" fmla="*/ 919581 h 4543425"/>
                <a:gd name="connsiteX118" fmla="*/ 908293 w 1704975"/>
                <a:gd name="connsiteY118" fmla="*/ 938346 h 4543425"/>
                <a:gd name="connsiteX119" fmla="*/ 994875 w 1704975"/>
                <a:gd name="connsiteY119" fmla="*/ 896531 h 4543425"/>
                <a:gd name="connsiteX120" fmla="*/ 1143275 w 1704975"/>
                <a:gd name="connsiteY120" fmla="*/ 836905 h 4543425"/>
                <a:gd name="connsiteX121" fmla="*/ 1240810 w 1704975"/>
                <a:gd name="connsiteY121" fmla="*/ 812901 h 4543425"/>
                <a:gd name="connsiteX122" fmla="*/ 1350062 w 1704975"/>
                <a:gd name="connsiteY122" fmla="*/ 826237 h 4543425"/>
                <a:gd name="connsiteX123" fmla="*/ 1392163 w 1704975"/>
                <a:gd name="connsiteY123" fmla="*/ 836809 h 4543425"/>
                <a:gd name="connsiteX124" fmla="*/ 1504463 w 1704975"/>
                <a:gd name="connsiteY124" fmla="*/ 887768 h 4543425"/>
                <a:gd name="connsiteX125" fmla="*/ 1559041 w 1704975"/>
                <a:gd name="connsiteY125" fmla="*/ 913867 h 4543425"/>
                <a:gd name="connsiteX126" fmla="*/ 1660387 w 1704975"/>
                <a:gd name="connsiteY126" fmla="*/ 961110 h 4543425"/>
                <a:gd name="connsiteX127" fmla="*/ 1687247 w 1704975"/>
                <a:gd name="connsiteY127" fmla="*/ 1023975 h 4543425"/>
                <a:gd name="connsiteX128" fmla="*/ 1700011 w 1704975"/>
                <a:gd name="connsiteY128" fmla="*/ 1085602 h 4543425"/>
                <a:gd name="connsiteX129" fmla="*/ 1709155 w 1704975"/>
                <a:gd name="connsiteY129" fmla="*/ 1148467 h 4543425"/>
                <a:gd name="connsiteX130" fmla="*/ 1709631 w 1704975"/>
                <a:gd name="connsiteY130" fmla="*/ 1232097 h 4543425"/>
                <a:gd name="connsiteX131" fmla="*/ 1684866 w 1704975"/>
                <a:gd name="connsiteY131" fmla="*/ 1303915 h 4543425"/>
                <a:gd name="connsiteX132" fmla="*/ 1681056 w 1704975"/>
                <a:gd name="connsiteY132" fmla="*/ 1317917 h 4543425"/>
                <a:gd name="connsiteX133" fmla="*/ 1675817 w 1704975"/>
                <a:gd name="connsiteY133" fmla="*/ 1403547 h 4543425"/>
                <a:gd name="connsiteX134" fmla="*/ 1646671 w 1704975"/>
                <a:gd name="connsiteY134" fmla="*/ 1516418 h 4543425"/>
                <a:gd name="connsiteX135" fmla="*/ 1615429 w 1704975"/>
                <a:gd name="connsiteY135" fmla="*/ 1594999 h 4543425"/>
                <a:gd name="connsiteX136" fmla="*/ 1552659 w 1704975"/>
                <a:gd name="connsiteY136" fmla="*/ 1682248 h 4543425"/>
                <a:gd name="connsiteX137" fmla="*/ 1534847 w 1704975"/>
                <a:gd name="connsiteY137" fmla="*/ 1716634 h 4543425"/>
                <a:gd name="connsiteX138" fmla="*/ 1525989 w 1704975"/>
                <a:gd name="connsiteY138" fmla="*/ 1769497 h 4543425"/>
                <a:gd name="connsiteX139" fmla="*/ 1414356 w 1704975"/>
                <a:gd name="connsiteY139" fmla="*/ 1932946 h 4543425"/>
                <a:gd name="connsiteX140" fmla="*/ 1308724 w 1704975"/>
                <a:gd name="connsiteY140" fmla="*/ 1965426 h 4543425"/>
                <a:gd name="connsiteX141" fmla="*/ 1271481 w 1704975"/>
                <a:gd name="connsiteY141" fmla="*/ 1977618 h 4543425"/>
                <a:gd name="connsiteX142" fmla="*/ 1229952 w 1704975"/>
                <a:gd name="connsiteY142" fmla="*/ 1978476 h 4543425"/>
                <a:gd name="connsiteX143" fmla="*/ 1169564 w 1704975"/>
                <a:gd name="connsiteY143" fmla="*/ 1989429 h 4543425"/>
                <a:gd name="connsiteX144" fmla="*/ 1072027 w 1704975"/>
                <a:gd name="connsiteY144" fmla="*/ 1990477 h 4543425"/>
                <a:gd name="connsiteX145" fmla="*/ 974682 w 1704975"/>
                <a:gd name="connsiteY145" fmla="*/ 1958092 h 4543425"/>
                <a:gd name="connsiteX146" fmla="*/ 924961 w 1704975"/>
                <a:gd name="connsiteY146" fmla="*/ 2036293 h 4543425"/>
                <a:gd name="connsiteX147" fmla="*/ 927152 w 1704975"/>
                <a:gd name="connsiteY147" fmla="*/ 2044008 h 4543425"/>
                <a:gd name="connsiteX148" fmla="*/ 935725 w 1704975"/>
                <a:gd name="connsiteY148" fmla="*/ 2152117 h 4543425"/>
                <a:gd name="connsiteX149" fmla="*/ 943059 w 1704975"/>
                <a:gd name="connsiteY149" fmla="*/ 2403291 h 4543425"/>
                <a:gd name="connsiteX150" fmla="*/ 951155 w 1704975"/>
                <a:gd name="connsiteY150" fmla="*/ 2493111 h 4543425"/>
                <a:gd name="connsiteX151" fmla="*/ 973063 w 1704975"/>
                <a:gd name="connsiteY151" fmla="*/ 2603506 h 4543425"/>
                <a:gd name="connsiteX152" fmla="*/ 973634 w 1704975"/>
                <a:gd name="connsiteY152" fmla="*/ 2642178 h 4543425"/>
                <a:gd name="connsiteX153" fmla="*/ 974015 w 1704975"/>
                <a:gd name="connsiteY153" fmla="*/ 2799340 h 4543425"/>
                <a:gd name="connsiteX154" fmla="*/ 981731 w 1704975"/>
                <a:gd name="connsiteY154" fmla="*/ 2907640 h 4543425"/>
                <a:gd name="connsiteX155" fmla="*/ 992208 w 1704975"/>
                <a:gd name="connsiteY155" fmla="*/ 2955741 h 4543425"/>
                <a:gd name="connsiteX156" fmla="*/ 988493 w 1704975"/>
                <a:gd name="connsiteY156" fmla="*/ 3008795 h 4543425"/>
                <a:gd name="connsiteX157" fmla="*/ 981445 w 1704975"/>
                <a:gd name="connsiteY157" fmla="*/ 3092710 h 4543425"/>
                <a:gd name="connsiteX158" fmla="*/ 1000971 w 1704975"/>
                <a:gd name="connsiteY158" fmla="*/ 3179102 h 4543425"/>
                <a:gd name="connsiteX159" fmla="*/ 1003924 w 1704975"/>
                <a:gd name="connsiteY159" fmla="*/ 3194533 h 4543425"/>
                <a:gd name="connsiteX160" fmla="*/ 990208 w 1704975"/>
                <a:gd name="connsiteY160" fmla="*/ 3266351 h 4543425"/>
                <a:gd name="connsiteX161" fmla="*/ 981921 w 1704975"/>
                <a:gd name="connsiteY161" fmla="*/ 3307118 h 4543425"/>
                <a:gd name="connsiteX162" fmla="*/ 987446 w 1704975"/>
                <a:gd name="connsiteY162" fmla="*/ 3428086 h 4543425"/>
                <a:gd name="connsiteX163" fmla="*/ 988589 w 1704975"/>
                <a:gd name="connsiteY163" fmla="*/ 3436086 h 4543425"/>
                <a:gd name="connsiteX164" fmla="*/ 996494 w 1704975"/>
                <a:gd name="connsiteY164" fmla="*/ 3611728 h 4543425"/>
                <a:gd name="connsiteX165" fmla="*/ 1004495 w 1704975"/>
                <a:gd name="connsiteY165" fmla="*/ 3736315 h 4543425"/>
                <a:gd name="connsiteX166" fmla="*/ 1011067 w 1704975"/>
                <a:gd name="connsiteY166" fmla="*/ 3789178 h 4543425"/>
                <a:gd name="connsiteX167" fmla="*/ 1003638 w 1704975"/>
                <a:gd name="connsiteY167" fmla="*/ 3993394 h 4543425"/>
                <a:gd name="connsiteX168" fmla="*/ 989541 w 1704975"/>
                <a:gd name="connsiteY168" fmla="*/ 4067023 h 4543425"/>
                <a:gd name="connsiteX169" fmla="*/ 981540 w 1704975"/>
                <a:gd name="connsiteY169" fmla="*/ 4124363 h 4543425"/>
                <a:gd name="connsiteX170" fmla="*/ 973730 w 1704975"/>
                <a:gd name="connsiteY170" fmla="*/ 4222471 h 4543425"/>
                <a:gd name="connsiteX171" fmla="*/ 965062 w 1704975"/>
                <a:gd name="connsiteY171" fmla="*/ 4357154 h 4543425"/>
                <a:gd name="connsiteX172" fmla="*/ 942488 w 1704975"/>
                <a:gd name="connsiteY172" fmla="*/ 4424210 h 4543425"/>
                <a:gd name="connsiteX173" fmla="*/ 912198 w 1704975"/>
                <a:gd name="connsiteY173" fmla="*/ 4509554 h 4543425"/>
                <a:gd name="connsiteX174" fmla="*/ 894863 w 1704975"/>
                <a:gd name="connsiteY174" fmla="*/ 4551464 h 4543425"/>
                <a:gd name="connsiteX175" fmla="*/ 890386 w 1704975"/>
                <a:gd name="connsiteY175" fmla="*/ 4550893 h 4543425"/>
                <a:gd name="connsiteX176" fmla="*/ 962395 w 1704975"/>
                <a:gd name="connsiteY176" fmla="*/ 1753305 h 4543425"/>
                <a:gd name="connsiteX177" fmla="*/ 1031070 w 1704975"/>
                <a:gd name="connsiteY177" fmla="*/ 1736064 h 4543425"/>
                <a:gd name="connsiteX178" fmla="*/ 1175564 w 1704975"/>
                <a:gd name="connsiteY178" fmla="*/ 1690726 h 4543425"/>
                <a:gd name="connsiteX179" fmla="*/ 1225761 w 1704975"/>
                <a:gd name="connsiteY179" fmla="*/ 1666722 h 4543425"/>
                <a:gd name="connsiteX180" fmla="*/ 1326059 w 1704975"/>
                <a:gd name="connsiteY180" fmla="*/ 1608144 h 4543425"/>
                <a:gd name="connsiteX181" fmla="*/ 1381114 w 1704975"/>
                <a:gd name="connsiteY181" fmla="*/ 1544326 h 4543425"/>
                <a:gd name="connsiteX182" fmla="*/ 1418357 w 1704975"/>
                <a:gd name="connsiteY182" fmla="*/ 1461744 h 4543425"/>
                <a:gd name="connsiteX183" fmla="*/ 1452456 w 1704975"/>
                <a:gd name="connsiteY183" fmla="*/ 1390974 h 4543425"/>
                <a:gd name="connsiteX184" fmla="*/ 1486936 w 1704975"/>
                <a:gd name="connsiteY184" fmla="*/ 1260005 h 4543425"/>
                <a:gd name="connsiteX185" fmla="*/ 1441121 w 1704975"/>
                <a:gd name="connsiteY185" fmla="*/ 1199997 h 4543425"/>
                <a:gd name="connsiteX186" fmla="*/ 1381209 w 1704975"/>
                <a:gd name="connsiteY186" fmla="*/ 1147229 h 4543425"/>
                <a:gd name="connsiteX187" fmla="*/ 1303009 w 1704975"/>
                <a:gd name="connsiteY187" fmla="*/ 1071124 h 4543425"/>
                <a:gd name="connsiteX188" fmla="*/ 1269576 w 1704975"/>
                <a:gd name="connsiteY188" fmla="*/ 1059123 h 4543425"/>
                <a:gd name="connsiteX189" fmla="*/ 1208235 w 1704975"/>
                <a:gd name="connsiteY189" fmla="*/ 1044740 h 4543425"/>
                <a:gd name="connsiteX190" fmla="*/ 1102222 w 1704975"/>
                <a:gd name="connsiteY190" fmla="*/ 1060551 h 4543425"/>
                <a:gd name="connsiteX191" fmla="*/ 1042786 w 1704975"/>
                <a:gd name="connsiteY191" fmla="*/ 1087031 h 4543425"/>
                <a:gd name="connsiteX192" fmla="*/ 924676 w 1704975"/>
                <a:gd name="connsiteY192" fmla="*/ 1159802 h 4543425"/>
                <a:gd name="connsiteX193" fmla="*/ 895243 w 1704975"/>
                <a:gd name="connsiteY193" fmla="*/ 1233906 h 4543425"/>
                <a:gd name="connsiteX194" fmla="*/ 884861 w 1704975"/>
                <a:gd name="connsiteY194" fmla="*/ 1306297 h 4543425"/>
                <a:gd name="connsiteX195" fmla="*/ 882290 w 1704975"/>
                <a:gd name="connsiteY195" fmla="*/ 1315345 h 4543425"/>
                <a:gd name="connsiteX196" fmla="*/ 908007 w 1704975"/>
                <a:gd name="connsiteY196" fmla="*/ 1389735 h 4543425"/>
                <a:gd name="connsiteX197" fmla="*/ 934391 w 1704975"/>
                <a:gd name="connsiteY197" fmla="*/ 1488796 h 4543425"/>
                <a:gd name="connsiteX198" fmla="*/ 929343 w 1704975"/>
                <a:gd name="connsiteY198" fmla="*/ 1499083 h 4543425"/>
                <a:gd name="connsiteX199" fmla="*/ 920008 w 1704975"/>
                <a:gd name="connsiteY199" fmla="*/ 1518228 h 4543425"/>
                <a:gd name="connsiteX200" fmla="*/ 910007 w 1704975"/>
                <a:gd name="connsiteY200" fmla="*/ 1564710 h 4543425"/>
                <a:gd name="connsiteX201" fmla="*/ 905911 w 1704975"/>
                <a:gd name="connsiteY201" fmla="*/ 1614144 h 4543425"/>
                <a:gd name="connsiteX202" fmla="*/ 919627 w 1704975"/>
                <a:gd name="connsiteY202" fmla="*/ 1704251 h 4543425"/>
                <a:gd name="connsiteX203" fmla="*/ 962395 w 1704975"/>
                <a:gd name="connsiteY203" fmla="*/ 1753305 h 4543425"/>
                <a:gd name="connsiteX204" fmla="*/ 677978 w 1704975"/>
                <a:gd name="connsiteY204" fmla="*/ 1044264 h 4543425"/>
                <a:gd name="connsiteX205" fmla="*/ 663786 w 1704975"/>
                <a:gd name="connsiteY205" fmla="*/ 999306 h 4543425"/>
                <a:gd name="connsiteX206" fmla="*/ 659404 w 1704975"/>
                <a:gd name="connsiteY206" fmla="*/ 986352 h 4543425"/>
                <a:gd name="connsiteX207" fmla="*/ 635211 w 1704975"/>
                <a:gd name="connsiteY207" fmla="*/ 839952 h 4543425"/>
                <a:gd name="connsiteX208" fmla="*/ 602826 w 1704975"/>
                <a:gd name="connsiteY208" fmla="*/ 770896 h 4543425"/>
                <a:gd name="connsiteX209" fmla="*/ 470714 w 1704975"/>
                <a:gd name="connsiteY209" fmla="*/ 681838 h 4543425"/>
                <a:gd name="connsiteX210" fmla="*/ 384799 w 1704975"/>
                <a:gd name="connsiteY210" fmla="*/ 702411 h 4543425"/>
                <a:gd name="connsiteX211" fmla="*/ 337078 w 1704975"/>
                <a:gd name="connsiteY211" fmla="*/ 821760 h 4543425"/>
                <a:gd name="connsiteX212" fmla="*/ 326696 w 1704975"/>
                <a:gd name="connsiteY212" fmla="*/ 882339 h 4543425"/>
                <a:gd name="connsiteX213" fmla="*/ 324220 w 1704975"/>
                <a:gd name="connsiteY213" fmla="*/ 939584 h 4543425"/>
                <a:gd name="connsiteX214" fmla="*/ 310694 w 1704975"/>
                <a:gd name="connsiteY214" fmla="*/ 968826 h 4543425"/>
                <a:gd name="connsiteX215" fmla="*/ 221731 w 1704975"/>
                <a:gd name="connsiteY215" fmla="*/ 1111415 h 4543425"/>
                <a:gd name="connsiteX216" fmla="*/ 212396 w 1704975"/>
                <a:gd name="connsiteY216" fmla="*/ 1206760 h 4543425"/>
                <a:gd name="connsiteX217" fmla="*/ 225445 w 1704975"/>
                <a:gd name="connsiteY217" fmla="*/ 1287723 h 4543425"/>
                <a:gd name="connsiteX218" fmla="*/ 232589 w 1704975"/>
                <a:gd name="connsiteY218" fmla="*/ 1367923 h 4543425"/>
                <a:gd name="connsiteX219" fmla="*/ 215540 w 1704975"/>
                <a:gd name="connsiteY219" fmla="*/ 1451172 h 4543425"/>
                <a:gd name="connsiteX220" fmla="*/ 228017 w 1704975"/>
                <a:gd name="connsiteY220" fmla="*/ 1479747 h 4543425"/>
                <a:gd name="connsiteX221" fmla="*/ 271166 w 1704975"/>
                <a:gd name="connsiteY221" fmla="*/ 1473460 h 4543425"/>
                <a:gd name="connsiteX222" fmla="*/ 449092 w 1704975"/>
                <a:gd name="connsiteY222" fmla="*/ 1305249 h 4543425"/>
                <a:gd name="connsiteX223" fmla="*/ 475667 w 1704975"/>
                <a:gd name="connsiteY223" fmla="*/ 1289723 h 4543425"/>
                <a:gd name="connsiteX224" fmla="*/ 506338 w 1704975"/>
                <a:gd name="connsiteY224" fmla="*/ 1264291 h 4543425"/>
                <a:gd name="connsiteX225" fmla="*/ 554249 w 1704975"/>
                <a:gd name="connsiteY225" fmla="*/ 1215714 h 4543425"/>
                <a:gd name="connsiteX226" fmla="*/ 608255 w 1704975"/>
                <a:gd name="connsiteY226" fmla="*/ 1175328 h 4543425"/>
                <a:gd name="connsiteX227" fmla="*/ 642736 w 1704975"/>
                <a:gd name="connsiteY227" fmla="*/ 1133894 h 4543425"/>
                <a:gd name="connsiteX228" fmla="*/ 677978 w 1704975"/>
                <a:gd name="connsiteY228" fmla="*/ 1044264 h 454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</a:cxnLst>
              <a:rect l="l" t="t" r="r" b="b"/>
              <a:pathLst>
                <a:path w="1704975" h="4543425">
                  <a:moveTo>
                    <a:pt x="890386" y="4550893"/>
                  </a:moveTo>
                  <a:cubicBezTo>
                    <a:pt x="884766" y="4521365"/>
                    <a:pt x="882861" y="4490409"/>
                    <a:pt x="872669" y="4462596"/>
                  </a:cubicBezTo>
                  <a:cubicBezTo>
                    <a:pt x="859620" y="4426972"/>
                    <a:pt x="878384" y="4398683"/>
                    <a:pt x="885814" y="4367536"/>
                  </a:cubicBezTo>
                  <a:cubicBezTo>
                    <a:pt x="886576" y="4364393"/>
                    <a:pt x="889148" y="4360107"/>
                    <a:pt x="888005" y="4358297"/>
                  </a:cubicBezTo>
                  <a:cubicBezTo>
                    <a:pt x="875908" y="4340104"/>
                    <a:pt x="888957" y="4325627"/>
                    <a:pt x="895720" y="4311339"/>
                  </a:cubicBezTo>
                  <a:cubicBezTo>
                    <a:pt x="909912" y="4281430"/>
                    <a:pt x="915151" y="4250379"/>
                    <a:pt x="911912" y="4217803"/>
                  </a:cubicBezTo>
                  <a:cubicBezTo>
                    <a:pt x="910293" y="4202087"/>
                    <a:pt x="904673" y="4186466"/>
                    <a:pt x="905054" y="4170845"/>
                  </a:cubicBezTo>
                  <a:cubicBezTo>
                    <a:pt x="905816" y="4141508"/>
                    <a:pt x="912484" y="4112171"/>
                    <a:pt x="911341" y="4083025"/>
                  </a:cubicBezTo>
                  <a:cubicBezTo>
                    <a:pt x="910198" y="4053592"/>
                    <a:pt x="902483" y="4024446"/>
                    <a:pt x="897625" y="3995204"/>
                  </a:cubicBezTo>
                  <a:cubicBezTo>
                    <a:pt x="897339" y="3993204"/>
                    <a:pt x="896863" y="3991203"/>
                    <a:pt x="896767" y="3989203"/>
                  </a:cubicBezTo>
                  <a:cubicBezTo>
                    <a:pt x="894100" y="3947008"/>
                    <a:pt x="890957" y="3904907"/>
                    <a:pt x="889148" y="3862616"/>
                  </a:cubicBezTo>
                  <a:cubicBezTo>
                    <a:pt x="888005" y="3835470"/>
                    <a:pt x="889624" y="3808133"/>
                    <a:pt x="888766" y="3780987"/>
                  </a:cubicBezTo>
                  <a:cubicBezTo>
                    <a:pt x="886671" y="3709549"/>
                    <a:pt x="892862" y="3638778"/>
                    <a:pt x="900863" y="3568008"/>
                  </a:cubicBezTo>
                  <a:cubicBezTo>
                    <a:pt x="901816" y="3559626"/>
                    <a:pt x="892386" y="3549339"/>
                    <a:pt x="886385" y="3540957"/>
                  </a:cubicBezTo>
                  <a:cubicBezTo>
                    <a:pt x="875241" y="3525336"/>
                    <a:pt x="872288" y="3508191"/>
                    <a:pt x="873336" y="3489522"/>
                  </a:cubicBezTo>
                  <a:cubicBezTo>
                    <a:pt x="874193" y="3473901"/>
                    <a:pt x="874003" y="3458185"/>
                    <a:pt x="873431" y="3442564"/>
                  </a:cubicBezTo>
                  <a:cubicBezTo>
                    <a:pt x="871145" y="3379222"/>
                    <a:pt x="868764" y="3315881"/>
                    <a:pt x="865811" y="3252540"/>
                  </a:cubicBezTo>
                  <a:cubicBezTo>
                    <a:pt x="863906" y="3211678"/>
                    <a:pt x="860954" y="3170815"/>
                    <a:pt x="858382" y="3129953"/>
                  </a:cubicBezTo>
                  <a:cubicBezTo>
                    <a:pt x="855810" y="3089091"/>
                    <a:pt x="852952" y="3048324"/>
                    <a:pt x="851048" y="3007461"/>
                  </a:cubicBezTo>
                  <a:cubicBezTo>
                    <a:pt x="850666" y="2999937"/>
                    <a:pt x="854572" y="2992221"/>
                    <a:pt x="856096" y="2984602"/>
                  </a:cubicBezTo>
                  <a:cubicBezTo>
                    <a:pt x="857143" y="2979363"/>
                    <a:pt x="858953" y="2973743"/>
                    <a:pt x="858096" y="2968790"/>
                  </a:cubicBezTo>
                  <a:cubicBezTo>
                    <a:pt x="853810" y="2944787"/>
                    <a:pt x="848571" y="2920975"/>
                    <a:pt x="843904" y="2897067"/>
                  </a:cubicBezTo>
                  <a:cubicBezTo>
                    <a:pt x="843142" y="2893066"/>
                    <a:pt x="843237" y="2888970"/>
                    <a:pt x="842951" y="2884875"/>
                  </a:cubicBezTo>
                  <a:cubicBezTo>
                    <a:pt x="840380" y="2848108"/>
                    <a:pt x="841523" y="2810580"/>
                    <a:pt x="833807" y="2774861"/>
                  </a:cubicBezTo>
                  <a:cubicBezTo>
                    <a:pt x="827902" y="2747620"/>
                    <a:pt x="832379" y="2723236"/>
                    <a:pt x="833712" y="2696946"/>
                  </a:cubicBezTo>
                  <a:cubicBezTo>
                    <a:pt x="837522" y="2621604"/>
                    <a:pt x="835331" y="2545975"/>
                    <a:pt x="834760" y="2470442"/>
                  </a:cubicBezTo>
                  <a:cubicBezTo>
                    <a:pt x="834665" y="2461584"/>
                    <a:pt x="827140" y="2452535"/>
                    <a:pt x="827997" y="2444058"/>
                  </a:cubicBezTo>
                  <a:cubicBezTo>
                    <a:pt x="829902" y="2425103"/>
                    <a:pt x="835046" y="2406529"/>
                    <a:pt x="838760" y="2387860"/>
                  </a:cubicBezTo>
                  <a:cubicBezTo>
                    <a:pt x="840189" y="2380812"/>
                    <a:pt x="843618" y="2373287"/>
                    <a:pt x="842380" y="2366620"/>
                  </a:cubicBezTo>
                  <a:cubicBezTo>
                    <a:pt x="838570" y="2345950"/>
                    <a:pt x="831712" y="2325853"/>
                    <a:pt x="828378" y="2305183"/>
                  </a:cubicBezTo>
                  <a:cubicBezTo>
                    <a:pt x="822091" y="2266607"/>
                    <a:pt x="809614" y="2229364"/>
                    <a:pt x="811138" y="2188883"/>
                  </a:cubicBezTo>
                  <a:cubicBezTo>
                    <a:pt x="812757" y="2146116"/>
                    <a:pt x="807042" y="2103063"/>
                    <a:pt x="804375" y="2060105"/>
                  </a:cubicBezTo>
                  <a:cubicBezTo>
                    <a:pt x="801994" y="2022576"/>
                    <a:pt x="797041" y="1985048"/>
                    <a:pt x="797898" y="1947615"/>
                  </a:cubicBezTo>
                  <a:cubicBezTo>
                    <a:pt x="798374" y="1925802"/>
                    <a:pt x="789992" y="1911229"/>
                    <a:pt x="774276" y="1901895"/>
                  </a:cubicBezTo>
                  <a:cubicBezTo>
                    <a:pt x="750749" y="1887893"/>
                    <a:pt x="724746" y="1877987"/>
                    <a:pt x="700267" y="1865605"/>
                  </a:cubicBezTo>
                  <a:cubicBezTo>
                    <a:pt x="690837" y="1860842"/>
                    <a:pt x="680074" y="1855698"/>
                    <a:pt x="674264" y="1847697"/>
                  </a:cubicBezTo>
                  <a:cubicBezTo>
                    <a:pt x="664167" y="1833791"/>
                    <a:pt x="672930" y="1817313"/>
                    <a:pt x="689884" y="1812074"/>
                  </a:cubicBezTo>
                  <a:cubicBezTo>
                    <a:pt x="704267" y="1807597"/>
                    <a:pt x="718650" y="1802930"/>
                    <a:pt x="732366" y="1796834"/>
                  </a:cubicBezTo>
                  <a:cubicBezTo>
                    <a:pt x="759798" y="1784547"/>
                    <a:pt x="774752" y="1763401"/>
                    <a:pt x="773800" y="1732445"/>
                  </a:cubicBezTo>
                  <a:cubicBezTo>
                    <a:pt x="773705" y="1729683"/>
                    <a:pt x="773895" y="1727016"/>
                    <a:pt x="773800" y="1724254"/>
                  </a:cubicBezTo>
                  <a:cubicBezTo>
                    <a:pt x="771228" y="1652816"/>
                    <a:pt x="769037" y="1581379"/>
                    <a:pt x="765894" y="1509941"/>
                  </a:cubicBezTo>
                  <a:cubicBezTo>
                    <a:pt x="764180" y="1471841"/>
                    <a:pt x="761417" y="1433741"/>
                    <a:pt x="758083" y="1395736"/>
                  </a:cubicBezTo>
                  <a:cubicBezTo>
                    <a:pt x="756750" y="1379925"/>
                    <a:pt x="753892" y="1364018"/>
                    <a:pt x="749321" y="1348968"/>
                  </a:cubicBezTo>
                  <a:cubicBezTo>
                    <a:pt x="747701" y="1343539"/>
                    <a:pt x="738367" y="1336586"/>
                    <a:pt x="733128" y="1336967"/>
                  </a:cubicBezTo>
                  <a:cubicBezTo>
                    <a:pt x="718841" y="1338205"/>
                    <a:pt x="703029" y="1339920"/>
                    <a:pt x="691123" y="1346968"/>
                  </a:cubicBezTo>
                  <a:cubicBezTo>
                    <a:pt x="651880" y="1370209"/>
                    <a:pt x="625210" y="1406785"/>
                    <a:pt x="601588" y="1444409"/>
                  </a:cubicBezTo>
                  <a:cubicBezTo>
                    <a:pt x="589205" y="1464126"/>
                    <a:pt x="585871" y="1489272"/>
                    <a:pt x="574441" y="1509751"/>
                  </a:cubicBezTo>
                  <a:cubicBezTo>
                    <a:pt x="560630" y="1534420"/>
                    <a:pt x="541961" y="1556328"/>
                    <a:pt x="526626" y="1580235"/>
                  </a:cubicBezTo>
                  <a:cubicBezTo>
                    <a:pt x="508814" y="1608048"/>
                    <a:pt x="486811" y="1635004"/>
                    <a:pt x="476906" y="1665675"/>
                  </a:cubicBezTo>
                  <a:cubicBezTo>
                    <a:pt x="466619" y="1697679"/>
                    <a:pt x="488145" y="1725682"/>
                    <a:pt x="513100" y="1745209"/>
                  </a:cubicBezTo>
                  <a:cubicBezTo>
                    <a:pt x="534722" y="1762258"/>
                    <a:pt x="559583" y="1775498"/>
                    <a:pt x="584062" y="1788643"/>
                  </a:cubicBezTo>
                  <a:cubicBezTo>
                    <a:pt x="597111" y="1795691"/>
                    <a:pt x="612351" y="1798644"/>
                    <a:pt x="626353" y="1804168"/>
                  </a:cubicBezTo>
                  <a:cubicBezTo>
                    <a:pt x="629972" y="1805597"/>
                    <a:pt x="632449" y="1809693"/>
                    <a:pt x="635497" y="1812550"/>
                  </a:cubicBezTo>
                  <a:cubicBezTo>
                    <a:pt x="631306" y="1814836"/>
                    <a:pt x="627305" y="1818742"/>
                    <a:pt x="622924" y="1819313"/>
                  </a:cubicBezTo>
                  <a:cubicBezTo>
                    <a:pt x="591206" y="1823123"/>
                    <a:pt x="565298" y="1806359"/>
                    <a:pt x="537961" y="1794453"/>
                  </a:cubicBezTo>
                  <a:cubicBezTo>
                    <a:pt x="533770" y="1792643"/>
                    <a:pt x="529674" y="1789595"/>
                    <a:pt x="525388" y="1789309"/>
                  </a:cubicBezTo>
                  <a:cubicBezTo>
                    <a:pt x="487954" y="1786356"/>
                    <a:pt x="450521" y="1784356"/>
                    <a:pt x="413183" y="1781118"/>
                  </a:cubicBezTo>
                  <a:cubicBezTo>
                    <a:pt x="397467" y="1779784"/>
                    <a:pt x="381941" y="1774450"/>
                    <a:pt x="366225" y="1774164"/>
                  </a:cubicBezTo>
                  <a:cubicBezTo>
                    <a:pt x="354033" y="1773974"/>
                    <a:pt x="341841" y="1779022"/>
                    <a:pt x="329554" y="1781308"/>
                  </a:cubicBezTo>
                  <a:cubicBezTo>
                    <a:pt x="296883" y="1787214"/>
                    <a:pt x="271832" y="1768068"/>
                    <a:pt x="245638" y="1754352"/>
                  </a:cubicBezTo>
                  <a:cubicBezTo>
                    <a:pt x="228779" y="1745494"/>
                    <a:pt x="212491" y="1734541"/>
                    <a:pt x="198013" y="1722253"/>
                  </a:cubicBezTo>
                  <a:cubicBezTo>
                    <a:pt x="182107" y="1708728"/>
                    <a:pt x="168677" y="1692440"/>
                    <a:pt x="153913" y="1677486"/>
                  </a:cubicBezTo>
                  <a:cubicBezTo>
                    <a:pt x="129624" y="1652911"/>
                    <a:pt x="105335" y="1628337"/>
                    <a:pt x="80761" y="1604143"/>
                  </a:cubicBezTo>
                  <a:cubicBezTo>
                    <a:pt x="63330" y="1586998"/>
                    <a:pt x="39327" y="1574044"/>
                    <a:pt x="45518" y="1543088"/>
                  </a:cubicBezTo>
                  <a:cubicBezTo>
                    <a:pt x="46947" y="1535849"/>
                    <a:pt x="45994" y="1528134"/>
                    <a:pt x="45709" y="1520704"/>
                  </a:cubicBezTo>
                  <a:cubicBezTo>
                    <a:pt x="43232" y="1447838"/>
                    <a:pt x="38851" y="1374972"/>
                    <a:pt x="39041" y="1302106"/>
                  </a:cubicBezTo>
                  <a:cubicBezTo>
                    <a:pt x="39136" y="1267911"/>
                    <a:pt x="47709" y="1233716"/>
                    <a:pt x="52757" y="1199617"/>
                  </a:cubicBezTo>
                  <a:cubicBezTo>
                    <a:pt x="54472" y="1187901"/>
                    <a:pt x="55996" y="1175994"/>
                    <a:pt x="59520" y="1164755"/>
                  </a:cubicBezTo>
                  <a:cubicBezTo>
                    <a:pt x="64854" y="1148086"/>
                    <a:pt x="72474" y="1132084"/>
                    <a:pt x="78094" y="1115416"/>
                  </a:cubicBezTo>
                  <a:cubicBezTo>
                    <a:pt x="81142" y="1106176"/>
                    <a:pt x="82094" y="1096270"/>
                    <a:pt x="84094" y="1086745"/>
                  </a:cubicBezTo>
                  <a:cubicBezTo>
                    <a:pt x="90095" y="1057694"/>
                    <a:pt x="92953" y="1027500"/>
                    <a:pt x="103049" y="999877"/>
                  </a:cubicBezTo>
                  <a:cubicBezTo>
                    <a:pt x="116479" y="963492"/>
                    <a:pt x="133815" y="928249"/>
                    <a:pt x="152674" y="894245"/>
                  </a:cubicBezTo>
                  <a:cubicBezTo>
                    <a:pt x="175058" y="853859"/>
                    <a:pt x="200299" y="814997"/>
                    <a:pt x="225445" y="776135"/>
                  </a:cubicBezTo>
                  <a:cubicBezTo>
                    <a:pt x="254878" y="730605"/>
                    <a:pt x="285072" y="685552"/>
                    <a:pt x="315552" y="640785"/>
                  </a:cubicBezTo>
                  <a:cubicBezTo>
                    <a:pt x="334983" y="612305"/>
                    <a:pt x="355652" y="584587"/>
                    <a:pt x="375655" y="556584"/>
                  </a:cubicBezTo>
                  <a:cubicBezTo>
                    <a:pt x="382989" y="546392"/>
                    <a:pt x="391085" y="536581"/>
                    <a:pt x="397277" y="525723"/>
                  </a:cubicBezTo>
                  <a:cubicBezTo>
                    <a:pt x="415088" y="494576"/>
                    <a:pt x="391847" y="456857"/>
                    <a:pt x="354414" y="453333"/>
                  </a:cubicBezTo>
                  <a:cubicBezTo>
                    <a:pt x="308027" y="449046"/>
                    <a:pt x="261355" y="445332"/>
                    <a:pt x="215635" y="437235"/>
                  </a:cubicBezTo>
                  <a:cubicBezTo>
                    <a:pt x="176963" y="430473"/>
                    <a:pt x="139435" y="417614"/>
                    <a:pt x="101335" y="407898"/>
                  </a:cubicBezTo>
                  <a:cubicBezTo>
                    <a:pt x="87904" y="404469"/>
                    <a:pt x="73807" y="403612"/>
                    <a:pt x="60568" y="399612"/>
                  </a:cubicBezTo>
                  <a:cubicBezTo>
                    <a:pt x="32850" y="391325"/>
                    <a:pt x="10276" y="376085"/>
                    <a:pt x="179" y="347224"/>
                  </a:cubicBezTo>
                  <a:cubicBezTo>
                    <a:pt x="-392" y="345510"/>
                    <a:pt x="560" y="343319"/>
                    <a:pt x="846" y="341128"/>
                  </a:cubicBezTo>
                  <a:cubicBezTo>
                    <a:pt x="23896" y="337604"/>
                    <a:pt x="46852" y="334556"/>
                    <a:pt x="69712" y="330555"/>
                  </a:cubicBezTo>
                  <a:cubicBezTo>
                    <a:pt x="93619" y="326365"/>
                    <a:pt x="117527" y="321602"/>
                    <a:pt x="141245" y="316363"/>
                  </a:cubicBezTo>
                  <a:cubicBezTo>
                    <a:pt x="164390" y="311315"/>
                    <a:pt x="189060" y="308934"/>
                    <a:pt x="210015" y="298932"/>
                  </a:cubicBezTo>
                  <a:cubicBezTo>
                    <a:pt x="240971" y="284073"/>
                    <a:pt x="275452" y="288550"/>
                    <a:pt x="306027" y="276358"/>
                  </a:cubicBezTo>
                  <a:cubicBezTo>
                    <a:pt x="322410" y="269786"/>
                    <a:pt x="337459" y="259594"/>
                    <a:pt x="352223" y="249688"/>
                  </a:cubicBezTo>
                  <a:cubicBezTo>
                    <a:pt x="376036" y="233686"/>
                    <a:pt x="400706" y="221780"/>
                    <a:pt x="429090" y="214065"/>
                  </a:cubicBezTo>
                  <a:cubicBezTo>
                    <a:pt x="460523" y="205587"/>
                    <a:pt x="489669" y="188157"/>
                    <a:pt x="519673" y="174345"/>
                  </a:cubicBezTo>
                  <a:cubicBezTo>
                    <a:pt x="544342" y="163106"/>
                    <a:pt x="568727" y="151200"/>
                    <a:pt x="593491" y="140246"/>
                  </a:cubicBezTo>
                  <a:cubicBezTo>
                    <a:pt x="598159" y="138150"/>
                    <a:pt x="604255" y="138246"/>
                    <a:pt x="609494" y="138817"/>
                  </a:cubicBezTo>
                  <a:cubicBezTo>
                    <a:pt x="642450" y="142056"/>
                    <a:pt x="668263" y="126339"/>
                    <a:pt x="693218" y="108147"/>
                  </a:cubicBezTo>
                  <a:cubicBezTo>
                    <a:pt x="713030" y="93669"/>
                    <a:pt x="732366" y="78524"/>
                    <a:pt x="752654" y="64713"/>
                  </a:cubicBezTo>
                  <a:cubicBezTo>
                    <a:pt x="759512" y="60045"/>
                    <a:pt x="768751" y="55664"/>
                    <a:pt x="776562" y="56235"/>
                  </a:cubicBezTo>
                  <a:cubicBezTo>
                    <a:pt x="816091" y="59188"/>
                    <a:pt x="836760" y="21660"/>
                    <a:pt x="871145" y="13944"/>
                  </a:cubicBezTo>
                  <a:cubicBezTo>
                    <a:pt x="889719" y="9753"/>
                    <a:pt x="907912" y="1848"/>
                    <a:pt x="926485" y="895"/>
                  </a:cubicBezTo>
                  <a:cubicBezTo>
                    <a:pt x="967919" y="-1105"/>
                    <a:pt x="1009448" y="1086"/>
                    <a:pt x="1050977" y="38"/>
                  </a:cubicBezTo>
                  <a:cubicBezTo>
                    <a:pt x="1081934" y="-724"/>
                    <a:pt x="1110413" y="10039"/>
                    <a:pt x="1132607" y="27375"/>
                  </a:cubicBezTo>
                  <a:cubicBezTo>
                    <a:pt x="1162420" y="50520"/>
                    <a:pt x="1199282" y="60903"/>
                    <a:pt x="1227285" y="85477"/>
                  </a:cubicBezTo>
                  <a:cubicBezTo>
                    <a:pt x="1235381" y="92621"/>
                    <a:pt x="1240810" y="104051"/>
                    <a:pt x="1244621" y="114528"/>
                  </a:cubicBezTo>
                  <a:cubicBezTo>
                    <a:pt x="1254336" y="141770"/>
                    <a:pt x="1265290" y="168249"/>
                    <a:pt x="1265861" y="198634"/>
                  </a:cubicBezTo>
                  <a:cubicBezTo>
                    <a:pt x="1266528" y="229114"/>
                    <a:pt x="1238429" y="258927"/>
                    <a:pt x="1211950" y="268833"/>
                  </a:cubicBezTo>
                  <a:cubicBezTo>
                    <a:pt x="1184804" y="279025"/>
                    <a:pt x="1158229" y="290836"/>
                    <a:pt x="1130892" y="300552"/>
                  </a:cubicBezTo>
                  <a:cubicBezTo>
                    <a:pt x="1100031" y="311410"/>
                    <a:pt x="1068599" y="321030"/>
                    <a:pt x="1037261" y="330555"/>
                  </a:cubicBezTo>
                  <a:cubicBezTo>
                    <a:pt x="1017068" y="336747"/>
                    <a:pt x="996399" y="341604"/>
                    <a:pt x="976111" y="347510"/>
                  </a:cubicBezTo>
                  <a:cubicBezTo>
                    <a:pt x="962299" y="351510"/>
                    <a:pt x="948965" y="357988"/>
                    <a:pt x="934867" y="360559"/>
                  </a:cubicBezTo>
                  <a:cubicBezTo>
                    <a:pt x="900387" y="366846"/>
                    <a:pt x="865335" y="370084"/>
                    <a:pt x="831045" y="377133"/>
                  </a:cubicBezTo>
                  <a:cubicBezTo>
                    <a:pt x="807423" y="382086"/>
                    <a:pt x="784658" y="391420"/>
                    <a:pt x="761608" y="398850"/>
                  </a:cubicBezTo>
                  <a:cubicBezTo>
                    <a:pt x="737129" y="406660"/>
                    <a:pt x="711983" y="412756"/>
                    <a:pt x="688456" y="422853"/>
                  </a:cubicBezTo>
                  <a:cubicBezTo>
                    <a:pt x="663786" y="433425"/>
                    <a:pt x="640450" y="447332"/>
                    <a:pt x="617304" y="460953"/>
                  </a:cubicBezTo>
                  <a:cubicBezTo>
                    <a:pt x="601397" y="470382"/>
                    <a:pt x="587300" y="482765"/>
                    <a:pt x="571394" y="492195"/>
                  </a:cubicBezTo>
                  <a:cubicBezTo>
                    <a:pt x="549200" y="505434"/>
                    <a:pt x="527388" y="519150"/>
                    <a:pt x="518530" y="544582"/>
                  </a:cubicBezTo>
                  <a:cubicBezTo>
                    <a:pt x="505290" y="582492"/>
                    <a:pt x="512624" y="606209"/>
                    <a:pt x="555106" y="605638"/>
                  </a:cubicBezTo>
                  <a:cubicBezTo>
                    <a:pt x="599397" y="605066"/>
                    <a:pt x="641593" y="613353"/>
                    <a:pt x="683693" y="623163"/>
                  </a:cubicBezTo>
                  <a:cubicBezTo>
                    <a:pt x="698457" y="626592"/>
                    <a:pt x="712935" y="636498"/>
                    <a:pt x="724651" y="646786"/>
                  </a:cubicBezTo>
                  <a:cubicBezTo>
                    <a:pt x="746558" y="666026"/>
                    <a:pt x="768561" y="685933"/>
                    <a:pt x="785992" y="708984"/>
                  </a:cubicBezTo>
                  <a:cubicBezTo>
                    <a:pt x="794659" y="720414"/>
                    <a:pt x="794564" y="739178"/>
                    <a:pt x="796660" y="754894"/>
                  </a:cubicBezTo>
                  <a:cubicBezTo>
                    <a:pt x="804566" y="815092"/>
                    <a:pt x="829235" y="868623"/>
                    <a:pt x="860668" y="919581"/>
                  </a:cubicBezTo>
                  <a:cubicBezTo>
                    <a:pt x="869621" y="934155"/>
                    <a:pt x="892100" y="940251"/>
                    <a:pt x="908293" y="938346"/>
                  </a:cubicBezTo>
                  <a:cubicBezTo>
                    <a:pt x="942392" y="934250"/>
                    <a:pt x="967062" y="912723"/>
                    <a:pt x="994875" y="896531"/>
                  </a:cubicBezTo>
                  <a:cubicBezTo>
                    <a:pt x="1041262" y="869385"/>
                    <a:pt x="1091363" y="850621"/>
                    <a:pt x="1143275" y="836905"/>
                  </a:cubicBezTo>
                  <a:cubicBezTo>
                    <a:pt x="1175659" y="828332"/>
                    <a:pt x="1209950" y="825093"/>
                    <a:pt x="1240810" y="812901"/>
                  </a:cubicBezTo>
                  <a:cubicBezTo>
                    <a:pt x="1281387" y="796804"/>
                    <a:pt x="1314534" y="815188"/>
                    <a:pt x="1350062" y="826237"/>
                  </a:cubicBezTo>
                  <a:cubicBezTo>
                    <a:pt x="1363874" y="830523"/>
                    <a:pt x="1377875" y="835000"/>
                    <a:pt x="1392163" y="836809"/>
                  </a:cubicBezTo>
                  <a:cubicBezTo>
                    <a:pt x="1435121" y="842143"/>
                    <a:pt x="1471316" y="859860"/>
                    <a:pt x="1504463" y="887768"/>
                  </a:cubicBezTo>
                  <a:cubicBezTo>
                    <a:pt x="1519417" y="900341"/>
                    <a:pt x="1540181" y="906627"/>
                    <a:pt x="1559041" y="913867"/>
                  </a:cubicBezTo>
                  <a:cubicBezTo>
                    <a:pt x="1593998" y="927297"/>
                    <a:pt x="1633622" y="931297"/>
                    <a:pt x="1660387" y="961110"/>
                  </a:cubicBezTo>
                  <a:cubicBezTo>
                    <a:pt x="1676103" y="978541"/>
                    <a:pt x="1685818" y="998925"/>
                    <a:pt x="1687247" y="1023975"/>
                  </a:cubicBezTo>
                  <a:cubicBezTo>
                    <a:pt x="1688390" y="1044645"/>
                    <a:pt x="1696201" y="1064933"/>
                    <a:pt x="1700011" y="1085602"/>
                  </a:cubicBezTo>
                  <a:cubicBezTo>
                    <a:pt x="1703821" y="1106462"/>
                    <a:pt x="1707917" y="1127417"/>
                    <a:pt x="1709155" y="1148467"/>
                  </a:cubicBezTo>
                  <a:cubicBezTo>
                    <a:pt x="1710679" y="1176280"/>
                    <a:pt x="1709345" y="1204284"/>
                    <a:pt x="1709631" y="1232097"/>
                  </a:cubicBezTo>
                  <a:cubicBezTo>
                    <a:pt x="1709822" y="1259052"/>
                    <a:pt x="1700868" y="1282579"/>
                    <a:pt x="1684866" y="1303915"/>
                  </a:cubicBezTo>
                  <a:cubicBezTo>
                    <a:pt x="1682104" y="1307630"/>
                    <a:pt x="1679342" y="1314774"/>
                    <a:pt x="1681056" y="1317917"/>
                  </a:cubicBezTo>
                  <a:cubicBezTo>
                    <a:pt x="1696677" y="1347635"/>
                    <a:pt x="1682294" y="1375829"/>
                    <a:pt x="1675817" y="1403547"/>
                  </a:cubicBezTo>
                  <a:cubicBezTo>
                    <a:pt x="1666959" y="1441266"/>
                    <a:pt x="1649624" y="1476032"/>
                    <a:pt x="1646671" y="1516418"/>
                  </a:cubicBezTo>
                  <a:cubicBezTo>
                    <a:pt x="1644766" y="1543279"/>
                    <a:pt x="1627430" y="1569377"/>
                    <a:pt x="1615429" y="1594999"/>
                  </a:cubicBezTo>
                  <a:cubicBezTo>
                    <a:pt x="1600093" y="1627956"/>
                    <a:pt x="1579234" y="1656912"/>
                    <a:pt x="1552659" y="1682248"/>
                  </a:cubicBezTo>
                  <a:cubicBezTo>
                    <a:pt x="1543801" y="1690726"/>
                    <a:pt x="1538276" y="1704346"/>
                    <a:pt x="1534847" y="1716634"/>
                  </a:cubicBezTo>
                  <a:cubicBezTo>
                    <a:pt x="1529990" y="1733779"/>
                    <a:pt x="1526846" y="1751781"/>
                    <a:pt x="1525989" y="1769497"/>
                  </a:cubicBezTo>
                  <a:cubicBezTo>
                    <a:pt x="1522560" y="1846555"/>
                    <a:pt x="1486365" y="1899704"/>
                    <a:pt x="1414356" y="1932946"/>
                  </a:cubicBezTo>
                  <a:cubicBezTo>
                    <a:pt x="1381209" y="1948282"/>
                    <a:pt x="1343966" y="1954759"/>
                    <a:pt x="1308724" y="1965426"/>
                  </a:cubicBezTo>
                  <a:cubicBezTo>
                    <a:pt x="1296246" y="1969236"/>
                    <a:pt x="1284149" y="1975428"/>
                    <a:pt x="1271481" y="1977618"/>
                  </a:cubicBezTo>
                  <a:cubicBezTo>
                    <a:pt x="1257765" y="1980000"/>
                    <a:pt x="1241192" y="1983905"/>
                    <a:pt x="1229952" y="1978476"/>
                  </a:cubicBezTo>
                  <a:cubicBezTo>
                    <a:pt x="1205473" y="1966569"/>
                    <a:pt x="1185470" y="1976666"/>
                    <a:pt x="1169564" y="1989429"/>
                  </a:cubicBezTo>
                  <a:cubicBezTo>
                    <a:pt x="1134797" y="2017243"/>
                    <a:pt x="1106794" y="2020386"/>
                    <a:pt x="1072027" y="1990477"/>
                  </a:cubicBezTo>
                  <a:cubicBezTo>
                    <a:pt x="1043548" y="1965998"/>
                    <a:pt x="1009924" y="1958759"/>
                    <a:pt x="974682" y="1958092"/>
                  </a:cubicBezTo>
                  <a:cubicBezTo>
                    <a:pt x="935630" y="1957426"/>
                    <a:pt x="910007" y="1999431"/>
                    <a:pt x="924961" y="2036293"/>
                  </a:cubicBezTo>
                  <a:cubicBezTo>
                    <a:pt x="925914" y="2038769"/>
                    <a:pt x="926962" y="2041341"/>
                    <a:pt x="927152" y="2044008"/>
                  </a:cubicBezTo>
                  <a:cubicBezTo>
                    <a:pt x="929915" y="2080108"/>
                    <a:pt x="929629" y="2116684"/>
                    <a:pt x="935725" y="2152117"/>
                  </a:cubicBezTo>
                  <a:cubicBezTo>
                    <a:pt x="950012" y="2235746"/>
                    <a:pt x="938773" y="2319661"/>
                    <a:pt x="943059" y="2403291"/>
                  </a:cubicBezTo>
                  <a:cubicBezTo>
                    <a:pt x="944583" y="2433295"/>
                    <a:pt x="946488" y="2463489"/>
                    <a:pt x="951155" y="2493111"/>
                  </a:cubicBezTo>
                  <a:cubicBezTo>
                    <a:pt x="956966" y="2530164"/>
                    <a:pt x="966491" y="2566645"/>
                    <a:pt x="973063" y="2603506"/>
                  </a:cubicBezTo>
                  <a:cubicBezTo>
                    <a:pt x="975254" y="2616079"/>
                    <a:pt x="973634" y="2629319"/>
                    <a:pt x="973634" y="2642178"/>
                  </a:cubicBezTo>
                  <a:cubicBezTo>
                    <a:pt x="973634" y="2694565"/>
                    <a:pt x="972682" y="2746953"/>
                    <a:pt x="974015" y="2799340"/>
                  </a:cubicBezTo>
                  <a:cubicBezTo>
                    <a:pt x="974873" y="2835440"/>
                    <a:pt x="978016" y="2871635"/>
                    <a:pt x="981731" y="2907640"/>
                  </a:cubicBezTo>
                  <a:cubicBezTo>
                    <a:pt x="983445" y="2923832"/>
                    <a:pt x="991160" y="2939548"/>
                    <a:pt x="992208" y="2955741"/>
                  </a:cubicBezTo>
                  <a:cubicBezTo>
                    <a:pt x="993351" y="2973267"/>
                    <a:pt x="990017" y="2991078"/>
                    <a:pt x="988493" y="3008795"/>
                  </a:cubicBezTo>
                  <a:cubicBezTo>
                    <a:pt x="986112" y="3036799"/>
                    <a:pt x="982969" y="3064707"/>
                    <a:pt x="981445" y="3092710"/>
                  </a:cubicBezTo>
                  <a:cubicBezTo>
                    <a:pt x="979730" y="3123190"/>
                    <a:pt x="986874" y="3151956"/>
                    <a:pt x="1000971" y="3179102"/>
                  </a:cubicBezTo>
                  <a:cubicBezTo>
                    <a:pt x="1003352" y="3183579"/>
                    <a:pt x="1004781" y="3189675"/>
                    <a:pt x="1003924" y="3194533"/>
                  </a:cubicBezTo>
                  <a:cubicBezTo>
                    <a:pt x="999828" y="3218536"/>
                    <a:pt x="994970" y="3242443"/>
                    <a:pt x="990208" y="3266351"/>
                  </a:cubicBezTo>
                  <a:cubicBezTo>
                    <a:pt x="987541" y="3279972"/>
                    <a:pt x="983064" y="3293402"/>
                    <a:pt x="981921" y="3307118"/>
                  </a:cubicBezTo>
                  <a:cubicBezTo>
                    <a:pt x="978778" y="3347599"/>
                    <a:pt x="964395" y="3388747"/>
                    <a:pt x="987446" y="3428086"/>
                  </a:cubicBezTo>
                  <a:cubicBezTo>
                    <a:pt x="988684" y="3430276"/>
                    <a:pt x="988493" y="3433324"/>
                    <a:pt x="988589" y="3436086"/>
                  </a:cubicBezTo>
                  <a:cubicBezTo>
                    <a:pt x="991256" y="3494665"/>
                    <a:pt x="993446" y="3553149"/>
                    <a:pt x="996494" y="3611728"/>
                  </a:cubicBezTo>
                  <a:cubicBezTo>
                    <a:pt x="998590" y="3653257"/>
                    <a:pt x="1001257" y="3694786"/>
                    <a:pt x="1004495" y="3736315"/>
                  </a:cubicBezTo>
                  <a:cubicBezTo>
                    <a:pt x="1005924" y="3754031"/>
                    <a:pt x="1014401" y="3772700"/>
                    <a:pt x="1011067" y="3789178"/>
                  </a:cubicBezTo>
                  <a:cubicBezTo>
                    <a:pt x="997447" y="3857092"/>
                    <a:pt x="1008686" y="3925481"/>
                    <a:pt x="1003638" y="3993394"/>
                  </a:cubicBezTo>
                  <a:cubicBezTo>
                    <a:pt x="1001828" y="4018159"/>
                    <a:pt x="993827" y="4042353"/>
                    <a:pt x="989541" y="4067023"/>
                  </a:cubicBezTo>
                  <a:cubicBezTo>
                    <a:pt x="986207" y="4085977"/>
                    <a:pt x="983445" y="4105123"/>
                    <a:pt x="981540" y="4124363"/>
                  </a:cubicBezTo>
                  <a:cubicBezTo>
                    <a:pt x="978397" y="4157034"/>
                    <a:pt x="975825" y="4189704"/>
                    <a:pt x="973730" y="4222471"/>
                  </a:cubicBezTo>
                  <a:cubicBezTo>
                    <a:pt x="970777" y="4267334"/>
                    <a:pt x="970586" y="4312577"/>
                    <a:pt x="965062" y="4357154"/>
                  </a:cubicBezTo>
                  <a:cubicBezTo>
                    <a:pt x="962204" y="4380110"/>
                    <a:pt x="950393" y="4401922"/>
                    <a:pt x="942488" y="4424210"/>
                  </a:cubicBezTo>
                  <a:cubicBezTo>
                    <a:pt x="932486" y="4452690"/>
                    <a:pt x="922580" y="4481265"/>
                    <a:pt x="912198" y="4509554"/>
                  </a:cubicBezTo>
                  <a:cubicBezTo>
                    <a:pt x="906959" y="4523747"/>
                    <a:pt x="900673" y="4537463"/>
                    <a:pt x="894863" y="4551464"/>
                  </a:cubicBezTo>
                  <a:cubicBezTo>
                    <a:pt x="893339" y="4551083"/>
                    <a:pt x="891910" y="4550988"/>
                    <a:pt x="890386" y="4550893"/>
                  </a:cubicBezTo>
                  <a:close/>
                  <a:moveTo>
                    <a:pt x="962395" y="1753305"/>
                  </a:moveTo>
                  <a:cubicBezTo>
                    <a:pt x="985255" y="1747209"/>
                    <a:pt x="1008019" y="1736636"/>
                    <a:pt x="1031070" y="1736064"/>
                  </a:cubicBezTo>
                  <a:cubicBezTo>
                    <a:pt x="1084219" y="1734731"/>
                    <a:pt x="1130035" y="1714062"/>
                    <a:pt x="1175564" y="1690726"/>
                  </a:cubicBezTo>
                  <a:cubicBezTo>
                    <a:pt x="1192138" y="1682248"/>
                    <a:pt x="1208235" y="1672342"/>
                    <a:pt x="1225761" y="1666722"/>
                  </a:cubicBezTo>
                  <a:cubicBezTo>
                    <a:pt x="1263766" y="1654531"/>
                    <a:pt x="1298056" y="1636433"/>
                    <a:pt x="1326059" y="1608144"/>
                  </a:cubicBezTo>
                  <a:cubicBezTo>
                    <a:pt x="1345776" y="1588141"/>
                    <a:pt x="1366445" y="1567948"/>
                    <a:pt x="1381114" y="1544326"/>
                  </a:cubicBezTo>
                  <a:cubicBezTo>
                    <a:pt x="1396925" y="1518894"/>
                    <a:pt x="1405974" y="1489272"/>
                    <a:pt x="1418357" y="1461744"/>
                  </a:cubicBezTo>
                  <a:cubicBezTo>
                    <a:pt x="1429120" y="1437837"/>
                    <a:pt x="1437597" y="1412119"/>
                    <a:pt x="1452456" y="1390974"/>
                  </a:cubicBezTo>
                  <a:cubicBezTo>
                    <a:pt x="1480555" y="1350873"/>
                    <a:pt x="1509034" y="1312202"/>
                    <a:pt x="1486936" y="1260005"/>
                  </a:cubicBezTo>
                  <a:cubicBezTo>
                    <a:pt x="1476935" y="1236478"/>
                    <a:pt x="1466648" y="1214190"/>
                    <a:pt x="1441121" y="1199997"/>
                  </a:cubicBezTo>
                  <a:cubicBezTo>
                    <a:pt x="1418357" y="1187329"/>
                    <a:pt x="1398735" y="1167136"/>
                    <a:pt x="1381209" y="1147229"/>
                  </a:cubicBezTo>
                  <a:cubicBezTo>
                    <a:pt x="1357016" y="1119702"/>
                    <a:pt x="1339871" y="1085412"/>
                    <a:pt x="1303009" y="1071124"/>
                  </a:cubicBezTo>
                  <a:cubicBezTo>
                    <a:pt x="1291960" y="1066838"/>
                    <a:pt x="1281006" y="1062171"/>
                    <a:pt x="1269576" y="1059123"/>
                  </a:cubicBezTo>
                  <a:cubicBezTo>
                    <a:pt x="1249288" y="1053693"/>
                    <a:pt x="1229000" y="1047788"/>
                    <a:pt x="1208235" y="1044740"/>
                  </a:cubicBezTo>
                  <a:cubicBezTo>
                    <a:pt x="1171564" y="1039406"/>
                    <a:pt x="1136512" y="1049788"/>
                    <a:pt x="1102222" y="1060551"/>
                  </a:cubicBezTo>
                  <a:cubicBezTo>
                    <a:pt x="1081648" y="1067029"/>
                    <a:pt x="1061455" y="1076077"/>
                    <a:pt x="1042786" y="1087031"/>
                  </a:cubicBezTo>
                  <a:cubicBezTo>
                    <a:pt x="1002876" y="1110367"/>
                    <a:pt x="964490" y="1136275"/>
                    <a:pt x="924676" y="1159802"/>
                  </a:cubicBezTo>
                  <a:cubicBezTo>
                    <a:pt x="898482" y="1175328"/>
                    <a:pt x="889814" y="1202379"/>
                    <a:pt x="895243" y="1233906"/>
                  </a:cubicBezTo>
                  <a:cubicBezTo>
                    <a:pt x="899339" y="1257624"/>
                    <a:pt x="909341" y="1285246"/>
                    <a:pt x="884861" y="1306297"/>
                  </a:cubicBezTo>
                  <a:cubicBezTo>
                    <a:pt x="882861" y="1308011"/>
                    <a:pt x="881432" y="1312869"/>
                    <a:pt x="882290" y="1315345"/>
                  </a:cubicBezTo>
                  <a:cubicBezTo>
                    <a:pt x="890672" y="1340206"/>
                    <a:pt x="900482" y="1364589"/>
                    <a:pt x="908007" y="1389735"/>
                  </a:cubicBezTo>
                  <a:cubicBezTo>
                    <a:pt x="917818" y="1422501"/>
                    <a:pt x="926105" y="1455648"/>
                    <a:pt x="934391" y="1488796"/>
                  </a:cubicBezTo>
                  <a:cubicBezTo>
                    <a:pt x="935058" y="1491653"/>
                    <a:pt x="931058" y="1495558"/>
                    <a:pt x="929343" y="1499083"/>
                  </a:cubicBezTo>
                  <a:cubicBezTo>
                    <a:pt x="926105" y="1505464"/>
                    <a:pt x="921818" y="1511560"/>
                    <a:pt x="920008" y="1518228"/>
                  </a:cubicBezTo>
                  <a:cubicBezTo>
                    <a:pt x="915913" y="1533563"/>
                    <a:pt x="912293" y="1549089"/>
                    <a:pt x="910007" y="1564710"/>
                  </a:cubicBezTo>
                  <a:cubicBezTo>
                    <a:pt x="907531" y="1581093"/>
                    <a:pt x="904292" y="1597952"/>
                    <a:pt x="905911" y="1614144"/>
                  </a:cubicBezTo>
                  <a:cubicBezTo>
                    <a:pt x="908864" y="1644339"/>
                    <a:pt x="916294" y="1674152"/>
                    <a:pt x="919627" y="1704251"/>
                  </a:cubicBezTo>
                  <a:cubicBezTo>
                    <a:pt x="922390" y="1730159"/>
                    <a:pt x="939249" y="1750543"/>
                    <a:pt x="962395" y="1753305"/>
                  </a:cubicBezTo>
                  <a:close/>
                  <a:moveTo>
                    <a:pt x="677978" y="1044264"/>
                  </a:moveTo>
                  <a:cubicBezTo>
                    <a:pt x="673311" y="1029309"/>
                    <a:pt x="668549" y="1014260"/>
                    <a:pt x="663786" y="999306"/>
                  </a:cubicBezTo>
                  <a:cubicBezTo>
                    <a:pt x="662357" y="994924"/>
                    <a:pt x="659214" y="990638"/>
                    <a:pt x="659404" y="986352"/>
                  </a:cubicBezTo>
                  <a:cubicBezTo>
                    <a:pt x="661595" y="935869"/>
                    <a:pt x="648356" y="887673"/>
                    <a:pt x="635211" y="839952"/>
                  </a:cubicBezTo>
                  <a:cubicBezTo>
                    <a:pt x="628448" y="815568"/>
                    <a:pt x="619495" y="788422"/>
                    <a:pt x="602826" y="770896"/>
                  </a:cubicBezTo>
                  <a:cubicBezTo>
                    <a:pt x="565869" y="732130"/>
                    <a:pt x="524245" y="697744"/>
                    <a:pt x="470714" y="681838"/>
                  </a:cubicBezTo>
                  <a:cubicBezTo>
                    <a:pt x="448426" y="675170"/>
                    <a:pt x="398420" y="684695"/>
                    <a:pt x="384799" y="702411"/>
                  </a:cubicBezTo>
                  <a:cubicBezTo>
                    <a:pt x="357748" y="737559"/>
                    <a:pt x="342032" y="777468"/>
                    <a:pt x="337078" y="821760"/>
                  </a:cubicBezTo>
                  <a:cubicBezTo>
                    <a:pt x="334792" y="842048"/>
                    <a:pt x="329268" y="862050"/>
                    <a:pt x="326696" y="882339"/>
                  </a:cubicBezTo>
                  <a:cubicBezTo>
                    <a:pt x="324315" y="901484"/>
                    <a:pt x="318314" y="922820"/>
                    <a:pt x="324220" y="939584"/>
                  </a:cubicBezTo>
                  <a:cubicBezTo>
                    <a:pt x="331078" y="958729"/>
                    <a:pt x="324982" y="962634"/>
                    <a:pt x="310694" y="968826"/>
                  </a:cubicBezTo>
                  <a:cubicBezTo>
                    <a:pt x="248306" y="995686"/>
                    <a:pt x="221636" y="1044550"/>
                    <a:pt x="221731" y="1111415"/>
                  </a:cubicBezTo>
                  <a:cubicBezTo>
                    <a:pt x="221826" y="1143324"/>
                    <a:pt x="222493" y="1177328"/>
                    <a:pt x="212396" y="1206760"/>
                  </a:cubicBezTo>
                  <a:cubicBezTo>
                    <a:pt x="201347" y="1238955"/>
                    <a:pt x="209253" y="1264577"/>
                    <a:pt x="225445" y="1287723"/>
                  </a:cubicBezTo>
                  <a:cubicBezTo>
                    <a:pt x="244305" y="1314679"/>
                    <a:pt x="238209" y="1340587"/>
                    <a:pt x="232589" y="1367923"/>
                  </a:cubicBezTo>
                  <a:cubicBezTo>
                    <a:pt x="226874" y="1395736"/>
                    <a:pt x="219159" y="1423168"/>
                    <a:pt x="215540" y="1451172"/>
                  </a:cubicBezTo>
                  <a:cubicBezTo>
                    <a:pt x="214396" y="1460506"/>
                    <a:pt x="222112" y="1478699"/>
                    <a:pt x="228017" y="1479747"/>
                  </a:cubicBezTo>
                  <a:cubicBezTo>
                    <a:pt x="241924" y="1482128"/>
                    <a:pt x="261926" y="1481842"/>
                    <a:pt x="271166" y="1473460"/>
                  </a:cubicBezTo>
                  <a:cubicBezTo>
                    <a:pt x="331649" y="1418692"/>
                    <a:pt x="389752" y="1361256"/>
                    <a:pt x="449092" y="1305249"/>
                  </a:cubicBezTo>
                  <a:cubicBezTo>
                    <a:pt x="456332" y="1298391"/>
                    <a:pt x="467285" y="1295724"/>
                    <a:pt x="475667" y="1289723"/>
                  </a:cubicBezTo>
                  <a:cubicBezTo>
                    <a:pt x="486431" y="1282008"/>
                    <a:pt x="496813" y="1273531"/>
                    <a:pt x="506338" y="1264291"/>
                  </a:cubicBezTo>
                  <a:cubicBezTo>
                    <a:pt x="522625" y="1248385"/>
                    <a:pt x="537104" y="1230573"/>
                    <a:pt x="554249" y="1215714"/>
                  </a:cubicBezTo>
                  <a:cubicBezTo>
                    <a:pt x="571203" y="1201045"/>
                    <a:pt x="591587" y="1190282"/>
                    <a:pt x="608255" y="1175328"/>
                  </a:cubicBezTo>
                  <a:cubicBezTo>
                    <a:pt x="621495" y="1163517"/>
                    <a:pt x="632258" y="1148563"/>
                    <a:pt x="642736" y="1133894"/>
                  </a:cubicBezTo>
                  <a:cubicBezTo>
                    <a:pt x="661214" y="1107319"/>
                    <a:pt x="674264" y="1078554"/>
                    <a:pt x="677978" y="1044264"/>
                  </a:cubicBezTo>
                  <a:close/>
                </a:path>
              </a:pathLst>
            </a:custGeom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 useBgFill="1"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6B35BB90-BB68-4B46-9A1D-0573A298C570}"/>
                </a:ext>
              </a:extLst>
            </p:cNvPr>
            <p:cNvSpPr/>
            <p:nvPr/>
          </p:nvSpPr>
          <p:spPr>
            <a:xfrm>
              <a:off x="4653196" y="2126377"/>
              <a:ext cx="266700" cy="1362075"/>
            </a:xfrm>
            <a:custGeom>
              <a:avLst/>
              <a:gdLst>
                <a:gd name="connsiteX0" fmla="*/ 252028 w 266700"/>
                <a:gd name="connsiteY0" fmla="*/ 502634 h 1362075"/>
                <a:gd name="connsiteX1" fmla="*/ 261363 w 266700"/>
                <a:gd name="connsiteY1" fmla="*/ 601313 h 1362075"/>
                <a:gd name="connsiteX2" fmla="*/ 267364 w 266700"/>
                <a:gd name="connsiteY2" fmla="*/ 758857 h 1362075"/>
                <a:gd name="connsiteX3" fmla="*/ 260887 w 266700"/>
                <a:gd name="connsiteY3" fmla="*/ 809911 h 1362075"/>
                <a:gd name="connsiteX4" fmla="*/ 267554 w 266700"/>
                <a:gd name="connsiteY4" fmla="*/ 844772 h 1362075"/>
                <a:gd name="connsiteX5" fmla="*/ 259458 w 266700"/>
                <a:gd name="connsiteY5" fmla="*/ 1022414 h 1362075"/>
                <a:gd name="connsiteX6" fmla="*/ 238884 w 266700"/>
                <a:gd name="connsiteY6" fmla="*/ 1098042 h 1362075"/>
                <a:gd name="connsiteX7" fmla="*/ 230026 w 266700"/>
                <a:gd name="connsiteY7" fmla="*/ 1140714 h 1362075"/>
                <a:gd name="connsiteX8" fmla="*/ 221453 w 266700"/>
                <a:gd name="connsiteY8" fmla="*/ 1207961 h 1362075"/>
                <a:gd name="connsiteX9" fmla="*/ 181448 w 266700"/>
                <a:gd name="connsiteY9" fmla="*/ 1346168 h 1362075"/>
                <a:gd name="connsiteX10" fmla="*/ 130775 w 266700"/>
                <a:gd name="connsiteY10" fmla="*/ 1353693 h 1362075"/>
                <a:gd name="connsiteX11" fmla="*/ 66196 w 266700"/>
                <a:gd name="connsiteY11" fmla="*/ 1303687 h 1362075"/>
                <a:gd name="connsiteX12" fmla="*/ 22381 w 266700"/>
                <a:gd name="connsiteY12" fmla="*/ 1214342 h 1362075"/>
                <a:gd name="connsiteX13" fmla="*/ 759 w 266700"/>
                <a:gd name="connsiteY13" fmla="*/ 1112139 h 1362075"/>
                <a:gd name="connsiteX14" fmla="*/ 5426 w 266700"/>
                <a:gd name="connsiteY14" fmla="*/ 1046702 h 1362075"/>
                <a:gd name="connsiteX15" fmla="*/ 7141 w 266700"/>
                <a:gd name="connsiteY15" fmla="*/ 1028605 h 1362075"/>
                <a:gd name="connsiteX16" fmla="*/ 7522 w 266700"/>
                <a:gd name="connsiteY16" fmla="*/ 881729 h 1362075"/>
                <a:gd name="connsiteX17" fmla="*/ 14665 w 266700"/>
                <a:gd name="connsiteY17" fmla="*/ 834866 h 1362075"/>
                <a:gd name="connsiteX18" fmla="*/ 16666 w 266700"/>
                <a:gd name="connsiteY18" fmla="*/ 785622 h 1362075"/>
                <a:gd name="connsiteX19" fmla="*/ 15808 w 266700"/>
                <a:gd name="connsiteY19" fmla="*/ 692182 h 1362075"/>
                <a:gd name="connsiteX20" fmla="*/ 36573 w 266700"/>
                <a:gd name="connsiteY20" fmla="*/ 599789 h 1362075"/>
                <a:gd name="connsiteX21" fmla="*/ 44955 w 266700"/>
                <a:gd name="connsiteY21" fmla="*/ 554831 h 1362075"/>
                <a:gd name="connsiteX22" fmla="*/ 52670 w 266700"/>
                <a:gd name="connsiteY22" fmla="*/ 350711 h 1362075"/>
                <a:gd name="connsiteX23" fmla="*/ 46003 w 266700"/>
                <a:gd name="connsiteY23" fmla="*/ 316135 h 1362075"/>
                <a:gd name="connsiteX24" fmla="*/ 60290 w 266700"/>
                <a:gd name="connsiteY24" fmla="*/ 213931 h 1362075"/>
                <a:gd name="connsiteX25" fmla="*/ 68291 w 266700"/>
                <a:gd name="connsiteY25" fmla="*/ 150686 h 1362075"/>
                <a:gd name="connsiteX26" fmla="*/ 64481 w 266700"/>
                <a:gd name="connsiteY26" fmla="*/ 135636 h 1362075"/>
                <a:gd name="connsiteX27" fmla="*/ 59338 w 266700"/>
                <a:gd name="connsiteY27" fmla="*/ 104965 h 1362075"/>
                <a:gd name="connsiteX28" fmla="*/ 49146 w 266700"/>
                <a:gd name="connsiteY28" fmla="*/ 34957 h 1362075"/>
                <a:gd name="connsiteX29" fmla="*/ 55528 w 266700"/>
                <a:gd name="connsiteY29" fmla="*/ 0 h 1362075"/>
                <a:gd name="connsiteX30" fmla="*/ 82007 w 266700"/>
                <a:gd name="connsiteY30" fmla="*/ 7525 h 1362075"/>
                <a:gd name="connsiteX31" fmla="*/ 129442 w 266700"/>
                <a:gd name="connsiteY31" fmla="*/ 83439 h 1362075"/>
                <a:gd name="connsiteX32" fmla="*/ 186401 w 266700"/>
                <a:gd name="connsiteY32" fmla="*/ 206026 h 1362075"/>
                <a:gd name="connsiteX33" fmla="*/ 214024 w 266700"/>
                <a:gd name="connsiteY33" fmla="*/ 277082 h 1362075"/>
                <a:gd name="connsiteX34" fmla="*/ 236026 w 266700"/>
                <a:gd name="connsiteY34" fmla="*/ 346519 h 1362075"/>
                <a:gd name="connsiteX35" fmla="*/ 237360 w 266700"/>
                <a:gd name="connsiteY35" fmla="*/ 358616 h 1362075"/>
                <a:gd name="connsiteX36" fmla="*/ 251838 w 266700"/>
                <a:gd name="connsiteY36" fmla="*/ 448437 h 1362075"/>
                <a:gd name="connsiteX37" fmla="*/ 252028 w 266700"/>
                <a:gd name="connsiteY37" fmla="*/ 502634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66700" h="1362075">
                  <a:moveTo>
                    <a:pt x="252028" y="502634"/>
                  </a:moveTo>
                  <a:cubicBezTo>
                    <a:pt x="254505" y="532162"/>
                    <a:pt x="253457" y="567785"/>
                    <a:pt x="261363" y="601313"/>
                  </a:cubicBezTo>
                  <a:cubicBezTo>
                    <a:pt x="273650" y="653891"/>
                    <a:pt x="264982" y="706374"/>
                    <a:pt x="267364" y="758857"/>
                  </a:cubicBezTo>
                  <a:cubicBezTo>
                    <a:pt x="268126" y="775716"/>
                    <a:pt x="261268" y="792861"/>
                    <a:pt x="260887" y="809911"/>
                  </a:cubicBezTo>
                  <a:cubicBezTo>
                    <a:pt x="260601" y="821436"/>
                    <a:pt x="267840" y="833152"/>
                    <a:pt x="267554" y="844772"/>
                  </a:cubicBezTo>
                  <a:cubicBezTo>
                    <a:pt x="265935" y="904018"/>
                    <a:pt x="264601" y="963358"/>
                    <a:pt x="259458" y="1022414"/>
                  </a:cubicBezTo>
                  <a:cubicBezTo>
                    <a:pt x="257172" y="1048036"/>
                    <a:pt x="245647" y="1072706"/>
                    <a:pt x="238884" y="1098042"/>
                  </a:cubicBezTo>
                  <a:cubicBezTo>
                    <a:pt x="235169" y="1112044"/>
                    <a:pt x="232216" y="1126331"/>
                    <a:pt x="230026" y="1140714"/>
                  </a:cubicBezTo>
                  <a:cubicBezTo>
                    <a:pt x="226692" y="1163098"/>
                    <a:pt x="225739" y="1185767"/>
                    <a:pt x="221453" y="1207961"/>
                  </a:cubicBezTo>
                  <a:cubicBezTo>
                    <a:pt x="212309" y="1255204"/>
                    <a:pt x="205927" y="1303496"/>
                    <a:pt x="181448" y="1346168"/>
                  </a:cubicBezTo>
                  <a:cubicBezTo>
                    <a:pt x="169351" y="1367218"/>
                    <a:pt x="151063" y="1369314"/>
                    <a:pt x="130775" y="1353693"/>
                  </a:cubicBezTo>
                  <a:cubicBezTo>
                    <a:pt x="109249" y="1337024"/>
                    <a:pt x="86960" y="1321308"/>
                    <a:pt x="66196" y="1303687"/>
                  </a:cubicBezTo>
                  <a:cubicBezTo>
                    <a:pt x="38764" y="1280541"/>
                    <a:pt x="29048" y="1248156"/>
                    <a:pt x="22381" y="1214342"/>
                  </a:cubicBezTo>
                  <a:cubicBezTo>
                    <a:pt x="15618" y="1180148"/>
                    <a:pt x="5140" y="1146620"/>
                    <a:pt x="759" y="1112139"/>
                  </a:cubicBezTo>
                  <a:cubicBezTo>
                    <a:pt x="-2003" y="1090898"/>
                    <a:pt x="3521" y="1068515"/>
                    <a:pt x="5426" y="1046702"/>
                  </a:cubicBezTo>
                  <a:cubicBezTo>
                    <a:pt x="5902" y="1040702"/>
                    <a:pt x="7141" y="1034606"/>
                    <a:pt x="7141" y="1028605"/>
                  </a:cubicBezTo>
                  <a:cubicBezTo>
                    <a:pt x="7236" y="979646"/>
                    <a:pt x="6664" y="930688"/>
                    <a:pt x="7522" y="881729"/>
                  </a:cubicBezTo>
                  <a:cubicBezTo>
                    <a:pt x="7807" y="866108"/>
                    <a:pt x="11808" y="850392"/>
                    <a:pt x="14665" y="834866"/>
                  </a:cubicBezTo>
                  <a:cubicBezTo>
                    <a:pt x="17713" y="818483"/>
                    <a:pt x="20285" y="803815"/>
                    <a:pt x="16666" y="785622"/>
                  </a:cubicBezTo>
                  <a:cubicBezTo>
                    <a:pt x="10665" y="755523"/>
                    <a:pt x="12189" y="723043"/>
                    <a:pt x="15808" y="692182"/>
                  </a:cubicBezTo>
                  <a:cubicBezTo>
                    <a:pt x="19428" y="661035"/>
                    <a:pt x="29620" y="630650"/>
                    <a:pt x="36573" y="599789"/>
                  </a:cubicBezTo>
                  <a:cubicBezTo>
                    <a:pt x="39907" y="584930"/>
                    <a:pt x="44193" y="569976"/>
                    <a:pt x="44955" y="554831"/>
                  </a:cubicBezTo>
                  <a:cubicBezTo>
                    <a:pt x="48289" y="486823"/>
                    <a:pt x="50860" y="418719"/>
                    <a:pt x="52670" y="350711"/>
                  </a:cubicBezTo>
                  <a:cubicBezTo>
                    <a:pt x="52956" y="339281"/>
                    <a:pt x="44860" y="327374"/>
                    <a:pt x="46003" y="316135"/>
                  </a:cubicBezTo>
                  <a:cubicBezTo>
                    <a:pt x="49432" y="281940"/>
                    <a:pt x="55528" y="248031"/>
                    <a:pt x="60290" y="213931"/>
                  </a:cubicBezTo>
                  <a:cubicBezTo>
                    <a:pt x="63243" y="192881"/>
                    <a:pt x="66196" y="171831"/>
                    <a:pt x="68291" y="150686"/>
                  </a:cubicBezTo>
                  <a:cubicBezTo>
                    <a:pt x="68767" y="145828"/>
                    <a:pt x="66672" y="140303"/>
                    <a:pt x="64481" y="135636"/>
                  </a:cubicBezTo>
                  <a:cubicBezTo>
                    <a:pt x="59719" y="125730"/>
                    <a:pt x="59242" y="116395"/>
                    <a:pt x="59338" y="104965"/>
                  </a:cubicBezTo>
                  <a:cubicBezTo>
                    <a:pt x="59528" y="81724"/>
                    <a:pt x="51241" y="58483"/>
                    <a:pt x="49146" y="34957"/>
                  </a:cubicBezTo>
                  <a:cubicBezTo>
                    <a:pt x="48098" y="23527"/>
                    <a:pt x="53242" y="11621"/>
                    <a:pt x="55528" y="0"/>
                  </a:cubicBezTo>
                  <a:cubicBezTo>
                    <a:pt x="64386" y="2381"/>
                    <a:pt x="74197" y="3143"/>
                    <a:pt x="82007" y="7525"/>
                  </a:cubicBezTo>
                  <a:cubicBezTo>
                    <a:pt x="111535" y="23908"/>
                    <a:pt x="121536" y="54007"/>
                    <a:pt x="129442" y="83439"/>
                  </a:cubicBezTo>
                  <a:cubicBezTo>
                    <a:pt x="141348" y="127921"/>
                    <a:pt x="154683" y="169831"/>
                    <a:pt x="186401" y="206026"/>
                  </a:cubicBezTo>
                  <a:cubicBezTo>
                    <a:pt x="202117" y="224028"/>
                    <a:pt x="205737" y="252889"/>
                    <a:pt x="214024" y="277082"/>
                  </a:cubicBezTo>
                  <a:cubicBezTo>
                    <a:pt x="221929" y="300037"/>
                    <a:pt x="228883" y="323278"/>
                    <a:pt x="236026" y="346519"/>
                  </a:cubicBezTo>
                  <a:cubicBezTo>
                    <a:pt x="237169" y="350329"/>
                    <a:pt x="236693" y="354616"/>
                    <a:pt x="237360" y="358616"/>
                  </a:cubicBezTo>
                  <a:cubicBezTo>
                    <a:pt x="242218" y="388525"/>
                    <a:pt x="248123" y="418338"/>
                    <a:pt x="251838" y="448437"/>
                  </a:cubicBezTo>
                  <a:cubicBezTo>
                    <a:pt x="253648" y="464534"/>
                    <a:pt x="252028" y="481012"/>
                    <a:pt x="252028" y="502634"/>
                  </a:cubicBezTo>
                  <a:close/>
                </a:path>
              </a:pathLst>
            </a:custGeom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 useBgFill="1"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A8535F5-80D0-42EC-82DD-1520D18D7695}"/>
                </a:ext>
              </a:extLst>
            </p:cNvPr>
            <p:cNvSpPr/>
            <p:nvPr/>
          </p:nvSpPr>
          <p:spPr>
            <a:xfrm>
              <a:off x="5113130" y="2636756"/>
              <a:ext cx="514350" cy="809625"/>
            </a:xfrm>
            <a:custGeom>
              <a:avLst/>
              <a:gdLst>
                <a:gd name="connsiteX0" fmla="*/ 271773 w 514350"/>
                <a:gd name="connsiteY0" fmla="*/ 816263 h 809625"/>
                <a:gd name="connsiteX1" fmla="*/ 216338 w 514350"/>
                <a:gd name="connsiteY1" fmla="*/ 792260 h 809625"/>
                <a:gd name="connsiteX2" fmla="*/ 144138 w 514350"/>
                <a:gd name="connsiteY2" fmla="*/ 762638 h 809625"/>
                <a:gd name="connsiteX3" fmla="*/ 16599 w 514350"/>
                <a:gd name="connsiteY3" fmla="*/ 663387 h 809625"/>
                <a:gd name="connsiteX4" fmla="*/ 32982 w 514350"/>
                <a:gd name="connsiteY4" fmla="*/ 592807 h 809625"/>
                <a:gd name="connsiteX5" fmla="*/ 69367 w 514350"/>
                <a:gd name="connsiteY5" fmla="*/ 557469 h 809625"/>
                <a:gd name="connsiteX6" fmla="*/ 144710 w 514350"/>
                <a:gd name="connsiteY6" fmla="*/ 456980 h 809625"/>
                <a:gd name="connsiteX7" fmla="*/ 190525 w 514350"/>
                <a:gd name="connsiteY7" fmla="*/ 389924 h 809625"/>
                <a:gd name="connsiteX8" fmla="*/ 237579 w 514350"/>
                <a:gd name="connsiteY8" fmla="*/ 262004 h 809625"/>
                <a:gd name="connsiteX9" fmla="*/ 204908 w 514350"/>
                <a:gd name="connsiteY9" fmla="*/ 224570 h 809625"/>
                <a:gd name="connsiteX10" fmla="*/ 139281 w 514350"/>
                <a:gd name="connsiteY10" fmla="*/ 209807 h 809625"/>
                <a:gd name="connsiteX11" fmla="*/ 102895 w 514350"/>
                <a:gd name="connsiteY11" fmla="*/ 208283 h 809625"/>
                <a:gd name="connsiteX12" fmla="*/ 8598 w 514350"/>
                <a:gd name="connsiteY12" fmla="*/ 168087 h 809625"/>
                <a:gd name="connsiteX13" fmla="*/ 11360 w 514350"/>
                <a:gd name="connsiteY13" fmla="*/ 145513 h 809625"/>
                <a:gd name="connsiteX14" fmla="*/ 115849 w 514350"/>
                <a:gd name="connsiteY14" fmla="*/ 100460 h 809625"/>
                <a:gd name="connsiteX15" fmla="*/ 171856 w 514350"/>
                <a:gd name="connsiteY15" fmla="*/ 71694 h 809625"/>
                <a:gd name="connsiteX16" fmla="*/ 243294 w 514350"/>
                <a:gd name="connsiteY16" fmla="*/ 39690 h 809625"/>
                <a:gd name="connsiteX17" fmla="*/ 293109 w 514350"/>
                <a:gd name="connsiteY17" fmla="*/ 11020 h 809625"/>
                <a:gd name="connsiteX18" fmla="*/ 367785 w 514350"/>
                <a:gd name="connsiteY18" fmla="*/ 9401 h 809625"/>
                <a:gd name="connsiteX19" fmla="*/ 389883 w 514350"/>
                <a:gd name="connsiteY19" fmla="*/ 29308 h 809625"/>
                <a:gd name="connsiteX20" fmla="*/ 459035 w 514350"/>
                <a:gd name="connsiteY20" fmla="*/ 93792 h 809625"/>
                <a:gd name="connsiteX21" fmla="*/ 516756 w 514350"/>
                <a:gd name="connsiteY21" fmla="*/ 170659 h 809625"/>
                <a:gd name="connsiteX22" fmla="*/ 512946 w 514350"/>
                <a:gd name="connsiteY22" fmla="*/ 188947 h 809625"/>
                <a:gd name="connsiteX23" fmla="*/ 465131 w 514350"/>
                <a:gd name="connsiteY23" fmla="*/ 283816 h 809625"/>
                <a:gd name="connsiteX24" fmla="*/ 457701 w 514350"/>
                <a:gd name="connsiteY24" fmla="*/ 290579 h 809625"/>
                <a:gd name="connsiteX25" fmla="*/ 364928 w 514350"/>
                <a:gd name="connsiteY25" fmla="*/ 361254 h 809625"/>
                <a:gd name="connsiteX26" fmla="*/ 319017 w 514350"/>
                <a:gd name="connsiteY26" fmla="*/ 407450 h 809625"/>
                <a:gd name="connsiteX27" fmla="*/ 282441 w 514350"/>
                <a:gd name="connsiteY27" fmla="*/ 459171 h 809625"/>
                <a:gd name="connsiteX28" fmla="*/ 209099 w 514350"/>
                <a:gd name="connsiteY28" fmla="*/ 538991 h 809625"/>
                <a:gd name="connsiteX29" fmla="*/ 183191 w 514350"/>
                <a:gd name="connsiteY29" fmla="*/ 601665 h 809625"/>
                <a:gd name="connsiteX30" fmla="*/ 250533 w 514350"/>
                <a:gd name="connsiteY30" fmla="*/ 644718 h 809625"/>
                <a:gd name="connsiteX31" fmla="*/ 351974 w 514350"/>
                <a:gd name="connsiteY31" fmla="*/ 633764 h 809625"/>
                <a:gd name="connsiteX32" fmla="*/ 362451 w 514350"/>
                <a:gd name="connsiteY32" fmla="*/ 632145 h 809625"/>
                <a:gd name="connsiteX33" fmla="*/ 380263 w 514350"/>
                <a:gd name="connsiteY33" fmla="*/ 632526 h 809625"/>
                <a:gd name="connsiteX34" fmla="*/ 448938 w 514350"/>
                <a:gd name="connsiteY34" fmla="*/ 670721 h 809625"/>
                <a:gd name="connsiteX35" fmla="*/ 488467 w 514350"/>
                <a:gd name="connsiteY35" fmla="*/ 731205 h 809625"/>
                <a:gd name="connsiteX36" fmla="*/ 462178 w 514350"/>
                <a:gd name="connsiteY36" fmla="*/ 767400 h 809625"/>
                <a:gd name="connsiteX37" fmla="*/ 379787 w 514350"/>
                <a:gd name="connsiteY37" fmla="*/ 806072 h 809625"/>
                <a:gd name="connsiteX38" fmla="*/ 373786 w 514350"/>
                <a:gd name="connsiteY38" fmla="*/ 807215 h 809625"/>
                <a:gd name="connsiteX39" fmla="*/ 271773 w 514350"/>
                <a:gd name="connsiteY39" fmla="*/ 816263 h 80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14350" h="809625">
                  <a:moveTo>
                    <a:pt x="271773" y="816263"/>
                  </a:moveTo>
                  <a:cubicBezTo>
                    <a:pt x="256152" y="818835"/>
                    <a:pt x="237102" y="807405"/>
                    <a:pt x="216338" y="792260"/>
                  </a:cubicBezTo>
                  <a:cubicBezTo>
                    <a:pt x="195764" y="777306"/>
                    <a:pt x="169189" y="765019"/>
                    <a:pt x="144138" y="762638"/>
                  </a:cubicBezTo>
                  <a:cubicBezTo>
                    <a:pt x="82035" y="756732"/>
                    <a:pt x="30981" y="722728"/>
                    <a:pt x="16599" y="663387"/>
                  </a:cubicBezTo>
                  <a:cubicBezTo>
                    <a:pt x="10979" y="640146"/>
                    <a:pt x="6978" y="612238"/>
                    <a:pt x="32982" y="592807"/>
                  </a:cubicBezTo>
                  <a:cubicBezTo>
                    <a:pt x="46412" y="582806"/>
                    <a:pt x="56032" y="567661"/>
                    <a:pt x="69367" y="557469"/>
                  </a:cubicBezTo>
                  <a:cubicBezTo>
                    <a:pt x="104133" y="530894"/>
                    <a:pt x="120802" y="491366"/>
                    <a:pt x="144710" y="456980"/>
                  </a:cubicBezTo>
                  <a:cubicBezTo>
                    <a:pt x="160236" y="434787"/>
                    <a:pt x="174999" y="412118"/>
                    <a:pt x="190525" y="389924"/>
                  </a:cubicBezTo>
                  <a:cubicBezTo>
                    <a:pt x="217481" y="351443"/>
                    <a:pt x="241770" y="312296"/>
                    <a:pt x="237579" y="262004"/>
                  </a:cubicBezTo>
                  <a:cubicBezTo>
                    <a:pt x="235674" y="238953"/>
                    <a:pt x="227768" y="225428"/>
                    <a:pt x="204908" y="224570"/>
                  </a:cubicBezTo>
                  <a:cubicBezTo>
                    <a:pt x="181667" y="223713"/>
                    <a:pt x="160617" y="218474"/>
                    <a:pt x="139281" y="209807"/>
                  </a:cubicBezTo>
                  <a:cubicBezTo>
                    <a:pt x="128708" y="205520"/>
                    <a:pt x="115087" y="209235"/>
                    <a:pt x="102895" y="208283"/>
                  </a:cubicBezTo>
                  <a:cubicBezTo>
                    <a:pt x="66986" y="205520"/>
                    <a:pt x="32696" y="198948"/>
                    <a:pt x="8598" y="168087"/>
                  </a:cubicBezTo>
                  <a:cubicBezTo>
                    <a:pt x="1644" y="159134"/>
                    <a:pt x="-7881" y="152847"/>
                    <a:pt x="11360" y="145513"/>
                  </a:cubicBezTo>
                  <a:cubicBezTo>
                    <a:pt x="46793" y="131892"/>
                    <a:pt x="81369" y="116176"/>
                    <a:pt x="115849" y="100460"/>
                  </a:cubicBezTo>
                  <a:cubicBezTo>
                    <a:pt x="134899" y="91792"/>
                    <a:pt x="152901" y="80648"/>
                    <a:pt x="171856" y="71694"/>
                  </a:cubicBezTo>
                  <a:cubicBezTo>
                    <a:pt x="195478" y="60550"/>
                    <a:pt x="219957" y="51215"/>
                    <a:pt x="243294" y="39690"/>
                  </a:cubicBezTo>
                  <a:cubicBezTo>
                    <a:pt x="260439" y="31213"/>
                    <a:pt x="276250" y="20069"/>
                    <a:pt x="293109" y="11020"/>
                  </a:cubicBezTo>
                  <a:cubicBezTo>
                    <a:pt x="317493" y="-1934"/>
                    <a:pt x="343020" y="-4696"/>
                    <a:pt x="367785" y="9401"/>
                  </a:cubicBezTo>
                  <a:cubicBezTo>
                    <a:pt x="376263" y="14163"/>
                    <a:pt x="382740" y="22450"/>
                    <a:pt x="389883" y="29308"/>
                  </a:cubicBezTo>
                  <a:cubicBezTo>
                    <a:pt x="412743" y="51406"/>
                    <a:pt x="431793" y="82457"/>
                    <a:pt x="459035" y="93792"/>
                  </a:cubicBezTo>
                  <a:cubicBezTo>
                    <a:pt x="497135" y="109699"/>
                    <a:pt x="505612" y="139417"/>
                    <a:pt x="516756" y="170659"/>
                  </a:cubicBezTo>
                  <a:cubicBezTo>
                    <a:pt x="518566" y="175707"/>
                    <a:pt x="515518" y="183327"/>
                    <a:pt x="512946" y="188947"/>
                  </a:cubicBezTo>
                  <a:cubicBezTo>
                    <a:pt x="498278" y="221141"/>
                    <a:pt x="493039" y="258194"/>
                    <a:pt x="465131" y="283816"/>
                  </a:cubicBezTo>
                  <a:cubicBezTo>
                    <a:pt x="462654" y="286102"/>
                    <a:pt x="460464" y="290198"/>
                    <a:pt x="457701" y="290579"/>
                  </a:cubicBezTo>
                  <a:cubicBezTo>
                    <a:pt x="413505" y="296865"/>
                    <a:pt x="394170" y="335632"/>
                    <a:pt x="364928" y="361254"/>
                  </a:cubicBezTo>
                  <a:cubicBezTo>
                    <a:pt x="348640" y="375542"/>
                    <a:pt x="333019" y="390877"/>
                    <a:pt x="319017" y="407450"/>
                  </a:cubicBezTo>
                  <a:cubicBezTo>
                    <a:pt x="305397" y="423548"/>
                    <a:pt x="291395" y="440312"/>
                    <a:pt x="282441" y="459171"/>
                  </a:cubicBezTo>
                  <a:cubicBezTo>
                    <a:pt x="266058" y="493842"/>
                    <a:pt x="233483" y="512416"/>
                    <a:pt x="209099" y="538991"/>
                  </a:cubicBezTo>
                  <a:cubicBezTo>
                    <a:pt x="192144" y="557374"/>
                    <a:pt x="181667" y="575757"/>
                    <a:pt x="183191" y="601665"/>
                  </a:cubicBezTo>
                  <a:cubicBezTo>
                    <a:pt x="185001" y="632717"/>
                    <a:pt x="220243" y="653576"/>
                    <a:pt x="250533" y="644718"/>
                  </a:cubicBezTo>
                  <a:cubicBezTo>
                    <a:pt x="283108" y="635193"/>
                    <a:pt x="316731" y="624430"/>
                    <a:pt x="351974" y="633764"/>
                  </a:cubicBezTo>
                  <a:cubicBezTo>
                    <a:pt x="355117" y="634622"/>
                    <a:pt x="358927" y="632336"/>
                    <a:pt x="362451" y="632145"/>
                  </a:cubicBezTo>
                  <a:cubicBezTo>
                    <a:pt x="368452" y="631859"/>
                    <a:pt x="375501" y="630145"/>
                    <a:pt x="380263" y="632526"/>
                  </a:cubicBezTo>
                  <a:cubicBezTo>
                    <a:pt x="403504" y="644528"/>
                    <a:pt x="426936" y="656529"/>
                    <a:pt x="448938" y="670721"/>
                  </a:cubicBezTo>
                  <a:cubicBezTo>
                    <a:pt x="470560" y="684628"/>
                    <a:pt x="484371" y="707488"/>
                    <a:pt x="488467" y="731205"/>
                  </a:cubicBezTo>
                  <a:cubicBezTo>
                    <a:pt x="490277" y="741778"/>
                    <a:pt x="474465" y="760066"/>
                    <a:pt x="462178" y="767400"/>
                  </a:cubicBezTo>
                  <a:cubicBezTo>
                    <a:pt x="436270" y="782926"/>
                    <a:pt x="407409" y="793499"/>
                    <a:pt x="379787" y="806072"/>
                  </a:cubicBezTo>
                  <a:cubicBezTo>
                    <a:pt x="377977" y="806929"/>
                    <a:pt x="375786" y="807024"/>
                    <a:pt x="373786" y="807215"/>
                  </a:cubicBezTo>
                  <a:cubicBezTo>
                    <a:pt x="343211" y="809977"/>
                    <a:pt x="312636" y="812644"/>
                    <a:pt x="271773" y="816263"/>
                  </a:cubicBezTo>
                  <a:close/>
                </a:path>
              </a:pathLst>
            </a:custGeom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 useBgFill="1"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34D549F-CB31-4825-BEC0-AAF1DB0E1B37}"/>
                </a:ext>
              </a:extLst>
            </p:cNvPr>
            <p:cNvSpPr/>
            <p:nvPr/>
          </p:nvSpPr>
          <p:spPr>
            <a:xfrm>
              <a:off x="4904367" y="1709671"/>
              <a:ext cx="628650" cy="628650"/>
            </a:xfrm>
            <a:custGeom>
              <a:avLst/>
              <a:gdLst>
                <a:gd name="connsiteX0" fmla="*/ 0 w 628650"/>
                <a:gd name="connsiteY0" fmla="*/ 175343 h 628650"/>
                <a:gd name="connsiteX1" fmla="*/ 84963 w 628650"/>
                <a:gd name="connsiteY1" fmla="*/ 134957 h 628650"/>
                <a:gd name="connsiteX2" fmla="*/ 199168 w 628650"/>
                <a:gd name="connsiteY2" fmla="*/ 91333 h 628650"/>
                <a:gd name="connsiteX3" fmla="*/ 244031 w 628650"/>
                <a:gd name="connsiteY3" fmla="*/ 68092 h 628650"/>
                <a:gd name="connsiteX4" fmla="*/ 290513 w 628650"/>
                <a:gd name="connsiteY4" fmla="*/ 53328 h 628650"/>
                <a:gd name="connsiteX5" fmla="*/ 376047 w 628650"/>
                <a:gd name="connsiteY5" fmla="*/ 30087 h 628650"/>
                <a:gd name="connsiteX6" fmla="*/ 397192 w 628650"/>
                <a:gd name="connsiteY6" fmla="*/ 15418 h 628650"/>
                <a:gd name="connsiteX7" fmla="*/ 505206 w 628650"/>
                <a:gd name="connsiteY7" fmla="*/ 4941 h 628650"/>
                <a:gd name="connsiteX8" fmla="*/ 607695 w 628650"/>
                <a:gd name="connsiteY8" fmla="*/ 58948 h 628650"/>
                <a:gd name="connsiteX9" fmla="*/ 615315 w 628650"/>
                <a:gd name="connsiteY9" fmla="*/ 156293 h 628650"/>
                <a:gd name="connsiteX10" fmla="*/ 528542 w 628650"/>
                <a:gd name="connsiteY10" fmla="*/ 223159 h 628650"/>
                <a:gd name="connsiteX11" fmla="*/ 474345 w 628650"/>
                <a:gd name="connsiteY11" fmla="*/ 274213 h 628650"/>
                <a:gd name="connsiteX12" fmla="*/ 427577 w 628650"/>
                <a:gd name="connsiteY12" fmla="*/ 336220 h 628650"/>
                <a:gd name="connsiteX13" fmla="*/ 408623 w 628650"/>
                <a:gd name="connsiteY13" fmla="*/ 391942 h 628650"/>
                <a:gd name="connsiteX14" fmla="*/ 416052 w 628650"/>
                <a:gd name="connsiteY14" fmla="*/ 432232 h 628650"/>
                <a:gd name="connsiteX15" fmla="*/ 442532 w 628650"/>
                <a:gd name="connsiteY15" fmla="*/ 461474 h 628650"/>
                <a:gd name="connsiteX16" fmla="*/ 484727 w 628650"/>
                <a:gd name="connsiteY16" fmla="*/ 469666 h 628650"/>
                <a:gd name="connsiteX17" fmla="*/ 538067 w 628650"/>
                <a:gd name="connsiteY17" fmla="*/ 479762 h 628650"/>
                <a:gd name="connsiteX18" fmla="*/ 581978 w 628650"/>
                <a:gd name="connsiteY18" fmla="*/ 496621 h 628650"/>
                <a:gd name="connsiteX19" fmla="*/ 619506 w 628650"/>
                <a:gd name="connsiteY19" fmla="*/ 532340 h 628650"/>
                <a:gd name="connsiteX20" fmla="*/ 618934 w 628650"/>
                <a:gd name="connsiteY20" fmla="*/ 596253 h 628650"/>
                <a:gd name="connsiteX21" fmla="*/ 539877 w 628650"/>
                <a:gd name="connsiteY21" fmla="*/ 626828 h 628650"/>
                <a:gd name="connsiteX22" fmla="*/ 515017 w 628650"/>
                <a:gd name="connsiteY22" fmla="*/ 621494 h 628650"/>
                <a:gd name="connsiteX23" fmla="*/ 397669 w 628650"/>
                <a:gd name="connsiteY23" fmla="*/ 580632 h 628650"/>
                <a:gd name="connsiteX24" fmla="*/ 351473 w 628650"/>
                <a:gd name="connsiteY24" fmla="*/ 510147 h 628650"/>
                <a:gd name="connsiteX25" fmla="*/ 351758 w 628650"/>
                <a:gd name="connsiteY25" fmla="*/ 425660 h 628650"/>
                <a:gd name="connsiteX26" fmla="*/ 360331 w 628650"/>
                <a:gd name="connsiteY26" fmla="*/ 332125 h 628650"/>
                <a:gd name="connsiteX27" fmla="*/ 271272 w 628650"/>
                <a:gd name="connsiteY27" fmla="*/ 253353 h 628650"/>
                <a:gd name="connsiteX28" fmla="*/ 154972 w 628650"/>
                <a:gd name="connsiteY28" fmla="*/ 266783 h 628650"/>
                <a:gd name="connsiteX29" fmla="*/ 78962 w 628650"/>
                <a:gd name="connsiteY29" fmla="*/ 248781 h 628650"/>
                <a:gd name="connsiteX30" fmla="*/ 13145 w 628650"/>
                <a:gd name="connsiteY30" fmla="*/ 204966 h 628650"/>
                <a:gd name="connsiteX31" fmla="*/ 0 w 628650"/>
                <a:gd name="connsiteY31" fmla="*/ 175343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8650" h="628650">
                  <a:moveTo>
                    <a:pt x="0" y="175343"/>
                  </a:moveTo>
                  <a:cubicBezTo>
                    <a:pt x="31337" y="160294"/>
                    <a:pt x="57626" y="146292"/>
                    <a:pt x="84963" y="134957"/>
                  </a:cubicBezTo>
                  <a:cubicBezTo>
                    <a:pt x="122587" y="119431"/>
                    <a:pt x="161354" y="106573"/>
                    <a:pt x="199168" y="91333"/>
                  </a:cubicBezTo>
                  <a:cubicBezTo>
                    <a:pt x="214694" y="85046"/>
                    <a:pt x="228600" y="74664"/>
                    <a:pt x="244031" y="68092"/>
                  </a:cubicBezTo>
                  <a:cubicBezTo>
                    <a:pt x="258985" y="61805"/>
                    <a:pt x="274892" y="57709"/>
                    <a:pt x="290513" y="53328"/>
                  </a:cubicBezTo>
                  <a:cubicBezTo>
                    <a:pt x="318992" y="45422"/>
                    <a:pt x="347853" y="38659"/>
                    <a:pt x="376047" y="30087"/>
                  </a:cubicBezTo>
                  <a:cubicBezTo>
                    <a:pt x="383858" y="27706"/>
                    <a:pt x="389763" y="19609"/>
                    <a:pt x="397192" y="15418"/>
                  </a:cubicBezTo>
                  <a:cubicBezTo>
                    <a:pt x="431673" y="-3536"/>
                    <a:pt x="466630" y="-2393"/>
                    <a:pt x="505206" y="4941"/>
                  </a:cubicBezTo>
                  <a:cubicBezTo>
                    <a:pt x="546354" y="12751"/>
                    <a:pt x="575024" y="38850"/>
                    <a:pt x="607695" y="58948"/>
                  </a:cubicBezTo>
                  <a:cubicBezTo>
                    <a:pt x="637508" y="77331"/>
                    <a:pt x="637699" y="131052"/>
                    <a:pt x="615315" y="156293"/>
                  </a:cubicBezTo>
                  <a:cubicBezTo>
                    <a:pt x="590550" y="184201"/>
                    <a:pt x="558451" y="202013"/>
                    <a:pt x="528542" y="223159"/>
                  </a:cubicBezTo>
                  <a:cubicBezTo>
                    <a:pt x="508445" y="237351"/>
                    <a:pt x="492062" y="256782"/>
                    <a:pt x="474345" y="274213"/>
                  </a:cubicBezTo>
                  <a:cubicBezTo>
                    <a:pt x="455676" y="292501"/>
                    <a:pt x="436055" y="310027"/>
                    <a:pt x="427577" y="336220"/>
                  </a:cubicBezTo>
                  <a:cubicBezTo>
                    <a:pt x="421481" y="354889"/>
                    <a:pt x="411766" y="372796"/>
                    <a:pt x="408623" y="391942"/>
                  </a:cubicBezTo>
                  <a:cubicBezTo>
                    <a:pt x="406432" y="404705"/>
                    <a:pt x="410146" y="420326"/>
                    <a:pt x="416052" y="432232"/>
                  </a:cubicBezTo>
                  <a:cubicBezTo>
                    <a:pt x="421672" y="443567"/>
                    <a:pt x="434150" y="451282"/>
                    <a:pt x="442532" y="461474"/>
                  </a:cubicBezTo>
                  <a:cubicBezTo>
                    <a:pt x="454819" y="476524"/>
                    <a:pt x="466630" y="474619"/>
                    <a:pt x="484727" y="469666"/>
                  </a:cubicBezTo>
                  <a:cubicBezTo>
                    <a:pt x="500539" y="465379"/>
                    <a:pt x="520541" y="474523"/>
                    <a:pt x="538067" y="479762"/>
                  </a:cubicBezTo>
                  <a:cubicBezTo>
                    <a:pt x="553212" y="484334"/>
                    <a:pt x="567690" y="497383"/>
                    <a:pt x="581978" y="496621"/>
                  </a:cubicBezTo>
                  <a:cubicBezTo>
                    <a:pt x="610076" y="495097"/>
                    <a:pt x="615410" y="516814"/>
                    <a:pt x="619506" y="532340"/>
                  </a:cubicBezTo>
                  <a:cubicBezTo>
                    <a:pt x="624840" y="552438"/>
                    <a:pt x="624840" y="576346"/>
                    <a:pt x="618934" y="596253"/>
                  </a:cubicBezTo>
                  <a:cubicBezTo>
                    <a:pt x="610362" y="625590"/>
                    <a:pt x="569500" y="638639"/>
                    <a:pt x="539877" y="626828"/>
                  </a:cubicBezTo>
                  <a:cubicBezTo>
                    <a:pt x="532067" y="623685"/>
                    <a:pt x="523208" y="621208"/>
                    <a:pt x="515017" y="621494"/>
                  </a:cubicBezTo>
                  <a:cubicBezTo>
                    <a:pt x="470345" y="623113"/>
                    <a:pt x="428530" y="609778"/>
                    <a:pt x="397669" y="580632"/>
                  </a:cubicBezTo>
                  <a:cubicBezTo>
                    <a:pt x="378714" y="562725"/>
                    <a:pt x="356521" y="542246"/>
                    <a:pt x="351473" y="510147"/>
                  </a:cubicBezTo>
                  <a:cubicBezTo>
                    <a:pt x="346900" y="481191"/>
                    <a:pt x="345567" y="454521"/>
                    <a:pt x="351758" y="425660"/>
                  </a:cubicBezTo>
                  <a:cubicBezTo>
                    <a:pt x="358331" y="395180"/>
                    <a:pt x="362712" y="362986"/>
                    <a:pt x="360331" y="332125"/>
                  </a:cubicBezTo>
                  <a:cubicBezTo>
                    <a:pt x="357092" y="291358"/>
                    <a:pt x="314325" y="250686"/>
                    <a:pt x="271272" y="253353"/>
                  </a:cubicBezTo>
                  <a:cubicBezTo>
                    <a:pt x="232315" y="255734"/>
                    <a:pt x="193834" y="266307"/>
                    <a:pt x="154972" y="266783"/>
                  </a:cubicBezTo>
                  <a:cubicBezTo>
                    <a:pt x="129540" y="267069"/>
                    <a:pt x="102584" y="259163"/>
                    <a:pt x="78962" y="248781"/>
                  </a:cubicBezTo>
                  <a:cubicBezTo>
                    <a:pt x="55150" y="238303"/>
                    <a:pt x="33433" y="221825"/>
                    <a:pt x="13145" y="204966"/>
                  </a:cubicBezTo>
                  <a:cubicBezTo>
                    <a:pt x="5144" y="198394"/>
                    <a:pt x="3524" y="183820"/>
                    <a:pt x="0" y="175343"/>
                  </a:cubicBezTo>
                  <a:close/>
                </a:path>
              </a:pathLst>
            </a:custGeom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6BDA7A6-CFC5-454F-9C40-716C01ED30BE}"/>
              </a:ext>
            </a:extLst>
          </p:cNvPr>
          <p:cNvGrpSpPr/>
          <p:nvPr/>
        </p:nvGrpSpPr>
        <p:grpSpPr>
          <a:xfrm>
            <a:off x="3304244" y="1524693"/>
            <a:ext cx="571605" cy="900000"/>
            <a:chOff x="3303370" y="1524070"/>
            <a:chExt cx="571605" cy="900000"/>
          </a:xfrm>
          <a:solidFill>
            <a:schemeClr val="tx1"/>
          </a:solidFill>
          <a:effectLst>
            <a:outerShdw blurRad="127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8859E59A-8E0B-4903-BD8A-81321014CE40}"/>
                </a:ext>
              </a:extLst>
            </p:cNvPr>
            <p:cNvSpPr/>
            <p:nvPr/>
          </p:nvSpPr>
          <p:spPr>
            <a:xfrm>
              <a:off x="3537239" y="1524070"/>
              <a:ext cx="337736" cy="900000"/>
            </a:xfrm>
            <a:custGeom>
              <a:avLst/>
              <a:gdLst>
                <a:gd name="connsiteX0" fmla="*/ 890386 w 1704975"/>
                <a:gd name="connsiteY0" fmla="*/ 4550893 h 4543425"/>
                <a:gd name="connsiteX1" fmla="*/ 872669 w 1704975"/>
                <a:gd name="connsiteY1" fmla="*/ 4462596 h 4543425"/>
                <a:gd name="connsiteX2" fmla="*/ 885814 w 1704975"/>
                <a:gd name="connsiteY2" fmla="*/ 4367536 h 4543425"/>
                <a:gd name="connsiteX3" fmla="*/ 888005 w 1704975"/>
                <a:gd name="connsiteY3" fmla="*/ 4358297 h 4543425"/>
                <a:gd name="connsiteX4" fmla="*/ 895720 w 1704975"/>
                <a:gd name="connsiteY4" fmla="*/ 4311339 h 4543425"/>
                <a:gd name="connsiteX5" fmla="*/ 911912 w 1704975"/>
                <a:gd name="connsiteY5" fmla="*/ 4217803 h 4543425"/>
                <a:gd name="connsiteX6" fmla="*/ 905054 w 1704975"/>
                <a:gd name="connsiteY6" fmla="*/ 4170845 h 4543425"/>
                <a:gd name="connsiteX7" fmla="*/ 911341 w 1704975"/>
                <a:gd name="connsiteY7" fmla="*/ 4083025 h 4543425"/>
                <a:gd name="connsiteX8" fmla="*/ 897625 w 1704975"/>
                <a:gd name="connsiteY8" fmla="*/ 3995204 h 4543425"/>
                <a:gd name="connsiteX9" fmla="*/ 896767 w 1704975"/>
                <a:gd name="connsiteY9" fmla="*/ 3989203 h 4543425"/>
                <a:gd name="connsiteX10" fmla="*/ 889148 w 1704975"/>
                <a:gd name="connsiteY10" fmla="*/ 3862616 h 4543425"/>
                <a:gd name="connsiteX11" fmla="*/ 888766 w 1704975"/>
                <a:gd name="connsiteY11" fmla="*/ 3780987 h 4543425"/>
                <a:gd name="connsiteX12" fmla="*/ 900863 w 1704975"/>
                <a:gd name="connsiteY12" fmla="*/ 3568008 h 4543425"/>
                <a:gd name="connsiteX13" fmla="*/ 886385 w 1704975"/>
                <a:gd name="connsiteY13" fmla="*/ 3540957 h 4543425"/>
                <a:gd name="connsiteX14" fmla="*/ 873336 w 1704975"/>
                <a:gd name="connsiteY14" fmla="*/ 3489522 h 4543425"/>
                <a:gd name="connsiteX15" fmla="*/ 873431 w 1704975"/>
                <a:gd name="connsiteY15" fmla="*/ 3442564 h 4543425"/>
                <a:gd name="connsiteX16" fmla="*/ 865811 w 1704975"/>
                <a:gd name="connsiteY16" fmla="*/ 3252540 h 4543425"/>
                <a:gd name="connsiteX17" fmla="*/ 858382 w 1704975"/>
                <a:gd name="connsiteY17" fmla="*/ 3129953 h 4543425"/>
                <a:gd name="connsiteX18" fmla="*/ 851048 w 1704975"/>
                <a:gd name="connsiteY18" fmla="*/ 3007461 h 4543425"/>
                <a:gd name="connsiteX19" fmla="*/ 856096 w 1704975"/>
                <a:gd name="connsiteY19" fmla="*/ 2984602 h 4543425"/>
                <a:gd name="connsiteX20" fmla="*/ 858096 w 1704975"/>
                <a:gd name="connsiteY20" fmla="*/ 2968790 h 4543425"/>
                <a:gd name="connsiteX21" fmla="*/ 843904 w 1704975"/>
                <a:gd name="connsiteY21" fmla="*/ 2897067 h 4543425"/>
                <a:gd name="connsiteX22" fmla="*/ 842951 w 1704975"/>
                <a:gd name="connsiteY22" fmla="*/ 2884875 h 4543425"/>
                <a:gd name="connsiteX23" fmla="*/ 833807 w 1704975"/>
                <a:gd name="connsiteY23" fmla="*/ 2774861 h 4543425"/>
                <a:gd name="connsiteX24" fmla="*/ 833712 w 1704975"/>
                <a:gd name="connsiteY24" fmla="*/ 2696946 h 4543425"/>
                <a:gd name="connsiteX25" fmla="*/ 834760 w 1704975"/>
                <a:gd name="connsiteY25" fmla="*/ 2470442 h 4543425"/>
                <a:gd name="connsiteX26" fmla="*/ 827997 w 1704975"/>
                <a:gd name="connsiteY26" fmla="*/ 2444058 h 4543425"/>
                <a:gd name="connsiteX27" fmla="*/ 838760 w 1704975"/>
                <a:gd name="connsiteY27" fmla="*/ 2387860 h 4543425"/>
                <a:gd name="connsiteX28" fmla="*/ 842380 w 1704975"/>
                <a:gd name="connsiteY28" fmla="*/ 2366620 h 4543425"/>
                <a:gd name="connsiteX29" fmla="*/ 828378 w 1704975"/>
                <a:gd name="connsiteY29" fmla="*/ 2305183 h 4543425"/>
                <a:gd name="connsiteX30" fmla="*/ 811138 w 1704975"/>
                <a:gd name="connsiteY30" fmla="*/ 2188883 h 4543425"/>
                <a:gd name="connsiteX31" fmla="*/ 804375 w 1704975"/>
                <a:gd name="connsiteY31" fmla="*/ 2060105 h 4543425"/>
                <a:gd name="connsiteX32" fmla="*/ 797898 w 1704975"/>
                <a:gd name="connsiteY32" fmla="*/ 1947615 h 4543425"/>
                <a:gd name="connsiteX33" fmla="*/ 774276 w 1704975"/>
                <a:gd name="connsiteY33" fmla="*/ 1901895 h 4543425"/>
                <a:gd name="connsiteX34" fmla="*/ 700267 w 1704975"/>
                <a:gd name="connsiteY34" fmla="*/ 1865605 h 4543425"/>
                <a:gd name="connsiteX35" fmla="*/ 674264 w 1704975"/>
                <a:gd name="connsiteY35" fmla="*/ 1847697 h 4543425"/>
                <a:gd name="connsiteX36" fmla="*/ 689884 w 1704975"/>
                <a:gd name="connsiteY36" fmla="*/ 1812074 h 4543425"/>
                <a:gd name="connsiteX37" fmla="*/ 732366 w 1704975"/>
                <a:gd name="connsiteY37" fmla="*/ 1796834 h 4543425"/>
                <a:gd name="connsiteX38" fmla="*/ 773800 w 1704975"/>
                <a:gd name="connsiteY38" fmla="*/ 1732445 h 4543425"/>
                <a:gd name="connsiteX39" fmla="*/ 773800 w 1704975"/>
                <a:gd name="connsiteY39" fmla="*/ 1724254 h 4543425"/>
                <a:gd name="connsiteX40" fmla="*/ 765894 w 1704975"/>
                <a:gd name="connsiteY40" fmla="*/ 1509941 h 4543425"/>
                <a:gd name="connsiteX41" fmla="*/ 758083 w 1704975"/>
                <a:gd name="connsiteY41" fmla="*/ 1395736 h 4543425"/>
                <a:gd name="connsiteX42" fmla="*/ 749321 w 1704975"/>
                <a:gd name="connsiteY42" fmla="*/ 1348968 h 4543425"/>
                <a:gd name="connsiteX43" fmla="*/ 733128 w 1704975"/>
                <a:gd name="connsiteY43" fmla="*/ 1336967 h 4543425"/>
                <a:gd name="connsiteX44" fmla="*/ 691123 w 1704975"/>
                <a:gd name="connsiteY44" fmla="*/ 1346968 h 4543425"/>
                <a:gd name="connsiteX45" fmla="*/ 601588 w 1704975"/>
                <a:gd name="connsiteY45" fmla="*/ 1444409 h 4543425"/>
                <a:gd name="connsiteX46" fmla="*/ 574441 w 1704975"/>
                <a:gd name="connsiteY46" fmla="*/ 1509751 h 4543425"/>
                <a:gd name="connsiteX47" fmla="*/ 526626 w 1704975"/>
                <a:gd name="connsiteY47" fmla="*/ 1580235 h 4543425"/>
                <a:gd name="connsiteX48" fmla="*/ 476906 w 1704975"/>
                <a:gd name="connsiteY48" fmla="*/ 1665675 h 4543425"/>
                <a:gd name="connsiteX49" fmla="*/ 513100 w 1704975"/>
                <a:gd name="connsiteY49" fmla="*/ 1745209 h 4543425"/>
                <a:gd name="connsiteX50" fmla="*/ 584062 w 1704975"/>
                <a:gd name="connsiteY50" fmla="*/ 1788643 h 4543425"/>
                <a:gd name="connsiteX51" fmla="*/ 626353 w 1704975"/>
                <a:gd name="connsiteY51" fmla="*/ 1804168 h 4543425"/>
                <a:gd name="connsiteX52" fmla="*/ 635497 w 1704975"/>
                <a:gd name="connsiteY52" fmla="*/ 1812550 h 4543425"/>
                <a:gd name="connsiteX53" fmla="*/ 622924 w 1704975"/>
                <a:gd name="connsiteY53" fmla="*/ 1819313 h 4543425"/>
                <a:gd name="connsiteX54" fmla="*/ 537961 w 1704975"/>
                <a:gd name="connsiteY54" fmla="*/ 1794453 h 4543425"/>
                <a:gd name="connsiteX55" fmla="*/ 525388 w 1704975"/>
                <a:gd name="connsiteY55" fmla="*/ 1789309 h 4543425"/>
                <a:gd name="connsiteX56" fmla="*/ 413183 w 1704975"/>
                <a:gd name="connsiteY56" fmla="*/ 1781118 h 4543425"/>
                <a:gd name="connsiteX57" fmla="*/ 366225 w 1704975"/>
                <a:gd name="connsiteY57" fmla="*/ 1774164 h 4543425"/>
                <a:gd name="connsiteX58" fmla="*/ 329554 w 1704975"/>
                <a:gd name="connsiteY58" fmla="*/ 1781308 h 4543425"/>
                <a:gd name="connsiteX59" fmla="*/ 245638 w 1704975"/>
                <a:gd name="connsiteY59" fmla="*/ 1754352 h 4543425"/>
                <a:gd name="connsiteX60" fmla="*/ 198013 w 1704975"/>
                <a:gd name="connsiteY60" fmla="*/ 1722253 h 4543425"/>
                <a:gd name="connsiteX61" fmla="*/ 153913 w 1704975"/>
                <a:gd name="connsiteY61" fmla="*/ 1677486 h 4543425"/>
                <a:gd name="connsiteX62" fmla="*/ 80761 w 1704975"/>
                <a:gd name="connsiteY62" fmla="*/ 1604143 h 4543425"/>
                <a:gd name="connsiteX63" fmla="*/ 45518 w 1704975"/>
                <a:gd name="connsiteY63" fmla="*/ 1543088 h 4543425"/>
                <a:gd name="connsiteX64" fmla="*/ 45709 w 1704975"/>
                <a:gd name="connsiteY64" fmla="*/ 1520704 h 4543425"/>
                <a:gd name="connsiteX65" fmla="*/ 39041 w 1704975"/>
                <a:gd name="connsiteY65" fmla="*/ 1302106 h 4543425"/>
                <a:gd name="connsiteX66" fmla="*/ 52757 w 1704975"/>
                <a:gd name="connsiteY66" fmla="*/ 1199617 h 4543425"/>
                <a:gd name="connsiteX67" fmla="*/ 59520 w 1704975"/>
                <a:gd name="connsiteY67" fmla="*/ 1164755 h 4543425"/>
                <a:gd name="connsiteX68" fmla="*/ 78094 w 1704975"/>
                <a:gd name="connsiteY68" fmla="*/ 1115416 h 4543425"/>
                <a:gd name="connsiteX69" fmla="*/ 84094 w 1704975"/>
                <a:gd name="connsiteY69" fmla="*/ 1086745 h 4543425"/>
                <a:gd name="connsiteX70" fmla="*/ 103049 w 1704975"/>
                <a:gd name="connsiteY70" fmla="*/ 999877 h 4543425"/>
                <a:gd name="connsiteX71" fmla="*/ 152674 w 1704975"/>
                <a:gd name="connsiteY71" fmla="*/ 894245 h 4543425"/>
                <a:gd name="connsiteX72" fmla="*/ 225445 w 1704975"/>
                <a:gd name="connsiteY72" fmla="*/ 776135 h 4543425"/>
                <a:gd name="connsiteX73" fmla="*/ 315552 w 1704975"/>
                <a:gd name="connsiteY73" fmla="*/ 640785 h 4543425"/>
                <a:gd name="connsiteX74" fmla="*/ 375655 w 1704975"/>
                <a:gd name="connsiteY74" fmla="*/ 556584 h 4543425"/>
                <a:gd name="connsiteX75" fmla="*/ 397277 w 1704975"/>
                <a:gd name="connsiteY75" fmla="*/ 525723 h 4543425"/>
                <a:gd name="connsiteX76" fmla="*/ 354414 w 1704975"/>
                <a:gd name="connsiteY76" fmla="*/ 453333 h 4543425"/>
                <a:gd name="connsiteX77" fmla="*/ 215635 w 1704975"/>
                <a:gd name="connsiteY77" fmla="*/ 437235 h 4543425"/>
                <a:gd name="connsiteX78" fmla="*/ 101335 w 1704975"/>
                <a:gd name="connsiteY78" fmla="*/ 407898 h 4543425"/>
                <a:gd name="connsiteX79" fmla="*/ 60568 w 1704975"/>
                <a:gd name="connsiteY79" fmla="*/ 399612 h 4543425"/>
                <a:gd name="connsiteX80" fmla="*/ 179 w 1704975"/>
                <a:gd name="connsiteY80" fmla="*/ 347224 h 4543425"/>
                <a:gd name="connsiteX81" fmla="*/ 846 w 1704975"/>
                <a:gd name="connsiteY81" fmla="*/ 341128 h 4543425"/>
                <a:gd name="connsiteX82" fmla="*/ 69712 w 1704975"/>
                <a:gd name="connsiteY82" fmla="*/ 330555 h 4543425"/>
                <a:gd name="connsiteX83" fmla="*/ 141245 w 1704975"/>
                <a:gd name="connsiteY83" fmla="*/ 316363 h 4543425"/>
                <a:gd name="connsiteX84" fmla="*/ 210015 w 1704975"/>
                <a:gd name="connsiteY84" fmla="*/ 298932 h 4543425"/>
                <a:gd name="connsiteX85" fmla="*/ 306027 w 1704975"/>
                <a:gd name="connsiteY85" fmla="*/ 276358 h 4543425"/>
                <a:gd name="connsiteX86" fmla="*/ 352223 w 1704975"/>
                <a:gd name="connsiteY86" fmla="*/ 249688 h 4543425"/>
                <a:gd name="connsiteX87" fmla="*/ 429090 w 1704975"/>
                <a:gd name="connsiteY87" fmla="*/ 214065 h 4543425"/>
                <a:gd name="connsiteX88" fmla="*/ 519673 w 1704975"/>
                <a:gd name="connsiteY88" fmla="*/ 174345 h 4543425"/>
                <a:gd name="connsiteX89" fmla="*/ 593491 w 1704975"/>
                <a:gd name="connsiteY89" fmla="*/ 140246 h 4543425"/>
                <a:gd name="connsiteX90" fmla="*/ 609494 w 1704975"/>
                <a:gd name="connsiteY90" fmla="*/ 138817 h 4543425"/>
                <a:gd name="connsiteX91" fmla="*/ 693218 w 1704975"/>
                <a:gd name="connsiteY91" fmla="*/ 108147 h 4543425"/>
                <a:gd name="connsiteX92" fmla="*/ 752654 w 1704975"/>
                <a:gd name="connsiteY92" fmla="*/ 64713 h 4543425"/>
                <a:gd name="connsiteX93" fmla="*/ 776562 w 1704975"/>
                <a:gd name="connsiteY93" fmla="*/ 56235 h 4543425"/>
                <a:gd name="connsiteX94" fmla="*/ 871145 w 1704975"/>
                <a:gd name="connsiteY94" fmla="*/ 13944 h 4543425"/>
                <a:gd name="connsiteX95" fmla="*/ 926485 w 1704975"/>
                <a:gd name="connsiteY95" fmla="*/ 895 h 4543425"/>
                <a:gd name="connsiteX96" fmla="*/ 1050977 w 1704975"/>
                <a:gd name="connsiteY96" fmla="*/ 38 h 4543425"/>
                <a:gd name="connsiteX97" fmla="*/ 1132607 w 1704975"/>
                <a:gd name="connsiteY97" fmla="*/ 27375 h 4543425"/>
                <a:gd name="connsiteX98" fmla="*/ 1227285 w 1704975"/>
                <a:gd name="connsiteY98" fmla="*/ 85477 h 4543425"/>
                <a:gd name="connsiteX99" fmla="*/ 1244621 w 1704975"/>
                <a:gd name="connsiteY99" fmla="*/ 114528 h 4543425"/>
                <a:gd name="connsiteX100" fmla="*/ 1265861 w 1704975"/>
                <a:gd name="connsiteY100" fmla="*/ 198634 h 4543425"/>
                <a:gd name="connsiteX101" fmla="*/ 1211950 w 1704975"/>
                <a:gd name="connsiteY101" fmla="*/ 268833 h 4543425"/>
                <a:gd name="connsiteX102" fmla="*/ 1130892 w 1704975"/>
                <a:gd name="connsiteY102" fmla="*/ 300552 h 4543425"/>
                <a:gd name="connsiteX103" fmla="*/ 1037261 w 1704975"/>
                <a:gd name="connsiteY103" fmla="*/ 330555 h 4543425"/>
                <a:gd name="connsiteX104" fmla="*/ 976111 w 1704975"/>
                <a:gd name="connsiteY104" fmla="*/ 347510 h 4543425"/>
                <a:gd name="connsiteX105" fmla="*/ 934867 w 1704975"/>
                <a:gd name="connsiteY105" fmla="*/ 360559 h 4543425"/>
                <a:gd name="connsiteX106" fmla="*/ 831045 w 1704975"/>
                <a:gd name="connsiteY106" fmla="*/ 377133 h 4543425"/>
                <a:gd name="connsiteX107" fmla="*/ 761608 w 1704975"/>
                <a:gd name="connsiteY107" fmla="*/ 398850 h 4543425"/>
                <a:gd name="connsiteX108" fmla="*/ 688456 w 1704975"/>
                <a:gd name="connsiteY108" fmla="*/ 422853 h 4543425"/>
                <a:gd name="connsiteX109" fmla="*/ 617304 w 1704975"/>
                <a:gd name="connsiteY109" fmla="*/ 460953 h 4543425"/>
                <a:gd name="connsiteX110" fmla="*/ 571394 w 1704975"/>
                <a:gd name="connsiteY110" fmla="*/ 492195 h 4543425"/>
                <a:gd name="connsiteX111" fmla="*/ 518530 w 1704975"/>
                <a:gd name="connsiteY111" fmla="*/ 544582 h 4543425"/>
                <a:gd name="connsiteX112" fmla="*/ 555106 w 1704975"/>
                <a:gd name="connsiteY112" fmla="*/ 605638 h 4543425"/>
                <a:gd name="connsiteX113" fmla="*/ 683693 w 1704975"/>
                <a:gd name="connsiteY113" fmla="*/ 623163 h 4543425"/>
                <a:gd name="connsiteX114" fmla="*/ 724651 w 1704975"/>
                <a:gd name="connsiteY114" fmla="*/ 646786 h 4543425"/>
                <a:gd name="connsiteX115" fmla="*/ 785992 w 1704975"/>
                <a:gd name="connsiteY115" fmla="*/ 708984 h 4543425"/>
                <a:gd name="connsiteX116" fmla="*/ 796660 w 1704975"/>
                <a:gd name="connsiteY116" fmla="*/ 754894 h 4543425"/>
                <a:gd name="connsiteX117" fmla="*/ 860668 w 1704975"/>
                <a:gd name="connsiteY117" fmla="*/ 919581 h 4543425"/>
                <a:gd name="connsiteX118" fmla="*/ 908293 w 1704975"/>
                <a:gd name="connsiteY118" fmla="*/ 938346 h 4543425"/>
                <a:gd name="connsiteX119" fmla="*/ 994875 w 1704975"/>
                <a:gd name="connsiteY119" fmla="*/ 896531 h 4543425"/>
                <a:gd name="connsiteX120" fmla="*/ 1143275 w 1704975"/>
                <a:gd name="connsiteY120" fmla="*/ 836905 h 4543425"/>
                <a:gd name="connsiteX121" fmla="*/ 1240810 w 1704975"/>
                <a:gd name="connsiteY121" fmla="*/ 812901 h 4543425"/>
                <a:gd name="connsiteX122" fmla="*/ 1350062 w 1704975"/>
                <a:gd name="connsiteY122" fmla="*/ 826237 h 4543425"/>
                <a:gd name="connsiteX123" fmla="*/ 1392163 w 1704975"/>
                <a:gd name="connsiteY123" fmla="*/ 836809 h 4543425"/>
                <a:gd name="connsiteX124" fmla="*/ 1504463 w 1704975"/>
                <a:gd name="connsiteY124" fmla="*/ 887768 h 4543425"/>
                <a:gd name="connsiteX125" fmla="*/ 1559041 w 1704975"/>
                <a:gd name="connsiteY125" fmla="*/ 913867 h 4543425"/>
                <a:gd name="connsiteX126" fmla="*/ 1660387 w 1704975"/>
                <a:gd name="connsiteY126" fmla="*/ 961110 h 4543425"/>
                <a:gd name="connsiteX127" fmla="*/ 1687247 w 1704975"/>
                <a:gd name="connsiteY127" fmla="*/ 1023975 h 4543425"/>
                <a:gd name="connsiteX128" fmla="*/ 1700011 w 1704975"/>
                <a:gd name="connsiteY128" fmla="*/ 1085602 h 4543425"/>
                <a:gd name="connsiteX129" fmla="*/ 1709155 w 1704975"/>
                <a:gd name="connsiteY129" fmla="*/ 1148467 h 4543425"/>
                <a:gd name="connsiteX130" fmla="*/ 1709631 w 1704975"/>
                <a:gd name="connsiteY130" fmla="*/ 1232097 h 4543425"/>
                <a:gd name="connsiteX131" fmla="*/ 1684866 w 1704975"/>
                <a:gd name="connsiteY131" fmla="*/ 1303915 h 4543425"/>
                <a:gd name="connsiteX132" fmla="*/ 1681056 w 1704975"/>
                <a:gd name="connsiteY132" fmla="*/ 1317917 h 4543425"/>
                <a:gd name="connsiteX133" fmla="*/ 1675817 w 1704975"/>
                <a:gd name="connsiteY133" fmla="*/ 1403547 h 4543425"/>
                <a:gd name="connsiteX134" fmla="*/ 1646671 w 1704975"/>
                <a:gd name="connsiteY134" fmla="*/ 1516418 h 4543425"/>
                <a:gd name="connsiteX135" fmla="*/ 1615429 w 1704975"/>
                <a:gd name="connsiteY135" fmla="*/ 1594999 h 4543425"/>
                <a:gd name="connsiteX136" fmla="*/ 1552659 w 1704975"/>
                <a:gd name="connsiteY136" fmla="*/ 1682248 h 4543425"/>
                <a:gd name="connsiteX137" fmla="*/ 1534847 w 1704975"/>
                <a:gd name="connsiteY137" fmla="*/ 1716634 h 4543425"/>
                <a:gd name="connsiteX138" fmla="*/ 1525989 w 1704975"/>
                <a:gd name="connsiteY138" fmla="*/ 1769497 h 4543425"/>
                <a:gd name="connsiteX139" fmla="*/ 1414356 w 1704975"/>
                <a:gd name="connsiteY139" fmla="*/ 1932946 h 4543425"/>
                <a:gd name="connsiteX140" fmla="*/ 1308724 w 1704975"/>
                <a:gd name="connsiteY140" fmla="*/ 1965426 h 4543425"/>
                <a:gd name="connsiteX141" fmla="*/ 1271481 w 1704975"/>
                <a:gd name="connsiteY141" fmla="*/ 1977618 h 4543425"/>
                <a:gd name="connsiteX142" fmla="*/ 1229952 w 1704975"/>
                <a:gd name="connsiteY142" fmla="*/ 1978476 h 4543425"/>
                <a:gd name="connsiteX143" fmla="*/ 1169564 w 1704975"/>
                <a:gd name="connsiteY143" fmla="*/ 1989429 h 4543425"/>
                <a:gd name="connsiteX144" fmla="*/ 1072027 w 1704975"/>
                <a:gd name="connsiteY144" fmla="*/ 1990477 h 4543425"/>
                <a:gd name="connsiteX145" fmla="*/ 974682 w 1704975"/>
                <a:gd name="connsiteY145" fmla="*/ 1958092 h 4543425"/>
                <a:gd name="connsiteX146" fmla="*/ 924961 w 1704975"/>
                <a:gd name="connsiteY146" fmla="*/ 2036293 h 4543425"/>
                <a:gd name="connsiteX147" fmla="*/ 927152 w 1704975"/>
                <a:gd name="connsiteY147" fmla="*/ 2044008 h 4543425"/>
                <a:gd name="connsiteX148" fmla="*/ 935725 w 1704975"/>
                <a:gd name="connsiteY148" fmla="*/ 2152117 h 4543425"/>
                <a:gd name="connsiteX149" fmla="*/ 943059 w 1704975"/>
                <a:gd name="connsiteY149" fmla="*/ 2403291 h 4543425"/>
                <a:gd name="connsiteX150" fmla="*/ 951155 w 1704975"/>
                <a:gd name="connsiteY150" fmla="*/ 2493111 h 4543425"/>
                <a:gd name="connsiteX151" fmla="*/ 973063 w 1704975"/>
                <a:gd name="connsiteY151" fmla="*/ 2603506 h 4543425"/>
                <a:gd name="connsiteX152" fmla="*/ 973634 w 1704975"/>
                <a:gd name="connsiteY152" fmla="*/ 2642178 h 4543425"/>
                <a:gd name="connsiteX153" fmla="*/ 974015 w 1704975"/>
                <a:gd name="connsiteY153" fmla="*/ 2799340 h 4543425"/>
                <a:gd name="connsiteX154" fmla="*/ 981731 w 1704975"/>
                <a:gd name="connsiteY154" fmla="*/ 2907640 h 4543425"/>
                <a:gd name="connsiteX155" fmla="*/ 992208 w 1704975"/>
                <a:gd name="connsiteY155" fmla="*/ 2955741 h 4543425"/>
                <a:gd name="connsiteX156" fmla="*/ 988493 w 1704975"/>
                <a:gd name="connsiteY156" fmla="*/ 3008795 h 4543425"/>
                <a:gd name="connsiteX157" fmla="*/ 981445 w 1704975"/>
                <a:gd name="connsiteY157" fmla="*/ 3092710 h 4543425"/>
                <a:gd name="connsiteX158" fmla="*/ 1000971 w 1704975"/>
                <a:gd name="connsiteY158" fmla="*/ 3179102 h 4543425"/>
                <a:gd name="connsiteX159" fmla="*/ 1003924 w 1704975"/>
                <a:gd name="connsiteY159" fmla="*/ 3194533 h 4543425"/>
                <a:gd name="connsiteX160" fmla="*/ 990208 w 1704975"/>
                <a:gd name="connsiteY160" fmla="*/ 3266351 h 4543425"/>
                <a:gd name="connsiteX161" fmla="*/ 981921 w 1704975"/>
                <a:gd name="connsiteY161" fmla="*/ 3307118 h 4543425"/>
                <a:gd name="connsiteX162" fmla="*/ 987446 w 1704975"/>
                <a:gd name="connsiteY162" fmla="*/ 3428086 h 4543425"/>
                <a:gd name="connsiteX163" fmla="*/ 988589 w 1704975"/>
                <a:gd name="connsiteY163" fmla="*/ 3436086 h 4543425"/>
                <a:gd name="connsiteX164" fmla="*/ 996494 w 1704975"/>
                <a:gd name="connsiteY164" fmla="*/ 3611728 h 4543425"/>
                <a:gd name="connsiteX165" fmla="*/ 1004495 w 1704975"/>
                <a:gd name="connsiteY165" fmla="*/ 3736315 h 4543425"/>
                <a:gd name="connsiteX166" fmla="*/ 1011067 w 1704975"/>
                <a:gd name="connsiteY166" fmla="*/ 3789178 h 4543425"/>
                <a:gd name="connsiteX167" fmla="*/ 1003638 w 1704975"/>
                <a:gd name="connsiteY167" fmla="*/ 3993394 h 4543425"/>
                <a:gd name="connsiteX168" fmla="*/ 989541 w 1704975"/>
                <a:gd name="connsiteY168" fmla="*/ 4067023 h 4543425"/>
                <a:gd name="connsiteX169" fmla="*/ 981540 w 1704975"/>
                <a:gd name="connsiteY169" fmla="*/ 4124363 h 4543425"/>
                <a:gd name="connsiteX170" fmla="*/ 973730 w 1704975"/>
                <a:gd name="connsiteY170" fmla="*/ 4222471 h 4543425"/>
                <a:gd name="connsiteX171" fmla="*/ 965062 w 1704975"/>
                <a:gd name="connsiteY171" fmla="*/ 4357154 h 4543425"/>
                <a:gd name="connsiteX172" fmla="*/ 942488 w 1704975"/>
                <a:gd name="connsiteY172" fmla="*/ 4424210 h 4543425"/>
                <a:gd name="connsiteX173" fmla="*/ 912198 w 1704975"/>
                <a:gd name="connsiteY173" fmla="*/ 4509554 h 4543425"/>
                <a:gd name="connsiteX174" fmla="*/ 894863 w 1704975"/>
                <a:gd name="connsiteY174" fmla="*/ 4551464 h 4543425"/>
                <a:gd name="connsiteX175" fmla="*/ 890386 w 1704975"/>
                <a:gd name="connsiteY175" fmla="*/ 4550893 h 4543425"/>
                <a:gd name="connsiteX176" fmla="*/ 962395 w 1704975"/>
                <a:gd name="connsiteY176" fmla="*/ 1753305 h 4543425"/>
                <a:gd name="connsiteX177" fmla="*/ 1031070 w 1704975"/>
                <a:gd name="connsiteY177" fmla="*/ 1736064 h 4543425"/>
                <a:gd name="connsiteX178" fmla="*/ 1175564 w 1704975"/>
                <a:gd name="connsiteY178" fmla="*/ 1690726 h 4543425"/>
                <a:gd name="connsiteX179" fmla="*/ 1225761 w 1704975"/>
                <a:gd name="connsiteY179" fmla="*/ 1666722 h 4543425"/>
                <a:gd name="connsiteX180" fmla="*/ 1326059 w 1704975"/>
                <a:gd name="connsiteY180" fmla="*/ 1608144 h 4543425"/>
                <a:gd name="connsiteX181" fmla="*/ 1381114 w 1704975"/>
                <a:gd name="connsiteY181" fmla="*/ 1544326 h 4543425"/>
                <a:gd name="connsiteX182" fmla="*/ 1418357 w 1704975"/>
                <a:gd name="connsiteY182" fmla="*/ 1461744 h 4543425"/>
                <a:gd name="connsiteX183" fmla="*/ 1452456 w 1704975"/>
                <a:gd name="connsiteY183" fmla="*/ 1390974 h 4543425"/>
                <a:gd name="connsiteX184" fmla="*/ 1486936 w 1704975"/>
                <a:gd name="connsiteY184" fmla="*/ 1260005 h 4543425"/>
                <a:gd name="connsiteX185" fmla="*/ 1441121 w 1704975"/>
                <a:gd name="connsiteY185" fmla="*/ 1199997 h 4543425"/>
                <a:gd name="connsiteX186" fmla="*/ 1381209 w 1704975"/>
                <a:gd name="connsiteY186" fmla="*/ 1147229 h 4543425"/>
                <a:gd name="connsiteX187" fmla="*/ 1303009 w 1704975"/>
                <a:gd name="connsiteY187" fmla="*/ 1071124 h 4543425"/>
                <a:gd name="connsiteX188" fmla="*/ 1269576 w 1704975"/>
                <a:gd name="connsiteY188" fmla="*/ 1059123 h 4543425"/>
                <a:gd name="connsiteX189" fmla="*/ 1208235 w 1704975"/>
                <a:gd name="connsiteY189" fmla="*/ 1044740 h 4543425"/>
                <a:gd name="connsiteX190" fmla="*/ 1102222 w 1704975"/>
                <a:gd name="connsiteY190" fmla="*/ 1060551 h 4543425"/>
                <a:gd name="connsiteX191" fmla="*/ 1042786 w 1704975"/>
                <a:gd name="connsiteY191" fmla="*/ 1087031 h 4543425"/>
                <a:gd name="connsiteX192" fmla="*/ 924676 w 1704975"/>
                <a:gd name="connsiteY192" fmla="*/ 1159802 h 4543425"/>
                <a:gd name="connsiteX193" fmla="*/ 895243 w 1704975"/>
                <a:gd name="connsiteY193" fmla="*/ 1233906 h 4543425"/>
                <a:gd name="connsiteX194" fmla="*/ 884861 w 1704975"/>
                <a:gd name="connsiteY194" fmla="*/ 1306297 h 4543425"/>
                <a:gd name="connsiteX195" fmla="*/ 882290 w 1704975"/>
                <a:gd name="connsiteY195" fmla="*/ 1315345 h 4543425"/>
                <a:gd name="connsiteX196" fmla="*/ 908007 w 1704975"/>
                <a:gd name="connsiteY196" fmla="*/ 1389735 h 4543425"/>
                <a:gd name="connsiteX197" fmla="*/ 934391 w 1704975"/>
                <a:gd name="connsiteY197" fmla="*/ 1488796 h 4543425"/>
                <a:gd name="connsiteX198" fmla="*/ 929343 w 1704975"/>
                <a:gd name="connsiteY198" fmla="*/ 1499083 h 4543425"/>
                <a:gd name="connsiteX199" fmla="*/ 920008 w 1704975"/>
                <a:gd name="connsiteY199" fmla="*/ 1518228 h 4543425"/>
                <a:gd name="connsiteX200" fmla="*/ 910007 w 1704975"/>
                <a:gd name="connsiteY200" fmla="*/ 1564710 h 4543425"/>
                <a:gd name="connsiteX201" fmla="*/ 905911 w 1704975"/>
                <a:gd name="connsiteY201" fmla="*/ 1614144 h 4543425"/>
                <a:gd name="connsiteX202" fmla="*/ 919627 w 1704975"/>
                <a:gd name="connsiteY202" fmla="*/ 1704251 h 4543425"/>
                <a:gd name="connsiteX203" fmla="*/ 962395 w 1704975"/>
                <a:gd name="connsiteY203" fmla="*/ 1753305 h 4543425"/>
                <a:gd name="connsiteX204" fmla="*/ 677978 w 1704975"/>
                <a:gd name="connsiteY204" fmla="*/ 1044264 h 4543425"/>
                <a:gd name="connsiteX205" fmla="*/ 663786 w 1704975"/>
                <a:gd name="connsiteY205" fmla="*/ 999306 h 4543425"/>
                <a:gd name="connsiteX206" fmla="*/ 659404 w 1704975"/>
                <a:gd name="connsiteY206" fmla="*/ 986352 h 4543425"/>
                <a:gd name="connsiteX207" fmla="*/ 635211 w 1704975"/>
                <a:gd name="connsiteY207" fmla="*/ 839952 h 4543425"/>
                <a:gd name="connsiteX208" fmla="*/ 602826 w 1704975"/>
                <a:gd name="connsiteY208" fmla="*/ 770896 h 4543425"/>
                <a:gd name="connsiteX209" fmla="*/ 470714 w 1704975"/>
                <a:gd name="connsiteY209" fmla="*/ 681838 h 4543425"/>
                <a:gd name="connsiteX210" fmla="*/ 384799 w 1704975"/>
                <a:gd name="connsiteY210" fmla="*/ 702411 h 4543425"/>
                <a:gd name="connsiteX211" fmla="*/ 337078 w 1704975"/>
                <a:gd name="connsiteY211" fmla="*/ 821760 h 4543425"/>
                <a:gd name="connsiteX212" fmla="*/ 326696 w 1704975"/>
                <a:gd name="connsiteY212" fmla="*/ 882339 h 4543425"/>
                <a:gd name="connsiteX213" fmla="*/ 324220 w 1704975"/>
                <a:gd name="connsiteY213" fmla="*/ 939584 h 4543425"/>
                <a:gd name="connsiteX214" fmla="*/ 310694 w 1704975"/>
                <a:gd name="connsiteY214" fmla="*/ 968826 h 4543425"/>
                <a:gd name="connsiteX215" fmla="*/ 221731 w 1704975"/>
                <a:gd name="connsiteY215" fmla="*/ 1111415 h 4543425"/>
                <a:gd name="connsiteX216" fmla="*/ 212396 w 1704975"/>
                <a:gd name="connsiteY216" fmla="*/ 1206760 h 4543425"/>
                <a:gd name="connsiteX217" fmla="*/ 225445 w 1704975"/>
                <a:gd name="connsiteY217" fmla="*/ 1287723 h 4543425"/>
                <a:gd name="connsiteX218" fmla="*/ 232589 w 1704975"/>
                <a:gd name="connsiteY218" fmla="*/ 1367923 h 4543425"/>
                <a:gd name="connsiteX219" fmla="*/ 215540 w 1704975"/>
                <a:gd name="connsiteY219" fmla="*/ 1451172 h 4543425"/>
                <a:gd name="connsiteX220" fmla="*/ 228017 w 1704975"/>
                <a:gd name="connsiteY220" fmla="*/ 1479747 h 4543425"/>
                <a:gd name="connsiteX221" fmla="*/ 271166 w 1704975"/>
                <a:gd name="connsiteY221" fmla="*/ 1473460 h 4543425"/>
                <a:gd name="connsiteX222" fmla="*/ 449092 w 1704975"/>
                <a:gd name="connsiteY222" fmla="*/ 1305249 h 4543425"/>
                <a:gd name="connsiteX223" fmla="*/ 475667 w 1704975"/>
                <a:gd name="connsiteY223" fmla="*/ 1289723 h 4543425"/>
                <a:gd name="connsiteX224" fmla="*/ 506338 w 1704975"/>
                <a:gd name="connsiteY224" fmla="*/ 1264291 h 4543425"/>
                <a:gd name="connsiteX225" fmla="*/ 554249 w 1704975"/>
                <a:gd name="connsiteY225" fmla="*/ 1215714 h 4543425"/>
                <a:gd name="connsiteX226" fmla="*/ 608255 w 1704975"/>
                <a:gd name="connsiteY226" fmla="*/ 1175328 h 4543425"/>
                <a:gd name="connsiteX227" fmla="*/ 642736 w 1704975"/>
                <a:gd name="connsiteY227" fmla="*/ 1133894 h 4543425"/>
                <a:gd name="connsiteX228" fmla="*/ 677978 w 1704975"/>
                <a:gd name="connsiteY228" fmla="*/ 1044264 h 454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</a:cxnLst>
              <a:rect l="l" t="t" r="r" b="b"/>
              <a:pathLst>
                <a:path w="1704975" h="4543425">
                  <a:moveTo>
                    <a:pt x="890386" y="4550893"/>
                  </a:moveTo>
                  <a:cubicBezTo>
                    <a:pt x="884766" y="4521365"/>
                    <a:pt x="882861" y="4490409"/>
                    <a:pt x="872669" y="4462596"/>
                  </a:cubicBezTo>
                  <a:cubicBezTo>
                    <a:pt x="859620" y="4426972"/>
                    <a:pt x="878384" y="4398683"/>
                    <a:pt x="885814" y="4367536"/>
                  </a:cubicBezTo>
                  <a:cubicBezTo>
                    <a:pt x="886576" y="4364393"/>
                    <a:pt x="889148" y="4360107"/>
                    <a:pt x="888005" y="4358297"/>
                  </a:cubicBezTo>
                  <a:cubicBezTo>
                    <a:pt x="875908" y="4340104"/>
                    <a:pt x="888957" y="4325627"/>
                    <a:pt x="895720" y="4311339"/>
                  </a:cubicBezTo>
                  <a:cubicBezTo>
                    <a:pt x="909912" y="4281430"/>
                    <a:pt x="915151" y="4250379"/>
                    <a:pt x="911912" y="4217803"/>
                  </a:cubicBezTo>
                  <a:cubicBezTo>
                    <a:pt x="910293" y="4202087"/>
                    <a:pt x="904673" y="4186466"/>
                    <a:pt x="905054" y="4170845"/>
                  </a:cubicBezTo>
                  <a:cubicBezTo>
                    <a:pt x="905816" y="4141508"/>
                    <a:pt x="912484" y="4112171"/>
                    <a:pt x="911341" y="4083025"/>
                  </a:cubicBezTo>
                  <a:cubicBezTo>
                    <a:pt x="910198" y="4053592"/>
                    <a:pt x="902483" y="4024446"/>
                    <a:pt x="897625" y="3995204"/>
                  </a:cubicBezTo>
                  <a:cubicBezTo>
                    <a:pt x="897339" y="3993204"/>
                    <a:pt x="896863" y="3991203"/>
                    <a:pt x="896767" y="3989203"/>
                  </a:cubicBezTo>
                  <a:cubicBezTo>
                    <a:pt x="894100" y="3947008"/>
                    <a:pt x="890957" y="3904907"/>
                    <a:pt x="889148" y="3862616"/>
                  </a:cubicBezTo>
                  <a:cubicBezTo>
                    <a:pt x="888005" y="3835470"/>
                    <a:pt x="889624" y="3808133"/>
                    <a:pt x="888766" y="3780987"/>
                  </a:cubicBezTo>
                  <a:cubicBezTo>
                    <a:pt x="886671" y="3709549"/>
                    <a:pt x="892862" y="3638778"/>
                    <a:pt x="900863" y="3568008"/>
                  </a:cubicBezTo>
                  <a:cubicBezTo>
                    <a:pt x="901816" y="3559626"/>
                    <a:pt x="892386" y="3549339"/>
                    <a:pt x="886385" y="3540957"/>
                  </a:cubicBezTo>
                  <a:cubicBezTo>
                    <a:pt x="875241" y="3525336"/>
                    <a:pt x="872288" y="3508191"/>
                    <a:pt x="873336" y="3489522"/>
                  </a:cubicBezTo>
                  <a:cubicBezTo>
                    <a:pt x="874193" y="3473901"/>
                    <a:pt x="874003" y="3458185"/>
                    <a:pt x="873431" y="3442564"/>
                  </a:cubicBezTo>
                  <a:cubicBezTo>
                    <a:pt x="871145" y="3379222"/>
                    <a:pt x="868764" y="3315881"/>
                    <a:pt x="865811" y="3252540"/>
                  </a:cubicBezTo>
                  <a:cubicBezTo>
                    <a:pt x="863906" y="3211678"/>
                    <a:pt x="860954" y="3170815"/>
                    <a:pt x="858382" y="3129953"/>
                  </a:cubicBezTo>
                  <a:cubicBezTo>
                    <a:pt x="855810" y="3089091"/>
                    <a:pt x="852952" y="3048324"/>
                    <a:pt x="851048" y="3007461"/>
                  </a:cubicBezTo>
                  <a:cubicBezTo>
                    <a:pt x="850666" y="2999937"/>
                    <a:pt x="854572" y="2992221"/>
                    <a:pt x="856096" y="2984602"/>
                  </a:cubicBezTo>
                  <a:cubicBezTo>
                    <a:pt x="857143" y="2979363"/>
                    <a:pt x="858953" y="2973743"/>
                    <a:pt x="858096" y="2968790"/>
                  </a:cubicBezTo>
                  <a:cubicBezTo>
                    <a:pt x="853810" y="2944787"/>
                    <a:pt x="848571" y="2920975"/>
                    <a:pt x="843904" y="2897067"/>
                  </a:cubicBezTo>
                  <a:cubicBezTo>
                    <a:pt x="843142" y="2893066"/>
                    <a:pt x="843237" y="2888970"/>
                    <a:pt x="842951" y="2884875"/>
                  </a:cubicBezTo>
                  <a:cubicBezTo>
                    <a:pt x="840380" y="2848108"/>
                    <a:pt x="841523" y="2810580"/>
                    <a:pt x="833807" y="2774861"/>
                  </a:cubicBezTo>
                  <a:cubicBezTo>
                    <a:pt x="827902" y="2747620"/>
                    <a:pt x="832379" y="2723236"/>
                    <a:pt x="833712" y="2696946"/>
                  </a:cubicBezTo>
                  <a:cubicBezTo>
                    <a:pt x="837522" y="2621604"/>
                    <a:pt x="835331" y="2545975"/>
                    <a:pt x="834760" y="2470442"/>
                  </a:cubicBezTo>
                  <a:cubicBezTo>
                    <a:pt x="834665" y="2461584"/>
                    <a:pt x="827140" y="2452535"/>
                    <a:pt x="827997" y="2444058"/>
                  </a:cubicBezTo>
                  <a:cubicBezTo>
                    <a:pt x="829902" y="2425103"/>
                    <a:pt x="835046" y="2406529"/>
                    <a:pt x="838760" y="2387860"/>
                  </a:cubicBezTo>
                  <a:cubicBezTo>
                    <a:pt x="840189" y="2380812"/>
                    <a:pt x="843618" y="2373287"/>
                    <a:pt x="842380" y="2366620"/>
                  </a:cubicBezTo>
                  <a:cubicBezTo>
                    <a:pt x="838570" y="2345950"/>
                    <a:pt x="831712" y="2325853"/>
                    <a:pt x="828378" y="2305183"/>
                  </a:cubicBezTo>
                  <a:cubicBezTo>
                    <a:pt x="822091" y="2266607"/>
                    <a:pt x="809614" y="2229364"/>
                    <a:pt x="811138" y="2188883"/>
                  </a:cubicBezTo>
                  <a:cubicBezTo>
                    <a:pt x="812757" y="2146116"/>
                    <a:pt x="807042" y="2103063"/>
                    <a:pt x="804375" y="2060105"/>
                  </a:cubicBezTo>
                  <a:cubicBezTo>
                    <a:pt x="801994" y="2022576"/>
                    <a:pt x="797041" y="1985048"/>
                    <a:pt x="797898" y="1947615"/>
                  </a:cubicBezTo>
                  <a:cubicBezTo>
                    <a:pt x="798374" y="1925802"/>
                    <a:pt x="789992" y="1911229"/>
                    <a:pt x="774276" y="1901895"/>
                  </a:cubicBezTo>
                  <a:cubicBezTo>
                    <a:pt x="750749" y="1887893"/>
                    <a:pt x="724746" y="1877987"/>
                    <a:pt x="700267" y="1865605"/>
                  </a:cubicBezTo>
                  <a:cubicBezTo>
                    <a:pt x="690837" y="1860842"/>
                    <a:pt x="680074" y="1855698"/>
                    <a:pt x="674264" y="1847697"/>
                  </a:cubicBezTo>
                  <a:cubicBezTo>
                    <a:pt x="664167" y="1833791"/>
                    <a:pt x="672930" y="1817313"/>
                    <a:pt x="689884" y="1812074"/>
                  </a:cubicBezTo>
                  <a:cubicBezTo>
                    <a:pt x="704267" y="1807597"/>
                    <a:pt x="718650" y="1802930"/>
                    <a:pt x="732366" y="1796834"/>
                  </a:cubicBezTo>
                  <a:cubicBezTo>
                    <a:pt x="759798" y="1784547"/>
                    <a:pt x="774752" y="1763401"/>
                    <a:pt x="773800" y="1732445"/>
                  </a:cubicBezTo>
                  <a:cubicBezTo>
                    <a:pt x="773705" y="1729683"/>
                    <a:pt x="773895" y="1727016"/>
                    <a:pt x="773800" y="1724254"/>
                  </a:cubicBezTo>
                  <a:cubicBezTo>
                    <a:pt x="771228" y="1652816"/>
                    <a:pt x="769037" y="1581379"/>
                    <a:pt x="765894" y="1509941"/>
                  </a:cubicBezTo>
                  <a:cubicBezTo>
                    <a:pt x="764180" y="1471841"/>
                    <a:pt x="761417" y="1433741"/>
                    <a:pt x="758083" y="1395736"/>
                  </a:cubicBezTo>
                  <a:cubicBezTo>
                    <a:pt x="756750" y="1379925"/>
                    <a:pt x="753892" y="1364018"/>
                    <a:pt x="749321" y="1348968"/>
                  </a:cubicBezTo>
                  <a:cubicBezTo>
                    <a:pt x="747701" y="1343539"/>
                    <a:pt x="738367" y="1336586"/>
                    <a:pt x="733128" y="1336967"/>
                  </a:cubicBezTo>
                  <a:cubicBezTo>
                    <a:pt x="718841" y="1338205"/>
                    <a:pt x="703029" y="1339920"/>
                    <a:pt x="691123" y="1346968"/>
                  </a:cubicBezTo>
                  <a:cubicBezTo>
                    <a:pt x="651880" y="1370209"/>
                    <a:pt x="625210" y="1406785"/>
                    <a:pt x="601588" y="1444409"/>
                  </a:cubicBezTo>
                  <a:cubicBezTo>
                    <a:pt x="589205" y="1464126"/>
                    <a:pt x="585871" y="1489272"/>
                    <a:pt x="574441" y="1509751"/>
                  </a:cubicBezTo>
                  <a:cubicBezTo>
                    <a:pt x="560630" y="1534420"/>
                    <a:pt x="541961" y="1556328"/>
                    <a:pt x="526626" y="1580235"/>
                  </a:cubicBezTo>
                  <a:cubicBezTo>
                    <a:pt x="508814" y="1608048"/>
                    <a:pt x="486811" y="1635004"/>
                    <a:pt x="476906" y="1665675"/>
                  </a:cubicBezTo>
                  <a:cubicBezTo>
                    <a:pt x="466619" y="1697679"/>
                    <a:pt x="488145" y="1725682"/>
                    <a:pt x="513100" y="1745209"/>
                  </a:cubicBezTo>
                  <a:cubicBezTo>
                    <a:pt x="534722" y="1762258"/>
                    <a:pt x="559583" y="1775498"/>
                    <a:pt x="584062" y="1788643"/>
                  </a:cubicBezTo>
                  <a:cubicBezTo>
                    <a:pt x="597111" y="1795691"/>
                    <a:pt x="612351" y="1798644"/>
                    <a:pt x="626353" y="1804168"/>
                  </a:cubicBezTo>
                  <a:cubicBezTo>
                    <a:pt x="629972" y="1805597"/>
                    <a:pt x="632449" y="1809693"/>
                    <a:pt x="635497" y="1812550"/>
                  </a:cubicBezTo>
                  <a:cubicBezTo>
                    <a:pt x="631306" y="1814836"/>
                    <a:pt x="627305" y="1818742"/>
                    <a:pt x="622924" y="1819313"/>
                  </a:cubicBezTo>
                  <a:cubicBezTo>
                    <a:pt x="591206" y="1823123"/>
                    <a:pt x="565298" y="1806359"/>
                    <a:pt x="537961" y="1794453"/>
                  </a:cubicBezTo>
                  <a:cubicBezTo>
                    <a:pt x="533770" y="1792643"/>
                    <a:pt x="529674" y="1789595"/>
                    <a:pt x="525388" y="1789309"/>
                  </a:cubicBezTo>
                  <a:cubicBezTo>
                    <a:pt x="487954" y="1786356"/>
                    <a:pt x="450521" y="1784356"/>
                    <a:pt x="413183" y="1781118"/>
                  </a:cubicBezTo>
                  <a:cubicBezTo>
                    <a:pt x="397467" y="1779784"/>
                    <a:pt x="381941" y="1774450"/>
                    <a:pt x="366225" y="1774164"/>
                  </a:cubicBezTo>
                  <a:cubicBezTo>
                    <a:pt x="354033" y="1773974"/>
                    <a:pt x="341841" y="1779022"/>
                    <a:pt x="329554" y="1781308"/>
                  </a:cubicBezTo>
                  <a:cubicBezTo>
                    <a:pt x="296883" y="1787214"/>
                    <a:pt x="271832" y="1768068"/>
                    <a:pt x="245638" y="1754352"/>
                  </a:cubicBezTo>
                  <a:cubicBezTo>
                    <a:pt x="228779" y="1745494"/>
                    <a:pt x="212491" y="1734541"/>
                    <a:pt x="198013" y="1722253"/>
                  </a:cubicBezTo>
                  <a:cubicBezTo>
                    <a:pt x="182107" y="1708728"/>
                    <a:pt x="168677" y="1692440"/>
                    <a:pt x="153913" y="1677486"/>
                  </a:cubicBezTo>
                  <a:cubicBezTo>
                    <a:pt x="129624" y="1652911"/>
                    <a:pt x="105335" y="1628337"/>
                    <a:pt x="80761" y="1604143"/>
                  </a:cubicBezTo>
                  <a:cubicBezTo>
                    <a:pt x="63330" y="1586998"/>
                    <a:pt x="39327" y="1574044"/>
                    <a:pt x="45518" y="1543088"/>
                  </a:cubicBezTo>
                  <a:cubicBezTo>
                    <a:pt x="46947" y="1535849"/>
                    <a:pt x="45994" y="1528134"/>
                    <a:pt x="45709" y="1520704"/>
                  </a:cubicBezTo>
                  <a:cubicBezTo>
                    <a:pt x="43232" y="1447838"/>
                    <a:pt x="38851" y="1374972"/>
                    <a:pt x="39041" y="1302106"/>
                  </a:cubicBezTo>
                  <a:cubicBezTo>
                    <a:pt x="39136" y="1267911"/>
                    <a:pt x="47709" y="1233716"/>
                    <a:pt x="52757" y="1199617"/>
                  </a:cubicBezTo>
                  <a:cubicBezTo>
                    <a:pt x="54472" y="1187901"/>
                    <a:pt x="55996" y="1175994"/>
                    <a:pt x="59520" y="1164755"/>
                  </a:cubicBezTo>
                  <a:cubicBezTo>
                    <a:pt x="64854" y="1148086"/>
                    <a:pt x="72474" y="1132084"/>
                    <a:pt x="78094" y="1115416"/>
                  </a:cubicBezTo>
                  <a:cubicBezTo>
                    <a:pt x="81142" y="1106176"/>
                    <a:pt x="82094" y="1096270"/>
                    <a:pt x="84094" y="1086745"/>
                  </a:cubicBezTo>
                  <a:cubicBezTo>
                    <a:pt x="90095" y="1057694"/>
                    <a:pt x="92953" y="1027500"/>
                    <a:pt x="103049" y="999877"/>
                  </a:cubicBezTo>
                  <a:cubicBezTo>
                    <a:pt x="116479" y="963492"/>
                    <a:pt x="133815" y="928249"/>
                    <a:pt x="152674" y="894245"/>
                  </a:cubicBezTo>
                  <a:cubicBezTo>
                    <a:pt x="175058" y="853859"/>
                    <a:pt x="200299" y="814997"/>
                    <a:pt x="225445" y="776135"/>
                  </a:cubicBezTo>
                  <a:cubicBezTo>
                    <a:pt x="254878" y="730605"/>
                    <a:pt x="285072" y="685552"/>
                    <a:pt x="315552" y="640785"/>
                  </a:cubicBezTo>
                  <a:cubicBezTo>
                    <a:pt x="334983" y="612305"/>
                    <a:pt x="355652" y="584587"/>
                    <a:pt x="375655" y="556584"/>
                  </a:cubicBezTo>
                  <a:cubicBezTo>
                    <a:pt x="382989" y="546392"/>
                    <a:pt x="391085" y="536581"/>
                    <a:pt x="397277" y="525723"/>
                  </a:cubicBezTo>
                  <a:cubicBezTo>
                    <a:pt x="415088" y="494576"/>
                    <a:pt x="391847" y="456857"/>
                    <a:pt x="354414" y="453333"/>
                  </a:cubicBezTo>
                  <a:cubicBezTo>
                    <a:pt x="308027" y="449046"/>
                    <a:pt x="261355" y="445332"/>
                    <a:pt x="215635" y="437235"/>
                  </a:cubicBezTo>
                  <a:cubicBezTo>
                    <a:pt x="176963" y="430473"/>
                    <a:pt x="139435" y="417614"/>
                    <a:pt x="101335" y="407898"/>
                  </a:cubicBezTo>
                  <a:cubicBezTo>
                    <a:pt x="87904" y="404469"/>
                    <a:pt x="73807" y="403612"/>
                    <a:pt x="60568" y="399612"/>
                  </a:cubicBezTo>
                  <a:cubicBezTo>
                    <a:pt x="32850" y="391325"/>
                    <a:pt x="10276" y="376085"/>
                    <a:pt x="179" y="347224"/>
                  </a:cubicBezTo>
                  <a:cubicBezTo>
                    <a:pt x="-392" y="345510"/>
                    <a:pt x="560" y="343319"/>
                    <a:pt x="846" y="341128"/>
                  </a:cubicBezTo>
                  <a:cubicBezTo>
                    <a:pt x="23896" y="337604"/>
                    <a:pt x="46852" y="334556"/>
                    <a:pt x="69712" y="330555"/>
                  </a:cubicBezTo>
                  <a:cubicBezTo>
                    <a:pt x="93619" y="326365"/>
                    <a:pt x="117527" y="321602"/>
                    <a:pt x="141245" y="316363"/>
                  </a:cubicBezTo>
                  <a:cubicBezTo>
                    <a:pt x="164390" y="311315"/>
                    <a:pt x="189060" y="308934"/>
                    <a:pt x="210015" y="298932"/>
                  </a:cubicBezTo>
                  <a:cubicBezTo>
                    <a:pt x="240971" y="284073"/>
                    <a:pt x="275452" y="288550"/>
                    <a:pt x="306027" y="276358"/>
                  </a:cubicBezTo>
                  <a:cubicBezTo>
                    <a:pt x="322410" y="269786"/>
                    <a:pt x="337459" y="259594"/>
                    <a:pt x="352223" y="249688"/>
                  </a:cubicBezTo>
                  <a:cubicBezTo>
                    <a:pt x="376036" y="233686"/>
                    <a:pt x="400706" y="221780"/>
                    <a:pt x="429090" y="214065"/>
                  </a:cubicBezTo>
                  <a:cubicBezTo>
                    <a:pt x="460523" y="205587"/>
                    <a:pt x="489669" y="188157"/>
                    <a:pt x="519673" y="174345"/>
                  </a:cubicBezTo>
                  <a:cubicBezTo>
                    <a:pt x="544342" y="163106"/>
                    <a:pt x="568727" y="151200"/>
                    <a:pt x="593491" y="140246"/>
                  </a:cubicBezTo>
                  <a:cubicBezTo>
                    <a:pt x="598159" y="138150"/>
                    <a:pt x="604255" y="138246"/>
                    <a:pt x="609494" y="138817"/>
                  </a:cubicBezTo>
                  <a:cubicBezTo>
                    <a:pt x="642450" y="142056"/>
                    <a:pt x="668263" y="126339"/>
                    <a:pt x="693218" y="108147"/>
                  </a:cubicBezTo>
                  <a:cubicBezTo>
                    <a:pt x="713030" y="93669"/>
                    <a:pt x="732366" y="78524"/>
                    <a:pt x="752654" y="64713"/>
                  </a:cubicBezTo>
                  <a:cubicBezTo>
                    <a:pt x="759512" y="60045"/>
                    <a:pt x="768751" y="55664"/>
                    <a:pt x="776562" y="56235"/>
                  </a:cubicBezTo>
                  <a:cubicBezTo>
                    <a:pt x="816091" y="59188"/>
                    <a:pt x="836760" y="21660"/>
                    <a:pt x="871145" y="13944"/>
                  </a:cubicBezTo>
                  <a:cubicBezTo>
                    <a:pt x="889719" y="9753"/>
                    <a:pt x="907912" y="1848"/>
                    <a:pt x="926485" y="895"/>
                  </a:cubicBezTo>
                  <a:cubicBezTo>
                    <a:pt x="967919" y="-1105"/>
                    <a:pt x="1009448" y="1086"/>
                    <a:pt x="1050977" y="38"/>
                  </a:cubicBezTo>
                  <a:cubicBezTo>
                    <a:pt x="1081934" y="-724"/>
                    <a:pt x="1110413" y="10039"/>
                    <a:pt x="1132607" y="27375"/>
                  </a:cubicBezTo>
                  <a:cubicBezTo>
                    <a:pt x="1162420" y="50520"/>
                    <a:pt x="1199282" y="60903"/>
                    <a:pt x="1227285" y="85477"/>
                  </a:cubicBezTo>
                  <a:cubicBezTo>
                    <a:pt x="1235381" y="92621"/>
                    <a:pt x="1240810" y="104051"/>
                    <a:pt x="1244621" y="114528"/>
                  </a:cubicBezTo>
                  <a:cubicBezTo>
                    <a:pt x="1254336" y="141770"/>
                    <a:pt x="1265290" y="168249"/>
                    <a:pt x="1265861" y="198634"/>
                  </a:cubicBezTo>
                  <a:cubicBezTo>
                    <a:pt x="1266528" y="229114"/>
                    <a:pt x="1238429" y="258927"/>
                    <a:pt x="1211950" y="268833"/>
                  </a:cubicBezTo>
                  <a:cubicBezTo>
                    <a:pt x="1184804" y="279025"/>
                    <a:pt x="1158229" y="290836"/>
                    <a:pt x="1130892" y="300552"/>
                  </a:cubicBezTo>
                  <a:cubicBezTo>
                    <a:pt x="1100031" y="311410"/>
                    <a:pt x="1068599" y="321030"/>
                    <a:pt x="1037261" y="330555"/>
                  </a:cubicBezTo>
                  <a:cubicBezTo>
                    <a:pt x="1017068" y="336747"/>
                    <a:pt x="996399" y="341604"/>
                    <a:pt x="976111" y="347510"/>
                  </a:cubicBezTo>
                  <a:cubicBezTo>
                    <a:pt x="962299" y="351510"/>
                    <a:pt x="948965" y="357988"/>
                    <a:pt x="934867" y="360559"/>
                  </a:cubicBezTo>
                  <a:cubicBezTo>
                    <a:pt x="900387" y="366846"/>
                    <a:pt x="865335" y="370084"/>
                    <a:pt x="831045" y="377133"/>
                  </a:cubicBezTo>
                  <a:cubicBezTo>
                    <a:pt x="807423" y="382086"/>
                    <a:pt x="784658" y="391420"/>
                    <a:pt x="761608" y="398850"/>
                  </a:cubicBezTo>
                  <a:cubicBezTo>
                    <a:pt x="737129" y="406660"/>
                    <a:pt x="711983" y="412756"/>
                    <a:pt x="688456" y="422853"/>
                  </a:cubicBezTo>
                  <a:cubicBezTo>
                    <a:pt x="663786" y="433425"/>
                    <a:pt x="640450" y="447332"/>
                    <a:pt x="617304" y="460953"/>
                  </a:cubicBezTo>
                  <a:cubicBezTo>
                    <a:pt x="601397" y="470382"/>
                    <a:pt x="587300" y="482765"/>
                    <a:pt x="571394" y="492195"/>
                  </a:cubicBezTo>
                  <a:cubicBezTo>
                    <a:pt x="549200" y="505434"/>
                    <a:pt x="527388" y="519150"/>
                    <a:pt x="518530" y="544582"/>
                  </a:cubicBezTo>
                  <a:cubicBezTo>
                    <a:pt x="505290" y="582492"/>
                    <a:pt x="512624" y="606209"/>
                    <a:pt x="555106" y="605638"/>
                  </a:cubicBezTo>
                  <a:cubicBezTo>
                    <a:pt x="599397" y="605066"/>
                    <a:pt x="641593" y="613353"/>
                    <a:pt x="683693" y="623163"/>
                  </a:cubicBezTo>
                  <a:cubicBezTo>
                    <a:pt x="698457" y="626592"/>
                    <a:pt x="712935" y="636498"/>
                    <a:pt x="724651" y="646786"/>
                  </a:cubicBezTo>
                  <a:cubicBezTo>
                    <a:pt x="746558" y="666026"/>
                    <a:pt x="768561" y="685933"/>
                    <a:pt x="785992" y="708984"/>
                  </a:cubicBezTo>
                  <a:cubicBezTo>
                    <a:pt x="794659" y="720414"/>
                    <a:pt x="794564" y="739178"/>
                    <a:pt x="796660" y="754894"/>
                  </a:cubicBezTo>
                  <a:cubicBezTo>
                    <a:pt x="804566" y="815092"/>
                    <a:pt x="829235" y="868623"/>
                    <a:pt x="860668" y="919581"/>
                  </a:cubicBezTo>
                  <a:cubicBezTo>
                    <a:pt x="869621" y="934155"/>
                    <a:pt x="892100" y="940251"/>
                    <a:pt x="908293" y="938346"/>
                  </a:cubicBezTo>
                  <a:cubicBezTo>
                    <a:pt x="942392" y="934250"/>
                    <a:pt x="967062" y="912723"/>
                    <a:pt x="994875" y="896531"/>
                  </a:cubicBezTo>
                  <a:cubicBezTo>
                    <a:pt x="1041262" y="869385"/>
                    <a:pt x="1091363" y="850621"/>
                    <a:pt x="1143275" y="836905"/>
                  </a:cubicBezTo>
                  <a:cubicBezTo>
                    <a:pt x="1175659" y="828332"/>
                    <a:pt x="1209950" y="825093"/>
                    <a:pt x="1240810" y="812901"/>
                  </a:cubicBezTo>
                  <a:cubicBezTo>
                    <a:pt x="1281387" y="796804"/>
                    <a:pt x="1314534" y="815188"/>
                    <a:pt x="1350062" y="826237"/>
                  </a:cubicBezTo>
                  <a:cubicBezTo>
                    <a:pt x="1363874" y="830523"/>
                    <a:pt x="1377875" y="835000"/>
                    <a:pt x="1392163" y="836809"/>
                  </a:cubicBezTo>
                  <a:cubicBezTo>
                    <a:pt x="1435121" y="842143"/>
                    <a:pt x="1471316" y="859860"/>
                    <a:pt x="1504463" y="887768"/>
                  </a:cubicBezTo>
                  <a:cubicBezTo>
                    <a:pt x="1519417" y="900341"/>
                    <a:pt x="1540181" y="906627"/>
                    <a:pt x="1559041" y="913867"/>
                  </a:cubicBezTo>
                  <a:cubicBezTo>
                    <a:pt x="1593998" y="927297"/>
                    <a:pt x="1633622" y="931297"/>
                    <a:pt x="1660387" y="961110"/>
                  </a:cubicBezTo>
                  <a:cubicBezTo>
                    <a:pt x="1676103" y="978541"/>
                    <a:pt x="1685818" y="998925"/>
                    <a:pt x="1687247" y="1023975"/>
                  </a:cubicBezTo>
                  <a:cubicBezTo>
                    <a:pt x="1688390" y="1044645"/>
                    <a:pt x="1696201" y="1064933"/>
                    <a:pt x="1700011" y="1085602"/>
                  </a:cubicBezTo>
                  <a:cubicBezTo>
                    <a:pt x="1703821" y="1106462"/>
                    <a:pt x="1707917" y="1127417"/>
                    <a:pt x="1709155" y="1148467"/>
                  </a:cubicBezTo>
                  <a:cubicBezTo>
                    <a:pt x="1710679" y="1176280"/>
                    <a:pt x="1709345" y="1204284"/>
                    <a:pt x="1709631" y="1232097"/>
                  </a:cubicBezTo>
                  <a:cubicBezTo>
                    <a:pt x="1709822" y="1259052"/>
                    <a:pt x="1700868" y="1282579"/>
                    <a:pt x="1684866" y="1303915"/>
                  </a:cubicBezTo>
                  <a:cubicBezTo>
                    <a:pt x="1682104" y="1307630"/>
                    <a:pt x="1679342" y="1314774"/>
                    <a:pt x="1681056" y="1317917"/>
                  </a:cubicBezTo>
                  <a:cubicBezTo>
                    <a:pt x="1696677" y="1347635"/>
                    <a:pt x="1682294" y="1375829"/>
                    <a:pt x="1675817" y="1403547"/>
                  </a:cubicBezTo>
                  <a:cubicBezTo>
                    <a:pt x="1666959" y="1441266"/>
                    <a:pt x="1649624" y="1476032"/>
                    <a:pt x="1646671" y="1516418"/>
                  </a:cubicBezTo>
                  <a:cubicBezTo>
                    <a:pt x="1644766" y="1543279"/>
                    <a:pt x="1627430" y="1569377"/>
                    <a:pt x="1615429" y="1594999"/>
                  </a:cubicBezTo>
                  <a:cubicBezTo>
                    <a:pt x="1600093" y="1627956"/>
                    <a:pt x="1579234" y="1656912"/>
                    <a:pt x="1552659" y="1682248"/>
                  </a:cubicBezTo>
                  <a:cubicBezTo>
                    <a:pt x="1543801" y="1690726"/>
                    <a:pt x="1538276" y="1704346"/>
                    <a:pt x="1534847" y="1716634"/>
                  </a:cubicBezTo>
                  <a:cubicBezTo>
                    <a:pt x="1529990" y="1733779"/>
                    <a:pt x="1526846" y="1751781"/>
                    <a:pt x="1525989" y="1769497"/>
                  </a:cubicBezTo>
                  <a:cubicBezTo>
                    <a:pt x="1522560" y="1846555"/>
                    <a:pt x="1486365" y="1899704"/>
                    <a:pt x="1414356" y="1932946"/>
                  </a:cubicBezTo>
                  <a:cubicBezTo>
                    <a:pt x="1381209" y="1948282"/>
                    <a:pt x="1343966" y="1954759"/>
                    <a:pt x="1308724" y="1965426"/>
                  </a:cubicBezTo>
                  <a:cubicBezTo>
                    <a:pt x="1296246" y="1969236"/>
                    <a:pt x="1284149" y="1975428"/>
                    <a:pt x="1271481" y="1977618"/>
                  </a:cubicBezTo>
                  <a:cubicBezTo>
                    <a:pt x="1257765" y="1980000"/>
                    <a:pt x="1241192" y="1983905"/>
                    <a:pt x="1229952" y="1978476"/>
                  </a:cubicBezTo>
                  <a:cubicBezTo>
                    <a:pt x="1205473" y="1966569"/>
                    <a:pt x="1185470" y="1976666"/>
                    <a:pt x="1169564" y="1989429"/>
                  </a:cubicBezTo>
                  <a:cubicBezTo>
                    <a:pt x="1134797" y="2017243"/>
                    <a:pt x="1106794" y="2020386"/>
                    <a:pt x="1072027" y="1990477"/>
                  </a:cubicBezTo>
                  <a:cubicBezTo>
                    <a:pt x="1043548" y="1965998"/>
                    <a:pt x="1009924" y="1958759"/>
                    <a:pt x="974682" y="1958092"/>
                  </a:cubicBezTo>
                  <a:cubicBezTo>
                    <a:pt x="935630" y="1957426"/>
                    <a:pt x="910007" y="1999431"/>
                    <a:pt x="924961" y="2036293"/>
                  </a:cubicBezTo>
                  <a:cubicBezTo>
                    <a:pt x="925914" y="2038769"/>
                    <a:pt x="926962" y="2041341"/>
                    <a:pt x="927152" y="2044008"/>
                  </a:cubicBezTo>
                  <a:cubicBezTo>
                    <a:pt x="929915" y="2080108"/>
                    <a:pt x="929629" y="2116684"/>
                    <a:pt x="935725" y="2152117"/>
                  </a:cubicBezTo>
                  <a:cubicBezTo>
                    <a:pt x="950012" y="2235746"/>
                    <a:pt x="938773" y="2319661"/>
                    <a:pt x="943059" y="2403291"/>
                  </a:cubicBezTo>
                  <a:cubicBezTo>
                    <a:pt x="944583" y="2433295"/>
                    <a:pt x="946488" y="2463489"/>
                    <a:pt x="951155" y="2493111"/>
                  </a:cubicBezTo>
                  <a:cubicBezTo>
                    <a:pt x="956966" y="2530164"/>
                    <a:pt x="966491" y="2566645"/>
                    <a:pt x="973063" y="2603506"/>
                  </a:cubicBezTo>
                  <a:cubicBezTo>
                    <a:pt x="975254" y="2616079"/>
                    <a:pt x="973634" y="2629319"/>
                    <a:pt x="973634" y="2642178"/>
                  </a:cubicBezTo>
                  <a:cubicBezTo>
                    <a:pt x="973634" y="2694565"/>
                    <a:pt x="972682" y="2746953"/>
                    <a:pt x="974015" y="2799340"/>
                  </a:cubicBezTo>
                  <a:cubicBezTo>
                    <a:pt x="974873" y="2835440"/>
                    <a:pt x="978016" y="2871635"/>
                    <a:pt x="981731" y="2907640"/>
                  </a:cubicBezTo>
                  <a:cubicBezTo>
                    <a:pt x="983445" y="2923832"/>
                    <a:pt x="991160" y="2939548"/>
                    <a:pt x="992208" y="2955741"/>
                  </a:cubicBezTo>
                  <a:cubicBezTo>
                    <a:pt x="993351" y="2973267"/>
                    <a:pt x="990017" y="2991078"/>
                    <a:pt x="988493" y="3008795"/>
                  </a:cubicBezTo>
                  <a:cubicBezTo>
                    <a:pt x="986112" y="3036799"/>
                    <a:pt x="982969" y="3064707"/>
                    <a:pt x="981445" y="3092710"/>
                  </a:cubicBezTo>
                  <a:cubicBezTo>
                    <a:pt x="979730" y="3123190"/>
                    <a:pt x="986874" y="3151956"/>
                    <a:pt x="1000971" y="3179102"/>
                  </a:cubicBezTo>
                  <a:cubicBezTo>
                    <a:pt x="1003352" y="3183579"/>
                    <a:pt x="1004781" y="3189675"/>
                    <a:pt x="1003924" y="3194533"/>
                  </a:cubicBezTo>
                  <a:cubicBezTo>
                    <a:pt x="999828" y="3218536"/>
                    <a:pt x="994970" y="3242443"/>
                    <a:pt x="990208" y="3266351"/>
                  </a:cubicBezTo>
                  <a:cubicBezTo>
                    <a:pt x="987541" y="3279972"/>
                    <a:pt x="983064" y="3293402"/>
                    <a:pt x="981921" y="3307118"/>
                  </a:cubicBezTo>
                  <a:cubicBezTo>
                    <a:pt x="978778" y="3347599"/>
                    <a:pt x="964395" y="3388747"/>
                    <a:pt x="987446" y="3428086"/>
                  </a:cubicBezTo>
                  <a:cubicBezTo>
                    <a:pt x="988684" y="3430276"/>
                    <a:pt x="988493" y="3433324"/>
                    <a:pt x="988589" y="3436086"/>
                  </a:cubicBezTo>
                  <a:cubicBezTo>
                    <a:pt x="991256" y="3494665"/>
                    <a:pt x="993446" y="3553149"/>
                    <a:pt x="996494" y="3611728"/>
                  </a:cubicBezTo>
                  <a:cubicBezTo>
                    <a:pt x="998590" y="3653257"/>
                    <a:pt x="1001257" y="3694786"/>
                    <a:pt x="1004495" y="3736315"/>
                  </a:cubicBezTo>
                  <a:cubicBezTo>
                    <a:pt x="1005924" y="3754031"/>
                    <a:pt x="1014401" y="3772700"/>
                    <a:pt x="1011067" y="3789178"/>
                  </a:cubicBezTo>
                  <a:cubicBezTo>
                    <a:pt x="997447" y="3857092"/>
                    <a:pt x="1008686" y="3925481"/>
                    <a:pt x="1003638" y="3993394"/>
                  </a:cubicBezTo>
                  <a:cubicBezTo>
                    <a:pt x="1001828" y="4018159"/>
                    <a:pt x="993827" y="4042353"/>
                    <a:pt x="989541" y="4067023"/>
                  </a:cubicBezTo>
                  <a:cubicBezTo>
                    <a:pt x="986207" y="4085977"/>
                    <a:pt x="983445" y="4105123"/>
                    <a:pt x="981540" y="4124363"/>
                  </a:cubicBezTo>
                  <a:cubicBezTo>
                    <a:pt x="978397" y="4157034"/>
                    <a:pt x="975825" y="4189704"/>
                    <a:pt x="973730" y="4222471"/>
                  </a:cubicBezTo>
                  <a:cubicBezTo>
                    <a:pt x="970777" y="4267334"/>
                    <a:pt x="970586" y="4312577"/>
                    <a:pt x="965062" y="4357154"/>
                  </a:cubicBezTo>
                  <a:cubicBezTo>
                    <a:pt x="962204" y="4380110"/>
                    <a:pt x="950393" y="4401922"/>
                    <a:pt x="942488" y="4424210"/>
                  </a:cubicBezTo>
                  <a:cubicBezTo>
                    <a:pt x="932486" y="4452690"/>
                    <a:pt x="922580" y="4481265"/>
                    <a:pt x="912198" y="4509554"/>
                  </a:cubicBezTo>
                  <a:cubicBezTo>
                    <a:pt x="906959" y="4523747"/>
                    <a:pt x="900673" y="4537463"/>
                    <a:pt x="894863" y="4551464"/>
                  </a:cubicBezTo>
                  <a:cubicBezTo>
                    <a:pt x="893339" y="4551083"/>
                    <a:pt x="891910" y="4550988"/>
                    <a:pt x="890386" y="4550893"/>
                  </a:cubicBezTo>
                  <a:close/>
                  <a:moveTo>
                    <a:pt x="962395" y="1753305"/>
                  </a:moveTo>
                  <a:cubicBezTo>
                    <a:pt x="985255" y="1747209"/>
                    <a:pt x="1008019" y="1736636"/>
                    <a:pt x="1031070" y="1736064"/>
                  </a:cubicBezTo>
                  <a:cubicBezTo>
                    <a:pt x="1084219" y="1734731"/>
                    <a:pt x="1130035" y="1714062"/>
                    <a:pt x="1175564" y="1690726"/>
                  </a:cubicBezTo>
                  <a:cubicBezTo>
                    <a:pt x="1192138" y="1682248"/>
                    <a:pt x="1208235" y="1672342"/>
                    <a:pt x="1225761" y="1666722"/>
                  </a:cubicBezTo>
                  <a:cubicBezTo>
                    <a:pt x="1263766" y="1654531"/>
                    <a:pt x="1298056" y="1636433"/>
                    <a:pt x="1326059" y="1608144"/>
                  </a:cubicBezTo>
                  <a:cubicBezTo>
                    <a:pt x="1345776" y="1588141"/>
                    <a:pt x="1366445" y="1567948"/>
                    <a:pt x="1381114" y="1544326"/>
                  </a:cubicBezTo>
                  <a:cubicBezTo>
                    <a:pt x="1396925" y="1518894"/>
                    <a:pt x="1405974" y="1489272"/>
                    <a:pt x="1418357" y="1461744"/>
                  </a:cubicBezTo>
                  <a:cubicBezTo>
                    <a:pt x="1429120" y="1437837"/>
                    <a:pt x="1437597" y="1412119"/>
                    <a:pt x="1452456" y="1390974"/>
                  </a:cubicBezTo>
                  <a:cubicBezTo>
                    <a:pt x="1480555" y="1350873"/>
                    <a:pt x="1509034" y="1312202"/>
                    <a:pt x="1486936" y="1260005"/>
                  </a:cubicBezTo>
                  <a:cubicBezTo>
                    <a:pt x="1476935" y="1236478"/>
                    <a:pt x="1466648" y="1214190"/>
                    <a:pt x="1441121" y="1199997"/>
                  </a:cubicBezTo>
                  <a:cubicBezTo>
                    <a:pt x="1418357" y="1187329"/>
                    <a:pt x="1398735" y="1167136"/>
                    <a:pt x="1381209" y="1147229"/>
                  </a:cubicBezTo>
                  <a:cubicBezTo>
                    <a:pt x="1357016" y="1119702"/>
                    <a:pt x="1339871" y="1085412"/>
                    <a:pt x="1303009" y="1071124"/>
                  </a:cubicBezTo>
                  <a:cubicBezTo>
                    <a:pt x="1291960" y="1066838"/>
                    <a:pt x="1281006" y="1062171"/>
                    <a:pt x="1269576" y="1059123"/>
                  </a:cubicBezTo>
                  <a:cubicBezTo>
                    <a:pt x="1249288" y="1053693"/>
                    <a:pt x="1229000" y="1047788"/>
                    <a:pt x="1208235" y="1044740"/>
                  </a:cubicBezTo>
                  <a:cubicBezTo>
                    <a:pt x="1171564" y="1039406"/>
                    <a:pt x="1136512" y="1049788"/>
                    <a:pt x="1102222" y="1060551"/>
                  </a:cubicBezTo>
                  <a:cubicBezTo>
                    <a:pt x="1081648" y="1067029"/>
                    <a:pt x="1061455" y="1076077"/>
                    <a:pt x="1042786" y="1087031"/>
                  </a:cubicBezTo>
                  <a:cubicBezTo>
                    <a:pt x="1002876" y="1110367"/>
                    <a:pt x="964490" y="1136275"/>
                    <a:pt x="924676" y="1159802"/>
                  </a:cubicBezTo>
                  <a:cubicBezTo>
                    <a:pt x="898482" y="1175328"/>
                    <a:pt x="889814" y="1202379"/>
                    <a:pt x="895243" y="1233906"/>
                  </a:cubicBezTo>
                  <a:cubicBezTo>
                    <a:pt x="899339" y="1257624"/>
                    <a:pt x="909341" y="1285246"/>
                    <a:pt x="884861" y="1306297"/>
                  </a:cubicBezTo>
                  <a:cubicBezTo>
                    <a:pt x="882861" y="1308011"/>
                    <a:pt x="881432" y="1312869"/>
                    <a:pt x="882290" y="1315345"/>
                  </a:cubicBezTo>
                  <a:cubicBezTo>
                    <a:pt x="890672" y="1340206"/>
                    <a:pt x="900482" y="1364589"/>
                    <a:pt x="908007" y="1389735"/>
                  </a:cubicBezTo>
                  <a:cubicBezTo>
                    <a:pt x="917818" y="1422501"/>
                    <a:pt x="926105" y="1455648"/>
                    <a:pt x="934391" y="1488796"/>
                  </a:cubicBezTo>
                  <a:cubicBezTo>
                    <a:pt x="935058" y="1491653"/>
                    <a:pt x="931058" y="1495558"/>
                    <a:pt x="929343" y="1499083"/>
                  </a:cubicBezTo>
                  <a:cubicBezTo>
                    <a:pt x="926105" y="1505464"/>
                    <a:pt x="921818" y="1511560"/>
                    <a:pt x="920008" y="1518228"/>
                  </a:cubicBezTo>
                  <a:cubicBezTo>
                    <a:pt x="915913" y="1533563"/>
                    <a:pt x="912293" y="1549089"/>
                    <a:pt x="910007" y="1564710"/>
                  </a:cubicBezTo>
                  <a:cubicBezTo>
                    <a:pt x="907531" y="1581093"/>
                    <a:pt x="904292" y="1597952"/>
                    <a:pt x="905911" y="1614144"/>
                  </a:cubicBezTo>
                  <a:cubicBezTo>
                    <a:pt x="908864" y="1644339"/>
                    <a:pt x="916294" y="1674152"/>
                    <a:pt x="919627" y="1704251"/>
                  </a:cubicBezTo>
                  <a:cubicBezTo>
                    <a:pt x="922390" y="1730159"/>
                    <a:pt x="939249" y="1750543"/>
                    <a:pt x="962395" y="1753305"/>
                  </a:cubicBezTo>
                  <a:close/>
                  <a:moveTo>
                    <a:pt x="677978" y="1044264"/>
                  </a:moveTo>
                  <a:cubicBezTo>
                    <a:pt x="673311" y="1029309"/>
                    <a:pt x="668549" y="1014260"/>
                    <a:pt x="663786" y="999306"/>
                  </a:cubicBezTo>
                  <a:cubicBezTo>
                    <a:pt x="662357" y="994924"/>
                    <a:pt x="659214" y="990638"/>
                    <a:pt x="659404" y="986352"/>
                  </a:cubicBezTo>
                  <a:cubicBezTo>
                    <a:pt x="661595" y="935869"/>
                    <a:pt x="648356" y="887673"/>
                    <a:pt x="635211" y="839952"/>
                  </a:cubicBezTo>
                  <a:cubicBezTo>
                    <a:pt x="628448" y="815568"/>
                    <a:pt x="619495" y="788422"/>
                    <a:pt x="602826" y="770896"/>
                  </a:cubicBezTo>
                  <a:cubicBezTo>
                    <a:pt x="565869" y="732130"/>
                    <a:pt x="524245" y="697744"/>
                    <a:pt x="470714" y="681838"/>
                  </a:cubicBezTo>
                  <a:cubicBezTo>
                    <a:pt x="448426" y="675170"/>
                    <a:pt x="398420" y="684695"/>
                    <a:pt x="384799" y="702411"/>
                  </a:cubicBezTo>
                  <a:cubicBezTo>
                    <a:pt x="357748" y="737559"/>
                    <a:pt x="342032" y="777468"/>
                    <a:pt x="337078" y="821760"/>
                  </a:cubicBezTo>
                  <a:cubicBezTo>
                    <a:pt x="334792" y="842048"/>
                    <a:pt x="329268" y="862050"/>
                    <a:pt x="326696" y="882339"/>
                  </a:cubicBezTo>
                  <a:cubicBezTo>
                    <a:pt x="324315" y="901484"/>
                    <a:pt x="318314" y="922820"/>
                    <a:pt x="324220" y="939584"/>
                  </a:cubicBezTo>
                  <a:cubicBezTo>
                    <a:pt x="331078" y="958729"/>
                    <a:pt x="324982" y="962634"/>
                    <a:pt x="310694" y="968826"/>
                  </a:cubicBezTo>
                  <a:cubicBezTo>
                    <a:pt x="248306" y="995686"/>
                    <a:pt x="221636" y="1044550"/>
                    <a:pt x="221731" y="1111415"/>
                  </a:cubicBezTo>
                  <a:cubicBezTo>
                    <a:pt x="221826" y="1143324"/>
                    <a:pt x="222493" y="1177328"/>
                    <a:pt x="212396" y="1206760"/>
                  </a:cubicBezTo>
                  <a:cubicBezTo>
                    <a:pt x="201347" y="1238955"/>
                    <a:pt x="209253" y="1264577"/>
                    <a:pt x="225445" y="1287723"/>
                  </a:cubicBezTo>
                  <a:cubicBezTo>
                    <a:pt x="244305" y="1314679"/>
                    <a:pt x="238209" y="1340587"/>
                    <a:pt x="232589" y="1367923"/>
                  </a:cubicBezTo>
                  <a:cubicBezTo>
                    <a:pt x="226874" y="1395736"/>
                    <a:pt x="219159" y="1423168"/>
                    <a:pt x="215540" y="1451172"/>
                  </a:cubicBezTo>
                  <a:cubicBezTo>
                    <a:pt x="214396" y="1460506"/>
                    <a:pt x="222112" y="1478699"/>
                    <a:pt x="228017" y="1479747"/>
                  </a:cubicBezTo>
                  <a:cubicBezTo>
                    <a:pt x="241924" y="1482128"/>
                    <a:pt x="261926" y="1481842"/>
                    <a:pt x="271166" y="1473460"/>
                  </a:cubicBezTo>
                  <a:cubicBezTo>
                    <a:pt x="331649" y="1418692"/>
                    <a:pt x="389752" y="1361256"/>
                    <a:pt x="449092" y="1305249"/>
                  </a:cubicBezTo>
                  <a:cubicBezTo>
                    <a:pt x="456332" y="1298391"/>
                    <a:pt x="467285" y="1295724"/>
                    <a:pt x="475667" y="1289723"/>
                  </a:cubicBezTo>
                  <a:cubicBezTo>
                    <a:pt x="486431" y="1282008"/>
                    <a:pt x="496813" y="1273531"/>
                    <a:pt x="506338" y="1264291"/>
                  </a:cubicBezTo>
                  <a:cubicBezTo>
                    <a:pt x="522625" y="1248385"/>
                    <a:pt x="537104" y="1230573"/>
                    <a:pt x="554249" y="1215714"/>
                  </a:cubicBezTo>
                  <a:cubicBezTo>
                    <a:pt x="571203" y="1201045"/>
                    <a:pt x="591587" y="1190282"/>
                    <a:pt x="608255" y="1175328"/>
                  </a:cubicBezTo>
                  <a:cubicBezTo>
                    <a:pt x="621495" y="1163517"/>
                    <a:pt x="632258" y="1148563"/>
                    <a:pt x="642736" y="1133894"/>
                  </a:cubicBezTo>
                  <a:cubicBezTo>
                    <a:pt x="661214" y="1107319"/>
                    <a:pt x="674264" y="1078554"/>
                    <a:pt x="677978" y="10442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A8279D1-0562-41A9-B6D7-8CCC11329225}"/>
                </a:ext>
              </a:extLst>
            </p:cNvPr>
            <p:cNvSpPr/>
            <p:nvPr/>
          </p:nvSpPr>
          <p:spPr>
            <a:xfrm>
              <a:off x="3303370" y="1653870"/>
              <a:ext cx="52830" cy="269811"/>
            </a:xfrm>
            <a:custGeom>
              <a:avLst/>
              <a:gdLst>
                <a:gd name="connsiteX0" fmla="*/ 252028 w 266700"/>
                <a:gd name="connsiteY0" fmla="*/ 502634 h 1362075"/>
                <a:gd name="connsiteX1" fmla="*/ 261363 w 266700"/>
                <a:gd name="connsiteY1" fmla="*/ 601313 h 1362075"/>
                <a:gd name="connsiteX2" fmla="*/ 267364 w 266700"/>
                <a:gd name="connsiteY2" fmla="*/ 758857 h 1362075"/>
                <a:gd name="connsiteX3" fmla="*/ 260887 w 266700"/>
                <a:gd name="connsiteY3" fmla="*/ 809911 h 1362075"/>
                <a:gd name="connsiteX4" fmla="*/ 267554 w 266700"/>
                <a:gd name="connsiteY4" fmla="*/ 844772 h 1362075"/>
                <a:gd name="connsiteX5" fmla="*/ 259458 w 266700"/>
                <a:gd name="connsiteY5" fmla="*/ 1022414 h 1362075"/>
                <a:gd name="connsiteX6" fmla="*/ 238884 w 266700"/>
                <a:gd name="connsiteY6" fmla="*/ 1098042 h 1362075"/>
                <a:gd name="connsiteX7" fmla="*/ 230026 w 266700"/>
                <a:gd name="connsiteY7" fmla="*/ 1140714 h 1362075"/>
                <a:gd name="connsiteX8" fmla="*/ 221453 w 266700"/>
                <a:gd name="connsiteY8" fmla="*/ 1207961 h 1362075"/>
                <a:gd name="connsiteX9" fmla="*/ 181448 w 266700"/>
                <a:gd name="connsiteY9" fmla="*/ 1346168 h 1362075"/>
                <a:gd name="connsiteX10" fmla="*/ 130775 w 266700"/>
                <a:gd name="connsiteY10" fmla="*/ 1353693 h 1362075"/>
                <a:gd name="connsiteX11" fmla="*/ 66196 w 266700"/>
                <a:gd name="connsiteY11" fmla="*/ 1303687 h 1362075"/>
                <a:gd name="connsiteX12" fmla="*/ 22381 w 266700"/>
                <a:gd name="connsiteY12" fmla="*/ 1214342 h 1362075"/>
                <a:gd name="connsiteX13" fmla="*/ 759 w 266700"/>
                <a:gd name="connsiteY13" fmla="*/ 1112139 h 1362075"/>
                <a:gd name="connsiteX14" fmla="*/ 5426 w 266700"/>
                <a:gd name="connsiteY14" fmla="*/ 1046702 h 1362075"/>
                <a:gd name="connsiteX15" fmla="*/ 7141 w 266700"/>
                <a:gd name="connsiteY15" fmla="*/ 1028605 h 1362075"/>
                <a:gd name="connsiteX16" fmla="*/ 7522 w 266700"/>
                <a:gd name="connsiteY16" fmla="*/ 881729 h 1362075"/>
                <a:gd name="connsiteX17" fmla="*/ 14665 w 266700"/>
                <a:gd name="connsiteY17" fmla="*/ 834866 h 1362075"/>
                <a:gd name="connsiteX18" fmla="*/ 16666 w 266700"/>
                <a:gd name="connsiteY18" fmla="*/ 785622 h 1362075"/>
                <a:gd name="connsiteX19" fmla="*/ 15808 w 266700"/>
                <a:gd name="connsiteY19" fmla="*/ 692182 h 1362075"/>
                <a:gd name="connsiteX20" fmla="*/ 36573 w 266700"/>
                <a:gd name="connsiteY20" fmla="*/ 599789 h 1362075"/>
                <a:gd name="connsiteX21" fmla="*/ 44955 w 266700"/>
                <a:gd name="connsiteY21" fmla="*/ 554831 h 1362075"/>
                <a:gd name="connsiteX22" fmla="*/ 52670 w 266700"/>
                <a:gd name="connsiteY22" fmla="*/ 350711 h 1362075"/>
                <a:gd name="connsiteX23" fmla="*/ 46003 w 266700"/>
                <a:gd name="connsiteY23" fmla="*/ 316135 h 1362075"/>
                <a:gd name="connsiteX24" fmla="*/ 60290 w 266700"/>
                <a:gd name="connsiteY24" fmla="*/ 213931 h 1362075"/>
                <a:gd name="connsiteX25" fmla="*/ 68291 w 266700"/>
                <a:gd name="connsiteY25" fmla="*/ 150686 h 1362075"/>
                <a:gd name="connsiteX26" fmla="*/ 64481 w 266700"/>
                <a:gd name="connsiteY26" fmla="*/ 135636 h 1362075"/>
                <a:gd name="connsiteX27" fmla="*/ 59338 w 266700"/>
                <a:gd name="connsiteY27" fmla="*/ 104965 h 1362075"/>
                <a:gd name="connsiteX28" fmla="*/ 49146 w 266700"/>
                <a:gd name="connsiteY28" fmla="*/ 34957 h 1362075"/>
                <a:gd name="connsiteX29" fmla="*/ 55528 w 266700"/>
                <a:gd name="connsiteY29" fmla="*/ 0 h 1362075"/>
                <a:gd name="connsiteX30" fmla="*/ 82007 w 266700"/>
                <a:gd name="connsiteY30" fmla="*/ 7525 h 1362075"/>
                <a:gd name="connsiteX31" fmla="*/ 129442 w 266700"/>
                <a:gd name="connsiteY31" fmla="*/ 83439 h 1362075"/>
                <a:gd name="connsiteX32" fmla="*/ 186401 w 266700"/>
                <a:gd name="connsiteY32" fmla="*/ 206026 h 1362075"/>
                <a:gd name="connsiteX33" fmla="*/ 214024 w 266700"/>
                <a:gd name="connsiteY33" fmla="*/ 277082 h 1362075"/>
                <a:gd name="connsiteX34" fmla="*/ 236026 w 266700"/>
                <a:gd name="connsiteY34" fmla="*/ 346519 h 1362075"/>
                <a:gd name="connsiteX35" fmla="*/ 237360 w 266700"/>
                <a:gd name="connsiteY35" fmla="*/ 358616 h 1362075"/>
                <a:gd name="connsiteX36" fmla="*/ 251838 w 266700"/>
                <a:gd name="connsiteY36" fmla="*/ 448437 h 1362075"/>
                <a:gd name="connsiteX37" fmla="*/ 252028 w 266700"/>
                <a:gd name="connsiteY37" fmla="*/ 502634 h 1362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66700" h="1362075">
                  <a:moveTo>
                    <a:pt x="252028" y="502634"/>
                  </a:moveTo>
                  <a:cubicBezTo>
                    <a:pt x="254505" y="532162"/>
                    <a:pt x="253457" y="567785"/>
                    <a:pt x="261363" y="601313"/>
                  </a:cubicBezTo>
                  <a:cubicBezTo>
                    <a:pt x="273650" y="653891"/>
                    <a:pt x="264982" y="706374"/>
                    <a:pt x="267364" y="758857"/>
                  </a:cubicBezTo>
                  <a:cubicBezTo>
                    <a:pt x="268126" y="775716"/>
                    <a:pt x="261268" y="792861"/>
                    <a:pt x="260887" y="809911"/>
                  </a:cubicBezTo>
                  <a:cubicBezTo>
                    <a:pt x="260601" y="821436"/>
                    <a:pt x="267840" y="833152"/>
                    <a:pt x="267554" y="844772"/>
                  </a:cubicBezTo>
                  <a:cubicBezTo>
                    <a:pt x="265935" y="904018"/>
                    <a:pt x="264601" y="963358"/>
                    <a:pt x="259458" y="1022414"/>
                  </a:cubicBezTo>
                  <a:cubicBezTo>
                    <a:pt x="257172" y="1048036"/>
                    <a:pt x="245647" y="1072706"/>
                    <a:pt x="238884" y="1098042"/>
                  </a:cubicBezTo>
                  <a:cubicBezTo>
                    <a:pt x="235169" y="1112044"/>
                    <a:pt x="232216" y="1126331"/>
                    <a:pt x="230026" y="1140714"/>
                  </a:cubicBezTo>
                  <a:cubicBezTo>
                    <a:pt x="226692" y="1163098"/>
                    <a:pt x="225739" y="1185767"/>
                    <a:pt x="221453" y="1207961"/>
                  </a:cubicBezTo>
                  <a:cubicBezTo>
                    <a:pt x="212309" y="1255204"/>
                    <a:pt x="205927" y="1303496"/>
                    <a:pt x="181448" y="1346168"/>
                  </a:cubicBezTo>
                  <a:cubicBezTo>
                    <a:pt x="169351" y="1367218"/>
                    <a:pt x="151063" y="1369314"/>
                    <a:pt x="130775" y="1353693"/>
                  </a:cubicBezTo>
                  <a:cubicBezTo>
                    <a:pt x="109249" y="1337024"/>
                    <a:pt x="86960" y="1321308"/>
                    <a:pt x="66196" y="1303687"/>
                  </a:cubicBezTo>
                  <a:cubicBezTo>
                    <a:pt x="38764" y="1280541"/>
                    <a:pt x="29048" y="1248156"/>
                    <a:pt x="22381" y="1214342"/>
                  </a:cubicBezTo>
                  <a:cubicBezTo>
                    <a:pt x="15618" y="1180148"/>
                    <a:pt x="5140" y="1146620"/>
                    <a:pt x="759" y="1112139"/>
                  </a:cubicBezTo>
                  <a:cubicBezTo>
                    <a:pt x="-2003" y="1090898"/>
                    <a:pt x="3521" y="1068515"/>
                    <a:pt x="5426" y="1046702"/>
                  </a:cubicBezTo>
                  <a:cubicBezTo>
                    <a:pt x="5902" y="1040702"/>
                    <a:pt x="7141" y="1034606"/>
                    <a:pt x="7141" y="1028605"/>
                  </a:cubicBezTo>
                  <a:cubicBezTo>
                    <a:pt x="7236" y="979646"/>
                    <a:pt x="6664" y="930688"/>
                    <a:pt x="7522" y="881729"/>
                  </a:cubicBezTo>
                  <a:cubicBezTo>
                    <a:pt x="7807" y="866108"/>
                    <a:pt x="11808" y="850392"/>
                    <a:pt x="14665" y="834866"/>
                  </a:cubicBezTo>
                  <a:cubicBezTo>
                    <a:pt x="17713" y="818483"/>
                    <a:pt x="20285" y="803815"/>
                    <a:pt x="16666" y="785622"/>
                  </a:cubicBezTo>
                  <a:cubicBezTo>
                    <a:pt x="10665" y="755523"/>
                    <a:pt x="12189" y="723043"/>
                    <a:pt x="15808" y="692182"/>
                  </a:cubicBezTo>
                  <a:cubicBezTo>
                    <a:pt x="19428" y="661035"/>
                    <a:pt x="29620" y="630650"/>
                    <a:pt x="36573" y="599789"/>
                  </a:cubicBezTo>
                  <a:cubicBezTo>
                    <a:pt x="39907" y="584930"/>
                    <a:pt x="44193" y="569976"/>
                    <a:pt x="44955" y="554831"/>
                  </a:cubicBezTo>
                  <a:cubicBezTo>
                    <a:pt x="48289" y="486823"/>
                    <a:pt x="50860" y="418719"/>
                    <a:pt x="52670" y="350711"/>
                  </a:cubicBezTo>
                  <a:cubicBezTo>
                    <a:pt x="52956" y="339281"/>
                    <a:pt x="44860" y="327374"/>
                    <a:pt x="46003" y="316135"/>
                  </a:cubicBezTo>
                  <a:cubicBezTo>
                    <a:pt x="49432" y="281940"/>
                    <a:pt x="55528" y="248031"/>
                    <a:pt x="60290" y="213931"/>
                  </a:cubicBezTo>
                  <a:cubicBezTo>
                    <a:pt x="63243" y="192881"/>
                    <a:pt x="66196" y="171831"/>
                    <a:pt x="68291" y="150686"/>
                  </a:cubicBezTo>
                  <a:cubicBezTo>
                    <a:pt x="68767" y="145828"/>
                    <a:pt x="66672" y="140303"/>
                    <a:pt x="64481" y="135636"/>
                  </a:cubicBezTo>
                  <a:cubicBezTo>
                    <a:pt x="59719" y="125730"/>
                    <a:pt x="59242" y="116395"/>
                    <a:pt x="59338" y="104965"/>
                  </a:cubicBezTo>
                  <a:cubicBezTo>
                    <a:pt x="59528" y="81724"/>
                    <a:pt x="51241" y="58483"/>
                    <a:pt x="49146" y="34957"/>
                  </a:cubicBezTo>
                  <a:cubicBezTo>
                    <a:pt x="48098" y="23527"/>
                    <a:pt x="53242" y="11621"/>
                    <a:pt x="55528" y="0"/>
                  </a:cubicBezTo>
                  <a:cubicBezTo>
                    <a:pt x="64386" y="2381"/>
                    <a:pt x="74197" y="3143"/>
                    <a:pt x="82007" y="7525"/>
                  </a:cubicBezTo>
                  <a:cubicBezTo>
                    <a:pt x="111535" y="23908"/>
                    <a:pt x="121536" y="54007"/>
                    <a:pt x="129442" y="83439"/>
                  </a:cubicBezTo>
                  <a:cubicBezTo>
                    <a:pt x="141348" y="127921"/>
                    <a:pt x="154683" y="169831"/>
                    <a:pt x="186401" y="206026"/>
                  </a:cubicBezTo>
                  <a:cubicBezTo>
                    <a:pt x="202117" y="224028"/>
                    <a:pt x="205737" y="252889"/>
                    <a:pt x="214024" y="277082"/>
                  </a:cubicBezTo>
                  <a:cubicBezTo>
                    <a:pt x="221929" y="300037"/>
                    <a:pt x="228883" y="323278"/>
                    <a:pt x="236026" y="346519"/>
                  </a:cubicBezTo>
                  <a:cubicBezTo>
                    <a:pt x="237169" y="350329"/>
                    <a:pt x="236693" y="354616"/>
                    <a:pt x="237360" y="358616"/>
                  </a:cubicBezTo>
                  <a:cubicBezTo>
                    <a:pt x="242218" y="388525"/>
                    <a:pt x="248123" y="418338"/>
                    <a:pt x="251838" y="448437"/>
                  </a:cubicBezTo>
                  <a:cubicBezTo>
                    <a:pt x="253648" y="464534"/>
                    <a:pt x="252028" y="481012"/>
                    <a:pt x="252028" y="5026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CA45D1A-E653-4896-8704-D2BBF3DF5183}"/>
                </a:ext>
              </a:extLst>
            </p:cNvPr>
            <p:cNvSpPr/>
            <p:nvPr/>
          </p:nvSpPr>
          <p:spPr>
            <a:xfrm>
              <a:off x="3394478" y="1754970"/>
              <a:ext cx="101887" cy="160377"/>
            </a:xfrm>
            <a:custGeom>
              <a:avLst/>
              <a:gdLst>
                <a:gd name="connsiteX0" fmla="*/ 271773 w 514350"/>
                <a:gd name="connsiteY0" fmla="*/ 816263 h 809625"/>
                <a:gd name="connsiteX1" fmla="*/ 216338 w 514350"/>
                <a:gd name="connsiteY1" fmla="*/ 792260 h 809625"/>
                <a:gd name="connsiteX2" fmla="*/ 144138 w 514350"/>
                <a:gd name="connsiteY2" fmla="*/ 762638 h 809625"/>
                <a:gd name="connsiteX3" fmla="*/ 16599 w 514350"/>
                <a:gd name="connsiteY3" fmla="*/ 663387 h 809625"/>
                <a:gd name="connsiteX4" fmla="*/ 32982 w 514350"/>
                <a:gd name="connsiteY4" fmla="*/ 592807 h 809625"/>
                <a:gd name="connsiteX5" fmla="*/ 69367 w 514350"/>
                <a:gd name="connsiteY5" fmla="*/ 557469 h 809625"/>
                <a:gd name="connsiteX6" fmla="*/ 144710 w 514350"/>
                <a:gd name="connsiteY6" fmla="*/ 456980 h 809625"/>
                <a:gd name="connsiteX7" fmla="*/ 190525 w 514350"/>
                <a:gd name="connsiteY7" fmla="*/ 389924 h 809625"/>
                <a:gd name="connsiteX8" fmla="*/ 237579 w 514350"/>
                <a:gd name="connsiteY8" fmla="*/ 262004 h 809625"/>
                <a:gd name="connsiteX9" fmla="*/ 204908 w 514350"/>
                <a:gd name="connsiteY9" fmla="*/ 224570 h 809625"/>
                <a:gd name="connsiteX10" fmla="*/ 139281 w 514350"/>
                <a:gd name="connsiteY10" fmla="*/ 209807 h 809625"/>
                <a:gd name="connsiteX11" fmla="*/ 102895 w 514350"/>
                <a:gd name="connsiteY11" fmla="*/ 208283 h 809625"/>
                <a:gd name="connsiteX12" fmla="*/ 8598 w 514350"/>
                <a:gd name="connsiteY12" fmla="*/ 168087 h 809625"/>
                <a:gd name="connsiteX13" fmla="*/ 11360 w 514350"/>
                <a:gd name="connsiteY13" fmla="*/ 145513 h 809625"/>
                <a:gd name="connsiteX14" fmla="*/ 115849 w 514350"/>
                <a:gd name="connsiteY14" fmla="*/ 100460 h 809625"/>
                <a:gd name="connsiteX15" fmla="*/ 171856 w 514350"/>
                <a:gd name="connsiteY15" fmla="*/ 71694 h 809625"/>
                <a:gd name="connsiteX16" fmla="*/ 243294 w 514350"/>
                <a:gd name="connsiteY16" fmla="*/ 39690 h 809625"/>
                <a:gd name="connsiteX17" fmla="*/ 293109 w 514350"/>
                <a:gd name="connsiteY17" fmla="*/ 11020 h 809625"/>
                <a:gd name="connsiteX18" fmla="*/ 367785 w 514350"/>
                <a:gd name="connsiteY18" fmla="*/ 9401 h 809625"/>
                <a:gd name="connsiteX19" fmla="*/ 389883 w 514350"/>
                <a:gd name="connsiteY19" fmla="*/ 29308 h 809625"/>
                <a:gd name="connsiteX20" fmla="*/ 459035 w 514350"/>
                <a:gd name="connsiteY20" fmla="*/ 93792 h 809625"/>
                <a:gd name="connsiteX21" fmla="*/ 516756 w 514350"/>
                <a:gd name="connsiteY21" fmla="*/ 170659 h 809625"/>
                <a:gd name="connsiteX22" fmla="*/ 512946 w 514350"/>
                <a:gd name="connsiteY22" fmla="*/ 188947 h 809625"/>
                <a:gd name="connsiteX23" fmla="*/ 465131 w 514350"/>
                <a:gd name="connsiteY23" fmla="*/ 283816 h 809625"/>
                <a:gd name="connsiteX24" fmla="*/ 457701 w 514350"/>
                <a:gd name="connsiteY24" fmla="*/ 290579 h 809625"/>
                <a:gd name="connsiteX25" fmla="*/ 364928 w 514350"/>
                <a:gd name="connsiteY25" fmla="*/ 361254 h 809625"/>
                <a:gd name="connsiteX26" fmla="*/ 319017 w 514350"/>
                <a:gd name="connsiteY26" fmla="*/ 407450 h 809625"/>
                <a:gd name="connsiteX27" fmla="*/ 282441 w 514350"/>
                <a:gd name="connsiteY27" fmla="*/ 459171 h 809625"/>
                <a:gd name="connsiteX28" fmla="*/ 209099 w 514350"/>
                <a:gd name="connsiteY28" fmla="*/ 538991 h 809625"/>
                <a:gd name="connsiteX29" fmla="*/ 183191 w 514350"/>
                <a:gd name="connsiteY29" fmla="*/ 601665 h 809625"/>
                <a:gd name="connsiteX30" fmla="*/ 250533 w 514350"/>
                <a:gd name="connsiteY30" fmla="*/ 644718 h 809625"/>
                <a:gd name="connsiteX31" fmla="*/ 351974 w 514350"/>
                <a:gd name="connsiteY31" fmla="*/ 633764 h 809625"/>
                <a:gd name="connsiteX32" fmla="*/ 362451 w 514350"/>
                <a:gd name="connsiteY32" fmla="*/ 632145 h 809625"/>
                <a:gd name="connsiteX33" fmla="*/ 380263 w 514350"/>
                <a:gd name="connsiteY33" fmla="*/ 632526 h 809625"/>
                <a:gd name="connsiteX34" fmla="*/ 448938 w 514350"/>
                <a:gd name="connsiteY34" fmla="*/ 670721 h 809625"/>
                <a:gd name="connsiteX35" fmla="*/ 488467 w 514350"/>
                <a:gd name="connsiteY35" fmla="*/ 731205 h 809625"/>
                <a:gd name="connsiteX36" fmla="*/ 462178 w 514350"/>
                <a:gd name="connsiteY36" fmla="*/ 767400 h 809625"/>
                <a:gd name="connsiteX37" fmla="*/ 379787 w 514350"/>
                <a:gd name="connsiteY37" fmla="*/ 806072 h 809625"/>
                <a:gd name="connsiteX38" fmla="*/ 373786 w 514350"/>
                <a:gd name="connsiteY38" fmla="*/ 807215 h 809625"/>
                <a:gd name="connsiteX39" fmla="*/ 271773 w 514350"/>
                <a:gd name="connsiteY39" fmla="*/ 816263 h 80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14350" h="809625">
                  <a:moveTo>
                    <a:pt x="271773" y="816263"/>
                  </a:moveTo>
                  <a:cubicBezTo>
                    <a:pt x="256152" y="818835"/>
                    <a:pt x="237102" y="807405"/>
                    <a:pt x="216338" y="792260"/>
                  </a:cubicBezTo>
                  <a:cubicBezTo>
                    <a:pt x="195764" y="777306"/>
                    <a:pt x="169189" y="765019"/>
                    <a:pt x="144138" y="762638"/>
                  </a:cubicBezTo>
                  <a:cubicBezTo>
                    <a:pt x="82035" y="756732"/>
                    <a:pt x="30981" y="722728"/>
                    <a:pt x="16599" y="663387"/>
                  </a:cubicBezTo>
                  <a:cubicBezTo>
                    <a:pt x="10979" y="640146"/>
                    <a:pt x="6978" y="612238"/>
                    <a:pt x="32982" y="592807"/>
                  </a:cubicBezTo>
                  <a:cubicBezTo>
                    <a:pt x="46412" y="582806"/>
                    <a:pt x="56032" y="567661"/>
                    <a:pt x="69367" y="557469"/>
                  </a:cubicBezTo>
                  <a:cubicBezTo>
                    <a:pt x="104133" y="530894"/>
                    <a:pt x="120802" y="491366"/>
                    <a:pt x="144710" y="456980"/>
                  </a:cubicBezTo>
                  <a:cubicBezTo>
                    <a:pt x="160236" y="434787"/>
                    <a:pt x="174999" y="412118"/>
                    <a:pt x="190525" y="389924"/>
                  </a:cubicBezTo>
                  <a:cubicBezTo>
                    <a:pt x="217481" y="351443"/>
                    <a:pt x="241770" y="312296"/>
                    <a:pt x="237579" y="262004"/>
                  </a:cubicBezTo>
                  <a:cubicBezTo>
                    <a:pt x="235674" y="238953"/>
                    <a:pt x="227768" y="225428"/>
                    <a:pt x="204908" y="224570"/>
                  </a:cubicBezTo>
                  <a:cubicBezTo>
                    <a:pt x="181667" y="223713"/>
                    <a:pt x="160617" y="218474"/>
                    <a:pt x="139281" y="209807"/>
                  </a:cubicBezTo>
                  <a:cubicBezTo>
                    <a:pt x="128708" y="205520"/>
                    <a:pt x="115087" y="209235"/>
                    <a:pt x="102895" y="208283"/>
                  </a:cubicBezTo>
                  <a:cubicBezTo>
                    <a:pt x="66986" y="205520"/>
                    <a:pt x="32696" y="198948"/>
                    <a:pt x="8598" y="168087"/>
                  </a:cubicBezTo>
                  <a:cubicBezTo>
                    <a:pt x="1644" y="159134"/>
                    <a:pt x="-7881" y="152847"/>
                    <a:pt x="11360" y="145513"/>
                  </a:cubicBezTo>
                  <a:cubicBezTo>
                    <a:pt x="46793" y="131892"/>
                    <a:pt x="81369" y="116176"/>
                    <a:pt x="115849" y="100460"/>
                  </a:cubicBezTo>
                  <a:cubicBezTo>
                    <a:pt x="134899" y="91792"/>
                    <a:pt x="152901" y="80648"/>
                    <a:pt x="171856" y="71694"/>
                  </a:cubicBezTo>
                  <a:cubicBezTo>
                    <a:pt x="195478" y="60550"/>
                    <a:pt x="219957" y="51215"/>
                    <a:pt x="243294" y="39690"/>
                  </a:cubicBezTo>
                  <a:cubicBezTo>
                    <a:pt x="260439" y="31213"/>
                    <a:pt x="276250" y="20069"/>
                    <a:pt x="293109" y="11020"/>
                  </a:cubicBezTo>
                  <a:cubicBezTo>
                    <a:pt x="317493" y="-1934"/>
                    <a:pt x="343020" y="-4696"/>
                    <a:pt x="367785" y="9401"/>
                  </a:cubicBezTo>
                  <a:cubicBezTo>
                    <a:pt x="376263" y="14163"/>
                    <a:pt x="382740" y="22450"/>
                    <a:pt x="389883" y="29308"/>
                  </a:cubicBezTo>
                  <a:cubicBezTo>
                    <a:pt x="412743" y="51406"/>
                    <a:pt x="431793" y="82457"/>
                    <a:pt x="459035" y="93792"/>
                  </a:cubicBezTo>
                  <a:cubicBezTo>
                    <a:pt x="497135" y="109699"/>
                    <a:pt x="505612" y="139417"/>
                    <a:pt x="516756" y="170659"/>
                  </a:cubicBezTo>
                  <a:cubicBezTo>
                    <a:pt x="518566" y="175707"/>
                    <a:pt x="515518" y="183327"/>
                    <a:pt x="512946" y="188947"/>
                  </a:cubicBezTo>
                  <a:cubicBezTo>
                    <a:pt x="498278" y="221141"/>
                    <a:pt x="493039" y="258194"/>
                    <a:pt x="465131" y="283816"/>
                  </a:cubicBezTo>
                  <a:cubicBezTo>
                    <a:pt x="462654" y="286102"/>
                    <a:pt x="460464" y="290198"/>
                    <a:pt x="457701" y="290579"/>
                  </a:cubicBezTo>
                  <a:cubicBezTo>
                    <a:pt x="413505" y="296865"/>
                    <a:pt x="394170" y="335632"/>
                    <a:pt x="364928" y="361254"/>
                  </a:cubicBezTo>
                  <a:cubicBezTo>
                    <a:pt x="348640" y="375542"/>
                    <a:pt x="333019" y="390877"/>
                    <a:pt x="319017" y="407450"/>
                  </a:cubicBezTo>
                  <a:cubicBezTo>
                    <a:pt x="305397" y="423548"/>
                    <a:pt x="291395" y="440312"/>
                    <a:pt x="282441" y="459171"/>
                  </a:cubicBezTo>
                  <a:cubicBezTo>
                    <a:pt x="266058" y="493842"/>
                    <a:pt x="233483" y="512416"/>
                    <a:pt x="209099" y="538991"/>
                  </a:cubicBezTo>
                  <a:cubicBezTo>
                    <a:pt x="192144" y="557374"/>
                    <a:pt x="181667" y="575757"/>
                    <a:pt x="183191" y="601665"/>
                  </a:cubicBezTo>
                  <a:cubicBezTo>
                    <a:pt x="185001" y="632717"/>
                    <a:pt x="220243" y="653576"/>
                    <a:pt x="250533" y="644718"/>
                  </a:cubicBezTo>
                  <a:cubicBezTo>
                    <a:pt x="283108" y="635193"/>
                    <a:pt x="316731" y="624430"/>
                    <a:pt x="351974" y="633764"/>
                  </a:cubicBezTo>
                  <a:cubicBezTo>
                    <a:pt x="355117" y="634622"/>
                    <a:pt x="358927" y="632336"/>
                    <a:pt x="362451" y="632145"/>
                  </a:cubicBezTo>
                  <a:cubicBezTo>
                    <a:pt x="368452" y="631859"/>
                    <a:pt x="375501" y="630145"/>
                    <a:pt x="380263" y="632526"/>
                  </a:cubicBezTo>
                  <a:cubicBezTo>
                    <a:pt x="403504" y="644528"/>
                    <a:pt x="426936" y="656529"/>
                    <a:pt x="448938" y="670721"/>
                  </a:cubicBezTo>
                  <a:cubicBezTo>
                    <a:pt x="470560" y="684628"/>
                    <a:pt x="484371" y="707488"/>
                    <a:pt x="488467" y="731205"/>
                  </a:cubicBezTo>
                  <a:cubicBezTo>
                    <a:pt x="490277" y="741778"/>
                    <a:pt x="474465" y="760066"/>
                    <a:pt x="462178" y="767400"/>
                  </a:cubicBezTo>
                  <a:cubicBezTo>
                    <a:pt x="436270" y="782926"/>
                    <a:pt x="407409" y="793499"/>
                    <a:pt x="379787" y="806072"/>
                  </a:cubicBezTo>
                  <a:cubicBezTo>
                    <a:pt x="377977" y="806929"/>
                    <a:pt x="375786" y="807024"/>
                    <a:pt x="373786" y="807215"/>
                  </a:cubicBezTo>
                  <a:cubicBezTo>
                    <a:pt x="343211" y="809977"/>
                    <a:pt x="312636" y="812644"/>
                    <a:pt x="271773" y="8162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F39E3F3-8F8B-4EFF-8B3D-32058EA5261A}"/>
                </a:ext>
              </a:extLst>
            </p:cNvPr>
            <p:cNvSpPr/>
            <p:nvPr/>
          </p:nvSpPr>
          <p:spPr>
            <a:xfrm>
              <a:off x="3353124" y="1571325"/>
              <a:ext cx="124528" cy="124528"/>
            </a:xfrm>
            <a:custGeom>
              <a:avLst/>
              <a:gdLst>
                <a:gd name="connsiteX0" fmla="*/ 0 w 628650"/>
                <a:gd name="connsiteY0" fmla="*/ 175343 h 628650"/>
                <a:gd name="connsiteX1" fmla="*/ 84963 w 628650"/>
                <a:gd name="connsiteY1" fmla="*/ 134957 h 628650"/>
                <a:gd name="connsiteX2" fmla="*/ 199168 w 628650"/>
                <a:gd name="connsiteY2" fmla="*/ 91333 h 628650"/>
                <a:gd name="connsiteX3" fmla="*/ 244031 w 628650"/>
                <a:gd name="connsiteY3" fmla="*/ 68092 h 628650"/>
                <a:gd name="connsiteX4" fmla="*/ 290513 w 628650"/>
                <a:gd name="connsiteY4" fmla="*/ 53328 h 628650"/>
                <a:gd name="connsiteX5" fmla="*/ 376047 w 628650"/>
                <a:gd name="connsiteY5" fmla="*/ 30087 h 628650"/>
                <a:gd name="connsiteX6" fmla="*/ 397192 w 628650"/>
                <a:gd name="connsiteY6" fmla="*/ 15418 h 628650"/>
                <a:gd name="connsiteX7" fmla="*/ 505206 w 628650"/>
                <a:gd name="connsiteY7" fmla="*/ 4941 h 628650"/>
                <a:gd name="connsiteX8" fmla="*/ 607695 w 628650"/>
                <a:gd name="connsiteY8" fmla="*/ 58948 h 628650"/>
                <a:gd name="connsiteX9" fmla="*/ 615315 w 628650"/>
                <a:gd name="connsiteY9" fmla="*/ 156293 h 628650"/>
                <a:gd name="connsiteX10" fmla="*/ 528542 w 628650"/>
                <a:gd name="connsiteY10" fmla="*/ 223159 h 628650"/>
                <a:gd name="connsiteX11" fmla="*/ 474345 w 628650"/>
                <a:gd name="connsiteY11" fmla="*/ 274213 h 628650"/>
                <a:gd name="connsiteX12" fmla="*/ 427577 w 628650"/>
                <a:gd name="connsiteY12" fmla="*/ 336220 h 628650"/>
                <a:gd name="connsiteX13" fmla="*/ 408623 w 628650"/>
                <a:gd name="connsiteY13" fmla="*/ 391942 h 628650"/>
                <a:gd name="connsiteX14" fmla="*/ 416052 w 628650"/>
                <a:gd name="connsiteY14" fmla="*/ 432232 h 628650"/>
                <a:gd name="connsiteX15" fmla="*/ 442532 w 628650"/>
                <a:gd name="connsiteY15" fmla="*/ 461474 h 628650"/>
                <a:gd name="connsiteX16" fmla="*/ 484727 w 628650"/>
                <a:gd name="connsiteY16" fmla="*/ 469666 h 628650"/>
                <a:gd name="connsiteX17" fmla="*/ 538067 w 628650"/>
                <a:gd name="connsiteY17" fmla="*/ 479762 h 628650"/>
                <a:gd name="connsiteX18" fmla="*/ 581978 w 628650"/>
                <a:gd name="connsiteY18" fmla="*/ 496621 h 628650"/>
                <a:gd name="connsiteX19" fmla="*/ 619506 w 628650"/>
                <a:gd name="connsiteY19" fmla="*/ 532340 h 628650"/>
                <a:gd name="connsiteX20" fmla="*/ 618934 w 628650"/>
                <a:gd name="connsiteY20" fmla="*/ 596253 h 628650"/>
                <a:gd name="connsiteX21" fmla="*/ 539877 w 628650"/>
                <a:gd name="connsiteY21" fmla="*/ 626828 h 628650"/>
                <a:gd name="connsiteX22" fmla="*/ 515017 w 628650"/>
                <a:gd name="connsiteY22" fmla="*/ 621494 h 628650"/>
                <a:gd name="connsiteX23" fmla="*/ 397669 w 628650"/>
                <a:gd name="connsiteY23" fmla="*/ 580632 h 628650"/>
                <a:gd name="connsiteX24" fmla="*/ 351473 w 628650"/>
                <a:gd name="connsiteY24" fmla="*/ 510147 h 628650"/>
                <a:gd name="connsiteX25" fmla="*/ 351758 w 628650"/>
                <a:gd name="connsiteY25" fmla="*/ 425660 h 628650"/>
                <a:gd name="connsiteX26" fmla="*/ 360331 w 628650"/>
                <a:gd name="connsiteY26" fmla="*/ 332125 h 628650"/>
                <a:gd name="connsiteX27" fmla="*/ 271272 w 628650"/>
                <a:gd name="connsiteY27" fmla="*/ 253353 h 628650"/>
                <a:gd name="connsiteX28" fmla="*/ 154972 w 628650"/>
                <a:gd name="connsiteY28" fmla="*/ 266783 h 628650"/>
                <a:gd name="connsiteX29" fmla="*/ 78962 w 628650"/>
                <a:gd name="connsiteY29" fmla="*/ 248781 h 628650"/>
                <a:gd name="connsiteX30" fmla="*/ 13145 w 628650"/>
                <a:gd name="connsiteY30" fmla="*/ 204966 h 628650"/>
                <a:gd name="connsiteX31" fmla="*/ 0 w 628650"/>
                <a:gd name="connsiteY31" fmla="*/ 175343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28650" h="628650">
                  <a:moveTo>
                    <a:pt x="0" y="175343"/>
                  </a:moveTo>
                  <a:cubicBezTo>
                    <a:pt x="31337" y="160294"/>
                    <a:pt x="57626" y="146292"/>
                    <a:pt x="84963" y="134957"/>
                  </a:cubicBezTo>
                  <a:cubicBezTo>
                    <a:pt x="122587" y="119431"/>
                    <a:pt x="161354" y="106573"/>
                    <a:pt x="199168" y="91333"/>
                  </a:cubicBezTo>
                  <a:cubicBezTo>
                    <a:pt x="214694" y="85046"/>
                    <a:pt x="228600" y="74664"/>
                    <a:pt x="244031" y="68092"/>
                  </a:cubicBezTo>
                  <a:cubicBezTo>
                    <a:pt x="258985" y="61805"/>
                    <a:pt x="274892" y="57709"/>
                    <a:pt x="290513" y="53328"/>
                  </a:cubicBezTo>
                  <a:cubicBezTo>
                    <a:pt x="318992" y="45422"/>
                    <a:pt x="347853" y="38659"/>
                    <a:pt x="376047" y="30087"/>
                  </a:cubicBezTo>
                  <a:cubicBezTo>
                    <a:pt x="383858" y="27706"/>
                    <a:pt x="389763" y="19609"/>
                    <a:pt x="397192" y="15418"/>
                  </a:cubicBezTo>
                  <a:cubicBezTo>
                    <a:pt x="431673" y="-3536"/>
                    <a:pt x="466630" y="-2393"/>
                    <a:pt x="505206" y="4941"/>
                  </a:cubicBezTo>
                  <a:cubicBezTo>
                    <a:pt x="546354" y="12751"/>
                    <a:pt x="575024" y="38850"/>
                    <a:pt x="607695" y="58948"/>
                  </a:cubicBezTo>
                  <a:cubicBezTo>
                    <a:pt x="637508" y="77331"/>
                    <a:pt x="637699" y="131052"/>
                    <a:pt x="615315" y="156293"/>
                  </a:cubicBezTo>
                  <a:cubicBezTo>
                    <a:pt x="590550" y="184201"/>
                    <a:pt x="558451" y="202013"/>
                    <a:pt x="528542" y="223159"/>
                  </a:cubicBezTo>
                  <a:cubicBezTo>
                    <a:pt x="508445" y="237351"/>
                    <a:pt x="492062" y="256782"/>
                    <a:pt x="474345" y="274213"/>
                  </a:cubicBezTo>
                  <a:cubicBezTo>
                    <a:pt x="455676" y="292501"/>
                    <a:pt x="436055" y="310027"/>
                    <a:pt x="427577" y="336220"/>
                  </a:cubicBezTo>
                  <a:cubicBezTo>
                    <a:pt x="421481" y="354889"/>
                    <a:pt x="411766" y="372796"/>
                    <a:pt x="408623" y="391942"/>
                  </a:cubicBezTo>
                  <a:cubicBezTo>
                    <a:pt x="406432" y="404705"/>
                    <a:pt x="410146" y="420326"/>
                    <a:pt x="416052" y="432232"/>
                  </a:cubicBezTo>
                  <a:cubicBezTo>
                    <a:pt x="421672" y="443567"/>
                    <a:pt x="434150" y="451282"/>
                    <a:pt x="442532" y="461474"/>
                  </a:cubicBezTo>
                  <a:cubicBezTo>
                    <a:pt x="454819" y="476524"/>
                    <a:pt x="466630" y="474619"/>
                    <a:pt x="484727" y="469666"/>
                  </a:cubicBezTo>
                  <a:cubicBezTo>
                    <a:pt x="500539" y="465379"/>
                    <a:pt x="520541" y="474523"/>
                    <a:pt x="538067" y="479762"/>
                  </a:cubicBezTo>
                  <a:cubicBezTo>
                    <a:pt x="553212" y="484334"/>
                    <a:pt x="567690" y="497383"/>
                    <a:pt x="581978" y="496621"/>
                  </a:cubicBezTo>
                  <a:cubicBezTo>
                    <a:pt x="610076" y="495097"/>
                    <a:pt x="615410" y="516814"/>
                    <a:pt x="619506" y="532340"/>
                  </a:cubicBezTo>
                  <a:cubicBezTo>
                    <a:pt x="624840" y="552438"/>
                    <a:pt x="624840" y="576346"/>
                    <a:pt x="618934" y="596253"/>
                  </a:cubicBezTo>
                  <a:cubicBezTo>
                    <a:pt x="610362" y="625590"/>
                    <a:pt x="569500" y="638639"/>
                    <a:pt x="539877" y="626828"/>
                  </a:cubicBezTo>
                  <a:cubicBezTo>
                    <a:pt x="532067" y="623685"/>
                    <a:pt x="523208" y="621208"/>
                    <a:pt x="515017" y="621494"/>
                  </a:cubicBezTo>
                  <a:cubicBezTo>
                    <a:pt x="470345" y="623113"/>
                    <a:pt x="428530" y="609778"/>
                    <a:pt x="397669" y="580632"/>
                  </a:cubicBezTo>
                  <a:cubicBezTo>
                    <a:pt x="378714" y="562725"/>
                    <a:pt x="356521" y="542246"/>
                    <a:pt x="351473" y="510147"/>
                  </a:cubicBezTo>
                  <a:cubicBezTo>
                    <a:pt x="346900" y="481191"/>
                    <a:pt x="345567" y="454521"/>
                    <a:pt x="351758" y="425660"/>
                  </a:cubicBezTo>
                  <a:cubicBezTo>
                    <a:pt x="358331" y="395180"/>
                    <a:pt x="362712" y="362986"/>
                    <a:pt x="360331" y="332125"/>
                  </a:cubicBezTo>
                  <a:cubicBezTo>
                    <a:pt x="357092" y="291358"/>
                    <a:pt x="314325" y="250686"/>
                    <a:pt x="271272" y="253353"/>
                  </a:cubicBezTo>
                  <a:cubicBezTo>
                    <a:pt x="232315" y="255734"/>
                    <a:pt x="193834" y="266307"/>
                    <a:pt x="154972" y="266783"/>
                  </a:cubicBezTo>
                  <a:cubicBezTo>
                    <a:pt x="129540" y="267069"/>
                    <a:pt x="102584" y="259163"/>
                    <a:pt x="78962" y="248781"/>
                  </a:cubicBezTo>
                  <a:cubicBezTo>
                    <a:pt x="55150" y="238303"/>
                    <a:pt x="33433" y="221825"/>
                    <a:pt x="13145" y="204966"/>
                  </a:cubicBezTo>
                  <a:cubicBezTo>
                    <a:pt x="5144" y="198394"/>
                    <a:pt x="3524" y="183820"/>
                    <a:pt x="0" y="1753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4D7BC951-9905-4CA7-9BDB-EE7A0F8A1C2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08487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B6F9674-AAD0-4D22-93CF-D289924DAE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826" t="-69" r="32516" b="69"/>
          <a:stretch/>
        </p:blipFill>
        <p:spPr>
          <a:xfrm>
            <a:off x="6604000" y="1343858"/>
            <a:ext cx="9904666" cy="9904666"/>
          </a:xfrm>
          <a:prstGeom prst="pie">
            <a:avLst>
              <a:gd name="adj1" fmla="val 10824452"/>
              <a:gd name="adj2" fmla="val 16200000"/>
            </a:avLst>
          </a:prstGeom>
          <a:effectLst>
            <a:outerShdw blurRad="190500" dist="38100" dir="13500000" algn="br" rotWithShape="0">
              <a:prstClr val="black">
                <a:alpha val="25000"/>
              </a:prstClr>
            </a:outerShdw>
          </a:effectLst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8F2499F-A657-4ABF-9119-8EEEE06D80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二段图文页</a:t>
            </a:r>
            <a:endParaRPr lang="en-US" altLang="zh-CN"/>
          </a:p>
        </p:txBody>
      </p:sp>
      <p:sp useBgFill="1">
        <p:nvSpPr>
          <p:cNvPr id="5" name="任意多边形: 形状 4">
            <a:extLst>
              <a:ext uri="{FF2B5EF4-FFF2-40B4-BE49-F238E27FC236}">
                <a16:creationId xmlns:a16="http://schemas.microsoft.com/office/drawing/2014/main" id="{E208AF63-DBD6-4270-BADE-F1A250085680}"/>
              </a:ext>
            </a:extLst>
          </p:cNvPr>
          <p:cNvSpPr/>
          <p:nvPr userDrawn="1"/>
        </p:nvSpPr>
        <p:spPr>
          <a:xfrm rot="10800000">
            <a:off x="10790090" y="5453762"/>
            <a:ext cx="885973" cy="885973"/>
          </a:xfrm>
          <a:custGeom>
            <a:avLst/>
            <a:gdLst>
              <a:gd name="connsiteX0" fmla="*/ 0 w 5035596"/>
              <a:gd name="connsiteY0" fmla="*/ 0 h 5035597"/>
              <a:gd name="connsiteX1" fmla="*/ 5035596 w 5035596"/>
              <a:gd name="connsiteY1" fmla="*/ 0 h 5035597"/>
              <a:gd name="connsiteX2" fmla="*/ 5035596 w 5035596"/>
              <a:gd name="connsiteY2" fmla="*/ 1034810 h 5035597"/>
              <a:gd name="connsiteX3" fmla="*/ 1034810 w 5035596"/>
              <a:gd name="connsiteY3" fmla="*/ 1034810 h 5035597"/>
              <a:gd name="connsiteX4" fmla="*/ 1034810 w 5035596"/>
              <a:gd name="connsiteY4" fmla="*/ 5035597 h 5035597"/>
              <a:gd name="connsiteX5" fmla="*/ 0 w 5035596"/>
              <a:gd name="connsiteY5" fmla="*/ 5035597 h 5035597"/>
              <a:gd name="connsiteX6" fmla="*/ 0 w 5035596"/>
              <a:gd name="connsiteY6" fmla="*/ 1034810 h 5035597"/>
              <a:gd name="connsiteX7" fmla="*/ 0 w 5035596"/>
              <a:gd name="connsiteY7" fmla="*/ 1 h 5035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35596" h="5035597">
                <a:moveTo>
                  <a:pt x="0" y="0"/>
                </a:moveTo>
                <a:lnTo>
                  <a:pt x="5035596" y="0"/>
                </a:lnTo>
                <a:lnTo>
                  <a:pt x="5035596" y="1034810"/>
                </a:lnTo>
                <a:lnTo>
                  <a:pt x="1034810" y="1034810"/>
                </a:lnTo>
                <a:lnTo>
                  <a:pt x="1034810" y="5035597"/>
                </a:lnTo>
                <a:lnTo>
                  <a:pt x="0" y="5035597"/>
                </a:lnTo>
                <a:lnTo>
                  <a:pt x="0" y="1034810"/>
                </a:lnTo>
                <a:lnTo>
                  <a:pt x="0" y="1"/>
                </a:lnTo>
                <a:close/>
              </a:path>
            </a:pathLst>
          </a:custGeom>
          <a:ln w="12700">
            <a:noFill/>
          </a:ln>
          <a:effectLst>
            <a:outerShdw blurRad="3175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64549FA-C8E0-4759-847F-995B1698D224}"/>
              </a:ext>
            </a:extLst>
          </p:cNvPr>
          <p:cNvSpPr/>
          <p:nvPr userDrawn="1"/>
        </p:nvSpPr>
        <p:spPr>
          <a:xfrm rot="10800000">
            <a:off x="10790090" y="5453762"/>
            <a:ext cx="885973" cy="885973"/>
          </a:xfrm>
          <a:custGeom>
            <a:avLst/>
            <a:gdLst>
              <a:gd name="connsiteX0" fmla="*/ 0 w 5035596"/>
              <a:gd name="connsiteY0" fmla="*/ 0 h 5035596"/>
              <a:gd name="connsiteX1" fmla="*/ 1034810 w 5035596"/>
              <a:gd name="connsiteY1" fmla="*/ 0 h 5035596"/>
              <a:gd name="connsiteX2" fmla="*/ 5035596 w 5035596"/>
              <a:gd name="connsiteY2" fmla="*/ 0 h 5035596"/>
              <a:gd name="connsiteX3" fmla="*/ 5035596 w 5035596"/>
              <a:gd name="connsiteY3" fmla="*/ 1034810 h 5035596"/>
              <a:gd name="connsiteX4" fmla="*/ 1034810 w 5035596"/>
              <a:gd name="connsiteY4" fmla="*/ 1034810 h 5035596"/>
              <a:gd name="connsiteX5" fmla="*/ 1034810 w 5035596"/>
              <a:gd name="connsiteY5" fmla="*/ 5035596 h 5035596"/>
              <a:gd name="connsiteX6" fmla="*/ 0 w 5035596"/>
              <a:gd name="connsiteY6" fmla="*/ 5035596 h 5035596"/>
              <a:gd name="connsiteX7" fmla="*/ 0 w 5035596"/>
              <a:gd name="connsiteY7" fmla="*/ 1034810 h 503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35596" h="5035596">
                <a:moveTo>
                  <a:pt x="0" y="0"/>
                </a:moveTo>
                <a:lnTo>
                  <a:pt x="1034810" y="0"/>
                </a:lnTo>
                <a:lnTo>
                  <a:pt x="5035596" y="0"/>
                </a:lnTo>
                <a:lnTo>
                  <a:pt x="5035596" y="1034810"/>
                </a:lnTo>
                <a:lnTo>
                  <a:pt x="1034810" y="1034810"/>
                </a:lnTo>
                <a:lnTo>
                  <a:pt x="1034810" y="5035596"/>
                </a:lnTo>
                <a:lnTo>
                  <a:pt x="0" y="5035596"/>
                </a:lnTo>
                <a:lnTo>
                  <a:pt x="0" y="1034810"/>
                </a:lnTo>
                <a:close/>
              </a:path>
            </a:pathLst>
          </a:custGeom>
          <a:solidFill>
            <a:schemeClr val="tx1">
              <a:alpha val="8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占位符 1">
            <a:extLst>
              <a:ext uri="{FF2B5EF4-FFF2-40B4-BE49-F238E27FC236}">
                <a16:creationId xmlns:a16="http://schemas.microsoft.com/office/drawing/2014/main" id="{8852B53E-1F1F-4219-9326-694E235864D4}"/>
              </a:ext>
            </a:extLst>
          </p:cNvPr>
          <p:cNvSpPr txBox="1">
            <a:spLocks/>
          </p:cNvSpPr>
          <p:nvPr/>
        </p:nvSpPr>
        <p:spPr>
          <a:xfrm>
            <a:off x="525463" y="2454679"/>
            <a:ext cx="5570537" cy="385404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2"/>
                </a:solidFill>
              </a:rPr>
              <a:t>本文本框可以通过点击和重新输入进行更改，本文本框可以通过点击和重新输入进行更改，顶部“开始”面板中可以对字体、字号、颜色、行距等进行修改。建议正文</a:t>
            </a:r>
            <a:r>
              <a:rPr lang="en-US" altLang="zh-CN" sz="2000" dirty="0">
                <a:solidFill>
                  <a:schemeClr val="tx2"/>
                </a:solidFill>
              </a:rPr>
              <a:t>20</a:t>
            </a:r>
            <a:r>
              <a:rPr lang="zh-CN" altLang="en-US" sz="2000" dirty="0">
                <a:solidFill>
                  <a:schemeClr val="tx2"/>
                </a:solidFill>
              </a:rPr>
              <a:t>号字，</a:t>
            </a:r>
            <a:r>
              <a:rPr lang="en-US" altLang="zh-CN" sz="2000" dirty="0">
                <a:solidFill>
                  <a:schemeClr val="tx2"/>
                </a:solidFill>
              </a:rPr>
              <a:t>1.5</a:t>
            </a:r>
            <a:r>
              <a:rPr lang="zh-CN" altLang="en-US" sz="2000" dirty="0">
                <a:solidFill>
                  <a:schemeClr val="tx2"/>
                </a:solidFill>
              </a:rPr>
              <a:t>倍行距。</a:t>
            </a:r>
            <a:endParaRPr lang="en-US" altLang="zh-CN" sz="2000" dirty="0">
              <a:solidFill>
                <a:schemeClr val="tx2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2"/>
                </a:solidFill>
              </a:rPr>
              <a:t>本文本框可以通过点击和重新输入进行更改，本文本框可以通过点击和重新输入进行更改，顶部“开始”面板中可以对字体、字号、颜色、行距等进行修改。建议正文</a:t>
            </a:r>
            <a:r>
              <a:rPr lang="en-US" altLang="zh-CN" sz="2000" dirty="0">
                <a:solidFill>
                  <a:schemeClr val="tx2"/>
                </a:solidFill>
              </a:rPr>
              <a:t>20</a:t>
            </a:r>
            <a:r>
              <a:rPr lang="zh-CN" altLang="en-US" sz="2000" dirty="0">
                <a:solidFill>
                  <a:schemeClr val="tx2"/>
                </a:solidFill>
              </a:rPr>
              <a:t>号字，</a:t>
            </a:r>
            <a:r>
              <a:rPr lang="en-US" altLang="zh-CN" sz="2000" dirty="0">
                <a:solidFill>
                  <a:schemeClr val="tx2"/>
                </a:solidFill>
              </a:rPr>
              <a:t>1.5</a:t>
            </a:r>
            <a:r>
              <a:rPr lang="zh-CN" altLang="en-US" sz="2000" dirty="0">
                <a:solidFill>
                  <a:schemeClr val="tx2"/>
                </a:solidFill>
              </a:rPr>
              <a:t>倍行距。</a:t>
            </a:r>
          </a:p>
        </p:txBody>
      </p:sp>
      <p:sp>
        <p:nvSpPr>
          <p:cNvPr id="9" name="文本占位符 1">
            <a:extLst>
              <a:ext uri="{FF2B5EF4-FFF2-40B4-BE49-F238E27FC236}">
                <a16:creationId xmlns:a16="http://schemas.microsoft.com/office/drawing/2014/main" id="{49349BA8-6699-485C-824A-D0B97FCEB6C4}"/>
              </a:ext>
            </a:extLst>
          </p:cNvPr>
          <p:cNvSpPr txBox="1">
            <a:spLocks/>
          </p:cNvSpPr>
          <p:nvPr/>
        </p:nvSpPr>
        <p:spPr>
          <a:xfrm>
            <a:off x="1742633" y="1737813"/>
            <a:ext cx="4267175" cy="5135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b="1" dirty="0"/>
              <a:t>点此添加您的标题</a:t>
            </a:r>
            <a:endParaRPr lang="zh-CN" altLang="en-US" dirty="0"/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D976B4FB-D198-4572-AD59-523E05986C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5463" y="267296"/>
            <a:ext cx="517563" cy="641350"/>
          </a:xfrm>
        </p:spPr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22631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094DB55-D03C-4CB7-A495-3E5A4254E9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二段图文页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C5FF7DE-BA77-45EC-B011-01828E23C2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9" name="文本占位符 1">
            <a:extLst>
              <a:ext uri="{FF2B5EF4-FFF2-40B4-BE49-F238E27FC236}">
                <a16:creationId xmlns:a16="http://schemas.microsoft.com/office/drawing/2014/main" id="{BBA902F6-E5E3-4EF1-B6DF-9CE5BABECF22}"/>
              </a:ext>
            </a:extLst>
          </p:cNvPr>
          <p:cNvSpPr txBox="1">
            <a:spLocks/>
          </p:cNvSpPr>
          <p:nvPr/>
        </p:nvSpPr>
        <p:spPr>
          <a:xfrm>
            <a:off x="6096000" y="2122591"/>
            <a:ext cx="5660571" cy="147404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000">
                <a:solidFill>
                  <a:schemeClr val="tx2"/>
                </a:solidFill>
              </a:rPr>
              <a:t>本文本框可以通过点击和重新输入进行更改，顶部“开始”面板中可以对字体、字号、颜色、行距等进行修改。建议正文</a:t>
            </a:r>
            <a:r>
              <a:rPr lang="en-US" altLang="zh-CN" sz="2000">
                <a:solidFill>
                  <a:schemeClr val="tx2"/>
                </a:solidFill>
              </a:rPr>
              <a:t>20</a:t>
            </a:r>
            <a:r>
              <a:rPr lang="zh-CN" altLang="en-US" sz="2000">
                <a:solidFill>
                  <a:schemeClr val="tx2"/>
                </a:solidFill>
              </a:rPr>
              <a:t>号字，</a:t>
            </a:r>
            <a:r>
              <a:rPr lang="en-US" altLang="zh-CN" sz="2000">
                <a:solidFill>
                  <a:schemeClr val="tx2"/>
                </a:solidFill>
              </a:rPr>
              <a:t>1.5</a:t>
            </a:r>
            <a:r>
              <a:rPr lang="zh-CN" altLang="en-US" sz="2000">
                <a:solidFill>
                  <a:schemeClr val="tx2"/>
                </a:solidFill>
              </a:rPr>
              <a:t>倍行距。</a:t>
            </a:r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9BB524D-B13A-4A4A-AD16-0252354A999E}"/>
              </a:ext>
            </a:extLst>
          </p:cNvPr>
          <p:cNvSpPr/>
          <p:nvPr userDrawn="1"/>
        </p:nvSpPr>
        <p:spPr>
          <a:xfrm rot="20913409">
            <a:off x="1053776" y="1874101"/>
            <a:ext cx="4103188" cy="4187442"/>
          </a:xfrm>
          <a:prstGeom prst="rect">
            <a:avLst/>
          </a:prstGeom>
          <a:ln>
            <a:noFill/>
          </a:ln>
          <a:effectLst>
            <a:outerShdw blurRad="190500" dist="508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6077B40-AB0D-42F7-A4A9-58607E9FE106}"/>
              </a:ext>
            </a:extLst>
          </p:cNvPr>
          <p:cNvSpPr/>
          <p:nvPr userDrawn="1"/>
        </p:nvSpPr>
        <p:spPr>
          <a:xfrm rot="20913409">
            <a:off x="1053774" y="1874096"/>
            <a:ext cx="4103188" cy="4187442"/>
          </a:xfrm>
          <a:prstGeom prst="rect">
            <a:avLst/>
          </a:prstGeom>
          <a:solidFill>
            <a:schemeClr val="tx1">
              <a:alpha val="8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2519BF81-C708-4551-83C3-5E0B8B6488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9939">
            <a:off x="1074377" y="2037489"/>
            <a:ext cx="3901465" cy="3914536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E2510CE8-8EC5-4640-B6D5-E820EA8AC00B}"/>
              </a:ext>
            </a:extLst>
          </p:cNvPr>
          <p:cNvGrpSpPr/>
          <p:nvPr/>
        </p:nvGrpSpPr>
        <p:grpSpPr>
          <a:xfrm>
            <a:off x="4420626" y="5272043"/>
            <a:ext cx="995442" cy="996162"/>
            <a:chOff x="1485120" y="2356372"/>
            <a:chExt cx="2503265" cy="2505075"/>
          </a:xfrm>
          <a:solidFill>
            <a:srgbClr val="AF4352"/>
          </a:solidFill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F48B282-5F5A-441D-9540-9347F8B82B27}"/>
                </a:ext>
              </a:extLst>
            </p:cNvPr>
            <p:cNvSpPr/>
            <p:nvPr/>
          </p:nvSpPr>
          <p:spPr>
            <a:xfrm>
              <a:off x="2721560" y="2356372"/>
              <a:ext cx="1266825" cy="2505075"/>
            </a:xfrm>
            <a:custGeom>
              <a:avLst/>
              <a:gdLst>
                <a:gd name="connsiteX0" fmla="*/ 775145 w 1266825"/>
                <a:gd name="connsiteY0" fmla="*/ 710149 h 2505075"/>
                <a:gd name="connsiteX1" fmla="*/ 710375 w 1266825"/>
                <a:gd name="connsiteY1" fmla="*/ 751106 h 2505075"/>
                <a:gd name="connsiteX2" fmla="*/ 722757 w 1266825"/>
                <a:gd name="connsiteY2" fmla="*/ 932843 h 2505075"/>
                <a:gd name="connsiteX3" fmla="*/ 745808 w 1266825"/>
                <a:gd name="connsiteY3" fmla="*/ 1094197 h 2505075"/>
                <a:gd name="connsiteX4" fmla="*/ 746570 w 1266825"/>
                <a:gd name="connsiteY4" fmla="*/ 1153347 h 2505075"/>
                <a:gd name="connsiteX5" fmla="*/ 763334 w 1266825"/>
                <a:gd name="connsiteY5" fmla="*/ 1193638 h 2505075"/>
                <a:gd name="connsiteX6" fmla="*/ 811340 w 1266825"/>
                <a:gd name="connsiteY6" fmla="*/ 1192209 h 2505075"/>
                <a:gd name="connsiteX7" fmla="*/ 960025 w 1266825"/>
                <a:gd name="connsiteY7" fmla="*/ 1070765 h 2505075"/>
                <a:gd name="connsiteX8" fmla="*/ 1028605 w 1266825"/>
                <a:gd name="connsiteY8" fmla="*/ 976467 h 2505075"/>
                <a:gd name="connsiteX9" fmla="*/ 981266 w 1266825"/>
                <a:gd name="connsiteY9" fmla="*/ 778538 h 2505075"/>
                <a:gd name="connsiteX10" fmla="*/ 870871 w 1266825"/>
                <a:gd name="connsiteY10" fmla="*/ 748725 h 2505075"/>
                <a:gd name="connsiteX11" fmla="*/ 793433 w 1266825"/>
                <a:gd name="connsiteY11" fmla="*/ 720245 h 2505075"/>
                <a:gd name="connsiteX12" fmla="*/ 818483 w 1266825"/>
                <a:gd name="connsiteY12" fmla="*/ 689575 h 2505075"/>
                <a:gd name="connsiteX13" fmla="*/ 995363 w 1266825"/>
                <a:gd name="connsiteY13" fmla="*/ 656904 h 2505075"/>
                <a:gd name="connsiteX14" fmla="*/ 1016222 w 1266825"/>
                <a:gd name="connsiteY14" fmla="*/ 665857 h 2505075"/>
                <a:gd name="connsiteX15" fmla="*/ 1248251 w 1266825"/>
                <a:gd name="connsiteY15" fmla="*/ 817305 h 2505075"/>
                <a:gd name="connsiteX16" fmla="*/ 1227582 w 1266825"/>
                <a:gd name="connsiteY16" fmla="*/ 1035332 h 2505075"/>
                <a:gd name="connsiteX17" fmla="*/ 1205008 w 1266825"/>
                <a:gd name="connsiteY17" fmla="*/ 1063907 h 2505075"/>
                <a:gd name="connsiteX18" fmla="*/ 1055942 w 1266825"/>
                <a:gd name="connsiteY18" fmla="*/ 1239738 h 2505075"/>
                <a:gd name="connsiteX19" fmla="*/ 900398 w 1266825"/>
                <a:gd name="connsiteY19" fmla="*/ 1346133 h 2505075"/>
                <a:gd name="connsiteX20" fmla="*/ 883825 w 1266825"/>
                <a:gd name="connsiteY20" fmla="*/ 1354896 h 2505075"/>
                <a:gd name="connsiteX21" fmla="*/ 825056 w 1266825"/>
                <a:gd name="connsiteY21" fmla="*/ 1387947 h 2505075"/>
                <a:gd name="connsiteX22" fmla="*/ 810197 w 1266825"/>
                <a:gd name="connsiteY22" fmla="*/ 1487865 h 2505075"/>
                <a:gd name="connsiteX23" fmla="*/ 810673 w 1266825"/>
                <a:gd name="connsiteY23" fmla="*/ 1610547 h 2505075"/>
                <a:gd name="connsiteX24" fmla="*/ 806482 w 1266825"/>
                <a:gd name="connsiteY24" fmla="*/ 1758470 h 2505075"/>
                <a:gd name="connsiteX25" fmla="*/ 756190 w 1266825"/>
                <a:gd name="connsiteY25" fmla="*/ 1943064 h 2505075"/>
                <a:gd name="connsiteX26" fmla="*/ 679037 w 1266825"/>
                <a:gd name="connsiteY26" fmla="*/ 2104609 h 2505075"/>
                <a:gd name="connsiteX27" fmla="*/ 674942 w 1266825"/>
                <a:gd name="connsiteY27" fmla="*/ 2127088 h 2505075"/>
                <a:gd name="connsiteX28" fmla="*/ 620744 w 1266825"/>
                <a:gd name="connsiteY28" fmla="*/ 2249007 h 2505075"/>
                <a:gd name="connsiteX29" fmla="*/ 483108 w 1266825"/>
                <a:gd name="connsiteY29" fmla="*/ 2436936 h 2505075"/>
                <a:gd name="connsiteX30" fmla="*/ 416814 w 1266825"/>
                <a:gd name="connsiteY30" fmla="*/ 2507326 h 2505075"/>
                <a:gd name="connsiteX31" fmla="*/ 402527 w 1266825"/>
                <a:gd name="connsiteY31" fmla="*/ 2499515 h 2505075"/>
                <a:gd name="connsiteX32" fmla="*/ 411861 w 1266825"/>
                <a:gd name="connsiteY32" fmla="*/ 2461224 h 2505075"/>
                <a:gd name="connsiteX33" fmla="*/ 477965 w 1266825"/>
                <a:gd name="connsiteY33" fmla="*/ 2290156 h 2505075"/>
                <a:gd name="connsiteX34" fmla="*/ 479584 w 1266825"/>
                <a:gd name="connsiteY34" fmla="*/ 2280916 h 2505075"/>
                <a:gd name="connsiteX35" fmla="*/ 545592 w 1266825"/>
                <a:gd name="connsiteY35" fmla="*/ 1989451 h 2505075"/>
                <a:gd name="connsiteX36" fmla="*/ 576834 w 1266825"/>
                <a:gd name="connsiteY36" fmla="*/ 1771996 h 2505075"/>
                <a:gd name="connsiteX37" fmla="*/ 582644 w 1266825"/>
                <a:gd name="connsiteY37" fmla="*/ 1711226 h 2505075"/>
                <a:gd name="connsiteX38" fmla="*/ 592265 w 1266825"/>
                <a:gd name="connsiteY38" fmla="*/ 1671888 h 2505075"/>
                <a:gd name="connsiteX39" fmla="*/ 606076 w 1266825"/>
                <a:gd name="connsiteY39" fmla="*/ 1583591 h 2505075"/>
                <a:gd name="connsiteX40" fmla="*/ 583121 w 1266825"/>
                <a:gd name="connsiteY40" fmla="*/ 1427000 h 2505075"/>
                <a:gd name="connsiteX41" fmla="*/ 544449 w 1266825"/>
                <a:gd name="connsiteY41" fmla="*/ 1375470 h 2505075"/>
                <a:gd name="connsiteX42" fmla="*/ 483870 w 1266825"/>
                <a:gd name="connsiteY42" fmla="*/ 1341751 h 2505075"/>
                <a:gd name="connsiteX43" fmla="*/ 466630 w 1266825"/>
                <a:gd name="connsiteY43" fmla="*/ 1326035 h 2505075"/>
                <a:gd name="connsiteX44" fmla="*/ 350234 w 1266825"/>
                <a:gd name="connsiteY44" fmla="*/ 1191351 h 2505075"/>
                <a:gd name="connsiteX45" fmla="*/ 305657 w 1266825"/>
                <a:gd name="connsiteY45" fmla="*/ 1117057 h 2505075"/>
                <a:gd name="connsiteX46" fmla="*/ 313182 w 1266825"/>
                <a:gd name="connsiteY46" fmla="*/ 1073337 h 2505075"/>
                <a:gd name="connsiteX47" fmla="*/ 353473 w 1266825"/>
                <a:gd name="connsiteY47" fmla="*/ 1084576 h 2505075"/>
                <a:gd name="connsiteX48" fmla="*/ 555974 w 1266825"/>
                <a:gd name="connsiteY48" fmla="*/ 1206306 h 2505075"/>
                <a:gd name="connsiteX49" fmla="*/ 612839 w 1266825"/>
                <a:gd name="connsiteY49" fmla="*/ 1207354 h 2505075"/>
                <a:gd name="connsiteX50" fmla="*/ 610743 w 1266825"/>
                <a:gd name="connsiteY50" fmla="*/ 1059716 h 2505075"/>
                <a:gd name="connsiteX51" fmla="*/ 611600 w 1266825"/>
                <a:gd name="connsiteY51" fmla="*/ 942749 h 2505075"/>
                <a:gd name="connsiteX52" fmla="*/ 623221 w 1266825"/>
                <a:gd name="connsiteY52" fmla="*/ 907602 h 2505075"/>
                <a:gd name="connsiteX53" fmla="*/ 640651 w 1266825"/>
                <a:gd name="connsiteY53" fmla="*/ 861977 h 2505075"/>
                <a:gd name="connsiteX54" fmla="*/ 575882 w 1266825"/>
                <a:gd name="connsiteY54" fmla="*/ 761393 h 2505075"/>
                <a:gd name="connsiteX55" fmla="*/ 553974 w 1266825"/>
                <a:gd name="connsiteY55" fmla="*/ 762726 h 2505075"/>
                <a:gd name="connsiteX56" fmla="*/ 397955 w 1266825"/>
                <a:gd name="connsiteY56" fmla="*/ 838450 h 2505075"/>
                <a:gd name="connsiteX57" fmla="*/ 312611 w 1266825"/>
                <a:gd name="connsiteY57" fmla="*/ 931414 h 2505075"/>
                <a:gd name="connsiteX58" fmla="*/ 170974 w 1266825"/>
                <a:gd name="connsiteY58" fmla="*/ 1016758 h 2505075"/>
                <a:gd name="connsiteX59" fmla="*/ 76676 w 1266825"/>
                <a:gd name="connsiteY59" fmla="*/ 850261 h 2505075"/>
                <a:gd name="connsiteX60" fmla="*/ 103918 w 1266825"/>
                <a:gd name="connsiteY60" fmla="*/ 745296 h 2505075"/>
                <a:gd name="connsiteX61" fmla="*/ 168402 w 1266825"/>
                <a:gd name="connsiteY61" fmla="*/ 630805 h 2505075"/>
                <a:gd name="connsiteX62" fmla="*/ 390144 w 1266825"/>
                <a:gd name="connsiteY62" fmla="*/ 483549 h 2505075"/>
                <a:gd name="connsiteX63" fmla="*/ 609029 w 1266825"/>
                <a:gd name="connsiteY63" fmla="*/ 367058 h 2505075"/>
                <a:gd name="connsiteX64" fmla="*/ 634937 w 1266825"/>
                <a:gd name="connsiteY64" fmla="*/ 348865 h 2505075"/>
                <a:gd name="connsiteX65" fmla="*/ 668941 w 1266825"/>
                <a:gd name="connsiteY65" fmla="*/ 176939 h 2505075"/>
                <a:gd name="connsiteX66" fmla="*/ 589026 w 1266825"/>
                <a:gd name="connsiteY66" fmla="*/ 101691 h 2505075"/>
                <a:gd name="connsiteX67" fmla="*/ 421386 w 1266825"/>
                <a:gd name="connsiteY67" fmla="*/ 81689 h 2505075"/>
                <a:gd name="connsiteX68" fmla="*/ 318802 w 1266825"/>
                <a:gd name="connsiteY68" fmla="*/ 52828 h 2505075"/>
                <a:gd name="connsiteX69" fmla="*/ 264700 w 1266825"/>
                <a:gd name="connsiteY69" fmla="*/ 60543 h 2505075"/>
                <a:gd name="connsiteX70" fmla="*/ 158115 w 1266825"/>
                <a:gd name="connsiteY70" fmla="*/ 100548 h 2505075"/>
                <a:gd name="connsiteX71" fmla="*/ 79343 w 1266825"/>
                <a:gd name="connsiteY71" fmla="*/ 109788 h 2505075"/>
                <a:gd name="connsiteX72" fmla="*/ 0 w 1266825"/>
                <a:gd name="connsiteY72" fmla="*/ 86642 h 2505075"/>
                <a:gd name="connsiteX73" fmla="*/ 44672 w 1266825"/>
                <a:gd name="connsiteY73" fmla="*/ 55305 h 2505075"/>
                <a:gd name="connsiteX74" fmla="*/ 257080 w 1266825"/>
                <a:gd name="connsiteY74" fmla="*/ 23777 h 2505075"/>
                <a:gd name="connsiteX75" fmla="*/ 412337 w 1266825"/>
                <a:gd name="connsiteY75" fmla="*/ 8251 h 2505075"/>
                <a:gd name="connsiteX76" fmla="*/ 754666 w 1266825"/>
                <a:gd name="connsiteY76" fmla="*/ 1965 h 2505075"/>
                <a:gd name="connsiteX77" fmla="*/ 943642 w 1266825"/>
                <a:gd name="connsiteY77" fmla="*/ 117598 h 2505075"/>
                <a:gd name="connsiteX78" fmla="*/ 936689 w 1266825"/>
                <a:gd name="connsiteY78" fmla="*/ 194179 h 2505075"/>
                <a:gd name="connsiteX79" fmla="*/ 912781 w 1266825"/>
                <a:gd name="connsiteY79" fmla="*/ 250567 h 2505075"/>
                <a:gd name="connsiteX80" fmla="*/ 875824 w 1266825"/>
                <a:gd name="connsiteY80" fmla="*/ 332292 h 2505075"/>
                <a:gd name="connsiteX81" fmla="*/ 752570 w 1266825"/>
                <a:gd name="connsiteY81" fmla="*/ 461356 h 2505075"/>
                <a:gd name="connsiteX82" fmla="*/ 745046 w 1266825"/>
                <a:gd name="connsiteY82" fmla="*/ 663286 h 2505075"/>
                <a:gd name="connsiteX83" fmla="*/ 775145 w 1266825"/>
                <a:gd name="connsiteY83" fmla="*/ 710149 h 2505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266825" h="2505075">
                  <a:moveTo>
                    <a:pt x="775145" y="710149"/>
                  </a:moveTo>
                  <a:cubicBezTo>
                    <a:pt x="749713" y="726246"/>
                    <a:pt x="730091" y="738724"/>
                    <a:pt x="710375" y="751106"/>
                  </a:cubicBezTo>
                  <a:cubicBezTo>
                    <a:pt x="714280" y="811685"/>
                    <a:pt x="716566" y="872454"/>
                    <a:pt x="722757" y="932843"/>
                  </a:cubicBezTo>
                  <a:cubicBezTo>
                    <a:pt x="728282" y="986850"/>
                    <a:pt x="738950" y="1040285"/>
                    <a:pt x="745808" y="1094197"/>
                  </a:cubicBezTo>
                  <a:cubicBezTo>
                    <a:pt x="748284" y="1113628"/>
                    <a:pt x="743902" y="1134011"/>
                    <a:pt x="746570" y="1153347"/>
                  </a:cubicBezTo>
                  <a:cubicBezTo>
                    <a:pt x="748570" y="1167825"/>
                    <a:pt x="753237" y="1188494"/>
                    <a:pt x="763334" y="1193638"/>
                  </a:cubicBezTo>
                  <a:cubicBezTo>
                    <a:pt x="776192" y="1200210"/>
                    <a:pt x="800291" y="1200400"/>
                    <a:pt x="811340" y="1192209"/>
                  </a:cubicBezTo>
                  <a:cubicBezTo>
                    <a:pt x="862775" y="1154109"/>
                    <a:pt x="913829" y="1114866"/>
                    <a:pt x="960025" y="1070765"/>
                  </a:cubicBezTo>
                  <a:cubicBezTo>
                    <a:pt x="987647" y="1044381"/>
                    <a:pt x="1006412" y="1008471"/>
                    <a:pt x="1028605" y="976467"/>
                  </a:cubicBezTo>
                  <a:cubicBezTo>
                    <a:pt x="1083278" y="897410"/>
                    <a:pt x="1076897" y="819972"/>
                    <a:pt x="981266" y="778538"/>
                  </a:cubicBezTo>
                  <a:cubicBezTo>
                    <a:pt x="946690" y="763584"/>
                    <a:pt x="907447" y="759488"/>
                    <a:pt x="870871" y="748725"/>
                  </a:cubicBezTo>
                  <a:cubicBezTo>
                    <a:pt x="845725" y="741295"/>
                    <a:pt x="821531" y="730722"/>
                    <a:pt x="793433" y="720245"/>
                  </a:cubicBezTo>
                  <a:cubicBezTo>
                    <a:pt x="803624" y="707958"/>
                    <a:pt x="811816" y="699290"/>
                    <a:pt x="818483" y="689575"/>
                  </a:cubicBezTo>
                  <a:cubicBezTo>
                    <a:pt x="858012" y="631948"/>
                    <a:pt x="935926" y="617565"/>
                    <a:pt x="995363" y="656904"/>
                  </a:cubicBezTo>
                  <a:cubicBezTo>
                    <a:pt x="1001649" y="661095"/>
                    <a:pt x="1009269" y="665857"/>
                    <a:pt x="1016222" y="665857"/>
                  </a:cubicBezTo>
                  <a:cubicBezTo>
                    <a:pt x="1126808" y="665381"/>
                    <a:pt x="1183577" y="749011"/>
                    <a:pt x="1248251" y="817305"/>
                  </a:cubicBezTo>
                  <a:cubicBezTo>
                    <a:pt x="1286542" y="857691"/>
                    <a:pt x="1269111" y="997708"/>
                    <a:pt x="1227582" y="1035332"/>
                  </a:cubicBezTo>
                  <a:cubicBezTo>
                    <a:pt x="1218629" y="1043428"/>
                    <a:pt x="1207389" y="1053239"/>
                    <a:pt x="1205008" y="1063907"/>
                  </a:cubicBezTo>
                  <a:cubicBezTo>
                    <a:pt x="1186339" y="1150489"/>
                    <a:pt x="1104424" y="1180969"/>
                    <a:pt x="1055942" y="1239738"/>
                  </a:cubicBezTo>
                  <a:cubicBezTo>
                    <a:pt x="1011269" y="1293936"/>
                    <a:pt x="946023" y="1302604"/>
                    <a:pt x="900398" y="1346133"/>
                  </a:cubicBezTo>
                  <a:cubicBezTo>
                    <a:pt x="896017" y="1350324"/>
                    <a:pt x="889445" y="1352038"/>
                    <a:pt x="883825" y="1354896"/>
                  </a:cubicBezTo>
                  <a:cubicBezTo>
                    <a:pt x="863441" y="1365564"/>
                    <a:pt x="832009" y="1371564"/>
                    <a:pt x="825056" y="1387947"/>
                  </a:cubicBezTo>
                  <a:cubicBezTo>
                    <a:pt x="812292" y="1418047"/>
                    <a:pt x="811816" y="1454146"/>
                    <a:pt x="810197" y="1487865"/>
                  </a:cubicBezTo>
                  <a:cubicBezTo>
                    <a:pt x="808196" y="1528632"/>
                    <a:pt x="810959" y="1569589"/>
                    <a:pt x="810673" y="1610547"/>
                  </a:cubicBezTo>
                  <a:cubicBezTo>
                    <a:pt x="810292" y="1659982"/>
                    <a:pt x="815340" y="1710464"/>
                    <a:pt x="806482" y="1758470"/>
                  </a:cubicBezTo>
                  <a:cubicBezTo>
                    <a:pt x="794957" y="1821049"/>
                    <a:pt x="765048" y="1880485"/>
                    <a:pt x="756190" y="1943064"/>
                  </a:cubicBezTo>
                  <a:cubicBezTo>
                    <a:pt x="747141" y="2007358"/>
                    <a:pt x="718757" y="2057269"/>
                    <a:pt x="679037" y="2104609"/>
                  </a:cubicBezTo>
                  <a:cubicBezTo>
                    <a:pt x="674751" y="2109752"/>
                    <a:pt x="673418" y="2120039"/>
                    <a:pt x="674942" y="2127088"/>
                  </a:cubicBezTo>
                  <a:cubicBezTo>
                    <a:pt x="686657" y="2181571"/>
                    <a:pt x="651891" y="2212051"/>
                    <a:pt x="620744" y="2249007"/>
                  </a:cubicBezTo>
                  <a:cubicBezTo>
                    <a:pt x="570833" y="2308253"/>
                    <a:pt x="529876" y="2374928"/>
                    <a:pt x="483108" y="2436936"/>
                  </a:cubicBezTo>
                  <a:cubicBezTo>
                    <a:pt x="463772" y="2462463"/>
                    <a:pt x="439103" y="2483989"/>
                    <a:pt x="416814" y="2507326"/>
                  </a:cubicBezTo>
                  <a:cubicBezTo>
                    <a:pt x="412052" y="2504754"/>
                    <a:pt x="407289" y="2502087"/>
                    <a:pt x="402527" y="2499515"/>
                  </a:cubicBezTo>
                  <a:cubicBezTo>
                    <a:pt x="405384" y="2486561"/>
                    <a:pt x="404622" y="2470845"/>
                    <a:pt x="411861" y="2461224"/>
                  </a:cubicBezTo>
                  <a:cubicBezTo>
                    <a:pt x="450152" y="2410171"/>
                    <a:pt x="476155" y="2355021"/>
                    <a:pt x="477965" y="2290156"/>
                  </a:cubicBezTo>
                  <a:cubicBezTo>
                    <a:pt x="478060" y="2287012"/>
                    <a:pt x="477869" y="2283107"/>
                    <a:pt x="479584" y="2280916"/>
                  </a:cubicBezTo>
                  <a:cubicBezTo>
                    <a:pt x="548831" y="2194239"/>
                    <a:pt x="539401" y="2090797"/>
                    <a:pt x="545592" y="1989451"/>
                  </a:cubicBezTo>
                  <a:cubicBezTo>
                    <a:pt x="550069" y="1916585"/>
                    <a:pt x="566357" y="1844481"/>
                    <a:pt x="576834" y="1771996"/>
                  </a:cubicBezTo>
                  <a:cubicBezTo>
                    <a:pt x="579692" y="1751898"/>
                    <a:pt x="579977" y="1731324"/>
                    <a:pt x="582644" y="1711226"/>
                  </a:cubicBezTo>
                  <a:cubicBezTo>
                    <a:pt x="584454" y="1697796"/>
                    <a:pt x="584549" y="1681413"/>
                    <a:pt x="592265" y="1671888"/>
                  </a:cubicBezTo>
                  <a:cubicBezTo>
                    <a:pt x="614934" y="1644075"/>
                    <a:pt x="618554" y="1620548"/>
                    <a:pt x="606076" y="1583591"/>
                  </a:cubicBezTo>
                  <a:cubicBezTo>
                    <a:pt x="589502" y="1534347"/>
                    <a:pt x="587693" y="1479673"/>
                    <a:pt x="583121" y="1427000"/>
                  </a:cubicBezTo>
                  <a:cubicBezTo>
                    <a:pt x="580739" y="1399663"/>
                    <a:pt x="581597" y="1379184"/>
                    <a:pt x="544449" y="1375470"/>
                  </a:cubicBezTo>
                  <a:cubicBezTo>
                    <a:pt x="523304" y="1373374"/>
                    <a:pt x="503682" y="1354134"/>
                    <a:pt x="483870" y="1341751"/>
                  </a:cubicBezTo>
                  <a:cubicBezTo>
                    <a:pt x="477298" y="1337655"/>
                    <a:pt x="472821" y="1326511"/>
                    <a:pt x="466630" y="1326035"/>
                  </a:cubicBezTo>
                  <a:cubicBezTo>
                    <a:pt x="383858" y="1318415"/>
                    <a:pt x="375380" y="1248597"/>
                    <a:pt x="350234" y="1191351"/>
                  </a:cubicBezTo>
                  <a:cubicBezTo>
                    <a:pt x="338709" y="1165158"/>
                    <a:pt x="316992" y="1143346"/>
                    <a:pt x="305657" y="1117057"/>
                  </a:cubicBezTo>
                  <a:cubicBezTo>
                    <a:pt x="300704" y="1105722"/>
                    <a:pt x="310229" y="1088101"/>
                    <a:pt x="313182" y="1073337"/>
                  </a:cubicBezTo>
                  <a:cubicBezTo>
                    <a:pt x="326898" y="1076861"/>
                    <a:pt x="345377" y="1075813"/>
                    <a:pt x="353473" y="1084576"/>
                  </a:cubicBezTo>
                  <a:cubicBezTo>
                    <a:pt x="409575" y="1144679"/>
                    <a:pt x="479203" y="1182208"/>
                    <a:pt x="555974" y="1206306"/>
                  </a:cubicBezTo>
                  <a:cubicBezTo>
                    <a:pt x="577310" y="1212973"/>
                    <a:pt x="602552" y="1207354"/>
                    <a:pt x="612839" y="1207354"/>
                  </a:cubicBezTo>
                  <a:cubicBezTo>
                    <a:pt x="611981" y="1150584"/>
                    <a:pt x="611029" y="1105150"/>
                    <a:pt x="610743" y="1059716"/>
                  </a:cubicBezTo>
                  <a:cubicBezTo>
                    <a:pt x="610457" y="1020759"/>
                    <a:pt x="609981" y="981706"/>
                    <a:pt x="611600" y="942749"/>
                  </a:cubicBezTo>
                  <a:cubicBezTo>
                    <a:pt x="612077" y="930843"/>
                    <a:pt x="618744" y="919127"/>
                    <a:pt x="623221" y="907602"/>
                  </a:cubicBezTo>
                  <a:cubicBezTo>
                    <a:pt x="629222" y="891981"/>
                    <a:pt x="645509" y="871883"/>
                    <a:pt x="640651" y="861977"/>
                  </a:cubicBezTo>
                  <a:cubicBezTo>
                    <a:pt x="623126" y="826449"/>
                    <a:pt x="598932" y="793968"/>
                    <a:pt x="575882" y="761393"/>
                  </a:cubicBezTo>
                  <a:cubicBezTo>
                    <a:pt x="573596" y="758154"/>
                    <a:pt x="560451" y="759679"/>
                    <a:pt x="553974" y="762726"/>
                  </a:cubicBezTo>
                  <a:cubicBezTo>
                    <a:pt x="501301" y="786920"/>
                    <a:pt x="445675" y="806732"/>
                    <a:pt x="397955" y="838450"/>
                  </a:cubicBezTo>
                  <a:cubicBezTo>
                    <a:pt x="363950" y="861025"/>
                    <a:pt x="340328" y="899601"/>
                    <a:pt x="312611" y="931414"/>
                  </a:cubicBezTo>
                  <a:cubicBezTo>
                    <a:pt x="274606" y="975039"/>
                    <a:pt x="242316" y="1024188"/>
                    <a:pt x="170974" y="1016758"/>
                  </a:cubicBezTo>
                  <a:cubicBezTo>
                    <a:pt x="96679" y="1009043"/>
                    <a:pt x="43720" y="915888"/>
                    <a:pt x="76676" y="850261"/>
                  </a:cubicBezTo>
                  <a:cubicBezTo>
                    <a:pt x="92774" y="818257"/>
                    <a:pt x="107442" y="779205"/>
                    <a:pt x="103918" y="745296"/>
                  </a:cubicBezTo>
                  <a:cubicBezTo>
                    <a:pt x="97822" y="687193"/>
                    <a:pt x="130588" y="657571"/>
                    <a:pt x="168402" y="630805"/>
                  </a:cubicBezTo>
                  <a:cubicBezTo>
                    <a:pt x="240697" y="579465"/>
                    <a:pt x="314039" y="529078"/>
                    <a:pt x="390144" y="483549"/>
                  </a:cubicBezTo>
                  <a:cubicBezTo>
                    <a:pt x="461010" y="441162"/>
                    <a:pt x="535972" y="405825"/>
                    <a:pt x="609029" y="367058"/>
                  </a:cubicBezTo>
                  <a:cubicBezTo>
                    <a:pt x="618554" y="362010"/>
                    <a:pt x="634651" y="355437"/>
                    <a:pt x="634937" y="348865"/>
                  </a:cubicBezTo>
                  <a:cubicBezTo>
                    <a:pt x="637794" y="289906"/>
                    <a:pt x="691896" y="242090"/>
                    <a:pt x="668941" y="176939"/>
                  </a:cubicBezTo>
                  <a:cubicBezTo>
                    <a:pt x="654558" y="136172"/>
                    <a:pt x="633032" y="107502"/>
                    <a:pt x="589026" y="101691"/>
                  </a:cubicBezTo>
                  <a:cubicBezTo>
                    <a:pt x="533210" y="94357"/>
                    <a:pt x="476822" y="91023"/>
                    <a:pt x="421386" y="81689"/>
                  </a:cubicBezTo>
                  <a:cubicBezTo>
                    <a:pt x="386525" y="75783"/>
                    <a:pt x="353568" y="59591"/>
                    <a:pt x="318802" y="52828"/>
                  </a:cubicBezTo>
                  <a:cubicBezTo>
                    <a:pt x="301752" y="49494"/>
                    <a:pt x="281845" y="54733"/>
                    <a:pt x="264700" y="60543"/>
                  </a:cubicBezTo>
                  <a:cubicBezTo>
                    <a:pt x="228791" y="72640"/>
                    <a:pt x="194405" y="89880"/>
                    <a:pt x="158115" y="100548"/>
                  </a:cubicBezTo>
                  <a:cubicBezTo>
                    <a:pt x="132969" y="107883"/>
                    <a:pt x="105442" y="111407"/>
                    <a:pt x="79343" y="109788"/>
                  </a:cubicBezTo>
                  <a:cubicBezTo>
                    <a:pt x="56769" y="108359"/>
                    <a:pt x="34766" y="97310"/>
                    <a:pt x="0" y="86642"/>
                  </a:cubicBezTo>
                  <a:cubicBezTo>
                    <a:pt x="23336" y="69878"/>
                    <a:pt x="33052" y="57305"/>
                    <a:pt x="44672" y="55305"/>
                  </a:cubicBezTo>
                  <a:cubicBezTo>
                    <a:pt x="115253" y="43398"/>
                    <a:pt x="186119" y="33016"/>
                    <a:pt x="257080" y="23777"/>
                  </a:cubicBezTo>
                  <a:cubicBezTo>
                    <a:pt x="308705" y="17109"/>
                    <a:pt x="360426" y="10251"/>
                    <a:pt x="412337" y="8251"/>
                  </a:cubicBezTo>
                  <a:cubicBezTo>
                    <a:pt x="526447" y="3870"/>
                    <a:pt x="640937" y="-3560"/>
                    <a:pt x="754666" y="1965"/>
                  </a:cubicBezTo>
                  <a:cubicBezTo>
                    <a:pt x="833342" y="5775"/>
                    <a:pt x="893255" y="60924"/>
                    <a:pt x="943642" y="117598"/>
                  </a:cubicBezTo>
                  <a:cubicBezTo>
                    <a:pt x="955453" y="130838"/>
                    <a:pt x="942594" y="168652"/>
                    <a:pt x="936689" y="194179"/>
                  </a:cubicBezTo>
                  <a:cubicBezTo>
                    <a:pt x="932212" y="213801"/>
                    <a:pt x="920972" y="231803"/>
                    <a:pt x="912781" y="250567"/>
                  </a:cubicBezTo>
                  <a:cubicBezTo>
                    <a:pt x="900779" y="278094"/>
                    <a:pt x="894302" y="310098"/>
                    <a:pt x="875824" y="332292"/>
                  </a:cubicBezTo>
                  <a:cubicBezTo>
                    <a:pt x="837914" y="377916"/>
                    <a:pt x="791337" y="416302"/>
                    <a:pt x="752570" y="461356"/>
                  </a:cubicBezTo>
                  <a:cubicBezTo>
                    <a:pt x="697516" y="525363"/>
                    <a:pt x="709136" y="590705"/>
                    <a:pt x="745046" y="663286"/>
                  </a:cubicBezTo>
                  <a:cubicBezTo>
                    <a:pt x="752475" y="678430"/>
                    <a:pt x="763238" y="691861"/>
                    <a:pt x="775145" y="710149"/>
                  </a:cubicBezTo>
                  <a:close/>
                </a:path>
              </a:pathLst>
            </a:custGeom>
            <a:solidFill>
              <a:schemeClr val="tx1">
                <a:alpha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B0C6A19-D7A8-4DF8-8561-4F41A4C209D7}"/>
                </a:ext>
              </a:extLst>
            </p:cNvPr>
            <p:cNvSpPr/>
            <p:nvPr/>
          </p:nvSpPr>
          <p:spPr>
            <a:xfrm>
              <a:off x="1999198" y="2500830"/>
              <a:ext cx="361950" cy="1076326"/>
            </a:xfrm>
            <a:custGeom>
              <a:avLst/>
              <a:gdLst>
                <a:gd name="connsiteX0" fmla="*/ 98761 w 361950"/>
                <a:gd name="connsiteY0" fmla="*/ 0 h 1076325"/>
                <a:gd name="connsiteX1" fmla="*/ 254494 w 361950"/>
                <a:gd name="connsiteY1" fmla="*/ 116491 h 1076325"/>
                <a:gd name="connsiteX2" fmla="*/ 264210 w 361950"/>
                <a:gd name="connsiteY2" fmla="*/ 129921 h 1076325"/>
                <a:gd name="connsiteX3" fmla="*/ 310882 w 361950"/>
                <a:gd name="connsiteY3" fmla="*/ 206502 h 1076325"/>
                <a:gd name="connsiteX4" fmla="*/ 300691 w 361950"/>
                <a:gd name="connsiteY4" fmla="*/ 404622 h 1076325"/>
                <a:gd name="connsiteX5" fmla="*/ 283260 w 361950"/>
                <a:gd name="connsiteY5" fmla="*/ 438531 h 1076325"/>
                <a:gd name="connsiteX6" fmla="*/ 309930 w 361950"/>
                <a:gd name="connsiteY6" fmla="*/ 694468 h 1076325"/>
                <a:gd name="connsiteX7" fmla="*/ 306787 w 361950"/>
                <a:gd name="connsiteY7" fmla="*/ 706755 h 1076325"/>
                <a:gd name="connsiteX8" fmla="*/ 362698 w 361950"/>
                <a:gd name="connsiteY8" fmla="*/ 883063 h 1076325"/>
                <a:gd name="connsiteX9" fmla="*/ 201726 w 361950"/>
                <a:gd name="connsiteY9" fmla="*/ 1079087 h 1076325"/>
                <a:gd name="connsiteX10" fmla="*/ 125812 w 361950"/>
                <a:gd name="connsiteY10" fmla="*/ 1038130 h 1076325"/>
                <a:gd name="connsiteX11" fmla="*/ 367 w 361950"/>
                <a:gd name="connsiteY11" fmla="*/ 824770 h 1076325"/>
                <a:gd name="connsiteX12" fmla="*/ 14560 w 361950"/>
                <a:gd name="connsiteY12" fmla="*/ 778955 h 1076325"/>
                <a:gd name="connsiteX13" fmla="*/ 48183 w 361950"/>
                <a:gd name="connsiteY13" fmla="*/ 700754 h 1076325"/>
                <a:gd name="connsiteX14" fmla="*/ 22275 w 361950"/>
                <a:gd name="connsiteY14" fmla="*/ 531019 h 1076325"/>
                <a:gd name="connsiteX15" fmla="*/ 29228 w 361950"/>
                <a:gd name="connsiteY15" fmla="*/ 383000 h 1076325"/>
                <a:gd name="connsiteX16" fmla="*/ 45706 w 361950"/>
                <a:gd name="connsiteY16" fmla="*/ 241268 h 1076325"/>
                <a:gd name="connsiteX17" fmla="*/ 98761 w 361950"/>
                <a:gd name="connsiteY17" fmla="*/ 0 h 107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1950" h="1076325">
                  <a:moveTo>
                    <a:pt x="98761" y="0"/>
                  </a:moveTo>
                  <a:cubicBezTo>
                    <a:pt x="162769" y="31814"/>
                    <a:pt x="231444" y="41720"/>
                    <a:pt x="254494" y="116491"/>
                  </a:cubicBezTo>
                  <a:cubicBezTo>
                    <a:pt x="256114" y="121634"/>
                    <a:pt x="260590" y="129731"/>
                    <a:pt x="264210" y="129921"/>
                  </a:cubicBezTo>
                  <a:cubicBezTo>
                    <a:pt x="315835" y="133826"/>
                    <a:pt x="312025" y="171736"/>
                    <a:pt x="310882" y="206502"/>
                  </a:cubicBezTo>
                  <a:cubicBezTo>
                    <a:pt x="308596" y="272606"/>
                    <a:pt x="305739" y="338709"/>
                    <a:pt x="300691" y="404622"/>
                  </a:cubicBezTo>
                  <a:cubicBezTo>
                    <a:pt x="299738" y="417671"/>
                    <a:pt x="287927" y="429863"/>
                    <a:pt x="283260" y="438531"/>
                  </a:cubicBezTo>
                  <a:cubicBezTo>
                    <a:pt x="281926" y="525590"/>
                    <a:pt x="339267" y="604361"/>
                    <a:pt x="309930" y="694468"/>
                  </a:cubicBezTo>
                  <a:cubicBezTo>
                    <a:pt x="308596" y="698659"/>
                    <a:pt x="305548" y="705898"/>
                    <a:pt x="306787" y="706755"/>
                  </a:cubicBezTo>
                  <a:cubicBezTo>
                    <a:pt x="369461" y="750284"/>
                    <a:pt x="335647" y="824960"/>
                    <a:pt x="362698" y="883063"/>
                  </a:cubicBezTo>
                  <a:cubicBezTo>
                    <a:pt x="400798" y="964692"/>
                    <a:pt x="293928" y="1086993"/>
                    <a:pt x="201726" y="1079087"/>
                  </a:cubicBezTo>
                  <a:cubicBezTo>
                    <a:pt x="175151" y="1076801"/>
                    <a:pt x="145147" y="1058132"/>
                    <a:pt x="125812" y="1038130"/>
                  </a:cubicBezTo>
                  <a:cubicBezTo>
                    <a:pt x="67423" y="977456"/>
                    <a:pt x="11797" y="913067"/>
                    <a:pt x="367" y="824770"/>
                  </a:cubicBezTo>
                  <a:cubicBezTo>
                    <a:pt x="-1538" y="810006"/>
                    <a:pt x="4082" y="788099"/>
                    <a:pt x="14560" y="778955"/>
                  </a:cubicBezTo>
                  <a:cubicBezTo>
                    <a:pt x="39420" y="757142"/>
                    <a:pt x="50088" y="733997"/>
                    <a:pt x="48183" y="700754"/>
                  </a:cubicBezTo>
                  <a:cubicBezTo>
                    <a:pt x="44849" y="643319"/>
                    <a:pt x="44944" y="588264"/>
                    <a:pt x="22275" y="531019"/>
                  </a:cubicBezTo>
                  <a:cubicBezTo>
                    <a:pt x="5701" y="489109"/>
                    <a:pt x="24275" y="432721"/>
                    <a:pt x="29228" y="383000"/>
                  </a:cubicBezTo>
                  <a:cubicBezTo>
                    <a:pt x="33895" y="335566"/>
                    <a:pt x="49802" y="287655"/>
                    <a:pt x="45706" y="241268"/>
                  </a:cubicBezTo>
                  <a:cubicBezTo>
                    <a:pt x="38182" y="157258"/>
                    <a:pt x="82568" y="88392"/>
                    <a:pt x="98761" y="0"/>
                  </a:cubicBezTo>
                  <a:close/>
                </a:path>
              </a:pathLst>
            </a:custGeom>
            <a:solidFill>
              <a:schemeClr val="tx1">
                <a:alpha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80C4297C-ED47-4F2F-A6D1-3B51162C81FE}"/>
                </a:ext>
              </a:extLst>
            </p:cNvPr>
            <p:cNvSpPr/>
            <p:nvPr/>
          </p:nvSpPr>
          <p:spPr>
            <a:xfrm>
              <a:off x="1485120" y="2516894"/>
              <a:ext cx="333375" cy="923925"/>
            </a:xfrm>
            <a:custGeom>
              <a:avLst/>
              <a:gdLst>
                <a:gd name="connsiteX0" fmla="*/ 0 w 333375"/>
                <a:gd name="connsiteY0" fmla="*/ 633542 h 923925"/>
                <a:gd name="connsiteX1" fmla="*/ 29432 w 333375"/>
                <a:gd name="connsiteY1" fmla="*/ 455329 h 923925"/>
                <a:gd name="connsiteX2" fmla="*/ 57341 w 333375"/>
                <a:gd name="connsiteY2" fmla="*/ 301786 h 923925"/>
                <a:gd name="connsiteX3" fmla="*/ 80010 w 333375"/>
                <a:gd name="connsiteY3" fmla="*/ 248541 h 923925"/>
                <a:gd name="connsiteX4" fmla="*/ 132588 w 333375"/>
                <a:gd name="connsiteY4" fmla="*/ 136337 h 923925"/>
                <a:gd name="connsiteX5" fmla="*/ 181642 w 333375"/>
                <a:gd name="connsiteY5" fmla="*/ 13369 h 923925"/>
                <a:gd name="connsiteX6" fmla="*/ 225457 w 333375"/>
                <a:gd name="connsiteY6" fmla="*/ 22227 h 923925"/>
                <a:gd name="connsiteX7" fmla="*/ 324517 w 333375"/>
                <a:gd name="connsiteY7" fmla="*/ 275973 h 923925"/>
                <a:gd name="connsiteX8" fmla="*/ 325088 w 333375"/>
                <a:gd name="connsiteY8" fmla="*/ 498382 h 923925"/>
                <a:gd name="connsiteX9" fmla="*/ 322993 w 333375"/>
                <a:gd name="connsiteY9" fmla="*/ 651163 h 923925"/>
                <a:gd name="connsiteX10" fmla="*/ 330708 w 333375"/>
                <a:gd name="connsiteY10" fmla="*/ 875477 h 923925"/>
                <a:gd name="connsiteX11" fmla="*/ 250317 w 333375"/>
                <a:gd name="connsiteY11" fmla="*/ 921768 h 923925"/>
                <a:gd name="connsiteX12" fmla="*/ 42863 w 333375"/>
                <a:gd name="connsiteY12" fmla="*/ 798896 h 923925"/>
                <a:gd name="connsiteX13" fmla="*/ 21050 w 333375"/>
                <a:gd name="connsiteY13" fmla="*/ 774893 h 923925"/>
                <a:gd name="connsiteX14" fmla="*/ 0 w 333375"/>
                <a:gd name="connsiteY14" fmla="*/ 633542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3375" h="923925">
                  <a:moveTo>
                    <a:pt x="0" y="633542"/>
                  </a:moveTo>
                  <a:cubicBezTo>
                    <a:pt x="9716" y="574773"/>
                    <a:pt x="19241" y="514956"/>
                    <a:pt x="29432" y="455329"/>
                  </a:cubicBezTo>
                  <a:cubicBezTo>
                    <a:pt x="38195" y="404085"/>
                    <a:pt x="46482" y="352650"/>
                    <a:pt x="57341" y="301786"/>
                  </a:cubicBezTo>
                  <a:cubicBezTo>
                    <a:pt x="61341" y="283308"/>
                    <a:pt x="71818" y="266067"/>
                    <a:pt x="80010" y="248541"/>
                  </a:cubicBezTo>
                  <a:cubicBezTo>
                    <a:pt x="97441" y="211108"/>
                    <a:pt x="116300" y="174246"/>
                    <a:pt x="132588" y="136337"/>
                  </a:cubicBezTo>
                  <a:cubicBezTo>
                    <a:pt x="150019" y="95760"/>
                    <a:pt x="163925" y="53755"/>
                    <a:pt x="181642" y="13369"/>
                  </a:cubicBezTo>
                  <a:cubicBezTo>
                    <a:pt x="190786" y="-7491"/>
                    <a:pt x="213265" y="-3490"/>
                    <a:pt x="225457" y="22227"/>
                  </a:cubicBezTo>
                  <a:cubicBezTo>
                    <a:pt x="264319" y="104523"/>
                    <a:pt x="321945" y="179676"/>
                    <a:pt x="324517" y="275973"/>
                  </a:cubicBezTo>
                  <a:cubicBezTo>
                    <a:pt x="326612" y="350459"/>
                    <a:pt x="342043" y="428373"/>
                    <a:pt x="325088" y="498382"/>
                  </a:cubicBezTo>
                  <a:cubicBezTo>
                    <a:pt x="311563" y="554103"/>
                    <a:pt x="329946" y="604014"/>
                    <a:pt x="322993" y="651163"/>
                  </a:cubicBezTo>
                  <a:cubicBezTo>
                    <a:pt x="311468" y="728506"/>
                    <a:pt x="351568" y="799848"/>
                    <a:pt x="330708" y="875477"/>
                  </a:cubicBezTo>
                  <a:cubicBezTo>
                    <a:pt x="318040" y="921387"/>
                    <a:pt x="295751" y="932436"/>
                    <a:pt x="250317" y="921768"/>
                  </a:cubicBezTo>
                  <a:cubicBezTo>
                    <a:pt x="167259" y="902242"/>
                    <a:pt x="111919" y="839853"/>
                    <a:pt x="42863" y="798896"/>
                  </a:cubicBezTo>
                  <a:cubicBezTo>
                    <a:pt x="33814" y="793467"/>
                    <a:pt x="22765" y="784037"/>
                    <a:pt x="21050" y="774893"/>
                  </a:cubicBezTo>
                  <a:cubicBezTo>
                    <a:pt x="12573" y="728316"/>
                    <a:pt x="6858" y="681262"/>
                    <a:pt x="0" y="633542"/>
                  </a:cubicBezTo>
                  <a:close/>
                </a:path>
              </a:pathLst>
            </a:custGeom>
            <a:solidFill>
              <a:schemeClr val="tx1">
                <a:alpha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" name="文本占位符 1">
            <a:extLst>
              <a:ext uri="{FF2B5EF4-FFF2-40B4-BE49-F238E27FC236}">
                <a16:creationId xmlns:a16="http://schemas.microsoft.com/office/drawing/2014/main" id="{91A6CCDE-D152-4871-A8F7-E939D4DC94F5}"/>
              </a:ext>
            </a:extLst>
          </p:cNvPr>
          <p:cNvSpPr txBox="1">
            <a:spLocks/>
          </p:cNvSpPr>
          <p:nvPr/>
        </p:nvSpPr>
        <p:spPr>
          <a:xfrm>
            <a:off x="6096000" y="1623301"/>
            <a:ext cx="4267175" cy="5135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/>
              <a:t>点此添加您的小标题</a:t>
            </a:r>
            <a:endParaRPr lang="zh-CN" altLang="en-US"/>
          </a:p>
        </p:txBody>
      </p:sp>
      <p:sp>
        <p:nvSpPr>
          <p:cNvPr id="25" name="文本占位符 1">
            <a:extLst>
              <a:ext uri="{FF2B5EF4-FFF2-40B4-BE49-F238E27FC236}">
                <a16:creationId xmlns:a16="http://schemas.microsoft.com/office/drawing/2014/main" id="{EF0F7F50-9D98-476D-9A58-C307F70AD142}"/>
              </a:ext>
            </a:extLst>
          </p:cNvPr>
          <p:cNvSpPr txBox="1">
            <a:spLocks/>
          </p:cNvSpPr>
          <p:nvPr/>
        </p:nvSpPr>
        <p:spPr>
          <a:xfrm>
            <a:off x="6015492" y="4497674"/>
            <a:ext cx="5660571" cy="147404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000">
                <a:solidFill>
                  <a:schemeClr val="tx2"/>
                </a:solidFill>
              </a:rPr>
              <a:t>本文本框可以通过点击和重新输入进行更改，顶部“开始”面板中可以对字体、字号、颜色、行距等进行修改。建议正文</a:t>
            </a:r>
            <a:r>
              <a:rPr lang="en-US" altLang="zh-CN" sz="2000">
                <a:solidFill>
                  <a:schemeClr val="tx2"/>
                </a:solidFill>
              </a:rPr>
              <a:t>20</a:t>
            </a:r>
            <a:r>
              <a:rPr lang="zh-CN" altLang="en-US" sz="2000">
                <a:solidFill>
                  <a:schemeClr val="tx2"/>
                </a:solidFill>
              </a:rPr>
              <a:t>号字，</a:t>
            </a:r>
            <a:r>
              <a:rPr lang="en-US" altLang="zh-CN" sz="2000">
                <a:solidFill>
                  <a:schemeClr val="tx2"/>
                </a:solidFill>
              </a:rPr>
              <a:t>1.5</a:t>
            </a:r>
            <a:r>
              <a:rPr lang="zh-CN" altLang="en-US" sz="2000">
                <a:solidFill>
                  <a:schemeClr val="tx2"/>
                </a:solidFill>
              </a:rPr>
              <a:t>倍行距。</a:t>
            </a:r>
          </a:p>
        </p:txBody>
      </p:sp>
      <p:sp>
        <p:nvSpPr>
          <p:cNvPr id="26" name="文本占位符 1">
            <a:extLst>
              <a:ext uri="{FF2B5EF4-FFF2-40B4-BE49-F238E27FC236}">
                <a16:creationId xmlns:a16="http://schemas.microsoft.com/office/drawing/2014/main" id="{C031E413-29D3-451F-83A0-B8BA2B096669}"/>
              </a:ext>
            </a:extLst>
          </p:cNvPr>
          <p:cNvSpPr txBox="1">
            <a:spLocks/>
          </p:cNvSpPr>
          <p:nvPr/>
        </p:nvSpPr>
        <p:spPr>
          <a:xfrm>
            <a:off x="6015492" y="3998384"/>
            <a:ext cx="4267175" cy="5135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b="1"/>
              <a:t>点此添加您的小标题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5671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师大亚克力">
      <a:dk1>
        <a:srgbClr val="AF4352"/>
      </a:dk1>
      <a:lt1>
        <a:sysClr val="window" lastClr="FFFFFF"/>
      </a:lt1>
      <a:dk2>
        <a:srgbClr val="171616"/>
      </a:dk2>
      <a:lt2>
        <a:srgbClr val="A5A5A5"/>
      </a:lt2>
      <a:accent1>
        <a:srgbClr val="AF4352"/>
      </a:accent1>
      <a:accent2>
        <a:srgbClr val="D28A94"/>
      </a:accent2>
      <a:accent3>
        <a:srgbClr val="E1B1B8"/>
      </a:accent3>
      <a:accent4>
        <a:srgbClr val="F0D8DB"/>
      </a:accent4>
      <a:accent5>
        <a:srgbClr val="F2F2F2"/>
      </a:accent5>
      <a:accent6>
        <a:srgbClr val="FFFFFF"/>
      </a:accent6>
      <a:hlink>
        <a:srgbClr val="AF4352"/>
      </a:hlink>
      <a:folHlink>
        <a:srgbClr val="AF435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3497</Words>
  <Application>Microsoft Office PowerPoint</Application>
  <PresentationFormat>宽屏</PresentationFormat>
  <Paragraphs>404</Paragraphs>
  <Slides>46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46</vt:i4>
      </vt:variant>
    </vt:vector>
  </HeadingPairs>
  <TitlesOfParts>
    <vt:vector size="56" baseType="lpstr">
      <vt:lpstr>微软雅黑</vt:lpstr>
      <vt:lpstr>等线</vt:lpstr>
      <vt:lpstr>等线 Light</vt:lpstr>
      <vt:lpstr>Arial</vt:lpstr>
      <vt:lpstr>Calibri</vt:lpstr>
      <vt:lpstr>Century Gothic</vt:lpstr>
      <vt:lpstr>Segoe UI</vt:lpstr>
      <vt:lpstr>Segoe UI Light</vt:lpstr>
      <vt:lpstr>Office 主题​​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霄 凤</dc:creator>
  <cp:lastModifiedBy>Yunxuan Liu (Chinasoft International)</cp:lastModifiedBy>
  <cp:revision>2</cp:revision>
  <dcterms:created xsi:type="dcterms:W3CDTF">2019-04-05T15:06:22Z</dcterms:created>
  <dcterms:modified xsi:type="dcterms:W3CDTF">2019-04-12T09:18:52Z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2019-04-12T09:18:50.9185189Z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4593ae99-ab39-4772-a6b2-5141883ccea6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